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56" r:id="rId4"/>
    <p:sldId id="258" r:id="rId5"/>
    <p:sldId id="264" r:id="rId6"/>
    <p:sldId id="265" r:id="rId7"/>
    <p:sldId id="257" r:id="rId8"/>
    <p:sldId id="259" r:id="rId9"/>
    <p:sldId id="268" r:id="rId10"/>
    <p:sldId id="283" r:id="rId11"/>
    <p:sldId id="284" r:id="rId12"/>
    <p:sldId id="285" r:id="rId13"/>
    <p:sldId id="281" r:id="rId14"/>
    <p:sldId id="280" r:id="rId15"/>
    <p:sldId id="261" r:id="rId16"/>
    <p:sldId id="278" r:id="rId17"/>
    <p:sldId id="28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7DC34A"/>
    <a:srgbClr val="114BAC"/>
    <a:srgbClr val="3AB5BA"/>
    <a:srgbClr val="01C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73" autoAdjust="0"/>
  </p:normalViewPr>
  <p:slideViewPr>
    <p:cSldViewPr snapToGrid="0">
      <p:cViewPr>
        <p:scale>
          <a:sx n="50" d="100"/>
          <a:sy n="50" d="100"/>
        </p:scale>
        <p:origin x="1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EF245-1C56-4FA0-A082-E6CF334BF6EB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AA781C-77E3-48F5-A56E-988838F55D4D}">
      <dgm:prSet phldrT="[Text]"/>
      <dgm:spPr/>
      <dgm:t>
        <a:bodyPr/>
        <a:lstStyle/>
        <a:p>
          <a:r>
            <a:rPr lang="en-US" dirty="0" smtClean="0"/>
            <a:t>1/ </a:t>
          </a:r>
          <a:r>
            <a:rPr lang="vi-VN" dirty="0" smtClean="0"/>
            <a:t>Mưa</a:t>
          </a:r>
          <a:endParaRPr lang="en-US" dirty="0"/>
        </a:p>
      </dgm:t>
    </dgm:pt>
    <dgm:pt modelId="{F9919846-EEB9-4A17-BE51-0D09A28DB6CB}" type="parTrans" cxnId="{651DBAA1-F7B4-4D8F-A831-FB1BABA7DE36}">
      <dgm:prSet/>
      <dgm:spPr/>
      <dgm:t>
        <a:bodyPr/>
        <a:lstStyle/>
        <a:p>
          <a:endParaRPr lang="en-US"/>
        </a:p>
      </dgm:t>
    </dgm:pt>
    <dgm:pt modelId="{4FAF5339-84CA-4A5B-B9EC-5FE8011A8AFF}" type="sibTrans" cxnId="{651DBAA1-F7B4-4D8F-A831-FB1BABA7DE36}">
      <dgm:prSet/>
      <dgm:spPr/>
      <dgm:t>
        <a:bodyPr/>
        <a:lstStyle/>
        <a:p>
          <a:endParaRPr lang="en-US"/>
        </a:p>
      </dgm:t>
    </dgm:pt>
    <dgm:pt modelId="{FA2F0793-78B3-4DDC-A8DC-99277D79D6BE}">
      <dgm:prSet/>
      <dgm:spPr/>
      <dgm:t>
        <a:bodyPr/>
        <a:lstStyle/>
        <a:p>
          <a:r>
            <a:rPr lang="vi-VN" smtClean="0"/>
            <a:t>2/ Gió mùa</a:t>
          </a:r>
          <a:endParaRPr lang="en-US"/>
        </a:p>
      </dgm:t>
    </dgm:pt>
    <dgm:pt modelId="{AA731421-3C30-47FA-99D7-70039451EFF1}" type="parTrans" cxnId="{935453CD-D4CE-40FA-B365-A21C8AA295C4}">
      <dgm:prSet/>
      <dgm:spPr/>
      <dgm:t>
        <a:bodyPr/>
        <a:lstStyle/>
        <a:p>
          <a:endParaRPr lang="en-US"/>
        </a:p>
      </dgm:t>
    </dgm:pt>
    <dgm:pt modelId="{67362890-AAE1-41EE-8BB4-296726189247}" type="sibTrans" cxnId="{935453CD-D4CE-40FA-B365-A21C8AA295C4}">
      <dgm:prSet/>
      <dgm:spPr/>
      <dgm:t>
        <a:bodyPr/>
        <a:lstStyle/>
        <a:p>
          <a:endParaRPr lang="en-US"/>
        </a:p>
      </dgm:t>
    </dgm:pt>
    <dgm:pt modelId="{4E909E55-40D2-4443-9769-62F48142AA69}">
      <dgm:prSet/>
      <dgm:spPr/>
      <dgm:t>
        <a:bodyPr/>
        <a:lstStyle/>
        <a:p>
          <a:r>
            <a:rPr lang="vi-VN" smtClean="0"/>
            <a:t>3/ Mùa đông</a:t>
          </a:r>
          <a:endParaRPr lang="en-US"/>
        </a:p>
      </dgm:t>
    </dgm:pt>
    <dgm:pt modelId="{574E0B5D-62E8-4F9A-BD48-92C210B804D0}" type="parTrans" cxnId="{F3F965FC-41E5-4CE4-AF45-3DE35BBAF083}">
      <dgm:prSet/>
      <dgm:spPr/>
      <dgm:t>
        <a:bodyPr/>
        <a:lstStyle/>
        <a:p>
          <a:endParaRPr lang="en-US"/>
        </a:p>
      </dgm:t>
    </dgm:pt>
    <dgm:pt modelId="{8D770D56-44B7-4D7F-9B89-962359B6CD80}" type="sibTrans" cxnId="{F3F965FC-41E5-4CE4-AF45-3DE35BBAF083}">
      <dgm:prSet/>
      <dgm:spPr/>
      <dgm:t>
        <a:bodyPr/>
        <a:lstStyle/>
        <a:p>
          <a:endParaRPr lang="en-US"/>
        </a:p>
      </dgm:t>
    </dgm:pt>
    <dgm:pt modelId="{7419BEF3-4EED-4A49-B12B-C2EC0F296739}">
      <dgm:prSet/>
      <dgm:spPr/>
      <dgm:t>
        <a:bodyPr/>
        <a:lstStyle/>
        <a:p>
          <a:r>
            <a:rPr lang="vi-VN" smtClean="0"/>
            <a:t>4/ Mùa khô</a:t>
          </a:r>
          <a:endParaRPr lang="en-US"/>
        </a:p>
      </dgm:t>
    </dgm:pt>
    <dgm:pt modelId="{2897E3AB-6E17-45DC-9814-C0A993006254}" type="parTrans" cxnId="{7210CAC3-ED51-43E9-8960-E5D71F37E98F}">
      <dgm:prSet/>
      <dgm:spPr/>
      <dgm:t>
        <a:bodyPr/>
        <a:lstStyle/>
        <a:p>
          <a:endParaRPr lang="en-US"/>
        </a:p>
      </dgm:t>
    </dgm:pt>
    <dgm:pt modelId="{EB0D4639-CD8D-411E-9D1C-5743AB659378}" type="sibTrans" cxnId="{7210CAC3-ED51-43E9-8960-E5D71F37E98F}">
      <dgm:prSet/>
      <dgm:spPr/>
      <dgm:t>
        <a:bodyPr/>
        <a:lstStyle/>
        <a:p>
          <a:endParaRPr lang="en-US"/>
        </a:p>
      </dgm:t>
    </dgm:pt>
    <dgm:pt modelId="{3AF3BA71-6DBE-44BA-9856-9FF628E181A9}">
      <dgm:prSet/>
      <dgm:spPr/>
      <dgm:t>
        <a:bodyPr/>
        <a:lstStyle/>
        <a:p>
          <a:r>
            <a:rPr lang="vi-VN" smtClean="0"/>
            <a:t>5/ Tuyết</a:t>
          </a:r>
          <a:endParaRPr lang="en-US"/>
        </a:p>
      </dgm:t>
    </dgm:pt>
    <dgm:pt modelId="{25E1505C-1499-49C7-BF77-99FAAF74BF81}" type="parTrans" cxnId="{8D76E5DA-2FF0-42E3-A0F4-C6173EC57FF6}">
      <dgm:prSet/>
      <dgm:spPr/>
      <dgm:t>
        <a:bodyPr/>
        <a:lstStyle/>
        <a:p>
          <a:endParaRPr lang="en-US"/>
        </a:p>
      </dgm:t>
    </dgm:pt>
    <dgm:pt modelId="{F5FF62A8-879A-4002-B730-D5607E750C6F}" type="sibTrans" cxnId="{8D76E5DA-2FF0-42E3-A0F4-C6173EC57FF6}">
      <dgm:prSet/>
      <dgm:spPr/>
      <dgm:t>
        <a:bodyPr/>
        <a:lstStyle/>
        <a:p>
          <a:endParaRPr lang="en-US"/>
        </a:p>
      </dgm:t>
    </dgm:pt>
    <dgm:pt modelId="{43545B14-3DF3-4564-BBB5-CFE83A529A2A}" type="pres">
      <dgm:prSet presAssocID="{9F6EF245-1C56-4FA0-A082-E6CF334BF6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90A6A-08AC-48FC-A56B-4D9D795BE232}" type="pres">
      <dgm:prSet presAssocID="{9F6EF245-1C56-4FA0-A082-E6CF334BF6EB}" presName="cycle" presStyleCnt="0"/>
      <dgm:spPr/>
    </dgm:pt>
    <dgm:pt modelId="{72C4AC7A-2F36-4931-8FFC-97C76A1CEF20}" type="pres">
      <dgm:prSet presAssocID="{B1AA781C-77E3-48F5-A56E-988838F55D4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A3E9C-1FFC-4D94-A8B5-CE6E21E80270}" type="pres">
      <dgm:prSet presAssocID="{4FAF5339-84CA-4A5B-B9EC-5FE8011A8AF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F839C3FF-4DB7-42A8-8F83-483B1423BF65}" type="pres">
      <dgm:prSet presAssocID="{FA2F0793-78B3-4DDC-A8DC-99277D79D6BE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44833-AA1D-4EB9-AD38-0F5FE03C565A}" type="pres">
      <dgm:prSet presAssocID="{4E909E55-40D2-4443-9769-62F48142AA6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DA7D5-D7B5-48E2-A07E-732ED4B1DD42}" type="pres">
      <dgm:prSet presAssocID="{7419BEF3-4EED-4A49-B12B-C2EC0F29673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79FEC-36EE-4527-A445-517DB64F0F3A}" type="pres">
      <dgm:prSet presAssocID="{3AF3BA71-6DBE-44BA-9856-9FF628E181A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1DBAA1-F7B4-4D8F-A831-FB1BABA7DE36}" srcId="{9F6EF245-1C56-4FA0-A082-E6CF334BF6EB}" destId="{B1AA781C-77E3-48F5-A56E-988838F55D4D}" srcOrd="0" destOrd="0" parTransId="{F9919846-EEB9-4A17-BE51-0D09A28DB6CB}" sibTransId="{4FAF5339-84CA-4A5B-B9EC-5FE8011A8AFF}"/>
    <dgm:cxn modelId="{F3F965FC-41E5-4CE4-AF45-3DE35BBAF083}" srcId="{9F6EF245-1C56-4FA0-A082-E6CF334BF6EB}" destId="{4E909E55-40D2-4443-9769-62F48142AA69}" srcOrd="2" destOrd="0" parTransId="{574E0B5D-62E8-4F9A-BD48-92C210B804D0}" sibTransId="{8D770D56-44B7-4D7F-9B89-962359B6CD80}"/>
    <dgm:cxn modelId="{8D76E5DA-2FF0-42E3-A0F4-C6173EC57FF6}" srcId="{9F6EF245-1C56-4FA0-A082-E6CF334BF6EB}" destId="{3AF3BA71-6DBE-44BA-9856-9FF628E181A9}" srcOrd="4" destOrd="0" parTransId="{25E1505C-1499-49C7-BF77-99FAAF74BF81}" sibTransId="{F5FF62A8-879A-4002-B730-D5607E750C6F}"/>
    <dgm:cxn modelId="{034D6691-24EC-4BE9-B375-FA7DE9D816B2}" type="presOf" srcId="{7419BEF3-4EED-4A49-B12B-C2EC0F296739}" destId="{8F1DA7D5-D7B5-48E2-A07E-732ED4B1DD42}" srcOrd="0" destOrd="0" presId="urn:microsoft.com/office/officeart/2005/8/layout/cycle3"/>
    <dgm:cxn modelId="{36171052-9FA9-4E73-96BA-84B515E9E537}" type="presOf" srcId="{3AF3BA71-6DBE-44BA-9856-9FF628E181A9}" destId="{46679FEC-36EE-4527-A445-517DB64F0F3A}" srcOrd="0" destOrd="0" presId="urn:microsoft.com/office/officeart/2005/8/layout/cycle3"/>
    <dgm:cxn modelId="{935453CD-D4CE-40FA-B365-A21C8AA295C4}" srcId="{9F6EF245-1C56-4FA0-A082-E6CF334BF6EB}" destId="{FA2F0793-78B3-4DDC-A8DC-99277D79D6BE}" srcOrd="1" destOrd="0" parTransId="{AA731421-3C30-47FA-99D7-70039451EFF1}" sibTransId="{67362890-AAE1-41EE-8BB4-296726189247}"/>
    <dgm:cxn modelId="{7210CAC3-ED51-43E9-8960-E5D71F37E98F}" srcId="{9F6EF245-1C56-4FA0-A082-E6CF334BF6EB}" destId="{7419BEF3-4EED-4A49-B12B-C2EC0F296739}" srcOrd="3" destOrd="0" parTransId="{2897E3AB-6E17-45DC-9814-C0A993006254}" sibTransId="{EB0D4639-CD8D-411E-9D1C-5743AB659378}"/>
    <dgm:cxn modelId="{44228B66-2356-483F-B59F-E63CF3871126}" type="presOf" srcId="{B1AA781C-77E3-48F5-A56E-988838F55D4D}" destId="{72C4AC7A-2F36-4931-8FFC-97C76A1CEF20}" srcOrd="0" destOrd="0" presId="urn:microsoft.com/office/officeart/2005/8/layout/cycle3"/>
    <dgm:cxn modelId="{934C9B02-F433-4A5A-8B8B-8D7F2623F313}" type="presOf" srcId="{4E909E55-40D2-4443-9769-62F48142AA69}" destId="{7FD44833-AA1D-4EB9-AD38-0F5FE03C565A}" srcOrd="0" destOrd="0" presId="urn:microsoft.com/office/officeart/2005/8/layout/cycle3"/>
    <dgm:cxn modelId="{A2608EBC-C0EE-47B3-B03B-B54884598BF1}" type="presOf" srcId="{FA2F0793-78B3-4DDC-A8DC-99277D79D6BE}" destId="{F839C3FF-4DB7-42A8-8F83-483B1423BF65}" srcOrd="0" destOrd="0" presId="urn:microsoft.com/office/officeart/2005/8/layout/cycle3"/>
    <dgm:cxn modelId="{F05104FD-C1AD-4BAD-85CC-C90A222114F9}" type="presOf" srcId="{9F6EF245-1C56-4FA0-A082-E6CF334BF6EB}" destId="{43545B14-3DF3-4564-BBB5-CFE83A529A2A}" srcOrd="0" destOrd="0" presId="urn:microsoft.com/office/officeart/2005/8/layout/cycle3"/>
    <dgm:cxn modelId="{1332C318-5C8A-4AEA-9D03-9B52F781B8FA}" type="presOf" srcId="{4FAF5339-84CA-4A5B-B9EC-5FE8011A8AFF}" destId="{861A3E9C-1FFC-4D94-A8B5-CE6E21E80270}" srcOrd="0" destOrd="0" presId="urn:microsoft.com/office/officeart/2005/8/layout/cycle3"/>
    <dgm:cxn modelId="{A94048C0-D9C1-4353-843F-A884400FEE92}" type="presParOf" srcId="{43545B14-3DF3-4564-BBB5-CFE83A529A2A}" destId="{5E390A6A-08AC-48FC-A56B-4D9D795BE232}" srcOrd="0" destOrd="0" presId="urn:microsoft.com/office/officeart/2005/8/layout/cycle3"/>
    <dgm:cxn modelId="{3355F419-6C5A-4EEA-933B-7A29309B9827}" type="presParOf" srcId="{5E390A6A-08AC-48FC-A56B-4D9D795BE232}" destId="{72C4AC7A-2F36-4931-8FFC-97C76A1CEF20}" srcOrd="0" destOrd="0" presId="urn:microsoft.com/office/officeart/2005/8/layout/cycle3"/>
    <dgm:cxn modelId="{FBEDC1D9-3D93-49A2-A458-A7FCB2F6DB78}" type="presParOf" srcId="{5E390A6A-08AC-48FC-A56B-4D9D795BE232}" destId="{861A3E9C-1FFC-4D94-A8B5-CE6E21E80270}" srcOrd="1" destOrd="0" presId="urn:microsoft.com/office/officeart/2005/8/layout/cycle3"/>
    <dgm:cxn modelId="{62659FF4-B20D-402C-9350-4E5F83252008}" type="presParOf" srcId="{5E390A6A-08AC-48FC-A56B-4D9D795BE232}" destId="{F839C3FF-4DB7-42A8-8F83-483B1423BF65}" srcOrd="2" destOrd="0" presId="urn:microsoft.com/office/officeart/2005/8/layout/cycle3"/>
    <dgm:cxn modelId="{4383FC85-EBE8-4A9A-9B56-70B3E685FB29}" type="presParOf" srcId="{5E390A6A-08AC-48FC-A56B-4D9D795BE232}" destId="{7FD44833-AA1D-4EB9-AD38-0F5FE03C565A}" srcOrd="3" destOrd="0" presId="urn:microsoft.com/office/officeart/2005/8/layout/cycle3"/>
    <dgm:cxn modelId="{F94C0B97-493E-4C60-A8FE-BCC90FD58883}" type="presParOf" srcId="{5E390A6A-08AC-48FC-A56B-4D9D795BE232}" destId="{8F1DA7D5-D7B5-48E2-A07E-732ED4B1DD42}" srcOrd="4" destOrd="0" presId="urn:microsoft.com/office/officeart/2005/8/layout/cycle3"/>
    <dgm:cxn modelId="{B20E3B71-9E75-4819-8067-826069AC8082}" type="presParOf" srcId="{5E390A6A-08AC-48FC-A56B-4D9D795BE232}" destId="{46679FEC-36EE-4527-A445-517DB64F0F3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EF245-1C56-4FA0-A082-E6CF334BF6EB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AA781C-77E3-48F5-A56E-988838F55D4D}">
      <dgm:prSet phldrT="[Text]"/>
      <dgm:spPr/>
      <dgm:t>
        <a:bodyPr/>
        <a:lstStyle/>
        <a:p>
          <a:r>
            <a:rPr lang="en-US" dirty="0" smtClean="0"/>
            <a:t>1/ </a:t>
          </a:r>
          <a:r>
            <a:rPr lang="en-US" dirty="0" err="1" smtClean="0"/>
            <a:t>Nắng</a:t>
          </a:r>
          <a:endParaRPr lang="en-US" dirty="0"/>
        </a:p>
      </dgm:t>
    </dgm:pt>
    <dgm:pt modelId="{F9919846-EEB9-4A17-BE51-0D09A28DB6CB}" type="parTrans" cxnId="{651DBAA1-F7B4-4D8F-A831-FB1BABA7DE36}">
      <dgm:prSet/>
      <dgm:spPr/>
      <dgm:t>
        <a:bodyPr/>
        <a:lstStyle/>
        <a:p>
          <a:endParaRPr lang="en-US"/>
        </a:p>
      </dgm:t>
    </dgm:pt>
    <dgm:pt modelId="{4FAF5339-84CA-4A5B-B9EC-5FE8011A8AFF}" type="sibTrans" cxnId="{651DBAA1-F7B4-4D8F-A831-FB1BABA7DE36}">
      <dgm:prSet/>
      <dgm:spPr/>
      <dgm:t>
        <a:bodyPr/>
        <a:lstStyle/>
        <a:p>
          <a:endParaRPr lang="en-US"/>
        </a:p>
      </dgm:t>
    </dgm:pt>
    <dgm:pt modelId="{818F6C4C-8CA0-40D9-9697-CBD290A809C2}">
      <dgm:prSet/>
      <dgm:spPr/>
      <dgm:t>
        <a:bodyPr/>
        <a:lstStyle/>
        <a:p>
          <a:r>
            <a:rPr lang="en-US" dirty="0" smtClean="0"/>
            <a:t>2/ Nhiệt đới</a:t>
          </a:r>
        </a:p>
      </dgm:t>
    </dgm:pt>
    <dgm:pt modelId="{CA19AC5E-8A66-4B93-82CD-E3136271B4E6}" type="parTrans" cxnId="{3CA2BE1A-A003-4F50-8C44-8D15DBEDB14B}">
      <dgm:prSet/>
      <dgm:spPr/>
      <dgm:t>
        <a:bodyPr/>
        <a:lstStyle/>
        <a:p>
          <a:endParaRPr lang="en-US"/>
        </a:p>
      </dgm:t>
    </dgm:pt>
    <dgm:pt modelId="{3180196A-2877-43A1-BF65-0025292832DF}" type="sibTrans" cxnId="{3CA2BE1A-A003-4F50-8C44-8D15DBEDB14B}">
      <dgm:prSet/>
      <dgm:spPr/>
      <dgm:t>
        <a:bodyPr/>
        <a:lstStyle/>
        <a:p>
          <a:endParaRPr lang="en-US"/>
        </a:p>
      </dgm:t>
    </dgm:pt>
    <dgm:pt modelId="{5CAF523D-CD4C-45F3-8236-079AF953DC49}">
      <dgm:prSet/>
      <dgm:spPr/>
      <dgm:t>
        <a:bodyPr/>
        <a:lstStyle/>
        <a:p>
          <a:r>
            <a:rPr lang="en-US" dirty="0" smtClean="0"/>
            <a:t>3/ Mùa hè</a:t>
          </a:r>
        </a:p>
      </dgm:t>
    </dgm:pt>
    <dgm:pt modelId="{D11B5296-1956-47EC-9C4F-6F72A70883A9}" type="parTrans" cxnId="{103FD7FC-0B03-4CF0-BC12-4D4C09CA11F2}">
      <dgm:prSet/>
      <dgm:spPr/>
      <dgm:t>
        <a:bodyPr/>
        <a:lstStyle/>
        <a:p>
          <a:endParaRPr lang="en-US"/>
        </a:p>
      </dgm:t>
    </dgm:pt>
    <dgm:pt modelId="{84529294-32F5-4189-B98D-1EBAD5A3BFB4}" type="sibTrans" cxnId="{103FD7FC-0B03-4CF0-BC12-4D4C09CA11F2}">
      <dgm:prSet/>
      <dgm:spPr/>
      <dgm:t>
        <a:bodyPr/>
        <a:lstStyle/>
        <a:p>
          <a:endParaRPr lang="en-US"/>
        </a:p>
      </dgm:t>
    </dgm:pt>
    <dgm:pt modelId="{A8DE5A89-F5D9-44D6-A055-AA461451F2D5}">
      <dgm:prSet/>
      <dgm:spPr/>
      <dgm:t>
        <a:bodyPr/>
        <a:lstStyle/>
        <a:p>
          <a:r>
            <a:rPr lang="vi-VN" dirty="0" smtClean="0"/>
            <a:t>4/ Mùa mưa</a:t>
          </a:r>
          <a:endParaRPr lang="en-US" dirty="0" smtClean="0"/>
        </a:p>
      </dgm:t>
    </dgm:pt>
    <dgm:pt modelId="{27B56214-4DC0-4E10-9E8F-024C96E9BE67}" type="parTrans" cxnId="{69CF8853-DCB0-46E6-B7C3-970244233007}">
      <dgm:prSet/>
      <dgm:spPr/>
      <dgm:t>
        <a:bodyPr/>
        <a:lstStyle/>
        <a:p>
          <a:endParaRPr lang="en-US"/>
        </a:p>
      </dgm:t>
    </dgm:pt>
    <dgm:pt modelId="{592B0ACB-0B5B-4E60-9626-E92C5DDB4ABE}" type="sibTrans" cxnId="{69CF8853-DCB0-46E6-B7C3-970244233007}">
      <dgm:prSet/>
      <dgm:spPr/>
      <dgm:t>
        <a:bodyPr/>
        <a:lstStyle/>
        <a:p>
          <a:endParaRPr lang="en-US"/>
        </a:p>
      </dgm:t>
    </dgm:pt>
    <dgm:pt modelId="{B7B2484E-28E9-4139-B743-C4BDEA1A76B9}">
      <dgm:prSet/>
      <dgm:spPr/>
      <dgm:t>
        <a:bodyPr/>
        <a:lstStyle/>
        <a:p>
          <a:r>
            <a:rPr lang="en-US" dirty="0" smtClean="0"/>
            <a:t>5/ Băng</a:t>
          </a:r>
        </a:p>
      </dgm:t>
    </dgm:pt>
    <dgm:pt modelId="{FC1E3108-C7FE-493C-A12B-862526F5ED7C}" type="parTrans" cxnId="{5E6ED4BE-BCE4-4C10-B094-B9A9D33B37C6}">
      <dgm:prSet/>
      <dgm:spPr/>
      <dgm:t>
        <a:bodyPr/>
        <a:lstStyle/>
        <a:p>
          <a:endParaRPr lang="en-US"/>
        </a:p>
      </dgm:t>
    </dgm:pt>
    <dgm:pt modelId="{22B1085B-5997-4F2A-8E94-5BB0A46C383E}" type="sibTrans" cxnId="{5E6ED4BE-BCE4-4C10-B094-B9A9D33B37C6}">
      <dgm:prSet/>
      <dgm:spPr/>
      <dgm:t>
        <a:bodyPr/>
        <a:lstStyle/>
        <a:p>
          <a:endParaRPr lang="en-US"/>
        </a:p>
      </dgm:t>
    </dgm:pt>
    <dgm:pt modelId="{43545B14-3DF3-4564-BBB5-CFE83A529A2A}" type="pres">
      <dgm:prSet presAssocID="{9F6EF245-1C56-4FA0-A082-E6CF334BF6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90A6A-08AC-48FC-A56B-4D9D795BE232}" type="pres">
      <dgm:prSet presAssocID="{9F6EF245-1C56-4FA0-A082-E6CF334BF6EB}" presName="cycle" presStyleCnt="0"/>
      <dgm:spPr/>
    </dgm:pt>
    <dgm:pt modelId="{72C4AC7A-2F36-4931-8FFC-97C76A1CEF20}" type="pres">
      <dgm:prSet presAssocID="{B1AA781C-77E3-48F5-A56E-988838F55D4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A3E9C-1FFC-4D94-A8B5-CE6E21E80270}" type="pres">
      <dgm:prSet presAssocID="{4FAF5339-84CA-4A5B-B9EC-5FE8011A8AF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4C520D96-3670-41A5-BECA-73D9CDD32DED}" type="pres">
      <dgm:prSet presAssocID="{818F6C4C-8CA0-40D9-9697-CBD290A809C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F4CA1-9FF0-4511-8FFD-E1BE729F37E7}" type="pres">
      <dgm:prSet presAssocID="{5CAF523D-CD4C-45F3-8236-079AF953DC4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A2184-561E-4542-9324-EC2164926C37}" type="pres">
      <dgm:prSet presAssocID="{A8DE5A89-F5D9-44D6-A055-AA461451F2D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51E27-E63C-4EDF-8E11-0844F4134659}" type="pres">
      <dgm:prSet presAssocID="{B7B2484E-28E9-4139-B743-C4BDEA1A76B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1DBAA1-F7B4-4D8F-A831-FB1BABA7DE36}" srcId="{9F6EF245-1C56-4FA0-A082-E6CF334BF6EB}" destId="{B1AA781C-77E3-48F5-A56E-988838F55D4D}" srcOrd="0" destOrd="0" parTransId="{F9919846-EEB9-4A17-BE51-0D09A28DB6CB}" sibTransId="{4FAF5339-84CA-4A5B-B9EC-5FE8011A8AFF}"/>
    <dgm:cxn modelId="{E0357814-B1A1-416E-875F-42F39770847A}" type="presOf" srcId="{818F6C4C-8CA0-40D9-9697-CBD290A809C2}" destId="{4C520D96-3670-41A5-BECA-73D9CDD32DED}" srcOrd="0" destOrd="0" presId="urn:microsoft.com/office/officeart/2005/8/layout/cycle3"/>
    <dgm:cxn modelId="{5E6ED4BE-BCE4-4C10-B094-B9A9D33B37C6}" srcId="{9F6EF245-1C56-4FA0-A082-E6CF334BF6EB}" destId="{B7B2484E-28E9-4139-B743-C4BDEA1A76B9}" srcOrd="4" destOrd="0" parTransId="{FC1E3108-C7FE-493C-A12B-862526F5ED7C}" sibTransId="{22B1085B-5997-4F2A-8E94-5BB0A46C383E}"/>
    <dgm:cxn modelId="{69CF8853-DCB0-46E6-B7C3-970244233007}" srcId="{9F6EF245-1C56-4FA0-A082-E6CF334BF6EB}" destId="{A8DE5A89-F5D9-44D6-A055-AA461451F2D5}" srcOrd="3" destOrd="0" parTransId="{27B56214-4DC0-4E10-9E8F-024C96E9BE67}" sibTransId="{592B0ACB-0B5B-4E60-9626-E92C5DDB4ABE}"/>
    <dgm:cxn modelId="{44228B66-2356-483F-B59F-E63CF3871126}" type="presOf" srcId="{B1AA781C-77E3-48F5-A56E-988838F55D4D}" destId="{72C4AC7A-2F36-4931-8FFC-97C76A1CEF20}" srcOrd="0" destOrd="0" presId="urn:microsoft.com/office/officeart/2005/8/layout/cycle3"/>
    <dgm:cxn modelId="{BE0F08FE-5A84-4EF6-8257-B2843D562853}" type="presOf" srcId="{B7B2484E-28E9-4139-B743-C4BDEA1A76B9}" destId="{A8851E27-E63C-4EDF-8E11-0844F4134659}" srcOrd="0" destOrd="0" presId="urn:microsoft.com/office/officeart/2005/8/layout/cycle3"/>
    <dgm:cxn modelId="{F05104FD-C1AD-4BAD-85CC-C90A222114F9}" type="presOf" srcId="{9F6EF245-1C56-4FA0-A082-E6CF334BF6EB}" destId="{43545B14-3DF3-4564-BBB5-CFE83A529A2A}" srcOrd="0" destOrd="0" presId="urn:microsoft.com/office/officeart/2005/8/layout/cycle3"/>
    <dgm:cxn modelId="{1332C318-5C8A-4AEA-9D03-9B52F781B8FA}" type="presOf" srcId="{4FAF5339-84CA-4A5B-B9EC-5FE8011A8AFF}" destId="{861A3E9C-1FFC-4D94-A8B5-CE6E21E80270}" srcOrd="0" destOrd="0" presId="urn:microsoft.com/office/officeart/2005/8/layout/cycle3"/>
    <dgm:cxn modelId="{3CA2BE1A-A003-4F50-8C44-8D15DBEDB14B}" srcId="{9F6EF245-1C56-4FA0-A082-E6CF334BF6EB}" destId="{818F6C4C-8CA0-40D9-9697-CBD290A809C2}" srcOrd="1" destOrd="0" parTransId="{CA19AC5E-8A66-4B93-82CD-E3136271B4E6}" sibTransId="{3180196A-2877-43A1-BF65-0025292832DF}"/>
    <dgm:cxn modelId="{103FD7FC-0B03-4CF0-BC12-4D4C09CA11F2}" srcId="{9F6EF245-1C56-4FA0-A082-E6CF334BF6EB}" destId="{5CAF523D-CD4C-45F3-8236-079AF953DC49}" srcOrd="2" destOrd="0" parTransId="{D11B5296-1956-47EC-9C4F-6F72A70883A9}" sibTransId="{84529294-32F5-4189-B98D-1EBAD5A3BFB4}"/>
    <dgm:cxn modelId="{D9F8F8C6-AD16-4B9B-B2C5-2EABE6D71595}" type="presOf" srcId="{5CAF523D-CD4C-45F3-8236-079AF953DC49}" destId="{587F4CA1-9FF0-4511-8FFD-E1BE729F37E7}" srcOrd="0" destOrd="0" presId="urn:microsoft.com/office/officeart/2005/8/layout/cycle3"/>
    <dgm:cxn modelId="{E3F72348-75EE-4F62-8551-62A75F756D39}" type="presOf" srcId="{A8DE5A89-F5D9-44D6-A055-AA461451F2D5}" destId="{510A2184-561E-4542-9324-EC2164926C37}" srcOrd="0" destOrd="0" presId="urn:microsoft.com/office/officeart/2005/8/layout/cycle3"/>
    <dgm:cxn modelId="{A94048C0-D9C1-4353-843F-A884400FEE92}" type="presParOf" srcId="{43545B14-3DF3-4564-BBB5-CFE83A529A2A}" destId="{5E390A6A-08AC-48FC-A56B-4D9D795BE232}" srcOrd="0" destOrd="0" presId="urn:microsoft.com/office/officeart/2005/8/layout/cycle3"/>
    <dgm:cxn modelId="{3355F419-6C5A-4EEA-933B-7A29309B9827}" type="presParOf" srcId="{5E390A6A-08AC-48FC-A56B-4D9D795BE232}" destId="{72C4AC7A-2F36-4931-8FFC-97C76A1CEF20}" srcOrd="0" destOrd="0" presId="urn:microsoft.com/office/officeart/2005/8/layout/cycle3"/>
    <dgm:cxn modelId="{FBEDC1D9-3D93-49A2-A458-A7FCB2F6DB78}" type="presParOf" srcId="{5E390A6A-08AC-48FC-A56B-4D9D795BE232}" destId="{861A3E9C-1FFC-4D94-A8B5-CE6E21E80270}" srcOrd="1" destOrd="0" presId="urn:microsoft.com/office/officeart/2005/8/layout/cycle3"/>
    <dgm:cxn modelId="{FBDC514A-4BD3-4C2D-9850-AAEAECDA9743}" type="presParOf" srcId="{5E390A6A-08AC-48FC-A56B-4D9D795BE232}" destId="{4C520D96-3670-41A5-BECA-73D9CDD32DED}" srcOrd="2" destOrd="0" presId="urn:microsoft.com/office/officeart/2005/8/layout/cycle3"/>
    <dgm:cxn modelId="{F683D1CF-6B12-4F7D-B72B-B8E9068093D9}" type="presParOf" srcId="{5E390A6A-08AC-48FC-A56B-4D9D795BE232}" destId="{587F4CA1-9FF0-4511-8FFD-E1BE729F37E7}" srcOrd="3" destOrd="0" presId="urn:microsoft.com/office/officeart/2005/8/layout/cycle3"/>
    <dgm:cxn modelId="{B8315C2E-8D0F-4AC2-BF0E-223771107DC3}" type="presParOf" srcId="{5E390A6A-08AC-48FC-A56B-4D9D795BE232}" destId="{510A2184-561E-4542-9324-EC2164926C37}" srcOrd="4" destOrd="0" presId="urn:microsoft.com/office/officeart/2005/8/layout/cycle3"/>
    <dgm:cxn modelId="{CD98DB9A-F926-4DDB-B36F-3B4D50E40C73}" type="presParOf" srcId="{5E390A6A-08AC-48FC-A56B-4D9D795BE232}" destId="{A8851E27-E63C-4EDF-8E11-0844F413465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6EF245-1C56-4FA0-A082-E6CF334BF6EB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AA781C-77E3-48F5-A56E-988838F55D4D}">
      <dgm:prSet phldrT="[Text]"/>
      <dgm:spPr/>
      <dgm:t>
        <a:bodyPr/>
        <a:lstStyle/>
        <a:p>
          <a:r>
            <a:rPr lang="en-US" dirty="0" smtClean="0"/>
            <a:t>1/ </a:t>
          </a:r>
          <a:r>
            <a:rPr lang="en-US" dirty="0" err="1" smtClean="0"/>
            <a:t>Lạnh</a:t>
          </a:r>
          <a:endParaRPr lang="en-US" dirty="0"/>
        </a:p>
      </dgm:t>
    </dgm:pt>
    <dgm:pt modelId="{F9919846-EEB9-4A17-BE51-0D09A28DB6CB}" type="parTrans" cxnId="{651DBAA1-F7B4-4D8F-A831-FB1BABA7DE36}">
      <dgm:prSet/>
      <dgm:spPr/>
      <dgm:t>
        <a:bodyPr/>
        <a:lstStyle/>
        <a:p>
          <a:endParaRPr lang="en-US"/>
        </a:p>
      </dgm:t>
    </dgm:pt>
    <dgm:pt modelId="{4FAF5339-84CA-4A5B-B9EC-5FE8011A8AFF}" type="sibTrans" cxnId="{651DBAA1-F7B4-4D8F-A831-FB1BABA7DE36}">
      <dgm:prSet/>
      <dgm:spPr/>
      <dgm:t>
        <a:bodyPr/>
        <a:lstStyle/>
        <a:p>
          <a:endParaRPr lang="en-US"/>
        </a:p>
      </dgm:t>
    </dgm:pt>
    <dgm:pt modelId="{D3F61F7C-B5D6-4DBD-A08E-924EFFFE03A4}">
      <dgm:prSet/>
      <dgm:spPr/>
      <dgm:t>
        <a:bodyPr/>
        <a:lstStyle/>
        <a:p>
          <a:r>
            <a:rPr lang="en-US" dirty="0" smtClean="0"/>
            <a:t>2/ Độ ẩm</a:t>
          </a:r>
        </a:p>
      </dgm:t>
    </dgm:pt>
    <dgm:pt modelId="{DE601055-8096-41EF-B8C7-E2410680DFC3}" type="parTrans" cxnId="{F8F4AA6C-40B1-4404-A1A1-1220C00827FA}">
      <dgm:prSet/>
      <dgm:spPr/>
      <dgm:t>
        <a:bodyPr/>
        <a:lstStyle/>
        <a:p>
          <a:endParaRPr lang="en-US"/>
        </a:p>
      </dgm:t>
    </dgm:pt>
    <dgm:pt modelId="{7FC41408-6F67-4FA4-AADE-3E670C44B942}" type="sibTrans" cxnId="{F8F4AA6C-40B1-4404-A1A1-1220C00827FA}">
      <dgm:prSet/>
      <dgm:spPr/>
      <dgm:t>
        <a:bodyPr/>
        <a:lstStyle/>
        <a:p>
          <a:endParaRPr lang="en-US"/>
        </a:p>
      </dgm:t>
    </dgm:pt>
    <dgm:pt modelId="{A02B52AD-9B30-4FF8-90D2-D476E2FC6B68}">
      <dgm:prSet/>
      <dgm:spPr/>
      <dgm:t>
        <a:bodyPr/>
        <a:lstStyle/>
        <a:p>
          <a:r>
            <a:rPr lang="vi-VN" dirty="0" smtClean="0"/>
            <a:t>3/ Sương muối</a:t>
          </a:r>
          <a:endParaRPr lang="en-US" dirty="0" smtClean="0"/>
        </a:p>
      </dgm:t>
    </dgm:pt>
    <dgm:pt modelId="{37935FC4-8947-4672-A593-10CCE85133CA}" type="parTrans" cxnId="{CBEE35DB-38CC-45F4-8833-9A09A721A73D}">
      <dgm:prSet/>
      <dgm:spPr/>
      <dgm:t>
        <a:bodyPr/>
        <a:lstStyle/>
        <a:p>
          <a:endParaRPr lang="en-US"/>
        </a:p>
      </dgm:t>
    </dgm:pt>
    <dgm:pt modelId="{ACDC7816-57B8-4C3B-9F23-178FC6A22F53}" type="sibTrans" cxnId="{CBEE35DB-38CC-45F4-8833-9A09A721A73D}">
      <dgm:prSet/>
      <dgm:spPr/>
      <dgm:t>
        <a:bodyPr/>
        <a:lstStyle/>
        <a:p>
          <a:endParaRPr lang="en-US"/>
        </a:p>
      </dgm:t>
    </dgm:pt>
    <dgm:pt modelId="{3997EF43-2F65-4B86-BEA0-C929D2961018}">
      <dgm:prSet/>
      <dgm:spPr/>
      <dgm:t>
        <a:bodyPr/>
        <a:lstStyle/>
        <a:p>
          <a:r>
            <a:rPr lang="en-US" dirty="0" smtClean="0"/>
            <a:t>4/ Tín phong</a:t>
          </a:r>
        </a:p>
      </dgm:t>
    </dgm:pt>
    <dgm:pt modelId="{AC39B116-796A-439C-B68A-E5DCCD6F5DCE}" type="parTrans" cxnId="{7DD0770B-ECFB-4A24-932D-25A2F5B8E652}">
      <dgm:prSet/>
      <dgm:spPr/>
      <dgm:t>
        <a:bodyPr/>
        <a:lstStyle/>
        <a:p>
          <a:endParaRPr lang="en-US"/>
        </a:p>
      </dgm:t>
    </dgm:pt>
    <dgm:pt modelId="{542BD3D9-14A5-4F02-8E5B-0E7C0CF273C2}" type="sibTrans" cxnId="{7DD0770B-ECFB-4A24-932D-25A2F5B8E652}">
      <dgm:prSet/>
      <dgm:spPr/>
      <dgm:t>
        <a:bodyPr/>
        <a:lstStyle/>
        <a:p>
          <a:endParaRPr lang="en-US"/>
        </a:p>
      </dgm:t>
    </dgm:pt>
    <dgm:pt modelId="{6B29C6CF-F858-4A3B-B56A-F804002B84D2}">
      <dgm:prSet/>
      <dgm:spPr/>
      <dgm:t>
        <a:bodyPr/>
        <a:lstStyle/>
        <a:p>
          <a:r>
            <a:rPr lang="en-US" dirty="0" smtClean="0"/>
            <a:t>5/ Núi</a:t>
          </a:r>
        </a:p>
      </dgm:t>
    </dgm:pt>
    <dgm:pt modelId="{01305D45-7DFB-4DC3-BC70-65B9584125BA}" type="parTrans" cxnId="{2D249CA3-8158-4024-AF6B-87F5CED8B685}">
      <dgm:prSet/>
      <dgm:spPr/>
      <dgm:t>
        <a:bodyPr/>
        <a:lstStyle/>
        <a:p>
          <a:endParaRPr lang="en-US"/>
        </a:p>
      </dgm:t>
    </dgm:pt>
    <dgm:pt modelId="{F9D3DCFE-1D5F-43A4-834C-A5219C6BA77A}" type="sibTrans" cxnId="{2D249CA3-8158-4024-AF6B-87F5CED8B685}">
      <dgm:prSet/>
      <dgm:spPr/>
      <dgm:t>
        <a:bodyPr/>
        <a:lstStyle/>
        <a:p>
          <a:endParaRPr lang="en-US"/>
        </a:p>
      </dgm:t>
    </dgm:pt>
    <dgm:pt modelId="{43545B14-3DF3-4564-BBB5-CFE83A529A2A}" type="pres">
      <dgm:prSet presAssocID="{9F6EF245-1C56-4FA0-A082-E6CF334BF6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90A6A-08AC-48FC-A56B-4D9D795BE232}" type="pres">
      <dgm:prSet presAssocID="{9F6EF245-1C56-4FA0-A082-E6CF334BF6EB}" presName="cycle" presStyleCnt="0"/>
      <dgm:spPr/>
    </dgm:pt>
    <dgm:pt modelId="{72C4AC7A-2F36-4931-8FFC-97C76A1CEF20}" type="pres">
      <dgm:prSet presAssocID="{B1AA781C-77E3-48F5-A56E-988838F55D4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A3E9C-1FFC-4D94-A8B5-CE6E21E80270}" type="pres">
      <dgm:prSet presAssocID="{4FAF5339-84CA-4A5B-B9EC-5FE8011A8AF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228B394C-2D83-4B7E-ADF2-106D624EC132}" type="pres">
      <dgm:prSet presAssocID="{D3F61F7C-B5D6-4DBD-A08E-924EFFFE03A4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E9BD2-D2B9-4DE4-8E70-EA95621CCB05}" type="pres">
      <dgm:prSet presAssocID="{A02B52AD-9B30-4FF8-90D2-D476E2FC6B6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BCC39-158C-46A5-A57B-844A5A9C31FF}" type="pres">
      <dgm:prSet presAssocID="{3997EF43-2F65-4B86-BEA0-C929D2961018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28F23-01F4-4844-94A9-EC9669BF453A}" type="pres">
      <dgm:prSet presAssocID="{6B29C6CF-F858-4A3B-B56A-F804002B84D2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C9F2F5-1EE5-465E-A00D-81A05CED99E4}" type="presOf" srcId="{3997EF43-2F65-4B86-BEA0-C929D2961018}" destId="{9D4BCC39-158C-46A5-A57B-844A5A9C31FF}" srcOrd="0" destOrd="0" presId="urn:microsoft.com/office/officeart/2005/8/layout/cycle3"/>
    <dgm:cxn modelId="{3BF678B0-C36A-4F95-B247-3D515E41D9B7}" type="presOf" srcId="{D3F61F7C-B5D6-4DBD-A08E-924EFFFE03A4}" destId="{228B394C-2D83-4B7E-ADF2-106D624EC132}" srcOrd="0" destOrd="0" presId="urn:microsoft.com/office/officeart/2005/8/layout/cycle3"/>
    <dgm:cxn modelId="{1332C318-5C8A-4AEA-9D03-9B52F781B8FA}" type="presOf" srcId="{4FAF5339-84CA-4A5B-B9EC-5FE8011A8AFF}" destId="{861A3E9C-1FFC-4D94-A8B5-CE6E21E80270}" srcOrd="0" destOrd="0" presId="urn:microsoft.com/office/officeart/2005/8/layout/cycle3"/>
    <dgm:cxn modelId="{54A97CF8-7165-4E6E-B090-E135E7E26E63}" type="presOf" srcId="{6B29C6CF-F858-4A3B-B56A-F804002B84D2}" destId="{72128F23-01F4-4844-94A9-EC9669BF453A}" srcOrd="0" destOrd="0" presId="urn:microsoft.com/office/officeart/2005/8/layout/cycle3"/>
    <dgm:cxn modelId="{651DBAA1-F7B4-4D8F-A831-FB1BABA7DE36}" srcId="{9F6EF245-1C56-4FA0-A082-E6CF334BF6EB}" destId="{B1AA781C-77E3-48F5-A56E-988838F55D4D}" srcOrd="0" destOrd="0" parTransId="{F9919846-EEB9-4A17-BE51-0D09A28DB6CB}" sibTransId="{4FAF5339-84CA-4A5B-B9EC-5FE8011A8AFF}"/>
    <dgm:cxn modelId="{7DD0770B-ECFB-4A24-932D-25A2F5B8E652}" srcId="{9F6EF245-1C56-4FA0-A082-E6CF334BF6EB}" destId="{3997EF43-2F65-4B86-BEA0-C929D2961018}" srcOrd="3" destOrd="0" parTransId="{AC39B116-796A-439C-B68A-E5DCCD6F5DCE}" sibTransId="{542BD3D9-14A5-4F02-8E5B-0E7C0CF273C2}"/>
    <dgm:cxn modelId="{2D249CA3-8158-4024-AF6B-87F5CED8B685}" srcId="{9F6EF245-1C56-4FA0-A082-E6CF334BF6EB}" destId="{6B29C6CF-F858-4A3B-B56A-F804002B84D2}" srcOrd="4" destOrd="0" parTransId="{01305D45-7DFB-4DC3-BC70-65B9584125BA}" sibTransId="{F9D3DCFE-1D5F-43A4-834C-A5219C6BA77A}"/>
    <dgm:cxn modelId="{CBEE35DB-38CC-45F4-8833-9A09A721A73D}" srcId="{9F6EF245-1C56-4FA0-A082-E6CF334BF6EB}" destId="{A02B52AD-9B30-4FF8-90D2-D476E2FC6B68}" srcOrd="2" destOrd="0" parTransId="{37935FC4-8947-4672-A593-10CCE85133CA}" sibTransId="{ACDC7816-57B8-4C3B-9F23-178FC6A22F53}"/>
    <dgm:cxn modelId="{B1DE59A5-9C42-4B5F-9B25-FDED4CE74012}" type="presOf" srcId="{A02B52AD-9B30-4FF8-90D2-D476E2FC6B68}" destId="{58FE9BD2-D2B9-4DE4-8E70-EA95621CCB05}" srcOrd="0" destOrd="0" presId="urn:microsoft.com/office/officeart/2005/8/layout/cycle3"/>
    <dgm:cxn modelId="{F05104FD-C1AD-4BAD-85CC-C90A222114F9}" type="presOf" srcId="{9F6EF245-1C56-4FA0-A082-E6CF334BF6EB}" destId="{43545B14-3DF3-4564-BBB5-CFE83A529A2A}" srcOrd="0" destOrd="0" presId="urn:microsoft.com/office/officeart/2005/8/layout/cycle3"/>
    <dgm:cxn modelId="{F8F4AA6C-40B1-4404-A1A1-1220C00827FA}" srcId="{9F6EF245-1C56-4FA0-A082-E6CF334BF6EB}" destId="{D3F61F7C-B5D6-4DBD-A08E-924EFFFE03A4}" srcOrd="1" destOrd="0" parTransId="{DE601055-8096-41EF-B8C7-E2410680DFC3}" sibTransId="{7FC41408-6F67-4FA4-AADE-3E670C44B942}"/>
    <dgm:cxn modelId="{44228B66-2356-483F-B59F-E63CF3871126}" type="presOf" srcId="{B1AA781C-77E3-48F5-A56E-988838F55D4D}" destId="{72C4AC7A-2F36-4931-8FFC-97C76A1CEF20}" srcOrd="0" destOrd="0" presId="urn:microsoft.com/office/officeart/2005/8/layout/cycle3"/>
    <dgm:cxn modelId="{A94048C0-D9C1-4353-843F-A884400FEE92}" type="presParOf" srcId="{43545B14-3DF3-4564-BBB5-CFE83A529A2A}" destId="{5E390A6A-08AC-48FC-A56B-4D9D795BE232}" srcOrd="0" destOrd="0" presId="urn:microsoft.com/office/officeart/2005/8/layout/cycle3"/>
    <dgm:cxn modelId="{3355F419-6C5A-4EEA-933B-7A29309B9827}" type="presParOf" srcId="{5E390A6A-08AC-48FC-A56B-4D9D795BE232}" destId="{72C4AC7A-2F36-4931-8FFC-97C76A1CEF20}" srcOrd="0" destOrd="0" presId="urn:microsoft.com/office/officeart/2005/8/layout/cycle3"/>
    <dgm:cxn modelId="{FBEDC1D9-3D93-49A2-A458-A7FCB2F6DB78}" type="presParOf" srcId="{5E390A6A-08AC-48FC-A56B-4D9D795BE232}" destId="{861A3E9C-1FFC-4D94-A8B5-CE6E21E80270}" srcOrd="1" destOrd="0" presId="urn:microsoft.com/office/officeart/2005/8/layout/cycle3"/>
    <dgm:cxn modelId="{CC518EFE-D8FF-4F68-BD34-A3CF61DF1C77}" type="presParOf" srcId="{5E390A6A-08AC-48FC-A56B-4D9D795BE232}" destId="{228B394C-2D83-4B7E-ADF2-106D624EC132}" srcOrd="2" destOrd="0" presId="urn:microsoft.com/office/officeart/2005/8/layout/cycle3"/>
    <dgm:cxn modelId="{22C33F99-6B18-4DDA-A92E-7B3992F38D1F}" type="presParOf" srcId="{5E390A6A-08AC-48FC-A56B-4D9D795BE232}" destId="{58FE9BD2-D2B9-4DE4-8E70-EA95621CCB05}" srcOrd="3" destOrd="0" presId="urn:microsoft.com/office/officeart/2005/8/layout/cycle3"/>
    <dgm:cxn modelId="{55D84B1F-0F67-4E8E-8075-F43007E593D7}" type="presParOf" srcId="{5E390A6A-08AC-48FC-A56B-4D9D795BE232}" destId="{9D4BCC39-158C-46A5-A57B-844A5A9C31FF}" srcOrd="4" destOrd="0" presId="urn:microsoft.com/office/officeart/2005/8/layout/cycle3"/>
    <dgm:cxn modelId="{8C43E2B0-990A-445A-8499-AE55E95A6037}" type="presParOf" srcId="{5E390A6A-08AC-48FC-A56B-4D9D795BE232}" destId="{72128F23-01F4-4844-94A9-EC9669BF453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EE80BE-ABB3-4D4F-A1CD-073D9D49A60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096CE59-9E2F-4098-B192-CBFAABD70EE9}">
      <dgm:prSet phldrT="[Text]" custT="1"/>
      <dgm:spPr/>
      <dgm:t>
        <a:bodyPr/>
        <a:lstStyle/>
        <a:p>
          <a:r>
            <a:rPr lang="vi-VN" sz="2800" dirty="0" smtClean="0"/>
            <a:t>- Trình bày được đặc điểm khí hậu nhiệt đới ẩm gió mùa của Việt Nam.</a:t>
          </a:r>
          <a:endParaRPr lang="en-US" sz="2800" dirty="0"/>
        </a:p>
      </dgm:t>
    </dgm:pt>
    <dgm:pt modelId="{5A3D1B0D-07CB-4E93-8154-3CAA7ABEB0B2}" type="parTrans" cxnId="{15186BBF-BFB0-4771-851E-6C63E71EC06E}">
      <dgm:prSet/>
      <dgm:spPr/>
      <dgm:t>
        <a:bodyPr/>
        <a:lstStyle/>
        <a:p>
          <a:endParaRPr lang="en-US"/>
        </a:p>
      </dgm:t>
    </dgm:pt>
    <dgm:pt modelId="{B25704F8-F094-4105-A50B-1495A364DAEF}" type="sibTrans" cxnId="{15186BBF-BFB0-4771-851E-6C63E71EC06E}">
      <dgm:prSet/>
      <dgm:spPr/>
      <dgm:t>
        <a:bodyPr/>
        <a:lstStyle/>
        <a:p>
          <a:endParaRPr lang="en-US"/>
        </a:p>
      </dgm:t>
    </dgm:pt>
    <dgm:pt modelId="{956A5C37-02BB-49A7-A91C-17E32F988E46}">
      <dgm:prSet custT="1"/>
      <dgm:spPr/>
      <dgm:t>
        <a:bodyPr/>
        <a:lstStyle/>
        <a:p>
          <a:r>
            <a:rPr lang="vi-VN" sz="2800" dirty="0" smtClean="0"/>
            <a:t>- Chứng minh được sự phân hoá đa dạng của </a:t>
          </a:r>
          <a:r>
            <a:rPr lang="vi-VN" sz="2800" dirty="0" smtClean="0"/>
            <a:t>khí hậu Việt Nam.</a:t>
          </a:r>
          <a:endParaRPr lang="en-US" sz="2800" dirty="0"/>
        </a:p>
      </dgm:t>
    </dgm:pt>
    <dgm:pt modelId="{595B051F-FC6E-40A1-8F32-F6B4DB186865}" type="parTrans" cxnId="{02D4C7F3-3E6C-45E5-8408-2B64876D1E7A}">
      <dgm:prSet/>
      <dgm:spPr/>
      <dgm:t>
        <a:bodyPr/>
        <a:lstStyle/>
        <a:p>
          <a:endParaRPr lang="en-US"/>
        </a:p>
      </dgm:t>
    </dgm:pt>
    <dgm:pt modelId="{438C37F6-4118-4886-A377-24DBE5811EE8}" type="sibTrans" cxnId="{02D4C7F3-3E6C-45E5-8408-2B64876D1E7A}">
      <dgm:prSet/>
      <dgm:spPr/>
      <dgm:t>
        <a:bodyPr/>
        <a:lstStyle/>
        <a:p>
          <a:endParaRPr lang="en-US"/>
        </a:p>
      </dgm:t>
    </dgm:pt>
    <dgm:pt modelId="{FD0F76B7-6B03-49F9-AE12-16608FCC6276}">
      <dgm:prSet custT="1"/>
      <dgm:spPr/>
      <dgm:t>
        <a:bodyPr/>
        <a:lstStyle/>
        <a:p>
          <a:r>
            <a:rPr lang="en-US" sz="2800" dirty="0" smtClean="0"/>
            <a:t>- </a:t>
          </a:r>
          <a:r>
            <a:rPr lang="vi-VN" sz="2800" dirty="0" smtClean="0"/>
            <a:t>Sử dụng bản đồ, phân tích được trạm khí tượng trên các bản đồ khí hậu.</a:t>
          </a:r>
          <a:endParaRPr lang="en-US" sz="2800" dirty="0"/>
        </a:p>
      </dgm:t>
    </dgm:pt>
    <dgm:pt modelId="{1B804F4B-5C01-4A74-8F0A-6B762304C5A1}" type="parTrans" cxnId="{5D3C2FC8-23AE-47CC-AB67-665A90C56220}">
      <dgm:prSet/>
      <dgm:spPr/>
      <dgm:t>
        <a:bodyPr/>
        <a:lstStyle/>
        <a:p>
          <a:endParaRPr lang="en-US"/>
        </a:p>
      </dgm:t>
    </dgm:pt>
    <dgm:pt modelId="{C9E3139B-2145-467A-AA7D-1093E3C30ADD}" type="sibTrans" cxnId="{5D3C2FC8-23AE-47CC-AB67-665A90C56220}">
      <dgm:prSet/>
      <dgm:spPr/>
      <dgm:t>
        <a:bodyPr/>
        <a:lstStyle/>
        <a:p>
          <a:endParaRPr lang="en-US"/>
        </a:p>
      </dgm:t>
    </dgm:pt>
    <dgm:pt modelId="{237ABF27-DF42-48DC-9DD0-DD4083210C2C}" type="pres">
      <dgm:prSet presAssocID="{3CEE80BE-ABB3-4D4F-A1CD-073D9D49A60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609518-C1F2-4B78-84EF-C928ACBC59B0}" type="pres">
      <dgm:prSet presAssocID="{A096CE59-9E2F-4098-B192-CBFAABD70EE9}" presName="parentLin" presStyleCnt="0"/>
      <dgm:spPr/>
      <dgm:t>
        <a:bodyPr/>
        <a:lstStyle/>
        <a:p>
          <a:endParaRPr lang="en-US"/>
        </a:p>
      </dgm:t>
    </dgm:pt>
    <dgm:pt modelId="{2A46BF1E-1A2E-4859-9171-E37B35647239}" type="pres">
      <dgm:prSet presAssocID="{A096CE59-9E2F-4098-B192-CBFAABD70EE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7507D45-84D7-446B-B743-50F8A721A38B}" type="pres">
      <dgm:prSet presAssocID="{A096CE59-9E2F-4098-B192-CBFAABD70EE9}" presName="parentText" presStyleLbl="node1" presStyleIdx="0" presStyleCnt="3" custScaleX="140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DDCC4-BD35-4E5A-9E23-C1E3865691AB}" type="pres">
      <dgm:prSet presAssocID="{A096CE59-9E2F-4098-B192-CBFAABD70EE9}" presName="negativeSpace" presStyleCnt="0"/>
      <dgm:spPr/>
      <dgm:t>
        <a:bodyPr/>
        <a:lstStyle/>
        <a:p>
          <a:endParaRPr lang="en-US"/>
        </a:p>
      </dgm:t>
    </dgm:pt>
    <dgm:pt modelId="{83B27528-E04F-40E1-84BE-042B339314E0}" type="pres">
      <dgm:prSet presAssocID="{A096CE59-9E2F-4098-B192-CBFAABD70EE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86399-A6EB-46A1-BA97-7359FF86698F}" type="pres">
      <dgm:prSet presAssocID="{B25704F8-F094-4105-A50B-1495A364DAEF}" presName="spaceBetweenRectangles" presStyleCnt="0"/>
      <dgm:spPr/>
      <dgm:t>
        <a:bodyPr/>
        <a:lstStyle/>
        <a:p>
          <a:endParaRPr lang="en-US"/>
        </a:p>
      </dgm:t>
    </dgm:pt>
    <dgm:pt modelId="{0CFA5365-EFBF-43F4-A782-D8B0CAB14EEB}" type="pres">
      <dgm:prSet presAssocID="{956A5C37-02BB-49A7-A91C-17E32F988E46}" presName="parentLin" presStyleCnt="0"/>
      <dgm:spPr/>
      <dgm:t>
        <a:bodyPr/>
        <a:lstStyle/>
        <a:p>
          <a:endParaRPr lang="en-US"/>
        </a:p>
      </dgm:t>
    </dgm:pt>
    <dgm:pt modelId="{2A09C20E-DDFD-4CD2-89EB-0398400E91DA}" type="pres">
      <dgm:prSet presAssocID="{956A5C37-02BB-49A7-A91C-17E32F988E4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066F393-697D-4F79-A1C1-55CA7E6A226E}" type="pres">
      <dgm:prSet presAssocID="{956A5C37-02BB-49A7-A91C-17E32F988E46}" presName="parentText" presStyleLbl="node1" presStyleIdx="1" presStyleCnt="3" custScaleX="140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E6A56-DE5A-4CF5-9F7D-43DDB05060D2}" type="pres">
      <dgm:prSet presAssocID="{956A5C37-02BB-49A7-A91C-17E32F988E46}" presName="negativeSpace" presStyleCnt="0"/>
      <dgm:spPr/>
      <dgm:t>
        <a:bodyPr/>
        <a:lstStyle/>
        <a:p>
          <a:endParaRPr lang="en-US"/>
        </a:p>
      </dgm:t>
    </dgm:pt>
    <dgm:pt modelId="{1F94D9D0-AD28-4BFA-B06A-F8937DFC6871}" type="pres">
      <dgm:prSet presAssocID="{956A5C37-02BB-49A7-A91C-17E32F988E4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C3B55-B442-4B94-9663-936AC835045E}" type="pres">
      <dgm:prSet presAssocID="{438C37F6-4118-4886-A377-24DBE5811EE8}" presName="spaceBetweenRectangles" presStyleCnt="0"/>
      <dgm:spPr/>
    </dgm:pt>
    <dgm:pt modelId="{E64C3973-47D6-40F9-83EE-EC18DDD344A3}" type="pres">
      <dgm:prSet presAssocID="{FD0F76B7-6B03-49F9-AE12-16608FCC6276}" presName="parentLin" presStyleCnt="0"/>
      <dgm:spPr/>
    </dgm:pt>
    <dgm:pt modelId="{B360A1A1-0135-412A-A799-F2F8720AEFE7}" type="pres">
      <dgm:prSet presAssocID="{FD0F76B7-6B03-49F9-AE12-16608FCC627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38ED18C-19BF-499B-A79A-4AEE0068566C}" type="pres">
      <dgm:prSet presAssocID="{FD0F76B7-6B03-49F9-AE12-16608FCC6276}" presName="parentText" presStyleLbl="node1" presStyleIdx="2" presStyleCnt="3" custScaleX="1354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5C4DE-5682-4821-BB11-2EC63E8EE743}" type="pres">
      <dgm:prSet presAssocID="{FD0F76B7-6B03-49F9-AE12-16608FCC6276}" presName="negativeSpace" presStyleCnt="0"/>
      <dgm:spPr/>
    </dgm:pt>
    <dgm:pt modelId="{1A2FAD2B-FF12-47F7-8353-D8A03E7240FC}" type="pres">
      <dgm:prSet presAssocID="{FD0F76B7-6B03-49F9-AE12-16608FCC627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930CFA-92A6-4218-B6F7-566D7DB99314}" type="presOf" srcId="{956A5C37-02BB-49A7-A91C-17E32F988E46}" destId="{A066F393-697D-4F79-A1C1-55CA7E6A226E}" srcOrd="1" destOrd="0" presId="urn:microsoft.com/office/officeart/2005/8/layout/list1"/>
    <dgm:cxn modelId="{F1EFEF24-05AD-41BA-ACA3-2A2FE09AE859}" type="presOf" srcId="{FD0F76B7-6B03-49F9-AE12-16608FCC6276}" destId="{B360A1A1-0135-412A-A799-F2F8720AEFE7}" srcOrd="0" destOrd="0" presId="urn:microsoft.com/office/officeart/2005/8/layout/list1"/>
    <dgm:cxn modelId="{234D3F7C-E17A-4D4A-9A0B-6D39BF4A720B}" type="presOf" srcId="{A096CE59-9E2F-4098-B192-CBFAABD70EE9}" destId="{87507D45-84D7-446B-B743-50F8A721A38B}" srcOrd="1" destOrd="0" presId="urn:microsoft.com/office/officeart/2005/8/layout/list1"/>
    <dgm:cxn modelId="{26B2818B-AC26-45D4-BBFC-A15D9C0B2670}" type="presOf" srcId="{956A5C37-02BB-49A7-A91C-17E32F988E46}" destId="{2A09C20E-DDFD-4CD2-89EB-0398400E91DA}" srcOrd="0" destOrd="0" presId="urn:microsoft.com/office/officeart/2005/8/layout/list1"/>
    <dgm:cxn modelId="{5D3C2FC8-23AE-47CC-AB67-665A90C56220}" srcId="{3CEE80BE-ABB3-4D4F-A1CD-073D9D49A60D}" destId="{FD0F76B7-6B03-49F9-AE12-16608FCC6276}" srcOrd="2" destOrd="0" parTransId="{1B804F4B-5C01-4A74-8F0A-6B762304C5A1}" sibTransId="{C9E3139B-2145-467A-AA7D-1093E3C30ADD}"/>
    <dgm:cxn modelId="{02D4C7F3-3E6C-45E5-8408-2B64876D1E7A}" srcId="{3CEE80BE-ABB3-4D4F-A1CD-073D9D49A60D}" destId="{956A5C37-02BB-49A7-A91C-17E32F988E46}" srcOrd="1" destOrd="0" parTransId="{595B051F-FC6E-40A1-8F32-F6B4DB186865}" sibTransId="{438C37F6-4118-4886-A377-24DBE5811EE8}"/>
    <dgm:cxn modelId="{15186BBF-BFB0-4771-851E-6C63E71EC06E}" srcId="{3CEE80BE-ABB3-4D4F-A1CD-073D9D49A60D}" destId="{A096CE59-9E2F-4098-B192-CBFAABD70EE9}" srcOrd="0" destOrd="0" parTransId="{5A3D1B0D-07CB-4E93-8154-3CAA7ABEB0B2}" sibTransId="{B25704F8-F094-4105-A50B-1495A364DAEF}"/>
    <dgm:cxn modelId="{8A83E1F7-0F12-4137-96D9-8BE16C1F50C6}" type="presOf" srcId="{FD0F76B7-6B03-49F9-AE12-16608FCC6276}" destId="{A38ED18C-19BF-499B-A79A-4AEE0068566C}" srcOrd="1" destOrd="0" presId="urn:microsoft.com/office/officeart/2005/8/layout/list1"/>
    <dgm:cxn modelId="{C07C7513-8B7B-4522-9281-DE4150AABF06}" type="presOf" srcId="{A096CE59-9E2F-4098-B192-CBFAABD70EE9}" destId="{2A46BF1E-1A2E-4859-9171-E37B35647239}" srcOrd="0" destOrd="0" presId="urn:microsoft.com/office/officeart/2005/8/layout/list1"/>
    <dgm:cxn modelId="{F7F3033F-23FA-4212-B86A-5DFD28A65B19}" type="presOf" srcId="{3CEE80BE-ABB3-4D4F-A1CD-073D9D49A60D}" destId="{237ABF27-DF42-48DC-9DD0-DD4083210C2C}" srcOrd="0" destOrd="0" presId="urn:microsoft.com/office/officeart/2005/8/layout/list1"/>
    <dgm:cxn modelId="{D093EFC9-AE6D-4CE6-B19F-FD865E2981AC}" type="presParOf" srcId="{237ABF27-DF42-48DC-9DD0-DD4083210C2C}" destId="{43609518-C1F2-4B78-84EF-C928ACBC59B0}" srcOrd="0" destOrd="0" presId="urn:microsoft.com/office/officeart/2005/8/layout/list1"/>
    <dgm:cxn modelId="{9C93C435-5156-46FE-BBBC-934142637B40}" type="presParOf" srcId="{43609518-C1F2-4B78-84EF-C928ACBC59B0}" destId="{2A46BF1E-1A2E-4859-9171-E37B35647239}" srcOrd="0" destOrd="0" presId="urn:microsoft.com/office/officeart/2005/8/layout/list1"/>
    <dgm:cxn modelId="{FF6FD69A-29AA-4FF2-9A09-E1A1C3100C9F}" type="presParOf" srcId="{43609518-C1F2-4B78-84EF-C928ACBC59B0}" destId="{87507D45-84D7-446B-B743-50F8A721A38B}" srcOrd="1" destOrd="0" presId="urn:microsoft.com/office/officeart/2005/8/layout/list1"/>
    <dgm:cxn modelId="{EAF9BCF5-B23F-4C4F-8829-63D9BE464922}" type="presParOf" srcId="{237ABF27-DF42-48DC-9DD0-DD4083210C2C}" destId="{A8EDDCC4-BD35-4E5A-9E23-C1E3865691AB}" srcOrd="1" destOrd="0" presId="urn:microsoft.com/office/officeart/2005/8/layout/list1"/>
    <dgm:cxn modelId="{4D6FF7D0-1DDA-47A8-B1CD-CC0D544630FE}" type="presParOf" srcId="{237ABF27-DF42-48DC-9DD0-DD4083210C2C}" destId="{83B27528-E04F-40E1-84BE-042B339314E0}" srcOrd="2" destOrd="0" presId="urn:microsoft.com/office/officeart/2005/8/layout/list1"/>
    <dgm:cxn modelId="{EF9D75DD-EAFC-4FAC-B3F3-D84533BD11B6}" type="presParOf" srcId="{237ABF27-DF42-48DC-9DD0-DD4083210C2C}" destId="{BCF86399-A6EB-46A1-BA97-7359FF86698F}" srcOrd="3" destOrd="0" presId="urn:microsoft.com/office/officeart/2005/8/layout/list1"/>
    <dgm:cxn modelId="{ACFD853C-FE03-427F-8722-152169ACA821}" type="presParOf" srcId="{237ABF27-DF42-48DC-9DD0-DD4083210C2C}" destId="{0CFA5365-EFBF-43F4-A782-D8B0CAB14EEB}" srcOrd="4" destOrd="0" presId="urn:microsoft.com/office/officeart/2005/8/layout/list1"/>
    <dgm:cxn modelId="{C8CBFA47-B5B1-43AF-801C-32604FE36302}" type="presParOf" srcId="{0CFA5365-EFBF-43F4-A782-D8B0CAB14EEB}" destId="{2A09C20E-DDFD-4CD2-89EB-0398400E91DA}" srcOrd="0" destOrd="0" presId="urn:microsoft.com/office/officeart/2005/8/layout/list1"/>
    <dgm:cxn modelId="{7E2938D5-0905-4B77-8398-2AA371AD7557}" type="presParOf" srcId="{0CFA5365-EFBF-43F4-A782-D8B0CAB14EEB}" destId="{A066F393-697D-4F79-A1C1-55CA7E6A226E}" srcOrd="1" destOrd="0" presId="urn:microsoft.com/office/officeart/2005/8/layout/list1"/>
    <dgm:cxn modelId="{BAD2A1A7-45D0-485F-9D73-1B45764A8870}" type="presParOf" srcId="{237ABF27-DF42-48DC-9DD0-DD4083210C2C}" destId="{47EE6A56-DE5A-4CF5-9F7D-43DDB05060D2}" srcOrd="5" destOrd="0" presId="urn:microsoft.com/office/officeart/2005/8/layout/list1"/>
    <dgm:cxn modelId="{3FFF172D-8422-4583-B3D6-7F1891D1EAB4}" type="presParOf" srcId="{237ABF27-DF42-48DC-9DD0-DD4083210C2C}" destId="{1F94D9D0-AD28-4BFA-B06A-F8937DFC6871}" srcOrd="6" destOrd="0" presId="urn:microsoft.com/office/officeart/2005/8/layout/list1"/>
    <dgm:cxn modelId="{1E8B925E-0A53-496E-98C6-0D3DB16C322A}" type="presParOf" srcId="{237ABF27-DF42-48DC-9DD0-DD4083210C2C}" destId="{1A7C3B55-B442-4B94-9663-936AC835045E}" srcOrd="7" destOrd="0" presId="urn:microsoft.com/office/officeart/2005/8/layout/list1"/>
    <dgm:cxn modelId="{283FE926-5C22-4322-BA20-D507436DEF2B}" type="presParOf" srcId="{237ABF27-DF42-48DC-9DD0-DD4083210C2C}" destId="{E64C3973-47D6-40F9-83EE-EC18DDD344A3}" srcOrd="8" destOrd="0" presId="urn:microsoft.com/office/officeart/2005/8/layout/list1"/>
    <dgm:cxn modelId="{827E036D-E378-476F-B723-03B73D92278D}" type="presParOf" srcId="{E64C3973-47D6-40F9-83EE-EC18DDD344A3}" destId="{B360A1A1-0135-412A-A799-F2F8720AEFE7}" srcOrd="0" destOrd="0" presId="urn:microsoft.com/office/officeart/2005/8/layout/list1"/>
    <dgm:cxn modelId="{E069F79C-D9DF-4BA9-95D1-78FE3AC36E49}" type="presParOf" srcId="{E64C3973-47D6-40F9-83EE-EC18DDD344A3}" destId="{A38ED18C-19BF-499B-A79A-4AEE0068566C}" srcOrd="1" destOrd="0" presId="urn:microsoft.com/office/officeart/2005/8/layout/list1"/>
    <dgm:cxn modelId="{BE84B847-DEA1-4ADE-BC80-9C8667DB0124}" type="presParOf" srcId="{237ABF27-DF42-48DC-9DD0-DD4083210C2C}" destId="{FDE5C4DE-5682-4821-BB11-2EC63E8EE743}" srcOrd="9" destOrd="0" presId="urn:microsoft.com/office/officeart/2005/8/layout/list1"/>
    <dgm:cxn modelId="{49C9DA28-3760-44A0-B38E-8016C34C7E52}" type="presParOf" srcId="{237ABF27-DF42-48DC-9DD0-DD4083210C2C}" destId="{1A2FAD2B-FF12-47F7-8353-D8A03E7240F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CD527C-F101-435E-AAD4-B27F85806C1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0EFF49-AEF5-4E0F-B568-0E84E946ED43}">
      <dgm:prSet phldrT="[Text]" custT="1"/>
      <dgm:spPr/>
      <dgm:t>
        <a:bodyPr/>
        <a:lstStyle/>
        <a:p>
          <a:r>
            <a:rPr lang="en-US" sz="2400" b="1" u="none" dirty="0" smtClean="0"/>
            <a:t>1. </a:t>
          </a:r>
          <a:r>
            <a:rPr lang="vi-VN" sz="2400" b="1" u="none" dirty="0" smtClean="0"/>
            <a:t>KHÍ HẬU </a:t>
          </a:r>
          <a:endParaRPr lang="en-US" sz="2400" b="1" u="none" dirty="0" smtClean="0"/>
        </a:p>
        <a:p>
          <a:r>
            <a:rPr lang="vi-VN" sz="2400" b="1" u="none" dirty="0" smtClean="0"/>
            <a:t>NHIỆT ĐỚI ẨM GIÓ MÙA</a:t>
          </a:r>
          <a:endParaRPr lang="en-US" sz="2400" dirty="0"/>
        </a:p>
      </dgm:t>
    </dgm:pt>
    <dgm:pt modelId="{898C4D33-B568-4422-8DEC-5D142CA4F530}" type="parTrans" cxnId="{142CF80A-E039-42E4-89EE-AC9C4C154134}">
      <dgm:prSet/>
      <dgm:spPr/>
      <dgm:t>
        <a:bodyPr/>
        <a:lstStyle/>
        <a:p>
          <a:endParaRPr lang="en-US"/>
        </a:p>
      </dgm:t>
    </dgm:pt>
    <dgm:pt modelId="{B3AC7A60-E925-42EA-9397-7CAA33DA29D9}" type="sibTrans" cxnId="{142CF80A-E039-42E4-89EE-AC9C4C154134}">
      <dgm:prSet/>
      <dgm:spPr/>
      <dgm:t>
        <a:bodyPr/>
        <a:lstStyle/>
        <a:p>
          <a:endParaRPr lang="en-US"/>
        </a:p>
      </dgm:t>
    </dgm:pt>
    <dgm:pt modelId="{2FEAD331-3146-450B-B320-94509D9B1490}">
      <dgm:prSet phldrT="[Text]" custT="1"/>
      <dgm:spPr/>
      <dgm:t>
        <a:bodyPr/>
        <a:lstStyle/>
        <a:p>
          <a:pPr algn="l"/>
          <a:r>
            <a:rPr lang="vi-VN" sz="2400" b="1" i="1" dirty="0" smtClean="0"/>
            <a:t>a) Tính chất nhiệt </a:t>
          </a:r>
          <a:r>
            <a:rPr lang="vi-VN" sz="2400" b="1" i="1" dirty="0" smtClean="0"/>
            <a:t>đới</a:t>
          </a:r>
          <a:endParaRPr lang="en-US" sz="2400" dirty="0"/>
        </a:p>
      </dgm:t>
    </dgm:pt>
    <dgm:pt modelId="{DB09FDFA-A390-43AC-B380-29483CEB339B}" type="parTrans" cxnId="{C38505AC-DF2A-405D-B9DA-BB675DEB050A}">
      <dgm:prSet/>
      <dgm:spPr/>
      <dgm:t>
        <a:bodyPr/>
        <a:lstStyle/>
        <a:p>
          <a:endParaRPr lang="en-US"/>
        </a:p>
      </dgm:t>
    </dgm:pt>
    <dgm:pt modelId="{4009AE53-763A-43A3-96E7-0B2288EE0E47}" type="sibTrans" cxnId="{C38505AC-DF2A-405D-B9DA-BB675DEB050A}">
      <dgm:prSet/>
      <dgm:spPr/>
      <dgm:t>
        <a:bodyPr/>
        <a:lstStyle/>
        <a:p>
          <a:endParaRPr lang="en-US"/>
        </a:p>
      </dgm:t>
    </dgm:pt>
    <dgm:pt modelId="{AABC671A-669C-4EF4-A64E-EE035D8E39DC}">
      <dgm:prSet phldrT="[Text]" custT="1"/>
      <dgm:spPr/>
      <dgm:t>
        <a:bodyPr/>
        <a:lstStyle/>
        <a:p>
          <a:pPr algn="l"/>
          <a:r>
            <a:rPr lang="en-US" sz="2400" b="1" i="1" dirty="0" smtClean="0"/>
            <a:t>c</a:t>
          </a:r>
          <a:r>
            <a:rPr lang="vi-VN" sz="2400" b="1" i="1" dirty="0" smtClean="0"/>
            <a:t>) </a:t>
          </a:r>
          <a:r>
            <a:rPr lang="vi-VN" sz="2400" b="1" i="1" dirty="0" smtClean="0"/>
            <a:t>Tính chất gió mùa</a:t>
          </a:r>
          <a:endParaRPr lang="en-US" sz="2400" dirty="0"/>
        </a:p>
      </dgm:t>
    </dgm:pt>
    <dgm:pt modelId="{A2E043B0-F45D-4442-AF2C-8D4B486DB57B}" type="parTrans" cxnId="{A28D581D-CD19-40EE-A78F-39ACB73A0632}">
      <dgm:prSet/>
      <dgm:spPr/>
      <dgm:t>
        <a:bodyPr/>
        <a:lstStyle/>
        <a:p>
          <a:endParaRPr lang="en-US"/>
        </a:p>
      </dgm:t>
    </dgm:pt>
    <dgm:pt modelId="{125AC5F7-CBB3-405E-96E4-B98B4BE1F740}" type="sibTrans" cxnId="{A28D581D-CD19-40EE-A78F-39ACB73A0632}">
      <dgm:prSet/>
      <dgm:spPr/>
      <dgm:t>
        <a:bodyPr/>
        <a:lstStyle/>
        <a:p>
          <a:endParaRPr lang="en-US"/>
        </a:p>
      </dgm:t>
    </dgm:pt>
    <dgm:pt modelId="{A17532ED-4B17-4570-8B38-A7C5C5A4CFB0}">
      <dgm:prSet phldrT="[Text]" custT="1"/>
      <dgm:spPr/>
      <dgm:t>
        <a:bodyPr/>
        <a:lstStyle/>
        <a:p>
          <a:r>
            <a:rPr lang="en-US" sz="2400" b="1" u="none" dirty="0" smtClean="0"/>
            <a:t>2. </a:t>
          </a:r>
          <a:r>
            <a:rPr lang="en-US" sz="2400" b="1" u="none" dirty="0" smtClean="0"/>
            <a:t>SỰ PHÂN HOÁ ĐA DẠNG CỦA KHÍ HẬU VIỆT NAM</a:t>
          </a:r>
          <a:endParaRPr lang="en-US" sz="2400" dirty="0"/>
        </a:p>
      </dgm:t>
    </dgm:pt>
    <dgm:pt modelId="{5FD171A4-B972-49B9-BE38-24AB92140926}" type="parTrans" cxnId="{C36657C0-A39C-4335-A737-BA2FBF540EEB}">
      <dgm:prSet/>
      <dgm:spPr/>
      <dgm:t>
        <a:bodyPr/>
        <a:lstStyle/>
        <a:p>
          <a:endParaRPr lang="en-US"/>
        </a:p>
      </dgm:t>
    </dgm:pt>
    <dgm:pt modelId="{4AAD3EEA-3118-4652-B8E3-7EF1E07D7313}" type="sibTrans" cxnId="{C36657C0-A39C-4335-A737-BA2FBF540EEB}">
      <dgm:prSet/>
      <dgm:spPr/>
      <dgm:t>
        <a:bodyPr/>
        <a:lstStyle/>
        <a:p>
          <a:endParaRPr lang="en-US"/>
        </a:p>
      </dgm:t>
    </dgm:pt>
    <dgm:pt modelId="{E9D81394-8A41-4F58-8AF9-127D4ADD3482}">
      <dgm:prSet phldrT="[Text]" custT="1"/>
      <dgm:spPr/>
      <dgm:t>
        <a:bodyPr/>
        <a:lstStyle/>
        <a:p>
          <a:pPr algn="l"/>
          <a:r>
            <a:rPr lang="vi-VN" sz="2400" b="1" i="1" dirty="0" smtClean="0"/>
            <a:t>a) </a:t>
          </a:r>
          <a:r>
            <a:rPr lang="vi-VN" sz="2400" i="1" u="none" dirty="0" smtClean="0"/>
            <a:t>Phân </a:t>
          </a:r>
          <a:r>
            <a:rPr lang="vi-VN" sz="2400" i="1" u="none" dirty="0" smtClean="0"/>
            <a:t>hoá bắc - nam</a:t>
          </a:r>
          <a:endParaRPr lang="en-US" sz="2400" i="1" dirty="0"/>
        </a:p>
      </dgm:t>
    </dgm:pt>
    <dgm:pt modelId="{C3206AA0-924F-42E1-9D28-16CDFD29DEB1}" type="parTrans" cxnId="{8F4523FA-20FB-4E21-9BD2-A2C329EB5A1D}">
      <dgm:prSet/>
      <dgm:spPr/>
      <dgm:t>
        <a:bodyPr/>
        <a:lstStyle/>
        <a:p>
          <a:endParaRPr lang="en-US"/>
        </a:p>
      </dgm:t>
    </dgm:pt>
    <dgm:pt modelId="{48B4A184-0A50-457B-8850-E49AB694AC9A}" type="sibTrans" cxnId="{8F4523FA-20FB-4E21-9BD2-A2C329EB5A1D}">
      <dgm:prSet/>
      <dgm:spPr/>
      <dgm:t>
        <a:bodyPr/>
        <a:lstStyle/>
        <a:p>
          <a:endParaRPr lang="en-US"/>
        </a:p>
      </dgm:t>
    </dgm:pt>
    <dgm:pt modelId="{6F1D5B43-8B9A-4D33-8B09-30EEA993ED06}">
      <dgm:prSet phldrT="[Text]" custT="1"/>
      <dgm:spPr/>
      <dgm:t>
        <a:bodyPr/>
        <a:lstStyle/>
        <a:p>
          <a:pPr algn="l"/>
          <a:r>
            <a:rPr lang="en-US" sz="2400" b="1" i="1" dirty="0" smtClean="0"/>
            <a:t>b</a:t>
          </a:r>
          <a:r>
            <a:rPr lang="vi-VN" sz="2400" b="1" i="1" dirty="0" smtClean="0"/>
            <a:t>) </a:t>
          </a:r>
          <a:r>
            <a:rPr lang="vi-VN" sz="2400" i="1" u="none" dirty="0" smtClean="0"/>
            <a:t>Phân </a:t>
          </a:r>
          <a:r>
            <a:rPr lang="vi-VN" sz="2400" i="1" u="none" dirty="0" smtClean="0"/>
            <a:t>hoá đông – tây</a:t>
          </a:r>
          <a:endParaRPr lang="en-US" sz="2400" i="1" dirty="0"/>
        </a:p>
      </dgm:t>
    </dgm:pt>
    <dgm:pt modelId="{21676DAE-F0A9-4EBD-9FAE-BE11F543F02E}" type="parTrans" cxnId="{82E977C0-E5B9-4EE7-A59B-A0887327B217}">
      <dgm:prSet/>
      <dgm:spPr/>
      <dgm:t>
        <a:bodyPr/>
        <a:lstStyle/>
        <a:p>
          <a:endParaRPr lang="en-US"/>
        </a:p>
      </dgm:t>
    </dgm:pt>
    <dgm:pt modelId="{252C9178-8417-44E5-90A2-8AE177E00785}" type="sibTrans" cxnId="{82E977C0-E5B9-4EE7-A59B-A0887327B217}">
      <dgm:prSet/>
      <dgm:spPr/>
      <dgm:t>
        <a:bodyPr/>
        <a:lstStyle/>
        <a:p>
          <a:endParaRPr lang="en-US"/>
        </a:p>
      </dgm:t>
    </dgm:pt>
    <dgm:pt modelId="{E8970994-D642-4999-8765-AF825DEEE499}">
      <dgm:prSet phldrT="[Text]" custT="1"/>
      <dgm:spPr/>
      <dgm:t>
        <a:bodyPr/>
        <a:lstStyle/>
        <a:p>
          <a:pPr algn="l"/>
          <a:r>
            <a:rPr lang="en-US" sz="2400" b="1" i="1" dirty="0" smtClean="0"/>
            <a:t>c</a:t>
          </a:r>
          <a:r>
            <a:rPr lang="vi-VN" sz="2400" b="1" i="1" dirty="0" smtClean="0"/>
            <a:t>) </a:t>
          </a:r>
          <a:r>
            <a:rPr lang="vi-VN" sz="2400" i="1" dirty="0" smtClean="0"/>
            <a:t>Phân </a:t>
          </a:r>
          <a:r>
            <a:rPr lang="vi-VN" sz="2400" i="1" dirty="0" smtClean="0"/>
            <a:t>hoá theo độ cao</a:t>
          </a:r>
          <a:endParaRPr lang="en-US" sz="2400" i="1" dirty="0"/>
        </a:p>
      </dgm:t>
    </dgm:pt>
    <dgm:pt modelId="{E8A58F0B-6DEF-4812-BD46-6FA05B1A1882}" type="parTrans" cxnId="{8BB6AE6E-14D8-4016-81EB-4096FB40D2F5}">
      <dgm:prSet/>
      <dgm:spPr/>
      <dgm:t>
        <a:bodyPr/>
        <a:lstStyle/>
        <a:p>
          <a:endParaRPr lang="en-US"/>
        </a:p>
      </dgm:t>
    </dgm:pt>
    <dgm:pt modelId="{E5AA694D-E4C9-4B3B-924A-787DA4087E92}" type="sibTrans" cxnId="{8BB6AE6E-14D8-4016-81EB-4096FB40D2F5}">
      <dgm:prSet/>
      <dgm:spPr/>
      <dgm:t>
        <a:bodyPr/>
        <a:lstStyle/>
        <a:p>
          <a:endParaRPr lang="en-US"/>
        </a:p>
      </dgm:t>
    </dgm:pt>
    <dgm:pt modelId="{0E14C770-5BAC-483E-AEF1-2BB62D96C8E9}">
      <dgm:prSet phldrT="[Text]" custT="1"/>
      <dgm:spPr/>
      <dgm:t>
        <a:bodyPr/>
        <a:lstStyle/>
        <a:p>
          <a:pPr algn="l"/>
          <a:r>
            <a:rPr lang="en-US" sz="2400" b="1" i="1" dirty="0" smtClean="0"/>
            <a:t>b) </a:t>
          </a:r>
          <a:r>
            <a:rPr lang="vi-VN" sz="2400" b="1" i="1" dirty="0" smtClean="0"/>
            <a:t>Tính chất nhiệt đới ẩm</a:t>
          </a:r>
          <a:endParaRPr lang="en-US" sz="2400" dirty="0"/>
        </a:p>
      </dgm:t>
    </dgm:pt>
    <dgm:pt modelId="{B36D0A38-1DA1-4C19-BBFC-55B8D9C8B7E3}" type="parTrans" cxnId="{5294AF1C-1DC7-4F1D-A809-39A71E1D8F30}">
      <dgm:prSet/>
      <dgm:spPr/>
      <dgm:t>
        <a:bodyPr/>
        <a:lstStyle/>
        <a:p>
          <a:endParaRPr lang="en-US"/>
        </a:p>
      </dgm:t>
    </dgm:pt>
    <dgm:pt modelId="{9ED5AEE1-5018-4440-B98B-FF038B59A4B0}" type="sibTrans" cxnId="{5294AF1C-1DC7-4F1D-A809-39A71E1D8F30}">
      <dgm:prSet/>
      <dgm:spPr/>
      <dgm:t>
        <a:bodyPr/>
        <a:lstStyle/>
        <a:p>
          <a:endParaRPr lang="en-US"/>
        </a:p>
      </dgm:t>
    </dgm:pt>
    <dgm:pt modelId="{9B5A7E71-2984-438C-8ADB-C914761CC12B}" type="pres">
      <dgm:prSet presAssocID="{EACD527C-F101-435E-AAD4-B27F85806C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045FE1B-7CB9-48F1-B088-CF7868DCE4CB}" type="pres">
      <dgm:prSet presAssocID="{A80EFF49-AEF5-4E0F-B568-0E84E946ED4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E176456-47AD-4E4D-8AB3-4394AA13C2FB}" type="pres">
      <dgm:prSet presAssocID="{A80EFF49-AEF5-4E0F-B568-0E84E946ED43}" presName="rootComposite1" presStyleCnt="0"/>
      <dgm:spPr/>
      <dgm:t>
        <a:bodyPr/>
        <a:lstStyle/>
        <a:p>
          <a:endParaRPr lang="en-US"/>
        </a:p>
      </dgm:t>
    </dgm:pt>
    <dgm:pt modelId="{9729E319-0958-4EB9-9518-5B7313B557EA}" type="pres">
      <dgm:prSet presAssocID="{A80EFF49-AEF5-4E0F-B568-0E84E946ED43}" presName="rootText1" presStyleLbl="node0" presStyleIdx="0" presStyleCnt="2" custScaleX="136475" custScaleY="178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90B90A-57C7-4E86-81A0-423ECDCB798E}" type="pres">
      <dgm:prSet presAssocID="{A80EFF49-AEF5-4E0F-B568-0E84E946ED4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918CA76-77FB-4CB6-BF4F-D2047F9C40E9}" type="pres">
      <dgm:prSet presAssocID="{A80EFF49-AEF5-4E0F-B568-0E84E946ED43}" presName="hierChild2" presStyleCnt="0"/>
      <dgm:spPr/>
      <dgm:t>
        <a:bodyPr/>
        <a:lstStyle/>
        <a:p>
          <a:endParaRPr lang="en-US"/>
        </a:p>
      </dgm:t>
    </dgm:pt>
    <dgm:pt modelId="{DDFB35EC-1406-4C73-A27B-2A87BC222BD2}" type="pres">
      <dgm:prSet presAssocID="{DB09FDFA-A390-43AC-B380-29483CEB339B}" presName="Name64" presStyleLbl="parChTrans1D2" presStyleIdx="0" presStyleCnt="6"/>
      <dgm:spPr/>
      <dgm:t>
        <a:bodyPr/>
        <a:lstStyle/>
        <a:p>
          <a:endParaRPr lang="en-US"/>
        </a:p>
      </dgm:t>
    </dgm:pt>
    <dgm:pt modelId="{58B018DA-9E6F-4073-89CF-5611ED604126}" type="pres">
      <dgm:prSet presAssocID="{2FEAD331-3146-450B-B320-94509D9B149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2A03C2B-A396-455C-993F-E3916DA3DDB1}" type="pres">
      <dgm:prSet presAssocID="{2FEAD331-3146-450B-B320-94509D9B1490}" presName="rootComposite" presStyleCnt="0"/>
      <dgm:spPr/>
      <dgm:t>
        <a:bodyPr/>
        <a:lstStyle/>
        <a:p>
          <a:endParaRPr lang="en-US"/>
        </a:p>
      </dgm:t>
    </dgm:pt>
    <dgm:pt modelId="{3E4ACA76-152F-4416-8A2C-488ACC5E02F6}" type="pres">
      <dgm:prSet presAssocID="{2FEAD331-3146-450B-B320-94509D9B1490}" presName="rootText" presStyleLbl="node2" presStyleIdx="0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486C6-47F9-490B-9A92-6A7A3FC134D4}" type="pres">
      <dgm:prSet presAssocID="{2FEAD331-3146-450B-B320-94509D9B1490}" presName="rootConnector" presStyleLbl="node2" presStyleIdx="0" presStyleCnt="6"/>
      <dgm:spPr/>
      <dgm:t>
        <a:bodyPr/>
        <a:lstStyle/>
        <a:p>
          <a:endParaRPr lang="en-US"/>
        </a:p>
      </dgm:t>
    </dgm:pt>
    <dgm:pt modelId="{9DF3C2A7-5BF7-40F8-8E2E-0114B11D37D9}" type="pres">
      <dgm:prSet presAssocID="{2FEAD331-3146-450B-B320-94509D9B1490}" presName="hierChild4" presStyleCnt="0"/>
      <dgm:spPr/>
      <dgm:t>
        <a:bodyPr/>
        <a:lstStyle/>
        <a:p>
          <a:endParaRPr lang="en-US"/>
        </a:p>
      </dgm:t>
    </dgm:pt>
    <dgm:pt modelId="{0CD0765F-1E1E-4AA9-B324-27EDA12ABF87}" type="pres">
      <dgm:prSet presAssocID="{2FEAD331-3146-450B-B320-94509D9B1490}" presName="hierChild5" presStyleCnt="0"/>
      <dgm:spPr/>
      <dgm:t>
        <a:bodyPr/>
        <a:lstStyle/>
        <a:p>
          <a:endParaRPr lang="en-US"/>
        </a:p>
      </dgm:t>
    </dgm:pt>
    <dgm:pt modelId="{5B0DB535-AE99-4DB5-8BD7-894135D7B442}" type="pres">
      <dgm:prSet presAssocID="{B36D0A38-1DA1-4C19-BBFC-55B8D9C8B7E3}" presName="Name64" presStyleLbl="parChTrans1D2" presStyleIdx="1" presStyleCnt="6"/>
      <dgm:spPr/>
    </dgm:pt>
    <dgm:pt modelId="{FD535AE6-596B-45EB-81BC-49AAAE381B9B}" type="pres">
      <dgm:prSet presAssocID="{0E14C770-5BAC-483E-AEF1-2BB62D96C8E9}" presName="hierRoot2" presStyleCnt="0">
        <dgm:presLayoutVars>
          <dgm:hierBranch val="init"/>
        </dgm:presLayoutVars>
      </dgm:prSet>
      <dgm:spPr/>
    </dgm:pt>
    <dgm:pt modelId="{94052DFD-1086-4BD5-A310-35F9073D4BF5}" type="pres">
      <dgm:prSet presAssocID="{0E14C770-5BAC-483E-AEF1-2BB62D96C8E9}" presName="rootComposite" presStyleCnt="0"/>
      <dgm:spPr/>
    </dgm:pt>
    <dgm:pt modelId="{DE89E57E-5BA7-4E5B-9840-7FC494A273BB}" type="pres">
      <dgm:prSet presAssocID="{0E14C770-5BAC-483E-AEF1-2BB62D96C8E9}" presName="rootText" presStyleLbl="node2" presStyleIdx="1" presStyleCnt="6" custScaleX="1365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7CD813-DB86-45F6-A974-2D38991C0F7F}" type="pres">
      <dgm:prSet presAssocID="{0E14C770-5BAC-483E-AEF1-2BB62D96C8E9}" presName="rootConnector" presStyleLbl="node2" presStyleIdx="1" presStyleCnt="6"/>
      <dgm:spPr/>
      <dgm:t>
        <a:bodyPr/>
        <a:lstStyle/>
        <a:p>
          <a:endParaRPr lang="en-US"/>
        </a:p>
      </dgm:t>
    </dgm:pt>
    <dgm:pt modelId="{67222E37-5F79-4D57-AD19-D544A63FDF25}" type="pres">
      <dgm:prSet presAssocID="{0E14C770-5BAC-483E-AEF1-2BB62D96C8E9}" presName="hierChild4" presStyleCnt="0"/>
      <dgm:spPr/>
    </dgm:pt>
    <dgm:pt modelId="{1F7A26E4-8737-4FCC-96D1-40BFEBA2E925}" type="pres">
      <dgm:prSet presAssocID="{0E14C770-5BAC-483E-AEF1-2BB62D96C8E9}" presName="hierChild5" presStyleCnt="0"/>
      <dgm:spPr/>
    </dgm:pt>
    <dgm:pt modelId="{F8D656D2-6AC8-4A1A-8D55-98A8FEB8F39D}" type="pres">
      <dgm:prSet presAssocID="{A2E043B0-F45D-4442-AF2C-8D4B486DB57B}" presName="Name64" presStyleLbl="parChTrans1D2" presStyleIdx="2" presStyleCnt="6"/>
      <dgm:spPr/>
      <dgm:t>
        <a:bodyPr/>
        <a:lstStyle/>
        <a:p>
          <a:endParaRPr lang="en-US"/>
        </a:p>
      </dgm:t>
    </dgm:pt>
    <dgm:pt modelId="{558ABBFE-6379-49DC-A900-2E86AE46ABE8}" type="pres">
      <dgm:prSet presAssocID="{AABC671A-669C-4EF4-A64E-EE035D8E39D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6CEEFAC-8C1F-4B7F-A71F-5321FFB39852}" type="pres">
      <dgm:prSet presAssocID="{AABC671A-669C-4EF4-A64E-EE035D8E39DC}" presName="rootComposite" presStyleCnt="0"/>
      <dgm:spPr/>
      <dgm:t>
        <a:bodyPr/>
        <a:lstStyle/>
        <a:p>
          <a:endParaRPr lang="en-US"/>
        </a:p>
      </dgm:t>
    </dgm:pt>
    <dgm:pt modelId="{B89BCB9F-0FBB-41D6-B980-CEC739449564}" type="pres">
      <dgm:prSet presAssocID="{AABC671A-669C-4EF4-A64E-EE035D8E39DC}" presName="rootText" presStyleLbl="node2" presStyleIdx="2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D52019-24EC-44CD-928B-DB6D28F53A13}" type="pres">
      <dgm:prSet presAssocID="{AABC671A-669C-4EF4-A64E-EE035D8E39DC}" presName="rootConnector" presStyleLbl="node2" presStyleIdx="2" presStyleCnt="6"/>
      <dgm:spPr/>
      <dgm:t>
        <a:bodyPr/>
        <a:lstStyle/>
        <a:p>
          <a:endParaRPr lang="en-US"/>
        </a:p>
      </dgm:t>
    </dgm:pt>
    <dgm:pt modelId="{479EC094-1984-4B92-8FFD-E115B7602C1D}" type="pres">
      <dgm:prSet presAssocID="{AABC671A-669C-4EF4-A64E-EE035D8E39DC}" presName="hierChild4" presStyleCnt="0"/>
      <dgm:spPr/>
      <dgm:t>
        <a:bodyPr/>
        <a:lstStyle/>
        <a:p>
          <a:endParaRPr lang="en-US"/>
        </a:p>
      </dgm:t>
    </dgm:pt>
    <dgm:pt modelId="{8E8132C6-25E5-439A-B698-A6629CE1886E}" type="pres">
      <dgm:prSet presAssocID="{AABC671A-669C-4EF4-A64E-EE035D8E39DC}" presName="hierChild5" presStyleCnt="0"/>
      <dgm:spPr/>
      <dgm:t>
        <a:bodyPr/>
        <a:lstStyle/>
        <a:p>
          <a:endParaRPr lang="en-US"/>
        </a:p>
      </dgm:t>
    </dgm:pt>
    <dgm:pt modelId="{8206E55D-9EB2-4BB3-A53E-78ACA0418293}" type="pres">
      <dgm:prSet presAssocID="{A80EFF49-AEF5-4E0F-B568-0E84E946ED43}" presName="hierChild3" presStyleCnt="0"/>
      <dgm:spPr/>
      <dgm:t>
        <a:bodyPr/>
        <a:lstStyle/>
        <a:p>
          <a:endParaRPr lang="en-US"/>
        </a:p>
      </dgm:t>
    </dgm:pt>
    <dgm:pt modelId="{C8EFE534-A173-461B-9732-C31F75ED5774}" type="pres">
      <dgm:prSet presAssocID="{A17532ED-4B17-4570-8B38-A7C5C5A4CFB0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15B7635-5285-4ECF-9FDF-EB50BF42E17B}" type="pres">
      <dgm:prSet presAssocID="{A17532ED-4B17-4570-8B38-A7C5C5A4CFB0}" presName="rootComposite1" presStyleCnt="0"/>
      <dgm:spPr/>
      <dgm:t>
        <a:bodyPr/>
        <a:lstStyle/>
        <a:p>
          <a:endParaRPr lang="en-US"/>
        </a:p>
      </dgm:t>
    </dgm:pt>
    <dgm:pt modelId="{7E95FB12-421A-4259-A8B6-4D1470060CAE}" type="pres">
      <dgm:prSet presAssocID="{A17532ED-4B17-4570-8B38-A7C5C5A4CFB0}" presName="rootText1" presStyleLbl="node0" presStyleIdx="1" presStyleCnt="2" custScaleX="136475" custScaleY="178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1C0558-DE37-41DC-A957-E10BE62FCEFE}" type="pres">
      <dgm:prSet presAssocID="{A17532ED-4B17-4570-8B38-A7C5C5A4CFB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8E9BFD-012C-4554-9FF9-DEB6A0E53EF4}" type="pres">
      <dgm:prSet presAssocID="{A17532ED-4B17-4570-8B38-A7C5C5A4CFB0}" presName="hierChild2" presStyleCnt="0"/>
      <dgm:spPr/>
      <dgm:t>
        <a:bodyPr/>
        <a:lstStyle/>
        <a:p>
          <a:endParaRPr lang="en-US"/>
        </a:p>
      </dgm:t>
    </dgm:pt>
    <dgm:pt modelId="{CE239C01-5CFB-4A98-8125-53A6A3756268}" type="pres">
      <dgm:prSet presAssocID="{C3206AA0-924F-42E1-9D28-16CDFD29DEB1}" presName="Name64" presStyleLbl="parChTrans1D2" presStyleIdx="3" presStyleCnt="6"/>
      <dgm:spPr/>
      <dgm:t>
        <a:bodyPr/>
        <a:lstStyle/>
        <a:p>
          <a:endParaRPr lang="en-US"/>
        </a:p>
      </dgm:t>
    </dgm:pt>
    <dgm:pt modelId="{F3DA7886-46EC-4888-B1EA-100DB905B503}" type="pres">
      <dgm:prSet presAssocID="{E9D81394-8A41-4F58-8AF9-127D4ADD34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439D6F3-D772-4A13-A8B3-B97C52E1AF2D}" type="pres">
      <dgm:prSet presAssocID="{E9D81394-8A41-4F58-8AF9-127D4ADD3482}" presName="rootComposite" presStyleCnt="0"/>
      <dgm:spPr/>
      <dgm:t>
        <a:bodyPr/>
        <a:lstStyle/>
        <a:p>
          <a:endParaRPr lang="en-US"/>
        </a:p>
      </dgm:t>
    </dgm:pt>
    <dgm:pt modelId="{A07A8132-C0DD-43E9-82F2-01B86B403A83}" type="pres">
      <dgm:prSet presAssocID="{E9D81394-8A41-4F58-8AF9-127D4ADD3482}" presName="rootText" presStyleLbl="node2" presStyleIdx="3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8AEB8C-99A7-412A-8847-7B5C7F1A43E2}" type="pres">
      <dgm:prSet presAssocID="{E9D81394-8A41-4F58-8AF9-127D4ADD3482}" presName="rootConnector" presStyleLbl="node2" presStyleIdx="3" presStyleCnt="6"/>
      <dgm:spPr/>
      <dgm:t>
        <a:bodyPr/>
        <a:lstStyle/>
        <a:p>
          <a:endParaRPr lang="en-US"/>
        </a:p>
      </dgm:t>
    </dgm:pt>
    <dgm:pt modelId="{3E32D0C2-C4A9-40D8-9DF5-F52C2641E83A}" type="pres">
      <dgm:prSet presAssocID="{E9D81394-8A41-4F58-8AF9-127D4ADD3482}" presName="hierChild4" presStyleCnt="0"/>
      <dgm:spPr/>
      <dgm:t>
        <a:bodyPr/>
        <a:lstStyle/>
        <a:p>
          <a:endParaRPr lang="en-US"/>
        </a:p>
      </dgm:t>
    </dgm:pt>
    <dgm:pt modelId="{B8479C7A-F206-480B-AE89-9921CF5180C6}" type="pres">
      <dgm:prSet presAssocID="{E9D81394-8A41-4F58-8AF9-127D4ADD3482}" presName="hierChild5" presStyleCnt="0"/>
      <dgm:spPr/>
      <dgm:t>
        <a:bodyPr/>
        <a:lstStyle/>
        <a:p>
          <a:endParaRPr lang="en-US"/>
        </a:p>
      </dgm:t>
    </dgm:pt>
    <dgm:pt modelId="{BF54E928-1EF1-44BE-A00C-1865EAA092B8}" type="pres">
      <dgm:prSet presAssocID="{21676DAE-F0A9-4EBD-9FAE-BE11F543F02E}" presName="Name64" presStyleLbl="parChTrans1D2" presStyleIdx="4" presStyleCnt="6"/>
      <dgm:spPr/>
      <dgm:t>
        <a:bodyPr/>
        <a:lstStyle/>
        <a:p>
          <a:endParaRPr lang="en-US"/>
        </a:p>
      </dgm:t>
    </dgm:pt>
    <dgm:pt modelId="{A3D33D66-2057-45A5-BA5B-6E48F90EC951}" type="pres">
      <dgm:prSet presAssocID="{6F1D5B43-8B9A-4D33-8B09-30EEA993ED0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F9FC9E1-463C-4670-8BAB-4A5455B0C815}" type="pres">
      <dgm:prSet presAssocID="{6F1D5B43-8B9A-4D33-8B09-30EEA993ED06}" presName="rootComposite" presStyleCnt="0"/>
      <dgm:spPr/>
      <dgm:t>
        <a:bodyPr/>
        <a:lstStyle/>
        <a:p>
          <a:endParaRPr lang="en-US"/>
        </a:p>
      </dgm:t>
    </dgm:pt>
    <dgm:pt modelId="{1756062C-F85E-4ADF-A817-B53762209F1C}" type="pres">
      <dgm:prSet presAssocID="{6F1D5B43-8B9A-4D33-8B09-30EEA993ED06}" presName="rootText" presStyleLbl="node2" presStyleIdx="4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B25A7C-36DE-441E-93D6-4A11E15A80A1}" type="pres">
      <dgm:prSet presAssocID="{6F1D5B43-8B9A-4D33-8B09-30EEA993ED06}" presName="rootConnector" presStyleLbl="node2" presStyleIdx="4" presStyleCnt="6"/>
      <dgm:spPr/>
      <dgm:t>
        <a:bodyPr/>
        <a:lstStyle/>
        <a:p>
          <a:endParaRPr lang="en-US"/>
        </a:p>
      </dgm:t>
    </dgm:pt>
    <dgm:pt modelId="{4D6B6E8C-70AB-4C81-BF00-A9595FD3F523}" type="pres">
      <dgm:prSet presAssocID="{6F1D5B43-8B9A-4D33-8B09-30EEA993ED06}" presName="hierChild4" presStyleCnt="0"/>
      <dgm:spPr/>
      <dgm:t>
        <a:bodyPr/>
        <a:lstStyle/>
        <a:p>
          <a:endParaRPr lang="en-US"/>
        </a:p>
      </dgm:t>
    </dgm:pt>
    <dgm:pt modelId="{78B00184-5C4F-4A32-9CE1-3511F67F631E}" type="pres">
      <dgm:prSet presAssocID="{6F1D5B43-8B9A-4D33-8B09-30EEA993ED06}" presName="hierChild5" presStyleCnt="0"/>
      <dgm:spPr/>
      <dgm:t>
        <a:bodyPr/>
        <a:lstStyle/>
        <a:p>
          <a:endParaRPr lang="en-US"/>
        </a:p>
      </dgm:t>
    </dgm:pt>
    <dgm:pt modelId="{6490F183-AB2A-48C5-A0C0-2AF042AA0676}" type="pres">
      <dgm:prSet presAssocID="{E8A58F0B-6DEF-4812-BD46-6FA05B1A1882}" presName="Name64" presStyleLbl="parChTrans1D2" presStyleIdx="5" presStyleCnt="6"/>
      <dgm:spPr/>
      <dgm:t>
        <a:bodyPr/>
        <a:lstStyle/>
        <a:p>
          <a:endParaRPr lang="en-US"/>
        </a:p>
      </dgm:t>
    </dgm:pt>
    <dgm:pt modelId="{F2E8DB5A-B9B7-42A1-8F1B-1AE9F683B266}" type="pres">
      <dgm:prSet presAssocID="{E8970994-D642-4999-8765-AF825DEEE49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C359666-7E3C-4221-8214-128FF3811690}" type="pres">
      <dgm:prSet presAssocID="{E8970994-D642-4999-8765-AF825DEEE499}" presName="rootComposite" presStyleCnt="0"/>
      <dgm:spPr/>
      <dgm:t>
        <a:bodyPr/>
        <a:lstStyle/>
        <a:p>
          <a:endParaRPr lang="en-US"/>
        </a:p>
      </dgm:t>
    </dgm:pt>
    <dgm:pt modelId="{B9DA92AB-1EB8-4D52-B26B-9B18E19CCCC9}" type="pres">
      <dgm:prSet presAssocID="{E8970994-D642-4999-8765-AF825DEEE499}" presName="rootText" presStyleLbl="node2" presStyleIdx="5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25A10-21F5-4B10-A3A5-C6347DEA249C}" type="pres">
      <dgm:prSet presAssocID="{E8970994-D642-4999-8765-AF825DEEE499}" presName="rootConnector" presStyleLbl="node2" presStyleIdx="5" presStyleCnt="6"/>
      <dgm:spPr/>
      <dgm:t>
        <a:bodyPr/>
        <a:lstStyle/>
        <a:p>
          <a:endParaRPr lang="en-US"/>
        </a:p>
      </dgm:t>
    </dgm:pt>
    <dgm:pt modelId="{443F78F4-865E-4548-B5C4-D36D16237875}" type="pres">
      <dgm:prSet presAssocID="{E8970994-D642-4999-8765-AF825DEEE499}" presName="hierChild4" presStyleCnt="0"/>
      <dgm:spPr/>
      <dgm:t>
        <a:bodyPr/>
        <a:lstStyle/>
        <a:p>
          <a:endParaRPr lang="en-US"/>
        </a:p>
      </dgm:t>
    </dgm:pt>
    <dgm:pt modelId="{9DBAAF50-A57B-4380-9BAE-D1522BC5884B}" type="pres">
      <dgm:prSet presAssocID="{E8970994-D642-4999-8765-AF825DEEE499}" presName="hierChild5" presStyleCnt="0"/>
      <dgm:spPr/>
      <dgm:t>
        <a:bodyPr/>
        <a:lstStyle/>
        <a:p>
          <a:endParaRPr lang="en-US"/>
        </a:p>
      </dgm:t>
    </dgm:pt>
    <dgm:pt modelId="{8FFCF307-69A7-41F1-A1CC-EFF27FA924FC}" type="pres">
      <dgm:prSet presAssocID="{A17532ED-4B17-4570-8B38-A7C5C5A4CFB0}" presName="hierChild3" presStyleCnt="0"/>
      <dgm:spPr/>
      <dgm:t>
        <a:bodyPr/>
        <a:lstStyle/>
        <a:p>
          <a:endParaRPr lang="en-US"/>
        </a:p>
      </dgm:t>
    </dgm:pt>
  </dgm:ptLst>
  <dgm:cxnLst>
    <dgm:cxn modelId="{8A3DB152-DA59-4DC8-A987-181D4C536C3C}" type="presOf" srcId="{E8970994-D642-4999-8765-AF825DEEE499}" destId="{B9DA92AB-1EB8-4D52-B26B-9B18E19CCCC9}" srcOrd="0" destOrd="0" presId="urn:microsoft.com/office/officeart/2009/3/layout/HorizontalOrganizationChart"/>
    <dgm:cxn modelId="{7EA7D913-77EE-443E-BC26-8508D5B5B072}" type="presOf" srcId="{C3206AA0-924F-42E1-9D28-16CDFD29DEB1}" destId="{CE239C01-5CFB-4A98-8125-53A6A3756268}" srcOrd="0" destOrd="0" presId="urn:microsoft.com/office/officeart/2009/3/layout/HorizontalOrganizationChart"/>
    <dgm:cxn modelId="{C38505AC-DF2A-405D-B9DA-BB675DEB050A}" srcId="{A80EFF49-AEF5-4E0F-B568-0E84E946ED43}" destId="{2FEAD331-3146-450B-B320-94509D9B1490}" srcOrd="0" destOrd="0" parTransId="{DB09FDFA-A390-43AC-B380-29483CEB339B}" sibTransId="{4009AE53-763A-43A3-96E7-0B2288EE0E47}"/>
    <dgm:cxn modelId="{0B211E6B-9421-440F-A6A2-F446A96D1D93}" type="presOf" srcId="{AABC671A-669C-4EF4-A64E-EE035D8E39DC}" destId="{B89BCB9F-0FBB-41D6-B980-CEC739449564}" srcOrd="0" destOrd="0" presId="urn:microsoft.com/office/officeart/2009/3/layout/HorizontalOrganizationChart"/>
    <dgm:cxn modelId="{66EEA9E0-DC24-46E5-B291-63552CAB09E4}" type="presOf" srcId="{A17532ED-4B17-4570-8B38-A7C5C5A4CFB0}" destId="{3D1C0558-DE37-41DC-A957-E10BE62FCEFE}" srcOrd="1" destOrd="0" presId="urn:microsoft.com/office/officeart/2009/3/layout/HorizontalOrganizationChart"/>
    <dgm:cxn modelId="{C36657C0-A39C-4335-A737-BA2FBF540EEB}" srcId="{EACD527C-F101-435E-AAD4-B27F85806C1E}" destId="{A17532ED-4B17-4570-8B38-A7C5C5A4CFB0}" srcOrd="1" destOrd="0" parTransId="{5FD171A4-B972-49B9-BE38-24AB92140926}" sibTransId="{4AAD3EEA-3118-4652-B8E3-7EF1E07D7313}"/>
    <dgm:cxn modelId="{86F1F87C-97F1-486A-9B03-C4773294E0BE}" type="presOf" srcId="{21676DAE-F0A9-4EBD-9FAE-BE11F543F02E}" destId="{BF54E928-1EF1-44BE-A00C-1865EAA092B8}" srcOrd="0" destOrd="0" presId="urn:microsoft.com/office/officeart/2009/3/layout/HorizontalOrganizationChart"/>
    <dgm:cxn modelId="{0DAB5E01-1876-480B-B579-2E9015D355B8}" type="presOf" srcId="{6F1D5B43-8B9A-4D33-8B09-30EEA993ED06}" destId="{1756062C-F85E-4ADF-A817-B53762209F1C}" srcOrd="0" destOrd="0" presId="urn:microsoft.com/office/officeart/2009/3/layout/HorizontalOrganizationChart"/>
    <dgm:cxn modelId="{8BB6AE6E-14D8-4016-81EB-4096FB40D2F5}" srcId="{A17532ED-4B17-4570-8B38-A7C5C5A4CFB0}" destId="{E8970994-D642-4999-8765-AF825DEEE499}" srcOrd="2" destOrd="0" parTransId="{E8A58F0B-6DEF-4812-BD46-6FA05B1A1882}" sibTransId="{E5AA694D-E4C9-4B3B-924A-787DA4087E92}"/>
    <dgm:cxn modelId="{C46EB2D6-E58B-43E1-8ED0-449B8BBDB274}" type="presOf" srcId="{2FEAD331-3146-450B-B320-94509D9B1490}" destId="{3E4ACA76-152F-4416-8A2C-488ACC5E02F6}" srcOrd="0" destOrd="0" presId="urn:microsoft.com/office/officeart/2009/3/layout/HorizontalOrganizationChart"/>
    <dgm:cxn modelId="{142CF80A-E039-42E4-89EE-AC9C4C154134}" srcId="{EACD527C-F101-435E-AAD4-B27F85806C1E}" destId="{A80EFF49-AEF5-4E0F-B568-0E84E946ED43}" srcOrd="0" destOrd="0" parTransId="{898C4D33-B568-4422-8DEC-5D142CA4F530}" sibTransId="{B3AC7A60-E925-42EA-9397-7CAA33DA29D9}"/>
    <dgm:cxn modelId="{544C23C9-183D-4384-B83B-AED572210862}" type="presOf" srcId="{EACD527C-F101-435E-AAD4-B27F85806C1E}" destId="{9B5A7E71-2984-438C-8ADB-C914761CC12B}" srcOrd="0" destOrd="0" presId="urn:microsoft.com/office/officeart/2009/3/layout/HorizontalOrganizationChart"/>
    <dgm:cxn modelId="{8F4523FA-20FB-4E21-9BD2-A2C329EB5A1D}" srcId="{A17532ED-4B17-4570-8B38-A7C5C5A4CFB0}" destId="{E9D81394-8A41-4F58-8AF9-127D4ADD3482}" srcOrd="0" destOrd="0" parTransId="{C3206AA0-924F-42E1-9D28-16CDFD29DEB1}" sibTransId="{48B4A184-0A50-457B-8850-E49AB694AC9A}"/>
    <dgm:cxn modelId="{49536017-DF8F-4C5E-BFED-6D160C16ADF9}" type="presOf" srcId="{6F1D5B43-8B9A-4D33-8B09-30EEA993ED06}" destId="{69B25A7C-36DE-441E-93D6-4A11E15A80A1}" srcOrd="1" destOrd="0" presId="urn:microsoft.com/office/officeart/2009/3/layout/HorizontalOrganizationChart"/>
    <dgm:cxn modelId="{2C2046B1-E7F4-4318-AC61-A554B006BB78}" type="presOf" srcId="{A2E043B0-F45D-4442-AF2C-8D4B486DB57B}" destId="{F8D656D2-6AC8-4A1A-8D55-98A8FEB8F39D}" srcOrd="0" destOrd="0" presId="urn:microsoft.com/office/officeart/2009/3/layout/HorizontalOrganizationChart"/>
    <dgm:cxn modelId="{D865FD7A-7962-4A94-BEA9-5503C98F2C17}" type="presOf" srcId="{E9D81394-8A41-4F58-8AF9-127D4ADD3482}" destId="{3F8AEB8C-99A7-412A-8847-7B5C7F1A43E2}" srcOrd="1" destOrd="0" presId="urn:microsoft.com/office/officeart/2009/3/layout/HorizontalOrganizationChart"/>
    <dgm:cxn modelId="{1A13819B-85D9-4D07-BDC9-CEEC87964ACC}" type="presOf" srcId="{E8A58F0B-6DEF-4812-BD46-6FA05B1A1882}" destId="{6490F183-AB2A-48C5-A0C0-2AF042AA0676}" srcOrd="0" destOrd="0" presId="urn:microsoft.com/office/officeart/2009/3/layout/HorizontalOrganizationChart"/>
    <dgm:cxn modelId="{5294AF1C-1DC7-4F1D-A809-39A71E1D8F30}" srcId="{A80EFF49-AEF5-4E0F-B568-0E84E946ED43}" destId="{0E14C770-5BAC-483E-AEF1-2BB62D96C8E9}" srcOrd="1" destOrd="0" parTransId="{B36D0A38-1DA1-4C19-BBFC-55B8D9C8B7E3}" sibTransId="{9ED5AEE1-5018-4440-B98B-FF038B59A4B0}"/>
    <dgm:cxn modelId="{7487B605-CF38-4BCB-925D-2692CF9D18D7}" type="presOf" srcId="{0E14C770-5BAC-483E-AEF1-2BB62D96C8E9}" destId="{BB7CD813-DB86-45F6-A974-2D38991C0F7F}" srcOrd="1" destOrd="0" presId="urn:microsoft.com/office/officeart/2009/3/layout/HorizontalOrganizationChart"/>
    <dgm:cxn modelId="{CA682F81-4865-4373-AF7F-88723CAF601F}" type="presOf" srcId="{A17532ED-4B17-4570-8B38-A7C5C5A4CFB0}" destId="{7E95FB12-421A-4259-A8B6-4D1470060CAE}" srcOrd="0" destOrd="0" presId="urn:microsoft.com/office/officeart/2009/3/layout/HorizontalOrganizationChart"/>
    <dgm:cxn modelId="{A3E10F3C-59BD-41BF-A96F-6B37BACE8A6F}" type="presOf" srcId="{2FEAD331-3146-450B-B320-94509D9B1490}" destId="{858486C6-47F9-490B-9A92-6A7A3FC134D4}" srcOrd="1" destOrd="0" presId="urn:microsoft.com/office/officeart/2009/3/layout/HorizontalOrganizationChart"/>
    <dgm:cxn modelId="{A28D581D-CD19-40EE-A78F-39ACB73A0632}" srcId="{A80EFF49-AEF5-4E0F-B568-0E84E946ED43}" destId="{AABC671A-669C-4EF4-A64E-EE035D8E39DC}" srcOrd="2" destOrd="0" parTransId="{A2E043B0-F45D-4442-AF2C-8D4B486DB57B}" sibTransId="{125AC5F7-CBB3-405E-96E4-B98B4BE1F740}"/>
    <dgm:cxn modelId="{C509219D-EEED-4E59-B4FD-90AC5577A569}" type="presOf" srcId="{E8970994-D642-4999-8765-AF825DEEE499}" destId="{94525A10-21F5-4B10-A3A5-C6347DEA249C}" srcOrd="1" destOrd="0" presId="urn:microsoft.com/office/officeart/2009/3/layout/HorizontalOrganizationChart"/>
    <dgm:cxn modelId="{4D3E9AC3-6A69-43B3-AA96-48E53546792B}" type="presOf" srcId="{0E14C770-5BAC-483E-AEF1-2BB62D96C8E9}" destId="{DE89E57E-5BA7-4E5B-9840-7FC494A273BB}" srcOrd="0" destOrd="0" presId="urn:microsoft.com/office/officeart/2009/3/layout/HorizontalOrganizationChart"/>
    <dgm:cxn modelId="{A19FF676-B3D3-4EE9-9ECA-BAFF83F77945}" type="presOf" srcId="{E9D81394-8A41-4F58-8AF9-127D4ADD3482}" destId="{A07A8132-C0DD-43E9-82F2-01B86B403A83}" srcOrd="0" destOrd="0" presId="urn:microsoft.com/office/officeart/2009/3/layout/HorizontalOrganizationChart"/>
    <dgm:cxn modelId="{50390371-EF95-4AA3-8D44-63E28A4AB8EE}" type="presOf" srcId="{B36D0A38-1DA1-4C19-BBFC-55B8D9C8B7E3}" destId="{5B0DB535-AE99-4DB5-8BD7-894135D7B442}" srcOrd="0" destOrd="0" presId="urn:microsoft.com/office/officeart/2009/3/layout/HorizontalOrganizationChart"/>
    <dgm:cxn modelId="{6E6CA869-B560-485F-8BB5-C6FD8886B61E}" type="presOf" srcId="{AABC671A-669C-4EF4-A64E-EE035D8E39DC}" destId="{02D52019-24EC-44CD-928B-DB6D28F53A13}" srcOrd="1" destOrd="0" presId="urn:microsoft.com/office/officeart/2009/3/layout/HorizontalOrganizationChart"/>
    <dgm:cxn modelId="{803D7C09-4C9F-41D1-ADC7-D063F341C560}" type="presOf" srcId="{DB09FDFA-A390-43AC-B380-29483CEB339B}" destId="{DDFB35EC-1406-4C73-A27B-2A87BC222BD2}" srcOrd="0" destOrd="0" presId="urn:microsoft.com/office/officeart/2009/3/layout/HorizontalOrganizationChart"/>
    <dgm:cxn modelId="{EE52581C-43BD-446E-BD05-765563A667ED}" type="presOf" srcId="{A80EFF49-AEF5-4E0F-B568-0E84E946ED43}" destId="{9729E319-0958-4EB9-9518-5B7313B557EA}" srcOrd="0" destOrd="0" presId="urn:microsoft.com/office/officeart/2009/3/layout/HorizontalOrganizationChart"/>
    <dgm:cxn modelId="{AE2CF125-C277-4A78-B1B7-9B9AAF031EDB}" type="presOf" srcId="{A80EFF49-AEF5-4E0F-B568-0E84E946ED43}" destId="{B690B90A-57C7-4E86-81A0-423ECDCB798E}" srcOrd="1" destOrd="0" presId="urn:microsoft.com/office/officeart/2009/3/layout/HorizontalOrganizationChart"/>
    <dgm:cxn modelId="{82E977C0-E5B9-4EE7-A59B-A0887327B217}" srcId="{A17532ED-4B17-4570-8B38-A7C5C5A4CFB0}" destId="{6F1D5B43-8B9A-4D33-8B09-30EEA993ED06}" srcOrd="1" destOrd="0" parTransId="{21676DAE-F0A9-4EBD-9FAE-BE11F543F02E}" sibTransId="{252C9178-8417-44E5-90A2-8AE177E00785}"/>
    <dgm:cxn modelId="{81F23DAB-EB10-4368-B3AD-A293DFB47D54}" type="presParOf" srcId="{9B5A7E71-2984-438C-8ADB-C914761CC12B}" destId="{4045FE1B-7CB9-48F1-B088-CF7868DCE4CB}" srcOrd="0" destOrd="0" presId="urn:microsoft.com/office/officeart/2009/3/layout/HorizontalOrganizationChart"/>
    <dgm:cxn modelId="{69D52CD5-A431-48DF-A92D-535C5BE5A9B7}" type="presParOf" srcId="{4045FE1B-7CB9-48F1-B088-CF7868DCE4CB}" destId="{6E176456-47AD-4E4D-8AB3-4394AA13C2FB}" srcOrd="0" destOrd="0" presId="urn:microsoft.com/office/officeart/2009/3/layout/HorizontalOrganizationChart"/>
    <dgm:cxn modelId="{B15478DA-822F-4E43-A5A2-5F9F8AB4159A}" type="presParOf" srcId="{6E176456-47AD-4E4D-8AB3-4394AA13C2FB}" destId="{9729E319-0958-4EB9-9518-5B7313B557EA}" srcOrd="0" destOrd="0" presId="urn:microsoft.com/office/officeart/2009/3/layout/HorizontalOrganizationChart"/>
    <dgm:cxn modelId="{E4D2AEA8-AF29-4734-9A1A-3F90DD8CFE53}" type="presParOf" srcId="{6E176456-47AD-4E4D-8AB3-4394AA13C2FB}" destId="{B690B90A-57C7-4E86-81A0-423ECDCB798E}" srcOrd="1" destOrd="0" presId="urn:microsoft.com/office/officeart/2009/3/layout/HorizontalOrganizationChart"/>
    <dgm:cxn modelId="{2A70D9CA-767B-4BE8-9910-F4C8C2C38AF9}" type="presParOf" srcId="{4045FE1B-7CB9-48F1-B088-CF7868DCE4CB}" destId="{F918CA76-77FB-4CB6-BF4F-D2047F9C40E9}" srcOrd="1" destOrd="0" presId="urn:microsoft.com/office/officeart/2009/3/layout/HorizontalOrganizationChart"/>
    <dgm:cxn modelId="{E594B0FC-491C-4248-B7FE-F582F7D5B3D0}" type="presParOf" srcId="{F918CA76-77FB-4CB6-BF4F-D2047F9C40E9}" destId="{DDFB35EC-1406-4C73-A27B-2A87BC222BD2}" srcOrd="0" destOrd="0" presId="urn:microsoft.com/office/officeart/2009/3/layout/HorizontalOrganizationChart"/>
    <dgm:cxn modelId="{CB316223-0B39-469E-85CE-37AE1EFBF9D4}" type="presParOf" srcId="{F918CA76-77FB-4CB6-BF4F-D2047F9C40E9}" destId="{58B018DA-9E6F-4073-89CF-5611ED604126}" srcOrd="1" destOrd="0" presId="urn:microsoft.com/office/officeart/2009/3/layout/HorizontalOrganizationChart"/>
    <dgm:cxn modelId="{88D0126F-65E0-474E-AE84-8A07181CF96D}" type="presParOf" srcId="{58B018DA-9E6F-4073-89CF-5611ED604126}" destId="{A2A03C2B-A396-455C-993F-E3916DA3DDB1}" srcOrd="0" destOrd="0" presId="urn:microsoft.com/office/officeart/2009/3/layout/HorizontalOrganizationChart"/>
    <dgm:cxn modelId="{12E22336-916F-4C22-809B-9BC90096DA2F}" type="presParOf" srcId="{A2A03C2B-A396-455C-993F-E3916DA3DDB1}" destId="{3E4ACA76-152F-4416-8A2C-488ACC5E02F6}" srcOrd="0" destOrd="0" presId="urn:microsoft.com/office/officeart/2009/3/layout/HorizontalOrganizationChart"/>
    <dgm:cxn modelId="{4F0E82B9-3374-413F-9F41-2FF05400C44A}" type="presParOf" srcId="{A2A03C2B-A396-455C-993F-E3916DA3DDB1}" destId="{858486C6-47F9-490B-9A92-6A7A3FC134D4}" srcOrd="1" destOrd="0" presId="urn:microsoft.com/office/officeart/2009/3/layout/HorizontalOrganizationChart"/>
    <dgm:cxn modelId="{6FAB3420-17D5-4E0F-89F8-0694A3C885F2}" type="presParOf" srcId="{58B018DA-9E6F-4073-89CF-5611ED604126}" destId="{9DF3C2A7-5BF7-40F8-8E2E-0114B11D37D9}" srcOrd="1" destOrd="0" presId="urn:microsoft.com/office/officeart/2009/3/layout/HorizontalOrganizationChart"/>
    <dgm:cxn modelId="{9C7908C5-784C-40ED-85F2-9C6DCD4F2E90}" type="presParOf" srcId="{58B018DA-9E6F-4073-89CF-5611ED604126}" destId="{0CD0765F-1E1E-4AA9-B324-27EDA12ABF87}" srcOrd="2" destOrd="0" presId="urn:microsoft.com/office/officeart/2009/3/layout/HorizontalOrganizationChart"/>
    <dgm:cxn modelId="{C58CBCD7-797C-4B28-9DD5-B07B00E71E94}" type="presParOf" srcId="{F918CA76-77FB-4CB6-BF4F-D2047F9C40E9}" destId="{5B0DB535-AE99-4DB5-8BD7-894135D7B442}" srcOrd="2" destOrd="0" presId="urn:microsoft.com/office/officeart/2009/3/layout/HorizontalOrganizationChart"/>
    <dgm:cxn modelId="{4E3EF55A-5881-4C97-824D-D437562B6A7F}" type="presParOf" srcId="{F918CA76-77FB-4CB6-BF4F-D2047F9C40E9}" destId="{FD535AE6-596B-45EB-81BC-49AAAE381B9B}" srcOrd="3" destOrd="0" presId="urn:microsoft.com/office/officeart/2009/3/layout/HorizontalOrganizationChart"/>
    <dgm:cxn modelId="{49523593-3463-4B71-9E6C-431166390985}" type="presParOf" srcId="{FD535AE6-596B-45EB-81BC-49AAAE381B9B}" destId="{94052DFD-1086-4BD5-A310-35F9073D4BF5}" srcOrd="0" destOrd="0" presId="urn:microsoft.com/office/officeart/2009/3/layout/HorizontalOrganizationChart"/>
    <dgm:cxn modelId="{7E5DB373-D877-45B6-873A-727A5905C3CD}" type="presParOf" srcId="{94052DFD-1086-4BD5-A310-35F9073D4BF5}" destId="{DE89E57E-5BA7-4E5B-9840-7FC494A273BB}" srcOrd="0" destOrd="0" presId="urn:microsoft.com/office/officeart/2009/3/layout/HorizontalOrganizationChart"/>
    <dgm:cxn modelId="{FAB5F1C2-35B5-4BF9-BFDF-4E6473708CFF}" type="presParOf" srcId="{94052DFD-1086-4BD5-A310-35F9073D4BF5}" destId="{BB7CD813-DB86-45F6-A974-2D38991C0F7F}" srcOrd="1" destOrd="0" presId="urn:microsoft.com/office/officeart/2009/3/layout/HorizontalOrganizationChart"/>
    <dgm:cxn modelId="{473E274A-4294-403A-B944-79C658722C2A}" type="presParOf" srcId="{FD535AE6-596B-45EB-81BC-49AAAE381B9B}" destId="{67222E37-5F79-4D57-AD19-D544A63FDF25}" srcOrd="1" destOrd="0" presId="urn:microsoft.com/office/officeart/2009/3/layout/HorizontalOrganizationChart"/>
    <dgm:cxn modelId="{BCCA7767-DEFE-4B8A-A07E-BC0E47AAD0D3}" type="presParOf" srcId="{FD535AE6-596B-45EB-81BC-49AAAE381B9B}" destId="{1F7A26E4-8737-4FCC-96D1-40BFEBA2E925}" srcOrd="2" destOrd="0" presId="urn:microsoft.com/office/officeart/2009/3/layout/HorizontalOrganizationChart"/>
    <dgm:cxn modelId="{2C883D08-3F59-4CB0-9E82-FED36A2D6FDD}" type="presParOf" srcId="{F918CA76-77FB-4CB6-BF4F-D2047F9C40E9}" destId="{F8D656D2-6AC8-4A1A-8D55-98A8FEB8F39D}" srcOrd="4" destOrd="0" presId="urn:microsoft.com/office/officeart/2009/3/layout/HorizontalOrganizationChart"/>
    <dgm:cxn modelId="{9F7C9B75-A664-4051-97BD-05A1BBC2521D}" type="presParOf" srcId="{F918CA76-77FB-4CB6-BF4F-D2047F9C40E9}" destId="{558ABBFE-6379-49DC-A900-2E86AE46ABE8}" srcOrd="5" destOrd="0" presId="urn:microsoft.com/office/officeart/2009/3/layout/HorizontalOrganizationChart"/>
    <dgm:cxn modelId="{F8650B82-283B-4E6B-AD78-0CC499A7637E}" type="presParOf" srcId="{558ABBFE-6379-49DC-A900-2E86AE46ABE8}" destId="{F6CEEFAC-8C1F-4B7F-A71F-5321FFB39852}" srcOrd="0" destOrd="0" presId="urn:microsoft.com/office/officeart/2009/3/layout/HorizontalOrganizationChart"/>
    <dgm:cxn modelId="{78662FC7-AEB6-4F81-8454-A099ECA2CECB}" type="presParOf" srcId="{F6CEEFAC-8C1F-4B7F-A71F-5321FFB39852}" destId="{B89BCB9F-0FBB-41D6-B980-CEC739449564}" srcOrd="0" destOrd="0" presId="urn:microsoft.com/office/officeart/2009/3/layout/HorizontalOrganizationChart"/>
    <dgm:cxn modelId="{1ABEB525-A38E-4330-9BCE-870E7AEFC041}" type="presParOf" srcId="{F6CEEFAC-8C1F-4B7F-A71F-5321FFB39852}" destId="{02D52019-24EC-44CD-928B-DB6D28F53A13}" srcOrd="1" destOrd="0" presId="urn:microsoft.com/office/officeart/2009/3/layout/HorizontalOrganizationChart"/>
    <dgm:cxn modelId="{71CC3AA6-50AA-43AA-9C0D-D9B927D5DA93}" type="presParOf" srcId="{558ABBFE-6379-49DC-A900-2E86AE46ABE8}" destId="{479EC094-1984-4B92-8FFD-E115B7602C1D}" srcOrd="1" destOrd="0" presId="urn:microsoft.com/office/officeart/2009/3/layout/HorizontalOrganizationChart"/>
    <dgm:cxn modelId="{979CD2A6-5CDB-41DE-9000-5779F00F4BBD}" type="presParOf" srcId="{558ABBFE-6379-49DC-A900-2E86AE46ABE8}" destId="{8E8132C6-25E5-439A-B698-A6629CE1886E}" srcOrd="2" destOrd="0" presId="urn:microsoft.com/office/officeart/2009/3/layout/HorizontalOrganizationChart"/>
    <dgm:cxn modelId="{A655EB28-D7E1-4174-A09D-50B094CC5088}" type="presParOf" srcId="{4045FE1B-7CB9-48F1-B088-CF7868DCE4CB}" destId="{8206E55D-9EB2-4BB3-A53E-78ACA0418293}" srcOrd="2" destOrd="0" presId="urn:microsoft.com/office/officeart/2009/3/layout/HorizontalOrganizationChart"/>
    <dgm:cxn modelId="{CF4409A1-8FF9-41D1-BC5E-A7D1E5EE7015}" type="presParOf" srcId="{9B5A7E71-2984-438C-8ADB-C914761CC12B}" destId="{C8EFE534-A173-461B-9732-C31F75ED5774}" srcOrd="1" destOrd="0" presId="urn:microsoft.com/office/officeart/2009/3/layout/HorizontalOrganizationChart"/>
    <dgm:cxn modelId="{0F544723-D92E-4718-BE87-21386BB67F01}" type="presParOf" srcId="{C8EFE534-A173-461B-9732-C31F75ED5774}" destId="{E15B7635-5285-4ECF-9FDF-EB50BF42E17B}" srcOrd="0" destOrd="0" presId="urn:microsoft.com/office/officeart/2009/3/layout/HorizontalOrganizationChart"/>
    <dgm:cxn modelId="{E01287A0-E253-41CE-9D8A-47B9C5F842A3}" type="presParOf" srcId="{E15B7635-5285-4ECF-9FDF-EB50BF42E17B}" destId="{7E95FB12-421A-4259-A8B6-4D1470060CAE}" srcOrd="0" destOrd="0" presId="urn:microsoft.com/office/officeart/2009/3/layout/HorizontalOrganizationChart"/>
    <dgm:cxn modelId="{98F6864A-D0EF-4041-B837-2AA537EA855B}" type="presParOf" srcId="{E15B7635-5285-4ECF-9FDF-EB50BF42E17B}" destId="{3D1C0558-DE37-41DC-A957-E10BE62FCEFE}" srcOrd="1" destOrd="0" presId="urn:microsoft.com/office/officeart/2009/3/layout/HorizontalOrganizationChart"/>
    <dgm:cxn modelId="{A9320480-1E50-4167-ABBB-56CE29DA5B27}" type="presParOf" srcId="{C8EFE534-A173-461B-9732-C31F75ED5774}" destId="{1F8E9BFD-012C-4554-9FF9-DEB6A0E53EF4}" srcOrd="1" destOrd="0" presId="urn:microsoft.com/office/officeart/2009/3/layout/HorizontalOrganizationChart"/>
    <dgm:cxn modelId="{3FEB9D18-5BD0-46EE-AE68-82697AB61A05}" type="presParOf" srcId="{1F8E9BFD-012C-4554-9FF9-DEB6A0E53EF4}" destId="{CE239C01-5CFB-4A98-8125-53A6A3756268}" srcOrd="0" destOrd="0" presId="urn:microsoft.com/office/officeart/2009/3/layout/HorizontalOrganizationChart"/>
    <dgm:cxn modelId="{C0BCB90E-1BB3-4844-8BDD-A9737D12A382}" type="presParOf" srcId="{1F8E9BFD-012C-4554-9FF9-DEB6A0E53EF4}" destId="{F3DA7886-46EC-4888-B1EA-100DB905B503}" srcOrd="1" destOrd="0" presId="urn:microsoft.com/office/officeart/2009/3/layout/HorizontalOrganizationChart"/>
    <dgm:cxn modelId="{7F57BE3C-0B2F-4489-AA1B-C63772B225E0}" type="presParOf" srcId="{F3DA7886-46EC-4888-B1EA-100DB905B503}" destId="{1439D6F3-D772-4A13-A8B3-B97C52E1AF2D}" srcOrd="0" destOrd="0" presId="urn:microsoft.com/office/officeart/2009/3/layout/HorizontalOrganizationChart"/>
    <dgm:cxn modelId="{94D83D5F-53D7-4240-AF5B-281601C6EC2B}" type="presParOf" srcId="{1439D6F3-D772-4A13-A8B3-B97C52E1AF2D}" destId="{A07A8132-C0DD-43E9-82F2-01B86B403A83}" srcOrd="0" destOrd="0" presId="urn:microsoft.com/office/officeart/2009/3/layout/HorizontalOrganizationChart"/>
    <dgm:cxn modelId="{3D1F1B76-7F69-4F84-912F-66E15DB4CF19}" type="presParOf" srcId="{1439D6F3-D772-4A13-A8B3-B97C52E1AF2D}" destId="{3F8AEB8C-99A7-412A-8847-7B5C7F1A43E2}" srcOrd="1" destOrd="0" presId="urn:microsoft.com/office/officeart/2009/3/layout/HorizontalOrganizationChart"/>
    <dgm:cxn modelId="{34C7EE06-A3CC-4D29-862C-54B763328FB1}" type="presParOf" srcId="{F3DA7886-46EC-4888-B1EA-100DB905B503}" destId="{3E32D0C2-C4A9-40D8-9DF5-F52C2641E83A}" srcOrd="1" destOrd="0" presId="urn:microsoft.com/office/officeart/2009/3/layout/HorizontalOrganizationChart"/>
    <dgm:cxn modelId="{4BBD28AF-37B0-4004-957C-050E0ACE24D8}" type="presParOf" srcId="{F3DA7886-46EC-4888-B1EA-100DB905B503}" destId="{B8479C7A-F206-480B-AE89-9921CF5180C6}" srcOrd="2" destOrd="0" presId="urn:microsoft.com/office/officeart/2009/3/layout/HorizontalOrganizationChart"/>
    <dgm:cxn modelId="{EB1B1B15-30B3-40E8-90E1-96280AC86F1E}" type="presParOf" srcId="{1F8E9BFD-012C-4554-9FF9-DEB6A0E53EF4}" destId="{BF54E928-1EF1-44BE-A00C-1865EAA092B8}" srcOrd="2" destOrd="0" presId="urn:microsoft.com/office/officeart/2009/3/layout/HorizontalOrganizationChart"/>
    <dgm:cxn modelId="{1E3DF230-4AF3-4D39-80AC-4EAA401169EA}" type="presParOf" srcId="{1F8E9BFD-012C-4554-9FF9-DEB6A0E53EF4}" destId="{A3D33D66-2057-45A5-BA5B-6E48F90EC951}" srcOrd="3" destOrd="0" presId="urn:microsoft.com/office/officeart/2009/3/layout/HorizontalOrganizationChart"/>
    <dgm:cxn modelId="{76B3BE79-018C-4986-B202-62922503DCAC}" type="presParOf" srcId="{A3D33D66-2057-45A5-BA5B-6E48F90EC951}" destId="{BF9FC9E1-463C-4670-8BAB-4A5455B0C815}" srcOrd="0" destOrd="0" presId="urn:microsoft.com/office/officeart/2009/3/layout/HorizontalOrganizationChart"/>
    <dgm:cxn modelId="{2343D9A7-4FEC-490C-86C9-628876A2B7F7}" type="presParOf" srcId="{BF9FC9E1-463C-4670-8BAB-4A5455B0C815}" destId="{1756062C-F85E-4ADF-A817-B53762209F1C}" srcOrd="0" destOrd="0" presId="urn:microsoft.com/office/officeart/2009/3/layout/HorizontalOrganizationChart"/>
    <dgm:cxn modelId="{816680D1-8AFA-4FB5-BD85-8C6111BE156E}" type="presParOf" srcId="{BF9FC9E1-463C-4670-8BAB-4A5455B0C815}" destId="{69B25A7C-36DE-441E-93D6-4A11E15A80A1}" srcOrd="1" destOrd="0" presId="urn:microsoft.com/office/officeart/2009/3/layout/HorizontalOrganizationChart"/>
    <dgm:cxn modelId="{563F6034-88A1-483F-BEDB-1EC66B5B3ECD}" type="presParOf" srcId="{A3D33D66-2057-45A5-BA5B-6E48F90EC951}" destId="{4D6B6E8C-70AB-4C81-BF00-A9595FD3F523}" srcOrd="1" destOrd="0" presId="urn:microsoft.com/office/officeart/2009/3/layout/HorizontalOrganizationChart"/>
    <dgm:cxn modelId="{3989C435-D56A-4D12-AAFA-BA8E382BA5F9}" type="presParOf" srcId="{A3D33D66-2057-45A5-BA5B-6E48F90EC951}" destId="{78B00184-5C4F-4A32-9CE1-3511F67F631E}" srcOrd="2" destOrd="0" presId="urn:microsoft.com/office/officeart/2009/3/layout/HorizontalOrganizationChart"/>
    <dgm:cxn modelId="{1E9DE96D-A2C6-4558-AC14-1D8CE547CAA7}" type="presParOf" srcId="{1F8E9BFD-012C-4554-9FF9-DEB6A0E53EF4}" destId="{6490F183-AB2A-48C5-A0C0-2AF042AA0676}" srcOrd="4" destOrd="0" presId="urn:microsoft.com/office/officeart/2009/3/layout/HorizontalOrganizationChart"/>
    <dgm:cxn modelId="{A5AE5A71-93E7-4D6F-9D7C-F601A04D52AC}" type="presParOf" srcId="{1F8E9BFD-012C-4554-9FF9-DEB6A0E53EF4}" destId="{F2E8DB5A-B9B7-42A1-8F1B-1AE9F683B266}" srcOrd="5" destOrd="0" presId="urn:microsoft.com/office/officeart/2009/3/layout/HorizontalOrganizationChart"/>
    <dgm:cxn modelId="{EEEECA55-C9B9-4656-ACEB-D81A80245BDF}" type="presParOf" srcId="{F2E8DB5A-B9B7-42A1-8F1B-1AE9F683B266}" destId="{5C359666-7E3C-4221-8214-128FF3811690}" srcOrd="0" destOrd="0" presId="urn:microsoft.com/office/officeart/2009/3/layout/HorizontalOrganizationChart"/>
    <dgm:cxn modelId="{35F1706C-A883-46DE-AF1F-2FE324F41FB8}" type="presParOf" srcId="{5C359666-7E3C-4221-8214-128FF3811690}" destId="{B9DA92AB-1EB8-4D52-B26B-9B18E19CCCC9}" srcOrd="0" destOrd="0" presId="urn:microsoft.com/office/officeart/2009/3/layout/HorizontalOrganizationChart"/>
    <dgm:cxn modelId="{E927EC94-637C-4C9A-A2F5-E2FC5C088973}" type="presParOf" srcId="{5C359666-7E3C-4221-8214-128FF3811690}" destId="{94525A10-21F5-4B10-A3A5-C6347DEA249C}" srcOrd="1" destOrd="0" presId="urn:microsoft.com/office/officeart/2009/3/layout/HorizontalOrganizationChart"/>
    <dgm:cxn modelId="{B642033E-77A3-4AA5-A263-61D1D628D3F8}" type="presParOf" srcId="{F2E8DB5A-B9B7-42A1-8F1B-1AE9F683B266}" destId="{443F78F4-865E-4548-B5C4-D36D16237875}" srcOrd="1" destOrd="0" presId="urn:microsoft.com/office/officeart/2009/3/layout/HorizontalOrganizationChart"/>
    <dgm:cxn modelId="{73BE6980-DDE2-46DA-A22C-725131CDAE07}" type="presParOf" srcId="{F2E8DB5A-B9B7-42A1-8F1B-1AE9F683B266}" destId="{9DBAAF50-A57B-4380-9BAE-D1522BC5884B}" srcOrd="2" destOrd="0" presId="urn:microsoft.com/office/officeart/2009/3/layout/HorizontalOrganizationChart"/>
    <dgm:cxn modelId="{276F5D25-2F7D-4298-96E5-CB82313C7F57}" type="presParOf" srcId="{C8EFE534-A173-461B-9732-C31F75ED5774}" destId="{8FFCF307-69A7-41F1-A1CC-EFF27FA924F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3E9C-1FFC-4D94-A8B5-CE6E21E80270}">
      <dsp:nvSpPr>
        <dsp:cNvPr id="0" name=""/>
        <dsp:cNvSpPr/>
      </dsp:nvSpPr>
      <dsp:spPr>
        <a:xfrm>
          <a:off x="1728332" y="-28978"/>
          <a:ext cx="4671335" cy="4671335"/>
        </a:xfrm>
        <a:prstGeom prst="circularArrow">
          <a:avLst>
            <a:gd name="adj1" fmla="val 5544"/>
            <a:gd name="adj2" fmla="val 330680"/>
            <a:gd name="adj3" fmla="val 13772389"/>
            <a:gd name="adj4" fmla="val 1738811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AC7A-2F36-4931-8FFC-97C76A1CEF20}">
      <dsp:nvSpPr>
        <dsp:cNvPr id="0" name=""/>
        <dsp:cNvSpPr/>
      </dsp:nvSpPr>
      <dsp:spPr>
        <a:xfrm>
          <a:off x="2968624" y="540"/>
          <a:ext cx="2190750" cy="1095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1/ </a:t>
          </a:r>
          <a:r>
            <a:rPr lang="vi-VN" sz="3000" kern="1200" dirty="0" smtClean="0"/>
            <a:t>Mưa</a:t>
          </a:r>
          <a:endParaRPr lang="en-US" sz="3000" kern="1200" dirty="0"/>
        </a:p>
      </dsp:txBody>
      <dsp:txXfrm>
        <a:off x="3022096" y="54012"/>
        <a:ext cx="2083806" cy="988431"/>
      </dsp:txXfrm>
    </dsp:sp>
    <dsp:sp modelId="{F839C3FF-4DB7-42A8-8F83-483B1423BF65}">
      <dsp:nvSpPr>
        <dsp:cNvPr id="0" name=""/>
        <dsp:cNvSpPr/>
      </dsp:nvSpPr>
      <dsp:spPr>
        <a:xfrm>
          <a:off x="4863168" y="1377006"/>
          <a:ext cx="2190750" cy="1095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smtClean="0"/>
            <a:t>2/ Gió mùa</a:t>
          </a:r>
          <a:endParaRPr lang="en-US" sz="3000" kern="1200"/>
        </a:p>
      </dsp:txBody>
      <dsp:txXfrm>
        <a:off x="4916640" y="1430478"/>
        <a:ext cx="2083806" cy="988431"/>
      </dsp:txXfrm>
    </dsp:sp>
    <dsp:sp modelId="{7FD44833-AA1D-4EB9-AD38-0F5FE03C565A}">
      <dsp:nvSpPr>
        <dsp:cNvPr id="0" name=""/>
        <dsp:cNvSpPr/>
      </dsp:nvSpPr>
      <dsp:spPr>
        <a:xfrm>
          <a:off x="4139517" y="3604175"/>
          <a:ext cx="2190750" cy="1095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smtClean="0"/>
            <a:t>3/ Mùa đông</a:t>
          </a:r>
          <a:endParaRPr lang="en-US" sz="3000" kern="1200"/>
        </a:p>
      </dsp:txBody>
      <dsp:txXfrm>
        <a:off x="4192989" y="3657647"/>
        <a:ext cx="2083806" cy="988431"/>
      </dsp:txXfrm>
    </dsp:sp>
    <dsp:sp modelId="{8F1DA7D5-D7B5-48E2-A07E-732ED4B1DD42}">
      <dsp:nvSpPr>
        <dsp:cNvPr id="0" name=""/>
        <dsp:cNvSpPr/>
      </dsp:nvSpPr>
      <dsp:spPr>
        <a:xfrm>
          <a:off x="1797732" y="3604175"/>
          <a:ext cx="2190750" cy="1095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smtClean="0"/>
            <a:t>4/ Mùa khô</a:t>
          </a:r>
          <a:endParaRPr lang="en-US" sz="3000" kern="1200"/>
        </a:p>
      </dsp:txBody>
      <dsp:txXfrm>
        <a:off x="1851204" y="3657647"/>
        <a:ext cx="2083806" cy="988431"/>
      </dsp:txXfrm>
    </dsp:sp>
    <dsp:sp modelId="{46679FEC-36EE-4527-A445-517DB64F0F3A}">
      <dsp:nvSpPr>
        <dsp:cNvPr id="0" name=""/>
        <dsp:cNvSpPr/>
      </dsp:nvSpPr>
      <dsp:spPr>
        <a:xfrm>
          <a:off x="1074081" y="1377006"/>
          <a:ext cx="2190750" cy="1095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smtClean="0"/>
            <a:t>5/ Tuyết</a:t>
          </a:r>
          <a:endParaRPr lang="en-US" sz="3000" kern="1200"/>
        </a:p>
      </dsp:txBody>
      <dsp:txXfrm>
        <a:off x="1127553" y="1430478"/>
        <a:ext cx="2083806" cy="988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3E9C-1FFC-4D94-A8B5-CE6E21E80270}">
      <dsp:nvSpPr>
        <dsp:cNvPr id="0" name=""/>
        <dsp:cNvSpPr/>
      </dsp:nvSpPr>
      <dsp:spPr>
        <a:xfrm>
          <a:off x="1728332" y="-28978"/>
          <a:ext cx="4671335" cy="4671335"/>
        </a:xfrm>
        <a:prstGeom prst="circularArrow">
          <a:avLst>
            <a:gd name="adj1" fmla="val 5544"/>
            <a:gd name="adj2" fmla="val 330680"/>
            <a:gd name="adj3" fmla="val 13772389"/>
            <a:gd name="adj4" fmla="val 1738811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AC7A-2F36-4931-8FFC-97C76A1CEF20}">
      <dsp:nvSpPr>
        <dsp:cNvPr id="0" name=""/>
        <dsp:cNvSpPr/>
      </dsp:nvSpPr>
      <dsp:spPr>
        <a:xfrm>
          <a:off x="2968624" y="540"/>
          <a:ext cx="2190750" cy="1095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1/ </a:t>
          </a:r>
          <a:r>
            <a:rPr lang="en-US" sz="3200" kern="1200" dirty="0" err="1" smtClean="0"/>
            <a:t>Nắng</a:t>
          </a:r>
          <a:endParaRPr lang="en-US" sz="3200" kern="1200" dirty="0"/>
        </a:p>
      </dsp:txBody>
      <dsp:txXfrm>
        <a:off x="3022096" y="54012"/>
        <a:ext cx="2083806" cy="988431"/>
      </dsp:txXfrm>
    </dsp:sp>
    <dsp:sp modelId="{4C520D96-3670-41A5-BECA-73D9CDD32DED}">
      <dsp:nvSpPr>
        <dsp:cNvPr id="0" name=""/>
        <dsp:cNvSpPr/>
      </dsp:nvSpPr>
      <dsp:spPr>
        <a:xfrm>
          <a:off x="4863168" y="1377006"/>
          <a:ext cx="2190750" cy="1095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2/ Nhiệt đới</a:t>
          </a:r>
        </a:p>
      </dsp:txBody>
      <dsp:txXfrm>
        <a:off x="4916640" y="1430478"/>
        <a:ext cx="2083806" cy="988431"/>
      </dsp:txXfrm>
    </dsp:sp>
    <dsp:sp modelId="{587F4CA1-9FF0-4511-8FFD-E1BE729F37E7}">
      <dsp:nvSpPr>
        <dsp:cNvPr id="0" name=""/>
        <dsp:cNvSpPr/>
      </dsp:nvSpPr>
      <dsp:spPr>
        <a:xfrm>
          <a:off x="4139517" y="3604175"/>
          <a:ext cx="2190750" cy="1095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3/ Mùa hè</a:t>
          </a:r>
        </a:p>
      </dsp:txBody>
      <dsp:txXfrm>
        <a:off x="4192989" y="3657647"/>
        <a:ext cx="2083806" cy="988431"/>
      </dsp:txXfrm>
    </dsp:sp>
    <dsp:sp modelId="{510A2184-561E-4542-9324-EC2164926C37}">
      <dsp:nvSpPr>
        <dsp:cNvPr id="0" name=""/>
        <dsp:cNvSpPr/>
      </dsp:nvSpPr>
      <dsp:spPr>
        <a:xfrm>
          <a:off x="1797732" y="3604175"/>
          <a:ext cx="2190750" cy="1095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/>
            <a:t>4/ Mùa mưa</a:t>
          </a:r>
          <a:endParaRPr lang="en-US" sz="3200" kern="1200" dirty="0" smtClean="0"/>
        </a:p>
      </dsp:txBody>
      <dsp:txXfrm>
        <a:off x="1851204" y="3657647"/>
        <a:ext cx="2083806" cy="988431"/>
      </dsp:txXfrm>
    </dsp:sp>
    <dsp:sp modelId="{A8851E27-E63C-4EDF-8E11-0844F4134659}">
      <dsp:nvSpPr>
        <dsp:cNvPr id="0" name=""/>
        <dsp:cNvSpPr/>
      </dsp:nvSpPr>
      <dsp:spPr>
        <a:xfrm>
          <a:off x="1074081" y="1377006"/>
          <a:ext cx="2190750" cy="1095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5/ Băng</a:t>
          </a:r>
        </a:p>
      </dsp:txBody>
      <dsp:txXfrm>
        <a:off x="1127553" y="1430478"/>
        <a:ext cx="2083806" cy="988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3E9C-1FFC-4D94-A8B5-CE6E21E80270}">
      <dsp:nvSpPr>
        <dsp:cNvPr id="0" name=""/>
        <dsp:cNvSpPr/>
      </dsp:nvSpPr>
      <dsp:spPr>
        <a:xfrm>
          <a:off x="1728332" y="-28978"/>
          <a:ext cx="4671335" cy="4671335"/>
        </a:xfrm>
        <a:prstGeom prst="circularArrow">
          <a:avLst>
            <a:gd name="adj1" fmla="val 5544"/>
            <a:gd name="adj2" fmla="val 330680"/>
            <a:gd name="adj3" fmla="val 13772389"/>
            <a:gd name="adj4" fmla="val 1738811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AC7A-2F36-4931-8FFC-97C76A1CEF20}">
      <dsp:nvSpPr>
        <dsp:cNvPr id="0" name=""/>
        <dsp:cNvSpPr/>
      </dsp:nvSpPr>
      <dsp:spPr>
        <a:xfrm>
          <a:off x="2968624" y="540"/>
          <a:ext cx="2190750" cy="1095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1/ </a:t>
          </a:r>
          <a:r>
            <a:rPr lang="en-US" sz="2700" kern="1200" dirty="0" err="1" smtClean="0"/>
            <a:t>Lạnh</a:t>
          </a:r>
          <a:endParaRPr lang="en-US" sz="2700" kern="1200" dirty="0"/>
        </a:p>
      </dsp:txBody>
      <dsp:txXfrm>
        <a:off x="3022096" y="54012"/>
        <a:ext cx="2083806" cy="988431"/>
      </dsp:txXfrm>
    </dsp:sp>
    <dsp:sp modelId="{228B394C-2D83-4B7E-ADF2-106D624EC132}">
      <dsp:nvSpPr>
        <dsp:cNvPr id="0" name=""/>
        <dsp:cNvSpPr/>
      </dsp:nvSpPr>
      <dsp:spPr>
        <a:xfrm>
          <a:off x="4863168" y="1377006"/>
          <a:ext cx="2190750" cy="1095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2/ Độ ẩm</a:t>
          </a:r>
        </a:p>
      </dsp:txBody>
      <dsp:txXfrm>
        <a:off x="4916640" y="1430478"/>
        <a:ext cx="2083806" cy="988431"/>
      </dsp:txXfrm>
    </dsp:sp>
    <dsp:sp modelId="{58FE9BD2-D2B9-4DE4-8E70-EA95621CCB05}">
      <dsp:nvSpPr>
        <dsp:cNvPr id="0" name=""/>
        <dsp:cNvSpPr/>
      </dsp:nvSpPr>
      <dsp:spPr>
        <a:xfrm>
          <a:off x="4139517" y="3604175"/>
          <a:ext cx="2190750" cy="1095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700" kern="1200" dirty="0" smtClean="0"/>
            <a:t>3/ Sương muối</a:t>
          </a:r>
          <a:endParaRPr lang="en-US" sz="2700" kern="1200" dirty="0" smtClean="0"/>
        </a:p>
      </dsp:txBody>
      <dsp:txXfrm>
        <a:off x="4192989" y="3657647"/>
        <a:ext cx="2083806" cy="988431"/>
      </dsp:txXfrm>
    </dsp:sp>
    <dsp:sp modelId="{9D4BCC39-158C-46A5-A57B-844A5A9C31FF}">
      <dsp:nvSpPr>
        <dsp:cNvPr id="0" name=""/>
        <dsp:cNvSpPr/>
      </dsp:nvSpPr>
      <dsp:spPr>
        <a:xfrm>
          <a:off x="1797732" y="3604175"/>
          <a:ext cx="2190750" cy="1095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4/ Tín phong</a:t>
          </a:r>
        </a:p>
      </dsp:txBody>
      <dsp:txXfrm>
        <a:off x="1851204" y="3657647"/>
        <a:ext cx="2083806" cy="988431"/>
      </dsp:txXfrm>
    </dsp:sp>
    <dsp:sp modelId="{72128F23-01F4-4844-94A9-EC9669BF453A}">
      <dsp:nvSpPr>
        <dsp:cNvPr id="0" name=""/>
        <dsp:cNvSpPr/>
      </dsp:nvSpPr>
      <dsp:spPr>
        <a:xfrm>
          <a:off x="1074081" y="1377006"/>
          <a:ext cx="2190750" cy="1095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5/ Núi</a:t>
          </a:r>
        </a:p>
      </dsp:txBody>
      <dsp:txXfrm>
        <a:off x="1127553" y="1430478"/>
        <a:ext cx="2083806" cy="9884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27528-E04F-40E1-84BE-042B339314E0}">
      <dsp:nvSpPr>
        <dsp:cNvPr id="0" name=""/>
        <dsp:cNvSpPr/>
      </dsp:nvSpPr>
      <dsp:spPr>
        <a:xfrm>
          <a:off x="0" y="550184"/>
          <a:ext cx="83439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07D45-84D7-446B-B743-50F8A721A38B}">
      <dsp:nvSpPr>
        <dsp:cNvPr id="0" name=""/>
        <dsp:cNvSpPr/>
      </dsp:nvSpPr>
      <dsp:spPr>
        <a:xfrm>
          <a:off x="403342" y="63104"/>
          <a:ext cx="7936068" cy="974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766" tIns="0" rIns="22076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- Trình bày được đặc điểm khí hậu nhiệt đới ẩm gió mùa của Việt Nam.</a:t>
          </a:r>
          <a:endParaRPr lang="en-US" sz="2800" kern="1200" dirty="0"/>
        </a:p>
      </dsp:txBody>
      <dsp:txXfrm>
        <a:off x="450897" y="110659"/>
        <a:ext cx="7840958" cy="879050"/>
      </dsp:txXfrm>
    </dsp:sp>
    <dsp:sp modelId="{1F94D9D0-AD28-4BFA-B06A-F8937DFC6871}">
      <dsp:nvSpPr>
        <dsp:cNvPr id="0" name=""/>
        <dsp:cNvSpPr/>
      </dsp:nvSpPr>
      <dsp:spPr>
        <a:xfrm>
          <a:off x="0" y="2047065"/>
          <a:ext cx="83439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6F393-697D-4F79-A1C1-55CA7E6A226E}">
      <dsp:nvSpPr>
        <dsp:cNvPr id="0" name=""/>
        <dsp:cNvSpPr/>
      </dsp:nvSpPr>
      <dsp:spPr>
        <a:xfrm>
          <a:off x="403342" y="1559984"/>
          <a:ext cx="7936068" cy="97416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766" tIns="0" rIns="22076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- Chứng minh được sự phân hoá đa dạng của </a:t>
          </a:r>
          <a:r>
            <a:rPr lang="vi-VN" sz="2800" kern="1200" dirty="0" smtClean="0"/>
            <a:t>khí hậu Việt Nam.</a:t>
          </a:r>
          <a:endParaRPr lang="en-US" sz="2800" kern="1200" dirty="0"/>
        </a:p>
      </dsp:txBody>
      <dsp:txXfrm>
        <a:off x="450897" y="1607539"/>
        <a:ext cx="7840958" cy="879050"/>
      </dsp:txXfrm>
    </dsp:sp>
    <dsp:sp modelId="{1A2FAD2B-FF12-47F7-8353-D8A03E7240FC}">
      <dsp:nvSpPr>
        <dsp:cNvPr id="0" name=""/>
        <dsp:cNvSpPr/>
      </dsp:nvSpPr>
      <dsp:spPr>
        <a:xfrm>
          <a:off x="0" y="3543945"/>
          <a:ext cx="83439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ED18C-19BF-499B-A79A-4AEE0068566C}">
      <dsp:nvSpPr>
        <dsp:cNvPr id="0" name=""/>
        <dsp:cNvSpPr/>
      </dsp:nvSpPr>
      <dsp:spPr>
        <a:xfrm>
          <a:off x="417195" y="3056864"/>
          <a:ext cx="7911035" cy="97416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766" tIns="0" rIns="22076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- </a:t>
          </a:r>
          <a:r>
            <a:rPr lang="vi-VN" sz="2800" kern="1200" dirty="0" smtClean="0"/>
            <a:t>Sử dụng bản đồ, phân tích được trạm khí tượng trên các bản đồ khí hậu.</a:t>
          </a:r>
          <a:endParaRPr lang="en-US" sz="2800" kern="1200" dirty="0"/>
        </a:p>
      </dsp:txBody>
      <dsp:txXfrm>
        <a:off x="464750" y="3104419"/>
        <a:ext cx="7815925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0F183-AB2A-48C5-A0C0-2AF042AA0676}">
      <dsp:nvSpPr>
        <dsp:cNvPr id="0" name=""/>
        <dsp:cNvSpPr/>
      </dsp:nvSpPr>
      <dsp:spPr>
        <a:xfrm>
          <a:off x="5437243" y="4240688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84" y="0"/>
              </a:lnTo>
              <a:lnTo>
                <a:pt x="226384" y="973454"/>
              </a:lnTo>
              <a:lnTo>
                <a:pt x="452769" y="973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4E928-1EF1-44BE-A00C-1865EAA092B8}">
      <dsp:nvSpPr>
        <dsp:cNvPr id="0" name=""/>
        <dsp:cNvSpPr/>
      </dsp:nvSpPr>
      <dsp:spPr>
        <a:xfrm>
          <a:off x="5437243" y="4194968"/>
          <a:ext cx="452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76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39C01-5CFB-4A98-8125-53A6A3756268}">
      <dsp:nvSpPr>
        <dsp:cNvPr id="0" name=""/>
        <dsp:cNvSpPr/>
      </dsp:nvSpPr>
      <dsp:spPr>
        <a:xfrm>
          <a:off x="5437243" y="3267233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973454"/>
              </a:moveTo>
              <a:lnTo>
                <a:pt x="226384" y="973454"/>
              </a:lnTo>
              <a:lnTo>
                <a:pt x="226384" y="0"/>
              </a:lnTo>
              <a:lnTo>
                <a:pt x="45276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656D2-6AC8-4A1A-8D55-98A8FEB8F39D}">
      <dsp:nvSpPr>
        <dsp:cNvPr id="0" name=""/>
        <dsp:cNvSpPr/>
      </dsp:nvSpPr>
      <dsp:spPr>
        <a:xfrm>
          <a:off x="5437243" y="1320323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84" y="0"/>
              </a:lnTo>
              <a:lnTo>
                <a:pt x="226384" y="973454"/>
              </a:lnTo>
              <a:lnTo>
                <a:pt x="452769" y="973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DB535-AE99-4DB5-8BD7-894135D7B442}">
      <dsp:nvSpPr>
        <dsp:cNvPr id="0" name=""/>
        <dsp:cNvSpPr/>
      </dsp:nvSpPr>
      <dsp:spPr>
        <a:xfrm>
          <a:off x="5437243" y="1274603"/>
          <a:ext cx="452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76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B35EC-1406-4C73-A27B-2A87BC222BD2}">
      <dsp:nvSpPr>
        <dsp:cNvPr id="0" name=""/>
        <dsp:cNvSpPr/>
      </dsp:nvSpPr>
      <dsp:spPr>
        <a:xfrm>
          <a:off x="5437243" y="346869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973454"/>
              </a:moveTo>
              <a:lnTo>
                <a:pt x="226384" y="973454"/>
              </a:lnTo>
              <a:lnTo>
                <a:pt x="226384" y="0"/>
              </a:lnTo>
              <a:lnTo>
                <a:pt x="45276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9E319-0958-4EB9-9518-5B7313B557EA}">
      <dsp:nvSpPr>
        <dsp:cNvPr id="0" name=""/>
        <dsp:cNvSpPr/>
      </dsp:nvSpPr>
      <dsp:spPr>
        <a:xfrm>
          <a:off x="2347656" y="703761"/>
          <a:ext cx="3089586" cy="1233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/>
            <a:t>1. </a:t>
          </a:r>
          <a:r>
            <a:rPr lang="vi-VN" sz="2400" b="1" u="none" kern="1200" dirty="0" smtClean="0"/>
            <a:t>KHÍ HẬU </a:t>
          </a:r>
          <a:endParaRPr lang="en-US" sz="2400" b="1" u="none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u="none" kern="1200" dirty="0" smtClean="0"/>
            <a:t>NHIỆT ĐỚI ẨM GIÓ MÙA</a:t>
          </a:r>
          <a:endParaRPr lang="en-US" sz="2400" kern="1200" dirty="0"/>
        </a:p>
      </dsp:txBody>
      <dsp:txXfrm>
        <a:off x="2347656" y="703761"/>
        <a:ext cx="3089586" cy="1233123"/>
      </dsp:txXfrm>
    </dsp:sp>
    <dsp:sp modelId="{3E4ACA76-152F-4416-8A2C-488ACC5E02F6}">
      <dsp:nvSpPr>
        <dsp:cNvPr id="0" name=""/>
        <dsp:cNvSpPr/>
      </dsp:nvSpPr>
      <dsp:spPr>
        <a:xfrm>
          <a:off x="5890012" y="1632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i="1" kern="1200" dirty="0" smtClean="0"/>
            <a:t>a) Tính chất nhiệt </a:t>
          </a:r>
          <a:r>
            <a:rPr lang="vi-VN" sz="2400" b="1" i="1" kern="1200" dirty="0" smtClean="0"/>
            <a:t>đới</a:t>
          </a:r>
          <a:endParaRPr lang="en-US" sz="2400" kern="1200" dirty="0"/>
        </a:p>
      </dsp:txBody>
      <dsp:txXfrm>
        <a:off x="5890012" y="1632"/>
        <a:ext cx="3122480" cy="690473"/>
      </dsp:txXfrm>
    </dsp:sp>
    <dsp:sp modelId="{DE89E57E-5BA7-4E5B-9840-7FC494A273BB}">
      <dsp:nvSpPr>
        <dsp:cNvPr id="0" name=""/>
        <dsp:cNvSpPr/>
      </dsp:nvSpPr>
      <dsp:spPr>
        <a:xfrm>
          <a:off x="5890012" y="975087"/>
          <a:ext cx="3091986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b) </a:t>
          </a:r>
          <a:r>
            <a:rPr lang="vi-VN" sz="2400" b="1" i="1" kern="1200" dirty="0" smtClean="0"/>
            <a:t>Tính chất nhiệt đới ẩm</a:t>
          </a:r>
          <a:endParaRPr lang="en-US" sz="2400" kern="1200" dirty="0"/>
        </a:p>
      </dsp:txBody>
      <dsp:txXfrm>
        <a:off x="5890012" y="975087"/>
        <a:ext cx="3091986" cy="690473"/>
      </dsp:txXfrm>
    </dsp:sp>
    <dsp:sp modelId="{B89BCB9F-0FBB-41D6-B980-CEC739449564}">
      <dsp:nvSpPr>
        <dsp:cNvPr id="0" name=""/>
        <dsp:cNvSpPr/>
      </dsp:nvSpPr>
      <dsp:spPr>
        <a:xfrm>
          <a:off x="5890012" y="1948541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c</a:t>
          </a:r>
          <a:r>
            <a:rPr lang="vi-VN" sz="2400" b="1" i="1" kern="1200" dirty="0" smtClean="0"/>
            <a:t>) </a:t>
          </a:r>
          <a:r>
            <a:rPr lang="vi-VN" sz="2400" b="1" i="1" kern="1200" dirty="0" smtClean="0"/>
            <a:t>Tính chất gió mùa</a:t>
          </a:r>
          <a:endParaRPr lang="en-US" sz="2400" kern="1200" dirty="0"/>
        </a:p>
      </dsp:txBody>
      <dsp:txXfrm>
        <a:off x="5890012" y="1948541"/>
        <a:ext cx="3122480" cy="690473"/>
      </dsp:txXfrm>
    </dsp:sp>
    <dsp:sp modelId="{7E95FB12-421A-4259-A8B6-4D1470060CAE}">
      <dsp:nvSpPr>
        <dsp:cNvPr id="0" name=""/>
        <dsp:cNvSpPr/>
      </dsp:nvSpPr>
      <dsp:spPr>
        <a:xfrm>
          <a:off x="2347656" y="3624126"/>
          <a:ext cx="3089586" cy="1233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/>
            <a:t>2. </a:t>
          </a:r>
          <a:r>
            <a:rPr lang="en-US" sz="2400" b="1" u="none" kern="1200" dirty="0" smtClean="0"/>
            <a:t>SỰ PHÂN HOÁ ĐA DẠNG CỦA KHÍ HẬU VIỆT NAM</a:t>
          </a:r>
          <a:endParaRPr lang="en-US" sz="2400" kern="1200" dirty="0"/>
        </a:p>
      </dsp:txBody>
      <dsp:txXfrm>
        <a:off x="2347656" y="3624126"/>
        <a:ext cx="3089586" cy="1233123"/>
      </dsp:txXfrm>
    </dsp:sp>
    <dsp:sp modelId="{A07A8132-C0DD-43E9-82F2-01B86B403A83}">
      <dsp:nvSpPr>
        <dsp:cNvPr id="0" name=""/>
        <dsp:cNvSpPr/>
      </dsp:nvSpPr>
      <dsp:spPr>
        <a:xfrm>
          <a:off x="5890012" y="2921996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i="1" kern="1200" dirty="0" smtClean="0"/>
            <a:t>a) </a:t>
          </a:r>
          <a:r>
            <a:rPr lang="vi-VN" sz="2400" i="1" u="none" kern="1200" dirty="0" smtClean="0"/>
            <a:t>Phân </a:t>
          </a:r>
          <a:r>
            <a:rPr lang="vi-VN" sz="2400" i="1" u="none" kern="1200" dirty="0" smtClean="0"/>
            <a:t>hoá bắc - nam</a:t>
          </a:r>
          <a:endParaRPr lang="en-US" sz="2400" i="1" kern="1200" dirty="0"/>
        </a:p>
      </dsp:txBody>
      <dsp:txXfrm>
        <a:off x="5890012" y="2921996"/>
        <a:ext cx="3122480" cy="690473"/>
      </dsp:txXfrm>
    </dsp:sp>
    <dsp:sp modelId="{1756062C-F85E-4ADF-A817-B53762209F1C}">
      <dsp:nvSpPr>
        <dsp:cNvPr id="0" name=""/>
        <dsp:cNvSpPr/>
      </dsp:nvSpPr>
      <dsp:spPr>
        <a:xfrm>
          <a:off x="5890012" y="3895451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b</a:t>
          </a:r>
          <a:r>
            <a:rPr lang="vi-VN" sz="2400" b="1" i="1" kern="1200" dirty="0" smtClean="0"/>
            <a:t>) </a:t>
          </a:r>
          <a:r>
            <a:rPr lang="vi-VN" sz="2400" i="1" u="none" kern="1200" dirty="0" smtClean="0"/>
            <a:t>Phân </a:t>
          </a:r>
          <a:r>
            <a:rPr lang="vi-VN" sz="2400" i="1" u="none" kern="1200" dirty="0" smtClean="0"/>
            <a:t>hoá đông – tây</a:t>
          </a:r>
          <a:endParaRPr lang="en-US" sz="2400" i="1" kern="1200" dirty="0"/>
        </a:p>
      </dsp:txBody>
      <dsp:txXfrm>
        <a:off x="5890012" y="3895451"/>
        <a:ext cx="3122480" cy="690473"/>
      </dsp:txXfrm>
    </dsp:sp>
    <dsp:sp modelId="{B9DA92AB-1EB8-4D52-B26B-9B18E19CCCC9}">
      <dsp:nvSpPr>
        <dsp:cNvPr id="0" name=""/>
        <dsp:cNvSpPr/>
      </dsp:nvSpPr>
      <dsp:spPr>
        <a:xfrm>
          <a:off x="5890012" y="4868906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c</a:t>
          </a:r>
          <a:r>
            <a:rPr lang="vi-VN" sz="2400" b="1" i="1" kern="1200" dirty="0" smtClean="0"/>
            <a:t>) </a:t>
          </a:r>
          <a:r>
            <a:rPr lang="vi-VN" sz="2400" i="1" kern="1200" dirty="0" smtClean="0"/>
            <a:t>Phân </a:t>
          </a:r>
          <a:r>
            <a:rPr lang="vi-VN" sz="2400" i="1" kern="1200" dirty="0" smtClean="0"/>
            <a:t>hoá theo độ cao</a:t>
          </a:r>
          <a:endParaRPr lang="en-US" sz="2400" i="1" kern="1200" dirty="0"/>
        </a:p>
      </dsp:txBody>
      <dsp:txXfrm>
        <a:off x="5890012" y="4868906"/>
        <a:ext cx="3122480" cy="690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921F-D51A-49BD-B512-0060A1A9271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788C2-434B-4825-80CF-101BE4B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88C2-434B-4825-80CF-101BE4B245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cho chiếu đoạn văn, HS điền từ còn thiếu vào chỗ trống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88C2-434B-4825-80CF-101BE4B245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771" y="457200"/>
            <a:ext cx="11547031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68770" y="1600203"/>
            <a:ext cx="13172419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02175" y="6245225"/>
            <a:ext cx="379303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90494" y="6245225"/>
            <a:ext cx="5145758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9004" y="6245225"/>
            <a:ext cx="379144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2B776-D696-4C69-BBD5-119AEFF18FEC}" type="slidenum">
              <a:rPr lang="en-US" altLang="vi-VN"/>
              <a:pPr>
                <a:defRPr/>
              </a:pPr>
              <a:t>‹#›</a:t>
            </a:fld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76092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3814-23C9-4EC5-93A6-7FF93AB5A69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f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slide" Target="slid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.jpe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diagramDrawing" Target="../diagrams/drawing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diagramColors" Target="../diagrams/colors2.xml"/><Relationship Id="rId5" Type="http://schemas.openxmlformats.org/officeDocument/2006/relationships/slide" Target="slide2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7.jpeg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diagramDrawing" Target="../diagrams/drawing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diagramColors" Target="../diagrams/colors3.xml"/><Relationship Id="rId5" Type="http://schemas.openxmlformats.org/officeDocument/2006/relationships/slide" Target="slide2.xml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7.jpeg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5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07804" y="1061831"/>
            <a:ext cx="4176713" cy="2631488"/>
          </a:xfrm>
          <a:prstGeom prst="rect">
            <a:avLst/>
          </a:prstGeom>
          <a:noFill/>
        </p:spPr>
        <p:txBody>
          <a:bodyPr lIns="91436" tIns="45719" rIns="91436" bIns="45719">
            <a:spAutoFit/>
          </a:bodyPr>
          <a:lstStyle/>
          <a:p>
            <a:pPr marL="457200" indent="-457200" algn="ctr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#9Slide03 Arima Madurai Bold" panose="00000800000000000000" pitchFamily="2" charset="-93"/>
              </a:rPr>
              <a:t>HIỂU Ý </a:t>
            </a:r>
          </a:p>
          <a:p>
            <a:pPr marL="457200" indent="-457200" algn="ctr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#9Slide03 Arima Madurai Bold" panose="00000800000000000000" pitchFamily="2" charset="-93"/>
              </a:rPr>
              <a:t>ĐỒNG ĐỘI</a:t>
            </a:r>
            <a:endParaRPr lang="vi-VN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#9Slide03 Arima Madurai Bold" panose="00000800000000000000" pitchFamily="2" charset="-93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3057" y="3902075"/>
            <a:ext cx="11606212" cy="3046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6" tIns="45719" rIns="91436" bIns="45719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GV chia lớp thành 3 nhóm/ hoặc cho 3 cặp xung phong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1 HS quay xuống để đoán từ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1 HS quay lên để nhìn từ khóa trên màn hình, mô tả cho HS ở dưới.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</a:t>
            </a:r>
            <a:r>
              <a:rPr lang="vi-VN" altLang="vi-VN" sz="3200" i="1" u="sng" dirty="0" smtClean="0">
                <a:latin typeface="#9Slide03 Cabin Condensed Bold (Body)" panose="00000806000000000000" pitchFamily="2" charset="-93"/>
              </a:rPr>
              <a:t>Lưu ý: HS không được tách từ, dùng từ tiếng nước ngoài</a:t>
            </a:r>
            <a:r>
              <a:rPr lang="vi-VN" altLang="vi-VN" sz="3200" i="1" u="sng" dirty="0">
                <a:latin typeface="#9Slide03 Cabin Condensed Bold (Body)" panose="00000806000000000000" pitchFamily="2" charset="-93"/>
              </a:rPr>
              <a:t>, tiếng </a:t>
            </a:r>
            <a:r>
              <a:rPr lang="vi-VN" altLang="vi-VN" sz="3200" i="1" u="sng" dirty="0" smtClean="0">
                <a:latin typeface="#9Slide03 Cabin Condensed Bold (Body)" panose="00000806000000000000" pitchFamily="2" charset="-93"/>
              </a:rPr>
              <a:t>lóng….</a:t>
            </a:r>
            <a:endParaRPr lang="vi-VN" altLang="vi-VN" sz="3200" i="1" u="sng" dirty="0">
              <a:latin typeface="#9Slide03 Cabin Condensed Bold (Body)" panose="00000806000000000000" pitchFamily="2" charset="-93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Từ nào khó/ không diễn tả được thì cho qua.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Mỗi nhóm có thời gian là 1 phút 30 giây. 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gray">
          <a:xfrm>
            <a:off x="-24606" y="4764"/>
            <a:ext cx="12215813" cy="769937"/>
          </a:xfrm>
          <a:prstGeom prst="rect">
            <a:avLst/>
          </a:prstGeom>
          <a:solidFill>
            <a:srgbClr val="25449B"/>
          </a:solidFill>
          <a:ln w="9525">
            <a:solidFill>
              <a:srgbClr val="0303BD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#9Slide03 Arima Madurai Bold" panose="00000800000000000000" pitchFamily="2" charset="-93"/>
              </a:rPr>
              <a:t>KHỞI ĐỘNG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#9Slide03 Arima Madurai Bold" panose="00000800000000000000" pitchFamily="2" charset="-93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921626" y="981074"/>
            <a:ext cx="1871662" cy="2503488"/>
            <a:chOff x="1450690" y="1401250"/>
            <a:chExt cx="1872208" cy="2502601"/>
          </a:xfrm>
        </p:grpSpPr>
        <p:pic>
          <p:nvPicPr>
            <p:cNvPr id="615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8" t="21001" r="18102" b="18102"/>
            <a:stretch>
              <a:fillRect/>
            </a:stretch>
          </p:blipFill>
          <p:spPr bwMode="auto">
            <a:xfrm>
              <a:off x="1630709" y="1401250"/>
              <a:ext cx="1512168" cy="14400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1C26E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450690" y="2950102"/>
              <a:ext cx="1872208" cy="9537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HOẠT ĐỘNG:</a:t>
              </a:r>
            </a:p>
            <a:p>
              <a:pPr algn="ctr">
                <a:defRPr/>
              </a:pP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Cặp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đôi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0056019" y="981075"/>
            <a:ext cx="1873250" cy="2503488"/>
            <a:chOff x="8039422" y="1520258"/>
            <a:chExt cx="1872208" cy="2502809"/>
          </a:xfrm>
        </p:grpSpPr>
        <p:pic>
          <p:nvPicPr>
            <p:cNvPr id="6153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441" y="1520258"/>
              <a:ext cx="1440160" cy="1440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8039422" y="3069238"/>
              <a:ext cx="1872208" cy="9538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THỜI GIAN: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1</a:t>
              </a:r>
              <a:r>
                <a:rPr lang="en-US" sz="28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phút</a:t>
              </a:r>
              <a:r>
                <a:rPr lang="en-US" sz="28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/</a:t>
              </a:r>
              <a:r>
                <a:rPr lang="en-US" sz="28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cặp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9" y="1174203"/>
            <a:ext cx="2254797" cy="22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214" y="0"/>
            <a:ext cx="7399283" cy="13513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1/ </a:t>
            </a:r>
            <a:r>
              <a:rPr lang="vi-VN" sz="4800" cap="small" dirty="0" smtClean="0">
                <a:solidFill>
                  <a:srgbClr val="C00000"/>
                </a:solidFill>
              </a:rPr>
              <a:t>KHÍ </a:t>
            </a:r>
            <a:r>
              <a:rPr lang="vi-VN" sz="4800" cap="small" dirty="0">
                <a:solidFill>
                  <a:srgbClr val="C00000"/>
                </a:solidFill>
              </a:rPr>
              <a:t>HẬU NHIỆT ĐỚI </a:t>
            </a:r>
            <a:r>
              <a:rPr lang="vi-VN" sz="4800" cap="small" dirty="0" smtClean="0">
                <a:solidFill>
                  <a:srgbClr val="C00000"/>
                </a:solidFill>
              </a:rPr>
              <a:t>ẨM</a:t>
            </a:r>
            <a:r>
              <a:rPr lang="en-US" sz="4800" cap="small" dirty="0" smtClean="0">
                <a:solidFill>
                  <a:srgbClr val="C00000"/>
                </a:solidFill>
              </a:rPr>
              <a:t/>
            </a:r>
            <a:br>
              <a:rPr lang="en-US" sz="4800" cap="small" dirty="0" smtClean="0">
                <a:solidFill>
                  <a:srgbClr val="C00000"/>
                </a:solidFill>
              </a:rPr>
            </a:br>
            <a:r>
              <a:rPr lang="en-US" sz="4800" cap="small" dirty="0" smtClean="0">
                <a:solidFill>
                  <a:srgbClr val="C00000"/>
                </a:solidFill>
              </a:rPr>
              <a:t>a/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tính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chất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nhiệt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0161" y="1279898"/>
            <a:ext cx="9543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/>
              <a:t>BẢNG 4.1. NHIỆT ĐỘ KHÔNG KHÍ TRUNG B</a:t>
            </a:r>
            <a:r>
              <a:rPr lang="en-US" sz="2800" dirty="0"/>
              <a:t>Ì</a:t>
            </a:r>
            <a:r>
              <a:rPr lang="vi-VN" sz="2800" dirty="0" smtClean="0"/>
              <a:t>NH THÁNG, N</a:t>
            </a:r>
            <a:r>
              <a:rPr lang="en-US" sz="2800" dirty="0"/>
              <a:t>Ă</a:t>
            </a:r>
            <a:r>
              <a:rPr lang="vi-VN" sz="2800" dirty="0" smtClean="0"/>
              <a:t>M</a:t>
            </a:r>
          </a:p>
          <a:p>
            <a:pPr algn="ctr"/>
            <a:r>
              <a:rPr lang="vi-VN" sz="2800" dirty="0" smtClean="0"/>
              <a:t>TẠI TRẠM KH</a:t>
            </a:r>
            <a:r>
              <a:rPr lang="en-US" sz="2800" dirty="0"/>
              <a:t>Í</a:t>
            </a:r>
            <a:r>
              <a:rPr lang="vi-VN" sz="2800" dirty="0" smtClean="0"/>
              <a:t> TƯỢNG LẠNG SƠN VÀ CÀ MAU (°C)</a:t>
            </a:r>
            <a:endParaRPr lang="vi-VN" sz="2800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9" b="79890"/>
          <a:stretch/>
        </p:blipFill>
        <p:spPr>
          <a:xfrm>
            <a:off x="54162" y="0"/>
            <a:ext cx="2495131" cy="2155257"/>
          </a:xfrm>
          <a:prstGeom prst="rect">
            <a:avLst/>
          </a:prstGeom>
        </p:spPr>
      </p:pic>
      <p:graphicFrame>
        <p:nvGraphicFramePr>
          <p:cNvPr id="2052" name="Table 20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59427"/>
              </p:ext>
            </p:extLst>
          </p:nvPr>
        </p:nvGraphicFramePr>
        <p:xfrm>
          <a:off x="143058" y="2155257"/>
          <a:ext cx="11905884" cy="2494848"/>
        </p:xfrm>
        <a:graphic>
          <a:graphicData uri="http://schemas.openxmlformats.org/drawingml/2006/table">
            <a:tbl>
              <a:tblPr/>
              <a:tblGrid>
                <a:gridCol w="2885171">
                  <a:extLst>
                    <a:ext uri="{9D8B030D-6E8A-4147-A177-3AD203B41FA5}">
                      <a16:colId xmlns:a16="http://schemas.microsoft.com/office/drawing/2014/main" val="373287394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92834200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554803899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412275812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81136026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5175535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407628342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22412044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97805994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490673052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141444490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260772848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2180967234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908618997"/>
                    </a:ext>
                  </a:extLst>
                </a:gridCol>
              </a:tblGrid>
              <a:tr h="45521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TRẠM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 năm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638705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Lạng Sơn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212567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 cao 259 m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363839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Vĩ</a:t>
                      </a: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độ:21°50'B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254676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Cà Mau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01676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 cao 0,9 m 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044422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Vĩ độ: 9°11'B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712051"/>
                  </a:ext>
                </a:extLst>
              </a:tr>
            </a:tbl>
          </a:graphicData>
        </a:graphic>
      </p:graphicFrame>
      <p:graphicFrame>
        <p:nvGraphicFramePr>
          <p:cNvPr id="2053" name="Table 20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03605"/>
              </p:ext>
            </p:extLst>
          </p:nvPr>
        </p:nvGraphicFramePr>
        <p:xfrm>
          <a:off x="143058" y="4872798"/>
          <a:ext cx="11905884" cy="19325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53527">
                  <a:extLst>
                    <a:ext uri="{9D8B030D-6E8A-4147-A177-3AD203B41FA5}">
                      <a16:colId xmlns:a16="http://schemas.microsoft.com/office/drawing/2014/main" val="561552759"/>
                    </a:ext>
                  </a:extLst>
                </a:gridCol>
                <a:gridCol w="5952357">
                  <a:extLst>
                    <a:ext uri="{9D8B030D-6E8A-4147-A177-3AD203B41FA5}">
                      <a16:colId xmlns:a16="http://schemas.microsoft.com/office/drawing/2014/main" val="3938066941"/>
                    </a:ext>
                  </a:extLst>
                </a:gridCol>
              </a:tblGrid>
              <a:tr h="48314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Lạng Sơn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Cà Mau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0948112"/>
                  </a:ext>
                </a:extLst>
              </a:tr>
              <a:tr h="1449423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Nhiệt độ cao nhất</a:t>
                      </a:r>
                      <a:r>
                        <a:rPr lang="vi-VN" sz="2400" dirty="0" smtClean="0">
                          <a:effectLst/>
                        </a:rPr>
                        <a:t>:…..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trung bình năm:….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Nhiệt độ cao nhất:…..</a:t>
                      </a:r>
                      <a:endParaRPr lang="en-US" sz="24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trung bình năm:….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80581"/>
                  </a:ext>
                </a:extLst>
              </a:tr>
            </a:tbl>
          </a:graphicData>
        </a:graphic>
      </p:graphicFrame>
      <p:sp>
        <p:nvSpPr>
          <p:cNvPr id="2054" name="Rectangle 2053"/>
          <p:cNvSpPr/>
          <p:nvPr/>
        </p:nvSpPr>
        <p:spPr>
          <a:xfrm>
            <a:off x="2366718" y="525602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27,2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55" name="Oval 2054"/>
          <p:cNvSpPr/>
          <p:nvPr/>
        </p:nvSpPr>
        <p:spPr>
          <a:xfrm>
            <a:off x="6453122" y="2839928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164322" y="2839928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1409271" y="2822356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067014" y="5634781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21,5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081522" y="3883277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208718" y="525602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29,0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1409271" y="3876653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943776" y="560010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27,5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79184" y="6238232"/>
            <a:ext cx="11869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 smtClean="0">
                <a:solidFill>
                  <a:srgbClr val="C00000"/>
                </a:solidFill>
              </a:rPr>
              <a:t>Nhiệt </a:t>
            </a:r>
            <a:r>
              <a:rPr lang="vi-VN" sz="2800" dirty="0">
                <a:solidFill>
                  <a:srgbClr val="C00000"/>
                </a:solidFill>
              </a:rPr>
              <a:t>độ trung bình năm ở hầu hết mọi nơi trên cả nước đều trên 20°C 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5DA8AA-40A8-4F62-82B3-4A9BE34E9600}"/>
              </a:ext>
            </a:extLst>
          </p:cNvPr>
          <p:cNvGrpSpPr/>
          <p:nvPr/>
        </p:nvGrpSpPr>
        <p:grpSpPr>
          <a:xfrm>
            <a:off x="143058" y="2155257"/>
            <a:ext cx="1141430" cy="2384205"/>
            <a:chOff x="4363330" y="415877"/>
            <a:chExt cx="2789237" cy="5826125"/>
          </a:xfrm>
          <a:solidFill>
            <a:srgbClr val="00B0F0"/>
          </a:solidFill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425E2C8-B388-499F-9E68-17598CEA5D29}"/>
                </a:ext>
              </a:extLst>
            </p:cNvPr>
            <p:cNvGrpSpPr/>
            <p:nvPr/>
          </p:nvGrpSpPr>
          <p:grpSpPr>
            <a:xfrm>
              <a:off x="5022142" y="1523952"/>
              <a:ext cx="1647826" cy="1854200"/>
              <a:chOff x="5022142" y="1523952"/>
              <a:chExt cx="1647826" cy="1854200"/>
            </a:xfrm>
            <a:grpFill/>
          </p:grpSpPr>
          <p:sp>
            <p:nvSpPr>
              <p:cNvPr id="175" name="Freeform 18">
                <a:extLst>
                  <a:ext uri="{FF2B5EF4-FFF2-40B4-BE49-F238E27FC236}">
                    <a16:creationId xmlns:a16="http://schemas.microsoft.com/office/drawing/2014/main" id="{21811FA4-5E0A-48E1-9516-C786CD920F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14230" y="1523952"/>
                <a:ext cx="647700" cy="554038"/>
              </a:xfrm>
              <a:custGeom>
                <a:avLst/>
                <a:gdLst>
                  <a:gd name="T0" fmla="*/ 127 w 408"/>
                  <a:gd name="T1" fmla="*/ 171 h 349"/>
                  <a:gd name="T2" fmla="*/ 138 w 408"/>
                  <a:gd name="T3" fmla="*/ 6 h 349"/>
                  <a:gd name="T4" fmla="*/ 148 w 408"/>
                  <a:gd name="T5" fmla="*/ 22 h 349"/>
                  <a:gd name="T6" fmla="*/ 169 w 408"/>
                  <a:gd name="T7" fmla="*/ 22 h 349"/>
                  <a:gd name="T8" fmla="*/ 187 w 408"/>
                  <a:gd name="T9" fmla="*/ 31 h 349"/>
                  <a:gd name="T10" fmla="*/ 204 w 408"/>
                  <a:gd name="T11" fmla="*/ 41 h 349"/>
                  <a:gd name="T12" fmla="*/ 212 w 408"/>
                  <a:gd name="T13" fmla="*/ 59 h 349"/>
                  <a:gd name="T14" fmla="*/ 233 w 408"/>
                  <a:gd name="T15" fmla="*/ 69 h 349"/>
                  <a:gd name="T16" fmla="*/ 274 w 408"/>
                  <a:gd name="T17" fmla="*/ 78 h 349"/>
                  <a:gd name="T18" fmla="*/ 282 w 408"/>
                  <a:gd name="T19" fmla="*/ 84 h 349"/>
                  <a:gd name="T20" fmla="*/ 298 w 408"/>
                  <a:gd name="T21" fmla="*/ 97 h 349"/>
                  <a:gd name="T22" fmla="*/ 326 w 408"/>
                  <a:gd name="T23" fmla="*/ 120 h 349"/>
                  <a:gd name="T24" fmla="*/ 372 w 408"/>
                  <a:gd name="T25" fmla="*/ 143 h 349"/>
                  <a:gd name="T26" fmla="*/ 408 w 408"/>
                  <a:gd name="T27" fmla="*/ 152 h 349"/>
                  <a:gd name="T28" fmla="*/ 396 w 408"/>
                  <a:gd name="T29" fmla="*/ 180 h 349"/>
                  <a:gd name="T30" fmla="*/ 375 w 408"/>
                  <a:gd name="T31" fmla="*/ 224 h 349"/>
                  <a:gd name="T32" fmla="*/ 351 w 408"/>
                  <a:gd name="T33" fmla="*/ 254 h 349"/>
                  <a:gd name="T34" fmla="*/ 339 w 408"/>
                  <a:gd name="T35" fmla="*/ 320 h 349"/>
                  <a:gd name="T36" fmla="*/ 342 w 408"/>
                  <a:gd name="T37" fmla="*/ 349 h 349"/>
                  <a:gd name="T38" fmla="*/ 329 w 408"/>
                  <a:gd name="T39" fmla="*/ 345 h 349"/>
                  <a:gd name="T40" fmla="*/ 311 w 408"/>
                  <a:gd name="T41" fmla="*/ 340 h 349"/>
                  <a:gd name="T42" fmla="*/ 301 w 408"/>
                  <a:gd name="T43" fmla="*/ 326 h 349"/>
                  <a:gd name="T44" fmla="*/ 289 w 408"/>
                  <a:gd name="T45" fmla="*/ 323 h 349"/>
                  <a:gd name="T46" fmla="*/ 262 w 408"/>
                  <a:gd name="T47" fmla="*/ 307 h 349"/>
                  <a:gd name="T48" fmla="*/ 246 w 408"/>
                  <a:gd name="T49" fmla="*/ 308 h 349"/>
                  <a:gd name="T50" fmla="*/ 239 w 408"/>
                  <a:gd name="T51" fmla="*/ 290 h 349"/>
                  <a:gd name="T52" fmla="*/ 219 w 408"/>
                  <a:gd name="T53" fmla="*/ 298 h 349"/>
                  <a:gd name="T54" fmla="*/ 218 w 408"/>
                  <a:gd name="T55" fmla="*/ 279 h 349"/>
                  <a:gd name="T56" fmla="*/ 209 w 408"/>
                  <a:gd name="T57" fmla="*/ 255 h 349"/>
                  <a:gd name="T58" fmla="*/ 190 w 408"/>
                  <a:gd name="T59" fmla="*/ 249 h 349"/>
                  <a:gd name="T60" fmla="*/ 182 w 408"/>
                  <a:gd name="T61" fmla="*/ 212 h 349"/>
                  <a:gd name="T62" fmla="*/ 196 w 408"/>
                  <a:gd name="T63" fmla="*/ 203 h 349"/>
                  <a:gd name="T64" fmla="*/ 172 w 408"/>
                  <a:gd name="T65" fmla="*/ 184 h 349"/>
                  <a:gd name="T66" fmla="*/ 150 w 408"/>
                  <a:gd name="T67" fmla="*/ 180 h 349"/>
                  <a:gd name="T68" fmla="*/ 127 w 408"/>
                  <a:gd name="T69" fmla="*/ 170 h 349"/>
                  <a:gd name="T70" fmla="*/ 144 w 408"/>
                  <a:gd name="T71" fmla="*/ 149 h 349"/>
                  <a:gd name="T72" fmla="*/ 133 w 408"/>
                  <a:gd name="T73" fmla="*/ 137 h 349"/>
                  <a:gd name="T74" fmla="*/ 107 w 408"/>
                  <a:gd name="T75" fmla="*/ 128 h 349"/>
                  <a:gd name="T76" fmla="*/ 76 w 408"/>
                  <a:gd name="T77" fmla="*/ 115 h 349"/>
                  <a:gd name="T78" fmla="*/ 56 w 408"/>
                  <a:gd name="T79" fmla="*/ 108 h 349"/>
                  <a:gd name="T80" fmla="*/ 81 w 408"/>
                  <a:gd name="T81" fmla="*/ 68 h 349"/>
                  <a:gd name="T82" fmla="*/ 70 w 408"/>
                  <a:gd name="T83" fmla="*/ 50 h 349"/>
                  <a:gd name="T84" fmla="*/ 58 w 408"/>
                  <a:gd name="T85" fmla="*/ 61 h 349"/>
                  <a:gd name="T86" fmla="*/ 24 w 408"/>
                  <a:gd name="T87" fmla="*/ 75 h 349"/>
                  <a:gd name="T88" fmla="*/ 0 w 408"/>
                  <a:gd name="T89" fmla="*/ 58 h 349"/>
                  <a:gd name="T90" fmla="*/ 15 w 408"/>
                  <a:gd name="T91" fmla="*/ 40 h 349"/>
                  <a:gd name="T92" fmla="*/ 36 w 408"/>
                  <a:gd name="T93" fmla="*/ 27 h 349"/>
                  <a:gd name="T94" fmla="*/ 59 w 408"/>
                  <a:gd name="T95" fmla="*/ 11 h 349"/>
                  <a:gd name="T96" fmla="*/ 74 w 408"/>
                  <a:gd name="T97" fmla="*/ 15 h 349"/>
                  <a:gd name="T98" fmla="*/ 93 w 408"/>
                  <a:gd name="T99" fmla="*/ 22 h 349"/>
                  <a:gd name="T100" fmla="*/ 101 w 408"/>
                  <a:gd name="T101" fmla="*/ 1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8" h="349">
                    <a:moveTo>
                      <a:pt x="127" y="171"/>
                    </a:moveTo>
                    <a:lnTo>
                      <a:pt x="127" y="171"/>
                    </a:lnTo>
                    <a:lnTo>
                      <a:pt x="127" y="171"/>
                    </a:lnTo>
                    <a:lnTo>
                      <a:pt x="127" y="171"/>
                    </a:lnTo>
                    <a:close/>
                    <a:moveTo>
                      <a:pt x="113" y="3"/>
                    </a:moveTo>
                    <a:lnTo>
                      <a:pt x="114" y="0"/>
                    </a:lnTo>
                    <a:lnTo>
                      <a:pt x="126" y="0"/>
                    </a:lnTo>
                    <a:lnTo>
                      <a:pt x="138" y="6"/>
                    </a:lnTo>
                    <a:lnTo>
                      <a:pt x="141" y="15"/>
                    </a:lnTo>
                    <a:lnTo>
                      <a:pt x="145" y="19"/>
                    </a:lnTo>
                    <a:lnTo>
                      <a:pt x="145" y="24"/>
                    </a:lnTo>
                    <a:lnTo>
                      <a:pt x="148" y="22"/>
                    </a:lnTo>
                    <a:lnTo>
                      <a:pt x="156" y="27"/>
                    </a:lnTo>
                    <a:lnTo>
                      <a:pt x="160" y="28"/>
                    </a:lnTo>
                    <a:lnTo>
                      <a:pt x="163" y="25"/>
                    </a:lnTo>
                    <a:lnTo>
                      <a:pt x="169" y="22"/>
                    </a:lnTo>
                    <a:lnTo>
                      <a:pt x="172" y="25"/>
                    </a:lnTo>
                    <a:lnTo>
                      <a:pt x="175" y="24"/>
                    </a:lnTo>
                    <a:lnTo>
                      <a:pt x="182" y="31"/>
                    </a:lnTo>
                    <a:lnTo>
                      <a:pt x="187" y="31"/>
                    </a:lnTo>
                    <a:lnTo>
                      <a:pt x="190" y="39"/>
                    </a:lnTo>
                    <a:lnTo>
                      <a:pt x="194" y="37"/>
                    </a:lnTo>
                    <a:lnTo>
                      <a:pt x="199" y="37"/>
                    </a:lnTo>
                    <a:lnTo>
                      <a:pt x="204" y="41"/>
                    </a:lnTo>
                    <a:lnTo>
                      <a:pt x="207" y="46"/>
                    </a:lnTo>
                    <a:lnTo>
                      <a:pt x="207" y="49"/>
                    </a:lnTo>
                    <a:lnTo>
                      <a:pt x="213" y="53"/>
                    </a:lnTo>
                    <a:lnTo>
                      <a:pt x="212" y="59"/>
                    </a:lnTo>
                    <a:lnTo>
                      <a:pt x="216" y="59"/>
                    </a:lnTo>
                    <a:lnTo>
                      <a:pt x="221" y="64"/>
                    </a:lnTo>
                    <a:lnTo>
                      <a:pt x="222" y="62"/>
                    </a:lnTo>
                    <a:lnTo>
                      <a:pt x="233" y="69"/>
                    </a:lnTo>
                    <a:lnTo>
                      <a:pt x="247" y="75"/>
                    </a:lnTo>
                    <a:lnTo>
                      <a:pt x="253" y="71"/>
                    </a:lnTo>
                    <a:lnTo>
                      <a:pt x="271" y="78"/>
                    </a:lnTo>
                    <a:lnTo>
                      <a:pt x="274" y="78"/>
                    </a:lnTo>
                    <a:lnTo>
                      <a:pt x="277" y="75"/>
                    </a:lnTo>
                    <a:lnTo>
                      <a:pt x="280" y="77"/>
                    </a:lnTo>
                    <a:lnTo>
                      <a:pt x="280" y="77"/>
                    </a:lnTo>
                    <a:lnTo>
                      <a:pt x="282" y="84"/>
                    </a:lnTo>
                    <a:lnTo>
                      <a:pt x="285" y="87"/>
                    </a:lnTo>
                    <a:lnTo>
                      <a:pt x="285" y="89"/>
                    </a:lnTo>
                    <a:lnTo>
                      <a:pt x="293" y="90"/>
                    </a:lnTo>
                    <a:lnTo>
                      <a:pt x="298" y="97"/>
                    </a:lnTo>
                    <a:lnTo>
                      <a:pt x="305" y="100"/>
                    </a:lnTo>
                    <a:lnTo>
                      <a:pt x="316" y="111"/>
                    </a:lnTo>
                    <a:lnTo>
                      <a:pt x="316" y="114"/>
                    </a:lnTo>
                    <a:lnTo>
                      <a:pt x="326" y="120"/>
                    </a:lnTo>
                    <a:lnTo>
                      <a:pt x="327" y="122"/>
                    </a:lnTo>
                    <a:lnTo>
                      <a:pt x="339" y="125"/>
                    </a:lnTo>
                    <a:lnTo>
                      <a:pt x="359" y="137"/>
                    </a:lnTo>
                    <a:lnTo>
                      <a:pt x="372" y="143"/>
                    </a:lnTo>
                    <a:lnTo>
                      <a:pt x="381" y="152"/>
                    </a:lnTo>
                    <a:lnTo>
                      <a:pt x="388" y="152"/>
                    </a:lnTo>
                    <a:lnTo>
                      <a:pt x="396" y="153"/>
                    </a:lnTo>
                    <a:lnTo>
                      <a:pt x="408" y="152"/>
                    </a:lnTo>
                    <a:lnTo>
                      <a:pt x="403" y="165"/>
                    </a:lnTo>
                    <a:lnTo>
                      <a:pt x="396" y="171"/>
                    </a:lnTo>
                    <a:lnTo>
                      <a:pt x="396" y="180"/>
                    </a:lnTo>
                    <a:lnTo>
                      <a:pt x="396" y="180"/>
                    </a:lnTo>
                    <a:lnTo>
                      <a:pt x="379" y="189"/>
                    </a:lnTo>
                    <a:lnTo>
                      <a:pt x="381" y="198"/>
                    </a:lnTo>
                    <a:lnTo>
                      <a:pt x="373" y="212"/>
                    </a:lnTo>
                    <a:lnTo>
                      <a:pt x="375" y="224"/>
                    </a:lnTo>
                    <a:lnTo>
                      <a:pt x="365" y="239"/>
                    </a:lnTo>
                    <a:lnTo>
                      <a:pt x="360" y="237"/>
                    </a:lnTo>
                    <a:lnTo>
                      <a:pt x="357" y="240"/>
                    </a:lnTo>
                    <a:lnTo>
                      <a:pt x="351" y="254"/>
                    </a:lnTo>
                    <a:lnTo>
                      <a:pt x="344" y="289"/>
                    </a:lnTo>
                    <a:lnTo>
                      <a:pt x="345" y="314"/>
                    </a:lnTo>
                    <a:lnTo>
                      <a:pt x="342" y="314"/>
                    </a:lnTo>
                    <a:lnTo>
                      <a:pt x="339" y="320"/>
                    </a:lnTo>
                    <a:lnTo>
                      <a:pt x="339" y="330"/>
                    </a:lnTo>
                    <a:lnTo>
                      <a:pt x="345" y="340"/>
                    </a:lnTo>
                    <a:lnTo>
                      <a:pt x="342" y="349"/>
                    </a:lnTo>
                    <a:lnTo>
                      <a:pt x="342" y="349"/>
                    </a:lnTo>
                    <a:lnTo>
                      <a:pt x="342" y="345"/>
                    </a:lnTo>
                    <a:lnTo>
                      <a:pt x="333" y="348"/>
                    </a:lnTo>
                    <a:lnTo>
                      <a:pt x="330" y="343"/>
                    </a:lnTo>
                    <a:lnTo>
                      <a:pt x="329" y="345"/>
                    </a:lnTo>
                    <a:lnTo>
                      <a:pt x="327" y="339"/>
                    </a:lnTo>
                    <a:lnTo>
                      <a:pt x="322" y="345"/>
                    </a:lnTo>
                    <a:lnTo>
                      <a:pt x="316" y="345"/>
                    </a:lnTo>
                    <a:lnTo>
                      <a:pt x="311" y="340"/>
                    </a:lnTo>
                    <a:lnTo>
                      <a:pt x="310" y="342"/>
                    </a:lnTo>
                    <a:lnTo>
                      <a:pt x="310" y="335"/>
                    </a:lnTo>
                    <a:lnTo>
                      <a:pt x="304" y="332"/>
                    </a:lnTo>
                    <a:lnTo>
                      <a:pt x="301" y="326"/>
                    </a:lnTo>
                    <a:lnTo>
                      <a:pt x="299" y="324"/>
                    </a:lnTo>
                    <a:lnTo>
                      <a:pt x="296" y="327"/>
                    </a:lnTo>
                    <a:lnTo>
                      <a:pt x="290" y="327"/>
                    </a:lnTo>
                    <a:lnTo>
                      <a:pt x="289" y="323"/>
                    </a:lnTo>
                    <a:lnTo>
                      <a:pt x="276" y="305"/>
                    </a:lnTo>
                    <a:lnTo>
                      <a:pt x="270" y="305"/>
                    </a:lnTo>
                    <a:lnTo>
                      <a:pt x="265" y="308"/>
                    </a:lnTo>
                    <a:lnTo>
                      <a:pt x="262" y="307"/>
                    </a:lnTo>
                    <a:lnTo>
                      <a:pt x="256" y="310"/>
                    </a:lnTo>
                    <a:lnTo>
                      <a:pt x="253" y="307"/>
                    </a:lnTo>
                    <a:lnTo>
                      <a:pt x="250" y="305"/>
                    </a:lnTo>
                    <a:lnTo>
                      <a:pt x="246" y="308"/>
                    </a:lnTo>
                    <a:lnTo>
                      <a:pt x="243" y="307"/>
                    </a:lnTo>
                    <a:lnTo>
                      <a:pt x="242" y="299"/>
                    </a:lnTo>
                    <a:lnTo>
                      <a:pt x="239" y="296"/>
                    </a:lnTo>
                    <a:lnTo>
                      <a:pt x="239" y="290"/>
                    </a:lnTo>
                    <a:lnTo>
                      <a:pt x="234" y="286"/>
                    </a:lnTo>
                    <a:lnTo>
                      <a:pt x="230" y="287"/>
                    </a:lnTo>
                    <a:lnTo>
                      <a:pt x="221" y="301"/>
                    </a:lnTo>
                    <a:lnTo>
                      <a:pt x="219" y="298"/>
                    </a:lnTo>
                    <a:lnTo>
                      <a:pt x="216" y="298"/>
                    </a:lnTo>
                    <a:lnTo>
                      <a:pt x="215" y="287"/>
                    </a:lnTo>
                    <a:lnTo>
                      <a:pt x="215" y="280"/>
                    </a:lnTo>
                    <a:lnTo>
                      <a:pt x="218" y="279"/>
                    </a:lnTo>
                    <a:lnTo>
                      <a:pt x="216" y="273"/>
                    </a:lnTo>
                    <a:lnTo>
                      <a:pt x="218" y="268"/>
                    </a:lnTo>
                    <a:lnTo>
                      <a:pt x="215" y="268"/>
                    </a:lnTo>
                    <a:lnTo>
                      <a:pt x="209" y="255"/>
                    </a:lnTo>
                    <a:lnTo>
                      <a:pt x="206" y="258"/>
                    </a:lnTo>
                    <a:lnTo>
                      <a:pt x="203" y="258"/>
                    </a:lnTo>
                    <a:lnTo>
                      <a:pt x="194" y="249"/>
                    </a:lnTo>
                    <a:lnTo>
                      <a:pt x="190" y="249"/>
                    </a:lnTo>
                    <a:lnTo>
                      <a:pt x="187" y="242"/>
                    </a:lnTo>
                    <a:lnTo>
                      <a:pt x="188" y="239"/>
                    </a:lnTo>
                    <a:lnTo>
                      <a:pt x="182" y="234"/>
                    </a:lnTo>
                    <a:lnTo>
                      <a:pt x="182" y="212"/>
                    </a:lnTo>
                    <a:lnTo>
                      <a:pt x="184" y="211"/>
                    </a:lnTo>
                    <a:lnTo>
                      <a:pt x="187" y="205"/>
                    </a:lnTo>
                    <a:lnTo>
                      <a:pt x="193" y="206"/>
                    </a:lnTo>
                    <a:lnTo>
                      <a:pt x="196" y="203"/>
                    </a:lnTo>
                    <a:lnTo>
                      <a:pt x="190" y="190"/>
                    </a:lnTo>
                    <a:lnTo>
                      <a:pt x="187" y="189"/>
                    </a:lnTo>
                    <a:lnTo>
                      <a:pt x="181" y="189"/>
                    </a:lnTo>
                    <a:lnTo>
                      <a:pt x="172" y="184"/>
                    </a:lnTo>
                    <a:lnTo>
                      <a:pt x="162" y="187"/>
                    </a:lnTo>
                    <a:lnTo>
                      <a:pt x="160" y="183"/>
                    </a:lnTo>
                    <a:lnTo>
                      <a:pt x="148" y="181"/>
                    </a:lnTo>
                    <a:lnTo>
                      <a:pt x="150" y="180"/>
                    </a:lnTo>
                    <a:lnTo>
                      <a:pt x="141" y="175"/>
                    </a:lnTo>
                    <a:lnTo>
                      <a:pt x="139" y="171"/>
                    </a:lnTo>
                    <a:lnTo>
                      <a:pt x="132" y="173"/>
                    </a:lnTo>
                    <a:lnTo>
                      <a:pt x="127" y="170"/>
                    </a:lnTo>
                    <a:lnTo>
                      <a:pt x="127" y="170"/>
                    </a:lnTo>
                    <a:lnTo>
                      <a:pt x="133" y="161"/>
                    </a:lnTo>
                    <a:lnTo>
                      <a:pt x="142" y="153"/>
                    </a:lnTo>
                    <a:lnTo>
                      <a:pt x="144" y="149"/>
                    </a:lnTo>
                    <a:lnTo>
                      <a:pt x="148" y="145"/>
                    </a:lnTo>
                    <a:lnTo>
                      <a:pt x="141" y="145"/>
                    </a:lnTo>
                    <a:lnTo>
                      <a:pt x="141" y="140"/>
                    </a:lnTo>
                    <a:lnTo>
                      <a:pt x="133" y="137"/>
                    </a:lnTo>
                    <a:lnTo>
                      <a:pt x="130" y="133"/>
                    </a:lnTo>
                    <a:lnTo>
                      <a:pt x="132" y="128"/>
                    </a:lnTo>
                    <a:lnTo>
                      <a:pt x="117" y="133"/>
                    </a:lnTo>
                    <a:lnTo>
                      <a:pt x="107" y="128"/>
                    </a:lnTo>
                    <a:lnTo>
                      <a:pt x="107" y="125"/>
                    </a:lnTo>
                    <a:lnTo>
                      <a:pt x="96" y="120"/>
                    </a:lnTo>
                    <a:lnTo>
                      <a:pt x="83" y="118"/>
                    </a:lnTo>
                    <a:lnTo>
                      <a:pt x="76" y="115"/>
                    </a:lnTo>
                    <a:lnTo>
                      <a:pt x="70" y="114"/>
                    </a:lnTo>
                    <a:lnTo>
                      <a:pt x="68" y="111"/>
                    </a:lnTo>
                    <a:lnTo>
                      <a:pt x="61" y="111"/>
                    </a:lnTo>
                    <a:lnTo>
                      <a:pt x="56" y="108"/>
                    </a:lnTo>
                    <a:lnTo>
                      <a:pt x="58" y="78"/>
                    </a:lnTo>
                    <a:lnTo>
                      <a:pt x="70" y="71"/>
                    </a:lnTo>
                    <a:lnTo>
                      <a:pt x="74" y="67"/>
                    </a:lnTo>
                    <a:lnTo>
                      <a:pt x="81" y="68"/>
                    </a:lnTo>
                    <a:lnTo>
                      <a:pt x="83" y="67"/>
                    </a:lnTo>
                    <a:lnTo>
                      <a:pt x="74" y="58"/>
                    </a:lnTo>
                    <a:lnTo>
                      <a:pt x="70" y="55"/>
                    </a:lnTo>
                    <a:lnTo>
                      <a:pt x="70" y="50"/>
                    </a:lnTo>
                    <a:lnTo>
                      <a:pt x="68" y="49"/>
                    </a:lnTo>
                    <a:lnTo>
                      <a:pt x="59" y="52"/>
                    </a:lnTo>
                    <a:lnTo>
                      <a:pt x="56" y="56"/>
                    </a:lnTo>
                    <a:lnTo>
                      <a:pt x="58" y="61"/>
                    </a:lnTo>
                    <a:lnTo>
                      <a:pt x="53" y="64"/>
                    </a:lnTo>
                    <a:lnTo>
                      <a:pt x="40" y="67"/>
                    </a:lnTo>
                    <a:lnTo>
                      <a:pt x="36" y="69"/>
                    </a:lnTo>
                    <a:lnTo>
                      <a:pt x="24" y="75"/>
                    </a:lnTo>
                    <a:lnTo>
                      <a:pt x="9" y="72"/>
                    </a:lnTo>
                    <a:lnTo>
                      <a:pt x="6" y="68"/>
                    </a:lnTo>
                    <a:lnTo>
                      <a:pt x="9" y="62"/>
                    </a:lnTo>
                    <a:lnTo>
                      <a:pt x="0" y="58"/>
                    </a:lnTo>
                    <a:lnTo>
                      <a:pt x="0" y="50"/>
                    </a:lnTo>
                    <a:lnTo>
                      <a:pt x="3" y="47"/>
                    </a:lnTo>
                    <a:lnTo>
                      <a:pt x="9" y="46"/>
                    </a:lnTo>
                    <a:lnTo>
                      <a:pt x="15" y="40"/>
                    </a:lnTo>
                    <a:lnTo>
                      <a:pt x="24" y="39"/>
                    </a:lnTo>
                    <a:lnTo>
                      <a:pt x="30" y="31"/>
                    </a:lnTo>
                    <a:lnTo>
                      <a:pt x="36" y="30"/>
                    </a:lnTo>
                    <a:lnTo>
                      <a:pt x="36" y="27"/>
                    </a:lnTo>
                    <a:lnTo>
                      <a:pt x="40" y="18"/>
                    </a:lnTo>
                    <a:lnTo>
                      <a:pt x="44" y="15"/>
                    </a:lnTo>
                    <a:lnTo>
                      <a:pt x="53" y="16"/>
                    </a:lnTo>
                    <a:lnTo>
                      <a:pt x="59" y="1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70" y="12"/>
                    </a:lnTo>
                    <a:lnTo>
                      <a:pt x="74" y="15"/>
                    </a:lnTo>
                    <a:lnTo>
                      <a:pt x="74" y="19"/>
                    </a:lnTo>
                    <a:lnTo>
                      <a:pt x="83" y="16"/>
                    </a:lnTo>
                    <a:lnTo>
                      <a:pt x="87" y="24"/>
                    </a:lnTo>
                    <a:lnTo>
                      <a:pt x="93" y="22"/>
                    </a:lnTo>
                    <a:lnTo>
                      <a:pt x="96" y="24"/>
                    </a:lnTo>
                    <a:lnTo>
                      <a:pt x="98" y="22"/>
                    </a:lnTo>
                    <a:lnTo>
                      <a:pt x="102" y="22"/>
                    </a:lnTo>
                    <a:lnTo>
                      <a:pt x="101" y="13"/>
                    </a:lnTo>
                    <a:lnTo>
                      <a:pt x="113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9">
                <a:extLst>
                  <a:ext uri="{FF2B5EF4-FFF2-40B4-BE49-F238E27FC236}">
                    <a16:creationId xmlns:a16="http://schemas.microsoft.com/office/drawing/2014/main" id="{B15A793D-90AB-4018-877B-42D84DC8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142" y="1793827"/>
                <a:ext cx="735013" cy="576263"/>
              </a:xfrm>
              <a:custGeom>
                <a:avLst/>
                <a:gdLst>
                  <a:gd name="T0" fmla="*/ 262 w 463"/>
                  <a:gd name="T1" fmla="*/ 5 h 363"/>
                  <a:gd name="T2" fmla="*/ 283 w 463"/>
                  <a:gd name="T3" fmla="*/ 16 h 363"/>
                  <a:gd name="T4" fmla="*/ 311 w 463"/>
                  <a:gd name="T5" fmla="*/ 20 h 363"/>
                  <a:gd name="T6" fmla="*/ 305 w 463"/>
                  <a:gd name="T7" fmla="*/ 41 h 363"/>
                  <a:gd name="T8" fmla="*/ 308 w 463"/>
                  <a:gd name="T9" fmla="*/ 72 h 363"/>
                  <a:gd name="T10" fmla="*/ 327 w 463"/>
                  <a:gd name="T11" fmla="*/ 88 h 363"/>
                  <a:gd name="T12" fmla="*/ 337 w 463"/>
                  <a:gd name="T13" fmla="*/ 103 h 363"/>
                  <a:gd name="T14" fmla="*/ 337 w 463"/>
                  <a:gd name="T15" fmla="*/ 126 h 363"/>
                  <a:gd name="T16" fmla="*/ 355 w 463"/>
                  <a:gd name="T17" fmla="*/ 116 h 363"/>
                  <a:gd name="T18" fmla="*/ 364 w 463"/>
                  <a:gd name="T19" fmla="*/ 137 h 363"/>
                  <a:gd name="T20" fmla="*/ 377 w 463"/>
                  <a:gd name="T21" fmla="*/ 140 h 363"/>
                  <a:gd name="T22" fmla="*/ 397 w 463"/>
                  <a:gd name="T23" fmla="*/ 135 h 363"/>
                  <a:gd name="T24" fmla="*/ 420 w 463"/>
                  <a:gd name="T25" fmla="*/ 154 h 363"/>
                  <a:gd name="T26" fmla="*/ 431 w 463"/>
                  <a:gd name="T27" fmla="*/ 172 h 363"/>
                  <a:gd name="T28" fmla="*/ 448 w 463"/>
                  <a:gd name="T29" fmla="*/ 170 h 363"/>
                  <a:gd name="T30" fmla="*/ 463 w 463"/>
                  <a:gd name="T31" fmla="*/ 175 h 363"/>
                  <a:gd name="T32" fmla="*/ 457 w 463"/>
                  <a:gd name="T33" fmla="*/ 182 h 363"/>
                  <a:gd name="T34" fmla="*/ 447 w 463"/>
                  <a:gd name="T35" fmla="*/ 196 h 363"/>
                  <a:gd name="T36" fmla="*/ 434 w 463"/>
                  <a:gd name="T37" fmla="*/ 226 h 363"/>
                  <a:gd name="T38" fmla="*/ 423 w 463"/>
                  <a:gd name="T39" fmla="*/ 277 h 363"/>
                  <a:gd name="T40" fmla="*/ 454 w 463"/>
                  <a:gd name="T41" fmla="*/ 310 h 363"/>
                  <a:gd name="T42" fmla="*/ 454 w 463"/>
                  <a:gd name="T43" fmla="*/ 334 h 363"/>
                  <a:gd name="T44" fmla="*/ 437 w 463"/>
                  <a:gd name="T45" fmla="*/ 344 h 363"/>
                  <a:gd name="T46" fmla="*/ 420 w 463"/>
                  <a:gd name="T47" fmla="*/ 359 h 363"/>
                  <a:gd name="T48" fmla="*/ 401 w 463"/>
                  <a:gd name="T49" fmla="*/ 363 h 363"/>
                  <a:gd name="T50" fmla="*/ 385 w 463"/>
                  <a:gd name="T51" fmla="*/ 349 h 363"/>
                  <a:gd name="T52" fmla="*/ 361 w 463"/>
                  <a:gd name="T53" fmla="*/ 356 h 363"/>
                  <a:gd name="T54" fmla="*/ 325 w 463"/>
                  <a:gd name="T55" fmla="*/ 355 h 363"/>
                  <a:gd name="T56" fmla="*/ 318 w 463"/>
                  <a:gd name="T57" fmla="*/ 340 h 363"/>
                  <a:gd name="T58" fmla="*/ 306 w 463"/>
                  <a:gd name="T59" fmla="*/ 325 h 363"/>
                  <a:gd name="T60" fmla="*/ 280 w 463"/>
                  <a:gd name="T61" fmla="*/ 319 h 363"/>
                  <a:gd name="T62" fmla="*/ 256 w 463"/>
                  <a:gd name="T63" fmla="*/ 309 h 363"/>
                  <a:gd name="T64" fmla="*/ 232 w 463"/>
                  <a:gd name="T65" fmla="*/ 304 h 363"/>
                  <a:gd name="T66" fmla="*/ 208 w 463"/>
                  <a:gd name="T67" fmla="*/ 302 h 363"/>
                  <a:gd name="T68" fmla="*/ 194 w 463"/>
                  <a:gd name="T69" fmla="*/ 293 h 363"/>
                  <a:gd name="T70" fmla="*/ 161 w 463"/>
                  <a:gd name="T71" fmla="*/ 257 h 363"/>
                  <a:gd name="T72" fmla="*/ 146 w 463"/>
                  <a:gd name="T73" fmla="*/ 250 h 363"/>
                  <a:gd name="T74" fmla="*/ 125 w 463"/>
                  <a:gd name="T75" fmla="*/ 237 h 363"/>
                  <a:gd name="T76" fmla="*/ 96 w 463"/>
                  <a:gd name="T77" fmla="*/ 221 h 363"/>
                  <a:gd name="T78" fmla="*/ 84 w 463"/>
                  <a:gd name="T79" fmla="*/ 212 h 363"/>
                  <a:gd name="T80" fmla="*/ 54 w 463"/>
                  <a:gd name="T81" fmla="*/ 197 h 363"/>
                  <a:gd name="T82" fmla="*/ 13 w 463"/>
                  <a:gd name="T83" fmla="*/ 179 h 363"/>
                  <a:gd name="T84" fmla="*/ 0 w 463"/>
                  <a:gd name="T85" fmla="*/ 173 h 363"/>
                  <a:gd name="T86" fmla="*/ 20 w 463"/>
                  <a:gd name="T87" fmla="*/ 159 h 363"/>
                  <a:gd name="T88" fmla="*/ 34 w 463"/>
                  <a:gd name="T89" fmla="*/ 150 h 363"/>
                  <a:gd name="T90" fmla="*/ 48 w 463"/>
                  <a:gd name="T91" fmla="*/ 138 h 363"/>
                  <a:gd name="T92" fmla="*/ 59 w 463"/>
                  <a:gd name="T93" fmla="*/ 125 h 363"/>
                  <a:gd name="T94" fmla="*/ 45 w 463"/>
                  <a:gd name="T95" fmla="*/ 95 h 363"/>
                  <a:gd name="T96" fmla="*/ 56 w 463"/>
                  <a:gd name="T97" fmla="*/ 85 h 363"/>
                  <a:gd name="T98" fmla="*/ 77 w 463"/>
                  <a:gd name="T99" fmla="*/ 76 h 363"/>
                  <a:gd name="T100" fmla="*/ 108 w 463"/>
                  <a:gd name="T101" fmla="*/ 79 h 363"/>
                  <a:gd name="T102" fmla="*/ 133 w 463"/>
                  <a:gd name="T103" fmla="*/ 82 h 363"/>
                  <a:gd name="T104" fmla="*/ 152 w 463"/>
                  <a:gd name="T105" fmla="*/ 94 h 363"/>
                  <a:gd name="T106" fmla="*/ 177 w 463"/>
                  <a:gd name="T107" fmla="*/ 91 h 363"/>
                  <a:gd name="T108" fmla="*/ 189 w 463"/>
                  <a:gd name="T109" fmla="*/ 82 h 363"/>
                  <a:gd name="T110" fmla="*/ 202 w 463"/>
                  <a:gd name="T111" fmla="*/ 61 h 363"/>
                  <a:gd name="T112" fmla="*/ 213 w 463"/>
                  <a:gd name="T113" fmla="*/ 57 h 363"/>
                  <a:gd name="T114" fmla="*/ 231 w 463"/>
                  <a:gd name="T115" fmla="*/ 42 h 363"/>
                  <a:gd name="T116" fmla="*/ 234 w 463"/>
                  <a:gd name="T117" fmla="*/ 17 h 363"/>
                  <a:gd name="T118" fmla="*/ 248 w 463"/>
                  <a:gd name="T119" fmla="*/ 1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63" h="363">
                    <a:moveTo>
                      <a:pt x="248" y="0"/>
                    </a:moveTo>
                    <a:lnTo>
                      <a:pt x="251" y="3"/>
                    </a:lnTo>
                    <a:lnTo>
                      <a:pt x="260" y="1"/>
                    </a:lnTo>
                    <a:lnTo>
                      <a:pt x="262" y="5"/>
                    </a:lnTo>
                    <a:lnTo>
                      <a:pt x="269" y="8"/>
                    </a:lnTo>
                    <a:lnTo>
                      <a:pt x="269" y="11"/>
                    </a:lnTo>
                    <a:lnTo>
                      <a:pt x="281" y="13"/>
                    </a:lnTo>
                    <a:lnTo>
                      <a:pt x="283" y="16"/>
                    </a:lnTo>
                    <a:lnTo>
                      <a:pt x="293" y="14"/>
                    </a:lnTo>
                    <a:lnTo>
                      <a:pt x="302" y="19"/>
                    </a:lnTo>
                    <a:lnTo>
                      <a:pt x="308" y="19"/>
                    </a:lnTo>
                    <a:lnTo>
                      <a:pt x="311" y="20"/>
                    </a:lnTo>
                    <a:lnTo>
                      <a:pt x="317" y="33"/>
                    </a:lnTo>
                    <a:lnTo>
                      <a:pt x="314" y="36"/>
                    </a:lnTo>
                    <a:lnTo>
                      <a:pt x="308" y="35"/>
                    </a:lnTo>
                    <a:lnTo>
                      <a:pt x="305" y="41"/>
                    </a:lnTo>
                    <a:lnTo>
                      <a:pt x="302" y="42"/>
                    </a:lnTo>
                    <a:lnTo>
                      <a:pt x="303" y="63"/>
                    </a:lnTo>
                    <a:lnTo>
                      <a:pt x="309" y="69"/>
                    </a:lnTo>
                    <a:lnTo>
                      <a:pt x="308" y="72"/>
                    </a:lnTo>
                    <a:lnTo>
                      <a:pt x="311" y="79"/>
                    </a:lnTo>
                    <a:lnTo>
                      <a:pt x="315" y="79"/>
                    </a:lnTo>
                    <a:lnTo>
                      <a:pt x="324" y="88"/>
                    </a:lnTo>
                    <a:lnTo>
                      <a:pt x="327" y="88"/>
                    </a:lnTo>
                    <a:lnTo>
                      <a:pt x="330" y="85"/>
                    </a:lnTo>
                    <a:lnTo>
                      <a:pt x="336" y="98"/>
                    </a:lnTo>
                    <a:lnTo>
                      <a:pt x="339" y="98"/>
                    </a:lnTo>
                    <a:lnTo>
                      <a:pt x="337" y="103"/>
                    </a:lnTo>
                    <a:lnTo>
                      <a:pt x="339" y="109"/>
                    </a:lnTo>
                    <a:lnTo>
                      <a:pt x="336" y="110"/>
                    </a:lnTo>
                    <a:lnTo>
                      <a:pt x="336" y="117"/>
                    </a:lnTo>
                    <a:lnTo>
                      <a:pt x="337" y="126"/>
                    </a:lnTo>
                    <a:lnTo>
                      <a:pt x="340" y="128"/>
                    </a:lnTo>
                    <a:lnTo>
                      <a:pt x="342" y="131"/>
                    </a:lnTo>
                    <a:lnTo>
                      <a:pt x="351" y="117"/>
                    </a:lnTo>
                    <a:lnTo>
                      <a:pt x="355" y="116"/>
                    </a:lnTo>
                    <a:lnTo>
                      <a:pt x="360" y="120"/>
                    </a:lnTo>
                    <a:lnTo>
                      <a:pt x="358" y="126"/>
                    </a:lnTo>
                    <a:lnTo>
                      <a:pt x="363" y="129"/>
                    </a:lnTo>
                    <a:lnTo>
                      <a:pt x="364" y="137"/>
                    </a:lnTo>
                    <a:lnTo>
                      <a:pt x="367" y="138"/>
                    </a:lnTo>
                    <a:lnTo>
                      <a:pt x="371" y="135"/>
                    </a:lnTo>
                    <a:lnTo>
                      <a:pt x="374" y="137"/>
                    </a:lnTo>
                    <a:lnTo>
                      <a:pt x="377" y="140"/>
                    </a:lnTo>
                    <a:lnTo>
                      <a:pt x="383" y="137"/>
                    </a:lnTo>
                    <a:lnTo>
                      <a:pt x="386" y="138"/>
                    </a:lnTo>
                    <a:lnTo>
                      <a:pt x="391" y="135"/>
                    </a:lnTo>
                    <a:lnTo>
                      <a:pt x="397" y="135"/>
                    </a:lnTo>
                    <a:lnTo>
                      <a:pt x="410" y="153"/>
                    </a:lnTo>
                    <a:lnTo>
                      <a:pt x="411" y="157"/>
                    </a:lnTo>
                    <a:lnTo>
                      <a:pt x="417" y="157"/>
                    </a:lnTo>
                    <a:lnTo>
                      <a:pt x="420" y="154"/>
                    </a:lnTo>
                    <a:lnTo>
                      <a:pt x="422" y="156"/>
                    </a:lnTo>
                    <a:lnTo>
                      <a:pt x="425" y="162"/>
                    </a:lnTo>
                    <a:lnTo>
                      <a:pt x="431" y="166"/>
                    </a:lnTo>
                    <a:lnTo>
                      <a:pt x="431" y="172"/>
                    </a:lnTo>
                    <a:lnTo>
                      <a:pt x="432" y="170"/>
                    </a:lnTo>
                    <a:lnTo>
                      <a:pt x="437" y="175"/>
                    </a:lnTo>
                    <a:lnTo>
                      <a:pt x="443" y="175"/>
                    </a:lnTo>
                    <a:lnTo>
                      <a:pt x="448" y="170"/>
                    </a:lnTo>
                    <a:lnTo>
                      <a:pt x="450" y="175"/>
                    </a:lnTo>
                    <a:lnTo>
                      <a:pt x="451" y="173"/>
                    </a:lnTo>
                    <a:lnTo>
                      <a:pt x="454" y="178"/>
                    </a:lnTo>
                    <a:lnTo>
                      <a:pt x="463" y="175"/>
                    </a:lnTo>
                    <a:lnTo>
                      <a:pt x="463" y="179"/>
                    </a:lnTo>
                    <a:lnTo>
                      <a:pt x="463" y="179"/>
                    </a:lnTo>
                    <a:lnTo>
                      <a:pt x="462" y="182"/>
                    </a:lnTo>
                    <a:lnTo>
                      <a:pt x="457" y="182"/>
                    </a:lnTo>
                    <a:lnTo>
                      <a:pt x="454" y="194"/>
                    </a:lnTo>
                    <a:lnTo>
                      <a:pt x="453" y="194"/>
                    </a:lnTo>
                    <a:lnTo>
                      <a:pt x="451" y="193"/>
                    </a:lnTo>
                    <a:lnTo>
                      <a:pt x="447" y="196"/>
                    </a:lnTo>
                    <a:lnTo>
                      <a:pt x="446" y="219"/>
                    </a:lnTo>
                    <a:lnTo>
                      <a:pt x="448" y="225"/>
                    </a:lnTo>
                    <a:lnTo>
                      <a:pt x="437" y="231"/>
                    </a:lnTo>
                    <a:lnTo>
                      <a:pt x="434" y="226"/>
                    </a:lnTo>
                    <a:lnTo>
                      <a:pt x="429" y="228"/>
                    </a:lnTo>
                    <a:lnTo>
                      <a:pt x="420" y="241"/>
                    </a:lnTo>
                    <a:lnTo>
                      <a:pt x="419" y="254"/>
                    </a:lnTo>
                    <a:lnTo>
                      <a:pt x="423" y="277"/>
                    </a:lnTo>
                    <a:lnTo>
                      <a:pt x="437" y="282"/>
                    </a:lnTo>
                    <a:lnTo>
                      <a:pt x="443" y="290"/>
                    </a:lnTo>
                    <a:lnTo>
                      <a:pt x="446" y="302"/>
                    </a:lnTo>
                    <a:lnTo>
                      <a:pt x="454" y="310"/>
                    </a:lnTo>
                    <a:lnTo>
                      <a:pt x="454" y="310"/>
                    </a:lnTo>
                    <a:lnTo>
                      <a:pt x="448" y="316"/>
                    </a:lnTo>
                    <a:lnTo>
                      <a:pt x="454" y="331"/>
                    </a:lnTo>
                    <a:lnTo>
                      <a:pt x="454" y="334"/>
                    </a:lnTo>
                    <a:lnTo>
                      <a:pt x="446" y="332"/>
                    </a:lnTo>
                    <a:lnTo>
                      <a:pt x="443" y="334"/>
                    </a:lnTo>
                    <a:lnTo>
                      <a:pt x="440" y="343"/>
                    </a:lnTo>
                    <a:lnTo>
                      <a:pt x="437" y="344"/>
                    </a:lnTo>
                    <a:lnTo>
                      <a:pt x="437" y="352"/>
                    </a:lnTo>
                    <a:lnTo>
                      <a:pt x="434" y="356"/>
                    </a:lnTo>
                    <a:lnTo>
                      <a:pt x="429" y="355"/>
                    </a:lnTo>
                    <a:lnTo>
                      <a:pt x="420" y="359"/>
                    </a:lnTo>
                    <a:lnTo>
                      <a:pt x="419" y="356"/>
                    </a:lnTo>
                    <a:lnTo>
                      <a:pt x="414" y="356"/>
                    </a:lnTo>
                    <a:lnTo>
                      <a:pt x="410" y="362"/>
                    </a:lnTo>
                    <a:lnTo>
                      <a:pt x="401" y="363"/>
                    </a:lnTo>
                    <a:lnTo>
                      <a:pt x="398" y="360"/>
                    </a:lnTo>
                    <a:lnTo>
                      <a:pt x="392" y="349"/>
                    </a:lnTo>
                    <a:lnTo>
                      <a:pt x="385" y="347"/>
                    </a:lnTo>
                    <a:lnTo>
                      <a:pt x="385" y="349"/>
                    </a:lnTo>
                    <a:lnTo>
                      <a:pt x="376" y="352"/>
                    </a:lnTo>
                    <a:lnTo>
                      <a:pt x="374" y="355"/>
                    </a:lnTo>
                    <a:lnTo>
                      <a:pt x="371" y="353"/>
                    </a:lnTo>
                    <a:lnTo>
                      <a:pt x="361" y="356"/>
                    </a:lnTo>
                    <a:lnTo>
                      <a:pt x="343" y="349"/>
                    </a:lnTo>
                    <a:lnTo>
                      <a:pt x="342" y="346"/>
                    </a:lnTo>
                    <a:lnTo>
                      <a:pt x="333" y="347"/>
                    </a:lnTo>
                    <a:lnTo>
                      <a:pt x="325" y="355"/>
                    </a:lnTo>
                    <a:lnTo>
                      <a:pt x="323" y="352"/>
                    </a:lnTo>
                    <a:lnTo>
                      <a:pt x="317" y="350"/>
                    </a:lnTo>
                    <a:lnTo>
                      <a:pt x="317" y="350"/>
                    </a:lnTo>
                    <a:lnTo>
                      <a:pt x="318" y="340"/>
                    </a:lnTo>
                    <a:lnTo>
                      <a:pt x="314" y="335"/>
                    </a:lnTo>
                    <a:lnTo>
                      <a:pt x="311" y="337"/>
                    </a:lnTo>
                    <a:lnTo>
                      <a:pt x="303" y="330"/>
                    </a:lnTo>
                    <a:lnTo>
                      <a:pt x="306" y="325"/>
                    </a:lnTo>
                    <a:lnTo>
                      <a:pt x="303" y="322"/>
                    </a:lnTo>
                    <a:lnTo>
                      <a:pt x="296" y="325"/>
                    </a:lnTo>
                    <a:lnTo>
                      <a:pt x="283" y="324"/>
                    </a:lnTo>
                    <a:lnTo>
                      <a:pt x="280" y="319"/>
                    </a:lnTo>
                    <a:lnTo>
                      <a:pt x="275" y="316"/>
                    </a:lnTo>
                    <a:lnTo>
                      <a:pt x="257" y="316"/>
                    </a:lnTo>
                    <a:lnTo>
                      <a:pt x="254" y="312"/>
                    </a:lnTo>
                    <a:lnTo>
                      <a:pt x="256" y="309"/>
                    </a:lnTo>
                    <a:lnTo>
                      <a:pt x="250" y="304"/>
                    </a:lnTo>
                    <a:lnTo>
                      <a:pt x="241" y="304"/>
                    </a:lnTo>
                    <a:lnTo>
                      <a:pt x="237" y="307"/>
                    </a:lnTo>
                    <a:lnTo>
                      <a:pt x="232" y="304"/>
                    </a:lnTo>
                    <a:lnTo>
                      <a:pt x="223" y="306"/>
                    </a:lnTo>
                    <a:lnTo>
                      <a:pt x="219" y="302"/>
                    </a:lnTo>
                    <a:lnTo>
                      <a:pt x="213" y="303"/>
                    </a:lnTo>
                    <a:lnTo>
                      <a:pt x="208" y="302"/>
                    </a:lnTo>
                    <a:lnTo>
                      <a:pt x="207" y="297"/>
                    </a:lnTo>
                    <a:lnTo>
                      <a:pt x="204" y="297"/>
                    </a:lnTo>
                    <a:lnTo>
                      <a:pt x="202" y="293"/>
                    </a:lnTo>
                    <a:lnTo>
                      <a:pt x="194" y="293"/>
                    </a:lnTo>
                    <a:lnTo>
                      <a:pt x="191" y="288"/>
                    </a:lnTo>
                    <a:lnTo>
                      <a:pt x="182" y="282"/>
                    </a:lnTo>
                    <a:lnTo>
                      <a:pt x="170" y="275"/>
                    </a:lnTo>
                    <a:lnTo>
                      <a:pt x="161" y="257"/>
                    </a:lnTo>
                    <a:lnTo>
                      <a:pt x="158" y="256"/>
                    </a:lnTo>
                    <a:lnTo>
                      <a:pt x="154" y="256"/>
                    </a:lnTo>
                    <a:lnTo>
                      <a:pt x="149" y="250"/>
                    </a:lnTo>
                    <a:lnTo>
                      <a:pt x="146" y="250"/>
                    </a:lnTo>
                    <a:lnTo>
                      <a:pt x="143" y="254"/>
                    </a:lnTo>
                    <a:lnTo>
                      <a:pt x="137" y="254"/>
                    </a:lnTo>
                    <a:lnTo>
                      <a:pt x="131" y="250"/>
                    </a:lnTo>
                    <a:lnTo>
                      <a:pt x="125" y="237"/>
                    </a:lnTo>
                    <a:lnTo>
                      <a:pt x="105" y="228"/>
                    </a:lnTo>
                    <a:lnTo>
                      <a:pt x="102" y="222"/>
                    </a:lnTo>
                    <a:lnTo>
                      <a:pt x="100" y="221"/>
                    </a:lnTo>
                    <a:lnTo>
                      <a:pt x="96" y="221"/>
                    </a:lnTo>
                    <a:lnTo>
                      <a:pt x="90" y="222"/>
                    </a:lnTo>
                    <a:lnTo>
                      <a:pt x="83" y="221"/>
                    </a:lnTo>
                    <a:lnTo>
                      <a:pt x="81" y="218"/>
                    </a:lnTo>
                    <a:lnTo>
                      <a:pt x="84" y="212"/>
                    </a:lnTo>
                    <a:lnTo>
                      <a:pt x="78" y="210"/>
                    </a:lnTo>
                    <a:lnTo>
                      <a:pt x="74" y="201"/>
                    </a:lnTo>
                    <a:lnTo>
                      <a:pt x="62" y="200"/>
                    </a:lnTo>
                    <a:lnTo>
                      <a:pt x="54" y="197"/>
                    </a:lnTo>
                    <a:lnTo>
                      <a:pt x="47" y="188"/>
                    </a:lnTo>
                    <a:lnTo>
                      <a:pt x="31" y="193"/>
                    </a:lnTo>
                    <a:lnTo>
                      <a:pt x="22" y="187"/>
                    </a:lnTo>
                    <a:lnTo>
                      <a:pt x="13" y="179"/>
                    </a:lnTo>
                    <a:lnTo>
                      <a:pt x="10" y="175"/>
                    </a:lnTo>
                    <a:lnTo>
                      <a:pt x="5" y="173"/>
                    </a:lnTo>
                    <a:lnTo>
                      <a:pt x="3" y="175"/>
                    </a:lnTo>
                    <a:lnTo>
                      <a:pt x="0" y="173"/>
                    </a:lnTo>
                    <a:lnTo>
                      <a:pt x="4" y="168"/>
                    </a:lnTo>
                    <a:lnTo>
                      <a:pt x="8" y="168"/>
                    </a:lnTo>
                    <a:lnTo>
                      <a:pt x="19" y="162"/>
                    </a:lnTo>
                    <a:lnTo>
                      <a:pt x="20" y="159"/>
                    </a:lnTo>
                    <a:lnTo>
                      <a:pt x="20" y="154"/>
                    </a:lnTo>
                    <a:lnTo>
                      <a:pt x="25" y="151"/>
                    </a:lnTo>
                    <a:lnTo>
                      <a:pt x="29" y="148"/>
                    </a:lnTo>
                    <a:lnTo>
                      <a:pt x="34" y="150"/>
                    </a:lnTo>
                    <a:lnTo>
                      <a:pt x="35" y="145"/>
                    </a:lnTo>
                    <a:lnTo>
                      <a:pt x="43" y="144"/>
                    </a:lnTo>
                    <a:lnTo>
                      <a:pt x="47" y="147"/>
                    </a:lnTo>
                    <a:lnTo>
                      <a:pt x="48" y="138"/>
                    </a:lnTo>
                    <a:lnTo>
                      <a:pt x="50" y="134"/>
                    </a:lnTo>
                    <a:lnTo>
                      <a:pt x="53" y="126"/>
                    </a:lnTo>
                    <a:lnTo>
                      <a:pt x="57" y="128"/>
                    </a:lnTo>
                    <a:lnTo>
                      <a:pt x="59" y="125"/>
                    </a:lnTo>
                    <a:lnTo>
                      <a:pt x="54" y="120"/>
                    </a:lnTo>
                    <a:lnTo>
                      <a:pt x="56" y="107"/>
                    </a:lnTo>
                    <a:lnTo>
                      <a:pt x="51" y="104"/>
                    </a:lnTo>
                    <a:lnTo>
                      <a:pt x="45" y="95"/>
                    </a:lnTo>
                    <a:lnTo>
                      <a:pt x="47" y="91"/>
                    </a:lnTo>
                    <a:lnTo>
                      <a:pt x="44" y="87"/>
                    </a:lnTo>
                    <a:lnTo>
                      <a:pt x="47" y="79"/>
                    </a:lnTo>
                    <a:lnTo>
                      <a:pt x="56" y="85"/>
                    </a:lnTo>
                    <a:lnTo>
                      <a:pt x="62" y="85"/>
                    </a:lnTo>
                    <a:lnTo>
                      <a:pt x="68" y="82"/>
                    </a:lnTo>
                    <a:lnTo>
                      <a:pt x="69" y="76"/>
                    </a:lnTo>
                    <a:lnTo>
                      <a:pt x="77" y="76"/>
                    </a:lnTo>
                    <a:lnTo>
                      <a:pt x="87" y="73"/>
                    </a:lnTo>
                    <a:lnTo>
                      <a:pt x="99" y="76"/>
                    </a:lnTo>
                    <a:lnTo>
                      <a:pt x="103" y="76"/>
                    </a:lnTo>
                    <a:lnTo>
                      <a:pt x="108" y="79"/>
                    </a:lnTo>
                    <a:lnTo>
                      <a:pt x="115" y="78"/>
                    </a:lnTo>
                    <a:lnTo>
                      <a:pt x="130" y="73"/>
                    </a:lnTo>
                    <a:lnTo>
                      <a:pt x="133" y="75"/>
                    </a:lnTo>
                    <a:lnTo>
                      <a:pt x="133" y="82"/>
                    </a:lnTo>
                    <a:lnTo>
                      <a:pt x="137" y="82"/>
                    </a:lnTo>
                    <a:lnTo>
                      <a:pt x="140" y="87"/>
                    </a:lnTo>
                    <a:lnTo>
                      <a:pt x="148" y="87"/>
                    </a:lnTo>
                    <a:lnTo>
                      <a:pt x="152" y="94"/>
                    </a:lnTo>
                    <a:lnTo>
                      <a:pt x="158" y="97"/>
                    </a:lnTo>
                    <a:lnTo>
                      <a:pt x="165" y="97"/>
                    </a:lnTo>
                    <a:lnTo>
                      <a:pt x="170" y="92"/>
                    </a:lnTo>
                    <a:lnTo>
                      <a:pt x="177" y="91"/>
                    </a:lnTo>
                    <a:lnTo>
                      <a:pt x="185" y="94"/>
                    </a:lnTo>
                    <a:lnTo>
                      <a:pt x="188" y="91"/>
                    </a:lnTo>
                    <a:lnTo>
                      <a:pt x="186" y="87"/>
                    </a:lnTo>
                    <a:lnTo>
                      <a:pt x="189" y="82"/>
                    </a:lnTo>
                    <a:lnTo>
                      <a:pt x="192" y="79"/>
                    </a:lnTo>
                    <a:lnTo>
                      <a:pt x="192" y="72"/>
                    </a:lnTo>
                    <a:lnTo>
                      <a:pt x="200" y="66"/>
                    </a:lnTo>
                    <a:lnTo>
                      <a:pt x="202" y="61"/>
                    </a:lnTo>
                    <a:lnTo>
                      <a:pt x="204" y="60"/>
                    </a:lnTo>
                    <a:lnTo>
                      <a:pt x="211" y="63"/>
                    </a:lnTo>
                    <a:lnTo>
                      <a:pt x="214" y="59"/>
                    </a:lnTo>
                    <a:lnTo>
                      <a:pt x="213" y="57"/>
                    </a:lnTo>
                    <a:lnTo>
                      <a:pt x="222" y="53"/>
                    </a:lnTo>
                    <a:lnTo>
                      <a:pt x="228" y="54"/>
                    </a:lnTo>
                    <a:lnTo>
                      <a:pt x="231" y="53"/>
                    </a:lnTo>
                    <a:lnTo>
                      <a:pt x="231" y="42"/>
                    </a:lnTo>
                    <a:lnTo>
                      <a:pt x="231" y="36"/>
                    </a:lnTo>
                    <a:lnTo>
                      <a:pt x="234" y="32"/>
                    </a:lnTo>
                    <a:lnTo>
                      <a:pt x="232" y="28"/>
                    </a:lnTo>
                    <a:lnTo>
                      <a:pt x="234" y="17"/>
                    </a:lnTo>
                    <a:lnTo>
                      <a:pt x="247" y="7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20">
                <a:extLst>
                  <a:ext uri="{FF2B5EF4-FFF2-40B4-BE49-F238E27FC236}">
                    <a16:creationId xmlns:a16="http://schemas.microsoft.com/office/drawing/2014/main" id="{464BA9C9-6D1C-41BA-BF92-5D0BBEB96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042" y="2285952"/>
                <a:ext cx="536575" cy="336550"/>
              </a:xfrm>
              <a:custGeom>
                <a:avLst/>
                <a:gdLst>
                  <a:gd name="T0" fmla="*/ 166 w 338"/>
                  <a:gd name="T1" fmla="*/ 24 h 212"/>
                  <a:gd name="T2" fmla="*/ 194 w 338"/>
                  <a:gd name="T3" fmla="*/ 80 h 212"/>
                  <a:gd name="T4" fmla="*/ 197 w 338"/>
                  <a:gd name="T5" fmla="*/ 83 h 212"/>
                  <a:gd name="T6" fmla="*/ 213 w 338"/>
                  <a:gd name="T7" fmla="*/ 95 h 212"/>
                  <a:gd name="T8" fmla="*/ 253 w 338"/>
                  <a:gd name="T9" fmla="*/ 124 h 212"/>
                  <a:gd name="T10" fmla="*/ 301 w 338"/>
                  <a:gd name="T11" fmla="*/ 162 h 212"/>
                  <a:gd name="T12" fmla="*/ 320 w 338"/>
                  <a:gd name="T13" fmla="*/ 159 h 212"/>
                  <a:gd name="T14" fmla="*/ 327 w 338"/>
                  <a:gd name="T15" fmla="*/ 190 h 212"/>
                  <a:gd name="T16" fmla="*/ 338 w 338"/>
                  <a:gd name="T17" fmla="*/ 201 h 212"/>
                  <a:gd name="T18" fmla="*/ 317 w 338"/>
                  <a:gd name="T19" fmla="*/ 198 h 212"/>
                  <a:gd name="T20" fmla="*/ 292 w 338"/>
                  <a:gd name="T21" fmla="*/ 199 h 212"/>
                  <a:gd name="T22" fmla="*/ 283 w 338"/>
                  <a:gd name="T23" fmla="*/ 205 h 212"/>
                  <a:gd name="T24" fmla="*/ 273 w 338"/>
                  <a:gd name="T25" fmla="*/ 208 h 212"/>
                  <a:gd name="T26" fmla="*/ 261 w 338"/>
                  <a:gd name="T27" fmla="*/ 210 h 212"/>
                  <a:gd name="T28" fmla="*/ 225 w 338"/>
                  <a:gd name="T29" fmla="*/ 204 h 212"/>
                  <a:gd name="T30" fmla="*/ 227 w 338"/>
                  <a:gd name="T31" fmla="*/ 183 h 212"/>
                  <a:gd name="T32" fmla="*/ 212 w 338"/>
                  <a:gd name="T33" fmla="*/ 174 h 212"/>
                  <a:gd name="T34" fmla="*/ 198 w 338"/>
                  <a:gd name="T35" fmla="*/ 168 h 212"/>
                  <a:gd name="T36" fmla="*/ 184 w 338"/>
                  <a:gd name="T37" fmla="*/ 174 h 212"/>
                  <a:gd name="T38" fmla="*/ 182 w 338"/>
                  <a:gd name="T39" fmla="*/ 180 h 212"/>
                  <a:gd name="T40" fmla="*/ 170 w 338"/>
                  <a:gd name="T41" fmla="*/ 182 h 212"/>
                  <a:gd name="T42" fmla="*/ 152 w 338"/>
                  <a:gd name="T43" fmla="*/ 182 h 212"/>
                  <a:gd name="T44" fmla="*/ 129 w 338"/>
                  <a:gd name="T45" fmla="*/ 192 h 212"/>
                  <a:gd name="T46" fmla="*/ 118 w 338"/>
                  <a:gd name="T47" fmla="*/ 190 h 212"/>
                  <a:gd name="T48" fmla="*/ 112 w 338"/>
                  <a:gd name="T49" fmla="*/ 170 h 212"/>
                  <a:gd name="T50" fmla="*/ 101 w 338"/>
                  <a:gd name="T51" fmla="*/ 159 h 212"/>
                  <a:gd name="T52" fmla="*/ 98 w 338"/>
                  <a:gd name="T53" fmla="*/ 154 h 212"/>
                  <a:gd name="T54" fmla="*/ 86 w 338"/>
                  <a:gd name="T55" fmla="*/ 139 h 212"/>
                  <a:gd name="T56" fmla="*/ 72 w 338"/>
                  <a:gd name="T57" fmla="*/ 152 h 212"/>
                  <a:gd name="T58" fmla="*/ 61 w 338"/>
                  <a:gd name="T59" fmla="*/ 146 h 212"/>
                  <a:gd name="T60" fmla="*/ 53 w 338"/>
                  <a:gd name="T61" fmla="*/ 124 h 212"/>
                  <a:gd name="T62" fmla="*/ 43 w 338"/>
                  <a:gd name="T63" fmla="*/ 126 h 212"/>
                  <a:gd name="T64" fmla="*/ 27 w 338"/>
                  <a:gd name="T65" fmla="*/ 115 h 212"/>
                  <a:gd name="T66" fmla="*/ 18 w 338"/>
                  <a:gd name="T67" fmla="*/ 98 h 212"/>
                  <a:gd name="T68" fmla="*/ 4 w 338"/>
                  <a:gd name="T69" fmla="*/ 86 h 212"/>
                  <a:gd name="T70" fmla="*/ 6 w 338"/>
                  <a:gd name="T71" fmla="*/ 53 h 212"/>
                  <a:gd name="T72" fmla="*/ 21 w 338"/>
                  <a:gd name="T73" fmla="*/ 40 h 212"/>
                  <a:gd name="T74" fmla="*/ 29 w 338"/>
                  <a:gd name="T75" fmla="*/ 45 h 212"/>
                  <a:gd name="T76" fmla="*/ 49 w 338"/>
                  <a:gd name="T77" fmla="*/ 39 h 212"/>
                  <a:gd name="T78" fmla="*/ 80 w 338"/>
                  <a:gd name="T79" fmla="*/ 45 h 212"/>
                  <a:gd name="T80" fmla="*/ 89 w 338"/>
                  <a:gd name="T81" fmla="*/ 37 h 212"/>
                  <a:gd name="T82" fmla="*/ 107 w 338"/>
                  <a:gd name="T83" fmla="*/ 53 h 212"/>
                  <a:gd name="T84" fmla="*/ 123 w 338"/>
                  <a:gd name="T85" fmla="*/ 46 h 212"/>
                  <a:gd name="T86" fmla="*/ 138 w 338"/>
                  <a:gd name="T87" fmla="*/ 46 h 212"/>
                  <a:gd name="T88" fmla="*/ 144 w 338"/>
                  <a:gd name="T89" fmla="*/ 33 h 212"/>
                  <a:gd name="T90" fmla="*/ 158 w 338"/>
                  <a:gd name="T91" fmla="*/ 24 h 212"/>
                  <a:gd name="T92" fmla="*/ 158 w 338"/>
                  <a:gd name="T9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8" h="212">
                    <a:moveTo>
                      <a:pt x="160" y="0"/>
                    </a:moveTo>
                    <a:lnTo>
                      <a:pt x="161" y="2"/>
                    </a:lnTo>
                    <a:lnTo>
                      <a:pt x="166" y="24"/>
                    </a:lnTo>
                    <a:lnTo>
                      <a:pt x="173" y="40"/>
                    </a:lnTo>
                    <a:lnTo>
                      <a:pt x="195" y="77"/>
                    </a:lnTo>
                    <a:lnTo>
                      <a:pt x="194" y="80"/>
                    </a:lnTo>
                    <a:lnTo>
                      <a:pt x="191" y="89"/>
                    </a:lnTo>
                    <a:lnTo>
                      <a:pt x="195" y="87"/>
                    </a:lnTo>
                    <a:lnTo>
                      <a:pt x="197" y="83"/>
                    </a:lnTo>
                    <a:lnTo>
                      <a:pt x="197" y="80"/>
                    </a:lnTo>
                    <a:lnTo>
                      <a:pt x="200" y="74"/>
                    </a:lnTo>
                    <a:lnTo>
                      <a:pt x="213" y="95"/>
                    </a:lnTo>
                    <a:lnTo>
                      <a:pt x="233" y="117"/>
                    </a:lnTo>
                    <a:lnTo>
                      <a:pt x="243" y="124"/>
                    </a:lnTo>
                    <a:lnTo>
                      <a:pt x="253" y="124"/>
                    </a:lnTo>
                    <a:lnTo>
                      <a:pt x="271" y="137"/>
                    </a:lnTo>
                    <a:lnTo>
                      <a:pt x="275" y="137"/>
                    </a:lnTo>
                    <a:lnTo>
                      <a:pt x="301" y="162"/>
                    </a:lnTo>
                    <a:lnTo>
                      <a:pt x="313" y="165"/>
                    </a:lnTo>
                    <a:lnTo>
                      <a:pt x="314" y="159"/>
                    </a:lnTo>
                    <a:lnTo>
                      <a:pt x="320" y="159"/>
                    </a:lnTo>
                    <a:lnTo>
                      <a:pt x="315" y="165"/>
                    </a:lnTo>
                    <a:lnTo>
                      <a:pt x="320" y="176"/>
                    </a:lnTo>
                    <a:lnTo>
                      <a:pt x="327" y="190"/>
                    </a:lnTo>
                    <a:lnTo>
                      <a:pt x="333" y="199"/>
                    </a:lnTo>
                    <a:lnTo>
                      <a:pt x="338" y="201"/>
                    </a:lnTo>
                    <a:lnTo>
                      <a:pt x="338" y="201"/>
                    </a:lnTo>
                    <a:lnTo>
                      <a:pt x="323" y="204"/>
                    </a:lnTo>
                    <a:lnTo>
                      <a:pt x="320" y="198"/>
                    </a:lnTo>
                    <a:lnTo>
                      <a:pt x="317" y="198"/>
                    </a:lnTo>
                    <a:lnTo>
                      <a:pt x="311" y="195"/>
                    </a:lnTo>
                    <a:lnTo>
                      <a:pt x="296" y="193"/>
                    </a:lnTo>
                    <a:lnTo>
                      <a:pt x="292" y="199"/>
                    </a:lnTo>
                    <a:lnTo>
                      <a:pt x="289" y="199"/>
                    </a:lnTo>
                    <a:lnTo>
                      <a:pt x="286" y="204"/>
                    </a:lnTo>
                    <a:lnTo>
                      <a:pt x="283" y="205"/>
                    </a:lnTo>
                    <a:lnTo>
                      <a:pt x="281" y="211"/>
                    </a:lnTo>
                    <a:lnTo>
                      <a:pt x="277" y="211"/>
                    </a:lnTo>
                    <a:lnTo>
                      <a:pt x="273" y="208"/>
                    </a:lnTo>
                    <a:lnTo>
                      <a:pt x="265" y="210"/>
                    </a:lnTo>
                    <a:lnTo>
                      <a:pt x="262" y="211"/>
                    </a:lnTo>
                    <a:lnTo>
                      <a:pt x="261" y="210"/>
                    </a:lnTo>
                    <a:lnTo>
                      <a:pt x="255" y="212"/>
                    </a:lnTo>
                    <a:lnTo>
                      <a:pt x="246" y="211"/>
                    </a:lnTo>
                    <a:lnTo>
                      <a:pt x="225" y="204"/>
                    </a:lnTo>
                    <a:lnTo>
                      <a:pt x="227" y="199"/>
                    </a:lnTo>
                    <a:lnTo>
                      <a:pt x="234" y="193"/>
                    </a:lnTo>
                    <a:lnTo>
                      <a:pt x="227" y="183"/>
                    </a:lnTo>
                    <a:lnTo>
                      <a:pt x="224" y="186"/>
                    </a:lnTo>
                    <a:lnTo>
                      <a:pt x="221" y="185"/>
                    </a:lnTo>
                    <a:lnTo>
                      <a:pt x="212" y="174"/>
                    </a:lnTo>
                    <a:lnTo>
                      <a:pt x="207" y="177"/>
                    </a:lnTo>
                    <a:lnTo>
                      <a:pt x="203" y="176"/>
                    </a:lnTo>
                    <a:lnTo>
                      <a:pt x="198" y="168"/>
                    </a:lnTo>
                    <a:lnTo>
                      <a:pt x="195" y="170"/>
                    </a:lnTo>
                    <a:lnTo>
                      <a:pt x="190" y="168"/>
                    </a:lnTo>
                    <a:lnTo>
                      <a:pt x="184" y="174"/>
                    </a:lnTo>
                    <a:lnTo>
                      <a:pt x="179" y="174"/>
                    </a:lnTo>
                    <a:lnTo>
                      <a:pt x="179" y="176"/>
                    </a:lnTo>
                    <a:lnTo>
                      <a:pt x="182" y="180"/>
                    </a:lnTo>
                    <a:lnTo>
                      <a:pt x="182" y="183"/>
                    </a:lnTo>
                    <a:lnTo>
                      <a:pt x="179" y="185"/>
                    </a:lnTo>
                    <a:lnTo>
                      <a:pt x="170" y="182"/>
                    </a:lnTo>
                    <a:lnTo>
                      <a:pt x="169" y="185"/>
                    </a:lnTo>
                    <a:lnTo>
                      <a:pt x="161" y="186"/>
                    </a:lnTo>
                    <a:lnTo>
                      <a:pt x="152" y="182"/>
                    </a:lnTo>
                    <a:lnTo>
                      <a:pt x="145" y="192"/>
                    </a:lnTo>
                    <a:lnTo>
                      <a:pt x="129" y="192"/>
                    </a:lnTo>
                    <a:lnTo>
                      <a:pt x="129" y="192"/>
                    </a:lnTo>
                    <a:lnTo>
                      <a:pt x="126" y="192"/>
                    </a:lnTo>
                    <a:lnTo>
                      <a:pt x="123" y="187"/>
                    </a:lnTo>
                    <a:lnTo>
                      <a:pt x="118" y="190"/>
                    </a:lnTo>
                    <a:lnTo>
                      <a:pt x="114" y="187"/>
                    </a:lnTo>
                    <a:lnTo>
                      <a:pt x="115" y="179"/>
                    </a:lnTo>
                    <a:lnTo>
                      <a:pt x="112" y="170"/>
                    </a:lnTo>
                    <a:lnTo>
                      <a:pt x="105" y="170"/>
                    </a:lnTo>
                    <a:lnTo>
                      <a:pt x="104" y="161"/>
                    </a:lnTo>
                    <a:lnTo>
                      <a:pt x="101" y="159"/>
                    </a:lnTo>
                    <a:lnTo>
                      <a:pt x="96" y="159"/>
                    </a:lnTo>
                    <a:lnTo>
                      <a:pt x="96" y="157"/>
                    </a:lnTo>
                    <a:lnTo>
                      <a:pt x="98" y="154"/>
                    </a:lnTo>
                    <a:lnTo>
                      <a:pt x="95" y="145"/>
                    </a:lnTo>
                    <a:lnTo>
                      <a:pt x="90" y="142"/>
                    </a:lnTo>
                    <a:lnTo>
                      <a:pt x="86" y="139"/>
                    </a:lnTo>
                    <a:lnTo>
                      <a:pt x="80" y="145"/>
                    </a:lnTo>
                    <a:lnTo>
                      <a:pt x="75" y="145"/>
                    </a:lnTo>
                    <a:lnTo>
                      <a:pt x="72" y="152"/>
                    </a:lnTo>
                    <a:lnTo>
                      <a:pt x="67" y="148"/>
                    </a:lnTo>
                    <a:lnTo>
                      <a:pt x="64" y="151"/>
                    </a:lnTo>
                    <a:lnTo>
                      <a:pt x="61" y="146"/>
                    </a:lnTo>
                    <a:lnTo>
                      <a:pt x="56" y="145"/>
                    </a:lnTo>
                    <a:lnTo>
                      <a:pt x="52" y="140"/>
                    </a:lnTo>
                    <a:lnTo>
                      <a:pt x="53" y="124"/>
                    </a:lnTo>
                    <a:lnTo>
                      <a:pt x="49" y="124"/>
                    </a:lnTo>
                    <a:lnTo>
                      <a:pt x="47" y="127"/>
                    </a:lnTo>
                    <a:lnTo>
                      <a:pt x="43" y="126"/>
                    </a:lnTo>
                    <a:lnTo>
                      <a:pt x="37" y="124"/>
                    </a:lnTo>
                    <a:lnTo>
                      <a:pt x="32" y="117"/>
                    </a:lnTo>
                    <a:lnTo>
                      <a:pt x="27" y="115"/>
                    </a:lnTo>
                    <a:lnTo>
                      <a:pt x="19" y="109"/>
                    </a:lnTo>
                    <a:lnTo>
                      <a:pt x="21" y="102"/>
                    </a:lnTo>
                    <a:lnTo>
                      <a:pt x="18" y="98"/>
                    </a:lnTo>
                    <a:lnTo>
                      <a:pt x="10" y="93"/>
                    </a:lnTo>
                    <a:lnTo>
                      <a:pt x="10" y="90"/>
                    </a:lnTo>
                    <a:lnTo>
                      <a:pt x="4" y="86"/>
                    </a:lnTo>
                    <a:lnTo>
                      <a:pt x="0" y="78"/>
                    </a:lnTo>
                    <a:lnTo>
                      <a:pt x="3" y="56"/>
                    </a:lnTo>
                    <a:lnTo>
                      <a:pt x="6" y="53"/>
                    </a:lnTo>
                    <a:lnTo>
                      <a:pt x="7" y="43"/>
                    </a:lnTo>
                    <a:lnTo>
                      <a:pt x="13" y="37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27" y="42"/>
                    </a:lnTo>
                    <a:lnTo>
                      <a:pt x="29" y="45"/>
                    </a:lnTo>
                    <a:lnTo>
                      <a:pt x="37" y="37"/>
                    </a:lnTo>
                    <a:lnTo>
                      <a:pt x="46" y="36"/>
                    </a:lnTo>
                    <a:lnTo>
                      <a:pt x="49" y="39"/>
                    </a:lnTo>
                    <a:lnTo>
                      <a:pt x="65" y="46"/>
                    </a:lnTo>
                    <a:lnTo>
                      <a:pt x="75" y="43"/>
                    </a:lnTo>
                    <a:lnTo>
                      <a:pt x="80" y="45"/>
                    </a:lnTo>
                    <a:lnTo>
                      <a:pt x="81" y="42"/>
                    </a:lnTo>
                    <a:lnTo>
                      <a:pt x="89" y="39"/>
                    </a:lnTo>
                    <a:lnTo>
                      <a:pt x="89" y="37"/>
                    </a:lnTo>
                    <a:lnTo>
                      <a:pt x="96" y="39"/>
                    </a:lnTo>
                    <a:lnTo>
                      <a:pt x="102" y="50"/>
                    </a:lnTo>
                    <a:lnTo>
                      <a:pt x="107" y="53"/>
                    </a:lnTo>
                    <a:lnTo>
                      <a:pt x="115" y="50"/>
                    </a:lnTo>
                    <a:lnTo>
                      <a:pt x="118" y="46"/>
                    </a:lnTo>
                    <a:lnTo>
                      <a:pt x="123" y="46"/>
                    </a:lnTo>
                    <a:lnTo>
                      <a:pt x="124" y="49"/>
                    </a:lnTo>
                    <a:lnTo>
                      <a:pt x="135" y="45"/>
                    </a:lnTo>
                    <a:lnTo>
                      <a:pt x="138" y="46"/>
                    </a:lnTo>
                    <a:lnTo>
                      <a:pt x="141" y="42"/>
                    </a:lnTo>
                    <a:lnTo>
                      <a:pt x="141" y="34"/>
                    </a:lnTo>
                    <a:lnTo>
                      <a:pt x="144" y="33"/>
                    </a:lnTo>
                    <a:lnTo>
                      <a:pt x="147" y="24"/>
                    </a:lnTo>
                    <a:lnTo>
                      <a:pt x="150" y="22"/>
                    </a:lnTo>
                    <a:lnTo>
                      <a:pt x="158" y="24"/>
                    </a:lnTo>
                    <a:lnTo>
                      <a:pt x="160" y="21"/>
                    </a:lnTo>
                    <a:lnTo>
                      <a:pt x="152" y="6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21">
                <a:extLst>
                  <a:ext uri="{FF2B5EF4-FFF2-40B4-BE49-F238E27FC236}">
                    <a16:creationId xmlns:a16="http://schemas.microsoft.com/office/drawing/2014/main" id="{C5D45A2E-8E4B-4B0E-9907-BEAF18FBF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542" y="2552652"/>
                <a:ext cx="528638" cy="460375"/>
              </a:xfrm>
              <a:custGeom>
                <a:avLst/>
                <a:gdLst>
                  <a:gd name="T0" fmla="*/ 24 w 333"/>
                  <a:gd name="T1" fmla="*/ 24 h 290"/>
                  <a:gd name="T2" fmla="*/ 41 w 333"/>
                  <a:gd name="T3" fmla="*/ 18 h 290"/>
                  <a:gd name="T4" fmla="*/ 50 w 333"/>
                  <a:gd name="T5" fmla="*/ 14 h 290"/>
                  <a:gd name="T6" fmla="*/ 61 w 333"/>
                  <a:gd name="T7" fmla="*/ 15 h 290"/>
                  <a:gd name="T8" fmla="*/ 58 w 333"/>
                  <a:gd name="T9" fmla="*/ 8 h 290"/>
                  <a:gd name="T10" fmla="*/ 64 w 333"/>
                  <a:gd name="T11" fmla="*/ 6 h 290"/>
                  <a:gd name="T12" fmla="*/ 75 w 333"/>
                  <a:gd name="T13" fmla="*/ 3 h 290"/>
                  <a:gd name="T14" fmla="*/ 83 w 333"/>
                  <a:gd name="T15" fmla="*/ 8 h 290"/>
                  <a:gd name="T16" fmla="*/ 92 w 333"/>
                  <a:gd name="T17" fmla="*/ 6 h 290"/>
                  <a:gd name="T18" fmla="*/ 102 w 333"/>
                  <a:gd name="T19" fmla="*/ 18 h 290"/>
                  <a:gd name="T20" fmla="*/ 114 w 333"/>
                  <a:gd name="T21" fmla="*/ 25 h 290"/>
                  <a:gd name="T22" fmla="*/ 105 w 333"/>
                  <a:gd name="T23" fmla="*/ 36 h 290"/>
                  <a:gd name="T24" fmla="*/ 135 w 333"/>
                  <a:gd name="T25" fmla="*/ 44 h 290"/>
                  <a:gd name="T26" fmla="*/ 142 w 333"/>
                  <a:gd name="T27" fmla="*/ 43 h 290"/>
                  <a:gd name="T28" fmla="*/ 153 w 333"/>
                  <a:gd name="T29" fmla="*/ 40 h 290"/>
                  <a:gd name="T30" fmla="*/ 161 w 333"/>
                  <a:gd name="T31" fmla="*/ 43 h 290"/>
                  <a:gd name="T32" fmla="*/ 166 w 333"/>
                  <a:gd name="T33" fmla="*/ 37 h 290"/>
                  <a:gd name="T34" fmla="*/ 172 w 333"/>
                  <a:gd name="T35" fmla="*/ 33 h 290"/>
                  <a:gd name="T36" fmla="*/ 191 w 333"/>
                  <a:gd name="T37" fmla="*/ 27 h 290"/>
                  <a:gd name="T38" fmla="*/ 198 w 333"/>
                  <a:gd name="T39" fmla="*/ 30 h 290"/>
                  <a:gd name="T40" fmla="*/ 218 w 333"/>
                  <a:gd name="T41" fmla="*/ 33 h 290"/>
                  <a:gd name="T42" fmla="*/ 215 w 333"/>
                  <a:gd name="T43" fmla="*/ 42 h 290"/>
                  <a:gd name="T44" fmla="*/ 201 w 333"/>
                  <a:gd name="T45" fmla="*/ 61 h 290"/>
                  <a:gd name="T46" fmla="*/ 215 w 333"/>
                  <a:gd name="T47" fmla="*/ 103 h 290"/>
                  <a:gd name="T48" fmla="*/ 262 w 333"/>
                  <a:gd name="T49" fmla="*/ 171 h 290"/>
                  <a:gd name="T50" fmla="*/ 333 w 333"/>
                  <a:gd name="T51" fmla="*/ 232 h 290"/>
                  <a:gd name="T52" fmla="*/ 321 w 333"/>
                  <a:gd name="T53" fmla="*/ 243 h 290"/>
                  <a:gd name="T54" fmla="*/ 301 w 333"/>
                  <a:gd name="T55" fmla="*/ 254 h 290"/>
                  <a:gd name="T56" fmla="*/ 299 w 333"/>
                  <a:gd name="T57" fmla="*/ 262 h 290"/>
                  <a:gd name="T58" fmla="*/ 292 w 333"/>
                  <a:gd name="T59" fmla="*/ 261 h 290"/>
                  <a:gd name="T60" fmla="*/ 287 w 333"/>
                  <a:gd name="T61" fmla="*/ 273 h 290"/>
                  <a:gd name="T62" fmla="*/ 281 w 333"/>
                  <a:gd name="T63" fmla="*/ 277 h 290"/>
                  <a:gd name="T64" fmla="*/ 277 w 333"/>
                  <a:gd name="T65" fmla="*/ 289 h 290"/>
                  <a:gd name="T66" fmla="*/ 259 w 333"/>
                  <a:gd name="T67" fmla="*/ 283 h 290"/>
                  <a:gd name="T68" fmla="*/ 240 w 333"/>
                  <a:gd name="T69" fmla="*/ 286 h 290"/>
                  <a:gd name="T70" fmla="*/ 237 w 333"/>
                  <a:gd name="T71" fmla="*/ 274 h 290"/>
                  <a:gd name="T72" fmla="*/ 227 w 333"/>
                  <a:gd name="T73" fmla="*/ 271 h 290"/>
                  <a:gd name="T74" fmla="*/ 225 w 333"/>
                  <a:gd name="T75" fmla="*/ 270 h 290"/>
                  <a:gd name="T76" fmla="*/ 218 w 333"/>
                  <a:gd name="T77" fmla="*/ 279 h 290"/>
                  <a:gd name="T78" fmla="*/ 206 w 333"/>
                  <a:gd name="T79" fmla="*/ 271 h 290"/>
                  <a:gd name="T80" fmla="*/ 197 w 333"/>
                  <a:gd name="T81" fmla="*/ 270 h 290"/>
                  <a:gd name="T82" fmla="*/ 191 w 333"/>
                  <a:gd name="T83" fmla="*/ 258 h 290"/>
                  <a:gd name="T84" fmla="*/ 181 w 333"/>
                  <a:gd name="T85" fmla="*/ 237 h 290"/>
                  <a:gd name="T86" fmla="*/ 173 w 333"/>
                  <a:gd name="T87" fmla="*/ 227 h 290"/>
                  <a:gd name="T88" fmla="*/ 167 w 333"/>
                  <a:gd name="T89" fmla="*/ 220 h 290"/>
                  <a:gd name="T90" fmla="*/ 173 w 333"/>
                  <a:gd name="T91" fmla="*/ 218 h 290"/>
                  <a:gd name="T92" fmla="*/ 170 w 333"/>
                  <a:gd name="T93" fmla="*/ 209 h 290"/>
                  <a:gd name="T94" fmla="*/ 167 w 333"/>
                  <a:gd name="T95" fmla="*/ 198 h 290"/>
                  <a:gd name="T96" fmla="*/ 161 w 333"/>
                  <a:gd name="T97" fmla="*/ 207 h 290"/>
                  <a:gd name="T98" fmla="*/ 130 w 333"/>
                  <a:gd name="T99" fmla="*/ 195 h 290"/>
                  <a:gd name="T100" fmla="*/ 117 w 333"/>
                  <a:gd name="T101" fmla="*/ 181 h 290"/>
                  <a:gd name="T102" fmla="*/ 58 w 333"/>
                  <a:gd name="T103" fmla="*/ 115 h 290"/>
                  <a:gd name="T104" fmla="*/ 41 w 333"/>
                  <a:gd name="T105" fmla="*/ 103 h 290"/>
                  <a:gd name="T106" fmla="*/ 32 w 333"/>
                  <a:gd name="T107" fmla="*/ 93 h 290"/>
                  <a:gd name="T108" fmla="*/ 22 w 333"/>
                  <a:gd name="T109" fmla="*/ 83 h 290"/>
                  <a:gd name="T110" fmla="*/ 19 w 333"/>
                  <a:gd name="T111" fmla="*/ 68 h 290"/>
                  <a:gd name="T112" fmla="*/ 0 w 333"/>
                  <a:gd name="T113" fmla="*/ 53 h 290"/>
                  <a:gd name="T114" fmla="*/ 9 w 333"/>
                  <a:gd name="T115" fmla="*/ 33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3" h="290">
                    <a:moveTo>
                      <a:pt x="9" y="24"/>
                    </a:moveTo>
                    <a:lnTo>
                      <a:pt x="24" y="24"/>
                    </a:lnTo>
                    <a:lnTo>
                      <a:pt x="32" y="14"/>
                    </a:lnTo>
                    <a:lnTo>
                      <a:pt x="41" y="18"/>
                    </a:lnTo>
                    <a:lnTo>
                      <a:pt x="49" y="17"/>
                    </a:lnTo>
                    <a:lnTo>
                      <a:pt x="50" y="14"/>
                    </a:lnTo>
                    <a:lnTo>
                      <a:pt x="59" y="17"/>
                    </a:lnTo>
                    <a:lnTo>
                      <a:pt x="61" y="15"/>
                    </a:lnTo>
                    <a:lnTo>
                      <a:pt x="62" y="12"/>
                    </a:lnTo>
                    <a:lnTo>
                      <a:pt x="58" y="8"/>
                    </a:lnTo>
                    <a:lnTo>
                      <a:pt x="59" y="6"/>
                    </a:lnTo>
                    <a:lnTo>
                      <a:pt x="64" y="6"/>
                    </a:lnTo>
                    <a:lnTo>
                      <a:pt x="70" y="0"/>
                    </a:lnTo>
                    <a:lnTo>
                      <a:pt x="75" y="3"/>
                    </a:lnTo>
                    <a:lnTo>
                      <a:pt x="78" y="0"/>
                    </a:lnTo>
                    <a:lnTo>
                      <a:pt x="83" y="8"/>
                    </a:lnTo>
                    <a:lnTo>
                      <a:pt x="87" y="9"/>
                    </a:lnTo>
                    <a:lnTo>
                      <a:pt x="92" y="6"/>
                    </a:lnTo>
                    <a:lnTo>
                      <a:pt x="99" y="17"/>
                    </a:lnTo>
                    <a:lnTo>
                      <a:pt x="102" y="18"/>
                    </a:lnTo>
                    <a:lnTo>
                      <a:pt x="105" y="15"/>
                    </a:lnTo>
                    <a:lnTo>
                      <a:pt x="114" y="25"/>
                    </a:lnTo>
                    <a:lnTo>
                      <a:pt x="107" y="31"/>
                    </a:lnTo>
                    <a:lnTo>
                      <a:pt x="105" y="36"/>
                    </a:lnTo>
                    <a:lnTo>
                      <a:pt x="126" y="43"/>
                    </a:lnTo>
                    <a:lnTo>
                      <a:pt x="135" y="44"/>
                    </a:lnTo>
                    <a:lnTo>
                      <a:pt x="141" y="42"/>
                    </a:lnTo>
                    <a:lnTo>
                      <a:pt x="142" y="43"/>
                    </a:lnTo>
                    <a:lnTo>
                      <a:pt x="144" y="42"/>
                    </a:lnTo>
                    <a:lnTo>
                      <a:pt x="153" y="40"/>
                    </a:lnTo>
                    <a:lnTo>
                      <a:pt x="157" y="44"/>
                    </a:lnTo>
                    <a:lnTo>
                      <a:pt x="161" y="43"/>
                    </a:lnTo>
                    <a:lnTo>
                      <a:pt x="163" y="37"/>
                    </a:lnTo>
                    <a:lnTo>
                      <a:pt x="166" y="37"/>
                    </a:lnTo>
                    <a:lnTo>
                      <a:pt x="167" y="33"/>
                    </a:lnTo>
                    <a:lnTo>
                      <a:pt x="172" y="33"/>
                    </a:lnTo>
                    <a:lnTo>
                      <a:pt x="176" y="25"/>
                    </a:lnTo>
                    <a:lnTo>
                      <a:pt x="191" y="27"/>
                    </a:lnTo>
                    <a:lnTo>
                      <a:pt x="195" y="31"/>
                    </a:lnTo>
                    <a:lnTo>
                      <a:pt x="198" y="30"/>
                    </a:lnTo>
                    <a:lnTo>
                      <a:pt x="203" y="36"/>
                    </a:lnTo>
                    <a:lnTo>
                      <a:pt x="218" y="33"/>
                    </a:lnTo>
                    <a:lnTo>
                      <a:pt x="218" y="33"/>
                    </a:lnTo>
                    <a:lnTo>
                      <a:pt x="215" y="42"/>
                    </a:lnTo>
                    <a:lnTo>
                      <a:pt x="210" y="43"/>
                    </a:lnTo>
                    <a:lnTo>
                      <a:pt x="201" y="61"/>
                    </a:lnTo>
                    <a:lnTo>
                      <a:pt x="206" y="83"/>
                    </a:lnTo>
                    <a:lnTo>
                      <a:pt x="215" y="103"/>
                    </a:lnTo>
                    <a:lnTo>
                      <a:pt x="252" y="159"/>
                    </a:lnTo>
                    <a:lnTo>
                      <a:pt x="262" y="171"/>
                    </a:lnTo>
                    <a:lnTo>
                      <a:pt x="295" y="204"/>
                    </a:lnTo>
                    <a:lnTo>
                      <a:pt x="333" y="232"/>
                    </a:lnTo>
                    <a:lnTo>
                      <a:pt x="333" y="232"/>
                    </a:lnTo>
                    <a:lnTo>
                      <a:pt x="321" y="243"/>
                    </a:lnTo>
                    <a:lnTo>
                      <a:pt x="307" y="252"/>
                    </a:lnTo>
                    <a:lnTo>
                      <a:pt x="301" y="254"/>
                    </a:lnTo>
                    <a:lnTo>
                      <a:pt x="302" y="260"/>
                    </a:lnTo>
                    <a:lnTo>
                      <a:pt x="299" y="262"/>
                    </a:lnTo>
                    <a:lnTo>
                      <a:pt x="295" y="262"/>
                    </a:lnTo>
                    <a:lnTo>
                      <a:pt x="292" y="261"/>
                    </a:lnTo>
                    <a:lnTo>
                      <a:pt x="289" y="262"/>
                    </a:lnTo>
                    <a:lnTo>
                      <a:pt x="287" y="273"/>
                    </a:lnTo>
                    <a:lnTo>
                      <a:pt x="283" y="274"/>
                    </a:lnTo>
                    <a:lnTo>
                      <a:pt x="281" y="277"/>
                    </a:lnTo>
                    <a:lnTo>
                      <a:pt x="280" y="290"/>
                    </a:lnTo>
                    <a:lnTo>
                      <a:pt x="277" y="289"/>
                    </a:lnTo>
                    <a:lnTo>
                      <a:pt x="273" y="290"/>
                    </a:lnTo>
                    <a:lnTo>
                      <a:pt x="259" y="283"/>
                    </a:lnTo>
                    <a:lnTo>
                      <a:pt x="253" y="288"/>
                    </a:lnTo>
                    <a:lnTo>
                      <a:pt x="240" y="286"/>
                    </a:lnTo>
                    <a:lnTo>
                      <a:pt x="235" y="279"/>
                    </a:lnTo>
                    <a:lnTo>
                      <a:pt x="237" y="274"/>
                    </a:lnTo>
                    <a:lnTo>
                      <a:pt x="230" y="274"/>
                    </a:lnTo>
                    <a:lnTo>
                      <a:pt x="227" y="271"/>
                    </a:lnTo>
                    <a:lnTo>
                      <a:pt x="227" y="271"/>
                    </a:lnTo>
                    <a:lnTo>
                      <a:pt x="225" y="270"/>
                    </a:lnTo>
                    <a:lnTo>
                      <a:pt x="222" y="277"/>
                    </a:lnTo>
                    <a:lnTo>
                      <a:pt x="218" y="279"/>
                    </a:lnTo>
                    <a:lnTo>
                      <a:pt x="207" y="276"/>
                    </a:lnTo>
                    <a:lnTo>
                      <a:pt x="206" y="271"/>
                    </a:lnTo>
                    <a:lnTo>
                      <a:pt x="200" y="273"/>
                    </a:lnTo>
                    <a:lnTo>
                      <a:pt x="197" y="270"/>
                    </a:lnTo>
                    <a:lnTo>
                      <a:pt x="195" y="264"/>
                    </a:lnTo>
                    <a:lnTo>
                      <a:pt x="191" y="258"/>
                    </a:lnTo>
                    <a:lnTo>
                      <a:pt x="194" y="252"/>
                    </a:lnTo>
                    <a:lnTo>
                      <a:pt x="181" y="237"/>
                    </a:lnTo>
                    <a:lnTo>
                      <a:pt x="179" y="232"/>
                    </a:lnTo>
                    <a:lnTo>
                      <a:pt x="173" y="227"/>
                    </a:lnTo>
                    <a:lnTo>
                      <a:pt x="173" y="221"/>
                    </a:lnTo>
                    <a:lnTo>
                      <a:pt x="167" y="220"/>
                    </a:lnTo>
                    <a:lnTo>
                      <a:pt x="169" y="217"/>
                    </a:lnTo>
                    <a:lnTo>
                      <a:pt x="173" y="218"/>
                    </a:lnTo>
                    <a:lnTo>
                      <a:pt x="175" y="214"/>
                    </a:lnTo>
                    <a:lnTo>
                      <a:pt x="170" y="209"/>
                    </a:lnTo>
                    <a:lnTo>
                      <a:pt x="167" y="208"/>
                    </a:lnTo>
                    <a:lnTo>
                      <a:pt x="167" y="198"/>
                    </a:lnTo>
                    <a:lnTo>
                      <a:pt x="161" y="198"/>
                    </a:lnTo>
                    <a:lnTo>
                      <a:pt x="161" y="207"/>
                    </a:lnTo>
                    <a:lnTo>
                      <a:pt x="151" y="209"/>
                    </a:lnTo>
                    <a:lnTo>
                      <a:pt x="130" y="195"/>
                    </a:lnTo>
                    <a:lnTo>
                      <a:pt x="127" y="189"/>
                    </a:lnTo>
                    <a:lnTo>
                      <a:pt x="117" y="181"/>
                    </a:lnTo>
                    <a:lnTo>
                      <a:pt x="61" y="115"/>
                    </a:lnTo>
                    <a:lnTo>
                      <a:pt x="58" y="115"/>
                    </a:lnTo>
                    <a:lnTo>
                      <a:pt x="53" y="109"/>
                    </a:lnTo>
                    <a:lnTo>
                      <a:pt x="41" y="103"/>
                    </a:lnTo>
                    <a:lnTo>
                      <a:pt x="34" y="105"/>
                    </a:lnTo>
                    <a:lnTo>
                      <a:pt x="32" y="93"/>
                    </a:lnTo>
                    <a:lnTo>
                      <a:pt x="30" y="87"/>
                    </a:lnTo>
                    <a:lnTo>
                      <a:pt x="22" y="83"/>
                    </a:lnTo>
                    <a:lnTo>
                      <a:pt x="16" y="74"/>
                    </a:lnTo>
                    <a:lnTo>
                      <a:pt x="19" y="68"/>
                    </a:lnTo>
                    <a:lnTo>
                      <a:pt x="16" y="61"/>
                    </a:lnTo>
                    <a:lnTo>
                      <a:pt x="0" y="53"/>
                    </a:lnTo>
                    <a:lnTo>
                      <a:pt x="4" y="37"/>
                    </a:lnTo>
                    <a:lnTo>
                      <a:pt x="9" y="33"/>
                    </a:lnTo>
                    <a:lnTo>
                      <a:pt x="9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22">
                <a:extLst>
                  <a:ext uri="{FF2B5EF4-FFF2-40B4-BE49-F238E27FC236}">
                    <a16:creationId xmlns:a16="http://schemas.microsoft.com/office/drawing/2014/main" id="{AE0DC1A1-6928-4817-843A-7E25FBFAE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617" y="2920952"/>
                <a:ext cx="333375" cy="336550"/>
              </a:xfrm>
              <a:custGeom>
                <a:avLst/>
                <a:gdLst>
                  <a:gd name="T0" fmla="*/ 145 w 210"/>
                  <a:gd name="T1" fmla="*/ 19 h 212"/>
                  <a:gd name="T2" fmla="*/ 152 w 210"/>
                  <a:gd name="T3" fmla="*/ 50 h 212"/>
                  <a:gd name="T4" fmla="*/ 210 w 210"/>
                  <a:gd name="T5" fmla="*/ 103 h 212"/>
                  <a:gd name="T6" fmla="*/ 206 w 210"/>
                  <a:gd name="T7" fmla="*/ 106 h 212"/>
                  <a:gd name="T8" fmla="*/ 203 w 210"/>
                  <a:gd name="T9" fmla="*/ 114 h 212"/>
                  <a:gd name="T10" fmla="*/ 195 w 210"/>
                  <a:gd name="T11" fmla="*/ 128 h 212"/>
                  <a:gd name="T12" fmla="*/ 191 w 210"/>
                  <a:gd name="T13" fmla="*/ 129 h 212"/>
                  <a:gd name="T14" fmla="*/ 191 w 210"/>
                  <a:gd name="T15" fmla="*/ 132 h 212"/>
                  <a:gd name="T16" fmla="*/ 182 w 210"/>
                  <a:gd name="T17" fmla="*/ 147 h 212"/>
                  <a:gd name="T18" fmla="*/ 169 w 210"/>
                  <a:gd name="T19" fmla="*/ 144 h 212"/>
                  <a:gd name="T20" fmla="*/ 151 w 210"/>
                  <a:gd name="T21" fmla="*/ 145 h 212"/>
                  <a:gd name="T22" fmla="*/ 135 w 210"/>
                  <a:gd name="T23" fmla="*/ 153 h 212"/>
                  <a:gd name="T24" fmla="*/ 130 w 210"/>
                  <a:gd name="T25" fmla="*/ 159 h 212"/>
                  <a:gd name="T26" fmla="*/ 139 w 210"/>
                  <a:gd name="T27" fmla="*/ 162 h 212"/>
                  <a:gd name="T28" fmla="*/ 142 w 210"/>
                  <a:gd name="T29" fmla="*/ 165 h 212"/>
                  <a:gd name="T30" fmla="*/ 149 w 210"/>
                  <a:gd name="T31" fmla="*/ 175 h 212"/>
                  <a:gd name="T32" fmla="*/ 142 w 210"/>
                  <a:gd name="T33" fmla="*/ 178 h 212"/>
                  <a:gd name="T34" fmla="*/ 132 w 210"/>
                  <a:gd name="T35" fmla="*/ 176 h 212"/>
                  <a:gd name="T36" fmla="*/ 132 w 210"/>
                  <a:gd name="T37" fmla="*/ 185 h 212"/>
                  <a:gd name="T38" fmla="*/ 121 w 210"/>
                  <a:gd name="T39" fmla="*/ 198 h 212"/>
                  <a:gd name="T40" fmla="*/ 123 w 210"/>
                  <a:gd name="T41" fmla="*/ 210 h 212"/>
                  <a:gd name="T42" fmla="*/ 121 w 210"/>
                  <a:gd name="T43" fmla="*/ 212 h 212"/>
                  <a:gd name="T44" fmla="*/ 108 w 210"/>
                  <a:gd name="T45" fmla="*/ 212 h 212"/>
                  <a:gd name="T46" fmla="*/ 99 w 210"/>
                  <a:gd name="T47" fmla="*/ 195 h 212"/>
                  <a:gd name="T48" fmla="*/ 90 w 210"/>
                  <a:gd name="T49" fmla="*/ 185 h 212"/>
                  <a:gd name="T50" fmla="*/ 86 w 210"/>
                  <a:gd name="T51" fmla="*/ 181 h 212"/>
                  <a:gd name="T52" fmla="*/ 87 w 210"/>
                  <a:gd name="T53" fmla="*/ 169 h 212"/>
                  <a:gd name="T54" fmla="*/ 84 w 210"/>
                  <a:gd name="T55" fmla="*/ 153 h 212"/>
                  <a:gd name="T56" fmla="*/ 75 w 210"/>
                  <a:gd name="T57" fmla="*/ 159 h 212"/>
                  <a:gd name="T58" fmla="*/ 68 w 210"/>
                  <a:gd name="T59" fmla="*/ 169 h 212"/>
                  <a:gd name="T60" fmla="*/ 62 w 210"/>
                  <a:gd name="T61" fmla="*/ 181 h 212"/>
                  <a:gd name="T62" fmla="*/ 53 w 210"/>
                  <a:gd name="T63" fmla="*/ 182 h 212"/>
                  <a:gd name="T64" fmla="*/ 38 w 210"/>
                  <a:gd name="T65" fmla="*/ 175 h 212"/>
                  <a:gd name="T66" fmla="*/ 37 w 210"/>
                  <a:gd name="T67" fmla="*/ 163 h 212"/>
                  <a:gd name="T68" fmla="*/ 32 w 210"/>
                  <a:gd name="T69" fmla="*/ 154 h 212"/>
                  <a:gd name="T70" fmla="*/ 32 w 210"/>
                  <a:gd name="T71" fmla="*/ 141 h 212"/>
                  <a:gd name="T72" fmla="*/ 23 w 210"/>
                  <a:gd name="T73" fmla="*/ 137 h 212"/>
                  <a:gd name="T74" fmla="*/ 19 w 210"/>
                  <a:gd name="T75" fmla="*/ 134 h 212"/>
                  <a:gd name="T76" fmla="*/ 13 w 210"/>
                  <a:gd name="T77" fmla="*/ 125 h 212"/>
                  <a:gd name="T78" fmla="*/ 9 w 210"/>
                  <a:gd name="T79" fmla="*/ 73 h 212"/>
                  <a:gd name="T80" fmla="*/ 1 w 210"/>
                  <a:gd name="T81" fmla="*/ 58 h 212"/>
                  <a:gd name="T82" fmla="*/ 9 w 210"/>
                  <a:gd name="T83" fmla="*/ 41 h 212"/>
                  <a:gd name="T84" fmla="*/ 12 w 210"/>
                  <a:gd name="T85" fmla="*/ 42 h 212"/>
                  <a:gd name="T86" fmla="*/ 17 w 210"/>
                  <a:gd name="T87" fmla="*/ 47 h 212"/>
                  <a:gd name="T88" fmla="*/ 35 w 210"/>
                  <a:gd name="T89" fmla="*/ 56 h 212"/>
                  <a:gd name="T90" fmla="*/ 55 w 210"/>
                  <a:gd name="T91" fmla="*/ 58 h 212"/>
                  <a:gd name="T92" fmla="*/ 62 w 210"/>
                  <a:gd name="T93" fmla="*/ 58 h 212"/>
                  <a:gd name="T94" fmla="*/ 65 w 210"/>
                  <a:gd name="T95" fmla="*/ 42 h 212"/>
                  <a:gd name="T96" fmla="*/ 71 w 210"/>
                  <a:gd name="T97" fmla="*/ 30 h 212"/>
                  <a:gd name="T98" fmla="*/ 77 w 210"/>
                  <a:gd name="T99" fmla="*/ 30 h 212"/>
                  <a:gd name="T100" fmla="*/ 84 w 210"/>
                  <a:gd name="T101" fmla="*/ 26 h 212"/>
                  <a:gd name="T102" fmla="*/ 89 w 210"/>
                  <a:gd name="T103" fmla="*/ 20 h 212"/>
                  <a:gd name="T104" fmla="*/ 115 w 210"/>
                  <a:gd name="T105" fmla="*/ 0 h 212"/>
                  <a:gd name="T106" fmla="*/ 115 w 210"/>
                  <a:gd name="T10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12">
                    <a:moveTo>
                      <a:pt x="115" y="0"/>
                    </a:moveTo>
                    <a:lnTo>
                      <a:pt x="145" y="19"/>
                    </a:lnTo>
                    <a:lnTo>
                      <a:pt x="143" y="36"/>
                    </a:lnTo>
                    <a:lnTo>
                      <a:pt x="152" y="50"/>
                    </a:lnTo>
                    <a:lnTo>
                      <a:pt x="178" y="76"/>
                    </a:lnTo>
                    <a:lnTo>
                      <a:pt x="210" y="103"/>
                    </a:lnTo>
                    <a:lnTo>
                      <a:pt x="210" y="103"/>
                    </a:lnTo>
                    <a:lnTo>
                      <a:pt x="206" y="106"/>
                    </a:lnTo>
                    <a:lnTo>
                      <a:pt x="201" y="111"/>
                    </a:lnTo>
                    <a:lnTo>
                      <a:pt x="203" y="114"/>
                    </a:lnTo>
                    <a:lnTo>
                      <a:pt x="192" y="123"/>
                    </a:lnTo>
                    <a:lnTo>
                      <a:pt x="195" y="128"/>
                    </a:lnTo>
                    <a:lnTo>
                      <a:pt x="194" y="125"/>
                    </a:lnTo>
                    <a:lnTo>
                      <a:pt x="191" y="129"/>
                    </a:lnTo>
                    <a:lnTo>
                      <a:pt x="192" y="129"/>
                    </a:lnTo>
                    <a:lnTo>
                      <a:pt x="191" y="132"/>
                    </a:lnTo>
                    <a:lnTo>
                      <a:pt x="195" y="137"/>
                    </a:lnTo>
                    <a:lnTo>
                      <a:pt x="182" y="147"/>
                    </a:lnTo>
                    <a:lnTo>
                      <a:pt x="176" y="142"/>
                    </a:lnTo>
                    <a:lnTo>
                      <a:pt x="169" y="144"/>
                    </a:lnTo>
                    <a:lnTo>
                      <a:pt x="166" y="142"/>
                    </a:lnTo>
                    <a:lnTo>
                      <a:pt x="151" y="145"/>
                    </a:lnTo>
                    <a:lnTo>
                      <a:pt x="146" y="150"/>
                    </a:lnTo>
                    <a:lnTo>
                      <a:pt x="135" y="153"/>
                    </a:lnTo>
                    <a:lnTo>
                      <a:pt x="132" y="151"/>
                    </a:lnTo>
                    <a:lnTo>
                      <a:pt x="130" y="159"/>
                    </a:lnTo>
                    <a:lnTo>
                      <a:pt x="136" y="163"/>
                    </a:lnTo>
                    <a:lnTo>
                      <a:pt x="139" y="162"/>
                    </a:lnTo>
                    <a:lnTo>
                      <a:pt x="140" y="166"/>
                    </a:lnTo>
                    <a:lnTo>
                      <a:pt x="142" y="165"/>
                    </a:lnTo>
                    <a:lnTo>
                      <a:pt x="146" y="167"/>
                    </a:lnTo>
                    <a:lnTo>
                      <a:pt x="149" y="175"/>
                    </a:lnTo>
                    <a:lnTo>
                      <a:pt x="146" y="178"/>
                    </a:lnTo>
                    <a:lnTo>
                      <a:pt x="142" y="178"/>
                    </a:lnTo>
                    <a:lnTo>
                      <a:pt x="138" y="176"/>
                    </a:lnTo>
                    <a:lnTo>
                      <a:pt x="132" y="176"/>
                    </a:lnTo>
                    <a:lnTo>
                      <a:pt x="129" y="182"/>
                    </a:lnTo>
                    <a:lnTo>
                      <a:pt x="132" y="185"/>
                    </a:lnTo>
                    <a:lnTo>
                      <a:pt x="132" y="191"/>
                    </a:lnTo>
                    <a:lnTo>
                      <a:pt x="121" y="198"/>
                    </a:lnTo>
                    <a:lnTo>
                      <a:pt x="123" y="200"/>
                    </a:lnTo>
                    <a:lnTo>
                      <a:pt x="123" y="210"/>
                    </a:lnTo>
                    <a:lnTo>
                      <a:pt x="123" y="210"/>
                    </a:lnTo>
                    <a:lnTo>
                      <a:pt x="121" y="212"/>
                    </a:lnTo>
                    <a:lnTo>
                      <a:pt x="118" y="210"/>
                    </a:lnTo>
                    <a:lnTo>
                      <a:pt x="108" y="212"/>
                    </a:lnTo>
                    <a:lnTo>
                      <a:pt x="108" y="200"/>
                    </a:lnTo>
                    <a:lnTo>
                      <a:pt x="99" y="195"/>
                    </a:lnTo>
                    <a:lnTo>
                      <a:pt x="92" y="191"/>
                    </a:lnTo>
                    <a:lnTo>
                      <a:pt x="90" y="185"/>
                    </a:lnTo>
                    <a:lnTo>
                      <a:pt x="90" y="182"/>
                    </a:lnTo>
                    <a:lnTo>
                      <a:pt x="86" y="181"/>
                    </a:lnTo>
                    <a:lnTo>
                      <a:pt x="90" y="175"/>
                    </a:lnTo>
                    <a:lnTo>
                      <a:pt x="87" y="169"/>
                    </a:lnTo>
                    <a:lnTo>
                      <a:pt x="90" y="160"/>
                    </a:lnTo>
                    <a:lnTo>
                      <a:pt x="84" y="153"/>
                    </a:lnTo>
                    <a:lnTo>
                      <a:pt x="77" y="151"/>
                    </a:lnTo>
                    <a:lnTo>
                      <a:pt x="75" y="159"/>
                    </a:lnTo>
                    <a:lnTo>
                      <a:pt x="69" y="172"/>
                    </a:lnTo>
                    <a:lnTo>
                      <a:pt x="68" y="169"/>
                    </a:lnTo>
                    <a:lnTo>
                      <a:pt x="62" y="172"/>
                    </a:lnTo>
                    <a:lnTo>
                      <a:pt x="62" y="181"/>
                    </a:lnTo>
                    <a:lnTo>
                      <a:pt x="56" y="182"/>
                    </a:lnTo>
                    <a:lnTo>
                      <a:pt x="53" y="182"/>
                    </a:lnTo>
                    <a:lnTo>
                      <a:pt x="41" y="179"/>
                    </a:lnTo>
                    <a:lnTo>
                      <a:pt x="38" y="175"/>
                    </a:lnTo>
                    <a:lnTo>
                      <a:pt x="35" y="170"/>
                    </a:lnTo>
                    <a:lnTo>
                      <a:pt x="37" y="163"/>
                    </a:lnTo>
                    <a:lnTo>
                      <a:pt x="32" y="159"/>
                    </a:lnTo>
                    <a:lnTo>
                      <a:pt x="32" y="154"/>
                    </a:lnTo>
                    <a:lnTo>
                      <a:pt x="38" y="148"/>
                    </a:lnTo>
                    <a:lnTo>
                      <a:pt x="32" y="141"/>
                    </a:lnTo>
                    <a:lnTo>
                      <a:pt x="26" y="141"/>
                    </a:lnTo>
                    <a:lnTo>
                      <a:pt x="23" y="137"/>
                    </a:lnTo>
                    <a:lnTo>
                      <a:pt x="17" y="138"/>
                    </a:lnTo>
                    <a:lnTo>
                      <a:pt x="19" y="134"/>
                    </a:lnTo>
                    <a:lnTo>
                      <a:pt x="13" y="129"/>
                    </a:lnTo>
                    <a:lnTo>
                      <a:pt x="13" y="125"/>
                    </a:lnTo>
                    <a:lnTo>
                      <a:pt x="9" y="116"/>
                    </a:lnTo>
                    <a:lnTo>
                      <a:pt x="9" y="73"/>
                    </a:lnTo>
                    <a:lnTo>
                      <a:pt x="0" y="66"/>
                    </a:lnTo>
                    <a:lnTo>
                      <a:pt x="1" y="58"/>
                    </a:lnTo>
                    <a:lnTo>
                      <a:pt x="9" y="58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12" y="42"/>
                    </a:lnTo>
                    <a:lnTo>
                      <a:pt x="19" y="42"/>
                    </a:lnTo>
                    <a:lnTo>
                      <a:pt x="17" y="47"/>
                    </a:lnTo>
                    <a:lnTo>
                      <a:pt x="22" y="54"/>
                    </a:lnTo>
                    <a:lnTo>
                      <a:pt x="35" y="56"/>
                    </a:lnTo>
                    <a:lnTo>
                      <a:pt x="41" y="50"/>
                    </a:lnTo>
                    <a:lnTo>
                      <a:pt x="55" y="58"/>
                    </a:lnTo>
                    <a:lnTo>
                      <a:pt x="59" y="57"/>
                    </a:lnTo>
                    <a:lnTo>
                      <a:pt x="62" y="58"/>
                    </a:lnTo>
                    <a:lnTo>
                      <a:pt x="63" y="45"/>
                    </a:lnTo>
                    <a:lnTo>
                      <a:pt x="65" y="42"/>
                    </a:lnTo>
                    <a:lnTo>
                      <a:pt x="69" y="41"/>
                    </a:lnTo>
                    <a:lnTo>
                      <a:pt x="71" y="30"/>
                    </a:lnTo>
                    <a:lnTo>
                      <a:pt x="74" y="29"/>
                    </a:lnTo>
                    <a:lnTo>
                      <a:pt x="77" y="30"/>
                    </a:lnTo>
                    <a:lnTo>
                      <a:pt x="81" y="29"/>
                    </a:lnTo>
                    <a:lnTo>
                      <a:pt x="84" y="26"/>
                    </a:lnTo>
                    <a:lnTo>
                      <a:pt x="83" y="20"/>
                    </a:lnTo>
                    <a:lnTo>
                      <a:pt x="89" y="20"/>
                    </a:lnTo>
                    <a:lnTo>
                      <a:pt x="103" y="11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23">
                <a:extLst>
                  <a:ext uri="{FF2B5EF4-FFF2-40B4-BE49-F238E27FC236}">
                    <a16:creationId xmlns:a16="http://schemas.microsoft.com/office/drawing/2014/main" id="{F58DBA25-0680-4FB4-9C93-D714D63039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0705" y="3086052"/>
                <a:ext cx="449263" cy="292100"/>
              </a:xfrm>
              <a:custGeom>
                <a:avLst/>
                <a:gdLst>
                  <a:gd name="T0" fmla="*/ 215 w 283"/>
                  <a:gd name="T1" fmla="*/ 96 h 184"/>
                  <a:gd name="T2" fmla="*/ 200 w 283"/>
                  <a:gd name="T3" fmla="*/ 97 h 184"/>
                  <a:gd name="T4" fmla="*/ 178 w 283"/>
                  <a:gd name="T5" fmla="*/ 68 h 184"/>
                  <a:gd name="T6" fmla="*/ 169 w 283"/>
                  <a:gd name="T7" fmla="*/ 61 h 184"/>
                  <a:gd name="T8" fmla="*/ 154 w 283"/>
                  <a:gd name="T9" fmla="*/ 46 h 184"/>
                  <a:gd name="T10" fmla="*/ 144 w 283"/>
                  <a:gd name="T11" fmla="*/ 41 h 184"/>
                  <a:gd name="T12" fmla="*/ 105 w 283"/>
                  <a:gd name="T13" fmla="*/ 21 h 184"/>
                  <a:gd name="T14" fmla="*/ 105 w 283"/>
                  <a:gd name="T15" fmla="*/ 25 h 184"/>
                  <a:gd name="T16" fmla="*/ 131 w 283"/>
                  <a:gd name="T17" fmla="*/ 41 h 184"/>
                  <a:gd name="T18" fmla="*/ 147 w 283"/>
                  <a:gd name="T19" fmla="*/ 49 h 184"/>
                  <a:gd name="T20" fmla="*/ 147 w 283"/>
                  <a:gd name="T21" fmla="*/ 52 h 184"/>
                  <a:gd name="T22" fmla="*/ 150 w 283"/>
                  <a:gd name="T23" fmla="*/ 58 h 184"/>
                  <a:gd name="T24" fmla="*/ 163 w 283"/>
                  <a:gd name="T25" fmla="*/ 61 h 184"/>
                  <a:gd name="T26" fmla="*/ 196 w 283"/>
                  <a:gd name="T27" fmla="*/ 94 h 184"/>
                  <a:gd name="T28" fmla="*/ 182 w 283"/>
                  <a:gd name="T29" fmla="*/ 87 h 184"/>
                  <a:gd name="T30" fmla="*/ 185 w 283"/>
                  <a:gd name="T31" fmla="*/ 96 h 184"/>
                  <a:gd name="T32" fmla="*/ 199 w 283"/>
                  <a:gd name="T33" fmla="*/ 112 h 184"/>
                  <a:gd name="T34" fmla="*/ 209 w 283"/>
                  <a:gd name="T35" fmla="*/ 115 h 184"/>
                  <a:gd name="T36" fmla="*/ 217 w 283"/>
                  <a:gd name="T37" fmla="*/ 96 h 184"/>
                  <a:gd name="T38" fmla="*/ 228 w 283"/>
                  <a:gd name="T39" fmla="*/ 103 h 184"/>
                  <a:gd name="T40" fmla="*/ 240 w 283"/>
                  <a:gd name="T41" fmla="*/ 99 h 184"/>
                  <a:gd name="T42" fmla="*/ 245 w 283"/>
                  <a:gd name="T43" fmla="*/ 108 h 184"/>
                  <a:gd name="T44" fmla="*/ 245 w 283"/>
                  <a:gd name="T45" fmla="*/ 119 h 184"/>
                  <a:gd name="T46" fmla="*/ 254 w 283"/>
                  <a:gd name="T47" fmla="*/ 127 h 184"/>
                  <a:gd name="T48" fmla="*/ 270 w 283"/>
                  <a:gd name="T49" fmla="*/ 130 h 184"/>
                  <a:gd name="T50" fmla="*/ 283 w 283"/>
                  <a:gd name="T51" fmla="*/ 131 h 184"/>
                  <a:gd name="T52" fmla="*/ 265 w 283"/>
                  <a:gd name="T53" fmla="*/ 139 h 184"/>
                  <a:gd name="T54" fmla="*/ 240 w 283"/>
                  <a:gd name="T55" fmla="*/ 136 h 184"/>
                  <a:gd name="T56" fmla="*/ 220 w 283"/>
                  <a:gd name="T57" fmla="*/ 134 h 184"/>
                  <a:gd name="T58" fmla="*/ 206 w 283"/>
                  <a:gd name="T59" fmla="*/ 136 h 184"/>
                  <a:gd name="T60" fmla="*/ 202 w 283"/>
                  <a:gd name="T61" fmla="*/ 144 h 184"/>
                  <a:gd name="T62" fmla="*/ 193 w 283"/>
                  <a:gd name="T63" fmla="*/ 164 h 184"/>
                  <a:gd name="T64" fmla="*/ 193 w 283"/>
                  <a:gd name="T65" fmla="*/ 168 h 184"/>
                  <a:gd name="T66" fmla="*/ 181 w 283"/>
                  <a:gd name="T67" fmla="*/ 167 h 184"/>
                  <a:gd name="T68" fmla="*/ 171 w 283"/>
                  <a:gd name="T69" fmla="*/ 175 h 184"/>
                  <a:gd name="T70" fmla="*/ 166 w 283"/>
                  <a:gd name="T71" fmla="*/ 184 h 184"/>
                  <a:gd name="T72" fmla="*/ 145 w 283"/>
                  <a:gd name="T73" fmla="*/ 175 h 184"/>
                  <a:gd name="T74" fmla="*/ 129 w 283"/>
                  <a:gd name="T75" fmla="*/ 172 h 184"/>
                  <a:gd name="T76" fmla="*/ 119 w 283"/>
                  <a:gd name="T77" fmla="*/ 180 h 184"/>
                  <a:gd name="T78" fmla="*/ 108 w 283"/>
                  <a:gd name="T79" fmla="*/ 177 h 184"/>
                  <a:gd name="T80" fmla="*/ 107 w 283"/>
                  <a:gd name="T81" fmla="*/ 165 h 184"/>
                  <a:gd name="T82" fmla="*/ 95 w 283"/>
                  <a:gd name="T83" fmla="*/ 162 h 184"/>
                  <a:gd name="T84" fmla="*/ 83 w 283"/>
                  <a:gd name="T85" fmla="*/ 168 h 184"/>
                  <a:gd name="T86" fmla="*/ 59 w 283"/>
                  <a:gd name="T87" fmla="*/ 149 h 184"/>
                  <a:gd name="T88" fmla="*/ 40 w 283"/>
                  <a:gd name="T89" fmla="*/ 146 h 184"/>
                  <a:gd name="T90" fmla="*/ 30 w 283"/>
                  <a:gd name="T91" fmla="*/ 130 h 184"/>
                  <a:gd name="T92" fmla="*/ 17 w 283"/>
                  <a:gd name="T93" fmla="*/ 106 h 184"/>
                  <a:gd name="T94" fmla="*/ 3 w 283"/>
                  <a:gd name="T95" fmla="*/ 106 h 184"/>
                  <a:gd name="T96" fmla="*/ 0 w 283"/>
                  <a:gd name="T97" fmla="*/ 94 h 184"/>
                  <a:gd name="T98" fmla="*/ 8 w 283"/>
                  <a:gd name="T99" fmla="*/ 78 h 184"/>
                  <a:gd name="T100" fmla="*/ 21 w 283"/>
                  <a:gd name="T101" fmla="*/ 74 h 184"/>
                  <a:gd name="T102" fmla="*/ 25 w 283"/>
                  <a:gd name="T103" fmla="*/ 63 h 184"/>
                  <a:gd name="T104" fmla="*/ 19 w 283"/>
                  <a:gd name="T105" fmla="*/ 59 h 184"/>
                  <a:gd name="T106" fmla="*/ 11 w 283"/>
                  <a:gd name="T107" fmla="*/ 49 h 184"/>
                  <a:gd name="T108" fmla="*/ 30 w 283"/>
                  <a:gd name="T109" fmla="*/ 41 h 184"/>
                  <a:gd name="T110" fmla="*/ 55 w 283"/>
                  <a:gd name="T111" fmla="*/ 38 h 184"/>
                  <a:gd name="T112" fmla="*/ 70 w 283"/>
                  <a:gd name="T113" fmla="*/ 28 h 184"/>
                  <a:gd name="T114" fmla="*/ 73 w 283"/>
                  <a:gd name="T115" fmla="*/ 22 h 184"/>
                  <a:gd name="T116" fmla="*/ 82 w 283"/>
                  <a:gd name="T117" fmla="*/ 10 h 184"/>
                  <a:gd name="T118" fmla="*/ 89 w 283"/>
                  <a:gd name="T11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184">
                    <a:moveTo>
                      <a:pt x="160" y="49"/>
                    </a:moveTo>
                    <a:lnTo>
                      <a:pt x="217" y="94"/>
                    </a:lnTo>
                    <a:lnTo>
                      <a:pt x="215" y="96"/>
                    </a:lnTo>
                    <a:lnTo>
                      <a:pt x="209" y="97"/>
                    </a:lnTo>
                    <a:lnTo>
                      <a:pt x="202" y="94"/>
                    </a:lnTo>
                    <a:lnTo>
                      <a:pt x="200" y="97"/>
                    </a:lnTo>
                    <a:lnTo>
                      <a:pt x="194" y="88"/>
                    </a:lnTo>
                    <a:lnTo>
                      <a:pt x="181" y="75"/>
                    </a:lnTo>
                    <a:lnTo>
                      <a:pt x="178" y="68"/>
                    </a:lnTo>
                    <a:lnTo>
                      <a:pt x="175" y="66"/>
                    </a:lnTo>
                    <a:lnTo>
                      <a:pt x="174" y="62"/>
                    </a:lnTo>
                    <a:lnTo>
                      <a:pt x="169" y="61"/>
                    </a:lnTo>
                    <a:lnTo>
                      <a:pt x="168" y="56"/>
                    </a:lnTo>
                    <a:lnTo>
                      <a:pt x="156" y="49"/>
                    </a:lnTo>
                    <a:lnTo>
                      <a:pt x="154" y="46"/>
                    </a:lnTo>
                    <a:lnTo>
                      <a:pt x="160" y="49"/>
                    </a:lnTo>
                    <a:close/>
                    <a:moveTo>
                      <a:pt x="89" y="0"/>
                    </a:moveTo>
                    <a:lnTo>
                      <a:pt x="144" y="41"/>
                    </a:lnTo>
                    <a:lnTo>
                      <a:pt x="142" y="43"/>
                    </a:lnTo>
                    <a:lnTo>
                      <a:pt x="135" y="37"/>
                    </a:lnTo>
                    <a:lnTo>
                      <a:pt x="105" y="21"/>
                    </a:lnTo>
                    <a:lnTo>
                      <a:pt x="100" y="22"/>
                    </a:lnTo>
                    <a:lnTo>
                      <a:pt x="100" y="25"/>
                    </a:lnTo>
                    <a:lnTo>
                      <a:pt x="105" y="25"/>
                    </a:lnTo>
                    <a:lnTo>
                      <a:pt x="114" y="35"/>
                    </a:lnTo>
                    <a:lnTo>
                      <a:pt x="122" y="34"/>
                    </a:lnTo>
                    <a:lnTo>
                      <a:pt x="131" y="41"/>
                    </a:lnTo>
                    <a:lnTo>
                      <a:pt x="137" y="41"/>
                    </a:lnTo>
                    <a:lnTo>
                      <a:pt x="138" y="43"/>
                    </a:lnTo>
                    <a:lnTo>
                      <a:pt x="147" y="49"/>
                    </a:lnTo>
                    <a:lnTo>
                      <a:pt x="151" y="46"/>
                    </a:lnTo>
                    <a:lnTo>
                      <a:pt x="151" y="49"/>
                    </a:lnTo>
                    <a:lnTo>
                      <a:pt x="147" y="52"/>
                    </a:lnTo>
                    <a:lnTo>
                      <a:pt x="147" y="55"/>
                    </a:lnTo>
                    <a:lnTo>
                      <a:pt x="147" y="58"/>
                    </a:lnTo>
                    <a:lnTo>
                      <a:pt x="150" y="58"/>
                    </a:lnTo>
                    <a:lnTo>
                      <a:pt x="151" y="62"/>
                    </a:lnTo>
                    <a:lnTo>
                      <a:pt x="160" y="55"/>
                    </a:lnTo>
                    <a:lnTo>
                      <a:pt x="163" y="61"/>
                    </a:lnTo>
                    <a:lnTo>
                      <a:pt x="177" y="71"/>
                    </a:lnTo>
                    <a:lnTo>
                      <a:pt x="180" y="77"/>
                    </a:lnTo>
                    <a:lnTo>
                      <a:pt x="196" y="94"/>
                    </a:lnTo>
                    <a:lnTo>
                      <a:pt x="196" y="97"/>
                    </a:lnTo>
                    <a:lnTo>
                      <a:pt x="184" y="87"/>
                    </a:lnTo>
                    <a:lnTo>
                      <a:pt x="182" y="87"/>
                    </a:lnTo>
                    <a:lnTo>
                      <a:pt x="181" y="93"/>
                    </a:lnTo>
                    <a:lnTo>
                      <a:pt x="182" y="96"/>
                    </a:lnTo>
                    <a:lnTo>
                      <a:pt x="185" y="96"/>
                    </a:lnTo>
                    <a:lnTo>
                      <a:pt x="187" y="105"/>
                    </a:lnTo>
                    <a:lnTo>
                      <a:pt x="191" y="111"/>
                    </a:lnTo>
                    <a:lnTo>
                      <a:pt x="199" y="112"/>
                    </a:lnTo>
                    <a:lnTo>
                      <a:pt x="203" y="109"/>
                    </a:lnTo>
                    <a:lnTo>
                      <a:pt x="203" y="115"/>
                    </a:lnTo>
                    <a:lnTo>
                      <a:pt x="209" y="115"/>
                    </a:lnTo>
                    <a:lnTo>
                      <a:pt x="215" y="111"/>
                    </a:lnTo>
                    <a:lnTo>
                      <a:pt x="218" y="102"/>
                    </a:lnTo>
                    <a:lnTo>
                      <a:pt x="217" y="96"/>
                    </a:lnTo>
                    <a:lnTo>
                      <a:pt x="221" y="99"/>
                    </a:lnTo>
                    <a:lnTo>
                      <a:pt x="225" y="97"/>
                    </a:lnTo>
                    <a:lnTo>
                      <a:pt x="228" y="103"/>
                    </a:lnTo>
                    <a:lnTo>
                      <a:pt x="236" y="106"/>
                    </a:lnTo>
                    <a:lnTo>
                      <a:pt x="242" y="102"/>
                    </a:lnTo>
                    <a:lnTo>
                      <a:pt x="240" y="99"/>
                    </a:lnTo>
                    <a:lnTo>
                      <a:pt x="242" y="97"/>
                    </a:lnTo>
                    <a:lnTo>
                      <a:pt x="245" y="100"/>
                    </a:lnTo>
                    <a:lnTo>
                      <a:pt x="245" y="108"/>
                    </a:lnTo>
                    <a:lnTo>
                      <a:pt x="257" y="125"/>
                    </a:lnTo>
                    <a:lnTo>
                      <a:pt x="248" y="118"/>
                    </a:lnTo>
                    <a:lnTo>
                      <a:pt x="245" y="119"/>
                    </a:lnTo>
                    <a:lnTo>
                      <a:pt x="246" y="127"/>
                    </a:lnTo>
                    <a:lnTo>
                      <a:pt x="251" y="130"/>
                    </a:lnTo>
                    <a:lnTo>
                      <a:pt x="254" y="127"/>
                    </a:lnTo>
                    <a:lnTo>
                      <a:pt x="258" y="128"/>
                    </a:lnTo>
                    <a:lnTo>
                      <a:pt x="264" y="130"/>
                    </a:lnTo>
                    <a:lnTo>
                      <a:pt x="270" y="130"/>
                    </a:lnTo>
                    <a:lnTo>
                      <a:pt x="271" y="128"/>
                    </a:lnTo>
                    <a:lnTo>
                      <a:pt x="280" y="130"/>
                    </a:lnTo>
                    <a:lnTo>
                      <a:pt x="283" y="131"/>
                    </a:lnTo>
                    <a:lnTo>
                      <a:pt x="283" y="131"/>
                    </a:lnTo>
                    <a:lnTo>
                      <a:pt x="274" y="133"/>
                    </a:lnTo>
                    <a:lnTo>
                      <a:pt x="265" y="139"/>
                    </a:lnTo>
                    <a:lnTo>
                      <a:pt x="260" y="137"/>
                    </a:lnTo>
                    <a:lnTo>
                      <a:pt x="251" y="139"/>
                    </a:lnTo>
                    <a:lnTo>
                      <a:pt x="240" y="136"/>
                    </a:lnTo>
                    <a:lnTo>
                      <a:pt x="233" y="130"/>
                    </a:lnTo>
                    <a:lnTo>
                      <a:pt x="225" y="136"/>
                    </a:lnTo>
                    <a:lnTo>
                      <a:pt x="220" y="134"/>
                    </a:lnTo>
                    <a:lnTo>
                      <a:pt x="215" y="130"/>
                    </a:lnTo>
                    <a:lnTo>
                      <a:pt x="206" y="134"/>
                    </a:lnTo>
                    <a:lnTo>
                      <a:pt x="206" y="136"/>
                    </a:lnTo>
                    <a:lnTo>
                      <a:pt x="205" y="139"/>
                    </a:lnTo>
                    <a:lnTo>
                      <a:pt x="206" y="143"/>
                    </a:lnTo>
                    <a:lnTo>
                      <a:pt x="202" y="144"/>
                    </a:lnTo>
                    <a:lnTo>
                      <a:pt x="202" y="155"/>
                    </a:lnTo>
                    <a:lnTo>
                      <a:pt x="193" y="164"/>
                    </a:lnTo>
                    <a:lnTo>
                      <a:pt x="193" y="164"/>
                    </a:lnTo>
                    <a:lnTo>
                      <a:pt x="193" y="167"/>
                    </a:lnTo>
                    <a:lnTo>
                      <a:pt x="193" y="167"/>
                    </a:lnTo>
                    <a:lnTo>
                      <a:pt x="193" y="168"/>
                    </a:lnTo>
                    <a:lnTo>
                      <a:pt x="193" y="168"/>
                    </a:lnTo>
                    <a:lnTo>
                      <a:pt x="190" y="170"/>
                    </a:lnTo>
                    <a:lnTo>
                      <a:pt x="181" y="167"/>
                    </a:lnTo>
                    <a:lnTo>
                      <a:pt x="181" y="171"/>
                    </a:lnTo>
                    <a:lnTo>
                      <a:pt x="181" y="171"/>
                    </a:lnTo>
                    <a:lnTo>
                      <a:pt x="171" y="175"/>
                    </a:lnTo>
                    <a:lnTo>
                      <a:pt x="171" y="175"/>
                    </a:lnTo>
                    <a:lnTo>
                      <a:pt x="169" y="181"/>
                    </a:lnTo>
                    <a:lnTo>
                      <a:pt x="166" y="184"/>
                    </a:lnTo>
                    <a:lnTo>
                      <a:pt x="159" y="183"/>
                    </a:lnTo>
                    <a:lnTo>
                      <a:pt x="156" y="178"/>
                    </a:lnTo>
                    <a:lnTo>
                      <a:pt x="145" y="175"/>
                    </a:lnTo>
                    <a:lnTo>
                      <a:pt x="145" y="171"/>
                    </a:lnTo>
                    <a:lnTo>
                      <a:pt x="144" y="168"/>
                    </a:lnTo>
                    <a:lnTo>
                      <a:pt x="129" y="172"/>
                    </a:lnTo>
                    <a:lnTo>
                      <a:pt x="131" y="178"/>
                    </a:lnTo>
                    <a:lnTo>
                      <a:pt x="128" y="180"/>
                    </a:lnTo>
                    <a:lnTo>
                      <a:pt x="119" y="180"/>
                    </a:lnTo>
                    <a:lnTo>
                      <a:pt x="114" y="172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2" y="174"/>
                    </a:lnTo>
                    <a:lnTo>
                      <a:pt x="104" y="168"/>
                    </a:lnTo>
                    <a:lnTo>
                      <a:pt x="107" y="165"/>
                    </a:lnTo>
                    <a:lnTo>
                      <a:pt x="104" y="161"/>
                    </a:lnTo>
                    <a:lnTo>
                      <a:pt x="98" y="164"/>
                    </a:lnTo>
                    <a:lnTo>
                      <a:pt x="95" y="162"/>
                    </a:lnTo>
                    <a:lnTo>
                      <a:pt x="92" y="168"/>
                    </a:lnTo>
                    <a:lnTo>
                      <a:pt x="86" y="165"/>
                    </a:lnTo>
                    <a:lnTo>
                      <a:pt x="83" y="168"/>
                    </a:lnTo>
                    <a:lnTo>
                      <a:pt x="77" y="170"/>
                    </a:lnTo>
                    <a:lnTo>
                      <a:pt x="59" y="153"/>
                    </a:lnTo>
                    <a:lnTo>
                      <a:pt x="59" y="149"/>
                    </a:lnTo>
                    <a:lnTo>
                      <a:pt x="54" y="147"/>
                    </a:lnTo>
                    <a:lnTo>
                      <a:pt x="48" y="149"/>
                    </a:lnTo>
                    <a:lnTo>
                      <a:pt x="40" y="146"/>
                    </a:lnTo>
                    <a:lnTo>
                      <a:pt x="34" y="142"/>
                    </a:lnTo>
                    <a:lnTo>
                      <a:pt x="31" y="136"/>
                    </a:lnTo>
                    <a:lnTo>
                      <a:pt x="30" y="130"/>
                    </a:lnTo>
                    <a:lnTo>
                      <a:pt x="33" y="119"/>
                    </a:lnTo>
                    <a:lnTo>
                      <a:pt x="31" y="116"/>
                    </a:lnTo>
                    <a:lnTo>
                      <a:pt x="17" y="106"/>
                    </a:lnTo>
                    <a:lnTo>
                      <a:pt x="8" y="108"/>
                    </a:lnTo>
                    <a:lnTo>
                      <a:pt x="6" y="111"/>
                    </a:lnTo>
                    <a:lnTo>
                      <a:pt x="3" y="106"/>
                    </a:lnTo>
                    <a:lnTo>
                      <a:pt x="3" y="106"/>
                    </a:lnTo>
                    <a:lnTo>
                      <a:pt x="2" y="96"/>
                    </a:lnTo>
                    <a:lnTo>
                      <a:pt x="0" y="94"/>
                    </a:lnTo>
                    <a:lnTo>
                      <a:pt x="11" y="87"/>
                    </a:lnTo>
                    <a:lnTo>
                      <a:pt x="11" y="81"/>
                    </a:lnTo>
                    <a:lnTo>
                      <a:pt x="8" y="78"/>
                    </a:lnTo>
                    <a:lnTo>
                      <a:pt x="11" y="72"/>
                    </a:lnTo>
                    <a:lnTo>
                      <a:pt x="17" y="72"/>
                    </a:lnTo>
                    <a:lnTo>
                      <a:pt x="21" y="74"/>
                    </a:lnTo>
                    <a:lnTo>
                      <a:pt x="25" y="74"/>
                    </a:lnTo>
                    <a:lnTo>
                      <a:pt x="28" y="71"/>
                    </a:lnTo>
                    <a:lnTo>
                      <a:pt x="25" y="63"/>
                    </a:lnTo>
                    <a:lnTo>
                      <a:pt x="21" y="61"/>
                    </a:lnTo>
                    <a:lnTo>
                      <a:pt x="19" y="62"/>
                    </a:lnTo>
                    <a:lnTo>
                      <a:pt x="19" y="59"/>
                    </a:lnTo>
                    <a:lnTo>
                      <a:pt x="17" y="59"/>
                    </a:lnTo>
                    <a:lnTo>
                      <a:pt x="9" y="55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25" y="47"/>
                    </a:lnTo>
                    <a:lnTo>
                      <a:pt x="30" y="41"/>
                    </a:lnTo>
                    <a:lnTo>
                      <a:pt x="45" y="38"/>
                    </a:lnTo>
                    <a:lnTo>
                      <a:pt x="48" y="40"/>
                    </a:lnTo>
                    <a:lnTo>
                      <a:pt x="55" y="38"/>
                    </a:lnTo>
                    <a:lnTo>
                      <a:pt x="61" y="43"/>
                    </a:lnTo>
                    <a:lnTo>
                      <a:pt x="74" y="33"/>
                    </a:lnTo>
                    <a:lnTo>
                      <a:pt x="70" y="28"/>
                    </a:lnTo>
                    <a:lnTo>
                      <a:pt x="71" y="25"/>
                    </a:lnTo>
                    <a:lnTo>
                      <a:pt x="70" y="25"/>
                    </a:lnTo>
                    <a:lnTo>
                      <a:pt x="73" y="22"/>
                    </a:lnTo>
                    <a:lnTo>
                      <a:pt x="74" y="24"/>
                    </a:lnTo>
                    <a:lnTo>
                      <a:pt x="73" y="19"/>
                    </a:lnTo>
                    <a:lnTo>
                      <a:pt x="82" y="10"/>
                    </a:lnTo>
                    <a:lnTo>
                      <a:pt x="80" y="7"/>
                    </a:lnTo>
                    <a:lnTo>
                      <a:pt x="85" y="2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5EF260C-A0DD-486C-ADDA-320A2CBA1C01}"/>
                </a:ext>
              </a:extLst>
            </p:cNvPr>
            <p:cNvGrpSpPr/>
            <p:nvPr/>
          </p:nvGrpSpPr>
          <p:grpSpPr>
            <a:xfrm>
              <a:off x="4363330" y="415877"/>
              <a:ext cx="2260600" cy="1254126"/>
              <a:chOff x="4363330" y="415877"/>
              <a:chExt cx="2260600" cy="1254126"/>
            </a:xfrm>
            <a:grpFill/>
          </p:grpSpPr>
          <p:sp>
            <p:nvSpPr>
              <p:cNvPr id="159" name="Freeform 58">
                <a:extLst>
                  <a:ext uri="{FF2B5EF4-FFF2-40B4-BE49-F238E27FC236}">
                    <a16:creationId xmlns:a16="http://schemas.microsoft.com/office/drawing/2014/main" id="{7F8AF775-9AE7-4A99-A0EA-33E61CCF5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917" y="1098502"/>
                <a:ext cx="244475" cy="325438"/>
              </a:xfrm>
              <a:custGeom>
                <a:avLst/>
                <a:gdLst>
                  <a:gd name="T0" fmla="*/ 68 w 154"/>
                  <a:gd name="T1" fmla="*/ 0 h 205"/>
                  <a:gd name="T2" fmla="*/ 76 w 154"/>
                  <a:gd name="T3" fmla="*/ 6 h 205"/>
                  <a:gd name="T4" fmla="*/ 82 w 154"/>
                  <a:gd name="T5" fmla="*/ 10 h 205"/>
                  <a:gd name="T6" fmla="*/ 94 w 154"/>
                  <a:gd name="T7" fmla="*/ 15 h 205"/>
                  <a:gd name="T8" fmla="*/ 102 w 154"/>
                  <a:gd name="T9" fmla="*/ 19 h 205"/>
                  <a:gd name="T10" fmla="*/ 105 w 154"/>
                  <a:gd name="T11" fmla="*/ 28 h 205"/>
                  <a:gd name="T12" fmla="*/ 110 w 154"/>
                  <a:gd name="T13" fmla="*/ 41 h 205"/>
                  <a:gd name="T14" fmla="*/ 116 w 154"/>
                  <a:gd name="T15" fmla="*/ 49 h 205"/>
                  <a:gd name="T16" fmla="*/ 122 w 154"/>
                  <a:gd name="T17" fmla="*/ 55 h 205"/>
                  <a:gd name="T18" fmla="*/ 126 w 154"/>
                  <a:gd name="T19" fmla="*/ 77 h 205"/>
                  <a:gd name="T20" fmla="*/ 134 w 154"/>
                  <a:gd name="T21" fmla="*/ 74 h 205"/>
                  <a:gd name="T22" fmla="*/ 139 w 154"/>
                  <a:gd name="T23" fmla="*/ 78 h 205"/>
                  <a:gd name="T24" fmla="*/ 154 w 154"/>
                  <a:gd name="T25" fmla="*/ 105 h 205"/>
                  <a:gd name="T26" fmla="*/ 151 w 154"/>
                  <a:gd name="T27" fmla="*/ 117 h 205"/>
                  <a:gd name="T28" fmla="*/ 139 w 154"/>
                  <a:gd name="T29" fmla="*/ 106 h 205"/>
                  <a:gd name="T30" fmla="*/ 134 w 154"/>
                  <a:gd name="T31" fmla="*/ 103 h 205"/>
                  <a:gd name="T32" fmla="*/ 129 w 154"/>
                  <a:gd name="T33" fmla="*/ 106 h 205"/>
                  <a:gd name="T34" fmla="*/ 128 w 154"/>
                  <a:gd name="T35" fmla="*/ 131 h 205"/>
                  <a:gd name="T36" fmla="*/ 123 w 154"/>
                  <a:gd name="T37" fmla="*/ 131 h 205"/>
                  <a:gd name="T38" fmla="*/ 117 w 154"/>
                  <a:gd name="T39" fmla="*/ 134 h 205"/>
                  <a:gd name="T40" fmla="*/ 122 w 154"/>
                  <a:gd name="T41" fmla="*/ 155 h 205"/>
                  <a:gd name="T42" fmla="*/ 117 w 154"/>
                  <a:gd name="T43" fmla="*/ 178 h 205"/>
                  <a:gd name="T44" fmla="*/ 120 w 154"/>
                  <a:gd name="T45" fmla="*/ 180 h 205"/>
                  <a:gd name="T46" fmla="*/ 120 w 154"/>
                  <a:gd name="T47" fmla="*/ 200 h 205"/>
                  <a:gd name="T48" fmla="*/ 114 w 154"/>
                  <a:gd name="T49" fmla="*/ 200 h 205"/>
                  <a:gd name="T50" fmla="*/ 110 w 154"/>
                  <a:gd name="T51" fmla="*/ 199 h 205"/>
                  <a:gd name="T52" fmla="*/ 104 w 154"/>
                  <a:gd name="T53" fmla="*/ 198 h 205"/>
                  <a:gd name="T54" fmla="*/ 98 w 154"/>
                  <a:gd name="T55" fmla="*/ 202 h 205"/>
                  <a:gd name="T56" fmla="*/ 91 w 154"/>
                  <a:gd name="T57" fmla="*/ 202 h 205"/>
                  <a:gd name="T58" fmla="*/ 91 w 154"/>
                  <a:gd name="T59" fmla="*/ 195 h 205"/>
                  <a:gd name="T60" fmla="*/ 76 w 154"/>
                  <a:gd name="T61" fmla="*/ 199 h 205"/>
                  <a:gd name="T62" fmla="*/ 58 w 154"/>
                  <a:gd name="T63" fmla="*/ 181 h 205"/>
                  <a:gd name="T64" fmla="*/ 52 w 154"/>
                  <a:gd name="T65" fmla="*/ 178 h 205"/>
                  <a:gd name="T66" fmla="*/ 49 w 154"/>
                  <a:gd name="T67" fmla="*/ 177 h 205"/>
                  <a:gd name="T68" fmla="*/ 36 w 154"/>
                  <a:gd name="T69" fmla="*/ 168 h 205"/>
                  <a:gd name="T70" fmla="*/ 28 w 154"/>
                  <a:gd name="T71" fmla="*/ 167 h 205"/>
                  <a:gd name="T72" fmla="*/ 27 w 154"/>
                  <a:gd name="T73" fmla="*/ 162 h 205"/>
                  <a:gd name="T74" fmla="*/ 24 w 154"/>
                  <a:gd name="T75" fmla="*/ 155 h 205"/>
                  <a:gd name="T76" fmla="*/ 9 w 154"/>
                  <a:gd name="T77" fmla="*/ 146 h 205"/>
                  <a:gd name="T78" fmla="*/ 9 w 154"/>
                  <a:gd name="T79" fmla="*/ 139 h 205"/>
                  <a:gd name="T80" fmla="*/ 8 w 154"/>
                  <a:gd name="T81" fmla="*/ 127 h 205"/>
                  <a:gd name="T82" fmla="*/ 6 w 154"/>
                  <a:gd name="T83" fmla="*/ 117 h 205"/>
                  <a:gd name="T84" fmla="*/ 2 w 154"/>
                  <a:gd name="T85" fmla="*/ 102 h 205"/>
                  <a:gd name="T86" fmla="*/ 0 w 154"/>
                  <a:gd name="T87" fmla="*/ 99 h 205"/>
                  <a:gd name="T88" fmla="*/ 8 w 154"/>
                  <a:gd name="T89" fmla="*/ 94 h 205"/>
                  <a:gd name="T90" fmla="*/ 11 w 154"/>
                  <a:gd name="T91" fmla="*/ 90 h 205"/>
                  <a:gd name="T92" fmla="*/ 21 w 154"/>
                  <a:gd name="T93" fmla="*/ 94 h 205"/>
                  <a:gd name="T94" fmla="*/ 22 w 154"/>
                  <a:gd name="T95" fmla="*/ 78 h 205"/>
                  <a:gd name="T96" fmla="*/ 17 w 154"/>
                  <a:gd name="T97" fmla="*/ 56 h 205"/>
                  <a:gd name="T98" fmla="*/ 12 w 154"/>
                  <a:gd name="T99" fmla="*/ 44 h 205"/>
                  <a:gd name="T100" fmla="*/ 18 w 154"/>
                  <a:gd name="T101" fmla="*/ 28 h 205"/>
                  <a:gd name="T102" fmla="*/ 22 w 154"/>
                  <a:gd name="T103" fmla="*/ 22 h 205"/>
                  <a:gd name="T104" fmla="*/ 34 w 154"/>
                  <a:gd name="T105" fmla="*/ 15 h 205"/>
                  <a:gd name="T106" fmla="*/ 37 w 154"/>
                  <a:gd name="T107" fmla="*/ 16 h 205"/>
                  <a:gd name="T108" fmla="*/ 40 w 154"/>
                  <a:gd name="T109" fmla="*/ 12 h 205"/>
                  <a:gd name="T110" fmla="*/ 45 w 154"/>
                  <a:gd name="T111" fmla="*/ 9 h 205"/>
                  <a:gd name="T112" fmla="*/ 52 w 154"/>
                  <a:gd name="T113" fmla="*/ 5 h 205"/>
                  <a:gd name="T114" fmla="*/ 67 w 154"/>
                  <a:gd name="T115" fmla="*/ 10 h 205"/>
                  <a:gd name="T116" fmla="*/ 67 w 154"/>
                  <a:gd name="T117" fmla="*/ 5 h 205"/>
                  <a:gd name="T118" fmla="*/ 67 w 154"/>
                  <a:gd name="T119" fmla="*/ 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4" h="205">
                    <a:moveTo>
                      <a:pt x="65" y="0"/>
                    </a:moveTo>
                    <a:lnTo>
                      <a:pt x="68" y="0"/>
                    </a:lnTo>
                    <a:lnTo>
                      <a:pt x="71" y="3"/>
                    </a:lnTo>
                    <a:lnTo>
                      <a:pt x="76" y="6"/>
                    </a:lnTo>
                    <a:lnTo>
                      <a:pt x="80" y="6"/>
                    </a:lnTo>
                    <a:lnTo>
                      <a:pt x="82" y="10"/>
                    </a:lnTo>
                    <a:lnTo>
                      <a:pt x="88" y="9"/>
                    </a:lnTo>
                    <a:lnTo>
                      <a:pt x="94" y="15"/>
                    </a:lnTo>
                    <a:lnTo>
                      <a:pt x="101" y="16"/>
                    </a:lnTo>
                    <a:lnTo>
                      <a:pt x="102" y="19"/>
                    </a:lnTo>
                    <a:lnTo>
                      <a:pt x="99" y="24"/>
                    </a:lnTo>
                    <a:lnTo>
                      <a:pt x="105" y="28"/>
                    </a:lnTo>
                    <a:lnTo>
                      <a:pt x="104" y="34"/>
                    </a:lnTo>
                    <a:lnTo>
                      <a:pt x="110" y="41"/>
                    </a:lnTo>
                    <a:lnTo>
                      <a:pt x="108" y="44"/>
                    </a:lnTo>
                    <a:lnTo>
                      <a:pt x="116" y="49"/>
                    </a:lnTo>
                    <a:lnTo>
                      <a:pt x="117" y="55"/>
                    </a:lnTo>
                    <a:lnTo>
                      <a:pt x="122" y="55"/>
                    </a:lnTo>
                    <a:lnTo>
                      <a:pt x="122" y="55"/>
                    </a:lnTo>
                    <a:lnTo>
                      <a:pt x="126" y="77"/>
                    </a:lnTo>
                    <a:lnTo>
                      <a:pt x="129" y="77"/>
                    </a:lnTo>
                    <a:lnTo>
                      <a:pt x="134" y="74"/>
                    </a:lnTo>
                    <a:lnTo>
                      <a:pt x="138" y="75"/>
                    </a:lnTo>
                    <a:lnTo>
                      <a:pt x="139" y="78"/>
                    </a:lnTo>
                    <a:lnTo>
                      <a:pt x="139" y="91"/>
                    </a:lnTo>
                    <a:lnTo>
                      <a:pt x="154" y="105"/>
                    </a:lnTo>
                    <a:lnTo>
                      <a:pt x="151" y="117"/>
                    </a:lnTo>
                    <a:lnTo>
                      <a:pt x="151" y="117"/>
                    </a:lnTo>
                    <a:lnTo>
                      <a:pt x="148" y="111"/>
                    </a:lnTo>
                    <a:lnTo>
                      <a:pt x="139" y="106"/>
                    </a:lnTo>
                    <a:lnTo>
                      <a:pt x="134" y="109"/>
                    </a:lnTo>
                    <a:lnTo>
                      <a:pt x="134" y="103"/>
                    </a:lnTo>
                    <a:lnTo>
                      <a:pt x="132" y="105"/>
                    </a:lnTo>
                    <a:lnTo>
                      <a:pt x="129" y="106"/>
                    </a:lnTo>
                    <a:lnTo>
                      <a:pt x="129" y="119"/>
                    </a:lnTo>
                    <a:lnTo>
                      <a:pt x="128" y="131"/>
                    </a:lnTo>
                    <a:lnTo>
                      <a:pt x="128" y="131"/>
                    </a:lnTo>
                    <a:lnTo>
                      <a:pt x="123" y="131"/>
                    </a:lnTo>
                    <a:lnTo>
                      <a:pt x="123" y="131"/>
                    </a:lnTo>
                    <a:lnTo>
                      <a:pt x="117" y="134"/>
                    </a:lnTo>
                    <a:lnTo>
                      <a:pt x="113" y="142"/>
                    </a:lnTo>
                    <a:lnTo>
                      <a:pt x="122" y="155"/>
                    </a:lnTo>
                    <a:lnTo>
                      <a:pt x="116" y="170"/>
                    </a:lnTo>
                    <a:lnTo>
                      <a:pt x="117" y="178"/>
                    </a:lnTo>
                    <a:lnTo>
                      <a:pt x="120" y="180"/>
                    </a:lnTo>
                    <a:lnTo>
                      <a:pt x="120" y="180"/>
                    </a:lnTo>
                    <a:lnTo>
                      <a:pt x="128" y="199"/>
                    </a:lnTo>
                    <a:lnTo>
                      <a:pt x="120" y="200"/>
                    </a:lnTo>
                    <a:lnTo>
                      <a:pt x="120" y="203"/>
                    </a:lnTo>
                    <a:lnTo>
                      <a:pt x="114" y="200"/>
                    </a:lnTo>
                    <a:lnTo>
                      <a:pt x="110" y="203"/>
                    </a:lnTo>
                    <a:lnTo>
                      <a:pt x="110" y="199"/>
                    </a:lnTo>
                    <a:lnTo>
                      <a:pt x="107" y="200"/>
                    </a:lnTo>
                    <a:lnTo>
                      <a:pt x="104" y="198"/>
                    </a:lnTo>
                    <a:lnTo>
                      <a:pt x="98" y="200"/>
                    </a:lnTo>
                    <a:lnTo>
                      <a:pt x="98" y="202"/>
                    </a:lnTo>
                    <a:lnTo>
                      <a:pt x="94" y="205"/>
                    </a:lnTo>
                    <a:lnTo>
                      <a:pt x="91" y="202"/>
                    </a:lnTo>
                    <a:lnTo>
                      <a:pt x="94" y="196"/>
                    </a:lnTo>
                    <a:lnTo>
                      <a:pt x="91" y="195"/>
                    </a:lnTo>
                    <a:lnTo>
                      <a:pt x="83" y="199"/>
                    </a:lnTo>
                    <a:lnTo>
                      <a:pt x="76" y="199"/>
                    </a:lnTo>
                    <a:lnTo>
                      <a:pt x="67" y="193"/>
                    </a:lnTo>
                    <a:lnTo>
                      <a:pt x="58" y="181"/>
                    </a:lnTo>
                    <a:lnTo>
                      <a:pt x="55" y="181"/>
                    </a:lnTo>
                    <a:lnTo>
                      <a:pt x="52" y="178"/>
                    </a:lnTo>
                    <a:lnTo>
                      <a:pt x="49" y="180"/>
                    </a:lnTo>
                    <a:lnTo>
                      <a:pt x="49" y="177"/>
                    </a:lnTo>
                    <a:lnTo>
                      <a:pt x="46" y="174"/>
                    </a:lnTo>
                    <a:lnTo>
                      <a:pt x="36" y="168"/>
                    </a:lnTo>
                    <a:lnTo>
                      <a:pt x="30" y="170"/>
                    </a:lnTo>
                    <a:lnTo>
                      <a:pt x="28" y="167"/>
                    </a:lnTo>
                    <a:lnTo>
                      <a:pt x="22" y="167"/>
                    </a:lnTo>
                    <a:lnTo>
                      <a:pt x="27" y="162"/>
                    </a:lnTo>
                    <a:lnTo>
                      <a:pt x="24" y="155"/>
                    </a:lnTo>
                    <a:lnTo>
                      <a:pt x="24" y="155"/>
                    </a:lnTo>
                    <a:lnTo>
                      <a:pt x="19" y="150"/>
                    </a:lnTo>
                    <a:lnTo>
                      <a:pt x="9" y="146"/>
                    </a:lnTo>
                    <a:lnTo>
                      <a:pt x="11" y="140"/>
                    </a:lnTo>
                    <a:lnTo>
                      <a:pt x="9" y="139"/>
                    </a:lnTo>
                    <a:lnTo>
                      <a:pt x="12" y="131"/>
                    </a:lnTo>
                    <a:lnTo>
                      <a:pt x="8" y="127"/>
                    </a:lnTo>
                    <a:lnTo>
                      <a:pt x="11" y="125"/>
                    </a:lnTo>
                    <a:lnTo>
                      <a:pt x="6" y="117"/>
                    </a:lnTo>
                    <a:lnTo>
                      <a:pt x="8" y="105"/>
                    </a:lnTo>
                    <a:lnTo>
                      <a:pt x="2" y="102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9" y="94"/>
                    </a:lnTo>
                    <a:lnTo>
                      <a:pt x="11" y="90"/>
                    </a:lnTo>
                    <a:lnTo>
                      <a:pt x="17" y="96"/>
                    </a:lnTo>
                    <a:lnTo>
                      <a:pt x="21" y="94"/>
                    </a:lnTo>
                    <a:lnTo>
                      <a:pt x="17" y="86"/>
                    </a:lnTo>
                    <a:lnTo>
                      <a:pt x="22" y="78"/>
                    </a:lnTo>
                    <a:lnTo>
                      <a:pt x="24" y="69"/>
                    </a:lnTo>
                    <a:lnTo>
                      <a:pt x="17" y="56"/>
                    </a:lnTo>
                    <a:lnTo>
                      <a:pt x="17" y="50"/>
                    </a:lnTo>
                    <a:lnTo>
                      <a:pt x="12" y="44"/>
                    </a:lnTo>
                    <a:lnTo>
                      <a:pt x="19" y="40"/>
                    </a:lnTo>
                    <a:lnTo>
                      <a:pt x="18" y="28"/>
                    </a:lnTo>
                    <a:lnTo>
                      <a:pt x="22" y="28"/>
                    </a:lnTo>
                    <a:lnTo>
                      <a:pt x="22" y="22"/>
                    </a:lnTo>
                    <a:lnTo>
                      <a:pt x="28" y="19"/>
                    </a:lnTo>
                    <a:lnTo>
                      <a:pt x="34" y="15"/>
                    </a:lnTo>
                    <a:lnTo>
                      <a:pt x="37" y="19"/>
                    </a:lnTo>
                    <a:lnTo>
                      <a:pt x="37" y="16"/>
                    </a:lnTo>
                    <a:lnTo>
                      <a:pt x="42" y="15"/>
                    </a:lnTo>
                    <a:lnTo>
                      <a:pt x="40" y="12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9" y="9"/>
                    </a:lnTo>
                    <a:lnTo>
                      <a:pt x="52" y="5"/>
                    </a:lnTo>
                    <a:lnTo>
                      <a:pt x="57" y="9"/>
                    </a:lnTo>
                    <a:lnTo>
                      <a:pt x="67" y="10"/>
                    </a:lnTo>
                    <a:lnTo>
                      <a:pt x="68" y="8"/>
                    </a:lnTo>
                    <a:lnTo>
                      <a:pt x="67" y="5"/>
                    </a:lnTo>
                    <a:lnTo>
                      <a:pt x="65" y="5"/>
                    </a:lnTo>
                    <a:lnTo>
                      <a:pt x="67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B3096A83-1C90-4688-96BE-635DD9290AAC}"/>
                  </a:ext>
                </a:extLst>
              </p:cNvPr>
              <p:cNvGrpSpPr/>
              <p:nvPr/>
            </p:nvGrpSpPr>
            <p:grpSpPr>
              <a:xfrm>
                <a:off x="4363330" y="415877"/>
                <a:ext cx="2260600" cy="1254126"/>
                <a:chOff x="4363330" y="415877"/>
                <a:chExt cx="2260600" cy="1254126"/>
              </a:xfrm>
              <a:grpFill/>
            </p:grpSpPr>
            <p:sp>
              <p:nvSpPr>
                <p:cNvPr id="161" name="Freeform 13">
                  <a:extLst>
                    <a:ext uri="{FF2B5EF4-FFF2-40B4-BE49-F238E27FC236}">
                      <a16:creationId xmlns:a16="http://schemas.microsoft.com/office/drawing/2014/main" id="{1CBBA7DB-6328-464F-A4FE-A22C51ED5F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0042" y="1122315"/>
                  <a:ext cx="623888" cy="350838"/>
                </a:xfrm>
                <a:custGeom>
                  <a:avLst/>
                  <a:gdLst>
                    <a:gd name="T0" fmla="*/ 218 w 393"/>
                    <a:gd name="T1" fmla="*/ 218 h 221"/>
                    <a:gd name="T2" fmla="*/ 230 w 393"/>
                    <a:gd name="T3" fmla="*/ 202 h 221"/>
                    <a:gd name="T4" fmla="*/ 216 w 393"/>
                    <a:gd name="T5" fmla="*/ 194 h 221"/>
                    <a:gd name="T6" fmla="*/ 93 w 393"/>
                    <a:gd name="T7" fmla="*/ 209 h 221"/>
                    <a:gd name="T8" fmla="*/ 87 w 393"/>
                    <a:gd name="T9" fmla="*/ 188 h 221"/>
                    <a:gd name="T10" fmla="*/ 93 w 393"/>
                    <a:gd name="T11" fmla="*/ 209 h 221"/>
                    <a:gd name="T12" fmla="*/ 114 w 393"/>
                    <a:gd name="T13" fmla="*/ 183 h 221"/>
                    <a:gd name="T14" fmla="*/ 228 w 393"/>
                    <a:gd name="T15" fmla="*/ 177 h 221"/>
                    <a:gd name="T16" fmla="*/ 250 w 393"/>
                    <a:gd name="T17" fmla="*/ 213 h 221"/>
                    <a:gd name="T18" fmla="*/ 268 w 393"/>
                    <a:gd name="T19" fmla="*/ 177 h 221"/>
                    <a:gd name="T20" fmla="*/ 218 w 393"/>
                    <a:gd name="T21" fmla="*/ 193 h 221"/>
                    <a:gd name="T22" fmla="*/ 321 w 393"/>
                    <a:gd name="T23" fmla="*/ 174 h 221"/>
                    <a:gd name="T24" fmla="*/ 314 w 393"/>
                    <a:gd name="T25" fmla="*/ 162 h 221"/>
                    <a:gd name="T26" fmla="*/ 243 w 393"/>
                    <a:gd name="T27" fmla="*/ 196 h 221"/>
                    <a:gd name="T28" fmla="*/ 252 w 393"/>
                    <a:gd name="T29" fmla="*/ 172 h 221"/>
                    <a:gd name="T30" fmla="*/ 332 w 393"/>
                    <a:gd name="T31" fmla="*/ 171 h 221"/>
                    <a:gd name="T32" fmla="*/ 341 w 393"/>
                    <a:gd name="T33" fmla="*/ 157 h 221"/>
                    <a:gd name="T34" fmla="*/ 259 w 393"/>
                    <a:gd name="T35" fmla="*/ 153 h 221"/>
                    <a:gd name="T36" fmla="*/ 270 w 393"/>
                    <a:gd name="T37" fmla="*/ 177 h 221"/>
                    <a:gd name="T38" fmla="*/ 298 w 393"/>
                    <a:gd name="T39" fmla="*/ 113 h 221"/>
                    <a:gd name="T40" fmla="*/ 283 w 393"/>
                    <a:gd name="T41" fmla="*/ 109 h 221"/>
                    <a:gd name="T42" fmla="*/ 276 w 393"/>
                    <a:gd name="T43" fmla="*/ 116 h 221"/>
                    <a:gd name="T44" fmla="*/ 234 w 393"/>
                    <a:gd name="T45" fmla="*/ 155 h 221"/>
                    <a:gd name="T46" fmla="*/ 243 w 393"/>
                    <a:gd name="T47" fmla="*/ 112 h 221"/>
                    <a:gd name="T48" fmla="*/ 271 w 393"/>
                    <a:gd name="T49" fmla="*/ 99 h 221"/>
                    <a:gd name="T50" fmla="*/ 332 w 393"/>
                    <a:gd name="T51" fmla="*/ 79 h 221"/>
                    <a:gd name="T52" fmla="*/ 366 w 393"/>
                    <a:gd name="T53" fmla="*/ 72 h 221"/>
                    <a:gd name="T54" fmla="*/ 333 w 393"/>
                    <a:gd name="T55" fmla="*/ 76 h 221"/>
                    <a:gd name="T56" fmla="*/ 253 w 393"/>
                    <a:gd name="T57" fmla="*/ 15 h 221"/>
                    <a:gd name="T58" fmla="*/ 298 w 393"/>
                    <a:gd name="T59" fmla="*/ 13 h 221"/>
                    <a:gd name="T60" fmla="*/ 348 w 393"/>
                    <a:gd name="T61" fmla="*/ 9 h 221"/>
                    <a:gd name="T62" fmla="*/ 387 w 393"/>
                    <a:gd name="T63" fmla="*/ 32 h 221"/>
                    <a:gd name="T64" fmla="*/ 382 w 393"/>
                    <a:gd name="T65" fmla="*/ 46 h 221"/>
                    <a:gd name="T66" fmla="*/ 370 w 393"/>
                    <a:gd name="T67" fmla="*/ 48 h 221"/>
                    <a:gd name="T68" fmla="*/ 359 w 393"/>
                    <a:gd name="T69" fmla="*/ 43 h 221"/>
                    <a:gd name="T70" fmla="*/ 339 w 393"/>
                    <a:gd name="T71" fmla="*/ 38 h 221"/>
                    <a:gd name="T72" fmla="*/ 327 w 393"/>
                    <a:gd name="T73" fmla="*/ 48 h 221"/>
                    <a:gd name="T74" fmla="*/ 289 w 393"/>
                    <a:gd name="T75" fmla="*/ 74 h 221"/>
                    <a:gd name="T76" fmla="*/ 259 w 393"/>
                    <a:gd name="T77" fmla="*/ 94 h 221"/>
                    <a:gd name="T78" fmla="*/ 228 w 393"/>
                    <a:gd name="T79" fmla="*/ 91 h 221"/>
                    <a:gd name="T80" fmla="*/ 233 w 393"/>
                    <a:gd name="T81" fmla="*/ 113 h 221"/>
                    <a:gd name="T82" fmla="*/ 225 w 393"/>
                    <a:gd name="T83" fmla="*/ 163 h 221"/>
                    <a:gd name="T84" fmla="*/ 184 w 393"/>
                    <a:gd name="T85" fmla="*/ 185 h 221"/>
                    <a:gd name="T86" fmla="*/ 154 w 393"/>
                    <a:gd name="T87" fmla="*/ 174 h 221"/>
                    <a:gd name="T88" fmla="*/ 145 w 393"/>
                    <a:gd name="T89" fmla="*/ 174 h 221"/>
                    <a:gd name="T90" fmla="*/ 108 w 393"/>
                    <a:gd name="T91" fmla="*/ 172 h 221"/>
                    <a:gd name="T92" fmla="*/ 101 w 393"/>
                    <a:gd name="T93" fmla="*/ 202 h 221"/>
                    <a:gd name="T94" fmla="*/ 65 w 393"/>
                    <a:gd name="T95" fmla="*/ 169 h 221"/>
                    <a:gd name="T96" fmla="*/ 33 w 393"/>
                    <a:gd name="T97" fmla="*/ 155 h 221"/>
                    <a:gd name="T98" fmla="*/ 3 w 393"/>
                    <a:gd name="T99" fmla="*/ 144 h 221"/>
                    <a:gd name="T100" fmla="*/ 16 w 393"/>
                    <a:gd name="T101" fmla="*/ 112 h 221"/>
                    <a:gd name="T102" fmla="*/ 49 w 393"/>
                    <a:gd name="T103" fmla="*/ 127 h 221"/>
                    <a:gd name="T104" fmla="*/ 105 w 393"/>
                    <a:gd name="T105" fmla="*/ 125 h 221"/>
                    <a:gd name="T106" fmla="*/ 132 w 393"/>
                    <a:gd name="T107" fmla="*/ 103 h 221"/>
                    <a:gd name="T108" fmla="*/ 151 w 393"/>
                    <a:gd name="T109" fmla="*/ 81 h 221"/>
                    <a:gd name="T110" fmla="*/ 198 w 393"/>
                    <a:gd name="T111" fmla="*/ 68 h 221"/>
                    <a:gd name="T112" fmla="*/ 188 w 393"/>
                    <a:gd name="T113" fmla="*/ 28 h 221"/>
                    <a:gd name="T114" fmla="*/ 222 w 393"/>
                    <a:gd name="T115" fmla="*/ 16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93" h="221">
                      <a:moveTo>
                        <a:pt x="218" y="205"/>
                      </a:moveTo>
                      <a:lnTo>
                        <a:pt x="221" y="208"/>
                      </a:lnTo>
                      <a:lnTo>
                        <a:pt x="222" y="212"/>
                      </a:lnTo>
                      <a:lnTo>
                        <a:pt x="227" y="212"/>
                      </a:lnTo>
                      <a:lnTo>
                        <a:pt x="227" y="221"/>
                      </a:lnTo>
                      <a:lnTo>
                        <a:pt x="222" y="218"/>
                      </a:lnTo>
                      <a:lnTo>
                        <a:pt x="218" y="218"/>
                      </a:lnTo>
                      <a:lnTo>
                        <a:pt x="215" y="206"/>
                      </a:lnTo>
                      <a:lnTo>
                        <a:pt x="218" y="205"/>
                      </a:lnTo>
                      <a:close/>
                      <a:moveTo>
                        <a:pt x="216" y="194"/>
                      </a:moveTo>
                      <a:lnTo>
                        <a:pt x="221" y="197"/>
                      </a:lnTo>
                      <a:lnTo>
                        <a:pt x="228" y="196"/>
                      </a:lnTo>
                      <a:lnTo>
                        <a:pt x="230" y="199"/>
                      </a:lnTo>
                      <a:lnTo>
                        <a:pt x="230" y="202"/>
                      </a:lnTo>
                      <a:lnTo>
                        <a:pt x="230" y="203"/>
                      </a:lnTo>
                      <a:lnTo>
                        <a:pt x="219" y="205"/>
                      </a:lnTo>
                      <a:lnTo>
                        <a:pt x="216" y="199"/>
                      </a:lnTo>
                      <a:lnTo>
                        <a:pt x="216" y="202"/>
                      </a:lnTo>
                      <a:lnTo>
                        <a:pt x="213" y="199"/>
                      </a:lnTo>
                      <a:lnTo>
                        <a:pt x="213" y="196"/>
                      </a:lnTo>
                      <a:lnTo>
                        <a:pt x="216" y="194"/>
                      </a:lnTo>
                      <a:close/>
                      <a:moveTo>
                        <a:pt x="209" y="188"/>
                      </a:moveTo>
                      <a:lnTo>
                        <a:pt x="212" y="193"/>
                      </a:lnTo>
                      <a:lnTo>
                        <a:pt x="212" y="202"/>
                      </a:lnTo>
                      <a:lnTo>
                        <a:pt x="204" y="193"/>
                      </a:lnTo>
                      <a:lnTo>
                        <a:pt x="209" y="194"/>
                      </a:lnTo>
                      <a:lnTo>
                        <a:pt x="209" y="188"/>
                      </a:lnTo>
                      <a:close/>
                      <a:moveTo>
                        <a:pt x="93" y="209"/>
                      </a:moveTo>
                      <a:lnTo>
                        <a:pt x="86" y="208"/>
                      </a:lnTo>
                      <a:lnTo>
                        <a:pt x="83" y="209"/>
                      </a:lnTo>
                      <a:lnTo>
                        <a:pt x="80" y="206"/>
                      </a:lnTo>
                      <a:lnTo>
                        <a:pt x="77" y="199"/>
                      </a:lnTo>
                      <a:lnTo>
                        <a:pt x="81" y="193"/>
                      </a:lnTo>
                      <a:lnTo>
                        <a:pt x="81" y="185"/>
                      </a:lnTo>
                      <a:lnTo>
                        <a:pt x="87" y="188"/>
                      </a:lnTo>
                      <a:lnTo>
                        <a:pt x="96" y="196"/>
                      </a:lnTo>
                      <a:lnTo>
                        <a:pt x="98" y="199"/>
                      </a:lnTo>
                      <a:lnTo>
                        <a:pt x="101" y="205"/>
                      </a:lnTo>
                      <a:lnTo>
                        <a:pt x="104" y="211"/>
                      </a:lnTo>
                      <a:lnTo>
                        <a:pt x="98" y="215"/>
                      </a:lnTo>
                      <a:lnTo>
                        <a:pt x="95" y="212"/>
                      </a:lnTo>
                      <a:lnTo>
                        <a:pt x="93" y="209"/>
                      </a:lnTo>
                      <a:close/>
                      <a:moveTo>
                        <a:pt x="114" y="183"/>
                      </a:moveTo>
                      <a:lnTo>
                        <a:pt x="118" y="185"/>
                      </a:lnTo>
                      <a:lnTo>
                        <a:pt x="123" y="193"/>
                      </a:lnTo>
                      <a:lnTo>
                        <a:pt x="113" y="193"/>
                      </a:lnTo>
                      <a:lnTo>
                        <a:pt x="110" y="185"/>
                      </a:lnTo>
                      <a:lnTo>
                        <a:pt x="111" y="183"/>
                      </a:lnTo>
                      <a:lnTo>
                        <a:pt x="114" y="183"/>
                      </a:lnTo>
                      <a:close/>
                      <a:moveTo>
                        <a:pt x="228" y="177"/>
                      </a:moveTo>
                      <a:lnTo>
                        <a:pt x="227" y="181"/>
                      </a:lnTo>
                      <a:lnTo>
                        <a:pt x="219" y="187"/>
                      </a:lnTo>
                      <a:lnTo>
                        <a:pt x="209" y="185"/>
                      </a:lnTo>
                      <a:lnTo>
                        <a:pt x="210" y="183"/>
                      </a:lnTo>
                      <a:lnTo>
                        <a:pt x="219" y="184"/>
                      </a:lnTo>
                      <a:lnTo>
                        <a:pt x="228" y="177"/>
                      </a:lnTo>
                      <a:close/>
                      <a:moveTo>
                        <a:pt x="268" y="177"/>
                      </a:moveTo>
                      <a:lnTo>
                        <a:pt x="267" y="183"/>
                      </a:lnTo>
                      <a:lnTo>
                        <a:pt x="270" y="185"/>
                      </a:lnTo>
                      <a:lnTo>
                        <a:pt x="261" y="194"/>
                      </a:lnTo>
                      <a:lnTo>
                        <a:pt x="259" y="199"/>
                      </a:lnTo>
                      <a:lnTo>
                        <a:pt x="253" y="203"/>
                      </a:lnTo>
                      <a:lnTo>
                        <a:pt x="250" y="213"/>
                      </a:lnTo>
                      <a:lnTo>
                        <a:pt x="247" y="216"/>
                      </a:lnTo>
                      <a:lnTo>
                        <a:pt x="252" y="203"/>
                      </a:lnTo>
                      <a:lnTo>
                        <a:pt x="249" y="197"/>
                      </a:lnTo>
                      <a:lnTo>
                        <a:pt x="258" y="197"/>
                      </a:lnTo>
                      <a:lnTo>
                        <a:pt x="259" y="190"/>
                      </a:lnTo>
                      <a:lnTo>
                        <a:pt x="262" y="187"/>
                      </a:lnTo>
                      <a:lnTo>
                        <a:pt x="268" y="177"/>
                      </a:lnTo>
                      <a:close/>
                      <a:moveTo>
                        <a:pt x="243" y="177"/>
                      </a:moveTo>
                      <a:lnTo>
                        <a:pt x="243" y="183"/>
                      </a:lnTo>
                      <a:lnTo>
                        <a:pt x="236" y="188"/>
                      </a:lnTo>
                      <a:lnTo>
                        <a:pt x="224" y="193"/>
                      </a:lnTo>
                      <a:lnTo>
                        <a:pt x="225" y="194"/>
                      </a:lnTo>
                      <a:lnTo>
                        <a:pt x="221" y="196"/>
                      </a:lnTo>
                      <a:lnTo>
                        <a:pt x="218" y="193"/>
                      </a:lnTo>
                      <a:lnTo>
                        <a:pt x="233" y="188"/>
                      </a:lnTo>
                      <a:lnTo>
                        <a:pt x="236" y="183"/>
                      </a:lnTo>
                      <a:lnTo>
                        <a:pt x="243" y="177"/>
                      </a:lnTo>
                      <a:close/>
                      <a:moveTo>
                        <a:pt x="314" y="162"/>
                      </a:moveTo>
                      <a:lnTo>
                        <a:pt x="316" y="165"/>
                      </a:lnTo>
                      <a:lnTo>
                        <a:pt x="324" y="172"/>
                      </a:lnTo>
                      <a:lnTo>
                        <a:pt x="321" y="174"/>
                      </a:lnTo>
                      <a:lnTo>
                        <a:pt x="323" y="177"/>
                      </a:lnTo>
                      <a:lnTo>
                        <a:pt x="311" y="183"/>
                      </a:lnTo>
                      <a:lnTo>
                        <a:pt x="319" y="177"/>
                      </a:lnTo>
                      <a:lnTo>
                        <a:pt x="316" y="172"/>
                      </a:lnTo>
                      <a:lnTo>
                        <a:pt x="311" y="171"/>
                      </a:lnTo>
                      <a:lnTo>
                        <a:pt x="310" y="168"/>
                      </a:lnTo>
                      <a:lnTo>
                        <a:pt x="314" y="162"/>
                      </a:lnTo>
                      <a:close/>
                      <a:moveTo>
                        <a:pt x="268" y="157"/>
                      </a:moveTo>
                      <a:lnTo>
                        <a:pt x="270" y="159"/>
                      </a:lnTo>
                      <a:lnTo>
                        <a:pt x="265" y="168"/>
                      </a:lnTo>
                      <a:lnTo>
                        <a:pt x="267" y="169"/>
                      </a:lnTo>
                      <a:lnTo>
                        <a:pt x="259" y="188"/>
                      </a:lnTo>
                      <a:lnTo>
                        <a:pt x="243" y="193"/>
                      </a:lnTo>
                      <a:lnTo>
                        <a:pt x="243" y="196"/>
                      </a:lnTo>
                      <a:lnTo>
                        <a:pt x="239" y="199"/>
                      </a:lnTo>
                      <a:lnTo>
                        <a:pt x="234" y="196"/>
                      </a:lnTo>
                      <a:lnTo>
                        <a:pt x="230" y="197"/>
                      </a:lnTo>
                      <a:lnTo>
                        <a:pt x="230" y="194"/>
                      </a:lnTo>
                      <a:lnTo>
                        <a:pt x="249" y="183"/>
                      </a:lnTo>
                      <a:lnTo>
                        <a:pt x="252" y="175"/>
                      </a:lnTo>
                      <a:lnTo>
                        <a:pt x="252" y="172"/>
                      </a:lnTo>
                      <a:lnTo>
                        <a:pt x="264" y="157"/>
                      </a:lnTo>
                      <a:lnTo>
                        <a:pt x="268" y="157"/>
                      </a:lnTo>
                      <a:close/>
                      <a:moveTo>
                        <a:pt x="341" y="157"/>
                      </a:moveTo>
                      <a:lnTo>
                        <a:pt x="342" y="162"/>
                      </a:lnTo>
                      <a:lnTo>
                        <a:pt x="338" y="163"/>
                      </a:lnTo>
                      <a:lnTo>
                        <a:pt x="333" y="169"/>
                      </a:lnTo>
                      <a:lnTo>
                        <a:pt x="332" y="171"/>
                      </a:lnTo>
                      <a:lnTo>
                        <a:pt x="332" y="174"/>
                      </a:lnTo>
                      <a:lnTo>
                        <a:pt x="327" y="175"/>
                      </a:lnTo>
                      <a:lnTo>
                        <a:pt x="329" y="168"/>
                      </a:lnTo>
                      <a:lnTo>
                        <a:pt x="332" y="162"/>
                      </a:lnTo>
                      <a:lnTo>
                        <a:pt x="336" y="157"/>
                      </a:lnTo>
                      <a:lnTo>
                        <a:pt x="338" y="159"/>
                      </a:lnTo>
                      <a:lnTo>
                        <a:pt x="341" y="157"/>
                      </a:lnTo>
                      <a:close/>
                      <a:moveTo>
                        <a:pt x="274" y="138"/>
                      </a:moveTo>
                      <a:lnTo>
                        <a:pt x="273" y="147"/>
                      </a:lnTo>
                      <a:lnTo>
                        <a:pt x="270" y="147"/>
                      </a:lnTo>
                      <a:lnTo>
                        <a:pt x="261" y="157"/>
                      </a:lnTo>
                      <a:lnTo>
                        <a:pt x="253" y="160"/>
                      </a:lnTo>
                      <a:lnTo>
                        <a:pt x="253" y="157"/>
                      </a:lnTo>
                      <a:lnTo>
                        <a:pt x="259" y="153"/>
                      </a:lnTo>
                      <a:lnTo>
                        <a:pt x="261" y="146"/>
                      </a:lnTo>
                      <a:lnTo>
                        <a:pt x="265" y="143"/>
                      </a:lnTo>
                      <a:lnTo>
                        <a:pt x="267" y="140"/>
                      </a:lnTo>
                      <a:lnTo>
                        <a:pt x="274" y="138"/>
                      </a:lnTo>
                      <a:close/>
                      <a:moveTo>
                        <a:pt x="286" y="137"/>
                      </a:moveTo>
                      <a:lnTo>
                        <a:pt x="274" y="174"/>
                      </a:lnTo>
                      <a:lnTo>
                        <a:pt x="270" y="177"/>
                      </a:lnTo>
                      <a:lnTo>
                        <a:pt x="270" y="172"/>
                      </a:lnTo>
                      <a:lnTo>
                        <a:pt x="273" y="172"/>
                      </a:lnTo>
                      <a:lnTo>
                        <a:pt x="271" y="169"/>
                      </a:lnTo>
                      <a:lnTo>
                        <a:pt x="276" y="160"/>
                      </a:lnTo>
                      <a:lnTo>
                        <a:pt x="276" y="150"/>
                      </a:lnTo>
                      <a:lnTo>
                        <a:pt x="286" y="137"/>
                      </a:lnTo>
                      <a:close/>
                      <a:moveTo>
                        <a:pt x="298" y="113"/>
                      </a:moveTo>
                      <a:lnTo>
                        <a:pt x="295" y="132"/>
                      </a:lnTo>
                      <a:lnTo>
                        <a:pt x="292" y="134"/>
                      </a:lnTo>
                      <a:lnTo>
                        <a:pt x="293" y="121"/>
                      </a:lnTo>
                      <a:lnTo>
                        <a:pt x="298" y="113"/>
                      </a:lnTo>
                      <a:close/>
                      <a:moveTo>
                        <a:pt x="289" y="102"/>
                      </a:moveTo>
                      <a:lnTo>
                        <a:pt x="289" y="104"/>
                      </a:lnTo>
                      <a:lnTo>
                        <a:pt x="283" y="109"/>
                      </a:lnTo>
                      <a:lnTo>
                        <a:pt x="277" y="109"/>
                      </a:lnTo>
                      <a:lnTo>
                        <a:pt x="289" y="102"/>
                      </a:lnTo>
                      <a:close/>
                      <a:moveTo>
                        <a:pt x="246" y="99"/>
                      </a:moveTo>
                      <a:lnTo>
                        <a:pt x="249" y="100"/>
                      </a:lnTo>
                      <a:lnTo>
                        <a:pt x="261" y="112"/>
                      </a:lnTo>
                      <a:lnTo>
                        <a:pt x="265" y="118"/>
                      </a:lnTo>
                      <a:lnTo>
                        <a:pt x="276" y="116"/>
                      </a:lnTo>
                      <a:lnTo>
                        <a:pt x="279" y="113"/>
                      </a:lnTo>
                      <a:lnTo>
                        <a:pt x="281" y="113"/>
                      </a:lnTo>
                      <a:lnTo>
                        <a:pt x="270" y="128"/>
                      </a:lnTo>
                      <a:lnTo>
                        <a:pt x="253" y="140"/>
                      </a:lnTo>
                      <a:lnTo>
                        <a:pt x="247" y="147"/>
                      </a:lnTo>
                      <a:lnTo>
                        <a:pt x="243" y="146"/>
                      </a:lnTo>
                      <a:lnTo>
                        <a:pt x="234" y="155"/>
                      </a:lnTo>
                      <a:lnTo>
                        <a:pt x="227" y="159"/>
                      </a:lnTo>
                      <a:lnTo>
                        <a:pt x="227" y="149"/>
                      </a:lnTo>
                      <a:lnTo>
                        <a:pt x="227" y="146"/>
                      </a:lnTo>
                      <a:lnTo>
                        <a:pt x="236" y="134"/>
                      </a:lnTo>
                      <a:lnTo>
                        <a:pt x="234" y="122"/>
                      </a:lnTo>
                      <a:lnTo>
                        <a:pt x="240" y="118"/>
                      </a:lnTo>
                      <a:lnTo>
                        <a:pt x="243" y="112"/>
                      </a:lnTo>
                      <a:lnTo>
                        <a:pt x="246" y="99"/>
                      </a:lnTo>
                      <a:close/>
                      <a:moveTo>
                        <a:pt x="271" y="99"/>
                      </a:moveTo>
                      <a:lnTo>
                        <a:pt x="276" y="102"/>
                      </a:lnTo>
                      <a:lnTo>
                        <a:pt x="270" y="104"/>
                      </a:lnTo>
                      <a:lnTo>
                        <a:pt x="264" y="103"/>
                      </a:lnTo>
                      <a:lnTo>
                        <a:pt x="264" y="100"/>
                      </a:lnTo>
                      <a:lnTo>
                        <a:pt x="271" y="99"/>
                      </a:lnTo>
                      <a:close/>
                      <a:moveTo>
                        <a:pt x="304" y="93"/>
                      </a:moveTo>
                      <a:lnTo>
                        <a:pt x="302" y="94"/>
                      </a:lnTo>
                      <a:lnTo>
                        <a:pt x="296" y="99"/>
                      </a:lnTo>
                      <a:lnTo>
                        <a:pt x="296" y="94"/>
                      </a:lnTo>
                      <a:lnTo>
                        <a:pt x="304" y="93"/>
                      </a:lnTo>
                      <a:close/>
                      <a:moveTo>
                        <a:pt x="330" y="78"/>
                      </a:moveTo>
                      <a:lnTo>
                        <a:pt x="332" y="79"/>
                      </a:lnTo>
                      <a:lnTo>
                        <a:pt x="321" y="87"/>
                      </a:lnTo>
                      <a:lnTo>
                        <a:pt x="311" y="91"/>
                      </a:lnTo>
                      <a:lnTo>
                        <a:pt x="310" y="90"/>
                      </a:lnTo>
                      <a:lnTo>
                        <a:pt x="330" y="78"/>
                      </a:lnTo>
                      <a:close/>
                      <a:moveTo>
                        <a:pt x="376" y="68"/>
                      </a:moveTo>
                      <a:lnTo>
                        <a:pt x="375" y="69"/>
                      </a:lnTo>
                      <a:lnTo>
                        <a:pt x="366" y="72"/>
                      </a:lnTo>
                      <a:lnTo>
                        <a:pt x="361" y="78"/>
                      </a:lnTo>
                      <a:lnTo>
                        <a:pt x="357" y="76"/>
                      </a:lnTo>
                      <a:lnTo>
                        <a:pt x="347" y="78"/>
                      </a:lnTo>
                      <a:lnTo>
                        <a:pt x="338" y="82"/>
                      </a:lnTo>
                      <a:lnTo>
                        <a:pt x="338" y="78"/>
                      </a:lnTo>
                      <a:lnTo>
                        <a:pt x="341" y="75"/>
                      </a:lnTo>
                      <a:lnTo>
                        <a:pt x="333" y="76"/>
                      </a:lnTo>
                      <a:lnTo>
                        <a:pt x="342" y="72"/>
                      </a:lnTo>
                      <a:lnTo>
                        <a:pt x="353" y="72"/>
                      </a:lnTo>
                      <a:lnTo>
                        <a:pt x="364" y="68"/>
                      </a:lnTo>
                      <a:lnTo>
                        <a:pt x="376" y="68"/>
                      </a:lnTo>
                      <a:close/>
                      <a:moveTo>
                        <a:pt x="250" y="0"/>
                      </a:moveTo>
                      <a:lnTo>
                        <a:pt x="255" y="7"/>
                      </a:lnTo>
                      <a:lnTo>
                        <a:pt x="253" y="15"/>
                      </a:lnTo>
                      <a:lnTo>
                        <a:pt x="252" y="16"/>
                      </a:lnTo>
                      <a:lnTo>
                        <a:pt x="261" y="19"/>
                      </a:lnTo>
                      <a:lnTo>
                        <a:pt x="265" y="19"/>
                      </a:lnTo>
                      <a:lnTo>
                        <a:pt x="270" y="13"/>
                      </a:lnTo>
                      <a:lnTo>
                        <a:pt x="273" y="12"/>
                      </a:lnTo>
                      <a:lnTo>
                        <a:pt x="279" y="15"/>
                      </a:lnTo>
                      <a:lnTo>
                        <a:pt x="298" y="13"/>
                      </a:lnTo>
                      <a:lnTo>
                        <a:pt x="314" y="6"/>
                      </a:lnTo>
                      <a:lnTo>
                        <a:pt x="320" y="4"/>
                      </a:lnTo>
                      <a:lnTo>
                        <a:pt x="323" y="1"/>
                      </a:lnTo>
                      <a:lnTo>
                        <a:pt x="330" y="1"/>
                      </a:lnTo>
                      <a:lnTo>
                        <a:pt x="336" y="6"/>
                      </a:lnTo>
                      <a:lnTo>
                        <a:pt x="341" y="3"/>
                      </a:lnTo>
                      <a:lnTo>
                        <a:pt x="348" y="9"/>
                      </a:lnTo>
                      <a:lnTo>
                        <a:pt x="348" y="16"/>
                      </a:lnTo>
                      <a:lnTo>
                        <a:pt x="351" y="19"/>
                      </a:lnTo>
                      <a:lnTo>
                        <a:pt x="360" y="23"/>
                      </a:lnTo>
                      <a:lnTo>
                        <a:pt x="364" y="32"/>
                      </a:lnTo>
                      <a:lnTo>
                        <a:pt x="387" y="28"/>
                      </a:lnTo>
                      <a:lnTo>
                        <a:pt x="393" y="32"/>
                      </a:lnTo>
                      <a:lnTo>
                        <a:pt x="387" y="32"/>
                      </a:lnTo>
                      <a:lnTo>
                        <a:pt x="387" y="35"/>
                      </a:lnTo>
                      <a:lnTo>
                        <a:pt x="385" y="37"/>
                      </a:lnTo>
                      <a:lnTo>
                        <a:pt x="381" y="38"/>
                      </a:lnTo>
                      <a:lnTo>
                        <a:pt x="381" y="40"/>
                      </a:lnTo>
                      <a:lnTo>
                        <a:pt x="385" y="40"/>
                      </a:lnTo>
                      <a:lnTo>
                        <a:pt x="378" y="44"/>
                      </a:lnTo>
                      <a:lnTo>
                        <a:pt x="382" y="46"/>
                      </a:lnTo>
                      <a:lnTo>
                        <a:pt x="390" y="43"/>
                      </a:lnTo>
                      <a:lnTo>
                        <a:pt x="393" y="46"/>
                      </a:lnTo>
                      <a:lnTo>
                        <a:pt x="378" y="48"/>
                      </a:lnTo>
                      <a:lnTo>
                        <a:pt x="367" y="59"/>
                      </a:lnTo>
                      <a:lnTo>
                        <a:pt x="367" y="54"/>
                      </a:lnTo>
                      <a:lnTo>
                        <a:pt x="372" y="50"/>
                      </a:lnTo>
                      <a:lnTo>
                        <a:pt x="370" y="48"/>
                      </a:lnTo>
                      <a:lnTo>
                        <a:pt x="366" y="51"/>
                      </a:lnTo>
                      <a:lnTo>
                        <a:pt x="361" y="57"/>
                      </a:lnTo>
                      <a:lnTo>
                        <a:pt x="359" y="57"/>
                      </a:lnTo>
                      <a:lnTo>
                        <a:pt x="354" y="54"/>
                      </a:lnTo>
                      <a:lnTo>
                        <a:pt x="353" y="50"/>
                      </a:lnTo>
                      <a:lnTo>
                        <a:pt x="359" y="46"/>
                      </a:lnTo>
                      <a:lnTo>
                        <a:pt x="359" y="43"/>
                      </a:lnTo>
                      <a:lnTo>
                        <a:pt x="354" y="44"/>
                      </a:lnTo>
                      <a:lnTo>
                        <a:pt x="353" y="43"/>
                      </a:lnTo>
                      <a:lnTo>
                        <a:pt x="354" y="40"/>
                      </a:lnTo>
                      <a:lnTo>
                        <a:pt x="350" y="38"/>
                      </a:lnTo>
                      <a:lnTo>
                        <a:pt x="345" y="44"/>
                      </a:lnTo>
                      <a:lnTo>
                        <a:pt x="342" y="43"/>
                      </a:lnTo>
                      <a:lnTo>
                        <a:pt x="339" y="38"/>
                      </a:lnTo>
                      <a:lnTo>
                        <a:pt x="336" y="47"/>
                      </a:lnTo>
                      <a:lnTo>
                        <a:pt x="335" y="47"/>
                      </a:lnTo>
                      <a:lnTo>
                        <a:pt x="335" y="35"/>
                      </a:lnTo>
                      <a:lnTo>
                        <a:pt x="330" y="46"/>
                      </a:lnTo>
                      <a:lnTo>
                        <a:pt x="327" y="40"/>
                      </a:lnTo>
                      <a:lnTo>
                        <a:pt x="323" y="38"/>
                      </a:lnTo>
                      <a:lnTo>
                        <a:pt x="327" y="48"/>
                      </a:lnTo>
                      <a:lnTo>
                        <a:pt x="324" y="48"/>
                      </a:lnTo>
                      <a:lnTo>
                        <a:pt x="324" y="53"/>
                      </a:lnTo>
                      <a:lnTo>
                        <a:pt x="319" y="56"/>
                      </a:lnTo>
                      <a:lnTo>
                        <a:pt x="316" y="66"/>
                      </a:lnTo>
                      <a:lnTo>
                        <a:pt x="298" y="72"/>
                      </a:lnTo>
                      <a:lnTo>
                        <a:pt x="295" y="75"/>
                      </a:lnTo>
                      <a:lnTo>
                        <a:pt x="289" y="74"/>
                      </a:lnTo>
                      <a:lnTo>
                        <a:pt x="290" y="81"/>
                      </a:lnTo>
                      <a:lnTo>
                        <a:pt x="280" y="94"/>
                      </a:lnTo>
                      <a:lnTo>
                        <a:pt x="276" y="97"/>
                      </a:lnTo>
                      <a:lnTo>
                        <a:pt x="268" y="94"/>
                      </a:lnTo>
                      <a:lnTo>
                        <a:pt x="267" y="91"/>
                      </a:lnTo>
                      <a:lnTo>
                        <a:pt x="267" y="96"/>
                      </a:lnTo>
                      <a:lnTo>
                        <a:pt x="259" y="94"/>
                      </a:lnTo>
                      <a:lnTo>
                        <a:pt x="258" y="94"/>
                      </a:lnTo>
                      <a:lnTo>
                        <a:pt x="252" y="96"/>
                      </a:lnTo>
                      <a:lnTo>
                        <a:pt x="247" y="93"/>
                      </a:lnTo>
                      <a:lnTo>
                        <a:pt x="243" y="97"/>
                      </a:lnTo>
                      <a:lnTo>
                        <a:pt x="239" y="99"/>
                      </a:lnTo>
                      <a:lnTo>
                        <a:pt x="231" y="91"/>
                      </a:lnTo>
                      <a:lnTo>
                        <a:pt x="228" y="91"/>
                      </a:lnTo>
                      <a:lnTo>
                        <a:pt x="230" y="96"/>
                      </a:lnTo>
                      <a:lnTo>
                        <a:pt x="225" y="99"/>
                      </a:lnTo>
                      <a:lnTo>
                        <a:pt x="225" y="104"/>
                      </a:lnTo>
                      <a:lnTo>
                        <a:pt x="234" y="104"/>
                      </a:lnTo>
                      <a:lnTo>
                        <a:pt x="240" y="103"/>
                      </a:lnTo>
                      <a:lnTo>
                        <a:pt x="240" y="107"/>
                      </a:lnTo>
                      <a:lnTo>
                        <a:pt x="233" y="113"/>
                      </a:lnTo>
                      <a:lnTo>
                        <a:pt x="230" y="121"/>
                      </a:lnTo>
                      <a:lnTo>
                        <a:pt x="230" y="124"/>
                      </a:lnTo>
                      <a:lnTo>
                        <a:pt x="228" y="140"/>
                      </a:lnTo>
                      <a:lnTo>
                        <a:pt x="224" y="144"/>
                      </a:lnTo>
                      <a:lnTo>
                        <a:pt x="224" y="152"/>
                      </a:lnTo>
                      <a:lnTo>
                        <a:pt x="222" y="159"/>
                      </a:lnTo>
                      <a:lnTo>
                        <a:pt x="225" y="163"/>
                      </a:lnTo>
                      <a:lnTo>
                        <a:pt x="216" y="169"/>
                      </a:lnTo>
                      <a:lnTo>
                        <a:pt x="213" y="169"/>
                      </a:lnTo>
                      <a:lnTo>
                        <a:pt x="207" y="168"/>
                      </a:lnTo>
                      <a:lnTo>
                        <a:pt x="193" y="171"/>
                      </a:lnTo>
                      <a:lnTo>
                        <a:pt x="187" y="177"/>
                      </a:lnTo>
                      <a:lnTo>
                        <a:pt x="187" y="181"/>
                      </a:lnTo>
                      <a:lnTo>
                        <a:pt x="184" y="185"/>
                      </a:lnTo>
                      <a:lnTo>
                        <a:pt x="172" y="188"/>
                      </a:lnTo>
                      <a:lnTo>
                        <a:pt x="167" y="184"/>
                      </a:lnTo>
                      <a:lnTo>
                        <a:pt x="157" y="181"/>
                      </a:lnTo>
                      <a:lnTo>
                        <a:pt x="154" y="183"/>
                      </a:lnTo>
                      <a:lnTo>
                        <a:pt x="151" y="181"/>
                      </a:lnTo>
                      <a:lnTo>
                        <a:pt x="151" y="180"/>
                      </a:lnTo>
                      <a:lnTo>
                        <a:pt x="154" y="174"/>
                      </a:lnTo>
                      <a:lnTo>
                        <a:pt x="154" y="171"/>
                      </a:lnTo>
                      <a:lnTo>
                        <a:pt x="148" y="172"/>
                      </a:lnTo>
                      <a:lnTo>
                        <a:pt x="145" y="165"/>
                      </a:lnTo>
                      <a:lnTo>
                        <a:pt x="139" y="166"/>
                      </a:lnTo>
                      <a:lnTo>
                        <a:pt x="139" y="169"/>
                      </a:lnTo>
                      <a:lnTo>
                        <a:pt x="144" y="169"/>
                      </a:lnTo>
                      <a:lnTo>
                        <a:pt x="145" y="174"/>
                      </a:lnTo>
                      <a:lnTo>
                        <a:pt x="148" y="178"/>
                      </a:lnTo>
                      <a:lnTo>
                        <a:pt x="142" y="183"/>
                      </a:lnTo>
                      <a:lnTo>
                        <a:pt x="135" y="178"/>
                      </a:lnTo>
                      <a:lnTo>
                        <a:pt x="120" y="181"/>
                      </a:lnTo>
                      <a:lnTo>
                        <a:pt x="116" y="177"/>
                      </a:lnTo>
                      <a:lnTo>
                        <a:pt x="108" y="175"/>
                      </a:lnTo>
                      <a:lnTo>
                        <a:pt x="108" y="172"/>
                      </a:lnTo>
                      <a:lnTo>
                        <a:pt x="104" y="175"/>
                      </a:lnTo>
                      <a:lnTo>
                        <a:pt x="105" y="178"/>
                      </a:lnTo>
                      <a:lnTo>
                        <a:pt x="110" y="178"/>
                      </a:lnTo>
                      <a:lnTo>
                        <a:pt x="107" y="188"/>
                      </a:lnTo>
                      <a:lnTo>
                        <a:pt x="110" y="191"/>
                      </a:lnTo>
                      <a:lnTo>
                        <a:pt x="104" y="202"/>
                      </a:lnTo>
                      <a:lnTo>
                        <a:pt x="101" y="202"/>
                      </a:lnTo>
                      <a:lnTo>
                        <a:pt x="99" y="194"/>
                      </a:lnTo>
                      <a:lnTo>
                        <a:pt x="95" y="188"/>
                      </a:lnTo>
                      <a:lnTo>
                        <a:pt x="81" y="184"/>
                      </a:lnTo>
                      <a:lnTo>
                        <a:pt x="80" y="177"/>
                      </a:lnTo>
                      <a:lnTo>
                        <a:pt x="80" y="175"/>
                      </a:lnTo>
                      <a:lnTo>
                        <a:pt x="76" y="169"/>
                      </a:lnTo>
                      <a:lnTo>
                        <a:pt x="65" y="169"/>
                      </a:lnTo>
                      <a:lnTo>
                        <a:pt x="65" y="169"/>
                      </a:lnTo>
                      <a:lnTo>
                        <a:pt x="52" y="163"/>
                      </a:lnTo>
                      <a:lnTo>
                        <a:pt x="46" y="166"/>
                      </a:lnTo>
                      <a:lnTo>
                        <a:pt x="41" y="163"/>
                      </a:lnTo>
                      <a:lnTo>
                        <a:pt x="41" y="163"/>
                      </a:lnTo>
                      <a:lnTo>
                        <a:pt x="40" y="159"/>
                      </a:lnTo>
                      <a:lnTo>
                        <a:pt x="33" y="155"/>
                      </a:lnTo>
                      <a:lnTo>
                        <a:pt x="19" y="157"/>
                      </a:lnTo>
                      <a:lnTo>
                        <a:pt x="19" y="153"/>
                      </a:lnTo>
                      <a:lnTo>
                        <a:pt x="16" y="155"/>
                      </a:lnTo>
                      <a:lnTo>
                        <a:pt x="12" y="152"/>
                      </a:lnTo>
                      <a:lnTo>
                        <a:pt x="4" y="153"/>
                      </a:lnTo>
                      <a:lnTo>
                        <a:pt x="1" y="149"/>
                      </a:lnTo>
                      <a:lnTo>
                        <a:pt x="3" y="144"/>
                      </a:lnTo>
                      <a:lnTo>
                        <a:pt x="0" y="141"/>
                      </a:lnTo>
                      <a:lnTo>
                        <a:pt x="1" y="140"/>
                      </a:lnTo>
                      <a:lnTo>
                        <a:pt x="6" y="140"/>
                      </a:lnTo>
                      <a:lnTo>
                        <a:pt x="12" y="137"/>
                      </a:lnTo>
                      <a:lnTo>
                        <a:pt x="10" y="132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22" y="112"/>
                      </a:lnTo>
                      <a:lnTo>
                        <a:pt x="25" y="121"/>
                      </a:lnTo>
                      <a:lnTo>
                        <a:pt x="35" y="121"/>
                      </a:lnTo>
                      <a:lnTo>
                        <a:pt x="37" y="124"/>
                      </a:lnTo>
                      <a:lnTo>
                        <a:pt x="40" y="124"/>
                      </a:lnTo>
                      <a:lnTo>
                        <a:pt x="41" y="125"/>
                      </a:lnTo>
                      <a:lnTo>
                        <a:pt x="49" y="127"/>
                      </a:lnTo>
                      <a:lnTo>
                        <a:pt x="49" y="124"/>
                      </a:lnTo>
                      <a:lnTo>
                        <a:pt x="86" y="131"/>
                      </a:lnTo>
                      <a:lnTo>
                        <a:pt x="95" y="129"/>
                      </a:lnTo>
                      <a:lnTo>
                        <a:pt x="93" y="121"/>
                      </a:lnTo>
                      <a:lnTo>
                        <a:pt x="101" y="121"/>
                      </a:lnTo>
                      <a:lnTo>
                        <a:pt x="102" y="124"/>
                      </a:lnTo>
                      <a:lnTo>
                        <a:pt x="105" y="125"/>
                      </a:lnTo>
                      <a:lnTo>
                        <a:pt x="107" y="122"/>
                      </a:lnTo>
                      <a:lnTo>
                        <a:pt x="116" y="122"/>
                      </a:lnTo>
                      <a:lnTo>
                        <a:pt x="120" y="127"/>
                      </a:lnTo>
                      <a:lnTo>
                        <a:pt x="124" y="121"/>
                      </a:lnTo>
                      <a:lnTo>
                        <a:pt x="127" y="112"/>
                      </a:lnTo>
                      <a:lnTo>
                        <a:pt x="130" y="112"/>
                      </a:lnTo>
                      <a:lnTo>
                        <a:pt x="132" y="103"/>
                      </a:lnTo>
                      <a:lnTo>
                        <a:pt x="129" y="97"/>
                      </a:lnTo>
                      <a:lnTo>
                        <a:pt x="141" y="93"/>
                      </a:lnTo>
                      <a:lnTo>
                        <a:pt x="144" y="88"/>
                      </a:lnTo>
                      <a:lnTo>
                        <a:pt x="144" y="87"/>
                      </a:lnTo>
                      <a:lnTo>
                        <a:pt x="144" y="87"/>
                      </a:lnTo>
                      <a:lnTo>
                        <a:pt x="148" y="85"/>
                      </a:lnTo>
                      <a:lnTo>
                        <a:pt x="151" y="81"/>
                      </a:lnTo>
                      <a:lnTo>
                        <a:pt x="154" y="81"/>
                      </a:lnTo>
                      <a:lnTo>
                        <a:pt x="160" y="74"/>
                      </a:lnTo>
                      <a:lnTo>
                        <a:pt x="176" y="76"/>
                      </a:lnTo>
                      <a:lnTo>
                        <a:pt x="187" y="71"/>
                      </a:lnTo>
                      <a:lnTo>
                        <a:pt x="193" y="76"/>
                      </a:lnTo>
                      <a:lnTo>
                        <a:pt x="196" y="76"/>
                      </a:lnTo>
                      <a:lnTo>
                        <a:pt x="198" y="68"/>
                      </a:lnTo>
                      <a:lnTo>
                        <a:pt x="194" y="59"/>
                      </a:lnTo>
                      <a:lnTo>
                        <a:pt x="193" y="53"/>
                      </a:lnTo>
                      <a:lnTo>
                        <a:pt x="194" y="47"/>
                      </a:lnTo>
                      <a:lnTo>
                        <a:pt x="191" y="37"/>
                      </a:lnTo>
                      <a:lnTo>
                        <a:pt x="190" y="37"/>
                      </a:lnTo>
                      <a:lnTo>
                        <a:pt x="184" y="31"/>
                      </a:lnTo>
                      <a:lnTo>
                        <a:pt x="188" y="28"/>
                      </a:lnTo>
                      <a:lnTo>
                        <a:pt x="194" y="29"/>
                      </a:lnTo>
                      <a:lnTo>
                        <a:pt x="197" y="26"/>
                      </a:lnTo>
                      <a:lnTo>
                        <a:pt x="201" y="26"/>
                      </a:lnTo>
                      <a:lnTo>
                        <a:pt x="207" y="18"/>
                      </a:lnTo>
                      <a:lnTo>
                        <a:pt x="216" y="19"/>
                      </a:lnTo>
                      <a:lnTo>
                        <a:pt x="222" y="16"/>
                      </a:lnTo>
                      <a:lnTo>
                        <a:pt x="222" y="16"/>
                      </a:lnTo>
                      <a:lnTo>
                        <a:pt x="228" y="18"/>
                      </a:lnTo>
                      <a:lnTo>
                        <a:pt x="239" y="4"/>
                      </a:lnTo>
                      <a:lnTo>
                        <a:pt x="247" y="0"/>
                      </a:lnTo>
                      <a:lnTo>
                        <a:pt x="2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5">
                  <a:extLst>
                    <a:ext uri="{FF2B5EF4-FFF2-40B4-BE49-F238E27FC236}">
                      <a16:creationId xmlns:a16="http://schemas.microsoft.com/office/drawing/2014/main" id="{33B056AE-2C4E-49DE-B148-FBB926BB0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3180" y="652415"/>
                  <a:ext cx="633413" cy="460375"/>
                </a:xfrm>
                <a:custGeom>
                  <a:avLst/>
                  <a:gdLst>
                    <a:gd name="T0" fmla="*/ 261 w 399"/>
                    <a:gd name="T1" fmla="*/ 10 h 290"/>
                    <a:gd name="T2" fmla="*/ 264 w 399"/>
                    <a:gd name="T3" fmla="*/ 22 h 290"/>
                    <a:gd name="T4" fmla="*/ 279 w 399"/>
                    <a:gd name="T5" fmla="*/ 51 h 290"/>
                    <a:gd name="T6" fmla="*/ 291 w 399"/>
                    <a:gd name="T7" fmla="*/ 60 h 290"/>
                    <a:gd name="T8" fmla="*/ 304 w 399"/>
                    <a:gd name="T9" fmla="*/ 75 h 290"/>
                    <a:gd name="T10" fmla="*/ 307 w 399"/>
                    <a:gd name="T11" fmla="*/ 101 h 290"/>
                    <a:gd name="T12" fmla="*/ 345 w 399"/>
                    <a:gd name="T13" fmla="*/ 110 h 290"/>
                    <a:gd name="T14" fmla="*/ 347 w 399"/>
                    <a:gd name="T15" fmla="*/ 125 h 290"/>
                    <a:gd name="T16" fmla="*/ 363 w 399"/>
                    <a:gd name="T17" fmla="*/ 147 h 290"/>
                    <a:gd name="T18" fmla="*/ 375 w 399"/>
                    <a:gd name="T19" fmla="*/ 166 h 290"/>
                    <a:gd name="T20" fmla="*/ 388 w 399"/>
                    <a:gd name="T21" fmla="*/ 182 h 290"/>
                    <a:gd name="T22" fmla="*/ 394 w 399"/>
                    <a:gd name="T23" fmla="*/ 206 h 290"/>
                    <a:gd name="T24" fmla="*/ 394 w 399"/>
                    <a:gd name="T25" fmla="*/ 221 h 290"/>
                    <a:gd name="T26" fmla="*/ 374 w 399"/>
                    <a:gd name="T27" fmla="*/ 234 h 290"/>
                    <a:gd name="T28" fmla="*/ 388 w 399"/>
                    <a:gd name="T29" fmla="*/ 258 h 290"/>
                    <a:gd name="T30" fmla="*/ 390 w 399"/>
                    <a:gd name="T31" fmla="*/ 275 h 290"/>
                    <a:gd name="T32" fmla="*/ 384 w 399"/>
                    <a:gd name="T33" fmla="*/ 287 h 290"/>
                    <a:gd name="T34" fmla="*/ 366 w 399"/>
                    <a:gd name="T35" fmla="*/ 289 h 290"/>
                    <a:gd name="T36" fmla="*/ 356 w 399"/>
                    <a:gd name="T37" fmla="*/ 277 h 290"/>
                    <a:gd name="T38" fmla="*/ 344 w 399"/>
                    <a:gd name="T39" fmla="*/ 259 h 290"/>
                    <a:gd name="T40" fmla="*/ 331 w 399"/>
                    <a:gd name="T41" fmla="*/ 250 h 290"/>
                    <a:gd name="T42" fmla="*/ 326 w 399"/>
                    <a:gd name="T43" fmla="*/ 230 h 290"/>
                    <a:gd name="T44" fmla="*/ 313 w 399"/>
                    <a:gd name="T45" fmla="*/ 212 h 290"/>
                    <a:gd name="T46" fmla="*/ 285 w 399"/>
                    <a:gd name="T47" fmla="*/ 208 h 290"/>
                    <a:gd name="T48" fmla="*/ 276 w 399"/>
                    <a:gd name="T49" fmla="*/ 215 h 290"/>
                    <a:gd name="T50" fmla="*/ 267 w 399"/>
                    <a:gd name="T51" fmla="*/ 196 h 290"/>
                    <a:gd name="T52" fmla="*/ 242 w 399"/>
                    <a:gd name="T53" fmla="*/ 171 h 290"/>
                    <a:gd name="T54" fmla="*/ 230 w 399"/>
                    <a:gd name="T55" fmla="*/ 188 h 290"/>
                    <a:gd name="T56" fmla="*/ 203 w 399"/>
                    <a:gd name="T57" fmla="*/ 190 h 290"/>
                    <a:gd name="T58" fmla="*/ 184 w 399"/>
                    <a:gd name="T59" fmla="*/ 191 h 290"/>
                    <a:gd name="T60" fmla="*/ 168 w 399"/>
                    <a:gd name="T61" fmla="*/ 196 h 290"/>
                    <a:gd name="T62" fmla="*/ 153 w 399"/>
                    <a:gd name="T63" fmla="*/ 197 h 290"/>
                    <a:gd name="T64" fmla="*/ 130 w 399"/>
                    <a:gd name="T65" fmla="*/ 190 h 290"/>
                    <a:gd name="T66" fmla="*/ 110 w 399"/>
                    <a:gd name="T67" fmla="*/ 184 h 290"/>
                    <a:gd name="T68" fmla="*/ 102 w 399"/>
                    <a:gd name="T69" fmla="*/ 165 h 290"/>
                    <a:gd name="T70" fmla="*/ 85 w 399"/>
                    <a:gd name="T71" fmla="*/ 143 h 290"/>
                    <a:gd name="T72" fmla="*/ 85 w 399"/>
                    <a:gd name="T73" fmla="*/ 166 h 290"/>
                    <a:gd name="T74" fmla="*/ 71 w 399"/>
                    <a:gd name="T75" fmla="*/ 150 h 290"/>
                    <a:gd name="T76" fmla="*/ 53 w 399"/>
                    <a:gd name="T77" fmla="*/ 147 h 290"/>
                    <a:gd name="T78" fmla="*/ 25 w 399"/>
                    <a:gd name="T79" fmla="*/ 115 h 290"/>
                    <a:gd name="T80" fmla="*/ 18 w 399"/>
                    <a:gd name="T81" fmla="*/ 103 h 290"/>
                    <a:gd name="T82" fmla="*/ 6 w 399"/>
                    <a:gd name="T83" fmla="*/ 84 h 290"/>
                    <a:gd name="T84" fmla="*/ 0 w 399"/>
                    <a:gd name="T85" fmla="*/ 66 h 290"/>
                    <a:gd name="T86" fmla="*/ 18 w 399"/>
                    <a:gd name="T87" fmla="*/ 47 h 290"/>
                    <a:gd name="T88" fmla="*/ 19 w 399"/>
                    <a:gd name="T89" fmla="*/ 34 h 290"/>
                    <a:gd name="T90" fmla="*/ 30 w 399"/>
                    <a:gd name="T91" fmla="*/ 19 h 290"/>
                    <a:gd name="T92" fmla="*/ 50 w 399"/>
                    <a:gd name="T93" fmla="*/ 16 h 290"/>
                    <a:gd name="T94" fmla="*/ 62 w 399"/>
                    <a:gd name="T95" fmla="*/ 23 h 290"/>
                    <a:gd name="T96" fmla="*/ 90 w 399"/>
                    <a:gd name="T97" fmla="*/ 32 h 290"/>
                    <a:gd name="T98" fmla="*/ 111 w 399"/>
                    <a:gd name="T99" fmla="*/ 48 h 290"/>
                    <a:gd name="T100" fmla="*/ 130 w 399"/>
                    <a:gd name="T101" fmla="*/ 62 h 290"/>
                    <a:gd name="T102" fmla="*/ 160 w 399"/>
                    <a:gd name="T103" fmla="*/ 91 h 290"/>
                    <a:gd name="T104" fmla="*/ 179 w 399"/>
                    <a:gd name="T105" fmla="*/ 87 h 290"/>
                    <a:gd name="T106" fmla="*/ 199 w 399"/>
                    <a:gd name="T107" fmla="*/ 72 h 290"/>
                    <a:gd name="T108" fmla="*/ 208 w 399"/>
                    <a:gd name="T109" fmla="*/ 43 h 290"/>
                    <a:gd name="T110" fmla="*/ 231 w 399"/>
                    <a:gd name="T111" fmla="*/ 28 h 290"/>
                    <a:gd name="T112" fmla="*/ 243 w 399"/>
                    <a:gd name="T113" fmla="*/ 3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99" h="290">
                      <a:moveTo>
                        <a:pt x="243" y="3"/>
                      </a:moveTo>
                      <a:lnTo>
                        <a:pt x="251" y="4"/>
                      </a:lnTo>
                      <a:lnTo>
                        <a:pt x="255" y="9"/>
                      </a:lnTo>
                      <a:lnTo>
                        <a:pt x="261" y="10"/>
                      </a:lnTo>
                      <a:lnTo>
                        <a:pt x="262" y="13"/>
                      </a:lnTo>
                      <a:lnTo>
                        <a:pt x="267" y="15"/>
                      </a:lnTo>
                      <a:lnTo>
                        <a:pt x="268" y="20"/>
                      </a:lnTo>
                      <a:lnTo>
                        <a:pt x="264" y="22"/>
                      </a:lnTo>
                      <a:lnTo>
                        <a:pt x="264" y="26"/>
                      </a:lnTo>
                      <a:lnTo>
                        <a:pt x="273" y="35"/>
                      </a:lnTo>
                      <a:lnTo>
                        <a:pt x="271" y="40"/>
                      </a:lnTo>
                      <a:lnTo>
                        <a:pt x="279" y="51"/>
                      </a:lnTo>
                      <a:lnTo>
                        <a:pt x="283" y="54"/>
                      </a:lnTo>
                      <a:lnTo>
                        <a:pt x="289" y="57"/>
                      </a:lnTo>
                      <a:lnTo>
                        <a:pt x="289" y="57"/>
                      </a:lnTo>
                      <a:lnTo>
                        <a:pt x="291" y="60"/>
                      </a:lnTo>
                      <a:lnTo>
                        <a:pt x="299" y="62"/>
                      </a:lnTo>
                      <a:lnTo>
                        <a:pt x="298" y="65"/>
                      </a:lnTo>
                      <a:lnTo>
                        <a:pt x="302" y="73"/>
                      </a:lnTo>
                      <a:lnTo>
                        <a:pt x="304" y="75"/>
                      </a:lnTo>
                      <a:lnTo>
                        <a:pt x="301" y="84"/>
                      </a:lnTo>
                      <a:lnTo>
                        <a:pt x="295" y="90"/>
                      </a:lnTo>
                      <a:lnTo>
                        <a:pt x="304" y="100"/>
                      </a:lnTo>
                      <a:lnTo>
                        <a:pt x="307" y="101"/>
                      </a:lnTo>
                      <a:lnTo>
                        <a:pt x="307" y="106"/>
                      </a:lnTo>
                      <a:lnTo>
                        <a:pt x="313" y="109"/>
                      </a:lnTo>
                      <a:lnTo>
                        <a:pt x="336" y="103"/>
                      </a:lnTo>
                      <a:lnTo>
                        <a:pt x="345" y="110"/>
                      </a:lnTo>
                      <a:lnTo>
                        <a:pt x="345" y="119"/>
                      </a:lnTo>
                      <a:lnTo>
                        <a:pt x="350" y="121"/>
                      </a:lnTo>
                      <a:lnTo>
                        <a:pt x="350" y="124"/>
                      </a:lnTo>
                      <a:lnTo>
                        <a:pt x="347" y="125"/>
                      </a:lnTo>
                      <a:lnTo>
                        <a:pt x="345" y="129"/>
                      </a:lnTo>
                      <a:lnTo>
                        <a:pt x="351" y="134"/>
                      </a:lnTo>
                      <a:lnTo>
                        <a:pt x="360" y="141"/>
                      </a:lnTo>
                      <a:lnTo>
                        <a:pt x="363" y="147"/>
                      </a:lnTo>
                      <a:lnTo>
                        <a:pt x="365" y="153"/>
                      </a:lnTo>
                      <a:lnTo>
                        <a:pt x="371" y="159"/>
                      </a:lnTo>
                      <a:lnTo>
                        <a:pt x="371" y="165"/>
                      </a:lnTo>
                      <a:lnTo>
                        <a:pt x="375" y="166"/>
                      </a:lnTo>
                      <a:lnTo>
                        <a:pt x="381" y="172"/>
                      </a:lnTo>
                      <a:lnTo>
                        <a:pt x="387" y="175"/>
                      </a:lnTo>
                      <a:lnTo>
                        <a:pt x="387" y="180"/>
                      </a:lnTo>
                      <a:lnTo>
                        <a:pt x="388" y="182"/>
                      </a:lnTo>
                      <a:lnTo>
                        <a:pt x="387" y="188"/>
                      </a:lnTo>
                      <a:lnTo>
                        <a:pt x="390" y="194"/>
                      </a:lnTo>
                      <a:lnTo>
                        <a:pt x="391" y="203"/>
                      </a:lnTo>
                      <a:lnTo>
                        <a:pt x="394" y="206"/>
                      </a:lnTo>
                      <a:lnTo>
                        <a:pt x="391" y="210"/>
                      </a:lnTo>
                      <a:lnTo>
                        <a:pt x="399" y="218"/>
                      </a:lnTo>
                      <a:lnTo>
                        <a:pt x="399" y="218"/>
                      </a:lnTo>
                      <a:lnTo>
                        <a:pt x="394" y="221"/>
                      </a:lnTo>
                      <a:lnTo>
                        <a:pt x="388" y="231"/>
                      </a:lnTo>
                      <a:lnTo>
                        <a:pt x="382" y="227"/>
                      </a:lnTo>
                      <a:lnTo>
                        <a:pt x="376" y="230"/>
                      </a:lnTo>
                      <a:lnTo>
                        <a:pt x="374" y="234"/>
                      </a:lnTo>
                      <a:lnTo>
                        <a:pt x="375" y="244"/>
                      </a:lnTo>
                      <a:lnTo>
                        <a:pt x="382" y="252"/>
                      </a:lnTo>
                      <a:lnTo>
                        <a:pt x="382" y="253"/>
                      </a:lnTo>
                      <a:lnTo>
                        <a:pt x="388" y="258"/>
                      </a:lnTo>
                      <a:lnTo>
                        <a:pt x="394" y="268"/>
                      </a:lnTo>
                      <a:lnTo>
                        <a:pt x="393" y="272"/>
                      </a:lnTo>
                      <a:lnTo>
                        <a:pt x="390" y="272"/>
                      </a:lnTo>
                      <a:lnTo>
                        <a:pt x="390" y="275"/>
                      </a:lnTo>
                      <a:lnTo>
                        <a:pt x="381" y="277"/>
                      </a:lnTo>
                      <a:lnTo>
                        <a:pt x="381" y="283"/>
                      </a:lnTo>
                      <a:lnTo>
                        <a:pt x="384" y="287"/>
                      </a:lnTo>
                      <a:lnTo>
                        <a:pt x="384" y="287"/>
                      </a:lnTo>
                      <a:lnTo>
                        <a:pt x="379" y="289"/>
                      </a:lnTo>
                      <a:lnTo>
                        <a:pt x="374" y="284"/>
                      </a:lnTo>
                      <a:lnTo>
                        <a:pt x="372" y="290"/>
                      </a:lnTo>
                      <a:lnTo>
                        <a:pt x="366" y="289"/>
                      </a:lnTo>
                      <a:lnTo>
                        <a:pt x="363" y="286"/>
                      </a:lnTo>
                      <a:lnTo>
                        <a:pt x="362" y="275"/>
                      </a:lnTo>
                      <a:lnTo>
                        <a:pt x="360" y="278"/>
                      </a:lnTo>
                      <a:lnTo>
                        <a:pt x="356" y="277"/>
                      </a:lnTo>
                      <a:lnTo>
                        <a:pt x="350" y="271"/>
                      </a:lnTo>
                      <a:lnTo>
                        <a:pt x="348" y="266"/>
                      </a:lnTo>
                      <a:lnTo>
                        <a:pt x="342" y="266"/>
                      </a:lnTo>
                      <a:lnTo>
                        <a:pt x="344" y="259"/>
                      </a:lnTo>
                      <a:lnTo>
                        <a:pt x="335" y="259"/>
                      </a:lnTo>
                      <a:lnTo>
                        <a:pt x="329" y="255"/>
                      </a:lnTo>
                      <a:lnTo>
                        <a:pt x="329" y="252"/>
                      </a:lnTo>
                      <a:lnTo>
                        <a:pt x="331" y="250"/>
                      </a:lnTo>
                      <a:lnTo>
                        <a:pt x="335" y="241"/>
                      </a:lnTo>
                      <a:lnTo>
                        <a:pt x="331" y="240"/>
                      </a:lnTo>
                      <a:lnTo>
                        <a:pt x="331" y="234"/>
                      </a:lnTo>
                      <a:lnTo>
                        <a:pt x="326" y="230"/>
                      </a:lnTo>
                      <a:lnTo>
                        <a:pt x="328" y="225"/>
                      </a:lnTo>
                      <a:lnTo>
                        <a:pt x="322" y="222"/>
                      </a:lnTo>
                      <a:lnTo>
                        <a:pt x="319" y="213"/>
                      </a:lnTo>
                      <a:lnTo>
                        <a:pt x="313" y="212"/>
                      </a:lnTo>
                      <a:lnTo>
                        <a:pt x="307" y="208"/>
                      </a:lnTo>
                      <a:lnTo>
                        <a:pt x="292" y="203"/>
                      </a:lnTo>
                      <a:lnTo>
                        <a:pt x="288" y="203"/>
                      </a:lnTo>
                      <a:lnTo>
                        <a:pt x="285" y="208"/>
                      </a:lnTo>
                      <a:lnTo>
                        <a:pt x="285" y="212"/>
                      </a:lnTo>
                      <a:lnTo>
                        <a:pt x="282" y="218"/>
                      </a:lnTo>
                      <a:lnTo>
                        <a:pt x="282" y="218"/>
                      </a:lnTo>
                      <a:lnTo>
                        <a:pt x="276" y="215"/>
                      </a:lnTo>
                      <a:lnTo>
                        <a:pt x="271" y="208"/>
                      </a:lnTo>
                      <a:lnTo>
                        <a:pt x="274" y="203"/>
                      </a:lnTo>
                      <a:lnTo>
                        <a:pt x="271" y="196"/>
                      </a:lnTo>
                      <a:lnTo>
                        <a:pt x="267" y="196"/>
                      </a:lnTo>
                      <a:lnTo>
                        <a:pt x="264" y="191"/>
                      </a:lnTo>
                      <a:lnTo>
                        <a:pt x="259" y="177"/>
                      </a:lnTo>
                      <a:lnTo>
                        <a:pt x="255" y="169"/>
                      </a:lnTo>
                      <a:lnTo>
                        <a:pt x="242" y="171"/>
                      </a:lnTo>
                      <a:lnTo>
                        <a:pt x="236" y="178"/>
                      </a:lnTo>
                      <a:lnTo>
                        <a:pt x="236" y="181"/>
                      </a:lnTo>
                      <a:lnTo>
                        <a:pt x="231" y="182"/>
                      </a:lnTo>
                      <a:lnTo>
                        <a:pt x="230" y="188"/>
                      </a:lnTo>
                      <a:lnTo>
                        <a:pt x="228" y="191"/>
                      </a:lnTo>
                      <a:lnTo>
                        <a:pt x="231" y="197"/>
                      </a:lnTo>
                      <a:lnTo>
                        <a:pt x="230" y="200"/>
                      </a:lnTo>
                      <a:lnTo>
                        <a:pt x="203" y="190"/>
                      </a:lnTo>
                      <a:lnTo>
                        <a:pt x="197" y="193"/>
                      </a:lnTo>
                      <a:lnTo>
                        <a:pt x="191" y="185"/>
                      </a:lnTo>
                      <a:lnTo>
                        <a:pt x="187" y="184"/>
                      </a:lnTo>
                      <a:lnTo>
                        <a:pt x="184" y="191"/>
                      </a:lnTo>
                      <a:lnTo>
                        <a:pt x="185" y="196"/>
                      </a:lnTo>
                      <a:lnTo>
                        <a:pt x="178" y="194"/>
                      </a:lnTo>
                      <a:lnTo>
                        <a:pt x="173" y="197"/>
                      </a:lnTo>
                      <a:lnTo>
                        <a:pt x="168" y="196"/>
                      </a:lnTo>
                      <a:lnTo>
                        <a:pt x="163" y="196"/>
                      </a:lnTo>
                      <a:lnTo>
                        <a:pt x="159" y="203"/>
                      </a:lnTo>
                      <a:lnTo>
                        <a:pt x="154" y="202"/>
                      </a:lnTo>
                      <a:lnTo>
                        <a:pt x="153" y="197"/>
                      </a:lnTo>
                      <a:lnTo>
                        <a:pt x="145" y="191"/>
                      </a:lnTo>
                      <a:lnTo>
                        <a:pt x="147" y="185"/>
                      </a:lnTo>
                      <a:lnTo>
                        <a:pt x="135" y="190"/>
                      </a:lnTo>
                      <a:lnTo>
                        <a:pt x="130" y="190"/>
                      </a:lnTo>
                      <a:lnTo>
                        <a:pt x="129" y="194"/>
                      </a:lnTo>
                      <a:lnTo>
                        <a:pt x="119" y="193"/>
                      </a:lnTo>
                      <a:lnTo>
                        <a:pt x="108" y="187"/>
                      </a:lnTo>
                      <a:lnTo>
                        <a:pt x="110" y="184"/>
                      </a:lnTo>
                      <a:lnTo>
                        <a:pt x="101" y="177"/>
                      </a:lnTo>
                      <a:lnTo>
                        <a:pt x="99" y="172"/>
                      </a:lnTo>
                      <a:lnTo>
                        <a:pt x="99" y="166"/>
                      </a:lnTo>
                      <a:lnTo>
                        <a:pt x="102" y="165"/>
                      </a:lnTo>
                      <a:lnTo>
                        <a:pt x="104" y="156"/>
                      </a:lnTo>
                      <a:lnTo>
                        <a:pt x="96" y="149"/>
                      </a:lnTo>
                      <a:lnTo>
                        <a:pt x="89" y="147"/>
                      </a:lnTo>
                      <a:lnTo>
                        <a:pt x="85" y="143"/>
                      </a:lnTo>
                      <a:lnTo>
                        <a:pt x="82" y="144"/>
                      </a:lnTo>
                      <a:lnTo>
                        <a:pt x="88" y="149"/>
                      </a:lnTo>
                      <a:lnTo>
                        <a:pt x="90" y="156"/>
                      </a:lnTo>
                      <a:lnTo>
                        <a:pt x="85" y="166"/>
                      </a:lnTo>
                      <a:lnTo>
                        <a:pt x="77" y="165"/>
                      </a:lnTo>
                      <a:lnTo>
                        <a:pt x="73" y="160"/>
                      </a:lnTo>
                      <a:lnTo>
                        <a:pt x="71" y="159"/>
                      </a:lnTo>
                      <a:lnTo>
                        <a:pt x="71" y="150"/>
                      </a:lnTo>
                      <a:lnTo>
                        <a:pt x="61" y="143"/>
                      </a:lnTo>
                      <a:lnTo>
                        <a:pt x="58" y="143"/>
                      </a:lnTo>
                      <a:lnTo>
                        <a:pt x="55" y="147"/>
                      </a:lnTo>
                      <a:lnTo>
                        <a:pt x="53" y="147"/>
                      </a:lnTo>
                      <a:lnTo>
                        <a:pt x="46" y="143"/>
                      </a:lnTo>
                      <a:lnTo>
                        <a:pt x="45" y="138"/>
                      </a:lnTo>
                      <a:lnTo>
                        <a:pt x="30" y="118"/>
                      </a:lnTo>
                      <a:lnTo>
                        <a:pt x="25" y="115"/>
                      </a:lnTo>
                      <a:lnTo>
                        <a:pt x="24" y="110"/>
                      </a:lnTo>
                      <a:lnTo>
                        <a:pt x="15" y="104"/>
                      </a:lnTo>
                      <a:lnTo>
                        <a:pt x="16" y="101"/>
                      </a:lnTo>
                      <a:lnTo>
                        <a:pt x="18" y="103"/>
                      </a:lnTo>
                      <a:lnTo>
                        <a:pt x="16" y="91"/>
                      </a:lnTo>
                      <a:lnTo>
                        <a:pt x="9" y="88"/>
                      </a:lnTo>
                      <a:lnTo>
                        <a:pt x="9" y="84"/>
                      </a:lnTo>
                      <a:lnTo>
                        <a:pt x="6" y="84"/>
                      </a:lnTo>
                      <a:lnTo>
                        <a:pt x="5" y="73"/>
                      </a:lnTo>
                      <a:lnTo>
                        <a:pt x="0" y="71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6" y="65"/>
                      </a:lnTo>
                      <a:lnTo>
                        <a:pt x="5" y="59"/>
                      </a:lnTo>
                      <a:lnTo>
                        <a:pt x="10" y="57"/>
                      </a:lnTo>
                      <a:lnTo>
                        <a:pt x="18" y="47"/>
                      </a:lnTo>
                      <a:lnTo>
                        <a:pt x="18" y="44"/>
                      </a:lnTo>
                      <a:lnTo>
                        <a:pt x="13" y="34"/>
                      </a:lnTo>
                      <a:lnTo>
                        <a:pt x="16" y="32"/>
                      </a:lnTo>
                      <a:lnTo>
                        <a:pt x="19" y="34"/>
                      </a:lnTo>
                      <a:lnTo>
                        <a:pt x="27" y="29"/>
                      </a:lnTo>
                      <a:lnTo>
                        <a:pt x="28" y="23"/>
                      </a:lnTo>
                      <a:lnTo>
                        <a:pt x="31" y="22"/>
                      </a:lnTo>
                      <a:lnTo>
                        <a:pt x="30" y="19"/>
                      </a:lnTo>
                      <a:lnTo>
                        <a:pt x="31" y="15"/>
                      </a:lnTo>
                      <a:lnTo>
                        <a:pt x="37" y="10"/>
                      </a:lnTo>
                      <a:lnTo>
                        <a:pt x="42" y="9"/>
                      </a:lnTo>
                      <a:lnTo>
                        <a:pt x="50" y="16"/>
                      </a:lnTo>
                      <a:lnTo>
                        <a:pt x="56" y="23"/>
                      </a:lnTo>
                      <a:lnTo>
                        <a:pt x="58" y="29"/>
                      </a:lnTo>
                      <a:lnTo>
                        <a:pt x="62" y="28"/>
                      </a:lnTo>
                      <a:lnTo>
                        <a:pt x="62" y="23"/>
                      </a:lnTo>
                      <a:lnTo>
                        <a:pt x="67" y="22"/>
                      </a:lnTo>
                      <a:lnTo>
                        <a:pt x="79" y="32"/>
                      </a:lnTo>
                      <a:lnTo>
                        <a:pt x="86" y="29"/>
                      </a:lnTo>
                      <a:lnTo>
                        <a:pt x="90" y="32"/>
                      </a:lnTo>
                      <a:lnTo>
                        <a:pt x="92" y="35"/>
                      </a:lnTo>
                      <a:lnTo>
                        <a:pt x="95" y="35"/>
                      </a:lnTo>
                      <a:lnTo>
                        <a:pt x="102" y="38"/>
                      </a:lnTo>
                      <a:lnTo>
                        <a:pt x="111" y="48"/>
                      </a:lnTo>
                      <a:lnTo>
                        <a:pt x="120" y="48"/>
                      </a:lnTo>
                      <a:lnTo>
                        <a:pt x="129" y="53"/>
                      </a:lnTo>
                      <a:lnTo>
                        <a:pt x="132" y="59"/>
                      </a:lnTo>
                      <a:lnTo>
                        <a:pt x="130" y="62"/>
                      </a:lnTo>
                      <a:lnTo>
                        <a:pt x="141" y="79"/>
                      </a:lnTo>
                      <a:lnTo>
                        <a:pt x="147" y="85"/>
                      </a:lnTo>
                      <a:lnTo>
                        <a:pt x="159" y="87"/>
                      </a:lnTo>
                      <a:lnTo>
                        <a:pt x="160" y="91"/>
                      </a:lnTo>
                      <a:lnTo>
                        <a:pt x="169" y="96"/>
                      </a:lnTo>
                      <a:lnTo>
                        <a:pt x="179" y="96"/>
                      </a:lnTo>
                      <a:lnTo>
                        <a:pt x="181" y="94"/>
                      </a:lnTo>
                      <a:lnTo>
                        <a:pt x="179" y="87"/>
                      </a:lnTo>
                      <a:lnTo>
                        <a:pt x="181" y="79"/>
                      </a:lnTo>
                      <a:lnTo>
                        <a:pt x="190" y="76"/>
                      </a:lnTo>
                      <a:lnTo>
                        <a:pt x="196" y="71"/>
                      </a:lnTo>
                      <a:lnTo>
                        <a:pt x="199" y="72"/>
                      </a:lnTo>
                      <a:lnTo>
                        <a:pt x="205" y="68"/>
                      </a:lnTo>
                      <a:lnTo>
                        <a:pt x="200" y="57"/>
                      </a:lnTo>
                      <a:lnTo>
                        <a:pt x="202" y="51"/>
                      </a:lnTo>
                      <a:lnTo>
                        <a:pt x="208" y="43"/>
                      </a:lnTo>
                      <a:lnTo>
                        <a:pt x="216" y="44"/>
                      </a:lnTo>
                      <a:lnTo>
                        <a:pt x="219" y="40"/>
                      </a:lnTo>
                      <a:lnTo>
                        <a:pt x="228" y="35"/>
                      </a:lnTo>
                      <a:lnTo>
                        <a:pt x="231" y="28"/>
                      </a:lnTo>
                      <a:lnTo>
                        <a:pt x="230" y="22"/>
                      </a:lnTo>
                      <a:lnTo>
                        <a:pt x="237" y="9"/>
                      </a:lnTo>
                      <a:lnTo>
                        <a:pt x="239" y="0"/>
                      </a:lnTo>
                      <a:lnTo>
                        <a:pt x="243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6">
                  <a:extLst>
                    <a:ext uri="{FF2B5EF4-FFF2-40B4-BE49-F238E27FC236}">
                      <a16:creationId xmlns:a16="http://schemas.microsoft.com/office/drawing/2014/main" id="{51AF0E31-0F14-4C7B-9E00-995176990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1967" y="639715"/>
                  <a:ext cx="419100" cy="395288"/>
                </a:xfrm>
                <a:custGeom>
                  <a:avLst/>
                  <a:gdLst>
                    <a:gd name="T0" fmla="*/ 178 w 264"/>
                    <a:gd name="T1" fmla="*/ 2 h 249"/>
                    <a:gd name="T2" fmla="*/ 185 w 264"/>
                    <a:gd name="T3" fmla="*/ 31 h 249"/>
                    <a:gd name="T4" fmla="*/ 194 w 264"/>
                    <a:gd name="T5" fmla="*/ 36 h 249"/>
                    <a:gd name="T6" fmla="*/ 207 w 264"/>
                    <a:gd name="T7" fmla="*/ 43 h 249"/>
                    <a:gd name="T8" fmla="*/ 224 w 264"/>
                    <a:gd name="T9" fmla="*/ 71 h 249"/>
                    <a:gd name="T10" fmla="*/ 216 w 264"/>
                    <a:gd name="T11" fmla="*/ 84 h 249"/>
                    <a:gd name="T12" fmla="*/ 221 w 264"/>
                    <a:gd name="T13" fmla="*/ 101 h 249"/>
                    <a:gd name="T14" fmla="*/ 233 w 264"/>
                    <a:gd name="T15" fmla="*/ 114 h 249"/>
                    <a:gd name="T16" fmla="*/ 252 w 264"/>
                    <a:gd name="T17" fmla="*/ 129 h 249"/>
                    <a:gd name="T18" fmla="*/ 252 w 264"/>
                    <a:gd name="T19" fmla="*/ 140 h 249"/>
                    <a:gd name="T20" fmla="*/ 253 w 264"/>
                    <a:gd name="T21" fmla="*/ 154 h 249"/>
                    <a:gd name="T22" fmla="*/ 255 w 264"/>
                    <a:gd name="T23" fmla="*/ 161 h 249"/>
                    <a:gd name="T24" fmla="*/ 259 w 264"/>
                    <a:gd name="T25" fmla="*/ 165 h 249"/>
                    <a:gd name="T26" fmla="*/ 258 w 264"/>
                    <a:gd name="T27" fmla="*/ 173 h 249"/>
                    <a:gd name="T28" fmla="*/ 253 w 264"/>
                    <a:gd name="T29" fmla="*/ 177 h 249"/>
                    <a:gd name="T30" fmla="*/ 247 w 264"/>
                    <a:gd name="T31" fmla="*/ 195 h 249"/>
                    <a:gd name="T32" fmla="*/ 212 w 264"/>
                    <a:gd name="T33" fmla="*/ 167 h 249"/>
                    <a:gd name="T34" fmla="*/ 209 w 264"/>
                    <a:gd name="T35" fmla="*/ 177 h 249"/>
                    <a:gd name="T36" fmla="*/ 203 w 264"/>
                    <a:gd name="T37" fmla="*/ 199 h 249"/>
                    <a:gd name="T38" fmla="*/ 197 w 264"/>
                    <a:gd name="T39" fmla="*/ 249 h 249"/>
                    <a:gd name="T40" fmla="*/ 182 w 264"/>
                    <a:gd name="T41" fmla="*/ 236 h 249"/>
                    <a:gd name="T42" fmla="*/ 163 w 264"/>
                    <a:gd name="T43" fmla="*/ 230 h 249"/>
                    <a:gd name="T44" fmla="*/ 167 w 264"/>
                    <a:gd name="T45" fmla="*/ 242 h 249"/>
                    <a:gd name="T46" fmla="*/ 135 w 264"/>
                    <a:gd name="T47" fmla="*/ 239 h 249"/>
                    <a:gd name="T48" fmla="*/ 110 w 264"/>
                    <a:gd name="T49" fmla="*/ 233 h 249"/>
                    <a:gd name="T50" fmla="*/ 108 w 264"/>
                    <a:gd name="T51" fmla="*/ 226 h 249"/>
                    <a:gd name="T52" fmla="*/ 102 w 264"/>
                    <a:gd name="T53" fmla="*/ 211 h 249"/>
                    <a:gd name="T54" fmla="*/ 99 w 264"/>
                    <a:gd name="T55" fmla="*/ 190 h 249"/>
                    <a:gd name="T56" fmla="*/ 92 w 264"/>
                    <a:gd name="T57" fmla="*/ 180 h 249"/>
                    <a:gd name="T58" fmla="*/ 82 w 264"/>
                    <a:gd name="T59" fmla="*/ 167 h 249"/>
                    <a:gd name="T60" fmla="*/ 71 w 264"/>
                    <a:gd name="T61" fmla="*/ 149 h 249"/>
                    <a:gd name="T62" fmla="*/ 58 w 264"/>
                    <a:gd name="T63" fmla="*/ 133 h 249"/>
                    <a:gd name="T64" fmla="*/ 56 w 264"/>
                    <a:gd name="T65" fmla="*/ 127 h 249"/>
                    <a:gd name="T66" fmla="*/ 24 w 264"/>
                    <a:gd name="T67" fmla="*/ 117 h 249"/>
                    <a:gd name="T68" fmla="*/ 15 w 264"/>
                    <a:gd name="T69" fmla="*/ 108 h 249"/>
                    <a:gd name="T70" fmla="*/ 15 w 264"/>
                    <a:gd name="T71" fmla="*/ 81 h 249"/>
                    <a:gd name="T72" fmla="*/ 10 w 264"/>
                    <a:gd name="T73" fmla="*/ 70 h 249"/>
                    <a:gd name="T74" fmla="*/ 0 w 264"/>
                    <a:gd name="T75" fmla="*/ 65 h 249"/>
                    <a:gd name="T76" fmla="*/ 12 w 264"/>
                    <a:gd name="T77" fmla="*/ 48 h 249"/>
                    <a:gd name="T78" fmla="*/ 21 w 264"/>
                    <a:gd name="T79" fmla="*/ 20 h 249"/>
                    <a:gd name="T80" fmla="*/ 31 w 264"/>
                    <a:gd name="T81" fmla="*/ 15 h 249"/>
                    <a:gd name="T82" fmla="*/ 49 w 264"/>
                    <a:gd name="T83" fmla="*/ 37 h 249"/>
                    <a:gd name="T84" fmla="*/ 70 w 264"/>
                    <a:gd name="T85" fmla="*/ 59 h 249"/>
                    <a:gd name="T86" fmla="*/ 102 w 264"/>
                    <a:gd name="T87" fmla="*/ 86 h 249"/>
                    <a:gd name="T88" fmla="*/ 116 w 264"/>
                    <a:gd name="T89" fmla="*/ 84 h 249"/>
                    <a:gd name="T90" fmla="*/ 117 w 264"/>
                    <a:gd name="T91" fmla="*/ 45 h 249"/>
                    <a:gd name="T92" fmla="*/ 133 w 264"/>
                    <a:gd name="T93" fmla="*/ 20 h 249"/>
                    <a:gd name="T94" fmla="*/ 151 w 264"/>
                    <a:gd name="T95" fmla="*/ 6 h 249"/>
                    <a:gd name="T96" fmla="*/ 172 w 264"/>
                    <a:gd name="T97" fmla="*/ 2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4" h="249">
                      <a:moveTo>
                        <a:pt x="172" y="2"/>
                      </a:moveTo>
                      <a:lnTo>
                        <a:pt x="175" y="0"/>
                      </a:lnTo>
                      <a:lnTo>
                        <a:pt x="178" y="2"/>
                      </a:lnTo>
                      <a:lnTo>
                        <a:pt x="173" y="18"/>
                      </a:lnTo>
                      <a:lnTo>
                        <a:pt x="178" y="27"/>
                      </a:lnTo>
                      <a:lnTo>
                        <a:pt x="185" y="31"/>
                      </a:lnTo>
                      <a:lnTo>
                        <a:pt x="190" y="30"/>
                      </a:lnTo>
                      <a:lnTo>
                        <a:pt x="194" y="36"/>
                      </a:lnTo>
                      <a:lnTo>
                        <a:pt x="194" y="36"/>
                      </a:lnTo>
                      <a:lnTo>
                        <a:pt x="193" y="42"/>
                      </a:lnTo>
                      <a:lnTo>
                        <a:pt x="199" y="45"/>
                      </a:lnTo>
                      <a:lnTo>
                        <a:pt x="207" y="43"/>
                      </a:lnTo>
                      <a:lnTo>
                        <a:pt x="213" y="56"/>
                      </a:lnTo>
                      <a:lnTo>
                        <a:pt x="224" y="61"/>
                      </a:lnTo>
                      <a:lnTo>
                        <a:pt x="224" y="71"/>
                      </a:lnTo>
                      <a:lnTo>
                        <a:pt x="215" y="71"/>
                      </a:lnTo>
                      <a:lnTo>
                        <a:pt x="212" y="81"/>
                      </a:lnTo>
                      <a:lnTo>
                        <a:pt x="216" y="84"/>
                      </a:lnTo>
                      <a:lnTo>
                        <a:pt x="219" y="89"/>
                      </a:lnTo>
                      <a:lnTo>
                        <a:pt x="227" y="93"/>
                      </a:lnTo>
                      <a:lnTo>
                        <a:pt x="221" y="101"/>
                      </a:lnTo>
                      <a:lnTo>
                        <a:pt x="225" y="109"/>
                      </a:lnTo>
                      <a:lnTo>
                        <a:pt x="230" y="109"/>
                      </a:lnTo>
                      <a:lnTo>
                        <a:pt x="233" y="114"/>
                      </a:lnTo>
                      <a:lnTo>
                        <a:pt x="244" y="120"/>
                      </a:lnTo>
                      <a:lnTo>
                        <a:pt x="246" y="127"/>
                      </a:lnTo>
                      <a:lnTo>
                        <a:pt x="252" y="129"/>
                      </a:lnTo>
                      <a:lnTo>
                        <a:pt x="249" y="133"/>
                      </a:lnTo>
                      <a:lnTo>
                        <a:pt x="252" y="136"/>
                      </a:lnTo>
                      <a:lnTo>
                        <a:pt x="252" y="140"/>
                      </a:lnTo>
                      <a:lnTo>
                        <a:pt x="243" y="148"/>
                      </a:lnTo>
                      <a:lnTo>
                        <a:pt x="244" y="155"/>
                      </a:lnTo>
                      <a:lnTo>
                        <a:pt x="253" y="154"/>
                      </a:lnTo>
                      <a:lnTo>
                        <a:pt x="253" y="154"/>
                      </a:lnTo>
                      <a:lnTo>
                        <a:pt x="252" y="158"/>
                      </a:lnTo>
                      <a:lnTo>
                        <a:pt x="255" y="161"/>
                      </a:lnTo>
                      <a:lnTo>
                        <a:pt x="259" y="160"/>
                      </a:lnTo>
                      <a:lnTo>
                        <a:pt x="264" y="161"/>
                      </a:lnTo>
                      <a:lnTo>
                        <a:pt x="259" y="165"/>
                      </a:lnTo>
                      <a:lnTo>
                        <a:pt x="262" y="173"/>
                      </a:lnTo>
                      <a:lnTo>
                        <a:pt x="261" y="171"/>
                      </a:lnTo>
                      <a:lnTo>
                        <a:pt x="258" y="173"/>
                      </a:lnTo>
                      <a:lnTo>
                        <a:pt x="256" y="171"/>
                      </a:lnTo>
                      <a:lnTo>
                        <a:pt x="252" y="173"/>
                      </a:lnTo>
                      <a:lnTo>
                        <a:pt x="253" y="177"/>
                      </a:lnTo>
                      <a:lnTo>
                        <a:pt x="252" y="177"/>
                      </a:lnTo>
                      <a:lnTo>
                        <a:pt x="252" y="189"/>
                      </a:lnTo>
                      <a:lnTo>
                        <a:pt x="247" y="195"/>
                      </a:lnTo>
                      <a:lnTo>
                        <a:pt x="222" y="174"/>
                      </a:lnTo>
                      <a:lnTo>
                        <a:pt x="221" y="170"/>
                      </a:lnTo>
                      <a:lnTo>
                        <a:pt x="212" y="167"/>
                      </a:lnTo>
                      <a:lnTo>
                        <a:pt x="207" y="173"/>
                      </a:lnTo>
                      <a:lnTo>
                        <a:pt x="204" y="173"/>
                      </a:lnTo>
                      <a:lnTo>
                        <a:pt x="209" y="177"/>
                      </a:lnTo>
                      <a:lnTo>
                        <a:pt x="210" y="188"/>
                      </a:lnTo>
                      <a:lnTo>
                        <a:pt x="203" y="195"/>
                      </a:lnTo>
                      <a:lnTo>
                        <a:pt x="203" y="199"/>
                      </a:lnTo>
                      <a:lnTo>
                        <a:pt x="212" y="211"/>
                      </a:lnTo>
                      <a:lnTo>
                        <a:pt x="216" y="232"/>
                      </a:lnTo>
                      <a:lnTo>
                        <a:pt x="197" y="249"/>
                      </a:lnTo>
                      <a:lnTo>
                        <a:pt x="191" y="243"/>
                      </a:lnTo>
                      <a:lnTo>
                        <a:pt x="191" y="239"/>
                      </a:lnTo>
                      <a:lnTo>
                        <a:pt x="182" y="236"/>
                      </a:lnTo>
                      <a:lnTo>
                        <a:pt x="181" y="233"/>
                      </a:lnTo>
                      <a:lnTo>
                        <a:pt x="173" y="235"/>
                      </a:lnTo>
                      <a:lnTo>
                        <a:pt x="163" y="230"/>
                      </a:lnTo>
                      <a:lnTo>
                        <a:pt x="163" y="233"/>
                      </a:lnTo>
                      <a:lnTo>
                        <a:pt x="167" y="238"/>
                      </a:lnTo>
                      <a:lnTo>
                        <a:pt x="167" y="242"/>
                      </a:lnTo>
                      <a:lnTo>
                        <a:pt x="159" y="246"/>
                      </a:lnTo>
                      <a:lnTo>
                        <a:pt x="147" y="243"/>
                      </a:lnTo>
                      <a:lnTo>
                        <a:pt x="135" y="239"/>
                      </a:lnTo>
                      <a:lnTo>
                        <a:pt x="130" y="242"/>
                      </a:lnTo>
                      <a:lnTo>
                        <a:pt x="114" y="239"/>
                      </a:lnTo>
                      <a:lnTo>
                        <a:pt x="110" y="233"/>
                      </a:lnTo>
                      <a:lnTo>
                        <a:pt x="111" y="229"/>
                      </a:lnTo>
                      <a:lnTo>
                        <a:pt x="108" y="226"/>
                      </a:lnTo>
                      <a:lnTo>
                        <a:pt x="108" y="226"/>
                      </a:lnTo>
                      <a:lnTo>
                        <a:pt x="102" y="218"/>
                      </a:lnTo>
                      <a:lnTo>
                        <a:pt x="104" y="214"/>
                      </a:lnTo>
                      <a:lnTo>
                        <a:pt x="102" y="211"/>
                      </a:lnTo>
                      <a:lnTo>
                        <a:pt x="101" y="202"/>
                      </a:lnTo>
                      <a:lnTo>
                        <a:pt x="98" y="196"/>
                      </a:lnTo>
                      <a:lnTo>
                        <a:pt x="99" y="190"/>
                      </a:lnTo>
                      <a:lnTo>
                        <a:pt x="98" y="188"/>
                      </a:lnTo>
                      <a:lnTo>
                        <a:pt x="98" y="182"/>
                      </a:lnTo>
                      <a:lnTo>
                        <a:pt x="92" y="180"/>
                      </a:lnTo>
                      <a:lnTo>
                        <a:pt x="86" y="174"/>
                      </a:lnTo>
                      <a:lnTo>
                        <a:pt x="82" y="173"/>
                      </a:lnTo>
                      <a:lnTo>
                        <a:pt x="82" y="167"/>
                      </a:lnTo>
                      <a:lnTo>
                        <a:pt x="76" y="160"/>
                      </a:lnTo>
                      <a:lnTo>
                        <a:pt x="74" y="155"/>
                      </a:lnTo>
                      <a:lnTo>
                        <a:pt x="71" y="149"/>
                      </a:lnTo>
                      <a:lnTo>
                        <a:pt x="62" y="142"/>
                      </a:lnTo>
                      <a:lnTo>
                        <a:pt x="56" y="137"/>
                      </a:lnTo>
                      <a:lnTo>
                        <a:pt x="58" y="133"/>
                      </a:lnTo>
                      <a:lnTo>
                        <a:pt x="61" y="132"/>
                      </a:lnTo>
                      <a:lnTo>
                        <a:pt x="61" y="129"/>
                      </a:lnTo>
                      <a:lnTo>
                        <a:pt x="56" y="127"/>
                      </a:lnTo>
                      <a:lnTo>
                        <a:pt x="56" y="117"/>
                      </a:lnTo>
                      <a:lnTo>
                        <a:pt x="47" y="111"/>
                      </a:lnTo>
                      <a:lnTo>
                        <a:pt x="24" y="117"/>
                      </a:lnTo>
                      <a:lnTo>
                        <a:pt x="18" y="112"/>
                      </a:lnTo>
                      <a:lnTo>
                        <a:pt x="18" y="109"/>
                      </a:lnTo>
                      <a:lnTo>
                        <a:pt x="15" y="108"/>
                      </a:lnTo>
                      <a:lnTo>
                        <a:pt x="6" y="98"/>
                      </a:lnTo>
                      <a:lnTo>
                        <a:pt x="12" y="92"/>
                      </a:lnTo>
                      <a:lnTo>
                        <a:pt x="15" y="81"/>
                      </a:lnTo>
                      <a:lnTo>
                        <a:pt x="12" y="81"/>
                      </a:lnTo>
                      <a:lnTo>
                        <a:pt x="9" y="71"/>
                      </a:lnTo>
                      <a:lnTo>
                        <a:pt x="10" y="70"/>
                      </a:lnTo>
                      <a:lnTo>
                        <a:pt x="2" y="68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6" y="55"/>
                      </a:lnTo>
                      <a:lnTo>
                        <a:pt x="10" y="53"/>
                      </a:lnTo>
                      <a:lnTo>
                        <a:pt x="12" y="48"/>
                      </a:lnTo>
                      <a:lnTo>
                        <a:pt x="7" y="42"/>
                      </a:lnTo>
                      <a:lnTo>
                        <a:pt x="9" y="37"/>
                      </a:lnTo>
                      <a:lnTo>
                        <a:pt x="21" y="20"/>
                      </a:lnTo>
                      <a:lnTo>
                        <a:pt x="21" y="17"/>
                      </a:lnTo>
                      <a:lnTo>
                        <a:pt x="27" y="14"/>
                      </a:lnTo>
                      <a:lnTo>
                        <a:pt x="31" y="15"/>
                      </a:lnTo>
                      <a:lnTo>
                        <a:pt x="33" y="21"/>
                      </a:lnTo>
                      <a:lnTo>
                        <a:pt x="50" y="34"/>
                      </a:lnTo>
                      <a:lnTo>
                        <a:pt x="49" y="37"/>
                      </a:lnTo>
                      <a:lnTo>
                        <a:pt x="52" y="40"/>
                      </a:lnTo>
                      <a:lnTo>
                        <a:pt x="56" y="40"/>
                      </a:lnTo>
                      <a:lnTo>
                        <a:pt x="70" y="59"/>
                      </a:lnTo>
                      <a:lnTo>
                        <a:pt x="83" y="73"/>
                      </a:lnTo>
                      <a:lnTo>
                        <a:pt x="86" y="73"/>
                      </a:lnTo>
                      <a:lnTo>
                        <a:pt x="102" y="86"/>
                      </a:lnTo>
                      <a:lnTo>
                        <a:pt x="108" y="87"/>
                      </a:lnTo>
                      <a:lnTo>
                        <a:pt x="111" y="84"/>
                      </a:lnTo>
                      <a:lnTo>
                        <a:pt x="116" y="84"/>
                      </a:lnTo>
                      <a:lnTo>
                        <a:pt x="114" y="80"/>
                      </a:lnTo>
                      <a:lnTo>
                        <a:pt x="120" y="53"/>
                      </a:lnTo>
                      <a:lnTo>
                        <a:pt x="117" y="45"/>
                      </a:lnTo>
                      <a:lnTo>
                        <a:pt x="120" y="42"/>
                      </a:lnTo>
                      <a:lnTo>
                        <a:pt x="123" y="30"/>
                      </a:lnTo>
                      <a:lnTo>
                        <a:pt x="133" y="20"/>
                      </a:lnTo>
                      <a:lnTo>
                        <a:pt x="139" y="9"/>
                      </a:lnTo>
                      <a:lnTo>
                        <a:pt x="145" y="11"/>
                      </a:lnTo>
                      <a:lnTo>
                        <a:pt x="151" y="6"/>
                      </a:lnTo>
                      <a:lnTo>
                        <a:pt x="165" y="5"/>
                      </a:lnTo>
                      <a:lnTo>
                        <a:pt x="170" y="0"/>
                      </a:lnTo>
                      <a:lnTo>
                        <a:pt x="172" y="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">
                  <a:extLst>
                    <a:ext uri="{FF2B5EF4-FFF2-40B4-BE49-F238E27FC236}">
                      <a16:creationId xmlns:a16="http://schemas.microsoft.com/office/drawing/2014/main" id="{B75A84B2-D98C-4B28-8CAF-6B986E2D3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8355" y="415877"/>
                  <a:ext cx="479425" cy="500063"/>
                </a:xfrm>
                <a:custGeom>
                  <a:avLst/>
                  <a:gdLst>
                    <a:gd name="T0" fmla="*/ 249 w 302"/>
                    <a:gd name="T1" fmla="*/ 19 h 315"/>
                    <a:gd name="T2" fmla="*/ 272 w 302"/>
                    <a:gd name="T3" fmla="*/ 34 h 315"/>
                    <a:gd name="T4" fmla="*/ 286 w 302"/>
                    <a:gd name="T5" fmla="*/ 53 h 315"/>
                    <a:gd name="T6" fmla="*/ 302 w 302"/>
                    <a:gd name="T7" fmla="*/ 65 h 315"/>
                    <a:gd name="T8" fmla="*/ 277 w 302"/>
                    <a:gd name="T9" fmla="*/ 100 h 315"/>
                    <a:gd name="T10" fmla="*/ 240 w 302"/>
                    <a:gd name="T11" fmla="*/ 119 h 315"/>
                    <a:gd name="T12" fmla="*/ 225 w 302"/>
                    <a:gd name="T13" fmla="*/ 134 h 315"/>
                    <a:gd name="T14" fmla="*/ 243 w 302"/>
                    <a:gd name="T15" fmla="*/ 149 h 315"/>
                    <a:gd name="T16" fmla="*/ 268 w 302"/>
                    <a:gd name="T17" fmla="*/ 164 h 315"/>
                    <a:gd name="T18" fmla="*/ 277 w 302"/>
                    <a:gd name="T19" fmla="*/ 186 h 315"/>
                    <a:gd name="T20" fmla="*/ 274 w 302"/>
                    <a:gd name="T21" fmla="*/ 199 h 315"/>
                    <a:gd name="T22" fmla="*/ 257 w 302"/>
                    <a:gd name="T23" fmla="*/ 202 h 315"/>
                    <a:gd name="T24" fmla="*/ 234 w 302"/>
                    <a:gd name="T25" fmla="*/ 202 h 315"/>
                    <a:gd name="T26" fmla="*/ 217 w 302"/>
                    <a:gd name="T27" fmla="*/ 192 h 315"/>
                    <a:gd name="T28" fmla="*/ 195 w 302"/>
                    <a:gd name="T29" fmla="*/ 180 h 315"/>
                    <a:gd name="T30" fmla="*/ 189 w 302"/>
                    <a:gd name="T31" fmla="*/ 203 h 315"/>
                    <a:gd name="T32" fmla="*/ 185 w 302"/>
                    <a:gd name="T33" fmla="*/ 233 h 315"/>
                    <a:gd name="T34" fmla="*/ 182 w 302"/>
                    <a:gd name="T35" fmla="*/ 256 h 315"/>
                    <a:gd name="T36" fmla="*/ 179 w 302"/>
                    <a:gd name="T37" fmla="*/ 268 h 315"/>
                    <a:gd name="T38" fmla="*/ 170 w 302"/>
                    <a:gd name="T39" fmla="*/ 278 h 315"/>
                    <a:gd name="T40" fmla="*/ 158 w 302"/>
                    <a:gd name="T41" fmla="*/ 281 h 315"/>
                    <a:gd name="T42" fmla="*/ 133 w 302"/>
                    <a:gd name="T43" fmla="*/ 275 h 315"/>
                    <a:gd name="T44" fmla="*/ 139 w 302"/>
                    <a:gd name="T45" fmla="*/ 296 h 315"/>
                    <a:gd name="T46" fmla="*/ 130 w 302"/>
                    <a:gd name="T47" fmla="*/ 311 h 315"/>
                    <a:gd name="T48" fmla="*/ 123 w 302"/>
                    <a:gd name="T49" fmla="*/ 311 h 315"/>
                    <a:gd name="T50" fmla="*/ 123 w 302"/>
                    <a:gd name="T51" fmla="*/ 311 h 315"/>
                    <a:gd name="T52" fmla="*/ 102 w 302"/>
                    <a:gd name="T53" fmla="*/ 315 h 315"/>
                    <a:gd name="T54" fmla="*/ 93 w 302"/>
                    <a:gd name="T55" fmla="*/ 303 h 315"/>
                    <a:gd name="T56" fmla="*/ 80 w 302"/>
                    <a:gd name="T57" fmla="*/ 287 h 315"/>
                    <a:gd name="T58" fmla="*/ 60 w 302"/>
                    <a:gd name="T59" fmla="*/ 295 h 315"/>
                    <a:gd name="T60" fmla="*/ 59 w 302"/>
                    <a:gd name="T61" fmla="*/ 281 h 315"/>
                    <a:gd name="T62" fmla="*/ 53 w 302"/>
                    <a:gd name="T63" fmla="*/ 268 h 315"/>
                    <a:gd name="T64" fmla="*/ 32 w 302"/>
                    <a:gd name="T65" fmla="*/ 250 h 315"/>
                    <a:gd name="T66" fmla="*/ 23 w 302"/>
                    <a:gd name="T67" fmla="*/ 225 h 315"/>
                    <a:gd name="T68" fmla="*/ 31 w 302"/>
                    <a:gd name="T69" fmla="*/ 202 h 315"/>
                    <a:gd name="T70" fmla="*/ 0 w 302"/>
                    <a:gd name="T71" fmla="*/ 183 h 315"/>
                    <a:gd name="T72" fmla="*/ 10 w 302"/>
                    <a:gd name="T73" fmla="*/ 181 h 315"/>
                    <a:gd name="T74" fmla="*/ 32 w 302"/>
                    <a:gd name="T75" fmla="*/ 164 h 315"/>
                    <a:gd name="T76" fmla="*/ 63 w 302"/>
                    <a:gd name="T77" fmla="*/ 141 h 315"/>
                    <a:gd name="T78" fmla="*/ 71 w 302"/>
                    <a:gd name="T79" fmla="*/ 144 h 315"/>
                    <a:gd name="T80" fmla="*/ 94 w 302"/>
                    <a:gd name="T81" fmla="*/ 147 h 315"/>
                    <a:gd name="T82" fmla="*/ 106 w 302"/>
                    <a:gd name="T83" fmla="*/ 127 h 315"/>
                    <a:gd name="T84" fmla="*/ 118 w 302"/>
                    <a:gd name="T85" fmla="*/ 106 h 315"/>
                    <a:gd name="T86" fmla="*/ 129 w 302"/>
                    <a:gd name="T87" fmla="*/ 69 h 315"/>
                    <a:gd name="T88" fmla="*/ 148 w 302"/>
                    <a:gd name="T89" fmla="*/ 58 h 315"/>
                    <a:gd name="T90" fmla="*/ 166 w 302"/>
                    <a:gd name="T91" fmla="*/ 44 h 315"/>
                    <a:gd name="T92" fmla="*/ 186 w 302"/>
                    <a:gd name="T93" fmla="*/ 38 h 315"/>
                    <a:gd name="T94" fmla="*/ 213 w 302"/>
                    <a:gd name="T95" fmla="*/ 32 h 315"/>
                    <a:gd name="T96" fmla="*/ 231 w 302"/>
                    <a:gd name="T97" fmla="*/ 7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2" h="315">
                      <a:moveTo>
                        <a:pt x="240" y="3"/>
                      </a:moveTo>
                      <a:lnTo>
                        <a:pt x="244" y="6"/>
                      </a:lnTo>
                      <a:lnTo>
                        <a:pt x="244" y="13"/>
                      </a:lnTo>
                      <a:lnTo>
                        <a:pt x="249" y="19"/>
                      </a:lnTo>
                      <a:lnTo>
                        <a:pt x="252" y="21"/>
                      </a:lnTo>
                      <a:lnTo>
                        <a:pt x="257" y="27"/>
                      </a:lnTo>
                      <a:lnTo>
                        <a:pt x="265" y="24"/>
                      </a:lnTo>
                      <a:lnTo>
                        <a:pt x="272" y="34"/>
                      </a:lnTo>
                      <a:lnTo>
                        <a:pt x="275" y="38"/>
                      </a:lnTo>
                      <a:lnTo>
                        <a:pt x="278" y="41"/>
                      </a:lnTo>
                      <a:lnTo>
                        <a:pt x="280" y="50"/>
                      </a:lnTo>
                      <a:lnTo>
                        <a:pt x="286" y="53"/>
                      </a:lnTo>
                      <a:lnTo>
                        <a:pt x="290" y="52"/>
                      </a:lnTo>
                      <a:lnTo>
                        <a:pt x="296" y="60"/>
                      </a:lnTo>
                      <a:lnTo>
                        <a:pt x="299" y="60"/>
                      </a:lnTo>
                      <a:lnTo>
                        <a:pt x="302" y="65"/>
                      </a:lnTo>
                      <a:lnTo>
                        <a:pt x="295" y="71"/>
                      </a:lnTo>
                      <a:lnTo>
                        <a:pt x="295" y="71"/>
                      </a:lnTo>
                      <a:lnTo>
                        <a:pt x="287" y="74"/>
                      </a:lnTo>
                      <a:lnTo>
                        <a:pt x="277" y="100"/>
                      </a:lnTo>
                      <a:lnTo>
                        <a:pt x="250" y="105"/>
                      </a:lnTo>
                      <a:lnTo>
                        <a:pt x="246" y="108"/>
                      </a:lnTo>
                      <a:lnTo>
                        <a:pt x="247" y="118"/>
                      </a:lnTo>
                      <a:lnTo>
                        <a:pt x="240" y="119"/>
                      </a:lnTo>
                      <a:lnTo>
                        <a:pt x="237" y="124"/>
                      </a:lnTo>
                      <a:lnTo>
                        <a:pt x="234" y="124"/>
                      </a:lnTo>
                      <a:lnTo>
                        <a:pt x="234" y="134"/>
                      </a:lnTo>
                      <a:lnTo>
                        <a:pt x="225" y="134"/>
                      </a:lnTo>
                      <a:lnTo>
                        <a:pt x="225" y="137"/>
                      </a:lnTo>
                      <a:lnTo>
                        <a:pt x="234" y="140"/>
                      </a:lnTo>
                      <a:lnTo>
                        <a:pt x="241" y="146"/>
                      </a:lnTo>
                      <a:lnTo>
                        <a:pt x="243" y="149"/>
                      </a:lnTo>
                      <a:lnTo>
                        <a:pt x="253" y="150"/>
                      </a:lnTo>
                      <a:lnTo>
                        <a:pt x="256" y="155"/>
                      </a:lnTo>
                      <a:lnTo>
                        <a:pt x="266" y="161"/>
                      </a:lnTo>
                      <a:lnTo>
                        <a:pt x="268" y="164"/>
                      </a:lnTo>
                      <a:lnTo>
                        <a:pt x="274" y="165"/>
                      </a:lnTo>
                      <a:lnTo>
                        <a:pt x="277" y="177"/>
                      </a:lnTo>
                      <a:lnTo>
                        <a:pt x="280" y="180"/>
                      </a:lnTo>
                      <a:lnTo>
                        <a:pt x="277" y="186"/>
                      </a:lnTo>
                      <a:lnTo>
                        <a:pt x="280" y="196"/>
                      </a:lnTo>
                      <a:lnTo>
                        <a:pt x="280" y="196"/>
                      </a:lnTo>
                      <a:lnTo>
                        <a:pt x="277" y="200"/>
                      </a:lnTo>
                      <a:lnTo>
                        <a:pt x="274" y="199"/>
                      </a:lnTo>
                      <a:lnTo>
                        <a:pt x="268" y="203"/>
                      </a:lnTo>
                      <a:lnTo>
                        <a:pt x="266" y="202"/>
                      </a:lnTo>
                      <a:lnTo>
                        <a:pt x="265" y="203"/>
                      </a:lnTo>
                      <a:lnTo>
                        <a:pt x="257" y="202"/>
                      </a:lnTo>
                      <a:lnTo>
                        <a:pt x="254" y="197"/>
                      </a:lnTo>
                      <a:lnTo>
                        <a:pt x="238" y="194"/>
                      </a:lnTo>
                      <a:lnTo>
                        <a:pt x="235" y="203"/>
                      </a:lnTo>
                      <a:lnTo>
                        <a:pt x="234" y="202"/>
                      </a:lnTo>
                      <a:lnTo>
                        <a:pt x="228" y="200"/>
                      </a:lnTo>
                      <a:lnTo>
                        <a:pt x="228" y="194"/>
                      </a:lnTo>
                      <a:lnTo>
                        <a:pt x="225" y="193"/>
                      </a:lnTo>
                      <a:lnTo>
                        <a:pt x="217" y="192"/>
                      </a:lnTo>
                      <a:lnTo>
                        <a:pt x="214" y="189"/>
                      </a:lnTo>
                      <a:lnTo>
                        <a:pt x="210" y="187"/>
                      </a:lnTo>
                      <a:lnTo>
                        <a:pt x="209" y="184"/>
                      </a:lnTo>
                      <a:lnTo>
                        <a:pt x="195" y="180"/>
                      </a:lnTo>
                      <a:lnTo>
                        <a:pt x="191" y="187"/>
                      </a:lnTo>
                      <a:lnTo>
                        <a:pt x="198" y="199"/>
                      </a:lnTo>
                      <a:lnTo>
                        <a:pt x="194" y="197"/>
                      </a:lnTo>
                      <a:lnTo>
                        <a:pt x="189" y="203"/>
                      </a:lnTo>
                      <a:lnTo>
                        <a:pt x="191" y="208"/>
                      </a:lnTo>
                      <a:lnTo>
                        <a:pt x="186" y="211"/>
                      </a:lnTo>
                      <a:lnTo>
                        <a:pt x="191" y="221"/>
                      </a:lnTo>
                      <a:lnTo>
                        <a:pt x="185" y="233"/>
                      </a:lnTo>
                      <a:lnTo>
                        <a:pt x="188" y="242"/>
                      </a:lnTo>
                      <a:lnTo>
                        <a:pt x="180" y="246"/>
                      </a:lnTo>
                      <a:lnTo>
                        <a:pt x="183" y="252"/>
                      </a:lnTo>
                      <a:lnTo>
                        <a:pt x="182" y="256"/>
                      </a:lnTo>
                      <a:lnTo>
                        <a:pt x="177" y="258"/>
                      </a:lnTo>
                      <a:lnTo>
                        <a:pt x="177" y="259"/>
                      </a:lnTo>
                      <a:lnTo>
                        <a:pt x="180" y="267"/>
                      </a:lnTo>
                      <a:lnTo>
                        <a:pt x="179" y="268"/>
                      </a:lnTo>
                      <a:lnTo>
                        <a:pt x="170" y="268"/>
                      </a:lnTo>
                      <a:lnTo>
                        <a:pt x="174" y="274"/>
                      </a:lnTo>
                      <a:lnTo>
                        <a:pt x="174" y="278"/>
                      </a:lnTo>
                      <a:lnTo>
                        <a:pt x="170" y="278"/>
                      </a:lnTo>
                      <a:lnTo>
                        <a:pt x="172" y="284"/>
                      </a:lnTo>
                      <a:lnTo>
                        <a:pt x="163" y="290"/>
                      </a:lnTo>
                      <a:lnTo>
                        <a:pt x="161" y="281"/>
                      </a:lnTo>
                      <a:lnTo>
                        <a:pt x="158" y="281"/>
                      </a:lnTo>
                      <a:lnTo>
                        <a:pt x="155" y="275"/>
                      </a:lnTo>
                      <a:lnTo>
                        <a:pt x="148" y="277"/>
                      </a:lnTo>
                      <a:lnTo>
                        <a:pt x="136" y="270"/>
                      </a:lnTo>
                      <a:lnTo>
                        <a:pt x="133" y="275"/>
                      </a:lnTo>
                      <a:lnTo>
                        <a:pt x="137" y="278"/>
                      </a:lnTo>
                      <a:lnTo>
                        <a:pt x="140" y="284"/>
                      </a:lnTo>
                      <a:lnTo>
                        <a:pt x="133" y="289"/>
                      </a:lnTo>
                      <a:lnTo>
                        <a:pt x="139" y="296"/>
                      </a:lnTo>
                      <a:lnTo>
                        <a:pt x="139" y="303"/>
                      </a:lnTo>
                      <a:lnTo>
                        <a:pt x="136" y="305"/>
                      </a:lnTo>
                      <a:lnTo>
                        <a:pt x="134" y="312"/>
                      </a:lnTo>
                      <a:lnTo>
                        <a:pt x="130" y="311"/>
                      </a:lnTo>
                      <a:lnTo>
                        <a:pt x="130" y="306"/>
                      </a:lnTo>
                      <a:lnTo>
                        <a:pt x="127" y="306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18" y="314"/>
                      </a:lnTo>
                      <a:lnTo>
                        <a:pt x="115" y="311"/>
                      </a:lnTo>
                      <a:lnTo>
                        <a:pt x="115" y="314"/>
                      </a:lnTo>
                      <a:lnTo>
                        <a:pt x="102" y="315"/>
                      </a:lnTo>
                      <a:lnTo>
                        <a:pt x="100" y="311"/>
                      </a:lnTo>
                      <a:lnTo>
                        <a:pt x="97" y="311"/>
                      </a:lnTo>
                      <a:lnTo>
                        <a:pt x="93" y="308"/>
                      </a:lnTo>
                      <a:lnTo>
                        <a:pt x="93" y="303"/>
                      </a:lnTo>
                      <a:lnTo>
                        <a:pt x="94" y="299"/>
                      </a:lnTo>
                      <a:lnTo>
                        <a:pt x="93" y="293"/>
                      </a:lnTo>
                      <a:lnTo>
                        <a:pt x="84" y="292"/>
                      </a:lnTo>
                      <a:lnTo>
                        <a:pt x="80" y="287"/>
                      </a:lnTo>
                      <a:lnTo>
                        <a:pt x="74" y="287"/>
                      </a:lnTo>
                      <a:lnTo>
                        <a:pt x="66" y="284"/>
                      </a:lnTo>
                      <a:lnTo>
                        <a:pt x="60" y="292"/>
                      </a:lnTo>
                      <a:lnTo>
                        <a:pt x="60" y="295"/>
                      </a:lnTo>
                      <a:lnTo>
                        <a:pt x="60" y="295"/>
                      </a:lnTo>
                      <a:lnTo>
                        <a:pt x="51" y="296"/>
                      </a:lnTo>
                      <a:lnTo>
                        <a:pt x="50" y="289"/>
                      </a:lnTo>
                      <a:lnTo>
                        <a:pt x="59" y="281"/>
                      </a:lnTo>
                      <a:lnTo>
                        <a:pt x="59" y="277"/>
                      </a:lnTo>
                      <a:lnTo>
                        <a:pt x="56" y="274"/>
                      </a:lnTo>
                      <a:lnTo>
                        <a:pt x="59" y="270"/>
                      </a:lnTo>
                      <a:lnTo>
                        <a:pt x="53" y="268"/>
                      </a:lnTo>
                      <a:lnTo>
                        <a:pt x="51" y="261"/>
                      </a:lnTo>
                      <a:lnTo>
                        <a:pt x="40" y="255"/>
                      </a:lnTo>
                      <a:lnTo>
                        <a:pt x="37" y="250"/>
                      </a:lnTo>
                      <a:lnTo>
                        <a:pt x="32" y="250"/>
                      </a:lnTo>
                      <a:lnTo>
                        <a:pt x="28" y="242"/>
                      </a:lnTo>
                      <a:lnTo>
                        <a:pt x="34" y="234"/>
                      </a:lnTo>
                      <a:lnTo>
                        <a:pt x="26" y="230"/>
                      </a:lnTo>
                      <a:lnTo>
                        <a:pt x="23" y="225"/>
                      </a:lnTo>
                      <a:lnTo>
                        <a:pt x="19" y="222"/>
                      </a:lnTo>
                      <a:lnTo>
                        <a:pt x="22" y="212"/>
                      </a:lnTo>
                      <a:lnTo>
                        <a:pt x="31" y="212"/>
                      </a:lnTo>
                      <a:lnTo>
                        <a:pt x="31" y="202"/>
                      </a:lnTo>
                      <a:lnTo>
                        <a:pt x="20" y="197"/>
                      </a:lnTo>
                      <a:lnTo>
                        <a:pt x="14" y="184"/>
                      </a:lnTo>
                      <a:lnTo>
                        <a:pt x="6" y="186"/>
                      </a:lnTo>
                      <a:lnTo>
                        <a:pt x="0" y="183"/>
                      </a:lnTo>
                      <a:lnTo>
                        <a:pt x="1" y="177"/>
                      </a:lnTo>
                      <a:lnTo>
                        <a:pt x="1" y="177"/>
                      </a:lnTo>
                      <a:lnTo>
                        <a:pt x="6" y="181"/>
                      </a:lnTo>
                      <a:lnTo>
                        <a:pt x="10" y="181"/>
                      </a:lnTo>
                      <a:lnTo>
                        <a:pt x="13" y="178"/>
                      </a:lnTo>
                      <a:lnTo>
                        <a:pt x="14" y="178"/>
                      </a:lnTo>
                      <a:lnTo>
                        <a:pt x="17" y="172"/>
                      </a:lnTo>
                      <a:lnTo>
                        <a:pt x="32" y="164"/>
                      </a:lnTo>
                      <a:lnTo>
                        <a:pt x="44" y="155"/>
                      </a:lnTo>
                      <a:lnTo>
                        <a:pt x="50" y="143"/>
                      </a:lnTo>
                      <a:lnTo>
                        <a:pt x="57" y="140"/>
                      </a:lnTo>
                      <a:lnTo>
                        <a:pt x="63" y="141"/>
                      </a:lnTo>
                      <a:lnTo>
                        <a:pt x="65" y="146"/>
                      </a:lnTo>
                      <a:lnTo>
                        <a:pt x="63" y="149"/>
                      </a:lnTo>
                      <a:lnTo>
                        <a:pt x="68" y="149"/>
                      </a:lnTo>
                      <a:lnTo>
                        <a:pt x="71" y="144"/>
                      </a:lnTo>
                      <a:lnTo>
                        <a:pt x="77" y="144"/>
                      </a:lnTo>
                      <a:lnTo>
                        <a:pt x="81" y="149"/>
                      </a:lnTo>
                      <a:lnTo>
                        <a:pt x="87" y="146"/>
                      </a:lnTo>
                      <a:lnTo>
                        <a:pt x="94" y="147"/>
                      </a:lnTo>
                      <a:lnTo>
                        <a:pt x="96" y="146"/>
                      </a:lnTo>
                      <a:lnTo>
                        <a:pt x="93" y="140"/>
                      </a:lnTo>
                      <a:lnTo>
                        <a:pt x="100" y="139"/>
                      </a:lnTo>
                      <a:lnTo>
                        <a:pt x="106" y="127"/>
                      </a:lnTo>
                      <a:lnTo>
                        <a:pt x="117" y="121"/>
                      </a:lnTo>
                      <a:lnTo>
                        <a:pt x="121" y="122"/>
                      </a:lnTo>
                      <a:lnTo>
                        <a:pt x="127" y="115"/>
                      </a:lnTo>
                      <a:lnTo>
                        <a:pt x="118" y="106"/>
                      </a:lnTo>
                      <a:lnTo>
                        <a:pt x="118" y="96"/>
                      </a:lnTo>
                      <a:lnTo>
                        <a:pt x="111" y="69"/>
                      </a:lnTo>
                      <a:lnTo>
                        <a:pt x="118" y="66"/>
                      </a:lnTo>
                      <a:lnTo>
                        <a:pt x="129" y="69"/>
                      </a:lnTo>
                      <a:lnTo>
                        <a:pt x="132" y="59"/>
                      </a:lnTo>
                      <a:lnTo>
                        <a:pt x="133" y="56"/>
                      </a:lnTo>
                      <a:lnTo>
                        <a:pt x="139" y="55"/>
                      </a:lnTo>
                      <a:lnTo>
                        <a:pt x="148" y="58"/>
                      </a:lnTo>
                      <a:lnTo>
                        <a:pt x="149" y="49"/>
                      </a:lnTo>
                      <a:lnTo>
                        <a:pt x="157" y="47"/>
                      </a:lnTo>
                      <a:lnTo>
                        <a:pt x="161" y="46"/>
                      </a:lnTo>
                      <a:lnTo>
                        <a:pt x="166" y="44"/>
                      </a:lnTo>
                      <a:lnTo>
                        <a:pt x="180" y="32"/>
                      </a:lnTo>
                      <a:lnTo>
                        <a:pt x="183" y="34"/>
                      </a:lnTo>
                      <a:lnTo>
                        <a:pt x="183" y="37"/>
                      </a:lnTo>
                      <a:lnTo>
                        <a:pt x="186" y="38"/>
                      </a:lnTo>
                      <a:lnTo>
                        <a:pt x="197" y="32"/>
                      </a:lnTo>
                      <a:lnTo>
                        <a:pt x="201" y="28"/>
                      </a:lnTo>
                      <a:lnTo>
                        <a:pt x="210" y="32"/>
                      </a:lnTo>
                      <a:lnTo>
                        <a:pt x="213" y="32"/>
                      </a:lnTo>
                      <a:lnTo>
                        <a:pt x="222" y="21"/>
                      </a:lnTo>
                      <a:lnTo>
                        <a:pt x="220" y="15"/>
                      </a:lnTo>
                      <a:lnTo>
                        <a:pt x="228" y="13"/>
                      </a:lnTo>
                      <a:lnTo>
                        <a:pt x="231" y="7"/>
                      </a:lnTo>
                      <a:lnTo>
                        <a:pt x="234" y="3"/>
                      </a:lnTo>
                      <a:lnTo>
                        <a:pt x="237" y="0"/>
                      </a:lnTo>
                      <a:lnTo>
                        <a:pt x="240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8">
                  <a:extLst>
                    <a:ext uri="{FF2B5EF4-FFF2-40B4-BE49-F238E27FC236}">
                      <a16:creationId xmlns:a16="http://schemas.microsoft.com/office/drawing/2014/main" id="{7EDAC64A-ED2E-41A1-A05B-5D000B13D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5542" y="528590"/>
                  <a:ext cx="596900" cy="311150"/>
                </a:xfrm>
                <a:custGeom>
                  <a:avLst/>
                  <a:gdLst>
                    <a:gd name="T0" fmla="*/ 74 w 376"/>
                    <a:gd name="T1" fmla="*/ 13 h 196"/>
                    <a:gd name="T2" fmla="*/ 89 w 376"/>
                    <a:gd name="T3" fmla="*/ 10 h 196"/>
                    <a:gd name="T4" fmla="*/ 110 w 376"/>
                    <a:gd name="T5" fmla="*/ 19 h 196"/>
                    <a:gd name="T6" fmla="*/ 127 w 376"/>
                    <a:gd name="T7" fmla="*/ 32 h 196"/>
                    <a:gd name="T8" fmla="*/ 142 w 376"/>
                    <a:gd name="T9" fmla="*/ 42 h 196"/>
                    <a:gd name="T10" fmla="*/ 155 w 376"/>
                    <a:gd name="T11" fmla="*/ 42 h 196"/>
                    <a:gd name="T12" fmla="*/ 166 w 376"/>
                    <a:gd name="T13" fmla="*/ 44 h 196"/>
                    <a:gd name="T14" fmla="*/ 195 w 376"/>
                    <a:gd name="T15" fmla="*/ 31 h 196"/>
                    <a:gd name="T16" fmla="*/ 218 w 376"/>
                    <a:gd name="T17" fmla="*/ 35 h 196"/>
                    <a:gd name="T18" fmla="*/ 235 w 376"/>
                    <a:gd name="T19" fmla="*/ 51 h 196"/>
                    <a:gd name="T20" fmla="*/ 240 w 376"/>
                    <a:gd name="T21" fmla="*/ 63 h 196"/>
                    <a:gd name="T22" fmla="*/ 253 w 376"/>
                    <a:gd name="T23" fmla="*/ 63 h 196"/>
                    <a:gd name="T24" fmla="*/ 271 w 376"/>
                    <a:gd name="T25" fmla="*/ 62 h 196"/>
                    <a:gd name="T26" fmla="*/ 283 w 376"/>
                    <a:gd name="T27" fmla="*/ 56 h 196"/>
                    <a:gd name="T28" fmla="*/ 298 w 376"/>
                    <a:gd name="T29" fmla="*/ 44 h 196"/>
                    <a:gd name="T30" fmla="*/ 305 w 376"/>
                    <a:gd name="T31" fmla="*/ 50 h 196"/>
                    <a:gd name="T32" fmla="*/ 321 w 376"/>
                    <a:gd name="T33" fmla="*/ 56 h 196"/>
                    <a:gd name="T34" fmla="*/ 332 w 376"/>
                    <a:gd name="T35" fmla="*/ 65 h 196"/>
                    <a:gd name="T36" fmla="*/ 345 w 376"/>
                    <a:gd name="T37" fmla="*/ 60 h 196"/>
                    <a:gd name="T38" fmla="*/ 363 w 376"/>
                    <a:gd name="T39" fmla="*/ 79 h 196"/>
                    <a:gd name="T40" fmla="*/ 376 w 376"/>
                    <a:gd name="T41" fmla="*/ 82 h 196"/>
                    <a:gd name="T42" fmla="*/ 366 w 376"/>
                    <a:gd name="T43" fmla="*/ 90 h 196"/>
                    <a:gd name="T44" fmla="*/ 361 w 376"/>
                    <a:gd name="T45" fmla="*/ 106 h 196"/>
                    <a:gd name="T46" fmla="*/ 351 w 376"/>
                    <a:gd name="T47" fmla="*/ 118 h 196"/>
                    <a:gd name="T48" fmla="*/ 345 w 376"/>
                    <a:gd name="T49" fmla="*/ 140 h 196"/>
                    <a:gd name="T50" fmla="*/ 330 w 376"/>
                    <a:gd name="T51" fmla="*/ 140 h 196"/>
                    <a:gd name="T52" fmla="*/ 318 w 376"/>
                    <a:gd name="T53" fmla="*/ 146 h 196"/>
                    <a:gd name="T54" fmla="*/ 315 w 376"/>
                    <a:gd name="T55" fmla="*/ 166 h 196"/>
                    <a:gd name="T56" fmla="*/ 311 w 376"/>
                    <a:gd name="T57" fmla="*/ 177 h 196"/>
                    <a:gd name="T58" fmla="*/ 304 w 376"/>
                    <a:gd name="T59" fmla="*/ 179 h 196"/>
                    <a:gd name="T60" fmla="*/ 292 w 376"/>
                    <a:gd name="T61" fmla="*/ 185 h 196"/>
                    <a:gd name="T62" fmla="*/ 292 w 376"/>
                    <a:gd name="T63" fmla="*/ 190 h 196"/>
                    <a:gd name="T64" fmla="*/ 292 w 376"/>
                    <a:gd name="T65" fmla="*/ 193 h 196"/>
                    <a:gd name="T66" fmla="*/ 270 w 376"/>
                    <a:gd name="T67" fmla="*/ 191 h 196"/>
                    <a:gd name="T68" fmla="*/ 258 w 376"/>
                    <a:gd name="T69" fmla="*/ 187 h 196"/>
                    <a:gd name="T70" fmla="*/ 243 w 376"/>
                    <a:gd name="T71" fmla="*/ 178 h 196"/>
                    <a:gd name="T72" fmla="*/ 224 w 376"/>
                    <a:gd name="T73" fmla="*/ 175 h 196"/>
                    <a:gd name="T74" fmla="*/ 213 w 376"/>
                    <a:gd name="T75" fmla="*/ 182 h 196"/>
                    <a:gd name="T76" fmla="*/ 197 w 376"/>
                    <a:gd name="T77" fmla="*/ 174 h 196"/>
                    <a:gd name="T78" fmla="*/ 200 w 376"/>
                    <a:gd name="T79" fmla="*/ 156 h 196"/>
                    <a:gd name="T80" fmla="*/ 194 w 376"/>
                    <a:gd name="T81" fmla="*/ 141 h 196"/>
                    <a:gd name="T82" fmla="*/ 185 w 376"/>
                    <a:gd name="T83" fmla="*/ 144 h 196"/>
                    <a:gd name="T84" fmla="*/ 158 w 376"/>
                    <a:gd name="T85" fmla="*/ 153 h 196"/>
                    <a:gd name="T86" fmla="*/ 136 w 376"/>
                    <a:gd name="T87" fmla="*/ 156 h 196"/>
                    <a:gd name="T88" fmla="*/ 132 w 376"/>
                    <a:gd name="T89" fmla="*/ 154 h 196"/>
                    <a:gd name="T90" fmla="*/ 118 w 376"/>
                    <a:gd name="T91" fmla="*/ 146 h 196"/>
                    <a:gd name="T92" fmla="*/ 115 w 376"/>
                    <a:gd name="T93" fmla="*/ 138 h 196"/>
                    <a:gd name="T94" fmla="*/ 110 w 376"/>
                    <a:gd name="T95" fmla="*/ 126 h 196"/>
                    <a:gd name="T96" fmla="*/ 115 w 376"/>
                    <a:gd name="T97" fmla="*/ 106 h 196"/>
                    <a:gd name="T98" fmla="*/ 105 w 376"/>
                    <a:gd name="T99" fmla="*/ 100 h 196"/>
                    <a:gd name="T100" fmla="*/ 101 w 376"/>
                    <a:gd name="T101" fmla="*/ 104 h 196"/>
                    <a:gd name="T102" fmla="*/ 81 w 376"/>
                    <a:gd name="T103" fmla="*/ 110 h 196"/>
                    <a:gd name="T104" fmla="*/ 75 w 376"/>
                    <a:gd name="T105" fmla="*/ 115 h 196"/>
                    <a:gd name="T106" fmla="*/ 65 w 376"/>
                    <a:gd name="T107" fmla="*/ 125 h 196"/>
                    <a:gd name="T108" fmla="*/ 55 w 376"/>
                    <a:gd name="T109" fmla="*/ 125 h 196"/>
                    <a:gd name="T110" fmla="*/ 55 w 376"/>
                    <a:gd name="T111" fmla="*/ 109 h 196"/>
                    <a:gd name="T112" fmla="*/ 43 w 376"/>
                    <a:gd name="T113" fmla="*/ 93 h 196"/>
                    <a:gd name="T114" fmla="*/ 28 w 376"/>
                    <a:gd name="T115" fmla="*/ 79 h 196"/>
                    <a:gd name="T116" fmla="*/ 9 w 376"/>
                    <a:gd name="T117" fmla="*/ 69 h 196"/>
                    <a:gd name="T118" fmla="*/ 9 w 376"/>
                    <a:gd name="T119" fmla="*/ 63 h 196"/>
                    <a:gd name="T120" fmla="*/ 15 w 376"/>
                    <a:gd name="T121" fmla="*/ 48 h 196"/>
                    <a:gd name="T122" fmla="*/ 25 w 376"/>
                    <a:gd name="T123" fmla="*/ 34 h 196"/>
                    <a:gd name="T124" fmla="*/ 70 w 376"/>
                    <a:gd name="T125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76" h="196">
                      <a:moveTo>
                        <a:pt x="71" y="3"/>
                      </a:moveTo>
                      <a:lnTo>
                        <a:pt x="71" y="12"/>
                      </a:lnTo>
                      <a:lnTo>
                        <a:pt x="74" y="13"/>
                      </a:lnTo>
                      <a:lnTo>
                        <a:pt x="78" y="12"/>
                      </a:lnTo>
                      <a:lnTo>
                        <a:pt x="83" y="13"/>
                      </a:lnTo>
                      <a:lnTo>
                        <a:pt x="89" y="10"/>
                      </a:lnTo>
                      <a:lnTo>
                        <a:pt x="98" y="14"/>
                      </a:lnTo>
                      <a:lnTo>
                        <a:pt x="111" y="14"/>
                      </a:lnTo>
                      <a:lnTo>
                        <a:pt x="110" y="19"/>
                      </a:lnTo>
                      <a:lnTo>
                        <a:pt x="112" y="22"/>
                      </a:lnTo>
                      <a:lnTo>
                        <a:pt x="121" y="25"/>
                      </a:lnTo>
                      <a:lnTo>
                        <a:pt x="127" y="32"/>
                      </a:lnTo>
                      <a:lnTo>
                        <a:pt x="133" y="32"/>
                      </a:lnTo>
                      <a:lnTo>
                        <a:pt x="138" y="37"/>
                      </a:lnTo>
                      <a:lnTo>
                        <a:pt x="142" y="42"/>
                      </a:lnTo>
                      <a:lnTo>
                        <a:pt x="142" y="45"/>
                      </a:lnTo>
                      <a:lnTo>
                        <a:pt x="145" y="48"/>
                      </a:lnTo>
                      <a:lnTo>
                        <a:pt x="155" y="42"/>
                      </a:lnTo>
                      <a:lnTo>
                        <a:pt x="160" y="47"/>
                      </a:lnTo>
                      <a:lnTo>
                        <a:pt x="164" y="47"/>
                      </a:lnTo>
                      <a:lnTo>
                        <a:pt x="166" y="44"/>
                      </a:lnTo>
                      <a:lnTo>
                        <a:pt x="175" y="45"/>
                      </a:lnTo>
                      <a:lnTo>
                        <a:pt x="175" y="32"/>
                      </a:lnTo>
                      <a:lnTo>
                        <a:pt x="195" y="31"/>
                      </a:lnTo>
                      <a:lnTo>
                        <a:pt x="200" y="34"/>
                      </a:lnTo>
                      <a:lnTo>
                        <a:pt x="209" y="32"/>
                      </a:lnTo>
                      <a:lnTo>
                        <a:pt x="218" y="35"/>
                      </a:lnTo>
                      <a:lnTo>
                        <a:pt x="222" y="34"/>
                      </a:lnTo>
                      <a:lnTo>
                        <a:pt x="231" y="42"/>
                      </a:lnTo>
                      <a:lnTo>
                        <a:pt x="235" y="51"/>
                      </a:lnTo>
                      <a:lnTo>
                        <a:pt x="240" y="54"/>
                      </a:lnTo>
                      <a:lnTo>
                        <a:pt x="241" y="60"/>
                      </a:lnTo>
                      <a:lnTo>
                        <a:pt x="240" y="63"/>
                      </a:lnTo>
                      <a:lnTo>
                        <a:pt x="243" y="65"/>
                      </a:lnTo>
                      <a:lnTo>
                        <a:pt x="246" y="63"/>
                      </a:lnTo>
                      <a:lnTo>
                        <a:pt x="253" y="63"/>
                      </a:lnTo>
                      <a:lnTo>
                        <a:pt x="259" y="68"/>
                      </a:lnTo>
                      <a:lnTo>
                        <a:pt x="264" y="60"/>
                      </a:lnTo>
                      <a:lnTo>
                        <a:pt x="271" y="62"/>
                      </a:lnTo>
                      <a:lnTo>
                        <a:pt x="275" y="59"/>
                      </a:lnTo>
                      <a:lnTo>
                        <a:pt x="281" y="59"/>
                      </a:lnTo>
                      <a:lnTo>
                        <a:pt x="283" y="56"/>
                      </a:lnTo>
                      <a:lnTo>
                        <a:pt x="293" y="54"/>
                      </a:lnTo>
                      <a:lnTo>
                        <a:pt x="296" y="53"/>
                      </a:lnTo>
                      <a:lnTo>
                        <a:pt x="298" y="44"/>
                      </a:lnTo>
                      <a:lnTo>
                        <a:pt x="301" y="44"/>
                      </a:lnTo>
                      <a:lnTo>
                        <a:pt x="305" y="45"/>
                      </a:lnTo>
                      <a:lnTo>
                        <a:pt x="305" y="50"/>
                      </a:lnTo>
                      <a:lnTo>
                        <a:pt x="311" y="51"/>
                      </a:lnTo>
                      <a:lnTo>
                        <a:pt x="318" y="48"/>
                      </a:lnTo>
                      <a:lnTo>
                        <a:pt x="321" y="56"/>
                      </a:lnTo>
                      <a:lnTo>
                        <a:pt x="327" y="60"/>
                      </a:lnTo>
                      <a:lnTo>
                        <a:pt x="327" y="63"/>
                      </a:lnTo>
                      <a:lnTo>
                        <a:pt x="332" y="65"/>
                      </a:lnTo>
                      <a:lnTo>
                        <a:pt x="335" y="63"/>
                      </a:lnTo>
                      <a:lnTo>
                        <a:pt x="336" y="59"/>
                      </a:lnTo>
                      <a:lnTo>
                        <a:pt x="345" y="60"/>
                      </a:lnTo>
                      <a:lnTo>
                        <a:pt x="347" y="63"/>
                      </a:lnTo>
                      <a:lnTo>
                        <a:pt x="345" y="66"/>
                      </a:lnTo>
                      <a:lnTo>
                        <a:pt x="363" y="79"/>
                      </a:lnTo>
                      <a:lnTo>
                        <a:pt x="369" y="78"/>
                      </a:lnTo>
                      <a:lnTo>
                        <a:pt x="372" y="78"/>
                      </a:lnTo>
                      <a:lnTo>
                        <a:pt x="376" y="82"/>
                      </a:lnTo>
                      <a:lnTo>
                        <a:pt x="376" y="84"/>
                      </a:lnTo>
                      <a:lnTo>
                        <a:pt x="370" y="90"/>
                      </a:lnTo>
                      <a:lnTo>
                        <a:pt x="366" y="90"/>
                      </a:lnTo>
                      <a:lnTo>
                        <a:pt x="364" y="94"/>
                      </a:lnTo>
                      <a:lnTo>
                        <a:pt x="358" y="97"/>
                      </a:lnTo>
                      <a:lnTo>
                        <a:pt x="361" y="106"/>
                      </a:lnTo>
                      <a:lnTo>
                        <a:pt x="358" y="107"/>
                      </a:lnTo>
                      <a:lnTo>
                        <a:pt x="357" y="115"/>
                      </a:lnTo>
                      <a:lnTo>
                        <a:pt x="351" y="118"/>
                      </a:lnTo>
                      <a:lnTo>
                        <a:pt x="348" y="129"/>
                      </a:lnTo>
                      <a:lnTo>
                        <a:pt x="351" y="137"/>
                      </a:lnTo>
                      <a:lnTo>
                        <a:pt x="345" y="140"/>
                      </a:lnTo>
                      <a:lnTo>
                        <a:pt x="342" y="138"/>
                      </a:lnTo>
                      <a:lnTo>
                        <a:pt x="338" y="141"/>
                      </a:lnTo>
                      <a:lnTo>
                        <a:pt x="330" y="140"/>
                      </a:lnTo>
                      <a:lnTo>
                        <a:pt x="326" y="132"/>
                      </a:lnTo>
                      <a:lnTo>
                        <a:pt x="321" y="134"/>
                      </a:lnTo>
                      <a:lnTo>
                        <a:pt x="318" y="146"/>
                      </a:lnTo>
                      <a:lnTo>
                        <a:pt x="317" y="147"/>
                      </a:lnTo>
                      <a:lnTo>
                        <a:pt x="314" y="154"/>
                      </a:lnTo>
                      <a:lnTo>
                        <a:pt x="315" y="166"/>
                      </a:lnTo>
                      <a:lnTo>
                        <a:pt x="311" y="168"/>
                      </a:lnTo>
                      <a:lnTo>
                        <a:pt x="310" y="172"/>
                      </a:lnTo>
                      <a:lnTo>
                        <a:pt x="311" y="177"/>
                      </a:lnTo>
                      <a:lnTo>
                        <a:pt x="310" y="179"/>
                      </a:lnTo>
                      <a:lnTo>
                        <a:pt x="310" y="179"/>
                      </a:lnTo>
                      <a:lnTo>
                        <a:pt x="304" y="179"/>
                      </a:lnTo>
                      <a:lnTo>
                        <a:pt x="299" y="185"/>
                      </a:lnTo>
                      <a:lnTo>
                        <a:pt x="296" y="184"/>
                      </a:lnTo>
                      <a:lnTo>
                        <a:pt x="292" y="185"/>
                      </a:lnTo>
                      <a:lnTo>
                        <a:pt x="293" y="187"/>
                      </a:lnTo>
                      <a:lnTo>
                        <a:pt x="290" y="187"/>
                      </a:lnTo>
                      <a:lnTo>
                        <a:pt x="292" y="190"/>
                      </a:lnTo>
                      <a:lnTo>
                        <a:pt x="290" y="190"/>
                      </a:lnTo>
                      <a:lnTo>
                        <a:pt x="292" y="191"/>
                      </a:lnTo>
                      <a:lnTo>
                        <a:pt x="292" y="193"/>
                      </a:lnTo>
                      <a:lnTo>
                        <a:pt x="286" y="196"/>
                      </a:lnTo>
                      <a:lnTo>
                        <a:pt x="277" y="196"/>
                      </a:lnTo>
                      <a:lnTo>
                        <a:pt x="270" y="191"/>
                      </a:lnTo>
                      <a:lnTo>
                        <a:pt x="262" y="196"/>
                      </a:lnTo>
                      <a:lnTo>
                        <a:pt x="256" y="191"/>
                      </a:lnTo>
                      <a:lnTo>
                        <a:pt x="258" y="187"/>
                      </a:lnTo>
                      <a:lnTo>
                        <a:pt x="255" y="182"/>
                      </a:lnTo>
                      <a:lnTo>
                        <a:pt x="250" y="182"/>
                      </a:lnTo>
                      <a:lnTo>
                        <a:pt x="243" y="178"/>
                      </a:lnTo>
                      <a:lnTo>
                        <a:pt x="241" y="172"/>
                      </a:lnTo>
                      <a:lnTo>
                        <a:pt x="233" y="169"/>
                      </a:lnTo>
                      <a:lnTo>
                        <a:pt x="224" y="175"/>
                      </a:lnTo>
                      <a:lnTo>
                        <a:pt x="219" y="188"/>
                      </a:lnTo>
                      <a:lnTo>
                        <a:pt x="219" y="188"/>
                      </a:lnTo>
                      <a:lnTo>
                        <a:pt x="213" y="182"/>
                      </a:lnTo>
                      <a:lnTo>
                        <a:pt x="209" y="187"/>
                      </a:lnTo>
                      <a:lnTo>
                        <a:pt x="200" y="185"/>
                      </a:lnTo>
                      <a:lnTo>
                        <a:pt x="197" y="174"/>
                      </a:lnTo>
                      <a:lnTo>
                        <a:pt x="204" y="166"/>
                      </a:lnTo>
                      <a:lnTo>
                        <a:pt x="204" y="157"/>
                      </a:lnTo>
                      <a:lnTo>
                        <a:pt x="200" y="156"/>
                      </a:lnTo>
                      <a:lnTo>
                        <a:pt x="198" y="147"/>
                      </a:lnTo>
                      <a:lnTo>
                        <a:pt x="193" y="146"/>
                      </a:lnTo>
                      <a:lnTo>
                        <a:pt x="194" y="141"/>
                      </a:lnTo>
                      <a:lnTo>
                        <a:pt x="191" y="141"/>
                      </a:lnTo>
                      <a:lnTo>
                        <a:pt x="187" y="140"/>
                      </a:lnTo>
                      <a:lnTo>
                        <a:pt x="185" y="144"/>
                      </a:lnTo>
                      <a:lnTo>
                        <a:pt x="176" y="146"/>
                      </a:lnTo>
                      <a:lnTo>
                        <a:pt x="164" y="154"/>
                      </a:lnTo>
                      <a:lnTo>
                        <a:pt x="158" y="153"/>
                      </a:lnTo>
                      <a:lnTo>
                        <a:pt x="154" y="160"/>
                      </a:lnTo>
                      <a:lnTo>
                        <a:pt x="144" y="154"/>
                      </a:lnTo>
                      <a:lnTo>
                        <a:pt x="136" y="156"/>
                      </a:lnTo>
                      <a:lnTo>
                        <a:pt x="135" y="156"/>
                      </a:lnTo>
                      <a:lnTo>
                        <a:pt x="135" y="153"/>
                      </a:lnTo>
                      <a:lnTo>
                        <a:pt x="132" y="154"/>
                      </a:lnTo>
                      <a:lnTo>
                        <a:pt x="127" y="153"/>
                      </a:lnTo>
                      <a:lnTo>
                        <a:pt x="123" y="147"/>
                      </a:lnTo>
                      <a:lnTo>
                        <a:pt x="118" y="146"/>
                      </a:lnTo>
                      <a:lnTo>
                        <a:pt x="121" y="140"/>
                      </a:lnTo>
                      <a:lnTo>
                        <a:pt x="118" y="137"/>
                      </a:lnTo>
                      <a:lnTo>
                        <a:pt x="115" y="138"/>
                      </a:lnTo>
                      <a:lnTo>
                        <a:pt x="114" y="135"/>
                      </a:lnTo>
                      <a:lnTo>
                        <a:pt x="115" y="132"/>
                      </a:lnTo>
                      <a:lnTo>
                        <a:pt x="110" y="126"/>
                      </a:lnTo>
                      <a:lnTo>
                        <a:pt x="121" y="110"/>
                      </a:lnTo>
                      <a:lnTo>
                        <a:pt x="117" y="109"/>
                      </a:lnTo>
                      <a:lnTo>
                        <a:pt x="115" y="106"/>
                      </a:lnTo>
                      <a:lnTo>
                        <a:pt x="117" y="101"/>
                      </a:lnTo>
                      <a:lnTo>
                        <a:pt x="112" y="98"/>
                      </a:lnTo>
                      <a:lnTo>
                        <a:pt x="105" y="100"/>
                      </a:lnTo>
                      <a:lnTo>
                        <a:pt x="104" y="103"/>
                      </a:lnTo>
                      <a:lnTo>
                        <a:pt x="102" y="101"/>
                      </a:lnTo>
                      <a:lnTo>
                        <a:pt x="101" y="104"/>
                      </a:lnTo>
                      <a:lnTo>
                        <a:pt x="95" y="103"/>
                      </a:lnTo>
                      <a:lnTo>
                        <a:pt x="90" y="109"/>
                      </a:lnTo>
                      <a:lnTo>
                        <a:pt x="81" y="110"/>
                      </a:lnTo>
                      <a:lnTo>
                        <a:pt x="80" y="112"/>
                      </a:lnTo>
                      <a:lnTo>
                        <a:pt x="80" y="116"/>
                      </a:lnTo>
                      <a:lnTo>
                        <a:pt x="75" y="115"/>
                      </a:lnTo>
                      <a:lnTo>
                        <a:pt x="74" y="118"/>
                      </a:lnTo>
                      <a:lnTo>
                        <a:pt x="65" y="119"/>
                      </a:lnTo>
                      <a:lnTo>
                        <a:pt x="65" y="125"/>
                      </a:lnTo>
                      <a:lnTo>
                        <a:pt x="62" y="125"/>
                      </a:lnTo>
                      <a:lnTo>
                        <a:pt x="62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2" y="115"/>
                      </a:lnTo>
                      <a:lnTo>
                        <a:pt x="55" y="109"/>
                      </a:lnTo>
                      <a:lnTo>
                        <a:pt x="52" y="106"/>
                      </a:lnTo>
                      <a:lnTo>
                        <a:pt x="49" y="94"/>
                      </a:lnTo>
                      <a:lnTo>
                        <a:pt x="43" y="93"/>
                      </a:lnTo>
                      <a:lnTo>
                        <a:pt x="41" y="90"/>
                      </a:lnTo>
                      <a:lnTo>
                        <a:pt x="31" y="84"/>
                      </a:lnTo>
                      <a:lnTo>
                        <a:pt x="28" y="79"/>
                      </a:lnTo>
                      <a:lnTo>
                        <a:pt x="18" y="78"/>
                      </a:lnTo>
                      <a:lnTo>
                        <a:pt x="16" y="75"/>
                      </a:lnTo>
                      <a:lnTo>
                        <a:pt x="9" y="69"/>
                      </a:lnTo>
                      <a:lnTo>
                        <a:pt x="0" y="66"/>
                      </a:lnTo>
                      <a:lnTo>
                        <a:pt x="0" y="63"/>
                      </a:lnTo>
                      <a:lnTo>
                        <a:pt x="9" y="63"/>
                      </a:lnTo>
                      <a:lnTo>
                        <a:pt x="9" y="53"/>
                      </a:lnTo>
                      <a:lnTo>
                        <a:pt x="12" y="53"/>
                      </a:lnTo>
                      <a:lnTo>
                        <a:pt x="15" y="48"/>
                      </a:lnTo>
                      <a:lnTo>
                        <a:pt x="22" y="47"/>
                      </a:lnTo>
                      <a:lnTo>
                        <a:pt x="21" y="37"/>
                      </a:lnTo>
                      <a:lnTo>
                        <a:pt x="25" y="34"/>
                      </a:lnTo>
                      <a:lnTo>
                        <a:pt x="52" y="29"/>
                      </a:lnTo>
                      <a:lnTo>
                        <a:pt x="62" y="3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1" y="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9">
                  <a:extLst>
                    <a:ext uri="{FF2B5EF4-FFF2-40B4-BE49-F238E27FC236}">
                      <a16:creationId xmlns:a16="http://schemas.microsoft.com/office/drawing/2014/main" id="{6F509F39-6406-4A61-B09C-42FF1EB11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4492" y="974677"/>
                  <a:ext cx="687388" cy="587375"/>
                </a:xfrm>
                <a:custGeom>
                  <a:avLst/>
                  <a:gdLst>
                    <a:gd name="T0" fmla="*/ 77 w 433"/>
                    <a:gd name="T1" fmla="*/ 0 h 370"/>
                    <a:gd name="T2" fmla="*/ 113 w 433"/>
                    <a:gd name="T3" fmla="*/ 22 h 370"/>
                    <a:gd name="T4" fmla="*/ 116 w 433"/>
                    <a:gd name="T5" fmla="*/ 47 h 370"/>
                    <a:gd name="T6" fmla="*/ 127 w 433"/>
                    <a:gd name="T7" fmla="*/ 63 h 370"/>
                    <a:gd name="T8" fmla="*/ 147 w 433"/>
                    <a:gd name="T9" fmla="*/ 72 h 370"/>
                    <a:gd name="T10" fmla="*/ 164 w 433"/>
                    <a:gd name="T11" fmla="*/ 86 h 370"/>
                    <a:gd name="T12" fmla="*/ 179 w 433"/>
                    <a:gd name="T13" fmla="*/ 93 h 370"/>
                    <a:gd name="T14" fmla="*/ 224 w 433"/>
                    <a:gd name="T15" fmla="*/ 94 h 370"/>
                    <a:gd name="T16" fmla="*/ 268 w 433"/>
                    <a:gd name="T17" fmla="*/ 96 h 370"/>
                    <a:gd name="T18" fmla="*/ 258 w 433"/>
                    <a:gd name="T19" fmla="*/ 131 h 370"/>
                    <a:gd name="T20" fmla="*/ 267 w 433"/>
                    <a:gd name="T21" fmla="*/ 158 h 370"/>
                    <a:gd name="T22" fmla="*/ 287 w 433"/>
                    <a:gd name="T23" fmla="*/ 169 h 370"/>
                    <a:gd name="T24" fmla="*/ 327 w 433"/>
                    <a:gd name="T25" fmla="*/ 155 h 370"/>
                    <a:gd name="T26" fmla="*/ 363 w 433"/>
                    <a:gd name="T27" fmla="*/ 158 h 370"/>
                    <a:gd name="T28" fmla="*/ 370 w 433"/>
                    <a:gd name="T29" fmla="*/ 178 h 370"/>
                    <a:gd name="T30" fmla="*/ 384 w 433"/>
                    <a:gd name="T31" fmla="*/ 180 h 370"/>
                    <a:gd name="T32" fmla="*/ 394 w 433"/>
                    <a:gd name="T33" fmla="*/ 209 h 370"/>
                    <a:gd name="T34" fmla="*/ 406 w 433"/>
                    <a:gd name="T35" fmla="*/ 234 h 370"/>
                    <a:gd name="T36" fmla="*/ 393 w 433"/>
                    <a:gd name="T37" fmla="*/ 249 h 370"/>
                    <a:gd name="T38" fmla="*/ 412 w 433"/>
                    <a:gd name="T39" fmla="*/ 278 h 370"/>
                    <a:gd name="T40" fmla="*/ 428 w 433"/>
                    <a:gd name="T41" fmla="*/ 306 h 370"/>
                    <a:gd name="T42" fmla="*/ 425 w 433"/>
                    <a:gd name="T43" fmla="*/ 323 h 370"/>
                    <a:gd name="T44" fmla="*/ 388 w 433"/>
                    <a:gd name="T45" fmla="*/ 326 h 370"/>
                    <a:gd name="T46" fmla="*/ 387 w 433"/>
                    <a:gd name="T47" fmla="*/ 339 h 370"/>
                    <a:gd name="T48" fmla="*/ 379 w 433"/>
                    <a:gd name="T49" fmla="*/ 368 h 370"/>
                    <a:gd name="T50" fmla="*/ 360 w 433"/>
                    <a:gd name="T51" fmla="*/ 362 h 370"/>
                    <a:gd name="T52" fmla="*/ 341 w 433"/>
                    <a:gd name="T53" fmla="*/ 351 h 370"/>
                    <a:gd name="T54" fmla="*/ 321 w 433"/>
                    <a:gd name="T55" fmla="*/ 334 h 370"/>
                    <a:gd name="T56" fmla="*/ 295 w 433"/>
                    <a:gd name="T57" fmla="*/ 318 h 370"/>
                    <a:gd name="T58" fmla="*/ 267 w 433"/>
                    <a:gd name="T59" fmla="*/ 292 h 370"/>
                    <a:gd name="T60" fmla="*/ 249 w 433"/>
                    <a:gd name="T61" fmla="*/ 287 h 370"/>
                    <a:gd name="T62" fmla="*/ 218 w 433"/>
                    <a:gd name="T63" fmla="*/ 276 h 370"/>
                    <a:gd name="T64" fmla="*/ 199 w 433"/>
                    <a:gd name="T65" fmla="*/ 283 h 370"/>
                    <a:gd name="T66" fmla="*/ 163 w 433"/>
                    <a:gd name="T67" fmla="*/ 286 h 370"/>
                    <a:gd name="T68" fmla="*/ 139 w 433"/>
                    <a:gd name="T69" fmla="*/ 301 h 370"/>
                    <a:gd name="T70" fmla="*/ 136 w 433"/>
                    <a:gd name="T71" fmla="*/ 326 h 370"/>
                    <a:gd name="T72" fmla="*/ 123 w 433"/>
                    <a:gd name="T73" fmla="*/ 346 h 370"/>
                    <a:gd name="T74" fmla="*/ 99 w 433"/>
                    <a:gd name="T75" fmla="*/ 333 h 370"/>
                    <a:gd name="T76" fmla="*/ 64 w 433"/>
                    <a:gd name="T77" fmla="*/ 309 h 370"/>
                    <a:gd name="T78" fmla="*/ 43 w 433"/>
                    <a:gd name="T79" fmla="*/ 317 h 370"/>
                    <a:gd name="T80" fmla="*/ 16 w 433"/>
                    <a:gd name="T81" fmla="*/ 304 h 370"/>
                    <a:gd name="T82" fmla="*/ 0 w 433"/>
                    <a:gd name="T83" fmla="*/ 289 h 370"/>
                    <a:gd name="T84" fmla="*/ 16 w 433"/>
                    <a:gd name="T85" fmla="*/ 286 h 370"/>
                    <a:gd name="T86" fmla="*/ 13 w 433"/>
                    <a:gd name="T87" fmla="*/ 262 h 370"/>
                    <a:gd name="T88" fmla="*/ 28 w 433"/>
                    <a:gd name="T89" fmla="*/ 239 h 370"/>
                    <a:gd name="T90" fmla="*/ 41 w 433"/>
                    <a:gd name="T91" fmla="*/ 224 h 370"/>
                    <a:gd name="T92" fmla="*/ 50 w 433"/>
                    <a:gd name="T93" fmla="*/ 183 h 370"/>
                    <a:gd name="T94" fmla="*/ 33 w 433"/>
                    <a:gd name="T95" fmla="*/ 164 h 370"/>
                    <a:gd name="T96" fmla="*/ 47 w 433"/>
                    <a:gd name="T97" fmla="*/ 153 h 370"/>
                    <a:gd name="T98" fmla="*/ 71 w 433"/>
                    <a:gd name="T99" fmla="*/ 127 h 370"/>
                    <a:gd name="T100" fmla="*/ 77 w 433"/>
                    <a:gd name="T101" fmla="*/ 97 h 370"/>
                    <a:gd name="T102" fmla="*/ 78 w 433"/>
                    <a:gd name="T103" fmla="*/ 59 h 370"/>
                    <a:gd name="T104" fmla="*/ 65 w 433"/>
                    <a:gd name="T105" fmla="*/ 38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3" h="370">
                      <a:moveTo>
                        <a:pt x="67" y="15"/>
                      </a:moveTo>
                      <a:lnTo>
                        <a:pt x="70" y="9"/>
                      </a:lnTo>
                      <a:lnTo>
                        <a:pt x="70" y="5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92" y="5"/>
                      </a:lnTo>
                      <a:lnTo>
                        <a:pt x="98" y="9"/>
                      </a:lnTo>
                      <a:lnTo>
                        <a:pt x="104" y="10"/>
                      </a:lnTo>
                      <a:lnTo>
                        <a:pt x="107" y="19"/>
                      </a:lnTo>
                      <a:lnTo>
                        <a:pt x="113" y="22"/>
                      </a:lnTo>
                      <a:lnTo>
                        <a:pt x="111" y="27"/>
                      </a:lnTo>
                      <a:lnTo>
                        <a:pt x="116" y="31"/>
                      </a:lnTo>
                      <a:lnTo>
                        <a:pt x="116" y="37"/>
                      </a:lnTo>
                      <a:lnTo>
                        <a:pt x="120" y="38"/>
                      </a:lnTo>
                      <a:lnTo>
                        <a:pt x="116" y="47"/>
                      </a:lnTo>
                      <a:lnTo>
                        <a:pt x="114" y="49"/>
                      </a:lnTo>
                      <a:lnTo>
                        <a:pt x="114" y="52"/>
                      </a:lnTo>
                      <a:lnTo>
                        <a:pt x="120" y="56"/>
                      </a:lnTo>
                      <a:lnTo>
                        <a:pt x="129" y="56"/>
                      </a:lnTo>
                      <a:lnTo>
                        <a:pt x="127" y="63"/>
                      </a:lnTo>
                      <a:lnTo>
                        <a:pt x="133" y="63"/>
                      </a:lnTo>
                      <a:lnTo>
                        <a:pt x="135" y="68"/>
                      </a:lnTo>
                      <a:lnTo>
                        <a:pt x="141" y="74"/>
                      </a:lnTo>
                      <a:lnTo>
                        <a:pt x="145" y="75"/>
                      </a:lnTo>
                      <a:lnTo>
                        <a:pt x="147" y="72"/>
                      </a:lnTo>
                      <a:lnTo>
                        <a:pt x="148" y="83"/>
                      </a:lnTo>
                      <a:lnTo>
                        <a:pt x="151" y="86"/>
                      </a:lnTo>
                      <a:lnTo>
                        <a:pt x="157" y="87"/>
                      </a:lnTo>
                      <a:lnTo>
                        <a:pt x="159" y="81"/>
                      </a:lnTo>
                      <a:lnTo>
                        <a:pt x="164" y="86"/>
                      </a:lnTo>
                      <a:lnTo>
                        <a:pt x="167" y="84"/>
                      </a:lnTo>
                      <a:lnTo>
                        <a:pt x="167" y="84"/>
                      </a:lnTo>
                      <a:lnTo>
                        <a:pt x="172" y="86"/>
                      </a:lnTo>
                      <a:lnTo>
                        <a:pt x="172" y="91"/>
                      </a:lnTo>
                      <a:lnTo>
                        <a:pt x="179" y="93"/>
                      </a:lnTo>
                      <a:lnTo>
                        <a:pt x="182" y="88"/>
                      </a:lnTo>
                      <a:lnTo>
                        <a:pt x="188" y="93"/>
                      </a:lnTo>
                      <a:lnTo>
                        <a:pt x="193" y="90"/>
                      </a:lnTo>
                      <a:lnTo>
                        <a:pt x="207" y="99"/>
                      </a:lnTo>
                      <a:lnTo>
                        <a:pt x="224" y="94"/>
                      </a:lnTo>
                      <a:lnTo>
                        <a:pt x="233" y="97"/>
                      </a:lnTo>
                      <a:lnTo>
                        <a:pt x="239" y="90"/>
                      </a:lnTo>
                      <a:lnTo>
                        <a:pt x="247" y="91"/>
                      </a:lnTo>
                      <a:lnTo>
                        <a:pt x="258" y="96"/>
                      </a:lnTo>
                      <a:lnTo>
                        <a:pt x="268" y="96"/>
                      </a:lnTo>
                      <a:lnTo>
                        <a:pt x="268" y="99"/>
                      </a:lnTo>
                      <a:lnTo>
                        <a:pt x="255" y="109"/>
                      </a:lnTo>
                      <a:lnTo>
                        <a:pt x="258" y="116"/>
                      </a:lnTo>
                      <a:lnTo>
                        <a:pt x="253" y="121"/>
                      </a:lnTo>
                      <a:lnTo>
                        <a:pt x="258" y="131"/>
                      </a:lnTo>
                      <a:lnTo>
                        <a:pt x="255" y="141"/>
                      </a:lnTo>
                      <a:lnTo>
                        <a:pt x="259" y="146"/>
                      </a:lnTo>
                      <a:lnTo>
                        <a:pt x="258" y="150"/>
                      </a:lnTo>
                      <a:lnTo>
                        <a:pt x="264" y="153"/>
                      </a:lnTo>
                      <a:lnTo>
                        <a:pt x="267" y="158"/>
                      </a:lnTo>
                      <a:lnTo>
                        <a:pt x="270" y="155"/>
                      </a:lnTo>
                      <a:lnTo>
                        <a:pt x="274" y="161"/>
                      </a:lnTo>
                      <a:lnTo>
                        <a:pt x="280" y="161"/>
                      </a:lnTo>
                      <a:lnTo>
                        <a:pt x="287" y="165"/>
                      </a:lnTo>
                      <a:lnTo>
                        <a:pt x="287" y="169"/>
                      </a:lnTo>
                      <a:lnTo>
                        <a:pt x="290" y="172"/>
                      </a:lnTo>
                      <a:lnTo>
                        <a:pt x="301" y="172"/>
                      </a:lnTo>
                      <a:lnTo>
                        <a:pt x="314" y="156"/>
                      </a:lnTo>
                      <a:lnTo>
                        <a:pt x="326" y="158"/>
                      </a:lnTo>
                      <a:lnTo>
                        <a:pt x="327" y="155"/>
                      </a:lnTo>
                      <a:lnTo>
                        <a:pt x="341" y="164"/>
                      </a:lnTo>
                      <a:lnTo>
                        <a:pt x="350" y="167"/>
                      </a:lnTo>
                      <a:lnTo>
                        <a:pt x="351" y="165"/>
                      </a:lnTo>
                      <a:lnTo>
                        <a:pt x="353" y="161"/>
                      </a:lnTo>
                      <a:lnTo>
                        <a:pt x="363" y="158"/>
                      </a:lnTo>
                      <a:lnTo>
                        <a:pt x="363" y="165"/>
                      </a:lnTo>
                      <a:lnTo>
                        <a:pt x="366" y="168"/>
                      </a:lnTo>
                      <a:lnTo>
                        <a:pt x="366" y="172"/>
                      </a:lnTo>
                      <a:lnTo>
                        <a:pt x="370" y="174"/>
                      </a:lnTo>
                      <a:lnTo>
                        <a:pt x="370" y="178"/>
                      </a:lnTo>
                      <a:lnTo>
                        <a:pt x="373" y="178"/>
                      </a:lnTo>
                      <a:lnTo>
                        <a:pt x="376" y="177"/>
                      </a:lnTo>
                      <a:lnTo>
                        <a:pt x="382" y="177"/>
                      </a:lnTo>
                      <a:lnTo>
                        <a:pt x="382" y="177"/>
                      </a:lnTo>
                      <a:lnTo>
                        <a:pt x="384" y="180"/>
                      </a:lnTo>
                      <a:lnTo>
                        <a:pt x="390" y="183"/>
                      </a:lnTo>
                      <a:lnTo>
                        <a:pt x="388" y="196"/>
                      </a:lnTo>
                      <a:lnTo>
                        <a:pt x="393" y="203"/>
                      </a:lnTo>
                      <a:lnTo>
                        <a:pt x="390" y="205"/>
                      </a:lnTo>
                      <a:lnTo>
                        <a:pt x="394" y="209"/>
                      </a:lnTo>
                      <a:lnTo>
                        <a:pt x="391" y="217"/>
                      </a:lnTo>
                      <a:lnTo>
                        <a:pt x="393" y="218"/>
                      </a:lnTo>
                      <a:lnTo>
                        <a:pt x="391" y="224"/>
                      </a:lnTo>
                      <a:lnTo>
                        <a:pt x="401" y="230"/>
                      </a:lnTo>
                      <a:lnTo>
                        <a:pt x="406" y="234"/>
                      </a:lnTo>
                      <a:lnTo>
                        <a:pt x="406" y="234"/>
                      </a:lnTo>
                      <a:lnTo>
                        <a:pt x="397" y="237"/>
                      </a:lnTo>
                      <a:lnTo>
                        <a:pt x="394" y="243"/>
                      </a:lnTo>
                      <a:lnTo>
                        <a:pt x="391" y="243"/>
                      </a:lnTo>
                      <a:lnTo>
                        <a:pt x="393" y="249"/>
                      </a:lnTo>
                      <a:lnTo>
                        <a:pt x="394" y="253"/>
                      </a:lnTo>
                      <a:lnTo>
                        <a:pt x="400" y="259"/>
                      </a:lnTo>
                      <a:lnTo>
                        <a:pt x="401" y="265"/>
                      </a:lnTo>
                      <a:lnTo>
                        <a:pt x="407" y="271"/>
                      </a:lnTo>
                      <a:lnTo>
                        <a:pt x="412" y="278"/>
                      </a:lnTo>
                      <a:lnTo>
                        <a:pt x="421" y="286"/>
                      </a:lnTo>
                      <a:lnTo>
                        <a:pt x="427" y="299"/>
                      </a:lnTo>
                      <a:lnTo>
                        <a:pt x="425" y="301"/>
                      </a:lnTo>
                      <a:lnTo>
                        <a:pt x="428" y="301"/>
                      </a:lnTo>
                      <a:lnTo>
                        <a:pt x="428" y="306"/>
                      </a:lnTo>
                      <a:lnTo>
                        <a:pt x="424" y="309"/>
                      </a:lnTo>
                      <a:lnTo>
                        <a:pt x="433" y="312"/>
                      </a:lnTo>
                      <a:lnTo>
                        <a:pt x="430" y="317"/>
                      </a:lnTo>
                      <a:lnTo>
                        <a:pt x="428" y="315"/>
                      </a:lnTo>
                      <a:lnTo>
                        <a:pt x="425" y="323"/>
                      </a:lnTo>
                      <a:lnTo>
                        <a:pt x="430" y="327"/>
                      </a:lnTo>
                      <a:lnTo>
                        <a:pt x="428" y="330"/>
                      </a:lnTo>
                      <a:lnTo>
                        <a:pt x="421" y="331"/>
                      </a:lnTo>
                      <a:lnTo>
                        <a:pt x="399" y="321"/>
                      </a:lnTo>
                      <a:lnTo>
                        <a:pt x="388" y="326"/>
                      </a:lnTo>
                      <a:lnTo>
                        <a:pt x="388" y="329"/>
                      </a:lnTo>
                      <a:lnTo>
                        <a:pt x="390" y="330"/>
                      </a:lnTo>
                      <a:lnTo>
                        <a:pt x="388" y="334"/>
                      </a:lnTo>
                      <a:lnTo>
                        <a:pt x="391" y="337"/>
                      </a:lnTo>
                      <a:lnTo>
                        <a:pt x="387" y="339"/>
                      </a:lnTo>
                      <a:lnTo>
                        <a:pt x="388" y="348"/>
                      </a:lnTo>
                      <a:lnTo>
                        <a:pt x="390" y="351"/>
                      </a:lnTo>
                      <a:lnTo>
                        <a:pt x="390" y="351"/>
                      </a:lnTo>
                      <a:lnTo>
                        <a:pt x="378" y="358"/>
                      </a:lnTo>
                      <a:lnTo>
                        <a:pt x="379" y="368"/>
                      </a:lnTo>
                      <a:lnTo>
                        <a:pt x="375" y="368"/>
                      </a:lnTo>
                      <a:lnTo>
                        <a:pt x="373" y="370"/>
                      </a:lnTo>
                      <a:lnTo>
                        <a:pt x="370" y="368"/>
                      </a:lnTo>
                      <a:lnTo>
                        <a:pt x="364" y="370"/>
                      </a:lnTo>
                      <a:lnTo>
                        <a:pt x="360" y="362"/>
                      </a:lnTo>
                      <a:lnTo>
                        <a:pt x="351" y="365"/>
                      </a:lnTo>
                      <a:lnTo>
                        <a:pt x="351" y="361"/>
                      </a:lnTo>
                      <a:lnTo>
                        <a:pt x="347" y="358"/>
                      </a:lnTo>
                      <a:lnTo>
                        <a:pt x="341" y="351"/>
                      </a:lnTo>
                      <a:lnTo>
                        <a:pt x="341" y="351"/>
                      </a:lnTo>
                      <a:lnTo>
                        <a:pt x="339" y="345"/>
                      </a:lnTo>
                      <a:lnTo>
                        <a:pt x="332" y="346"/>
                      </a:lnTo>
                      <a:lnTo>
                        <a:pt x="327" y="343"/>
                      </a:lnTo>
                      <a:lnTo>
                        <a:pt x="327" y="339"/>
                      </a:lnTo>
                      <a:lnTo>
                        <a:pt x="321" y="334"/>
                      </a:lnTo>
                      <a:lnTo>
                        <a:pt x="318" y="333"/>
                      </a:lnTo>
                      <a:lnTo>
                        <a:pt x="313" y="339"/>
                      </a:lnTo>
                      <a:lnTo>
                        <a:pt x="307" y="334"/>
                      </a:lnTo>
                      <a:lnTo>
                        <a:pt x="302" y="321"/>
                      </a:lnTo>
                      <a:lnTo>
                        <a:pt x="295" y="318"/>
                      </a:lnTo>
                      <a:lnTo>
                        <a:pt x="289" y="315"/>
                      </a:lnTo>
                      <a:lnTo>
                        <a:pt x="281" y="308"/>
                      </a:lnTo>
                      <a:lnTo>
                        <a:pt x="277" y="308"/>
                      </a:lnTo>
                      <a:lnTo>
                        <a:pt x="265" y="299"/>
                      </a:lnTo>
                      <a:lnTo>
                        <a:pt x="267" y="292"/>
                      </a:lnTo>
                      <a:lnTo>
                        <a:pt x="262" y="286"/>
                      </a:lnTo>
                      <a:lnTo>
                        <a:pt x="258" y="284"/>
                      </a:lnTo>
                      <a:lnTo>
                        <a:pt x="256" y="281"/>
                      </a:lnTo>
                      <a:lnTo>
                        <a:pt x="250" y="283"/>
                      </a:lnTo>
                      <a:lnTo>
                        <a:pt x="249" y="287"/>
                      </a:lnTo>
                      <a:lnTo>
                        <a:pt x="244" y="284"/>
                      </a:lnTo>
                      <a:lnTo>
                        <a:pt x="244" y="278"/>
                      </a:lnTo>
                      <a:lnTo>
                        <a:pt x="234" y="276"/>
                      </a:lnTo>
                      <a:lnTo>
                        <a:pt x="233" y="273"/>
                      </a:lnTo>
                      <a:lnTo>
                        <a:pt x="218" y="276"/>
                      </a:lnTo>
                      <a:lnTo>
                        <a:pt x="216" y="271"/>
                      </a:lnTo>
                      <a:lnTo>
                        <a:pt x="212" y="268"/>
                      </a:lnTo>
                      <a:lnTo>
                        <a:pt x="200" y="274"/>
                      </a:lnTo>
                      <a:lnTo>
                        <a:pt x="200" y="277"/>
                      </a:lnTo>
                      <a:lnTo>
                        <a:pt x="199" y="283"/>
                      </a:lnTo>
                      <a:lnTo>
                        <a:pt x="194" y="287"/>
                      </a:lnTo>
                      <a:lnTo>
                        <a:pt x="184" y="284"/>
                      </a:lnTo>
                      <a:lnTo>
                        <a:pt x="173" y="289"/>
                      </a:lnTo>
                      <a:lnTo>
                        <a:pt x="172" y="287"/>
                      </a:lnTo>
                      <a:lnTo>
                        <a:pt x="163" y="286"/>
                      </a:lnTo>
                      <a:lnTo>
                        <a:pt x="151" y="298"/>
                      </a:lnTo>
                      <a:lnTo>
                        <a:pt x="147" y="295"/>
                      </a:lnTo>
                      <a:lnTo>
                        <a:pt x="142" y="296"/>
                      </a:lnTo>
                      <a:lnTo>
                        <a:pt x="142" y="299"/>
                      </a:lnTo>
                      <a:lnTo>
                        <a:pt x="139" y="301"/>
                      </a:lnTo>
                      <a:lnTo>
                        <a:pt x="141" y="306"/>
                      </a:lnTo>
                      <a:lnTo>
                        <a:pt x="133" y="312"/>
                      </a:lnTo>
                      <a:lnTo>
                        <a:pt x="136" y="318"/>
                      </a:lnTo>
                      <a:lnTo>
                        <a:pt x="135" y="321"/>
                      </a:lnTo>
                      <a:lnTo>
                        <a:pt x="136" y="326"/>
                      </a:lnTo>
                      <a:lnTo>
                        <a:pt x="132" y="330"/>
                      </a:lnTo>
                      <a:lnTo>
                        <a:pt x="123" y="330"/>
                      </a:lnTo>
                      <a:lnTo>
                        <a:pt x="121" y="333"/>
                      </a:lnTo>
                      <a:lnTo>
                        <a:pt x="126" y="345"/>
                      </a:lnTo>
                      <a:lnTo>
                        <a:pt x="123" y="346"/>
                      </a:lnTo>
                      <a:lnTo>
                        <a:pt x="113" y="348"/>
                      </a:lnTo>
                      <a:lnTo>
                        <a:pt x="108" y="346"/>
                      </a:lnTo>
                      <a:lnTo>
                        <a:pt x="107" y="339"/>
                      </a:lnTo>
                      <a:lnTo>
                        <a:pt x="104" y="339"/>
                      </a:lnTo>
                      <a:lnTo>
                        <a:pt x="99" y="333"/>
                      </a:lnTo>
                      <a:lnTo>
                        <a:pt x="93" y="330"/>
                      </a:lnTo>
                      <a:lnTo>
                        <a:pt x="92" y="327"/>
                      </a:lnTo>
                      <a:lnTo>
                        <a:pt x="70" y="324"/>
                      </a:lnTo>
                      <a:lnTo>
                        <a:pt x="62" y="314"/>
                      </a:lnTo>
                      <a:lnTo>
                        <a:pt x="64" y="309"/>
                      </a:lnTo>
                      <a:lnTo>
                        <a:pt x="59" y="306"/>
                      </a:lnTo>
                      <a:lnTo>
                        <a:pt x="55" y="308"/>
                      </a:lnTo>
                      <a:lnTo>
                        <a:pt x="52" y="314"/>
                      </a:lnTo>
                      <a:lnTo>
                        <a:pt x="46" y="314"/>
                      </a:lnTo>
                      <a:lnTo>
                        <a:pt x="43" y="317"/>
                      </a:lnTo>
                      <a:lnTo>
                        <a:pt x="38" y="317"/>
                      </a:lnTo>
                      <a:lnTo>
                        <a:pt x="34" y="311"/>
                      </a:lnTo>
                      <a:lnTo>
                        <a:pt x="31" y="312"/>
                      </a:lnTo>
                      <a:lnTo>
                        <a:pt x="19" y="306"/>
                      </a:lnTo>
                      <a:lnTo>
                        <a:pt x="16" y="304"/>
                      </a:lnTo>
                      <a:lnTo>
                        <a:pt x="12" y="306"/>
                      </a:lnTo>
                      <a:lnTo>
                        <a:pt x="3" y="304"/>
                      </a:lnTo>
                      <a:lnTo>
                        <a:pt x="1" y="299"/>
                      </a:lnTo>
                      <a:lnTo>
                        <a:pt x="3" y="295"/>
                      </a:lnTo>
                      <a:lnTo>
                        <a:pt x="0" y="289"/>
                      </a:lnTo>
                      <a:lnTo>
                        <a:pt x="0" y="289"/>
                      </a:lnTo>
                      <a:lnTo>
                        <a:pt x="6" y="289"/>
                      </a:lnTo>
                      <a:lnTo>
                        <a:pt x="12" y="287"/>
                      </a:lnTo>
                      <a:lnTo>
                        <a:pt x="15" y="287"/>
                      </a:lnTo>
                      <a:lnTo>
                        <a:pt x="16" y="286"/>
                      </a:lnTo>
                      <a:lnTo>
                        <a:pt x="13" y="278"/>
                      </a:lnTo>
                      <a:lnTo>
                        <a:pt x="16" y="276"/>
                      </a:lnTo>
                      <a:lnTo>
                        <a:pt x="19" y="276"/>
                      </a:lnTo>
                      <a:lnTo>
                        <a:pt x="19" y="271"/>
                      </a:lnTo>
                      <a:lnTo>
                        <a:pt x="13" y="262"/>
                      </a:lnTo>
                      <a:lnTo>
                        <a:pt x="18" y="256"/>
                      </a:lnTo>
                      <a:lnTo>
                        <a:pt x="13" y="246"/>
                      </a:lnTo>
                      <a:lnTo>
                        <a:pt x="19" y="246"/>
                      </a:lnTo>
                      <a:lnTo>
                        <a:pt x="16" y="239"/>
                      </a:lnTo>
                      <a:lnTo>
                        <a:pt x="28" y="239"/>
                      </a:lnTo>
                      <a:lnTo>
                        <a:pt x="37" y="246"/>
                      </a:lnTo>
                      <a:lnTo>
                        <a:pt x="44" y="246"/>
                      </a:lnTo>
                      <a:lnTo>
                        <a:pt x="50" y="245"/>
                      </a:lnTo>
                      <a:lnTo>
                        <a:pt x="44" y="236"/>
                      </a:lnTo>
                      <a:lnTo>
                        <a:pt x="41" y="224"/>
                      </a:lnTo>
                      <a:lnTo>
                        <a:pt x="46" y="220"/>
                      </a:lnTo>
                      <a:lnTo>
                        <a:pt x="52" y="220"/>
                      </a:lnTo>
                      <a:lnTo>
                        <a:pt x="50" y="197"/>
                      </a:lnTo>
                      <a:lnTo>
                        <a:pt x="53" y="189"/>
                      </a:lnTo>
                      <a:lnTo>
                        <a:pt x="50" y="183"/>
                      </a:lnTo>
                      <a:lnTo>
                        <a:pt x="41" y="181"/>
                      </a:lnTo>
                      <a:lnTo>
                        <a:pt x="36" y="177"/>
                      </a:lnTo>
                      <a:lnTo>
                        <a:pt x="40" y="169"/>
                      </a:lnTo>
                      <a:lnTo>
                        <a:pt x="34" y="167"/>
                      </a:lnTo>
                      <a:lnTo>
                        <a:pt x="33" y="164"/>
                      </a:lnTo>
                      <a:lnTo>
                        <a:pt x="27" y="156"/>
                      </a:lnTo>
                      <a:lnTo>
                        <a:pt x="30" y="153"/>
                      </a:lnTo>
                      <a:lnTo>
                        <a:pt x="33" y="153"/>
                      </a:lnTo>
                      <a:lnTo>
                        <a:pt x="41" y="150"/>
                      </a:lnTo>
                      <a:lnTo>
                        <a:pt x="47" y="153"/>
                      </a:lnTo>
                      <a:lnTo>
                        <a:pt x="55" y="150"/>
                      </a:lnTo>
                      <a:lnTo>
                        <a:pt x="56" y="144"/>
                      </a:lnTo>
                      <a:lnTo>
                        <a:pt x="55" y="139"/>
                      </a:lnTo>
                      <a:lnTo>
                        <a:pt x="58" y="130"/>
                      </a:lnTo>
                      <a:lnTo>
                        <a:pt x="71" y="127"/>
                      </a:lnTo>
                      <a:lnTo>
                        <a:pt x="73" y="119"/>
                      </a:lnTo>
                      <a:lnTo>
                        <a:pt x="76" y="118"/>
                      </a:lnTo>
                      <a:lnTo>
                        <a:pt x="74" y="112"/>
                      </a:lnTo>
                      <a:lnTo>
                        <a:pt x="81" y="103"/>
                      </a:lnTo>
                      <a:lnTo>
                        <a:pt x="77" y="97"/>
                      </a:lnTo>
                      <a:lnTo>
                        <a:pt x="86" y="88"/>
                      </a:lnTo>
                      <a:lnTo>
                        <a:pt x="90" y="88"/>
                      </a:lnTo>
                      <a:lnTo>
                        <a:pt x="84" y="74"/>
                      </a:lnTo>
                      <a:lnTo>
                        <a:pt x="77" y="63"/>
                      </a:lnTo>
                      <a:lnTo>
                        <a:pt x="78" y="59"/>
                      </a:lnTo>
                      <a:lnTo>
                        <a:pt x="76" y="55"/>
                      </a:lnTo>
                      <a:lnTo>
                        <a:pt x="77" y="52"/>
                      </a:lnTo>
                      <a:lnTo>
                        <a:pt x="74" y="49"/>
                      </a:lnTo>
                      <a:lnTo>
                        <a:pt x="73" y="43"/>
                      </a:lnTo>
                      <a:lnTo>
                        <a:pt x="65" y="38"/>
                      </a:lnTo>
                      <a:lnTo>
                        <a:pt x="64" y="34"/>
                      </a:lnTo>
                      <a:lnTo>
                        <a:pt x="64" y="24"/>
                      </a:lnTo>
                      <a:lnTo>
                        <a:pt x="68" y="18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10">
                  <a:extLst>
                    <a:ext uri="{FF2B5EF4-FFF2-40B4-BE49-F238E27FC236}">
                      <a16:creationId xmlns:a16="http://schemas.microsoft.com/office/drawing/2014/main" id="{E37794D8-1D24-455B-AD8C-B4AA0B696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6905" y="866727"/>
                  <a:ext cx="461963" cy="390525"/>
                </a:xfrm>
                <a:custGeom>
                  <a:avLst/>
                  <a:gdLst>
                    <a:gd name="T0" fmla="*/ 174 w 291"/>
                    <a:gd name="T1" fmla="*/ 0 h 246"/>
                    <a:gd name="T2" fmla="*/ 192 w 291"/>
                    <a:gd name="T3" fmla="*/ 8 h 246"/>
                    <a:gd name="T4" fmla="*/ 201 w 291"/>
                    <a:gd name="T5" fmla="*/ 19 h 246"/>
                    <a:gd name="T6" fmla="*/ 208 w 291"/>
                    <a:gd name="T7" fmla="*/ 27 h 246"/>
                    <a:gd name="T8" fmla="*/ 223 w 291"/>
                    <a:gd name="T9" fmla="*/ 27 h 246"/>
                    <a:gd name="T10" fmla="*/ 231 w 291"/>
                    <a:gd name="T11" fmla="*/ 27 h 246"/>
                    <a:gd name="T12" fmla="*/ 240 w 291"/>
                    <a:gd name="T13" fmla="*/ 56 h 246"/>
                    <a:gd name="T14" fmla="*/ 259 w 291"/>
                    <a:gd name="T15" fmla="*/ 67 h 246"/>
                    <a:gd name="T16" fmla="*/ 265 w 291"/>
                    <a:gd name="T17" fmla="*/ 74 h 246"/>
                    <a:gd name="T18" fmla="*/ 266 w 291"/>
                    <a:gd name="T19" fmla="*/ 93 h 246"/>
                    <a:gd name="T20" fmla="*/ 277 w 291"/>
                    <a:gd name="T21" fmla="*/ 102 h 246"/>
                    <a:gd name="T22" fmla="*/ 284 w 291"/>
                    <a:gd name="T23" fmla="*/ 131 h 246"/>
                    <a:gd name="T24" fmla="*/ 281 w 291"/>
                    <a:gd name="T25" fmla="*/ 139 h 246"/>
                    <a:gd name="T26" fmla="*/ 288 w 291"/>
                    <a:gd name="T27" fmla="*/ 146 h 246"/>
                    <a:gd name="T28" fmla="*/ 288 w 291"/>
                    <a:gd name="T29" fmla="*/ 151 h 246"/>
                    <a:gd name="T30" fmla="*/ 290 w 291"/>
                    <a:gd name="T31" fmla="*/ 156 h 246"/>
                    <a:gd name="T32" fmla="*/ 272 w 291"/>
                    <a:gd name="T33" fmla="*/ 155 h 246"/>
                    <a:gd name="T34" fmla="*/ 263 w 291"/>
                    <a:gd name="T35" fmla="*/ 158 h 246"/>
                    <a:gd name="T36" fmla="*/ 260 w 291"/>
                    <a:gd name="T37" fmla="*/ 165 h 246"/>
                    <a:gd name="T38" fmla="*/ 245 w 291"/>
                    <a:gd name="T39" fmla="*/ 168 h 246"/>
                    <a:gd name="T40" fmla="*/ 242 w 291"/>
                    <a:gd name="T41" fmla="*/ 186 h 246"/>
                    <a:gd name="T42" fmla="*/ 240 w 291"/>
                    <a:gd name="T43" fmla="*/ 202 h 246"/>
                    <a:gd name="T44" fmla="*/ 240 w 291"/>
                    <a:gd name="T45" fmla="*/ 232 h 246"/>
                    <a:gd name="T46" fmla="*/ 234 w 291"/>
                    <a:gd name="T47" fmla="*/ 236 h 246"/>
                    <a:gd name="T48" fmla="*/ 231 w 291"/>
                    <a:gd name="T49" fmla="*/ 243 h 246"/>
                    <a:gd name="T50" fmla="*/ 217 w 291"/>
                    <a:gd name="T51" fmla="*/ 245 h 246"/>
                    <a:gd name="T52" fmla="*/ 211 w 291"/>
                    <a:gd name="T53" fmla="*/ 242 h 246"/>
                    <a:gd name="T54" fmla="*/ 204 w 291"/>
                    <a:gd name="T55" fmla="*/ 233 h 246"/>
                    <a:gd name="T56" fmla="*/ 192 w 291"/>
                    <a:gd name="T57" fmla="*/ 233 h 246"/>
                    <a:gd name="T58" fmla="*/ 168 w 291"/>
                    <a:gd name="T59" fmla="*/ 221 h 246"/>
                    <a:gd name="T60" fmla="*/ 142 w 291"/>
                    <a:gd name="T61" fmla="*/ 240 h 246"/>
                    <a:gd name="T62" fmla="*/ 128 w 291"/>
                    <a:gd name="T63" fmla="*/ 233 h 246"/>
                    <a:gd name="T64" fmla="*/ 111 w 291"/>
                    <a:gd name="T65" fmla="*/ 223 h 246"/>
                    <a:gd name="T66" fmla="*/ 99 w 291"/>
                    <a:gd name="T67" fmla="*/ 218 h 246"/>
                    <a:gd name="T68" fmla="*/ 99 w 291"/>
                    <a:gd name="T69" fmla="*/ 199 h 246"/>
                    <a:gd name="T70" fmla="*/ 96 w 291"/>
                    <a:gd name="T71" fmla="*/ 177 h 246"/>
                    <a:gd name="T72" fmla="*/ 99 w 291"/>
                    <a:gd name="T73" fmla="*/ 164 h 246"/>
                    <a:gd name="T74" fmla="*/ 74 w 291"/>
                    <a:gd name="T75" fmla="*/ 165 h 246"/>
                    <a:gd name="T76" fmla="*/ 34 w 291"/>
                    <a:gd name="T77" fmla="*/ 158 h 246"/>
                    <a:gd name="T78" fmla="*/ 20 w 291"/>
                    <a:gd name="T79" fmla="*/ 161 h 246"/>
                    <a:gd name="T80" fmla="*/ 8 w 291"/>
                    <a:gd name="T81" fmla="*/ 152 h 246"/>
                    <a:gd name="T82" fmla="*/ 7 w 291"/>
                    <a:gd name="T83" fmla="*/ 142 h 246"/>
                    <a:gd name="T84" fmla="*/ 19 w 291"/>
                    <a:gd name="T85" fmla="*/ 137 h 246"/>
                    <a:gd name="T86" fmla="*/ 8 w 291"/>
                    <a:gd name="T87" fmla="*/ 118 h 246"/>
                    <a:gd name="T88" fmla="*/ 0 w 291"/>
                    <a:gd name="T89" fmla="*/ 99 h 246"/>
                    <a:gd name="T90" fmla="*/ 14 w 291"/>
                    <a:gd name="T91" fmla="*/ 96 h 246"/>
                    <a:gd name="T92" fmla="*/ 23 w 291"/>
                    <a:gd name="T93" fmla="*/ 83 h 246"/>
                    <a:gd name="T94" fmla="*/ 29 w 291"/>
                    <a:gd name="T95" fmla="*/ 96 h 246"/>
                    <a:gd name="T96" fmla="*/ 62 w 291"/>
                    <a:gd name="T97" fmla="*/ 100 h 246"/>
                    <a:gd name="T98" fmla="*/ 82 w 291"/>
                    <a:gd name="T99" fmla="*/ 95 h 246"/>
                    <a:gd name="T100" fmla="*/ 88 w 291"/>
                    <a:gd name="T101" fmla="*/ 92 h 246"/>
                    <a:gd name="T102" fmla="*/ 106 w 291"/>
                    <a:gd name="T103" fmla="*/ 96 h 246"/>
                    <a:gd name="T104" fmla="*/ 131 w 291"/>
                    <a:gd name="T105" fmla="*/ 89 h 246"/>
                    <a:gd name="T106" fmla="*/ 118 w 291"/>
                    <a:gd name="T107" fmla="*/ 52 h 246"/>
                    <a:gd name="T108" fmla="*/ 119 w 291"/>
                    <a:gd name="T109" fmla="*/ 30 h 246"/>
                    <a:gd name="T110" fmla="*/ 136 w 291"/>
                    <a:gd name="T111" fmla="*/ 27 h 246"/>
                    <a:gd name="T112" fmla="*/ 167 w 291"/>
                    <a:gd name="T113" fmla="*/ 46 h 246"/>
                    <a:gd name="T114" fmla="*/ 167 w 291"/>
                    <a:gd name="T115" fmla="*/ 30 h 246"/>
                    <a:gd name="T116" fmla="*/ 176 w 291"/>
                    <a:gd name="T117" fmla="*/ 28 h 246"/>
                    <a:gd name="T118" fmla="*/ 179 w 291"/>
                    <a:gd name="T119" fmla="*/ 18 h 246"/>
                    <a:gd name="T120" fmla="*/ 167 w 291"/>
                    <a:gd name="T121" fmla="*/ 15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91" h="246">
                      <a:moveTo>
                        <a:pt x="168" y="11"/>
                      </a:moveTo>
                      <a:lnTo>
                        <a:pt x="168" y="8"/>
                      </a:lnTo>
                      <a:lnTo>
                        <a:pt x="174" y="0"/>
                      </a:lnTo>
                      <a:lnTo>
                        <a:pt x="182" y="3"/>
                      </a:lnTo>
                      <a:lnTo>
                        <a:pt x="188" y="3"/>
                      </a:lnTo>
                      <a:lnTo>
                        <a:pt x="192" y="8"/>
                      </a:lnTo>
                      <a:lnTo>
                        <a:pt x="201" y="9"/>
                      </a:lnTo>
                      <a:lnTo>
                        <a:pt x="202" y="15"/>
                      </a:lnTo>
                      <a:lnTo>
                        <a:pt x="201" y="19"/>
                      </a:lnTo>
                      <a:lnTo>
                        <a:pt x="201" y="24"/>
                      </a:lnTo>
                      <a:lnTo>
                        <a:pt x="205" y="27"/>
                      </a:lnTo>
                      <a:lnTo>
                        <a:pt x="208" y="27"/>
                      </a:lnTo>
                      <a:lnTo>
                        <a:pt x="210" y="31"/>
                      </a:lnTo>
                      <a:lnTo>
                        <a:pt x="223" y="30"/>
                      </a:lnTo>
                      <a:lnTo>
                        <a:pt x="223" y="27"/>
                      </a:lnTo>
                      <a:lnTo>
                        <a:pt x="226" y="30"/>
                      </a:lnTo>
                      <a:lnTo>
                        <a:pt x="231" y="27"/>
                      </a:lnTo>
                      <a:lnTo>
                        <a:pt x="231" y="27"/>
                      </a:lnTo>
                      <a:lnTo>
                        <a:pt x="235" y="39"/>
                      </a:lnTo>
                      <a:lnTo>
                        <a:pt x="235" y="50"/>
                      </a:lnTo>
                      <a:lnTo>
                        <a:pt x="240" y="56"/>
                      </a:lnTo>
                      <a:lnTo>
                        <a:pt x="251" y="59"/>
                      </a:lnTo>
                      <a:lnTo>
                        <a:pt x="254" y="65"/>
                      </a:lnTo>
                      <a:lnTo>
                        <a:pt x="259" y="67"/>
                      </a:lnTo>
                      <a:lnTo>
                        <a:pt x="262" y="64"/>
                      </a:lnTo>
                      <a:lnTo>
                        <a:pt x="266" y="64"/>
                      </a:lnTo>
                      <a:lnTo>
                        <a:pt x="265" y="74"/>
                      </a:lnTo>
                      <a:lnTo>
                        <a:pt x="268" y="77"/>
                      </a:lnTo>
                      <a:lnTo>
                        <a:pt x="265" y="90"/>
                      </a:lnTo>
                      <a:lnTo>
                        <a:pt x="266" y="93"/>
                      </a:lnTo>
                      <a:lnTo>
                        <a:pt x="272" y="92"/>
                      </a:lnTo>
                      <a:lnTo>
                        <a:pt x="271" y="100"/>
                      </a:lnTo>
                      <a:lnTo>
                        <a:pt x="277" y="102"/>
                      </a:lnTo>
                      <a:lnTo>
                        <a:pt x="278" y="109"/>
                      </a:lnTo>
                      <a:lnTo>
                        <a:pt x="291" y="123"/>
                      </a:lnTo>
                      <a:lnTo>
                        <a:pt x="284" y="131"/>
                      </a:lnTo>
                      <a:lnTo>
                        <a:pt x="287" y="133"/>
                      </a:lnTo>
                      <a:lnTo>
                        <a:pt x="285" y="136"/>
                      </a:lnTo>
                      <a:lnTo>
                        <a:pt x="281" y="139"/>
                      </a:lnTo>
                      <a:lnTo>
                        <a:pt x="285" y="142"/>
                      </a:lnTo>
                      <a:lnTo>
                        <a:pt x="285" y="146"/>
                      </a:lnTo>
                      <a:lnTo>
                        <a:pt x="288" y="146"/>
                      </a:lnTo>
                      <a:lnTo>
                        <a:pt x="288" y="146"/>
                      </a:lnTo>
                      <a:lnTo>
                        <a:pt x="290" y="148"/>
                      </a:lnTo>
                      <a:lnTo>
                        <a:pt x="288" y="151"/>
                      </a:lnTo>
                      <a:lnTo>
                        <a:pt x="290" y="151"/>
                      </a:lnTo>
                      <a:lnTo>
                        <a:pt x="291" y="154"/>
                      </a:lnTo>
                      <a:lnTo>
                        <a:pt x="290" y="156"/>
                      </a:lnTo>
                      <a:lnTo>
                        <a:pt x="280" y="155"/>
                      </a:lnTo>
                      <a:lnTo>
                        <a:pt x="275" y="151"/>
                      </a:lnTo>
                      <a:lnTo>
                        <a:pt x="272" y="155"/>
                      </a:lnTo>
                      <a:lnTo>
                        <a:pt x="268" y="155"/>
                      </a:lnTo>
                      <a:lnTo>
                        <a:pt x="268" y="156"/>
                      </a:lnTo>
                      <a:lnTo>
                        <a:pt x="263" y="158"/>
                      </a:lnTo>
                      <a:lnTo>
                        <a:pt x="265" y="161"/>
                      </a:lnTo>
                      <a:lnTo>
                        <a:pt x="260" y="162"/>
                      </a:lnTo>
                      <a:lnTo>
                        <a:pt x="260" y="165"/>
                      </a:lnTo>
                      <a:lnTo>
                        <a:pt x="257" y="161"/>
                      </a:lnTo>
                      <a:lnTo>
                        <a:pt x="251" y="165"/>
                      </a:lnTo>
                      <a:lnTo>
                        <a:pt x="245" y="168"/>
                      </a:lnTo>
                      <a:lnTo>
                        <a:pt x="245" y="174"/>
                      </a:lnTo>
                      <a:lnTo>
                        <a:pt x="241" y="174"/>
                      </a:lnTo>
                      <a:lnTo>
                        <a:pt x="242" y="186"/>
                      </a:lnTo>
                      <a:lnTo>
                        <a:pt x="235" y="190"/>
                      </a:lnTo>
                      <a:lnTo>
                        <a:pt x="240" y="196"/>
                      </a:lnTo>
                      <a:lnTo>
                        <a:pt x="240" y="202"/>
                      </a:lnTo>
                      <a:lnTo>
                        <a:pt x="247" y="215"/>
                      </a:lnTo>
                      <a:lnTo>
                        <a:pt x="245" y="224"/>
                      </a:lnTo>
                      <a:lnTo>
                        <a:pt x="240" y="232"/>
                      </a:lnTo>
                      <a:lnTo>
                        <a:pt x="244" y="240"/>
                      </a:lnTo>
                      <a:lnTo>
                        <a:pt x="240" y="242"/>
                      </a:lnTo>
                      <a:lnTo>
                        <a:pt x="234" y="236"/>
                      </a:lnTo>
                      <a:lnTo>
                        <a:pt x="232" y="240"/>
                      </a:lnTo>
                      <a:lnTo>
                        <a:pt x="231" y="240"/>
                      </a:lnTo>
                      <a:lnTo>
                        <a:pt x="231" y="243"/>
                      </a:lnTo>
                      <a:lnTo>
                        <a:pt x="223" y="245"/>
                      </a:lnTo>
                      <a:lnTo>
                        <a:pt x="223" y="245"/>
                      </a:lnTo>
                      <a:lnTo>
                        <a:pt x="217" y="245"/>
                      </a:lnTo>
                      <a:lnTo>
                        <a:pt x="214" y="246"/>
                      </a:lnTo>
                      <a:lnTo>
                        <a:pt x="211" y="246"/>
                      </a:lnTo>
                      <a:lnTo>
                        <a:pt x="211" y="242"/>
                      </a:lnTo>
                      <a:lnTo>
                        <a:pt x="207" y="240"/>
                      </a:lnTo>
                      <a:lnTo>
                        <a:pt x="207" y="236"/>
                      </a:lnTo>
                      <a:lnTo>
                        <a:pt x="204" y="233"/>
                      </a:lnTo>
                      <a:lnTo>
                        <a:pt x="204" y="226"/>
                      </a:lnTo>
                      <a:lnTo>
                        <a:pt x="194" y="227"/>
                      </a:lnTo>
                      <a:lnTo>
                        <a:pt x="192" y="233"/>
                      </a:lnTo>
                      <a:lnTo>
                        <a:pt x="191" y="235"/>
                      </a:lnTo>
                      <a:lnTo>
                        <a:pt x="182" y="232"/>
                      </a:lnTo>
                      <a:lnTo>
                        <a:pt x="168" y="221"/>
                      </a:lnTo>
                      <a:lnTo>
                        <a:pt x="167" y="226"/>
                      </a:lnTo>
                      <a:lnTo>
                        <a:pt x="155" y="224"/>
                      </a:lnTo>
                      <a:lnTo>
                        <a:pt x="142" y="240"/>
                      </a:lnTo>
                      <a:lnTo>
                        <a:pt x="131" y="239"/>
                      </a:lnTo>
                      <a:lnTo>
                        <a:pt x="128" y="237"/>
                      </a:lnTo>
                      <a:lnTo>
                        <a:pt x="128" y="233"/>
                      </a:lnTo>
                      <a:lnTo>
                        <a:pt x="121" y="227"/>
                      </a:lnTo>
                      <a:lnTo>
                        <a:pt x="115" y="229"/>
                      </a:lnTo>
                      <a:lnTo>
                        <a:pt x="111" y="223"/>
                      </a:lnTo>
                      <a:lnTo>
                        <a:pt x="106" y="226"/>
                      </a:lnTo>
                      <a:lnTo>
                        <a:pt x="105" y="220"/>
                      </a:lnTo>
                      <a:lnTo>
                        <a:pt x="99" y="218"/>
                      </a:lnTo>
                      <a:lnTo>
                        <a:pt x="100" y="214"/>
                      </a:lnTo>
                      <a:lnTo>
                        <a:pt x="96" y="209"/>
                      </a:lnTo>
                      <a:lnTo>
                        <a:pt x="99" y="199"/>
                      </a:lnTo>
                      <a:lnTo>
                        <a:pt x="94" y="189"/>
                      </a:lnTo>
                      <a:lnTo>
                        <a:pt x="99" y="184"/>
                      </a:lnTo>
                      <a:lnTo>
                        <a:pt x="96" y="177"/>
                      </a:lnTo>
                      <a:lnTo>
                        <a:pt x="109" y="167"/>
                      </a:lnTo>
                      <a:lnTo>
                        <a:pt x="109" y="164"/>
                      </a:lnTo>
                      <a:lnTo>
                        <a:pt x="99" y="164"/>
                      </a:lnTo>
                      <a:lnTo>
                        <a:pt x="88" y="159"/>
                      </a:lnTo>
                      <a:lnTo>
                        <a:pt x="80" y="158"/>
                      </a:lnTo>
                      <a:lnTo>
                        <a:pt x="74" y="165"/>
                      </a:lnTo>
                      <a:lnTo>
                        <a:pt x="65" y="162"/>
                      </a:lnTo>
                      <a:lnTo>
                        <a:pt x="48" y="165"/>
                      </a:lnTo>
                      <a:lnTo>
                        <a:pt x="34" y="158"/>
                      </a:lnTo>
                      <a:lnTo>
                        <a:pt x="29" y="159"/>
                      </a:lnTo>
                      <a:lnTo>
                        <a:pt x="23" y="156"/>
                      </a:lnTo>
                      <a:lnTo>
                        <a:pt x="20" y="161"/>
                      </a:lnTo>
                      <a:lnTo>
                        <a:pt x="13" y="159"/>
                      </a:lnTo>
                      <a:lnTo>
                        <a:pt x="13" y="154"/>
                      </a:lnTo>
                      <a:lnTo>
                        <a:pt x="8" y="152"/>
                      </a:lnTo>
                      <a:lnTo>
                        <a:pt x="8" y="152"/>
                      </a:lnTo>
                      <a:lnTo>
                        <a:pt x="5" y="148"/>
                      </a:lnTo>
                      <a:lnTo>
                        <a:pt x="7" y="142"/>
                      </a:lnTo>
                      <a:lnTo>
                        <a:pt x="16" y="140"/>
                      </a:lnTo>
                      <a:lnTo>
                        <a:pt x="16" y="137"/>
                      </a:lnTo>
                      <a:lnTo>
                        <a:pt x="19" y="137"/>
                      </a:lnTo>
                      <a:lnTo>
                        <a:pt x="20" y="133"/>
                      </a:lnTo>
                      <a:lnTo>
                        <a:pt x="14" y="123"/>
                      </a:lnTo>
                      <a:lnTo>
                        <a:pt x="8" y="118"/>
                      </a:lnTo>
                      <a:lnTo>
                        <a:pt x="8" y="117"/>
                      </a:lnTo>
                      <a:lnTo>
                        <a:pt x="1" y="109"/>
                      </a:lnTo>
                      <a:lnTo>
                        <a:pt x="0" y="99"/>
                      </a:lnTo>
                      <a:lnTo>
                        <a:pt x="2" y="95"/>
                      </a:lnTo>
                      <a:lnTo>
                        <a:pt x="8" y="92"/>
                      </a:lnTo>
                      <a:lnTo>
                        <a:pt x="14" y="96"/>
                      </a:lnTo>
                      <a:lnTo>
                        <a:pt x="20" y="86"/>
                      </a:lnTo>
                      <a:lnTo>
                        <a:pt x="23" y="83"/>
                      </a:lnTo>
                      <a:lnTo>
                        <a:pt x="23" y="83"/>
                      </a:lnTo>
                      <a:lnTo>
                        <a:pt x="26" y="86"/>
                      </a:lnTo>
                      <a:lnTo>
                        <a:pt x="25" y="90"/>
                      </a:lnTo>
                      <a:lnTo>
                        <a:pt x="29" y="96"/>
                      </a:lnTo>
                      <a:lnTo>
                        <a:pt x="45" y="99"/>
                      </a:lnTo>
                      <a:lnTo>
                        <a:pt x="50" y="96"/>
                      </a:lnTo>
                      <a:lnTo>
                        <a:pt x="62" y="100"/>
                      </a:lnTo>
                      <a:lnTo>
                        <a:pt x="74" y="103"/>
                      </a:lnTo>
                      <a:lnTo>
                        <a:pt x="82" y="99"/>
                      </a:lnTo>
                      <a:lnTo>
                        <a:pt x="82" y="95"/>
                      </a:lnTo>
                      <a:lnTo>
                        <a:pt x="78" y="90"/>
                      </a:lnTo>
                      <a:lnTo>
                        <a:pt x="78" y="87"/>
                      </a:lnTo>
                      <a:lnTo>
                        <a:pt x="88" y="92"/>
                      </a:lnTo>
                      <a:lnTo>
                        <a:pt x="96" y="90"/>
                      </a:lnTo>
                      <a:lnTo>
                        <a:pt x="97" y="93"/>
                      </a:lnTo>
                      <a:lnTo>
                        <a:pt x="106" y="96"/>
                      </a:lnTo>
                      <a:lnTo>
                        <a:pt x="106" y="100"/>
                      </a:lnTo>
                      <a:lnTo>
                        <a:pt x="112" y="106"/>
                      </a:lnTo>
                      <a:lnTo>
                        <a:pt x="131" y="89"/>
                      </a:lnTo>
                      <a:lnTo>
                        <a:pt x="127" y="68"/>
                      </a:lnTo>
                      <a:lnTo>
                        <a:pt x="118" y="56"/>
                      </a:lnTo>
                      <a:lnTo>
                        <a:pt x="118" y="52"/>
                      </a:lnTo>
                      <a:lnTo>
                        <a:pt x="125" y="45"/>
                      </a:lnTo>
                      <a:lnTo>
                        <a:pt x="124" y="34"/>
                      </a:lnTo>
                      <a:lnTo>
                        <a:pt x="119" y="30"/>
                      </a:lnTo>
                      <a:lnTo>
                        <a:pt x="122" y="30"/>
                      </a:lnTo>
                      <a:lnTo>
                        <a:pt x="127" y="24"/>
                      </a:lnTo>
                      <a:lnTo>
                        <a:pt x="136" y="27"/>
                      </a:lnTo>
                      <a:lnTo>
                        <a:pt x="137" y="31"/>
                      </a:lnTo>
                      <a:lnTo>
                        <a:pt x="162" y="52"/>
                      </a:lnTo>
                      <a:lnTo>
                        <a:pt x="167" y="46"/>
                      </a:lnTo>
                      <a:lnTo>
                        <a:pt x="167" y="34"/>
                      </a:lnTo>
                      <a:lnTo>
                        <a:pt x="168" y="34"/>
                      </a:lnTo>
                      <a:lnTo>
                        <a:pt x="167" y="30"/>
                      </a:lnTo>
                      <a:lnTo>
                        <a:pt x="171" y="28"/>
                      </a:lnTo>
                      <a:lnTo>
                        <a:pt x="173" y="30"/>
                      </a:lnTo>
                      <a:lnTo>
                        <a:pt x="176" y="28"/>
                      </a:lnTo>
                      <a:lnTo>
                        <a:pt x="177" y="30"/>
                      </a:lnTo>
                      <a:lnTo>
                        <a:pt x="174" y="22"/>
                      </a:lnTo>
                      <a:lnTo>
                        <a:pt x="179" y="18"/>
                      </a:lnTo>
                      <a:lnTo>
                        <a:pt x="174" y="17"/>
                      </a:lnTo>
                      <a:lnTo>
                        <a:pt x="170" y="18"/>
                      </a:lnTo>
                      <a:lnTo>
                        <a:pt x="167" y="15"/>
                      </a:lnTo>
                      <a:lnTo>
                        <a:pt x="168" y="1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11">
                  <a:extLst>
                    <a:ext uri="{FF2B5EF4-FFF2-40B4-BE49-F238E27FC236}">
                      <a16:creationId xmlns:a16="http://schemas.microsoft.com/office/drawing/2014/main" id="{EB953DC4-5A5F-4841-8FF0-DB5EA578F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3617" y="701627"/>
                  <a:ext cx="285750" cy="488950"/>
                </a:xfrm>
                <a:custGeom>
                  <a:avLst/>
                  <a:gdLst>
                    <a:gd name="T0" fmla="*/ 7 w 180"/>
                    <a:gd name="T1" fmla="*/ 126 h 308"/>
                    <a:gd name="T2" fmla="*/ 13 w 180"/>
                    <a:gd name="T3" fmla="*/ 125 h 308"/>
                    <a:gd name="T4" fmla="*/ 10 w 180"/>
                    <a:gd name="T5" fmla="*/ 109 h 308"/>
                    <a:gd name="T6" fmla="*/ 10 w 180"/>
                    <a:gd name="T7" fmla="*/ 95 h 308"/>
                    <a:gd name="T8" fmla="*/ 32 w 180"/>
                    <a:gd name="T9" fmla="*/ 95 h 308"/>
                    <a:gd name="T10" fmla="*/ 40 w 180"/>
                    <a:gd name="T11" fmla="*/ 110 h 308"/>
                    <a:gd name="T12" fmla="*/ 51 w 180"/>
                    <a:gd name="T13" fmla="*/ 98 h 308"/>
                    <a:gd name="T14" fmla="*/ 56 w 180"/>
                    <a:gd name="T15" fmla="*/ 88 h 308"/>
                    <a:gd name="T16" fmla="*/ 54 w 180"/>
                    <a:gd name="T17" fmla="*/ 78 h 308"/>
                    <a:gd name="T18" fmla="*/ 57 w 180"/>
                    <a:gd name="T19" fmla="*/ 66 h 308"/>
                    <a:gd name="T20" fmla="*/ 68 w 180"/>
                    <a:gd name="T21" fmla="*/ 41 h 308"/>
                    <a:gd name="T22" fmla="*/ 66 w 180"/>
                    <a:gd name="T23" fmla="*/ 23 h 308"/>
                    <a:gd name="T24" fmla="*/ 68 w 180"/>
                    <a:gd name="T25" fmla="*/ 7 h 308"/>
                    <a:gd name="T26" fmla="*/ 87 w 180"/>
                    <a:gd name="T27" fmla="*/ 7 h 308"/>
                    <a:gd name="T28" fmla="*/ 102 w 180"/>
                    <a:gd name="T29" fmla="*/ 13 h 308"/>
                    <a:gd name="T30" fmla="*/ 111 w 180"/>
                    <a:gd name="T31" fmla="*/ 22 h 308"/>
                    <a:gd name="T32" fmla="*/ 131 w 180"/>
                    <a:gd name="T33" fmla="*/ 17 h 308"/>
                    <a:gd name="T34" fmla="*/ 143 w 180"/>
                    <a:gd name="T35" fmla="*/ 22 h 308"/>
                    <a:gd name="T36" fmla="*/ 154 w 180"/>
                    <a:gd name="T37" fmla="*/ 20 h 308"/>
                    <a:gd name="T38" fmla="*/ 164 w 180"/>
                    <a:gd name="T39" fmla="*/ 16 h 308"/>
                    <a:gd name="T40" fmla="*/ 169 w 180"/>
                    <a:gd name="T41" fmla="*/ 25 h 308"/>
                    <a:gd name="T42" fmla="*/ 180 w 180"/>
                    <a:gd name="T43" fmla="*/ 53 h 308"/>
                    <a:gd name="T44" fmla="*/ 169 w 180"/>
                    <a:gd name="T45" fmla="*/ 66 h 308"/>
                    <a:gd name="T46" fmla="*/ 172 w 180"/>
                    <a:gd name="T47" fmla="*/ 75 h 308"/>
                    <a:gd name="T48" fmla="*/ 160 w 180"/>
                    <a:gd name="T49" fmla="*/ 90 h 308"/>
                    <a:gd name="T50" fmla="*/ 152 w 180"/>
                    <a:gd name="T51" fmla="*/ 97 h 308"/>
                    <a:gd name="T52" fmla="*/ 146 w 180"/>
                    <a:gd name="T53" fmla="*/ 106 h 308"/>
                    <a:gd name="T54" fmla="*/ 145 w 180"/>
                    <a:gd name="T55" fmla="*/ 110 h 308"/>
                    <a:gd name="T56" fmla="*/ 140 w 180"/>
                    <a:gd name="T57" fmla="*/ 123 h 308"/>
                    <a:gd name="T58" fmla="*/ 149 w 180"/>
                    <a:gd name="T59" fmla="*/ 137 h 308"/>
                    <a:gd name="T60" fmla="*/ 151 w 180"/>
                    <a:gd name="T61" fmla="*/ 153 h 308"/>
                    <a:gd name="T62" fmla="*/ 158 w 180"/>
                    <a:gd name="T63" fmla="*/ 181 h 308"/>
                    <a:gd name="T64" fmla="*/ 169 w 180"/>
                    <a:gd name="T65" fmla="*/ 193 h 308"/>
                    <a:gd name="T66" fmla="*/ 163 w 180"/>
                    <a:gd name="T67" fmla="*/ 207 h 308"/>
                    <a:gd name="T68" fmla="*/ 161 w 180"/>
                    <a:gd name="T69" fmla="*/ 222 h 308"/>
                    <a:gd name="T70" fmla="*/ 155 w 180"/>
                    <a:gd name="T71" fmla="*/ 235 h 308"/>
                    <a:gd name="T72" fmla="*/ 160 w 180"/>
                    <a:gd name="T73" fmla="*/ 246 h 308"/>
                    <a:gd name="T74" fmla="*/ 152 w 180"/>
                    <a:gd name="T75" fmla="*/ 262 h 308"/>
                    <a:gd name="T76" fmla="*/ 167 w 180"/>
                    <a:gd name="T77" fmla="*/ 287 h 308"/>
                    <a:gd name="T78" fmla="*/ 155 w 180"/>
                    <a:gd name="T79" fmla="*/ 299 h 308"/>
                    <a:gd name="T80" fmla="*/ 146 w 180"/>
                    <a:gd name="T81" fmla="*/ 302 h 308"/>
                    <a:gd name="T82" fmla="*/ 130 w 180"/>
                    <a:gd name="T83" fmla="*/ 303 h 308"/>
                    <a:gd name="T84" fmla="*/ 118 w 180"/>
                    <a:gd name="T85" fmla="*/ 305 h 308"/>
                    <a:gd name="T86" fmla="*/ 109 w 180"/>
                    <a:gd name="T87" fmla="*/ 305 h 308"/>
                    <a:gd name="T88" fmla="*/ 102 w 180"/>
                    <a:gd name="T89" fmla="*/ 291 h 308"/>
                    <a:gd name="T90" fmla="*/ 91 w 180"/>
                    <a:gd name="T91" fmla="*/ 274 h 308"/>
                    <a:gd name="T92" fmla="*/ 86 w 180"/>
                    <a:gd name="T93" fmla="*/ 265 h 308"/>
                    <a:gd name="T94" fmla="*/ 72 w 180"/>
                    <a:gd name="T95" fmla="*/ 256 h 308"/>
                    <a:gd name="T96" fmla="*/ 60 w 180"/>
                    <a:gd name="T97" fmla="*/ 250 h 308"/>
                    <a:gd name="T98" fmla="*/ 54 w 180"/>
                    <a:gd name="T99" fmla="*/ 250 h 308"/>
                    <a:gd name="T100" fmla="*/ 54 w 180"/>
                    <a:gd name="T101" fmla="*/ 240 h 308"/>
                    <a:gd name="T102" fmla="*/ 60 w 180"/>
                    <a:gd name="T103" fmla="*/ 227 h 308"/>
                    <a:gd name="T104" fmla="*/ 40 w 180"/>
                    <a:gd name="T105" fmla="*/ 204 h 308"/>
                    <a:gd name="T106" fmla="*/ 34 w 180"/>
                    <a:gd name="T107" fmla="*/ 194 h 308"/>
                    <a:gd name="T108" fmla="*/ 35 w 180"/>
                    <a:gd name="T109" fmla="*/ 168 h 308"/>
                    <a:gd name="T110" fmla="*/ 23 w 180"/>
                    <a:gd name="T111" fmla="*/ 169 h 308"/>
                    <a:gd name="T112" fmla="*/ 4 w 180"/>
                    <a:gd name="T113" fmla="*/ 154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0" h="308">
                      <a:moveTo>
                        <a:pt x="0" y="131"/>
                      </a:moveTo>
                      <a:lnTo>
                        <a:pt x="4" y="126"/>
                      </a:lnTo>
                      <a:lnTo>
                        <a:pt x="7" y="126"/>
                      </a:lnTo>
                      <a:lnTo>
                        <a:pt x="7" y="131"/>
                      </a:lnTo>
                      <a:lnTo>
                        <a:pt x="11" y="132"/>
                      </a:lnTo>
                      <a:lnTo>
                        <a:pt x="13" y="125"/>
                      </a:lnTo>
                      <a:lnTo>
                        <a:pt x="16" y="123"/>
                      </a:lnTo>
                      <a:lnTo>
                        <a:pt x="16" y="116"/>
                      </a:lnTo>
                      <a:lnTo>
                        <a:pt x="10" y="109"/>
                      </a:lnTo>
                      <a:lnTo>
                        <a:pt x="17" y="104"/>
                      </a:lnTo>
                      <a:lnTo>
                        <a:pt x="14" y="98"/>
                      </a:lnTo>
                      <a:lnTo>
                        <a:pt x="10" y="95"/>
                      </a:lnTo>
                      <a:lnTo>
                        <a:pt x="13" y="90"/>
                      </a:lnTo>
                      <a:lnTo>
                        <a:pt x="25" y="97"/>
                      </a:lnTo>
                      <a:lnTo>
                        <a:pt x="32" y="95"/>
                      </a:lnTo>
                      <a:lnTo>
                        <a:pt x="35" y="101"/>
                      </a:lnTo>
                      <a:lnTo>
                        <a:pt x="38" y="101"/>
                      </a:lnTo>
                      <a:lnTo>
                        <a:pt x="40" y="110"/>
                      </a:lnTo>
                      <a:lnTo>
                        <a:pt x="49" y="104"/>
                      </a:lnTo>
                      <a:lnTo>
                        <a:pt x="47" y="98"/>
                      </a:lnTo>
                      <a:lnTo>
                        <a:pt x="51" y="98"/>
                      </a:lnTo>
                      <a:lnTo>
                        <a:pt x="51" y="94"/>
                      </a:lnTo>
                      <a:lnTo>
                        <a:pt x="47" y="88"/>
                      </a:lnTo>
                      <a:lnTo>
                        <a:pt x="56" y="88"/>
                      </a:lnTo>
                      <a:lnTo>
                        <a:pt x="57" y="87"/>
                      </a:lnTo>
                      <a:lnTo>
                        <a:pt x="54" y="79"/>
                      </a:lnTo>
                      <a:lnTo>
                        <a:pt x="54" y="78"/>
                      </a:lnTo>
                      <a:lnTo>
                        <a:pt x="59" y="76"/>
                      </a:lnTo>
                      <a:lnTo>
                        <a:pt x="60" y="72"/>
                      </a:lnTo>
                      <a:lnTo>
                        <a:pt x="57" y="66"/>
                      </a:lnTo>
                      <a:lnTo>
                        <a:pt x="65" y="62"/>
                      </a:lnTo>
                      <a:lnTo>
                        <a:pt x="62" y="53"/>
                      </a:lnTo>
                      <a:lnTo>
                        <a:pt x="68" y="41"/>
                      </a:lnTo>
                      <a:lnTo>
                        <a:pt x="63" y="31"/>
                      </a:lnTo>
                      <a:lnTo>
                        <a:pt x="68" y="28"/>
                      </a:lnTo>
                      <a:lnTo>
                        <a:pt x="66" y="23"/>
                      </a:lnTo>
                      <a:lnTo>
                        <a:pt x="71" y="17"/>
                      </a:lnTo>
                      <a:lnTo>
                        <a:pt x="75" y="19"/>
                      </a:lnTo>
                      <a:lnTo>
                        <a:pt x="68" y="7"/>
                      </a:lnTo>
                      <a:lnTo>
                        <a:pt x="72" y="0"/>
                      </a:lnTo>
                      <a:lnTo>
                        <a:pt x="86" y="4"/>
                      </a:lnTo>
                      <a:lnTo>
                        <a:pt x="87" y="7"/>
                      </a:lnTo>
                      <a:lnTo>
                        <a:pt x="91" y="9"/>
                      </a:lnTo>
                      <a:lnTo>
                        <a:pt x="94" y="12"/>
                      </a:lnTo>
                      <a:lnTo>
                        <a:pt x="102" y="13"/>
                      </a:lnTo>
                      <a:lnTo>
                        <a:pt x="105" y="14"/>
                      </a:lnTo>
                      <a:lnTo>
                        <a:pt x="105" y="20"/>
                      </a:lnTo>
                      <a:lnTo>
                        <a:pt x="111" y="22"/>
                      </a:lnTo>
                      <a:lnTo>
                        <a:pt x="112" y="23"/>
                      </a:lnTo>
                      <a:lnTo>
                        <a:pt x="115" y="14"/>
                      </a:lnTo>
                      <a:lnTo>
                        <a:pt x="131" y="17"/>
                      </a:lnTo>
                      <a:lnTo>
                        <a:pt x="134" y="22"/>
                      </a:lnTo>
                      <a:lnTo>
                        <a:pt x="142" y="23"/>
                      </a:lnTo>
                      <a:lnTo>
                        <a:pt x="143" y="22"/>
                      </a:lnTo>
                      <a:lnTo>
                        <a:pt x="145" y="23"/>
                      </a:lnTo>
                      <a:lnTo>
                        <a:pt x="151" y="19"/>
                      </a:lnTo>
                      <a:lnTo>
                        <a:pt x="154" y="20"/>
                      </a:lnTo>
                      <a:lnTo>
                        <a:pt x="157" y="16"/>
                      </a:lnTo>
                      <a:lnTo>
                        <a:pt x="157" y="16"/>
                      </a:lnTo>
                      <a:lnTo>
                        <a:pt x="164" y="16"/>
                      </a:lnTo>
                      <a:lnTo>
                        <a:pt x="164" y="16"/>
                      </a:lnTo>
                      <a:lnTo>
                        <a:pt x="164" y="20"/>
                      </a:lnTo>
                      <a:lnTo>
                        <a:pt x="169" y="25"/>
                      </a:lnTo>
                      <a:lnTo>
                        <a:pt x="169" y="31"/>
                      </a:lnTo>
                      <a:lnTo>
                        <a:pt x="179" y="40"/>
                      </a:lnTo>
                      <a:lnTo>
                        <a:pt x="180" y="53"/>
                      </a:lnTo>
                      <a:lnTo>
                        <a:pt x="172" y="60"/>
                      </a:lnTo>
                      <a:lnTo>
                        <a:pt x="170" y="66"/>
                      </a:lnTo>
                      <a:lnTo>
                        <a:pt x="169" y="66"/>
                      </a:lnTo>
                      <a:lnTo>
                        <a:pt x="169" y="73"/>
                      </a:lnTo>
                      <a:lnTo>
                        <a:pt x="173" y="70"/>
                      </a:lnTo>
                      <a:lnTo>
                        <a:pt x="172" y="75"/>
                      </a:lnTo>
                      <a:lnTo>
                        <a:pt x="166" y="73"/>
                      </a:lnTo>
                      <a:lnTo>
                        <a:pt x="161" y="76"/>
                      </a:lnTo>
                      <a:lnTo>
                        <a:pt x="160" y="90"/>
                      </a:lnTo>
                      <a:lnTo>
                        <a:pt x="155" y="91"/>
                      </a:lnTo>
                      <a:lnTo>
                        <a:pt x="155" y="97"/>
                      </a:lnTo>
                      <a:lnTo>
                        <a:pt x="152" y="97"/>
                      </a:lnTo>
                      <a:lnTo>
                        <a:pt x="151" y="100"/>
                      </a:lnTo>
                      <a:lnTo>
                        <a:pt x="155" y="103"/>
                      </a:lnTo>
                      <a:lnTo>
                        <a:pt x="146" y="106"/>
                      </a:lnTo>
                      <a:lnTo>
                        <a:pt x="149" y="109"/>
                      </a:lnTo>
                      <a:lnTo>
                        <a:pt x="148" y="110"/>
                      </a:lnTo>
                      <a:lnTo>
                        <a:pt x="145" y="110"/>
                      </a:lnTo>
                      <a:lnTo>
                        <a:pt x="140" y="112"/>
                      </a:lnTo>
                      <a:lnTo>
                        <a:pt x="142" y="119"/>
                      </a:lnTo>
                      <a:lnTo>
                        <a:pt x="140" y="123"/>
                      </a:lnTo>
                      <a:lnTo>
                        <a:pt x="145" y="129"/>
                      </a:lnTo>
                      <a:lnTo>
                        <a:pt x="146" y="129"/>
                      </a:lnTo>
                      <a:lnTo>
                        <a:pt x="149" y="137"/>
                      </a:lnTo>
                      <a:lnTo>
                        <a:pt x="155" y="138"/>
                      </a:lnTo>
                      <a:lnTo>
                        <a:pt x="148" y="149"/>
                      </a:lnTo>
                      <a:lnTo>
                        <a:pt x="151" y="153"/>
                      </a:lnTo>
                      <a:lnTo>
                        <a:pt x="148" y="159"/>
                      </a:lnTo>
                      <a:lnTo>
                        <a:pt x="154" y="166"/>
                      </a:lnTo>
                      <a:lnTo>
                        <a:pt x="158" y="181"/>
                      </a:lnTo>
                      <a:lnTo>
                        <a:pt x="170" y="190"/>
                      </a:lnTo>
                      <a:lnTo>
                        <a:pt x="170" y="190"/>
                      </a:lnTo>
                      <a:lnTo>
                        <a:pt x="169" y="193"/>
                      </a:lnTo>
                      <a:lnTo>
                        <a:pt x="169" y="202"/>
                      </a:lnTo>
                      <a:lnTo>
                        <a:pt x="167" y="206"/>
                      </a:lnTo>
                      <a:lnTo>
                        <a:pt x="163" y="207"/>
                      </a:lnTo>
                      <a:lnTo>
                        <a:pt x="161" y="210"/>
                      </a:lnTo>
                      <a:lnTo>
                        <a:pt x="163" y="221"/>
                      </a:lnTo>
                      <a:lnTo>
                        <a:pt x="161" y="222"/>
                      </a:lnTo>
                      <a:lnTo>
                        <a:pt x="158" y="221"/>
                      </a:lnTo>
                      <a:lnTo>
                        <a:pt x="155" y="222"/>
                      </a:lnTo>
                      <a:lnTo>
                        <a:pt x="155" y="235"/>
                      </a:lnTo>
                      <a:lnTo>
                        <a:pt x="163" y="238"/>
                      </a:lnTo>
                      <a:lnTo>
                        <a:pt x="158" y="243"/>
                      </a:lnTo>
                      <a:lnTo>
                        <a:pt x="160" y="246"/>
                      </a:lnTo>
                      <a:lnTo>
                        <a:pt x="151" y="256"/>
                      </a:lnTo>
                      <a:lnTo>
                        <a:pt x="154" y="258"/>
                      </a:lnTo>
                      <a:lnTo>
                        <a:pt x="152" y="262"/>
                      </a:lnTo>
                      <a:lnTo>
                        <a:pt x="157" y="272"/>
                      </a:lnTo>
                      <a:lnTo>
                        <a:pt x="155" y="277"/>
                      </a:lnTo>
                      <a:lnTo>
                        <a:pt x="167" y="287"/>
                      </a:lnTo>
                      <a:lnTo>
                        <a:pt x="167" y="287"/>
                      </a:lnTo>
                      <a:lnTo>
                        <a:pt x="161" y="297"/>
                      </a:lnTo>
                      <a:lnTo>
                        <a:pt x="155" y="299"/>
                      </a:lnTo>
                      <a:lnTo>
                        <a:pt x="154" y="302"/>
                      </a:lnTo>
                      <a:lnTo>
                        <a:pt x="151" y="300"/>
                      </a:lnTo>
                      <a:lnTo>
                        <a:pt x="146" y="302"/>
                      </a:lnTo>
                      <a:lnTo>
                        <a:pt x="137" y="308"/>
                      </a:lnTo>
                      <a:lnTo>
                        <a:pt x="136" y="303"/>
                      </a:lnTo>
                      <a:lnTo>
                        <a:pt x="130" y="303"/>
                      </a:lnTo>
                      <a:lnTo>
                        <a:pt x="126" y="300"/>
                      </a:lnTo>
                      <a:lnTo>
                        <a:pt x="120" y="302"/>
                      </a:lnTo>
                      <a:lnTo>
                        <a:pt x="118" y="305"/>
                      </a:lnTo>
                      <a:lnTo>
                        <a:pt x="114" y="305"/>
                      </a:lnTo>
                      <a:lnTo>
                        <a:pt x="114" y="305"/>
                      </a:lnTo>
                      <a:lnTo>
                        <a:pt x="109" y="305"/>
                      </a:lnTo>
                      <a:lnTo>
                        <a:pt x="108" y="299"/>
                      </a:lnTo>
                      <a:lnTo>
                        <a:pt x="100" y="294"/>
                      </a:lnTo>
                      <a:lnTo>
                        <a:pt x="102" y="291"/>
                      </a:lnTo>
                      <a:lnTo>
                        <a:pt x="96" y="284"/>
                      </a:lnTo>
                      <a:lnTo>
                        <a:pt x="97" y="278"/>
                      </a:lnTo>
                      <a:lnTo>
                        <a:pt x="91" y="274"/>
                      </a:lnTo>
                      <a:lnTo>
                        <a:pt x="94" y="269"/>
                      </a:lnTo>
                      <a:lnTo>
                        <a:pt x="93" y="266"/>
                      </a:lnTo>
                      <a:lnTo>
                        <a:pt x="86" y="265"/>
                      </a:lnTo>
                      <a:lnTo>
                        <a:pt x="80" y="259"/>
                      </a:lnTo>
                      <a:lnTo>
                        <a:pt x="74" y="260"/>
                      </a:lnTo>
                      <a:lnTo>
                        <a:pt x="72" y="256"/>
                      </a:lnTo>
                      <a:lnTo>
                        <a:pt x="68" y="256"/>
                      </a:lnTo>
                      <a:lnTo>
                        <a:pt x="63" y="253"/>
                      </a:lnTo>
                      <a:lnTo>
                        <a:pt x="60" y="250"/>
                      </a:lnTo>
                      <a:lnTo>
                        <a:pt x="57" y="250"/>
                      </a:lnTo>
                      <a:lnTo>
                        <a:pt x="57" y="250"/>
                      </a:lnTo>
                      <a:lnTo>
                        <a:pt x="54" y="250"/>
                      </a:lnTo>
                      <a:lnTo>
                        <a:pt x="54" y="246"/>
                      </a:lnTo>
                      <a:lnTo>
                        <a:pt x="50" y="243"/>
                      </a:lnTo>
                      <a:lnTo>
                        <a:pt x="54" y="240"/>
                      </a:lnTo>
                      <a:lnTo>
                        <a:pt x="56" y="237"/>
                      </a:lnTo>
                      <a:lnTo>
                        <a:pt x="53" y="235"/>
                      </a:lnTo>
                      <a:lnTo>
                        <a:pt x="60" y="227"/>
                      </a:lnTo>
                      <a:lnTo>
                        <a:pt x="47" y="213"/>
                      </a:lnTo>
                      <a:lnTo>
                        <a:pt x="46" y="206"/>
                      </a:lnTo>
                      <a:lnTo>
                        <a:pt x="40" y="204"/>
                      </a:lnTo>
                      <a:lnTo>
                        <a:pt x="41" y="196"/>
                      </a:lnTo>
                      <a:lnTo>
                        <a:pt x="35" y="197"/>
                      </a:lnTo>
                      <a:lnTo>
                        <a:pt x="34" y="194"/>
                      </a:lnTo>
                      <a:lnTo>
                        <a:pt x="37" y="181"/>
                      </a:lnTo>
                      <a:lnTo>
                        <a:pt x="34" y="178"/>
                      </a:lnTo>
                      <a:lnTo>
                        <a:pt x="35" y="168"/>
                      </a:lnTo>
                      <a:lnTo>
                        <a:pt x="31" y="168"/>
                      </a:lnTo>
                      <a:lnTo>
                        <a:pt x="28" y="171"/>
                      </a:lnTo>
                      <a:lnTo>
                        <a:pt x="23" y="169"/>
                      </a:lnTo>
                      <a:lnTo>
                        <a:pt x="20" y="163"/>
                      </a:lnTo>
                      <a:lnTo>
                        <a:pt x="9" y="160"/>
                      </a:lnTo>
                      <a:lnTo>
                        <a:pt x="4" y="154"/>
                      </a:lnTo>
                      <a:lnTo>
                        <a:pt x="4" y="143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12">
                  <a:extLst>
                    <a:ext uri="{FF2B5EF4-FFF2-40B4-BE49-F238E27FC236}">
                      <a16:creationId xmlns:a16="http://schemas.microsoft.com/office/drawing/2014/main" id="{AE0C7448-1C12-4F8A-9ACE-58B1F5F75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8280" y="796877"/>
                  <a:ext cx="484188" cy="460375"/>
                </a:xfrm>
                <a:custGeom>
                  <a:avLst/>
                  <a:gdLst>
                    <a:gd name="T0" fmla="*/ 44 w 305"/>
                    <a:gd name="T1" fmla="*/ 3 h 290"/>
                    <a:gd name="T2" fmla="*/ 61 w 305"/>
                    <a:gd name="T3" fmla="*/ 18 h 290"/>
                    <a:gd name="T4" fmla="*/ 80 w 305"/>
                    <a:gd name="T5" fmla="*/ 27 h 290"/>
                    <a:gd name="T6" fmla="*/ 93 w 305"/>
                    <a:gd name="T7" fmla="*/ 21 h 290"/>
                    <a:gd name="T8" fmla="*/ 95 w 305"/>
                    <a:gd name="T9" fmla="*/ 16 h 290"/>
                    <a:gd name="T10" fmla="*/ 113 w 305"/>
                    <a:gd name="T11" fmla="*/ 10 h 290"/>
                    <a:gd name="T12" fmla="*/ 123 w 305"/>
                    <a:gd name="T13" fmla="*/ 33 h 290"/>
                    <a:gd name="T14" fmla="*/ 142 w 305"/>
                    <a:gd name="T15" fmla="*/ 50 h 290"/>
                    <a:gd name="T16" fmla="*/ 139 w 305"/>
                    <a:gd name="T17" fmla="*/ 71 h 290"/>
                    <a:gd name="T18" fmla="*/ 145 w 305"/>
                    <a:gd name="T19" fmla="*/ 91 h 290"/>
                    <a:gd name="T20" fmla="*/ 148 w 305"/>
                    <a:gd name="T21" fmla="*/ 112 h 290"/>
                    <a:gd name="T22" fmla="*/ 151 w 305"/>
                    <a:gd name="T23" fmla="*/ 125 h 290"/>
                    <a:gd name="T24" fmla="*/ 167 w 305"/>
                    <a:gd name="T25" fmla="*/ 121 h 290"/>
                    <a:gd name="T26" fmla="*/ 199 w 305"/>
                    <a:gd name="T27" fmla="*/ 125 h 290"/>
                    <a:gd name="T28" fmla="*/ 213 w 305"/>
                    <a:gd name="T29" fmla="*/ 137 h 290"/>
                    <a:gd name="T30" fmla="*/ 233 w 305"/>
                    <a:gd name="T31" fmla="*/ 136 h 290"/>
                    <a:gd name="T32" fmla="*/ 222 w 305"/>
                    <a:gd name="T33" fmla="*/ 164 h 290"/>
                    <a:gd name="T34" fmla="*/ 252 w 305"/>
                    <a:gd name="T35" fmla="*/ 180 h 290"/>
                    <a:gd name="T36" fmla="*/ 281 w 305"/>
                    <a:gd name="T37" fmla="*/ 189 h 290"/>
                    <a:gd name="T38" fmla="*/ 304 w 305"/>
                    <a:gd name="T39" fmla="*/ 203 h 290"/>
                    <a:gd name="T40" fmla="*/ 305 w 305"/>
                    <a:gd name="T41" fmla="*/ 221 h 290"/>
                    <a:gd name="T42" fmla="*/ 280 w 305"/>
                    <a:gd name="T43" fmla="*/ 230 h 290"/>
                    <a:gd name="T44" fmla="*/ 271 w 305"/>
                    <a:gd name="T45" fmla="*/ 242 h 290"/>
                    <a:gd name="T46" fmla="*/ 276 w 305"/>
                    <a:gd name="T47" fmla="*/ 262 h 290"/>
                    <a:gd name="T48" fmla="*/ 270 w 305"/>
                    <a:gd name="T49" fmla="*/ 274 h 290"/>
                    <a:gd name="T50" fmla="*/ 233 w 305"/>
                    <a:gd name="T51" fmla="*/ 284 h 290"/>
                    <a:gd name="T52" fmla="*/ 222 w 305"/>
                    <a:gd name="T53" fmla="*/ 286 h 290"/>
                    <a:gd name="T54" fmla="*/ 219 w 305"/>
                    <a:gd name="T55" fmla="*/ 267 h 290"/>
                    <a:gd name="T56" fmla="*/ 200 w 305"/>
                    <a:gd name="T57" fmla="*/ 265 h 290"/>
                    <a:gd name="T58" fmla="*/ 194 w 305"/>
                    <a:gd name="T59" fmla="*/ 253 h 290"/>
                    <a:gd name="T60" fmla="*/ 179 w 305"/>
                    <a:gd name="T61" fmla="*/ 243 h 290"/>
                    <a:gd name="T62" fmla="*/ 172 w 305"/>
                    <a:gd name="T63" fmla="*/ 231 h 290"/>
                    <a:gd name="T64" fmla="*/ 156 w 305"/>
                    <a:gd name="T65" fmla="*/ 236 h 290"/>
                    <a:gd name="T66" fmla="*/ 130 w 305"/>
                    <a:gd name="T67" fmla="*/ 221 h 290"/>
                    <a:gd name="T68" fmla="*/ 111 w 305"/>
                    <a:gd name="T69" fmla="*/ 223 h 290"/>
                    <a:gd name="T70" fmla="*/ 93 w 305"/>
                    <a:gd name="T71" fmla="*/ 259 h 290"/>
                    <a:gd name="T72" fmla="*/ 78 w 305"/>
                    <a:gd name="T73" fmla="*/ 262 h 290"/>
                    <a:gd name="T74" fmla="*/ 74 w 305"/>
                    <a:gd name="T75" fmla="*/ 271 h 290"/>
                    <a:gd name="T76" fmla="*/ 56 w 305"/>
                    <a:gd name="T77" fmla="*/ 270 h 290"/>
                    <a:gd name="T78" fmla="*/ 50 w 305"/>
                    <a:gd name="T79" fmla="*/ 261 h 290"/>
                    <a:gd name="T80" fmla="*/ 47 w 305"/>
                    <a:gd name="T81" fmla="*/ 249 h 290"/>
                    <a:gd name="T82" fmla="*/ 18 w 305"/>
                    <a:gd name="T83" fmla="*/ 243 h 290"/>
                    <a:gd name="T84" fmla="*/ 25 w 305"/>
                    <a:gd name="T85" fmla="*/ 215 h 290"/>
                    <a:gd name="T86" fmla="*/ 34 w 305"/>
                    <a:gd name="T87" fmla="*/ 193 h 290"/>
                    <a:gd name="T88" fmla="*/ 30 w 305"/>
                    <a:gd name="T89" fmla="*/ 189 h 290"/>
                    <a:gd name="T90" fmla="*/ 6 w 305"/>
                    <a:gd name="T91" fmla="*/ 174 h 290"/>
                    <a:gd name="T92" fmla="*/ 3 w 305"/>
                    <a:gd name="T93" fmla="*/ 159 h 290"/>
                    <a:gd name="T94" fmla="*/ 9 w 305"/>
                    <a:gd name="T95" fmla="*/ 144 h 290"/>
                    <a:gd name="T96" fmla="*/ 4 w 305"/>
                    <a:gd name="T97" fmla="*/ 131 h 290"/>
                    <a:gd name="T98" fmla="*/ 6 w 305"/>
                    <a:gd name="T99" fmla="*/ 124 h 290"/>
                    <a:gd name="T100" fmla="*/ 3 w 305"/>
                    <a:gd name="T101" fmla="*/ 108 h 290"/>
                    <a:gd name="T102" fmla="*/ 15 w 305"/>
                    <a:gd name="T103" fmla="*/ 97 h 290"/>
                    <a:gd name="T104" fmla="*/ 24 w 305"/>
                    <a:gd name="T105" fmla="*/ 81 h 290"/>
                    <a:gd name="T106" fmla="*/ 37 w 305"/>
                    <a:gd name="T107" fmla="*/ 50 h 290"/>
                    <a:gd name="T108" fmla="*/ 22 w 305"/>
                    <a:gd name="T109" fmla="*/ 21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05" h="290">
                      <a:moveTo>
                        <a:pt x="22" y="19"/>
                      </a:moveTo>
                      <a:lnTo>
                        <a:pt x="27" y="6"/>
                      </a:lnTo>
                      <a:lnTo>
                        <a:pt x="36" y="0"/>
                      </a:lnTo>
                      <a:lnTo>
                        <a:pt x="44" y="3"/>
                      </a:lnTo>
                      <a:lnTo>
                        <a:pt x="46" y="9"/>
                      </a:lnTo>
                      <a:lnTo>
                        <a:pt x="53" y="13"/>
                      </a:lnTo>
                      <a:lnTo>
                        <a:pt x="58" y="13"/>
                      </a:lnTo>
                      <a:lnTo>
                        <a:pt x="61" y="18"/>
                      </a:lnTo>
                      <a:lnTo>
                        <a:pt x="59" y="22"/>
                      </a:lnTo>
                      <a:lnTo>
                        <a:pt x="65" y="27"/>
                      </a:lnTo>
                      <a:lnTo>
                        <a:pt x="73" y="22"/>
                      </a:lnTo>
                      <a:lnTo>
                        <a:pt x="80" y="27"/>
                      </a:lnTo>
                      <a:lnTo>
                        <a:pt x="89" y="27"/>
                      </a:lnTo>
                      <a:lnTo>
                        <a:pt x="95" y="24"/>
                      </a:lnTo>
                      <a:lnTo>
                        <a:pt x="95" y="22"/>
                      </a:lnTo>
                      <a:lnTo>
                        <a:pt x="93" y="21"/>
                      </a:lnTo>
                      <a:lnTo>
                        <a:pt x="95" y="21"/>
                      </a:lnTo>
                      <a:lnTo>
                        <a:pt x="93" y="18"/>
                      </a:lnTo>
                      <a:lnTo>
                        <a:pt x="96" y="18"/>
                      </a:lnTo>
                      <a:lnTo>
                        <a:pt x="95" y="16"/>
                      </a:lnTo>
                      <a:lnTo>
                        <a:pt x="99" y="15"/>
                      </a:lnTo>
                      <a:lnTo>
                        <a:pt x="102" y="16"/>
                      </a:lnTo>
                      <a:lnTo>
                        <a:pt x="107" y="10"/>
                      </a:lnTo>
                      <a:lnTo>
                        <a:pt x="113" y="10"/>
                      </a:lnTo>
                      <a:lnTo>
                        <a:pt x="113" y="10"/>
                      </a:lnTo>
                      <a:lnTo>
                        <a:pt x="118" y="21"/>
                      </a:lnTo>
                      <a:lnTo>
                        <a:pt x="113" y="30"/>
                      </a:lnTo>
                      <a:lnTo>
                        <a:pt x="123" y="33"/>
                      </a:lnTo>
                      <a:lnTo>
                        <a:pt x="135" y="31"/>
                      </a:lnTo>
                      <a:lnTo>
                        <a:pt x="138" y="41"/>
                      </a:lnTo>
                      <a:lnTo>
                        <a:pt x="144" y="47"/>
                      </a:lnTo>
                      <a:lnTo>
                        <a:pt x="142" y="50"/>
                      </a:lnTo>
                      <a:lnTo>
                        <a:pt x="147" y="62"/>
                      </a:lnTo>
                      <a:lnTo>
                        <a:pt x="145" y="66"/>
                      </a:lnTo>
                      <a:lnTo>
                        <a:pt x="141" y="66"/>
                      </a:lnTo>
                      <a:lnTo>
                        <a:pt x="139" y="71"/>
                      </a:lnTo>
                      <a:lnTo>
                        <a:pt x="142" y="77"/>
                      </a:lnTo>
                      <a:lnTo>
                        <a:pt x="147" y="78"/>
                      </a:lnTo>
                      <a:lnTo>
                        <a:pt x="144" y="83"/>
                      </a:lnTo>
                      <a:lnTo>
                        <a:pt x="145" y="91"/>
                      </a:lnTo>
                      <a:lnTo>
                        <a:pt x="150" y="94"/>
                      </a:lnTo>
                      <a:lnTo>
                        <a:pt x="148" y="102"/>
                      </a:lnTo>
                      <a:lnTo>
                        <a:pt x="145" y="105"/>
                      </a:lnTo>
                      <a:lnTo>
                        <a:pt x="148" y="112"/>
                      </a:lnTo>
                      <a:lnTo>
                        <a:pt x="142" y="119"/>
                      </a:lnTo>
                      <a:lnTo>
                        <a:pt x="144" y="125"/>
                      </a:lnTo>
                      <a:lnTo>
                        <a:pt x="147" y="127"/>
                      </a:lnTo>
                      <a:lnTo>
                        <a:pt x="151" y="125"/>
                      </a:lnTo>
                      <a:lnTo>
                        <a:pt x="156" y="117"/>
                      </a:lnTo>
                      <a:lnTo>
                        <a:pt x="161" y="115"/>
                      </a:lnTo>
                      <a:lnTo>
                        <a:pt x="166" y="117"/>
                      </a:lnTo>
                      <a:lnTo>
                        <a:pt x="167" y="121"/>
                      </a:lnTo>
                      <a:lnTo>
                        <a:pt x="170" y="122"/>
                      </a:lnTo>
                      <a:lnTo>
                        <a:pt x="172" y="125"/>
                      </a:lnTo>
                      <a:lnTo>
                        <a:pt x="185" y="124"/>
                      </a:lnTo>
                      <a:lnTo>
                        <a:pt x="199" y="125"/>
                      </a:lnTo>
                      <a:lnTo>
                        <a:pt x="201" y="136"/>
                      </a:lnTo>
                      <a:lnTo>
                        <a:pt x="206" y="136"/>
                      </a:lnTo>
                      <a:lnTo>
                        <a:pt x="209" y="139"/>
                      </a:lnTo>
                      <a:lnTo>
                        <a:pt x="213" y="137"/>
                      </a:lnTo>
                      <a:lnTo>
                        <a:pt x="218" y="133"/>
                      </a:lnTo>
                      <a:lnTo>
                        <a:pt x="222" y="133"/>
                      </a:lnTo>
                      <a:lnTo>
                        <a:pt x="227" y="137"/>
                      </a:lnTo>
                      <a:lnTo>
                        <a:pt x="233" y="136"/>
                      </a:lnTo>
                      <a:lnTo>
                        <a:pt x="233" y="146"/>
                      </a:lnTo>
                      <a:lnTo>
                        <a:pt x="224" y="153"/>
                      </a:lnTo>
                      <a:lnTo>
                        <a:pt x="228" y="156"/>
                      </a:lnTo>
                      <a:lnTo>
                        <a:pt x="222" y="164"/>
                      </a:lnTo>
                      <a:lnTo>
                        <a:pt x="224" y="165"/>
                      </a:lnTo>
                      <a:lnTo>
                        <a:pt x="239" y="168"/>
                      </a:lnTo>
                      <a:lnTo>
                        <a:pt x="250" y="175"/>
                      </a:lnTo>
                      <a:lnTo>
                        <a:pt x="252" y="180"/>
                      </a:lnTo>
                      <a:lnTo>
                        <a:pt x="262" y="183"/>
                      </a:lnTo>
                      <a:lnTo>
                        <a:pt x="274" y="193"/>
                      </a:lnTo>
                      <a:lnTo>
                        <a:pt x="277" y="195"/>
                      </a:lnTo>
                      <a:lnTo>
                        <a:pt x="281" y="189"/>
                      </a:lnTo>
                      <a:lnTo>
                        <a:pt x="290" y="184"/>
                      </a:lnTo>
                      <a:lnTo>
                        <a:pt x="295" y="189"/>
                      </a:lnTo>
                      <a:lnTo>
                        <a:pt x="296" y="195"/>
                      </a:lnTo>
                      <a:lnTo>
                        <a:pt x="304" y="203"/>
                      </a:lnTo>
                      <a:lnTo>
                        <a:pt x="305" y="211"/>
                      </a:lnTo>
                      <a:lnTo>
                        <a:pt x="304" y="214"/>
                      </a:lnTo>
                      <a:lnTo>
                        <a:pt x="305" y="221"/>
                      </a:lnTo>
                      <a:lnTo>
                        <a:pt x="305" y="221"/>
                      </a:lnTo>
                      <a:lnTo>
                        <a:pt x="299" y="224"/>
                      </a:lnTo>
                      <a:lnTo>
                        <a:pt x="289" y="223"/>
                      </a:lnTo>
                      <a:lnTo>
                        <a:pt x="284" y="230"/>
                      </a:lnTo>
                      <a:lnTo>
                        <a:pt x="280" y="230"/>
                      </a:lnTo>
                      <a:lnTo>
                        <a:pt x="277" y="234"/>
                      </a:lnTo>
                      <a:lnTo>
                        <a:pt x="271" y="233"/>
                      </a:lnTo>
                      <a:lnTo>
                        <a:pt x="267" y="236"/>
                      </a:lnTo>
                      <a:lnTo>
                        <a:pt x="271" y="242"/>
                      </a:lnTo>
                      <a:lnTo>
                        <a:pt x="274" y="242"/>
                      </a:lnTo>
                      <a:lnTo>
                        <a:pt x="277" y="251"/>
                      </a:lnTo>
                      <a:lnTo>
                        <a:pt x="276" y="256"/>
                      </a:lnTo>
                      <a:lnTo>
                        <a:pt x="276" y="262"/>
                      </a:lnTo>
                      <a:lnTo>
                        <a:pt x="281" y="271"/>
                      </a:lnTo>
                      <a:lnTo>
                        <a:pt x="279" y="280"/>
                      </a:lnTo>
                      <a:lnTo>
                        <a:pt x="276" y="281"/>
                      </a:lnTo>
                      <a:lnTo>
                        <a:pt x="270" y="274"/>
                      </a:lnTo>
                      <a:lnTo>
                        <a:pt x="258" y="281"/>
                      </a:lnTo>
                      <a:lnTo>
                        <a:pt x="241" y="277"/>
                      </a:lnTo>
                      <a:lnTo>
                        <a:pt x="237" y="286"/>
                      </a:lnTo>
                      <a:lnTo>
                        <a:pt x="233" y="284"/>
                      </a:lnTo>
                      <a:lnTo>
                        <a:pt x="230" y="290"/>
                      </a:lnTo>
                      <a:lnTo>
                        <a:pt x="225" y="290"/>
                      </a:lnTo>
                      <a:lnTo>
                        <a:pt x="225" y="290"/>
                      </a:lnTo>
                      <a:lnTo>
                        <a:pt x="222" y="286"/>
                      </a:lnTo>
                      <a:lnTo>
                        <a:pt x="215" y="281"/>
                      </a:lnTo>
                      <a:lnTo>
                        <a:pt x="216" y="277"/>
                      </a:lnTo>
                      <a:lnTo>
                        <a:pt x="215" y="271"/>
                      </a:lnTo>
                      <a:lnTo>
                        <a:pt x="219" y="267"/>
                      </a:lnTo>
                      <a:lnTo>
                        <a:pt x="215" y="262"/>
                      </a:lnTo>
                      <a:lnTo>
                        <a:pt x="206" y="265"/>
                      </a:lnTo>
                      <a:lnTo>
                        <a:pt x="204" y="262"/>
                      </a:lnTo>
                      <a:lnTo>
                        <a:pt x="200" y="265"/>
                      </a:lnTo>
                      <a:lnTo>
                        <a:pt x="200" y="261"/>
                      </a:lnTo>
                      <a:lnTo>
                        <a:pt x="197" y="264"/>
                      </a:lnTo>
                      <a:lnTo>
                        <a:pt x="191" y="259"/>
                      </a:lnTo>
                      <a:lnTo>
                        <a:pt x="194" y="253"/>
                      </a:lnTo>
                      <a:lnTo>
                        <a:pt x="191" y="249"/>
                      </a:lnTo>
                      <a:lnTo>
                        <a:pt x="182" y="246"/>
                      </a:lnTo>
                      <a:lnTo>
                        <a:pt x="181" y="248"/>
                      </a:lnTo>
                      <a:lnTo>
                        <a:pt x="179" y="243"/>
                      </a:lnTo>
                      <a:lnTo>
                        <a:pt x="185" y="237"/>
                      </a:lnTo>
                      <a:lnTo>
                        <a:pt x="182" y="236"/>
                      </a:lnTo>
                      <a:lnTo>
                        <a:pt x="181" y="231"/>
                      </a:lnTo>
                      <a:lnTo>
                        <a:pt x="172" y="231"/>
                      </a:lnTo>
                      <a:lnTo>
                        <a:pt x="166" y="227"/>
                      </a:lnTo>
                      <a:lnTo>
                        <a:pt x="160" y="228"/>
                      </a:lnTo>
                      <a:lnTo>
                        <a:pt x="160" y="234"/>
                      </a:lnTo>
                      <a:lnTo>
                        <a:pt x="156" y="236"/>
                      </a:lnTo>
                      <a:lnTo>
                        <a:pt x="145" y="228"/>
                      </a:lnTo>
                      <a:lnTo>
                        <a:pt x="147" y="223"/>
                      </a:lnTo>
                      <a:lnTo>
                        <a:pt x="138" y="218"/>
                      </a:lnTo>
                      <a:lnTo>
                        <a:pt x="130" y="221"/>
                      </a:lnTo>
                      <a:lnTo>
                        <a:pt x="126" y="218"/>
                      </a:lnTo>
                      <a:lnTo>
                        <a:pt x="120" y="221"/>
                      </a:lnTo>
                      <a:lnTo>
                        <a:pt x="114" y="220"/>
                      </a:lnTo>
                      <a:lnTo>
                        <a:pt x="111" y="223"/>
                      </a:lnTo>
                      <a:lnTo>
                        <a:pt x="99" y="240"/>
                      </a:lnTo>
                      <a:lnTo>
                        <a:pt x="102" y="246"/>
                      </a:lnTo>
                      <a:lnTo>
                        <a:pt x="96" y="251"/>
                      </a:lnTo>
                      <a:lnTo>
                        <a:pt x="93" y="259"/>
                      </a:lnTo>
                      <a:lnTo>
                        <a:pt x="89" y="262"/>
                      </a:lnTo>
                      <a:lnTo>
                        <a:pt x="84" y="262"/>
                      </a:lnTo>
                      <a:lnTo>
                        <a:pt x="83" y="261"/>
                      </a:lnTo>
                      <a:lnTo>
                        <a:pt x="78" y="262"/>
                      </a:lnTo>
                      <a:lnTo>
                        <a:pt x="74" y="265"/>
                      </a:lnTo>
                      <a:lnTo>
                        <a:pt x="77" y="270"/>
                      </a:lnTo>
                      <a:lnTo>
                        <a:pt x="74" y="271"/>
                      </a:lnTo>
                      <a:lnTo>
                        <a:pt x="74" y="271"/>
                      </a:lnTo>
                      <a:lnTo>
                        <a:pt x="71" y="273"/>
                      </a:lnTo>
                      <a:lnTo>
                        <a:pt x="71" y="273"/>
                      </a:lnTo>
                      <a:lnTo>
                        <a:pt x="59" y="273"/>
                      </a:lnTo>
                      <a:lnTo>
                        <a:pt x="56" y="270"/>
                      </a:lnTo>
                      <a:lnTo>
                        <a:pt x="56" y="259"/>
                      </a:lnTo>
                      <a:lnTo>
                        <a:pt x="53" y="261"/>
                      </a:lnTo>
                      <a:lnTo>
                        <a:pt x="52" y="258"/>
                      </a:lnTo>
                      <a:lnTo>
                        <a:pt x="50" y="261"/>
                      </a:lnTo>
                      <a:lnTo>
                        <a:pt x="49" y="261"/>
                      </a:lnTo>
                      <a:lnTo>
                        <a:pt x="47" y="258"/>
                      </a:lnTo>
                      <a:lnTo>
                        <a:pt x="46" y="258"/>
                      </a:lnTo>
                      <a:lnTo>
                        <a:pt x="47" y="249"/>
                      </a:lnTo>
                      <a:lnTo>
                        <a:pt x="43" y="248"/>
                      </a:lnTo>
                      <a:lnTo>
                        <a:pt x="36" y="251"/>
                      </a:lnTo>
                      <a:lnTo>
                        <a:pt x="34" y="248"/>
                      </a:lnTo>
                      <a:lnTo>
                        <a:pt x="18" y="243"/>
                      </a:lnTo>
                      <a:lnTo>
                        <a:pt x="18" y="223"/>
                      </a:lnTo>
                      <a:lnTo>
                        <a:pt x="22" y="220"/>
                      </a:lnTo>
                      <a:lnTo>
                        <a:pt x="22" y="220"/>
                      </a:lnTo>
                      <a:lnTo>
                        <a:pt x="25" y="215"/>
                      </a:lnTo>
                      <a:lnTo>
                        <a:pt x="24" y="209"/>
                      </a:lnTo>
                      <a:lnTo>
                        <a:pt x="31" y="200"/>
                      </a:lnTo>
                      <a:lnTo>
                        <a:pt x="34" y="193"/>
                      </a:lnTo>
                      <a:lnTo>
                        <a:pt x="34" y="193"/>
                      </a:lnTo>
                      <a:lnTo>
                        <a:pt x="34" y="189"/>
                      </a:lnTo>
                      <a:lnTo>
                        <a:pt x="31" y="187"/>
                      </a:lnTo>
                      <a:lnTo>
                        <a:pt x="30" y="189"/>
                      </a:lnTo>
                      <a:lnTo>
                        <a:pt x="30" y="189"/>
                      </a:lnTo>
                      <a:lnTo>
                        <a:pt x="13" y="180"/>
                      </a:lnTo>
                      <a:lnTo>
                        <a:pt x="10" y="174"/>
                      </a:lnTo>
                      <a:lnTo>
                        <a:pt x="6" y="174"/>
                      </a:lnTo>
                      <a:lnTo>
                        <a:pt x="6" y="174"/>
                      </a:lnTo>
                      <a:lnTo>
                        <a:pt x="4" y="172"/>
                      </a:lnTo>
                      <a:lnTo>
                        <a:pt x="4" y="172"/>
                      </a:lnTo>
                      <a:lnTo>
                        <a:pt x="0" y="165"/>
                      </a:lnTo>
                      <a:lnTo>
                        <a:pt x="3" y="159"/>
                      </a:lnTo>
                      <a:lnTo>
                        <a:pt x="6" y="159"/>
                      </a:lnTo>
                      <a:lnTo>
                        <a:pt x="4" y="155"/>
                      </a:lnTo>
                      <a:lnTo>
                        <a:pt x="4" y="146"/>
                      </a:lnTo>
                      <a:lnTo>
                        <a:pt x="9" y="144"/>
                      </a:lnTo>
                      <a:lnTo>
                        <a:pt x="9" y="139"/>
                      </a:lnTo>
                      <a:lnTo>
                        <a:pt x="1" y="134"/>
                      </a:lnTo>
                      <a:lnTo>
                        <a:pt x="1" y="134"/>
                      </a:lnTo>
                      <a:lnTo>
                        <a:pt x="4" y="131"/>
                      </a:lnTo>
                      <a:lnTo>
                        <a:pt x="1" y="131"/>
                      </a:lnTo>
                      <a:lnTo>
                        <a:pt x="1" y="130"/>
                      </a:lnTo>
                      <a:lnTo>
                        <a:pt x="4" y="128"/>
                      </a:lnTo>
                      <a:lnTo>
                        <a:pt x="6" y="124"/>
                      </a:lnTo>
                      <a:lnTo>
                        <a:pt x="3" y="119"/>
                      </a:lnTo>
                      <a:lnTo>
                        <a:pt x="4" y="115"/>
                      </a:lnTo>
                      <a:lnTo>
                        <a:pt x="0" y="109"/>
                      </a:lnTo>
                      <a:lnTo>
                        <a:pt x="3" y="108"/>
                      </a:lnTo>
                      <a:lnTo>
                        <a:pt x="1" y="100"/>
                      </a:lnTo>
                      <a:lnTo>
                        <a:pt x="4" y="100"/>
                      </a:lnTo>
                      <a:lnTo>
                        <a:pt x="7" y="97"/>
                      </a:lnTo>
                      <a:lnTo>
                        <a:pt x="15" y="97"/>
                      </a:lnTo>
                      <a:lnTo>
                        <a:pt x="18" y="90"/>
                      </a:lnTo>
                      <a:lnTo>
                        <a:pt x="22" y="89"/>
                      </a:lnTo>
                      <a:lnTo>
                        <a:pt x="21" y="86"/>
                      </a:lnTo>
                      <a:lnTo>
                        <a:pt x="24" y="81"/>
                      </a:lnTo>
                      <a:lnTo>
                        <a:pt x="34" y="72"/>
                      </a:lnTo>
                      <a:lnTo>
                        <a:pt x="31" y="65"/>
                      </a:lnTo>
                      <a:lnTo>
                        <a:pt x="34" y="62"/>
                      </a:lnTo>
                      <a:lnTo>
                        <a:pt x="37" y="50"/>
                      </a:lnTo>
                      <a:lnTo>
                        <a:pt x="27" y="41"/>
                      </a:lnTo>
                      <a:lnTo>
                        <a:pt x="25" y="38"/>
                      </a:lnTo>
                      <a:lnTo>
                        <a:pt x="30" y="27"/>
                      </a:lnTo>
                      <a:lnTo>
                        <a:pt x="22" y="21"/>
                      </a:lnTo>
                      <a:lnTo>
                        <a:pt x="22" y="1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14">
                  <a:extLst>
                    <a:ext uri="{FF2B5EF4-FFF2-40B4-BE49-F238E27FC236}">
                      <a16:creationId xmlns:a16="http://schemas.microsoft.com/office/drawing/2014/main" id="{82B8908C-6AF9-4E44-A30D-9DFD33D73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8855" y="1344565"/>
                  <a:ext cx="390525" cy="325438"/>
                </a:xfrm>
                <a:custGeom>
                  <a:avLst/>
                  <a:gdLst>
                    <a:gd name="T0" fmla="*/ 203 w 246"/>
                    <a:gd name="T1" fmla="*/ 113 h 205"/>
                    <a:gd name="T2" fmla="*/ 203 w 246"/>
                    <a:gd name="T3" fmla="*/ 124 h 205"/>
                    <a:gd name="T4" fmla="*/ 204 w 246"/>
                    <a:gd name="T5" fmla="*/ 126 h 205"/>
                    <a:gd name="T6" fmla="*/ 213 w 246"/>
                    <a:gd name="T7" fmla="*/ 131 h 205"/>
                    <a:gd name="T8" fmla="*/ 223 w 246"/>
                    <a:gd name="T9" fmla="*/ 138 h 205"/>
                    <a:gd name="T10" fmla="*/ 237 w 246"/>
                    <a:gd name="T11" fmla="*/ 154 h 205"/>
                    <a:gd name="T12" fmla="*/ 246 w 246"/>
                    <a:gd name="T13" fmla="*/ 174 h 205"/>
                    <a:gd name="T14" fmla="*/ 237 w 246"/>
                    <a:gd name="T15" fmla="*/ 177 h 205"/>
                    <a:gd name="T16" fmla="*/ 220 w 246"/>
                    <a:gd name="T17" fmla="*/ 171 h 205"/>
                    <a:gd name="T18" fmla="*/ 219 w 246"/>
                    <a:gd name="T19" fmla="*/ 185 h 205"/>
                    <a:gd name="T20" fmla="*/ 212 w 246"/>
                    <a:gd name="T21" fmla="*/ 178 h 205"/>
                    <a:gd name="T22" fmla="*/ 206 w 246"/>
                    <a:gd name="T23" fmla="*/ 182 h 205"/>
                    <a:gd name="T24" fmla="*/ 204 w 246"/>
                    <a:gd name="T25" fmla="*/ 205 h 205"/>
                    <a:gd name="T26" fmla="*/ 183 w 246"/>
                    <a:gd name="T27" fmla="*/ 190 h 205"/>
                    <a:gd name="T28" fmla="*/ 170 w 246"/>
                    <a:gd name="T29" fmla="*/ 190 h 205"/>
                    <a:gd name="T30" fmla="*/ 164 w 246"/>
                    <a:gd name="T31" fmla="*/ 191 h 205"/>
                    <a:gd name="T32" fmla="*/ 137 w 246"/>
                    <a:gd name="T33" fmla="*/ 188 h 205"/>
                    <a:gd name="T34" fmla="*/ 111 w 246"/>
                    <a:gd name="T35" fmla="*/ 177 h 205"/>
                    <a:gd name="T36" fmla="*/ 103 w 246"/>
                    <a:gd name="T37" fmla="*/ 166 h 205"/>
                    <a:gd name="T38" fmla="*/ 94 w 246"/>
                    <a:gd name="T39" fmla="*/ 154 h 205"/>
                    <a:gd name="T40" fmla="*/ 80 w 246"/>
                    <a:gd name="T41" fmla="*/ 152 h 205"/>
                    <a:gd name="T42" fmla="*/ 65 w 246"/>
                    <a:gd name="T43" fmla="*/ 137 h 205"/>
                    <a:gd name="T44" fmla="*/ 53 w 246"/>
                    <a:gd name="T45" fmla="*/ 138 h 205"/>
                    <a:gd name="T46" fmla="*/ 38 w 246"/>
                    <a:gd name="T47" fmla="*/ 135 h 205"/>
                    <a:gd name="T48" fmla="*/ 31 w 246"/>
                    <a:gd name="T49" fmla="*/ 128 h 205"/>
                    <a:gd name="T50" fmla="*/ 4 w 246"/>
                    <a:gd name="T51" fmla="*/ 113 h 205"/>
                    <a:gd name="T52" fmla="*/ 0 w 246"/>
                    <a:gd name="T53" fmla="*/ 115 h 205"/>
                    <a:gd name="T54" fmla="*/ 1 w 246"/>
                    <a:gd name="T55" fmla="*/ 101 h 205"/>
                    <a:gd name="T56" fmla="*/ 1 w 246"/>
                    <a:gd name="T57" fmla="*/ 93 h 205"/>
                    <a:gd name="T58" fmla="*/ 40 w 246"/>
                    <a:gd name="T59" fmla="*/ 97 h 205"/>
                    <a:gd name="T60" fmla="*/ 41 w 246"/>
                    <a:gd name="T61" fmla="*/ 82 h 205"/>
                    <a:gd name="T62" fmla="*/ 37 w 246"/>
                    <a:gd name="T63" fmla="*/ 76 h 205"/>
                    <a:gd name="T64" fmla="*/ 38 w 246"/>
                    <a:gd name="T65" fmla="*/ 68 h 205"/>
                    <a:gd name="T66" fmla="*/ 25 w 246"/>
                    <a:gd name="T67" fmla="*/ 45 h 205"/>
                    <a:gd name="T68" fmla="*/ 13 w 246"/>
                    <a:gd name="T69" fmla="*/ 26 h 205"/>
                    <a:gd name="T70" fmla="*/ 4 w 246"/>
                    <a:gd name="T71" fmla="*/ 9 h 205"/>
                    <a:gd name="T72" fmla="*/ 19 w 246"/>
                    <a:gd name="T73" fmla="*/ 0 h 205"/>
                    <a:gd name="T74" fmla="*/ 17 w 246"/>
                    <a:gd name="T75" fmla="*/ 12 h 205"/>
                    <a:gd name="T76" fmla="*/ 31 w 246"/>
                    <a:gd name="T77" fmla="*/ 13 h 205"/>
                    <a:gd name="T78" fmla="*/ 44 w 246"/>
                    <a:gd name="T79" fmla="*/ 25 h 205"/>
                    <a:gd name="T80" fmla="*/ 53 w 246"/>
                    <a:gd name="T81" fmla="*/ 26 h 205"/>
                    <a:gd name="T82" fmla="*/ 78 w 246"/>
                    <a:gd name="T83" fmla="*/ 44 h 205"/>
                    <a:gd name="T84" fmla="*/ 86 w 246"/>
                    <a:gd name="T85" fmla="*/ 47 h 205"/>
                    <a:gd name="T86" fmla="*/ 93 w 246"/>
                    <a:gd name="T87" fmla="*/ 45 h 205"/>
                    <a:gd name="T88" fmla="*/ 105 w 246"/>
                    <a:gd name="T89" fmla="*/ 44 h 205"/>
                    <a:gd name="T90" fmla="*/ 115 w 246"/>
                    <a:gd name="T91" fmla="*/ 48 h 205"/>
                    <a:gd name="T92" fmla="*/ 115 w 246"/>
                    <a:gd name="T93" fmla="*/ 25 h 205"/>
                    <a:gd name="T94" fmla="*/ 118 w 246"/>
                    <a:gd name="T95" fmla="*/ 26 h 205"/>
                    <a:gd name="T96" fmla="*/ 133 w 246"/>
                    <a:gd name="T97" fmla="*/ 22 h 205"/>
                    <a:gd name="T98" fmla="*/ 158 w 246"/>
                    <a:gd name="T99" fmla="*/ 31 h 205"/>
                    <a:gd name="T100" fmla="*/ 167 w 246"/>
                    <a:gd name="T101" fmla="*/ 38 h 205"/>
                    <a:gd name="T102" fmla="*/ 166 w 246"/>
                    <a:gd name="T103" fmla="*/ 50 h 205"/>
                    <a:gd name="T104" fmla="*/ 179 w 246"/>
                    <a:gd name="T105" fmla="*/ 47 h 205"/>
                    <a:gd name="T106" fmla="*/ 175 w 246"/>
                    <a:gd name="T107" fmla="*/ 56 h 205"/>
                    <a:gd name="T108" fmla="*/ 180 w 246"/>
                    <a:gd name="T109" fmla="*/ 65 h 205"/>
                    <a:gd name="T110" fmla="*/ 182 w 246"/>
                    <a:gd name="T111" fmla="*/ 72 h 205"/>
                    <a:gd name="T112" fmla="*/ 192 w 246"/>
                    <a:gd name="T113" fmla="*/ 69 h 205"/>
                    <a:gd name="T114" fmla="*/ 191 w 246"/>
                    <a:gd name="T115" fmla="*/ 73 h 205"/>
                    <a:gd name="T116" fmla="*/ 195 w 246"/>
                    <a:gd name="T117" fmla="*/ 81 h 205"/>
                    <a:gd name="T118" fmla="*/ 194 w 246"/>
                    <a:gd name="T119" fmla="*/ 93 h 205"/>
                    <a:gd name="T120" fmla="*/ 201 w 246"/>
                    <a:gd name="T121" fmla="*/ 110 h 205"/>
                    <a:gd name="T122" fmla="*/ 200 w 246"/>
                    <a:gd name="T123" fmla="*/ 11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46" h="205">
                      <a:moveTo>
                        <a:pt x="200" y="110"/>
                      </a:moveTo>
                      <a:lnTo>
                        <a:pt x="203" y="113"/>
                      </a:lnTo>
                      <a:lnTo>
                        <a:pt x="203" y="113"/>
                      </a:lnTo>
                      <a:lnTo>
                        <a:pt x="203" y="118"/>
                      </a:lnTo>
                      <a:lnTo>
                        <a:pt x="204" y="121"/>
                      </a:lnTo>
                      <a:lnTo>
                        <a:pt x="203" y="124"/>
                      </a:lnTo>
                      <a:lnTo>
                        <a:pt x="200" y="122"/>
                      </a:lnTo>
                      <a:lnTo>
                        <a:pt x="200" y="125"/>
                      </a:lnTo>
                      <a:lnTo>
                        <a:pt x="204" y="126"/>
                      </a:lnTo>
                      <a:lnTo>
                        <a:pt x="207" y="125"/>
                      </a:lnTo>
                      <a:lnTo>
                        <a:pt x="210" y="131"/>
                      </a:lnTo>
                      <a:lnTo>
                        <a:pt x="213" y="131"/>
                      </a:lnTo>
                      <a:lnTo>
                        <a:pt x="215" y="129"/>
                      </a:lnTo>
                      <a:lnTo>
                        <a:pt x="217" y="131"/>
                      </a:lnTo>
                      <a:lnTo>
                        <a:pt x="223" y="138"/>
                      </a:lnTo>
                      <a:lnTo>
                        <a:pt x="223" y="138"/>
                      </a:lnTo>
                      <a:lnTo>
                        <a:pt x="232" y="156"/>
                      </a:lnTo>
                      <a:lnTo>
                        <a:pt x="237" y="154"/>
                      </a:lnTo>
                      <a:lnTo>
                        <a:pt x="238" y="159"/>
                      </a:lnTo>
                      <a:lnTo>
                        <a:pt x="244" y="160"/>
                      </a:lnTo>
                      <a:lnTo>
                        <a:pt x="246" y="174"/>
                      </a:lnTo>
                      <a:lnTo>
                        <a:pt x="246" y="174"/>
                      </a:lnTo>
                      <a:lnTo>
                        <a:pt x="246" y="177"/>
                      </a:lnTo>
                      <a:lnTo>
                        <a:pt x="237" y="177"/>
                      </a:lnTo>
                      <a:lnTo>
                        <a:pt x="229" y="166"/>
                      </a:lnTo>
                      <a:lnTo>
                        <a:pt x="228" y="172"/>
                      </a:lnTo>
                      <a:lnTo>
                        <a:pt x="220" y="171"/>
                      </a:lnTo>
                      <a:lnTo>
                        <a:pt x="220" y="190"/>
                      </a:lnTo>
                      <a:lnTo>
                        <a:pt x="219" y="190"/>
                      </a:lnTo>
                      <a:lnTo>
                        <a:pt x="219" y="185"/>
                      </a:lnTo>
                      <a:lnTo>
                        <a:pt x="215" y="184"/>
                      </a:lnTo>
                      <a:lnTo>
                        <a:pt x="215" y="181"/>
                      </a:lnTo>
                      <a:lnTo>
                        <a:pt x="212" y="178"/>
                      </a:lnTo>
                      <a:lnTo>
                        <a:pt x="204" y="178"/>
                      </a:lnTo>
                      <a:lnTo>
                        <a:pt x="207" y="181"/>
                      </a:lnTo>
                      <a:lnTo>
                        <a:pt x="206" y="182"/>
                      </a:lnTo>
                      <a:lnTo>
                        <a:pt x="210" y="191"/>
                      </a:lnTo>
                      <a:lnTo>
                        <a:pt x="215" y="196"/>
                      </a:lnTo>
                      <a:lnTo>
                        <a:pt x="204" y="205"/>
                      </a:lnTo>
                      <a:lnTo>
                        <a:pt x="201" y="203"/>
                      </a:lnTo>
                      <a:lnTo>
                        <a:pt x="194" y="196"/>
                      </a:lnTo>
                      <a:lnTo>
                        <a:pt x="183" y="190"/>
                      </a:lnTo>
                      <a:lnTo>
                        <a:pt x="179" y="188"/>
                      </a:lnTo>
                      <a:lnTo>
                        <a:pt x="176" y="191"/>
                      </a:lnTo>
                      <a:lnTo>
                        <a:pt x="170" y="190"/>
                      </a:lnTo>
                      <a:lnTo>
                        <a:pt x="170" y="190"/>
                      </a:lnTo>
                      <a:lnTo>
                        <a:pt x="167" y="188"/>
                      </a:lnTo>
                      <a:lnTo>
                        <a:pt x="164" y="191"/>
                      </a:lnTo>
                      <a:lnTo>
                        <a:pt x="161" y="191"/>
                      </a:lnTo>
                      <a:lnTo>
                        <a:pt x="143" y="184"/>
                      </a:lnTo>
                      <a:lnTo>
                        <a:pt x="137" y="188"/>
                      </a:lnTo>
                      <a:lnTo>
                        <a:pt x="123" y="182"/>
                      </a:lnTo>
                      <a:lnTo>
                        <a:pt x="112" y="175"/>
                      </a:lnTo>
                      <a:lnTo>
                        <a:pt x="111" y="177"/>
                      </a:lnTo>
                      <a:lnTo>
                        <a:pt x="106" y="172"/>
                      </a:lnTo>
                      <a:lnTo>
                        <a:pt x="102" y="172"/>
                      </a:lnTo>
                      <a:lnTo>
                        <a:pt x="103" y="166"/>
                      </a:lnTo>
                      <a:lnTo>
                        <a:pt x="97" y="162"/>
                      </a:lnTo>
                      <a:lnTo>
                        <a:pt x="97" y="159"/>
                      </a:lnTo>
                      <a:lnTo>
                        <a:pt x="94" y="154"/>
                      </a:lnTo>
                      <a:lnTo>
                        <a:pt x="89" y="152"/>
                      </a:lnTo>
                      <a:lnTo>
                        <a:pt x="84" y="150"/>
                      </a:lnTo>
                      <a:lnTo>
                        <a:pt x="80" y="152"/>
                      </a:lnTo>
                      <a:lnTo>
                        <a:pt x="77" y="144"/>
                      </a:lnTo>
                      <a:lnTo>
                        <a:pt x="72" y="144"/>
                      </a:lnTo>
                      <a:lnTo>
                        <a:pt x="65" y="137"/>
                      </a:lnTo>
                      <a:lnTo>
                        <a:pt x="62" y="138"/>
                      </a:lnTo>
                      <a:lnTo>
                        <a:pt x="59" y="135"/>
                      </a:lnTo>
                      <a:lnTo>
                        <a:pt x="53" y="138"/>
                      </a:lnTo>
                      <a:lnTo>
                        <a:pt x="50" y="141"/>
                      </a:lnTo>
                      <a:lnTo>
                        <a:pt x="46" y="140"/>
                      </a:lnTo>
                      <a:lnTo>
                        <a:pt x="38" y="135"/>
                      </a:lnTo>
                      <a:lnTo>
                        <a:pt x="35" y="137"/>
                      </a:lnTo>
                      <a:lnTo>
                        <a:pt x="35" y="132"/>
                      </a:lnTo>
                      <a:lnTo>
                        <a:pt x="31" y="128"/>
                      </a:lnTo>
                      <a:lnTo>
                        <a:pt x="28" y="119"/>
                      </a:lnTo>
                      <a:lnTo>
                        <a:pt x="16" y="113"/>
                      </a:lnTo>
                      <a:lnTo>
                        <a:pt x="4" y="113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0" y="115"/>
                      </a:lnTo>
                      <a:lnTo>
                        <a:pt x="0" y="106"/>
                      </a:lnTo>
                      <a:lnTo>
                        <a:pt x="3" y="104"/>
                      </a:lnTo>
                      <a:lnTo>
                        <a:pt x="1" y="101"/>
                      </a:lnTo>
                      <a:lnTo>
                        <a:pt x="3" y="97"/>
                      </a:lnTo>
                      <a:lnTo>
                        <a:pt x="0" y="96"/>
                      </a:lnTo>
                      <a:lnTo>
                        <a:pt x="1" y="93"/>
                      </a:lnTo>
                      <a:lnTo>
                        <a:pt x="12" y="88"/>
                      </a:lnTo>
                      <a:lnTo>
                        <a:pt x="32" y="98"/>
                      </a:lnTo>
                      <a:lnTo>
                        <a:pt x="40" y="97"/>
                      </a:lnTo>
                      <a:lnTo>
                        <a:pt x="43" y="94"/>
                      </a:lnTo>
                      <a:lnTo>
                        <a:pt x="38" y="90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6" y="79"/>
                      </a:lnTo>
                      <a:lnTo>
                        <a:pt x="37" y="76"/>
                      </a:lnTo>
                      <a:lnTo>
                        <a:pt x="41" y="72"/>
                      </a:lnTo>
                      <a:lnTo>
                        <a:pt x="41" y="68"/>
                      </a:lnTo>
                      <a:lnTo>
                        <a:pt x="38" y="68"/>
                      </a:lnTo>
                      <a:lnTo>
                        <a:pt x="40" y="65"/>
                      </a:lnTo>
                      <a:lnTo>
                        <a:pt x="34" y="53"/>
                      </a:lnTo>
                      <a:lnTo>
                        <a:pt x="25" y="45"/>
                      </a:lnTo>
                      <a:lnTo>
                        <a:pt x="20" y="38"/>
                      </a:lnTo>
                      <a:lnTo>
                        <a:pt x="14" y="32"/>
                      </a:lnTo>
                      <a:lnTo>
                        <a:pt x="13" y="26"/>
                      </a:lnTo>
                      <a:lnTo>
                        <a:pt x="7" y="20"/>
                      </a:lnTo>
                      <a:lnTo>
                        <a:pt x="6" y="15"/>
                      </a:lnTo>
                      <a:lnTo>
                        <a:pt x="4" y="9"/>
                      </a:lnTo>
                      <a:lnTo>
                        <a:pt x="7" y="9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22" y="7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5" y="15"/>
                      </a:lnTo>
                      <a:lnTo>
                        <a:pt x="31" y="13"/>
                      </a:lnTo>
                      <a:lnTo>
                        <a:pt x="41" y="19"/>
                      </a:lnTo>
                      <a:lnTo>
                        <a:pt x="44" y="22"/>
                      </a:lnTo>
                      <a:lnTo>
                        <a:pt x="44" y="25"/>
                      </a:lnTo>
                      <a:lnTo>
                        <a:pt x="47" y="23"/>
                      </a:lnTo>
                      <a:lnTo>
                        <a:pt x="50" y="26"/>
                      </a:lnTo>
                      <a:lnTo>
                        <a:pt x="53" y="26"/>
                      </a:lnTo>
                      <a:lnTo>
                        <a:pt x="62" y="38"/>
                      </a:lnTo>
                      <a:lnTo>
                        <a:pt x="71" y="44"/>
                      </a:lnTo>
                      <a:lnTo>
                        <a:pt x="78" y="44"/>
                      </a:lnTo>
                      <a:lnTo>
                        <a:pt x="86" y="40"/>
                      </a:lnTo>
                      <a:lnTo>
                        <a:pt x="89" y="41"/>
                      </a:lnTo>
                      <a:lnTo>
                        <a:pt x="86" y="47"/>
                      </a:lnTo>
                      <a:lnTo>
                        <a:pt x="89" y="50"/>
                      </a:lnTo>
                      <a:lnTo>
                        <a:pt x="93" y="47"/>
                      </a:lnTo>
                      <a:lnTo>
                        <a:pt x="93" y="45"/>
                      </a:lnTo>
                      <a:lnTo>
                        <a:pt x="99" y="43"/>
                      </a:lnTo>
                      <a:lnTo>
                        <a:pt x="102" y="45"/>
                      </a:lnTo>
                      <a:lnTo>
                        <a:pt x="105" y="44"/>
                      </a:lnTo>
                      <a:lnTo>
                        <a:pt x="105" y="48"/>
                      </a:lnTo>
                      <a:lnTo>
                        <a:pt x="109" y="45"/>
                      </a:lnTo>
                      <a:lnTo>
                        <a:pt x="115" y="48"/>
                      </a:lnTo>
                      <a:lnTo>
                        <a:pt x="115" y="45"/>
                      </a:lnTo>
                      <a:lnTo>
                        <a:pt x="123" y="44"/>
                      </a:lnTo>
                      <a:lnTo>
                        <a:pt x="115" y="25"/>
                      </a:lnTo>
                      <a:lnTo>
                        <a:pt x="115" y="25"/>
                      </a:lnTo>
                      <a:lnTo>
                        <a:pt x="117" y="23"/>
                      </a:lnTo>
                      <a:lnTo>
                        <a:pt x="118" y="26"/>
                      </a:lnTo>
                      <a:lnTo>
                        <a:pt x="123" y="25"/>
                      </a:lnTo>
                      <a:lnTo>
                        <a:pt x="124" y="26"/>
                      </a:lnTo>
                      <a:lnTo>
                        <a:pt x="133" y="22"/>
                      </a:lnTo>
                      <a:lnTo>
                        <a:pt x="134" y="25"/>
                      </a:lnTo>
                      <a:lnTo>
                        <a:pt x="149" y="25"/>
                      </a:lnTo>
                      <a:lnTo>
                        <a:pt x="158" y="31"/>
                      </a:lnTo>
                      <a:lnTo>
                        <a:pt x="160" y="34"/>
                      </a:lnTo>
                      <a:lnTo>
                        <a:pt x="163" y="34"/>
                      </a:lnTo>
                      <a:lnTo>
                        <a:pt x="167" y="38"/>
                      </a:lnTo>
                      <a:lnTo>
                        <a:pt x="166" y="41"/>
                      </a:lnTo>
                      <a:lnTo>
                        <a:pt x="160" y="47"/>
                      </a:lnTo>
                      <a:lnTo>
                        <a:pt x="166" y="50"/>
                      </a:lnTo>
                      <a:lnTo>
                        <a:pt x="169" y="47"/>
                      </a:lnTo>
                      <a:lnTo>
                        <a:pt x="170" y="48"/>
                      </a:lnTo>
                      <a:lnTo>
                        <a:pt x="179" y="47"/>
                      </a:lnTo>
                      <a:lnTo>
                        <a:pt x="180" y="48"/>
                      </a:lnTo>
                      <a:lnTo>
                        <a:pt x="173" y="53"/>
                      </a:lnTo>
                      <a:lnTo>
                        <a:pt x="175" y="56"/>
                      </a:lnTo>
                      <a:lnTo>
                        <a:pt x="170" y="59"/>
                      </a:lnTo>
                      <a:lnTo>
                        <a:pt x="175" y="59"/>
                      </a:lnTo>
                      <a:lnTo>
                        <a:pt x="180" y="65"/>
                      </a:lnTo>
                      <a:lnTo>
                        <a:pt x="180" y="68"/>
                      </a:lnTo>
                      <a:lnTo>
                        <a:pt x="179" y="72"/>
                      </a:lnTo>
                      <a:lnTo>
                        <a:pt x="182" y="72"/>
                      </a:lnTo>
                      <a:lnTo>
                        <a:pt x="182" y="69"/>
                      </a:lnTo>
                      <a:lnTo>
                        <a:pt x="191" y="72"/>
                      </a:lnTo>
                      <a:lnTo>
                        <a:pt x="192" y="69"/>
                      </a:lnTo>
                      <a:lnTo>
                        <a:pt x="192" y="73"/>
                      </a:lnTo>
                      <a:lnTo>
                        <a:pt x="192" y="73"/>
                      </a:lnTo>
                      <a:lnTo>
                        <a:pt x="191" y="73"/>
                      </a:lnTo>
                      <a:lnTo>
                        <a:pt x="191" y="73"/>
                      </a:lnTo>
                      <a:lnTo>
                        <a:pt x="192" y="81"/>
                      </a:lnTo>
                      <a:lnTo>
                        <a:pt x="195" y="81"/>
                      </a:lnTo>
                      <a:lnTo>
                        <a:pt x="195" y="91"/>
                      </a:lnTo>
                      <a:lnTo>
                        <a:pt x="194" y="90"/>
                      </a:lnTo>
                      <a:lnTo>
                        <a:pt x="194" y="93"/>
                      </a:lnTo>
                      <a:lnTo>
                        <a:pt x="203" y="104"/>
                      </a:lnTo>
                      <a:lnTo>
                        <a:pt x="201" y="110"/>
                      </a:lnTo>
                      <a:lnTo>
                        <a:pt x="201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251ECCFC-342F-41DB-80D6-B9F7D729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5867" y="684165"/>
                  <a:ext cx="311150" cy="379413"/>
                </a:xfrm>
                <a:custGeom>
                  <a:avLst/>
                  <a:gdLst>
                    <a:gd name="T0" fmla="*/ 27 w 196"/>
                    <a:gd name="T1" fmla="*/ 21 h 239"/>
                    <a:gd name="T2" fmla="*/ 42 w 196"/>
                    <a:gd name="T3" fmla="*/ 18 h 239"/>
                    <a:gd name="T4" fmla="*/ 52 w 196"/>
                    <a:gd name="T5" fmla="*/ 11 h 239"/>
                    <a:gd name="T6" fmla="*/ 64 w 196"/>
                    <a:gd name="T7" fmla="*/ 3 h 239"/>
                    <a:gd name="T8" fmla="*/ 74 w 196"/>
                    <a:gd name="T9" fmla="*/ 0 h 239"/>
                    <a:gd name="T10" fmla="*/ 79 w 196"/>
                    <a:gd name="T11" fmla="*/ 11 h 239"/>
                    <a:gd name="T12" fmla="*/ 77 w 196"/>
                    <a:gd name="T13" fmla="*/ 34 h 239"/>
                    <a:gd name="T14" fmla="*/ 80 w 196"/>
                    <a:gd name="T15" fmla="*/ 39 h 239"/>
                    <a:gd name="T16" fmla="*/ 85 w 196"/>
                    <a:gd name="T17" fmla="*/ 49 h 239"/>
                    <a:gd name="T18" fmla="*/ 97 w 196"/>
                    <a:gd name="T19" fmla="*/ 55 h 239"/>
                    <a:gd name="T20" fmla="*/ 106 w 196"/>
                    <a:gd name="T21" fmla="*/ 56 h 239"/>
                    <a:gd name="T22" fmla="*/ 126 w 196"/>
                    <a:gd name="T23" fmla="*/ 56 h 239"/>
                    <a:gd name="T24" fmla="*/ 149 w 196"/>
                    <a:gd name="T25" fmla="*/ 42 h 239"/>
                    <a:gd name="T26" fmla="*/ 155 w 196"/>
                    <a:gd name="T27" fmla="*/ 48 h 239"/>
                    <a:gd name="T28" fmla="*/ 166 w 196"/>
                    <a:gd name="T29" fmla="*/ 59 h 239"/>
                    <a:gd name="T30" fmla="*/ 162 w 196"/>
                    <a:gd name="T31" fmla="*/ 87 h 239"/>
                    <a:gd name="T32" fmla="*/ 181 w 196"/>
                    <a:gd name="T33" fmla="*/ 90 h 239"/>
                    <a:gd name="T34" fmla="*/ 189 w 196"/>
                    <a:gd name="T35" fmla="*/ 98 h 239"/>
                    <a:gd name="T36" fmla="*/ 196 w 196"/>
                    <a:gd name="T37" fmla="*/ 121 h 239"/>
                    <a:gd name="T38" fmla="*/ 193 w 196"/>
                    <a:gd name="T39" fmla="*/ 143 h 239"/>
                    <a:gd name="T40" fmla="*/ 181 w 196"/>
                    <a:gd name="T41" fmla="*/ 160 h 239"/>
                    <a:gd name="T42" fmla="*/ 166 w 196"/>
                    <a:gd name="T43" fmla="*/ 168 h 239"/>
                    <a:gd name="T44" fmla="*/ 162 w 196"/>
                    <a:gd name="T45" fmla="*/ 179 h 239"/>
                    <a:gd name="T46" fmla="*/ 162 w 196"/>
                    <a:gd name="T47" fmla="*/ 190 h 239"/>
                    <a:gd name="T48" fmla="*/ 160 w 196"/>
                    <a:gd name="T49" fmla="*/ 201 h 239"/>
                    <a:gd name="T50" fmla="*/ 160 w 196"/>
                    <a:gd name="T51" fmla="*/ 205 h 239"/>
                    <a:gd name="T52" fmla="*/ 147 w 196"/>
                    <a:gd name="T53" fmla="*/ 199 h 239"/>
                    <a:gd name="T54" fmla="*/ 137 w 196"/>
                    <a:gd name="T55" fmla="*/ 207 h 239"/>
                    <a:gd name="T56" fmla="*/ 114 w 196"/>
                    <a:gd name="T57" fmla="*/ 217 h 239"/>
                    <a:gd name="T58" fmla="*/ 104 w 196"/>
                    <a:gd name="T59" fmla="*/ 226 h 239"/>
                    <a:gd name="T60" fmla="*/ 92 w 196"/>
                    <a:gd name="T61" fmla="*/ 230 h 239"/>
                    <a:gd name="T62" fmla="*/ 82 w 196"/>
                    <a:gd name="T63" fmla="*/ 218 h 239"/>
                    <a:gd name="T64" fmla="*/ 83 w 196"/>
                    <a:gd name="T65" fmla="*/ 207 h 239"/>
                    <a:gd name="T66" fmla="*/ 80 w 196"/>
                    <a:gd name="T67" fmla="*/ 193 h 239"/>
                    <a:gd name="T68" fmla="*/ 63 w 196"/>
                    <a:gd name="T69" fmla="*/ 180 h 239"/>
                    <a:gd name="T70" fmla="*/ 51 w 196"/>
                    <a:gd name="T71" fmla="*/ 183 h 239"/>
                    <a:gd name="T72" fmla="*/ 36 w 196"/>
                    <a:gd name="T73" fmla="*/ 198 h 239"/>
                    <a:gd name="T74" fmla="*/ 30 w 196"/>
                    <a:gd name="T75" fmla="*/ 201 h 239"/>
                    <a:gd name="T76" fmla="*/ 14 w 196"/>
                    <a:gd name="T77" fmla="*/ 177 h 239"/>
                    <a:gd name="T78" fmla="*/ 8 w 196"/>
                    <a:gd name="T79" fmla="*/ 160 h 239"/>
                    <a:gd name="T80" fmla="*/ 6 w 196"/>
                    <a:gd name="T81" fmla="*/ 140 h 239"/>
                    <a:gd name="T82" fmla="*/ 2 w 196"/>
                    <a:gd name="T83" fmla="*/ 130 h 239"/>
                    <a:gd name="T84" fmla="*/ 8 w 196"/>
                    <a:gd name="T85" fmla="*/ 121 h 239"/>
                    <a:gd name="T86" fmla="*/ 15 w 196"/>
                    <a:gd name="T87" fmla="*/ 114 h 239"/>
                    <a:gd name="T88" fmla="*/ 15 w 196"/>
                    <a:gd name="T89" fmla="*/ 108 h 239"/>
                    <a:gd name="T90" fmla="*/ 21 w 196"/>
                    <a:gd name="T91" fmla="*/ 87 h 239"/>
                    <a:gd name="T92" fmla="*/ 33 w 196"/>
                    <a:gd name="T93" fmla="*/ 81 h 239"/>
                    <a:gd name="T94" fmla="*/ 30 w 196"/>
                    <a:gd name="T95" fmla="*/ 77 h 239"/>
                    <a:gd name="T96" fmla="*/ 39 w 196"/>
                    <a:gd name="T97" fmla="*/ 51 h 239"/>
                    <a:gd name="T98" fmla="*/ 24 w 196"/>
                    <a:gd name="T99" fmla="*/ 3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6" h="239">
                      <a:moveTo>
                        <a:pt x="24" y="27"/>
                      </a:moveTo>
                      <a:lnTo>
                        <a:pt x="27" y="27"/>
                      </a:lnTo>
                      <a:lnTo>
                        <a:pt x="27" y="21"/>
                      </a:lnTo>
                      <a:lnTo>
                        <a:pt x="36" y="20"/>
                      </a:lnTo>
                      <a:lnTo>
                        <a:pt x="37" y="17"/>
                      </a:lnTo>
                      <a:lnTo>
                        <a:pt x="42" y="18"/>
                      </a:lnTo>
                      <a:lnTo>
                        <a:pt x="42" y="14"/>
                      </a:lnTo>
                      <a:lnTo>
                        <a:pt x="43" y="12"/>
                      </a:lnTo>
                      <a:lnTo>
                        <a:pt x="52" y="11"/>
                      </a:lnTo>
                      <a:lnTo>
                        <a:pt x="57" y="5"/>
                      </a:lnTo>
                      <a:lnTo>
                        <a:pt x="63" y="6"/>
                      </a:lnTo>
                      <a:lnTo>
                        <a:pt x="64" y="3"/>
                      </a:lnTo>
                      <a:lnTo>
                        <a:pt x="66" y="5"/>
                      </a:lnTo>
                      <a:lnTo>
                        <a:pt x="67" y="2"/>
                      </a:lnTo>
                      <a:lnTo>
                        <a:pt x="74" y="0"/>
                      </a:lnTo>
                      <a:lnTo>
                        <a:pt x="79" y="3"/>
                      </a:lnTo>
                      <a:lnTo>
                        <a:pt x="77" y="8"/>
                      </a:lnTo>
                      <a:lnTo>
                        <a:pt x="79" y="11"/>
                      </a:lnTo>
                      <a:lnTo>
                        <a:pt x="83" y="12"/>
                      </a:lnTo>
                      <a:lnTo>
                        <a:pt x="72" y="28"/>
                      </a:lnTo>
                      <a:lnTo>
                        <a:pt x="77" y="34"/>
                      </a:lnTo>
                      <a:lnTo>
                        <a:pt x="76" y="37"/>
                      </a:lnTo>
                      <a:lnTo>
                        <a:pt x="77" y="40"/>
                      </a:lnTo>
                      <a:lnTo>
                        <a:pt x="80" y="39"/>
                      </a:lnTo>
                      <a:lnTo>
                        <a:pt x="83" y="42"/>
                      </a:lnTo>
                      <a:lnTo>
                        <a:pt x="80" y="48"/>
                      </a:lnTo>
                      <a:lnTo>
                        <a:pt x="85" y="49"/>
                      </a:lnTo>
                      <a:lnTo>
                        <a:pt x="89" y="55"/>
                      </a:lnTo>
                      <a:lnTo>
                        <a:pt x="94" y="56"/>
                      </a:lnTo>
                      <a:lnTo>
                        <a:pt x="97" y="55"/>
                      </a:lnTo>
                      <a:lnTo>
                        <a:pt x="97" y="58"/>
                      </a:lnTo>
                      <a:lnTo>
                        <a:pt x="98" y="58"/>
                      </a:lnTo>
                      <a:lnTo>
                        <a:pt x="106" y="56"/>
                      </a:lnTo>
                      <a:lnTo>
                        <a:pt x="116" y="62"/>
                      </a:lnTo>
                      <a:lnTo>
                        <a:pt x="120" y="55"/>
                      </a:lnTo>
                      <a:lnTo>
                        <a:pt x="126" y="56"/>
                      </a:lnTo>
                      <a:lnTo>
                        <a:pt x="138" y="48"/>
                      </a:lnTo>
                      <a:lnTo>
                        <a:pt x="147" y="46"/>
                      </a:lnTo>
                      <a:lnTo>
                        <a:pt x="149" y="42"/>
                      </a:lnTo>
                      <a:lnTo>
                        <a:pt x="153" y="43"/>
                      </a:lnTo>
                      <a:lnTo>
                        <a:pt x="156" y="43"/>
                      </a:lnTo>
                      <a:lnTo>
                        <a:pt x="155" y="48"/>
                      </a:lnTo>
                      <a:lnTo>
                        <a:pt x="160" y="49"/>
                      </a:lnTo>
                      <a:lnTo>
                        <a:pt x="162" y="58"/>
                      </a:lnTo>
                      <a:lnTo>
                        <a:pt x="166" y="59"/>
                      </a:lnTo>
                      <a:lnTo>
                        <a:pt x="166" y="68"/>
                      </a:lnTo>
                      <a:lnTo>
                        <a:pt x="159" y="76"/>
                      </a:lnTo>
                      <a:lnTo>
                        <a:pt x="162" y="87"/>
                      </a:lnTo>
                      <a:lnTo>
                        <a:pt x="171" y="89"/>
                      </a:lnTo>
                      <a:lnTo>
                        <a:pt x="175" y="84"/>
                      </a:lnTo>
                      <a:lnTo>
                        <a:pt x="181" y="90"/>
                      </a:lnTo>
                      <a:lnTo>
                        <a:pt x="181" y="90"/>
                      </a:lnTo>
                      <a:lnTo>
                        <a:pt x="181" y="92"/>
                      </a:lnTo>
                      <a:lnTo>
                        <a:pt x="189" y="98"/>
                      </a:lnTo>
                      <a:lnTo>
                        <a:pt x="184" y="109"/>
                      </a:lnTo>
                      <a:lnTo>
                        <a:pt x="186" y="112"/>
                      </a:lnTo>
                      <a:lnTo>
                        <a:pt x="196" y="121"/>
                      </a:lnTo>
                      <a:lnTo>
                        <a:pt x="193" y="133"/>
                      </a:lnTo>
                      <a:lnTo>
                        <a:pt x="190" y="136"/>
                      </a:lnTo>
                      <a:lnTo>
                        <a:pt x="193" y="143"/>
                      </a:lnTo>
                      <a:lnTo>
                        <a:pt x="183" y="152"/>
                      </a:lnTo>
                      <a:lnTo>
                        <a:pt x="180" y="157"/>
                      </a:lnTo>
                      <a:lnTo>
                        <a:pt x="181" y="160"/>
                      </a:lnTo>
                      <a:lnTo>
                        <a:pt x="177" y="161"/>
                      </a:lnTo>
                      <a:lnTo>
                        <a:pt x="174" y="168"/>
                      </a:lnTo>
                      <a:lnTo>
                        <a:pt x="166" y="168"/>
                      </a:lnTo>
                      <a:lnTo>
                        <a:pt x="163" y="171"/>
                      </a:lnTo>
                      <a:lnTo>
                        <a:pt x="160" y="171"/>
                      </a:lnTo>
                      <a:lnTo>
                        <a:pt x="162" y="179"/>
                      </a:lnTo>
                      <a:lnTo>
                        <a:pt x="159" y="180"/>
                      </a:lnTo>
                      <a:lnTo>
                        <a:pt x="163" y="186"/>
                      </a:lnTo>
                      <a:lnTo>
                        <a:pt x="162" y="190"/>
                      </a:lnTo>
                      <a:lnTo>
                        <a:pt x="165" y="195"/>
                      </a:lnTo>
                      <a:lnTo>
                        <a:pt x="163" y="199"/>
                      </a:lnTo>
                      <a:lnTo>
                        <a:pt x="160" y="201"/>
                      </a:lnTo>
                      <a:lnTo>
                        <a:pt x="160" y="202"/>
                      </a:lnTo>
                      <a:lnTo>
                        <a:pt x="163" y="202"/>
                      </a:lnTo>
                      <a:lnTo>
                        <a:pt x="160" y="205"/>
                      </a:lnTo>
                      <a:lnTo>
                        <a:pt x="160" y="205"/>
                      </a:lnTo>
                      <a:lnTo>
                        <a:pt x="150" y="205"/>
                      </a:lnTo>
                      <a:lnTo>
                        <a:pt x="147" y="199"/>
                      </a:lnTo>
                      <a:lnTo>
                        <a:pt x="144" y="198"/>
                      </a:lnTo>
                      <a:lnTo>
                        <a:pt x="140" y="205"/>
                      </a:lnTo>
                      <a:lnTo>
                        <a:pt x="137" y="207"/>
                      </a:lnTo>
                      <a:lnTo>
                        <a:pt x="131" y="205"/>
                      </a:lnTo>
                      <a:lnTo>
                        <a:pt x="123" y="214"/>
                      </a:lnTo>
                      <a:lnTo>
                        <a:pt x="114" y="217"/>
                      </a:lnTo>
                      <a:lnTo>
                        <a:pt x="109" y="226"/>
                      </a:lnTo>
                      <a:lnTo>
                        <a:pt x="104" y="226"/>
                      </a:lnTo>
                      <a:lnTo>
                        <a:pt x="104" y="226"/>
                      </a:lnTo>
                      <a:lnTo>
                        <a:pt x="103" y="229"/>
                      </a:lnTo>
                      <a:lnTo>
                        <a:pt x="103" y="229"/>
                      </a:lnTo>
                      <a:lnTo>
                        <a:pt x="92" y="230"/>
                      </a:lnTo>
                      <a:lnTo>
                        <a:pt x="88" y="239"/>
                      </a:lnTo>
                      <a:lnTo>
                        <a:pt x="79" y="236"/>
                      </a:lnTo>
                      <a:lnTo>
                        <a:pt x="82" y="218"/>
                      </a:lnTo>
                      <a:lnTo>
                        <a:pt x="83" y="218"/>
                      </a:lnTo>
                      <a:lnTo>
                        <a:pt x="80" y="211"/>
                      </a:lnTo>
                      <a:lnTo>
                        <a:pt x="83" y="207"/>
                      </a:lnTo>
                      <a:lnTo>
                        <a:pt x="82" y="202"/>
                      </a:lnTo>
                      <a:lnTo>
                        <a:pt x="79" y="198"/>
                      </a:lnTo>
                      <a:lnTo>
                        <a:pt x="80" y="193"/>
                      </a:lnTo>
                      <a:lnTo>
                        <a:pt x="77" y="186"/>
                      </a:lnTo>
                      <a:lnTo>
                        <a:pt x="66" y="183"/>
                      </a:lnTo>
                      <a:lnTo>
                        <a:pt x="63" y="180"/>
                      </a:lnTo>
                      <a:lnTo>
                        <a:pt x="57" y="177"/>
                      </a:lnTo>
                      <a:lnTo>
                        <a:pt x="54" y="183"/>
                      </a:lnTo>
                      <a:lnTo>
                        <a:pt x="51" y="183"/>
                      </a:lnTo>
                      <a:lnTo>
                        <a:pt x="49" y="185"/>
                      </a:lnTo>
                      <a:lnTo>
                        <a:pt x="39" y="188"/>
                      </a:lnTo>
                      <a:lnTo>
                        <a:pt x="36" y="198"/>
                      </a:lnTo>
                      <a:lnTo>
                        <a:pt x="34" y="198"/>
                      </a:lnTo>
                      <a:lnTo>
                        <a:pt x="34" y="201"/>
                      </a:lnTo>
                      <a:lnTo>
                        <a:pt x="30" y="201"/>
                      </a:lnTo>
                      <a:lnTo>
                        <a:pt x="30" y="201"/>
                      </a:lnTo>
                      <a:lnTo>
                        <a:pt x="18" y="192"/>
                      </a:lnTo>
                      <a:lnTo>
                        <a:pt x="14" y="177"/>
                      </a:lnTo>
                      <a:lnTo>
                        <a:pt x="8" y="170"/>
                      </a:lnTo>
                      <a:lnTo>
                        <a:pt x="11" y="164"/>
                      </a:lnTo>
                      <a:lnTo>
                        <a:pt x="8" y="160"/>
                      </a:lnTo>
                      <a:lnTo>
                        <a:pt x="15" y="149"/>
                      </a:lnTo>
                      <a:lnTo>
                        <a:pt x="9" y="148"/>
                      </a:lnTo>
                      <a:lnTo>
                        <a:pt x="6" y="140"/>
                      </a:lnTo>
                      <a:lnTo>
                        <a:pt x="5" y="140"/>
                      </a:lnTo>
                      <a:lnTo>
                        <a:pt x="0" y="134"/>
                      </a:lnTo>
                      <a:lnTo>
                        <a:pt x="2" y="130"/>
                      </a:lnTo>
                      <a:lnTo>
                        <a:pt x="0" y="123"/>
                      </a:lnTo>
                      <a:lnTo>
                        <a:pt x="5" y="121"/>
                      </a:lnTo>
                      <a:lnTo>
                        <a:pt x="8" y="121"/>
                      </a:lnTo>
                      <a:lnTo>
                        <a:pt x="9" y="120"/>
                      </a:lnTo>
                      <a:lnTo>
                        <a:pt x="6" y="117"/>
                      </a:lnTo>
                      <a:lnTo>
                        <a:pt x="15" y="114"/>
                      </a:lnTo>
                      <a:lnTo>
                        <a:pt x="11" y="111"/>
                      </a:lnTo>
                      <a:lnTo>
                        <a:pt x="12" y="108"/>
                      </a:lnTo>
                      <a:lnTo>
                        <a:pt x="15" y="108"/>
                      </a:lnTo>
                      <a:lnTo>
                        <a:pt x="15" y="102"/>
                      </a:lnTo>
                      <a:lnTo>
                        <a:pt x="20" y="101"/>
                      </a:lnTo>
                      <a:lnTo>
                        <a:pt x="21" y="87"/>
                      </a:lnTo>
                      <a:lnTo>
                        <a:pt x="26" y="84"/>
                      </a:lnTo>
                      <a:lnTo>
                        <a:pt x="32" y="86"/>
                      </a:lnTo>
                      <a:lnTo>
                        <a:pt x="33" y="81"/>
                      </a:lnTo>
                      <a:lnTo>
                        <a:pt x="29" y="84"/>
                      </a:lnTo>
                      <a:lnTo>
                        <a:pt x="29" y="77"/>
                      </a:lnTo>
                      <a:lnTo>
                        <a:pt x="30" y="77"/>
                      </a:lnTo>
                      <a:lnTo>
                        <a:pt x="32" y="71"/>
                      </a:lnTo>
                      <a:lnTo>
                        <a:pt x="40" y="64"/>
                      </a:lnTo>
                      <a:lnTo>
                        <a:pt x="39" y="51"/>
                      </a:lnTo>
                      <a:lnTo>
                        <a:pt x="29" y="42"/>
                      </a:lnTo>
                      <a:lnTo>
                        <a:pt x="29" y="36"/>
                      </a:lnTo>
                      <a:lnTo>
                        <a:pt x="24" y="31"/>
                      </a:lnTo>
                      <a:lnTo>
                        <a:pt x="24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DFA7A689-A30A-4806-A851-30B7FE273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905" y="1138190"/>
                  <a:ext cx="436563" cy="201613"/>
                </a:xfrm>
                <a:custGeom>
                  <a:avLst/>
                  <a:gdLst>
                    <a:gd name="T0" fmla="*/ 5 w 275"/>
                    <a:gd name="T1" fmla="*/ 69 h 127"/>
                    <a:gd name="T2" fmla="*/ 13 w 275"/>
                    <a:gd name="T3" fmla="*/ 64 h 127"/>
                    <a:gd name="T4" fmla="*/ 17 w 275"/>
                    <a:gd name="T5" fmla="*/ 56 h 127"/>
                    <a:gd name="T6" fmla="*/ 35 w 275"/>
                    <a:gd name="T7" fmla="*/ 58 h 127"/>
                    <a:gd name="T8" fmla="*/ 40 w 275"/>
                    <a:gd name="T9" fmla="*/ 46 h 127"/>
                    <a:gd name="T10" fmla="*/ 40 w 275"/>
                    <a:gd name="T11" fmla="*/ 37 h 127"/>
                    <a:gd name="T12" fmla="*/ 35 w 275"/>
                    <a:gd name="T13" fmla="*/ 15 h 127"/>
                    <a:gd name="T14" fmla="*/ 57 w 275"/>
                    <a:gd name="T15" fmla="*/ 2 h 127"/>
                    <a:gd name="T16" fmla="*/ 72 w 275"/>
                    <a:gd name="T17" fmla="*/ 5 h 127"/>
                    <a:gd name="T18" fmla="*/ 84 w 275"/>
                    <a:gd name="T19" fmla="*/ 33 h 127"/>
                    <a:gd name="T20" fmla="*/ 97 w 275"/>
                    <a:gd name="T21" fmla="*/ 34 h 127"/>
                    <a:gd name="T22" fmla="*/ 99 w 275"/>
                    <a:gd name="T23" fmla="*/ 46 h 127"/>
                    <a:gd name="T24" fmla="*/ 103 w 275"/>
                    <a:gd name="T25" fmla="*/ 46 h 127"/>
                    <a:gd name="T26" fmla="*/ 109 w 275"/>
                    <a:gd name="T27" fmla="*/ 58 h 127"/>
                    <a:gd name="T28" fmla="*/ 124 w 275"/>
                    <a:gd name="T29" fmla="*/ 56 h 127"/>
                    <a:gd name="T30" fmla="*/ 124 w 275"/>
                    <a:gd name="T31" fmla="*/ 50 h 127"/>
                    <a:gd name="T32" fmla="*/ 134 w 275"/>
                    <a:gd name="T33" fmla="*/ 47 h 127"/>
                    <a:gd name="T34" fmla="*/ 146 w 275"/>
                    <a:gd name="T35" fmla="*/ 36 h 127"/>
                    <a:gd name="T36" fmla="*/ 161 w 275"/>
                    <a:gd name="T37" fmla="*/ 8 h 127"/>
                    <a:gd name="T38" fmla="*/ 176 w 275"/>
                    <a:gd name="T39" fmla="*/ 3 h 127"/>
                    <a:gd name="T40" fmla="*/ 197 w 275"/>
                    <a:gd name="T41" fmla="*/ 8 h 127"/>
                    <a:gd name="T42" fmla="*/ 210 w 275"/>
                    <a:gd name="T43" fmla="*/ 19 h 127"/>
                    <a:gd name="T44" fmla="*/ 222 w 275"/>
                    <a:gd name="T45" fmla="*/ 16 h 127"/>
                    <a:gd name="T46" fmla="*/ 235 w 275"/>
                    <a:gd name="T47" fmla="*/ 22 h 127"/>
                    <a:gd name="T48" fmla="*/ 232 w 275"/>
                    <a:gd name="T49" fmla="*/ 31 h 127"/>
                    <a:gd name="T50" fmla="*/ 241 w 275"/>
                    <a:gd name="T51" fmla="*/ 44 h 127"/>
                    <a:gd name="T52" fmla="*/ 250 w 275"/>
                    <a:gd name="T53" fmla="*/ 50 h 127"/>
                    <a:gd name="T54" fmla="*/ 265 w 275"/>
                    <a:gd name="T55" fmla="*/ 47 h 127"/>
                    <a:gd name="T56" fmla="*/ 266 w 275"/>
                    <a:gd name="T57" fmla="*/ 62 h 127"/>
                    <a:gd name="T58" fmla="*/ 275 w 275"/>
                    <a:gd name="T59" fmla="*/ 75 h 127"/>
                    <a:gd name="T60" fmla="*/ 272 w 275"/>
                    <a:gd name="T61" fmla="*/ 83 h 127"/>
                    <a:gd name="T62" fmla="*/ 262 w 275"/>
                    <a:gd name="T63" fmla="*/ 100 h 127"/>
                    <a:gd name="T64" fmla="*/ 253 w 275"/>
                    <a:gd name="T65" fmla="*/ 115 h 127"/>
                    <a:gd name="T66" fmla="*/ 237 w 275"/>
                    <a:gd name="T67" fmla="*/ 115 h 127"/>
                    <a:gd name="T68" fmla="*/ 226 w 275"/>
                    <a:gd name="T69" fmla="*/ 111 h 127"/>
                    <a:gd name="T70" fmla="*/ 182 w 275"/>
                    <a:gd name="T71" fmla="*/ 112 h 127"/>
                    <a:gd name="T72" fmla="*/ 173 w 275"/>
                    <a:gd name="T73" fmla="*/ 114 h 127"/>
                    <a:gd name="T74" fmla="*/ 158 w 275"/>
                    <a:gd name="T75" fmla="*/ 109 h 127"/>
                    <a:gd name="T76" fmla="*/ 148 w 275"/>
                    <a:gd name="T77" fmla="*/ 102 h 127"/>
                    <a:gd name="T78" fmla="*/ 137 w 275"/>
                    <a:gd name="T79" fmla="*/ 100 h 127"/>
                    <a:gd name="T80" fmla="*/ 136 w 275"/>
                    <a:gd name="T81" fmla="*/ 100 h 127"/>
                    <a:gd name="T82" fmla="*/ 118 w 275"/>
                    <a:gd name="T83" fmla="*/ 109 h 127"/>
                    <a:gd name="T84" fmla="*/ 111 w 275"/>
                    <a:gd name="T85" fmla="*/ 117 h 127"/>
                    <a:gd name="T86" fmla="*/ 103 w 275"/>
                    <a:gd name="T87" fmla="*/ 109 h 127"/>
                    <a:gd name="T88" fmla="*/ 99 w 275"/>
                    <a:gd name="T89" fmla="*/ 127 h 127"/>
                    <a:gd name="T90" fmla="*/ 88 w 275"/>
                    <a:gd name="T91" fmla="*/ 119 h 127"/>
                    <a:gd name="T92" fmla="*/ 81 w 275"/>
                    <a:gd name="T93" fmla="*/ 114 h 127"/>
                    <a:gd name="T94" fmla="*/ 62 w 275"/>
                    <a:gd name="T95" fmla="*/ 103 h 127"/>
                    <a:gd name="T96" fmla="*/ 50 w 275"/>
                    <a:gd name="T97" fmla="*/ 106 h 127"/>
                    <a:gd name="T98" fmla="*/ 38 w 275"/>
                    <a:gd name="T99" fmla="*/ 108 h 127"/>
                    <a:gd name="T100" fmla="*/ 26 w 275"/>
                    <a:gd name="T101" fmla="*/ 92 h 127"/>
                    <a:gd name="T102" fmla="*/ 22 w 275"/>
                    <a:gd name="T103" fmla="*/ 102 h 127"/>
                    <a:gd name="T104" fmla="*/ 13 w 275"/>
                    <a:gd name="T105" fmla="*/ 97 h 127"/>
                    <a:gd name="T106" fmla="*/ 11 w 275"/>
                    <a:gd name="T107" fmla="*/ 84 h 127"/>
                    <a:gd name="T108" fmla="*/ 4 w 275"/>
                    <a:gd name="T109" fmla="*/ 81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5" h="127">
                      <a:moveTo>
                        <a:pt x="1" y="75"/>
                      </a:moveTo>
                      <a:lnTo>
                        <a:pt x="0" y="72"/>
                      </a:lnTo>
                      <a:lnTo>
                        <a:pt x="5" y="69"/>
                      </a:lnTo>
                      <a:lnTo>
                        <a:pt x="3" y="69"/>
                      </a:lnTo>
                      <a:lnTo>
                        <a:pt x="7" y="62"/>
                      </a:lnTo>
                      <a:lnTo>
                        <a:pt x="13" y="64"/>
                      </a:lnTo>
                      <a:lnTo>
                        <a:pt x="13" y="58"/>
                      </a:lnTo>
                      <a:lnTo>
                        <a:pt x="16" y="55"/>
                      </a:lnTo>
                      <a:lnTo>
                        <a:pt x="17" y="56"/>
                      </a:lnTo>
                      <a:lnTo>
                        <a:pt x="19" y="47"/>
                      </a:lnTo>
                      <a:lnTo>
                        <a:pt x="22" y="53"/>
                      </a:lnTo>
                      <a:lnTo>
                        <a:pt x="35" y="58"/>
                      </a:lnTo>
                      <a:lnTo>
                        <a:pt x="35" y="53"/>
                      </a:lnTo>
                      <a:lnTo>
                        <a:pt x="34" y="49"/>
                      </a:lnTo>
                      <a:lnTo>
                        <a:pt x="40" y="46"/>
                      </a:lnTo>
                      <a:lnTo>
                        <a:pt x="40" y="41"/>
                      </a:lnTo>
                      <a:lnTo>
                        <a:pt x="37" y="38"/>
                      </a:lnTo>
                      <a:lnTo>
                        <a:pt x="40" y="37"/>
                      </a:lnTo>
                      <a:lnTo>
                        <a:pt x="37" y="34"/>
                      </a:lnTo>
                      <a:lnTo>
                        <a:pt x="41" y="18"/>
                      </a:lnTo>
                      <a:lnTo>
                        <a:pt x="35" y="15"/>
                      </a:lnTo>
                      <a:lnTo>
                        <a:pt x="41" y="5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6" y="0"/>
                      </a:lnTo>
                      <a:lnTo>
                        <a:pt x="72" y="5"/>
                      </a:lnTo>
                      <a:lnTo>
                        <a:pt x="72" y="5"/>
                      </a:lnTo>
                      <a:lnTo>
                        <a:pt x="68" y="8"/>
                      </a:lnTo>
                      <a:lnTo>
                        <a:pt x="68" y="28"/>
                      </a:lnTo>
                      <a:lnTo>
                        <a:pt x="84" y="33"/>
                      </a:lnTo>
                      <a:lnTo>
                        <a:pt x="86" y="36"/>
                      </a:lnTo>
                      <a:lnTo>
                        <a:pt x="93" y="33"/>
                      </a:lnTo>
                      <a:lnTo>
                        <a:pt x="97" y="34"/>
                      </a:lnTo>
                      <a:lnTo>
                        <a:pt x="96" y="43"/>
                      </a:lnTo>
                      <a:lnTo>
                        <a:pt x="97" y="43"/>
                      </a:lnTo>
                      <a:lnTo>
                        <a:pt x="99" y="46"/>
                      </a:lnTo>
                      <a:lnTo>
                        <a:pt x="100" y="46"/>
                      </a:lnTo>
                      <a:lnTo>
                        <a:pt x="102" y="43"/>
                      </a:lnTo>
                      <a:lnTo>
                        <a:pt x="103" y="46"/>
                      </a:lnTo>
                      <a:lnTo>
                        <a:pt x="106" y="44"/>
                      </a:lnTo>
                      <a:lnTo>
                        <a:pt x="106" y="55"/>
                      </a:lnTo>
                      <a:lnTo>
                        <a:pt x="109" y="58"/>
                      </a:lnTo>
                      <a:lnTo>
                        <a:pt x="121" y="58"/>
                      </a:lnTo>
                      <a:lnTo>
                        <a:pt x="121" y="58"/>
                      </a:lnTo>
                      <a:lnTo>
                        <a:pt x="124" y="56"/>
                      </a:lnTo>
                      <a:lnTo>
                        <a:pt x="124" y="56"/>
                      </a:lnTo>
                      <a:lnTo>
                        <a:pt x="127" y="55"/>
                      </a:lnTo>
                      <a:lnTo>
                        <a:pt x="124" y="50"/>
                      </a:lnTo>
                      <a:lnTo>
                        <a:pt x="128" y="47"/>
                      </a:lnTo>
                      <a:lnTo>
                        <a:pt x="133" y="46"/>
                      </a:lnTo>
                      <a:lnTo>
                        <a:pt x="134" y="47"/>
                      </a:lnTo>
                      <a:lnTo>
                        <a:pt x="139" y="47"/>
                      </a:lnTo>
                      <a:lnTo>
                        <a:pt x="143" y="44"/>
                      </a:lnTo>
                      <a:lnTo>
                        <a:pt x="146" y="36"/>
                      </a:lnTo>
                      <a:lnTo>
                        <a:pt x="152" y="31"/>
                      </a:lnTo>
                      <a:lnTo>
                        <a:pt x="149" y="25"/>
                      </a:lnTo>
                      <a:lnTo>
                        <a:pt x="161" y="8"/>
                      </a:lnTo>
                      <a:lnTo>
                        <a:pt x="164" y="5"/>
                      </a:lnTo>
                      <a:lnTo>
                        <a:pt x="170" y="6"/>
                      </a:lnTo>
                      <a:lnTo>
                        <a:pt x="176" y="3"/>
                      </a:lnTo>
                      <a:lnTo>
                        <a:pt x="180" y="6"/>
                      </a:lnTo>
                      <a:lnTo>
                        <a:pt x="188" y="3"/>
                      </a:lnTo>
                      <a:lnTo>
                        <a:pt x="197" y="8"/>
                      </a:lnTo>
                      <a:lnTo>
                        <a:pt x="195" y="13"/>
                      </a:lnTo>
                      <a:lnTo>
                        <a:pt x="206" y="21"/>
                      </a:lnTo>
                      <a:lnTo>
                        <a:pt x="210" y="19"/>
                      </a:lnTo>
                      <a:lnTo>
                        <a:pt x="210" y="13"/>
                      </a:lnTo>
                      <a:lnTo>
                        <a:pt x="216" y="12"/>
                      </a:lnTo>
                      <a:lnTo>
                        <a:pt x="222" y="16"/>
                      </a:lnTo>
                      <a:lnTo>
                        <a:pt x="231" y="16"/>
                      </a:lnTo>
                      <a:lnTo>
                        <a:pt x="232" y="21"/>
                      </a:lnTo>
                      <a:lnTo>
                        <a:pt x="235" y="22"/>
                      </a:lnTo>
                      <a:lnTo>
                        <a:pt x="229" y="28"/>
                      </a:lnTo>
                      <a:lnTo>
                        <a:pt x="231" y="33"/>
                      </a:lnTo>
                      <a:lnTo>
                        <a:pt x="232" y="31"/>
                      </a:lnTo>
                      <a:lnTo>
                        <a:pt x="241" y="34"/>
                      </a:lnTo>
                      <a:lnTo>
                        <a:pt x="244" y="38"/>
                      </a:lnTo>
                      <a:lnTo>
                        <a:pt x="241" y="44"/>
                      </a:lnTo>
                      <a:lnTo>
                        <a:pt x="247" y="49"/>
                      </a:lnTo>
                      <a:lnTo>
                        <a:pt x="250" y="46"/>
                      </a:lnTo>
                      <a:lnTo>
                        <a:pt x="250" y="50"/>
                      </a:lnTo>
                      <a:lnTo>
                        <a:pt x="254" y="47"/>
                      </a:lnTo>
                      <a:lnTo>
                        <a:pt x="256" y="50"/>
                      </a:lnTo>
                      <a:lnTo>
                        <a:pt x="265" y="47"/>
                      </a:lnTo>
                      <a:lnTo>
                        <a:pt x="269" y="52"/>
                      </a:lnTo>
                      <a:lnTo>
                        <a:pt x="265" y="56"/>
                      </a:lnTo>
                      <a:lnTo>
                        <a:pt x="266" y="62"/>
                      </a:lnTo>
                      <a:lnTo>
                        <a:pt x="265" y="66"/>
                      </a:lnTo>
                      <a:lnTo>
                        <a:pt x="272" y="71"/>
                      </a:lnTo>
                      <a:lnTo>
                        <a:pt x="275" y="75"/>
                      </a:lnTo>
                      <a:lnTo>
                        <a:pt x="275" y="75"/>
                      </a:lnTo>
                      <a:lnTo>
                        <a:pt x="275" y="78"/>
                      </a:lnTo>
                      <a:lnTo>
                        <a:pt x="272" y="83"/>
                      </a:lnTo>
                      <a:lnTo>
                        <a:pt x="260" y="86"/>
                      </a:lnTo>
                      <a:lnTo>
                        <a:pt x="265" y="93"/>
                      </a:lnTo>
                      <a:lnTo>
                        <a:pt x="262" y="100"/>
                      </a:lnTo>
                      <a:lnTo>
                        <a:pt x="260" y="102"/>
                      </a:lnTo>
                      <a:lnTo>
                        <a:pt x="257" y="111"/>
                      </a:lnTo>
                      <a:lnTo>
                        <a:pt x="253" y="115"/>
                      </a:lnTo>
                      <a:lnTo>
                        <a:pt x="247" y="112"/>
                      </a:lnTo>
                      <a:lnTo>
                        <a:pt x="240" y="112"/>
                      </a:lnTo>
                      <a:lnTo>
                        <a:pt x="237" y="115"/>
                      </a:lnTo>
                      <a:lnTo>
                        <a:pt x="234" y="114"/>
                      </a:lnTo>
                      <a:lnTo>
                        <a:pt x="232" y="111"/>
                      </a:lnTo>
                      <a:lnTo>
                        <a:pt x="226" y="111"/>
                      </a:lnTo>
                      <a:lnTo>
                        <a:pt x="228" y="119"/>
                      </a:lnTo>
                      <a:lnTo>
                        <a:pt x="217" y="121"/>
                      </a:lnTo>
                      <a:lnTo>
                        <a:pt x="182" y="112"/>
                      </a:lnTo>
                      <a:lnTo>
                        <a:pt x="180" y="115"/>
                      </a:lnTo>
                      <a:lnTo>
                        <a:pt x="174" y="115"/>
                      </a:lnTo>
                      <a:lnTo>
                        <a:pt x="173" y="114"/>
                      </a:lnTo>
                      <a:lnTo>
                        <a:pt x="168" y="114"/>
                      </a:lnTo>
                      <a:lnTo>
                        <a:pt x="167" y="109"/>
                      </a:lnTo>
                      <a:lnTo>
                        <a:pt x="158" y="109"/>
                      </a:lnTo>
                      <a:lnTo>
                        <a:pt x="154" y="102"/>
                      </a:lnTo>
                      <a:lnTo>
                        <a:pt x="148" y="102"/>
                      </a:lnTo>
                      <a:lnTo>
                        <a:pt x="148" y="102"/>
                      </a:lnTo>
                      <a:lnTo>
                        <a:pt x="145" y="99"/>
                      </a:lnTo>
                      <a:lnTo>
                        <a:pt x="145" y="100"/>
                      </a:lnTo>
                      <a:lnTo>
                        <a:pt x="137" y="100"/>
                      </a:lnTo>
                      <a:lnTo>
                        <a:pt x="137" y="100"/>
                      </a:lnTo>
                      <a:lnTo>
                        <a:pt x="136" y="100"/>
                      </a:lnTo>
                      <a:lnTo>
                        <a:pt x="136" y="100"/>
                      </a:lnTo>
                      <a:lnTo>
                        <a:pt x="130" y="100"/>
                      </a:lnTo>
                      <a:lnTo>
                        <a:pt x="127" y="106"/>
                      </a:lnTo>
                      <a:lnTo>
                        <a:pt x="118" y="109"/>
                      </a:lnTo>
                      <a:lnTo>
                        <a:pt x="115" y="115"/>
                      </a:lnTo>
                      <a:lnTo>
                        <a:pt x="111" y="115"/>
                      </a:lnTo>
                      <a:lnTo>
                        <a:pt x="111" y="117"/>
                      </a:lnTo>
                      <a:lnTo>
                        <a:pt x="105" y="112"/>
                      </a:lnTo>
                      <a:lnTo>
                        <a:pt x="106" y="109"/>
                      </a:lnTo>
                      <a:lnTo>
                        <a:pt x="103" y="109"/>
                      </a:lnTo>
                      <a:lnTo>
                        <a:pt x="102" y="112"/>
                      </a:lnTo>
                      <a:lnTo>
                        <a:pt x="105" y="121"/>
                      </a:lnTo>
                      <a:lnTo>
                        <a:pt x="99" y="127"/>
                      </a:lnTo>
                      <a:lnTo>
                        <a:pt x="99" y="127"/>
                      </a:lnTo>
                      <a:lnTo>
                        <a:pt x="93" y="125"/>
                      </a:lnTo>
                      <a:lnTo>
                        <a:pt x="88" y="119"/>
                      </a:lnTo>
                      <a:lnTo>
                        <a:pt x="88" y="115"/>
                      </a:lnTo>
                      <a:lnTo>
                        <a:pt x="80" y="118"/>
                      </a:lnTo>
                      <a:lnTo>
                        <a:pt x="81" y="114"/>
                      </a:lnTo>
                      <a:lnTo>
                        <a:pt x="75" y="112"/>
                      </a:lnTo>
                      <a:lnTo>
                        <a:pt x="71" y="114"/>
                      </a:lnTo>
                      <a:lnTo>
                        <a:pt x="62" y="103"/>
                      </a:lnTo>
                      <a:lnTo>
                        <a:pt x="59" y="105"/>
                      </a:lnTo>
                      <a:lnTo>
                        <a:pt x="57" y="108"/>
                      </a:lnTo>
                      <a:lnTo>
                        <a:pt x="50" y="106"/>
                      </a:lnTo>
                      <a:lnTo>
                        <a:pt x="48" y="103"/>
                      </a:lnTo>
                      <a:lnTo>
                        <a:pt x="41" y="100"/>
                      </a:lnTo>
                      <a:lnTo>
                        <a:pt x="38" y="108"/>
                      </a:lnTo>
                      <a:lnTo>
                        <a:pt x="37" y="96"/>
                      </a:lnTo>
                      <a:lnTo>
                        <a:pt x="31" y="93"/>
                      </a:lnTo>
                      <a:lnTo>
                        <a:pt x="26" y="92"/>
                      </a:lnTo>
                      <a:lnTo>
                        <a:pt x="25" y="94"/>
                      </a:lnTo>
                      <a:lnTo>
                        <a:pt x="26" y="99"/>
                      </a:lnTo>
                      <a:lnTo>
                        <a:pt x="22" y="102"/>
                      </a:lnTo>
                      <a:lnTo>
                        <a:pt x="13" y="99"/>
                      </a:lnTo>
                      <a:lnTo>
                        <a:pt x="13" y="97"/>
                      </a:lnTo>
                      <a:lnTo>
                        <a:pt x="13" y="97"/>
                      </a:lnTo>
                      <a:lnTo>
                        <a:pt x="8" y="90"/>
                      </a:lnTo>
                      <a:lnTo>
                        <a:pt x="8" y="86"/>
                      </a:lnTo>
                      <a:lnTo>
                        <a:pt x="11" y="84"/>
                      </a:lnTo>
                      <a:lnTo>
                        <a:pt x="7" y="83"/>
                      </a:lnTo>
                      <a:lnTo>
                        <a:pt x="7" y="81"/>
                      </a:lnTo>
                      <a:lnTo>
                        <a:pt x="4" y="81"/>
                      </a:lnTo>
                      <a:lnTo>
                        <a:pt x="4" y="75"/>
                      </a:lnTo>
                      <a:lnTo>
                        <a:pt x="1" y="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9">
                  <a:extLst>
                    <a:ext uri="{FF2B5EF4-FFF2-40B4-BE49-F238E27FC236}">
                      <a16:creationId xmlns:a16="http://schemas.microsoft.com/office/drawing/2014/main" id="{2C6BDD67-90E3-45EC-9D18-15A209361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3330" y="965152"/>
                  <a:ext cx="288925" cy="292100"/>
                </a:xfrm>
                <a:custGeom>
                  <a:avLst/>
                  <a:gdLst>
                    <a:gd name="T0" fmla="*/ 23 w 182"/>
                    <a:gd name="T1" fmla="*/ 21 h 184"/>
                    <a:gd name="T2" fmla="*/ 38 w 182"/>
                    <a:gd name="T3" fmla="*/ 8 h 184"/>
                    <a:gd name="T4" fmla="*/ 46 w 182"/>
                    <a:gd name="T5" fmla="*/ 0 h 184"/>
                    <a:gd name="T6" fmla="*/ 66 w 182"/>
                    <a:gd name="T7" fmla="*/ 9 h 184"/>
                    <a:gd name="T8" fmla="*/ 71 w 182"/>
                    <a:gd name="T9" fmla="*/ 25 h 184"/>
                    <a:gd name="T10" fmla="*/ 72 w 182"/>
                    <a:gd name="T11" fmla="*/ 41 h 184"/>
                    <a:gd name="T12" fmla="*/ 77 w 182"/>
                    <a:gd name="T13" fmla="*/ 62 h 184"/>
                    <a:gd name="T14" fmla="*/ 92 w 182"/>
                    <a:gd name="T15" fmla="*/ 52 h 184"/>
                    <a:gd name="T16" fmla="*/ 98 w 182"/>
                    <a:gd name="T17" fmla="*/ 49 h 184"/>
                    <a:gd name="T18" fmla="*/ 120 w 182"/>
                    <a:gd name="T19" fmla="*/ 28 h 184"/>
                    <a:gd name="T20" fmla="*/ 133 w 182"/>
                    <a:gd name="T21" fmla="*/ 21 h 184"/>
                    <a:gd name="T22" fmla="*/ 149 w 182"/>
                    <a:gd name="T23" fmla="*/ 28 h 184"/>
                    <a:gd name="T24" fmla="*/ 157 w 182"/>
                    <a:gd name="T25" fmla="*/ 38 h 184"/>
                    <a:gd name="T26" fmla="*/ 154 w 182"/>
                    <a:gd name="T27" fmla="*/ 53 h 184"/>
                    <a:gd name="T28" fmla="*/ 152 w 182"/>
                    <a:gd name="T29" fmla="*/ 66 h 184"/>
                    <a:gd name="T30" fmla="*/ 154 w 182"/>
                    <a:gd name="T31" fmla="*/ 68 h 184"/>
                    <a:gd name="T32" fmla="*/ 178 w 182"/>
                    <a:gd name="T33" fmla="*/ 83 h 184"/>
                    <a:gd name="T34" fmla="*/ 182 w 182"/>
                    <a:gd name="T35" fmla="*/ 83 h 184"/>
                    <a:gd name="T36" fmla="*/ 179 w 182"/>
                    <a:gd name="T37" fmla="*/ 94 h 184"/>
                    <a:gd name="T38" fmla="*/ 170 w 182"/>
                    <a:gd name="T39" fmla="*/ 114 h 184"/>
                    <a:gd name="T40" fmla="*/ 155 w 182"/>
                    <a:gd name="T41" fmla="*/ 111 h 184"/>
                    <a:gd name="T42" fmla="*/ 133 w 182"/>
                    <a:gd name="T43" fmla="*/ 124 h 184"/>
                    <a:gd name="T44" fmla="*/ 138 w 182"/>
                    <a:gd name="T45" fmla="*/ 146 h 184"/>
                    <a:gd name="T46" fmla="*/ 138 w 182"/>
                    <a:gd name="T47" fmla="*/ 155 h 184"/>
                    <a:gd name="T48" fmla="*/ 133 w 182"/>
                    <a:gd name="T49" fmla="*/ 167 h 184"/>
                    <a:gd name="T50" fmla="*/ 115 w 182"/>
                    <a:gd name="T51" fmla="*/ 165 h 184"/>
                    <a:gd name="T52" fmla="*/ 111 w 182"/>
                    <a:gd name="T53" fmla="*/ 173 h 184"/>
                    <a:gd name="T54" fmla="*/ 103 w 182"/>
                    <a:gd name="T55" fmla="*/ 178 h 184"/>
                    <a:gd name="T56" fmla="*/ 99 w 182"/>
                    <a:gd name="T57" fmla="*/ 184 h 184"/>
                    <a:gd name="T58" fmla="*/ 90 w 182"/>
                    <a:gd name="T59" fmla="*/ 177 h 184"/>
                    <a:gd name="T60" fmla="*/ 78 w 182"/>
                    <a:gd name="T61" fmla="*/ 170 h 184"/>
                    <a:gd name="T62" fmla="*/ 74 w 182"/>
                    <a:gd name="T63" fmla="*/ 175 h 184"/>
                    <a:gd name="T64" fmla="*/ 68 w 182"/>
                    <a:gd name="T65" fmla="*/ 171 h 184"/>
                    <a:gd name="T66" fmla="*/ 65 w 182"/>
                    <a:gd name="T67" fmla="*/ 162 h 184"/>
                    <a:gd name="T68" fmla="*/ 59 w 182"/>
                    <a:gd name="T69" fmla="*/ 158 h 184"/>
                    <a:gd name="T70" fmla="*/ 50 w 182"/>
                    <a:gd name="T71" fmla="*/ 155 h 184"/>
                    <a:gd name="T72" fmla="*/ 37 w 182"/>
                    <a:gd name="T73" fmla="*/ 146 h 184"/>
                    <a:gd name="T74" fmla="*/ 31 w 182"/>
                    <a:gd name="T75" fmla="*/ 133 h 184"/>
                    <a:gd name="T76" fmla="*/ 16 w 182"/>
                    <a:gd name="T77" fmla="*/ 121 h 184"/>
                    <a:gd name="T78" fmla="*/ 6 w 182"/>
                    <a:gd name="T79" fmla="*/ 106 h 184"/>
                    <a:gd name="T80" fmla="*/ 0 w 182"/>
                    <a:gd name="T81" fmla="*/ 90 h 184"/>
                    <a:gd name="T82" fmla="*/ 12 w 182"/>
                    <a:gd name="T83" fmla="*/ 72 h 184"/>
                    <a:gd name="T84" fmla="*/ 7 w 182"/>
                    <a:gd name="T85" fmla="*/ 55 h 184"/>
                    <a:gd name="T86" fmla="*/ 10 w 182"/>
                    <a:gd name="T87" fmla="*/ 44 h 184"/>
                    <a:gd name="T88" fmla="*/ 18 w 182"/>
                    <a:gd name="T89" fmla="*/ 36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2" h="184">
                      <a:moveTo>
                        <a:pt x="19" y="24"/>
                      </a:moveTo>
                      <a:lnTo>
                        <a:pt x="23" y="24"/>
                      </a:lnTo>
                      <a:lnTo>
                        <a:pt x="23" y="21"/>
                      </a:lnTo>
                      <a:lnTo>
                        <a:pt x="25" y="21"/>
                      </a:lnTo>
                      <a:lnTo>
                        <a:pt x="28" y="11"/>
                      </a:lnTo>
                      <a:lnTo>
                        <a:pt x="38" y="8"/>
                      </a:lnTo>
                      <a:lnTo>
                        <a:pt x="40" y="6"/>
                      </a:lnTo>
                      <a:lnTo>
                        <a:pt x="43" y="6"/>
                      </a:lnTo>
                      <a:lnTo>
                        <a:pt x="46" y="0"/>
                      </a:lnTo>
                      <a:lnTo>
                        <a:pt x="52" y="3"/>
                      </a:lnTo>
                      <a:lnTo>
                        <a:pt x="55" y="6"/>
                      </a:lnTo>
                      <a:lnTo>
                        <a:pt x="66" y="9"/>
                      </a:lnTo>
                      <a:lnTo>
                        <a:pt x="69" y="16"/>
                      </a:lnTo>
                      <a:lnTo>
                        <a:pt x="68" y="21"/>
                      </a:lnTo>
                      <a:lnTo>
                        <a:pt x="71" y="25"/>
                      </a:lnTo>
                      <a:lnTo>
                        <a:pt x="72" y="30"/>
                      </a:lnTo>
                      <a:lnTo>
                        <a:pt x="69" y="34"/>
                      </a:lnTo>
                      <a:lnTo>
                        <a:pt x="72" y="41"/>
                      </a:lnTo>
                      <a:lnTo>
                        <a:pt x="71" y="41"/>
                      </a:lnTo>
                      <a:lnTo>
                        <a:pt x="68" y="59"/>
                      </a:lnTo>
                      <a:lnTo>
                        <a:pt x="77" y="62"/>
                      </a:lnTo>
                      <a:lnTo>
                        <a:pt x="81" y="53"/>
                      </a:lnTo>
                      <a:lnTo>
                        <a:pt x="92" y="52"/>
                      </a:lnTo>
                      <a:lnTo>
                        <a:pt x="92" y="52"/>
                      </a:lnTo>
                      <a:lnTo>
                        <a:pt x="93" y="49"/>
                      </a:lnTo>
                      <a:lnTo>
                        <a:pt x="93" y="49"/>
                      </a:lnTo>
                      <a:lnTo>
                        <a:pt x="98" y="49"/>
                      </a:lnTo>
                      <a:lnTo>
                        <a:pt x="103" y="40"/>
                      </a:lnTo>
                      <a:lnTo>
                        <a:pt x="112" y="37"/>
                      </a:lnTo>
                      <a:lnTo>
                        <a:pt x="120" y="28"/>
                      </a:lnTo>
                      <a:lnTo>
                        <a:pt x="126" y="30"/>
                      </a:lnTo>
                      <a:lnTo>
                        <a:pt x="129" y="28"/>
                      </a:lnTo>
                      <a:lnTo>
                        <a:pt x="133" y="21"/>
                      </a:lnTo>
                      <a:lnTo>
                        <a:pt x="136" y="22"/>
                      </a:lnTo>
                      <a:lnTo>
                        <a:pt x="139" y="28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57" y="33"/>
                      </a:lnTo>
                      <a:lnTo>
                        <a:pt x="157" y="38"/>
                      </a:lnTo>
                      <a:lnTo>
                        <a:pt x="152" y="40"/>
                      </a:lnTo>
                      <a:lnTo>
                        <a:pt x="152" y="49"/>
                      </a:lnTo>
                      <a:lnTo>
                        <a:pt x="154" y="53"/>
                      </a:lnTo>
                      <a:lnTo>
                        <a:pt x="151" y="53"/>
                      </a:lnTo>
                      <a:lnTo>
                        <a:pt x="148" y="59"/>
                      </a:lnTo>
                      <a:lnTo>
                        <a:pt x="152" y="66"/>
                      </a:lnTo>
                      <a:lnTo>
                        <a:pt x="152" y="66"/>
                      </a:lnTo>
                      <a:lnTo>
                        <a:pt x="154" y="68"/>
                      </a:lnTo>
                      <a:lnTo>
                        <a:pt x="154" y="68"/>
                      </a:lnTo>
                      <a:lnTo>
                        <a:pt x="158" y="68"/>
                      </a:lnTo>
                      <a:lnTo>
                        <a:pt x="161" y="74"/>
                      </a:lnTo>
                      <a:lnTo>
                        <a:pt x="178" y="83"/>
                      </a:lnTo>
                      <a:lnTo>
                        <a:pt x="178" y="83"/>
                      </a:lnTo>
                      <a:lnTo>
                        <a:pt x="179" y="81"/>
                      </a:lnTo>
                      <a:lnTo>
                        <a:pt x="182" y="83"/>
                      </a:lnTo>
                      <a:lnTo>
                        <a:pt x="182" y="87"/>
                      </a:lnTo>
                      <a:lnTo>
                        <a:pt x="182" y="87"/>
                      </a:lnTo>
                      <a:lnTo>
                        <a:pt x="179" y="94"/>
                      </a:lnTo>
                      <a:lnTo>
                        <a:pt x="172" y="103"/>
                      </a:lnTo>
                      <a:lnTo>
                        <a:pt x="173" y="109"/>
                      </a:lnTo>
                      <a:lnTo>
                        <a:pt x="170" y="114"/>
                      </a:lnTo>
                      <a:lnTo>
                        <a:pt x="170" y="114"/>
                      </a:lnTo>
                      <a:lnTo>
                        <a:pt x="164" y="109"/>
                      </a:lnTo>
                      <a:lnTo>
                        <a:pt x="155" y="111"/>
                      </a:lnTo>
                      <a:lnTo>
                        <a:pt x="149" y="109"/>
                      </a:lnTo>
                      <a:lnTo>
                        <a:pt x="139" y="114"/>
                      </a:lnTo>
                      <a:lnTo>
                        <a:pt x="133" y="124"/>
                      </a:lnTo>
                      <a:lnTo>
                        <a:pt x="139" y="127"/>
                      </a:lnTo>
                      <a:lnTo>
                        <a:pt x="135" y="143"/>
                      </a:lnTo>
                      <a:lnTo>
                        <a:pt x="138" y="146"/>
                      </a:lnTo>
                      <a:lnTo>
                        <a:pt x="135" y="147"/>
                      </a:lnTo>
                      <a:lnTo>
                        <a:pt x="138" y="150"/>
                      </a:lnTo>
                      <a:lnTo>
                        <a:pt x="138" y="155"/>
                      </a:lnTo>
                      <a:lnTo>
                        <a:pt x="132" y="158"/>
                      </a:lnTo>
                      <a:lnTo>
                        <a:pt x="133" y="162"/>
                      </a:lnTo>
                      <a:lnTo>
                        <a:pt x="133" y="167"/>
                      </a:lnTo>
                      <a:lnTo>
                        <a:pt x="120" y="162"/>
                      </a:lnTo>
                      <a:lnTo>
                        <a:pt x="117" y="156"/>
                      </a:lnTo>
                      <a:lnTo>
                        <a:pt x="115" y="165"/>
                      </a:lnTo>
                      <a:lnTo>
                        <a:pt x="114" y="164"/>
                      </a:lnTo>
                      <a:lnTo>
                        <a:pt x="111" y="167"/>
                      </a:lnTo>
                      <a:lnTo>
                        <a:pt x="111" y="173"/>
                      </a:lnTo>
                      <a:lnTo>
                        <a:pt x="105" y="171"/>
                      </a:lnTo>
                      <a:lnTo>
                        <a:pt x="101" y="178"/>
                      </a:lnTo>
                      <a:lnTo>
                        <a:pt x="103" y="178"/>
                      </a:lnTo>
                      <a:lnTo>
                        <a:pt x="98" y="181"/>
                      </a:lnTo>
                      <a:lnTo>
                        <a:pt x="99" y="184"/>
                      </a:lnTo>
                      <a:lnTo>
                        <a:pt x="99" y="184"/>
                      </a:lnTo>
                      <a:lnTo>
                        <a:pt x="95" y="184"/>
                      </a:lnTo>
                      <a:lnTo>
                        <a:pt x="92" y="181"/>
                      </a:lnTo>
                      <a:lnTo>
                        <a:pt x="90" y="177"/>
                      </a:lnTo>
                      <a:lnTo>
                        <a:pt x="92" y="171"/>
                      </a:lnTo>
                      <a:lnTo>
                        <a:pt x="86" y="173"/>
                      </a:lnTo>
                      <a:lnTo>
                        <a:pt x="78" y="170"/>
                      </a:lnTo>
                      <a:lnTo>
                        <a:pt x="75" y="173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68" y="171"/>
                      </a:lnTo>
                      <a:lnTo>
                        <a:pt x="69" y="168"/>
                      </a:lnTo>
                      <a:lnTo>
                        <a:pt x="66" y="164"/>
                      </a:lnTo>
                      <a:lnTo>
                        <a:pt x="65" y="162"/>
                      </a:lnTo>
                      <a:lnTo>
                        <a:pt x="61" y="164"/>
                      </a:lnTo>
                      <a:lnTo>
                        <a:pt x="59" y="162"/>
                      </a:lnTo>
                      <a:lnTo>
                        <a:pt x="59" y="158"/>
                      </a:lnTo>
                      <a:lnTo>
                        <a:pt x="58" y="158"/>
                      </a:lnTo>
                      <a:lnTo>
                        <a:pt x="55" y="155"/>
                      </a:lnTo>
                      <a:lnTo>
                        <a:pt x="50" y="155"/>
                      </a:lnTo>
                      <a:lnTo>
                        <a:pt x="47" y="150"/>
                      </a:lnTo>
                      <a:lnTo>
                        <a:pt x="41" y="150"/>
                      </a:lnTo>
                      <a:lnTo>
                        <a:pt x="37" y="146"/>
                      </a:lnTo>
                      <a:lnTo>
                        <a:pt x="38" y="142"/>
                      </a:lnTo>
                      <a:lnTo>
                        <a:pt x="32" y="139"/>
                      </a:lnTo>
                      <a:lnTo>
                        <a:pt x="31" y="133"/>
                      </a:lnTo>
                      <a:lnTo>
                        <a:pt x="25" y="131"/>
                      </a:lnTo>
                      <a:lnTo>
                        <a:pt x="19" y="122"/>
                      </a:lnTo>
                      <a:lnTo>
                        <a:pt x="16" y="121"/>
                      </a:lnTo>
                      <a:lnTo>
                        <a:pt x="16" y="121"/>
                      </a:lnTo>
                      <a:lnTo>
                        <a:pt x="4" y="111"/>
                      </a:lnTo>
                      <a:lnTo>
                        <a:pt x="6" y="106"/>
                      </a:lnTo>
                      <a:lnTo>
                        <a:pt x="1" y="96"/>
                      </a:lnTo>
                      <a:lnTo>
                        <a:pt x="3" y="92"/>
                      </a:lnTo>
                      <a:lnTo>
                        <a:pt x="0" y="90"/>
                      </a:lnTo>
                      <a:lnTo>
                        <a:pt x="9" y="80"/>
                      </a:lnTo>
                      <a:lnTo>
                        <a:pt x="7" y="77"/>
                      </a:lnTo>
                      <a:lnTo>
                        <a:pt x="12" y="72"/>
                      </a:lnTo>
                      <a:lnTo>
                        <a:pt x="4" y="69"/>
                      </a:lnTo>
                      <a:lnTo>
                        <a:pt x="4" y="56"/>
                      </a:lnTo>
                      <a:lnTo>
                        <a:pt x="7" y="55"/>
                      </a:lnTo>
                      <a:lnTo>
                        <a:pt x="10" y="56"/>
                      </a:lnTo>
                      <a:lnTo>
                        <a:pt x="12" y="55"/>
                      </a:lnTo>
                      <a:lnTo>
                        <a:pt x="10" y="44"/>
                      </a:lnTo>
                      <a:lnTo>
                        <a:pt x="12" y="41"/>
                      </a:lnTo>
                      <a:lnTo>
                        <a:pt x="16" y="40"/>
                      </a:lnTo>
                      <a:lnTo>
                        <a:pt x="18" y="36"/>
                      </a:lnTo>
                      <a:lnTo>
                        <a:pt x="18" y="27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61">
                  <a:extLst>
                    <a:ext uri="{FF2B5EF4-FFF2-40B4-BE49-F238E27FC236}">
                      <a16:creationId xmlns:a16="http://schemas.microsoft.com/office/drawing/2014/main" id="{12308DC4-2F82-4904-AB05-7FBDE7CB1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3330" y="757190"/>
                  <a:ext cx="554038" cy="676275"/>
                </a:xfrm>
                <a:custGeom>
                  <a:avLst/>
                  <a:gdLst>
                    <a:gd name="T0" fmla="*/ 50 w 349"/>
                    <a:gd name="T1" fmla="*/ 18 h 426"/>
                    <a:gd name="T2" fmla="*/ 62 w 349"/>
                    <a:gd name="T3" fmla="*/ 37 h 426"/>
                    <a:gd name="T4" fmla="*/ 69 w 349"/>
                    <a:gd name="T5" fmla="*/ 49 h 426"/>
                    <a:gd name="T6" fmla="*/ 97 w 349"/>
                    <a:gd name="T7" fmla="*/ 81 h 426"/>
                    <a:gd name="T8" fmla="*/ 115 w 349"/>
                    <a:gd name="T9" fmla="*/ 84 h 426"/>
                    <a:gd name="T10" fmla="*/ 129 w 349"/>
                    <a:gd name="T11" fmla="*/ 100 h 426"/>
                    <a:gd name="T12" fmla="*/ 129 w 349"/>
                    <a:gd name="T13" fmla="*/ 77 h 426"/>
                    <a:gd name="T14" fmla="*/ 146 w 349"/>
                    <a:gd name="T15" fmla="*/ 99 h 426"/>
                    <a:gd name="T16" fmla="*/ 154 w 349"/>
                    <a:gd name="T17" fmla="*/ 118 h 426"/>
                    <a:gd name="T18" fmla="*/ 174 w 349"/>
                    <a:gd name="T19" fmla="*/ 124 h 426"/>
                    <a:gd name="T20" fmla="*/ 197 w 349"/>
                    <a:gd name="T21" fmla="*/ 131 h 426"/>
                    <a:gd name="T22" fmla="*/ 212 w 349"/>
                    <a:gd name="T23" fmla="*/ 130 h 426"/>
                    <a:gd name="T24" fmla="*/ 228 w 349"/>
                    <a:gd name="T25" fmla="*/ 125 h 426"/>
                    <a:gd name="T26" fmla="*/ 247 w 349"/>
                    <a:gd name="T27" fmla="*/ 124 h 426"/>
                    <a:gd name="T28" fmla="*/ 274 w 349"/>
                    <a:gd name="T29" fmla="*/ 121 h 426"/>
                    <a:gd name="T30" fmla="*/ 286 w 349"/>
                    <a:gd name="T31" fmla="*/ 105 h 426"/>
                    <a:gd name="T32" fmla="*/ 311 w 349"/>
                    <a:gd name="T33" fmla="*/ 130 h 426"/>
                    <a:gd name="T34" fmla="*/ 320 w 349"/>
                    <a:gd name="T35" fmla="*/ 149 h 426"/>
                    <a:gd name="T36" fmla="*/ 323 w 349"/>
                    <a:gd name="T37" fmla="*/ 159 h 426"/>
                    <a:gd name="T38" fmla="*/ 333 w 349"/>
                    <a:gd name="T39" fmla="*/ 186 h 426"/>
                    <a:gd name="T40" fmla="*/ 336 w 349"/>
                    <a:gd name="T41" fmla="*/ 200 h 426"/>
                    <a:gd name="T42" fmla="*/ 336 w 349"/>
                    <a:gd name="T43" fmla="*/ 234 h 426"/>
                    <a:gd name="T44" fmla="*/ 330 w 349"/>
                    <a:gd name="T45" fmla="*/ 255 h 426"/>
                    <a:gd name="T46" fmla="*/ 315 w 349"/>
                    <a:gd name="T47" fmla="*/ 281 h 426"/>
                    <a:gd name="T48" fmla="*/ 292 w 349"/>
                    <a:gd name="T49" fmla="*/ 290 h 426"/>
                    <a:gd name="T50" fmla="*/ 293 w 349"/>
                    <a:gd name="T51" fmla="*/ 304 h 426"/>
                    <a:gd name="T52" fmla="*/ 309 w 349"/>
                    <a:gd name="T53" fmla="*/ 320 h 426"/>
                    <a:gd name="T54" fmla="*/ 305 w 349"/>
                    <a:gd name="T55" fmla="*/ 357 h 426"/>
                    <a:gd name="T56" fmla="*/ 303 w 349"/>
                    <a:gd name="T57" fmla="*/ 383 h 426"/>
                    <a:gd name="T58" fmla="*/ 278 w 349"/>
                    <a:gd name="T59" fmla="*/ 383 h 426"/>
                    <a:gd name="T60" fmla="*/ 278 w 349"/>
                    <a:gd name="T61" fmla="*/ 407 h 426"/>
                    <a:gd name="T62" fmla="*/ 275 w 349"/>
                    <a:gd name="T63" fmla="*/ 421 h 426"/>
                    <a:gd name="T64" fmla="*/ 259 w 349"/>
                    <a:gd name="T65" fmla="*/ 426 h 426"/>
                    <a:gd name="T66" fmla="*/ 238 w 349"/>
                    <a:gd name="T67" fmla="*/ 423 h 426"/>
                    <a:gd name="T68" fmla="*/ 226 w 349"/>
                    <a:gd name="T69" fmla="*/ 407 h 426"/>
                    <a:gd name="T70" fmla="*/ 198 w 349"/>
                    <a:gd name="T71" fmla="*/ 374 h 426"/>
                    <a:gd name="T72" fmla="*/ 191 w 349"/>
                    <a:gd name="T73" fmla="*/ 358 h 426"/>
                    <a:gd name="T74" fmla="*/ 174 w 349"/>
                    <a:gd name="T75" fmla="*/ 333 h 426"/>
                    <a:gd name="T76" fmla="*/ 182 w 349"/>
                    <a:gd name="T77" fmla="*/ 321 h 426"/>
                    <a:gd name="T78" fmla="*/ 186 w 349"/>
                    <a:gd name="T79" fmla="*/ 295 h 426"/>
                    <a:gd name="T80" fmla="*/ 185 w 349"/>
                    <a:gd name="T81" fmla="*/ 287 h 426"/>
                    <a:gd name="T82" fmla="*/ 183 w 349"/>
                    <a:gd name="T83" fmla="*/ 277 h 426"/>
                    <a:gd name="T84" fmla="*/ 201 w 349"/>
                    <a:gd name="T85" fmla="*/ 233 h 426"/>
                    <a:gd name="T86" fmla="*/ 200 w 349"/>
                    <a:gd name="T87" fmla="*/ 209 h 426"/>
                    <a:gd name="T88" fmla="*/ 172 w 349"/>
                    <a:gd name="T89" fmla="*/ 215 h 426"/>
                    <a:gd name="T90" fmla="*/ 161 w 349"/>
                    <a:gd name="T91" fmla="*/ 189 h 426"/>
                    <a:gd name="T92" fmla="*/ 143 w 349"/>
                    <a:gd name="T93" fmla="*/ 231 h 426"/>
                    <a:gd name="T94" fmla="*/ 121 w 349"/>
                    <a:gd name="T95" fmla="*/ 205 h 426"/>
                    <a:gd name="T96" fmla="*/ 117 w 349"/>
                    <a:gd name="T97" fmla="*/ 177 h 426"/>
                    <a:gd name="T98" fmla="*/ 89 w 349"/>
                    <a:gd name="T99" fmla="*/ 150 h 426"/>
                    <a:gd name="T100" fmla="*/ 92 w 349"/>
                    <a:gd name="T101" fmla="*/ 136 h 426"/>
                    <a:gd name="T102" fmla="*/ 71 w 349"/>
                    <a:gd name="T103" fmla="*/ 114 h 426"/>
                    <a:gd name="T104" fmla="*/ 47 w 349"/>
                    <a:gd name="T105" fmla="*/ 102 h 426"/>
                    <a:gd name="T106" fmla="*/ 32 w 349"/>
                    <a:gd name="T107" fmla="*/ 83 h 426"/>
                    <a:gd name="T108" fmla="*/ 10 w 349"/>
                    <a:gd name="T109" fmla="*/ 62 h 426"/>
                    <a:gd name="T110" fmla="*/ 7 w 349"/>
                    <a:gd name="T111" fmla="*/ 47 h 426"/>
                    <a:gd name="T112" fmla="*/ 29 w 349"/>
                    <a:gd name="T113" fmla="*/ 37 h 426"/>
                    <a:gd name="T114" fmla="*/ 31 w 349"/>
                    <a:gd name="T115" fmla="*/ 1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49" h="426">
                      <a:moveTo>
                        <a:pt x="44" y="0"/>
                      </a:moveTo>
                      <a:lnTo>
                        <a:pt x="44" y="5"/>
                      </a:lnTo>
                      <a:lnTo>
                        <a:pt x="49" y="7"/>
                      </a:lnTo>
                      <a:lnTo>
                        <a:pt x="50" y="18"/>
                      </a:lnTo>
                      <a:lnTo>
                        <a:pt x="53" y="18"/>
                      </a:lnTo>
                      <a:lnTo>
                        <a:pt x="53" y="22"/>
                      </a:lnTo>
                      <a:lnTo>
                        <a:pt x="60" y="25"/>
                      </a:lnTo>
                      <a:lnTo>
                        <a:pt x="62" y="37"/>
                      </a:lnTo>
                      <a:lnTo>
                        <a:pt x="60" y="35"/>
                      </a:lnTo>
                      <a:lnTo>
                        <a:pt x="59" y="38"/>
                      </a:lnTo>
                      <a:lnTo>
                        <a:pt x="68" y="44"/>
                      </a:lnTo>
                      <a:lnTo>
                        <a:pt x="69" y="49"/>
                      </a:lnTo>
                      <a:lnTo>
                        <a:pt x="74" y="52"/>
                      </a:lnTo>
                      <a:lnTo>
                        <a:pt x="89" y="72"/>
                      </a:lnTo>
                      <a:lnTo>
                        <a:pt x="90" y="77"/>
                      </a:lnTo>
                      <a:lnTo>
                        <a:pt x="97" y="81"/>
                      </a:lnTo>
                      <a:lnTo>
                        <a:pt x="99" y="81"/>
                      </a:lnTo>
                      <a:lnTo>
                        <a:pt x="102" y="77"/>
                      </a:lnTo>
                      <a:lnTo>
                        <a:pt x="105" y="77"/>
                      </a:lnTo>
                      <a:lnTo>
                        <a:pt x="115" y="84"/>
                      </a:lnTo>
                      <a:lnTo>
                        <a:pt x="115" y="93"/>
                      </a:lnTo>
                      <a:lnTo>
                        <a:pt x="117" y="96"/>
                      </a:lnTo>
                      <a:lnTo>
                        <a:pt x="121" y="99"/>
                      </a:lnTo>
                      <a:lnTo>
                        <a:pt x="129" y="100"/>
                      </a:lnTo>
                      <a:lnTo>
                        <a:pt x="134" y="90"/>
                      </a:lnTo>
                      <a:lnTo>
                        <a:pt x="132" y="83"/>
                      </a:lnTo>
                      <a:lnTo>
                        <a:pt x="126" y="78"/>
                      </a:lnTo>
                      <a:lnTo>
                        <a:pt x="129" y="77"/>
                      </a:lnTo>
                      <a:lnTo>
                        <a:pt x="133" y="81"/>
                      </a:lnTo>
                      <a:lnTo>
                        <a:pt x="140" y="83"/>
                      </a:lnTo>
                      <a:lnTo>
                        <a:pt x="148" y="90"/>
                      </a:lnTo>
                      <a:lnTo>
                        <a:pt x="146" y="99"/>
                      </a:lnTo>
                      <a:lnTo>
                        <a:pt x="143" y="100"/>
                      </a:lnTo>
                      <a:lnTo>
                        <a:pt x="143" y="106"/>
                      </a:lnTo>
                      <a:lnTo>
                        <a:pt x="145" y="111"/>
                      </a:lnTo>
                      <a:lnTo>
                        <a:pt x="154" y="118"/>
                      </a:lnTo>
                      <a:lnTo>
                        <a:pt x="152" y="121"/>
                      </a:lnTo>
                      <a:lnTo>
                        <a:pt x="163" y="127"/>
                      </a:lnTo>
                      <a:lnTo>
                        <a:pt x="173" y="128"/>
                      </a:lnTo>
                      <a:lnTo>
                        <a:pt x="174" y="124"/>
                      </a:lnTo>
                      <a:lnTo>
                        <a:pt x="179" y="124"/>
                      </a:lnTo>
                      <a:lnTo>
                        <a:pt x="191" y="119"/>
                      </a:lnTo>
                      <a:lnTo>
                        <a:pt x="189" y="125"/>
                      </a:lnTo>
                      <a:lnTo>
                        <a:pt x="197" y="131"/>
                      </a:lnTo>
                      <a:lnTo>
                        <a:pt x="198" y="136"/>
                      </a:lnTo>
                      <a:lnTo>
                        <a:pt x="203" y="137"/>
                      </a:lnTo>
                      <a:lnTo>
                        <a:pt x="206" y="130"/>
                      </a:lnTo>
                      <a:lnTo>
                        <a:pt x="212" y="130"/>
                      </a:lnTo>
                      <a:lnTo>
                        <a:pt x="217" y="131"/>
                      </a:lnTo>
                      <a:lnTo>
                        <a:pt x="222" y="128"/>
                      </a:lnTo>
                      <a:lnTo>
                        <a:pt x="229" y="130"/>
                      </a:lnTo>
                      <a:lnTo>
                        <a:pt x="228" y="125"/>
                      </a:lnTo>
                      <a:lnTo>
                        <a:pt x="231" y="118"/>
                      </a:lnTo>
                      <a:lnTo>
                        <a:pt x="235" y="119"/>
                      </a:lnTo>
                      <a:lnTo>
                        <a:pt x="241" y="127"/>
                      </a:lnTo>
                      <a:lnTo>
                        <a:pt x="247" y="124"/>
                      </a:lnTo>
                      <a:lnTo>
                        <a:pt x="274" y="134"/>
                      </a:lnTo>
                      <a:lnTo>
                        <a:pt x="275" y="131"/>
                      </a:lnTo>
                      <a:lnTo>
                        <a:pt x="272" y="124"/>
                      </a:lnTo>
                      <a:lnTo>
                        <a:pt x="274" y="121"/>
                      </a:lnTo>
                      <a:lnTo>
                        <a:pt x="275" y="116"/>
                      </a:lnTo>
                      <a:lnTo>
                        <a:pt x="280" y="115"/>
                      </a:lnTo>
                      <a:lnTo>
                        <a:pt x="280" y="112"/>
                      </a:lnTo>
                      <a:lnTo>
                        <a:pt x="286" y="105"/>
                      </a:lnTo>
                      <a:lnTo>
                        <a:pt x="299" y="103"/>
                      </a:lnTo>
                      <a:lnTo>
                        <a:pt x="303" y="111"/>
                      </a:lnTo>
                      <a:lnTo>
                        <a:pt x="308" y="125"/>
                      </a:lnTo>
                      <a:lnTo>
                        <a:pt x="311" y="130"/>
                      </a:lnTo>
                      <a:lnTo>
                        <a:pt x="315" y="130"/>
                      </a:lnTo>
                      <a:lnTo>
                        <a:pt x="318" y="137"/>
                      </a:lnTo>
                      <a:lnTo>
                        <a:pt x="315" y="142"/>
                      </a:lnTo>
                      <a:lnTo>
                        <a:pt x="320" y="149"/>
                      </a:lnTo>
                      <a:lnTo>
                        <a:pt x="326" y="152"/>
                      </a:lnTo>
                      <a:lnTo>
                        <a:pt x="326" y="152"/>
                      </a:lnTo>
                      <a:lnTo>
                        <a:pt x="327" y="155"/>
                      </a:lnTo>
                      <a:lnTo>
                        <a:pt x="323" y="159"/>
                      </a:lnTo>
                      <a:lnTo>
                        <a:pt x="323" y="171"/>
                      </a:lnTo>
                      <a:lnTo>
                        <a:pt x="324" y="175"/>
                      </a:lnTo>
                      <a:lnTo>
                        <a:pt x="332" y="180"/>
                      </a:lnTo>
                      <a:lnTo>
                        <a:pt x="333" y="186"/>
                      </a:lnTo>
                      <a:lnTo>
                        <a:pt x="336" y="189"/>
                      </a:lnTo>
                      <a:lnTo>
                        <a:pt x="335" y="192"/>
                      </a:lnTo>
                      <a:lnTo>
                        <a:pt x="337" y="196"/>
                      </a:lnTo>
                      <a:lnTo>
                        <a:pt x="336" y="200"/>
                      </a:lnTo>
                      <a:lnTo>
                        <a:pt x="343" y="211"/>
                      </a:lnTo>
                      <a:lnTo>
                        <a:pt x="349" y="225"/>
                      </a:lnTo>
                      <a:lnTo>
                        <a:pt x="345" y="224"/>
                      </a:lnTo>
                      <a:lnTo>
                        <a:pt x="336" y="234"/>
                      </a:lnTo>
                      <a:lnTo>
                        <a:pt x="340" y="239"/>
                      </a:lnTo>
                      <a:lnTo>
                        <a:pt x="333" y="249"/>
                      </a:lnTo>
                      <a:lnTo>
                        <a:pt x="333" y="253"/>
                      </a:lnTo>
                      <a:lnTo>
                        <a:pt x="330" y="255"/>
                      </a:lnTo>
                      <a:lnTo>
                        <a:pt x="330" y="262"/>
                      </a:lnTo>
                      <a:lnTo>
                        <a:pt x="317" y="267"/>
                      </a:lnTo>
                      <a:lnTo>
                        <a:pt x="314" y="274"/>
                      </a:lnTo>
                      <a:lnTo>
                        <a:pt x="315" y="281"/>
                      </a:lnTo>
                      <a:lnTo>
                        <a:pt x="314" y="287"/>
                      </a:lnTo>
                      <a:lnTo>
                        <a:pt x="306" y="290"/>
                      </a:lnTo>
                      <a:lnTo>
                        <a:pt x="300" y="287"/>
                      </a:lnTo>
                      <a:lnTo>
                        <a:pt x="292" y="290"/>
                      </a:lnTo>
                      <a:lnTo>
                        <a:pt x="289" y="289"/>
                      </a:lnTo>
                      <a:lnTo>
                        <a:pt x="286" y="293"/>
                      </a:lnTo>
                      <a:lnTo>
                        <a:pt x="292" y="301"/>
                      </a:lnTo>
                      <a:lnTo>
                        <a:pt x="293" y="304"/>
                      </a:lnTo>
                      <a:lnTo>
                        <a:pt x="299" y="306"/>
                      </a:lnTo>
                      <a:lnTo>
                        <a:pt x="295" y="314"/>
                      </a:lnTo>
                      <a:lnTo>
                        <a:pt x="300" y="318"/>
                      </a:lnTo>
                      <a:lnTo>
                        <a:pt x="309" y="320"/>
                      </a:lnTo>
                      <a:lnTo>
                        <a:pt x="311" y="326"/>
                      </a:lnTo>
                      <a:lnTo>
                        <a:pt x="309" y="334"/>
                      </a:lnTo>
                      <a:lnTo>
                        <a:pt x="309" y="357"/>
                      </a:lnTo>
                      <a:lnTo>
                        <a:pt x="305" y="357"/>
                      </a:lnTo>
                      <a:lnTo>
                        <a:pt x="300" y="361"/>
                      </a:lnTo>
                      <a:lnTo>
                        <a:pt x="302" y="371"/>
                      </a:lnTo>
                      <a:lnTo>
                        <a:pt x="308" y="382"/>
                      </a:lnTo>
                      <a:lnTo>
                        <a:pt x="303" y="383"/>
                      </a:lnTo>
                      <a:lnTo>
                        <a:pt x="295" y="383"/>
                      </a:lnTo>
                      <a:lnTo>
                        <a:pt x="286" y="376"/>
                      </a:lnTo>
                      <a:lnTo>
                        <a:pt x="275" y="374"/>
                      </a:lnTo>
                      <a:lnTo>
                        <a:pt x="278" y="383"/>
                      </a:lnTo>
                      <a:lnTo>
                        <a:pt x="272" y="383"/>
                      </a:lnTo>
                      <a:lnTo>
                        <a:pt x="277" y="393"/>
                      </a:lnTo>
                      <a:lnTo>
                        <a:pt x="272" y="399"/>
                      </a:lnTo>
                      <a:lnTo>
                        <a:pt x="278" y="407"/>
                      </a:lnTo>
                      <a:lnTo>
                        <a:pt x="278" y="413"/>
                      </a:lnTo>
                      <a:lnTo>
                        <a:pt x="274" y="413"/>
                      </a:lnTo>
                      <a:lnTo>
                        <a:pt x="272" y="415"/>
                      </a:lnTo>
                      <a:lnTo>
                        <a:pt x="275" y="421"/>
                      </a:lnTo>
                      <a:lnTo>
                        <a:pt x="274" y="424"/>
                      </a:lnTo>
                      <a:lnTo>
                        <a:pt x="271" y="423"/>
                      </a:lnTo>
                      <a:lnTo>
                        <a:pt x="265" y="426"/>
                      </a:lnTo>
                      <a:lnTo>
                        <a:pt x="259" y="426"/>
                      </a:lnTo>
                      <a:lnTo>
                        <a:pt x="259" y="426"/>
                      </a:lnTo>
                      <a:lnTo>
                        <a:pt x="246" y="420"/>
                      </a:lnTo>
                      <a:lnTo>
                        <a:pt x="244" y="423"/>
                      </a:lnTo>
                      <a:lnTo>
                        <a:pt x="238" y="423"/>
                      </a:lnTo>
                      <a:lnTo>
                        <a:pt x="234" y="424"/>
                      </a:lnTo>
                      <a:lnTo>
                        <a:pt x="232" y="417"/>
                      </a:lnTo>
                      <a:lnTo>
                        <a:pt x="226" y="414"/>
                      </a:lnTo>
                      <a:lnTo>
                        <a:pt x="226" y="407"/>
                      </a:lnTo>
                      <a:lnTo>
                        <a:pt x="215" y="385"/>
                      </a:lnTo>
                      <a:lnTo>
                        <a:pt x="200" y="382"/>
                      </a:lnTo>
                      <a:lnTo>
                        <a:pt x="197" y="379"/>
                      </a:lnTo>
                      <a:lnTo>
                        <a:pt x="198" y="374"/>
                      </a:lnTo>
                      <a:lnTo>
                        <a:pt x="197" y="370"/>
                      </a:lnTo>
                      <a:lnTo>
                        <a:pt x="192" y="365"/>
                      </a:lnTo>
                      <a:lnTo>
                        <a:pt x="194" y="362"/>
                      </a:lnTo>
                      <a:lnTo>
                        <a:pt x="191" y="358"/>
                      </a:lnTo>
                      <a:lnTo>
                        <a:pt x="183" y="357"/>
                      </a:lnTo>
                      <a:lnTo>
                        <a:pt x="185" y="346"/>
                      </a:lnTo>
                      <a:lnTo>
                        <a:pt x="180" y="336"/>
                      </a:lnTo>
                      <a:lnTo>
                        <a:pt x="174" y="333"/>
                      </a:lnTo>
                      <a:lnTo>
                        <a:pt x="164" y="336"/>
                      </a:lnTo>
                      <a:lnTo>
                        <a:pt x="161" y="332"/>
                      </a:lnTo>
                      <a:lnTo>
                        <a:pt x="172" y="323"/>
                      </a:lnTo>
                      <a:lnTo>
                        <a:pt x="182" y="321"/>
                      </a:lnTo>
                      <a:lnTo>
                        <a:pt x="182" y="318"/>
                      </a:lnTo>
                      <a:lnTo>
                        <a:pt x="180" y="314"/>
                      </a:lnTo>
                      <a:lnTo>
                        <a:pt x="180" y="301"/>
                      </a:lnTo>
                      <a:lnTo>
                        <a:pt x="186" y="295"/>
                      </a:lnTo>
                      <a:lnTo>
                        <a:pt x="188" y="289"/>
                      </a:lnTo>
                      <a:lnTo>
                        <a:pt x="192" y="283"/>
                      </a:lnTo>
                      <a:lnTo>
                        <a:pt x="188" y="283"/>
                      </a:lnTo>
                      <a:lnTo>
                        <a:pt x="185" y="287"/>
                      </a:lnTo>
                      <a:lnTo>
                        <a:pt x="179" y="290"/>
                      </a:lnTo>
                      <a:lnTo>
                        <a:pt x="174" y="290"/>
                      </a:lnTo>
                      <a:lnTo>
                        <a:pt x="179" y="281"/>
                      </a:lnTo>
                      <a:lnTo>
                        <a:pt x="183" y="277"/>
                      </a:lnTo>
                      <a:lnTo>
                        <a:pt x="185" y="271"/>
                      </a:lnTo>
                      <a:lnTo>
                        <a:pt x="198" y="255"/>
                      </a:lnTo>
                      <a:lnTo>
                        <a:pt x="204" y="249"/>
                      </a:lnTo>
                      <a:lnTo>
                        <a:pt x="201" y="233"/>
                      </a:lnTo>
                      <a:lnTo>
                        <a:pt x="204" y="225"/>
                      </a:lnTo>
                      <a:lnTo>
                        <a:pt x="201" y="221"/>
                      </a:lnTo>
                      <a:lnTo>
                        <a:pt x="203" y="217"/>
                      </a:lnTo>
                      <a:lnTo>
                        <a:pt x="200" y="209"/>
                      </a:lnTo>
                      <a:lnTo>
                        <a:pt x="195" y="212"/>
                      </a:lnTo>
                      <a:lnTo>
                        <a:pt x="182" y="215"/>
                      </a:lnTo>
                      <a:lnTo>
                        <a:pt x="176" y="220"/>
                      </a:lnTo>
                      <a:lnTo>
                        <a:pt x="172" y="215"/>
                      </a:lnTo>
                      <a:lnTo>
                        <a:pt x="170" y="184"/>
                      </a:lnTo>
                      <a:lnTo>
                        <a:pt x="169" y="183"/>
                      </a:lnTo>
                      <a:lnTo>
                        <a:pt x="163" y="184"/>
                      </a:lnTo>
                      <a:lnTo>
                        <a:pt x="161" y="189"/>
                      </a:lnTo>
                      <a:lnTo>
                        <a:pt x="164" y="195"/>
                      </a:lnTo>
                      <a:lnTo>
                        <a:pt x="163" y="199"/>
                      </a:lnTo>
                      <a:lnTo>
                        <a:pt x="164" y="211"/>
                      </a:lnTo>
                      <a:lnTo>
                        <a:pt x="143" y="231"/>
                      </a:lnTo>
                      <a:lnTo>
                        <a:pt x="133" y="230"/>
                      </a:lnTo>
                      <a:lnTo>
                        <a:pt x="129" y="231"/>
                      </a:lnTo>
                      <a:lnTo>
                        <a:pt x="121" y="212"/>
                      </a:lnTo>
                      <a:lnTo>
                        <a:pt x="121" y="205"/>
                      </a:lnTo>
                      <a:lnTo>
                        <a:pt x="126" y="196"/>
                      </a:lnTo>
                      <a:lnTo>
                        <a:pt x="121" y="192"/>
                      </a:lnTo>
                      <a:lnTo>
                        <a:pt x="120" y="183"/>
                      </a:lnTo>
                      <a:lnTo>
                        <a:pt x="117" y="177"/>
                      </a:lnTo>
                      <a:lnTo>
                        <a:pt x="114" y="175"/>
                      </a:lnTo>
                      <a:lnTo>
                        <a:pt x="115" y="169"/>
                      </a:lnTo>
                      <a:lnTo>
                        <a:pt x="114" y="165"/>
                      </a:lnTo>
                      <a:lnTo>
                        <a:pt x="89" y="150"/>
                      </a:lnTo>
                      <a:lnTo>
                        <a:pt x="83" y="143"/>
                      </a:lnTo>
                      <a:lnTo>
                        <a:pt x="84" y="140"/>
                      </a:lnTo>
                      <a:lnTo>
                        <a:pt x="92" y="137"/>
                      </a:lnTo>
                      <a:lnTo>
                        <a:pt x="92" y="136"/>
                      </a:lnTo>
                      <a:lnTo>
                        <a:pt x="86" y="134"/>
                      </a:lnTo>
                      <a:lnTo>
                        <a:pt x="80" y="128"/>
                      </a:lnTo>
                      <a:lnTo>
                        <a:pt x="72" y="125"/>
                      </a:lnTo>
                      <a:lnTo>
                        <a:pt x="71" y="114"/>
                      </a:lnTo>
                      <a:lnTo>
                        <a:pt x="59" y="111"/>
                      </a:lnTo>
                      <a:lnTo>
                        <a:pt x="57" y="105"/>
                      </a:lnTo>
                      <a:lnTo>
                        <a:pt x="53" y="102"/>
                      </a:lnTo>
                      <a:lnTo>
                        <a:pt x="47" y="102"/>
                      </a:lnTo>
                      <a:lnTo>
                        <a:pt x="47" y="96"/>
                      </a:lnTo>
                      <a:lnTo>
                        <a:pt x="44" y="91"/>
                      </a:lnTo>
                      <a:lnTo>
                        <a:pt x="35" y="91"/>
                      </a:lnTo>
                      <a:lnTo>
                        <a:pt x="32" y="83"/>
                      </a:lnTo>
                      <a:lnTo>
                        <a:pt x="25" y="83"/>
                      </a:lnTo>
                      <a:lnTo>
                        <a:pt x="22" y="71"/>
                      </a:lnTo>
                      <a:lnTo>
                        <a:pt x="9" y="65"/>
                      </a:lnTo>
                      <a:lnTo>
                        <a:pt x="10" y="62"/>
                      </a:lnTo>
                      <a:lnTo>
                        <a:pt x="13" y="58"/>
                      </a:lnTo>
                      <a:lnTo>
                        <a:pt x="9" y="56"/>
                      </a:lnTo>
                      <a:lnTo>
                        <a:pt x="6" y="52"/>
                      </a:lnTo>
                      <a:lnTo>
                        <a:pt x="7" y="47"/>
                      </a:lnTo>
                      <a:lnTo>
                        <a:pt x="0" y="41"/>
                      </a:lnTo>
                      <a:lnTo>
                        <a:pt x="3" y="35"/>
                      </a:lnTo>
                      <a:lnTo>
                        <a:pt x="11" y="33"/>
                      </a:lnTo>
                      <a:lnTo>
                        <a:pt x="29" y="37"/>
                      </a:lnTo>
                      <a:lnTo>
                        <a:pt x="29" y="33"/>
                      </a:lnTo>
                      <a:lnTo>
                        <a:pt x="25" y="25"/>
                      </a:lnTo>
                      <a:lnTo>
                        <a:pt x="29" y="24"/>
                      </a:lnTo>
                      <a:lnTo>
                        <a:pt x="31" y="16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E29DA17-C37F-442A-81EE-853FF65AEA7F}"/>
                </a:ext>
              </a:extLst>
            </p:cNvPr>
            <p:cNvGrpSpPr/>
            <p:nvPr/>
          </p:nvGrpSpPr>
          <p:grpSpPr>
            <a:xfrm>
              <a:off x="6292142" y="3605165"/>
              <a:ext cx="681038" cy="1625600"/>
              <a:chOff x="6292142" y="3605165"/>
              <a:chExt cx="681038" cy="1625600"/>
            </a:xfrm>
            <a:grpFill/>
          </p:grpSpPr>
          <p:sp>
            <p:nvSpPr>
              <p:cNvPr id="154" name="Freeform 25">
                <a:extLst>
                  <a:ext uri="{FF2B5EF4-FFF2-40B4-BE49-F238E27FC236}">
                    <a16:creationId xmlns:a16="http://schemas.microsoft.com/office/drawing/2014/main" id="{DA536427-98EE-423A-A6F1-7B3E89FED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2155" y="3605165"/>
                <a:ext cx="412750" cy="473075"/>
              </a:xfrm>
              <a:custGeom>
                <a:avLst/>
                <a:gdLst>
                  <a:gd name="T0" fmla="*/ 46 w 260"/>
                  <a:gd name="T1" fmla="*/ 15 h 298"/>
                  <a:gd name="T2" fmla="*/ 64 w 260"/>
                  <a:gd name="T3" fmla="*/ 46 h 298"/>
                  <a:gd name="T4" fmla="*/ 88 w 260"/>
                  <a:gd name="T5" fmla="*/ 50 h 298"/>
                  <a:gd name="T6" fmla="*/ 112 w 260"/>
                  <a:gd name="T7" fmla="*/ 52 h 298"/>
                  <a:gd name="T8" fmla="*/ 123 w 260"/>
                  <a:gd name="T9" fmla="*/ 81 h 298"/>
                  <a:gd name="T10" fmla="*/ 120 w 260"/>
                  <a:gd name="T11" fmla="*/ 99 h 298"/>
                  <a:gd name="T12" fmla="*/ 143 w 260"/>
                  <a:gd name="T13" fmla="*/ 109 h 298"/>
                  <a:gd name="T14" fmla="*/ 163 w 260"/>
                  <a:gd name="T15" fmla="*/ 111 h 298"/>
                  <a:gd name="T16" fmla="*/ 166 w 260"/>
                  <a:gd name="T17" fmla="*/ 87 h 298"/>
                  <a:gd name="T18" fmla="*/ 186 w 260"/>
                  <a:gd name="T19" fmla="*/ 94 h 298"/>
                  <a:gd name="T20" fmla="*/ 203 w 260"/>
                  <a:gd name="T21" fmla="*/ 115 h 298"/>
                  <a:gd name="T22" fmla="*/ 215 w 260"/>
                  <a:gd name="T23" fmla="*/ 131 h 298"/>
                  <a:gd name="T24" fmla="*/ 223 w 260"/>
                  <a:gd name="T25" fmla="*/ 144 h 298"/>
                  <a:gd name="T26" fmla="*/ 248 w 260"/>
                  <a:gd name="T27" fmla="*/ 155 h 298"/>
                  <a:gd name="T28" fmla="*/ 255 w 260"/>
                  <a:gd name="T29" fmla="*/ 165 h 298"/>
                  <a:gd name="T30" fmla="*/ 248 w 260"/>
                  <a:gd name="T31" fmla="*/ 177 h 298"/>
                  <a:gd name="T32" fmla="*/ 246 w 260"/>
                  <a:gd name="T33" fmla="*/ 194 h 298"/>
                  <a:gd name="T34" fmla="*/ 255 w 260"/>
                  <a:gd name="T35" fmla="*/ 205 h 298"/>
                  <a:gd name="T36" fmla="*/ 229 w 260"/>
                  <a:gd name="T37" fmla="*/ 208 h 298"/>
                  <a:gd name="T38" fmla="*/ 218 w 260"/>
                  <a:gd name="T39" fmla="*/ 212 h 298"/>
                  <a:gd name="T40" fmla="*/ 199 w 260"/>
                  <a:gd name="T41" fmla="*/ 245 h 298"/>
                  <a:gd name="T42" fmla="*/ 177 w 260"/>
                  <a:gd name="T43" fmla="*/ 255 h 298"/>
                  <a:gd name="T44" fmla="*/ 163 w 260"/>
                  <a:gd name="T45" fmla="*/ 259 h 298"/>
                  <a:gd name="T46" fmla="*/ 147 w 260"/>
                  <a:gd name="T47" fmla="*/ 265 h 298"/>
                  <a:gd name="T48" fmla="*/ 137 w 260"/>
                  <a:gd name="T49" fmla="*/ 278 h 298"/>
                  <a:gd name="T50" fmla="*/ 116 w 260"/>
                  <a:gd name="T51" fmla="*/ 287 h 298"/>
                  <a:gd name="T52" fmla="*/ 97 w 260"/>
                  <a:gd name="T53" fmla="*/ 280 h 298"/>
                  <a:gd name="T54" fmla="*/ 83 w 260"/>
                  <a:gd name="T55" fmla="*/ 295 h 298"/>
                  <a:gd name="T56" fmla="*/ 52 w 260"/>
                  <a:gd name="T57" fmla="*/ 293 h 298"/>
                  <a:gd name="T58" fmla="*/ 52 w 260"/>
                  <a:gd name="T59" fmla="*/ 270 h 298"/>
                  <a:gd name="T60" fmla="*/ 63 w 260"/>
                  <a:gd name="T61" fmla="*/ 264 h 298"/>
                  <a:gd name="T62" fmla="*/ 60 w 260"/>
                  <a:gd name="T63" fmla="*/ 246 h 298"/>
                  <a:gd name="T64" fmla="*/ 57 w 260"/>
                  <a:gd name="T65" fmla="*/ 236 h 298"/>
                  <a:gd name="T66" fmla="*/ 39 w 260"/>
                  <a:gd name="T67" fmla="*/ 234 h 298"/>
                  <a:gd name="T68" fmla="*/ 9 w 260"/>
                  <a:gd name="T69" fmla="*/ 234 h 298"/>
                  <a:gd name="T70" fmla="*/ 15 w 260"/>
                  <a:gd name="T71" fmla="*/ 214 h 298"/>
                  <a:gd name="T72" fmla="*/ 21 w 260"/>
                  <a:gd name="T73" fmla="*/ 180 h 298"/>
                  <a:gd name="T74" fmla="*/ 12 w 260"/>
                  <a:gd name="T75" fmla="*/ 169 h 298"/>
                  <a:gd name="T76" fmla="*/ 14 w 260"/>
                  <a:gd name="T77" fmla="*/ 150 h 298"/>
                  <a:gd name="T78" fmla="*/ 29 w 260"/>
                  <a:gd name="T79" fmla="*/ 128 h 298"/>
                  <a:gd name="T80" fmla="*/ 8 w 260"/>
                  <a:gd name="T81" fmla="*/ 116 h 298"/>
                  <a:gd name="T82" fmla="*/ 2 w 260"/>
                  <a:gd name="T83" fmla="*/ 103 h 298"/>
                  <a:gd name="T84" fmla="*/ 17 w 260"/>
                  <a:gd name="T85" fmla="*/ 90 h 298"/>
                  <a:gd name="T86" fmla="*/ 37 w 260"/>
                  <a:gd name="T87" fmla="*/ 90 h 298"/>
                  <a:gd name="T88" fmla="*/ 37 w 260"/>
                  <a:gd name="T89" fmla="*/ 69 h 298"/>
                  <a:gd name="T90" fmla="*/ 33 w 260"/>
                  <a:gd name="T91" fmla="*/ 52 h 298"/>
                  <a:gd name="T92" fmla="*/ 40 w 260"/>
                  <a:gd name="T93" fmla="*/ 24 h 298"/>
                  <a:gd name="T94" fmla="*/ 32 w 260"/>
                  <a:gd name="T95" fmla="*/ 7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0" h="298">
                    <a:moveTo>
                      <a:pt x="37" y="0"/>
                    </a:moveTo>
                    <a:lnTo>
                      <a:pt x="40" y="0"/>
                    </a:lnTo>
                    <a:lnTo>
                      <a:pt x="45" y="5"/>
                    </a:lnTo>
                    <a:lnTo>
                      <a:pt x="46" y="15"/>
                    </a:lnTo>
                    <a:lnTo>
                      <a:pt x="58" y="27"/>
                    </a:lnTo>
                    <a:lnTo>
                      <a:pt x="63" y="27"/>
                    </a:lnTo>
                    <a:lnTo>
                      <a:pt x="63" y="35"/>
                    </a:lnTo>
                    <a:lnTo>
                      <a:pt x="64" y="46"/>
                    </a:lnTo>
                    <a:lnTo>
                      <a:pt x="69" y="44"/>
                    </a:lnTo>
                    <a:lnTo>
                      <a:pt x="74" y="49"/>
                    </a:lnTo>
                    <a:lnTo>
                      <a:pt x="85" y="49"/>
                    </a:lnTo>
                    <a:lnTo>
                      <a:pt x="88" y="50"/>
                    </a:lnTo>
                    <a:lnTo>
                      <a:pt x="97" y="50"/>
                    </a:lnTo>
                    <a:lnTo>
                      <a:pt x="101" y="55"/>
                    </a:lnTo>
                    <a:lnTo>
                      <a:pt x="107" y="50"/>
                    </a:lnTo>
                    <a:lnTo>
                      <a:pt x="112" y="52"/>
                    </a:lnTo>
                    <a:lnTo>
                      <a:pt x="116" y="59"/>
                    </a:lnTo>
                    <a:lnTo>
                      <a:pt x="128" y="63"/>
                    </a:lnTo>
                    <a:lnTo>
                      <a:pt x="128" y="72"/>
                    </a:lnTo>
                    <a:lnTo>
                      <a:pt x="123" y="81"/>
                    </a:lnTo>
                    <a:lnTo>
                      <a:pt x="122" y="81"/>
                    </a:lnTo>
                    <a:lnTo>
                      <a:pt x="122" y="86"/>
                    </a:lnTo>
                    <a:lnTo>
                      <a:pt x="116" y="88"/>
                    </a:lnTo>
                    <a:lnTo>
                      <a:pt x="120" y="99"/>
                    </a:lnTo>
                    <a:lnTo>
                      <a:pt x="125" y="102"/>
                    </a:lnTo>
                    <a:lnTo>
                      <a:pt x="132" y="102"/>
                    </a:lnTo>
                    <a:lnTo>
                      <a:pt x="140" y="103"/>
                    </a:lnTo>
                    <a:lnTo>
                      <a:pt x="143" y="109"/>
                    </a:lnTo>
                    <a:lnTo>
                      <a:pt x="149" y="111"/>
                    </a:lnTo>
                    <a:lnTo>
                      <a:pt x="149" y="114"/>
                    </a:lnTo>
                    <a:lnTo>
                      <a:pt x="153" y="114"/>
                    </a:lnTo>
                    <a:lnTo>
                      <a:pt x="163" y="111"/>
                    </a:lnTo>
                    <a:lnTo>
                      <a:pt x="166" y="108"/>
                    </a:lnTo>
                    <a:lnTo>
                      <a:pt x="163" y="102"/>
                    </a:lnTo>
                    <a:lnTo>
                      <a:pt x="163" y="90"/>
                    </a:lnTo>
                    <a:lnTo>
                      <a:pt x="166" y="87"/>
                    </a:lnTo>
                    <a:lnTo>
                      <a:pt x="171" y="87"/>
                    </a:lnTo>
                    <a:lnTo>
                      <a:pt x="178" y="94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89" y="96"/>
                    </a:lnTo>
                    <a:lnTo>
                      <a:pt x="189" y="100"/>
                    </a:lnTo>
                    <a:lnTo>
                      <a:pt x="196" y="111"/>
                    </a:lnTo>
                    <a:lnTo>
                      <a:pt x="203" y="115"/>
                    </a:lnTo>
                    <a:lnTo>
                      <a:pt x="205" y="124"/>
                    </a:lnTo>
                    <a:lnTo>
                      <a:pt x="212" y="127"/>
                    </a:lnTo>
                    <a:lnTo>
                      <a:pt x="212" y="131"/>
                    </a:lnTo>
                    <a:lnTo>
                      <a:pt x="215" y="131"/>
                    </a:lnTo>
                    <a:lnTo>
                      <a:pt x="217" y="137"/>
                    </a:lnTo>
                    <a:lnTo>
                      <a:pt x="217" y="137"/>
                    </a:lnTo>
                    <a:lnTo>
                      <a:pt x="223" y="144"/>
                    </a:lnTo>
                    <a:lnTo>
                      <a:pt x="223" y="144"/>
                    </a:lnTo>
                    <a:lnTo>
                      <a:pt x="230" y="146"/>
                    </a:lnTo>
                    <a:lnTo>
                      <a:pt x="237" y="153"/>
                    </a:lnTo>
                    <a:lnTo>
                      <a:pt x="246" y="150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52" y="158"/>
                    </a:lnTo>
                    <a:lnTo>
                      <a:pt x="252" y="158"/>
                    </a:lnTo>
                    <a:lnTo>
                      <a:pt x="255" y="165"/>
                    </a:lnTo>
                    <a:lnTo>
                      <a:pt x="252" y="171"/>
                    </a:lnTo>
                    <a:lnTo>
                      <a:pt x="248" y="175"/>
                    </a:lnTo>
                    <a:lnTo>
                      <a:pt x="248" y="175"/>
                    </a:lnTo>
                    <a:lnTo>
                      <a:pt x="248" y="177"/>
                    </a:lnTo>
                    <a:lnTo>
                      <a:pt x="248" y="177"/>
                    </a:lnTo>
                    <a:lnTo>
                      <a:pt x="251" y="180"/>
                    </a:lnTo>
                    <a:lnTo>
                      <a:pt x="243" y="193"/>
                    </a:lnTo>
                    <a:lnTo>
                      <a:pt x="246" y="194"/>
                    </a:lnTo>
                    <a:lnTo>
                      <a:pt x="254" y="194"/>
                    </a:lnTo>
                    <a:lnTo>
                      <a:pt x="260" y="202"/>
                    </a:lnTo>
                    <a:lnTo>
                      <a:pt x="260" y="202"/>
                    </a:lnTo>
                    <a:lnTo>
                      <a:pt x="255" y="205"/>
                    </a:lnTo>
                    <a:lnTo>
                      <a:pt x="255" y="211"/>
                    </a:lnTo>
                    <a:lnTo>
                      <a:pt x="246" y="214"/>
                    </a:lnTo>
                    <a:lnTo>
                      <a:pt x="233" y="211"/>
                    </a:lnTo>
                    <a:lnTo>
                      <a:pt x="229" y="208"/>
                    </a:lnTo>
                    <a:lnTo>
                      <a:pt x="224" y="200"/>
                    </a:lnTo>
                    <a:lnTo>
                      <a:pt x="218" y="200"/>
                    </a:lnTo>
                    <a:lnTo>
                      <a:pt x="214" y="208"/>
                    </a:lnTo>
                    <a:lnTo>
                      <a:pt x="218" y="212"/>
                    </a:lnTo>
                    <a:lnTo>
                      <a:pt x="217" y="217"/>
                    </a:lnTo>
                    <a:lnTo>
                      <a:pt x="220" y="218"/>
                    </a:lnTo>
                    <a:lnTo>
                      <a:pt x="220" y="221"/>
                    </a:lnTo>
                    <a:lnTo>
                      <a:pt x="199" y="245"/>
                    </a:lnTo>
                    <a:lnTo>
                      <a:pt x="197" y="247"/>
                    </a:lnTo>
                    <a:lnTo>
                      <a:pt x="199" y="250"/>
                    </a:lnTo>
                    <a:lnTo>
                      <a:pt x="181" y="250"/>
                    </a:lnTo>
                    <a:lnTo>
                      <a:pt x="177" y="255"/>
                    </a:lnTo>
                    <a:lnTo>
                      <a:pt x="166" y="258"/>
                    </a:lnTo>
                    <a:lnTo>
                      <a:pt x="163" y="262"/>
                    </a:lnTo>
                    <a:lnTo>
                      <a:pt x="162" y="261"/>
                    </a:lnTo>
                    <a:lnTo>
                      <a:pt x="163" y="259"/>
                    </a:lnTo>
                    <a:lnTo>
                      <a:pt x="160" y="259"/>
                    </a:lnTo>
                    <a:lnTo>
                      <a:pt x="156" y="258"/>
                    </a:lnTo>
                    <a:lnTo>
                      <a:pt x="153" y="264"/>
                    </a:lnTo>
                    <a:lnTo>
                      <a:pt x="147" y="265"/>
                    </a:lnTo>
                    <a:lnTo>
                      <a:pt x="149" y="270"/>
                    </a:lnTo>
                    <a:lnTo>
                      <a:pt x="146" y="273"/>
                    </a:lnTo>
                    <a:lnTo>
                      <a:pt x="143" y="281"/>
                    </a:lnTo>
                    <a:lnTo>
                      <a:pt x="137" y="278"/>
                    </a:lnTo>
                    <a:lnTo>
                      <a:pt x="131" y="289"/>
                    </a:lnTo>
                    <a:lnTo>
                      <a:pt x="123" y="287"/>
                    </a:lnTo>
                    <a:lnTo>
                      <a:pt x="119" y="290"/>
                    </a:lnTo>
                    <a:lnTo>
                      <a:pt x="116" y="287"/>
                    </a:lnTo>
                    <a:lnTo>
                      <a:pt x="112" y="287"/>
                    </a:lnTo>
                    <a:lnTo>
                      <a:pt x="104" y="278"/>
                    </a:lnTo>
                    <a:lnTo>
                      <a:pt x="98" y="277"/>
                    </a:lnTo>
                    <a:lnTo>
                      <a:pt x="97" y="280"/>
                    </a:lnTo>
                    <a:lnTo>
                      <a:pt x="89" y="281"/>
                    </a:lnTo>
                    <a:lnTo>
                      <a:pt x="89" y="289"/>
                    </a:lnTo>
                    <a:lnTo>
                      <a:pt x="86" y="290"/>
                    </a:lnTo>
                    <a:lnTo>
                      <a:pt x="83" y="295"/>
                    </a:lnTo>
                    <a:lnTo>
                      <a:pt x="76" y="292"/>
                    </a:lnTo>
                    <a:lnTo>
                      <a:pt x="72" y="295"/>
                    </a:lnTo>
                    <a:lnTo>
                      <a:pt x="70" y="298"/>
                    </a:lnTo>
                    <a:lnTo>
                      <a:pt x="52" y="293"/>
                    </a:lnTo>
                    <a:lnTo>
                      <a:pt x="54" y="287"/>
                    </a:lnTo>
                    <a:lnTo>
                      <a:pt x="54" y="280"/>
                    </a:lnTo>
                    <a:lnTo>
                      <a:pt x="51" y="277"/>
                    </a:lnTo>
                    <a:lnTo>
                      <a:pt x="52" y="270"/>
                    </a:lnTo>
                    <a:lnTo>
                      <a:pt x="55" y="267"/>
                    </a:lnTo>
                    <a:lnTo>
                      <a:pt x="61" y="267"/>
                    </a:lnTo>
                    <a:lnTo>
                      <a:pt x="60" y="264"/>
                    </a:lnTo>
                    <a:lnTo>
                      <a:pt x="63" y="264"/>
                    </a:lnTo>
                    <a:lnTo>
                      <a:pt x="66" y="258"/>
                    </a:lnTo>
                    <a:lnTo>
                      <a:pt x="64" y="255"/>
                    </a:lnTo>
                    <a:lnTo>
                      <a:pt x="61" y="255"/>
                    </a:lnTo>
                    <a:lnTo>
                      <a:pt x="60" y="246"/>
                    </a:lnTo>
                    <a:lnTo>
                      <a:pt x="55" y="243"/>
                    </a:lnTo>
                    <a:lnTo>
                      <a:pt x="57" y="240"/>
                    </a:lnTo>
                    <a:lnTo>
                      <a:pt x="55" y="239"/>
                    </a:lnTo>
                    <a:lnTo>
                      <a:pt x="57" y="236"/>
                    </a:lnTo>
                    <a:lnTo>
                      <a:pt x="55" y="233"/>
                    </a:lnTo>
                    <a:lnTo>
                      <a:pt x="51" y="230"/>
                    </a:lnTo>
                    <a:lnTo>
                      <a:pt x="42" y="236"/>
                    </a:lnTo>
                    <a:lnTo>
                      <a:pt x="39" y="234"/>
                    </a:lnTo>
                    <a:lnTo>
                      <a:pt x="34" y="239"/>
                    </a:lnTo>
                    <a:lnTo>
                      <a:pt x="18" y="234"/>
                    </a:lnTo>
                    <a:lnTo>
                      <a:pt x="9" y="234"/>
                    </a:lnTo>
                    <a:lnTo>
                      <a:pt x="9" y="234"/>
                    </a:lnTo>
                    <a:lnTo>
                      <a:pt x="11" y="225"/>
                    </a:lnTo>
                    <a:lnTo>
                      <a:pt x="9" y="222"/>
                    </a:lnTo>
                    <a:lnTo>
                      <a:pt x="14" y="221"/>
                    </a:lnTo>
                    <a:lnTo>
                      <a:pt x="15" y="214"/>
                    </a:lnTo>
                    <a:lnTo>
                      <a:pt x="12" y="205"/>
                    </a:lnTo>
                    <a:lnTo>
                      <a:pt x="23" y="194"/>
                    </a:lnTo>
                    <a:lnTo>
                      <a:pt x="20" y="186"/>
                    </a:lnTo>
                    <a:lnTo>
                      <a:pt x="21" y="180"/>
                    </a:lnTo>
                    <a:lnTo>
                      <a:pt x="18" y="178"/>
                    </a:lnTo>
                    <a:lnTo>
                      <a:pt x="20" y="174"/>
                    </a:lnTo>
                    <a:lnTo>
                      <a:pt x="18" y="171"/>
                    </a:lnTo>
                    <a:lnTo>
                      <a:pt x="12" y="169"/>
                    </a:lnTo>
                    <a:lnTo>
                      <a:pt x="18" y="164"/>
                    </a:lnTo>
                    <a:lnTo>
                      <a:pt x="14" y="158"/>
                    </a:lnTo>
                    <a:lnTo>
                      <a:pt x="9" y="155"/>
                    </a:lnTo>
                    <a:lnTo>
                      <a:pt x="14" y="150"/>
                    </a:lnTo>
                    <a:lnTo>
                      <a:pt x="14" y="147"/>
                    </a:lnTo>
                    <a:lnTo>
                      <a:pt x="23" y="142"/>
                    </a:lnTo>
                    <a:lnTo>
                      <a:pt x="29" y="134"/>
                    </a:lnTo>
                    <a:lnTo>
                      <a:pt x="29" y="128"/>
                    </a:lnTo>
                    <a:lnTo>
                      <a:pt x="17" y="124"/>
                    </a:lnTo>
                    <a:lnTo>
                      <a:pt x="15" y="121"/>
                    </a:lnTo>
                    <a:lnTo>
                      <a:pt x="9" y="119"/>
                    </a:lnTo>
                    <a:lnTo>
                      <a:pt x="8" y="116"/>
                    </a:lnTo>
                    <a:lnTo>
                      <a:pt x="3" y="114"/>
                    </a:lnTo>
                    <a:lnTo>
                      <a:pt x="3" y="109"/>
                    </a:lnTo>
                    <a:lnTo>
                      <a:pt x="0" y="106"/>
                    </a:lnTo>
                    <a:lnTo>
                      <a:pt x="2" y="103"/>
                    </a:lnTo>
                    <a:lnTo>
                      <a:pt x="0" y="100"/>
                    </a:lnTo>
                    <a:lnTo>
                      <a:pt x="2" y="97"/>
                    </a:lnTo>
                    <a:lnTo>
                      <a:pt x="8" y="97"/>
                    </a:lnTo>
                    <a:lnTo>
                      <a:pt x="17" y="90"/>
                    </a:lnTo>
                    <a:lnTo>
                      <a:pt x="29" y="94"/>
                    </a:lnTo>
                    <a:lnTo>
                      <a:pt x="30" y="90"/>
                    </a:lnTo>
                    <a:lnTo>
                      <a:pt x="36" y="90"/>
                    </a:lnTo>
                    <a:lnTo>
                      <a:pt x="37" y="90"/>
                    </a:lnTo>
                    <a:lnTo>
                      <a:pt x="32" y="80"/>
                    </a:lnTo>
                    <a:lnTo>
                      <a:pt x="37" y="75"/>
                    </a:lnTo>
                    <a:lnTo>
                      <a:pt x="33" y="69"/>
                    </a:lnTo>
                    <a:lnTo>
                      <a:pt x="37" y="69"/>
                    </a:lnTo>
                    <a:lnTo>
                      <a:pt x="37" y="65"/>
                    </a:lnTo>
                    <a:lnTo>
                      <a:pt x="30" y="55"/>
                    </a:lnTo>
                    <a:lnTo>
                      <a:pt x="30" y="50"/>
                    </a:lnTo>
                    <a:lnTo>
                      <a:pt x="33" y="52"/>
                    </a:lnTo>
                    <a:lnTo>
                      <a:pt x="36" y="50"/>
                    </a:lnTo>
                    <a:lnTo>
                      <a:pt x="37" y="44"/>
                    </a:lnTo>
                    <a:lnTo>
                      <a:pt x="36" y="31"/>
                    </a:lnTo>
                    <a:lnTo>
                      <a:pt x="40" y="24"/>
                    </a:lnTo>
                    <a:lnTo>
                      <a:pt x="37" y="21"/>
                    </a:lnTo>
                    <a:lnTo>
                      <a:pt x="34" y="19"/>
                    </a:lnTo>
                    <a:lnTo>
                      <a:pt x="34" y="12"/>
                    </a:lnTo>
                    <a:lnTo>
                      <a:pt x="32" y="7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27">
                <a:extLst>
                  <a:ext uri="{FF2B5EF4-FFF2-40B4-BE49-F238E27FC236}">
                    <a16:creationId xmlns:a16="http://schemas.microsoft.com/office/drawing/2014/main" id="{553C4E68-79F8-4105-A30F-594F35461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355" y="3922665"/>
                <a:ext cx="585788" cy="620713"/>
              </a:xfrm>
              <a:custGeom>
                <a:avLst/>
                <a:gdLst>
                  <a:gd name="T0" fmla="*/ 71 w 369"/>
                  <a:gd name="T1" fmla="*/ 34 h 391"/>
                  <a:gd name="T2" fmla="*/ 89 w 369"/>
                  <a:gd name="T3" fmla="*/ 36 h 391"/>
                  <a:gd name="T4" fmla="*/ 92 w 369"/>
                  <a:gd name="T5" fmla="*/ 46 h 391"/>
                  <a:gd name="T6" fmla="*/ 95 w 369"/>
                  <a:gd name="T7" fmla="*/ 64 h 391"/>
                  <a:gd name="T8" fmla="*/ 84 w 369"/>
                  <a:gd name="T9" fmla="*/ 70 h 391"/>
                  <a:gd name="T10" fmla="*/ 84 w 369"/>
                  <a:gd name="T11" fmla="*/ 93 h 391"/>
                  <a:gd name="T12" fmla="*/ 115 w 369"/>
                  <a:gd name="T13" fmla="*/ 95 h 391"/>
                  <a:gd name="T14" fmla="*/ 129 w 369"/>
                  <a:gd name="T15" fmla="*/ 80 h 391"/>
                  <a:gd name="T16" fmla="*/ 148 w 369"/>
                  <a:gd name="T17" fmla="*/ 87 h 391"/>
                  <a:gd name="T18" fmla="*/ 169 w 369"/>
                  <a:gd name="T19" fmla="*/ 78 h 391"/>
                  <a:gd name="T20" fmla="*/ 179 w 369"/>
                  <a:gd name="T21" fmla="*/ 65 h 391"/>
                  <a:gd name="T22" fmla="*/ 195 w 369"/>
                  <a:gd name="T23" fmla="*/ 59 h 391"/>
                  <a:gd name="T24" fmla="*/ 209 w 369"/>
                  <a:gd name="T25" fmla="*/ 55 h 391"/>
                  <a:gd name="T26" fmla="*/ 231 w 369"/>
                  <a:gd name="T27" fmla="*/ 45 h 391"/>
                  <a:gd name="T28" fmla="*/ 250 w 369"/>
                  <a:gd name="T29" fmla="*/ 12 h 391"/>
                  <a:gd name="T30" fmla="*/ 261 w 369"/>
                  <a:gd name="T31" fmla="*/ 8 h 391"/>
                  <a:gd name="T32" fmla="*/ 287 w 369"/>
                  <a:gd name="T33" fmla="*/ 5 h 391"/>
                  <a:gd name="T34" fmla="*/ 304 w 369"/>
                  <a:gd name="T35" fmla="*/ 12 h 391"/>
                  <a:gd name="T36" fmla="*/ 312 w 369"/>
                  <a:gd name="T37" fmla="*/ 22 h 391"/>
                  <a:gd name="T38" fmla="*/ 311 w 369"/>
                  <a:gd name="T39" fmla="*/ 37 h 391"/>
                  <a:gd name="T40" fmla="*/ 315 w 369"/>
                  <a:gd name="T41" fmla="*/ 68 h 391"/>
                  <a:gd name="T42" fmla="*/ 323 w 369"/>
                  <a:gd name="T43" fmla="*/ 92 h 391"/>
                  <a:gd name="T44" fmla="*/ 326 w 369"/>
                  <a:gd name="T45" fmla="*/ 118 h 391"/>
                  <a:gd name="T46" fmla="*/ 341 w 369"/>
                  <a:gd name="T47" fmla="*/ 142 h 391"/>
                  <a:gd name="T48" fmla="*/ 339 w 369"/>
                  <a:gd name="T49" fmla="*/ 161 h 391"/>
                  <a:gd name="T50" fmla="*/ 351 w 369"/>
                  <a:gd name="T51" fmla="*/ 184 h 391"/>
                  <a:gd name="T52" fmla="*/ 355 w 369"/>
                  <a:gd name="T53" fmla="*/ 221 h 391"/>
                  <a:gd name="T54" fmla="*/ 355 w 369"/>
                  <a:gd name="T55" fmla="*/ 251 h 391"/>
                  <a:gd name="T56" fmla="*/ 335 w 369"/>
                  <a:gd name="T57" fmla="*/ 264 h 391"/>
                  <a:gd name="T58" fmla="*/ 332 w 369"/>
                  <a:gd name="T59" fmla="*/ 277 h 391"/>
                  <a:gd name="T60" fmla="*/ 354 w 369"/>
                  <a:gd name="T61" fmla="*/ 285 h 391"/>
                  <a:gd name="T62" fmla="*/ 369 w 369"/>
                  <a:gd name="T63" fmla="*/ 320 h 391"/>
                  <a:gd name="T64" fmla="*/ 366 w 369"/>
                  <a:gd name="T65" fmla="*/ 344 h 391"/>
                  <a:gd name="T66" fmla="*/ 357 w 369"/>
                  <a:gd name="T67" fmla="*/ 354 h 391"/>
                  <a:gd name="T68" fmla="*/ 351 w 369"/>
                  <a:gd name="T69" fmla="*/ 357 h 391"/>
                  <a:gd name="T70" fmla="*/ 342 w 369"/>
                  <a:gd name="T71" fmla="*/ 360 h 391"/>
                  <a:gd name="T72" fmla="*/ 326 w 369"/>
                  <a:gd name="T73" fmla="*/ 386 h 391"/>
                  <a:gd name="T74" fmla="*/ 317 w 369"/>
                  <a:gd name="T75" fmla="*/ 391 h 391"/>
                  <a:gd name="T76" fmla="*/ 296 w 369"/>
                  <a:gd name="T77" fmla="*/ 386 h 391"/>
                  <a:gd name="T78" fmla="*/ 277 w 369"/>
                  <a:gd name="T79" fmla="*/ 364 h 391"/>
                  <a:gd name="T80" fmla="*/ 271 w 369"/>
                  <a:gd name="T81" fmla="*/ 351 h 391"/>
                  <a:gd name="T82" fmla="*/ 258 w 369"/>
                  <a:gd name="T83" fmla="*/ 327 h 391"/>
                  <a:gd name="T84" fmla="*/ 246 w 369"/>
                  <a:gd name="T85" fmla="*/ 314 h 391"/>
                  <a:gd name="T86" fmla="*/ 212 w 369"/>
                  <a:gd name="T87" fmla="*/ 301 h 391"/>
                  <a:gd name="T88" fmla="*/ 176 w 369"/>
                  <a:gd name="T89" fmla="*/ 291 h 391"/>
                  <a:gd name="T90" fmla="*/ 154 w 369"/>
                  <a:gd name="T91" fmla="*/ 298 h 391"/>
                  <a:gd name="T92" fmla="*/ 124 w 369"/>
                  <a:gd name="T93" fmla="*/ 296 h 391"/>
                  <a:gd name="T94" fmla="*/ 104 w 369"/>
                  <a:gd name="T95" fmla="*/ 302 h 391"/>
                  <a:gd name="T96" fmla="*/ 86 w 369"/>
                  <a:gd name="T97" fmla="*/ 301 h 391"/>
                  <a:gd name="T98" fmla="*/ 74 w 369"/>
                  <a:gd name="T99" fmla="*/ 310 h 391"/>
                  <a:gd name="T100" fmla="*/ 68 w 369"/>
                  <a:gd name="T101" fmla="*/ 268 h 391"/>
                  <a:gd name="T102" fmla="*/ 47 w 369"/>
                  <a:gd name="T103" fmla="*/ 210 h 391"/>
                  <a:gd name="T104" fmla="*/ 34 w 369"/>
                  <a:gd name="T105" fmla="*/ 182 h 391"/>
                  <a:gd name="T106" fmla="*/ 28 w 369"/>
                  <a:gd name="T107" fmla="*/ 164 h 391"/>
                  <a:gd name="T108" fmla="*/ 6 w 369"/>
                  <a:gd name="T109" fmla="*/ 143 h 391"/>
                  <a:gd name="T110" fmla="*/ 0 w 369"/>
                  <a:gd name="T111" fmla="*/ 121 h 391"/>
                  <a:gd name="T112" fmla="*/ 16 w 369"/>
                  <a:gd name="T113" fmla="*/ 86 h 391"/>
                  <a:gd name="T114" fmla="*/ 19 w 369"/>
                  <a:gd name="T115" fmla="*/ 59 h 391"/>
                  <a:gd name="T116" fmla="*/ 37 w 369"/>
                  <a:gd name="T117" fmla="*/ 47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9" h="391">
                    <a:moveTo>
                      <a:pt x="41" y="34"/>
                    </a:moveTo>
                    <a:lnTo>
                      <a:pt x="50" y="34"/>
                    </a:lnTo>
                    <a:lnTo>
                      <a:pt x="66" y="39"/>
                    </a:lnTo>
                    <a:lnTo>
                      <a:pt x="71" y="34"/>
                    </a:lnTo>
                    <a:lnTo>
                      <a:pt x="74" y="36"/>
                    </a:lnTo>
                    <a:lnTo>
                      <a:pt x="83" y="30"/>
                    </a:lnTo>
                    <a:lnTo>
                      <a:pt x="87" y="33"/>
                    </a:lnTo>
                    <a:lnTo>
                      <a:pt x="89" y="36"/>
                    </a:lnTo>
                    <a:lnTo>
                      <a:pt x="87" y="39"/>
                    </a:lnTo>
                    <a:lnTo>
                      <a:pt x="89" y="40"/>
                    </a:lnTo>
                    <a:lnTo>
                      <a:pt x="87" y="43"/>
                    </a:lnTo>
                    <a:lnTo>
                      <a:pt x="92" y="46"/>
                    </a:lnTo>
                    <a:lnTo>
                      <a:pt x="93" y="55"/>
                    </a:lnTo>
                    <a:lnTo>
                      <a:pt x="96" y="55"/>
                    </a:lnTo>
                    <a:lnTo>
                      <a:pt x="98" y="58"/>
                    </a:lnTo>
                    <a:lnTo>
                      <a:pt x="95" y="64"/>
                    </a:lnTo>
                    <a:lnTo>
                      <a:pt x="92" y="64"/>
                    </a:lnTo>
                    <a:lnTo>
                      <a:pt x="93" y="67"/>
                    </a:lnTo>
                    <a:lnTo>
                      <a:pt x="87" y="67"/>
                    </a:lnTo>
                    <a:lnTo>
                      <a:pt x="84" y="70"/>
                    </a:lnTo>
                    <a:lnTo>
                      <a:pt x="83" y="77"/>
                    </a:lnTo>
                    <a:lnTo>
                      <a:pt x="86" y="80"/>
                    </a:lnTo>
                    <a:lnTo>
                      <a:pt x="86" y="87"/>
                    </a:lnTo>
                    <a:lnTo>
                      <a:pt x="84" y="93"/>
                    </a:lnTo>
                    <a:lnTo>
                      <a:pt x="102" y="98"/>
                    </a:lnTo>
                    <a:lnTo>
                      <a:pt x="104" y="95"/>
                    </a:lnTo>
                    <a:lnTo>
                      <a:pt x="108" y="92"/>
                    </a:lnTo>
                    <a:lnTo>
                      <a:pt x="115" y="95"/>
                    </a:lnTo>
                    <a:lnTo>
                      <a:pt x="118" y="90"/>
                    </a:lnTo>
                    <a:lnTo>
                      <a:pt x="121" y="89"/>
                    </a:lnTo>
                    <a:lnTo>
                      <a:pt x="121" y="81"/>
                    </a:lnTo>
                    <a:lnTo>
                      <a:pt x="129" y="80"/>
                    </a:lnTo>
                    <a:lnTo>
                      <a:pt x="130" y="77"/>
                    </a:lnTo>
                    <a:lnTo>
                      <a:pt x="136" y="78"/>
                    </a:lnTo>
                    <a:lnTo>
                      <a:pt x="144" y="87"/>
                    </a:lnTo>
                    <a:lnTo>
                      <a:pt x="148" y="87"/>
                    </a:lnTo>
                    <a:lnTo>
                      <a:pt x="151" y="90"/>
                    </a:lnTo>
                    <a:lnTo>
                      <a:pt x="155" y="87"/>
                    </a:lnTo>
                    <a:lnTo>
                      <a:pt x="163" y="89"/>
                    </a:lnTo>
                    <a:lnTo>
                      <a:pt x="169" y="78"/>
                    </a:lnTo>
                    <a:lnTo>
                      <a:pt x="175" y="81"/>
                    </a:lnTo>
                    <a:lnTo>
                      <a:pt x="178" y="73"/>
                    </a:lnTo>
                    <a:lnTo>
                      <a:pt x="181" y="70"/>
                    </a:lnTo>
                    <a:lnTo>
                      <a:pt x="179" y="65"/>
                    </a:lnTo>
                    <a:lnTo>
                      <a:pt x="185" y="64"/>
                    </a:lnTo>
                    <a:lnTo>
                      <a:pt x="188" y="58"/>
                    </a:lnTo>
                    <a:lnTo>
                      <a:pt x="192" y="59"/>
                    </a:lnTo>
                    <a:lnTo>
                      <a:pt x="195" y="59"/>
                    </a:lnTo>
                    <a:lnTo>
                      <a:pt x="194" y="61"/>
                    </a:lnTo>
                    <a:lnTo>
                      <a:pt x="195" y="62"/>
                    </a:lnTo>
                    <a:lnTo>
                      <a:pt x="198" y="58"/>
                    </a:lnTo>
                    <a:lnTo>
                      <a:pt x="209" y="55"/>
                    </a:lnTo>
                    <a:lnTo>
                      <a:pt x="213" y="50"/>
                    </a:lnTo>
                    <a:lnTo>
                      <a:pt x="231" y="50"/>
                    </a:lnTo>
                    <a:lnTo>
                      <a:pt x="229" y="47"/>
                    </a:lnTo>
                    <a:lnTo>
                      <a:pt x="231" y="45"/>
                    </a:lnTo>
                    <a:lnTo>
                      <a:pt x="252" y="21"/>
                    </a:lnTo>
                    <a:lnTo>
                      <a:pt x="252" y="18"/>
                    </a:lnTo>
                    <a:lnTo>
                      <a:pt x="249" y="17"/>
                    </a:lnTo>
                    <a:lnTo>
                      <a:pt x="250" y="12"/>
                    </a:lnTo>
                    <a:lnTo>
                      <a:pt x="246" y="8"/>
                    </a:lnTo>
                    <a:lnTo>
                      <a:pt x="250" y="0"/>
                    </a:lnTo>
                    <a:lnTo>
                      <a:pt x="256" y="0"/>
                    </a:lnTo>
                    <a:lnTo>
                      <a:pt x="261" y="8"/>
                    </a:lnTo>
                    <a:lnTo>
                      <a:pt x="265" y="11"/>
                    </a:lnTo>
                    <a:lnTo>
                      <a:pt x="278" y="14"/>
                    </a:lnTo>
                    <a:lnTo>
                      <a:pt x="287" y="11"/>
                    </a:lnTo>
                    <a:lnTo>
                      <a:pt x="287" y="5"/>
                    </a:lnTo>
                    <a:lnTo>
                      <a:pt x="292" y="2"/>
                    </a:lnTo>
                    <a:lnTo>
                      <a:pt x="292" y="2"/>
                    </a:lnTo>
                    <a:lnTo>
                      <a:pt x="304" y="9"/>
                    </a:lnTo>
                    <a:lnTo>
                      <a:pt x="304" y="12"/>
                    </a:lnTo>
                    <a:lnTo>
                      <a:pt x="305" y="17"/>
                    </a:lnTo>
                    <a:lnTo>
                      <a:pt x="311" y="14"/>
                    </a:lnTo>
                    <a:lnTo>
                      <a:pt x="311" y="14"/>
                    </a:lnTo>
                    <a:lnTo>
                      <a:pt x="312" y="22"/>
                    </a:lnTo>
                    <a:lnTo>
                      <a:pt x="311" y="25"/>
                    </a:lnTo>
                    <a:lnTo>
                      <a:pt x="314" y="30"/>
                    </a:lnTo>
                    <a:lnTo>
                      <a:pt x="314" y="36"/>
                    </a:lnTo>
                    <a:lnTo>
                      <a:pt x="311" y="37"/>
                    </a:lnTo>
                    <a:lnTo>
                      <a:pt x="304" y="34"/>
                    </a:lnTo>
                    <a:lnTo>
                      <a:pt x="312" y="56"/>
                    </a:lnTo>
                    <a:lnTo>
                      <a:pt x="309" y="59"/>
                    </a:lnTo>
                    <a:lnTo>
                      <a:pt x="315" y="68"/>
                    </a:lnTo>
                    <a:lnTo>
                      <a:pt x="315" y="74"/>
                    </a:lnTo>
                    <a:lnTo>
                      <a:pt x="318" y="78"/>
                    </a:lnTo>
                    <a:lnTo>
                      <a:pt x="317" y="83"/>
                    </a:lnTo>
                    <a:lnTo>
                      <a:pt x="323" y="92"/>
                    </a:lnTo>
                    <a:lnTo>
                      <a:pt x="323" y="99"/>
                    </a:lnTo>
                    <a:lnTo>
                      <a:pt x="320" y="106"/>
                    </a:lnTo>
                    <a:lnTo>
                      <a:pt x="323" y="108"/>
                    </a:lnTo>
                    <a:lnTo>
                      <a:pt x="326" y="118"/>
                    </a:lnTo>
                    <a:lnTo>
                      <a:pt x="332" y="123"/>
                    </a:lnTo>
                    <a:lnTo>
                      <a:pt x="333" y="131"/>
                    </a:lnTo>
                    <a:lnTo>
                      <a:pt x="342" y="137"/>
                    </a:lnTo>
                    <a:lnTo>
                      <a:pt x="341" y="142"/>
                    </a:lnTo>
                    <a:lnTo>
                      <a:pt x="344" y="148"/>
                    </a:lnTo>
                    <a:lnTo>
                      <a:pt x="341" y="152"/>
                    </a:lnTo>
                    <a:lnTo>
                      <a:pt x="341" y="159"/>
                    </a:lnTo>
                    <a:lnTo>
                      <a:pt x="339" y="161"/>
                    </a:lnTo>
                    <a:lnTo>
                      <a:pt x="339" y="168"/>
                    </a:lnTo>
                    <a:lnTo>
                      <a:pt x="344" y="173"/>
                    </a:lnTo>
                    <a:lnTo>
                      <a:pt x="345" y="180"/>
                    </a:lnTo>
                    <a:lnTo>
                      <a:pt x="351" y="184"/>
                    </a:lnTo>
                    <a:lnTo>
                      <a:pt x="352" y="193"/>
                    </a:lnTo>
                    <a:lnTo>
                      <a:pt x="358" y="198"/>
                    </a:lnTo>
                    <a:lnTo>
                      <a:pt x="360" y="218"/>
                    </a:lnTo>
                    <a:lnTo>
                      <a:pt x="355" y="221"/>
                    </a:lnTo>
                    <a:lnTo>
                      <a:pt x="364" y="252"/>
                    </a:lnTo>
                    <a:lnTo>
                      <a:pt x="364" y="252"/>
                    </a:lnTo>
                    <a:lnTo>
                      <a:pt x="358" y="254"/>
                    </a:lnTo>
                    <a:lnTo>
                      <a:pt x="355" y="251"/>
                    </a:lnTo>
                    <a:lnTo>
                      <a:pt x="350" y="249"/>
                    </a:lnTo>
                    <a:lnTo>
                      <a:pt x="344" y="254"/>
                    </a:lnTo>
                    <a:lnTo>
                      <a:pt x="339" y="252"/>
                    </a:lnTo>
                    <a:lnTo>
                      <a:pt x="335" y="264"/>
                    </a:lnTo>
                    <a:lnTo>
                      <a:pt x="332" y="264"/>
                    </a:lnTo>
                    <a:lnTo>
                      <a:pt x="329" y="273"/>
                    </a:lnTo>
                    <a:lnTo>
                      <a:pt x="332" y="276"/>
                    </a:lnTo>
                    <a:lnTo>
                      <a:pt x="332" y="277"/>
                    </a:lnTo>
                    <a:lnTo>
                      <a:pt x="336" y="279"/>
                    </a:lnTo>
                    <a:lnTo>
                      <a:pt x="351" y="276"/>
                    </a:lnTo>
                    <a:lnTo>
                      <a:pt x="350" y="280"/>
                    </a:lnTo>
                    <a:lnTo>
                      <a:pt x="354" y="285"/>
                    </a:lnTo>
                    <a:lnTo>
                      <a:pt x="354" y="304"/>
                    </a:lnTo>
                    <a:lnTo>
                      <a:pt x="361" y="311"/>
                    </a:lnTo>
                    <a:lnTo>
                      <a:pt x="366" y="321"/>
                    </a:lnTo>
                    <a:lnTo>
                      <a:pt x="369" y="320"/>
                    </a:lnTo>
                    <a:lnTo>
                      <a:pt x="369" y="323"/>
                    </a:lnTo>
                    <a:lnTo>
                      <a:pt x="367" y="336"/>
                    </a:lnTo>
                    <a:lnTo>
                      <a:pt x="364" y="338"/>
                    </a:lnTo>
                    <a:lnTo>
                      <a:pt x="366" y="344"/>
                    </a:lnTo>
                    <a:lnTo>
                      <a:pt x="361" y="349"/>
                    </a:lnTo>
                    <a:lnTo>
                      <a:pt x="361" y="351"/>
                    </a:lnTo>
                    <a:lnTo>
                      <a:pt x="358" y="351"/>
                    </a:lnTo>
                    <a:lnTo>
                      <a:pt x="357" y="354"/>
                    </a:lnTo>
                    <a:lnTo>
                      <a:pt x="355" y="352"/>
                    </a:lnTo>
                    <a:lnTo>
                      <a:pt x="352" y="355"/>
                    </a:lnTo>
                    <a:lnTo>
                      <a:pt x="351" y="354"/>
                    </a:lnTo>
                    <a:lnTo>
                      <a:pt x="351" y="357"/>
                    </a:lnTo>
                    <a:lnTo>
                      <a:pt x="347" y="355"/>
                    </a:lnTo>
                    <a:lnTo>
                      <a:pt x="347" y="357"/>
                    </a:lnTo>
                    <a:lnTo>
                      <a:pt x="342" y="358"/>
                    </a:lnTo>
                    <a:lnTo>
                      <a:pt x="342" y="360"/>
                    </a:lnTo>
                    <a:lnTo>
                      <a:pt x="345" y="361"/>
                    </a:lnTo>
                    <a:lnTo>
                      <a:pt x="341" y="367"/>
                    </a:lnTo>
                    <a:lnTo>
                      <a:pt x="342" y="383"/>
                    </a:lnTo>
                    <a:lnTo>
                      <a:pt x="326" y="386"/>
                    </a:lnTo>
                    <a:lnTo>
                      <a:pt x="323" y="391"/>
                    </a:lnTo>
                    <a:lnTo>
                      <a:pt x="323" y="391"/>
                    </a:lnTo>
                    <a:lnTo>
                      <a:pt x="320" y="389"/>
                    </a:lnTo>
                    <a:lnTo>
                      <a:pt x="317" y="391"/>
                    </a:lnTo>
                    <a:lnTo>
                      <a:pt x="315" y="388"/>
                    </a:lnTo>
                    <a:lnTo>
                      <a:pt x="307" y="389"/>
                    </a:lnTo>
                    <a:lnTo>
                      <a:pt x="302" y="383"/>
                    </a:lnTo>
                    <a:lnTo>
                      <a:pt x="296" y="386"/>
                    </a:lnTo>
                    <a:lnTo>
                      <a:pt x="283" y="382"/>
                    </a:lnTo>
                    <a:lnTo>
                      <a:pt x="284" y="373"/>
                    </a:lnTo>
                    <a:lnTo>
                      <a:pt x="277" y="367"/>
                    </a:lnTo>
                    <a:lnTo>
                      <a:pt x="277" y="364"/>
                    </a:lnTo>
                    <a:lnTo>
                      <a:pt x="271" y="361"/>
                    </a:lnTo>
                    <a:lnTo>
                      <a:pt x="269" y="360"/>
                    </a:lnTo>
                    <a:lnTo>
                      <a:pt x="272" y="357"/>
                    </a:lnTo>
                    <a:lnTo>
                      <a:pt x="271" y="351"/>
                    </a:lnTo>
                    <a:lnTo>
                      <a:pt x="262" y="342"/>
                    </a:lnTo>
                    <a:lnTo>
                      <a:pt x="259" y="336"/>
                    </a:lnTo>
                    <a:lnTo>
                      <a:pt x="261" y="332"/>
                    </a:lnTo>
                    <a:lnTo>
                      <a:pt x="258" y="327"/>
                    </a:lnTo>
                    <a:lnTo>
                      <a:pt x="253" y="329"/>
                    </a:lnTo>
                    <a:lnTo>
                      <a:pt x="249" y="326"/>
                    </a:lnTo>
                    <a:lnTo>
                      <a:pt x="249" y="317"/>
                    </a:lnTo>
                    <a:lnTo>
                      <a:pt x="246" y="314"/>
                    </a:lnTo>
                    <a:lnTo>
                      <a:pt x="243" y="308"/>
                    </a:lnTo>
                    <a:lnTo>
                      <a:pt x="229" y="305"/>
                    </a:lnTo>
                    <a:lnTo>
                      <a:pt x="224" y="299"/>
                    </a:lnTo>
                    <a:lnTo>
                      <a:pt x="212" y="301"/>
                    </a:lnTo>
                    <a:lnTo>
                      <a:pt x="194" y="292"/>
                    </a:lnTo>
                    <a:lnTo>
                      <a:pt x="187" y="289"/>
                    </a:lnTo>
                    <a:lnTo>
                      <a:pt x="178" y="293"/>
                    </a:lnTo>
                    <a:lnTo>
                      <a:pt x="176" y="291"/>
                    </a:lnTo>
                    <a:lnTo>
                      <a:pt x="173" y="291"/>
                    </a:lnTo>
                    <a:lnTo>
                      <a:pt x="163" y="298"/>
                    </a:lnTo>
                    <a:lnTo>
                      <a:pt x="155" y="295"/>
                    </a:lnTo>
                    <a:lnTo>
                      <a:pt x="154" y="298"/>
                    </a:lnTo>
                    <a:lnTo>
                      <a:pt x="148" y="296"/>
                    </a:lnTo>
                    <a:lnTo>
                      <a:pt x="146" y="299"/>
                    </a:lnTo>
                    <a:lnTo>
                      <a:pt x="138" y="296"/>
                    </a:lnTo>
                    <a:lnTo>
                      <a:pt x="124" y="296"/>
                    </a:lnTo>
                    <a:lnTo>
                      <a:pt x="121" y="293"/>
                    </a:lnTo>
                    <a:lnTo>
                      <a:pt x="112" y="295"/>
                    </a:lnTo>
                    <a:lnTo>
                      <a:pt x="112" y="298"/>
                    </a:lnTo>
                    <a:lnTo>
                      <a:pt x="104" y="302"/>
                    </a:lnTo>
                    <a:lnTo>
                      <a:pt x="104" y="301"/>
                    </a:lnTo>
                    <a:lnTo>
                      <a:pt x="99" y="302"/>
                    </a:lnTo>
                    <a:lnTo>
                      <a:pt x="92" y="299"/>
                    </a:lnTo>
                    <a:lnTo>
                      <a:pt x="86" y="301"/>
                    </a:lnTo>
                    <a:lnTo>
                      <a:pt x="81" y="305"/>
                    </a:lnTo>
                    <a:lnTo>
                      <a:pt x="75" y="307"/>
                    </a:lnTo>
                    <a:lnTo>
                      <a:pt x="75" y="311"/>
                    </a:lnTo>
                    <a:lnTo>
                      <a:pt x="74" y="310"/>
                    </a:lnTo>
                    <a:lnTo>
                      <a:pt x="65" y="316"/>
                    </a:lnTo>
                    <a:lnTo>
                      <a:pt x="65" y="316"/>
                    </a:lnTo>
                    <a:lnTo>
                      <a:pt x="71" y="302"/>
                    </a:lnTo>
                    <a:lnTo>
                      <a:pt x="68" y="268"/>
                    </a:lnTo>
                    <a:lnTo>
                      <a:pt x="68" y="263"/>
                    </a:lnTo>
                    <a:lnTo>
                      <a:pt x="58" y="239"/>
                    </a:lnTo>
                    <a:lnTo>
                      <a:pt x="56" y="229"/>
                    </a:lnTo>
                    <a:lnTo>
                      <a:pt x="47" y="210"/>
                    </a:lnTo>
                    <a:lnTo>
                      <a:pt x="28" y="198"/>
                    </a:lnTo>
                    <a:lnTo>
                      <a:pt x="31" y="192"/>
                    </a:lnTo>
                    <a:lnTo>
                      <a:pt x="29" y="189"/>
                    </a:lnTo>
                    <a:lnTo>
                      <a:pt x="34" y="182"/>
                    </a:lnTo>
                    <a:lnTo>
                      <a:pt x="29" y="179"/>
                    </a:lnTo>
                    <a:lnTo>
                      <a:pt x="32" y="174"/>
                    </a:lnTo>
                    <a:lnTo>
                      <a:pt x="34" y="167"/>
                    </a:lnTo>
                    <a:lnTo>
                      <a:pt x="28" y="164"/>
                    </a:lnTo>
                    <a:lnTo>
                      <a:pt x="29" y="152"/>
                    </a:lnTo>
                    <a:lnTo>
                      <a:pt x="26" y="148"/>
                    </a:lnTo>
                    <a:lnTo>
                      <a:pt x="13" y="149"/>
                    </a:lnTo>
                    <a:lnTo>
                      <a:pt x="6" y="143"/>
                    </a:lnTo>
                    <a:lnTo>
                      <a:pt x="7" y="131"/>
                    </a:lnTo>
                    <a:lnTo>
                      <a:pt x="12" y="131"/>
                    </a:lnTo>
                    <a:lnTo>
                      <a:pt x="12" y="129"/>
                    </a:lnTo>
                    <a:lnTo>
                      <a:pt x="0" y="121"/>
                    </a:lnTo>
                    <a:lnTo>
                      <a:pt x="6" y="105"/>
                    </a:lnTo>
                    <a:lnTo>
                      <a:pt x="10" y="103"/>
                    </a:lnTo>
                    <a:lnTo>
                      <a:pt x="18" y="90"/>
                    </a:lnTo>
                    <a:lnTo>
                      <a:pt x="16" y="86"/>
                    </a:lnTo>
                    <a:lnTo>
                      <a:pt x="19" y="83"/>
                    </a:lnTo>
                    <a:lnTo>
                      <a:pt x="18" y="74"/>
                    </a:lnTo>
                    <a:lnTo>
                      <a:pt x="13" y="68"/>
                    </a:lnTo>
                    <a:lnTo>
                      <a:pt x="19" y="59"/>
                    </a:lnTo>
                    <a:lnTo>
                      <a:pt x="25" y="53"/>
                    </a:lnTo>
                    <a:lnTo>
                      <a:pt x="28" y="45"/>
                    </a:lnTo>
                    <a:lnTo>
                      <a:pt x="31" y="47"/>
                    </a:lnTo>
                    <a:lnTo>
                      <a:pt x="37" y="47"/>
                    </a:lnTo>
                    <a:lnTo>
                      <a:pt x="41" y="3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0">
                <a:extLst>
                  <a:ext uri="{FF2B5EF4-FFF2-40B4-BE49-F238E27FC236}">
                    <a16:creationId xmlns:a16="http://schemas.microsoft.com/office/drawing/2014/main" id="{5FD5F664-C204-476B-B13D-3DD92DBAC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092" y="4381452"/>
                <a:ext cx="573088" cy="484188"/>
              </a:xfrm>
              <a:custGeom>
                <a:avLst/>
                <a:gdLst>
                  <a:gd name="T0" fmla="*/ 38 w 361"/>
                  <a:gd name="T1" fmla="*/ 18 h 305"/>
                  <a:gd name="T2" fmla="*/ 62 w 361"/>
                  <a:gd name="T3" fmla="*/ 13 h 305"/>
                  <a:gd name="T4" fmla="*/ 75 w 361"/>
                  <a:gd name="T5" fmla="*/ 6 h 305"/>
                  <a:gd name="T6" fmla="*/ 109 w 361"/>
                  <a:gd name="T7" fmla="*/ 10 h 305"/>
                  <a:gd name="T8" fmla="*/ 126 w 361"/>
                  <a:gd name="T9" fmla="*/ 9 h 305"/>
                  <a:gd name="T10" fmla="*/ 150 w 361"/>
                  <a:gd name="T11" fmla="*/ 0 h 305"/>
                  <a:gd name="T12" fmla="*/ 192 w 361"/>
                  <a:gd name="T13" fmla="*/ 16 h 305"/>
                  <a:gd name="T14" fmla="*/ 212 w 361"/>
                  <a:gd name="T15" fmla="*/ 37 h 305"/>
                  <a:gd name="T16" fmla="*/ 222 w 361"/>
                  <a:gd name="T17" fmla="*/ 47 h 305"/>
                  <a:gd name="T18" fmla="*/ 232 w 361"/>
                  <a:gd name="T19" fmla="*/ 71 h 305"/>
                  <a:gd name="T20" fmla="*/ 247 w 361"/>
                  <a:gd name="T21" fmla="*/ 84 h 305"/>
                  <a:gd name="T22" fmla="*/ 270 w 361"/>
                  <a:gd name="T23" fmla="*/ 100 h 305"/>
                  <a:gd name="T24" fmla="*/ 286 w 361"/>
                  <a:gd name="T25" fmla="*/ 102 h 305"/>
                  <a:gd name="T26" fmla="*/ 292 w 361"/>
                  <a:gd name="T27" fmla="*/ 115 h 305"/>
                  <a:gd name="T28" fmla="*/ 318 w 361"/>
                  <a:gd name="T29" fmla="*/ 133 h 305"/>
                  <a:gd name="T30" fmla="*/ 350 w 361"/>
                  <a:gd name="T31" fmla="*/ 149 h 305"/>
                  <a:gd name="T32" fmla="*/ 361 w 361"/>
                  <a:gd name="T33" fmla="*/ 161 h 305"/>
                  <a:gd name="T34" fmla="*/ 358 w 361"/>
                  <a:gd name="T35" fmla="*/ 180 h 305"/>
                  <a:gd name="T36" fmla="*/ 355 w 361"/>
                  <a:gd name="T37" fmla="*/ 199 h 305"/>
                  <a:gd name="T38" fmla="*/ 333 w 361"/>
                  <a:gd name="T39" fmla="*/ 217 h 305"/>
                  <a:gd name="T40" fmla="*/ 332 w 361"/>
                  <a:gd name="T41" fmla="*/ 234 h 305"/>
                  <a:gd name="T42" fmla="*/ 314 w 361"/>
                  <a:gd name="T43" fmla="*/ 224 h 305"/>
                  <a:gd name="T44" fmla="*/ 295 w 361"/>
                  <a:gd name="T45" fmla="*/ 227 h 305"/>
                  <a:gd name="T46" fmla="*/ 286 w 361"/>
                  <a:gd name="T47" fmla="*/ 248 h 305"/>
                  <a:gd name="T48" fmla="*/ 286 w 361"/>
                  <a:gd name="T49" fmla="*/ 268 h 305"/>
                  <a:gd name="T50" fmla="*/ 265 w 361"/>
                  <a:gd name="T51" fmla="*/ 274 h 305"/>
                  <a:gd name="T52" fmla="*/ 238 w 361"/>
                  <a:gd name="T53" fmla="*/ 270 h 305"/>
                  <a:gd name="T54" fmla="*/ 232 w 361"/>
                  <a:gd name="T55" fmla="*/ 275 h 305"/>
                  <a:gd name="T56" fmla="*/ 227 w 361"/>
                  <a:gd name="T57" fmla="*/ 281 h 305"/>
                  <a:gd name="T58" fmla="*/ 203 w 361"/>
                  <a:gd name="T59" fmla="*/ 284 h 305"/>
                  <a:gd name="T60" fmla="*/ 190 w 361"/>
                  <a:gd name="T61" fmla="*/ 293 h 305"/>
                  <a:gd name="T62" fmla="*/ 181 w 361"/>
                  <a:gd name="T63" fmla="*/ 305 h 305"/>
                  <a:gd name="T64" fmla="*/ 170 w 361"/>
                  <a:gd name="T65" fmla="*/ 303 h 305"/>
                  <a:gd name="T66" fmla="*/ 164 w 361"/>
                  <a:gd name="T67" fmla="*/ 301 h 305"/>
                  <a:gd name="T68" fmla="*/ 150 w 361"/>
                  <a:gd name="T69" fmla="*/ 301 h 305"/>
                  <a:gd name="T70" fmla="*/ 127 w 361"/>
                  <a:gd name="T71" fmla="*/ 274 h 305"/>
                  <a:gd name="T72" fmla="*/ 111 w 361"/>
                  <a:gd name="T73" fmla="*/ 267 h 305"/>
                  <a:gd name="T74" fmla="*/ 105 w 361"/>
                  <a:gd name="T75" fmla="*/ 250 h 305"/>
                  <a:gd name="T76" fmla="*/ 105 w 361"/>
                  <a:gd name="T77" fmla="*/ 243 h 305"/>
                  <a:gd name="T78" fmla="*/ 109 w 361"/>
                  <a:gd name="T79" fmla="*/ 237 h 305"/>
                  <a:gd name="T80" fmla="*/ 112 w 361"/>
                  <a:gd name="T81" fmla="*/ 218 h 305"/>
                  <a:gd name="T82" fmla="*/ 107 w 361"/>
                  <a:gd name="T83" fmla="*/ 203 h 305"/>
                  <a:gd name="T84" fmla="*/ 99 w 361"/>
                  <a:gd name="T85" fmla="*/ 187 h 305"/>
                  <a:gd name="T86" fmla="*/ 98 w 361"/>
                  <a:gd name="T87" fmla="*/ 172 h 305"/>
                  <a:gd name="T88" fmla="*/ 90 w 361"/>
                  <a:gd name="T89" fmla="*/ 152 h 305"/>
                  <a:gd name="T90" fmla="*/ 71 w 361"/>
                  <a:gd name="T91" fmla="*/ 156 h 305"/>
                  <a:gd name="T92" fmla="*/ 18 w 361"/>
                  <a:gd name="T93" fmla="*/ 152 h 305"/>
                  <a:gd name="T94" fmla="*/ 3 w 361"/>
                  <a:gd name="T95" fmla="*/ 131 h 305"/>
                  <a:gd name="T96" fmla="*/ 1 w 361"/>
                  <a:gd name="T97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1" h="305">
                    <a:moveTo>
                      <a:pt x="28" y="27"/>
                    </a:moveTo>
                    <a:lnTo>
                      <a:pt x="37" y="21"/>
                    </a:lnTo>
                    <a:lnTo>
                      <a:pt x="38" y="22"/>
                    </a:lnTo>
                    <a:lnTo>
                      <a:pt x="38" y="18"/>
                    </a:lnTo>
                    <a:lnTo>
                      <a:pt x="44" y="16"/>
                    </a:lnTo>
                    <a:lnTo>
                      <a:pt x="49" y="12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7" y="12"/>
                    </a:lnTo>
                    <a:lnTo>
                      <a:pt x="67" y="13"/>
                    </a:lnTo>
                    <a:lnTo>
                      <a:pt x="75" y="9"/>
                    </a:lnTo>
                    <a:lnTo>
                      <a:pt x="75" y="6"/>
                    </a:lnTo>
                    <a:lnTo>
                      <a:pt x="84" y="4"/>
                    </a:lnTo>
                    <a:lnTo>
                      <a:pt x="87" y="7"/>
                    </a:lnTo>
                    <a:lnTo>
                      <a:pt x="101" y="7"/>
                    </a:lnTo>
                    <a:lnTo>
                      <a:pt x="109" y="10"/>
                    </a:lnTo>
                    <a:lnTo>
                      <a:pt x="111" y="7"/>
                    </a:lnTo>
                    <a:lnTo>
                      <a:pt x="117" y="9"/>
                    </a:lnTo>
                    <a:lnTo>
                      <a:pt x="118" y="6"/>
                    </a:lnTo>
                    <a:lnTo>
                      <a:pt x="126" y="9"/>
                    </a:lnTo>
                    <a:lnTo>
                      <a:pt x="136" y="2"/>
                    </a:lnTo>
                    <a:lnTo>
                      <a:pt x="139" y="2"/>
                    </a:lnTo>
                    <a:lnTo>
                      <a:pt x="141" y="4"/>
                    </a:lnTo>
                    <a:lnTo>
                      <a:pt x="150" y="0"/>
                    </a:lnTo>
                    <a:lnTo>
                      <a:pt x="157" y="3"/>
                    </a:lnTo>
                    <a:lnTo>
                      <a:pt x="175" y="12"/>
                    </a:lnTo>
                    <a:lnTo>
                      <a:pt x="187" y="10"/>
                    </a:lnTo>
                    <a:lnTo>
                      <a:pt x="192" y="16"/>
                    </a:lnTo>
                    <a:lnTo>
                      <a:pt x="206" y="19"/>
                    </a:lnTo>
                    <a:lnTo>
                      <a:pt x="209" y="25"/>
                    </a:lnTo>
                    <a:lnTo>
                      <a:pt x="212" y="28"/>
                    </a:lnTo>
                    <a:lnTo>
                      <a:pt x="212" y="37"/>
                    </a:lnTo>
                    <a:lnTo>
                      <a:pt x="216" y="40"/>
                    </a:lnTo>
                    <a:lnTo>
                      <a:pt x="221" y="38"/>
                    </a:lnTo>
                    <a:lnTo>
                      <a:pt x="224" y="43"/>
                    </a:lnTo>
                    <a:lnTo>
                      <a:pt x="222" y="47"/>
                    </a:lnTo>
                    <a:lnTo>
                      <a:pt x="225" y="53"/>
                    </a:lnTo>
                    <a:lnTo>
                      <a:pt x="234" y="62"/>
                    </a:lnTo>
                    <a:lnTo>
                      <a:pt x="235" y="68"/>
                    </a:lnTo>
                    <a:lnTo>
                      <a:pt x="232" y="71"/>
                    </a:lnTo>
                    <a:lnTo>
                      <a:pt x="234" y="72"/>
                    </a:lnTo>
                    <a:lnTo>
                      <a:pt x="240" y="75"/>
                    </a:lnTo>
                    <a:lnTo>
                      <a:pt x="240" y="78"/>
                    </a:lnTo>
                    <a:lnTo>
                      <a:pt x="247" y="84"/>
                    </a:lnTo>
                    <a:lnTo>
                      <a:pt x="246" y="93"/>
                    </a:lnTo>
                    <a:lnTo>
                      <a:pt x="259" y="97"/>
                    </a:lnTo>
                    <a:lnTo>
                      <a:pt x="265" y="94"/>
                    </a:lnTo>
                    <a:lnTo>
                      <a:pt x="270" y="100"/>
                    </a:lnTo>
                    <a:lnTo>
                      <a:pt x="278" y="99"/>
                    </a:lnTo>
                    <a:lnTo>
                      <a:pt x="280" y="102"/>
                    </a:lnTo>
                    <a:lnTo>
                      <a:pt x="283" y="100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284" y="105"/>
                    </a:lnTo>
                    <a:lnTo>
                      <a:pt x="292" y="111"/>
                    </a:lnTo>
                    <a:lnTo>
                      <a:pt x="292" y="115"/>
                    </a:lnTo>
                    <a:lnTo>
                      <a:pt x="296" y="113"/>
                    </a:lnTo>
                    <a:lnTo>
                      <a:pt x="304" y="115"/>
                    </a:lnTo>
                    <a:lnTo>
                      <a:pt x="313" y="133"/>
                    </a:lnTo>
                    <a:lnTo>
                      <a:pt x="318" y="133"/>
                    </a:lnTo>
                    <a:lnTo>
                      <a:pt x="327" y="137"/>
                    </a:lnTo>
                    <a:lnTo>
                      <a:pt x="327" y="143"/>
                    </a:lnTo>
                    <a:lnTo>
                      <a:pt x="332" y="146"/>
                    </a:lnTo>
                    <a:lnTo>
                      <a:pt x="350" y="149"/>
                    </a:lnTo>
                    <a:lnTo>
                      <a:pt x="355" y="146"/>
                    </a:lnTo>
                    <a:lnTo>
                      <a:pt x="357" y="153"/>
                    </a:lnTo>
                    <a:lnTo>
                      <a:pt x="360" y="155"/>
                    </a:lnTo>
                    <a:lnTo>
                      <a:pt x="361" y="161"/>
                    </a:lnTo>
                    <a:lnTo>
                      <a:pt x="358" y="164"/>
                    </a:lnTo>
                    <a:lnTo>
                      <a:pt x="361" y="172"/>
                    </a:lnTo>
                    <a:lnTo>
                      <a:pt x="361" y="172"/>
                    </a:lnTo>
                    <a:lnTo>
                      <a:pt x="358" y="180"/>
                    </a:lnTo>
                    <a:lnTo>
                      <a:pt x="358" y="187"/>
                    </a:lnTo>
                    <a:lnTo>
                      <a:pt x="357" y="190"/>
                    </a:lnTo>
                    <a:lnTo>
                      <a:pt x="358" y="193"/>
                    </a:lnTo>
                    <a:lnTo>
                      <a:pt x="355" y="199"/>
                    </a:lnTo>
                    <a:lnTo>
                      <a:pt x="348" y="197"/>
                    </a:lnTo>
                    <a:lnTo>
                      <a:pt x="338" y="203"/>
                    </a:lnTo>
                    <a:lnTo>
                      <a:pt x="338" y="211"/>
                    </a:lnTo>
                    <a:lnTo>
                      <a:pt x="333" y="217"/>
                    </a:lnTo>
                    <a:lnTo>
                      <a:pt x="333" y="222"/>
                    </a:lnTo>
                    <a:lnTo>
                      <a:pt x="330" y="225"/>
                    </a:lnTo>
                    <a:lnTo>
                      <a:pt x="335" y="228"/>
                    </a:lnTo>
                    <a:lnTo>
                      <a:pt x="332" y="234"/>
                    </a:lnTo>
                    <a:lnTo>
                      <a:pt x="324" y="233"/>
                    </a:lnTo>
                    <a:lnTo>
                      <a:pt x="318" y="227"/>
                    </a:lnTo>
                    <a:lnTo>
                      <a:pt x="315" y="228"/>
                    </a:lnTo>
                    <a:lnTo>
                      <a:pt x="314" y="224"/>
                    </a:lnTo>
                    <a:lnTo>
                      <a:pt x="310" y="222"/>
                    </a:lnTo>
                    <a:lnTo>
                      <a:pt x="304" y="224"/>
                    </a:lnTo>
                    <a:lnTo>
                      <a:pt x="302" y="228"/>
                    </a:lnTo>
                    <a:lnTo>
                      <a:pt x="295" y="227"/>
                    </a:lnTo>
                    <a:lnTo>
                      <a:pt x="292" y="230"/>
                    </a:lnTo>
                    <a:lnTo>
                      <a:pt x="284" y="242"/>
                    </a:lnTo>
                    <a:lnTo>
                      <a:pt x="287" y="243"/>
                    </a:lnTo>
                    <a:lnTo>
                      <a:pt x="286" y="248"/>
                    </a:lnTo>
                    <a:lnTo>
                      <a:pt x="289" y="253"/>
                    </a:lnTo>
                    <a:lnTo>
                      <a:pt x="286" y="261"/>
                    </a:lnTo>
                    <a:lnTo>
                      <a:pt x="286" y="268"/>
                    </a:lnTo>
                    <a:lnTo>
                      <a:pt x="286" y="268"/>
                    </a:lnTo>
                    <a:lnTo>
                      <a:pt x="283" y="273"/>
                    </a:lnTo>
                    <a:lnTo>
                      <a:pt x="267" y="277"/>
                    </a:lnTo>
                    <a:lnTo>
                      <a:pt x="264" y="275"/>
                    </a:lnTo>
                    <a:lnTo>
                      <a:pt x="265" y="274"/>
                    </a:lnTo>
                    <a:lnTo>
                      <a:pt x="253" y="273"/>
                    </a:lnTo>
                    <a:lnTo>
                      <a:pt x="252" y="275"/>
                    </a:lnTo>
                    <a:lnTo>
                      <a:pt x="246" y="277"/>
                    </a:lnTo>
                    <a:lnTo>
                      <a:pt x="238" y="270"/>
                    </a:lnTo>
                    <a:lnTo>
                      <a:pt x="235" y="274"/>
                    </a:lnTo>
                    <a:lnTo>
                      <a:pt x="234" y="273"/>
                    </a:lnTo>
                    <a:lnTo>
                      <a:pt x="234" y="277"/>
                    </a:lnTo>
                    <a:lnTo>
                      <a:pt x="232" y="275"/>
                    </a:lnTo>
                    <a:lnTo>
                      <a:pt x="231" y="278"/>
                    </a:lnTo>
                    <a:lnTo>
                      <a:pt x="230" y="277"/>
                    </a:lnTo>
                    <a:lnTo>
                      <a:pt x="228" y="284"/>
                    </a:lnTo>
                    <a:lnTo>
                      <a:pt x="227" y="281"/>
                    </a:lnTo>
                    <a:lnTo>
                      <a:pt x="222" y="286"/>
                    </a:lnTo>
                    <a:lnTo>
                      <a:pt x="216" y="286"/>
                    </a:lnTo>
                    <a:lnTo>
                      <a:pt x="212" y="283"/>
                    </a:lnTo>
                    <a:lnTo>
                      <a:pt x="203" y="284"/>
                    </a:lnTo>
                    <a:lnTo>
                      <a:pt x="204" y="289"/>
                    </a:lnTo>
                    <a:lnTo>
                      <a:pt x="203" y="289"/>
                    </a:lnTo>
                    <a:lnTo>
                      <a:pt x="194" y="296"/>
                    </a:lnTo>
                    <a:lnTo>
                      <a:pt x="190" y="293"/>
                    </a:lnTo>
                    <a:lnTo>
                      <a:pt x="185" y="296"/>
                    </a:lnTo>
                    <a:lnTo>
                      <a:pt x="182" y="301"/>
                    </a:lnTo>
                    <a:lnTo>
                      <a:pt x="184" y="302"/>
                    </a:lnTo>
                    <a:lnTo>
                      <a:pt x="181" y="305"/>
                    </a:lnTo>
                    <a:lnTo>
                      <a:pt x="178" y="301"/>
                    </a:lnTo>
                    <a:lnTo>
                      <a:pt x="176" y="303"/>
                    </a:lnTo>
                    <a:lnTo>
                      <a:pt x="175" y="301"/>
                    </a:lnTo>
                    <a:lnTo>
                      <a:pt x="170" y="303"/>
                    </a:lnTo>
                    <a:lnTo>
                      <a:pt x="170" y="302"/>
                    </a:lnTo>
                    <a:lnTo>
                      <a:pt x="167" y="302"/>
                    </a:lnTo>
                    <a:lnTo>
                      <a:pt x="166" y="299"/>
                    </a:lnTo>
                    <a:lnTo>
                      <a:pt x="164" y="301"/>
                    </a:lnTo>
                    <a:lnTo>
                      <a:pt x="163" y="298"/>
                    </a:lnTo>
                    <a:lnTo>
                      <a:pt x="152" y="302"/>
                    </a:lnTo>
                    <a:lnTo>
                      <a:pt x="150" y="301"/>
                    </a:lnTo>
                    <a:lnTo>
                      <a:pt x="150" y="301"/>
                    </a:lnTo>
                    <a:lnTo>
                      <a:pt x="139" y="280"/>
                    </a:lnTo>
                    <a:lnTo>
                      <a:pt x="135" y="280"/>
                    </a:lnTo>
                    <a:lnTo>
                      <a:pt x="132" y="274"/>
                    </a:lnTo>
                    <a:lnTo>
                      <a:pt x="127" y="274"/>
                    </a:lnTo>
                    <a:lnTo>
                      <a:pt x="126" y="271"/>
                    </a:lnTo>
                    <a:lnTo>
                      <a:pt x="117" y="273"/>
                    </a:lnTo>
                    <a:lnTo>
                      <a:pt x="115" y="270"/>
                    </a:lnTo>
                    <a:lnTo>
                      <a:pt x="111" y="267"/>
                    </a:lnTo>
                    <a:lnTo>
                      <a:pt x="107" y="262"/>
                    </a:lnTo>
                    <a:lnTo>
                      <a:pt x="107" y="253"/>
                    </a:lnTo>
                    <a:lnTo>
                      <a:pt x="104" y="252"/>
                    </a:lnTo>
                    <a:lnTo>
                      <a:pt x="105" y="250"/>
                    </a:lnTo>
                    <a:lnTo>
                      <a:pt x="102" y="248"/>
                    </a:lnTo>
                    <a:lnTo>
                      <a:pt x="105" y="245"/>
                    </a:lnTo>
                    <a:lnTo>
                      <a:pt x="102" y="243"/>
                    </a:lnTo>
                    <a:lnTo>
                      <a:pt x="105" y="243"/>
                    </a:lnTo>
                    <a:lnTo>
                      <a:pt x="104" y="242"/>
                    </a:lnTo>
                    <a:lnTo>
                      <a:pt x="107" y="242"/>
                    </a:lnTo>
                    <a:lnTo>
                      <a:pt x="107" y="240"/>
                    </a:lnTo>
                    <a:lnTo>
                      <a:pt x="109" y="237"/>
                    </a:lnTo>
                    <a:lnTo>
                      <a:pt x="114" y="239"/>
                    </a:lnTo>
                    <a:lnTo>
                      <a:pt x="118" y="236"/>
                    </a:lnTo>
                    <a:lnTo>
                      <a:pt x="123" y="228"/>
                    </a:lnTo>
                    <a:lnTo>
                      <a:pt x="112" y="218"/>
                    </a:lnTo>
                    <a:lnTo>
                      <a:pt x="102" y="217"/>
                    </a:lnTo>
                    <a:lnTo>
                      <a:pt x="96" y="214"/>
                    </a:lnTo>
                    <a:lnTo>
                      <a:pt x="98" y="208"/>
                    </a:lnTo>
                    <a:lnTo>
                      <a:pt x="107" y="203"/>
                    </a:lnTo>
                    <a:lnTo>
                      <a:pt x="108" y="200"/>
                    </a:lnTo>
                    <a:lnTo>
                      <a:pt x="104" y="194"/>
                    </a:lnTo>
                    <a:lnTo>
                      <a:pt x="104" y="187"/>
                    </a:lnTo>
                    <a:lnTo>
                      <a:pt x="99" y="187"/>
                    </a:lnTo>
                    <a:lnTo>
                      <a:pt x="102" y="184"/>
                    </a:lnTo>
                    <a:lnTo>
                      <a:pt x="101" y="181"/>
                    </a:lnTo>
                    <a:lnTo>
                      <a:pt x="102" y="177"/>
                    </a:lnTo>
                    <a:lnTo>
                      <a:pt x="98" y="172"/>
                    </a:lnTo>
                    <a:lnTo>
                      <a:pt x="101" y="165"/>
                    </a:lnTo>
                    <a:lnTo>
                      <a:pt x="89" y="161"/>
                    </a:lnTo>
                    <a:lnTo>
                      <a:pt x="87" y="155"/>
                    </a:lnTo>
                    <a:lnTo>
                      <a:pt x="90" y="152"/>
                    </a:lnTo>
                    <a:lnTo>
                      <a:pt x="89" y="149"/>
                    </a:lnTo>
                    <a:lnTo>
                      <a:pt x="86" y="147"/>
                    </a:lnTo>
                    <a:lnTo>
                      <a:pt x="75" y="155"/>
                    </a:lnTo>
                    <a:lnTo>
                      <a:pt x="71" y="156"/>
                    </a:lnTo>
                    <a:lnTo>
                      <a:pt x="41" y="150"/>
                    </a:lnTo>
                    <a:lnTo>
                      <a:pt x="37" y="152"/>
                    </a:lnTo>
                    <a:lnTo>
                      <a:pt x="35" y="150"/>
                    </a:lnTo>
                    <a:lnTo>
                      <a:pt x="18" y="152"/>
                    </a:lnTo>
                    <a:lnTo>
                      <a:pt x="18" y="152"/>
                    </a:lnTo>
                    <a:lnTo>
                      <a:pt x="15" y="144"/>
                    </a:lnTo>
                    <a:lnTo>
                      <a:pt x="10" y="140"/>
                    </a:lnTo>
                    <a:lnTo>
                      <a:pt x="3" y="131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4" y="108"/>
                    </a:lnTo>
                    <a:lnTo>
                      <a:pt x="1" y="102"/>
                    </a:lnTo>
                    <a:lnTo>
                      <a:pt x="0" y="93"/>
                    </a:lnTo>
                    <a:lnTo>
                      <a:pt x="28" y="2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2">
                <a:extLst>
                  <a:ext uri="{FF2B5EF4-FFF2-40B4-BE49-F238E27FC236}">
                    <a16:creationId xmlns:a16="http://schemas.microsoft.com/office/drawing/2014/main" id="{B0690784-67A7-402E-9955-BAFE2FC8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4367" y="4806902"/>
                <a:ext cx="560388" cy="423863"/>
              </a:xfrm>
              <a:custGeom>
                <a:avLst/>
                <a:gdLst>
                  <a:gd name="T0" fmla="*/ 350 w 353"/>
                  <a:gd name="T1" fmla="*/ 24 h 267"/>
                  <a:gd name="T2" fmla="*/ 343 w 353"/>
                  <a:gd name="T3" fmla="*/ 41 h 267"/>
                  <a:gd name="T4" fmla="*/ 347 w 353"/>
                  <a:gd name="T5" fmla="*/ 63 h 267"/>
                  <a:gd name="T6" fmla="*/ 337 w 353"/>
                  <a:gd name="T7" fmla="*/ 97 h 267"/>
                  <a:gd name="T8" fmla="*/ 326 w 353"/>
                  <a:gd name="T9" fmla="*/ 124 h 267"/>
                  <a:gd name="T10" fmla="*/ 337 w 353"/>
                  <a:gd name="T11" fmla="*/ 133 h 267"/>
                  <a:gd name="T12" fmla="*/ 337 w 353"/>
                  <a:gd name="T13" fmla="*/ 158 h 267"/>
                  <a:gd name="T14" fmla="*/ 316 w 353"/>
                  <a:gd name="T15" fmla="*/ 184 h 267"/>
                  <a:gd name="T16" fmla="*/ 307 w 353"/>
                  <a:gd name="T17" fmla="*/ 196 h 267"/>
                  <a:gd name="T18" fmla="*/ 278 w 353"/>
                  <a:gd name="T19" fmla="*/ 192 h 267"/>
                  <a:gd name="T20" fmla="*/ 261 w 353"/>
                  <a:gd name="T21" fmla="*/ 196 h 267"/>
                  <a:gd name="T22" fmla="*/ 248 w 353"/>
                  <a:gd name="T23" fmla="*/ 195 h 267"/>
                  <a:gd name="T24" fmla="*/ 245 w 353"/>
                  <a:gd name="T25" fmla="*/ 211 h 267"/>
                  <a:gd name="T26" fmla="*/ 238 w 353"/>
                  <a:gd name="T27" fmla="*/ 231 h 267"/>
                  <a:gd name="T28" fmla="*/ 206 w 353"/>
                  <a:gd name="T29" fmla="*/ 251 h 267"/>
                  <a:gd name="T30" fmla="*/ 190 w 353"/>
                  <a:gd name="T31" fmla="*/ 259 h 267"/>
                  <a:gd name="T32" fmla="*/ 187 w 353"/>
                  <a:gd name="T33" fmla="*/ 256 h 267"/>
                  <a:gd name="T34" fmla="*/ 168 w 353"/>
                  <a:gd name="T35" fmla="*/ 234 h 267"/>
                  <a:gd name="T36" fmla="*/ 128 w 353"/>
                  <a:gd name="T37" fmla="*/ 228 h 267"/>
                  <a:gd name="T38" fmla="*/ 109 w 353"/>
                  <a:gd name="T39" fmla="*/ 237 h 267"/>
                  <a:gd name="T40" fmla="*/ 67 w 353"/>
                  <a:gd name="T41" fmla="*/ 231 h 267"/>
                  <a:gd name="T42" fmla="*/ 60 w 353"/>
                  <a:gd name="T43" fmla="*/ 225 h 267"/>
                  <a:gd name="T44" fmla="*/ 46 w 353"/>
                  <a:gd name="T45" fmla="*/ 214 h 267"/>
                  <a:gd name="T46" fmla="*/ 41 w 353"/>
                  <a:gd name="T47" fmla="*/ 215 h 267"/>
                  <a:gd name="T48" fmla="*/ 38 w 353"/>
                  <a:gd name="T49" fmla="*/ 195 h 267"/>
                  <a:gd name="T50" fmla="*/ 27 w 353"/>
                  <a:gd name="T51" fmla="*/ 187 h 267"/>
                  <a:gd name="T52" fmla="*/ 24 w 353"/>
                  <a:gd name="T53" fmla="*/ 183 h 267"/>
                  <a:gd name="T54" fmla="*/ 18 w 353"/>
                  <a:gd name="T55" fmla="*/ 187 h 267"/>
                  <a:gd name="T56" fmla="*/ 12 w 353"/>
                  <a:gd name="T57" fmla="*/ 180 h 267"/>
                  <a:gd name="T58" fmla="*/ 2 w 353"/>
                  <a:gd name="T59" fmla="*/ 165 h 267"/>
                  <a:gd name="T60" fmla="*/ 6 w 353"/>
                  <a:gd name="T61" fmla="*/ 142 h 267"/>
                  <a:gd name="T62" fmla="*/ 30 w 353"/>
                  <a:gd name="T63" fmla="*/ 133 h 267"/>
                  <a:gd name="T64" fmla="*/ 48 w 353"/>
                  <a:gd name="T65" fmla="*/ 134 h 267"/>
                  <a:gd name="T66" fmla="*/ 76 w 353"/>
                  <a:gd name="T67" fmla="*/ 119 h 267"/>
                  <a:gd name="T68" fmla="*/ 97 w 353"/>
                  <a:gd name="T69" fmla="*/ 103 h 267"/>
                  <a:gd name="T70" fmla="*/ 112 w 353"/>
                  <a:gd name="T71" fmla="*/ 97 h 267"/>
                  <a:gd name="T72" fmla="*/ 112 w 353"/>
                  <a:gd name="T73" fmla="*/ 108 h 267"/>
                  <a:gd name="T74" fmla="*/ 134 w 353"/>
                  <a:gd name="T75" fmla="*/ 109 h 267"/>
                  <a:gd name="T76" fmla="*/ 153 w 353"/>
                  <a:gd name="T77" fmla="*/ 112 h 267"/>
                  <a:gd name="T78" fmla="*/ 150 w 353"/>
                  <a:gd name="T79" fmla="*/ 119 h 267"/>
                  <a:gd name="T80" fmla="*/ 165 w 353"/>
                  <a:gd name="T81" fmla="*/ 119 h 267"/>
                  <a:gd name="T82" fmla="*/ 190 w 353"/>
                  <a:gd name="T83" fmla="*/ 116 h 267"/>
                  <a:gd name="T84" fmla="*/ 201 w 353"/>
                  <a:gd name="T85" fmla="*/ 99 h 267"/>
                  <a:gd name="T86" fmla="*/ 193 w 353"/>
                  <a:gd name="T87" fmla="*/ 88 h 267"/>
                  <a:gd name="T88" fmla="*/ 183 w 353"/>
                  <a:gd name="T89" fmla="*/ 78 h 267"/>
                  <a:gd name="T90" fmla="*/ 172 w 353"/>
                  <a:gd name="T91" fmla="*/ 63 h 267"/>
                  <a:gd name="T92" fmla="*/ 174 w 353"/>
                  <a:gd name="T93" fmla="*/ 47 h 267"/>
                  <a:gd name="T94" fmla="*/ 181 w 353"/>
                  <a:gd name="T95" fmla="*/ 43 h 267"/>
                  <a:gd name="T96" fmla="*/ 190 w 353"/>
                  <a:gd name="T97" fmla="*/ 41 h 267"/>
                  <a:gd name="T98" fmla="*/ 199 w 353"/>
                  <a:gd name="T99" fmla="*/ 41 h 267"/>
                  <a:gd name="T100" fmla="*/ 204 w 353"/>
                  <a:gd name="T101" fmla="*/ 33 h 267"/>
                  <a:gd name="T102" fmla="*/ 218 w 353"/>
                  <a:gd name="T103" fmla="*/ 33 h 267"/>
                  <a:gd name="T104" fmla="*/ 224 w 353"/>
                  <a:gd name="T105" fmla="*/ 35 h 267"/>
                  <a:gd name="T106" fmla="*/ 235 w 353"/>
                  <a:gd name="T107" fmla="*/ 37 h 267"/>
                  <a:gd name="T108" fmla="*/ 244 w 353"/>
                  <a:gd name="T109" fmla="*/ 25 h 267"/>
                  <a:gd name="T110" fmla="*/ 257 w 353"/>
                  <a:gd name="T111" fmla="*/ 16 h 267"/>
                  <a:gd name="T112" fmla="*/ 281 w 353"/>
                  <a:gd name="T113" fmla="*/ 13 h 267"/>
                  <a:gd name="T114" fmla="*/ 286 w 353"/>
                  <a:gd name="T115" fmla="*/ 7 h 267"/>
                  <a:gd name="T116" fmla="*/ 292 w 353"/>
                  <a:gd name="T117" fmla="*/ 2 h 267"/>
                  <a:gd name="T118" fmla="*/ 319 w 353"/>
                  <a:gd name="T119" fmla="*/ 6 h 267"/>
                  <a:gd name="T120" fmla="*/ 340 w 353"/>
                  <a:gd name="T12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3" h="267">
                    <a:moveTo>
                      <a:pt x="340" y="0"/>
                    </a:moveTo>
                    <a:lnTo>
                      <a:pt x="347" y="5"/>
                    </a:lnTo>
                    <a:lnTo>
                      <a:pt x="346" y="18"/>
                    </a:lnTo>
                    <a:lnTo>
                      <a:pt x="350" y="24"/>
                    </a:lnTo>
                    <a:lnTo>
                      <a:pt x="347" y="30"/>
                    </a:lnTo>
                    <a:lnTo>
                      <a:pt x="353" y="37"/>
                    </a:lnTo>
                    <a:lnTo>
                      <a:pt x="353" y="37"/>
                    </a:lnTo>
                    <a:lnTo>
                      <a:pt x="343" y="41"/>
                    </a:lnTo>
                    <a:lnTo>
                      <a:pt x="343" y="46"/>
                    </a:lnTo>
                    <a:lnTo>
                      <a:pt x="338" y="47"/>
                    </a:lnTo>
                    <a:lnTo>
                      <a:pt x="346" y="55"/>
                    </a:lnTo>
                    <a:lnTo>
                      <a:pt x="347" y="63"/>
                    </a:lnTo>
                    <a:lnTo>
                      <a:pt x="341" y="71"/>
                    </a:lnTo>
                    <a:lnTo>
                      <a:pt x="340" y="80"/>
                    </a:lnTo>
                    <a:lnTo>
                      <a:pt x="335" y="86"/>
                    </a:lnTo>
                    <a:lnTo>
                      <a:pt x="337" y="97"/>
                    </a:lnTo>
                    <a:lnTo>
                      <a:pt x="334" y="102"/>
                    </a:lnTo>
                    <a:lnTo>
                      <a:pt x="334" y="115"/>
                    </a:lnTo>
                    <a:lnTo>
                      <a:pt x="328" y="118"/>
                    </a:lnTo>
                    <a:lnTo>
                      <a:pt x="326" y="124"/>
                    </a:lnTo>
                    <a:lnTo>
                      <a:pt x="326" y="124"/>
                    </a:lnTo>
                    <a:lnTo>
                      <a:pt x="338" y="130"/>
                    </a:lnTo>
                    <a:lnTo>
                      <a:pt x="338" y="130"/>
                    </a:lnTo>
                    <a:lnTo>
                      <a:pt x="337" y="133"/>
                    </a:lnTo>
                    <a:lnTo>
                      <a:pt x="337" y="137"/>
                    </a:lnTo>
                    <a:lnTo>
                      <a:pt x="343" y="142"/>
                    </a:lnTo>
                    <a:lnTo>
                      <a:pt x="346" y="149"/>
                    </a:lnTo>
                    <a:lnTo>
                      <a:pt x="337" y="158"/>
                    </a:lnTo>
                    <a:lnTo>
                      <a:pt x="312" y="164"/>
                    </a:lnTo>
                    <a:lnTo>
                      <a:pt x="310" y="165"/>
                    </a:lnTo>
                    <a:lnTo>
                      <a:pt x="309" y="172"/>
                    </a:lnTo>
                    <a:lnTo>
                      <a:pt x="316" y="184"/>
                    </a:lnTo>
                    <a:lnTo>
                      <a:pt x="316" y="184"/>
                    </a:lnTo>
                    <a:lnTo>
                      <a:pt x="315" y="186"/>
                    </a:lnTo>
                    <a:lnTo>
                      <a:pt x="310" y="195"/>
                    </a:lnTo>
                    <a:lnTo>
                      <a:pt x="307" y="196"/>
                    </a:lnTo>
                    <a:lnTo>
                      <a:pt x="295" y="190"/>
                    </a:lnTo>
                    <a:lnTo>
                      <a:pt x="289" y="193"/>
                    </a:lnTo>
                    <a:lnTo>
                      <a:pt x="281" y="195"/>
                    </a:lnTo>
                    <a:lnTo>
                      <a:pt x="278" y="192"/>
                    </a:lnTo>
                    <a:lnTo>
                      <a:pt x="272" y="193"/>
                    </a:lnTo>
                    <a:lnTo>
                      <a:pt x="269" y="192"/>
                    </a:lnTo>
                    <a:lnTo>
                      <a:pt x="267" y="196"/>
                    </a:lnTo>
                    <a:lnTo>
                      <a:pt x="261" y="196"/>
                    </a:lnTo>
                    <a:lnTo>
                      <a:pt x="260" y="190"/>
                    </a:lnTo>
                    <a:lnTo>
                      <a:pt x="257" y="192"/>
                    </a:lnTo>
                    <a:lnTo>
                      <a:pt x="255" y="190"/>
                    </a:lnTo>
                    <a:lnTo>
                      <a:pt x="248" y="195"/>
                    </a:lnTo>
                    <a:lnTo>
                      <a:pt x="244" y="193"/>
                    </a:lnTo>
                    <a:lnTo>
                      <a:pt x="239" y="203"/>
                    </a:lnTo>
                    <a:lnTo>
                      <a:pt x="244" y="212"/>
                    </a:lnTo>
                    <a:lnTo>
                      <a:pt x="245" y="211"/>
                    </a:lnTo>
                    <a:lnTo>
                      <a:pt x="248" y="212"/>
                    </a:lnTo>
                    <a:lnTo>
                      <a:pt x="251" y="218"/>
                    </a:lnTo>
                    <a:lnTo>
                      <a:pt x="244" y="223"/>
                    </a:lnTo>
                    <a:lnTo>
                      <a:pt x="238" y="231"/>
                    </a:lnTo>
                    <a:lnTo>
                      <a:pt x="224" y="240"/>
                    </a:lnTo>
                    <a:lnTo>
                      <a:pt x="221" y="245"/>
                    </a:lnTo>
                    <a:lnTo>
                      <a:pt x="214" y="246"/>
                    </a:lnTo>
                    <a:lnTo>
                      <a:pt x="206" y="251"/>
                    </a:lnTo>
                    <a:lnTo>
                      <a:pt x="205" y="248"/>
                    </a:lnTo>
                    <a:lnTo>
                      <a:pt x="202" y="253"/>
                    </a:lnTo>
                    <a:lnTo>
                      <a:pt x="198" y="253"/>
                    </a:lnTo>
                    <a:lnTo>
                      <a:pt x="190" y="259"/>
                    </a:lnTo>
                    <a:lnTo>
                      <a:pt x="190" y="265"/>
                    </a:lnTo>
                    <a:lnTo>
                      <a:pt x="187" y="267"/>
                    </a:lnTo>
                    <a:lnTo>
                      <a:pt x="190" y="259"/>
                    </a:lnTo>
                    <a:lnTo>
                      <a:pt x="187" y="256"/>
                    </a:lnTo>
                    <a:lnTo>
                      <a:pt x="187" y="252"/>
                    </a:lnTo>
                    <a:lnTo>
                      <a:pt x="184" y="246"/>
                    </a:lnTo>
                    <a:lnTo>
                      <a:pt x="184" y="240"/>
                    </a:lnTo>
                    <a:lnTo>
                      <a:pt x="168" y="234"/>
                    </a:lnTo>
                    <a:lnTo>
                      <a:pt x="162" y="234"/>
                    </a:lnTo>
                    <a:lnTo>
                      <a:pt x="161" y="231"/>
                    </a:lnTo>
                    <a:lnTo>
                      <a:pt x="155" y="231"/>
                    </a:lnTo>
                    <a:lnTo>
                      <a:pt x="128" y="228"/>
                    </a:lnTo>
                    <a:lnTo>
                      <a:pt x="115" y="230"/>
                    </a:lnTo>
                    <a:lnTo>
                      <a:pt x="112" y="233"/>
                    </a:lnTo>
                    <a:lnTo>
                      <a:pt x="112" y="230"/>
                    </a:lnTo>
                    <a:lnTo>
                      <a:pt x="109" y="237"/>
                    </a:lnTo>
                    <a:lnTo>
                      <a:pt x="100" y="240"/>
                    </a:lnTo>
                    <a:lnTo>
                      <a:pt x="83" y="236"/>
                    </a:lnTo>
                    <a:lnTo>
                      <a:pt x="75" y="227"/>
                    </a:lnTo>
                    <a:lnTo>
                      <a:pt x="67" y="231"/>
                    </a:lnTo>
                    <a:lnTo>
                      <a:pt x="67" y="231"/>
                    </a:lnTo>
                    <a:lnTo>
                      <a:pt x="66" y="233"/>
                    </a:lnTo>
                    <a:lnTo>
                      <a:pt x="63" y="231"/>
                    </a:lnTo>
                    <a:lnTo>
                      <a:pt x="60" y="225"/>
                    </a:lnTo>
                    <a:lnTo>
                      <a:pt x="54" y="223"/>
                    </a:lnTo>
                    <a:lnTo>
                      <a:pt x="54" y="215"/>
                    </a:lnTo>
                    <a:lnTo>
                      <a:pt x="51" y="214"/>
                    </a:lnTo>
                    <a:lnTo>
                      <a:pt x="46" y="214"/>
                    </a:lnTo>
                    <a:lnTo>
                      <a:pt x="46" y="217"/>
                    </a:lnTo>
                    <a:lnTo>
                      <a:pt x="43" y="217"/>
                    </a:lnTo>
                    <a:lnTo>
                      <a:pt x="43" y="214"/>
                    </a:lnTo>
                    <a:lnTo>
                      <a:pt x="41" y="215"/>
                    </a:lnTo>
                    <a:lnTo>
                      <a:pt x="41" y="212"/>
                    </a:lnTo>
                    <a:lnTo>
                      <a:pt x="49" y="203"/>
                    </a:lnTo>
                    <a:lnTo>
                      <a:pt x="43" y="193"/>
                    </a:lnTo>
                    <a:lnTo>
                      <a:pt x="38" y="195"/>
                    </a:lnTo>
                    <a:lnTo>
                      <a:pt x="33" y="190"/>
                    </a:lnTo>
                    <a:lnTo>
                      <a:pt x="26" y="193"/>
                    </a:lnTo>
                    <a:lnTo>
                      <a:pt x="27" y="192"/>
                    </a:lnTo>
                    <a:lnTo>
                      <a:pt x="27" y="187"/>
                    </a:lnTo>
                    <a:lnTo>
                      <a:pt x="26" y="184"/>
                    </a:lnTo>
                    <a:lnTo>
                      <a:pt x="26" y="186"/>
                    </a:lnTo>
                    <a:lnTo>
                      <a:pt x="23" y="184"/>
                    </a:lnTo>
                    <a:lnTo>
                      <a:pt x="24" y="183"/>
                    </a:lnTo>
                    <a:lnTo>
                      <a:pt x="24" y="178"/>
                    </a:lnTo>
                    <a:lnTo>
                      <a:pt x="20" y="187"/>
                    </a:lnTo>
                    <a:lnTo>
                      <a:pt x="18" y="187"/>
                    </a:lnTo>
                    <a:lnTo>
                      <a:pt x="18" y="187"/>
                    </a:lnTo>
                    <a:lnTo>
                      <a:pt x="17" y="184"/>
                    </a:lnTo>
                    <a:lnTo>
                      <a:pt x="11" y="184"/>
                    </a:lnTo>
                    <a:lnTo>
                      <a:pt x="9" y="180"/>
                    </a:lnTo>
                    <a:lnTo>
                      <a:pt x="12" y="180"/>
                    </a:lnTo>
                    <a:lnTo>
                      <a:pt x="8" y="177"/>
                    </a:lnTo>
                    <a:lnTo>
                      <a:pt x="11" y="174"/>
                    </a:lnTo>
                    <a:lnTo>
                      <a:pt x="9" y="170"/>
                    </a:lnTo>
                    <a:lnTo>
                      <a:pt x="2" y="165"/>
                    </a:lnTo>
                    <a:lnTo>
                      <a:pt x="0" y="159"/>
                    </a:lnTo>
                    <a:lnTo>
                      <a:pt x="5" y="152"/>
                    </a:lnTo>
                    <a:lnTo>
                      <a:pt x="3" y="152"/>
                    </a:lnTo>
                    <a:lnTo>
                      <a:pt x="6" y="142"/>
                    </a:lnTo>
                    <a:lnTo>
                      <a:pt x="15" y="137"/>
                    </a:lnTo>
                    <a:lnTo>
                      <a:pt x="21" y="137"/>
                    </a:lnTo>
                    <a:lnTo>
                      <a:pt x="26" y="133"/>
                    </a:lnTo>
                    <a:lnTo>
                      <a:pt x="30" y="133"/>
                    </a:lnTo>
                    <a:lnTo>
                      <a:pt x="30" y="133"/>
                    </a:lnTo>
                    <a:lnTo>
                      <a:pt x="38" y="137"/>
                    </a:lnTo>
                    <a:lnTo>
                      <a:pt x="41" y="133"/>
                    </a:lnTo>
                    <a:lnTo>
                      <a:pt x="48" y="134"/>
                    </a:lnTo>
                    <a:lnTo>
                      <a:pt x="52" y="127"/>
                    </a:lnTo>
                    <a:lnTo>
                      <a:pt x="58" y="124"/>
                    </a:lnTo>
                    <a:lnTo>
                      <a:pt x="69" y="127"/>
                    </a:lnTo>
                    <a:lnTo>
                      <a:pt x="76" y="119"/>
                    </a:lnTo>
                    <a:lnTo>
                      <a:pt x="85" y="115"/>
                    </a:lnTo>
                    <a:lnTo>
                      <a:pt x="88" y="109"/>
                    </a:lnTo>
                    <a:lnTo>
                      <a:pt x="95" y="106"/>
                    </a:lnTo>
                    <a:lnTo>
                      <a:pt x="97" y="103"/>
                    </a:lnTo>
                    <a:lnTo>
                      <a:pt x="98" y="105"/>
                    </a:lnTo>
                    <a:lnTo>
                      <a:pt x="98" y="99"/>
                    </a:lnTo>
                    <a:lnTo>
                      <a:pt x="103" y="96"/>
                    </a:lnTo>
                    <a:lnTo>
                      <a:pt x="112" y="97"/>
                    </a:lnTo>
                    <a:lnTo>
                      <a:pt x="113" y="100"/>
                    </a:lnTo>
                    <a:lnTo>
                      <a:pt x="110" y="102"/>
                    </a:lnTo>
                    <a:lnTo>
                      <a:pt x="113" y="105"/>
                    </a:lnTo>
                    <a:lnTo>
                      <a:pt x="112" y="108"/>
                    </a:lnTo>
                    <a:lnTo>
                      <a:pt x="113" y="106"/>
                    </a:lnTo>
                    <a:lnTo>
                      <a:pt x="122" y="114"/>
                    </a:lnTo>
                    <a:lnTo>
                      <a:pt x="132" y="109"/>
                    </a:lnTo>
                    <a:lnTo>
                      <a:pt x="134" y="109"/>
                    </a:lnTo>
                    <a:lnTo>
                      <a:pt x="137" y="106"/>
                    </a:lnTo>
                    <a:lnTo>
                      <a:pt x="140" y="108"/>
                    </a:lnTo>
                    <a:lnTo>
                      <a:pt x="152" y="108"/>
                    </a:lnTo>
                    <a:lnTo>
                      <a:pt x="153" y="112"/>
                    </a:lnTo>
                    <a:lnTo>
                      <a:pt x="150" y="115"/>
                    </a:lnTo>
                    <a:lnTo>
                      <a:pt x="150" y="118"/>
                    </a:lnTo>
                    <a:lnTo>
                      <a:pt x="153" y="119"/>
                    </a:lnTo>
                    <a:lnTo>
                      <a:pt x="150" y="119"/>
                    </a:lnTo>
                    <a:lnTo>
                      <a:pt x="153" y="122"/>
                    </a:lnTo>
                    <a:lnTo>
                      <a:pt x="159" y="125"/>
                    </a:lnTo>
                    <a:lnTo>
                      <a:pt x="161" y="122"/>
                    </a:lnTo>
                    <a:lnTo>
                      <a:pt x="165" y="119"/>
                    </a:lnTo>
                    <a:lnTo>
                      <a:pt x="171" y="127"/>
                    </a:lnTo>
                    <a:lnTo>
                      <a:pt x="181" y="124"/>
                    </a:lnTo>
                    <a:lnTo>
                      <a:pt x="183" y="121"/>
                    </a:lnTo>
                    <a:lnTo>
                      <a:pt x="190" y="116"/>
                    </a:lnTo>
                    <a:lnTo>
                      <a:pt x="193" y="116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1" y="99"/>
                    </a:lnTo>
                    <a:lnTo>
                      <a:pt x="201" y="99"/>
                    </a:lnTo>
                    <a:lnTo>
                      <a:pt x="198" y="97"/>
                    </a:lnTo>
                    <a:lnTo>
                      <a:pt x="196" y="94"/>
                    </a:lnTo>
                    <a:lnTo>
                      <a:pt x="193" y="88"/>
                    </a:lnTo>
                    <a:lnTo>
                      <a:pt x="192" y="90"/>
                    </a:lnTo>
                    <a:lnTo>
                      <a:pt x="187" y="88"/>
                    </a:lnTo>
                    <a:lnTo>
                      <a:pt x="187" y="83"/>
                    </a:lnTo>
                    <a:lnTo>
                      <a:pt x="183" y="78"/>
                    </a:lnTo>
                    <a:lnTo>
                      <a:pt x="183" y="74"/>
                    </a:lnTo>
                    <a:lnTo>
                      <a:pt x="178" y="71"/>
                    </a:lnTo>
                    <a:lnTo>
                      <a:pt x="180" y="63"/>
                    </a:lnTo>
                    <a:lnTo>
                      <a:pt x="172" y="63"/>
                    </a:lnTo>
                    <a:lnTo>
                      <a:pt x="168" y="61"/>
                    </a:lnTo>
                    <a:lnTo>
                      <a:pt x="169" y="58"/>
                    </a:lnTo>
                    <a:lnTo>
                      <a:pt x="172" y="58"/>
                    </a:lnTo>
                    <a:lnTo>
                      <a:pt x="174" y="47"/>
                    </a:lnTo>
                    <a:lnTo>
                      <a:pt x="177" y="46"/>
                    </a:lnTo>
                    <a:lnTo>
                      <a:pt x="178" y="49"/>
                    </a:lnTo>
                    <a:lnTo>
                      <a:pt x="181" y="46"/>
                    </a:lnTo>
                    <a:lnTo>
                      <a:pt x="181" y="43"/>
                    </a:lnTo>
                    <a:lnTo>
                      <a:pt x="183" y="43"/>
                    </a:lnTo>
                    <a:lnTo>
                      <a:pt x="186" y="41"/>
                    </a:lnTo>
                    <a:lnTo>
                      <a:pt x="187" y="43"/>
                    </a:lnTo>
                    <a:lnTo>
                      <a:pt x="190" y="41"/>
                    </a:lnTo>
                    <a:lnTo>
                      <a:pt x="193" y="44"/>
                    </a:lnTo>
                    <a:lnTo>
                      <a:pt x="196" y="43"/>
                    </a:lnTo>
                    <a:lnTo>
                      <a:pt x="199" y="44"/>
                    </a:lnTo>
                    <a:lnTo>
                      <a:pt x="199" y="41"/>
                    </a:lnTo>
                    <a:lnTo>
                      <a:pt x="201" y="43"/>
                    </a:lnTo>
                    <a:lnTo>
                      <a:pt x="202" y="40"/>
                    </a:lnTo>
                    <a:lnTo>
                      <a:pt x="205" y="41"/>
                    </a:lnTo>
                    <a:lnTo>
                      <a:pt x="204" y="33"/>
                    </a:lnTo>
                    <a:lnTo>
                      <a:pt x="204" y="33"/>
                    </a:lnTo>
                    <a:lnTo>
                      <a:pt x="206" y="34"/>
                    </a:lnTo>
                    <a:lnTo>
                      <a:pt x="217" y="30"/>
                    </a:lnTo>
                    <a:lnTo>
                      <a:pt x="218" y="33"/>
                    </a:lnTo>
                    <a:lnTo>
                      <a:pt x="220" y="31"/>
                    </a:lnTo>
                    <a:lnTo>
                      <a:pt x="221" y="34"/>
                    </a:lnTo>
                    <a:lnTo>
                      <a:pt x="224" y="34"/>
                    </a:lnTo>
                    <a:lnTo>
                      <a:pt x="224" y="35"/>
                    </a:lnTo>
                    <a:lnTo>
                      <a:pt x="229" y="33"/>
                    </a:lnTo>
                    <a:lnTo>
                      <a:pt x="230" y="35"/>
                    </a:lnTo>
                    <a:lnTo>
                      <a:pt x="232" y="33"/>
                    </a:lnTo>
                    <a:lnTo>
                      <a:pt x="235" y="37"/>
                    </a:lnTo>
                    <a:lnTo>
                      <a:pt x="238" y="34"/>
                    </a:lnTo>
                    <a:lnTo>
                      <a:pt x="236" y="33"/>
                    </a:lnTo>
                    <a:lnTo>
                      <a:pt x="239" y="28"/>
                    </a:lnTo>
                    <a:lnTo>
                      <a:pt x="244" y="25"/>
                    </a:lnTo>
                    <a:lnTo>
                      <a:pt x="248" y="28"/>
                    </a:lnTo>
                    <a:lnTo>
                      <a:pt x="257" y="21"/>
                    </a:lnTo>
                    <a:lnTo>
                      <a:pt x="258" y="21"/>
                    </a:lnTo>
                    <a:lnTo>
                      <a:pt x="257" y="16"/>
                    </a:lnTo>
                    <a:lnTo>
                      <a:pt x="266" y="15"/>
                    </a:lnTo>
                    <a:lnTo>
                      <a:pt x="270" y="18"/>
                    </a:lnTo>
                    <a:lnTo>
                      <a:pt x="276" y="18"/>
                    </a:lnTo>
                    <a:lnTo>
                      <a:pt x="281" y="13"/>
                    </a:lnTo>
                    <a:lnTo>
                      <a:pt x="282" y="16"/>
                    </a:lnTo>
                    <a:lnTo>
                      <a:pt x="284" y="9"/>
                    </a:lnTo>
                    <a:lnTo>
                      <a:pt x="285" y="10"/>
                    </a:lnTo>
                    <a:lnTo>
                      <a:pt x="286" y="7"/>
                    </a:lnTo>
                    <a:lnTo>
                      <a:pt x="288" y="9"/>
                    </a:lnTo>
                    <a:lnTo>
                      <a:pt x="288" y="5"/>
                    </a:lnTo>
                    <a:lnTo>
                      <a:pt x="289" y="6"/>
                    </a:lnTo>
                    <a:lnTo>
                      <a:pt x="292" y="2"/>
                    </a:lnTo>
                    <a:lnTo>
                      <a:pt x="300" y="9"/>
                    </a:lnTo>
                    <a:lnTo>
                      <a:pt x="306" y="7"/>
                    </a:lnTo>
                    <a:lnTo>
                      <a:pt x="307" y="5"/>
                    </a:lnTo>
                    <a:lnTo>
                      <a:pt x="319" y="6"/>
                    </a:lnTo>
                    <a:lnTo>
                      <a:pt x="318" y="7"/>
                    </a:lnTo>
                    <a:lnTo>
                      <a:pt x="321" y="9"/>
                    </a:lnTo>
                    <a:lnTo>
                      <a:pt x="337" y="5"/>
                    </a:lnTo>
                    <a:lnTo>
                      <a:pt x="34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62">
                <a:extLst>
                  <a:ext uri="{FF2B5EF4-FFF2-40B4-BE49-F238E27FC236}">
                    <a16:creationId xmlns:a16="http://schemas.microsoft.com/office/drawing/2014/main" id="{37CB6817-DA06-4983-B6C2-606C8C7DC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142" y="4614815"/>
                <a:ext cx="347663" cy="409575"/>
              </a:xfrm>
              <a:custGeom>
                <a:avLst/>
                <a:gdLst>
                  <a:gd name="T0" fmla="*/ 105 w 219"/>
                  <a:gd name="T1" fmla="*/ 5 h 258"/>
                  <a:gd name="T2" fmla="*/ 143 w 219"/>
                  <a:gd name="T3" fmla="*/ 8 h 258"/>
                  <a:gd name="T4" fmla="*/ 158 w 219"/>
                  <a:gd name="T5" fmla="*/ 5 h 258"/>
                  <a:gd name="T6" fmla="*/ 169 w 219"/>
                  <a:gd name="T7" fmla="*/ 18 h 258"/>
                  <a:gd name="T8" fmla="*/ 169 w 219"/>
                  <a:gd name="T9" fmla="*/ 34 h 258"/>
                  <a:gd name="T10" fmla="*/ 172 w 219"/>
                  <a:gd name="T11" fmla="*/ 40 h 258"/>
                  <a:gd name="T12" fmla="*/ 175 w 219"/>
                  <a:gd name="T13" fmla="*/ 56 h 258"/>
                  <a:gd name="T14" fmla="*/ 170 w 219"/>
                  <a:gd name="T15" fmla="*/ 70 h 258"/>
                  <a:gd name="T16" fmla="*/ 186 w 219"/>
                  <a:gd name="T17" fmla="*/ 89 h 258"/>
                  <a:gd name="T18" fmla="*/ 175 w 219"/>
                  <a:gd name="T19" fmla="*/ 93 h 258"/>
                  <a:gd name="T20" fmla="*/ 173 w 219"/>
                  <a:gd name="T21" fmla="*/ 96 h 258"/>
                  <a:gd name="T22" fmla="*/ 170 w 219"/>
                  <a:gd name="T23" fmla="*/ 101 h 258"/>
                  <a:gd name="T24" fmla="*/ 175 w 219"/>
                  <a:gd name="T25" fmla="*/ 106 h 258"/>
                  <a:gd name="T26" fmla="*/ 183 w 219"/>
                  <a:gd name="T27" fmla="*/ 123 h 258"/>
                  <a:gd name="T28" fmla="*/ 195 w 219"/>
                  <a:gd name="T29" fmla="*/ 127 h 258"/>
                  <a:gd name="T30" fmla="*/ 207 w 219"/>
                  <a:gd name="T31" fmla="*/ 133 h 258"/>
                  <a:gd name="T32" fmla="*/ 219 w 219"/>
                  <a:gd name="T33" fmla="*/ 162 h 258"/>
                  <a:gd name="T34" fmla="*/ 213 w 219"/>
                  <a:gd name="T35" fmla="*/ 162 h 258"/>
                  <a:gd name="T36" fmla="*/ 207 w 219"/>
                  <a:gd name="T37" fmla="*/ 165 h 258"/>
                  <a:gd name="T38" fmla="*/ 200 w 219"/>
                  <a:gd name="T39" fmla="*/ 162 h 258"/>
                  <a:gd name="T40" fmla="*/ 195 w 219"/>
                  <a:gd name="T41" fmla="*/ 167 h 258"/>
                  <a:gd name="T42" fmla="*/ 188 w 219"/>
                  <a:gd name="T43" fmla="*/ 168 h 258"/>
                  <a:gd name="T44" fmla="*/ 182 w 219"/>
                  <a:gd name="T45" fmla="*/ 182 h 258"/>
                  <a:gd name="T46" fmla="*/ 192 w 219"/>
                  <a:gd name="T47" fmla="*/ 192 h 258"/>
                  <a:gd name="T48" fmla="*/ 201 w 219"/>
                  <a:gd name="T49" fmla="*/ 204 h 258"/>
                  <a:gd name="T50" fmla="*/ 207 w 219"/>
                  <a:gd name="T51" fmla="*/ 209 h 258"/>
                  <a:gd name="T52" fmla="*/ 215 w 219"/>
                  <a:gd name="T53" fmla="*/ 220 h 258"/>
                  <a:gd name="T54" fmla="*/ 218 w 219"/>
                  <a:gd name="T55" fmla="*/ 223 h 258"/>
                  <a:gd name="T56" fmla="*/ 197 w 219"/>
                  <a:gd name="T57" fmla="*/ 242 h 258"/>
                  <a:gd name="T58" fmla="*/ 179 w 219"/>
                  <a:gd name="T59" fmla="*/ 240 h 258"/>
                  <a:gd name="T60" fmla="*/ 167 w 219"/>
                  <a:gd name="T61" fmla="*/ 243 h 258"/>
                  <a:gd name="T62" fmla="*/ 164 w 219"/>
                  <a:gd name="T63" fmla="*/ 239 h 258"/>
                  <a:gd name="T64" fmla="*/ 166 w 219"/>
                  <a:gd name="T65" fmla="*/ 229 h 258"/>
                  <a:gd name="T66" fmla="*/ 148 w 219"/>
                  <a:gd name="T67" fmla="*/ 230 h 258"/>
                  <a:gd name="T68" fmla="*/ 127 w 219"/>
                  <a:gd name="T69" fmla="*/ 227 h 258"/>
                  <a:gd name="T70" fmla="*/ 124 w 219"/>
                  <a:gd name="T71" fmla="*/ 223 h 258"/>
                  <a:gd name="T72" fmla="*/ 117 w 219"/>
                  <a:gd name="T73" fmla="*/ 217 h 258"/>
                  <a:gd name="T74" fmla="*/ 111 w 219"/>
                  <a:gd name="T75" fmla="*/ 224 h 258"/>
                  <a:gd name="T76" fmla="*/ 99 w 219"/>
                  <a:gd name="T77" fmla="*/ 236 h 258"/>
                  <a:gd name="T78" fmla="*/ 72 w 219"/>
                  <a:gd name="T79" fmla="*/ 245 h 258"/>
                  <a:gd name="T80" fmla="*/ 55 w 219"/>
                  <a:gd name="T81" fmla="*/ 254 h 258"/>
                  <a:gd name="T82" fmla="*/ 44 w 219"/>
                  <a:gd name="T83" fmla="*/ 254 h 258"/>
                  <a:gd name="T84" fmla="*/ 49 w 219"/>
                  <a:gd name="T85" fmla="*/ 245 h 258"/>
                  <a:gd name="T86" fmla="*/ 53 w 219"/>
                  <a:gd name="T87" fmla="*/ 232 h 258"/>
                  <a:gd name="T88" fmla="*/ 35 w 219"/>
                  <a:gd name="T89" fmla="*/ 212 h 258"/>
                  <a:gd name="T90" fmla="*/ 28 w 219"/>
                  <a:gd name="T91" fmla="*/ 196 h 258"/>
                  <a:gd name="T92" fmla="*/ 17 w 219"/>
                  <a:gd name="T93" fmla="*/ 195 h 258"/>
                  <a:gd name="T94" fmla="*/ 9 w 219"/>
                  <a:gd name="T95" fmla="*/ 189 h 258"/>
                  <a:gd name="T96" fmla="*/ 9 w 219"/>
                  <a:gd name="T97" fmla="*/ 170 h 258"/>
                  <a:gd name="T98" fmla="*/ 6 w 219"/>
                  <a:gd name="T99" fmla="*/ 161 h 258"/>
                  <a:gd name="T100" fmla="*/ 6 w 219"/>
                  <a:gd name="T101" fmla="*/ 126 h 258"/>
                  <a:gd name="T102" fmla="*/ 25 w 219"/>
                  <a:gd name="T103" fmla="*/ 117 h 258"/>
                  <a:gd name="T104" fmla="*/ 41 w 219"/>
                  <a:gd name="T105" fmla="*/ 124 h 258"/>
                  <a:gd name="T106" fmla="*/ 57 w 219"/>
                  <a:gd name="T107" fmla="*/ 127 h 258"/>
                  <a:gd name="T108" fmla="*/ 84 w 219"/>
                  <a:gd name="T109" fmla="*/ 105 h 258"/>
                  <a:gd name="T110" fmla="*/ 90 w 219"/>
                  <a:gd name="T111" fmla="*/ 77 h 258"/>
                  <a:gd name="T112" fmla="*/ 90 w 219"/>
                  <a:gd name="T113" fmla="*/ 56 h 258"/>
                  <a:gd name="T114" fmla="*/ 89 w 219"/>
                  <a:gd name="T115" fmla="*/ 36 h 258"/>
                  <a:gd name="T116" fmla="*/ 87 w 219"/>
                  <a:gd name="T117" fmla="*/ 21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9" h="258">
                    <a:moveTo>
                      <a:pt x="86" y="5"/>
                    </a:moveTo>
                    <a:lnTo>
                      <a:pt x="103" y="3"/>
                    </a:lnTo>
                    <a:lnTo>
                      <a:pt x="105" y="5"/>
                    </a:lnTo>
                    <a:lnTo>
                      <a:pt x="109" y="3"/>
                    </a:lnTo>
                    <a:lnTo>
                      <a:pt x="139" y="9"/>
                    </a:lnTo>
                    <a:lnTo>
                      <a:pt x="143" y="8"/>
                    </a:lnTo>
                    <a:lnTo>
                      <a:pt x="154" y="0"/>
                    </a:lnTo>
                    <a:lnTo>
                      <a:pt x="157" y="2"/>
                    </a:lnTo>
                    <a:lnTo>
                      <a:pt x="158" y="5"/>
                    </a:lnTo>
                    <a:lnTo>
                      <a:pt x="155" y="8"/>
                    </a:lnTo>
                    <a:lnTo>
                      <a:pt x="157" y="14"/>
                    </a:lnTo>
                    <a:lnTo>
                      <a:pt x="169" y="18"/>
                    </a:lnTo>
                    <a:lnTo>
                      <a:pt x="166" y="25"/>
                    </a:lnTo>
                    <a:lnTo>
                      <a:pt x="170" y="30"/>
                    </a:lnTo>
                    <a:lnTo>
                      <a:pt x="169" y="34"/>
                    </a:lnTo>
                    <a:lnTo>
                      <a:pt x="170" y="37"/>
                    </a:lnTo>
                    <a:lnTo>
                      <a:pt x="167" y="40"/>
                    </a:lnTo>
                    <a:lnTo>
                      <a:pt x="172" y="40"/>
                    </a:lnTo>
                    <a:lnTo>
                      <a:pt x="172" y="47"/>
                    </a:lnTo>
                    <a:lnTo>
                      <a:pt x="176" y="53"/>
                    </a:lnTo>
                    <a:lnTo>
                      <a:pt x="175" y="56"/>
                    </a:lnTo>
                    <a:lnTo>
                      <a:pt x="166" y="61"/>
                    </a:lnTo>
                    <a:lnTo>
                      <a:pt x="164" y="67"/>
                    </a:lnTo>
                    <a:lnTo>
                      <a:pt x="170" y="70"/>
                    </a:lnTo>
                    <a:lnTo>
                      <a:pt x="180" y="71"/>
                    </a:lnTo>
                    <a:lnTo>
                      <a:pt x="191" y="81"/>
                    </a:lnTo>
                    <a:lnTo>
                      <a:pt x="186" y="89"/>
                    </a:lnTo>
                    <a:lnTo>
                      <a:pt x="182" y="92"/>
                    </a:lnTo>
                    <a:lnTo>
                      <a:pt x="177" y="90"/>
                    </a:lnTo>
                    <a:lnTo>
                      <a:pt x="175" y="93"/>
                    </a:lnTo>
                    <a:lnTo>
                      <a:pt x="175" y="95"/>
                    </a:lnTo>
                    <a:lnTo>
                      <a:pt x="172" y="95"/>
                    </a:lnTo>
                    <a:lnTo>
                      <a:pt x="173" y="96"/>
                    </a:lnTo>
                    <a:lnTo>
                      <a:pt x="170" y="96"/>
                    </a:lnTo>
                    <a:lnTo>
                      <a:pt x="173" y="98"/>
                    </a:lnTo>
                    <a:lnTo>
                      <a:pt x="170" y="101"/>
                    </a:lnTo>
                    <a:lnTo>
                      <a:pt x="173" y="103"/>
                    </a:lnTo>
                    <a:lnTo>
                      <a:pt x="172" y="105"/>
                    </a:lnTo>
                    <a:lnTo>
                      <a:pt x="175" y="106"/>
                    </a:lnTo>
                    <a:lnTo>
                      <a:pt x="175" y="115"/>
                    </a:lnTo>
                    <a:lnTo>
                      <a:pt x="179" y="120"/>
                    </a:lnTo>
                    <a:lnTo>
                      <a:pt x="183" y="123"/>
                    </a:lnTo>
                    <a:lnTo>
                      <a:pt x="185" y="126"/>
                    </a:lnTo>
                    <a:lnTo>
                      <a:pt x="194" y="124"/>
                    </a:lnTo>
                    <a:lnTo>
                      <a:pt x="195" y="127"/>
                    </a:lnTo>
                    <a:lnTo>
                      <a:pt x="200" y="127"/>
                    </a:lnTo>
                    <a:lnTo>
                      <a:pt x="203" y="133"/>
                    </a:lnTo>
                    <a:lnTo>
                      <a:pt x="207" y="133"/>
                    </a:lnTo>
                    <a:lnTo>
                      <a:pt x="218" y="154"/>
                    </a:lnTo>
                    <a:lnTo>
                      <a:pt x="218" y="154"/>
                    </a:lnTo>
                    <a:lnTo>
                      <a:pt x="219" y="162"/>
                    </a:lnTo>
                    <a:lnTo>
                      <a:pt x="216" y="161"/>
                    </a:lnTo>
                    <a:lnTo>
                      <a:pt x="215" y="164"/>
                    </a:lnTo>
                    <a:lnTo>
                      <a:pt x="213" y="162"/>
                    </a:lnTo>
                    <a:lnTo>
                      <a:pt x="213" y="165"/>
                    </a:lnTo>
                    <a:lnTo>
                      <a:pt x="210" y="164"/>
                    </a:lnTo>
                    <a:lnTo>
                      <a:pt x="207" y="165"/>
                    </a:lnTo>
                    <a:lnTo>
                      <a:pt x="204" y="162"/>
                    </a:lnTo>
                    <a:lnTo>
                      <a:pt x="201" y="164"/>
                    </a:lnTo>
                    <a:lnTo>
                      <a:pt x="200" y="162"/>
                    </a:lnTo>
                    <a:lnTo>
                      <a:pt x="197" y="164"/>
                    </a:lnTo>
                    <a:lnTo>
                      <a:pt x="195" y="164"/>
                    </a:lnTo>
                    <a:lnTo>
                      <a:pt x="195" y="167"/>
                    </a:lnTo>
                    <a:lnTo>
                      <a:pt x="192" y="170"/>
                    </a:lnTo>
                    <a:lnTo>
                      <a:pt x="191" y="167"/>
                    </a:lnTo>
                    <a:lnTo>
                      <a:pt x="188" y="168"/>
                    </a:lnTo>
                    <a:lnTo>
                      <a:pt x="186" y="179"/>
                    </a:lnTo>
                    <a:lnTo>
                      <a:pt x="183" y="179"/>
                    </a:lnTo>
                    <a:lnTo>
                      <a:pt x="182" y="182"/>
                    </a:lnTo>
                    <a:lnTo>
                      <a:pt x="186" y="184"/>
                    </a:lnTo>
                    <a:lnTo>
                      <a:pt x="194" y="184"/>
                    </a:lnTo>
                    <a:lnTo>
                      <a:pt x="192" y="192"/>
                    </a:lnTo>
                    <a:lnTo>
                      <a:pt x="197" y="195"/>
                    </a:lnTo>
                    <a:lnTo>
                      <a:pt x="197" y="199"/>
                    </a:lnTo>
                    <a:lnTo>
                      <a:pt x="201" y="204"/>
                    </a:lnTo>
                    <a:lnTo>
                      <a:pt x="201" y="209"/>
                    </a:lnTo>
                    <a:lnTo>
                      <a:pt x="206" y="211"/>
                    </a:lnTo>
                    <a:lnTo>
                      <a:pt x="207" y="209"/>
                    </a:lnTo>
                    <a:lnTo>
                      <a:pt x="210" y="215"/>
                    </a:lnTo>
                    <a:lnTo>
                      <a:pt x="212" y="218"/>
                    </a:lnTo>
                    <a:lnTo>
                      <a:pt x="215" y="220"/>
                    </a:lnTo>
                    <a:lnTo>
                      <a:pt x="215" y="220"/>
                    </a:lnTo>
                    <a:lnTo>
                      <a:pt x="218" y="223"/>
                    </a:lnTo>
                    <a:lnTo>
                      <a:pt x="218" y="223"/>
                    </a:lnTo>
                    <a:lnTo>
                      <a:pt x="207" y="237"/>
                    </a:lnTo>
                    <a:lnTo>
                      <a:pt x="204" y="237"/>
                    </a:lnTo>
                    <a:lnTo>
                      <a:pt x="197" y="242"/>
                    </a:lnTo>
                    <a:lnTo>
                      <a:pt x="195" y="245"/>
                    </a:lnTo>
                    <a:lnTo>
                      <a:pt x="185" y="248"/>
                    </a:lnTo>
                    <a:lnTo>
                      <a:pt x="179" y="240"/>
                    </a:lnTo>
                    <a:lnTo>
                      <a:pt x="175" y="243"/>
                    </a:lnTo>
                    <a:lnTo>
                      <a:pt x="173" y="246"/>
                    </a:lnTo>
                    <a:lnTo>
                      <a:pt x="167" y="243"/>
                    </a:lnTo>
                    <a:lnTo>
                      <a:pt x="164" y="240"/>
                    </a:lnTo>
                    <a:lnTo>
                      <a:pt x="167" y="240"/>
                    </a:lnTo>
                    <a:lnTo>
                      <a:pt x="164" y="239"/>
                    </a:lnTo>
                    <a:lnTo>
                      <a:pt x="164" y="236"/>
                    </a:lnTo>
                    <a:lnTo>
                      <a:pt x="167" y="233"/>
                    </a:lnTo>
                    <a:lnTo>
                      <a:pt x="166" y="229"/>
                    </a:lnTo>
                    <a:lnTo>
                      <a:pt x="154" y="229"/>
                    </a:lnTo>
                    <a:lnTo>
                      <a:pt x="151" y="227"/>
                    </a:lnTo>
                    <a:lnTo>
                      <a:pt x="148" y="230"/>
                    </a:lnTo>
                    <a:lnTo>
                      <a:pt x="146" y="230"/>
                    </a:lnTo>
                    <a:lnTo>
                      <a:pt x="136" y="235"/>
                    </a:lnTo>
                    <a:lnTo>
                      <a:pt x="127" y="227"/>
                    </a:lnTo>
                    <a:lnTo>
                      <a:pt x="126" y="229"/>
                    </a:lnTo>
                    <a:lnTo>
                      <a:pt x="127" y="226"/>
                    </a:lnTo>
                    <a:lnTo>
                      <a:pt x="124" y="223"/>
                    </a:lnTo>
                    <a:lnTo>
                      <a:pt x="127" y="221"/>
                    </a:lnTo>
                    <a:lnTo>
                      <a:pt x="126" y="218"/>
                    </a:lnTo>
                    <a:lnTo>
                      <a:pt x="117" y="217"/>
                    </a:lnTo>
                    <a:lnTo>
                      <a:pt x="112" y="220"/>
                    </a:lnTo>
                    <a:lnTo>
                      <a:pt x="112" y="226"/>
                    </a:lnTo>
                    <a:lnTo>
                      <a:pt x="111" y="224"/>
                    </a:lnTo>
                    <a:lnTo>
                      <a:pt x="109" y="227"/>
                    </a:lnTo>
                    <a:lnTo>
                      <a:pt x="102" y="230"/>
                    </a:lnTo>
                    <a:lnTo>
                      <a:pt x="99" y="236"/>
                    </a:lnTo>
                    <a:lnTo>
                      <a:pt x="90" y="240"/>
                    </a:lnTo>
                    <a:lnTo>
                      <a:pt x="83" y="248"/>
                    </a:lnTo>
                    <a:lnTo>
                      <a:pt x="72" y="245"/>
                    </a:lnTo>
                    <a:lnTo>
                      <a:pt x="66" y="248"/>
                    </a:lnTo>
                    <a:lnTo>
                      <a:pt x="62" y="255"/>
                    </a:lnTo>
                    <a:lnTo>
                      <a:pt x="55" y="254"/>
                    </a:lnTo>
                    <a:lnTo>
                      <a:pt x="52" y="258"/>
                    </a:lnTo>
                    <a:lnTo>
                      <a:pt x="44" y="254"/>
                    </a:lnTo>
                    <a:lnTo>
                      <a:pt x="44" y="254"/>
                    </a:lnTo>
                    <a:lnTo>
                      <a:pt x="47" y="251"/>
                    </a:lnTo>
                    <a:lnTo>
                      <a:pt x="46" y="246"/>
                    </a:lnTo>
                    <a:lnTo>
                      <a:pt x="49" y="245"/>
                    </a:lnTo>
                    <a:lnTo>
                      <a:pt x="49" y="242"/>
                    </a:lnTo>
                    <a:lnTo>
                      <a:pt x="53" y="235"/>
                    </a:lnTo>
                    <a:lnTo>
                      <a:pt x="53" y="232"/>
                    </a:lnTo>
                    <a:lnTo>
                      <a:pt x="49" y="230"/>
                    </a:lnTo>
                    <a:lnTo>
                      <a:pt x="43" y="217"/>
                    </a:lnTo>
                    <a:lnTo>
                      <a:pt x="35" y="212"/>
                    </a:lnTo>
                    <a:lnTo>
                      <a:pt x="37" y="209"/>
                    </a:lnTo>
                    <a:lnTo>
                      <a:pt x="35" y="205"/>
                    </a:lnTo>
                    <a:lnTo>
                      <a:pt x="28" y="196"/>
                    </a:lnTo>
                    <a:lnTo>
                      <a:pt x="22" y="195"/>
                    </a:lnTo>
                    <a:lnTo>
                      <a:pt x="20" y="193"/>
                    </a:lnTo>
                    <a:lnTo>
                      <a:pt x="17" y="195"/>
                    </a:lnTo>
                    <a:lnTo>
                      <a:pt x="12" y="193"/>
                    </a:lnTo>
                    <a:lnTo>
                      <a:pt x="9" y="192"/>
                    </a:lnTo>
                    <a:lnTo>
                      <a:pt x="9" y="189"/>
                    </a:lnTo>
                    <a:lnTo>
                      <a:pt x="7" y="190"/>
                    </a:lnTo>
                    <a:lnTo>
                      <a:pt x="6" y="177"/>
                    </a:lnTo>
                    <a:lnTo>
                      <a:pt x="9" y="170"/>
                    </a:lnTo>
                    <a:lnTo>
                      <a:pt x="6" y="170"/>
                    </a:lnTo>
                    <a:lnTo>
                      <a:pt x="4" y="167"/>
                    </a:lnTo>
                    <a:lnTo>
                      <a:pt x="6" y="161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6" y="126"/>
                    </a:lnTo>
                    <a:lnTo>
                      <a:pt x="14" y="118"/>
                    </a:lnTo>
                    <a:lnTo>
                      <a:pt x="19" y="120"/>
                    </a:lnTo>
                    <a:lnTo>
                      <a:pt x="25" y="117"/>
                    </a:lnTo>
                    <a:lnTo>
                      <a:pt x="26" y="120"/>
                    </a:lnTo>
                    <a:lnTo>
                      <a:pt x="34" y="117"/>
                    </a:lnTo>
                    <a:lnTo>
                      <a:pt x="41" y="124"/>
                    </a:lnTo>
                    <a:lnTo>
                      <a:pt x="47" y="136"/>
                    </a:lnTo>
                    <a:lnTo>
                      <a:pt x="55" y="139"/>
                    </a:lnTo>
                    <a:lnTo>
                      <a:pt x="57" y="127"/>
                    </a:lnTo>
                    <a:lnTo>
                      <a:pt x="81" y="112"/>
                    </a:lnTo>
                    <a:lnTo>
                      <a:pt x="81" y="108"/>
                    </a:lnTo>
                    <a:lnTo>
                      <a:pt x="84" y="105"/>
                    </a:lnTo>
                    <a:lnTo>
                      <a:pt x="81" y="96"/>
                    </a:lnTo>
                    <a:lnTo>
                      <a:pt x="87" y="87"/>
                    </a:lnTo>
                    <a:lnTo>
                      <a:pt x="90" y="77"/>
                    </a:lnTo>
                    <a:lnTo>
                      <a:pt x="86" y="71"/>
                    </a:lnTo>
                    <a:lnTo>
                      <a:pt x="93" y="62"/>
                    </a:lnTo>
                    <a:lnTo>
                      <a:pt x="90" y="56"/>
                    </a:lnTo>
                    <a:lnTo>
                      <a:pt x="90" y="49"/>
                    </a:lnTo>
                    <a:lnTo>
                      <a:pt x="87" y="42"/>
                    </a:lnTo>
                    <a:lnTo>
                      <a:pt x="89" y="36"/>
                    </a:lnTo>
                    <a:lnTo>
                      <a:pt x="90" y="33"/>
                    </a:lnTo>
                    <a:lnTo>
                      <a:pt x="86" y="24"/>
                    </a:lnTo>
                    <a:lnTo>
                      <a:pt x="87" y="21"/>
                    </a:lnTo>
                    <a:lnTo>
                      <a:pt x="86" y="15"/>
                    </a:lnTo>
                    <a:lnTo>
                      <a:pt x="86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30DFB19-8F23-4222-BDE8-47DCD80BB6FB}"/>
                </a:ext>
              </a:extLst>
            </p:cNvPr>
            <p:cNvGrpSpPr/>
            <p:nvPr/>
          </p:nvGrpSpPr>
          <p:grpSpPr>
            <a:xfrm>
              <a:off x="5007855" y="5300615"/>
              <a:ext cx="1125537" cy="941387"/>
              <a:chOff x="5007855" y="5300615"/>
              <a:chExt cx="1125537" cy="941387"/>
            </a:xfrm>
            <a:grpFill/>
          </p:grpSpPr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56A51300-F673-4265-9B19-0A2FA7038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2855" y="5300615"/>
                <a:ext cx="474663" cy="242888"/>
              </a:xfrm>
              <a:custGeom>
                <a:avLst/>
                <a:gdLst>
                  <a:gd name="T0" fmla="*/ 87 w 299"/>
                  <a:gd name="T1" fmla="*/ 32 h 153"/>
                  <a:gd name="T2" fmla="*/ 103 w 299"/>
                  <a:gd name="T3" fmla="*/ 41 h 153"/>
                  <a:gd name="T4" fmla="*/ 123 w 299"/>
                  <a:gd name="T5" fmla="*/ 43 h 153"/>
                  <a:gd name="T6" fmla="*/ 166 w 299"/>
                  <a:gd name="T7" fmla="*/ 59 h 153"/>
                  <a:gd name="T8" fmla="*/ 155 w 299"/>
                  <a:gd name="T9" fmla="*/ 22 h 153"/>
                  <a:gd name="T10" fmla="*/ 160 w 299"/>
                  <a:gd name="T11" fmla="*/ 13 h 153"/>
                  <a:gd name="T12" fmla="*/ 178 w 299"/>
                  <a:gd name="T13" fmla="*/ 10 h 153"/>
                  <a:gd name="T14" fmla="*/ 185 w 299"/>
                  <a:gd name="T15" fmla="*/ 3 h 153"/>
                  <a:gd name="T16" fmla="*/ 206 w 299"/>
                  <a:gd name="T17" fmla="*/ 10 h 153"/>
                  <a:gd name="T18" fmla="*/ 219 w 299"/>
                  <a:gd name="T19" fmla="*/ 13 h 153"/>
                  <a:gd name="T20" fmla="*/ 241 w 299"/>
                  <a:gd name="T21" fmla="*/ 59 h 153"/>
                  <a:gd name="T22" fmla="*/ 241 w 299"/>
                  <a:gd name="T23" fmla="*/ 76 h 153"/>
                  <a:gd name="T24" fmla="*/ 247 w 299"/>
                  <a:gd name="T25" fmla="*/ 82 h 153"/>
                  <a:gd name="T26" fmla="*/ 253 w 299"/>
                  <a:gd name="T27" fmla="*/ 93 h 153"/>
                  <a:gd name="T28" fmla="*/ 259 w 299"/>
                  <a:gd name="T29" fmla="*/ 91 h 153"/>
                  <a:gd name="T30" fmla="*/ 269 w 299"/>
                  <a:gd name="T31" fmla="*/ 93 h 153"/>
                  <a:gd name="T32" fmla="*/ 272 w 299"/>
                  <a:gd name="T33" fmla="*/ 99 h 153"/>
                  <a:gd name="T34" fmla="*/ 283 w 299"/>
                  <a:gd name="T35" fmla="*/ 93 h 153"/>
                  <a:gd name="T36" fmla="*/ 287 w 299"/>
                  <a:gd name="T37" fmla="*/ 91 h 153"/>
                  <a:gd name="T38" fmla="*/ 295 w 299"/>
                  <a:gd name="T39" fmla="*/ 100 h 153"/>
                  <a:gd name="T40" fmla="*/ 293 w 299"/>
                  <a:gd name="T41" fmla="*/ 104 h 153"/>
                  <a:gd name="T42" fmla="*/ 296 w 299"/>
                  <a:gd name="T43" fmla="*/ 109 h 153"/>
                  <a:gd name="T44" fmla="*/ 296 w 299"/>
                  <a:gd name="T45" fmla="*/ 130 h 153"/>
                  <a:gd name="T46" fmla="*/ 283 w 299"/>
                  <a:gd name="T47" fmla="*/ 143 h 153"/>
                  <a:gd name="T48" fmla="*/ 278 w 299"/>
                  <a:gd name="T49" fmla="*/ 137 h 153"/>
                  <a:gd name="T50" fmla="*/ 272 w 299"/>
                  <a:gd name="T51" fmla="*/ 135 h 153"/>
                  <a:gd name="T52" fmla="*/ 263 w 299"/>
                  <a:gd name="T53" fmla="*/ 143 h 153"/>
                  <a:gd name="T54" fmla="*/ 260 w 299"/>
                  <a:gd name="T55" fmla="*/ 146 h 153"/>
                  <a:gd name="T56" fmla="*/ 260 w 299"/>
                  <a:gd name="T57" fmla="*/ 147 h 153"/>
                  <a:gd name="T58" fmla="*/ 253 w 299"/>
                  <a:gd name="T59" fmla="*/ 149 h 153"/>
                  <a:gd name="T60" fmla="*/ 249 w 299"/>
                  <a:gd name="T61" fmla="*/ 147 h 153"/>
                  <a:gd name="T62" fmla="*/ 243 w 299"/>
                  <a:gd name="T63" fmla="*/ 146 h 153"/>
                  <a:gd name="T64" fmla="*/ 231 w 299"/>
                  <a:gd name="T65" fmla="*/ 152 h 153"/>
                  <a:gd name="T66" fmla="*/ 219 w 299"/>
                  <a:gd name="T67" fmla="*/ 144 h 153"/>
                  <a:gd name="T68" fmla="*/ 216 w 299"/>
                  <a:gd name="T69" fmla="*/ 130 h 153"/>
                  <a:gd name="T70" fmla="*/ 209 w 299"/>
                  <a:gd name="T71" fmla="*/ 131 h 153"/>
                  <a:gd name="T72" fmla="*/ 203 w 299"/>
                  <a:gd name="T73" fmla="*/ 118 h 153"/>
                  <a:gd name="T74" fmla="*/ 145 w 299"/>
                  <a:gd name="T75" fmla="*/ 122 h 153"/>
                  <a:gd name="T76" fmla="*/ 97 w 299"/>
                  <a:gd name="T77" fmla="*/ 119 h 153"/>
                  <a:gd name="T78" fmla="*/ 23 w 299"/>
                  <a:gd name="T79" fmla="*/ 49 h 153"/>
                  <a:gd name="T80" fmla="*/ 3 w 299"/>
                  <a:gd name="T81" fmla="*/ 26 h 153"/>
                  <a:gd name="T82" fmla="*/ 9 w 299"/>
                  <a:gd name="T83" fmla="*/ 19 h 153"/>
                  <a:gd name="T84" fmla="*/ 66 w 299"/>
                  <a:gd name="T8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9" h="153">
                    <a:moveTo>
                      <a:pt x="66" y="0"/>
                    </a:moveTo>
                    <a:lnTo>
                      <a:pt x="74" y="15"/>
                    </a:lnTo>
                    <a:lnTo>
                      <a:pt x="87" y="32"/>
                    </a:lnTo>
                    <a:lnTo>
                      <a:pt x="84" y="41"/>
                    </a:lnTo>
                    <a:lnTo>
                      <a:pt x="105" y="47"/>
                    </a:lnTo>
                    <a:lnTo>
                      <a:pt x="103" y="41"/>
                    </a:lnTo>
                    <a:lnTo>
                      <a:pt x="109" y="35"/>
                    </a:lnTo>
                    <a:lnTo>
                      <a:pt x="106" y="28"/>
                    </a:lnTo>
                    <a:lnTo>
                      <a:pt x="123" y="43"/>
                    </a:lnTo>
                    <a:lnTo>
                      <a:pt x="138" y="53"/>
                    </a:lnTo>
                    <a:lnTo>
                      <a:pt x="160" y="53"/>
                    </a:lnTo>
                    <a:lnTo>
                      <a:pt x="166" y="59"/>
                    </a:lnTo>
                    <a:lnTo>
                      <a:pt x="164" y="46"/>
                    </a:lnTo>
                    <a:lnTo>
                      <a:pt x="152" y="28"/>
                    </a:lnTo>
                    <a:lnTo>
                      <a:pt x="155" y="22"/>
                    </a:lnTo>
                    <a:lnTo>
                      <a:pt x="154" y="13"/>
                    </a:lnTo>
                    <a:lnTo>
                      <a:pt x="160" y="13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63" y="16"/>
                    </a:lnTo>
                    <a:lnTo>
                      <a:pt x="178" y="10"/>
                    </a:lnTo>
                    <a:lnTo>
                      <a:pt x="185" y="12"/>
                    </a:lnTo>
                    <a:lnTo>
                      <a:pt x="188" y="9"/>
                    </a:lnTo>
                    <a:lnTo>
                      <a:pt x="185" y="3"/>
                    </a:lnTo>
                    <a:lnTo>
                      <a:pt x="189" y="1"/>
                    </a:lnTo>
                    <a:lnTo>
                      <a:pt x="198" y="4"/>
                    </a:lnTo>
                    <a:lnTo>
                      <a:pt x="206" y="10"/>
                    </a:lnTo>
                    <a:lnTo>
                      <a:pt x="206" y="10"/>
                    </a:lnTo>
                    <a:lnTo>
                      <a:pt x="209" y="15"/>
                    </a:lnTo>
                    <a:lnTo>
                      <a:pt x="219" y="13"/>
                    </a:lnTo>
                    <a:lnTo>
                      <a:pt x="228" y="22"/>
                    </a:lnTo>
                    <a:lnTo>
                      <a:pt x="247" y="31"/>
                    </a:lnTo>
                    <a:lnTo>
                      <a:pt x="241" y="59"/>
                    </a:lnTo>
                    <a:lnTo>
                      <a:pt x="231" y="66"/>
                    </a:lnTo>
                    <a:lnTo>
                      <a:pt x="237" y="72"/>
                    </a:lnTo>
                    <a:lnTo>
                      <a:pt x="241" y="76"/>
                    </a:lnTo>
                    <a:lnTo>
                      <a:pt x="244" y="74"/>
                    </a:lnTo>
                    <a:lnTo>
                      <a:pt x="247" y="75"/>
                    </a:lnTo>
                    <a:lnTo>
                      <a:pt x="247" y="82"/>
                    </a:lnTo>
                    <a:lnTo>
                      <a:pt x="252" y="84"/>
                    </a:lnTo>
                    <a:lnTo>
                      <a:pt x="252" y="90"/>
                    </a:lnTo>
                    <a:lnTo>
                      <a:pt x="253" y="93"/>
                    </a:lnTo>
                    <a:lnTo>
                      <a:pt x="256" y="91"/>
                    </a:lnTo>
                    <a:lnTo>
                      <a:pt x="258" y="93"/>
                    </a:lnTo>
                    <a:lnTo>
                      <a:pt x="259" y="91"/>
                    </a:lnTo>
                    <a:lnTo>
                      <a:pt x="263" y="91"/>
                    </a:lnTo>
                    <a:lnTo>
                      <a:pt x="265" y="90"/>
                    </a:lnTo>
                    <a:lnTo>
                      <a:pt x="269" y="93"/>
                    </a:lnTo>
                    <a:lnTo>
                      <a:pt x="269" y="94"/>
                    </a:lnTo>
                    <a:lnTo>
                      <a:pt x="271" y="94"/>
                    </a:lnTo>
                    <a:lnTo>
                      <a:pt x="272" y="99"/>
                    </a:lnTo>
                    <a:lnTo>
                      <a:pt x="277" y="96"/>
                    </a:lnTo>
                    <a:lnTo>
                      <a:pt x="277" y="94"/>
                    </a:lnTo>
                    <a:lnTo>
                      <a:pt x="283" y="93"/>
                    </a:lnTo>
                    <a:lnTo>
                      <a:pt x="284" y="90"/>
                    </a:lnTo>
                    <a:lnTo>
                      <a:pt x="286" y="93"/>
                    </a:lnTo>
                    <a:lnTo>
                      <a:pt x="287" y="91"/>
                    </a:lnTo>
                    <a:lnTo>
                      <a:pt x="293" y="93"/>
                    </a:lnTo>
                    <a:lnTo>
                      <a:pt x="296" y="97"/>
                    </a:lnTo>
                    <a:lnTo>
                      <a:pt x="295" y="100"/>
                    </a:lnTo>
                    <a:lnTo>
                      <a:pt x="296" y="102"/>
                    </a:lnTo>
                    <a:lnTo>
                      <a:pt x="293" y="102"/>
                    </a:lnTo>
                    <a:lnTo>
                      <a:pt x="293" y="104"/>
                    </a:lnTo>
                    <a:lnTo>
                      <a:pt x="295" y="109"/>
                    </a:lnTo>
                    <a:lnTo>
                      <a:pt x="296" y="107"/>
                    </a:lnTo>
                    <a:lnTo>
                      <a:pt x="296" y="109"/>
                    </a:lnTo>
                    <a:lnTo>
                      <a:pt x="299" y="110"/>
                    </a:lnTo>
                    <a:lnTo>
                      <a:pt x="299" y="122"/>
                    </a:lnTo>
                    <a:lnTo>
                      <a:pt x="296" y="130"/>
                    </a:lnTo>
                    <a:lnTo>
                      <a:pt x="296" y="130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78" y="140"/>
                    </a:lnTo>
                    <a:lnTo>
                      <a:pt x="278" y="140"/>
                    </a:lnTo>
                    <a:lnTo>
                      <a:pt x="278" y="137"/>
                    </a:lnTo>
                    <a:lnTo>
                      <a:pt x="278" y="137"/>
                    </a:lnTo>
                    <a:lnTo>
                      <a:pt x="277" y="132"/>
                    </a:lnTo>
                    <a:lnTo>
                      <a:pt x="272" y="135"/>
                    </a:lnTo>
                    <a:lnTo>
                      <a:pt x="272" y="135"/>
                    </a:lnTo>
                    <a:lnTo>
                      <a:pt x="271" y="138"/>
                    </a:lnTo>
                    <a:lnTo>
                      <a:pt x="263" y="143"/>
                    </a:lnTo>
                    <a:lnTo>
                      <a:pt x="263" y="143"/>
                    </a:lnTo>
                    <a:lnTo>
                      <a:pt x="260" y="143"/>
                    </a:lnTo>
                    <a:lnTo>
                      <a:pt x="260" y="146"/>
                    </a:lnTo>
                    <a:lnTo>
                      <a:pt x="260" y="146"/>
                    </a:lnTo>
                    <a:lnTo>
                      <a:pt x="260" y="147"/>
                    </a:lnTo>
                    <a:lnTo>
                      <a:pt x="260" y="147"/>
                    </a:lnTo>
                    <a:lnTo>
                      <a:pt x="259" y="149"/>
                    </a:lnTo>
                    <a:lnTo>
                      <a:pt x="259" y="149"/>
                    </a:lnTo>
                    <a:lnTo>
                      <a:pt x="253" y="149"/>
                    </a:lnTo>
                    <a:lnTo>
                      <a:pt x="253" y="146"/>
                    </a:lnTo>
                    <a:lnTo>
                      <a:pt x="250" y="146"/>
                    </a:lnTo>
                    <a:lnTo>
                      <a:pt x="249" y="147"/>
                    </a:lnTo>
                    <a:lnTo>
                      <a:pt x="247" y="144"/>
                    </a:lnTo>
                    <a:lnTo>
                      <a:pt x="244" y="146"/>
                    </a:lnTo>
                    <a:lnTo>
                      <a:pt x="243" y="146"/>
                    </a:lnTo>
                    <a:lnTo>
                      <a:pt x="235" y="153"/>
                    </a:lnTo>
                    <a:lnTo>
                      <a:pt x="228" y="153"/>
                    </a:lnTo>
                    <a:lnTo>
                      <a:pt x="231" y="152"/>
                    </a:lnTo>
                    <a:lnTo>
                      <a:pt x="228" y="149"/>
                    </a:lnTo>
                    <a:lnTo>
                      <a:pt x="222" y="150"/>
                    </a:lnTo>
                    <a:lnTo>
                      <a:pt x="219" y="144"/>
                    </a:lnTo>
                    <a:lnTo>
                      <a:pt x="228" y="140"/>
                    </a:lnTo>
                    <a:lnTo>
                      <a:pt x="220" y="131"/>
                    </a:lnTo>
                    <a:lnTo>
                      <a:pt x="216" y="130"/>
                    </a:lnTo>
                    <a:lnTo>
                      <a:pt x="213" y="134"/>
                    </a:lnTo>
                    <a:lnTo>
                      <a:pt x="210" y="132"/>
                    </a:lnTo>
                    <a:lnTo>
                      <a:pt x="209" y="131"/>
                    </a:lnTo>
                    <a:lnTo>
                      <a:pt x="209" y="124"/>
                    </a:lnTo>
                    <a:lnTo>
                      <a:pt x="203" y="121"/>
                    </a:lnTo>
                    <a:lnTo>
                      <a:pt x="203" y="118"/>
                    </a:lnTo>
                    <a:lnTo>
                      <a:pt x="188" y="107"/>
                    </a:lnTo>
                    <a:lnTo>
                      <a:pt x="143" y="110"/>
                    </a:lnTo>
                    <a:lnTo>
                      <a:pt x="145" y="122"/>
                    </a:lnTo>
                    <a:lnTo>
                      <a:pt x="106" y="119"/>
                    </a:lnTo>
                    <a:lnTo>
                      <a:pt x="106" y="119"/>
                    </a:lnTo>
                    <a:lnTo>
                      <a:pt x="97" y="119"/>
                    </a:lnTo>
                    <a:lnTo>
                      <a:pt x="80" y="94"/>
                    </a:lnTo>
                    <a:lnTo>
                      <a:pt x="66" y="90"/>
                    </a:lnTo>
                    <a:lnTo>
                      <a:pt x="23" y="49"/>
                    </a:lnTo>
                    <a:lnTo>
                      <a:pt x="26" y="47"/>
                    </a:lnTo>
                    <a:lnTo>
                      <a:pt x="19" y="34"/>
                    </a:lnTo>
                    <a:lnTo>
                      <a:pt x="3" y="26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38" y="12"/>
                    </a:lnTo>
                    <a:lnTo>
                      <a:pt x="53" y="3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9">
                <a:extLst>
                  <a:ext uri="{FF2B5EF4-FFF2-40B4-BE49-F238E27FC236}">
                    <a16:creationId xmlns:a16="http://schemas.microsoft.com/office/drawing/2014/main" id="{1375EDEF-A089-4834-8079-B772843EF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630" y="5329190"/>
                <a:ext cx="303213" cy="296863"/>
              </a:xfrm>
              <a:custGeom>
                <a:avLst/>
                <a:gdLst>
                  <a:gd name="T0" fmla="*/ 79 w 191"/>
                  <a:gd name="T1" fmla="*/ 8 h 187"/>
                  <a:gd name="T2" fmla="*/ 98 w 191"/>
                  <a:gd name="T3" fmla="*/ 11 h 187"/>
                  <a:gd name="T4" fmla="*/ 98 w 191"/>
                  <a:gd name="T5" fmla="*/ 20 h 187"/>
                  <a:gd name="T6" fmla="*/ 108 w 191"/>
                  <a:gd name="T7" fmla="*/ 36 h 187"/>
                  <a:gd name="T8" fmla="*/ 116 w 191"/>
                  <a:gd name="T9" fmla="*/ 45 h 187"/>
                  <a:gd name="T10" fmla="*/ 120 w 191"/>
                  <a:gd name="T11" fmla="*/ 54 h 187"/>
                  <a:gd name="T12" fmla="*/ 137 w 191"/>
                  <a:gd name="T13" fmla="*/ 58 h 187"/>
                  <a:gd name="T14" fmla="*/ 143 w 191"/>
                  <a:gd name="T15" fmla="*/ 92 h 187"/>
                  <a:gd name="T16" fmla="*/ 160 w 191"/>
                  <a:gd name="T17" fmla="*/ 97 h 187"/>
                  <a:gd name="T18" fmla="*/ 177 w 191"/>
                  <a:gd name="T19" fmla="*/ 98 h 187"/>
                  <a:gd name="T20" fmla="*/ 190 w 191"/>
                  <a:gd name="T21" fmla="*/ 116 h 187"/>
                  <a:gd name="T22" fmla="*/ 187 w 191"/>
                  <a:gd name="T23" fmla="*/ 126 h 187"/>
                  <a:gd name="T24" fmla="*/ 187 w 191"/>
                  <a:gd name="T25" fmla="*/ 131 h 187"/>
                  <a:gd name="T26" fmla="*/ 181 w 191"/>
                  <a:gd name="T27" fmla="*/ 140 h 187"/>
                  <a:gd name="T28" fmla="*/ 171 w 191"/>
                  <a:gd name="T29" fmla="*/ 150 h 187"/>
                  <a:gd name="T30" fmla="*/ 172 w 191"/>
                  <a:gd name="T31" fmla="*/ 153 h 187"/>
                  <a:gd name="T32" fmla="*/ 156 w 191"/>
                  <a:gd name="T33" fmla="*/ 157 h 187"/>
                  <a:gd name="T34" fmla="*/ 134 w 191"/>
                  <a:gd name="T35" fmla="*/ 175 h 187"/>
                  <a:gd name="T36" fmla="*/ 128 w 191"/>
                  <a:gd name="T37" fmla="*/ 166 h 187"/>
                  <a:gd name="T38" fmla="*/ 117 w 191"/>
                  <a:gd name="T39" fmla="*/ 173 h 187"/>
                  <a:gd name="T40" fmla="*/ 114 w 191"/>
                  <a:gd name="T41" fmla="*/ 173 h 187"/>
                  <a:gd name="T42" fmla="*/ 108 w 191"/>
                  <a:gd name="T43" fmla="*/ 181 h 187"/>
                  <a:gd name="T44" fmla="*/ 103 w 191"/>
                  <a:gd name="T45" fmla="*/ 187 h 187"/>
                  <a:gd name="T46" fmla="*/ 58 w 191"/>
                  <a:gd name="T47" fmla="*/ 154 h 187"/>
                  <a:gd name="T48" fmla="*/ 0 w 191"/>
                  <a:gd name="T49" fmla="*/ 113 h 187"/>
                  <a:gd name="T50" fmla="*/ 0 w 191"/>
                  <a:gd name="T51" fmla="*/ 106 h 187"/>
                  <a:gd name="T52" fmla="*/ 28 w 191"/>
                  <a:gd name="T53" fmla="*/ 98 h 187"/>
                  <a:gd name="T54" fmla="*/ 77 w 191"/>
                  <a:gd name="T55" fmla="*/ 57 h 187"/>
                  <a:gd name="T56" fmla="*/ 68 w 191"/>
                  <a:gd name="T57" fmla="*/ 42 h 187"/>
                  <a:gd name="T58" fmla="*/ 61 w 191"/>
                  <a:gd name="T59" fmla="*/ 16 h 187"/>
                  <a:gd name="T60" fmla="*/ 67 w 191"/>
                  <a:gd name="T61" fmla="*/ 7 h 187"/>
                  <a:gd name="T62" fmla="*/ 73 w 191"/>
                  <a:gd name="T63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1" h="187">
                    <a:moveTo>
                      <a:pt x="82" y="0"/>
                    </a:moveTo>
                    <a:lnTo>
                      <a:pt x="79" y="8"/>
                    </a:lnTo>
                    <a:lnTo>
                      <a:pt x="91" y="8"/>
                    </a:lnTo>
                    <a:lnTo>
                      <a:pt x="98" y="11"/>
                    </a:lnTo>
                    <a:lnTo>
                      <a:pt x="98" y="11"/>
                    </a:lnTo>
                    <a:lnTo>
                      <a:pt x="98" y="20"/>
                    </a:lnTo>
                    <a:lnTo>
                      <a:pt x="104" y="25"/>
                    </a:lnTo>
                    <a:lnTo>
                      <a:pt x="108" y="36"/>
                    </a:lnTo>
                    <a:lnTo>
                      <a:pt x="116" y="38"/>
                    </a:lnTo>
                    <a:lnTo>
                      <a:pt x="116" y="45"/>
                    </a:lnTo>
                    <a:lnTo>
                      <a:pt x="126" y="48"/>
                    </a:lnTo>
                    <a:lnTo>
                      <a:pt x="120" y="54"/>
                    </a:lnTo>
                    <a:lnTo>
                      <a:pt x="120" y="57"/>
                    </a:lnTo>
                    <a:lnTo>
                      <a:pt x="137" y="58"/>
                    </a:lnTo>
                    <a:lnTo>
                      <a:pt x="135" y="78"/>
                    </a:lnTo>
                    <a:lnTo>
                      <a:pt x="143" y="92"/>
                    </a:lnTo>
                    <a:lnTo>
                      <a:pt x="153" y="98"/>
                    </a:lnTo>
                    <a:lnTo>
                      <a:pt x="160" y="97"/>
                    </a:lnTo>
                    <a:lnTo>
                      <a:pt x="169" y="101"/>
                    </a:lnTo>
                    <a:lnTo>
                      <a:pt x="177" y="98"/>
                    </a:lnTo>
                    <a:lnTo>
                      <a:pt x="187" y="107"/>
                    </a:lnTo>
                    <a:lnTo>
                      <a:pt x="190" y="116"/>
                    </a:lnTo>
                    <a:lnTo>
                      <a:pt x="191" y="128"/>
                    </a:lnTo>
                    <a:lnTo>
                      <a:pt x="187" y="126"/>
                    </a:lnTo>
                    <a:lnTo>
                      <a:pt x="186" y="129"/>
                    </a:lnTo>
                    <a:lnTo>
                      <a:pt x="187" y="131"/>
                    </a:lnTo>
                    <a:lnTo>
                      <a:pt x="180" y="134"/>
                    </a:lnTo>
                    <a:lnTo>
                      <a:pt x="181" y="140"/>
                    </a:lnTo>
                    <a:lnTo>
                      <a:pt x="172" y="147"/>
                    </a:lnTo>
                    <a:lnTo>
                      <a:pt x="171" y="150"/>
                    </a:lnTo>
                    <a:lnTo>
                      <a:pt x="172" y="153"/>
                    </a:lnTo>
                    <a:lnTo>
                      <a:pt x="172" y="153"/>
                    </a:lnTo>
                    <a:lnTo>
                      <a:pt x="168" y="156"/>
                    </a:lnTo>
                    <a:lnTo>
                      <a:pt x="156" y="157"/>
                    </a:lnTo>
                    <a:lnTo>
                      <a:pt x="160" y="166"/>
                    </a:lnTo>
                    <a:lnTo>
                      <a:pt x="134" y="175"/>
                    </a:lnTo>
                    <a:lnTo>
                      <a:pt x="129" y="165"/>
                    </a:lnTo>
                    <a:lnTo>
                      <a:pt x="128" y="166"/>
                    </a:lnTo>
                    <a:lnTo>
                      <a:pt x="126" y="165"/>
                    </a:lnTo>
                    <a:lnTo>
                      <a:pt x="117" y="173"/>
                    </a:lnTo>
                    <a:lnTo>
                      <a:pt x="116" y="172"/>
                    </a:lnTo>
                    <a:lnTo>
                      <a:pt x="114" y="173"/>
                    </a:lnTo>
                    <a:lnTo>
                      <a:pt x="108" y="181"/>
                    </a:lnTo>
                    <a:lnTo>
                      <a:pt x="108" y="181"/>
                    </a:lnTo>
                    <a:lnTo>
                      <a:pt x="108" y="179"/>
                    </a:lnTo>
                    <a:lnTo>
                      <a:pt x="103" y="187"/>
                    </a:lnTo>
                    <a:lnTo>
                      <a:pt x="83" y="170"/>
                    </a:lnTo>
                    <a:lnTo>
                      <a:pt x="58" y="154"/>
                    </a:lnTo>
                    <a:lnTo>
                      <a:pt x="21" y="145"/>
                    </a:lnTo>
                    <a:lnTo>
                      <a:pt x="0" y="113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23" y="106"/>
                    </a:lnTo>
                    <a:lnTo>
                      <a:pt x="28" y="98"/>
                    </a:lnTo>
                    <a:lnTo>
                      <a:pt x="43" y="78"/>
                    </a:lnTo>
                    <a:lnTo>
                      <a:pt x="77" y="57"/>
                    </a:lnTo>
                    <a:lnTo>
                      <a:pt x="76" y="48"/>
                    </a:lnTo>
                    <a:lnTo>
                      <a:pt x="68" y="42"/>
                    </a:lnTo>
                    <a:lnTo>
                      <a:pt x="67" y="33"/>
                    </a:lnTo>
                    <a:lnTo>
                      <a:pt x="61" y="16"/>
                    </a:lnTo>
                    <a:lnTo>
                      <a:pt x="64" y="11"/>
                    </a:lnTo>
                    <a:lnTo>
                      <a:pt x="67" y="7"/>
                    </a:lnTo>
                    <a:lnTo>
                      <a:pt x="73" y="5"/>
                    </a:lnTo>
                    <a:lnTo>
                      <a:pt x="73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40">
                <a:extLst>
                  <a:ext uri="{FF2B5EF4-FFF2-40B4-BE49-F238E27FC236}">
                    <a16:creationId xmlns:a16="http://schemas.microsoft.com/office/drawing/2014/main" id="{3466428F-9B34-40F3-992A-DFEC3CD8F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205" y="5324427"/>
                <a:ext cx="288925" cy="319088"/>
              </a:xfrm>
              <a:custGeom>
                <a:avLst/>
                <a:gdLst>
                  <a:gd name="T0" fmla="*/ 64 w 182"/>
                  <a:gd name="T1" fmla="*/ 3 h 201"/>
                  <a:gd name="T2" fmla="*/ 73 w 182"/>
                  <a:gd name="T3" fmla="*/ 4 h 201"/>
                  <a:gd name="T4" fmla="*/ 76 w 182"/>
                  <a:gd name="T5" fmla="*/ 4 h 201"/>
                  <a:gd name="T6" fmla="*/ 95 w 182"/>
                  <a:gd name="T7" fmla="*/ 19 h 201"/>
                  <a:gd name="T8" fmla="*/ 99 w 182"/>
                  <a:gd name="T9" fmla="*/ 34 h 201"/>
                  <a:gd name="T10" fmla="*/ 156 w 182"/>
                  <a:gd name="T11" fmla="*/ 79 h 201"/>
                  <a:gd name="T12" fmla="*/ 182 w 182"/>
                  <a:gd name="T13" fmla="*/ 104 h 201"/>
                  <a:gd name="T14" fmla="*/ 182 w 182"/>
                  <a:gd name="T15" fmla="*/ 115 h 201"/>
                  <a:gd name="T16" fmla="*/ 159 w 182"/>
                  <a:gd name="T17" fmla="*/ 145 h 201"/>
                  <a:gd name="T18" fmla="*/ 151 w 182"/>
                  <a:gd name="T19" fmla="*/ 156 h 201"/>
                  <a:gd name="T20" fmla="*/ 153 w 182"/>
                  <a:gd name="T21" fmla="*/ 159 h 201"/>
                  <a:gd name="T22" fmla="*/ 171 w 182"/>
                  <a:gd name="T23" fmla="*/ 168 h 201"/>
                  <a:gd name="T24" fmla="*/ 166 w 182"/>
                  <a:gd name="T25" fmla="*/ 170 h 201"/>
                  <a:gd name="T26" fmla="*/ 172 w 182"/>
                  <a:gd name="T27" fmla="*/ 175 h 201"/>
                  <a:gd name="T28" fmla="*/ 176 w 182"/>
                  <a:gd name="T29" fmla="*/ 182 h 201"/>
                  <a:gd name="T30" fmla="*/ 166 w 182"/>
                  <a:gd name="T31" fmla="*/ 188 h 201"/>
                  <a:gd name="T32" fmla="*/ 160 w 182"/>
                  <a:gd name="T33" fmla="*/ 196 h 201"/>
                  <a:gd name="T34" fmla="*/ 154 w 182"/>
                  <a:gd name="T35" fmla="*/ 198 h 201"/>
                  <a:gd name="T36" fmla="*/ 142 w 182"/>
                  <a:gd name="T37" fmla="*/ 188 h 201"/>
                  <a:gd name="T38" fmla="*/ 135 w 182"/>
                  <a:gd name="T39" fmla="*/ 187 h 201"/>
                  <a:gd name="T40" fmla="*/ 120 w 182"/>
                  <a:gd name="T41" fmla="*/ 201 h 201"/>
                  <a:gd name="T42" fmla="*/ 105 w 182"/>
                  <a:gd name="T43" fmla="*/ 188 h 201"/>
                  <a:gd name="T44" fmla="*/ 74 w 182"/>
                  <a:gd name="T45" fmla="*/ 156 h 201"/>
                  <a:gd name="T46" fmla="*/ 73 w 182"/>
                  <a:gd name="T47" fmla="*/ 153 h 201"/>
                  <a:gd name="T48" fmla="*/ 83 w 182"/>
                  <a:gd name="T49" fmla="*/ 143 h 201"/>
                  <a:gd name="T50" fmla="*/ 89 w 182"/>
                  <a:gd name="T51" fmla="*/ 134 h 201"/>
                  <a:gd name="T52" fmla="*/ 89 w 182"/>
                  <a:gd name="T53" fmla="*/ 129 h 201"/>
                  <a:gd name="T54" fmla="*/ 93 w 182"/>
                  <a:gd name="T55" fmla="*/ 119 h 201"/>
                  <a:gd name="T56" fmla="*/ 79 w 182"/>
                  <a:gd name="T57" fmla="*/ 101 h 201"/>
                  <a:gd name="T58" fmla="*/ 62 w 182"/>
                  <a:gd name="T59" fmla="*/ 100 h 201"/>
                  <a:gd name="T60" fmla="*/ 45 w 182"/>
                  <a:gd name="T61" fmla="*/ 95 h 201"/>
                  <a:gd name="T62" fmla="*/ 40 w 182"/>
                  <a:gd name="T63" fmla="*/ 61 h 201"/>
                  <a:gd name="T64" fmla="*/ 22 w 182"/>
                  <a:gd name="T65" fmla="*/ 57 h 201"/>
                  <a:gd name="T66" fmla="*/ 18 w 182"/>
                  <a:gd name="T67" fmla="*/ 48 h 201"/>
                  <a:gd name="T68" fmla="*/ 10 w 182"/>
                  <a:gd name="T69" fmla="*/ 39 h 201"/>
                  <a:gd name="T70" fmla="*/ 0 w 182"/>
                  <a:gd name="T71" fmla="*/ 23 h 201"/>
                  <a:gd name="T72" fmla="*/ 0 w 182"/>
                  <a:gd name="T73" fmla="*/ 14 h 201"/>
                  <a:gd name="T74" fmla="*/ 19 w 182"/>
                  <a:gd name="T75" fmla="*/ 17 h 201"/>
                  <a:gd name="T76" fmla="*/ 49 w 182"/>
                  <a:gd name="T77" fmla="*/ 11 h 201"/>
                  <a:gd name="T78" fmla="*/ 59 w 182"/>
                  <a:gd name="T7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2" h="201">
                    <a:moveTo>
                      <a:pt x="59" y="0"/>
                    </a:moveTo>
                    <a:lnTo>
                      <a:pt x="64" y="3"/>
                    </a:lnTo>
                    <a:lnTo>
                      <a:pt x="67" y="1"/>
                    </a:lnTo>
                    <a:lnTo>
                      <a:pt x="73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9" y="11"/>
                    </a:lnTo>
                    <a:lnTo>
                      <a:pt x="95" y="19"/>
                    </a:lnTo>
                    <a:lnTo>
                      <a:pt x="102" y="32"/>
                    </a:lnTo>
                    <a:lnTo>
                      <a:pt x="99" y="34"/>
                    </a:lnTo>
                    <a:lnTo>
                      <a:pt x="142" y="75"/>
                    </a:lnTo>
                    <a:lnTo>
                      <a:pt x="156" y="79"/>
                    </a:lnTo>
                    <a:lnTo>
                      <a:pt x="173" y="104"/>
                    </a:lnTo>
                    <a:lnTo>
                      <a:pt x="182" y="104"/>
                    </a:lnTo>
                    <a:lnTo>
                      <a:pt x="182" y="104"/>
                    </a:lnTo>
                    <a:lnTo>
                      <a:pt x="182" y="115"/>
                    </a:lnTo>
                    <a:lnTo>
                      <a:pt x="162" y="135"/>
                    </a:lnTo>
                    <a:lnTo>
                      <a:pt x="159" y="145"/>
                    </a:lnTo>
                    <a:lnTo>
                      <a:pt x="151" y="144"/>
                    </a:lnTo>
                    <a:lnTo>
                      <a:pt x="151" y="156"/>
                    </a:lnTo>
                    <a:lnTo>
                      <a:pt x="154" y="157"/>
                    </a:lnTo>
                    <a:lnTo>
                      <a:pt x="153" y="159"/>
                    </a:lnTo>
                    <a:lnTo>
                      <a:pt x="166" y="163"/>
                    </a:lnTo>
                    <a:lnTo>
                      <a:pt x="171" y="168"/>
                    </a:lnTo>
                    <a:lnTo>
                      <a:pt x="171" y="168"/>
                    </a:lnTo>
                    <a:lnTo>
                      <a:pt x="166" y="170"/>
                    </a:lnTo>
                    <a:lnTo>
                      <a:pt x="169" y="175"/>
                    </a:lnTo>
                    <a:lnTo>
                      <a:pt x="172" y="175"/>
                    </a:lnTo>
                    <a:lnTo>
                      <a:pt x="172" y="178"/>
                    </a:lnTo>
                    <a:lnTo>
                      <a:pt x="176" y="182"/>
                    </a:lnTo>
                    <a:lnTo>
                      <a:pt x="175" y="187"/>
                    </a:lnTo>
                    <a:lnTo>
                      <a:pt x="166" y="188"/>
                    </a:lnTo>
                    <a:lnTo>
                      <a:pt x="165" y="197"/>
                    </a:lnTo>
                    <a:lnTo>
                      <a:pt x="160" y="196"/>
                    </a:lnTo>
                    <a:lnTo>
                      <a:pt x="160" y="197"/>
                    </a:lnTo>
                    <a:lnTo>
                      <a:pt x="154" y="198"/>
                    </a:lnTo>
                    <a:lnTo>
                      <a:pt x="148" y="197"/>
                    </a:lnTo>
                    <a:lnTo>
                      <a:pt x="142" y="188"/>
                    </a:lnTo>
                    <a:lnTo>
                      <a:pt x="139" y="191"/>
                    </a:lnTo>
                    <a:lnTo>
                      <a:pt x="135" y="187"/>
                    </a:lnTo>
                    <a:lnTo>
                      <a:pt x="131" y="184"/>
                    </a:lnTo>
                    <a:lnTo>
                      <a:pt x="120" y="201"/>
                    </a:lnTo>
                    <a:lnTo>
                      <a:pt x="120" y="201"/>
                    </a:lnTo>
                    <a:lnTo>
                      <a:pt x="105" y="188"/>
                    </a:lnTo>
                    <a:lnTo>
                      <a:pt x="99" y="176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73" y="153"/>
                    </a:lnTo>
                    <a:lnTo>
                      <a:pt x="74" y="150"/>
                    </a:lnTo>
                    <a:lnTo>
                      <a:pt x="83" y="143"/>
                    </a:lnTo>
                    <a:lnTo>
                      <a:pt x="82" y="137"/>
                    </a:lnTo>
                    <a:lnTo>
                      <a:pt x="89" y="134"/>
                    </a:lnTo>
                    <a:lnTo>
                      <a:pt x="88" y="132"/>
                    </a:lnTo>
                    <a:lnTo>
                      <a:pt x="89" y="129"/>
                    </a:lnTo>
                    <a:lnTo>
                      <a:pt x="93" y="131"/>
                    </a:lnTo>
                    <a:lnTo>
                      <a:pt x="93" y="119"/>
                    </a:lnTo>
                    <a:lnTo>
                      <a:pt x="89" y="110"/>
                    </a:lnTo>
                    <a:lnTo>
                      <a:pt x="79" y="101"/>
                    </a:lnTo>
                    <a:lnTo>
                      <a:pt x="71" y="104"/>
                    </a:lnTo>
                    <a:lnTo>
                      <a:pt x="62" y="100"/>
                    </a:lnTo>
                    <a:lnTo>
                      <a:pt x="55" y="101"/>
                    </a:lnTo>
                    <a:lnTo>
                      <a:pt x="45" y="95"/>
                    </a:lnTo>
                    <a:lnTo>
                      <a:pt x="39" y="81"/>
                    </a:lnTo>
                    <a:lnTo>
                      <a:pt x="40" y="61"/>
                    </a:lnTo>
                    <a:lnTo>
                      <a:pt x="22" y="60"/>
                    </a:lnTo>
                    <a:lnTo>
                      <a:pt x="22" y="57"/>
                    </a:lnTo>
                    <a:lnTo>
                      <a:pt x="28" y="51"/>
                    </a:lnTo>
                    <a:lnTo>
                      <a:pt x="18" y="48"/>
                    </a:lnTo>
                    <a:lnTo>
                      <a:pt x="18" y="41"/>
                    </a:lnTo>
                    <a:lnTo>
                      <a:pt x="10" y="39"/>
                    </a:lnTo>
                    <a:lnTo>
                      <a:pt x="6" y="28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3" y="19"/>
                    </a:lnTo>
                    <a:lnTo>
                      <a:pt x="19" y="17"/>
                    </a:lnTo>
                    <a:lnTo>
                      <a:pt x="37" y="26"/>
                    </a:lnTo>
                    <a:lnTo>
                      <a:pt x="49" y="11"/>
                    </a:lnTo>
                    <a:lnTo>
                      <a:pt x="53" y="1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41">
                <a:extLst>
                  <a:ext uri="{FF2B5EF4-FFF2-40B4-BE49-F238E27FC236}">
                    <a16:creationId xmlns:a16="http://schemas.microsoft.com/office/drawing/2014/main" id="{FACA0CF5-3694-4026-BAFD-436D1433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917" y="5470477"/>
                <a:ext cx="371475" cy="147638"/>
              </a:xfrm>
              <a:custGeom>
                <a:avLst/>
                <a:gdLst>
                  <a:gd name="T0" fmla="*/ 70 w 234"/>
                  <a:gd name="T1" fmla="*/ 15 h 93"/>
                  <a:gd name="T2" fmla="*/ 113 w 234"/>
                  <a:gd name="T3" fmla="*/ 0 h 93"/>
                  <a:gd name="T4" fmla="*/ 128 w 234"/>
                  <a:gd name="T5" fmla="*/ 14 h 93"/>
                  <a:gd name="T6" fmla="*/ 134 w 234"/>
                  <a:gd name="T7" fmla="*/ 24 h 93"/>
                  <a:gd name="T8" fmla="*/ 138 w 234"/>
                  <a:gd name="T9" fmla="*/ 27 h 93"/>
                  <a:gd name="T10" fmla="*/ 145 w 234"/>
                  <a:gd name="T11" fmla="*/ 24 h 93"/>
                  <a:gd name="T12" fmla="*/ 144 w 234"/>
                  <a:gd name="T13" fmla="*/ 37 h 93"/>
                  <a:gd name="T14" fmla="*/ 153 w 234"/>
                  <a:gd name="T15" fmla="*/ 42 h 93"/>
                  <a:gd name="T16" fmla="*/ 153 w 234"/>
                  <a:gd name="T17" fmla="*/ 46 h 93"/>
                  <a:gd name="T18" fmla="*/ 168 w 234"/>
                  <a:gd name="T19" fmla="*/ 39 h 93"/>
                  <a:gd name="T20" fmla="*/ 172 w 234"/>
                  <a:gd name="T21" fmla="*/ 37 h 93"/>
                  <a:gd name="T22" fmla="*/ 175 w 234"/>
                  <a:gd name="T23" fmla="*/ 39 h 93"/>
                  <a:gd name="T24" fmla="*/ 178 w 234"/>
                  <a:gd name="T25" fmla="*/ 42 h 93"/>
                  <a:gd name="T26" fmla="*/ 184 w 234"/>
                  <a:gd name="T27" fmla="*/ 42 h 93"/>
                  <a:gd name="T28" fmla="*/ 185 w 234"/>
                  <a:gd name="T29" fmla="*/ 40 h 93"/>
                  <a:gd name="T30" fmla="*/ 185 w 234"/>
                  <a:gd name="T31" fmla="*/ 39 h 93"/>
                  <a:gd name="T32" fmla="*/ 188 w 234"/>
                  <a:gd name="T33" fmla="*/ 36 h 93"/>
                  <a:gd name="T34" fmla="*/ 196 w 234"/>
                  <a:gd name="T35" fmla="*/ 31 h 93"/>
                  <a:gd name="T36" fmla="*/ 197 w 234"/>
                  <a:gd name="T37" fmla="*/ 28 h 93"/>
                  <a:gd name="T38" fmla="*/ 203 w 234"/>
                  <a:gd name="T39" fmla="*/ 30 h 93"/>
                  <a:gd name="T40" fmla="*/ 203 w 234"/>
                  <a:gd name="T41" fmla="*/ 33 h 93"/>
                  <a:gd name="T42" fmla="*/ 208 w 234"/>
                  <a:gd name="T43" fmla="*/ 36 h 93"/>
                  <a:gd name="T44" fmla="*/ 221 w 234"/>
                  <a:gd name="T45" fmla="*/ 23 h 93"/>
                  <a:gd name="T46" fmla="*/ 234 w 234"/>
                  <a:gd name="T47" fmla="*/ 40 h 93"/>
                  <a:gd name="T48" fmla="*/ 231 w 234"/>
                  <a:gd name="T49" fmla="*/ 42 h 93"/>
                  <a:gd name="T50" fmla="*/ 233 w 234"/>
                  <a:gd name="T51" fmla="*/ 70 h 93"/>
                  <a:gd name="T52" fmla="*/ 230 w 234"/>
                  <a:gd name="T53" fmla="*/ 84 h 93"/>
                  <a:gd name="T54" fmla="*/ 221 w 234"/>
                  <a:gd name="T55" fmla="*/ 93 h 93"/>
                  <a:gd name="T56" fmla="*/ 200 w 234"/>
                  <a:gd name="T57" fmla="*/ 84 h 93"/>
                  <a:gd name="T58" fmla="*/ 159 w 234"/>
                  <a:gd name="T59" fmla="*/ 68 h 93"/>
                  <a:gd name="T60" fmla="*/ 135 w 234"/>
                  <a:gd name="T61" fmla="*/ 59 h 93"/>
                  <a:gd name="T62" fmla="*/ 113 w 234"/>
                  <a:gd name="T63" fmla="*/ 62 h 93"/>
                  <a:gd name="T64" fmla="*/ 77 w 234"/>
                  <a:gd name="T65" fmla="*/ 74 h 93"/>
                  <a:gd name="T66" fmla="*/ 54 w 234"/>
                  <a:gd name="T67" fmla="*/ 70 h 93"/>
                  <a:gd name="T68" fmla="*/ 54 w 234"/>
                  <a:gd name="T69" fmla="*/ 70 h 93"/>
                  <a:gd name="T70" fmla="*/ 42 w 234"/>
                  <a:gd name="T71" fmla="*/ 62 h 93"/>
                  <a:gd name="T72" fmla="*/ 20 w 234"/>
                  <a:gd name="T73" fmla="*/ 76 h 93"/>
                  <a:gd name="T74" fmla="*/ 15 w 234"/>
                  <a:gd name="T75" fmla="*/ 71 h 93"/>
                  <a:gd name="T76" fmla="*/ 3 w 234"/>
                  <a:gd name="T77" fmla="*/ 65 h 93"/>
                  <a:gd name="T78" fmla="*/ 0 w 234"/>
                  <a:gd name="T79" fmla="*/ 52 h 93"/>
                  <a:gd name="T80" fmla="*/ 11 w 234"/>
                  <a:gd name="T81" fmla="*/ 43 h 93"/>
                  <a:gd name="T82" fmla="*/ 31 w 234"/>
                  <a:gd name="T83" fmla="*/ 1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4" h="93">
                    <a:moveTo>
                      <a:pt x="31" y="12"/>
                    </a:moveTo>
                    <a:lnTo>
                      <a:pt x="70" y="15"/>
                    </a:lnTo>
                    <a:lnTo>
                      <a:pt x="68" y="3"/>
                    </a:lnTo>
                    <a:lnTo>
                      <a:pt x="113" y="0"/>
                    </a:lnTo>
                    <a:lnTo>
                      <a:pt x="128" y="11"/>
                    </a:lnTo>
                    <a:lnTo>
                      <a:pt x="128" y="14"/>
                    </a:lnTo>
                    <a:lnTo>
                      <a:pt x="134" y="17"/>
                    </a:lnTo>
                    <a:lnTo>
                      <a:pt x="134" y="24"/>
                    </a:lnTo>
                    <a:lnTo>
                      <a:pt x="135" y="25"/>
                    </a:lnTo>
                    <a:lnTo>
                      <a:pt x="138" y="27"/>
                    </a:lnTo>
                    <a:lnTo>
                      <a:pt x="141" y="23"/>
                    </a:lnTo>
                    <a:lnTo>
                      <a:pt x="145" y="24"/>
                    </a:lnTo>
                    <a:lnTo>
                      <a:pt x="153" y="33"/>
                    </a:lnTo>
                    <a:lnTo>
                      <a:pt x="144" y="37"/>
                    </a:lnTo>
                    <a:lnTo>
                      <a:pt x="147" y="43"/>
                    </a:lnTo>
                    <a:lnTo>
                      <a:pt x="153" y="42"/>
                    </a:lnTo>
                    <a:lnTo>
                      <a:pt x="156" y="45"/>
                    </a:lnTo>
                    <a:lnTo>
                      <a:pt x="153" y="46"/>
                    </a:lnTo>
                    <a:lnTo>
                      <a:pt x="160" y="46"/>
                    </a:lnTo>
                    <a:lnTo>
                      <a:pt x="168" y="39"/>
                    </a:lnTo>
                    <a:lnTo>
                      <a:pt x="169" y="39"/>
                    </a:lnTo>
                    <a:lnTo>
                      <a:pt x="172" y="37"/>
                    </a:lnTo>
                    <a:lnTo>
                      <a:pt x="174" y="40"/>
                    </a:lnTo>
                    <a:lnTo>
                      <a:pt x="175" y="39"/>
                    </a:lnTo>
                    <a:lnTo>
                      <a:pt x="178" y="39"/>
                    </a:lnTo>
                    <a:lnTo>
                      <a:pt x="178" y="42"/>
                    </a:lnTo>
                    <a:lnTo>
                      <a:pt x="184" y="42"/>
                    </a:lnTo>
                    <a:lnTo>
                      <a:pt x="184" y="42"/>
                    </a:lnTo>
                    <a:lnTo>
                      <a:pt x="185" y="40"/>
                    </a:lnTo>
                    <a:lnTo>
                      <a:pt x="185" y="40"/>
                    </a:lnTo>
                    <a:lnTo>
                      <a:pt x="185" y="39"/>
                    </a:lnTo>
                    <a:lnTo>
                      <a:pt x="185" y="39"/>
                    </a:lnTo>
                    <a:lnTo>
                      <a:pt x="185" y="37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196" y="31"/>
                    </a:lnTo>
                    <a:lnTo>
                      <a:pt x="197" y="28"/>
                    </a:lnTo>
                    <a:lnTo>
                      <a:pt x="197" y="28"/>
                    </a:lnTo>
                    <a:lnTo>
                      <a:pt x="200" y="25"/>
                    </a:lnTo>
                    <a:lnTo>
                      <a:pt x="203" y="30"/>
                    </a:lnTo>
                    <a:lnTo>
                      <a:pt x="203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8" y="36"/>
                    </a:lnTo>
                    <a:lnTo>
                      <a:pt x="208" y="36"/>
                    </a:lnTo>
                    <a:lnTo>
                      <a:pt x="221" y="23"/>
                    </a:lnTo>
                    <a:lnTo>
                      <a:pt x="221" y="23"/>
                    </a:lnTo>
                    <a:lnTo>
                      <a:pt x="234" y="40"/>
                    </a:lnTo>
                    <a:lnTo>
                      <a:pt x="234" y="40"/>
                    </a:lnTo>
                    <a:lnTo>
                      <a:pt x="231" y="42"/>
                    </a:lnTo>
                    <a:lnTo>
                      <a:pt x="233" y="43"/>
                    </a:lnTo>
                    <a:lnTo>
                      <a:pt x="233" y="70"/>
                    </a:lnTo>
                    <a:lnTo>
                      <a:pt x="224" y="80"/>
                    </a:lnTo>
                    <a:lnTo>
                      <a:pt x="230" y="84"/>
                    </a:lnTo>
                    <a:lnTo>
                      <a:pt x="233" y="87"/>
                    </a:lnTo>
                    <a:lnTo>
                      <a:pt x="221" y="93"/>
                    </a:lnTo>
                    <a:lnTo>
                      <a:pt x="221" y="93"/>
                    </a:lnTo>
                    <a:lnTo>
                      <a:pt x="200" y="84"/>
                    </a:lnTo>
                    <a:lnTo>
                      <a:pt x="174" y="77"/>
                    </a:lnTo>
                    <a:lnTo>
                      <a:pt x="159" y="68"/>
                    </a:lnTo>
                    <a:lnTo>
                      <a:pt x="153" y="68"/>
                    </a:lnTo>
                    <a:lnTo>
                      <a:pt x="135" y="59"/>
                    </a:lnTo>
                    <a:lnTo>
                      <a:pt x="117" y="65"/>
                    </a:lnTo>
                    <a:lnTo>
                      <a:pt x="113" y="62"/>
                    </a:lnTo>
                    <a:lnTo>
                      <a:pt x="98" y="65"/>
                    </a:lnTo>
                    <a:lnTo>
                      <a:pt x="77" y="74"/>
                    </a:lnTo>
                    <a:lnTo>
                      <a:pt x="64" y="74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42" y="62"/>
                    </a:lnTo>
                    <a:lnTo>
                      <a:pt x="27" y="74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5" y="71"/>
                    </a:lnTo>
                    <a:lnTo>
                      <a:pt x="2" y="67"/>
                    </a:lnTo>
                    <a:lnTo>
                      <a:pt x="3" y="65"/>
                    </a:lnTo>
                    <a:lnTo>
                      <a:pt x="0" y="64"/>
                    </a:lnTo>
                    <a:lnTo>
                      <a:pt x="0" y="52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31" y="23"/>
                    </a:lnTo>
                    <a:lnTo>
                      <a:pt x="31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42">
                <a:extLst>
                  <a:ext uri="{FF2B5EF4-FFF2-40B4-BE49-F238E27FC236}">
                    <a16:creationId xmlns:a16="http://schemas.microsoft.com/office/drawing/2014/main" id="{77412775-3A0E-4FBC-9387-D1178F0977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7855" y="5489527"/>
                <a:ext cx="649288" cy="442913"/>
              </a:xfrm>
              <a:custGeom>
                <a:avLst/>
                <a:gdLst>
                  <a:gd name="T0" fmla="*/ 50 w 409"/>
                  <a:gd name="T1" fmla="*/ 30 h 279"/>
                  <a:gd name="T2" fmla="*/ 57 w 409"/>
                  <a:gd name="T3" fmla="*/ 49 h 279"/>
                  <a:gd name="T4" fmla="*/ 49 w 409"/>
                  <a:gd name="T5" fmla="*/ 100 h 279"/>
                  <a:gd name="T6" fmla="*/ 50 w 409"/>
                  <a:gd name="T7" fmla="*/ 114 h 279"/>
                  <a:gd name="T8" fmla="*/ 47 w 409"/>
                  <a:gd name="T9" fmla="*/ 121 h 279"/>
                  <a:gd name="T10" fmla="*/ 43 w 409"/>
                  <a:gd name="T11" fmla="*/ 127 h 279"/>
                  <a:gd name="T12" fmla="*/ 28 w 409"/>
                  <a:gd name="T13" fmla="*/ 71 h 279"/>
                  <a:gd name="T14" fmla="*/ 10 w 409"/>
                  <a:gd name="T15" fmla="*/ 56 h 279"/>
                  <a:gd name="T16" fmla="*/ 0 w 409"/>
                  <a:gd name="T17" fmla="*/ 43 h 279"/>
                  <a:gd name="T18" fmla="*/ 26 w 409"/>
                  <a:gd name="T19" fmla="*/ 33 h 279"/>
                  <a:gd name="T20" fmla="*/ 40 w 409"/>
                  <a:gd name="T21" fmla="*/ 21 h 279"/>
                  <a:gd name="T22" fmla="*/ 226 w 409"/>
                  <a:gd name="T23" fmla="*/ 5 h 279"/>
                  <a:gd name="T24" fmla="*/ 247 w 409"/>
                  <a:gd name="T25" fmla="*/ 44 h 279"/>
                  <a:gd name="T26" fmla="*/ 329 w 409"/>
                  <a:gd name="T27" fmla="*/ 86 h 279"/>
                  <a:gd name="T28" fmla="*/ 334 w 409"/>
                  <a:gd name="T29" fmla="*/ 80 h 279"/>
                  <a:gd name="T30" fmla="*/ 355 w 409"/>
                  <a:gd name="T31" fmla="*/ 96 h 279"/>
                  <a:gd name="T32" fmla="*/ 407 w 409"/>
                  <a:gd name="T33" fmla="*/ 149 h 279"/>
                  <a:gd name="T34" fmla="*/ 404 w 409"/>
                  <a:gd name="T35" fmla="*/ 162 h 279"/>
                  <a:gd name="T36" fmla="*/ 385 w 409"/>
                  <a:gd name="T37" fmla="*/ 180 h 279"/>
                  <a:gd name="T38" fmla="*/ 379 w 409"/>
                  <a:gd name="T39" fmla="*/ 190 h 279"/>
                  <a:gd name="T40" fmla="*/ 366 w 409"/>
                  <a:gd name="T41" fmla="*/ 209 h 279"/>
                  <a:gd name="T42" fmla="*/ 374 w 409"/>
                  <a:gd name="T43" fmla="*/ 211 h 279"/>
                  <a:gd name="T44" fmla="*/ 373 w 409"/>
                  <a:gd name="T45" fmla="*/ 220 h 279"/>
                  <a:gd name="T46" fmla="*/ 370 w 409"/>
                  <a:gd name="T47" fmla="*/ 227 h 279"/>
                  <a:gd name="T48" fmla="*/ 361 w 409"/>
                  <a:gd name="T49" fmla="*/ 223 h 279"/>
                  <a:gd name="T50" fmla="*/ 352 w 409"/>
                  <a:gd name="T51" fmla="*/ 220 h 279"/>
                  <a:gd name="T52" fmla="*/ 348 w 409"/>
                  <a:gd name="T53" fmla="*/ 226 h 279"/>
                  <a:gd name="T54" fmla="*/ 357 w 409"/>
                  <a:gd name="T55" fmla="*/ 236 h 279"/>
                  <a:gd name="T56" fmla="*/ 355 w 409"/>
                  <a:gd name="T57" fmla="*/ 249 h 279"/>
                  <a:gd name="T58" fmla="*/ 351 w 409"/>
                  <a:gd name="T59" fmla="*/ 265 h 279"/>
                  <a:gd name="T60" fmla="*/ 351 w 409"/>
                  <a:gd name="T61" fmla="*/ 277 h 279"/>
                  <a:gd name="T62" fmla="*/ 281 w 409"/>
                  <a:gd name="T63" fmla="*/ 236 h 279"/>
                  <a:gd name="T64" fmla="*/ 266 w 409"/>
                  <a:gd name="T65" fmla="*/ 242 h 279"/>
                  <a:gd name="T66" fmla="*/ 243 w 409"/>
                  <a:gd name="T67" fmla="*/ 243 h 279"/>
                  <a:gd name="T68" fmla="*/ 246 w 409"/>
                  <a:gd name="T69" fmla="*/ 199 h 279"/>
                  <a:gd name="T70" fmla="*/ 262 w 409"/>
                  <a:gd name="T71" fmla="*/ 167 h 279"/>
                  <a:gd name="T72" fmla="*/ 294 w 409"/>
                  <a:gd name="T73" fmla="*/ 142 h 279"/>
                  <a:gd name="T74" fmla="*/ 303 w 409"/>
                  <a:gd name="T75" fmla="*/ 149 h 279"/>
                  <a:gd name="T76" fmla="*/ 278 w 409"/>
                  <a:gd name="T77" fmla="*/ 106 h 279"/>
                  <a:gd name="T78" fmla="*/ 237 w 409"/>
                  <a:gd name="T79" fmla="*/ 87 h 279"/>
                  <a:gd name="T80" fmla="*/ 210 w 409"/>
                  <a:gd name="T81" fmla="*/ 77 h 279"/>
                  <a:gd name="T82" fmla="*/ 188 w 409"/>
                  <a:gd name="T83" fmla="*/ 94 h 279"/>
                  <a:gd name="T84" fmla="*/ 180 w 409"/>
                  <a:gd name="T85" fmla="*/ 80 h 279"/>
                  <a:gd name="T86" fmla="*/ 170 w 409"/>
                  <a:gd name="T87" fmla="*/ 59 h 279"/>
                  <a:gd name="T88" fmla="*/ 146 w 409"/>
                  <a:gd name="T89" fmla="*/ 41 h 279"/>
                  <a:gd name="T90" fmla="*/ 155 w 409"/>
                  <a:gd name="T91" fmla="*/ 27 h 279"/>
                  <a:gd name="T92" fmla="*/ 167 w 409"/>
                  <a:gd name="T93" fmla="*/ 22 h 279"/>
                  <a:gd name="T94" fmla="*/ 180 w 409"/>
                  <a:gd name="T95" fmla="*/ 9 h 279"/>
                  <a:gd name="T96" fmla="*/ 204 w 409"/>
                  <a:gd name="T9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9" h="279">
                    <a:moveTo>
                      <a:pt x="40" y="21"/>
                    </a:moveTo>
                    <a:lnTo>
                      <a:pt x="47" y="30"/>
                    </a:lnTo>
                    <a:lnTo>
                      <a:pt x="50" y="30"/>
                    </a:lnTo>
                    <a:lnTo>
                      <a:pt x="53" y="33"/>
                    </a:lnTo>
                    <a:lnTo>
                      <a:pt x="59" y="40"/>
                    </a:lnTo>
                    <a:lnTo>
                      <a:pt x="57" y="49"/>
                    </a:lnTo>
                    <a:lnTo>
                      <a:pt x="59" y="71"/>
                    </a:lnTo>
                    <a:lnTo>
                      <a:pt x="47" y="96"/>
                    </a:lnTo>
                    <a:lnTo>
                      <a:pt x="49" y="100"/>
                    </a:lnTo>
                    <a:lnTo>
                      <a:pt x="44" y="109"/>
                    </a:lnTo>
                    <a:lnTo>
                      <a:pt x="46" y="111"/>
                    </a:lnTo>
                    <a:lnTo>
                      <a:pt x="50" y="114"/>
                    </a:lnTo>
                    <a:lnTo>
                      <a:pt x="49" y="117"/>
                    </a:lnTo>
                    <a:lnTo>
                      <a:pt x="49" y="120"/>
                    </a:lnTo>
                    <a:lnTo>
                      <a:pt x="47" y="121"/>
                    </a:lnTo>
                    <a:lnTo>
                      <a:pt x="49" y="125"/>
                    </a:lnTo>
                    <a:lnTo>
                      <a:pt x="47" y="127"/>
                    </a:lnTo>
                    <a:lnTo>
                      <a:pt x="43" y="127"/>
                    </a:lnTo>
                    <a:lnTo>
                      <a:pt x="40" y="118"/>
                    </a:lnTo>
                    <a:lnTo>
                      <a:pt x="37" y="118"/>
                    </a:lnTo>
                    <a:lnTo>
                      <a:pt x="28" y="71"/>
                    </a:lnTo>
                    <a:lnTo>
                      <a:pt x="19" y="59"/>
                    </a:lnTo>
                    <a:lnTo>
                      <a:pt x="14" y="61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3" y="44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22" y="43"/>
                    </a:lnTo>
                    <a:lnTo>
                      <a:pt x="26" y="33"/>
                    </a:lnTo>
                    <a:lnTo>
                      <a:pt x="32" y="31"/>
                    </a:lnTo>
                    <a:lnTo>
                      <a:pt x="34" y="24"/>
                    </a:lnTo>
                    <a:lnTo>
                      <a:pt x="40" y="21"/>
                    </a:lnTo>
                    <a:close/>
                    <a:moveTo>
                      <a:pt x="204" y="0"/>
                    </a:moveTo>
                    <a:lnTo>
                      <a:pt x="220" y="5"/>
                    </a:lnTo>
                    <a:lnTo>
                      <a:pt x="226" y="5"/>
                    </a:lnTo>
                    <a:lnTo>
                      <a:pt x="226" y="5"/>
                    </a:lnTo>
                    <a:lnTo>
                      <a:pt x="226" y="12"/>
                    </a:lnTo>
                    <a:lnTo>
                      <a:pt x="247" y="44"/>
                    </a:lnTo>
                    <a:lnTo>
                      <a:pt x="284" y="53"/>
                    </a:lnTo>
                    <a:lnTo>
                      <a:pt x="309" y="68"/>
                    </a:lnTo>
                    <a:lnTo>
                      <a:pt x="329" y="86"/>
                    </a:lnTo>
                    <a:lnTo>
                      <a:pt x="334" y="78"/>
                    </a:lnTo>
                    <a:lnTo>
                      <a:pt x="334" y="80"/>
                    </a:lnTo>
                    <a:lnTo>
                      <a:pt x="334" y="80"/>
                    </a:lnTo>
                    <a:lnTo>
                      <a:pt x="334" y="81"/>
                    </a:lnTo>
                    <a:lnTo>
                      <a:pt x="351" y="96"/>
                    </a:lnTo>
                    <a:lnTo>
                      <a:pt x="355" y="96"/>
                    </a:lnTo>
                    <a:lnTo>
                      <a:pt x="364" y="105"/>
                    </a:lnTo>
                    <a:lnTo>
                      <a:pt x="367" y="112"/>
                    </a:lnTo>
                    <a:lnTo>
                      <a:pt x="407" y="149"/>
                    </a:lnTo>
                    <a:lnTo>
                      <a:pt x="407" y="149"/>
                    </a:lnTo>
                    <a:lnTo>
                      <a:pt x="409" y="150"/>
                    </a:lnTo>
                    <a:lnTo>
                      <a:pt x="404" y="162"/>
                    </a:lnTo>
                    <a:lnTo>
                      <a:pt x="404" y="164"/>
                    </a:lnTo>
                    <a:lnTo>
                      <a:pt x="383" y="174"/>
                    </a:lnTo>
                    <a:lnTo>
                      <a:pt x="385" y="180"/>
                    </a:lnTo>
                    <a:lnTo>
                      <a:pt x="377" y="186"/>
                    </a:lnTo>
                    <a:lnTo>
                      <a:pt x="379" y="187"/>
                    </a:lnTo>
                    <a:lnTo>
                      <a:pt x="379" y="190"/>
                    </a:lnTo>
                    <a:lnTo>
                      <a:pt x="358" y="202"/>
                    </a:lnTo>
                    <a:lnTo>
                      <a:pt x="361" y="208"/>
                    </a:lnTo>
                    <a:lnTo>
                      <a:pt x="366" y="209"/>
                    </a:lnTo>
                    <a:lnTo>
                      <a:pt x="369" y="208"/>
                    </a:lnTo>
                    <a:lnTo>
                      <a:pt x="369" y="212"/>
                    </a:lnTo>
                    <a:lnTo>
                      <a:pt x="374" y="211"/>
                    </a:lnTo>
                    <a:lnTo>
                      <a:pt x="377" y="214"/>
                    </a:lnTo>
                    <a:lnTo>
                      <a:pt x="376" y="221"/>
                    </a:lnTo>
                    <a:lnTo>
                      <a:pt x="373" y="220"/>
                    </a:lnTo>
                    <a:lnTo>
                      <a:pt x="370" y="223"/>
                    </a:lnTo>
                    <a:lnTo>
                      <a:pt x="370" y="227"/>
                    </a:lnTo>
                    <a:lnTo>
                      <a:pt x="370" y="227"/>
                    </a:lnTo>
                    <a:lnTo>
                      <a:pt x="369" y="229"/>
                    </a:lnTo>
                    <a:lnTo>
                      <a:pt x="363" y="229"/>
                    </a:lnTo>
                    <a:lnTo>
                      <a:pt x="361" y="223"/>
                    </a:lnTo>
                    <a:lnTo>
                      <a:pt x="358" y="226"/>
                    </a:lnTo>
                    <a:lnTo>
                      <a:pt x="354" y="224"/>
                    </a:lnTo>
                    <a:lnTo>
                      <a:pt x="352" y="220"/>
                    </a:lnTo>
                    <a:lnTo>
                      <a:pt x="349" y="217"/>
                    </a:lnTo>
                    <a:lnTo>
                      <a:pt x="348" y="220"/>
                    </a:lnTo>
                    <a:lnTo>
                      <a:pt x="348" y="226"/>
                    </a:lnTo>
                    <a:lnTo>
                      <a:pt x="355" y="233"/>
                    </a:lnTo>
                    <a:lnTo>
                      <a:pt x="354" y="237"/>
                    </a:lnTo>
                    <a:lnTo>
                      <a:pt x="357" y="236"/>
                    </a:lnTo>
                    <a:lnTo>
                      <a:pt x="358" y="243"/>
                    </a:lnTo>
                    <a:lnTo>
                      <a:pt x="357" y="245"/>
                    </a:lnTo>
                    <a:lnTo>
                      <a:pt x="355" y="249"/>
                    </a:lnTo>
                    <a:lnTo>
                      <a:pt x="352" y="249"/>
                    </a:lnTo>
                    <a:lnTo>
                      <a:pt x="351" y="252"/>
                    </a:lnTo>
                    <a:lnTo>
                      <a:pt x="351" y="265"/>
                    </a:lnTo>
                    <a:lnTo>
                      <a:pt x="357" y="279"/>
                    </a:lnTo>
                    <a:lnTo>
                      <a:pt x="352" y="276"/>
                    </a:lnTo>
                    <a:lnTo>
                      <a:pt x="351" y="277"/>
                    </a:lnTo>
                    <a:lnTo>
                      <a:pt x="351" y="277"/>
                    </a:lnTo>
                    <a:lnTo>
                      <a:pt x="342" y="274"/>
                    </a:lnTo>
                    <a:lnTo>
                      <a:pt x="281" y="236"/>
                    </a:lnTo>
                    <a:lnTo>
                      <a:pt x="278" y="240"/>
                    </a:lnTo>
                    <a:lnTo>
                      <a:pt x="271" y="237"/>
                    </a:lnTo>
                    <a:lnTo>
                      <a:pt x="266" y="242"/>
                    </a:lnTo>
                    <a:lnTo>
                      <a:pt x="260" y="236"/>
                    </a:lnTo>
                    <a:lnTo>
                      <a:pt x="252" y="252"/>
                    </a:lnTo>
                    <a:lnTo>
                      <a:pt x="243" y="243"/>
                    </a:lnTo>
                    <a:lnTo>
                      <a:pt x="240" y="243"/>
                    </a:lnTo>
                    <a:lnTo>
                      <a:pt x="240" y="243"/>
                    </a:lnTo>
                    <a:lnTo>
                      <a:pt x="246" y="199"/>
                    </a:lnTo>
                    <a:lnTo>
                      <a:pt x="254" y="168"/>
                    </a:lnTo>
                    <a:lnTo>
                      <a:pt x="256" y="165"/>
                    </a:lnTo>
                    <a:lnTo>
                      <a:pt x="262" y="167"/>
                    </a:lnTo>
                    <a:lnTo>
                      <a:pt x="269" y="165"/>
                    </a:lnTo>
                    <a:lnTo>
                      <a:pt x="283" y="150"/>
                    </a:lnTo>
                    <a:lnTo>
                      <a:pt x="294" y="142"/>
                    </a:lnTo>
                    <a:lnTo>
                      <a:pt x="299" y="142"/>
                    </a:lnTo>
                    <a:lnTo>
                      <a:pt x="302" y="150"/>
                    </a:lnTo>
                    <a:lnTo>
                      <a:pt x="303" y="149"/>
                    </a:lnTo>
                    <a:lnTo>
                      <a:pt x="305" y="143"/>
                    </a:lnTo>
                    <a:lnTo>
                      <a:pt x="300" y="128"/>
                    </a:lnTo>
                    <a:lnTo>
                      <a:pt x="278" y="106"/>
                    </a:lnTo>
                    <a:lnTo>
                      <a:pt x="256" y="109"/>
                    </a:lnTo>
                    <a:lnTo>
                      <a:pt x="252" y="108"/>
                    </a:lnTo>
                    <a:lnTo>
                      <a:pt x="237" y="87"/>
                    </a:lnTo>
                    <a:lnTo>
                      <a:pt x="225" y="77"/>
                    </a:lnTo>
                    <a:lnTo>
                      <a:pt x="216" y="75"/>
                    </a:lnTo>
                    <a:lnTo>
                      <a:pt x="210" y="77"/>
                    </a:lnTo>
                    <a:lnTo>
                      <a:pt x="203" y="84"/>
                    </a:lnTo>
                    <a:lnTo>
                      <a:pt x="195" y="97"/>
                    </a:lnTo>
                    <a:lnTo>
                      <a:pt x="188" y="94"/>
                    </a:lnTo>
                    <a:lnTo>
                      <a:pt x="186" y="92"/>
                    </a:lnTo>
                    <a:lnTo>
                      <a:pt x="182" y="86"/>
                    </a:lnTo>
                    <a:lnTo>
                      <a:pt x="180" y="80"/>
                    </a:lnTo>
                    <a:lnTo>
                      <a:pt x="182" y="78"/>
                    </a:lnTo>
                    <a:lnTo>
                      <a:pt x="176" y="64"/>
                    </a:lnTo>
                    <a:lnTo>
                      <a:pt x="170" y="59"/>
                    </a:lnTo>
                    <a:lnTo>
                      <a:pt x="166" y="52"/>
                    </a:lnTo>
                    <a:lnTo>
                      <a:pt x="155" y="39"/>
                    </a:lnTo>
                    <a:lnTo>
                      <a:pt x="146" y="41"/>
                    </a:lnTo>
                    <a:lnTo>
                      <a:pt x="148" y="33"/>
                    </a:lnTo>
                    <a:lnTo>
                      <a:pt x="145" y="28"/>
                    </a:lnTo>
                    <a:lnTo>
                      <a:pt x="155" y="27"/>
                    </a:lnTo>
                    <a:lnTo>
                      <a:pt x="160" y="31"/>
                    </a:lnTo>
                    <a:lnTo>
                      <a:pt x="164" y="27"/>
                    </a:lnTo>
                    <a:lnTo>
                      <a:pt x="167" y="22"/>
                    </a:lnTo>
                    <a:lnTo>
                      <a:pt x="171" y="19"/>
                    </a:lnTo>
                    <a:lnTo>
                      <a:pt x="174" y="11"/>
                    </a:lnTo>
                    <a:lnTo>
                      <a:pt x="180" y="9"/>
                    </a:lnTo>
                    <a:lnTo>
                      <a:pt x="180" y="3"/>
                    </a:lnTo>
                    <a:lnTo>
                      <a:pt x="195" y="0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43">
                <a:extLst>
                  <a:ext uri="{FF2B5EF4-FFF2-40B4-BE49-F238E27FC236}">
                    <a16:creationId xmlns:a16="http://schemas.microsoft.com/office/drawing/2014/main" id="{F3180BEB-0ED2-4524-B583-5A22601F4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2705" y="5568902"/>
                <a:ext cx="230188" cy="171450"/>
              </a:xfrm>
              <a:custGeom>
                <a:avLst/>
                <a:gdLst>
                  <a:gd name="T0" fmla="*/ 85 w 145"/>
                  <a:gd name="T1" fmla="*/ 8 h 108"/>
                  <a:gd name="T2" fmla="*/ 83 w 145"/>
                  <a:gd name="T3" fmla="*/ 14 h 108"/>
                  <a:gd name="T4" fmla="*/ 85 w 145"/>
                  <a:gd name="T5" fmla="*/ 15 h 108"/>
                  <a:gd name="T6" fmla="*/ 85 w 145"/>
                  <a:gd name="T7" fmla="*/ 19 h 108"/>
                  <a:gd name="T8" fmla="*/ 101 w 145"/>
                  <a:gd name="T9" fmla="*/ 22 h 108"/>
                  <a:gd name="T10" fmla="*/ 105 w 145"/>
                  <a:gd name="T11" fmla="*/ 24 h 108"/>
                  <a:gd name="T12" fmla="*/ 113 w 145"/>
                  <a:gd name="T13" fmla="*/ 33 h 108"/>
                  <a:gd name="T14" fmla="*/ 119 w 145"/>
                  <a:gd name="T15" fmla="*/ 37 h 108"/>
                  <a:gd name="T16" fmla="*/ 122 w 145"/>
                  <a:gd name="T17" fmla="*/ 37 h 108"/>
                  <a:gd name="T18" fmla="*/ 129 w 145"/>
                  <a:gd name="T19" fmla="*/ 46 h 108"/>
                  <a:gd name="T20" fmla="*/ 145 w 145"/>
                  <a:gd name="T21" fmla="*/ 68 h 108"/>
                  <a:gd name="T22" fmla="*/ 145 w 145"/>
                  <a:gd name="T23" fmla="*/ 68 h 108"/>
                  <a:gd name="T24" fmla="*/ 134 w 145"/>
                  <a:gd name="T25" fmla="*/ 61 h 108"/>
                  <a:gd name="T26" fmla="*/ 131 w 145"/>
                  <a:gd name="T27" fmla="*/ 62 h 108"/>
                  <a:gd name="T28" fmla="*/ 129 w 145"/>
                  <a:gd name="T29" fmla="*/ 70 h 108"/>
                  <a:gd name="T30" fmla="*/ 131 w 145"/>
                  <a:gd name="T31" fmla="*/ 70 h 108"/>
                  <a:gd name="T32" fmla="*/ 132 w 145"/>
                  <a:gd name="T33" fmla="*/ 74 h 108"/>
                  <a:gd name="T34" fmla="*/ 126 w 145"/>
                  <a:gd name="T35" fmla="*/ 78 h 108"/>
                  <a:gd name="T36" fmla="*/ 122 w 145"/>
                  <a:gd name="T37" fmla="*/ 74 h 108"/>
                  <a:gd name="T38" fmla="*/ 111 w 145"/>
                  <a:gd name="T39" fmla="*/ 75 h 108"/>
                  <a:gd name="T40" fmla="*/ 108 w 145"/>
                  <a:gd name="T41" fmla="*/ 74 h 108"/>
                  <a:gd name="T42" fmla="*/ 107 w 145"/>
                  <a:gd name="T43" fmla="*/ 89 h 108"/>
                  <a:gd name="T44" fmla="*/ 102 w 145"/>
                  <a:gd name="T45" fmla="*/ 95 h 108"/>
                  <a:gd name="T46" fmla="*/ 96 w 145"/>
                  <a:gd name="T47" fmla="*/ 90 h 108"/>
                  <a:gd name="T48" fmla="*/ 94 w 145"/>
                  <a:gd name="T49" fmla="*/ 93 h 108"/>
                  <a:gd name="T50" fmla="*/ 89 w 145"/>
                  <a:gd name="T51" fmla="*/ 93 h 108"/>
                  <a:gd name="T52" fmla="*/ 85 w 145"/>
                  <a:gd name="T53" fmla="*/ 98 h 108"/>
                  <a:gd name="T54" fmla="*/ 80 w 145"/>
                  <a:gd name="T55" fmla="*/ 96 h 108"/>
                  <a:gd name="T56" fmla="*/ 80 w 145"/>
                  <a:gd name="T57" fmla="*/ 100 h 108"/>
                  <a:gd name="T58" fmla="*/ 76 w 145"/>
                  <a:gd name="T59" fmla="*/ 103 h 108"/>
                  <a:gd name="T60" fmla="*/ 73 w 145"/>
                  <a:gd name="T61" fmla="*/ 103 h 108"/>
                  <a:gd name="T62" fmla="*/ 65 w 145"/>
                  <a:gd name="T63" fmla="*/ 99 h 108"/>
                  <a:gd name="T64" fmla="*/ 71 w 145"/>
                  <a:gd name="T65" fmla="*/ 108 h 108"/>
                  <a:gd name="T66" fmla="*/ 71 w 145"/>
                  <a:gd name="T67" fmla="*/ 108 h 108"/>
                  <a:gd name="T68" fmla="*/ 56 w 145"/>
                  <a:gd name="T69" fmla="*/ 96 h 108"/>
                  <a:gd name="T70" fmla="*/ 51 w 145"/>
                  <a:gd name="T71" fmla="*/ 95 h 108"/>
                  <a:gd name="T72" fmla="*/ 51 w 145"/>
                  <a:gd name="T73" fmla="*/ 95 h 108"/>
                  <a:gd name="T74" fmla="*/ 39 w 145"/>
                  <a:gd name="T75" fmla="*/ 84 h 108"/>
                  <a:gd name="T76" fmla="*/ 39 w 145"/>
                  <a:gd name="T77" fmla="*/ 84 h 108"/>
                  <a:gd name="T78" fmla="*/ 24 w 145"/>
                  <a:gd name="T79" fmla="*/ 64 h 108"/>
                  <a:gd name="T80" fmla="*/ 0 w 145"/>
                  <a:gd name="T81" fmla="*/ 47 h 108"/>
                  <a:gd name="T82" fmla="*/ 0 w 145"/>
                  <a:gd name="T83" fmla="*/ 47 h 108"/>
                  <a:gd name="T84" fmla="*/ 9 w 145"/>
                  <a:gd name="T85" fmla="*/ 30 h 108"/>
                  <a:gd name="T86" fmla="*/ 15 w 145"/>
                  <a:gd name="T87" fmla="*/ 33 h 108"/>
                  <a:gd name="T88" fmla="*/ 19 w 145"/>
                  <a:gd name="T89" fmla="*/ 37 h 108"/>
                  <a:gd name="T90" fmla="*/ 22 w 145"/>
                  <a:gd name="T91" fmla="*/ 34 h 108"/>
                  <a:gd name="T92" fmla="*/ 28 w 145"/>
                  <a:gd name="T93" fmla="*/ 42 h 108"/>
                  <a:gd name="T94" fmla="*/ 34 w 145"/>
                  <a:gd name="T95" fmla="*/ 44 h 108"/>
                  <a:gd name="T96" fmla="*/ 39 w 145"/>
                  <a:gd name="T97" fmla="*/ 43 h 108"/>
                  <a:gd name="T98" fmla="*/ 40 w 145"/>
                  <a:gd name="T99" fmla="*/ 42 h 108"/>
                  <a:gd name="T100" fmla="*/ 45 w 145"/>
                  <a:gd name="T101" fmla="*/ 43 h 108"/>
                  <a:gd name="T102" fmla="*/ 46 w 145"/>
                  <a:gd name="T103" fmla="*/ 34 h 108"/>
                  <a:gd name="T104" fmla="*/ 55 w 145"/>
                  <a:gd name="T105" fmla="*/ 33 h 108"/>
                  <a:gd name="T106" fmla="*/ 56 w 145"/>
                  <a:gd name="T107" fmla="*/ 28 h 108"/>
                  <a:gd name="T108" fmla="*/ 52 w 145"/>
                  <a:gd name="T109" fmla="*/ 24 h 108"/>
                  <a:gd name="T110" fmla="*/ 52 w 145"/>
                  <a:gd name="T111" fmla="*/ 21 h 108"/>
                  <a:gd name="T112" fmla="*/ 49 w 145"/>
                  <a:gd name="T113" fmla="*/ 21 h 108"/>
                  <a:gd name="T114" fmla="*/ 46 w 145"/>
                  <a:gd name="T115" fmla="*/ 16 h 108"/>
                  <a:gd name="T116" fmla="*/ 51 w 145"/>
                  <a:gd name="T117" fmla="*/ 14 h 108"/>
                  <a:gd name="T118" fmla="*/ 51 w 145"/>
                  <a:gd name="T119" fmla="*/ 14 h 108"/>
                  <a:gd name="T120" fmla="*/ 58 w 145"/>
                  <a:gd name="T121" fmla="*/ 12 h 108"/>
                  <a:gd name="T122" fmla="*/ 73 w 145"/>
                  <a:gd name="T123" fmla="*/ 0 h 108"/>
                  <a:gd name="T124" fmla="*/ 85 w 145"/>
                  <a:gd name="T125" fmla="*/ 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08">
                    <a:moveTo>
                      <a:pt x="85" y="8"/>
                    </a:moveTo>
                    <a:lnTo>
                      <a:pt x="83" y="14"/>
                    </a:lnTo>
                    <a:lnTo>
                      <a:pt x="85" y="15"/>
                    </a:lnTo>
                    <a:lnTo>
                      <a:pt x="85" y="19"/>
                    </a:lnTo>
                    <a:lnTo>
                      <a:pt x="101" y="22"/>
                    </a:lnTo>
                    <a:lnTo>
                      <a:pt x="105" y="24"/>
                    </a:lnTo>
                    <a:lnTo>
                      <a:pt x="113" y="33"/>
                    </a:lnTo>
                    <a:lnTo>
                      <a:pt x="119" y="37"/>
                    </a:lnTo>
                    <a:lnTo>
                      <a:pt x="122" y="37"/>
                    </a:lnTo>
                    <a:lnTo>
                      <a:pt x="129" y="46"/>
                    </a:lnTo>
                    <a:lnTo>
                      <a:pt x="145" y="68"/>
                    </a:lnTo>
                    <a:lnTo>
                      <a:pt x="145" y="68"/>
                    </a:lnTo>
                    <a:lnTo>
                      <a:pt x="134" y="61"/>
                    </a:lnTo>
                    <a:lnTo>
                      <a:pt x="131" y="62"/>
                    </a:lnTo>
                    <a:lnTo>
                      <a:pt x="129" y="70"/>
                    </a:lnTo>
                    <a:lnTo>
                      <a:pt x="131" y="70"/>
                    </a:lnTo>
                    <a:lnTo>
                      <a:pt x="132" y="74"/>
                    </a:lnTo>
                    <a:lnTo>
                      <a:pt x="126" y="78"/>
                    </a:lnTo>
                    <a:lnTo>
                      <a:pt x="122" y="74"/>
                    </a:lnTo>
                    <a:lnTo>
                      <a:pt x="111" y="75"/>
                    </a:lnTo>
                    <a:lnTo>
                      <a:pt x="108" y="74"/>
                    </a:lnTo>
                    <a:lnTo>
                      <a:pt x="107" y="89"/>
                    </a:lnTo>
                    <a:lnTo>
                      <a:pt x="102" y="95"/>
                    </a:lnTo>
                    <a:lnTo>
                      <a:pt x="96" y="90"/>
                    </a:lnTo>
                    <a:lnTo>
                      <a:pt x="94" y="93"/>
                    </a:lnTo>
                    <a:lnTo>
                      <a:pt x="89" y="93"/>
                    </a:lnTo>
                    <a:lnTo>
                      <a:pt x="85" y="98"/>
                    </a:lnTo>
                    <a:lnTo>
                      <a:pt x="80" y="96"/>
                    </a:lnTo>
                    <a:lnTo>
                      <a:pt x="80" y="100"/>
                    </a:lnTo>
                    <a:lnTo>
                      <a:pt x="76" y="103"/>
                    </a:lnTo>
                    <a:lnTo>
                      <a:pt x="73" y="103"/>
                    </a:lnTo>
                    <a:lnTo>
                      <a:pt x="65" y="99"/>
                    </a:lnTo>
                    <a:lnTo>
                      <a:pt x="71" y="108"/>
                    </a:lnTo>
                    <a:lnTo>
                      <a:pt x="71" y="108"/>
                    </a:lnTo>
                    <a:lnTo>
                      <a:pt x="56" y="96"/>
                    </a:lnTo>
                    <a:lnTo>
                      <a:pt x="51" y="95"/>
                    </a:lnTo>
                    <a:lnTo>
                      <a:pt x="51" y="95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24" y="64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9" y="30"/>
                    </a:lnTo>
                    <a:lnTo>
                      <a:pt x="15" y="33"/>
                    </a:lnTo>
                    <a:lnTo>
                      <a:pt x="19" y="37"/>
                    </a:lnTo>
                    <a:lnTo>
                      <a:pt x="22" y="34"/>
                    </a:lnTo>
                    <a:lnTo>
                      <a:pt x="28" y="42"/>
                    </a:lnTo>
                    <a:lnTo>
                      <a:pt x="34" y="44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5" y="43"/>
                    </a:lnTo>
                    <a:lnTo>
                      <a:pt x="46" y="34"/>
                    </a:lnTo>
                    <a:lnTo>
                      <a:pt x="55" y="33"/>
                    </a:lnTo>
                    <a:lnTo>
                      <a:pt x="56" y="28"/>
                    </a:lnTo>
                    <a:lnTo>
                      <a:pt x="52" y="24"/>
                    </a:lnTo>
                    <a:lnTo>
                      <a:pt x="52" y="21"/>
                    </a:lnTo>
                    <a:lnTo>
                      <a:pt x="49" y="21"/>
                    </a:lnTo>
                    <a:lnTo>
                      <a:pt x="46" y="16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8" y="12"/>
                    </a:lnTo>
                    <a:lnTo>
                      <a:pt x="73" y="0"/>
                    </a:lnTo>
                    <a:lnTo>
                      <a:pt x="85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44">
                <a:extLst>
                  <a:ext uri="{FF2B5EF4-FFF2-40B4-BE49-F238E27FC236}">
                    <a16:creationId xmlns:a16="http://schemas.microsoft.com/office/drawing/2014/main" id="{DEA22208-B914-43B1-971B-F80E1323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4467" y="5564140"/>
                <a:ext cx="288925" cy="206375"/>
              </a:xfrm>
              <a:custGeom>
                <a:avLst/>
                <a:gdLst>
                  <a:gd name="T0" fmla="*/ 2 w 182"/>
                  <a:gd name="T1" fmla="*/ 11 h 130"/>
                  <a:gd name="T2" fmla="*/ 12 w 182"/>
                  <a:gd name="T3" fmla="*/ 15 h 130"/>
                  <a:gd name="T4" fmla="*/ 25 w 182"/>
                  <a:gd name="T5" fmla="*/ 15 h 130"/>
                  <a:gd name="T6" fmla="*/ 46 w 182"/>
                  <a:gd name="T7" fmla="*/ 6 h 130"/>
                  <a:gd name="T8" fmla="*/ 61 w 182"/>
                  <a:gd name="T9" fmla="*/ 3 h 130"/>
                  <a:gd name="T10" fmla="*/ 65 w 182"/>
                  <a:gd name="T11" fmla="*/ 6 h 130"/>
                  <a:gd name="T12" fmla="*/ 83 w 182"/>
                  <a:gd name="T13" fmla="*/ 0 h 130"/>
                  <a:gd name="T14" fmla="*/ 101 w 182"/>
                  <a:gd name="T15" fmla="*/ 9 h 130"/>
                  <a:gd name="T16" fmla="*/ 107 w 182"/>
                  <a:gd name="T17" fmla="*/ 9 h 130"/>
                  <a:gd name="T18" fmla="*/ 122 w 182"/>
                  <a:gd name="T19" fmla="*/ 18 h 130"/>
                  <a:gd name="T20" fmla="*/ 148 w 182"/>
                  <a:gd name="T21" fmla="*/ 25 h 130"/>
                  <a:gd name="T22" fmla="*/ 169 w 182"/>
                  <a:gd name="T23" fmla="*/ 34 h 130"/>
                  <a:gd name="T24" fmla="*/ 169 w 182"/>
                  <a:gd name="T25" fmla="*/ 34 h 130"/>
                  <a:gd name="T26" fmla="*/ 168 w 182"/>
                  <a:gd name="T27" fmla="*/ 37 h 130"/>
                  <a:gd name="T28" fmla="*/ 179 w 182"/>
                  <a:gd name="T29" fmla="*/ 42 h 130"/>
                  <a:gd name="T30" fmla="*/ 182 w 182"/>
                  <a:gd name="T31" fmla="*/ 46 h 130"/>
                  <a:gd name="T32" fmla="*/ 181 w 182"/>
                  <a:gd name="T33" fmla="*/ 50 h 130"/>
                  <a:gd name="T34" fmla="*/ 182 w 182"/>
                  <a:gd name="T35" fmla="*/ 56 h 130"/>
                  <a:gd name="T36" fmla="*/ 181 w 182"/>
                  <a:gd name="T37" fmla="*/ 61 h 130"/>
                  <a:gd name="T38" fmla="*/ 169 w 182"/>
                  <a:gd name="T39" fmla="*/ 71 h 130"/>
                  <a:gd name="T40" fmla="*/ 165 w 182"/>
                  <a:gd name="T41" fmla="*/ 71 h 130"/>
                  <a:gd name="T42" fmla="*/ 159 w 182"/>
                  <a:gd name="T43" fmla="*/ 73 h 130"/>
                  <a:gd name="T44" fmla="*/ 162 w 182"/>
                  <a:gd name="T45" fmla="*/ 68 h 130"/>
                  <a:gd name="T46" fmla="*/ 160 w 182"/>
                  <a:gd name="T47" fmla="*/ 65 h 130"/>
                  <a:gd name="T48" fmla="*/ 156 w 182"/>
                  <a:gd name="T49" fmla="*/ 71 h 130"/>
                  <a:gd name="T50" fmla="*/ 159 w 182"/>
                  <a:gd name="T51" fmla="*/ 78 h 130"/>
                  <a:gd name="T52" fmla="*/ 153 w 182"/>
                  <a:gd name="T53" fmla="*/ 81 h 130"/>
                  <a:gd name="T54" fmla="*/ 148 w 182"/>
                  <a:gd name="T55" fmla="*/ 89 h 130"/>
                  <a:gd name="T56" fmla="*/ 139 w 182"/>
                  <a:gd name="T57" fmla="*/ 89 h 130"/>
                  <a:gd name="T58" fmla="*/ 132 w 182"/>
                  <a:gd name="T59" fmla="*/ 84 h 130"/>
                  <a:gd name="T60" fmla="*/ 131 w 182"/>
                  <a:gd name="T61" fmla="*/ 87 h 130"/>
                  <a:gd name="T62" fmla="*/ 151 w 182"/>
                  <a:gd name="T63" fmla="*/ 99 h 130"/>
                  <a:gd name="T64" fmla="*/ 154 w 182"/>
                  <a:gd name="T65" fmla="*/ 105 h 130"/>
                  <a:gd name="T66" fmla="*/ 159 w 182"/>
                  <a:gd name="T67" fmla="*/ 111 h 130"/>
                  <a:gd name="T68" fmla="*/ 151 w 182"/>
                  <a:gd name="T69" fmla="*/ 123 h 130"/>
                  <a:gd name="T70" fmla="*/ 144 w 182"/>
                  <a:gd name="T71" fmla="*/ 130 h 130"/>
                  <a:gd name="T72" fmla="*/ 139 w 182"/>
                  <a:gd name="T73" fmla="*/ 130 h 130"/>
                  <a:gd name="T74" fmla="*/ 110 w 182"/>
                  <a:gd name="T75" fmla="*/ 101 h 130"/>
                  <a:gd name="T76" fmla="*/ 104 w 182"/>
                  <a:gd name="T77" fmla="*/ 99 h 130"/>
                  <a:gd name="T78" fmla="*/ 104 w 182"/>
                  <a:gd name="T79" fmla="*/ 99 h 130"/>
                  <a:gd name="T80" fmla="*/ 71 w 182"/>
                  <a:gd name="T81" fmla="*/ 80 h 130"/>
                  <a:gd name="T82" fmla="*/ 62 w 182"/>
                  <a:gd name="T83" fmla="*/ 71 h 130"/>
                  <a:gd name="T84" fmla="*/ 62 w 182"/>
                  <a:gd name="T85" fmla="*/ 71 h 130"/>
                  <a:gd name="T86" fmla="*/ 48 w 182"/>
                  <a:gd name="T87" fmla="*/ 49 h 130"/>
                  <a:gd name="T88" fmla="*/ 39 w 182"/>
                  <a:gd name="T89" fmla="*/ 40 h 130"/>
                  <a:gd name="T90" fmla="*/ 36 w 182"/>
                  <a:gd name="T91" fmla="*/ 40 h 130"/>
                  <a:gd name="T92" fmla="*/ 30 w 182"/>
                  <a:gd name="T93" fmla="*/ 36 h 130"/>
                  <a:gd name="T94" fmla="*/ 22 w 182"/>
                  <a:gd name="T95" fmla="*/ 28 h 130"/>
                  <a:gd name="T96" fmla="*/ 18 w 182"/>
                  <a:gd name="T97" fmla="*/ 25 h 130"/>
                  <a:gd name="T98" fmla="*/ 2 w 182"/>
                  <a:gd name="T99" fmla="*/ 22 h 130"/>
                  <a:gd name="T100" fmla="*/ 2 w 182"/>
                  <a:gd name="T101" fmla="*/ 18 h 130"/>
                  <a:gd name="T102" fmla="*/ 0 w 182"/>
                  <a:gd name="T103" fmla="*/ 17 h 130"/>
                  <a:gd name="T104" fmla="*/ 2 w 182"/>
                  <a:gd name="T105" fmla="*/ 1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2" h="130">
                    <a:moveTo>
                      <a:pt x="2" y="11"/>
                    </a:moveTo>
                    <a:lnTo>
                      <a:pt x="12" y="15"/>
                    </a:lnTo>
                    <a:lnTo>
                      <a:pt x="25" y="15"/>
                    </a:lnTo>
                    <a:lnTo>
                      <a:pt x="46" y="6"/>
                    </a:lnTo>
                    <a:lnTo>
                      <a:pt x="61" y="3"/>
                    </a:lnTo>
                    <a:lnTo>
                      <a:pt x="65" y="6"/>
                    </a:lnTo>
                    <a:lnTo>
                      <a:pt x="83" y="0"/>
                    </a:lnTo>
                    <a:lnTo>
                      <a:pt x="101" y="9"/>
                    </a:lnTo>
                    <a:lnTo>
                      <a:pt x="107" y="9"/>
                    </a:lnTo>
                    <a:lnTo>
                      <a:pt x="122" y="18"/>
                    </a:lnTo>
                    <a:lnTo>
                      <a:pt x="148" y="25"/>
                    </a:lnTo>
                    <a:lnTo>
                      <a:pt x="169" y="34"/>
                    </a:lnTo>
                    <a:lnTo>
                      <a:pt x="169" y="34"/>
                    </a:lnTo>
                    <a:lnTo>
                      <a:pt x="168" y="37"/>
                    </a:lnTo>
                    <a:lnTo>
                      <a:pt x="179" y="42"/>
                    </a:lnTo>
                    <a:lnTo>
                      <a:pt x="182" y="46"/>
                    </a:lnTo>
                    <a:lnTo>
                      <a:pt x="181" y="50"/>
                    </a:lnTo>
                    <a:lnTo>
                      <a:pt x="182" y="56"/>
                    </a:lnTo>
                    <a:lnTo>
                      <a:pt x="181" y="61"/>
                    </a:lnTo>
                    <a:lnTo>
                      <a:pt x="169" y="71"/>
                    </a:lnTo>
                    <a:lnTo>
                      <a:pt x="165" y="71"/>
                    </a:lnTo>
                    <a:lnTo>
                      <a:pt x="159" y="73"/>
                    </a:lnTo>
                    <a:lnTo>
                      <a:pt x="162" y="68"/>
                    </a:lnTo>
                    <a:lnTo>
                      <a:pt x="160" y="65"/>
                    </a:lnTo>
                    <a:lnTo>
                      <a:pt x="156" y="71"/>
                    </a:lnTo>
                    <a:lnTo>
                      <a:pt x="159" y="78"/>
                    </a:lnTo>
                    <a:lnTo>
                      <a:pt x="153" y="81"/>
                    </a:lnTo>
                    <a:lnTo>
                      <a:pt x="148" y="89"/>
                    </a:lnTo>
                    <a:lnTo>
                      <a:pt x="139" y="89"/>
                    </a:lnTo>
                    <a:lnTo>
                      <a:pt x="132" y="84"/>
                    </a:lnTo>
                    <a:lnTo>
                      <a:pt x="131" y="87"/>
                    </a:lnTo>
                    <a:lnTo>
                      <a:pt x="151" y="99"/>
                    </a:lnTo>
                    <a:lnTo>
                      <a:pt x="154" y="105"/>
                    </a:lnTo>
                    <a:lnTo>
                      <a:pt x="159" y="111"/>
                    </a:lnTo>
                    <a:lnTo>
                      <a:pt x="151" y="123"/>
                    </a:lnTo>
                    <a:lnTo>
                      <a:pt x="144" y="130"/>
                    </a:lnTo>
                    <a:lnTo>
                      <a:pt x="139" y="130"/>
                    </a:lnTo>
                    <a:lnTo>
                      <a:pt x="110" y="101"/>
                    </a:lnTo>
                    <a:lnTo>
                      <a:pt x="104" y="99"/>
                    </a:lnTo>
                    <a:lnTo>
                      <a:pt x="104" y="99"/>
                    </a:lnTo>
                    <a:lnTo>
                      <a:pt x="71" y="80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8" y="49"/>
                    </a:lnTo>
                    <a:lnTo>
                      <a:pt x="39" y="40"/>
                    </a:lnTo>
                    <a:lnTo>
                      <a:pt x="36" y="40"/>
                    </a:lnTo>
                    <a:lnTo>
                      <a:pt x="30" y="36"/>
                    </a:lnTo>
                    <a:lnTo>
                      <a:pt x="22" y="28"/>
                    </a:lnTo>
                    <a:lnTo>
                      <a:pt x="18" y="25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2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5">
                <a:extLst>
                  <a:ext uri="{FF2B5EF4-FFF2-40B4-BE49-F238E27FC236}">
                    <a16:creationId xmlns:a16="http://schemas.microsoft.com/office/drawing/2014/main" id="{BE5A8261-62AF-4DC7-92ED-0D3FBD0DB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892" y="5665740"/>
                <a:ext cx="238125" cy="209550"/>
              </a:xfrm>
              <a:custGeom>
                <a:avLst/>
                <a:gdLst>
                  <a:gd name="T0" fmla="*/ 6 w 150"/>
                  <a:gd name="T1" fmla="*/ 47 h 132"/>
                  <a:gd name="T2" fmla="*/ 0 w 150"/>
                  <a:gd name="T3" fmla="*/ 38 h 132"/>
                  <a:gd name="T4" fmla="*/ 8 w 150"/>
                  <a:gd name="T5" fmla="*/ 42 h 132"/>
                  <a:gd name="T6" fmla="*/ 11 w 150"/>
                  <a:gd name="T7" fmla="*/ 42 h 132"/>
                  <a:gd name="T8" fmla="*/ 15 w 150"/>
                  <a:gd name="T9" fmla="*/ 39 h 132"/>
                  <a:gd name="T10" fmla="*/ 15 w 150"/>
                  <a:gd name="T11" fmla="*/ 35 h 132"/>
                  <a:gd name="T12" fmla="*/ 20 w 150"/>
                  <a:gd name="T13" fmla="*/ 37 h 132"/>
                  <a:gd name="T14" fmla="*/ 24 w 150"/>
                  <a:gd name="T15" fmla="*/ 32 h 132"/>
                  <a:gd name="T16" fmla="*/ 29 w 150"/>
                  <a:gd name="T17" fmla="*/ 32 h 132"/>
                  <a:gd name="T18" fmla="*/ 31 w 150"/>
                  <a:gd name="T19" fmla="*/ 29 h 132"/>
                  <a:gd name="T20" fmla="*/ 37 w 150"/>
                  <a:gd name="T21" fmla="*/ 34 h 132"/>
                  <a:gd name="T22" fmla="*/ 42 w 150"/>
                  <a:gd name="T23" fmla="*/ 28 h 132"/>
                  <a:gd name="T24" fmla="*/ 43 w 150"/>
                  <a:gd name="T25" fmla="*/ 13 h 132"/>
                  <a:gd name="T26" fmla="*/ 46 w 150"/>
                  <a:gd name="T27" fmla="*/ 14 h 132"/>
                  <a:gd name="T28" fmla="*/ 57 w 150"/>
                  <a:gd name="T29" fmla="*/ 13 h 132"/>
                  <a:gd name="T30" fmla="*/ 61 w 150"/>
                  <a:gd name="T31" fmla="*/ 17 h 132"/>
                  <a:gd name="T32" fmla="*/ 67 w 150"/>
                  <a:gd name="T33" fmla="*/ 13 h 132"/>
                  <a:gd name="T34" fmla="*/ 66 w 150"/>
                  <a:gd name="T35" fmla="*/ 9 h 132"/>
                  <a:gd name="T36" fmla="*/ 64 w 150"/>
                  <a:gd name="T37" fmla="*/ 9 h 132"/>
                  <a:gd name="T38" fmla="*/ 66 w 150"/>
                  <a:gd name="T39" fmla="*/ 1 h 132"/>
                  <a:gd name="T40" fmla="*/ 69 w 150"/>
                  <a:gd name="T41" fmla="*/ 0 h 132"/>
                  <a:gd name="T42" fmla="*/ 80 w 150"/>
                  <a:gd name="T43" fmla="*/ 7 h 132"/>
                  <a:gd name="T44" fmla="*/ 80 w 150"/>
                  <a:gd name="T45" fmla="*/ 7 h 132"/>
                  <a:gd name="T46" fmla="*/ 88 w 150"/>
                  <a:gd name="T47" fmla="*/ 16 h 132"/>
                  <a:gd name="T48" fmla="*/ 122 w 150"/>
                  <a:gd name="T49" fmla="*/ 35 h 132"/>
                  <a:gd name="T50" fmla="*/ 122 w 150"/>
                  <a:gd name="T51" fmla="*/ 35 h 132"/>
                  <a:gd name="T52" fmla="*/ 141 w 150"/>
                  <a:gd name="T53" fmla="*/ 56 h 132"/>
                  <a:gd name="T54" fmla="*/ 137 w 150"/>
                  <a:gd name="T55" fmla="*/ 59 h 132"/>
                  <a:gd name="T56" fmla="*/ 122 w 150"/>
                  <a:gd name="T57" fmla="*/ 44 h 132"/>
                  <a:gd name="T58" fmla="*/ 119 w 150"/>
                  <a:gd name="T59" fmla="*/ 42 h 132"/>
                  <a:gd name="T60" fmla="*/ 116 w 150"/>
                  <a:gd name="T61" fmla="*/ 44 h 132"/>
                  <a:gd name="T62" fmla="*/ 135 w 150"/>
                  <a:gd name="T63" fmla="*/ 64 h 132"/>
                  <a:gd name="T64" fmla="*/ 135 w 150"/>
                  <a:gd name="T65" fmla="*/ 75 h 132"/>
                  <a:gd name="T66" fmla="*/ 147 w 150"/>
                  <a:gd name="T67" fmla="*/ 82 h 132"/>
                  <a:gd name="T68" fmla="*/ 150 w 150"/>
                  <a:gd name="T69" fmla="*/ 97 h 132"/>
                  <a:gd name="T70" fmla="*/ 146 w 150"/>
                  <a:gd name="T71" fmla="*/ 109 h 132"/>
                  <a:gd name="T72" fmla="*/ 138 w 150"/>
                  <a:gd name="T73" fmla="*/ 120 h 132"/>
                  <a:gd name="T74" fmla="*/ 132 w 150"/>
                  <a:gd name="T75" fmla="*/ 125 h 132"/>
                  <a:gd name="T76" fmla="*/ 110 w 150"/>
                  <a:gd name="T77" fmla="*/ 132 h 132"/>
                  <a:gd name="T78" fmla="*/ 101 w 150"/>
                  <a:gd name="T79" fmla="*/ 132 h 132"/>
                  <a:gd name="T80" fmla="*/ 89 w 150"/>
                  <a:gd name="T81" fmla="*/ 118 h 132"/>
                  <a:gd name="T82" fmla="*/ 80 w 150"/>
                  <a:gd name="T83" fmla="*/ 113 h 132"/>
                  <a:gd name="T84" fmla="*/ 77 w 150"/>
                  <a:gd name="T85" fmla="*/ 115 h 132"/>
                  <a:gd name="T86" fmla="*/ 77 w 150"/>
                  <a:gd name="T87" fmla="*/ 115 h 132"/>
                  <a:gd name="T88" fmla="*/ 61 w 150"/>
                  <a:gd name="T89" fmla="*/ 103 h 132"/>
                  <a:gd name="T90" fmla="*/ 36 w 150"/>
                  <a:gd name="T91" fmla="*/ 78 h 132"/>
                  <a:gd name="T92" fmla="*/ 27 w 150"/>
                  <a:gd name="T93" fmla="*/ 72 h 132"/>
                  <a:gd name="T94" fmla="*/ 6 w 150"/>
                  <a:gd name="T95" fmla="*/ 4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0" h="132">
                    <a:moveTo>
                      <a:pt x="6" y="47"/>
                    </a:moveTo>
                    <a:lnTo>
                      <a:pt x="0" y="38"/>
                    </a:lnTo>
                    <a:lnTo>
                      <a:pt x="8" y="42"/>
                    </a:lnTo>
                    <a:lnTo>
                      <a:pt x="11" y="42"/>
                    </a:lnTo>
                    <a:lnTo>
                      <a:pt x="15" y="39"/>
                    </a:lnTo>
                    <a:lnTo>
                      <a:pt x="15" y="35"/>
                    </a:lnTo>
                    <a:lnTo>
                      <a:pt x="20" y="37"/>
                    </a:lnTo>
                    <a:lnTo>
                      <a:pt x="24" y="32"/>
                    </a:lnTo>
                    <a:lnTo>
                      <a:pt x="29" y="32"/>
                    </a:lnTo>
                    <a:lnTo>
                      <a:pt x="31" y="29"/>
                    </a:lnTo>
                    <a:lnTo>
                      <a:pt x="37" y="34"/>
                    </a:lnTo>
                    <a:lnTo>
                      <a:pt x="42" y="28"/>
                    </a:lnTo>
                    <a:lnTo>
                      <a:pt x="43" y="13"/>
                    </a:lnTo>
                    <a:lnTo>
                      <a:pt x="46" y="14"/>
                    </a:lnTo>
                    <a:lnTo>
                      <a:pt x="57" y="13"/>
                    </a:lnTo>
                    <a:lnTo>
                      <a:pt x="61" y="17"/>
                    </a:lnTo>
                    <a:lnTo>
                      <a:pt x="67" y="13"/>
                    </a:lnTo>
                    <a:lnTo>
                      <a:pt x="66" y="9"/>
                    </a:lnTo>
                    <a:lnTo>
                      <a:pt x="64" y="9"/>
                    </a:lnTo>
                    <a:lnTo>
                      <a:pt x="66" y="1"/>
                    </a:lnTo>
                    <a:lnTo>
                      <a:pt x="69" y="0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88" y="16"/>
                    </a:lnTo>
                    <a:lnTo>
                      <a:pt x="122" y="35"/>
                    </a:lnTo>
                    <a:lnTo>
                      <a:pt x="122" y="35"/>
                    </a:lnTo>
                    <a:lnTo>
                      <a:pt x="141" y="56"/>
                    </a:lnTo>
                    <a:lnTo>
                      <a:pt x="137" y="59"/>
                    </a:lnTo>
                    <a:lnTo>
                      <a:pt x="122" y="44"/>
                    </a:lnTo>
                    <a:lnTo>
                      <a:pt x="119" y="42"/>
                    </a:lnTo>
                    <a:lnTo>
                      <a:pt x="116" y="44"/>
                    </a:lnTo>
                    <a:lnTo>
                      <a:pt x="135" y="64"/>
                    </a:lnTo>
                    <a:lnTo>
                      <a:pt x="135" y="75"/>
                    </a:lnTo>
                    <a:lnTo>
                      <a:pt x="147" y="82"/>
                    </a:lnTo>
                    <a:lnTo>
                      <a:pt x="150" y="97"/>
                    </a:lnTo>
                    <a:lnTo>
                      <a:pt x="146" y="109"/>
                    </a:lnTo>
                    <a:lnTo>
                      <a:pt x="138" y="120"/>
                    </a:lnTo>
                    <a:lnTo>
                      <a:pt x="132" y="125"/>
                    </a:lnTo>
                    <a:lnTo>
                      <a:pt x="110" y="132"/>
                    </a:lnTo>
                    <a:lnTo>
                      <a:pt x="101" y="132"/>
                    </a:lnTo>
                    <a:lnTo>
                      <a:pt x="89" y="118"/>
                    </a:lnTo>
                    <a:lnTo>
                      <a:pt x="80" y="113"/>
                    </a:lnTo>
                    <a:lnTo>
                      <a:pt x="77" y="115"/>
                    </a:lnTo>
                    <a:lnTo>
                      <a:pt x="77" y="115"/>
                    </a:lnTo>
                    <a:lnTo>
                      <a:pt x="61" y="103"/>
                    </a:lnTo>
                    <a:lnTo>
                      <a:pt x="36" y="78"/>
                    </a:lnTo>
                    <a:lnTo>
                      <a:pt x="27" y="72"/>
                    </a:lnTo>
                    <a:lnTo>
                      <a:pt x="6" y="4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46">
                <a:extLst>
                  <a:ext uri="{FF2B5EF4-FFF2-40B4-BE49-F238E27FC236}">
                    <a16:creationId xmlns:a16="http://schemas.microsoft.com/office/drawing/2014/main" id="{42691A7D-72C8-4877-9373-990ED13E7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8730" y="5719715"/>
                <a:ext cx="287338" cy="263525"/>
              </a:xfrm>
              <a:custGeom>
                <a:avLst/>
                <a:gdLst>
                  <a:gd name="T0" fmla="*/ 90 w 181"/>
                  <a:gd name="T1" fmla="*/ 1 h 166"/>
                  <a:gd name="T2" fmla="*/ 105 w 181"/>
                  <a:gd name="T3" fmla="*/ 13 h 166"/>
                  <a:gd name="T4" fmla="*/ 135 w 181"/>
                  <a:gd name="T5" fmla="*/ 44 h 166"/>
                  <a:gd name="T6" fmla="*/ 176 w 181"/>
                  <a:gd name="T7" fmla="*/ 81 h 166"/>
                  <a:gd name="T8" fmla="*/ 175 w 181"/>
                  <a:gd name="T9" fmla="*/ 84 h 166"/>
                  <a:gd name="T10" fmla="*/ 178 w 181"/>
                  <a:gd name="T11" fmla="*/ 95 h 166"/>
                  <a:gd name="T12" fmla="*/ 168 w 181"/>
                  <a:gd name="T13" fmla="*/ 107 h 166"/>
                  <a:gd name="T14" fmla="*/ 160 w 181"/>
                  <a:gd name="T15" fmla="*/ 101 h 166"/>
                  <a:gd name="T16" fmla="*/ 150 w 181"/>
                  <a:gd name="T17" fmla="*/ 123 h 166"/>
                  <a:gd name="T18" fmla="*/ 154 w 181"/>
                  <a:gd name="T19" fmla="*/ 134 h 166"/>
                  <a:gd name="T20" fmla="*/ 141 w 181"/>
                  <a:gd name="T21" fmla="*/ 145 h 166"/>
                  <a:gd name="T22" fmla="*/ 125 w 181"/>
                  <a:gd name="T23" fmla="*/ 147 h 166"/>
                  <a:gd name="T24" fmla="*/ 68 w 181"/>
                  <a:gd name="T25" fmla="*/ 166 h 166"/>
                  <a:gd name="T26" fmla="*/ 76 w 181"/>
                  <a:gd name="T27" fmla="*/ 138 h 166"/>
                  <a:gd name="T28" fmla="*/ 73 w 181"/>
                  <a:gd name="T29" fmla="*/ 132 h 166"/>
                  <a:gd name="T30" fmla="*/ 73 w 181"/>
                  <a:gd name="T31" fmla="*/ 128 h 166"/>
                  <a:gd name="T32" fmla="*/ 71 w 181"/>
                  <a:gd name="T33" fmla="*/ 129 h 166"/>
                  <a:gd name="T34" fmla="*/ 67 w 181"/>
                  <a:gd name="T35" fmla="*/ 131 h 166"/>
                  <a:gd name="T36" fmla="*/ 59 w 181"/>
                  <a:gd name="T37" fmla="*/ 135 h 166"/>
                  <a:gd name="T38" fmla="*/ 58 w 181"/>
                  <a:gd name="T39" fmla="*/ 129 h 166"/>
                  <a:gd name="T40" fmla="*/ 46 w 181"/>
                  <a:gd name="T41" fmla="*/ 129 h 166"/>
                  <a:gd name="T42" fmla="*/ 40 w 181"/>
                  <a:gd name="T43" fmla="*/ 131 h 166"/>
                  <a:gd name="T44" fmla="*/ 34 w 181"/>
                  <a:gd name="T45" fmla="*/ 134 h 166"/>
                  <a:gd name="T46" fmla="*/ 25 w 181"/>
                  <a:gd name="T47" fmla="*/ 132 h 166"/>
                  <a:gd name="T48" fmla="*/ 22 w 181"/>
                  <a:gd name="T49" fmla="*/ 126 h 166"/>
                  <a:gd name="T50" fmla="*/ 18 w 181"/>
                  <a:gd name="T51" fmla="*/ 128 h 166"/>
                  <a:gd name="T52" fmla="*/ 10 w 181"/>
                  <a:gd name="T53" fmla="*/ 123 h 166"/>
                  <a:gd name="T54" fmla="*/ 0 w 181"/>
                  <a:gd name="T55" fmla="*/ 117 h 166"/>
                  <a:gd name="T56" fmla="*/ 0 w 181"/>
                  <a:gd name="T57" fmla="*/ 85 h 166"/>
                  <a:gd name="T58" fmla="*/ 2 w 181"/>
                  <a:gd name="T59" fmla="*/ 82 h 166"/>
                  <a:gd name="T60" fmla="*/ 7 w 181"/>
                  <a:gd name="T61" fmla="*/ 78 h 166"/>
                  <a:gd name="T62" fmla="*/ 15 w 181"/>
                  <a:gd name="T63" fmla="*/ 76 h 166"/>
                  <a:gd name="T64" fmla="*/ 30 w 181"/>
                  <a:gd name="T65" fmla="*/ 70 h 166"/>
                  <a:gd name="T66" fmla="*/ 40 w 181"/>
                  <a:gd name="T67" fmla="*/ 64 h 166"/>
                  <a:gd name="T68" fmla="*/ 79 w 181"/>
                  <a:gd name="T6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166">
                    <a:moveTo>
                      <a:pt x="85" y="0"/>
                    </a:moveTo>
                    <a:lnTo>
                      <a:pt x="90" y="1"/>
                    </a:lnTo>
                    <a:lnTo>
                      <a:pt x="105" y="13"/>
                    </a:lnTo>
                    <a:lnTo>
                      <a:pt x="105" y="13"/>
                    </a:lnTo>
                    <a:lnTo>
                      <a:pt x="126" y="38"/>
                    </a:lnTo>
                    <a:lnTo>
                      <a:pt x="135" y="44"/>
                    </a:lnTo>
                    <a:lnTo>
                      <a:pt x="160" y="69"/>
                    </a:lnTo>
                    <a:lnTo>
                      <a:pt x="176" y="81"/>
                    </a:lnTo>
                    <a:lnTo>
                      <a:pt x="176" y="81"/>
                    </a:lnTo>
                    <a:lnTo>
                      <a:pt x="175" y="84"/>
                    </a:lnTo>
                    <a:lnTo>
                      <a:pt x="181" y="86"/>
                    </a:lnTo>
                    <a:lnTo>
                      <a:pt x="178" y="95"/>
                    </a:lnTo>
                    <a:lnTo>
                      <a:pt x="172" y="104"/>
                    </a:lnTo>
                    <a:lnTo>
                      <a:pt x="168" y="107"/>
                    </a:lnTo>
                    <a:lnTo>
                      <a:pt x="162" y="98"/>
                    </a:lnTo>
                    <a:lnTo>
                      <a:pt x="160" y="101"/>
                    </a:lnTo>
                    <a:lnTo>
                      <a:pt x="159" y="114"/>
                    </a:lnTo>
                    <a:lnTo>
                      <a:pt x="150" y="123"/>
                    </a:lnTo>
                    <a:lnTo>
                      <a:pt x="156" y="128"/>
                    </a:lnTo>
                    <a:lnTo>
                      <a:pt x="154" y="134"/>
                    </a:lnTo>
                    <a:lnTo>
                      <a:pt x="150" y="139"/>
                    </a:lnTo>
                    <a:lnTo>
                      <a:pt x="141" y="145"/>
                    </a:lnTo>
                    <a:lnTo>
                      <a:pt x="133" y="144"/>
                    </a:lnTo>
                    <a:lnTo>
                      <a:pt x="125" y="147"/>
                    </a:lnTo>
                    <a:lnTo>
                      <a:pt x="68" y="166"/>
                    </a:lnTo>
                    <a:lnTo>
                      <a:pt x="68" y="166"/>
                    </a:lnTo>
                    <a:lnTo>
                      <a:pt x="65" y="144"/>
                    </a:lnTo>
                    <a:lnTo>
                      <a:pt x="76" y="138"/>
                    </a:lnTo>
                    <a:lnTo>
                      <a:pt x="76" y="134"/>
                    </a:lnTo>
                    <a:lnTo>
                      <a:pt x="73" y="132"/>
                    </a:lnTo>
                    <a:lnTo>
                      <a:pt x="73" y="132"/>
                    </a:lnTo>
                    <a:lnTo>
                      <a:pt x="73" y="128"/>
                    </a:lnTo>
                    <a:lnTo>
                      <a:pt x="71" y="129"/>
                    </a:lnTo>
                    <a:lnTo>
                      <a:pt x="71" y="129"/>
                    </a:lnTo>
                    <a:lnTo>
                      <a:pt x="70" y="131"/>
                    </a:lnTo>
                    <a:lnTo>
                      <a:pt x="67" y="131"/>
                    </a:lnTo>
                    <a:lnTo>
                      <a:pt x="65" y="135"/>
                    </a:lnTo>
                    <a:lnTo>
                      <a:pt x="59" y="135"/>
                    </a:lnTo>
                    <a:lnTo>
                      <a:pt x="56" y="131"/>
                    </a:lnTo>
                    <a:lnTo>
                      <a:pt x="58" y="129"/>
                    </a:lnTo>
                    <a:lnTo>
                      <a:pt x="52" y="126"/>
                    </a:lnTo>
                    <a:lnTo>
                      <a:pt x="46" y="129"/>
                    </a:lnTo>
                    <a:lnTo>
                      <a:pt x="46" y="131"/>
                    </a:lnTo>
                    <a:lnTo>
                      <a:pt x="40" y="131"/>
                    </a:lnTo>
                    <a:lnTo>
                      <a:pt x="39" y="134"/>
                    </a:lnTo>
                    <a:lnTo>
                      <a:pt x="34" y="134"/>
                    </a:lnTo>
                    <a:lnTo>
                      <a:pt x="31" y="131"/>
                    </a:lnTo>
                    <a:lnTo>
                      <a:pt x="25" y="132"/>
                    </a:lnTo>
                    <a:lnTo>
                      <a:pt x="22" y="129"/>
                    </a:lnTo>
                    <a:lnTo>
                      <a:pt x="22" y="126"/>
                    </a:lnTo>
                    <a:lnTo>
                      <a:pt x="18" y="125"/>
                    </a:lnTo>
                    <a:lnTo>
                      <a:pt x="18" y="128"/>
                    </a:lnTo>
                    <a:lnTo>
                      <a:pt x="13" y="123"/>
                    </a:lnTo>
                    <a:lnTo>
                      <a:pt x="10" y="123"/>
                    </a:lnTo>
                    <a:lnTo>
                      <a:pt x="9" y="126"/>
                    </a:lnTo>
                    <a:lnTo>
                      <a:pt x="0" y="117"/>
                    </a:lnTo>
                    <a:lnTo>
                      <a:pt x="3" y="91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2" y="82"/>
                    </a:lnTo>
                    <a:lnTo>
                      <a:pt x="6" y="81"/>
                    </a:lnTo>
                    <a:lnTo>
                      <a:pt x="7" y="78"/>
                    </a:lnTo>
                    <a:lnTo>
                      <a:pt x="12" y="81"/>
                    </a:lnTo>
                    <a:lnTo>
                      <a:pt x="15" y="76"/>
                    </a:lnTo>
                    <a:lnTo>
                      <a:pt x="22" y="76"/>
                    </a:lnTo>
                    <a:lnTo>
                      <a:pt x="30" y="70"/>
                    </a:lnTo>
                    <a:lnTo>
                      <a:pt x="30" y="73"/>
                    </a:lnTo>
                    <a:lnTo>
                      <a:pt x="40" y="64"/>
                    </a:lnTo>
                    <a:lnTo>
                      <a:pt x="73" y="45"/>
                    </a:lnTo>
                    <a:lnTo>
                      <a:pt x="79" y="7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49">
                <a:extLst>
                  <a:ext uri="{FF2B5EF4-FFF2-40B4-BE49-F238E27FC236}">
                    <a16:creationId xmlns:a16="http://schemas.microsoft.com/office/drawing/2014/main" id="{C46268D1-B86E-46A4-AFBF-F36E1C816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255" y="5834015"/>
                <a:ext cx="238125" cy="234950"/>
              </a:xfrm>
              <a:custGeom>
                <a:avLst/>
                <a:gdLst>
                  <a:gd name="T0" fmla="*/ 16 w 150"/>
                  <a:gd name="T1" fmla="*/ 59 h 148"/>
                  <a:gd name="T2" fmla="*/ 15 w 150"/>
                  <a:gd name="T3" fmla="*/ 48 h 148"/>
                  <a:gd name="T4" fmla="*/ 16 w 150"/>
                  <a:gd name="T5" fmla="*/ 32 h 148"/>
                  <a:gd name="T6" fmla="*/ 21 w 150"/>
                  <a:gd name="T7" fmla="*/ 28 h 148"/>
                  <a:gd name="T8" fmla="*/ 21 w 150"/>
                  <a:gd name="T9" fmla="*/ 19 h 148"/>
                  <a:gd name="T10" fmla="*/ 19 w 150"/>
                  <a:gd name="T11" fmla="*/ 16 h 148"/>
                  <a:gd name="T12" fmla="*/ 12 w 150"/>
                  <a:gd name="T13" fmla="*/ 3 h 148"/>
                  <a:gd name="T14" fmla="*/ 16 w 150"/>
                  <a:gd name="T15" fmla="*/ 3 h 148"/>
                  <a:gd name="T16" fmla="*/ 22 w 150"/>
                  <a:gd name="T17" fmla="*/ 9 h 148"/>
                  <a:gd name="T18" fmla="*/ 27 w 150"/>
                  <a:gd name="T19" fmla="*/ 10 h 148"/>
                  <a:gd name="T20" fmla="*/ 33 w 150"/>
                  <a:gd name="T21" fmla="*/ 10 h 148"/>
                  <a:gd name="T22" fmla="*/ 36 w 150"/>
                  <a:gd name="T23" fmla="*/ 13 h 148"/>
                  <a:gd name="T24" fmla="*/ 44 w 150"/>
                  <a:gd name="T25" fmla="*/ 10 h 148"/>
                  <a:gd name="T26" fmla="*/ 50 w 150"/>
                  <a:gd name="T27" fmla="*/ 10 h 148"/>
                  <a:gd name="T28" fmla="*/ 55 w 150"/>
                  <a:gd name="T29" fmla="*/ 12 h 148"/>
                  <a:gd name="T30" fmla="*/ 58 w 150"/>
                  <a:gd name="T31" fmla="*/ 13 h 148"/>
                  <a:gd name="T32" fmla="*/ 62 w 150"/>
                  <a:gd name="T33" fmla="*/ 12 h 148"/>
                  <a:gd name="T34" fmla="*/ 73 w 150"/>
                  <a:gd name="T35" fmla="*/ 10 h 148"/>
                  <a:gd name="T36" fmla="*/ 74 w 150"/>
                  <a:gd name="T37" fmla="*/ 13 h 148"/>
                  <a:gd name="T38" fmla="*/ 74 w 150"/>
                  <a:gd name="T39" fmla="*/ 45 h 148"/>
                  <a:gd name="T40" fmla="*/ 84 w 150"/>
                  <a:gd name="T41" fmla="*/ 51 h 148"/>
                  <a:gd name="T42" fmla="*/ 92 w 150"/>
                  <a:gd name="T43" fmla="*/ 56 h 148"/>
                  <a:gd name="T44" fmla="*/ 96 w 150"/>
                  <a:gd name="T45" fmla="*/ 54 h 148"/>
                  <a:gd name="T46" fmla="*/ 99 w 150"/>
                  <a:gd name="T47" fmla="*/ 60 h 148"/>
                  <a:gd name="T48" fmla="*/ 108 w 150"/>
                  <a:gd name="T49" fmla="*/ 62 h 148"/>
                  <a:gd name="T50" fmla="*/ 114 w 150"/>
                  <a:gd name="T51" fmla="*/ 59 h 148"/>
                  <a:gd name="T52" fmla="*/ 120 w 150"/>
                  <a:gd name="T53" fmla="*/ 57 h 148"/>
                  <a:gd name="T54" fmla="*/ 132 w 150"/>
                  <a:gd name="T55" fmla="*/ 57 h 148"/>
                  <a:gd name="T56" fmla="*/ 132 w 150"/>
                  <a:gd name="T57" fmla="*/ 62 h 148"/>
                  <a:gd name="T58" fmla="*/ 132 w 150"/>
                  <a:gd name="T59" fmla="*/ 62 h 148"/>
                  <a:gd name="T60" fmla="*/ 139 w 150"/>
                  <a:gd name="T61" fmla="*/ 63 h 148"/>
                  <a:gd name="T62" fmla="*/ 144 w 150"/>
                  <a:gd name="T63" fmla="*/ 59 h 148"/>
                  <a:gd name="T64" fmla="*/ 145 w 150"/>
                  <a:gd name="T65" fmla="*/ 57 h 148"/>
                  <a:gd name="T66" fmla="*/ 147 w 150"/>
                  <a:gd name="T67" fmla="*/ 60 h 148"/>
                  <a:gd name="T68" fmla="*/ 150 w 150"/>
                  <a:gd name="T69" fmla="*/ 62 h 148"/>
                  <a:gd name="T70" fmla="*/ 139 w 150"/>
                  <a:gd name="T71" fmla="*/ 72 h 148"/>
                  <a:gd name="T72" fmla="*/ 142 w 150"/>
                  <a:gd name="T73" fmla="*/ 94 h 148"/>
                  <a:gd name="T74" fmla="*/ 71 w 150"/>
                  <a:gd name="T75" fmla="*/ 125 h 148"/>
                  <a:gd name="T76" fmla="*/ 46 w 150"/>
                  <a:gd name="T77" fmla="*/ 148 h 148"/>
                  <a:gd name="T78" fmla="*/ 44 w 150"/>
                  <a:gd name="T79" fmla="*/ 147 h 148"/>
                  <a:gd name="T80" fmla="*/ 38 w 150"/>
                  <a:gd name="T81" fmla="*/ 137 h 148"/>
                  <a:gd name="T82" fmla="*/ 30 w 150"/>
                  <a:gd name="T83" fmla="*/ 138 h 148"/>
                  <a:gd name="T84" fmla="*/ 24 w 150"/>
                  <a:gd name="T85" fmla="*/ 137 h 148"/>
                  <a:gd name="T86" fmla="*/ 9 w 150"/>
                  <a:gd name="T87" fmla="*/ 132 h 148"/>
                  <a:gd name="T88" fmla="*/ 4 w 150"/>
                  <a:gd name="T89" fmla="*/ 121 h 148"/>
                  <a:gd name="T90" fmla="*/ 10 w 150"/>
                  <a:gd name="T91" fmla="*/ 113 h 148"/>
                  <a:gd name="T92" fmla="*/ 6 w 150"/>
                  <a:gd name="T93" fmla="*/ 110 h 148"/>
                  <a:gd name="T94" fmla="*/ 1 w 150"/>
                  <a:gd name="T95" fmla="*/ 104 h 148"/>
                  <a:gd name="T96" fmla="*/ 15 w 150"/>
                  <a:gd name="T97" fmla="*/ 85 h 148"/>
                  <a:gd name="T98" fmla="*/ 3 w 150"/>
                  <a:gd name="T99" fmla="*/ 7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0" h="148">
                    <a:moveTo>
                      <a:pt x="15" y="60"/>
                    </a:moveTo>
                    <a:lnTo>
                      <a:pt x="16" y="59"/>
                    </a:lnTo>
                    <a:lnTo>
                      <a:pt x="21" y="62"/>
                    </a:lnTo>
                    <a:lnTo>
                      <a:pt x="15" y="48"/>
                    </a:lnTo>
                    <a:lnTo>
                      <a:pt x="15" y="35"/>
                    </a:lnTo>
                    <a:lnTo>
                      <a:pt x="16" y="32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2" y="2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9" y="16"/>
                    </a:lnTo>
                    <a:lnTo>
                      <a:pt x="12" y="9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6" y="3"/>
                    </a:lnTo>
                    <a:lnTo>
                      <a:pt x="18" y="7"/>
                    </a:lnTo>
                    <a:lnTo>
                      <a:pt x="22" y="9"/>
                    </a:lnTo>
                    <a:lnTo>
                      <a:pt x="25" y="6"/>
                    </a:lnTo>
                    <a:lnTo>
                      <a:pt x="27" y="10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6" y="13"/>
                    </a:lnTo>
                    <a:lnTo>
                      <a:pt x="43" y="9"/>
                    </a:lnTo>
                    <a:lnTo>
                      <a:pt x="44" y="10"/>
                    </a:lnTo>
                    <a:lnTo>
                      <a:pt x="47" y="9"/>
                    </a:lnTo>
                    <a:lnTo>
                      <a:pt x="50" y="10"/>
                    </a:lnTo>
                    <a:lnTo>
                      <a:pt x="52" y="12"/>
                    </a:lnTo>
                    <a:lnTo>
                      <a:pt x="55" y="12"/>
                    </a:lnTo>
                    <a:lnTo>
                      <a:pt x="56" y="10"/>
                    </a:lnTo>
                    <a:lnTo>
                      <a:pt x="58" y="13"/>
                    </a:lnTo>
                    <a:lnTo>
                      <a:pt x="61" y="13"/>
                    </a:lnTo>
                    <a:lnTo>
                      <a:pt x="62" y="12"/>
                    </a:lnTo>
                    <a:lnTo>
                      <a:pt x="67" y="13"/>
                    </a:lnTo>
                    <a:lnTo>
                      <a:pt x="73" y="10"/>
                    </a:lnTo>
                    <a:lnTo>
                      <a:pt x="74" y="13"/>
                    </a:lnTo>
                    <a:lnTo>
                      <a:pt x="74" y="13"/>
                    </a:lnTo>
                    <a:lnTo>
                      <a:pt x="77" y="19"/>
                    </a:lnTo>
                    <a:lnTo>
                      <a:pt x="74" y="45"/>
                    </a:lnTo>
                    <a:lnTo>
                      <a:pt x="83" y="54"/>
                    </a:lnTo>
                    <a:lnTo>
                      <a:pt x="84" y="51"/>
                    </a:lnTo>
                    <a:lnTo>
                      <a:pt x="87" y="51"/>
                    </a:lnTo>
                    <a:lnTo>
                      <a:pt x="92" y="56"/>
                    </a:lnTo>
                    <a:lnTo>
                      <a:pt x="92" y="53"/>
                    </a:lnTo>
                    <a:lnTo>
                      <a:pt x="96" y="54"/>
                    </a:lnTo>
                    <a:lnTo>
                      <a:pt x="96" y="57"/>
                    </a:lnTo>
                    <a:lnTo>
                      <a:pt x="99" y="60"/>
                    </a:lnTo>
                    <a:lnTo>
                      <a:pt x="105" y="59"/>
                    </a:lnTo>
                    <a:lnTo>
                      <a:pt x="108" y="62"/>
                    </a:lnTo>
                    <a:lnTo>
                      <a:pt x="113" y="62"/>
                    </a:lnTo>
                    <a:lnTo>
                      <a:pt x="114" y="59"/>
                    </a:lnTo>
                    <a:lnTo>
                      <a:pt x="120" y="59"/>
                    </a:lnTo>
                    <a:lnTo>
                      <a:pt x="120" y="57"/>
                    </a:lnTo>
                    <a:lnTo>
                      <a:pt x="126" y="54"/>
                    </a:lnTo>
                    <a:lnTo>
                      <a:pt x="132" y="57"/>
                    </a:lnTo>
                    <a:lnTo>
                      <a:pt x="130" y="59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9" y="63"/>
                    </a:lnTo>
                    <a:lnTo>
                      <a:pt x="141" y="59"/>
                    </a:lnTo>
                    <a:lnTo>
                      <a:pt x="144" y="59"/>
                    </a:lnTo>
                    <a:lnTo>
                      <a:pt x="145" y="57"/>
                    </a:lnTo>
                    <a:lnTo>
                      <a:pt x="145" y="57"/>
                    </a:lnTo>
                    <a:lnTo>
                      <a:pt x="147" y="56"/>
                    </a:lnTo>
                    <a:lnTo>
                      <a:pt x="147" y="60"/>
                    </a:lnTo>
                    <a:lnTo>
                      <a:pt x="147" y="60"/>
                    </a:lnTo>
                    <a:lnTo>
                      <a:pt x="150" y="62"/>
                    </a:lnTo>
                    <a:lnTo>
                      <a:pt x="150" y="66"/>
                    </a:lnTo>
                    <a:lnTo>
                      <a:pt x="139" y="72"/>
                    </a:lnTo>
                    <a:lnTo>
                      <a:pt x="142" y="94"/>
                    </a:lnTo>
                    <a:lnTo>
                      <a:pt x="142" y="94"/>
                    </a:lnTo>
                    <a:lnTo>
                      <a:pt x="121" y="106"/>
                    </a:lnTo>
                    <a:lnTo>
                      <a:pt x="71" y="125"/>
                    </a:lnTo>
                    <a:lnTo>
                      <a:pt x="59" y="134"/>
                    </a:lnTo>
                    <a:lnTo>
                      <a:pt x="46" y="148"/>
                    </a:lnTo>
                    <a:lnTo>
                      <a:pt x="44" y="147"/>
                    </a:lnTo>
                    <a:lnTo>
                      <a:pt x="44" y="147"/>
                    </a:lnTo>
                    <a:lnTo>
                      <a:pt x="44" y="144"/>
                    </a:lnTo>
                    <a:lnTo>
                      <a:pt x="38" y="137"/>
                    </a:lnTo>
                    <a:lnTo>
                      <a:pt x="34" y="140"/>
                    </a:lnTo>
                    <a:lnTo>
                      <a:pt x="30" y="138"/>
                    </a:lnTo>
                    <a:lnTo>
                      <a:pt x="30" y="137"/>
                    </a:lnTo>
                    <a:lnTo>
                      <a:pt x="24" y="137"/>
                    </a:lnTo>
                    <a:lnTo>
                      <a:pt x="15" y="131"/>
                    </a:lnTo>
                    <a:lnTo>
                      <a:pt x="9" y="132"/>
                    </a:lnTo>
                    <a:lnTo>
                      <a:pt x="3" y="129"/>
                    </a:lnTo>
                    <a:lnTo>
                      <a:pt x="4" y="121"/>
                    </a:lnTo>
                    <a:lnTo>
                      <a:pt x="7" y="115"/>
                    </a:lnTo>
                    <a:lnTo>
                      <a:pt x="10" y="113"/>
                    </a:lnTo>
                    <a:lnTo>
                      <a:pt x="9" y="109"/>
                    </a:lnTo>
                    <a:lnTo>
                      <a:pt x="6" y="110"/>
                    </a:lnTo>
                    <a:lnTo>
                      <a:pt x="4" y="106"/>
                    </a:lnTo>
                    <a:lnTo>
                      <a:pt x="1" y="104"/>
                    </a:lnTo>
                    <a:lnTo>
                      <a:pt x="0" y="100"/>
                    </a:lnTo>
                    <a:lnTo>
                      <a:pt x="15" y="85"/>
                    </a:lnTo>
                    <a:lnTo>
                      <a:pt x="6" y="78"/>
                    </a:lnTo>
                    <a:lnTo>
                      <a:pt x="3" y="73"/>
                    </a:lnTo>
                    <a:lnTo>
                      <a:pt x="15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4992A41B-CD38-4BEF-AA99-CD35A1BB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230" y="5861002"/>
                <a:ext cx="269875" cy="381000"/>
              </a:xfrm>
              <a:custGeom>
                <a:avLst/>
                <a:gdLst>
                  <a:gd name="T0" fmla="*/ 27 w 170"/>
                  <a:gd name="T1" fmla="*/ 199 h 240"/>
                  <a:gd name="T2" fmla="*/ 43 w 170"/>
                  <a:gd name="T3" fmla="*/ 189 h 240"/>
                  <a:gd name="T4" fmla="*/ 47 w 170"/>
                  <a:gd name="T5" fmla="*/ 182 h 240"/>
                  <a:gd name="T6" fmla="*/ 25 w 170"/>
                  <a:gd name="T7" fmla="*/ 190 h 240"/>
                  <a:gd name="T8" fmla="*/ 16 w 170"/>
                  <a:gd name="T9" fmla="*/ 180 h 240"/>
                  <a:gd name="T10" fmla="*/ 24 w 170"/>
                  <a:gd name="T11" fmla="*/ 93 h 240"/>
                  <a:gd name="T12" fmla="*/ 30 w 170"/>
                  <a:gd name="T13" fmla="*/ 9 h 240"/>
                  <a:gd name="T14" fmla="*/ 33 w 170"/>
                  <a:gd name="T15" fmla="*/ 9 h 240"/>
                  <a:gd name="T16" fmla="*/ 49 w 170"/>
                  <a:gd name="T17" fmla="*/ 0 h 240"/>
                  <a:gd name="T18" fmla="*/ 61 w 170"/>
                  <a:gd name="T19" fmla="*/ 2 h 240"/>
                  <a:gd name="T20" fmla="*/ 71 w 170"/>
                  <a:gd name="T21" fmla="*/ 2 h 240"/>
                  <a:gd name="T22" fmla="*/ 141 w 170"/>
                  <a:gd name="T23" fmla="*/ 43 h 240"/>
                  <a:gd name="T24" fmla="*/ 129 w 170"/>
                  <a:gd name="T25" fmla="*/ 56 h 240"/>
                  <a:gd name="T26" fmla="*/ 141 w 170"/>
                  <a:gd name="T27" fmla="*/ 70 h 240"/>
                  <a:gd name="T28" fmla="*/ 127 w 170"/>
                  <a:gd name="T29" fmla="*/ 89 h 240"/>
                  <a:gd name="T30" fmla="*/ 132 w 170"/>
                  <a:gd name="T31" fmla="*/ 93 h 240"/>
                  <a:gd name="T32" fmla="*/ 136 w 170"/>
                  <a:gd name="T33" fmla="*/ 96 h 240"/>
                  <a:gd name="T34" fmla="*/ 130 w 170"/>
                  <a:gd name="T35" fmla="*/ 104 h 240"/>
                  <a:gd name="T36" fmla="*/ 135 w 170"/>
                  <a:gd name="T37" fmla="*/ 115 h 240"/>
                  <a:gd name="T38" fmla="*/ 150 w 170"/>
                  <a:gd name="T39" fmla="*/ 120 h 240"/>
                  <a:gd name="T40" fmla="*/ 156 w 170"/>
                  <a:gd name="T41" fmla="*/ 121 h 240"/>
                  <a:gd name="T42" fmla="*/ 164 w 170"/>
                  <a:gd name="T43" fmla="*/ 120 h 240"/>
                  <a:gd name="T44" fmla="*/ 170 w 170"/>
                  <a:gd name="T45" fmla="*/ 130 h 240"/>
                  <a:gd name="T46" fmla="*/ 164 w 170"/>
                  <a:gd name="T47" fmla="*/ 140 h 240"/>
                  <a:gd name="T48" fmla="*/ 148 w 170"/>
                  <a:gd name="T49" fmla="*/ 177 h 240"/>
                  <a:gd name="T50" fmla="*/ 113 w 170"/>
                  <a:gd name="T51" fmla="*/ 199 h 240"/>
                  <a:gd name="T52" fmla="*/ 104 w 170"/>
                  <a:gd name="T53" fmla="*/ 211 h 240"/>
                  <a:gd name="T54" fmla="*/ 96 w 170"/>
                  <a:gd name="T55" fmla="*/ 224 h 240"/>
                  <a:gd name="T56" fmla="*/ 31 w 170"/>
                  <a:gd name="T57" fmla="*/ 240 h 240"/>
                  <a:gd name="T58" fmla="*/ 0 w 170"/>
                  <a:gd name="T59" fmla="*/ 224 h 240"/>
                  <a:gd name="T60" fmla="*/ 7 w 170"/>
                  <a:gd name="T61" fmla="*/ 221 h 240"/>
                  <a:gd name="T62" fmla="*/ 22 w 170"/>
                  <a:gd name="T63" fmla="*/ 218 h 240"/>
                  <a:gd name="T64" fmla="*/ 19 w 170"/>
                  <a:gd name="T65" fmla="*/ 215 h 240"/>
                  <a:gd name="T66" fmla="*/ 22 w 170"/>
                  <a:gd name="T67" fmla="*/ 202 h 240"/>
                  <a:gd name="T68" fmla="*/ 34 w 170"/>
                  <a:gd name="T6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" h="240">
                    <a:moveTo>
                      <a:pt x="34" y="210"/>
                    </a:moveTo>
                    <a:lnTo>
                      <a:pt x="27" y="199"/>
                    </a:lnTo>
                    <a:lnTo>
                      <a:pt x="40" y="196"/>
                    </a:lnTo>
                    <a:lnTo>
                      <a:pt x="43" y="189"/>
                    </a:lnTo>
                    <a:lnTo>
                      <a:pt x="46" y="187"/>
                    </a:lnTo>
                    <a:lnTo>
                      <a:pt x="47" y="182"/>
                    </a:lnTo>
                    <a:lnTo>
                      <a:pt x="43" y="185"/>
                    </a:lnTo>
                    <a:lnTo>
                      <a:pt x="25" y="190"/>
                    </a:lnTo>
                    <a:lnTo>
                      <a:pt x="19" y="186"/>
                    </a:lnTo>
                    <a:lnTo>
                      <a:pt x="16" y="180"/>
                    </a:lnTo>
                    <a:lnTo>
                      <a:pt x="22" y="157"/>
                    </a:lnTo>
                    <a:lnTo>
                      <a:pt x="24" y="93"/>
                    </a:lnTo>
                    <a:lnTo>
                      <a:pt x="27" y="76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3" y="9"/>
                    </a:lnTo>
                    <a:lnTo>
                      <a:pt x="42" y="18"/>
                    </a:lnTo>
                    <a:lnTo>
                      <a:pt x="49" y="0"/>
                    </a:lnTo>
                    <a:lnTo>
                      <a:pt x="56" y="8"/>
                    </a:lnTo>
                    <a:lnTo>
                      <a:pt x="61" y="2"/>
                    </a:lnTo>
                    <a:lnTo>
                      <a:pt x="68" y="6"/>
                    </a:lnTo>
                    <a:lnTo>
                      <a:pt x="71" y="2"/>
                    </a:lnTo>
                    <a:lnTo>
                      <a:pt x="132" y="40"/>
                    </a:lnTo>
                    <a:lnTo>
                      <a:pt x="141" y="43"/>
                    </a:lnTo>
                    <a:lnTo>
                      <a:pt x="141" y="43"/>
                    </a:lnTo>
                    <a:lnTo>
                      <a:pt x="129" y="56"/>
                    </a:lnTo>
                    <a:lnTo>
                      <a:pt x="132" y="61"/>
                    </a:lnTo>
                    <a:lnTo>
                      <a:pt x="141" y="70"/>
                    </a:lnTo>
                    <a:lnTo>
                      <a:pt x="126" y="83"/>
                    </a:lnTo>
                    <a:lnTo>
                      <a:pt x="127" y="89"/>
                    </a:lnTo>
                    <a:lnTo>
                      <a:pt x="130" y="89"/>
                    </a:lnTo>
                    <a:lnTo>
                      <a:pt x="132" y="93"/>
                    </a:lnTo>
                    <a:lnTo>
                      <a:pt x="135" y="92"/>
                    </a:lnTo>
                    <a:lnTo>
                      <a:pt x="136" y="96"/>
                    </a:lnTo>
                    <a:lnTo>
                      <a:pt x="133" y="98"/>
                    </a:lnTo>
                    <a:lnTo>
                      <a:pt x="130" y="104"/>
                    </a:lnTo>
                    <a:lnTo>
                      <a:pt x="129" y="112"/>
                    </a:lnTo>
                    <a:lnTo>
                      <a:pt x="135" y="115"/>
                    </a:lnTo>
                    <a:lnTo>
                      <a:pt x="141" y="115"/>
                    </a:lnTo>
                    <a:lnTo>
                      <a:pt x="150" y="120"/>
                    </a:lnTo>
                    <a:lnTo>
                      <a:pt x="156" y="120"/>
                    </a:lnTo>
                    <a:lnTo>
                      <a:pt x="156" y="121"/>
                    </a:lnTo>
                    <a:lnTo>
                      <a:pt x="160" y="123"/>
                    </a:lnTo>
                    <a:lnTo>
                      <a:pt x="164" y="120"/>
                    </a:lnTo>
                    <a:lnTo>
                      <a:pt x="170" y="127"/>
                    </a:lnTo>
                    <a:lnTo>
                      <a:pt x="170" y="130"/>
                    </a:lnTo>
                    <a:lnTo>
                      <a:pt x="170" y="130"/>
                    </a:lnTo>
                    <a:lnTo>
                      <a:pt x="164" y="140"/>
                    </a:lnTo>
                    <a:lnTo>
                      <a:pt x="154" y="167"/>
                    </a:lnTo>
                    <a:lnTo>
                      <a:pt x="148" y="177"/>
                    </a:lnTo>
                    <a:lnTo>
                      <a:pt x="133" y="193"/>
                    </a:lnTo>
                    <a:lnTo>
                      <a:pt x="113" y="199"/>
                    </a:lnTo>
                    <a:lnTo>
                      <a:pt x="111" y="202"/>
                    </a:lnTo>
                    <a:lnTo>
                      <a:pt x="104" y="211"/>
                    </a:lnTo>
                    <a:lnTo>
                      <a:pt x="101" y="218"/>
                    </a:lnTo>
                    <a:lnTo>
                      <a:pt x="96" y="224"/>
                    </a:lnTo>
                    <a:lnTo>
                      <a:pt x="61" y="236"/>
                    </a:lnTo>
                    <a:lnTo>
                      <a:pt x="31" y="240"/>
                    </a:lnTo>
                    <a:lnTo>
                      <a:pt x="1" y="230"/>
                    </a:lnTo>
                    <a:lnTo>
                      <a:pt x="0" y="224"/>
                    </a:lnTo>
                    <a:lnTo>
                      <a:pt x="3" y="220"/>
                    </a:lnTo>
                    <a:lnTo>
                      <a:pt x="7" y="221"/>
                    </a:lnTo>
                    <a:lnTo>
                      <a:pt x="10" y="224"/>
                    </a:lnTo>
                    <a:lnTo>
                      <a:pt x="22" y="218"/>
                    </a:lnTo>
                    <a:lnTo>
                      <a:pt x="25" y="220"/>
                    </a:lnTo>
                    <a:lnTo>
                      <a:pt x="19" y="215"/>
                    </a:lnTo>
                    <a:lnTo>
                      <a:pt x="19" y="205"/>
                    </a:lnTo>
                    <a:lnTo>
                      <a:pt x="22" y="202"/>
                    </a:lnTo>
                    <a:lnTo>
                      <a:pt x="33" y="211"/>
                    </a:lnTo>
                    <a:lnTo>
                      <a:pt x="34" y="210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63">
                <a:extLst>
                  <a:ext uri="{FF2B5EF4-FFF2-40B4-BE49-F238E27FC236}">
                    <a16:creationId xmlns:a16="http://schemas.microsoft.com/office/drawing/2014/main" id="{4770BE46-A298-4E5E-98EC-47ED669A1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6180" y="5697490"/>
                <a:ext cx="217488" cy="157163"/>
              </a:xfrm>
              <a:custGeom>
                <a:avLst/>
                <a:gdLst>
                  <a:gd name="T0" fmla="*/ 55 w 137"/>
                  <a:gd name="T1" fmla="*/ 9 h 99"/>
                  <a:gd name="T2" fmla="*/ 58 w 137"/>
                  <a:gd name="T3" fmla="*/ 3 h 99"/>
                  <a:gd name="T4" fmla="*/ 70 w 137"/>
                  <a:gd name="T5" fmla="*/ 12 h 99"/>
                  <a:gd name="T6" fmla="*/ 77 w 137"/>
                  <a:gd name="T7" fmla="*/ 5 h 99"/>
                  <a:gd name="T8" fmla="*/ 80 w 137"/>
                  <a:gd name="T9" fmla="*/ 11 h 99"/>
                  <a:gd name="T10" fmla="*/ 94 w 137"/>
                  <a:gd name="T11" fmla="*/ 9 h 99"/>
                  <a:gd name="T12" fmla="*/ 108 w 137"/>
                  <a:gd name="T13" fmla="*/ 9 h 99"/>
                  <a:gd name="T14" fmla="*/ 125 w 137"/>
                  <a:gd name="T15" fmla="*/ 3 h 99"/>
                  <a:gd name="T16" fmla="*/ 137 w 137"/>
                  <a:gd name="T17" fmla="*/ 14 h 99"/>
                  <a:gd name="T18" fmla="*/ 131 w 137"/>
                  <a:gd name="T19" fmla="*/ 21 h 99"/>
                  <a:gd name="T20" fmla="*/ 92 w 137"/>
                  <a:gd name="T21" fmla="*/ 78 h 99"/>
                  <a:gd name="T22" fmla="*/ 82 w 137"/>
                  <a:gd name="T23" fmla="*/ 84 h 99"/>
                  <a:gd name="T24" fmla="*/ 67 w 137"/>
                  <a:gd name="T25" fmla="*/ 90 h 99"/>
                  <a:gd name="T26" fmla="*/ 59 w 137"/>
                  <a:gd name="T27" fmla="*/ 92 h 99"/>
                  <a:gd name="T28" fmla="*/ 54 w 137"/>
                  <a:gd name="T29" fmla="*/ 96 h 99"/>
                  <a:gd name="T30" fmla="*/ 52 w 137"/>
                  <a:gd name="T31" fmla="*/ 99 h 99"/>
                  <a:gd name="T32" fmla="*/ 45 w 137"/>
                  <a:gd name="T33" fmla="*/ 99 h 99"/>
                  <a:gd name="T34" fmla="*/ 39 w 137"/>
                  <a:gd name="T35" fmla="*/ 99 h 99"/>
                  <a:gd name="T36" fmla="*/ 34 w 137"/>
                  <a:gd name="T37" fmla="*/ 96 h 99"/>
                  <a:gd name="T38" fmla="*/ 30 w 137"/>
                  <a:gd name="T39" fmla="*/ 98 h 99"/>
                  <a:gd name="T40" fmla="*/ 25 w 137"/>
                  <a:gd name="T41" fmla="*/ 95 h 99"/>
                  <a:gd name="T42" fmla="*/ 21 w 137"/>
                  <a:gd name="T43" fmla="*/ 95 h 99"/>
                  <a:gd name="T44" fmla="*/ 11 w 137"/>
                  <a:gd name="T45" fmla="*/ 96 h 99"/>
                  <a:gd name="T46" fmla="*/ 12 w 137"/>
                  <a:gd name="T47" fmla="*/ 92 h 99"/>
                  <a:gd name="T48" fmla="*/ 18 w 137"/>
                  <a:gd name="T49" fmla="*/ 90 h 99"/>
                  <a:gd name="T50" fmla="*/ 16 w 137"/>
                  <a:gd name="T51" fmla="*/ 80 h 99"/>
                  <a:gd name="T52" fmla="*/ 11 w 137"/>
                  <a:gd name="T53" fmla="*/ 77 h 99"/>
                  <a:gd name="T54" fmla="*/ 3 w 137"/>
                  <a:gd name="T55" fmla="*/ 77 h 99"/>
                  <a:gd name="T56" fmla="*/ 21 w 137"/>
                  <a:gd name="T57" fmla="*/ 59 h 99"/>
                  <a:gd name="T58" fmla="*/ 19 w 137"/>
                  <a:gd name="T59" fmla="*/ 55 h 99"/>
                  <a:gd name="T60" fmla="*/ 25 w 137"/>
                  <a:gd name="T61" fmla="*/ 43 h 99"/>
                  <a:gd name="T62" fmla="*/ 46 w 137"/>
                  <a:gd name="T63" fmla="*/ 31 h 99"/>
                  <a:gd name="T64" fmla="*/ 49 w 137"/>
                  <a:gd name="T6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7" h="99">
                    <a:moveTo>
                      <a:pt x="49" y="18"/>
                    </a:moveTo>
                    <a:lnTo>
                      <a:pt x="55" y="9"/>
                    </a:lnTo>
                    <a:lnTo>
                      <a:pt x="57" y="2"/>
                    </a:lnTo>
                    <a:lnTo>
                      <a:pt x="58" y="3"/>
                    </a:lnTo>
                    <a:lnTo>
                      <a:pt x="59" y="0"/>
                    </a:lnTo>
                    <a:lnTo>
                      <a:pt x="70" y="12"/>
                    </a:lnTo>
                    <a:lnTo>
                      <a:pt x="76" y="8"/>
                    </a:lnTo>
                    <a:lnTo>
                      <a:pt x="77" y="5"/>
                    </a:lnTo>
                    <a:lnTo>
                      <a:pt x="83" y="8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94" y="9"/>
                    </a:lnTo>
                    <a:lnTo>
                      <a:pt x="95" y="5"/>
                    </a:lnTo>
                    <a:lnTo>
                      <a:pt x="108" y="9"/>
                    </a:lnTo>
                    <a:lnTo>
                      <a:pt x="119" y="8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37" y="14"/>
                    </a:lnTo>
                    <a:lnTo>
                      <a:pt x="137" y="14"/>
                    </a:lnTo>
                    <a:lnTo>
                      <a:pt x="131" y="21"/>
                    </a:lnTo>
                    <a:lnTo>
                      <a:pt x="125" y="59"/>
                    </a:lnTo>
                    <a:lnTo>
                      <a:pt x="92" y="78"/>
                    </a:lnTo>
                    <a:lnTo>
                      <a:pt x="82" y="87"/>
                    </a:lnTo>
                    <a:lnTo>
                      <a:pt x="82" y="84"/>
                    </a:lnTo>
                    <a:lnTo>
                      <a:pt x="74" y="90"/>
                    </a:lnTo>
                    <a:lnTo>
                      <a:pt x="67" y="90"/>
                    </a:lnTo>
                    <a:lnTo>
                      <a:pt x="64" y="95"/>
                    </a:lnTo>
                    <a:lnTo>
                      <a:pt x="59" y="92"/>
                    </a:lnTo>
                    <a:lnTo>
                      <a:pt x="58" y="95"/>
                    </a:lnTo>
                    <a:lnTo>
                      <a:pt x="54" y="96"/>
                    </a:lnTo>
                    <a:lnTo>
                      <a:pt x="52" y="99"/>
                    </a:lnTo>
                    <a:lnTo>
                      <a:pt x="52" y="99"/>
                    </a:lnTo>
                    <a:lnTo>
                      <a:pt x="51" y="96"/>
                    </a:lnTo>
                    <a:lnTo>
                      <a:pt x="45" y="99"/>
                    </a:lnTo>
                    <a:lnTo>
                      <a:pt x="40" y="98"/>
                    </a:lnTo>
                    <a:lnTo>
                      <a:pt x="39" y="99"/>
                    </a:lnTo>
                    <a:lnTo>
                      <a:pt x="36" y="99"/>
                    </a:lnTo>
                    <a:lnTo>
                      <a:pt x="34" y="96"/>
                    </a:lnTo>
                    <a:lnTo>
                      <a:pt x="33" y="98"/>
                    </a:lnTo>
                    <a:lnTo>
                      <a:pt x="30" y="98"/>
                    </a:lnTo>
                    <a:lnTo>
                      <a:pt x="28" y="96"/>
                    </a:lnTo>
                    <a:lnTo>
                      <a:pt x="25" y="95"/>
                    </a:lnTo>
                    <a:lnTo>
                      <a:pt x="22" y="96"/>
                    </a:lnTo>
                    <a:lnTo>
                      <a:pt x="21" y="95"/>
                    </a:lnTo>
                    <a:lnTo>
                      <a:pt x="14" y="99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12" y="92"/>
                    </a:lnTo>
                    <a:lnTo>
                      <a:pt x="15" y="89"/>
                    </a:lnTo>
                    <a:lnTo>
                      <a:pt x="18" y="90"/>
                    </a:lnTo>
                    <a:lnTo>
                      <a:pt x="19" y="83"/>
                    </a:lnTo>
                    <a:lnTo>
                      <a:pt x="16" y="80"/>
                    </a:lnTo>
                    <a:lnTo>
                      <a:pt x="11" y="81"/>
                    </a:lnTo>
                    <a:lnTo>
                      <a:pt x="11" y="77"/>
                    </a:lnTo>
                    <a:lnTo>
                      <a:pt x="8" y="78"/>
                    </a:lnTo>
                    <a:lnTo>
                      <a:pt x="3" y="77"/>
                    </a:lnTo>
                    <a:lnTo>
                      <a:pt x="0" y="71"/>
                    </a:lnTo>
                    <a:lnTo>
                      <a:pt x="21" y="59"/>
                    </a:lnTo>
                    <a:lnTo>
                      <a:pt x="21" y="56"/>
                    </a:lnTo>
                    <a:lnTo>
                      <a:pt x="19" y="55"/>
                    </a:lnTo>
                    <a:lnTo>
                      <a:pt x="27" y="49"/>
                    </a:lnTo>
                    <a:lnTo>
                      <a:pt x="25" y="43"/>
                    </a:lnTo>
                    <a:lnTo>
                      <a:pt x="46" y="33"/>
                    </a:lnTo>
                    <a:lnTo>
                      <a:pt x="46" y="31"/>
                    </a:lnTo>
                    <a:lnTo>
                      <a:pt x="51" y="19"/>
                    </a:lnTo>
                    <a:lnTo>
                      <a:pt x="49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64">
                <a:extLst>
                  <a:ext uri="{FF2B5EF4-FFF2-40B4-BE49-F238E27FC236}">
                    <a16:creationId xmlns:a16="http://schemas.microsoft.com/office/drawing/2014/main" id="{E48368F3-DA7E-4E4F-8A46-D0DEB2F4D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080" y="5572077"/>
                <a:ext cx="236538" cy="153988"/>
              </a:xfrm>
              <a:custGeom>
                <a:avLst/>
                <a:gdLst>
                  <a:gd name="T0" fmla="*/ 64 w 149"/>
                  <a:gd name="T1" fmla="*/ 0 h 97"/>
                  <a:gd name="T2" fmla="*/ 89 w 149"/>
                  <a:gd name="T3" fmla="*/ 20 h 97"/>
                  <a:gd name="T4" fmla="*/ 95 w 149"/>
                  <a:gd name="T5" fmla="*/ 32 h 97"/>
                  <a:gd name="T6" fmla="*/ 110 w 149"/>
                  <a:gd name="T7" fmla="*/ 45 h 97"/>
                  <a:gd name="T8" fmla="*/ 110 w 149"/>
                  <a:gd name="T9" fmla="*/ 45 h 97"/>
                  <a:gd name="T10" fmla="*/ 134 w 149"/>
                  <a:gd name="T11" fmla="*/ 62 h 97"/>
                  <a:gd name="T12" fmla="*/ 149 w 149"/>
                  <a:gd name="T13" fmla="*/ 82 h 97"/>
                  <a:gd name="T14" fmla="*/ 149 w 149"/>
                  <a:gd name="T15" fmla="*/ 82 h 97"/>
                  <a:gd name="T16" fmla="*/ 143 w 149"/>
                  <a:gd name="T17" fmla="*/ 87 h 97"/>
                  <a:gd name="T18" fmla="*/ 132 w 149"/>
                  <a:gd name="T19" fmla="*/ 88 h 97"/>
                  <a:gd name="T20" fmla="*/ 119 w 149"/>
                  <a:gd name="T21" fmla="*/ 84 h 97"/>
                  <a:gd name="T22" fmla="*/ 118 w 149"/>
                  <a:gd name="T23" fmla="*/ 88 h 97"/>
                  <a:gd name="T24" fmla="*/ 107 w 149"/>
                  <a:gd name="T25" fmla="*/ 93 h 97"/>
                  <a:gd name="T26" fmla="*/ 104 w 149"/>
                  <a:gd name="T27" fmla="*/ 90 h 97"/>
                  <a:gd name="T28" fmla="*/ 107 w 149"/>
                  <a:gd name="T29" fmla="*/ 87 h 97"/>
                  <a:gd name="T30" fmla="*/ 101 w 149"/>
                  <a:gd name="T31" fmla="*/ 84 h 97"/>
                  <a:gd name="T32" fmla="*/ 100 w 149"/>
                  <a:gd name="T33" fmla="*/ 87 h 97"/>
                  <a:gd name="T34" fmla="*/ 94 w 149"/>
                  <a:gd name="T35" fmla="*/ 91 h 97"/>
                  <a:gd name="T36" fmla="*/ 83 w 149"/>
                  <a:gd name="T37" fmla="*/ 79 h 97"/>
                  <a:gd name="T38" fmla="*/ 82 w 149"/>
                  <a:gd name="T39" fmla="*/ 82 h 97"/>
                  <a:gd name="T40" fmla="*/ 81 w 149"/>
                  <a:gd name="T41" fmla="*/ 81 h 97"/>
                  <a:gd name="T42" fmla="*/ 79 w 149"/>
                  <a:gd name="T43" fmla="*/ 88 h 97"/>
                  <a:gd name="T44" fmla="*/ 73 w 149"/>
                  <a:gd name="T45" fmla="*/ 97 h 97"/>
                  <a:gd name="T46" fmla="*/ 73 w 149"/>
                  <a:gd name="T47" fmla="*/ 97 h 97"/>
                  <a:gd name="T48" fmla="*/ 33 w 149"/>
                  <a:gd name="T49" fmla="*/ 60 h 97"/>
                  <a:gd name="T50" fmla="*/ 30 w 149"/>
                  <a:gd name="T51" fmla="*/ 53 h 97"/>
                  <a:gd name="T52" fmla="*/ 21 w 149"/>
                  <a:gd name="T53" fmla="*/ 44 h 97"/>
                  <a:gd name="T54" fmla="*/ 17 w 149"/>
                  <a:gd name="T55" fmla="*/ 44 h 97"/>
                  <a:gd name="T56" fmla="*/ 0 w 149"/>
                  <a:gd name="T57" fmla="*/ 29 h 97"/>
                  <a:gd name="T58" fmla="*/ 0 w 149"/>
                  <a:gd name="T59" fmla="*/ 28 h 97"/>
                  <a:gd name="T60" fmla="*/ 0 w 149"/>
                  <a:gd name="T61" fmla="*/ 28 h 97"/>
                  <a:gd name="T62" fmla="*/ 6 w 149"/>
                  <a:gd name="T63" fmla="*/ 20 h 97"/>
                  <a:gd name="T64" fmla="*/ 8 w 149"/>
                  <a:gd name="T65" fmla="*/ 19 h 97"/>
                  <a:gd name="T66" fmla="*/ 9 w 149"/>
                  <a:gd name="T67" fmla="*/ 20 h 97"/>
                  <a:gd name="T68" fmla="*/ 18 w 149"/>
                  <a:gd name="T69" fmla="*/ 12 h 97"/>
                  <a:gd name="T70" fmla="*/ 20 w 149"/>
                  <a:gd name="T71" fmla="*/ 13 h 97"/>
                  <a:gd name="T72" fmla="*/ 21 w 149"/>
                  <a:gd name="T73" fmla="*/ 12 h 97"/>
                  <a:gd name="T74" fmla="*/ 26 w 149"/>
                  <a:gd name="T75" fmla="*/ 22 h 97"/>
                  <a:gd name="T76" fmla="*/ 51 w 149"/>
                  <a:gd name="T77" fmla="*/ 13 h 97"/>
                  <a:gd name="T78" fmla="*/ 48 w 149"/>
                  <a:gd name="T79" fmla="*/ 4 h 97"/>
                  <a:gd name="T80" fmla="*/ 60 w 149"/>
                  <a:gd name="T81" fmla="*/ 3 h 97"/>
                  <a:gd name="T82" fmla="*/ 64 w 149"/>
                  <a:gd name="T8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97">
                    <a:moveTo>
                      <a:pt x="64" y="0"/>
                    </a:moveTo>
                    <a:lnTo>
                      <a:pt x="89" y="20"/>
                    </a:lnTo>
                    <a:lnTo>
                      <a:pt x="95" y="32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34" y="62"/>
                    </a:lnTo>
                    <a:lnTo>
                      <a:pt x="149" y="82"/>
                    </a:lnTo>
                    <a:lnTo>
                      <a:pt x="149" y="82"/>
                    </a:lnTo>
                    <a:lnTo>
                      <a:pt x="143" y="87"/>
                    </a:lnTo>
                    <a:lnTo>
                      <a:pt x="132" y="88"/>
                    </a:lnTo>
                    <a:lnTo>
                      <a:pt x="119" y="84"/>
                    </a:lnTo>
                    <a:lnTo>
                      <a:pt x="118" y="88"/>
                    </a:lnTo>
                    <a:lnTo>
                      <a:pt x="107" y="93"/>
                    </a:lnTo>
                    <a:lnTo>
                      <a:pt x="104" y="90"/>
                    </a:lnTo>
                    <a:lnTo>
                      <a:pt x="107" y="87"/>
                    </a:lnTo>
                    <a:lnTo>
                      <a:pt x="101" y="84"/>
                    </a:lnTo>
                    <a:lnTo>
                      <a:pt x="100" y="87"/>
                    </a:lnTo>
                    <a:lnTo>
                      <a:pt x="94" y="91"/>
                    </a:lnTo>
                    <a:lnTo>
                      <a:pt x="83" y="79"/>
                    </a:lnTo>
                    <a:lnTo>
                      <a:pt x="82" y="82"/>
                    </a:lnTo>
                    <a:lnTo>
                      <a:pt x="81" y="81"/>
                    </a:lnTo>
                    <a:lnTo>
                      <a:pt x="79" y="88"/>
                    </a:lnTo>
                    <a:lnTo>
                      <a:pt x="73" y="97"/>
                    </a:lnTo>
                    <a:lnTo>
                      <a:pt x="73" y="97"/>
                    </a:lnTo>
                    <a:lnTo>
                      <a:pt x="33" y="60"/>
                    </a:lnTo>
                    <a:lnTo>
                      <a:pt x="30" y="53"/>
                    </a:lnTo>
                    <a:lnTo>
                      <a:pt x="21" y="44"/>
                    </a:lnTo>
                    <a:lnTo>
                      <a:pt x="17" y="44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9" y="20"/>
                    </a:lnTo>
                    <a:lnTo>
                      <a:pt x="18" y="12"/>
                    </a:lnTo>
                    <a:lnTo>
                      <a:pt x="20" y="13"/>
                    </a:lnTo>
                    <a:lnTo>
                      <a:pt x="21" y="12"/>
                    </a:lnTo>
                    <a:lnTo>
                      <a:pt x="26" y="22"/>
                    </a:lnTo>
                    <a:lnTo>
                      <a:pt x="51" y="13"/>
                    </a:lnTo>
                    <a:lnTo>
                      <a:pt x="48" y="4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F428CBE-91F1-4979-8B36-6061CFACD09A}"/>
                </a:ext>
              </a:extLst>
            </p:cNvPr>
            <p:cNvGrpSpPr/>
            <p:nvPr/>
          </p:nvGrpSpPr>
          <p:grpSpPr>
            <a:xfrm>
              <a:off x="6293730" y="3292427"/>
              <a:ext cx="858837" cy="2182813"/>
              <a:chOff x="6293730" y="3292427"/>
              <a:chExt cx="858837" cy="2182813"/>
            </a:xfrm>
            <a:grpFill/>
          </p:grpSpPr>
          <p:sp>
            <p:nvSpPr>
              <p:cNvPr id="133" name="Freeform 24">
                <a:extLst>
                  <a:ext uri="{FF2B5EF4-FFF2-40B4-BE49-F238E27FC236}">
                    <a16:creationId xmlns:a16="http://schemas.microsoft.com/office/drawing/2014/main" id="{FB607133-EAE7-419E-A8F4-E5F069BE1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3730" y="3351165"/>
                <a:ext cx="584200" cy="434975"/>
              </a:xfrm>
              <a:custGeom>
                <a:avLst/>
                <a:gdLst>
                  <a:gd name="T0" fmla="*/ 73 w 368"/>
                  <a:gd name="T1" fmla="*/ 11 h 274"/>
                  <a:gd name="T2" fmla="*/ 83 w 368"/>
                  <a:gd name="T3" fmla="*/ 5 h 274"/>
                  <a:gd name="T4" fmla="*/ 98 w 368"/>
                  <a:gd name="T5" fmla="*/ 7 h 274"/>
                  <a:gd name="T6" fmla="*/ 120 w 368"/>
                  <a:gd name="T7" fmla="*/ 17 h 274"/>
                  <a:gd name="T8" fmla="*/ 125 w 368"/>
                  <a:gd name="T9" fmla="*/ 8 h 274"/>
                  <a:gd name="T10" fmla="*/ 135 w 368"/>
                  <a:gd name="T11" fmla="*/ 0 h 274"/>
                  <a:gd name="T12" fmla="*/ 147 w 368"/>
                  <a:gd name="T13" fmla="*/ 1 h 274"/>
                  <a:gd name="T14" fmla="*/ 166 w 368"/>
                  <a:gd name="T15" fmla="*/ 7 h 274"/>
                  <a:gd name="T16" fmla="*/ 185 w 368"/>
                  <a:gd name="T17" fmla="*/ 13 h 274"/>
                  <a:gd name="T18" fmla="*/ 178 w 368"/>
                  <a:gd name="T19" fmla="*/ 29 h 274"/>
                  <a:gd name="T20" fmla="*/ 209 w 368"/>
                  <a:gd name="T21" fmla="*/ 33 h 274"/>
                  <a:gd name="T22" fmla="*/ 225 w 368"/>
                  <a:gd name="T23" fmla="*/ 32 h 274"/>
                  <a:gd name="T24" fmla="*/ 234 w 368"/>
                  <a:gd name="T25" fmla="*/ 25 h 274"/>
                  <a:gd name="T26" fmla="*/ 249 w 368"/>
                  <a:gd name="T27" fmla="*/ 22 h 274"/>
                  <a:gd name="T28" fmla="*/ 259 w 368"/>
                  <a:gd name="T29" fmla="*/ 23 h 274"/>
                  <a:gd name="T30" fmla="*/ 283 w 368"/>
                  <a:gd name="T31" fmla="*/ 44 h 274"/>
                  <a:gd name="T32" fmla="*/ 280 w 368"/>
                  <a:gd name="T33" fmla="*/ 50 h 274"/>
                  <a:gd name="T34" fmla="*/ 308 w 368"/>
                  <a:gd name="T35" fmla="*/ 97 h 274"/>
                  <a:gd name="T36" fmla="*/ 332 w 368"/>
                  <a:gd name="T37" fmla="*/ 134 h 274"/>
                  <a:gd name="T38" fmla="*/ 334 w 368"/>
                  <a:gd name="T39" fmla="*/ 145 h 274"/>
                  <a:gd name="T40" fmla="*/ 339 w 368"/>
                  <a:gd name="T41" fmla="*/ 150 h 274"/>
                  <a:gd name="T42" fmla="*/ 353 w 368"/>
                  <a:gd name="T43" fmla="*/ 148 h 274"/>
                  <a:gd name="T44" fmla="*/ 357 w 368"/>
                  <a:gd name="T45" fmla="*/ 154 h 274"/>
                  <a:gd name="T46" fmla="*/ 362 w 368"/>
                  <a:gd name="T47" fmla="*/ 170 h 274"/>
                  <a:gd name="T48" fmla="*/ 335 w 368"/>
                  <a:gd name="T49" fmla="*/ 175 h 274"/>
                  <a:gd name="T50" fmla="*/ 316 w 368"/>
                  <a:gd name="T51" fmla="*/ 184 h 274"/>
                  <a:gd name="T52" fmla="*/ 295 w 368"/>
                  <a:gd name="T53" fmla="*/ 185 h 274"/>
                  <a:gd name="T54" fmla="*/ 288 w 368"/>
                  <a:gd name="T55" fmla="*/ 187 h 274"/>
                  <a:gd name="T56" fmla="*/ 267 w 368"/>
                  <a:gd name="T57" fmla="*/ 188 h 274"/>
                  <a:gd name="T58" fmla="*/ 258 w 368"/>
                  <a:gd name="T59" fmla="*/ 201 h 274"/>
                  <a:gd name="T60" fmla="*/ 262 w 368"/>
                  <a:gd name="T61" fmla="*/ 210 h 274"/>
                  <a:gd name="T62" fmla="*/ 264 w 368"/>
                  <a:gd name="T63" fmla="*/ 219 h 274"/>
                  <a:gd name="T64" fmla="*/ 246 w 368"/>
                  <a:gd name="T65" fmla="*/ 243 h 274"/>
                  <a:gd name="T66" fmla="*/ 248 w 368"/>
                  <a:gd name="T67" fmla="*/ 254 h 274"/>
                  <a:gd name="T68" fmla="*/ 228 w 368"/>
                  <a:gd name="T69" fmla="*/ 247 h 274"/>
                  <a:gd name="T70" fmla="*/ 230 w 368"/>
                  <a:gd name="T71" fmla="*/ 268 h 274"/>
                  <a:gd name="T72" fmla="*/ 211 w 368"/>
                  <a:gd name="T73" fmla="*/ 274 h 274"/>
                  <a:gd name="T74" fmla="*/ 202 w 368"/>
                  <a:gd name="T75" fmla="*/ 263 h 274"/>
                  <a:gd name="T76" fmla="*/ 184 w 368"/>
                  <a:gd name="T77" fmla="*/ 259 h 274"/>
                  <a:gd name="T78" fmla="*/ 184 w 368"/>
                  <a:gd name="T79" fmla="*/ 241 h 274"/>
                  <a:gd name="T80" fmla="*/ 190 w 368"/>
                  <a:gd name="T81" fmla="*/ 223 h 274"/>
                  <a:gd name="T82" fmla="*/ 169 w 368"/>
                  <a:gd name="T83" fmla="*/ 210 h 274"/>
                  <a:gd name="T84" fmla="*/ 150 w 368"/>
                  <a:gd name="T85" fmla="*/ 210 h 274"/>
                  <a:gd name="T86" fmla="*/ 132 w 368"/>
                  <a:gd name="T87" fmla="*/ 204 h 274"/>
                  <a:gd name="T88" fmla="*/ 126 w 368"/>
                  <a:gd name="T89" fmla="*/ 187 h 274"/>
                  <a:gd name="T90" fmla="*/ 107 w 368"/>
                  <a:gd name="T91" fmla="*/ 165 h 274"/>
                  <a:gd name="T92" fmla="*/ 99 w 368"/>
                  <a:gd name="T93" fmla="*/ 160 h 274"/>
                  <a:gd name="T94" fmla="*/ 76 w 368"/>
                  <a:gd name="T95" fmla="*/ 160 h 274"/>
                  <a:gd name="T96" fmla="*/ 62 w 368"/>
                  <a:gd name="T97" fmla="*/ 139 h 274"/>
                  <a:gd name="T98" fmla="*/ 42 w 368"/>
                  <a:gd name="T99" fmla="*/ 141 h 274"/>
                  <a:gd name="T100" fmla="*/ 34 w 368"/>
                  <a:gd name="T101" fmla="*/ 117 h 274"/>
                  <a:gd name="T102" fmla="*/ 19 w 368"/>
                  <a:gd name="T103" fmla="*/ 109 h 274"/>
                  <a:gd name="T104" fmla="*/ 16 w 368"/>
                  <a:gd name="T105" fmla="*/ 94 h 274"/>
                  <a:gd name="T106" fmla="*/ 11 w 368"/>
                  <a:gd name="T107" fmla="*/ 79 h 274"/>
                  <a:gd name="T108" fmla="*/ 5 w 368"/>
                  <a:gd name="T109" fmla="*/ 69 h 274"/>
                  <a:gd name="T110" fmla="*/ 6 w 368"/>
                  <a:gd name="T111" fmla="*/ 54 h 274"/>
                  <a:gd name="T112" fmla="*/ 25 w 368"/>
                  <a:gd name="T113" fmla="*/ 48 h 274"/>
                  <a:gd name="T114" fmla="*/ 42 w 368"/>
                  <a:gd name="T115" fmla="*/ 44 h 274"/>
                  <a:gd name="T116" fmla="*/ 54 w 368"/>
                  <a:gd name="T117" fmla="*/ 26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8" h="274">
                    <a:moveTo>
                      <a:pt x="62" y="10"/>
                    </a:moveTo>
                    <a:lnTo>
                      <a:pt x="67" y="5"/>
                    </a:lnTo>
                    <a:lnTo>
                      <a:pt x="73" y="11"/>
                    </a:lnTo>
                    <a:lnTo>
                      <a:pt x="82" y="13"/>
                    </a:lnTo>
                    <a:lnTo>
                      <a:pt x="85" y="10"/>
                    </a:lnTo>
                    <a:lnTo>
                      <a:pt x="83" y="5"/>
                    </a:lnTo>
                    <a:lnTo>
                      <a:pt x="98" y="0"/>
                    </a:lnTo>
                    <a:lnTo>
                      <a:pt x="99" y="4"/>
                    </a:lnTo>
                    <a:lnTo>
                      <a:pt x="98" y="7"/>
                    </a:lnTo>
                    <a:lnTo>
                      <a:pt x="108" y="11"/>
                    </a:lnTo>
                    <a:lnTo>
                      <a:pt x="113" y="16"/>
                    </a:lnTo>
                    <a:lnTo>
                      <a:pt x="120" y="17"/>
                    </a:lnTo>
                    <a:lnTo>
                      <a:pt x="123" y="14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35" y="3"/>
                    </a:lnTo>
                    <a:lnTo>
                      <a:pt x="135" y="3"/>
                    </a:lnTo>
                    <a:lnTo>
                      <a:pt x="135" y="0"/>
                    </a:lnTo>
                    <a:lnTo>
                      <a:pt x="144" y="3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57" y="1"/>
                    </a:lnTo>
                    <a:lnTo>
                      <a:pt x="165" y="4"/>
                    </a:lnTo>
                    <a:lnTo>
                      <a:pt x="166" y="7"/>
                    </a:lnTo>
                    <a:lnTo>
                      <a:pt x="181" y="0"/>
                    </a:lnTo>
                    <a:lnTo>
                      <a:pt x="179" y="7"/>
                    </a:lnTo>
                    <a:lnTo>
                      <a:pt x="185" y="13"/>
                    </a:lnTo>
                    <a:lnTo>
                      <a:pt x="185" y="19"/>
                    </a:lnTo>
                    <a:lnTo>
                      <a:pt x="179" y="23"/>
                    </a:lnTo>
                    <a:lnTo>
                      <a:pt x="178" y="29"/>
                    </a:lnTo>
                    <a:lnTo>
                      <a:pt x="187" y="36"/>
                    </a:lnTo>
                    <a:lnTo>
                      <a:pt x="200" y="32"/>
                    </a:lnTo>
                    <a:lnTo>
                      <a:pt x="209" y="33"/>
                    </a:lnTo>
                    <a:lnTo>
                      <a:pt x="217" y="29"/>
                    </a:lnTo>
                    <a:lnTo>
                      <a:pt x="222" y="33"/>
                    </a:lnTo>
                    <a:lnTo>
                      <a:pt x="225" y="32"/>
                    </a:lnTo>
                    <a:lnTo>
                      <a:pt x="227" y="28"/>
                    </a:lnTo>
                    <a:lnTo>
                      <a:pt x="233" y="30"/>
                    </a:lnTo>
                    <a:lnTo>
                      <a:pt x="234" y="25"/>
                    </a:lnTo>
                    <a:lnTo>
                      <a:pt x="239" y="25"/>
                    </a:lnTo>
                    <a:lnTo>
                      <a:pt x="240" y="30"/>
                    </a:lnTo>
                    <a:lnTo>
                      <a:pt x="249" y="22"/>
                    </a:lnTo>
                    <a:lnTo>
                      <a:pt x="252" y="22"/>
                    </a:lnTo>
                    <a:lnTo>
                      <a:pt x="255" y="26"/>
                    </a:lnTo>
                    <a:lnTo>
                      <a:pt x="259" y="23"/>
                    </a:lnTo>
                    <a:lnTo>
                      <a:pt x="259" y="23"/>
                    </a:lnTo>
                    <a:lnTo>
                      <a:pt x="268" y="35"/>
                    </a:lnTo>
                    <a:lnTo>
                      <a:pt x="283" y="44"/>
                    </a:lnTo>
                    <a:lnTo>
                      <a:pt x="283" y="47"/>
                    </a:lnTo>
                    <a:lnTo>
                      <a:pt x="279" y="48"/>
                    </a:lnTo>
                    <a:lnTo>
                      <a:pt x="280" y="50"/>
                    </a:lnTo>
                    <a:lnTo>
                      <a:pt x="286" y="47"/>
                    </a:lnTo>
                    <a:lnTo>
                      <a:pt x="291" y="64"/>
                    </a:lnTo>
                    <a:lnTo>
                      <a:pt x="308" y="97"/>
                    </a:lnTo>
                    <a:lnTo>
                      <a:pt x="328" y="125"/>
                    </a:lnTo>
                    <a:lnTo>
                      <a:pt x="338" y="135"/>
                    </a:lnTo>
                    <a:lnTo>
                      <a:pt x="332" y="134"/>
                    </a:lnTo>
                    <a:lnTo>
                      <a:pt x="328" y="137"/>
                    </a:lnTo>
                    <a:lnTo>
                      <a:pt x="331" y="144"/>
                    </a:lnTo>
                    <a:lnTo>
                      <a:pt x="334" y="145"/>
                    </a:lnTo>
                    <a:lnTo>
                      <a:pt x="337" y="142"/>
                    </a:lnTo>
                    <a:lnTo>
                      <a:pt x="341" y="145"/>
                    </a:lnTo>
                    <a:lnTo>
                      <a:pt x="339" y="150"/>
                    </a:lnTo>
                    <a:lnTo>
                      <a:pt x="348" y="156"/>
                    </a:lnTo>
                    <a:lnTo>
                      <a:pt x="353" y="153"/>
                    </a:lnTo>
                    <a:lnTo>
                      <a:pt x="353" y="148"/>
                    </a:lnTo>
                    <a:lnTo>
                      <a:pt x="356" y="142"/>
                    </a:lnTo>
                    <a:lnTo>
                      <a:pt x="359" y="150"/>
                    </a:lnTo>
                    <a:lnTo>
                      <a:pt x="357" y="154"/>
                    </a:lnTo>
                    <a:lnTo>
                      <a:pt x="368" y="165"/>
                    </a:lnTo>
                    <a:lnTo>
                      <a:pt x="368" y="165"/>
                    </a:lnTo>
                    <a:lnTo>
                      <a:pt x="362" y="170"/>
                    </a:lnTo>
                    <a:lnTo>
                      <a:pt x="351" y="172"/>
                    </a:lnTo>
                    <a:lnTo>
                      <a:pt x="344" y="172"/>
                    </a:lnTo>
                    <a:lnTo>
                      <a:pt x="335" y="175"/>
                    </a:lnTo>
                    <a:lnTo>
                      <a:pt x="334" y="176"/>
                    </a:lnTo>
                    <a:lnTo>
                      <a:pt x="320" y="179"/>
                    </a:lnTo>
                    <a:lnTo>
                      <a:pt x="316" y="184"/>
                    </a:lnTo>
                    <a:lnTo>
                      <a:pt x="311" y="182"/>
                    </a:lnTo>
                    <a:lnTo>
                      <a:pt x="307" y="187"/>
                    </a:lnTo>
                    <a:lnTo>
                      <a:pt x="295" y="185"/>
                    </a:lnTo>
                    <a:lnTo>
                      <a:pt x="294" y="182"/>
                    </a:lnTo>
                    <a:lnTo>
                      <a:pt x="291" y="187"/>
                    </a:lnTo>
                    <a:lnTo>
                      <a:pt x="288" y="187"/>
                    </a:lnTo>
                    <a:lnTo>
                      <a:pt x="288" y="188"/>
                    </a:lnTo>
                    <a:lnTo>
                      <a:pt x="285" y="188"/>
                    </a:lnTo>
                    <a:lnTo>
                      <a:pt x="267" y="188"/>
                    </a:lnTo>
                    <a:lnTo>
                      <a:pt x="262" y="193"/>
                    </a:lnTo>
                    <a:lnTo>
                      <a:pt x="262" y="198"/>
                    </a:lnTo>
                    <a:lnTo>
                      <a:pt x="258" y="201"/>
                    </a:lnTo>
                    <a:lnTo>
                      <a:pt x="259" y="206"/>
                    </a:lnTo>
                    <a:lnTo>
                      <a:pt x="264" y="206"/>
                    </a:lnTo>
                    <a:lnTo>
                      <a:pt x="262" y="210"/>
                    </a:lnTo>
                    <a:lnTo>
                      <a:pt x="259" y="212"/>
                    </a:lnTo>
                    <a:lnTo>
                      <a:pt x="262" y="215"/>
                    </a:lnTo>
                    <a:lnTo>
                      <a:pt x="264" y="219"/>
                    </a:lnTo>
                    <a:lnTo>
                      <a:pt x="252" y="234"/>
                    </a:lnTo>
                    <a:lnTo>
                      <a:pt x="252" y="240"/>
                    </a:lnTo>
                    <a:lnTo>
                      <a:pt x="246" y="243"/>
                    </a:lnTo>
                    <a:lnTo>
                      <a:pt x="248" y="246"/>
                    </a:lnTo>
                    <a:lnTo>
                      <a:pt x="248" y="254"/>
                    </a:lnTo>
                    <a:lnTo>
                      <a:pt x="248" y="254"/>
                    </a:lnTo>
                    <a:lnTo>
                      <a:pt x="242" y="254"/>
                    </a:lnTo>
                    <a:lnTo>
                      <a:pt x="233" y="247"/>
                    </a:lnTo>
                    <a:lnTo>
                      <a:pt x="228" y="247"/>
                    </a:lnTo>
                    <a:lnTo>
                      <a:pt x="225" y="250"/>
                    </a:lnTo>
                    <a:lnTo>
                      <a:pt x="225" y="262"/>
                    </a:lnTo>
                    <a:lnTo>
                      <a:pt x="230" y="268"/>
                    </a:lnTo>
                    <a:lnTo>
                      <a:pt x="225" y="271"/>
                    </a:lnTo>
                    <a:lnTo>
                      <a:pt x="217" y="274"/>
                    </a:lnTo>
                    <a:lnTo>
                      <a:pt x="211" y="274"/>
                    </a:lnTo>
                    <a:lnTo>
                      <a:pt x="211" y="271"/>
                    </a:lnTo>
                    <a:lnTo>
                      <a:pt x="205" y="269"/>
                    </a:lnTo>
                    <a:lnTo>
                      <a:pt x="202" y="263"/>
                    </a:lnTo>
                    <a:lnTo>
                      <a:pt x="194" y="262"/>
                    </a:lnTo>
                    <a:lnTo>
                      <a:pt x="188" y="262"/>
                    </a:lnTo>
                    <a:lnTo>
                      <a:pt x="184" y="259"/>
                    </a:lnTo>
                    <a:lnTo>
                      <a:pt x="178" y="248"/>
                    </a:lnTo>
                    <a:lnTo>
                      <a:pt x="184" y="244"/>
                    </a:lnTo>
                    <a:lnTo>
                      <a:pt x="184" y="241"/>
                    </a:lnTo>
                    <a:lnTo>
                      <a:pt x="187" y="240"/>
                    </a:lnTo>
                    <a:lnTo>
                      <a:pt x="190" y="232"/>
                    </a:lnTo>
                    <a:lnTo>
                      <a:pt x="190" y="223"/>
                    </a:lnTo>
                    <a:lnTo>
                      <a:pt x="178" y="219"/>
                    </a:lnTo>
                    <a:lnTo>
                      <a:pt x="174" y="210"/>
                    </a:lnTo>
                    <a:lnTo>
                      <a:pt x="169" y="210"/>
                    </a:lnTo>
                    <a:lnTo>
                      <a:pt x="165" y="215"/>
                    </a:lnTo>
                    <a:lnTo>
                      <a:pt x="159" y="210"/>
                    </a:lnTo>
                    <a:lnTo>
                      <a:pt x="150" y="210"/>
                    </a:lnTo>
                    <a:lnTo>
                      <a:pt x="147" y="209"/>
                    </a:lnTo>
                    <a:lnTo>
                      <a:pt x="136" y="209"/>
                    </a:lnTo>
                    <a:lnTo>
                      <a:pt x="132" y="204"/>
                    </a:lnTo>
                    <a:lnTo>
                      <a:pt x="126" y="206"/>
                    </a:lnTo>
                    <a:lnTo>
                      <a:pt x="125" y="195"/>
                    </a:lnTo>
                    <a:lnTo>
                      <a:pt x="126" y="187"/>
                    </a:lnTo>
                    <a:lnTo>
                      <a:pt x="120" y="187"/>
                    </a:lnTo>
                    <a:lnTo>
                      <a:pt x="110" y="175"/>
                    </a:lnTo>
                    <a:lnTo>
                      <a:pt x="107" y="165"/>
                    </a:lnTo>
                    <a:lnTo>
                      <a:pt x="102" y="160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5" y="159"/>
                    </a:lnTo>
                    <a:lnTo>
                      <a:pt x="85" y="165"/>
                    </a:lnTo>
                    <a:lnTo>
                      <a:pt x="76" y="160"/>
                    </a:lnTo>
                    <a:lnTo>
                      <a:pt x="76" y="153"/>
                    </a:lnTo>
                    <a:lnTo>
                      <a:pt x="73" y="145"/>
                    </a:lnTo>
                    <a:lnTo>
                      <a:pt x="62" y="139"/>
                    </a:lnTo>
                    <a:lnTo>
                      <a:pt x="55" y="138"/>
                    </a:lnTo>
                    <a:lnTo>
                      <a:pt x="54" y="141"/>
                    </a:lnTo>
                    <a:lnTo>
                      <a:pt x="42" y="141"/>
                    </a:lnTo>
                    <a:lnTo>
                      <a:pt x="37" y="122"/>
                    </a:lnTo>
                    <a:lnTo>
                      <a:pt x="33" y="120"/>
                    </a:lnTo>
                    <a:lnTo>
                      <a:pt x="34" y="117"/>
                    </a:lnTo>
                    <a:lnTo>
                      <a:pt x="33" y="112"/>
                    </a:lnTo>
                    <a:lnTo>
                      <a:pt x="30" y="109"/>
                    </a:lnTo>
                    <a:lnTo>
                      <a:pt x="19" y="109"/>
                    </a:lnTo>
                    <a:lnTo>
                      <a:pt x="16" y="106"/>
                    </a:lnTo>
                    <a:lnTo>
                      <a:pt x="13" y="100"/>
                    </a:lnTo>
                    <a:lnTo>
                      <a:pt x="16" y="94"/>
                    </a:lnTo>
                    <a:lnTo>
                      <a:pt x="16" y="88"/>
                    </a:lnTo>
                    <a:lnTo>
                      <a:pt x="9" y="84"/>
                    </a:lnTo>
                    <a:lnTo>
                      <a:pt x="11" y="79"/>
                    </a:lnTo>
                    <a:lnTo>
                      <a:pt x="2" y="81"/>
                    </a:lnTo>
                    <a:lnTo>
                      <a:pt x="0" y="76"/>
                    </a:lnTo>
                    <a:lnTo>
                      <a:pt x="5" y="69"/>
                    </a:lnTo>
                    <a:lnTo>
                      <a:pt x="5" y="64"/>
                    </a:lnTo>
                    <a:lnTo>
                      <a:pt x="0" y="58"/>
                    </a:lnTo>
                    <a:lnTo>
                      <a:pt x="6" y="54"/>
                    </a:lnTo>
                    <a:lnTo>
                      <a:pt x="9" y="56"/>
                    </a:lnTo>
                    <a:lnTo>
                      <a:pt x="21" y="48"/>
                    </a:lnTo>
                    <a:lnTo>
                      <a:pt x="25" y="48"/>
                    </a:lnTo>
                    <a:lnTo>
                      <a:pt x="27" y="45"/>
                    </a:lnTo>
                    <a:lnTo>
                      <a:pt x="33" y="42"/>
                    </a:lnTo>
                    <a:lnTo>
                      <a:pt x="42" y="44"/>
                    </a:lnTo>
                    <a:lnTo>
                      <a:pt x="46" y="42"/>
                    </a:lnTo>
                    <a:lnTo>
                      <a:pt x="52" y="32"/>
                    </a:lnTo>
                    <a:lnTo>
                      <a:pt x="54" y="26"/>
                    </a:lnTo>
                    <a:lnTo>
                      <a:pt x="62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26">
                <a:extLst>
                  <a:ext uri="{FF2B5EF4-FFF2-40B4-BE49-F238E27FC236}">
                    <a16:creationId xmlns:a16="http://schemas.microsoft.com/office/drawing/2014/main" id="{F53148DD-3D60-435B-95D4-586E8FCC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4255" y="3605165"/>
                <a:ext cx="325438" cy="344488"/>
              </a:xfrm>
              <a:custGeom>
                <a:avLst/>
                <a:gdLst>
                  <a:gd name="T0" fmla="*/ 142 w 205"/>
                  <a:gd name="T1" fmla="*/ 0 h 217"/>
                  <a:gd name="T2" fmla="*/ 142 w 205"/>
                  <a:gd name="T3" fmla="*/ 9 h 217"/>
                  <a:gd name="T4" fmla="*/ 151 w 205"/>
                  <a:gd name="T5" fmla="*/ 19 h 217"/>
                  <a:gd name="T6" fmla="*/ 153 w 205"/>
                  <a:gd name="T7" fmla="*/ 28 h 217"/>
                  <a:gd name="T8" fmla="*/ 162 w 205"/>
                  <a:gd name="T9" fmla="*/ 41 h 217"/>
                  <a:gd name="T10" fmla="*/ 171 w 205"/>
                  <a:gd name="T11" fmla="*/ 46 h 217"/>
                  <a:gd name="T12" fmla="*/ 166 w 205"/>
                  <a:gd name="T13" fmla="*/ 52 h 217"/>
                  <a:gd name="T14" fmla="*/ 159 w 205"/>
                  <a:gd name="T15" fmla="*/ 55 h 217"/>
                  <a:gd name="T16" fmla="*/ 160 w 205"/>
                  <a:gd name="T17" fmla="*/ 80 h 217"/>
                  <a:gd name="T18" fmla="*/ 174 w 205"/>
                  <a:gd name="T19" fmla="*/ 121 h 217"/>
                  <a:gd name="T20" fmla="*/ 203 w 205"/>
                  <a:gd name="T21" fmla="*/ 174 h 217"/>
                  <a:gd name="T22" fmla="*/ 200 w 205"/>
                  <a:gd name="T23" fmla="*/ 187 h 217"/>
                  <a:gd name="T24" fmla="*/ 203 w 205"/>
                  <a:gd name="T25" fmla="*/ 205 h 217"/>
                  <a:gd name="T26" fmla="*/ 194 w 205"/>
                  <a:gd name="T27" fmla="*/ 193 h 217"/>
                  <a:gd name="T28" fmla="*/ 178 w 205"/>
                  <a:gd name="T29" fmla="*/ 183 h 217"/>
                  <a:gd name="T30" fmla="*/ 157 w 205"/>
                  <a:gd name="T31" fmla="*/ 180 h 217"/>
                  <a:gd name="T32" fmla="*/ 147 w 205"/>
                  <a:gd name="T33" fmla="*/ 180 h 217"/>
                  <a:gd name="T34" fmla="*/ 139 w 205"/>
                  <a:gd name="T35" fmla="*/ 183 h 217"/>
                  <a:gd name="T36" fmla="*/ 129 w 205"/>
                  <a:gd name="T37" fmla="*/ 181 h 217"/>
                  <a:gd name="T38" fmla="*/ 128 w 205"/>
                  <a:gd name="T39" fmla="*/ 193 h 217"/>
                  <a:gd name="T40" fmla="*/ 122 w 205"/>
                  <a:gd name="T41" fmla="*/ 202 h 217"/>
                  <a:gd name="T42" fmla="*/ 113 w 205"/>
                  <a:gd name="T43" fmla="*/ 197 h 217"/>
                  <a:gd name="T44" fmla="*/ 108 w 205"/>
                  <a:gd name="T45" fmla="*/ 202 h 217"/>
                  <a:gd name="T46" fmla="*/ 105 w 205"/>
                  <a:gd name="T47" fmla="*/ 205 h 217"/>
                  <a:gd name="T48" fmla="*/ 98 w 205"/>
                  <a:gd name="T49" fmla="*/ 214 h 217"/>
                  <a:gd name="T50" fmla="*/ 95 w 205"/>
                  <a:gd name="T51" fmla="*/ 214 h 217"/>
                  <a:gd name="T52" fmla="*/ 89 w 205"/>
                  <a:gd name="T53" fmla="*/ 217 h 217"/>
                  <a:gd name="T54" fmla="*/ 88 w 205"/>
                  <a:gd name="T55" fmla="*/ 209 h 217"/>
                  <a:gd name="T56" fmla="*/ 76 w 205"/>
                  <a:gd name="T57" fmla="*/ 203 h 217"/>
                  <a:gd name="T58" fmla="*/ 62 w 205"/>
                  <a:gd name="T59" fmla="*/ 194 h 217"/>
                  <a:gd name="T60" fmla="*/ 67 w 205"/>
                  <a:gd name="T61" fmla="*/ 180 h 217"/>
                  <a:gd name="T62" fmla="*/ 64 w 205"/>
                  <a:gd name="T63" fmla="*/ 177 h 217"/>
                  <a:gd name="T64" fmla="*/ 64 w 205"/>
                  <a:gd name="T65" fmla="*/ 175 h 217"/>
                  <a:gd name="T66" fmla="*/ 71 w 205"/>
                  <a:gd name="T67" fmla="*/ 165 h 217"/>
                  <a:gd name="T68" fmla="*/ 68 w 205"/>
                  <a:gd name="T69" fmla="*/ 158 h 217"/>
                  <a:gd name="T70" fmla="*/ 64 w 205"/>
                  <a:gd name="T71" fmla="*/ 155 h 217"/>
                  <a:gd name="T72" fmla="*/ 53 w 205"/>
                  <a:gd name="T73" fmla="*/ 153 h 217"/>
                  <a:gd name="T74" fmla="*/ 39 w 205"/>
                  <a:gd name="T75" fmla="*/ 144 h 217"/>
                  <a:gd name="T76" fmla="*/ 33 w 205"/>
                  <a:gd name="T77" fmla="*/ 137 h 217"/>
                  <a:gd name="T78" fmla="*/ 31 w 205"/>
                  <a:gd name="T79" fmla="*/ 131 h 217"/>
                  <a:gd name="T80" fmla="*/ 28 w 205"/>
                  <a:gd name="T81" fmla="*/ 127 h 217"/>
                  <a:gd name="T82" fmla="*/ 19 w 205"/>
                  <a:gd name="T83" fmla="*/ 115 h 217"/>
                  <a:gd name="T84" fmla="*/ 5 w 205"/>
                  <a:gd name="T85" fmla="*/ 100 h 217"/>
                  <a:gd name="T86" fmla="*/ 2 w 205"/>
                  <a:gd name="T87" fmla="*/ 94 h 217"/>
                  <a:gd name="T88" fmla="*/ 2 w 205"/>
                  <a:gd name="T89" fmla="*/ 87 h 217"/>
                  <a:gd name="T90" fmla="*/ 6 w 205"/>
                  <a:gd name="T91" fmla="*/ 80 h 217"/>
                  <a:gd name="T92" fmla="*/ 18 w 205"/>
                  <a:gd name="T93" fmla="*/ 59 h 217"/>
                  <a:gd name="T94" fmla="*/ 13 w 205"/>
                  <a:gd name="T95" fmla="*/ 53 h 217"/>
                  <a:gd name="T96" fmla="*/ 18 w 205"/>
                  <a:gd name="T97" fmla="*/ 47 h 217"/>
                  <a:gd name="T98" fmla="*/ 12 w 205"/>
                  <a:gd name="T99" fmla="*/ 43 h 217"/>
                  <a:gd name="T100" fmla="*/ 16 w 205"/>
                  <a:gd name="T101" fmla="*/ 33 h 217"/>
                  <a:gd name="T102" fmla="*/ 39 w 205"/>
                  <a:gd name="T103" fmla="*/ 30 h 217"/>
                  <a:gd name="T104" fmla="*/ 40 w 205"/>
                  <a:gd name="T105" fmla="*/ 27 h 217"/>
                  <a:gd name="T106" fmla="*/ 48 w 205"/>
                  <a:gd name="T107" fmla="*/ 22 h 217"/>
                  <a:gd name="T108" fmla="*/ 61 w 205"/>
                  <a:gd name="T109" fmla="*/ 27 h 217"/>
                  <a:gd name="T110" fmla="*/ 70 w 205"/>
                  <a:gd name="T111" fmla="*/ 24 h 217"/>
                  <a:gd name="T112" fmla="*/ 88 w 205"/>
                  <a:gd name="T113" fmla="*/ 18 h 217"/>
                  <a:gd name="T114" fmla="*/ 98 w 205"/>
                  <a:gd name="T115" fmla="*/ 12 h 217"/>
                  <a:gd name="T116" fmla="*/ 116 w 205"/>
                  <a:gd name="T117" fmla="*/ 10 h 217"/>
                  <a:gd name="T118" fmla="*/ 122 w 205"/>
                  <a:gd name="T119" fmla="*/ 5 h 217"/>
                  <a:gd name="T120" fmla="*/ 136 w 205"/>
                  <a:gd name="T121" fmla="*/ 6 h 217"/>
                  <a:gd name="T122" fmla="*/ 138 w 205"/>
                  <a:gd name="T123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5" h="217">
                    <a:moveTo>
                      <a:pt x="138" y="0"/>
                    </a:moveTo>
                    <a:lnTo>
                      <a:pt x="142" y="0"/>
                    </a:lnTo>
                    <a:lnTo>
                      <a:pt x="141" y="2"/>
                    </a:lnTo>
                    <a:lnTo>
                      <a:pt x="142" y="9"/>
                    </a:lnTo>
                    <a:lnTo>
                      <a:pt x="147" y="15"/>
                    </a:lnTo>
                    <a:lnTo>
                      <a:pt x="151" y="19"/>
                    </a:lnTo>
                    <a:lnTo>
                      <a:pt x="156" y="22"/>
                    </a:lnTo>
                    <a:lnTo>
                      <a:pt x="153" y="28"/>
                    </a:lnTo>
                    <a:lnTo>
                      <a:pt x="157" y="37"/>
                    </a:lnTo>
                    <a:lnTo>
                      <a:pt x="162" y="41"/>
                    </a:lnTo>
                    <a:lnTo>
                      <a:pt x="171" y="43"/>
                    </a:lnTo>
                    <a:lnTo>
                      <a:pt x="171" y="46"/>
                    </a:lnTo>
                    <a:lnTo>
                      <a:pt x="168" y="50"/>
                    </a:lnTo>
                    <a:lnTo>
                      <a:pt x="166" y="52"/>
                    </a:lnTo>
                    <a:lnTo>
                      <a:pt x="162" y="52"/>
                    </a:lnTo>
                    <a:lnTo>
                      <a:pt x="159" y="55"/>
                    </a:lnTo>
                    <a:lnTo>
                      <a:pt x="157" y="78"/>
                    </a:lnTo>
                    <a:lnTo>
                      <a:pt x="160" y="80"/>
                    </a:lnTo>
                    <a:lnTo>
                      <a:pt x="163" y="94"/>
                    </a:lnTo>
                    <a:lnTo>
                      <a:pt x="174" y="121"/>
                    </a:lnTo>
                    <a:lnTo>
                      <a:pt x="185" y="147"/>
                    </a:lnTo>
                    <a:lnTo>
                      <a:pt x="203" y="174"/>
                    </a:lnTo>
                    <a:lnTo>
                      <a:pt x="205" y="184"/>
                    </a:lnTo>
                    <a:lnTo>
                      <a:pt x="200" y="187"/>
                    </a:lnTo>
                    <a:lnTo>
                      <a:pt x="203" y="205"/>
                    </a:lnTo>
                    <a:lnTo>
                      <a:pt x="203" y="205"/>
                    </a:lnTo>
                    <a:lnTo>
                      <a:pt x="196" y="199"/>
                    </a:lnTo>
                    <a:lnTo>
                      <a:pt x="194" y="193"/>
                    </a:lnTo>
                    <a:lnTo>
                      <a:pt x="188" y="184"/>
                    </a:lnTo>
                    <a:lnTo>
                      <a:pt x="178" y="183"/>
                    </a:lnTo>
                    <a:lnTo>
                      <a:pt x="166" y="175"/>
                    </a:lnTo>
                    <a:lnTo>
                      <a:pt x="157" y="180"/>
                    </a:lnTo>
                    <a:lnTo>
                      <a:pt x="150" y="177"/>
                    </a:lnTo>
                    <a:lnTo>
                      <a:pt x="147" y="180"/>
                    </a:lnTo>
                    <a:lnTo>
                      <a:pt x="145" y="177"/>
                    </a:lnTo>
                    <a:lnTo>
                      <a:pt x="139" y="183"/>
                    </a:lnTo>
                    <a:lnTo>
                      <a:pt x="132" y="183"/>
                    </a:lnTo>
                    <a:lnTo>
                      <a:pt x="129" y="181"/>
                    </a:lnTo>
                    <a:lnTo>
                      <a:pt x="126" y="184"/>
                    </a:lnTo>
                    <a:lnTo>
                      <a:pt x="128" y="193"/>
                    </a:lnTo>
                    <a:lnTo>
                      <a:pt x="126" y="202"/>
                    </a:lnTo>
                    <a:lnTo>
                      <a:pt x="122" y="202"/>
                    </a:lnTo>
                    <a:lnTo>
                      <a:pt x="120" y="203"/>
                    </a:lnTo>
                    <a:lnTo>
                      <a:pt x="113" y="197"/>
                    </a:lnTo>
                    <a:lnTo>
                      <a:pt x="111" y="200"/>
                    </a:lnTo>
                    <a:lnTo>
                      <a:pt x="108" y="202"/>
                    </a:lnTo>
                    <a:lnTo>
                      <a:pt x="107" y="200"/>
                    </a:lnTo>
                    <a:lnTo>
                      <a:pt x="105" y="205"/>
                    </a:lnTo>
                    <a:lnTo>
                      <a:pt x="98" y="209"/>
                    </a:lnTo>
                    <a:lnTo>
                      <a:pt x="98" y="214"/>
                    </a:lnTo>
                    <a:lnTo>
                      <a:pt x="95" y="212"/>
                    </a:lnTo>
                    <a:lnTo>
                      <a:pt x="95" y="214"/>
                    </a:lnTo>
                    <a:lnTo>
                      <a:pt x="95" y="214"/>
                    </a:lnTo>
                    <a:lnTo>
                      <a:pt x="89" y="217"/>
                    </a:lnTo>
                    <a:lnTo>
                      <a:pt x="88" y="214"/>
                    </a:lnTo>
                    <a:lnTo>
                      <a:pt x="88" y="209"/>
                    </a:lnTo>
                    <a:lnTo>
                      <a:pt x="76" y="203"/>
                    </a:lnTo>
                    <a:lnTo>
                      <a:pt x="76" y="203"/>
                    </a:lnTo>
                    <a:lnTo>
                      <a:pt x="70" y="194"/>
                    </a:lnTo>
                    <a:lnTo>
                      <a:pt x="62" y="194"/>
                    </a:lnTo>
                    <a:lnTo>
                      <a:pt x="59" y="193"/>
                    </a:lnTo>
                    <a:lnTo>
                      <a:pt x="67" y="180"/>
                    </a:lnTo>
                    <a:lnTo>
                      <a:pt x="64" y="177"/>
                    </a:lnTo>
                    <a:lnTo>
                      <a:pt x="64" y="177"/>
                    </a:lnTo>
                    <a:lnTo>
                      <a:pt x="64" y="175"/>
                    </a:lnTo>
                    <a:lnTo>
                      <a:pt x="64" y="175"/>
                    </a:lnTo>
                    <a:lnTo>
                      <a:pt x="68" y="171"/>
                    </a:lnTo>
                    <a:lnTo>
                      <a:pt x="71" y="165"/>
                    </a:lnTo>
                    <a:lnTo>
                      <a:pt x="68" y="158"/>
                    </a:lnTo>
                    <a:lnTo>
                      <a:pt x="68" y="158"/>
                    </a:lnTo>
                    <a:lnTo>
                      <a:pt x="64" y="155"/>
                    </a:lnTo>
                    <a:lnTo>
                      <a:pt x="64" y="155"/>
                    </a:lnTo>
                    <a:lnTo>
                      <a:pt x="62" y="150"/>
                    </a:lnTo>
                    <a:lnTo>
                      <a:pt x="53" y="153"/>
                    </a:lnTo>
                    <a:lnTo>
                      <a:pt x="46" y="147"/>
                    </a:lnTo>
                    <a:lnTo>
                      <a:pt x="39" y="144"/>
                    </a:lnTo>
                    <a:lnTo>
                      <a:pt x="39" y="144"/>
                    </a:lnTo>
                    <a:lnTo>
                      <a:pt x="33" y="137"/>
                    </a:lnTo>
                    <a:lnTo>
                      <a:pt x="33" y="137"/>
                    </a:lnTo>
                    <a:lnTo>
                      <a:pt x="31" y="131"/>
                    </a:lnTo>
                    <a:lnTo>
                      <a:pt x="28" y="131"/>
                    </a:lnTo>
                    <a:lnTo>
                      <a:pt x="28" y="127"/>
                    </a:lnTo>
                    <a:lnTo>
                      <a:pt x="21" y="124"/>
                    </a:lnTo>
                    <a:lnTo>
                      <a:pt x="19" y="115"/>
                    </a:lnTo>
                    <a:lnTo>
                      <a:pt x="12" y="111"/>
                    </a:lnTo>
                    <a:lnTo>
                      <a:pt x="5" y="100"/>
                    </a:lnTo>
                    <a:lnTo>
                      <a:pt x="5" y="96"/>
                    </a:lnTo>
                    <a:lnTo>
                      <a:pt x="2" y="94"/>
                    </a:lnTo>
                    <a:lnTo>
                      <a:pt x="2" y="94"/>
                    </a:lnTo>
                    <a:lnTo>
                      <a:pt x="2" y="87"/>
                    </a:lnTo>
                    <a:lnTo>
                      <a:pt x="0" y="83"/>
                    </a:lnTo>
                    <a:lnTo>
                      <a:pt x="6" y="80"/>
                    </a:lnTo>
                    <a:lnTo>
                      <a:pt x="6" y="74"/>
                    </a:lnTo>
                    <a:lnTo>
                      <a:pt x="18" y="59"/>
                    </a:lnTo>
                    <a:lnTo>
                      <a:pt x="16" y="55"/>
                    </a:lnTo>
                    <a:lnTo>
                      <a:pt x="13" y="53"/>
                    </a:lnTo>
                    <a:lnTo>
                      <a:pt x="16" y="50"/>
                    </a:lnTo>
                    <a:lnTo>
                      <a:pt x="18" y="47"/>
                    </a:lnTo>
                    <a:lnTo>
                      <a:pt x="13" y="46"/>
                    </a:lnTo>
                    <a:lnTo>
                      <a:pt x="12" y="43"/>
                    </a:lnTo>
                    <a:lnTo>
                      <a:pt x="16" y="38"/>
                    </a:lnTo>
                    <a:lnTo>
                      <a:pt x="16" y="33"/>
                    </a:lnTo>
                    <a:lnTo>
                      <a:pt x="21" y="28"/>
                    </a:lnTo>
                    <a:lnTo>
                      <a:pt x="39" y="30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5" y="27"/>
                    </a:lnTo>
                    <a:lnTo>
                      <a:pt x="48" y="22"/>
                    </a:lnTo>
                    <a:lnTo>
                      <a:pt x="49" y="25"/>
                    </a:lnTo>
                    <a:lnTo>
                      <a:pt x="61" y="27"/>
                    </a:lnTo>
                    <a:lnTo>
                      <a:pt x="65" y="22"/>
                    </a:lnTo>
                    <a:lnTo>
                      <a:pt x="70" y="24"/>
                    </a:lnTo>
                    <a:lnTo>
                      <a:pt x="74" y="19"/>
                    </a:lnTo>
                    <a:lnTo>
                      <a:pt x="88" y="18"/>
                    </a:lnTo>
                    <a:lnTo>
                      <a:pt x="89" y="16"/>
                    </a:lnTo>
                    <a:lnTo>
                      <a:pt x="98" y="12"/>
                    </a:lnTo>
                    <a:lnTo>
                      <a:pt x="105" y="13"/>
                    </a:lnTo>
                    <a:lnTo>
                      <a:pt x="116" y="10"/>
                    </a:lnTo>
                    <a:lnTo>
                      <a:pt x="122" y="5"/>
                    </a:lnTo>
                    <a:lnTo>
                      <a:pt x="122" y="5"/>
                    </a:lnTo>
                    <a:lnTo>
                      <a:pt x="131" y="7"/>
                    </a:lnTo>
                    <a:lnTo>
                      <a:pt x="136" y="6"/>
                    </a:lnTo>
                    <a:lnTo>
                      <a:pt x="138" y="2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28">
                <a:extLst>
                  <a:ext uri="{FF2B5EF4-FFF2-40B4-BE49-F238E27FC236}">
                    <a16:creationId xmlns:a16="http://schemas.microsoft.com/office/drawing/2014/main" id="{FEBAB90F-7A86-461B-BC3E-42F799EAB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5542" y="3882977"/>
                <a:ext cx="265113" cy="460375"/>
              </a:xfrm>
              <a:custGeom>
                <a:avLst/>
                <a:gdLst>
                  <a:gd name="T0" fmla="*/ 9 w 167"/>
                  <a:gd name="T1" fmla="*/ 37 h 290"/>
                  <a:gd name="T2" fmla="*/ 18 w 167"/>
                  <a:gd name="T3" fmla="*/ 25 h 290"/>
                  <a:gd name="T4" fmla="*/ 24 w 167"/>
                  <a:gd name="T5" fmla="*/ 21 h 290"/>
                  <a:gd name="T6" fmla="*/ 37 w 167"/>
                  <a:gd name="T7" fmla="*/ 27 h 290"/>
                  <a:gd name="T8" fmla="*/ 40 w 167"/>
                  <a:gd name="T9" fmla="*/ 6 h 290"/>
                  <a:gd name="T10" fmla="*/ 56 w 167"/>
                  <a:gd name="T11" fmla="*/ 2 h 290"/>
                  <a:gd name="T12" fmla="*/ 68 w 167"/>
                  <a:gd name="T13" fmla="*/ 5 h 290"/>
                  <a:gd name="T14" fmla="*/ 99 w 167"/>
                  <a:gd name="T15" fmla="*/ 9 h 290"/>
                  <a:gd name="T16" fmla="*/ 114 w 167"/>
                  <a:gd name="T17" fmla="*/ 30 h 290"/>
                  <a:gd name="T18" fmla="*/ 111 w 167"/>
                  <a:gd name="T19" fmla="*/ 33 h 290"/>
                  <a:gd name="T20" fmla="*/ 125 w 167"/>
                  <a:gd name="T21" fmla="*/ 64 h 290"/>
                  <a:gd name="T22" fmla="*/ 125 w 167"/>
                  <a:gd name="T23" fmla="*/ 80 h 290"/>
                  <a:gd name="T24" fmla="*/ 138 w 167"/>
                  <a:gd name="T25" fmla="*/ 106 h 290"/>
                  <a:gd name="T26" fmla="*/ 139 w 167"/>
                  <a:gd name="T27" fmla="*/ 124 h 290"/>
                  <a:gd name="T28" fmla="*/ 148 w 167"/>
                  <a:gd name="T29" fmla="*/ 140 h 290"/>
                  <a:gd name="T30" fmla="*/ 133 w 167"/>
                  <a:gd name="T31" fmla="*/ 130 h 290"/>
                  <a:gd name="T32" fmla="*/ 151 w 167"/>
                  <a:gd name="T33" fmla="*/ 161 h 290"/>
                  <a:gd name="T34" fmla="*/ 157 w 167"/>
                  <a:gd name="T35" fmla="*/ 174 h 290"/>
                  <a:gd name="T36" fmla="*/ 154 w 167"/>
                  <a:gd name="T37" fmla="*/ 183 h 290"/>
                  <a:gd name="T38" fmla="*/ 166 w 167"/>
                  <a:gd name="T39" fmla="*/ 201 h 290"/>
                  <a:gd name="T40" fmla="*/ 163 w 167"/>
                  <a:gd name="T41" fmla="*/ 220 h 290"/>
                  <a:gd name="T42" fmla="*/ 163 w 167"/>
                  <a:gd name="T43" fmla="*/ 230 h 290"/>
                  <a:gd name="T44" fmla="*/ 157 w 167"/>
                  <a:gd name="T45" fmla="*/ 224 h 290"/>
                  <a:gd name="T46" fmla="*/ 156 w 167"/>
                  <a:gd name="T47" fmla="*/ 208 h 290"/>
                  <a:gd name="T48" fmla="*/ 148 w 167"/>
                  <a:gd name="T49" fmla="*/ 209 h 290"/>
                  <a:gd name="T50" fmla="*/ 151 w 167"/>
                  <a:gd name="T51" fmla="*/ 229 h 290"/>
                  <a:gd name="T52" fmla="*/ 151 w 167"/>
                  <a:gd name="T53" fmla="*/ 252 h 290"/>
                  <a:gd name="T54" fmla="*/ 142 w 167"/>
                  <a:gd name="T55" fmla="*/ 246 h 290"/>
                  <a:gd name="T56" fmla="*/ 129 w 167"/>
                  <a:gd name="T57" fmla="*/ 263 h 290"/>
                  <a:gd name="T58" fmla="*/ 123 w 167"/>
                  <a:gd name="T59" fmla="*/ 267 h 290"/>
                  <a:gd name="T60" fmla="*/ 116 w 167"/>
                  <a:gd name="T61" fmla="*/ 277 h 290"/>
                  <a:gd name="T62" fmla="*/ 93 w 167"/>
                  <a:gd name="T63" fmla="*/ 290 h 290"/>
                  <a:gd name="T64" fmla="*/ 64 w 167"/>
                  <a:gd name="T65" fmla="*/ 286 h 290"/>
                  <a:gd name="T66" fmla="*/ 59 w 167"/>
                  <a:gd name="T67" fmla="*/ 277 h 290"/>
                  <a:gd name="T68" fmla="*/ 53 w 167"/>
                  <a:gd name="T69" fmla="*/ 223 h 290"/>
                  <a:gd name="T70" fmla="*/ 40 w 167"/>
                  <a:gd name="T71" fmla="*/ 205 h 290"/>
                  <a:gd name="T72" fmla="*/ 34 w 167"/>
                  <a:gd name="T73" fmla="*/ 186 h 290"/>
                  <a:gd name="T74" fmla="*/ 39 w 167"/>
                  <a:gd name="T75" fmla="*/ 174 h 290"/>
                  <a:gd name="T76" fmla="*/ 28 w 167"/>
                  <a:gd name="T77" fmla="*/ 156 h 290"/>
                  <a:gd name="T78" fmla="*/ 18 w 167"/>
                  <a:gd name="T79" fmla="*/ 133 h 290"/>
                  <a:gd name="T80" fmla="*/ 18 w 167"/>
                  <a:gd name="T81" fmla="*/ 117 h 290"/>
                  <a:gd name="T82" fmla="*/ 10 w 167"/>
                  <a:gd name="T83" fmla="*/ 99 h 290"/>
                  <a:gd name="T84" fmla="*/ 7 w 167"/>
                  <a:gd name="T85" fmla="*/ 81 h 290"/>
                  <a:gd name="T86" fmla="*/ 9 w 167"/>
                  <a:gd name="T87" fmla="*/ 61 h 290"/>
                  <a:gd name="T88" fmla="*/ 7 w 167"/>
                  <a:gd name="T89" fmla="*/ 4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7" h="290">
                    <a:moveTo>
                      <a:pt x="6" y="39"/>
                    </a:moveTo>
                    <a:lnTo>
                      <a:pt x="6" y="37"/>
                    </a:lnTo>
                    <a:lnTo>
                      <a:pt x="9" y="37"/>
                    </a:lnTo>
                    <a:lnTo>
                      <a:pt x="9" y="33"/>
                    </a:lnTo>
                    <a:lnTo>
                      <a:pt x="16" y="30"/>
                    </a:lnTo>
                    <a:lnTo>
                      <a:pt x="18" y="25"/>
                    </a:lnTo>
                    <a:lnTo>
                      <a:pt x="19" y="27"/>
                    </a:lnTo>
                    <a:lnTo>
                      <a:pt x="22" y="25"/>
                    </a:lnTo>
                    <a:lnTo>
                      <a:pt x="24" y="21"/>
                    </a:lnTo>
                    <a:lnTo>
                      <a:pt x="31" y="28"/>
                    </a:lnTo>
                    <a:lnTo>
                      <a:pt x="33" y="25"/>
                    </a:lnTo>
                    <a:lnTo>
                      <a:pt x="37" y="27"/>
                    </a:lnTo>
                    <a:lnTo>
                      <a:pt x="39" y="18"/>
                    </a:lnTo>
                    <a:lnTo>
                      <a:pt x="37" y="9"/>
                    </a:lnTo>
                    <a:lnTo>
                      <a:pt x="40" y="6"/>
                    </a:lnTo>
                    <a:lnTo>
                      <a:pt x="43" y="8"/>
                    </a:lnTo>
                    <a:lnTo>
                      <a:pt x="50" y="8"/>
                    </a:lnTo>
                    <a:lnTo>
                      <a:pt x="56" y="2"/>
                    </a:lnTo>
                    <a:lnTo>
                      <a:pt x="58" y="5"/>
                    </a:lnTo>
                    <a:lnTo>
                      <a:pt x="61" y="2"/>
                    </a:lnTo>
                    <a:lnTo>
                      <a:pt x="68" y="5"/>
                    </a:lnTo>
                    <a:lnTo>
                      <a:pt x="77" y="0"/>
                    </a:lnTo>
                    <a:lnTo>
                      <a:pt x="89" y="8"/>
                    </a:lnTo>
                    <a:lnTo>
                      <a:pt x="99" y="9"/>
                    </a:lnTo>
                    <a:lnTo>
                      <a:pt x="105" y="18"/>
                    </a:lnTo>
                    <a:lnTo>
                      <a:pt x="107" y="24"/>
                    </a:lnTo>
                    <a:lnTo>
                      <a:pt x="114" y="30"/>
                    </a:lnTo>
                    <a:lnTo>
                      <a:pt x="114" y="30"/>
                    </a:lnTo>
                    <a:lnTo>
                      <a:pt x="113" y="30"/>
                    </a:lnTo>
                    <a:lnTo>
                      <a:pt x="111" y="33"/>
                    </a:lnTo>
                    <a:lnTo>
                      <a:pt x="117" y="55"/>
                    </a:lnTo>
                    <a:lnTo>
                      <a:pt x="120" y="53"/>
                    </a:lnTo>
                    <a:lnTo>
                      <a:pt x="125" y="64"/>
                    </a:lnTo>
                    <a:lnTo>
                      <a:pt x="123" y="68"/>
                    </a:lnTo>
                    <a:lnTo>
                      <a:pt x="126" y="75"/>
                    </a:lnTo>
                    <a:lnTo>
                      <a:pt x="125" y="80"/>
                    </a:lnTo>
                    <a:lnTo>
                      <a:pt x="133" y="95"/>
                    </a:lnTo>
                    <a:lnTo>
                      <a:pt x="139" y="103"/>
                    </a:lnTo>
                    <a:lnTo>
                      <a:pt x="138" y="106"/>
                    </a:lnTo>
                    <a:lnTo>
                      <a:pt x="142" y="115"/>
                    </a:lnTo>
                    <a:lnTo>
                      <a:pt x="138" y="118"/>
                    </a:lnTo>
                    <a:lnTo>
                      <a:pt x="139" y="124"/>
                    </a:lnTo>
                    <a:lnTo>
                      <a:pt x="144" y="137"/>
                    </a:lnTo>
                    <a:lnTo>
                      <a:pt x="150" y="139"/>
                    </a:lnTo>
                    <a:lnTo>
                      <a:pt x="148" y="140"/>
                    </a:lnTo>
                    <a:lnTo>
                      <a:pt x="144" y="140"/>
                    </a:lnTo>
                    <a:lnTo>
                      <a:pt x="136" y="128"/>
                    </a:lnTo>
                    <a:lnTo>
                      <a:pt x="133" y="130"/>
                    </a:lnTo>
                    <a:lnTo>
                      <a:pt x="136" y="140"/>
                    </a:lnTo>
                    <a:lnTo>
                      <a:pt x="144" y="142"/>
                    </a:lnTo>
                    <a:lnTo>
                      <a:pt x="151" y="161"/>
                    </a:lnTo>
                    <a:lnTo>
                      <a:pt x="156" y="167"/>
                    </a:lnTo>
                    <a:lnTo>
                      <a:pt x="154" y="171"/>
                    </a:lnTo>
                    <a:lnTo>
                      <a:pt x="157" y="174"/>
                    </a:lnTo>
                    <a:lnTo>
                      <a:pt x="154" y="177"/>
                    </a:lnTo>
                    <a:lnTo>
                      <a:pt x="157" y="181"/>
                    </a:lnTo>
                    <a:lnTo>
                      <a:pt x="154" y="183"/>
                    </a:lnTo>
                    <a:lnTo>
                      <a:pt x="154" y="186"/>
                    </a:lnTo>
                    <a:lnTo>
                      <a:pt x="160" y="196"/>
                    </a:lnTo>
                    <a:lnTo>
                      <a:pt x="166" y="201"/>
                    </a:lnTo>
                    <a:lnTo>
                      <a:pt x="165" y="208"/>
                    </a:lnTo>
                    <a:lnTo>
                      <a:pt x="167" y="214"/>
                    </a:lnTo>
                    <a:lnTo>
                      <a:pt x="163" y="220"/>
                    </a:lnTo>
                    <a:lnTo>
                      <a:pt x="166" y="226"/>
                    </a:lnTo>
                    <a:lnTo>
                      <a:pt x="165" y="232"/>
                    </a:lnTo>
                    <a:lnTo>
                      <a:pt x="163" y="230"/>
                    </a:lnTo>
                    <a:lnTo>
                      <a:pt x="157" y="227"/>
                    </a:lnTo>
                    <a:lnTo>
                      <a:pt x="156" y="227"/>
                    </a:lnTo>
                    <a:lnTo>
                      <a:pt x="157" y="224"/>
                    </a:lnTo>
                    <a:lnTo>
                      <a:pt x="160" y="221"/>
                    </a:lnTo>
                    <a:lnTo>
                      <a:pt x="156" y="218"/>
                    </a:lnTo>
                    <a:lnTo>
                      <a:pt x="156" y="208"/>
                    </a:lnTo>
                    <a:lnTo>
                      <a:pt x="151" y="201"/>
                    </a:lnTo>
                    <a:lnTo>
                      <a:pt x="150" y="208"/>
                    </a:lnTo>
                    <a:lnTo>
                      <a:pt x="148" y="209"/>
                    </a:lnTo>
                    <a:lnTo>
                      <a:pt x="150" y="221"/>
                    </a:lnTo>
                    <a:lnTo>
                      <a:pt x="148" y="224"/>
                    </a:lnTo>
                    <a:lnTo>
                      <a:pt x="151" y="229"/>
                    </a:lnTo>
                    <a:lnTo>
                      <a:pt x="147" y="233"/>
                    </a:lnTo>
                    <a:lnTo>
                      <a:pt x="151" y="252"/>
                    </a:lnTo>
                    <a:lnTo>
                      <a:pt x="151" y="252"/>
                    </a:lnTo>
                    <a:lnTo>
                      <a:pt x="150" y="251"/>
                    </a:lnTo>
                    <a:lnTo>
                      <a:pt x="145" y="249"/>
                    </a:lnTo>
                    <a:lnTo>
                      <a:pt x="142" y="246"/>
                    </a:lnTo>
                    <a:lnTo>
                      <a:pt x="132" y="251"/>
                    </a:lnTo>
                    <a:lnTo>
                      <a:pt x="132" y="261"/>
                    </a:lnTo>
                    <a:lnTo>
                      <a:pt x="129" y="263"/>
                    </a:lnTo>
                    <a:lnTo>
                      <a:pt x="123" y="260"/>
                    </a:lnTo>
                    <a:lnTo>
                      <a:pt x="126" y="264"/>
                    </a:lnTo>
                    <a:lnTo>
                      <a:pt x="123" y="267"/>
                    </a:lnTo>
                    <a:lnTo>
                      <a:pt x="123" y="273"/>
                    </a:lnTo>
                    <a:lnTo>
                      <a:pt x="120" y="273"/>
                    </a:lnTo>
                    <a:lnTo>
                      <a:pt x="116" y="277"/>
                    </a:lnTo>
                    <a:lnTo>
                      <a:pt x="108" y="277"/>
                    </a:lnTo>
                    <a:lnTo>
                      <a:pt x="102" y="286"/>
                    </a:lnTo>
                    <a:lnTo>
                      <a:pt x="93" y="290"/>
                    </a:lnTo>
                    <a:lnTo>
                      <a:pt x="85" y="290"/>
                    </a:lnTo>
                    <a:lnTo>
                      <a:pt x="76" y="285"/>
                    </a:lnTo>
                    <a:lnTo>
                      <a:pt x="64" y="286"/>
                    </a:lnTo>
                    <a:lnTo>
                      <a:pt x="64" y="283"/>
                    </a:lnTo>
                    <a:lnTo>
                      <a:pt x="59" y="277"/>
                    </a:lnTo>
                    <a:lnTo>
                      <a:pt x="59" y="277"/>
                    </a:lnTo>
                    <a:lnTo>
                      <a:pt x="50" y="246"/>
                    </a:lnTo>
                    <a:lnTo>
                      <a:pt x="55" y="243"/>
                    </a:lnTo>
                    <a:lnTo>
                      <a:pt x="53" y="223"/>
                    </a:lnTo>
                    <a:lnTo>
                      <a:pt x="47" y="220"/>
                    </a:lnTo>
                    <a:lnTo>
                      <a:pt x="46" y="209"/>
                    </a:lnTo>
                    <a:lnTo>
                      <a:pt x="40" y="205"/>
                    </a:lnTo>
                    <a:lnTo>
                      <a:pt x="39" y="198"/>
                    </a:lnTo>
                    <a:lnTo>
                      <a:pt x="34" y="195"/>
                    </a:lnTo>
                    <a:lnTo>
                      <a:pt x="34" y="186"/>
                    </a:lnTo>
                    <a:lnTo>
                      <a:pt x="36" y="184"/>
                    </a:lnTo>
                    <a:lnTo>
                      <a:pt x="36" y="177"/>
                    </a:lnTo>
                    <a:lnTo>
                      <a:pt x="39" y="174"/>
                    </a:lnTo>
                    <a:lnTo>
                      <a:pt x="36" y="168"/>
                    </a:lnTo>
                    <a:lnTo>
                      <a:pt x="37" y="162"/>
                    </a:lnTo>
                    <a:lnTo>
                      <a:pt x="28" y="156"/>
                    </a:lnTo>
                    <a:lnTo>
                      <a:pt x="27" y="149"/>
                    </a:lnTo>
                    <a:lnTo>
                      <a:pt x="21" y="143"/>
                    </a:lnTo>
                    <a:lnTo>
                      <a:pt x="18" y="133"/>
                    </a:lnTo>
                    <a:lnTo>
                      <a:pt x="15" y="131"/>
                    </a:lnTo>
                    <a:lnTo>
                      <a:pt x="18" y="124"/>
                    </a:lnTo>
                    <a:lnTo>
                      <a:pt x="18" y="117"/>
                    </a:lnTo>
                    <a:lnTo>
                      <a:pt x="12" y="108"/>
                    </a:lnTo>
                    <a:lnTo>
                      <a:pt x="13" y="103"/>
                    </a:lnTo>
                    <a:lnTo>
                      <a:pt x="10" y="99"/>
                    </a:lnTo>
                    <a:lnTo>
                      <a:pt x="10" y="93"/>
                    </a:lnTo>
                    <a:lnTo>
                      <a:pt x="4" y="86"/>
                    </a:lnTo>
                    <a:lnTo>
                      <a:pt x="7" y="81"/>
                    </a:lnTo>
                    <a:lnTo>
                      <a:pt x="0" y="59"/>
                    </a:lnTo>
                    <a:lnTo>
                      <a:pt x="6" y="62"/>
                    </a:lnTo>
                    <a:lnTo>
                      <a:pt x="9" y="61"/>
                    </a:lnTo>
                    <a:lnTo>
                      <a:pt x="9" y="56"/>
                    </a:lnTo>
                    <a:lnTo>
                      <a:pt x="6" y="50"/>
                    </a:lnTo>
                    <a:lnTo>
                      <a:pt x="7" y="49"/>
                    </a:lnTo>
                    <a:lnTo>
                      <a:pt x="6" y="3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29">
                <a:extLst>
                  <a:ext uri="{FF2B5EF4-FFF2-40B4-BE49-F238E27FC236}">
                    <a16:creationId xmlns:a16="http://schemas.microsoft.com/office/drawing/2014/main" id="{77F6FFB4-A37E-48F4-BA85-5DA42CF22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942" y="4273502"/>
                <a:ext cx="300038" cy="384175"/>
              </a:xfrm>
              <a:custGeom>
                <a:avLst/>
                <a:gdLst>
                  <a:gd name="T0" fmla="*/ 48 w 189"/>
                  <a:gd name="T1" fmla="*/ 39 h 242"/>
                  <a:gd name="T2" fmla="*/ 77 w 189"/>
                  <a:gd name="T3" fmla="*/ 44 h 242"/>
                  <a:gd name="T4" fmla="*/ 100 w 189"/>
                  <a:gd name="T5" fmla="*/ 31 h 242"/>
                  <a:gd name="T6" fmla="*/ 107 w 189"/>
                  <a:gd name="T7" fmla="*/ 19 h 242"/>
                  <a:gd name="T8" fmla="*/ 113 w 189"/>
                  <a:gd name="T9" fmla="*/ 17 h 242"/>
                  <a:gd name="T10" fmla="*/ 126 w 189"/>
                  <a:gd name="T11" fmla="*/ 0 h 242"/>
                  <a:gd name="T12" fmla="*/ 135 w 189"/>
                  <a:gd name="T13" fmla="*/ 6 h 242"/>
                  <a:gd name="T14" fmla="*/ 137 w 189"/>
                  <a:gd name="T15" fmla="*/ 21 h 242"/>
                  <a:gd name="T16" fmla="*/ 146 w 189"/>
                  <a:gd name="T17" fmla="*/ 37 h 242"/>
                  <a:gd name="T18" fmla="*/ 144 w 189"/>
                  <a:gd name="T19" fmla="*/ 34 h 242"/>
                  <a:gd name="T20" fmla="*/ 131 w 189"/>
                  <a:gd name="T21" fmla="*/ 19 h 242"/>
                  <a:gd name="T22" fmla="*/ 138 w 189"/>
                  <a:gd name="T23" fmla="*/ 42 h 242"/>
                  <a:gd name="T24" fmla="*/ 150 w 189"/>
                  <a:gd name="T25" fmla="*/ 44 h 242"/>
                  <a:gd name="T26" fmla="*/ 153 w 189"/>
                  <a:gd name="T27" fmla="*/ 56 h 242"/>
                  <a:gd name="T28" fmla="*/ 156 w 189"/>
                  <a:gd name="T29" fmla="*/ 58 h 242"/>
                  <a:gd name="T30" fmla="*/ 149 w 189"/>
                  <a:gd name="T31" fmla="*/ 68 h 242"/>
                  <a:gd name="T32" fmla="*/ 149 w 189"/>
                  <a:gd name="T33" fmla="*/ 61 h 242"/>
                  <a:gd name="T34" fmla="*/ 134 w 189"/>
                  <a:gd name="T35" fmla="*/ 53 h 242"/>
                  <a:gd name="T36" fmla="*/ 137 w 189"/>
                  <a:gd name="T37" fmla="*/ 65 h 242"/>
                  <a:gd name="T38" fmla="*/ 138 w 189"/>
                  <a:gd name="T39" fmla="*/ 75 h 242"/>
                  <a:gd name="T40" fmla="*/ 149 w 189"/>
                  <a:gd name="T41" fmla="*/ 84 h 242"/>
                  <a:gd name="T42" fmla="*/ 146 w 189"/>
                  <a:gd name="T43" fmla="*/ 90 h 242"/>
                  <a:gd name="T44" fmla="*/ 143 w 189"/>
                  <a:gd name="T45" fmla="*/ 93 h 242"/>
                  <a:gd name="T46" fmla="*/ 141 w 189"/>
                  <a:gd name="T47" fmla="*/ 100 h 242"/>
                  <a:gd name="T48" fmla="*/ 149 w 189"/>
                  <a:gd name="T49" fmla="*/ 109 h 242"/>
                  <a:gd name="T50" fmla="*/ 156 w 189"/>
                  <a:gd name="T51" fmla="*/ 108 h 242"/>
                  <a:gd name="T52" fmla="*/ 150 w 189"/>
                  <a:gd name="T53" fmla="*/ 117 h 242"/>
                  <a:gd name="T54" fmla="*/ 150 w 189"/>
                  <a:gd name="T55" fmla="*/ 136 h 242"/>
                  <a:gd name="T56" fmla="*/ 186 w 189"/>
                  <a:gd name="T57" fmla="*/ 190 h 242"/>
                  <a:gd name="T58" fmla="*/ 180 w 189"/>
                  <a:gd name="T59" fmla="*/ 207 h 242"/>
                  <a:gd name="T60" fmla="*/ 183 w 189"/>
                  <a:gd name="T61" fmla="*/ 199 h 242"/>
                  <a:gd name="T62" fmla="*/ 174 w 189"/>
                  <a:gd name="T63" fmla="*/ 208 h 242"/>
                  <a:gd name="T64" fmla="*/ 156 w 189"/>
                  <a:gd name="T65" fmla="*/ 209 h 242"/>
                  <a:gd name="T66" fmla="*/ 151 w 189"/>
                  <a:gd name="T67" fmla="*/ 208 h 242"/>
                  <a:gd name="T68" fmla="*/ 141 w 189"/>
                  <a:gd name="T69" fmla="*/ 209 h 242"/>
                  <a:gd name="T70" fmla="*/ 120 w 189"/>
                  <a:gd name="T71" fmla="*/ 212 h 242"/>
                  <a:gd name="T72" fmla="*/ 101 w 189"/>
                  <a:gd name="T73" fmla="*/ 233 h 242"/>
                  <a:gd name="T74" fmla="*/ 89 w 189"/>
                  <a:gd name="T75" fmla="*/ 232 h 242"/>
                  <a:gd name="T76" fmla="*/ 85 w 189"/>
                  <a:gd name="T77" fmla="*/ 237 h 242"/>
                  <a:gd name="T78" fmla="*/ 76 w 189"/>
                  <a:gd name="T79" fmla="*/ 233 h 242"/>
                  <a:gd name="T80" fmla="*/ 73 w 189"/>
                  <a:gd name="T81" fmla="*/ 221 h 242"/>
                  <a:gd name="T82" fmla="*/ 48 w 189"/>
                  <a:gd name="T83" fmla="*/ 215 h 242"/>
                  <a:gd name="T84" fmla="*/ 34 w 189"/>
                  <a:gd name="T85" fmla="*/ 201 h 242"/>
                  <a:gd name="T86" fmla="*/ 12 w 189"/>
                  <a:gd name="T87" fmla="*/ 181 h 242"/>
                  <a:gd name="T88" fmla="*/ 0 w 189"/>
                  <a:gd name="T89" fmla="*/ 173 h 242"/>
                  <a:gd name="T90" fmla="*/ 6 w 189"/>
                  <a:gd name="T91" fmla="*/ 165 h 242"/>
                  <a:gd name="T92" fmla="*/ 24 w 189"/>
                  <a:gd name="T93" fmla="*/ 140 h 242"/>
                  <a:gd name="T94" fmla="*/ 26 w 189"/>
                  <a:gd name="T95" fmla="*/ 137 h 242"/>
                  <a:gd name="T96" fmla="*/ 30 w 189"/>
                  <a:gd name="T97" fmla="*/ 133 h 242"/>
                  <a:gd name="T98" fmla="*/ 37 w 189"/>
                  <a:gd name="T99" fmla="*/ 133 h 242"/>
                  <a:gd name="T100" fmla="*/ 40 w 189"/>
                  <a:gd name="T101" fmla="*/ 128 h 242"/>
                  <a:gd name="T102" fmla="*/ 46 w 189"/>
                  <a:gd name="T103" fmla="*/ 115 h 242"/>
                  <a:gd name="T104" fmla="*/ 46 w 189"/>
                  <a:gd name="T105" fmla="*/ 100 h 242"/>
                  <a:gd name="T106" fmla="*/ 33 w 189"/>
                  <a:gd name="T107" fmla="*/ 64 h 242"/>
                  <a:gd name="T108" fmla="*/ 15 w 189"/>
                  <a:gd name="T109" fmla="*/ 58 h 242"/>
                  <a:gd name="T110" fmla="*/ 8 w 189"/>
                  <a:gd name="T111" fmla="*/ 52 h 242"/>
                  <a:gd name="T112" fmla="*/ 20 w 189"/>
                  <a:gd name="T113" fmla="*/ 33 h 242"/>
                  <a:gd name="T114" fmla="*/ 34 w 189"/>
                  <a:gd name="T115" fmla="*/ 3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9" h="242">
                    <a:moveTo>
                      <a:pt x="43" y="31"/>
                    </a:moveTo>
                    <a:lnTo>
                      <a:pt x="48" y="37"/>
                    </a:lnTo>
                    <a:lnTo>
                      <a:pt x="48" y="39"/>
                    </a:lnTo>
                    <a:lnTo>
                      <a:pt x="60" y="39"/>
                    </a:lnTo>
                    <a:lnTo>
                      <a:pt x="69" y="44"/>
                    </a:lnTo>
                    <a:lnTo>
                      <a:pt x="77" y="44"/>
                    </a:lnTo>
                    <a:lnTo>
                      <a:pt x="86" y="40"/>
                    </a:lnTo>
                    <a:lnTo>
                      <a:pt x="92" y="31"/>
                    </a:lnTo>
                    <a:lnTo>
                      <a:pt x="100" y="31"/>
                    </a:lnTo>
                    <a:lnTo>
                      <a:pt x="104" y="27"/>
                    </a:lnTo>
                    <a:lnTo>
                      <a:pt x="107" y="27"/>
                    </a:lnTo>
                    <a:lnTo>
                      <a:pt x="107" y="19"/>
                    </a:lnTo>
                    <a:lnTo>
                      <a:pt x="110" y="18"/>
                    </a:lnTo>
                    <a:lnTo>
                      <a:pt x="107" y="14"/>
                    </a:lnTo>
                    <a:lnTo>
                      <a:pt x="113" y="17"/>
                    </a:lnTo>
                    <a:lnTo>
                      <a:pt x="116" y="15"/>
                    </a:lnTo>
                    <a:lnTo>
                      <a:pt x="116" y="5"/>
                    </a:lnTo>
                    <a:lnTo>
                      <a:pt x="126" y="0"/>
                    </a:lnTo>
                    <a:lnTo>
                      <a:pt x="129" y="3"/>
                    </a:lnTo>
                    <a:lnTo>
                      <a:pt x="134" y="5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4" y="14"/>
                    </a:lnTo>
                    <a:lnTo>
                      <a:pt x="137" y="21"/>
                    </a:lnTo>
                    <a:lnTo>
                      <a:pt x="143" y="28"/>
                    </a:lnTo>
                    <a:lnTo>
                      <a:pt x="149" y="31"/>
                    </a:lnTo>
                    <a:lnTo>
                      <a:pt x="146" y="37"/>
                    </a:lnTo>
                    <a:lnTo>
                      <a:pt x="149" y="42"/>
                    </a:lnTo>
                    <a:lnTo>
                      <a:pt x="144" y="40"/>
                    </a:lnTo>
                    <a:lnTo>
                      <a:pt x="144" y="34"/>
                    </a:lnTo>
                    <a:lnTo>
                      <a:pt x="129" y="12"/>
                    </a:lnTo>
                    <a:lnTo>
                      <a:pt x="128" y="18"/>
                    </a:lnTo>
                    <a:lnTo>
                      <a:pt x="131" y="19"/>
                    </a:lnTo>
                    <a:lnTo>
                      <a:pt x="138" y="31"/>
                    </a:lnTo>
                    <a:lnTo>
                      <a:pt x="140" y="36"/>
                    </a:lnTo>
                    <a:lnTo>
                      <a:pt x="138" y="42"/>
                    </a:lnTo>
                    <a:lnTo>
                      <a:pt x="149" y="46"/>
                    </a:lnTo>
                    <a:lnTo>
                      <a:pt x="150" y="44"/>
                    </a:lnTo>
                    <a:lnTo>
                      <a:pt x="150" y="44"/>
                    </a:lnTo>
                    <a:lnTo>
                      <a:pt x="149" y="47"/>
                    </a:lnTo>
                    <a:lnTo>
                      <a:pt x="150" y="52"/>
                    </a:lnTo>
                    <a:lnTo>
                      <a:pt x="153" y="56"/>
                    </a:lnTo>
                    <a:lnTo>
                      <a:pt x="156" y="53"/>
                    </a:lnTo>
                    <a:lnTo>
                      <a:pt x="159" y="56"/>
                    </a:lnTo>
                    <a:lnTo>
                      <a:pt x="156" y="58"/>
                    </a:lnTo>
                    <a:lnTo>
                      <a:pt x="154" y="70"/>
                    </a:lnTo>
                    <a:lnTo>
                      <a:pt x="151" y="68"/>
                    </a:lnTo>
                    <a:lnTo>
                      <a:pt x="149" y="68"/>
                    </a:lnTo>
                    <a:lnTo>
                      <a:pt x="144" y="70"/>
                    </a:lnTo>
                    <a:lnTo>
                      <a:pt x="141" y="65"/>
                    </a:lnTo>
                    <a:lnTo>
                      <a:pt x="149" y="61"/>
                    </a:lnTo>
                    <a:lnTo>
                      <a:pt x="149" y="58"/>
                    </a:lnTo>
                    <a:lnTo>
                      <a:pt x="138" y="52"/>
                    </a:lnTo>
                    <a:lnTo>
                      <a:pt x="134" y="53"/>
                    </a:lnTo>
                    <a:lnTo>
                      <a:pt x="135" y="55"/>
                    </a:lnTo>
                    <a:lnTo>
                      <a:pt x="132" y="61"/>
                    </a:lnTo>
                    <a:lnTo>
                      <a:pt x="137" y="65"/>
                    </a:lnTo>
                    <a:lnTo>
                      <a:pt x="135" y="70"/>
                    </a:lnTo>
                    <a:lnTo>
                      <a:pt x="134" y="72"/>
                    </a:lnTo>
                    <a:lnTo>
                      <a:pt x="138" y="75"/>
                    </a:lnTo>
                    <a:lnTo>
                      <a:pt x="141" y="83"/>
                    </a:lnTo>
                    <a:lnTo>
                      <a:pt x="150" y="81"/>
                    </a:lnTo>
                    <a:lnTo>
                      <a:pt x="149" y="84"/>
                    </a:lnTo>
                    <a:lnTo>
                      <a:pt x="151" y="89"/>
                    </a:lnTo>
                    <a:lnTo>
                      <a:pt x="147" y="87"/>
                    </a:lnTo>
                    <a:lnTo>
                      <a:pt x="146" y="90"/>
                    </a:lnTo>
                    <a:lnTo>
                      <a:pt x="149" y="99"/>
                    </a:lnTo>
                    <a:lnTo>
                      <a:pt x="147" y="99"/>
                    </a:lnTo>
                    <a:lnTo>
                      <a:pt x="143" y="93"/>
                    </a:lnTo>
                    <a:lnTo>
                      <a:pt x="141" y="95"/>
                    </a:lnTo>
                    <a:lnTo>
                      <a:pt x="144" y="99"/>
                    </a:lnTo>
                    <a:lnTo>
                      <a:pt x="141" y="100"/>
                    </a:lnTo>
                    <a:lnTo>
                      <a:pt x="143" y="109"/>
                    </a:lnTo>
                    <a:lnTo>
                      <a:pt x="147" y="114"/>
                    </a:lnTo>
                    <a:lnTo>
                      <a:pt x="149" y="109"/>
                    </a:lnTo>
                    <a:lnTo>
                      <a:pt x="146" y="100"/>
                    </a:lnTo>
                    <a:lnTo>
                      <a:pt x="150" y="99"/>
                    </a:lnTo>
                    <a:lnTo>
                      <a:pt x="156" y="108"/>
                    </a:lnTo>
                    <a:lnTo>
                      <a:pt x="151" y="109"/>
                    </a:lnTo>
                    <a:lnTo>
                      <a:pt x="153" y="114"/>
                    </a:lnTo>
                    <a:lnTo>
                      <a:pt x="150" y="117"/>
                    </a:lnTo>
                    <a:lnTo>
                      <a:pt x="151" y="124"/>
                    </a:lnTo>
                    <a:lnTo>
                      <a:pt x="150" y="128"/>
                    </a:lnTo>
                    <a:lnTo>
                      <a:pt x="150" y="136"/>
                    </a:lnTo>
                    <a:lnTo>
                      <a:pt x="169" y="168"/>
                    </a:lnTo>
                    <a:lnTo>
                      <a:pt x="183" y="183"/>
                    </a:lnTo>
                    <a:lnTo>
                      <a:pt x="186" y="190"/>
                    </a:lnTo>
                    <a:lnTo>
                      <a:pt x="189" y="192"/>
                    </a:lnTo>
                    <a:lnTo>
                      <a:pt x="189" y="204"/>
                    </a:lnTo>
                    <a:lnTo>
                      <a:pt x="180" y="207"/>
                    </a:lnTo>
                    <a:lnTo>
                      <a:pt x="184" y="202"/>
                    </a:lnTo>
                    <a:lnTo>
                      <a:pt x="184" y="199"/>
                    </a:lnTo>
                    <a:lnTo>
                      <a:pt x="183" y="199"/>
                    </a:lnTo>
                    <a:lnTo>
                      <a:pt x="175" y="202"/>
                    </a:lnTo>
                    <a:lnTo>
                      <a:pt x="177" y="205"/>
                    </a:lnTo>
                    <a:lnTo>
                      <a:pt x="174" y="208"/>
                    </a:lnTo>
                    <a:lnTo>
                      <a:pt x="174" y="208"/>
                    </a:lnTo>
                    <a:lnTo>
                      <a:pt x="168" y="202"/>
                    </a:lnTo>
                    <a:lnTo>
                      <a:pt x="156" y="209"/>
                    </a:lnTo>
                    <a:lnTo>
                      <a:pt x="156" y="208"/>
                    </a:lnTo>
                    <a:lnTo>
                      <a:pt x="151" y="208"/>
                    </a:lnTo>
                    <a:lnTo>
                      <a:pt x="151" y="208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1" y="209"/>
                    </a:lnTo>
                    <a:lnTo>
                      <a:pt x="134" y="215"/>
                    </a:lnTo>
                    <a:lnTo>
                      <a:pt x="129" y="211"/>
                    </a:lnTo>
                    <a:lnTo>
                      <a:pt x="120" y="212"/>
                    </a:lnTo>
                    <a:lnTo>
                      <a:pt x="113" y="223"/>
                    </a:lnTo>
                    <a:lnTo>
                      <a:pt x="107" y="220"/>
                    </a:lnTo>
                    <a:lnTo>
                      <a:pt x="101" y="233"/>
                    </a:lnTo>
                    <a:lnTo>
                      <a:pt x="97" y="230"/>
                    </a:lnTo>
                    <a:lnTo>
                      <a:pt x="94" y="233"/>
                    </a:lnTo>
                    <a:lnTo>
                      <a:pt x="89" y="232"/>
                    </a:lnTo>
                    <a:lnTo>
                      <a:pt x="89" y="234"/>
                    </a:lnTo>
                    <a:lnTo>
                      <a:pt x="83" y="236"/>
                    </a:lnTo>
                    <a:lnTo>
                      <a:pt x="85" y="237"/>
                    </a:lnTo>
                    <a:lnTo>
                      <a:pt x="77" y="242"/>
                    </a:lnTo>
                    <a:lnTo>
                      <a:pt x="77" y="242"/>
                    </a:lnTo>
                    <a:lnTo>
                      <a:pt x="76" y="233"/>
                    </a:lnTo>
                    <a:lnTo>
                      <a:pt x="77" y="230"/>
                    </a:lnTo>
                    <a:lnTo>
                      <a:pt x="76" y="223"/>
                    </a:lnTo>
                    <a:lnTo>
                      <a:pt x="73" y="221"/>
                    </a:lnTo>
                    <a:lnTo>
                      <a:pt x="73" y="215"/>
                    </a:lnTo>
                    <a:lnTo>
                      <a:pt x="66" y="217"/>
                    </a:lnTo>
                    <a:lnTo>
                      <a:pt x="48" y="215"/>
                    </a:lnTo>
                    <a:lnTo>
                      <a:pt x="43" y="211"/>
                    </a:lnTo>
                    <a:lnTo>
                      <a:pt x="43" y="205"/>
                    </a:lnTo>
                    <a:lnTo>
                      <a:pt x="34" y="201"/>
                    </a:lnTo>
                    <a:lnTo>
                      <a:pt x="29" y="202"/>
                    </a:lnTo>
                    <a:lnTo>
                      <a:pt x="20" y="183"/>
                    </a:lnTo>
                    <a:lnTo>
                      <a:pt x="12" y="181"/>
                    </a:lnTo>
                    <a:lnTo>
                      <a:pt x="8" y="184"/>
                    </a:lnTo>
                    <a:lnTo>
                      <a:pt x="9" y="179"/>
                    </a:lnTo>
                    <a:lnTo>
                      <a:pt x="0" y="173"/>
                    </a:lnTo>
                    <a:lnTo>
                      <a:pt x="3" y="171"/>
                    </a:lnTo>
                    <a:lnTo>
                      <a:pt x="3" y="171"/>
                    </a:lnTo>
                    <a:lnTo>
                      <a:pt x="6" y="165"/>
                    </a:lnTo>
                    <a:lnTo>
                      <a:pt x="21" y="162"/>
                    </a:lnTo>
                    <a:lnTo>
                      <a:pt x="20" y="148"/>
                    </a:lnTo>
                    <a:lnTo>
                      <a:pt x="24" y="140"/>
                    </a:lnTo>
                    <a:lnTo>
                      <a:pt x="21" y="139"/>
                    </a:lnTo>
                    <a:lnTo>
                      <a:pt x="23" y="137"/>
                    </a:lnTo>
                    <a:lnTo>
                      <a:pt x="26" y="137"/>
                    </a:lnTo>
                    <a:lnTo>
                      <a:pt x="26" y="134"/>
                    </a:lnTo>
                    <a:lnTo>
                      <a:pt x="30" y="136"/>
                    </a:lnTo>
                    <a:lnTo>
                      <a:pt x="30" y="133"/>
                    </a:lnTo>
                    <a:lnTo>
                      <a:pt x="33" y="134"/>
                    </a:lnTo>
                    <a:lnTo>
                      <a:pt x="34" y="131"/>
                    </a:lnTo>
                    <a:lnTo>
                      <a:pt x="37" y="133"/>
                    </a:lnTo>
                    <a:lnTo>
                      <a:pt x="37" y="130"/>
                    </a:lnTo>
                    <a:lnTo>
                      <a:pt x="42" y="130"/>
                    </a:lnTo>
                    <a:lnTo>
                      <a:pt x="40" y="128"/>
                    </a:lnTo>
                    <a:lnTo>
                      <a:pt x="45" y="123"/>
                    </a:lnTo>
                    <a:lnTo>
                      <a:pt x="43" y="117"/>
                    </a:lnTo>
                    <a:lnTo>
                      <a:pt x="46" y="115"/>
                    </a:lnTo>
                    <a:lnTo>
                      <a:pt x="49" y="102"/>
                    </a:lnTo>
                    <a:lnTo>
                      <a:pt x="48" y="100"/>
                    </a:lnTo>
                    <a:lnTo>
                      <a:pt x="46" y="100"/>
                    </a:lnTo>
                    <a:lnTo>
                      <a:pt x="40" y="92"/>
                    </a:lnTo>
                    <a:lnTo>
                      <a:pt x="33" y="83"/>
                    </a:lnTo>
                    <a:lnTo>
                      <a:pt x="33" y="64"/>
                    </a:lnTo>
                    <a:lnTo>
                      <a:pt x="29" y="59"/>
                    </a:lnTo>
                    <a:lnTo>
                      <a:pt x="30" y="55"/>
                    </a:lnTo>
                    <a:lnTo>
                      <a:pt x="15" y="58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8" y="52"/>
                    </a:lnTo>
                    <a:lnTo>
                      <a:pt x="11" y="44"/>
                    </a:lnTo>
                    <a:lnTo>
                      <a:pt x="14" y="43"/>
                    </a:lnTo>
                    <a:lnTo>
                      <a:pt x="20" y="33"/>
                    </a:lnTo>
                    <a:lnTo>
                      <a:pt x="24" y="33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7" y="33"/>
                    </a:lnTo>
                    <a:lnTo>
                      <a:pt x="43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1">
                <a:extLst>
                  <a:ext uri="{FF2B5EF4-FFF2-40B4-BE49-F238E27FC236}">
                    <a16:creationId xmlns:a16="http://schemas.microsoft.com/office/drawing/2014/main" id="{FC077765-5E99-465E-9370-50E0F4ECC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0942" y="4594177"/>
                <a:ext cx="301625" cy="409575"/>
              </a:xfrm>
              <a:custGeom>
                <a:avLst/>
                <a:gdLst>
                  <a:gd name="T0" fmla="*/ 156 w 190"/>
                  <a:gd name="T1" fmla="*/ 155 h 258"/>
                  <a:gd name="T2" fmla="*/ 154 w 190"/>
                  <a:gd name="T3" fmla="*/ 165 h 258"/>
                  <a:gd name="T4" fmla="*/ 134 w 190"/>
                  <a:gd name="T5" fmla="*/ 156 h 258"/>
                  <a:gd name="T6" fmla="*/ 144 w 190"/>
                  <a:gd name="T7" fmla="*/ 155 h 258"/>
                  <a:gd name="T8" fmla="*/ 171 w 190"/>
                  <a:gd name="T9" fmla="*/ 59 h 258"/>
                  <a:gd name="T10" fmla="*/ 175 w 190"/>
                  <a:gd name="T11" fmla="*/ 78 h 258"/>
                  <a:gd name="T12" fmla="*/ 156 w 190"/>
                  <a:gd name="T13" fmla="*/ 65 h 258"/>
                  <a:gd name="T14" fmla="*/ 77 w 190"/>
                  <a:gd name="T15" fmla="*/ 38 h 258"/>
                  <a:gd name="T16" fmla="*/ 89 w 190"/>
                  <a:gd name="T17" fmla="*/ 30 h 258"/>
                  <a:gd name="T18" fmla="*/ 107 w 190"/>
                  <a:gd name="T19" fmla="*/ 16 h 258"/>
                  <a:gd name="T20" fmla="*/ 134 w 190"/>
                  <a:gd name="T21" fmla="*/ 13 h 258"/>
                  <a:gd name="T22" fmla="*/ 151 w 190"/>
                  <a:gd name="T23" fmla="*/ 6 h 258"/>
                  <a:gd name="T24" fmla="*/ 168 w 190"/>
                  <a:gd name="T25" fmla="*/ 0 h 258"/>
                  <a:gd name="T26" fmla="*/ 165 w 190"/>
                  <a:gd name="T27" fmla="*/ 18 h 258"/>
                  <a:gd name="T28" fmla="*/ 184 w 190"/>
                  <a:gd name="T29" fmla="*/ 47 h 258"/>
                  <a:gd name="T30" fmla="*/ 184 w 190"/>
                  <a:gd name="T31" fmla="*/ 62 h 258"/>
                  <a:gd name="T32" fmla="*/ 181 w 190"/>
                  <a:gd name="T33" fmla="*/ 71 h 258"/>
                  <a:gd name="T34" fmla="*/ 172 w 190"/>
                  <a:gd name="T35" fmla="*/ 58 h 258"/>
                  <a:gd name="T36" fmla="*/ 174 w 190"/>
                  <a:gd name="T37" fmla="*/ 49 h 258"/>
                  <a:gd name="T38" fmla="*/ 163 w 190"/>
                  <a:gd name="T39" fmla="*/ 50 h 258"/>
                  <a:gd name="T40" fmla="*/ 163 w 190"/>
                  <a:gd name="T41" fmla="*/ 43 h 258"/>
                  <a:gd name="T42" fmla="*/ 163 w 190"/>
                  <a:gd name="T43" fmla="*/ 16 h 258"/>
                  <a:gd name="T44" fmla="*/ 141 w 190"/>
                  <a:gd name="T45" fmla="*/ 40 h 258"/>
                  <a:gd name="T46" fmla="*/ 126 w 190"/>
                  <a:gd name="T47" fmla="*/ 55 h 258"/>
                  <a:gd name="T48" fmla="*/ 128 w 190"/>
                  <a:gd name="T49" fmla="*/ 74 h 258"/>
                  <a:gd name="T50" fmla="*/ 129 w 190"/>
                  <a:gd name="T51" fmla="*/ 72 h 258"/>
                  <a:gd name="T52" fmla="*/ 137 w 190"/>
                  <a:gd name="T53" fmla="*/ 87 h 258"/>
                  <a:gd name="T54" fmla="*/ 160 w 190"/>
                  <a:gd name="T55" fmla="*/ 112 h 258"/>
                  <a:gd name="T56" fmla="*/ 151 w 190"/>
                  <a:gd name="T57" fmla="*/ 125 h 258"/>
                  <a:gd name="T58" fmla="*/ 143 w 190"/>
                  <a:gd name="T59" fmla="*/ 119 h 258"/>
                  <a:gd name="T60" fmla="*/ 114 w 190"/>
                  <a:gd name="T61" fmla="*/ 108 h 258"/>
                  <a:gd name="T62" fmla="*/ 138 w 190"/>
                  <a:gd name="T63" fmla="*/ 137 h 258"/>
                  <a:gd name="T64" fmla="*/ 131 w 190"/>
                  <a:gd name="T65" fmla="*/ 162 h 258"/>
                  <a:gd name="T66" fmla="*/ 129 w 190"/>
                  <a:gd name="T67" fmla="*/ 165 h 258"/>
                  <a:gd name="T68" fmla="*/ 126 w 190"/>
                  <a:gd name="T69" fmla="*/ 183 h 258"/>
                  <a:gd name="T70" fmla="*/ 144 w 190"/>
                  <a:gd name="T71" fmla="*/ 217 h 258"/>
                  <a:gd name="T72" fmla="*/ 143 w 190"/>
                  <a:gd name="T73" fmla="*/ 234 h 258"/>
                  <a:gd name="T74" fmla="*/ 140 w 190"/>
                  <a:gd name="T75" fmla="*/ 246 h 258"/>
                  <a:gd name="T76" fmla="*/ 128 w 190"/>
                  <a:gd name="T77" fmla="*/ 222 h 258"/>
                  <a:gd name="T78" fmla="*/ 123 w 190"/>
                  <a:gd name="T79" fmla="*/ 197 h 258"/>
                  <a:gd name="T80" fmla="*/ 116 w 190"/>
                  <a:gd name="T81" fmla="*/ 186 h 258"/>
                  <a:gd name="T82" fmla="*/ 126 w 190"/>
                  <a:gd name="T83" fmla="*/ 212 h 258"/>
                  <a:gd name="T84" fmla="*/ 110 w 190"/>
                  <a:gd name="T85" fmla="*/ 233 h 258"/>
                  <a:gd name="T86" fmla="*/ 117 w 190"/>
                  <a:gd name="T87" fmla="*/ 246 h 258"/>
                  <a:gd name="T88" fmla="*/ 126 w 190"/>
                  <a:gd name="T89" fmla="*/ 256 h 258"/>
                  <a:gd name="T90" fmla="*/ 88 w 190"/>
                  <a:gd name="T91" fmla="*/ 233 h 258"/>
                  <a:gd name="T92" fmla="*/ 60 w 190"/>
                  <a:gd name="T93" fmla="*/ 222 h 258"/>
                  <a:gd name="T94" fmla="*/ 43 w 190"/>
                  <a:gd name="T95" fmla="*/ 217 h 258"/>
                  <a:gd name="T96" fmla="*/ 33 w 190"/>
                  <a:gd name="T97" fmla="*/ 197 h 258"/>
                  <a:gd name="T98" fmla="*/ 24 w 190"/>
                  <a:gd name="T99" fmla="*/ 174 h 258"/>
                  <a:gd name="T100" fmla="*/ 14 w 190"/>
                  <a:gd name="T101" fmla="*/ 158 h 258"/>
                  <a:gd name="T102" fmla="*/ 3 w 190"/>
                  <a:gd name="T103" fmla="*/ 134 h 258"/>
                  <a:gd name="T104" fmla="*/ 3 w 190"/>
                  <a:gd name="T105" fmla="*/ 111 h 258"/>
                  <a:gd name="T106" fmla="*/ 18 w 190"/>
                  <a:gd name="T107" fmla="*/ 94 h 258"/>
                  <a:gd name="T108" fmla="*/ 31 w 190"/>
                  <a:gd name="T109" fmla="*/ 94 h 258"/>
                  <a:gd name="T110" fmla="*/ 51 w 190"/>
                  <a:gd name="T111" fmla="*/ 94 h 258"/>
                  <a:gd name="T112" fmla="*/ 54 w 190"/>
                  <a:gd name="T113" fmla="*/ 78 h 258"/>
                  <a:gd name="T114" fmla="*/ 76 w 190"/>
                  <a:gd name="T115" fmla="*/ 59 h 258"/>
                  <a:gd name="T116" fmla="*/ 77 w 190"/>
                  <a:gd name="T117" fmla="*/ 3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0" h="258">
                    <a:moveTo>
                      <a:pt x="144" y="155"/>
                    </a:moveTo>
                    <a:lnTo>
                      <a:pt x="150" y="155"/>
                    </a:lnTo>
                    <a:lnTo>
                      <a:pt x="153" y="159"/>
                    </a:lnTo>
                    <a:lnTo>
                      <a:pt x="156" y="155"/>
                    </a:lnTo>
                    <a:lnTo>
                      <a:pt x="159" y="156"/>
                    </a:lnTo>
                    <a:lnTo>
                      <a:pt x="157" y="162"/>
                    </a:lnTo>
                    <a:lnTo>
                      <a:pt x="160" y="164"/>
                    </a:lnTo>
                    <a:lnTo>
                      <a:pt x="154" y="165"/>
                    </a:lnTo>
                    <a:lnTo>
                      <a:pt x="149" y="164"/>
                    </a:lnTo>
                    <a:lnTo>
                      <a:pt x="150" y="167"/>
                    </a:lnTo>
                    <a:lnTo>
                      <a:pt x="147" y="167"/>
                    </a:lnTo>
                    <a:lnTo>
                      <a:pt x="134" y="156"/>
                    </a:lnTo>
                    <a:lnTo>
                      <a:pt x="137" y="155"/>
                    </a:lnTo>
                    <a:lnTo>
                      <a:pt x="141" y="159"/>
                    </a:lnTo>
                    <a:lnTo>
                      <a:pt x="143" y="153"/>
                    </a:lnTo>
                    <a:lnTo>
                      <a:pt x="144" y="155"/>
                    </a:lnTo>
                    <a:close/>
                    <a:moveTo>
                      <a:pt x="157" y="56"/>
                    </a:moveTo>
                    <a:lnTo>
                      <a:pt x="162" y="59"/>
                    </a:lnTo>
                    <a:lnTo>
                      <a:pt x="166" y="58"/>
                    </a:lnTo>
                    <a:lnTo>
                      <a:pt x="171" y="59"/>
                    </a:lnTo>
                    <a:lnTo>
                      <a:pt x="175" y="72"/>
                    </a:lnTo>
                    <a:lnTo>
                      <a:pt x="178" y="75"/>
                    </a:lnTo>
                    <a:lnTo>
                      <a:pt x="177" y="77"/>
                    </a:lnTo>
                    <a:lnTo>
                      <a:pt x="175" y="78"/>
                    </a:lnTo>
                    <a:lnTo>
                      <a:pt x="171" y="74"/>
                    </a:lnTo>
                    <a:lnTo>
                      <a:pt x="160" y="68"/>
                    </a:lnTo>
                    <a:lnTo>
                      <a:pt x="159" y="63"/>
                    </a:lnTo>
                    <a:lnTo>
                      <a:pt x="156" y="65"/>
                    </a:lnTo>
                    <a:lnTo>
                      <a:pt x="153" y="62"/>
                    </a:lnTo>
                    <a:lnTo>
                      <a:pt x="151" y="58"/>
                    </a:lnTo>
                    <a:lnTo>
                      <a:pt x="157" y="56"/>
                    </a:lnTo>
                    <a:close/>
                    <a:moveTo>
                      <a:pt x="77" y="38"/>
                    </a:moveTo>
                    <a:lnTo>
                      <a:pt x="83" y="35"/>
                    </a:lnTo>
                    <a:lnTo>
                      <a:pt x="82" y="34"/>
                    </a:lnTo>
                    <a:lnTo>
                      <a:pt x="89" y="32"/>
                    </a:lnTo>
                    <a:lnTo>
                      <a:pt x="89" y="30"/>
                    </a:lnTo>
                    <a:lnTo>
                      <a:pt x="94" y="30"/>
                    </a:lnTo>
                    <a:lnTo>
                      <a:pt x="95" y="28"/>
                    </a:lnTo>
                    <a:lnTo>
                      <a:pt x="100" y="30"/>
                    </a:lnTo>
                    <a:lnTo>
                      <a:pt x="107" y="16"/>
                    </a:lnTo>
                    <a:lnTo>
                      <a:pt x="113" y="21"/>
                    </a:lnTo>
                    <a:lnTo>
                      <a:pt x="119" y="10"/>
                    </a:lnTo>
                    <a:lnTo>
                      <a:pt x="129" y="9"/>
                    </a:lnTo>
                    <a:lnTo>
                      <a:pt x="134" y="13"/>
                    </a:lnTo>
                    <a:lnTo>
                      <a:pt x="141" y="7"/>
                    </a:lnTo>
                    <a:lnTo>
                      <a:pt x="144" y="9"/>
                    </a:lnTo>
                    <a:lnTo>
                      <a:pt x="144" y="9"/>
                    </a:lnTo>
                    <a:lnTo>
                      <a:pt x="151" y="6"/>
                    </a:lnTo>
                    <a:lnTo>
                      <a:pt x="151" y="6"/>
                    </a:lnTo>
                    <a:lnTo>
                      <a:pt x="154" y="6"/>
                    </a:lnTo>
                    <a:lnTo>
                      <a:pt x="156" y="7"/>
                    </a:lnTo>
                    <a:lnTo>
                      <a:pt x="168" y="0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9"/>
                    </a:lnTo>
                    <a:lnTo>
                      <a:pt x="165" y="18"/>
                    </a:lnTo>
                    <a:lnTo>
                      <a:pt x="171" y="31"/>
                    </a:lnTo>
                    <a:lnTo>
                      <a:pt x="180" y="46"/>
                    </a:lnTo>
                    <a:lnTo>
                      <a:pt x="181" y="49"/>
                    </a:lnTo>
                    <a:lnTo>
                      <a:pt x="184" y="47"/>
                    </a:lnTo>
                    <a:lnTo>
                      <a:pt x="187" y="49"/>
                    </a:lnTo>
                    <a:lnTo>
                      <a:pt x="190" y="50"/>
                    </a:lnTo>
                    <a:lnTo>
                      <a:pt x="184" y="55"/>
                    </a:lnTo>
                    <a:lnTo>
                      <a:pt x="184" y="62"/>
                    </a:lnTo>
                    <a:lnTo>
                      <a:pt x="183" y="65"/>
                    </a:lnTo>
                    <a:lnTo>
                      <a:pt x="184" y="72"/>
                    </a:lnTo>
                    <a:lnTo>
                      <a:pt x="183" y="74"/>
                    </a:lnTo>
                    <a:lnTo>
                      <a:pt x="181" y="71"/>
                    </a:lnTo>
                    <a:lnTo>
                      <a:pt x="178" y="71"/>
                    </a:lnTo>
                    <a:lnTo>
                      <a:pt x="178" y="65"/>
                    </a:lnTo>
                    <a:lnTo>
                      <a:pt x="175" y="63"/>
                    </a:lnTo>
                    <a:lnTo>
                      <a:pt x="172" y="58"/>
                    </a:lnTo>
                    <a:lnTo>
                      <a:pt x="177" y="58"/>
                    </a:lnTo>
                    <a:lnTo>
                      <a:pt x="178" y="53"/>
                    </a:lnTo>
                    <a:lnTo>
                      <a:pt x="174" y="44"/>
                    </a:lnTo>
                    <a:lnTo>
                      <a:pt x="174" y="49"/>
                    </a:lnTo>
                    <a:lnTo>
                      <a:pt x="168" y="47"/>
                    </a:lnTo>
                    <a:lnTo>
                      <a:pt x="168" y="53"/>
                    </a:lnTo>
                    <a:lnTo>
                      <a:pt x="166" y="55"/>
                    </a:lnTo>
                    <a:lnTo>
                      <a:pt x="163" y="50"/>
                    </a:lnTo>
                    <a:lnTo>
                      <a:pt x="160" y="53"/>
                    </a:lnTo>
                    <a:lnTo>
                      <a:pt x="157" y="50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8" y="43"/>
                    </a:lnTo>
                    <a:lnTo>
                      <a:pt x="171" y="38"/>
                    </a:lnTo>
                    <a:lnTo>
                      <a:pt x="165" y="27"/>
                    </a:lnTo>
                    <a:lnTo>
                      <a:pt x="163" y="16"/>
                    </a:lnTo>
                    <a:lnTo>
                      <a:pt x="157" y="18"/>
                    </a:lnTo>
                    <a:lnTo>
                      <a:pt x="159" y="22"/>
                    </a:lnTo>
                    <a:lnTo>
                      <a:pt x="149" y="28"/>
                    </a:lnTo>
                    <a:lnTo>
                      <a:pt x="141" y="40"/>
                    </a:lnTo>
                    <a:lnTo>
                      <a:pt x="134" y="41"/>
                    </a:lnTo>
                    <a:lnTo>
                      <a:pt x="129" y="49"/>
                    </a:lnTo>
                    <a:lnTo>
                      <a:pt x="129" y="53"/>
                    </a:lnTo>
                    <a:lnTo>
                      <a:pt x="126" y="55"/>
                    </a:lnTo>
                    <a:lnTo>
                      <a:pt x="125" y="58"/>
                    </a:lnTo>
                    <a:lnTo>
                      <a:pt x="126" y="63"/>
                    </a:lnTo>
                    <a:lnTo>
                      <a:pt x="125" y="71"/>
                    </a:lnTo>
                    <a:lnTo>
                      <a:pt x="128" y="74"/>
                    </a:lnTo>
                    <a:lnTo>
                      <a:pt x="125" y="80"/>
                    </a:lnTo>
                    <a:lnTo>
                      <a:pt x="128" y="81"/>
                    </a:lnTo>
                    <a:lnTo>
                      <a:pt x="131" y="80"/>
                    </a:lnTo>
                    <a:lnTo>
                      <a:pt x="129" y="72"/>
                    </a:lnTo>
                    <a:lnTo>
                      <a:pt x="135" y="66"/>
                    </a:lnTo>
                    <a:lnTo>
                      <a:pt x="137" y="68"/>
                    </a:lnTo>
                    <a:lnTo>
                      <a:pt x="134" y="80"/>
                    </a:lnTo>
                    <a:lnTo>
                      <a:pt x="137" y="87"/>
                    </a:lnTo>
                    <a:lnTo>
                      <a:pt x="150" y="94"/>
                    </a:lnTo>
                    <a:lnTo>
                      <a:pt x="149" y="106"/>
                    </a:lnTo>
                    <a:lnTo>
                      <a:pt x="150" y="108"/>
                    </a:lnTo>
                    <a:lnTo>
                      <a:pt x="160" y="112"/>
                    </a:lnTo>
                    <a:lnTo>
                      <a:pt x="160" y="115"/>
                    </a:lnTo>
                    <a:lnTo>
                      <a:pt x="157" y="116"/>
                    </a:lnTo>
                    <a:lnTo>
                      <a:pt x="153" y="116"/>
                    </a:lnTo>
                    <a:lnTo>
                      <a:pt x="151" y="125"/>
                    </a:lnTo>
                    <a:lnTo>
                      <a:pt x="147" y="127"/>
                    </a:lnTo>
                    <a:lnTo>
                      <a:pt x="146" y="124"/>
                    </a:lnTo>
                    <a:lnTo>
                      <a:pt x="141" y="122"/>
                    </a:lnTo>
                    <a:lnTo>
                      <a:pt x="143" y="119"/>
                    </a:lnTo>
                    <a:lnTo>
                      <a:pt x="138" y="112"/>
                    </a:lnTo>
                    <a:lnTo>
                      <a:pt x="122" y="100"/>
                    </a:lnTo>
                    <a:lnTo>
                      <a:pt x="119" y="105"/>
                    </a:lnTo>
                    <a:lnTo>
                      <a:pt x="114" y="108"/>
                    </a:lnTo>
                    <a:lnTo>
                      <a:pt x="119" y="112"/>
                    </a:lnTo>
                    <a:lnTo>
                      <a:pt x="126" y="114"/>
                    </a:lnTo>
                    <a:lnTo>
                      <a:pt x="128" y="130"/>
                    </a:lnTo>
                    <a:lnTo>
                      <a:pt x="138" y="137"/>
                    </a:lnTo>
                    <a:lnTo>
                      <a:pt x="128" y="141"/>
                    </a:lnTo>
                    <a:lnTo>
                      <a:pt x="126" y="153"/>
                    </a:lnTo>
                    <a:lnTo>
                      <a:pt x="131" y="159"/>
                    </a:lnTo>
                    <a:lnTo>
                      <a:pt x="131" y="162"/>
                    </a:lnTo>
                    <a:lnTo>
                      <a:pt x="128" y="162"/>
                    </a:lnTo>
                    <a:lnTo>
                      <a:pt x="123" y="161"/>
                    </a:lnTo>
                    <a:lnTo>
                      <a:pt x="122" y="162"/>
                    </a:lnTo>
                    <a:lnTo>
                      <a:pt x="129" y="165"/>
                    </a:lnTo>
                    <a:lnTo>
                      <a:pt x="126" y="171"/>
                    </a:lnTo>
                    <a:lnTo>
                      <a:pt x="132" y="174"/>
                    </a:lnTo>
                    <a:lnTo>
                      <a:pt x="129" y="181"/>
                    </a:lnTo>
                    <a:lnTo>
                      <a:pt x="126" y="183"/>
                    </a:lnTo>
                    <a:lnTo>
                      <a:pt x="128" y="196"/>
                    </a:lnTo>
                    <a:lnTo>
                      <a:pt x="137" y="214"/>
                    </a:lnTo>
                    <a:lnTo>
                      <a:pt x="140" y="217"/>
                    </a:lnTo>
                    <a:lnTo>
                      <a:pt x="144" y="217"/>
                    </a:lnTo>
                    <a:lnTo>
                      <a:pt x="146" y="222"/>
                    </a:lnTo>
                    <a:lnTo>
                      <a:pt x="146" y="227"/>
                    </a:lnTo>
                    <a:lnTo>
                      <a:pt x="141" y="230"/>
                    </a:lnTo>
                    <a:lnTo>
                      <a:pt x="143" y="234"/>
                    </a:lnTo>
                    <a:lnTo>
                      <a:pt x="147" y="240"/>
                    </a:lnTo>
                    <a:lnTo>
                      <a:pt x="144" y="245"/>
                    </a:lnTo>
                    <a:lnTo>
                      <a:pt x="141" y="243"/>
                    </a:lnTo>
                    <a:lnTo>
                      <a:pt x="140" y="246"/>
                    </a:lnTo>
                    <a:lnTo>
                      <a:pt x="135" y="240"/>
                    </a:lnTo>
                    <a:lnTo>
                      <a:pt x="128" y="240"/>
                    </a:lnTo>
                    <a:lnTo>
                      <a:pt x="131" y="225"/>
                    </a:lnTo>
                    <a:lnTo>
                      <a:pt x="128" y="222"/>
                    </a:lnTo>
                    <a:lnTo>
                      <a:pt x="131" y="221"/>
                    </a:lnTo>
                    <a:lnTo>
                      <a:pt x="131" y="217"/>
                    </a:lnTo>
                    <a:lnTo>
                      <a:pt x="128" y="202"/>
                    </a:lnTo>
                    <a:lnTo>
                      <a:pt x="123" y="197"/>
                    </a:lnTo>
                    <a:lnTo>
                      <a:pt x="120" y="187"/>
                    </a:lnTo>
                    <a:lnTo>
                      <a:pt x="123" y="184"/>
                    </a:lnTo>
                    <a:lnTo>
                      <a:pt x="119" y="181"/>
                    </a:lnTo>
                    <a:lnTo>
                      <a:pt x="116" y="186"/>
                    </a:lnTo>
                    <a:lnTo>
                      <a:pt x="120" y="192"/>
                    </a:lnTo>
                    <a:lnTo>
                      <a:pt x="120" y="199"/>
                    </a:lnTo>
                    <a:lnTo>
                      <a:pt x="128" y="205"/>
                    </a:lnTo>
                    <a:lnTo>
                      <a:pt x="126" y="212"/>
                    </a:lnTo>
                    <a:lnTo>
                      <a:pt x="128" y="215"/>
                    </a:lnTo>
                    <a:lnTo>
                      <a:pt x="123" y="225"/>
                    </a:lnTo>
                    <a:lnTo>
                      <a:pt x="114" y="234"/>
                    </a:lnTo>
                    <a:lnTo>
                      <a:pt x="110" y="233"/>
                    </a:lnTo>
                    <a:lnTo>
                      <a:pt x="104" y="245"/>
                    </a:lnTo>
                    <a:lnTo>
                      <a:pt x="107" y="250"/>
                    </a:lnTo>
                    <a:lnTo>
                      <a:pt x="114" y="255"/>
                    </a:lnTo>
                    <a:lnTo>
                      <a:pt x="117" y="246"/>
                    </a:lnTo>
                    <a:lnTo>
                      <a:pt x="125" y="240"/>
                    </a:lnTo>
                    <a:lnTo>
                      <a:pt x="122" y="249"/>
                    </a:lnTo>
                    <a:lnTo>
                      <a:pt x="123" y="255"/>
                    </a:lnTo>
                    <a:lnTo>
                      <a:pt x="126" y="256"/>
                    </a:lnTo>
                    <a:lnTo>
                      <a:pt x="126" y="256"/>
                    </a:lnTo>
                    <a:lnTo>
                      <a:pt x="106" y="258"/>
                    </a:lnTo>
                    <a:lnTo>
                      <a:pt x="98" y="250"/>
                    </a:lnTo>
                    <a:lnTo>
                      <a:pt x="88" y="233"/>
                    </a:lnTo>
                    <a:lnTo>
                      <a:pt x="85" y="233"/>
                    </a:lnTo>
                    <a:lnTo>
                      <a:pt x="80" y="230"/>
                    </a:lnTo>
                    <a:lnTo>
                      <a:pt x="74" y="231"/>
                    </a:lnTo>
                    <a:lnTo>
                      <a:pt x="60" y="222"/>
                    </a:lnTo>
                    <a:lnTo>
                      <a:pt x="54" y="224"/>
                    </a:lnTo>
                    <a:lnTo>
                      <a:pt x="48" y="220"/>
                    </a:lnTo>
                    <a:lnTo>
                      <a:pt x="43" y="220"/>
                    </a:lnTo>
                    <a:lnTo>
                      <a:pt x="43" y="217"/>
                    </a:lnTo>
                    <a:lnTo>
                      <a:pt x="46" y="212"/>
                    </a:lnTo>
                    <a:lnTo>
                      <a:pt x="45" y="206"/>
                    </a:lnTo>
                    <a:lnTo>
                      <a:pt x="31" y="200"/>
                    </a:lnTo>
                    <a:lnTo>
                      <a:pt x="33" y="197"/>
                    </a:lnTo>
                    <a:lnTo>
                      <a:pt x="29" y="181"/>
                    </a:lnTo>
                    <a:lnTo>
                      <a:pt x="30" y="172"/>
                    </a:lnTo>
                    <a:lnTo>
                      <a:pt x="26" y="171"/>
                    </a:lnTo>
                    <a:lnTo>
                      <a:pt x="24" y="174"/>
                    </a:lnTo>
                    <a:lnTo>
                      <a:pt x="15" y="172"/>
                    </a:lnTo>
                    <a:lnTo>
                      <a:pt x="15" y="172"/>
                    </a:lnTo>
                    <a:lnTo>
                      <a:pt x="11" y="165"/>
                    </a:lnTo>
                    <a:lnTo>
                      <a:pt x="14" y="158"/>
                    </a:lnTo>
                    <a:lnTo>
                      <a:pt x="8" y="152"/>
                    </a:lnTo>
                    <a:lnTo>
                      <a:pt x="9" y="139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2" y="127"/>
                    </a:lnTo>
                    <a:lnTo>
                      <a:pt x="5" y="121"/>
                    </a:lnTo>
                    <a:lnTo>
                      <a:pt x="2" y="114"/>
                    </a:lnTo>
                    <a:lnTo>
                      <a:pt x="3" y="111"/>
                    </a:lnTo>
                    <a:lnTo>
                      <a:pt x="0" y="108"/>
                    </a:lnTo>
                    <a:lnTo>
                      <a:pt x="8" y="96"/>
                    </a:lnTo>
                    <a:lnTo>
                      <a:pt x="11" y="94"/>
                    </a:lnTo>
                    <a:lnTo>
                      <a:pt x="18" y="94"/>
                    </a:lnTo>
                    <a:lnTo>
                      <a:pt x="20" y="90"/>
                    </a:lnTo>
                    <a:lnTo>
                      <a:pt x="27" y="88"/>
                    </a:lnTo>
                    <a:lnTo>
                      <a:pt x="30" y="90"/>
                    </a:lnTo>
                    <a:lnTo>
                      <a:pt x="31" y="94"/>
                    </a:lnTo>
                    <a:lnTo>
                      <a:pt x="34" y="94"/>
                    </a:lnTo>
                    <a:lnTo>
                      <a:pt x="40" y="99"/>
                    </a:lnTo>
                    <a:lnTo>
                      <a:pt x="49" y="102"/>
                    </a:lnTo>
                    <a:lnTo>
                      <a:pt x="51" y="94"/>
                    </a:lnTo>
                    <a:lnTo>
                      <a:pt x="46" y="91"/>
                    </a:lnTo>
                    <a:lnTo>
                      <a:pt x="49" y="88"/>
                    </a:lnTo>
                    <a:lnTo>
                      <a:pt x="49" y="84"/>
                    </a:lnTo>
                    <a:lnTo>
                      <a:pt x="54" y="78"/>
                    </a:lnTo>
                    <a:lnTo>
                      <a:pt x="54" y="71"/>
                    </a:lnTo>
                    <a:lnTo>
                      <a:pt x="64" y="63"/>
                    </a:lnTo>
                    <a:lnTo>
                      <a:pt x="71" y="65"/>
                    </a:lnTo>
                    <a:lnTo>
                      <a:pt x="76" y="59"/>
                    </a:lnTo>
                    <a:lnTo>
                      <a:pt x="73" y="56"/>
                    </a:lnTo>
                    <a:lnTo>
                      <a:pt x="74" y="53"/>
                    </a:lnTo>
                    <a:lnTo>
                      <a:pt x="74" y="46"/>
                    </a:lnTo>
                    <a:lnTo>
                      <a:pt x="77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3">
                <a:extLst>
                  <a:ext uri="{FF2B5EF4-FFF2-40B4-BE49-F238E27FC236}">
                    <a16:creationId xmlns:a16="http://schemas.microsoft.com/office/drawing/2014/main" id="{77259633-B2BF-4D2C-9593-6AA5818E1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905" y="4865640"/>
                <a:ext cx="260350" cy="327025"/>
              </a:xfrm>
              <a:custGeom>
                <a:avLst/>
                <a:gdLst>
                  <a:gd name="T0" fmla="*/ 53 w 164"/>
                  <a:gd name="T1" fmla="*/ 3 h 206"/>
                  <a:gd name="T2" fmla="*/ 59 w 164"/>
                  <a:gd name="T3" fmla="*/ 1 h 206"/>
                  <a:gd name="T4" fmla="*/ 62 w 164"/>
                  <a:gd name="T5" fmla="*/ 25 h 206"/>
                  <a:gd name="T6" fmla="*/ 74 w 164"/>
                  <a:gd name="T7" fmla="*/ 35 h 206"/>
                  <a:gd name="T8" fmla="*/ 71 w 164"/>
                  <a:gd name="T9" fmla="*/ 44 h 206"/>
                  <a:gd name="T10" fmla="*/ 77 w 164"/>
                  <a:gd name="T11" fmla="*/ 47 h 206"/>
                  <a:gd name="T12" fmla="*/ 89 w 164"/>
                  <a:gd name="T13" fmla="*/ 51 h 206"/>
                  <a:gd name="T14" fmla="*/ 109 w 164"/>
                  <a:gd name="T15" fmla="*/ 59 h 206"/>
                  <a:gd name="T16" fmla="*/ 117 w 164"/>
                  <a:gd name="T17" fmla="*/ 62 h 206"/>
                  <a:gd name="T18" fmla="*/ 135 w 164"/>
                  <a:gd name="T19" fmla="*/ 87 h 206"/>
                  <a:gd name="T20" fmla="*/ 155 w 164"/>
                  <a:gd name="T21" fmla="*/ 85 h 206"/>
                  <a:gd name="T22" fmla="*/ 158 w 164"/>
                  <a:gd name="T23" fmla="*/ 94 h 206"/>
                  <a:gd name="T24" fmla="*/ 163 w 164"/>
                  <a:gd name="T25" fmla="*/ 99 h 206"/>
                  <a:gd name="T26" fmla="*/ 161 w 164"/>
                  <a:gd name="T27" fmla="*/ 109 h 206"/>
                  <a:gd name="T28" fmla="*/ 158 w 164"/>
                  <a:gd name="T29" fmla="*/ 109 h 206"/>
                  <a:gd name="T30" fmla="*/ 148 w 164"/>
                  <a:gd name="T31" fmla="*/ 131 h 206"/>
                  <a:gd name="T32" fmla="*/ 142 w 164"/>
                  <a:gd name="T33" fmla="*/ 140 h 206"/>
                  <a:gd name="T34" fmla="*/ 139 w 164"/>
                  <a:gd name="T35" fmla="*/ 146 h 206"/>
                  <a:gd name="T36" fmla="*/ 124 w 164"/>
                  <a:gd name="T37" fmla="*/ 141 h 206"/>
                  <a:gd name="T38" fmla="*/ 114 w 164"/>
                  <a:gd name="T39" fmla="*/ 143 h 206"/>
                  <a:gd name="T40" fmla="*/ 111 w 164"/>
                  <a:gd name="T41" fmla="*/ 156 h 206"/>
                  <a:gd name="T42" fmla="*/ 111 w 164"/>
                  <a:gd name="T43" fmla="*/ 180 h 206"/>
                  <a:gd name="T44" fmla="*/ 109 w 164"/>
                  <a:gd name="T45" fmla="*/ 188 h 206"/>
                  <a:gd name="T46" fmla="*/ 112 w 164"/>
                  <a:gd name="T47" fmla="*/ 194 h 206"/>
                  <a:gd name="T48" fmla="*/ 99 w 164"/>
                  <a:gd name="T49" fmla="*/ 205 h 206"/>
                  <a:gd name="T50" fmla="*/ 90 w 164"/>
                  <a:gd name="T51" fmla="*/ 206 h 206"/>
                  <a:gd name="T52" fmla="*/ 75 w 164"/>
                  <a:gd name="T53" fmla="*/ 202 h 206"/>
                  <a:gd name="T54" fmla="*/ 78 w 164"/>
                  <a:gd name="T55" fmla="*/ 196 h 206"/>
                  <a:gd name="T56" fmla="*/ 71 w 164"/>
                  <a:gd name="T57" fmla="*/ 190 h 206"/>
                  <a:gd name="T58" fmla="*/ 50 w 164"/>
                  <a:gd name="T59" fmla="*/ 183 h 206"/>
                  <a:gd name="T60" fmla="*/ 40 w 164"/>
                  <a:gd name="T61" fmla="*/ 169 h 206"/>
                  <a:gd name="T62" fmla="*/ 22 w 164"/>
                  <a:gd name="T63" fmla="*/ 149 h 206"/>
                  <a:gd name="T64" fmla="*/ 7 w 164"/>
                  <a:gd name="T65" fmla="*/ 147 h 206"/>
                  <a:gd name="T66" fmla="*/ 1 w 164"/>
                  <a:gd name="T67" fmla="*/ 130 h 206"/>
                  <a:gd name="T68" fmla="*/ 28 w 164"/>
                  <a:gd name="T69" fmla="*/ 121 h 206"/>
                  <a:gd name="T70" fmla="*/ 34 w 164"/>
                  <a:gd name="T71" fmla="*/ 105 h 206"/>
                  <a:gd name="T72" fmla="*/ 28 w 164"/>
                  <a:gd name="T73" fmla="*/ 97 h 206"/>
                  <a:gd name="T74" fmla="*/ 29 w 164"/>
                  <a:gd name="T75" fmla="*/ 93 h 206"/>
                  <a:gd name="T76" fmla="*/ 17 w 164"/>
                  <a:gd name="T77" fmla="*/ 87 h 206"/>
                  <a:gd name="T78" fmla="*/ 25 w 164"/>
                  <a:gd name="T79" fmla="*/ 78 h 206"/>
                  <a:gd name="T80" fmla="*/ 28 w 164"/>
                  <a:gd name="T81" fmla="*/ 60 h 206"/>
                  <a:gd name="T82" fmla="*/ 31 w 164"/>
                  <a:gd name="T83" fmla="*/ 43 h 206"/>
                  <a:gd name="T84" fmla="*/ 38 w 164"/>
                  <a:gd name="T85" fmla="*/ 26 h 206"/>
                  <a:gd name="T86" fmla="*/ 29 w 164"/>
                  <a:gd name="T87" fmla="*/ 10 h 206"/>
                  <a:gd name="T88" fmla="*/ 34 w 164"/>
                  <a:gd name="T89" fmla="*/ 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4" h="206">
                    <a:moveTo>
                      <a:pt x="44" y="0"/>
                    </a:moveTo>
                    <a:lnTo>
                      <a:pt x="53" y="3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56" y="10"/>
                    </a:lnTo>
                    <a:lnTo>
                      <a:pt x="62" y="25"/>
                    </a:lnTo>
                    <a:lnTo>
                      <a:pt x="60" y="29"/>
                    </a:lnTo>
                    <a:lnTo>
                      <a:pt x="74" y="35"/>
                    </a:lnTo>
                    <a:lnTo>
                      <a:pt x="74" y="41"/>
                    </a:lnTo>
                    <a:lnTo>
                      <a:pt x="71" y="44"/>
                    </a:lnTo>
                    <a:lnTo>
                      <a:pt x="72" y="49"/>
                    </a:lnTo>
                    <a:lnTo>
                      <a:pt x="77" y="47"/>
                    </a:lnTo>
                    <a:lnTo>
                      <a:pt x="83" y="53"/>
                    </a:lnTo>
                    <a:lnTo>
                      <a:pt x="89" y="51"/>
                    </a:lnTo>
                    <a:lnTo>
                      <a:pt x="103" y="60"/>
                    </a:lnTo>
                    <a:lnTo>
                      <a:pt x="109" y="59"/>
                    </a:lnTo>
                    <a:lnTo>
                      <a:pt x="112" y="62"/>
                    </a:lnTo>
                    <a:lnTo>
                      <a:pt x="117" y="62"/>
                    </a:lnTo>
                    <a:lnTo>
                      <a:pt x="127" y="79"/>
                    </a:lnTo>
                    <a:lnTo>
                      <a:pt x="135" y="87"/>
                    </a:lnTo>
                    <a:lnTo>
                      <a:pt x="155" y="85"/>
                    </a:lnTo>
                    <a:lnTo>
                      <a:pt x="155" y="85"/>
                    </a:lnTo>
                    <a:lnTo>
                      <a:pt x="152" y="90"/>
                    </a:lnTo>
                    <a:lnTo>
                      <a:pt x="158" y="94"/>
                    </a:lnTo>
                    <a:lnTo>
                      <a:pt x="158" y="97"/>
                    </a:lnTo>
                    <a:lnTo>
                      <a:pt x="163" y="99"/>
                    </a:lnTo>
                    <a:lnTo>
                      <a:pt x="164" y="106"/>
                    </a:lnTo>
                    <a:lnTo>
                      <a:pt x="161" y="109"/>
                    </a:lnTo>
                    <a:lnTo>
                      <a:pt x="160" y="107"/>
                    </a:lnTo>
                    <a:lnTo>
                      <a:pt x="158" y="109"/>
                    </a:lnTo>
                    <a:lnTo>
                      <a:pt x="151" y="118"/>
                    </a:lnTo>
                    <a:lnTo>
                      <a:pt x="148" y="131"/>
                    </a:lnTo>
                    <a:lnTo>
                      <a:pt x="143" y="133"/>
                    </a:lnTo>
                    <a:lnTo>
                      <a:pt x="142" y="140"/>
                    </a:lnTo>
                    <a:lnTo>
                      <a:pt x="139" y="141"/>
                    </a:lnTo>
                    <a:lnTo>
                      <a:pt x="139" y="146"/>
                    </a:lnTo>
                    <a:lnTo>
                      <a:pt x="130" y="140"/>
                    </a:lnTo>
                    <a:lnTo>
                      <a:pt x="124" y="141"/>
                    </a:lnTo>
                    <a:lnTo>
                      <a:pt x="118" y="138"/>
                    </a:lnTo>
                    <a:lnTo>
                      <a:pt x="114" y="143"/>
                    </a:lnTo>
                    <a:lnTo>
                      <a:pt x="117" y="149"/>
                    </a:lnTo>
                    <a:lnTo>
                      <a:pt x="111" y="156"/>
                    </a:lnTo>
                    <a:lnTo>
                      <a:pt x="109" y="174"/>
                    </a:lnTo>
                    <a:lnTo>
                      <a:pt x="111" y="180"/>
                    </a:lnTo>
                    <a:lnTo>
                      <a:pt x="109" y="181"/>
                    </a:lnTo>
                    <a:lnTo>
                      <a:pt x="109" y="188"/>
                    </a:lnTo>
                    <a:lnTo>
                      <a:pt x="114" y="193"/>
                    </a:lnTo>
                    <a:lnTo>
                      <a:pt x="112" y="194"/>
                    </a:lnTo>
                    <a:lnTo>
                      <a:pt x="106" y="197"/>
                    </a:lnTo>
                    <a:lnTo>
                      <a:pt x="99" y="205"/>
                    </a:lnTo>
                    <a:lnTo>
                      <a:pt x="93" y="206"/>
                    </a:lnTo>
                    <a:lnTo>
                      <a:pt x="90" y="206"/>
                    </a:lnTo>
                    <a:lnTo>
                      <a:pt x="81" y="200"/>
                    </a:lnTo>
                    <a:lnTo>
                      <a:pt x="75" y="202"/>
                    </a:lnTo>
                    <a:lnTo>
                      <a:pt x="75" y="202"/>
                    </a:lnTo>
                    <a:lnTo>
                      <a:pt x="78" y="196"/>
                    </a:lnTo>
                    <a:lnTo>
                      <a:pt x="74" y="196"/>
                    </a:lnTo>
                    <a:lnTo>
                      <a:pt x="71" y="190"/>
                    </a:lnTo>
                    <a:lnTo>
                      <a:pt x="56" y="188"/>
                    </a:lnTo>
                    <a:lnTo>
                      <a:pt x="50" y="183"/>
                    </a:lnTo>
                    <a:lnTo>
                      <a:pt x="50" y="168"/>
                    </a:lnTo>
                    <a:lnTo>
                      <a:pt x="40" y="169"/>
                    </a:lnTo>
                    <a:lnTo>
                      <a:pt x="31" y="168"/>
                    </a:lnTo>
                    <a:lnTo>
                      <a:pt x="22" y="149"/>
                    </a:lnTo>
                    <a:lnTo>
                      <a:pt x="7" y="147"/>
                    </a:lnTo>
                    <a:lnTo>
                      <a:pt x="7" y="147"/>
                    </a:lnTo>
                    <a:lnTo>
                      <a:pt x="0" y="137"/>
                    </a:lnTo>
                    <a:lnTo>
                      <a:pt x="1" y="130"/>
                    </a:lnTo>
                    <a:lnTo>
                      <a:pt x="3" y="127"/>
                    </a:lnTo>
                    <a:lnTo>
                      <a:pt x="28" y="121"/>
                    </a:lnTo>
                    <a:lnTo>
                      <a:pt x="37" y="112"/>
                    </a:lnTo>
                    <a:lnTo>
                      <a:pt x="34" y="105"/>
                    </a:lnTo>
                    <a:lnTo>
                      <a:pt x="28" y="100"/>
                    </a:lnTo>
                    <a:lnTo>
                      <a:pt x="28" y="97"/>
                    </a:lnTo>
                    <a:lnTo>
                      <a:pt x="29" y="93"/>
                    </a:lnTo>
                    <a:lnTo>
                      <a:pt x="29" y="93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19" y="81"/>
                    </a:lnTo>
                    <a:lnTo>
                      <a:pt x="25" y="78"/>
                    </a:lnTo>
                    <a:lnTo>
                      <a:pt x="25" y="65"/>
                    </a:lnTo>
                    <a:lnTo>
                      <a:pt x="28" y="60"/>
                    </a:lnTo>
                    <a:lnTo>
                      <a:pt x="26" y="49"/>
                    </a:lnTo>
                    <a:lnTo>
                      <a:pt x="31" y="43"/>
                    </a:lnTo>
                    <a:lnTo>
                      <a:pt x="32" y="34"/>
                    </a:lnTo>
                    <a:lnTo>
                      <a:pt x="38" y="26"/>
                    </a:lnTo>
                    <a:lnTo>
                      <a:pt x="37" y="18"/>
                    </a:lnTo>
                    <a:lnTo>
                      <a:pt x="29" y="10"/>
                    </a:lnTo>
                    <a:lnTo>
                      <a:pt x="34" y="9"/>
                    </a:lnTo>
                    <a:lnTo>
                      <a:pt x="34" y="4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6">
                <a:extLst>
                  <a:ext uri="{FF2B5EF4-FFF2-40B4-BE49-F238E27FC236}">
                    <a16:creationId xmlns:a16="http://schemas.microsoft.com/office/drawing/2014/main" id="{C4449DD8-4C61-4CEA-8003-ADA07FDC1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5167" y="5099002"/>
                <a:ext cx="563563" cy="376238"/>
              </a:xfrm>
              <a:custGeom>
                <a:avLst/>
                <a:gdLst>
                  <a:gd name="T0" fmla="*/ 308 w 355"/>
                  <a:gd name="T1" fmla="*/ 19 h 237"/>
                  <a:gd name="T2" fmla="*/ 327 w 355"/>
                  <a:gd name="T3" fmla="*/ 36 h 237"/>
                  <a:gd name="T4" fmla="*/ 351 w 355"/>
                  <a:gd name="T5" fmla="*/ 49 h 237"/>
                  <a:gd name="T6" fmla="*/ 352 w 355"/>
                  <a:gd name="T7" fmla="*/ 53 h 237"/>
                  <a:gd name="T8" fmla="*/ 327 w 355"/>
                  <a:gd name="T9" fmla="*/ 67 h 237"/>
                  <a:gd name="T10" fmla="*/ 312 w 355"/>
                  <a:gd name="T11" fmla="*/ 90 h 237"/>
                  <a:gd name="T12" fmla="*/ 292 w 355"/>
                  <a:gd name="T13" fmla="*/ 90 h 237"/>
                  <a:gd name="T14" fmla="*/ 271 w 355"/>
                  <a:gd name="T15" fmla="*/ 97 h 237"/>
                  <a:gd name="T16" fmla="*/ 254 w 355"/>
                  <a:gd name="T17" fmla="*/ 125 h 237"/>
                  <a:gd name="T18" fmla="*/ 243 w 355"/>
                  <a:gd name="T19" fmla="*/ 127 h 237"/>
                  <a:gd name="T20" fmla="*/ 226 w 355"/>
                  <a:gd name="T21" fmla="*/ 146 h 237"/>
                  <a:gd name="T22" fmla="*/ 213 w 355"/>
                  <a:gd name="T23" fmla="*/ 155 h 237"/>
                  <a:gd name="T24" fmla="*/ 191 w 355"/>
                  <a:gd name="T25" fmla="*/ 150 h 237"/>
                  <a:gd name="T26" fmla="*/ 155 w 355"/>
                  <a:gd name="T27" fmla="*/ 174 h 237"/>
                  <a:gd name="T28" fmla="*/ 136 w 355"/>
                  <a:gd name="T29" fmla="*/ 206 h 237"/>
                  <a:gd name="T30" fmla="*/ 89 w 355"/>
                  <a:gd name="T31" fmla="*/ 220 h 237"/>
                  <a:gd name="T32" fmla="*/ 44 w 355"/>
                  <a:gd name="T33" fmla="*/ 237 h 237"/>
                  <a:gd name="T34" fmla="*/ 34 w 355"/>
                  <a:gd name="T35" fmla="*/ 211 h 237"/>
                  <a:gd name="T36" fmla="*/ 26 w 355"/>
                  <a:gd name="T37" fmla="*/ 189 h 237"/>
                  <a:gd name="T38" fmla="*/ 43 w 355"/>
                  <a:gd name="T39" fmla="*/ 178 h 237"/>
                  <a:gd name="T40" fmla="*/ 40 w 355"/>
                  <a:gd name="T41" fmla="*/ 150 h 237"/>
                  <a:gd name="T42" fmla="*/ 19 w 355"/>
                  <a:gd name="T43" fmla="*/ 133 h 237"/>
                  <a:gd name="T44" fmla="*/ 4 w 355"/>
                  <a:gd name="T45" fmla="*/ 122 h 237"/>
                  <a:gd name="T46" fmla="*/ 13 w 355"/>
                  <a:gd name="T47" fmla="*/ 108 h 237"/>
                  <a:gd name="T48" fmla="*/ 16 w 355"/>
                  <a:gd name="T49" fmla="*/ 92 h 237"/>
                  <a:gd name="T50" fmla="*/ 20 w 355"/>
                  <a:gd name="T51" fmla="*/ 89 h 237"/>
                  <a:gd name="T52" fmla="*/ 19 w 355"/>
                  <a:gd name="T53" fmla="*/ 84 h 237"/>
                  <a:gd name="T54" fmla="*/ 25 w 355"/>
                  <a:gd name="T55" fmla="*/ 81 h 237"/>
                  <a:gd name="T56" fmla="*/ 31 w 355"/>
                  <a:gd name="T57" fmla="*/ 74 h 237"/>
                  <a:gd name="T58" fmla="*/ 35 w 355"/>
                  <a:gd name="T59" fmla="*/ 47 h 237"/>
                  <a:gd name="T60" fmla="*/ 51 w 355"/>
                  <a:gd name="T61" fmla="*/ 52 h 237"/>
                  <a:gd name="T62" fmla="*/ 80 w 355"/>
                  <a:gd name="T63" fmla="*/ 46 h 237"/>
                  <a:gd name="T64" fmla="*/ 96 w 355"/>
                  <a:gd name="T65" fmla="*/ 44 h 237"/>
                  <a:gd name="T66" fmla="*/ 130 w 355"/>
                  <a:gd name="T67" fmla="*/ 50 h 237"/>
                  <a:gd name="T68" fmla="*/ 152 w 355"/>
                  <a:gd name="T69" fmla="*/ 62 h 237"/>
                  <a:gd name="T70" fmla="*/ 158 w 355"/>
                  <a:gd name="T71" fmla="*/ 75 h 237"/>
                  <a:gd name="T72" fmla="*/ 158 w 355"/>
                  <a:gd name="T73" fmla="*/ 75 h 237"/>
                  <a:gd name="T74" fmla="*/ 173 w 355"/>
                  <a:gd name="T75" fmla="*/ 64 h 237"/>
                  <a:gd name="T76" fmla="*/ 189 w 355"/>
                  <a:gd name="T77" fmla="*/ 61 h 237"/>
                  <a:gd name="T78" fmla="*/ 212 w 355"/>
                  <a:gd name="T79" fmla="*/ 40 h 237"/>
                  <a:gd name="T80" fmla="*/ 213 w 355"/>
                  <a:gd name="T81" fmla="*/ 27 h 237"/>
                  <a:gd name="T82" fmla="*/ 212 w 355"/>
                  <a:gd name="T83" fmla="*/ 11 h 237"/>
                  <a:gd name="T84" fmla="*/ 225 w 355"/>
                  <a:gd name="T85" fmla="*/ 9 h 237"/>
                  <a:gd name="T86" fmla="*/ 235 w 355"/>
                  <a:gd name="T87" fmla="*/ 12 h 237"/>
                  <a:gd name="T88" fmla="*/ 246 w 355"/>
                  <a:gd name="T89" fmla="*/ 8 h 237"/>
                  <a:gd name="T90" fmla="*/ 263 w 355"/>
                  <a:gd name="T91" fmla="*/ 6 h 237"/>
                  <a:gd name="T92" fmla="*/ 283 w 355"/>
                  <a:gd name="T93" fmla="*/ 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5" h="237">
                    <a:moveTo>
                      <a:pt x="284" y="0"/>
                    </a:moveTo>
                    <a:lnTo>
                      <a:pt x="299" y="2"/>
                    </a:lnTo>
                    <a:lnTo>
                      <a:pt x="308" y="19"/>
                    </a:lnTo>
                    <a:lnTo>
                      <a:pt x="317" y="22"/>
                    </a:lnTo>
                    <a:lnTo>
                      <a:pt x="327" y="21"/>
                    </a:lnTo>
                    <a:lnTo>
                      <a:pt x="327" y="36"/>
                    </a:lnTo>
                    <a:lnTo>
                      <a:pt x="333" y="40"/>
                    </a:lnTo>
                    <a:lnTo>
                      <a:pt x="348" y="43"/>
                    </a:lnTo>
                    <a:lnTo>
                      <a:pt x="351" y="49"/>
                    </a:lnTo>
                    <a:lnTo>
                      <a:pt x="355" y="49"/>
                    </a:lnTo>
                    <a:lnTo>
                      <a:pt x="352" y="53"/>
                    </a:lnTo>
                    <a:lnTo>
                      <a:pt x="352" y="53"/>
                    </a:lnTo>
                    <a:lnTo>
                      <a:pt x="335" y="59"/>
                    </a:lnTo>
                    <a:lnTo>
                      <a:pt x="332" y="65"/>
                    </a:lnTo>
                    <a:lnTo>
                      <a:pt x="327" y="67"/>
                    </a:lnTo>
                    <a:lnTo>
                      <a:pt x="320" y="90"/>
                    </a:lnTo>
                    <a:lnTo>
                      <a:pt x="315" y="95"/>
                    </a:lnTo>
                    <a:lnTo>
                      <a:pt x="312" y="90"/>
                    </a:lnTo>
                    <a:lnTo>
                      <a:pt x="300" y="87"/>
                    </a:lnTo>
                    <a:lnTo>
                      <a:pt x="293" y="92"/>
                    </a:lnTo>
                    <a:lnTo>
                      <a:pt x="292" y="90"/>
                    </a:lnTo>
                    <a:lnTo>
                      <a:pt x="286" y="90"/>
                    </a:lnTo>
                    <a:lnTo>
                      <a:pt x="281" y="95"/>
                    </a:lnTo>
                    <a:lnTo>
                      <a:pt x="271" y="97"/>
                    </a:lnTo>
                    <a:lnTo>
                      <a:pt x="263" y="109"/>
                    </a:lnTo>
                    <a:lnTo>
                      <a:pt x="259" y="122"/>
                    </a:lnTo>
                    <a:lnTo>
                      <a:pt x="254" y="125"/>
                    </a:lnTo>
                    <a:lnTo>
                      <a:pt x="249" y="124"/>
                    </a:lnTo>
                    <a:lnTo>
                      <a:pt x="244" y="128"/>
                    </a:lnTo>
                    <a:lnTo>
                      <a:pt x="243" y="127"/>
                    </a:lnTo>
                    <a:lnTo>
                      <a:pt x="234" y="127"/>
                    </a:lnTo>
                    <a:lnTo>
                      <a:pt x="229" y="133"/>
                    </a:lnTo>
                    <a:lnTo>
                      <a:pt x="226" y="146"/>
                    </a:lnTo>
                    <a:lnTo>
                      <a:pt x="219" y="145"/>
                    </a:lnTo>
                    <a:lnTo>
                      <a:pt x="216" y="155"/>
                    </a:lnTo>
                    <a:lnTo>
                      <a:pt x="213" y="155"/>
                    </a:lnTo>
                    <a:lnTo>
                      <a:pt x="212" y="149"/>
                    </a:lnTo>
                    <a:lnTo>
                      <a:pt x="200" y="146"/>
                    </a:lnTo>
                    <a:lnTo>
                      <a:pt x="191" y="150"/>
                    </a:lnTo>
                    <a:lnTo>
                      <a:pt x="177" y="150"/>
                    </a:lnTo>
                    <a:lnTo>
                      <a:pt x="166" y="155"/>
                    </a:lnTo>
                    <a:lnTo>
                      <a:pt x="155" y="174"/>
                    </a:lnTo>
                    <a:lnTo>
                      <a:pt x="149" y="198"/>
                    </a:lnTo>
                    <a:lnTo>
                      <a:pt x="143" y="205"/>
                    </a:lnTo>
                    <a:lnTo>
                      <a:pt x="136" y="206"/>
                    </a:lnTo>
                    <a:lnTo>
                      <a:pt x="121" y="202"/>
                    </a:lnTo>
                    <a:lnTo>
                      <a:pt x="105" y="205"/>
                    </a:lnTo>
                    <a:lnTo>
                      <a:pt x="89" y="220"/>
                    </a:lnTo>
                    <a:lnTo>
                      <a:pt x="80" y="224"/>
                    </a:lnTo>
                    <a:lnTo>
                      <a:pt x="72" y="224"/>
                    </a:lnTo>
                    <a:lnTo>
                      <a:pt x="44" y="237"/>
                    </a:lnTo>
                    <a:lnTo>
                      <a:pt x="44" y="237"/>
                    </a:lnTo>
                    <a:lnTo>
                      <a:pt x="44" y="233"/>
                    </a:lnTo>
                    <a:lnTo>
                      <a:pt x="34" y="211"/>
                    </a:lnTo>
                    <a:lnTo>
                      <a:pt x="35" y="205"/>
                    </a:lnTo>
                    <a:lnTo>
                      <a:pt x="25" y="196"/>
                    </a:lnTo>
                    <a:lnTo>
                      <a:pt x="26" y="189"/>
                    </a:lnTo>
                    <a:lnTo>
                      <a:pt x="26" y="189"/>
                    </a:lnTo>
                    <a:lnTo>
                      <a:pt x="34" y="187"/>
                    </a:lnTo>
                    <a:lnTo>
                      <a:pt x="43" y="178"/>
                    </a:lnTo>
                    <a:lnTo>
                      <a:pt x="44" y="174"/>
                    </a:lnTo>
                    <a:lnTo>
                      <a:pt x="40" y="167"/>
                    </a:lnTo>
                    <a:lnTo>
                      <a:pt x="40" y="150"/>
                    </a:lnTo>
                    <a:lnTo>
                      <a:pt x="35" y="140"/>
                    </a:lnTo>
                    <a:lnTo>
                      <a:pt x="26" y="131"/>
                    </a:lnTo>
                    <a:lnTo>
                      <a:pt x="19" y="133"/>
                    </a:lnTo>
                    <a:lnTo>
                      <a:pt x="11" y="127"/>
                    </a:lnTo>
                    <a:lnTo>
                      <a:pt x="0" y="122"/>
                    </a:lnTo>
                    <a:lnTo>
                      <a:pt x="4" y="122"/>
                    </a:lnTo>
                    <a:lnTo>
                      <a:pt x="9" y="114"/>
                    </a:lnTo>
                    <a:lnTo>
                      <a:pt x="11" y="114"/>
                    </a:lnTo>
                    <a:lnTo>
                      <a:pt x="13" y="108"/>
                    </a:lnTo>
                    <a:lnTo>
                      <a:pt x="9" y="102"/>
                    </a:lnTo>
                    <a:lnTo>
                      <a:pt x="14" y="97"/>
                    </a:lnTo>
                    <a:lnTo>
                      <a:pt x="16" y="92"/>
                    </a:lnTo>
                    <a:lnTo>
                      <a:pt x="17" y="92"/>
                    </a:lnTo>
                    <a:lnTo>
                      <a:pt x="17" y="87"/>
                    </a:lnTo>
                    <a:lnTo>
                      <a:pt x="20" y="89"/>
                    </a:lnTo>
                    <a:lnTo>
                      <a:pt x="19" y="86"/>
                    </a:lnTo>
                    <a:lnTo>
                      <a:pt x="20" y="86"/>
                    </a:lnTo>
                    <a:lnTo>
                      <a:pt x="19" y="84"/>
                    </a:lnTo>
                    <a:lnTo>
                      <a:pt x="22" y="83"/>
                    </a:lnTo>
                    <a:lnTo>
                      <a:pt x="20" y="81"/>
                    </a:lnTo>
                    <a:lnTo>
                      <a:pt x="25" y="81"/>
                    </a:lnTo>
                    <a:lnTo>
                      <a:pt x="25" y="75"/>
                    </a:lnTo>
                    <a:lnTo>
                      <a:pt x="26" y="77"/>
                    </a:lnTo>
                    <a:lnTo>
                      <a:pt x="31" y="74"/>
                    </a:lnTo>
                    <a:lnTo>
                      <a:pt x="29" y="59"/>
                    </a:lnTo>
                    <a:lnTo>
                      <a:pt x="34" y="56"/>
                    </a:lnTo>
                    <a:lnTo>
                      <a:pt x="35" y="47"/>
                    </a:lnTo>
                    <a:lnTo>
                      <a:pt x="35" y="47"/>
                    </a:lnTo>
                    <a:lnTo>
                      <a:pt x="43" y="43"/>
                    </a:lnTo>
                    <a:lnTo>
                      <a:pt x="51" y="52"/>
                    </a:lnTo>
                    <a:lnTo>
                      <a:pt x="68" y="56"/>
                    </a:lnTo>
                    <a:lnTo>
                      <a:pt x="77" y="53"/>
                    </a:lnTo>
                    <a:lnTo>
                      <a:pt x="80" y="46"/>
                    </a:lnTo>
                    <a:lnTo>
                      <a:pt x="80" y="49"/>
                    </a:lnTo>
                    <a:lnTo>
                      <a:pt x="83" y="46"/>
                    </a:lnTo>
                    <a:lnTo>
                      <a:pt x="96" y="44"/>
                    </a:lnTo>
                    <a:lnTo>
                      <a:pt x="123" y="47"/>
                    </a:lnTo>
                    <a:lnTo>
                      <a:pt x="129" y="49"/>
                    </a:lnTo>
                    <a:lnTo>
                      <a:pt x="130" y="50"/>
                    </a:lnTo>
                    <a:lnTo>
                      <a:pt x="136" y="50"/>
                    </a:lnTo>
                    <a:lnTo>
                      <a:pt x="152" y="56"/>
                    </a:lnTo>
                    <a:lnTo>
                      <a:pt x="152" y="62"/>
                    </a:lnTo>
                    <a:lnTo>
                      <a:pt x="155" y="68"/>
                    </a:lnTo>
                    <a:lnTo>
                      <a:pt x="155" y="72"/>
                    </a:lnTo>
                    <a:lnTo>
                      <a:pt x="158" y="75"/>
                    </a:lnTo>
                    <a:lnTo>
                      <a:pt x="157" y="83"/>
                    </a:lnTo>
                    <a:lnTo>
                      <a:pt x="158" y="81"/>
                    </a:lnTo>
                    <a:lnTo>
                      <a:pt x="158" y="75"/>
                    </a:lnTo>
                    <a:lnTo>
                      <a:pt x="166" y="69"/>
                    </a:lnTo>
                    <a:lnTo>
                      <a:pt x="170" y="69"/>
                    </a:lnTo>
                    <a:lnTo>
                      <a:pt x="173" y="64"/>
                    </a:lnTo>
                    <a:lnTo>
                      <a:pt x="174" y="67"/>
                    </a:lnTo>
                    <a:lnTo>
                      <a:pt x="182" y="62"/>
                    </a:lnTo>
                    <a:lnTo>
                      <a:pt x="189" y="61"/>
                    </a:lnTo>
                    <a:lnTo>
                      <a:pt x="192" y="56"/>
                    </a:lnTo>
                    <a:lnTo>
                      <a:pt x="206" y="47"/>
                    </a:lnTo>
                    <a:lnTo>
                      <a:pt x="212" y="40"/>
                    </a:lnTo>
                    <a:lnTo>
                      <a:pt x="219" y="36"/>
                    </a:lnTo>
                    <a:lnTo>
                      <a:pt x="216" y="28"/>
                    </a:lnTo>
                    <a:lnTo>
                      <a:pt x="213" y="27"/>
                    </a:lnTo>
                    <a:lnTo>
                      <a:pt x="212" y="28"/>
                    </a:lnTo>
                    <a:lnTo>
                      <a:pt x="207" y="19"/>
                    </a:lnTo>
                    <a:lnTo>
                      <a:pt x="212" y="11"/>
                    </a:lnTo>
                    <a:lnTo>
                      <a:pt x="216" y="11"/>
                    </a:lnTo>
                    <a:lnTo>
                      <a:pt x="223" y="6"/>
                    </a:lnTo>
                    <a:lnTo>
                      <a:pt x="225" y="9"/>
                    </a:lnTo>
                    <a:lnTo>
                      <a:pt x="228" y="8"/>
                    </a:lnTo>
                    <a:lnTo>
                      <a:pt x="229" y="12"/>
                    </a:lnTo>
                    <a:lnTo>
                      <a:pt x="235" y="12"/>
                    </a:lnTo>
                    <a:lnTo>
                      <a:pt x="237" y="8"/>
                    </a:lnTo>
                    <a:lnTo>
                      <a:pt x="240" y="9"/>
                    </a:lnTo>
                    <a:lnTo>
                      <a:pt x="246" y="8"/>
                    </a:lnTo>
                    <a:lnTo>
                      <a:pt x="249" y="11"/>
                    </a:lnTo>
                    <a:lnTo>
                      <a:pt x="257" y="9"/>
                    </a:lnTo>
                    <a:lnTo>
                      <a:pt x="263" y="6"/>
                    </a:lnTo>
                    <a:lnTo>
                      <a:pt x="275" y="12"/>
                    </a:lnTo>
                    <a:lnTo>
                      <a:pt x="278" y="11"/>
                    </a:lnTo>
                    <a:lnTo>
                      <a:pt x="283" y="2"/>
                    </a:lnTo>
                    <a:lnTo>
                      <a:pt x="28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A5FBD138-CAE4-48EA-B0DF-3A2E4B5BF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092" y="3292427"/>
                <a:ext cx="196850" cy="115888"/>
              </a:xfrm>
              <a:custGeom>
                <a:avLst/>
                <a:gdLst>
                  <a:gd name="T0" fmla="*/ 0 w 124"/>
                  <a:gd name="T1" fmla="*/ 37 h 73"/>
                  <a:gd name="T2" fmla="*/ 0 w 124"/>
                  <a:gd name="T3" fmla="*/ 34 h 73"/>
                  <a:gd name="T4" fmla="*/ 9 w 124"/>
                  <a:gd name="T5" fmla="*/ 25 h 73"/>
                  <a:gd name="T6" fmla="*/ 13 w 124"/>
                  <a:gd name="T7" fmla="*/ 13 h 73"/>
                  <a:gd name="T8" fmla="*/ 13 w 124"/>
                  <a:gd name="T9" fmla="*/ 6 h 73"/>
                  <a:gd name="T10" fmla="*/ 22 w 124"/>
                  <a:gd name="T11" fmla="*/ 0 h 73"/>
                  <a:gd name="T12" fmla="*/ 32 w 124"/>
                  <a:gd name="T13" fmla="*/ 6 h 73"/>
                  <a:gd name="T14" fmla="*/ 46 w 124"/>
                  <a:gd name="T15" fmla="*/ 6 h 73"/>
                  <a:gd name="T16" fmla="*/ 67 w 124"/>
                  <a:gd name="T17" fmla="*/ 7 h 73"/>
                  <a:gd name="T18" fmla="*/ 80 w 124"/>
                  <a:gd name="T19" fmla="*/ 3 h 73"/>
                  <a:gd name="T20" fmla="*/ 90 w 124"/>
                  <a:gd name="T21" fmla="*/ 1 h 73"/>
                  <a:gd name="T22" fmla="*/ 80 w 124"/>
                  <a:gd name="T23" fmla="*/ 6 h 73"/>
                  <a:gd name="T24" fmla="*/ 77 w 124"/>
                  <a:gd name="T25" fmla="*/ 12 h 73"/>
                  <a:gd name="T26" fmla="*/ 72 w 124"/>
                  <a:gd name="T27" fmla="*/ 19 h 73"/>
                  <a:gd name="T28" fmla="*/ 81 w 124"/>
                  <a:gd name="T29" fmla="*/ 32 h 73"/>
                  <a:gd name="T30" fmla="*/ 99 w 124"/>
                  <a:gd name="T31" fmla="*/ 31 h 73"/>
                  <a:gd name="T32" fmla="*/ 95 w 124"/>
                  <a:gd name="T33" fmla="*/ 23 h 73"/>
                  <a:gd name="T34" fmla="*/ 105 w 124"/>
                  <a:gd name="T35" fmla="*/ 14 h 73"/>
                  <a:gd name="T36" fmla="*/ 112 w 124"/>
                  <a:gd name="T37" fmla="*/ 19 h 73"/>
                  <a:gd name="T38" fmla="*/ 118 w 124"/>
                  <a:gd name="T39" fmla="*/ 17 h 73"/>
                  <a:gd name="T40" fmla="*/ 124 w 124"/>
                  <a:gd name="T41" fmla="*/ 23 h 73"/>
                  <a:gd name="T42" fmla="*/ 117 w 124"/>
                  <a:gd name="T43" fmla="*/ 29 h 73"/>
                  <a:gd name="T44" fmla="*/ 108 w 124"/>
                  <a:gd name="T45" fmla="*/ 29 h 73"/>
                  <a:gd name="T46" fmla="*/ 102 w 124"/>
                  <a:gd name="T47" fmla="*/ 32 h 73"/>
                  <a:gd name="T48" fmla="*/ 112 w 124"/>
                  <a:gd name="T49" fmla="*/ 62 h 73"/>
                  <a:gd name="T50" fmla="*/ 108 w 124"/>
                  <a:gd name="T51" fmla="*/ 63 h 73"/>
                  <a:gd name="T52" fmla="*/ 102 w 124"/>
                  <a:gd name="T53" fmla="*/ 59 h 73"/>
                  <a:gd name="T54" fmla="*/ 92 w 124"/>
                  <a:gd name="T55" fmla="*/ 62 h 73"/>
                  <a:gd name="T56" fmla="*/ 86 w 124"/>
                  <a:gd name="T57" fmla="*/ 67 h 73"/>
                  <a:gd name="T58" fmla="*/ 78 w 124"/>
                  <a:gd name="T59" fmla="*/ 69 h 73"/>
                  <a:gd name="T60" fmla="*/ 70 w 124"/>
                  <a:gd name="T61" fmla="*/ 66 h 73"/>
                  <a:gd name="T62" fmla="*/ 53 w 124"/>
                  <a:gd name="T63" fmla="*/ 69 h 73"/>
                  <a:gd name="T64" fmla="*/ 31 w 124"/>
                  <a:gd name="T65" fmla="*/ 66 h 73"/>
                  <a:gd name="T66" fmla="*/ 38 w 124"/>
                  <a:gd name="T67" fmla="*/ 56 h 73"/>
                  <a:gd name="T68" fmla="*/ 32 w 124"/>
                  <a:gd name="T69" fmla="*/ 44 h 73"/>
                  <a:gd name="T70" fmla="*/ 19 w 124"/>
                  <a:gd name="T71" fmla="*/ 44 h 73"/>
                  <a:gd name="T72" fmla="*/ 10 w 124"/>
                  <a:gd name="T73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73">
                    <a:moveTo>
                      <a:pt x="0" y="38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9" y="25"/>
                    </a:lnTo>
                    <a:lnTo>
                      <a:pt x="9" y="14"/>
                    </a:lnTo>
                    <a:lnTo>
                      <a:pt x="13" y="13"/>
                    </a:lnTo>
                    <a:lnTo>
                      <a:pt x="10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22" y="0"/>
                    </a:lnTo>
                    <a:lnTo>
                      <a:pt x="27" y="4"/>
                    </a:lnTo>
                    <a:lnTo>
                      <a:pt x="32" y="6"/>
                    </a:lnTo>
                    <a:lnTo>
                      <a:pt x="40" y="0"/>
                    </a:lnTo>
                    <a:lnTo>
                      <a:pt x="46" y="6"/>
                    </a:lnTo>
                    <a:lnTo>
                      <a:pt x="58" y="9"/>
                    </a:lnTo>
                    <a:lnTo>
                      <a:pt x="67" y="7"/>
                    </a:lnTo>
                    <a:lnTo>
                      <a:pt x="71" y="9"/>
                    </a:lnTo>
                    <a:lnTo>
                      <a:pt x="80" y="3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0" y="4"/>
                    </a:lnTo>
                    <a:lnTo>
                      <a:pt x="80" y="6"/>
                    </a:lnTo>
                    <a:lnTo>
                      <a:pt x="80" y="13"/>
                    </a:lnTo>
                    <a:lnTo>
                      <a:pt x="77" y="12"/>
                    </a:lnTo>
                    <a:lnTo>
                      <a:pt x="77" y="17"/>
                    </a:lnTo>
                    <a:lnTo>
                      <a:pt x="72" y="19"/>
                    </a:lnTo>
                    <a:lnTo>
                      <a:pt x="72" y="22"/>
                    </a:lnTo>
                    <a:lnTo>
                      <a:pt x="81" y="32"/>
                    </a:lnTo>
                    <a:lnTo>
                      <a:pt x="90" y="35"/>
                    </a:lnTo>
                    <a:lnTo>
                      <a:pt x="99" y="31"/>
                    </a:lnTo>
                    <a:lnTo>
                      <a:pt x="101" y="25"/>
                    </a:lnTo>
                    <a:lnTo>
                      <a:pt x="95" y="23"/>
                    </a:lnTo>
                    <a:lnTo>
                      <a:pt x="102" y="14"/>
                    </a:lnTo>
                    <a:lnTo>
                      <a:pt x="105" y="14"/>
                    </a:lnTo>
                    <a:lnTo>
                      <a:pt x="108" y="19"/>
                    </a:lnTo>
                    <a:lnTo>
                      <a:pt x="112" y="19"/>
                    </a:lnTo>
                    <a:lnTo>
                      <a:pt x="117" y="22"/>
                    </a:lnTo>
                    <a:lnTo>
                      <a:pt x="118" y="17"/>
                    </a:lnTo>
                    <a:lnTo>
                      <a:pt x="120" y="17"/>
                    </a:lnTo>
                    <a:lnTo>
                      <a:pt x="124" y="23"/>
                    </a:lnTo>
                    <a:lnTo>
                      <a:pt x="118" y="25"/>
                    </a:lnTo>
                    <a:lnTo>
                      <a:pt x="117" y="29"/>
                    </a:lnTo>
                    <a:lnTo>
                      <a:pt x="114" y="26"/>
                    </a:lnTo>
                    <a:lnTo>
                      <a:pt x="108" y="29"/>
                    </a:lnTo>
                    <a:lnTo>
                      <a:pt x="105" y="28"/>
                    </a:lnTo>
                    <a:lnTo>
                      <a:pt x="102" y="32"/>
                    </a:lnTo>
                    <a:lnTo>
                      <a:pt x="104" y="42"/>
                    </a:lnTo>
                    <a:lnTo>
                      <a:pt x="112" y="62"/>
                    </a:lnTo>
                    <a:lnTo>
                      <a:pt x="112" y="62"/>
                    </a:lnTo>
                    <a:lnTo>
                      <a:pt x="108" y="63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3" y="67"/>
                    </a:lnTo>
                    <a:lnTo>
                      <a:pt x="92" y="62"/>
                    </a:lnTo>
                    <a:lnTo>
                      <a:pt x="87" y="62"/>
                    </a:lnTo>
                    <a:lnTo>
                      <a:pt x="86" y="67"/>
                    </a:lnTo>
                    <a:lnTo>
                      <a:pt x="80" y="65"/>
                    </a:lnTo>
                    <a:lnTo>
                      <a:pt x="78" y="69"/>
                    </a:lnTo>
                    <a:lnTo>
                      <a:pt x="75" y="70"/>
                    </a:lnTo>
                    <a:lnTo>
                      <a:pt x="70" y="66"/>
                    </a:lnTo>
                    <a:lnTo>
                      <a:pt x="62" y="72"/>
                    </a:lnTo>
                    <a:lnTo>
                      <a:pt x="53" y="69"/>
                    </a:lnTo>
                    <a:lnTo>
                      <a:pt x="40" y="73"/>
                    </a:lnTo>
                    <a:lnTo>
                      <a:pt x="31" y="66"/>
                    </a:lnTo>
                    <a:lnTo>
                      <a:pt x="32" y="60"/>
                    </a:lnTo>
                    <a:lnTo>
                      <a:pt x="38" y="56"/>
                    </a:lnTo>
                    <a:lnTo>
                      <a:pt x="38" y="50"/>
                    </a:lnTo>
                    <a:lnTo>
                      <a:pt x="32" y="44"/>
                    </a:lnTo>
                    <a:lnTo>
                      <a:pt x="34" y="37"/>
                    </a:lnTo>
                    <a:lnTo>
                      <a:pt x="19" y="44"/>
                    </a:lnTo>
                    <a:lnTo>
                      <a:pt x="18" y="41"/>
                    </a:lnTo>
                    <a:lnTo>
                      <a:pt x="1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225E7A2-BBED-4DD2-AC91-6FD0DDB8B331}"/>
                </a:ext>
              </a:extLst>
            </p:cNvPr>
            <p:cNvGrpSpPr/>
            <p:nvPr/>
          </p:nvGrpSpPr>
          <p:grpSpPr>
            <a:xfrm>
              <a:off x="5560305" y="1157240"/>
              <a:ext cx="695325" cy="671513"/>
              <a:chOff x="5560305" y="1157240"/>
              <a:chExt cx="695325" cy="671513"/>
            </a:xfrm>
            <a:grpFill/>
          </p:grpSpPr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A6A69962-8075-48DB-98FC-197D8F6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8730" y="1608090"/>
                <a:ext cx="238125" cy="220663"/>
              </a:xfrm>
              <a:custGeom>
                <a:avLst/>
                <a:gdLst>
                  <a:gd name="T0" fmla="*/ 6 w 150"/>
                  <a:gd name="T1" fmla="*/ 25 h 139"/>
                  <a:gd name="T2" fmla="*/ 13 w 150"/>
                  <a:gd name="T3" fmla="*/ 24 h 139"/>
                  <a:gd name="T4" fmla="*/ 30 w 150"/>
                  <a:gd name="T5" fmla="*/ 37 h 139"/>
                  <a:gd name="T6" fmla="*/ 45 w 150"/>
                  <a:gd name="T7" fmla="*/ 30 h 139"/>
                  <a:gd name="T8" fmla="*/ 36 w 150"/>
                  <a:gd name="T9" fmla="*/ 16 h 139"/>
                  <a:gd name="T10" fmla="*/ 34 w 150"/>
                  <a:gd name="T11" fmla="*/ 12 h 139"/>
                  <a:gd name="T12" fmla="*/ 45 w 150"/>
                  <a:gd name="T13" fmla="*/ 15 h 139"/>
                  <a:gd name="T14" fmla="*/ 49 w 150"/>
                  <a:gd name="T15" fmla="*/ 19 h 139"/>
                  <a:gd name="T16" fmla="*/ 50 w 150"/>
                  <a:gd name="T17" fmla="*/ 24 h 139"/>
                  <a:gd name="T18" fmla="*/ 56 w 150"/>
                  <a:gd name="T19" fmla="*/ 6 h 139"/>
                  <a:gd name="T20" fmla="*/ 67 w 150"/>
                  <a:gd name="T21" fmla="*/ 11 h 139"/>
                  <a:gd name="T22" fmla="*/ 76 w 150"/>
                  <a:gd name="T23" fmla="*/ 8 h 139"/>
                  <a:gd name="T24" fmla="*/ 86 w 150"/>
                  <a:gd name="T25" fmla="*/ 21 h 139"/>
                  <a:gd name="T26" fmla="*/ 90 w 150"/>
                  <a:gd name="T27" fmla="*/ 24 h 139"/>
                  <a:gd name="T28" fmla="*/ 93 w 150"/>
                  <a:gd name="T29" fmla="*/ 22 h 139"/>
                  <a:gd name="T30" fmla="*/ 98 w 150"/>
                  <a:gd name="T31" fmla="*/ 27 h 139"/>
                  <a:gd name="T32" fmla="*/ 101 w 150"/>
                  <a:gd name="T33" fmla="*/ 37 h 139"/>
                  <a:gd name="T34" fmla="*/ 105 w 150"/>
                  <a:gd name="T35" fmla="*/ 49 h 139"/>
                  <a:gd name="T36" fmla="*/ 122 w 150"/>
                  <a:gd name="T37" fmla="*/ 52 h 139"/>
                  <a:gd name="T38" fmla="*/ 117 w 150"/>
                  <a:gd name="T39" fmla="*/ 56 h 139"/>
                  <a:gd name="T40" fmla="*/ 126 w 150"/>
                  <a:gd name="T41" fmla="*/ 59 h 139"/>
                  <a:gd name="T42" fmla="*/ 135 w 150"/>
                  <a:gd name="T43" fmla="*/ 61 h 139"/>
                  <a:gd name="T44" fmla="*/ 150 w 150"/>
                  <a:gd name="T45" fmla="*/ 83 h 139"/>
                  <a:gd name="T46" fmla="*/ 144 w 150"/>
                  <a:gd name="T47" fmla="*/ 100 h 139"/>
                  <a:gd name="T48" fmla="*/ 132 w 150"/>
                  <a:gd name="T49" fmla="*/ 124 h 139"/>
                  <a:gd name="T50" fmla="*/ 132 w 150"/>
                  <a:gd name="T51" fmla="*/ 139 h 139"/>
                  <a:gd name="T52" fmla="*/ 125 w 150"/>
                  <a:gd name="T53" fmla="*/ 136 h 139"/>
                  <a:gd name="T54" fmla="*/ 120 w 150"/>
                  <a:gd name="T55" fmla="*/ 128 h 139"/>
                  <a:gd name="T56" fmla="*/ 116 w 150"/>
                  <a:gd name="T57" fmla="*/ 127 h 139"/>
                  <a:gd name="T58" fmla="*/ 123 w 150"/>
                  <a:gd name="T59" fmla="*/ 112 h 139"/>
                  <a:gd name="T60" fmla="*/ 116 w 150"/>
                  <a:gd name="T61" fmla="*/ 100 h 139"/>
                  <a:gd name="T62" fmla="*/ 101 w 150"/>
                  <a:gd name="T63" fmla="*/ 99 h 139"/>
                  <a:gd name="T64" fmla="*/ 79 w 150"/>
                  <a:gd name="T65" fmla="*/ 84 h 139"/>
                  <a:gd name="T66" fmla="*/ 47 w 150"/>
                  <a:gd name="T67" fmla="*/ 69 h 139"/>
                  <a:gd name="T68" fmla="*/ 36 w 150"/>
                  <a:gd name="T69" fmla="*/ 61 h 139"/>
                  <a:gd name="T70" fmla="*/ 25 w 150"/>
                  <a:gd name="T71" fmla="*/ 47 h 139"/>
                  <a:gd name="T72" fmla="*/ 13 w 150"/>
                  <a:gd name="T73" fmla="*/ 37 h 139"/>
                  <a:gd name="T74" fmla="*/ 5 w 150"/>
                  <a:gd name="T75" fmla="*/ 34 h 139"/>
                  <a:gd name="T76" fmla="*/ 0 w 150"/>
                  <a:gd name="T77" fmla="*/ 2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39">
                    <a:moveTo>
                      <a:pt x="0" y="24"/>
                    </a:moveTo>
                    <a:lnTo>
                      <a:pt x="6" y="25"/>
                    </a:lnTo>
                    <a:lnTo>
                      <a:pt x="9" y="22"/>
                    </a:lnTo>
                    <a:lnTo>
                      <a:pt x="13" y="24"/>
                    </a:lnTo>
                    <a:lnTo>
                      <a:pt x="24" y="30"/>
                    </a:lnTo>
                    <a:lnTo>
                      <a:pt x="30" y="37"/>
                    </a:lnTo>
                    <a:lnTo>
                      <a:pt x="34" y="39"/>
                    </a:lnTo>
                    <a:lnTo>
                      <a:pt x="45" y="30"/>
                    </a:lnTo>
                    <a:lnTo>
                      <a:pt x="40" y="25"/>
                    </a:lnTo>
                    <a:lnTo>
                      <a:pt x="36" y="16"/>
                    </a:lnTo>
                    <a:lnTo>
                      <a:pt x="37" y="15"/>
                    </a:lnTo>
                    <a:lnTo>
                      <a:pt x="34" y="12"/>
                    </a:lnTo>
                    <a:lnTo>
                      <a:pt x="42" y="12"/>
                    </a:lnTo>
                    <a:lnTo>
                      <a:pt x="45" y="15"/>
                    </a:lnTo>
                    <a:lnTo>
                      <a:pt x="45" y="18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50" y="24"/>
                    </a:lnTo>
                    <a:lnTo>
                      <a:pt x="50" y="5"/>
                    </a:lnTo>
                    <a:lnTo>
                      <a:pt x="56" y="6"/>
                    </a:lnTo>
                    <a:lnTo>
                      <a:pt x="59" y="0"/>
                    </a:lnTo>
                    <a:lnTo>
                      <a:pt x="67" y="11"/>
                    </a:lnTo>
                    <a:lnTo>
                      <a:pt x="76" y="11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86" y="21"/>
                    </a:lnTo>
                    <a:lnTo>
                      <a:pt x="89" y="21"/>
                    </a:lnTo>
                    <a:lnTo>
                      <a:pt x="90" y="24"/>
                    </a:lnTo>
                    <a:lnTo>
                      <a:pt x="93" y="22"/>
                    </a:lnTo>
                    <a:lnTo>
                      <a:pt x="93" y="22"/>
                    </a:lnTo>
                    <a:lnTo>
                      <a:pt x="95" y="25"/>
                    </a:lnTo>
                    <a:lnTo>
                      <a:pt x="98" y="27"/>
                    </a:lnTo>
                    <a:lnTo>
                      <a:pt x="93" y="33"/>
                    </a:lnTo>
                    <a:lnTo>
                      <a:pt x="101" y="37"/>
                    </a:lnTo>
                    <a:lnTo>
                      <a:pt x="105" y="43"/>
                    </a:lnTo>
                    <a:lnTo>
                      <a:pt x="105" y="49"/>
                    </a:lnTo>
                    <a:lnTo>
                      <a:pt x="111" y="52"/>
                    </a:lnTo>
                    <a:lnTo>
                      <a:pt x="122" y="52"/>
                    </a:lnTo>
                    <a:lnTo>
                      <a:pt x="122" y="55"/>
                    </a:lnTo>
                    <a:lnTo>
                      <a:pt x="117" y="56"/>
                    </a:lnTo>
                    <a:lnTo>
                      <a:pt x="120" y="61"/>
                    </a:lnTo>
                    <a:lnTo>
                      <a:pt x="126" y="59"/>
                    </a:lnTo>
                    <a:lnTo>
                      <a:pt x="132" y="52"/>
                    </a:lnTo>
                    <a:lnTo>
                      <a:pt x="135" y="61"/>
                    </a:lnTo>
                    <a:lnTo>
                      <a:pt x="147" y="59"/>
                    </a:lnTo>
                    <a:lnTo>
                      <a:pt x="150" y="83"/>
                    </a:lnTo>
                    <a:lnTo>
                      <a:pt x="145" y="90"/>
                    </a:lnTo>
                    <a:lnTo>
                      <a:pt x="144" y="100"/>
                    </a:lnTo>
                    <a:lnTo>
                      <a:pt x="136" y="105"/>
                    </a:lnTo>
                    <a:lnTo>
                      <a:pt x="132" y="124"/>
                    </a:lnTo>
                    <a:lnTo>
                      <a:pt x="135" y="133"/>
                    </a:lnTo>
                    <a:lnTo>
                      <a:pt x="132" y="139"/>
                    </a:lnTo>
                    <a:lnTo>
                      <a:pt x="132" y="139"/>
                    </a:lnTo>
                    <a:lnTo>
                      <a:pt x="125" y="136"/>
                    </a:lnTo>
                    <a:lnTo>
                      <a:pt x="120" y="131"/>
                    </a:lnTo>
                    <a:lnTo>
                      <a:pt x="120" y="128"/>
                    </a:lnTo>
                    <a:lnTo>
                      <a:pt x="116" y="127"/>
                    </a:lnTo>
                    <a:lnTo>
                      <a:pt x="116" y="127"/>
                    </a:lnTo>
                    <a:lnTo>
                      <a:pt x="116" y="118"/>
                    </a:lnTo>
                    <a:lnTo>
                      <a:pt x="123" y="112"/>
                    </a:lnTo>
                    <a:lnTo>
                      <a:pt x="128" y="99"/>
                    </a:lnTo>
                    <a:lnTo>
                      <a:pt x="116" y="100"/>
                    </a:lnTo>
                    <a:lnTo>
                      <a:pt x="108" y="99"/>
                    </a:lnTo>
                    <a:lnTo>
                      <a:pt x="101" y="99"/>
                    </a:lnTo>
                    <a:lnTo>
                      <a:pt x="92" y="90"/>
                    </a:lnTo>
                    <a:lnTo>
                      <a:pt x="79" y="84"/>
                    </a:lnTo>
                    <a:lnTo>
                      <a:pt x="59" y="72"/>
                    </a:lnTo>
                    <a:lnTo>
                      <a:pt x="47" y="69"/>
                    </a:lnTo>
                    <a:lnTo>
                      <a:pt x="47" y="67"/>
                    </a:lnTo>
                    <a:lnTo>
                      <a:pt x="36" y="61"/>
                    </a:lnTo>
                    <a:lnTo>
                      <a:pt x="36" y="58"/>
                    </a:lnTo>
                    <a:lnTo>
                      <a:pt x="25" y="47"/>
                    </a:lnTo>
                    <a:lnTo>
                      <a:pt x="18" y="44"/>
                    </a:lnTo>
                    <a:lnTo>
                      <a:pt x="13" y="37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2" y="31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5">
                <a:extLst>
                  <a:ext uri="{FF2B5EF4-FFF2-40B4-BE49-F238E27FC236}">
                    <a16:creationId xmlns:a16="http://schemas.microsoft.com/office/drawing/2014/main" id="{023B44C5-C11A-4E64-8980-B55115157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05" y="1265190"/>
                <a:ext cx="274638" cy="298450"/>
              </a:xfrm>
              <a:custGeom>
                <a:avLst/>
                <a:gdLst>
                  <a:gd name="T0" fmla="*/ 107 w 173"/>
                  <a:gd name="T1" fmla="*/ 179 h 188"/>
                  <a:gd name="T2" fmla="*/ 99 w 173"/>
                  <a:gd name="T3" fmla="*/ 175 h 188"/>
                  <a:gd name="T4" fmla="*/ 92 w 173"/>
                  <a:gd name="T5" fmla="*/ 172 h 188"/>
                  <a:gd name="T6" fmla="*/ 95 w 173"/>
                  <a:gd name="T7" fmla="*/ 168 h 188"/>
                  <a:gd name="T8" fmla="*/ 92 w 173"/>
                  <a:gd name="T9" fmla="*/ 160 h 188"/>
                  <a:gd name="T10" fmla="*/ 92 w 173"/>
                  <a:gd name="T11" fmla="*/ 160 h 188"/>
                  <a:gd name="T12" fmla="*/ 95 w 173"/>
                  <a:gd name="T13" fmla="*/ 156 h 188"/>
                  <a:gd name="T14" fmla="*/ 87 w 173"/>
                  <a:gd name="T15" fmla="*/ 141 h 188"/>
                  <a:gd name="T16" fmla="*/ 83 w 173"/>
                  <a:gd name="T17" fmla="*/ 123 h 188"/>
                  <a:gd name="T18" fmla="*/ 84 w 173"/>
                  <a:gd name="T19" fmla="*/ 123 h 188"/>
                  <a:gd name="T20" fmla="*/ 75 w 173"/>
                  <a:gd name="T21" fmla="*/ 119 h 188"/>
                  <a:gd name="T22" fmla="*/ 72 w 173"/>
                  <a:gd name="T23" fmla="*/ 118 h 188"/>
                  <a:gd name="T24" fmla="*/ 62 w 173"/>
                  <a:gd name="T25" fmla="*/ 109 h 188"/>
                  <a:gd name="T26" fmla="*/ 72 w 173"/>
                  <a:gd name="T27" fmla="*/ 98 h 188"/>
                  <a:gd name="T28" fmla="*/ 61 w 173"/>
                  <a:gd name="T29" fmla="*/ 97 h 188"/>
                  <a:gd name="T30" fmla="*/ 58 w 173"/>
                  <a:gd name="T31" fmla="*/ 91 h 188"/>
                  <a:gd name="T32" fmla="*/ 52 w 173"/>
                  <a:gd name="T33" fmla="*/ 84 h 188"/>
                  <a:gd name="T34" fmla="*/ 26 w 173"/>
                  <a:gd name="T35" fmla="*/ 75 h 188"/>
                  <a:gd name="T36" fmla="*/ 15 w 173"/>
                  <a:gd name="T37" fmla="*/ 75 h 188"/>
                  <a:gd name="T38" fmla="*/ 7 w 173"/>
                  <a:gd name="T39" fmla="*/ 76 h 188"/>
                  <a:gd name="T40" fmla="*/ 3 w 173"/>
                  <a:gd name="T41" fmla="*/ 65 h 188"/>
                  <a:gd name="T42" fmla="*/ 4 w 173"/>
                  <a:gd name="T43" fmla="*/ 31 h 188"/>
                  <a:gd name="T44" fmla="*/ 15 w 173"/>
                  <a:gd name="T45" fmla="*/ 26 h 188"/>
                  <a:gd name="T46" fmla="*/ 16 w 173"/>
                  <a:gd name="T47" fmla="*/ 1 h 188"/>
                  <a:gd name="T48" fmla="*/ 21 w 173"/>
                  <a:gd name="T49" fmla="*/ 4 h 188"/>
                  <a:gd name="T50" fmla="*/ 38 w 173"/>
                  <a:gd name="T51" fmla="*/ 12 h 188"/>
                  <a:gd name="T52" fmla="*/ 50 w 173"/>
                  <a:gd name="T53" fmla="*/ 38 h 188"/>
                  <a:gd name="T54" fmla="*/ 83 w 173"/>
                  <a:gd name="T55" fmla="*/ 38 h 188"/>
                  <a:gd name="T56" fmla="*/ 107 w 173"/>
                  <a:gd name="T57" fmla="*/ 48 h 188"/>
                  <a:gd name="T58" fmla="*/ 107 w 173"/>
                  <a:gd name="T59" fmla="*/ 59 h 188"/>
                  <a:gd name="T60" fmla="*/ 107 w 173"/>
                  <a:gd name="T61" fmla="*/ 75 h 188"/>
                  <a:gd name="T62" fmla="*/ 118 w 173"/>
                  <a:gd name="T63" fmla="*/ 82 h 188"/>
                  <a:gd name="T64" fmla="*/ 121 w 173"/>
                  <a:gd name="T65" fmla="*/ 87 h 188"/>
                  <a:gd name="T66" fmla="*/ 124 w 173"/>
                  <a:gd name="T67" fmla="*/ 95 h 188"/>
                  <a:gd name="T68" fmla="*/ 133 w 173"/>
                  <a:gd name="T69" fmla="*/ 101 h 188"/>
                  <a:gd name="T70" fmla="*/ 142 w 173"/>
                  <a:gd name="T71" fmla="*/ 101 h 188"/>
                  <a:gd name="T72" fmla="*/ 147 w 173"/>
                  <a:gd name="T73" fmla="*/ 106 h 188"/>
                  <a:gd name="T74" fmla="*/ 151 w 173"/>
                  <a:gd name="T75" fmla="*/ 122 h 188"/>
                  <a:gd name="T76" fmla="*/ 164 w 173"/>
                  <a:gd name="T77" fmla="*/ 137 h 188"/>
                  <a:gd name="T78" fmla="*/ 173 w 173"/>
                  <a:gd name="T79" fmla="*/ 154 h 188"/>
                  <a:gd name="T80" fmla="*/ 172 w 173"/>
                  <a:gd name="T81" fmla="*/ 160 h 188"/>
                  <a:gd name="T82" fmla="*/ 161 w 173"/>
                  <a:gd name="T83" fmla="*/ 165 h 188"/>
                  <a:gd name="T84" fmla="*/ 158 w 173"/>
                  <a:gd name="T85" fmla="*/ 160 h 188"/>
                  <a:gd name="T86" fmla="*/ 147 w 173"/>
                  <a:gd name="T87" fmla="*/ 168 h 188"/>
                  <a:gd name="T88" fmla="*/ 129 w 173"/>
                  <a:gd name="T89" fmla="*/ 165 h 188"/>
                  <a:gd name="T90" fmla="*/ 123 w 173"/>
                  <a:gd name="T9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3" h="188">
                    <a:moveTo>
                      <a:pt x="115" y="188"/>
                    </a:moveTo>
                    <a:lnTo>
                      <a:pt x="109" y="181"/>
                    </a:lnTo>
                    <a:lnTo>
                      <a:pt x="107" y="179"/>
                    </a:lnTo>
                    <a:lnTo>
                      <a:pt x="105" y="181"/>
                    </a:lnTo>
                    <a:lnTo>
                      <a:pt x="102" y="181"/>
                    </a:lnTo>
                    <a:lnTo>
                      <a:pt x="99" y="175"/>
                    </a:lnTo>
                    <a:lnTo>
                      <a:pt x="96" y="176"/>
                    </a:lnTo>
                    <a:lnTo>
                      <a:pt x="92" y="175"/>
                    </a:lnTo>
                    <a:lnTo>
                      <a:pt x="92" y="172"/>
                    </a:lnTo>
                    <a:lnTo>
                      <a:pt x="95" y="174"/>
                    </a:lnTo>
                    <a:lnTo>
                      <a:pt x="96" y="171"/>
                    </a:lnTo>
                    <a:lnTo>
                      <a:pt x="95" y="168"/>
                    </a:lnTo>
                    <a:lnTo>
                      <a:pt x="95" y="163"/>
                    </a:lnTo>
                    <a:lnTo>
                      <a:pt x="95" y="163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3" y="160"/>
                    </a:lnTo>
                    <a:lnTo>
                      <a:pt x="93" y="160"/>
                    </a:lnTo>
                    <a:lnTo>
                      <a:pt x="95" y="156"/>
                    </a:lnTo>
                    <a:lnTo>
                      <a:pt x="86" y="143"/>
                    </a:lnTo>
                    <a:lnTo>
                      <a:pt x="86" y="140"/>
                    </a:lnTo>
                    <a:lnTo>
                      <a:pt x="87" y="141"/>
                    </a:lnTo>
                    <a:lnTo>
                      <a:pt x="87" y="131"/>
                    </a:lnTo>
                    <a:lnTo>
                      <a:pt x="84" y="131"/>
                    </a:lnTo>
                    <a:lnTo>
                      <a:pt x="83" y="123"/>
                    </a:lnTo>
                    <a:lnTo>
                      <a:pt x="83" y="123"/>
                    </a:lnTo>
                    <a:lnTo>
                      <a:pt x="84" y="123"/>
                    </a:lnTo>
                    <a:lnTo>
                      <a:pt x="84" y="123"/>
                    </a:lnTo>
                    <a:lnTo>
                      <a:pt x="84" y="119"/>
                    </a:lnTo>
                    <a:lnTo>
                      <a:pt x="83" y="122"/>
                    </a:lnTo>
                    <a:lnTo>
                      <a:pt x="75" y="119"/>
                    </a:lnTo>
                    <a:lnTo>
                      <a:pt x="74" y="122"/>
                    </a:lnTo>
                    <a:lnTo>
                      <a:pt x="71" y="122"/>
                    </a:lnTo>
                    <a:lnTo>
                      <a:pt x="72" y="118"/>
                    </a:lnTo>
                    <a:lnTo>
                      <a:pt x="72" y="115"/>
                    </a:lnTo>
                    <a:lnTo>
                      <a:pt x="67" y="109"/>
                    </a:lnTo>
                    <a:lnTo>
                      <a:pt x="62" y="109"/>
                    </a:lnTo>
                    <a:lnTo>
                      <a:pt x="67" y="107"/>
                    </a:lnTo>
                    <a:lnTo>
                      <a:pt x="65" y="103"/>
                    </a:lnTo>
                    <a:lnTo>
                      <a:pt x="72" y="98"/>
                    </a:lnTo>
                    <a:lnTo>
                      <a:pt x="71" y="97"/>
                    </a:lnTo>
                    <a:lnTo>
                      <a:pt x="62" y="98"/>
                    </a:lnTo>
                    <a:lnTo>
                      <a:pt x="61" y="97"/>
                    </a:lnTo>
                    <a:lnTo>
                      <a:pt x="58" y="100"/>
                    </a:lnTo>
                    <a:lnTo>
                      <a:pt x="52" y="97"/>
                    </a:lnTo>
                    <a:lnTo>
                      <a:pt x="58" y="91"/>
                    </a:lnTo>
                    <a:lnTo>
                      <a:pt x="59" y="88"/>
                    </a:lnTo>
                    <a:lnTo>
                      <a:pt x="55" y="84"/>
                    </a:lnTo>
                    <a:lnTo>
                      <a:pt x="52" y="84"/>
                    </a:lnTo>
                    <a:lnTo>
                      <a:pt x="50" y="81"/>
                    </a:lnTo>
                    <a:lnTo>
                      <a:pt x="41" y="75"/>
                    </a:lnTo>
                    <a:lnTo>
                      <a:pt x="26" y="75"/>
                    </a:lnTo>
                    <a:lnTo>
                      <a:pt x="25" y="72"/>
                    </a:lnTo>
                    <a:lnTo>
                      <a:pt x="16" y="76"/>
                    </a:lnTo>
                    <a:lnTo>
                      <a:pt x="15" y="75"/>
                    </a:lnTo>
                    <a:lnTo>
                      <a:pt x="10" y="76"/>
                    </a:lnTo>
                    <a:lnTo>
                      <a:pt x="10" y="73"/>
                    </a:lnTo>
                    <a:lnTo>
                      <a:pt x="7" y="76"/>
                    </a:lnTo>
                    <a:lnTo>
                      <a:pt x="7" y="76"/>
                    </a:lnTo>
                    <a:lnTo>
                      <a:pt x="4" y="73"/>
                    </a:lnTo>
                    <a:lnTo>
                      <a:pt x="3" y="65"/>
                    </a:lnTo>
                    <a:lnTo>
                      <a:pt x="9" y="50"/>
                    </a:lnTo>
                    <a:lnTo>
                      <a:pt x="0" y="37"/>
                    </a:lnTo>
                    <a:lnTo>
                      <a:pt x="4" y="31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6" y="14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1" y="4"/>
                    </a:lnTo>
                    <a:lnTo>
                      <a:pt x="26" y="1"/>
                    </a:lnTo>
                    <a:lnTo>
                      <a:pt x="35" y="6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4" y="34"/>
                    </a:lnTo>
                    <a:lnTo>
                      <a:pt x="50" y="38"/>
                    </a:lnTo>
                    <a:lnTo>
                      <a:pt x="65" y="38"/>
                    </a:lnTo>
                    <a:lnTo>
                      <a:pt x="81" y="34"/>
                    </a:lnTo>
                    <a:lnTo>
                      <a:pt x="83" y="38"/>
                    </a:lnTo>
                    <a:lnTo>
                      <a:pt x="101" y="42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09" y="51"/>
                    </a:lnTo>
                    <a:lnTo>
                      <a:pt x="107" y="54"/>
                    </a:lnTo>
                    <a:lnTo>
                      <a:pt x="107" y="59"/>
                    </a:lnTo>
                    <a:lnTo>
                      <a:pt x="104" y="60"/>
                    </a:lnTo>
                    <a:lnTo>
                      <a:pt x="109" y="69"/>
                    </a:lnTo>
                    <a:lnTo>
                      <a:pt x="107" y="75"/>
                    </a:lnTo>
                    <a:lnTo>
                      <a:pt x="108" y="79"/>
                    </a:lnTo>
                    <a:lnTo>
                      <a:pt x="114" y="84"/>
                    </a:lnTo>
                    <a:lnTo>
                      <a:pt x="118" y="82"/>
                    </a:lnTo>
                    <a:lnTo>
                      <a:pt x="123" y="82"/>
                    </a:lnTo>
                    <a:lnTo>
                      <a:pt x="124" y="85"/>
                    </a:lnTo>
                    <a:lnTo>
                      <a:pt x="121" y="87"/>
                    </a:lnTo>
                    <a:lnTo>
                      <a:pt x="124" y="90"/>
                    </a:lnTo>
                    <a:lnTo>
                      <a:pt x="121" y="94"/>
                    </a:lnTo>
                    <a:lnTo>
                      <a:pt x="124" y="95"/>
                    </a:lnTo>
                    <a:lnTo>
                      <a:pt x="121" y="100"/>
                    </a:lnTo>
                    <a:lnTo>
                      <a:pt x="130" y="104"/>
                    </a:lnTo>
                    <a:lnTo>
                      <a:pt x="133" y="101"/>
                    </a:lnTo>
                    <a:lnTo>
                      <a:pt x="138" y="106"/>
                    </a:lnTo>
                    <a:lnTo>
                      <a:pt x="138" y="103"/>
                    </a:lnTo>
                    <a:lnTo>
                      <a:pt x="142" y="101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47" y="106"/>
                    </a:lnTo>
                    <a:lnTo>
                      <a:pt x="157" y="113"/>
                    </a:lnTo>
                    <a:lnTo>
                      <a:pt x="155" y="116"/>
                    </a:lnTo>
                    <a:lnTo>
                      <a:pt x="151" y="122"/>
                    </a:lnTo>
                    <a:lnTo>
                      <a:pt x="152" y="131"/>
                    </a:lnTo>
                    <a:lnTo>
                      <a:pt x="155" y="134"/>
                    </a:lnTo>
                    <a:lnTo>
                      <a:pt x="164" y="137"/>
                    </a:lnTo>
                    <a:lnTo>
                      <a:pt x="163" y="148"/>
                    </a:lnTo>
                    <a:lnTo>
                      <a:pt x="166" y="154"/>
                    </a:lnTo>
                    <a:lnTo>
                      <a:pt x="173" y="154"/>
                    </a:lnTo>
                    <a:lnTo>
                      <a:pt x="173" y="154"/>
                    </a:lnTo>
                    <a:lnTo>
                      <a:pt x="170" y="157"/>
                    </a:lnTo>
                    <a:lnTo>
                      <a:pt x="172" y="160"/>
                    </a:lnTo>
                    <a:lnTo>
                      <a:pt x="169" y="160"/>
                    </a:lnTo>
                    <a:lnTo>
                      <a:pt x="166" y="163"/>
                    </a:lnTo>
                    <a:lnTo>
                      <a:pt x="161" y="165"/>
                    </a:lnTo>
                    <a:lnTo>
                      <a:pt x="161" y="168"/>
                    </a:lnTo>
                    <a:lnTo>
                      <a:pt x="158" y="166"/>
                    </a:lnTo>
                    <a:lnTo>
                      <a:pt x="158" y="160"/>
                    </a:lnTo>
                    <a:lnTo>
                      <a:pt x="149" y="163"/>
                    </a:lnTo>
                    <a:lnTo>
                      <a:pt x="147" y="163"/>
                    </a:lnTo>
                    <a:lnTo>
                      <a:pt x="147" y="168"/>
                    </a:lnTo>
                    <a:lnTo>
                      <a:pt x="142" y="169"/>
                    </a:lnTo>
                    <a:lnTo>
                      <a:pt x="138" y="169"/>
                    </a:lnTo>
                    <a:lnTo>
                      <a:pt x="129" y="165"/>
                    </a:lnTo>
                    <a:lnTo>
                      <a:pt x="132" y="168"/>
                    </a:lnTo>
                    <a:lnTo>
                      <a:pt x="127" y="172"/>
                    </a:lnTo>
                    <a:lnTo>
                      <a:pt x="123" y="188"/>
                    </a:lnTo>
                    <a:lnTo>
                      <a:pt x="115" y="18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7">
                <a:extLst>
                  <a:ext uri="{FF2B5EF4-FFF2-40B4-BE49-F238E27FC236}">
                    <a16:creationId xmlns:a16="http://schemas.microsoft.com/office/drawing/2014/main" id="{EE2315A9-6C94-4932-9845-2F39ED545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74630" y="1498552"/>
                <a:ext cx="204788" cy="192088"/>
              </a:xfrm>
              <a:custGeom>
                <a:avLst/>
                <a:gdLst>
                  <a:gd name="T0" fmla="*/ 116 w 129"/>
                  <a:gd name="T1" fmla="*/ 112 h 121"/>
                  <a:gd name="T2" fmla="*/ 117 w 129"/>
                  <a:gd name="T3" fmla="*/ 118 h 121"/>
                  <a:gd name="T4" fmla="*/ 113 w 129"/>
                  <a:gd name="T5" fmla="*/ 116 h 121"/>
                  <a:gd name="T6" fmla="*/ 119 w 129"/>
                  <a:gd name="T7" fmla="*/ 108 h 121"/>
                  <a:gd name="T8" fmla="*/ 33 w 129"/>
                  <a:gd name="T9" fmla="*/ 9 h 121"/>
                  <a:gd name="T10" fmla="*/ 40 w 129"/>
                  <a:gd name="T11" fmla="*/ 9 h 121"/>
                  <a:gd name="T12" fmla="*/ 42 w 129"/>
                  <a:gd name="T13" fmla="*/ 4 h 121"/>
                  <a:gd name="T14" fmla="*/ 54 w 129"/>
                  <a:gd name="T15" fmla="*/ 4 h 121"/>
                  <a:gd name="T16" fmla="*/ 72 w 129"/>
                  <a:gd name="T17" fmla="*/ 0 h 121"/>
                  <a:gd name="T18" fmla="*/ 73 w 129"/>
                  <a:gd name="T19" fmla="*/ 3 h 121"/>
                  <a:gd name="T20" fmla="*/ 79 w 129"/>
                  <a:gd name="T21" fmla="*/ 18 h 121"/>
                  <a:gd name="T22" fmla="*/ 82 w 129"/>
                  <a:gd name="T23" fmla="*/ 28 h 121"/>
                  <a:gd name="T24" fmla="*/ 86 w 129"/>
                  <a:gd name="T25" fmla="*/ 34 h 121"/>
                  <a:gd name="T26" fmla="*/ 92 w 129"/>
                  <a:gd name="T27" fmla="*/ 29 h 121"/>
                  <a:gd name="T28" fmla="*/ 106 w 129"/>
                  <a:gd name="T29" fmla="*/ 27 h 121"/>
                  <a:gd name="T30" fmla="*/ 117 w 129"/>
                  <a:gd name="T31" fmla="*/ 24 h 121"/>
                  <a:gd name="T32" fmla="*/ 129 w 129"/>
                  <a:gd name="T33" fmla="*/ 28 h 121"/>
                  <a:gd name="T34" fmla="*/ 129 w 129"/>
                  <a:gd name="T35" fmla="*/ 31 h 121"/>
                  <a:gd name="T36" fmla="*/ 116 w 129"/>
                  <a:gd name="T37" fmla="*/ 46 h 121"/>
                  <a:gd name="T38" fmla="*/ 119 w 129"/>
                  <a:gd name="T39" fmla="*/ 60 h 121"/>
                  <a:gd name="T40" fmla="*/ 117 w 129"/>
                  <a:gd name="T41" fmla="*/ 66 h 121"/>
                  <a:gd name="T42" fmla="*/ 117 w 129"/>
                  <a:gd name="T43" fmla="*/ 77 h 121"/>
                  <a:gd name="T44" fmla="*/ 117 w 129"/>
                  <a:gd name="T45" fmla="*/ 105 h 121"/>
                  <a:gd name="T46" fmla="*/ 109 w 129"/>
                  <a:gd name="T47" fmla="*/ 113 h 121"/>
                  <a:gd name="T48" fmla="*/ 100 w 129"/>
                  <a:gd name="T49" fmla="*/ 105 h 121"/>
                  <a:gd name="T50" fmla="*/ 88 w 129"/>
                  <a:gd name="T51" fmla="*/ 112 h 121"/>
                  <a:gd name="T52" fmla="*/ 70 w 129"/>
                  <a:gd name="T53" fmla="*/ 100 h 121"/>
                  <a:gd name="T54" fmla="*/ 55 w 129"/>
                  <a:gd name="T55" fmla="*/ 90 h 121"/>
                  <a:gd name="T56" fmla="*/ 36 w 129"/>
                  <a:gd name="T57" fmla="*/ 102 h 121"/>
                  <a:gd name="T58" fmla="*/ 42 w 129"/>
                  <a:gd name="T59" fmla="*/ 88 h 121"/>
                  <a:gd name="T60" fmla="*/ 39 w 129"/>
                  <a:gd name="T61" fmla="*/ 83 h 121"/>
                  <a:gd name="T62" fmla="*/ 24 w 129"/>
                  <a:gd name="T63" fmla="*/ 77 h 121"/>
                  <a:gd name="T64" fmla="*/ 18 w 129"/>
                  <a:gd name="T65" fmla="*/ 62 h 121"/>
                  <a:gd name="T66" fmla="*/ 15 w 129"/>
                  <a:gd name="T67" fmla="*/ 47 h 121"/>
                  <a:gd name="T68" fmla="*/ 5 w 129"/>
                  <a:gd name="T69" fmla="*/ 40 h 121"/>
                  <a:gd name="T70" fmla="*/ 3 w 129"/>
                  <a:gd name="T71" fmla="*/ 29 h 121"/>
                  <a:gd name="T72" fmla="*/ 5 w 129"/>
                  <a:gd name="T73" fmla="*/ 27 h 121"/>
                  <a:gd name="T74" fmla="*/ 6 w 129"/>
                  <a:gd name="T75" fmla="*/ 18 h 121"/>
                  <a:gd name="T76" fmla="*/ 15 w 129"/>
                  <a:gd name="T77" fmla="*/ 19 h 121"/>
                  <a:gd name="T78" fmla="*/ 27 w 129"/>
                  <a:gd name="T79" fmla="*/ 22 h 121"/>
                  <a:gd name="T80" fmla="*/ 26 w 129"/>
                  <a:gd name="T81" fmla="*/ 19 h 121"/>
                  <a:gd name="T82" fmla="*/ 39 w 129"/>
                  <a:gd name="T83" fmla="*/ 1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9" h="121">
                    <a:moveTo>
                      <a:pt x="119" y="108"/>
                    </a:moveTo>
                    <a:lnTo>
                      <a:pt x="116" y="112"/>
                    </a:lnTo>
                    <a:lnTo>
                      <a:pt x="119" y="113"/>
                    </a:lnTo>
                    <a:lnTo>
                      <a:pt x="117" y="118"/>
                    </a:lnTo>
                    <a:lnTo>
                      <a:pt x="116" y="121"/>
                    </a:lnTo>
                    <a:lnTo>
                      <a:pt x="113" y="116"/>
                    </a:lnTo>
                    <a:lnTo>
                      <a:pt x="117" y="106"/>
                    </a:lnTo>
                    <a:lnTo>
                      <a:pt x="119" y="108"/>
                    </a:lnTo>
                    <a:close/>
                    <a:moveTo>
                      <a:pt x="39" y="12"/>
                    </a:moveTo>
                    <a:lnTo>
                      <a:pt x="33" y="9"/>
                    </a:lnTo>
                    <a:lnTo>
                      <a:pt x="37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2" y="4"/>
                    </a:lnTo>
                    <a:lnTo>
                      <a:pt x="46" y="10"/>
                    </a:lnTo>
                    <a:lnTo>
                      <a:pt x="54" y="4"/>
                    </a:lnTo>
                    <a:lnTo>
                      <a:pt x="60" y="7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3"/>
                    </a:lnTo>
                    <a:lnTo>
                      <a:pt x="70" y="10"/>
                    </a:lnTo>
                    <a:lnTo>
                      <a:pt x="79" y="18"/>
                    </a:lnTo>
                    <a:lnTo>
                      <a:pt x="83" y="24"/>
                    </a:lnTo>
                    <a:lnTo>
                      <a:pt x="82" y="28"/>
                    </a:lnTo>
                    <a:lnTo>
                      <a:pt x="85" y="29"/>
                    </a:lnTo>
                    <a:lnTo>
                      <a:pt x="86" y="34"/>
                    </a:lnTo>
                    <a:lnTo>
                      <a:pt x="89" y="34"/>
                    </a:lnTo>
                    <a:lnTo>
                      <a:pt x="92" y="29"/>
                    </a:lnTo>
                    <a:lnTo>
                      <a:pt x="101" y="32"/>
                    </a:lnTo>
                    <a:lnTo>
                      <a:pt x="106" y="27"/>
                    </a:lnTo>
                    <a:lnTo>
                      <a:pt x="110" y="28"/>
                    </a:lnTo>
                    <a:lnTo>
                      <a:pt x="117" y="24"/>
                    </a:lnTo>
                    <a:lnTo>
                      <a:pt x="120" y="27"/>
                    </a:lnTo>
                    <a:lnTo>
                      <a:pt x="129" y="28"/>
                    </a:lnTo>
                    <a:lnTo>
                      <a:pt x="129" y="28"/>
                    </a:lnTo>
                    <a:lnTo>
                      <a:pt x="129" y="31"/>
                    </a:lnTo>
                    <a:lnTo>
                      <a:pt x="120" y="37"/>
                    </a:lnTo>
                    <a:lnTo>
                      <a:pt x="116" y="46"/>
                    </a:lnTo>
                    <a:lnTo>
                      <a:pt x="113" y="53"/>
                    </a:lnTo>
                    <a:lnTo>
                      <a:pt x="119" y="60"/>
                    </a:lnTo>
                    <a:lnTo>
                      <a:pt x="119" y="63"/>
                    </a:lnTo>
                    <a:lnTo>
                      <a:pt x="117" y="66"/>
                    </a:lnTo>
                    <a:lnTo>
                      <a:pt x="114" y="69"/>
                    </a:lnTo>
                    <a:lnTo>
                      <a:pt x="117" y="77"/>
                    </a:lnTo>
                    <a:lnTo>
                      <a:pt x="113" y="93"/>
                    </a:lnTo>
                    <a:lnTo>
                      <a:pt x="117" y="105"/>
                    </a:lnTo>
                    <a:lnTo>
                      <a:pt x="112" y="115"/>
                    </a:lnTo>
                    <a:lnTo>
                      <a:pt x="109" y="113"/>
                    </a:lnTo>
                    <a:lnTo>
                      <a:pt x="109" y="113"/>
                    </a:lnTo>
                    <a:lnTo>
                      <a:pt x="100" y="105"/>
                    </a:lnTo>
                    <a:lnTo>
                      <a:pt x="94" y="108"/>
                    </a:lnTo>
                    <a:lnTo>
                      <a:pt x="88" y="112"/>
                    </a:lnTo>
                    <a:lnTo>
                      <a:pt x="80" y="110"/>
                    </a:lnTo>
                    <a:lnTo>
                      <a:pt x="70" y="100"/>
                    </a:lnTo>
                    <a:lnTo>
                      <a:pt x="60" y="96"/>
                    </a:lnTo>
                    <a:lnTo>
                      <a:pt x="55" y="90"/>
                    </a:lnTo>
                    <a:lnTo>
                      <a:pt x="40" y="102"/>
                    </a:lnTo>
                    <a:lnTo>
                      <a:pt x="36" y="102"/>
                    </a:lnTo>
                    <a:lnTo>
                      <a:pt x="34" y="94"/>
                    </a:lnTo>
                    <a:lnTo>
                      <a:pt x="42" y="88"/>
                    </a:lnTo>
                    <a:lnTo>
                      <a:pt x="42" y="85"/>
                    </a:lnTo>
                    <a:lnTo>
                      <a:pt x="39" y="83"/>
                    </a:lnTo>
                    <a:lnTo>
                      <a:pt x="27" y="81"/>
                    </a:lnTo>
                    <a:lnTo>
                      <a:pt x="24" y="77"/>
                    </a:lnTo>
                    <a:lnTo>
                      <a:pt x="27" y="66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5" y="47"/>
                    </a:lnTo>
                    <a:lnTo>
                      <a:pt x="12" y="41"/>
                    </a:lnTo>
                    <a:lnTo>
                      <a:pt x="5" y="40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12" y="22"/>
                    </a:lnTo>
                    <a:lnTo>
                      <a:pt x="15" y="19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39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FC2827C2-72E2-47CB-AFF2-3EF58E5B1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255" y="1284240"/>
                <a:ext cx="155575" cy="119063"/>
              </a:xfrm>
              <a:custGeom>
                <a:avLst/>
                <a:gdLst>
                  <a:gd name="T0" fmla="*/ 9 w 98"/>
                  <a:gd name="T1" fmla="*/ 7 h 75"/>
                  <a:gd name="T2" fmla="*/ 22 w 98"/>
                  <a:gd name="T3" fmla="*/ 7 h 75"/>
                  <a:gd name="T4" fmla="*/ 22 w 98"/>
                  <a:gd name="T5" fmla="*/ 0 h 75"/>
                  <a:gd name="T6" fmla="*/ 33 w 98"/>
                  <a:gd name="T7" fmla="*/ 4 h 75"/>
                  <a:gd name="T8" fmla="*/ 37 w 98"/>
                  <a:gd name="T9" fmla="*/ 8 h 75"/>
                  <a:gd name="T10" fmla="*/ 46 w 98"/>
                  <a:gd name="T11" fmla="*/ 14 h 75"/>
                  <a:gd name="T12" fmla="*/ 55 w 98"/>
                  <a:gd name="T13" fmla="*/ 13 h 75"/>
                  <a:gd name="T14" fmla="*/ 67 w 98"/>
                  <a:gd name="T15" fmla="*/ 22 h 75"/>
                  <a:gd name="T16" fmla="*/ 77 w 98"/>
                  <a:gd name="T17" fmla="*/ 22 h 75"/>
                  <a:gd name="T18" fmla="*/ 84 w 98"/>
                  <a:gd name="T19" fmla="*/ 23 h 75"/>
                  <a:gd name="T20" fmla="*/ 89 w 98"/>
                  <a:gd name="T21" fmla="*/ 33 h 75"/>
                  <a:gd name="T22" fmla="*/ 95 w 98"/>
                  <a:gd name="T23" fmla="*/ 35 h 75"/>
                  <a:gd name="T24" fmla="*/ 98 w 98"/>
                  <a:gd name="T25" fmla="*/ 51 h 75"/>
                  <a:gd name="T26" fmla="*/ 95 w 98"/>
                  <a:gd name="T27" fmla="*/ 61 h 75"/>
                  <a:gd name="T28" fmla="*/ 89 w 98"/>
                  <a:gd name="T29" fmla="*/ 69 h 75"/>
                  <a:gd name="T30" fmla="*/ 77 w 98"/>
                  <a:gd name="T31" fmla="*/ 69 h 75"/>
                  <a:gd name="T32" fmla="*/ 64 w 98"/>
                  <a:gd name="T33" fmla="*/ 70 h 75"/>
                  <a:gd name="T34" fmla="*/ 56 w 98"/>
                  <a:gd name="T35" fmla="*/ 66 h 75"/>
                  <a:gd name="T36" fmla="*/ 55 w 98"/>
                  <a:gd name="T37" fmla="*/ 70 h 75"/>
                  <a:gd name="T38" fmla="*/ 52 w 98"/>
                  <a:gd name="T39" fmla="*/ 67 h 75"/>
                  <a:gd name="T40" fmla="*/ 42 w 98"/>
                  <a:gd name="T41" fmla="*/ 67 h 75"/>
                  <a:gd name="T42" fmla="*/ 31 w 98"/>
                  <a:gd name="T43" fmla="*/ 69 h 75"/>
                  <a:gd name="T44" fmla="*/ 24 w 98"/>
                  <a:gd name="T45" fmla="*/ 67 h 75"/>
                  <a:gd name="T46" fmla="*/ 24 w 98"/>
                  <a:gd name="T47" fmla="*/ 64 h 75"/>
                  <a:gd name="T48" fmla="*/ 25 w 98"/>
                  <a:gd name="T49" fmla="*/ 60 h 75"/>
                  <a:gd name="T50" fmla="*/ 25 w 98"/>
                  <a:gd name="T51" fmla="*/ 50 h 75"/>
                  <a:gd name="T52" fmla="*/ 22 w 98"/>
                  <a:gd name="T53" fmla="*/ 50 h 75"/>
                  <a:gd name="T54" fmla="*/ 13 w 98"/>
                  <a:gd name="T55" fmla="*/ 44 h 75"/>
                  <a:gd name="T56" fmla="*/ 7 w 98"/>
                  <a:gd name="T57" fmla="*/ 39 h 75"/>
                  <a:gd name="T58" fmla="*/ 6 w 98"/>
                  <a:gd name="T59" fmla="*/ 30 h 75"/>
                  <a:gd name="T60" fmla="*/ 6 w 98"/>
                  <a:gd name="T61" fmla="*/ 20 h 75"/>
                  <a:gd name="T62" fmla="*/ 3 w 98"/>
                  <a:gd name="T63" fmla="*/ 11 h 75"/>
                  <a:gd name="T64" fmla="*/ 9 w 98"/>
                  <a:gd name="T65" fmla="*/ 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75">
                    <a:moveTo>
                      <a:pt x="9" y="5"/>
                    </a:moveTo>
                    <a:lnTo>
                      <a:pt x="9" y="7"/>
                    </a:lnTo>
                    <a:lnTo>
                      <a:pt x="18" y="10"/>
                    </a:lnTo>
                    <a:lnTo>
                      <a:pt x="22" y="7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3" y="4"/>
                    </a:lnTo>
                    <a:lnTo>
                      <a:pt x="34" y="16"/>
                    </a:lnTo>
                    <a:lnTo>
                      <a:pt x="37" y="8"/>
                    </a:lnTo>
                    <a:lnTo>
                      <a:pt x="44" y="11"/>
                    </a:lnTo>
                    <a:lnTo>
                      <a:pt x="46" y="14"/>
                    </a:lnTo>
                    <a:lnTo>
                      <a:pt x="53" y="16"/>
                    </a:lnTo>
                    <a:lnTo>
                      <a:pt x="55" y="13"/>
                    </a:lnTo>
                    <a:lnTo>
                      <a:pt x="58" y="11"/>
                    </a:lnTo>
                    <a:lnTo>
                      <a:pt x="67" y="22"/>
                    </a:lnTo>
                    <a:lnTo>
                      <a:pt x="71" y="20"/>
                    </a:lnTo>
                    <a:lnTo>
                      <a:pt x="77" y="22"/>
                    </a:lnTo>
                    <a:lnTo>
                      <a:pt x="76" y="26"/>
                    </a:lnTo>
                    <a:lnTo>
                      <a:pt x="84" y="23"/>
                    </a:lnTo>
                    <a:lnTo>
                      <a:pt x="84" y="27"/>
                    </a:lnTo>
                    <a:lnTo>
                      <a:pt x="89" y="33"/>
                    </a:lnTo>
                    <a:lnTo>
                      <a:pt x="95" y="35"/>
                    </a:lnTo>
                    <a:lnTo>
                      <a:pt x="95" y="35"/>
                    </a:lnTo>
                    <a:lnTo>
                      <a:pt x="95" y="39"/>
                    </a:lnTo>
                    <a:lnTo>
                      <a:pt x="98" y="51"/>
                    </a:lnTo>
                    <a:lnTo>
                      <a:pt x="93" y="57"/>
                    </a:lnTo>
                    <a:lnTo>
                      <a:pt x="95" y="61"/>
                    </a:lnTo>
                    <a:lnTo>
                      <a:pt x="89" y="66"/>
                    </a:lnTo>
                    <a:lnTo>
                      <a:pt x="89" y="69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64" y="75"/>
                    </a:lnTo>
                    <a:lnTo>
                      <a:pt x="64" y="70"/>
                    </a:lnTo>
                    <a:lnTo>
                      <a:pt x="59" y="69"/>
                    </a:lnTo>
                    <a:lnTo>
                      <a:pt x="56" y="66"/>
                    </a:lnTo>
                    <a:lnTo>
                      <a:pt x="55" y="70"/>
                    </a:lnTo>
                    <a:lnTo>
                      <a:pt x="55" y="70"/>
                    </a:lnTo>
                    <a:lnTo>
                      <a:pt x="52" y="70"/>
                    </a:lnTo>
                    <a:lnTo>
                      <a:pt x="52" y="67"/>
                    </a:lnTo>
                    <a:lnTo>
                      <a:pt x="46" y="64"/>
                    </a:lnTo>
                    <a:lnTo>
                      <a:pt x="42" y="67"/>
                    </a:lnTo>
                    <a:lnTo>
                      <a:pt x="36" y="64"/>
                    </a:lnTo>
                    <a:lnTo>
                      <a:pt x="31" y="69"/>
                    </a:lnTo>
                    <a:lnTo>
                      <a:pt x="28" y="66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4" y="64"/>
                    </a:lnTo>
                    <a:lnTo>
                      <a:pt x="27" y="64"/>
                    </a:lnTo>
                    <a:lnTo>
                      <a:pt x="25" y="60"/>
                    </a:lnTo>
                    <a:lnTo>
                      <a:pt x="28" y="55"/>
                    </a:lnTo>
                    <a:lnTo>
                      <a:pt x="25" y="50"/>
                    </a:lnTo>
                    <a:lnTo>
                      <a:pt x="24" y="48"/>
                    </a:lnTo>
                    <a:lnTo>
                      <a:pt x="22" y="50"/>
                    </a:lnTo>
                    <a:lnTo>
                      <a:pt x="16" y="48"/>
                    </a:lnTo>
                    <a:lnTo>
                      <a:pt x="13" y="44"/>
                    </a:lnTo>
                    <a:lnTo>
                      <a:pt x="9" y="45"/>
                    </a:lnTo>
                    <a:lnTo>
                      <a:pt x="7" y="39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3" y="23"/>
                    </a:lnTo>
                    <a:lnTo>
                      <a:pt x="6" y="20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54">
                <a:extLst>
                  <a:ext uri="{FF2B5EF4-FFF2-40B4-BE49-F238E27FC236}">
                    <a16:creationId xmlns:a16="http://schemas.microsoft.com/office/drawing/2014/main" id="{1E1E5C3B-B4ED-47AF-998A-409E4FA5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9392" y="1295352"/>
                <a:ext cx="185738" cy="222250"/>
              </a:xfrm>
              <a:custGeom>
                <a:avLst/>
                <a:gdLst>
                  <a:gd name="T0" fmla="*/ 48 w 117"/>
                  <a:gd name="T1" fmla="*/ 22 h 140"/>
                  <a:gd name="T2" fmla="*/ 46 w 117"/>
                  <a:gd name="T3" fmla="*/ 10 h 140"/>
                  <a:gd name="T4" fmla="*/ 48 w 117"/>
                  <a:gd name="T5" fmla="*/ 13 h 140"/>
                  <a:gd name="T6" fmla="*/ 54 w 117"/>
                  <a:gd name="T7" fmla="*/ 16 h 140"/>
                  <a:gd name="T8" fmla="*/ 61 w 117"/>
                  <a:gd name="T9" fmla="*/ 10 h 140"/>
                  <a:gd name="T10" fmla="*/ 73 w 117"/>
                  <a:gd name="T11" fmla="*/ 1 h 140"/>
                  <a:gd name="T12" fmla="*/ 79 w 117"/>
                  <a:gd name="T13" fmla="*/ 1 h 140"/>
                  <a:gd name="T14" fmla="*/ 80 w 117"/>
                  <a:gd name="T15" fmla="*/ 1 h 140"/>
                  <a:gd name="T16" fmla="*/ 88 w 117"/>
                  <a:gd name="T17" fmla="*/ 0 h 140"/>
                  <a:gd name="T18" fmla="*/ 91 w 117"/>
                  <a:gd name="T19" fmla="*/ 3 h 140"/>
                  <a:gd name="T20" fmla="*/ 86 w 117"/>
                  <a:gd name="T21" fmla="*/ 26 h 140"/>
                  <a:gd name="T22" fmla="*/ 76 w 117"/>
                  <a:gd name="T23" fmla="*/ 29 h 140"/>
                  <a:gd name="T24" fmla="*/ 79 w 117"/>
                  <a:gd name="T25" fmla="*/ 35 h 140"/>
                  <a:gd name="T26" fmla="*/ 80 w 117"/>
                  <a:gd name="T27" fmla="*/ 43 h 140"/>
                  <a:gd name="T28" fmla="*/ 91 w 117"/>
                  <a:gd name="T29" fmla="*/ 46 h 140"/>
                  <a:gd name="T30" fmla="*/ 94 w 117"/>
                  <a:gd name="T31" fmla="*/ 48 h 140"/>
                  <a:gd name="T32" fmla="*/ 116 w 117"/>
                  <a:gd name="T33" fmla="*/ 50 h 140"/>
                  <a:gd name="T34" fmla="*/ 117 w 117"/>
                  <a:gd name="T35" fmla="*/ 54 h 140"/>
                  <a:gd name="T36" fmla="*/ 106 w 117"/>
                  <a:gd name="T37" fmla="*/ 54 h 140"/>
                  <a:gd name="T38" fmla="*/ 107 w 117"/>
                  <a:gd name="T39" fmla="*/ 65 h 140"/>
                  <a:gd name="T40" fmla="*/ 113 w 117"/>
                  <a:gd name="T41" fmla="*/ 72 h 140"/>
                  <a:gd name="T42" fmla="*/ 107 w 117"/>
                  <a:gd name="T43" fmla="*/ 76 h 140"/>
                  <a:gd name="T44" fmla="*/ 109 w 117"/>
                  <a:gd name="T45" fmla="*/ 72 h 140"/>
                  <a:gd name="T46" fmla="*/ 104 w 117"/>
                  <a:gd name="T47" fmla="*/ 74 h 140"/>
                  <a:gd name="T48" fmla="*/ 101 w 117"/>
                  <a:gd name="T49" fmla="*/ 79 h 140"/>
                  <a:gd name="T50" fmla="*/ 97 w 117"/>
                  <a:gd name="T51" fmla="*/ 81 h 140"/>
                  <a:gd name="T52" fmla="*/ 100 w 117"/>
                  <a:gd name="T53" fmla="*/ 94 h 140"/>
                  <a:gd name="T54" fmla="*/ 97 w 117"/>
                  <a:gd name="T55" fmla="*/ 94 h 140"/>
                  <a:gd name="T56" fmla="*/ 91 w 117"/>
                  <a:gd name="T57" fmla="*/ 97 h 140"/>
                  <a:gd name="T58" fmla="*/ 85 w 117"/>
                  <a:gd name="T59" fmla="*/ 96 h 140"/>
                  <a:gd name="T60" fmla="*/ 88 w 117"/>
                  <a:gd name="T61" fmla="*/ 104 h 140"/>
                  <a:gd name="T62" fmla="*/ 92 w 117"/>
                  <a:gd name="T63" fmla="*/ 110 h 140"/>
                  <a:gd name="T64" fmla="*/ 88 w 117"/>
                  <a:gd name="T65" fmla="*/ 110 h 140"/>
                  <a:gd name="T66" fmla="*/ 79 w 117"/>
                  <a:gd name="T67" fmla="*/ 125 h 140"/>
                  <a:gd name="T68" fmla="*/ 80 w 117"/>
                  <a:gd name="T69" fmla="*/ 129 h 140"/>
                  <a:gd name="T70" fmla="*/ 79 w 117"/>
                  <a:gd name="T71" fmla="*/ 127 h 140"/>
                  <a:gd name="T72" fmla="*/ 73 w 117"/>
                  <a:gd name="T73" fmla="*/ 127 h 140"/>
                  <a:gd name="T74" fmla="*/ 69 w 117"/>
                  <a:gd name="T75" fmla="*/ 128 h 140"/>
                  <a:gd name="T76" fmla="*/ 51 w 117"/>
                  <a:gd name="T77" fmla="*/ 132 h 140"/>
                  <a:gd name="T78" fmla="*/ 39 w 117"/>
                  <a:gd name="T79" fmla="*/ 132 h 140"/>
                  <a:gd name="T80" fmla="*/ 37 w 117"/>
                  <a:gd name="T81" fmla="*/ 137 h 140"/>
                  <a:gd name="T82" fmla="*/ 30 w 117"/>
                  <a:gd name="T83" fmla="*/ 137 h 140"/>
                  <a:gd name="T84" fmla="*/ 36 w 117"/>
                  <a:gd name="T85" fmla="*/ 140 h 140"/>
                  <a:gd name="T86" fmla="*/ 26 w 117"/>
                  <a:gd name="T87" fmla="*/ 134 h 140"/>
                  <a:gd name="T88" fmla="*/ 23 w 117"/>
                  <a:gd name="T89" fmla="*/ 128 h 140"/>
                  <a:gd name="T90" fmla="*/ 20 w 117"/>
                  <a:gd name="T91" fmla="*/ 122 h 140"/>
                  <a:gd name="T92" fmla="*/ 14 w 117"/>
                  <a:gd name="T93" fmla="*/ 119 h 140"/>
                  <a:gd name="T94" fmla="*/ 6 w 117"/>
                  <a:gd name="T95" fmla="*/ 115 h 140"/>
                  <a:gd name="T96" fmla="*/ 5 w 117"/>
                  <a:gd name="T97" fmla="*/ 106 h 140"/>
                  <a:gd name="T98" fmla="*/ 0 w 117"/>
                  <a:gd name="T99" fmla="*/ 99 h 140"/>
                  <a:gd name="T100" fmla="*/ 6 w 117"/>
                  <a:gd name="T101" fmla="*/ 90 h 140"/>
                  <a:gd name="T102" fmla="*/ 8 w 117"/>
                  <a:gd name="T103" fmla="*/ 81 h 140"/>
                  <a:gd name="T104" fmla="*/ 9 w 117"/>
                  <a:gd name="T105" fmla="*/ 72 h 140"/>
                  <a:gd name="T106" fmla="*/ 3 w 117"/>
                  <a:gd name="T107" fmla="*/ 69 h 140"/>
                  <a:gd name="T108" fmla="*/ 2 w 117"/>
                  <a:gd name="T109" fmla="*/ 63 h 140"/>
                  <a:gd name="T110" fmla="*/ 3 w 117"/>
                  <a:gd name="T111" fmla="*/ 59 h 140"/>
                  <a:gd name="T112" fmla="*/ 11 w 117"/>
                  <a:gd name="T113" fmla="*/ 63 h 140"/>
                  <a:gd name="T114" fmla="*/ 24 w 117"/>
                  <a:gd name="T115" fmla="*/ 62 h 140"/>
                  <a:gd name="T116" fmla="*/ 36 w 117"/>
                  <a:gd name="T117" fmla="*/ 62 h 140"/>
                  <a:gd name="T118" fmla="*/ 42 w 117"/>
                  <a:gd name="T119" fmla="*/ 54 h 140"/>
                  <a:gd name="T120" fmla="*/ 45 w 117"/>
                  <a:gd name="T121" fmla="*/ 44 h 140"/>
                  <a:gd name="T122" fmla="*/ 42 w 117"/>
                  <a:gd name="T123" fmla="*/ 2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" h="140">
                    <a:moveTo>
                      <a:pt x="42" y="28"/>
                    </a:moveTo>
                    <a:lnTo>
                      <a:pt x="48" y="22"/>
                    </a:lnTo>
                    <a:lnTo>
                      <a:pt x="45" y="13"/>
                    </a:lnTo>
                    <a:lnTo>
                      <a:pt x="46" y="10"/>
                    </a:lnTo>
                    <a:lnTo>
                      <a:pt x="49" y="10"/>
                    </a:lnTo>
                    <a:lnTo>
                      <a:pt x="48" y="13"/>
                    </a:lnTo>
                    <a:lnTo>
                      <a:pt x="54" y="18"/>
                    </a:lnTo>
                    <a:lnTo>
                      <a:pt x="54" y="16"/>
                    </a:lnTo>
                    <a:lnTo>
                      <a:pt x="58" y="16"/>
                    </a:lnTo>
                    <a:lnTo>
                      <a:pt x="61" y="10"/>
                    </a:lnTo>
                    <a:lnTo>
                      <a:pt x="70" y="7"/>
                    </a:lnTo>
                    <a:lnTo>
                      <a:pt x="73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8" y="1"/>
                    </a:lnTo>
                    <a:lnTo>
                      <a:pt x="88" y="0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82" y="31"/>
                    </a:lnTo>
                    <a:lnTo>
                      <a:pt x="76" y="29"/>
                    </a:lnTo>
                    <a:lnTo>
                      <a:pt x="76" y="32"/>
                    </a:lnTo>
                    <a:lnTo>
                      <a:pt x="79" y="35"/>
                    </a:lnTo>
                    <a:lnTo>
                      <a:pt x="76" y="40"/>
                    </a:lnTo>
                    <a:lnTo>
                      <a:pt x="80" y="43"/>
                    </a:lnTo>
                    <a:lnTo>
                      <a:pt x="88" y="43"/>
                    </a:lnTo>
                    <a:lnTo>
                      <a:pt x="91" y="46"/>
                    </a:lnTo>
                    <a:lnTo>
                      <a:pt x="95" y="44"/>
                    </a:lnTo>
                    <a:lnTo>
                      <a:pt x="94" y="48"/>
                    </a:lnTo>
                    <a:lnTo>
                      <a:pt x="109" y="46"/>
                    </a:lnTo>
                    <a:lnTo>
                      <a:pt x="116" y="50"/>
                    </a:lnTo>
                    <a:lnTo>
                      <a:pt x="117" y="54"/>
                    </a:lnTo>
                    <a:lnTo>
                      <a:pt x="117" y="54"/>
                    </a:lnTo>
                    <a:lnTo>
                      <a:pt x="109" y="57"/>
                    </a:lnTo>
                    <a:lnTo>
                      <a:pt x="106" y="54"/>
                    </a:lnTo>
                    <a:lnTo>
                      <a:pt x="104" y="59"/>
                    </a:lnTo>
                    <a:lnTo>
                      <a:pt x="107" y="65"/>
                    </a:lnTo>
                    <a:lnTo>
                      <a:pt x="111" y="66"/>
                    </a:lnTo>
                    <a:lnTo>
                      <a:pt x="113" y="72"/>
                    </a:lnTo>
                    <a:lnTo>
                      <a:pt x="109" y="78"/>
                    </a:lnTo>
                    <a:lnTo>
                      <a:pt x="107" y="76"/>
                    </a:lnTo>
                    <a:lnTo>
                      <a:pt x="110" y="74"/>
                    </a:lnTo>
                    <a:lnTo>
                      <a:pt x="109" y="72"/>
                    </a:lnTo>
                    <a:lnTo>
                      <a:pt x="104" y="76"/>
                    </a:lnTo>
                    <a:lnTo>
                      <a:pt x="104" y="74"/>
                    </a:lnTo>
                    <a:lnTo>
                      <a:pt x="101" y="74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97" y="81"/>
                    </a:lnTo>
                    <a:lnTo>
                      <a:pt x="103" y="91"/>
                    </a:lnTo>
                    <a:lnTo>
                      <a:pt x="100" y="94"/>
                    </a:lnTo>
                    <a:lnTo>
                      <a:pt x="98" y="97"/>
                    </a:lnTo>
                    <a:lnTo>
                      <a:pt x="97" y="94"/>
                    </a:lnTo>
                    <a:lnTo>
                      <a:pt x="94" y="94"/>
                    </a:lnTo>
                    <a:lnTo>
                      <a:pt x="91" y="97"/>
                    </a:lnTo>
                    <a:lnTo>
                      <a:pt x="88" y="93"/>
                    </a:lnTo>
                    <a:lnTo>
                      <a:pt x="85" y="96"/>
                    </a:lnTo>
                    <a:lnTo>
                      <a:pt x="89" y="100"/>
                    </a:lnTo>
                    <a:lnTo>
                      <a:pt x="88" y="104"/>
                    </a:lnTo>
                    <a:lnTo>
                      <a:pt x="95" y="106"/>
                    </a:lnTo>
                    <a:lnTo>
                      <a:pt x="92" y="110"/>
                    </a:lnTo>
                    <a:lnTo>
                      <a:pt x="91" y="109"/>
                    </a:lnTo>
                    <a:lnTo>
                      <a:pt x="88" y="110"/>
                    </a:lnTo>
                    <a:lnTo>
                      <a:pt x="91" y="121"/>
                    </a:lnTo>
                    <a:lnTo>
                      <a:pt x="79" y="125"/>
                    </a:lnTo>
                    <a:lnTo>
                      <a:pt x="82" y="128"/>
                    </a:lnTo>
                    <a:lnTo>
                      <a:pt x="80" y="129"/>
                    </a:lnTo>
                    <a:lnTo>
                      <a:pt x="79" y="129"/>
                    </a:lnTo>
                    <a:lnTo>
                      <a:pt x="79" y="127"/>
                    </a:lnTo>
                    <a:lnTo>
                      <a:pt x="76" y="131"/>
                    </a:lnTo>
                    <a:lnTo>
                      <a:pt x="73" y="127"/>
                    </a:lnTo>
                    <a:lnTo>
                      <a:pt x="69" y="128"/>
                    </a:lnTo>
                    <a:lnTo>
                      <a:pt x="69" y="128"/>
                    </a:lnTo>
                    <a:lnTo>
                      <a:pt x="57" y="135"/>
                    </a:lnTo>
                    <a:lnTo>
                      <a:pt x="51" y="132"/>
                    </a:lnTo>
                    <a:lnTo>
                      <a:pt x="43" y="138"/>
                    </a:lnTo>
                    <a:lnTo>
                      <a:pt x="39" y="132"/>
                    </a:lnTo>
                    <a:lnTo>
                      <a:pt x="39" y="137"/>
                    </a:lnTo>
                    <a:lnTo>
                      <a:pt x="37" y="137"/>
                    </a:lnTo>
                    <a:lnTo>
                      <a:pt x="34" y="134"/>
                    </a:lnTo>
                    <a:lnTo>
                      <a:pt x="30" y="137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0" y="140"/>
                    </a:lnTo>
                    <a:lnTo>
                      <a:pt x="26" y="134"/>
                    </a:lnTo>
                    <a:lnTo>
                      <a:pt x="21" y="128"/>
                    </a:lnTo>
                    <a:lnTo>
                      <a:pt x="23" y="128"/>
                    </a:lnTo>
                    <a:lnTo>
                      <a:pt x="23" y="124"/>
                    </a:lnTo>
                    <a:lnTo>
                      <a:pt x="20" y="122"/>
                    </a:lnTo>
                    <a:lnTo>
                      <a:pt x="17" y="119"/>
                    </a:lnTo>
                    <a:lnTo>
                      <a:pt x="14" y="119"/>
                    </a:lnTo>
                    <a:lnTo>
                      <a:pt x="11" y="115"/>
                    </a:lnTo>
                    <a:lnTo>
                      <a:pt x="6" y="115"/>
                    </a:lnTo>
                    <a:lnTo>
                      <a:pt x="2" y="109"/>
                    </a:lnTo>
                    <a:lnTo>
                      <a:pt x="5" y="106"/>
                    </a:lnTo>
                    <a:lnTo>
                      <a:pt x="0" y="103"/>
                    </a:lnTo>
                    <a:lnTo>
                      <a:pt x="0" y="99"/>
                    </a:lnTo>
                    <a:lnTo>
                      <a:pt x="5" y="96"/>
                    </a:lnTo>
                    <a:lnTo>
                      <a:pt x="6" y="90"/>
                    </a:lnTo>
                    <a:lnTo>
                      <a:pt x="3" y="84"/>
                    </a:lnTo>
                    <a:lnTo>
                      <a:pt x="8" y="81"/>
                    </a:lnTo>
                    <a:lnTo>
                      <a:pt x="6" y="78"/>
                    </a:lnTo>
                    <a:lnTo>
                      <a:pt x="9" y="72"/>
                    </a:lnTo>
                    <a:lnTo>
                      <a:pt x="6" y="69"/>
                    </a:lnTo>
                    <a:lnTo>
                      <a:pt x="3" y="69"/>
                    </a:lnTo>
                    <a:lnTo>
                      <a:pt x="3" y="66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3" y="59"/>
                    </a:lnTo>
                    <a:lnTo>
                      <a:pt x="6" y="62"/>
                    </a:lnTo>
                    <a:lnTo>
                      <a:pt x="11" y="63"/>
                    </a:lnTo>
                    <a:lnTo>
                      <a:pt x="11" y="68"/>
                    </a:lnTo>
                    <a:lnTo>
                      <a:pt x="24" y="62"/>
                    </a:lnTo>
                    <a:lnTo>
                      <a:pt x="24" y="60"/>
                    </a:lnTo>
                    <a:lnTo>
                      <a:pt x="36" y="62"/>
                    </a:lnTo>
                    <a:lnTo>
                      <a:pt x="36" y="59"/>
                    </a:lnTo>
                    <a:lnTo>
                      <a:pt x="42" y="54"/>
                    </a:lnTo>
                    <a:lnTo>
                      <a:pt x="40" y="50"/>
                    </a:lnTo>
                    <a:lnTo>
                      <a:pt x="45" y="44"/>
                    </a:lnTo>
                    <a:lnTo>
                      <a:pt x="42" y="32"/>
                    </a:lnTo>
                    <a:lnTo>
                      <a:pt x="42" y="2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55">
                <a:extLst>
                  <a:ext uri="{FF2B5EF4-FFF2-40B4-BE49-F238E27FC236}">
                    <a16:creationId xmlns:a16="http://schemas.microsoft.com/office/drawing/2014/main" id="{71408088-5B86-4E10-BD72-03EF80DF7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2867" y="1508077"/>
                <a:ext cx="160338" cy="138113"/>
              </a:xfrm>
              <a:custGeom>
                <a:avLst/>
                <a:gdLst>
                  <a:gd name="T0" fmla="*/ 64 w 101"/>
                  <a:gd name="T1" fmla="*/ 4 h 87"/>
                  <a:gd name="T2" fmla="*/ 66 w 101"/>
                  <a:gd name="T3" fmla="*/ 9 h 87"/>
                  <a:gd name="T4" fmla="*/ 69 w 101"/>
                  <a:gd name="T5" fmla="*/ 23 h 87"/>
                  <a:gd name="T6" fmla="*/ 75 w 101"/>
                  <a:gd name="T7" fmla="*/ 26 h 87"/>
                  <a:gd name="T8" fmla="*/ 85 w 101"/>
                  <a:gd name="T9" fmla="*/ 22 h 87"/>
                  <a:gd name="T10" fmla="*/ 88 w 101"/>
                  <a:gd name="T11" fmla="*/ 25 h 87"/>
                  <a:gd name="T12" fmla="*/ 95 w 101"/>
                  <a:gd name="T13" fmla="*/ 35 h 87"/>
                  <a:gd name="T14" fmla="*/ 101 w 101"/>
                  <a:gd name="T15" fmla="*/ 56 h 87"/>
                  <a:gd name="T16" fmla="*/ 98 w 101"/>
                  <a:gd name="T17" fmla="*/ 59 h 87"/>
                  <a:gd name="T18" fmla="*/ 91 w 101"/>
                  <a:gd name="T19" fmla="*/ 54 h 87"/>
                  <a:gd name="T20" fmla="*/ 80 w 101"/>
                  <a:gd name="T21" fmla="*/ 56 h 87"/>
                  <a:gd name="T22" fmla="*/ 75 w 101"/>
                  <a:gd name="T23" fmla="*/ 60 h 87"/>
                  <a:gd name="T24" fmla="*/ 67 w 101"/>
                  <a:gd name="T25" fmla="*/ 65 h 87"/>
                  <a:gd name="T26" fmla="*/ 61 w 101"/>
                  <a:gd name="T27" fmla="*/ 74 h 87"/>
                  <a:gd name="T28" fmla="*/ 57 w 101"/>
                  <a:gd name="T29" fmla="*/ 77 h 87"/>
                  <a:gd name="T30" fmla="*/ 54 w 101"/>
                  <a:gd name="T31" fmla="*/ 77 h 87"/>
                  <a:gd name="T32" fmla="*/ 51 w 101"/>
                  <a:gd name="T33" fmla="*/ 68 h 87"/>
                  <a:gd name="T34" fmla="*/ 48 w 101"/>
                  <a:gd name="T35" fmla="*/ 71 h 87"/>
                  <a:gd name="T36" fmla="*/ 45 w 101"/>
                  <a:gd name="T37" fmla="*/ 77 h 87"/>
                  <a:gd name="T38" fmla="*/ 40 w 101"/>
                  <a:gd name="T39" fmla="*/ 85 h 87"/>
                  <a:gd name="T40" fmla="*/ 37 w 101"/>
                  <a:gd name="T41" fmla="*/ 87 h 87"/>
                  <a:gd name="T42" fmla="*/ 33 w 101"/>
                  <a:gd name="T43" fmla="*/ 84 h 87"/>
                  <a:gd name="T44" fmla="*/ 23 w 101"/>
                  <a:gd name="T45" fmla="*/ 71 h 87"/>
                  <a:gd name="T46" fmla="*/ 15 w 101"/>
                  <a:gd name="T47" fmla="*/ 56 h 87"/>
                  <a:gd name="T48" fmla="*/ 9 w 101"/>
                  <a:gd name="T49" fmla="*/ 53 h 87"/>
                  <a:gd name="T50" fmla="*/ 0 w 101"/>
                  <a:gd name="T51" fmla="*/ 35 h 87"/>
                  <a:gd name="T52" fmla="*/ 12 w 101"/>
                  <a:gd name="T53" fmla="*/ 19 h 87"/>
                  <a:gd name="T54" fmla="*/ 14 w 101"/>
                  <a:gd name="T55" fmla="*/ 10 h 87"/>
                  <a:gd name="T56" fmla="*/ 27 w 101"/>
                  <a:gd name="T57" fmla="*/ 16 h 87"/>
                  <a:gd name="T58" fmla="*/ 32 w 101"/>
                  <a:gd name="T59" fmla="*/ 10 h 87"/>
                  <a:gd name="T60" fmla="*/ 43 w 101"/>
                  <a:gd name="T61" fmla="*/ 6 h 87"/>
                  <a:gd name="T62" fmla="*/ 46 w 101"/>
                  <a:gd name="T63" fmla="*/ 15 h 87"/>
                  <a:gd name="T64" fmla="*/ 51 w 101"/>
                  <a:gd name="T65" fmla="*/ 10 h 87"/>
                  <a:gd name="T66" fmla="*/ 57 w 101"/>
                  <a:gd name="T67" fmla="*/ 7 h 87"/>
                  <a:gd name="T68" fmla="*/ 57 w 101"/>
                  <a:gd name="T6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1" h="87">
                    <a:moveTo>
                      <a:pt x="57" y="0"/>
                    </a:moveTo>
                    <a:lnTo>
                      <a:pt x="64" y="4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4" y="15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75" y="26"/>
                    </a:lnTo>
                    <a:lnTo>
                      <a:pt x="80" y="23"/>
                    </a:lnTo>
                    <a:lnTo>
                      <a:pt x="85" y="22"/>
                    </a:lnTo>
                    <a:lnTo>
                      <a:pt x="85" y="22"/>
                    </a:lnTo>
                    <a:lnTo>
                      <a:pt x="88" y="25"/>
                    </a:lnTo>
                    <a:lnTo>
                      <a:pt x="88" y="34"/>
                    </a:lnTo>
                    <a:lnTo>
                      <a:pt x="95" y="35"/>
                    </a:lnTo>
                    <a:lnTo>
                      <a:pt x="98" y="41"/>
                    </a:lnTo>
                    <a:lnTo>
                      <a:pt x="101" y="56"/>
                    </a:lnTo>
                    <a:lnTo>
                      <a:pt x="101" y="56"/>
                    </a:lnTo>
                    <a:lnTo>
                      <a:pt x="98" y="59"/>
                    </a:lnTo>
                    <a:lnTo>
                      <a:pt x="92" y="60"/>
                    </a:lnTo>
                    <a:lnTo>
                      <a:pt x="91" y="54"/>
                    </a:lnTo>
                    <a:lnTo>
                      <a:pt x="83" y="53"/>
                    </a:lnTo>
                    <a:lnTo>
                      <a:pt x="80" y="56"/>
                    </a:lnTo>
                    <a:lnTo>
                      <a:pt x="80" y="63"/>
                    </a:lnTo>
                    <a:lnTo>
                      <a:pt x="75" y="60"/>
                    </a:lnTo>
                    <a:lnTo>
                      <a:pt x="67" y="60"/>
                    </a:lnTo>
                    <a:lnTo>
                      <a:pt x="67" y="65"/>
                    </a:lnTo>
                    <a:lnTo>
                      <a:pt x="64" y="66"/>
                    </a:lnTo>
                    <a:lnTo>
                      <a:pt x="61" y="74"/>
                    </a:lnTo>
                    <a:lnTo>
                      <a:pt x="63" y="78"/>
                    </a:lnTo>
                    <a:lnTo>
                      <a:pt x="57" y="77"/>
                    </a:lnTo>
                    <a:lnTo>
                      <a:pt x="55" y="79"/>
                    </a:lnTo>
                    <a:lnTo>
                      <a:pt x="54" y="77"/>
                    </a:lnTo>
                    <a:lnTo>
                      <a:pt x="55" y="71"/>
                    </a:lnTo>
                    <a:lnTo>
                      <a:pt x="51" y="68"/>
                    </a:lnTo>
                    <a:lnTo>
                      <a:pt x="51" y="72"/>
                    </a:lnTo>
                    <a:lnTo>
                      <a:pt x="48" y="71"/>
                    </a:lnTo>
                    <a:lnTo>
                      <a:pt x="45" y="75"/>
                    </a:lnTo>
                    <a:lnTo>
                      <a:pt x="45" y="77"/>
                    </a:lnTo>
                    <a:lnTo>
                      <a:pt x="39" y="79"/>
                    </a:lnTo>
                    <a:lnTo>
                      <a:pt x="40" y="85"/>
                    </a:lnTo>
                    <a:lnTo>
                      <a:pt x="40" y="85"/>
                    </a:lnTo>
                    <a:lnTo>
                      <a:pt x="37" y="87"/>
                    </a:lnTo>
                    <a:lnTo>
                      <a:pt x="36" y="84"/>
                    </a:lnTo>
                    <a:lnTo>
                      <a:pt x="33" y="84"/>
                    </a:lnTo>
                    <a:lnTo>
                      <a:pt x="23" y="71"/>
                    </a:lnTo>
                    <a:lnTo>
                      <a:pt x="23" y="71"/>
                    </a:lnTo>
                    <a:lnTo>
                      <a:pt x="21" y="57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9" y="53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8" y="35"/>
                    </a:lnTo>
                    <a:lnTo>
                      <a:pt x="12" y="19"/>
                    </a:lnTo>
                    <a:lnTo>
                      <a:pt x="17" y="15"/>
                    </a:lnTo>
                    <a:lnTo>
                      <a:pt x="14" y="10"/>
                    </a:lnTo>
                    <a:lnTo>
                      <a:pt x="23" y="16"/>
                    </a:lnTo>
                    <a:lnTo>
                      <a:pt x="27" y="16"/>
                    </a:lnTo>
                    <a:lnTo>
                      <a:pt x="32" y="15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43" y="6"/>
                    </a:lnTo>
                    <a:lnTo>
                      <a:pt x="43" y="13"/>
                    </a:lnTo>
                    <a:lnTo>
                      <a:pt x="46" y="15"/>
                    </a:lnTo>
                    <a:lnTo>
                      <a:pt x="46" y="12"/>
                    </a:lnTo>
                    <a:lnTo>
                      <a:pt x="51" y="10"/>
                    </a:lnTo>
                    <a:lnTo>
                      <a:pt x="52" y="7"/>
                    </a:lnTo>
                    <a:lnTo>
                      <a:pt x="57" y="7"/>
                    </a:lnTo>
                    <a:lnTo>
                      <a:pt x="55" y="4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56">
                <a:extLst>
                  <a:ext uri="{FF2B5EF4-FFF2-40B4-BE49-F238E27FC236}">
                    <a16:creationId xmlns:a16="http://schemas.microsoft.com/office/drawing/2014/main" id="{2972F688-8699-4D6B-8D85-CAF389791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67" y="1385840"/>
                <a:ext cx="142875" cy="163513"/>
              </a:xfrm>
              <a:custGeom>
                <a:avLst/>
                <a:gdLst>
                  <a:gd name="T0" fmla="*/ 29 w 90"/>
                  <a:gd name="T1" fmla="*/ 2 h 103"/>
                  <a:gd name="T2" fmla="*/ 37 w 90"/>
                  <a:gd name="T3" fmla="*/ 0 h 103"/>
                  <a:gd name="T4" fmla="*/ 47 w 90"/>
                  <a:gd name="T5" fmla="*/ 0 h 103"/>
                  <a:gd name="T6" fmla="*/ 53 w 90"/>
                  <a:gd name="T7" fmla="*/ 6 h 103"/>
                  <a:gd name="T8" fmla="*/ 56 w 90"/>
                  <a:gd name="T9" fmla="*/ 6 h 103"/>
                  <a:gd name="T10" fmla="*/ 57 w 90"/>
                  <a:gd name="T11" fmla="*/ 12 h 103"/>
                  <a:gd name="T12" fmla="*/ 63 w 90"/>
                  <a:gd name="T13" fmla="*/ 15 h 103"/>
                  <a:gd name="T14" fmla="*/ 62 w 90"/>
                  <a:gd name="T15" fmla="*/ 24 h 103"/>
                  <a:gd name="T16" fmla="*/ 60 w 90"/>
                  <a:gd name="T17" fmla="*/ 33 h 103"/>
                  <a:gd name="T18" fmla="*/ 54 w 90"/>
                  <a:gd name="T19" fmla="*/ 42 h 103"/>
                  <a:gd name="T20" fmla="*/ 59 w 90"/>
                  <a:gd name="T21" fmla="*/ 49 h 103"/>
                  <a:gd name="T22" fmla="*/ 60 w 90"/>
                  <a:gd name="T23" fmla="*/ 58 h 103"/>
                  <a:gd name="T24" fmla="*/ 68 w 90"/>
                  <a:gd name="T25" fmla="*/ 62 h 103"/>
                  <a:gd name="T26" fmla="*/ 74 w 90"/>
                  <a:gd name="T27" fmla="*/ 65 h 103"/>
                  <a:gd name="T28" fmla="*/ 77 w 90"/>
                  <a:gd name="T29" fmla="*/ 71 h 103"/>
                  <a:gd name="T30" fmla="*/ 80 w 90"/>
                  <a:gd name="T31" fmla="*/ 77 h 103"/>
                  <a:gd name="T32" fmla="*/ 90 w 90"/>
                  <a:gd name="T33" fmla="*/ 83 h 103"/>
                  <a:gd name="T34" fmla="*/ 77 w 90"/>
                  <a:gd name="T35" fmla="*/ 90 h 103"/>
                  <a:gd name="T36" fmla="*/ 78 w 90"/>
                  <a:gd name="T37" fmla="*/ 93 h 103"/>
                  <a:gd name="T38" fmla="*/ 77 w 90"/>
                  <a:gd name="T39" fmla="*/ 93 h 103"/>
                  <a:gd name="T40" fmla="*/ 63 w 90"/>
                  <a:gd name="T41" fmla="*/ 93 h 103"/>
                  <a:gd name="T42" fmla="*/ 51 w 90"/>
                  <a:gd name="T43" fmla="*/ 93 h 103"/>
                  <a:gd name="T44" fmla="*/ 53 w 90"/>
                  <a:gd name="T45" fmla="*/ 99 h 103"/>
                  <a:gd name="T46" fmla="*/ 48 w 90"/>
                  <a:gd name="T47" fmla="*/ 100 h 103"/>
                  <a:gd name="T48" fmla="*/ 37 w 90"/>
                  <a:gd name="T49" fmla="*/ 100 h 103"/>
                  <a:gd name="T50" fmla="*/ 32 w 90"/>
                  <a:gd name="T51" fmla="*/ 93 h 103"/>
                  <a:gd name="T52" fmla="*/ 34 w 90"/>
                  <a:gd name="T53" fmla="*/ 86 h 103"/>
                  <a:gd name="T54" fmla="*/ 25 w 90"/>
                  <a:gd name="T55" fmla="*/ 77 h 103"/>
                  <a:gd name="T56" fmla="*/ 19 w 90"/>
                  <a:gd name="T57" fmla="*/ 78 h 103"/>
                  <a:gd name="T58" fmla="*/ 17 w 90"/>
                  <a:gd name="T59" fmla="*/ 61 h 103"/>
                  <a:gd name="T60" fmla="*/ 5 w 90"/>
                  <a:gd name="T61" fmla="*/ 53 h 103"/>
                  <a:gd name="T62" fmla="*/ 8 w 90"/>
                  <a:gd name="T63" fmla="*/ 40 h 103"/>
                  <a:gd name="T64" fmla="*/ 0 w 90"/>
                  <a:gd name="T65" fmla="*/ 30 h 103"/>
                  <a:gd name="T66" fmla="*/ 1 w 90"/>
                  <a:gd name="T67" fmla="*/ 27 h 103"/>
                  <a:gd name="T68" fmla="*/ 2 w 90"/>
                  <a:gd name="T69" fmla="*/ 21 h 103"/>
                  <a:gd name="T70" fmla="*/ 1 w 90"/>
                  <a:gd name="T71" fmla="*/ 14 h 103"/>
                  <a:gd name="T72" fmla="*/ 16 w 90"/>
                  <a:gd name="T73" fmla="*/ 12 h 103"/>
                  <a:gd name="T74" fmla="*/ 25 w 90"/>
                  <a:gd name="T75" fmla="*/ 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0" h="103">
                    <a:moveTo>
                      <a:pt x="25" y="3"/>
                    </a:moveTo>
                    <a:lnTo>
                      <a:pt x="29" y="2"/>
                    </a:lnTo>
                    <a:lnTo>
                      <a:pt x="32" y="5"/>
                    </a:lnTo>
                    <a:lnTo>
                      <a:pt x="37" y="0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53" y="3"/>
                    </a:lnTo>
                    <a:lnTo>
                      <a:pt x="53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7" y="9"/>
                    </a:lnTo>
                    <a:lnTo>
                      <a:pt x="57" y="12"/>
                    </a:lnTo>
                    <a:lnTo>
                      <a:pt x="60" y="12"/>
                    </a:lnTo>
                    <a:lnTo>
                      <a:pt x="63" y="15"/>
                    </a:lnTo>
                    <a:lnTo>
                      <a:pt x="60" y="21"/>
                    </a:lnTo>
                    <a:lnTo>
                      <a:pt x="62" y="24"/>
                    </a:lnTo>
                    <a:lnTo>
                      <a:pt x="57" y="27"/>
                    </a:lnTo>
                    <a:lnTo>
                      <a:pt x="60" y="33"/>
                    </a:lnTo>
                    <a:lnTo>
                      <a:pt x="59" y="39"/>
                    </a:lnTo>
                    <a:lnTo>
                      <a:pt x="54" y="42"/>
                    </a:lnTo>
                    <a:lnTo>
                      <a:pt x="54" y="46"/>
                    </a:lnTo>
                    <a:lnTo>
                      <a:pt x="59" y="49"/>
                    </a:lnTo>
                    <a:lnTo>
                      <a:pt x="56" y="52"/>
                    </a:lnTo>
                    <a:lnTo>
                      <a:pt x="60" y="58"/>
                    </a:lnTo>
                    <a:lnTo>
                      <a:pt x="65" y="58"/>
                    </a:lnTo>
                    <a:lnTo>
                      <a:pt x="68" y="62"/>
                    </a:lnTo>
                    <a:lnTo>
                      <a:pt x="71" y="62"/>
                    </a:lnTo>
                    <a:lnTo>
                      <a:pt x="74" y="65"/>
                    </a:lnTo>
                    <a:lnTo>
                      <a:pt x="77" y="67"/>
                    </a:lnTo>
                    <a:lnTo>
                      <a:pt x="77" y="71"/>
                    </a:lnTo>
                    <a:lnTo>
                      <a:pt x="75" y="71"/>
                    </a:lnTo>
                    <a:lnTo>
                      <a:pt x="80" y="77"/>
                    </a:lnTo>
                    <a:lnTo>
                      <a:pt x="84" y="83"/>
                    </a:lnTo>
                    <a:lnTo>
                      <a:pt x="90" y="83"/>
                    </a:lnTo>
                    <a:lnTo>
                      <a:pt x="90" y="83"/>
                    </a:lnTo>
                    <a:lnTo>
                      <a:pt x="77" y="90"/>
                    </a:lnTo>
                    <a:lnTo>
                      <a:pt x="77" y="90"/>
                    </a:lnTo>
                    <a:lnTo>
                      <a:pt x="78" y="93"/>
                    </a:lnTo>
                    <a:lnTo>
                      <a:pt x="77" y="93"/>
                    </a:lnTo>
                    <a:lnTo>
                      <a:pt x="77" y="93"/>
                    </a:lnTo>
                    <a:lnTo>
                      <a:pt x="66" y="89"/>
                    </a:lnTo>
                    <a:lnTo>
                      <a:pt x="63" y="93"/>
                    </a:lnTo>
                    <a:lnTo>
                      <a:pt x="57" y="89"/>
                    </a:lnTo>
                    <a:lnTo>
                      <a:pt x="51" y="93"/>
                    </a:lnTo>
                    <a:lnTo>
                      <a:pt x="56" y="98"/>
                    </a:lnTo>
                    <a:lnTo>
                      <a:pt x="53" y="99"/>
                    </a:lnTo>
                    <a:lnTo>
                      <a:pt x="53" y="99"/>
                    </a:lnTo>
                    <a:lnTo>
                      <a:pt x="48" y="100"/>
                    </a:lnTo>
                    <a:lnTo>
                      <a:pt x="43" y="103"/>
                    </a:lnTo>
                    <a:lnTo>
                      <a:pt x="37" y="100"/>
                    </a:lnTo>
                    <a:lnTo>
                      <a:pt x="37" y="100"/>
                    </a:lnTo>
                    <a:lnTo>
                      <a:pt x="32" y="93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2" y="81"/>
                    </a:lnTo>
                    <a:lnTo>
                      <a:pt x="25" y="77"/>
                    </a:lnTo>
                    <a:lnTo>
                      <a:pt x="25" y="77"/>
                    </a:lnTo>
                    <a:lnTo>
                      <a:pt x="19" y="78"/>
                    </a:lnTo>
                    <a:lnTo>
                      <a:pt x="16" y="72"/>
                    </a:lnTo>
                    <a:lnTo>
                      <a:pt x="17" y="61"/>
                    </a:lnTo>
                    <a:lnTo>
                      <a:pt x="7" y="56"/>
                    </a:lnTo>
                    <a:lnTo>
                      <a:pt x="5" y="53"/>
                    </a:lnTo>
                    <a:lnTo>
                      <a:pt x="2" y="46"/>
                    </a:lnTo>
                    <a:lnTo>
                      <a:pt x="8" y="40"/>
                    </a:lnTo>
                    <a:lnTo>
                      <a:pt x="10" y="37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4" y="18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16" y="12"/>
                    </a:lnTo>
                    <a:lnTo>
                      <a:pt x="16" y="5"/>
                    </a:lnTo>
                    <a:lnTo>
                      <a:pt x="25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57">
                <a:extLst>
                  <a:ext uri="{FF2B5EF4-FFF2-40B4-BE49-F238E27FC236}">
                    <a16:creationId xmlns:a16="http://schemas.microsoft.com/office/drawing/2014/main" id="{4EB45EE6-1CD4-4ED8-8603-6047F317B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4780" y="1592215"/>
                <a:ext cx="250825" cy="236538"/>
              </a:xfrm>
              <a:custGeom>
                <a:avLst/>
                <a:gdLst>
                  <a:gd name="T0" fmla="*/ 157 w 158"/>
                  <a:gd name="T1" fmla="*/ 60 h 149"/>
                  <a:gd name="T2" fmla="*/ 158 w 158"/>
                  <a:gd name="T3" fmla="*/ 68 h 149"/>
                  <a:gd name="T4" fmla="*/ 153 w 158"/>
                  <a:gd name="T5" fmla="*/ 74 h 149"/>
                  <a:gd name="T6" fmla="*/ 151 w 158"/>
                  <a:gd name="T7" fmla="*/ 62 h 149"/>
                  <a:gd name="T8" fmla="*/ 1 w 158"/>
                  <a:gd name="T9" fmla="*/ 32 h 149"/>
                  <a:gd name="T10" fmla="*/ 6 w 158"/>
                  <a:gd name="T11" fmla="*/ 24 h 149"/>
                  <a:gd name="T12" fmla="*/ 9 w 158"/>
                  <a:gd name="T13" fmla="*/ 18 h 149"/>
                  <a:gd name="T14" fmla="*/ 12 w 158"/>
                  <a:gd name="T15" fmla="*/ 15 h 149"/>
                  <a:gd name="T16" fmla="*/ 15 w 158"/>
                  <a:gd name="T17" fmla="*/ 24 h 149"/>
                  <a:gd name="T18" fmla="*/ 18 w 158"/>
                  <a:gd name="T19" fmla="*/ 24 h 149"/>
                  <a:gd name="T20" fmla="*/ 22 w 158"/>
                  <a:gd name="T21" fmla="*/ 21 h 149"/>
                  <a:gd name="T22" fmla="*/ 28 w 158"/>
                  <a:gd name="T23" fmla="*/ 12 h 149"/>
                  <a:gd name="T24" fmla="*/ 36 w 158"/>
                  <a:gd name="T25" fmla="*/ 7 h 149"/>
                  <a:gd name="T26" fmla="*/ 41 w 158"/>
                  <a:gd name="T27" fmla="*/ 3 h 149"/>
                  <a:gd name="T28" fmla="*/ 52 w 158"/>
                  <a:gd name="T29" fmla="*/ 1 h 149"/>
                  <a:gd name="T30" fmla="*/ 59 w 158"/>
                  <a:gd name="T31" fmla="*/ 6 h 149"/>
                  <a:gd name="T32" fmla="*/ 62 w 158"/>
                  <a:gd name="T33" fmla="*/ 3 h 149"/>
                  <a:gd name="T34" fmla="*/ 68 w 158"/>
                  <a:gd name="T35" fmla="*/ 18 h 149"/>
                  <a:gd name="T36" fmla="*/ 83 w 158"/>
                  <a:gd name="T37" fmla="*/ 24 h 149"/>
                  <a:gd name="T38" fmla="*/ 86 w 158"/>
                  <a:gd name="T39" fmla="*/ 29 h 149"/>
                  <a:gd name="T40" fmla="*/ 80 w 158"/>
                  <a:gd name="T41" fmla="*/ 43 h 149"/>
                  <a:gd name="T42" fmla="*/ 99 w 158"/>
                  <a:gd name="T43" fmla="*/ 31 h 149"/>
                  <a:gd name="T44" fmla="*/ 114 w 158"/>
                  <a:gd name="T45" fmla="*/ 41 h 149"/>
                  <a:gd name="T46" fmla="*/ 132 w 158"/>
                  <a:gd name="T47" fmla="*/ 53 h 149"/>
                  <a:gd name="T48" fmla="*/ 144 w 158"/>
                  <a:gd name="T49" fmla="*/ 46 h 149"/>
                  <a:gd name="T50" fmla="*/ 153 w 158"/>
                  <a:gd name="T51" fmla="*/ 54 h 149"/>
                  <a:gd name="T52" fmla="*/ 150 w 158"/>
                  <a:gd name="T53" fmla="*/ 59 h 149"/>
                  <a:gd name="T54" fmla="*/ 145 w 158"/>
                  <a:gd name="T55" fmla="*/ 69 h 149"/>
                  <a:gd name="T56" fmla="*/ 138 w 158"/>
                  <a:gd name="T57" fmla="*/ 71 h 149"/>
                  <a:gd name="T58" fmla="*/ 104 w 158"/>
                  <a:gd name="T59" fmla="*/ 82 h 149"/>
                  <a:gd name="T60" fmla="*/ 49 w 158"/>
                  <a:gd name="T61" fmla="*/ 138 h 149"/>
                  <a:gd name="T62" fmla="*/ 53 w 158"/>
                  <a:gd name="T63" fmla="*/ 143 h 149"/>
                  <a:gd name="T64" fmla="*/ 49 w 158"/>
                  <a:gd name="T65" fmla="*/ 144 h 149"/>
                  <a:gd name="T66" fmla="*/ 40 w 158"/>
                  <a:gd name="T67" fmla="*/ 149 h 149"/>
                  <a:gd name="T68" fmla="*/ 43 w 158"/>
                  <a:gd name="T69" fmla="*/ 143 h 149"/>
                  <a:gd name="T70" fmla="*/ 46 w 158"/>
                  <a:gd name="T71" fmla="*/ 115 h 149"/>
                  <a:gd name="T72" fmla="*/ 53 w 158"/>
                  <a:gd name="T73" fmla="*/ 100 h 149"/>
                  <a:gd name="T74" fmla="*/ 55 w 158"/>
                  <a:gd name="T75" fmla="*/ 69 h 149"/>
                  <a:gd name="T76" fmla="*/ 40 w 158"/>
                  <a:gd name="T77" fmla="*/ 62 h 149"/>
                  <a:gd name="T78" fmla="*/ 28 w 158"/>
                  <a:gd name="T79" fmla="*/ 71 h 149"/>
                  <a:gd name="T80" fmla="*/ 30 w 158"/>
                  <a:gd name="T81" fmla="*/ 65 h 149"/>
                  <a:gd name="T82" fmla="*/ 19 w 158"/>
                  <a:gd name="T83" fmla="*/ 62 h 149"/>
                  <a:gd name="T84" fmla="*/ 13 w 158"/>
                  <a:gd name="T85" fmla="*/ 53 h 149"/>
                  <a:gd name="T86" fmla="*/ 1 w 158"/>
                  <a:gd name="T87" fmla="*/ 43 h 149"/>
                  <a:gd name="T88" fmla="*/ 3 w 158"/>
                  <a:gd name="T89" fmla="*/ 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8" h="149">
                    <a:moveTo>
                      <a:pt x="154" y="57"/>
                    </a:moveTo>
                    <a:lnTo>
                      <a:pt x="157" y="60"/>
                    </a:lnTo>
                    <a:lnTo>
                      <a:pt x="156" y="62"/>
                    </a:lnTo>
                    <a:lnTo>
                      <a:pt x="158" y="68"/>
                    </a:lnTo>
                    <a:lnTo>
                      <a:pt x="156" y="72"/>
                    </a:lnTo>
                    <a:lnTo>
                      <a:pt x="153" y="74"/>
                    </a:lnTo>
                    <a:lnTo>
                      <a:pt x="148" y="71"/>
                    </a:lnTo>
                    <a:lnTo>
                      <a:pt x="151" y="62"/>
                    </a:lnTo>
                    <a:lnTo>
                      <a:pt x="154" y="57"/>
                    </a:lnTo>
                    <a:close/>
                    <a:moveTo>
                      <a:pt x="1" y="32"/>
                    </a:moveTo>
                    <a:lnTo>
                      <a:pt x="0" y="26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9" y="18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6" y="18"/>
                    </a:lnTo>
                    <a:lnTo>
                      <a:pt x="15" y="24"/>
                    </a:lnTo>
                    <a:lnTo>
                      <a:pt x="16" y="26"/>
                    </a:lnTo>
                    <a:lnTo>
                      <a:pt x="18" y="24"/>
                    </a:lnTo>
                    <a:lnTo>
                      <a:pt x="24" y="25"/>
                    </a:lnTo>
                    <a:lnTo>
                      <a:pt x="22" y="21"/>
                    </a:lnTo>
                    <a:lnTo>
                      <a:pt x="25" y="13"/>
                    </a:lnTo>
                    <a:lnTo>
                      <a:pt x="28" y="12"/>
                    </a:lnTo>
                    <a:lnTo>
                      <a:pt x="28" y="7"/>
                    </a:lnTo>
                    <a:lnTo>
                      <a:pt x="36" y="7"/>
                    </a:lnTo>
                    <a:lnTo>
                      <a:pt x="41" y="10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52" y="1"/>
                    </a:lnTo>
                    <a:lnTo>
                      <a:pt x="53" y="7"/>
                    </a:lnTo>
                    <a:lnTo>
                      <a:pt x="59" y="6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71" y="7"/>
                    </a:lnTo>
                    <a:lnTo>
                      <a:pt x="68" y="18"/>
                    </a:lnTo>
                    <a:lnTo>
                      <a:pt x="70" y="22"/>
                    </a:lnTo>
                    <a:lnTo>
                      <a:pt x="83" y="24"/>
                    </a:lnTo>
                    <a:lnTo>
                      <a:pt x="86" y="26"/>
                    </a:lnTo>
                    <a:lnTo>
                      <a:pt x="86" y="29"/>
                    </a:lnTo>
                    <a:lnTo>
                      <a:pt x="78" y="35"/>
                    </a:lnTo>
                    <a:lnTo>
                      <a:pt x="80" y="43"/>
                    </a:lnTo>
                    <a:lnTo>
                      <a:pt x="84" y="43"/>
                    </a:lnTo>
                    <a:lnTo>
                      <a:pt x="99" y="31"/>
                    </a:lnTo>
                    <a:lnTo>
                      <a:pt x="104" y="37"/>
                    </a:lnTo>
                    <a:lnTo>
                      <a:pt x="114" y="41"/>
                    </a:lnTo>
                    <a:lnTo>
                      <a:pt x="124" y="51"/>
                    </a:lnTo>
                    <a:lnTo>
                      <a:pt x="132" y="53"/>
                    </a:lnTo>
                    <a:lnTo>
                      <a:pt x="138" y="49"/>
                    </a:lnTo>
                    <a:lnTo>
                      <a:pt x="144" y="46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7"/>
                    </a:lnTo>
                    <a:lnTo>
                      <a:pt x="150" y="59"/>
                    </a:lnTo>
                    <a:lnTo>
                      <a:pt x="150" y="65"/>
                    </a:lnTo>
                    <a:lnTo>
                      <a:pt x="145" y="69"/>
                    </a:lnTo>
                    <a:lnTo>
                      <a:pt x="144" y="71"/>
                    </a:lnTo>
                    <a:lnTo>
                      <a:pt x="138" y="71"/>
                    </a:lnTo>
                    <a:lnTo>
                      <a:pt x="116" y="75"/>
                    </a:lnTo>
                    <a:lnTo>
                      <a:pt x="104" y="82"/>
                    </a:lnTo>
                    <a:lnTo>
                      <a:pt x="61" y="132"/>
                    </a:lnTo>
                    <a:lnTo>
                      <a:pt x="49" y="138"/>
                    </a:lnTo>
                    <a:lnTo>
                      <a:pt x="50" y="141"/>
                    </a:lnTo>
                    <a:lnTo>
                      <a:pt x="53" y="143"/>
                    </a:lnTo>
                    <a:lnTo>
                      <a:pt x="52" y="146"/>
                    </a:lnTo>
                    <a:lnTo>
                      <a:pt x="49" y="144"/>
                    </a:lnTo>
                    <a:lnTo>
                      <a:pt x="46" y="149"/>
                    </a:lnTo>
                    <a:lnTo>
                      <a:pt x="40" y="149"/>
                    </a:lnTo>
                    <a:lnTo>
                      <a:pt x="40" y="149"/>
                    </a:lnTo>
                    <a:lnTo>
                      <a:pt x="43" y="143"/>
                    </a:lnTo>
                    <a:lnTo>
                      <a:pt x="40" y="134"/>
                    </a:lnTo>
                    <a:lnTo>
                      <a:pt x="46" y="115"/>
                    </a:lnTo>
                    <a:lnTo>
                      <a:pt x="52" y="110"/>
                    </a:lnTo>
                    <a:lnTo>
                      <a:pt x="53" y="100"/>
                    </a:lnTo>
                    <a:lnTo>
                      <a:pt x="58" y="93"/>
                    </a:lnTo>
                    <a:lnTo>
                      <a:pt x="55" y="69"/>
                    </a:lnTo>
                    <a:lnTo>
                      <a:pt x="43" y="71"/>
                    </a:lnTo>
                    <a:lnTo>
                      <a:pt x="40" y="62"/>
                    </a:lnTo>
                    <a:lnTo>
                      <a:pt x="34" y="69"/>
                    </a:lnTo>
                    <a:lnTo>
                      <a:pt x="28" y="71"/>
                    </a:lnTo>
                    <a:lnTo>
                      <a:pt x="25" y="66"/>
                    </a:lnTo>
                    <a:lnTo>
                      <a:pt x="30" y="65"/>
                    </a:lnTo>
                    <a:lnTo>
                      <a:pt x="30" y="62"/>
                    </a:lnTo>
                    <a:lnTo>
                      <a:pt x="19" y="62"/>
                    </a:lnTo>
                    <a:lnTo>
                      <a:pt x="13" y="59"/>
                    </a:lnTo>
                    <a:lnTo>
                      <a:pt x="13" y="53"/>
                    </a:lnTo>
                    <a:lnTo>
                      <a:pt x="9" y="47"/>
                    </a:lnTo>
                    <a:lnTo>
                      <a:pt x="1" y="43"/>
                    </a:lnTo>
                    <a:lnTo>
                      <a:pt x="6" y="37"/>
                    </a:lnTo>
                    <a:lnTo>
                      <a:pt x="3" y="35"/>
                    </a:lnTo>
                    <a:lnTo>
                      <a:pt x="1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60">
                <a:extLst>
                  <a:ext uri="{FF2B5EF4-FFF2-40B4-BE49-F238E27FC236}">
                    <a16:creationId xmlns:a16="http://schemas.microsoft.com/office/drawing/2014/main" id="{A3325AE5-1D26-421F-8C6D-28191F0D0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592" y="1157240"/>
                <a:ext cx="177800" cy="182563"/>
              </a:xfrm>
              <a:custGeom>
                <a:avLst/>
                <a:gdLst>
                  <a:gd name="T0" fmla="*/ 56 w 112"/>
                  <a:gd name="T1" fmla="*/ 1 h 115"/>
                  <a:gd name="T2" fmla="*/ 68 w 112"/>
                  <a:gd name="T3" fmla="*/ 12 h 115"/>
                  <a:gd name="T4" fmla="*/ 75 w 112"/>
                  <a:gd name="T5" fmla="*/ 21 h 115"/>
                  <a:gd name="T6" fmla="*/ 78 w 112"/>
                  <a:gd name="T7" fmla="*/ 29 h 115"/>
                  <a:gd name="T8" fmla="*/ 87 w 112"/>
                  <a:gd name="T9" fmla="*/ 34 h 115"/>
                  <a:gd name="T10" fmla="*/ 95 w 112"/>
                  <a:gd name="T11" fmla="*/ 37 h 115"/>
                  <a:gd name="T12" fmla="*/ 96 w 112"/>
                  <a:gd name="T13" fmla="*/ 41 h 115"/>
                  <a:gd name="T14" fmla="*/ 102 w 112"/>
                  <a:gd name="T15" fmla="*/ 41 h 115"/>
                  <a:gd name="T16" fmla="*/ 106 w 112"/>
                  <a:gd name="T17" fmla="*/ 47 h 115"/>
                  <a:gd name="T18" fmla="*/ 111 w 112"/>
                  <a:gd name="T19" fmla="*/ 54 h 115"/>
                  <a:gd name="T20" fmla="*/ 111 w 112"/>
                  <a:gd name="T21" fmla="*/ 54 h 115"/>
                  <a:gd name="T22" fmla="*/ 111 w 112"/>
                  <a:gd name="T23" fmla="*/ 59 h 115"/>
                  <a:gd name="T24" fmla="*/ 96 w 112"/>
                  <a:gd name="T25" fmla="*/ 77 h 115"/>
                  <a:gd name="T26" fmla="*/ 99 w 112"/>
                  <a:gd name="T27" fmla="*/ 87 h 115"/>
                  <a:gd name="T28" fmla="*/ 112 w 112"/>
                  <a:gd name="T29" fmla="*/ 100 h 115"/>
                  <a:gd name="T30" fmla="*/ 106 w 112"/>
                  <a:gd name="T31" fmla="*/ 112 h 115"/>
                  <a:gd name="T32" fmla="*/ 98 w 112"/>
                  <a:gd name="T33" fmla="*/ 115 h 115"/>
                  <a:gd name="T34" fmla="*/ 92 w 112"/>
                  <a:gd name="T35" fmla="*/ 110 h 115"/>
                  <a:gd name="T36" fmla="*/ 72 w 112"/>
                  <a:gd name="T37" fmla="*/ 102 h 115"/>
                  <a:gd name="T38" fmla="*/ 41 w 112"/>
                  <a:gd name="T39" fmla="*/ 106 h 115"/>
                  <a:gd name="T40" fmla="*/ 29 w 112"/>
                  <a:gd name="T41" fmla="*/ 80 h 115"/>
                  <a:gd name="T42" fmla="*/ 32 w 112"/>
                  <a:gd name="T43" fmla="*/ 68 h 115"/>
                  <a:gd name="T44" fmla="*/ 17 w 112"/>
                  <a:gd name="T45" fmla="*/ 41 h 115"/>
                  <a:gd name="T46" fmla="*/ 12 w 112"/>
                  <a:gd name="T47" fmla="*/ 37 h 115"/>
                  <a:gd name="T48" fmla="*/ 4 w 112"/>
                  <a:gd name="T49" fmla="*/ 40 h 115"/>
                  <a:gd name="T50" fmla="*/ 0 w 112"/>
                  <a:gd name="T51" fmla="*/ 18 h 115"/>
                  <a:gd name="T52" fmla="*/ 6 w 112"/>
                  <a:gd name="T53" fmla="*/ 15 h 115"/>
                  <a:gd name="T54" fmla="*/ 16 w 112"/>
                  <a:gd name="T55" fmla="*/ 16 h 115"/>
                  <a:gd name="T56" fmla="*/ 23 w 112"/>
                  <a:gd name="T57" fmla="*/ 21 h 115"/>
                  <a:gd name="T58" fmla="*/ 37 w 112"/>
                  <a:gd name="T59" fmla="*/ 13 h 115"/>
                  <a:gd name="T60" fmla="*/ 41 w 112"/>
                  <a:gd name="T61" fmla="*/ 12 h 115"/>
                  <a:gd name="T62" fmla="*/ 53 w 112"/>
                  <a:gd name="T6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15">
                    <a:moveTo>
                      <a:pt x="53" y="0"/>
                    </a:moveTo>
                    <a:lnTo>
                      <a:pt x="56" y="1"/>
                    </a:lnTo>
                    <a:lnTo>
                      <a:pt x="62" y="10"/>
                    </a:lnTo>
                    <a:lnTo>
                      <a:pt x="68" y="12"/>
                    </a:lnTo>
                    <a:lnTo>
                      <a:pt x="69" y="18"/>
                    </a:lnTo>
                    <a:lnTo>
                      <a:pt x="75" y="21"/>
                    </a:lnTo>
                    <a:lnTo>
                      <a:pt x="74" y="25"/>
                    </a:lnTo>
                    <a:lnTo>
                      <a:pt x="78" y="29"/>
                    </a:lnTo>
                    <a:lnTo>
                      <a:pt x="84" y="29"/>
                    </a:lnTo>
                    <a:lnTo>
                      <a:pt x="87" y="34"/>
                    </a:lnTo>
                    <a:lnTo>
                      <a:pt x="92" y="34"/>
                    </a:lnTo>
                    <a:lnTo>
                      <a:pt x="95" y="37"/>
                    </a:lnTo>
                    <a:lnTo>
                      <a:pt x="96" y="37"/>
                    </a:lnTo>
                    <a:lnTo>
                      <a:pt x="96" y="41"/>
                    </a:lnTo>
                    <a:lnTo>
                      <a:pt x="98" y="43"/>
                    </a:lnTo>
                    <a:lnTo>
                      <a:pt x="102" y="41"/>
                    </a:lnTo>
                    <a:lnTo>
                      <a:pt x="103" y="43"/>
                    </a:lnTo>
                    <a:lnTo>
                      <a:pt x="106" y="47"/>
                    </a:lnTo>
                    <a:lnTo>
                      <a:pt x="105" y="50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9"/>
                    </a:lnTo>
                    <a:lnTo>
                      <a:pt x="103" y="72"/>
                    </a:lnTo>
                    <a:lnTo>
                      <a:pt x="96" y="77"/>
                    </a:lnTo>
                    <a:lnTo>
                      <a:pt x="96" y="82"/>
                    </a:lnTo>
                    <a:lnTo>
                      <a:pt x="99" y="87"/>
                    </a:lnTo>
                    <a:lnTo>
                      <a:pt x="112" y="97"/>
                    </a:lnTo>
                    <a:lnTo>
                      <a:pt x="112" y="100"/>
                    </a:lnTo>
                    <a:lnTo>
                      <a:pt x="108" y="102"/>
                    </a:lnTo>
                    <a:lnTo>
                      <a:pt x="106" y="112"/>
                    </a:lnTo>
                    <a:lnTo>
                      <a:pt x="102" y="112"/>
                    </a:lnTo>
                    <a:lnTo>
                      <a:pt x="98" y="115"/>
                    </a:lnTo>
                    <a:lnTo>
                      <a:pt x="98" y="115"/>
                    </a:lnTo>
                    <a:lnTo>
                      <a:pt x="92" y="110"/>
                    </a:lnTo>
                    <a:lnTo>
                      <a:pt x="74" y="106"/>
                    </a:lnTo>
                    <a:lnTo>
                      <a:pt x="72" y="102"/>
                    </a:lnTo>
                    <a:lnTo>
                      <a:pt x="56" y="106"/>
                    </a:lnTo>
                    <a:lnTo>
                      <a:pt x="41" y="106"/>
                    </a:lnTo>
                    <a:lnTo>
                      <a:pt x="35" y="102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32" y="68"/>
                    </a:lnTo>
                    <a:lnTo>
                      <a:pt x="17" y="54"/>
                    </a:lnTo>
                    <a:lnTo>
                      <a:pt x="17" y="41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6" y="15"/>
                    </a:lnTo>
                    <a:lnTo>
                      <a:pt x="12" y="13"/>
                    </a:lnTo>
                    <a:lnTo>
                      <a:pt x="16" y="16"/>
                    </a:lnTo>
                    <a:lnTo>
                      <a:pt x="22" y="16"/>
                    </a:lnTo>
                    <a:lnTo>
                      <a:pt x="23" y="21"/>
                    </a:lnTo>
                    <a:lnTo>
                      <a:pt x="32" y="15"/>
                    </a:lnTo>
                    <a:lnTo>
                      <a:pt x="37" y="13"/>
                    </a:lnTo>
                    <a:lnTo>
                      <a:pt x="40" y="15"/>
                    </a:lnTo>
                    <a:lnTo>
                      <a:pt x="41" y="12"/>
                    </a:lnTo>
                    <a:lnTo>
                      <a:pt x="47" y="10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66">
                <a:extLst>
                  <a:ext uri="{FF2B5EF4-FFF2-40B4-BE49-F238E27FC236}">
                    <a16:creationId xmlns:a16="http://schemas.microsoft.com/office/drawing/2014/main" id="{55A26837-2523-4CC7-A2BA-D3703BD36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405" y="1235027"/>
                <a:ext cx="114300" cy="198438"/>
              </a:xfrm>
              <a:custGeom>
                <a:avLst/>
                <a:gdLst>
                  <a:gd name="T0" fmla="*/ 17 w 72"/>
                  <a:gd name="T1" fmla="*/ 3 h 125"/>
                  <a:gd name="T2" fmla="*/ 28 w 72"/>
                  <a:gd name="T3" fmla="*/ 3 h 125"/>
                  <a:gd name="T4" fmla="*/ 32 w 72"/>
                  <a:gd name="T5" fmla="*/ 7 h 125"/>
                  <a:gd name="T6" fmla="*/ 37 w 72"/>
                  <a:gd name="T7" fmla="*/ 14 h 125"/>
                  <a:gd name="T8" fmla="*/ 41 w 72"/>
                  <a:gd name="T9" fmla="*/ 14 h 125"/>
                  <a:gd name="T10" fmla="*/ 44 w 72"/>
                  <a:gd name="T11" fmla="*/ 20 h 125"/>
                  <a:gd name="T12" fmla="*/ 47 w 72"/>
                  <a:gd name="T13" fmla="*/ 22 h 125"/>
                  <a:gd name="T14" fmla="*/ 48 w 72"/>
                  <a:gd name="T15" fmla="*/ 25 h 125"/>
                  <a:gd name="T16" fmla="*/ 53 w 72"/>
                  <a:gd name="T17" fmla="*/ 36 h 125"/>
                  <a:gd name="T18" fmla="*/ 44 w 72"/>
                  <a:gd name="T19" fmla="*/ 41 h 125"/>
                  <a:gd name="T20" fmla="*/ 45 w 72"/>
                  <a:gd name="T21" fmla="*/ 48 h 125"/>
                  <a:gd name="T22" fmla="*/ 47 w 72"/>
                  <a:gd name="T23" fmla="*/ 54 h 125"/>
                  <a:gd name="T24" fmla="*/ 47 w 72"/>
                  <a:gd name="T25" fmla="*/ 66 h 125"/>
                  <a:gd name="T26" fmla="*/ 53 w 72"/>
                  <a:gd name="T27" fmla="*/ 76 h 125"/>
                  <a:gd name="T28" fmla="*/ 60 w 72"/>
                  <a:gd name="T29" fmla="*/ 79 h 125"/>
                  <a:gd name="T30" fmla="*/ 68 w 72"/>
                  <a:gd name="T31" fmla="*/ 79 h 125"/>
                  <a:gd name="T32" fmla="*/ 72 w 72"/>
                  <a:gd name="T33" fmla="*/ 86 h 125"/>
                  <a:gd name="T34" fmla="*/ 71 w 72"/>
                  <a:gd name="T35" fmla="*/ 95 h 125"/>
                  <a:gd name="T36" fmla="*/ 68 w 72"/>
                  <a:gd name="T37" fmla="*/ 98 h 125"/>
                  <a:gd name="T38" fmla="*/ 59 w 72"/>
                  <a:gd name="T39" fmla="*/ 100 h 125"/>
                  <a:gd name="T40" fmla="*/ 47 w 72"/>
                  <a:gd name="T41" fmla="*/ 104 h 125"/>
                  <a:gd name="T42" fmla="*/ 47 w 72"/>
                  <a:gd name="T43" fmla="*/ 113 h 125"/>
                  <a:gd name="T44" fmla="*/ 47 w 72"/>
                  <a:gd name="T45" fmla="*/ 119 h 125"/>
                  <a:gd name="T46" fmla="*/ 44 w 72"/>
                  <a:gd name="T47" fmla="*/ 122 h 125"/>
                  <a:gd name="T48" fmla="*/ 34 w 72"/>
                  <a:gd name="T49" fmla="*/ 122 h 125"/>
                  <a:gd name="T50" fmla="*/ 29 w 72"/>
                  <a:gd name="T51" fmla="*/ 120 h 125"/>
                  <a:gd name="T52" fmla="*/ 17 w 72"/>
                  <a:gd name="T53" fmla="*/ 119 h 125"/>
                  <a:gd name="T54" fmla="*/ 17 w 72"/>
                  <a:gd name="T55" fmla="*/ 113 h 125"/>
                  <a:gd name="T56" fmla="*/ 17 w 72"/>
                  <a:gd name="T57" fmla="*/ 106 h 125"/>
                  <a:gd name="T58" fmla="*/ 19 w 72"/>
                  <a:gd name="T59" fmla="*/ 101 h 125"/>
                  <a:gd name="T60" fmla="*/ 10 w 72"/>
                  <a:gd name="T61" fmla="*/ 103 h 125"/>
                  <a:gd name="T62" fmla="*/ 3 w 72"/>
                  <a:gd name="T63" fmla="*/ 94 h 125"/>
                  <a:gd name="T64" fmla="*/ 0 w 72"/>
                  <a:gd name="T65" fmla="*/ 79 h 125"/>
                  <a:gd name="T66" fmla="*/ 3 w 72"/>
                  <a:gd name="T67" fmla="*/ 73 h 125"/>
                  <a:gd name="T68" fmla="*/ 3 w 72"/>
                  <a:gd name="T69" fmla="*/ 66 h 125"/>
                  <a:gd name="T70" fmla="*/ 7 w 72"/>
                  <a:gd name="T71" fmla="*/ 63 h 125"/>
                  <a:gd name="T72" fmla="*/ 13 w 72"/>
                  <a:gd name="T73" fmla="*/ 53 h 125"/>
                  <a:gd name="T74" fmla="*/ 17 w 72"/>
                  <a:gd name="T75" fmla="*/ 48 h 125"/>
                  <a:gd name="T76" fmla="*/ 1 w 72"/>
                  <a:gd name="T77" fmla="*/ 33 h 125"/>
                  <a:gd name="T78" fmla="*/ 8 w 72"/>
                  <a:gd name="T79" fmla="*/ 23 h 125"/>
                  <a:gd name="T80" fmla="*/ 16 w 72"/>
                  <a:gd name="T81" fmla="*/ 5 h 125"/>
                  <a:gd name="T82" fmla="*/ 16 w 72"/>
                  <a:gd name="T83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25">
                    <a:moveTo>
                      <a:pt x="16" y="5"/>
                    </a:moveTo>
                    <a:lnTo>
                      <a:pt x="17" y="3"/>
                    </a:lnTo>
                    <a:lnTo>
                      <a:pt x="20" y="0"/>
                    </a:lnTo>
                    <a:lnTo>
                      <a:pt x="28" y="3"/>
                    </a:lnTo>
                    <a:lnTo>
                      <a:pt x="34" y="1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7" y="14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4" y="14"/>
                    </a:lnTo>
                    <a:lnTo>
                      <a:pt x="44" y="20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51" y="23"/>
                    </a:lnTo>
                    <a:lnTo>
                      <a:pt x="48" y="25"/>
                    </a:lnTo>
                    <a:lnTo>
                      <a:pt x="48" y="29"/>
                    </a:lnTo>
                    <a:lnTo>
                      <a:pt x="53" y="36"/>
                    </a:lnTo>
                    <a:lnTo>
                      <a:pt x="53" y="36"/>
                    </a:lnTo>
                    <a:lnTo>
                      <a:pt x="44" y="41"/>
                    </a:lnTo>
                    <a:lnTo>
                      <a:pt x="47" y="42"/>
                    </a:lnTo>
                    <a:lnTo>
                      <a:pt x="45" y="48"/>
                    </a:lnTo>
                    <a:lnTo>
                      <a:pt x="50" y="51"/>
                    </a:lnTo>
                    <a:lnTo>
                      <a:pt x="47" y="54"/>
                    </a:lnTo>
                    <a:lnTo>
                      <a:pt x="50" y="61"/>
                    </a:lnTo>
                    <a:lnTo>
                      <a:pt x="47" y="66"/>
                    </a:lnTo>
                    <a:lnTo>
                      <a:pt x="51" y="70"/>
                    </a:lnTo>
                    <a:lnTo>
                      <a:pt x="53" y="76"/>
                    </a:lnTo>
                    <a:lnTo>
                      <a:pt x="57" y="75"/>
                    </a:lnTo>
                    <a:lnTo>
                      <a:pt x="60" y="79"/>
                    </a:lnTo>
                    <a:lnTo>
                      <a:pt x="66" y="81"/>
                    </a:lnTo>
                    <a:lnTo>
                      <a:pt x="68" y="79"/>
                    </a:lnTo>
                    <a:lnTo>
                      <a:pt x="69" y="81"/>
                    </a:lnTo>
                    <a:lnTo>
                      <a:pt x="72" y="86"/>
                    </a:lnTo>
                    <a:lnTo>
                      <a:pt x="69" y="91"/>
                    </a:lnTo>
                    <a:lnTo>
                      <a:pt x="71" y="95"/>
                    </a:lnTo>
                    <a:lnTo>
                      <a:pt x="68" y="95"/>
                    </a:lnTo>
                    <a:lnTo>
                      <a:pt x="68" y="98"/>
                    </a:lnTo>
                    <a:lnTo>
                      <a:pt x="68" y="98"/>
                    </a:lnTo>
                    <a:lnTo>
                      <a:pt x="59" y="100"/>
                    </a:lnTo>
                    <a:lnTo>
                      <a:pt x="59" y="107"/>
                    </a:lnTo>
                    <a:lnTo>
                      <a:pt x="47" y="104"/>
                    </a:lnTo>
                    <a:lnTo>
                      <a:pt x="44" y="109"/>
                    </a:lnTo>
                    <a:lnTo>
                      <a:pt x="47" y="113"/>
                    </a:lnTo>
                    <a:lnTo>
                      <a:pt x="45" y="116"/>
                    </a:lnTo>
                    <a:lnTo>
                      <a:pt x="47" y="119"/>
                    </a:lnTo>
                    <a:lnTo>
                      <a:pt x="44" y="122"/>
                    </a:lnTo>
                    <a:lnTo>
                      <a:pt x="44" y="122"/>
                    </a:lnTo>
                    <a:lnTo>
                      <a:pt x="38" y="120"/>
                    </a:lnTo>
                    <a:lnTo>
                      <a:pt x="34" y="122"/>
                    </a:lnTo>
                    <a:lnTo>
                      <a:pt x="34" y="125"/>
                    </a:lnTo>
                    <a:lnTo>
                      <a:pt x="29" y="120"/>
                    </a:lnTo>
                    <a:lnTo>
                      <a:pt x="26" y="123"/>
                    </a:lnTo>
                    <a:lnTo>
                      <a:pt x="17" y="119"/>
                    </a:lnTo>
                    <a:lnTo>
                      <a:pt x="20" y="114"/>
                    </a:lnTo>
                    <a:lnTo>
                      <a:pt x="17" y="113"/>
                    </a:lnTo>
                    <a:lnTo>
                      <a:pt x="20" y="109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19" y="101"/>
                    </a:lnTo>
                    <a:lnTo>
                      <a:pt x="14" y="101"/>
                    </a:lnTo>
                    <a:lnTo>
                      <a:pt x="10" y="103"/>
                    </a:lnTo>
                    <a:lnTo>
                      <a:pt x="4" y="98"/>
                    </a:lnTo>
                    <a:lnTo>
                      <a:pt x="3" y="94"/>
                    </a:lnTo>
                    <a:lnTo>
                      <a:pt x="5" y="88"/>
                    </a:lnTo>
                    <a:lnTo>
                      <a:pt x="0" y="79"/>
                    </a:lnTo>
                    <a:lnTo>
                      <a:pt x="3" y="76"/>
                    </a:lnTo>
                    <a:lnTo>
                      <a:pt x="3" y="73"/>
                    </a:lnTo>
                    <a:lnTo>
                      <a:pt x="5" y="70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7" y="63"/>
                    </a:lnTo>
                    <a:lnTo>
                      <a:pt x="11" y="63"/>
                    </a:lnTo>
                    <a:lnTo>
                      <a:pt x="13" y="53"/>
                    </a:lnTo>
                    <a:lnTo>
                      <a:pt x="17" y="51"/>
                    </a:lnTo>
                    <a:lnTo>
                      <a:pt x="17" y="48"/>
                    </a:lnTo>
                    <a:lnTo>
                      <a:pt x="4" y="38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8" y="23"/>
                    </a:lnTo>
                    <a:lnTo>
                      <a:pt x="16" y="10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67">
                <a:extLst>
                  <a:ext uri="{FF2B5EF4-FFF2-40B4-BE49-F238E27FC236}">
                    <a16:creationId xmlns:a16="http://schemas.microsoft.com/office/drawing/2014/main" id="{FCA37019-5FBC-45BB-9B23-7EFA713A01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85755" y="1381077"/>
                <a:ext cx="269875" cy="171450"/>
              </a:xfrm>
              <a:custGeom>
                <a:avLst/>
                <a:gdLst>
                  <a:gd name="T0" fmla="*/ 122 w 170"/>
                  <a:gd name="T1" fmla="*/ 56 h 108"/>
                  <a:gd name="T2" fmla="*/ 105 w 170"/>
                  <a:gd name="T3" fmla="*/ 52 h 108"/>
                  <a:gd name="T4" fmla="*/ 132 w 170"/>
                  <a:gd name="T5" fmla="*/ 37 h 108"/>
                  <a:gd name="T6" fmla="*/ 153 w 170"/>
                  <a:gd name="T7" fmla="*/ 40 h 108"/>
                  <a:gd name="T8" fmla="*/ 156 w 170"/>
                  <a:gd name="T9" fmla="*/ 48 h 108"/>
                  <a:gd name="T10" fmla="*/ 162 w 170"/>
                  <a:gd name="T11" fmla="*/ 50 h 108"/>
                  <a:gd name="T12" fmla="*/ 170 w 170"/>
                  <a:gd name="T13" fmla="*/ 59 h 108"/>
                  <a:gd name="T14" fmla="*/ 162 w 170"/>
                  <a:gd name="T15" fmla="*/ 59 h 108"/>
                  <a:gd name="T16" fmla="*/ 162 w 170"/>
                  <a:gd name="T17" fmla="*/ 70 h 108"/>
                  <a:gd name="T18" fmla="*/ 159 w 170"/>
                  <a:gd name="T19" fmla="*/ 75 h 108"/>
                  <a:gd name="T20" fmla="*/ 154 w 170"/>
                  <a:gd name="T21" fmla="*/ 78 h 108"/>
                  <a:gd name="T22" fmla="*/ 150 w 170"/>
                  <a:gd name="T23" fmla="*/ 75 h 108"/>
                  <a:gd name="T24" fmla="*/ 132 w 170"/>
                  <a:gd name="T25" fmla="*/ 58 h 108"/>
                  <a:gd name="T26" fmla="*/ 122 w 170"/>
                  <a:gd name="T27" fmla="*/ 49 h 108"/>
                  <a:gd name="T28" fmla="*/ 132 w 170"/>
                  <a:gd name="T29" fmla="*/ 45 h 108"/>
                  <a:gd name="T30" fmla="*/ 132 w 170"/>
                  <a:gd name="T31" fmla="*/ 37 h 108"/>
                  <a:gd name="T32" fmla="*/ 53 w 170"/>
                  <a:gd name="T33" fmla="*/ 3 h 108"/>
                  <a:gd name="T34" fmla="*/ 73 w 170"/>
                  <a:gd name="T35" fmla="*/ 6 h 108"/>
                  <a:gd name="T36" fmla="*/ 83 w 170"/>
                  <a:gd name="T37" fmla="*/ 6 h 108"/>
                  <a:gd name="T38" fmla="*/ 86 w 170"/>
                  <a:gd name="T39" fmla="*/ 31 h 108"/>
                  <a:gd name="T40" fmla="*/ 77 w 170"/>
                  <a:gd name="T41" fmla="*/ 36 h 108"/>
                  <a:gd name="T42" fmla="*/ 73 w 170"/>
                  <a:gd name="T43" fmla="*/ 37 h 108"/>
                  <a:gd name="T44" fmla="*/ 93 w 170"/>
                  <a:gd name="T45" fmla="*/ 55 h 108"/>
                  <a:gd name="T46" fmla="*/ 86 w 170"/>
                  <a:gd name="T47" fmla="*/ 52 h 108"/>
                  <a:gd name="T48" fmla="*/ 85 w 170"/>
                  <a:gd name="T49" fmla="*/ 62 h 108"/>
                  <a:gd name="T50" fmla="*/ 93 w 170"/>
                  <a:gd name="T51" fmla="*/ 75 h 108"/>
                  <a:gd name="T52" fmla="*/ 93 w 170"/>
                  <a:gd name="T53" fmla="*/ 81 h 108"/>
                  <a:gd name="T54" fmla="*/ 95 w 170"/>
                  <a:gd name="T55" fmla="*/ 86 h 108"/>
                  <a:gd name="T56" fmla="*/ 77 w 170"/>
                  <a:gd name="T57" fmla="*/ 86 h 108"/>
                  <a:gd name="T58" fmla="*/ 73 w 170"/>
                  <a:gd name="T59" fmla="*/ 90 h 108"/>
                  <a:gd name="T60" fmla="*/ 61 w 170"/>
                  <a:gd name="T61" fmla="*/ 103 h 108"/>
                  <a:gd name="T62" fmla="*/ 59 w 170"/>
                  <a:gd name="T63" fmla="*/ 102 h 108"/>
                  <a:gd name="T64" fmla="*/ 47 w 170"/>
                  <a:gd name="T65" fmla="*/ 98 h 108"/>
                  <a:gd name="T66" fmla="*/ 36 w 170"/>
                  <a:gd name="T67" fmla="*/ 101 h 108"/>
                  <a:gd name="T68" fmla="*/ 22 w 170"/>
                  <a:gd name="T69" fmla="*/ 103 h 108"/>
                  <a:gd name="T70" fmla="*/ 16 w 170"/>
                  <a:gd name="T71" fmla="*/ 108 h 108"/>
                  <a:gd name="T72" fmla="*/ 12 w 170"/>
                  <a:gd name="T73" fmla="*/ 102 h 108"/>
                  <a:gd name="T74" fmla="*/ 9 w 170"/>
                  <a:gd name="T75" fmla="*/ 92 h 108"/>
                  <a:gd name="T76" fmla="*/ 3 w 170"/>
                  <a:gd name="T77" fmla="*/ 77 h 108"/>
                  <a:gd name="T78" fmla="*/ 2 w 170"/>
                  <a:gd name="T79" fmla="*/ 74 h 108"/>
                  <a:gd name="T80" fmla="*/ 9 w 170"/>
                  <a:gd name="T81" fmla="*/ 77 h 108"/>
                  <a:gd name="T82" fmla="*/ 12 w 170"/>
                  <a:gd name="T83" fmla="*/ 75 h 108"/>
                  <a:gd name="T84" fmla="*/ 15 w 170"/>
                  <a:gd name="T85" fmla="*/ 74 h 108"/>
                  <a:gd name="T86" fmla="*/ 24 w 170"/>
                  <a:gd name="T87" fmla="*/ 67 h 108"/>
                  <a:gd name="T88" fmla="*/ 24 w 170"/>
                  <a:gd name="T89" fmla="*/ 55 h 108"/>
                  <a:gd name="T90" fmla="*/ 28 w 170"/>
                  <a:gd name="T91" fmla="*/ 52 h 108"/>
                  <a:gd name="T92" fmla="*/ 22 w 170"/>
                  <a:gd name="T93" fmla="*/ 46 h 108"/>
                  <a:gd name="T94" fmla="*/ 21 w 170"/>
                  <a:gd name="T95" fmla="*/ 39 h 108"/>
                  <a:gd name="T96" fmla="*/ 27 w 170"/>
                  <a:gd name="T97" fmla="*/ 40 h 108"/>
                  <a:gd name="T98" fmla="*/ 31 w 170"/>
                  <a:gd name="T99" fmla="*/ 43 h 108"/>
                  <a:gd name="T100" fmla="*/ 36 w 170"/>
                  <a:gd name="T101" fmla="*/ 37 h 108"/>
                  <a:gd name="T102" fmla="*/ 36 w 170"/>
                  <a:gd name="T103" fmla="*/ 25 h 108"/>
                  <a:gd name="T104" fmla="*/ 34 w 170"/>
                  <a:gd name="T105" fmla="*/ 20 h 108"/>
                  <a:gd name="T106" fmla="*/ 37 w 170"/>
                  <a:gd name="T107" fmla="*/ 22 h 108"/>
                  <a:gd name="T108" fmla="*/ 43 w 170"/>
                  <a:gd name="T109" fmla="*/ 20 h 108"/>
                  <a:gd name="T110" fmla="*/ 42 w 170"/>
                  <a:gd name="T111" fmla="*/ 24 h 108"/>
                  <a:gd name="T112" fmla="*/ 44 w 170"/>
                  <a:gd name="T113" fmla="*/ 12 h 108"/>
                  <a:gd name="T114" fmla="*/ 37 w 170"/>
                  <a:gd name="T115" fmla="*/ 5 h 108"/>
                  <a:gd name="T116" fmla="*/ 42 w 170"/>
                  <a:gd name="T117" fmla="*/ 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0" h="108">
                    <a:moveTo>
                      <a:pt x="113" y="49"/>
                    </a:moveTo>
                    <a:lnTo>
                      <a:pt x="122" y="56"/>
                    </a:lnTo>
                    <a:lnTo>
                      <a:pt x="108" y="59"/>
                    </a:lnTo>
                    <a:lnTo>
                      <a:pt x="105" y="52"/>
                    </a:lnTo>
                    <a:lnTo>
                      <a:pt x="113" y="49"/>
                    </a:lnTo>
                    <a:close/>
                    <a:moveTo>
                      <a:pt x="132" y="37"/>
                    </a:moveTo>
                    <a:lnTo>
                      <a:pt x="135" y="43"/>
                    </a:lnTo>
                    <a:lnTo>
                      <a:pt x="153" y="40"/>
                    </a:lnTo>
                    <a:lnTo>
                      <a:pt x="156" y="45"/>
                    </a:lnTo>
                    <a:lnTo>
                      <a:pt x="156" y="48"/>
                    </a:lnTo>
                    <a:lnTo>
                      <a:pt x="159" y="50"/>
                    </a:lnTo>
                    <a:lnTo>
                      <a:pt x="162" y="50"/>
                    </a:lnTo>
                    <a:lnTo>
                      <a:pt x="169" y="55"/>
                    </a:lnTo>
                    <a:lnTo>
                      <a:pt x="170" y="59"/>
                    </a:lnTo>
                    <a:lnTo>
                      <a:pt x="169" y="62"/>
                    </a:lnTo>
                    <a:lnTo>
                      <a:pt x="162" y="59"/>
                    </a:lnTo>
                    <a:lnTo>
                      <a:pt x="157" y="65"/>
                    </a:lnTo>
                    <a:lnTo>
                      <a:pt x="162" y="70"/>
                    </a:lnTo>
                    <a:lnTo>
                      <a:pt x="162" y="75"/>
                    </a:lnTo>
                    <a:lnTo>
                      <a:pt x="159" y="75"/>
                    </a:lnTo>
                    <a:lnTo>
                      <a:pt x="157" y="80"/>
                    </a:lnTo>
                    <a:lnTo>
                      <a:pt x="154" y="78"/>
                    </a:lnTo>
                    <a:lnTo>
                      <a:pt x="156" y="75"/>
                    </a:lnTo>
                    <a:lnTo>
                      <a:pt x="150" y="75"/>
                    </a:lnTo>
                    <a:lnTo>
                      <a:pt x="144" y="75"/>
                    </a:lnTo>
                    <a:lnTo>
                      <a:pt x="132" y="58"/>
                    </a:lnTo>
                    <a:lnTo>
                      <a:pt x="125" y="56"/>
                    </a:lnTo>
                    <a:lnTo>
                      <a:pt x="122" y="49"/>
                    </a:lnTo>
                    <a:lnTo>
                      <a:pt x="126" y="43"/>
                    </a:lnTo>
                    <a:lnTo>
                      <a:pt x="132" y="45"/>
                    </a:lnTo>
                    <a:lnTo>
                      <a:pt x="130" y="40"/>
                    </a:lnTo>
                    <a:lnTo>
                      <a:pt x="132" y="37"/>
                    </a:lnTo>
                    <a:close/>
                    <a:moveTo>
                      <a:pt x="50" y="0"/>
                    </a:moveTo>
                    <a:lnTo>
                      <a:pt x="53" y="3"/>
                    </a:lnTo>
                    <a:lnTo>
                      <a:pt x="61" y="0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83" y="6"/>
                    </a:lnTo>
                    <a:lnTo>
                      <a:pt x="87" y="12"/>
                    </a:lnTo>
                    <a:lnTo>
                      <a:pt x="86" y="31"/>
                    </a:lnTo>
                    <a:lnTo>
                      <a:pt x="82" y="37"/>
                    </a:lnTo>
                    <a:lnTo>
                      <a:pt x="77" y="36"/>
                    </a:lnTo>
                    <a:lnTo>
                      <a:pt x="76" y="34"/>
                    </a:lnTo>
                    <a:lnTo>
                      <a:pt x="73" y="37"/>
                    </a:lnTo>
                    <a:lnTo>
                      <a:pt x="98" y="52"/>
                    </a:lnTo>
                    <a:lnTo>
                      <a:pt x="93" y="55"/>
                    </a:lnTo>
                    <a:lnTo>
                      <a:pt x="87" y="50"/>
                    </a:lnTo>
                    <a:lnTo>
                      <a:pt x="86" y="52"/>
                    </a:lnTo>
                    <a:lnTo>
                      <a:pt x="89" y="56"/>
                    </a:lnTo>
                    <a:lnTo>
                      <a:pt x="85" y="62"/>
                    </a:lnTo>
                    <a:lnTo>
                      <a:pt x="89" y="67"/>
                    </a:lnTo>
                    <a:lnTo>
                      <a:pt x="93" y="75"/>
                    </a:lnTo>
                    <a:lnTo>
                      <a:pt x="96" y="75"/>
                    </a:lnTo>
                    <a:lnTo>
                      <a:pt x="93" y="81"/>
                    </a:lnTo>
                    <a:lnTo>
                      <a:pt x="95" y="83"/>
                    </a:lnTo>
                    <a:lnTo>
                      <a:pt x="95" y="86"/>
                    </a:lnTo>
                    <a:lnTo>
                      <a:pt x="87" y="78"/>
                    </a:lnTo>
                    <a:lnTo>
                      <a:pt x="77" y="86"/>
                    </a:lnTo>
                    <a:lnTo>
                      <a:pt x="71" y="86"/>
                    </a:lnTo>
                    <a:lnTo>
                      <a:pt x="73" y="90"/>
                    </a:lnTo>
                    <a:lnTo>
                      <a:pt x="71" y="95"/>
                    </a:lnTo>
                    <a:lnTo>
                      <a:pt x="61" y="103"/>
                    </a:lnTo>
                    <a:lnTo>
                      <a:pt x="59" y="102"/>
                    </a:lnTo>
                    <a:lnTo>
                      <a:pt x="59" y="102"/>
                    </a:lnTo>
                    <a:lnTo>
                      <a:pt x="50" y="101"/>
                    </a:lnTo>
                    <a:lnTo>
                      <a:pt x="47" y="98"/>
                    </a:lnTo>
                    <a:lnTo>
                      <a:pt x="40" y="102"/>
                    </a:lnTo>
                    <a:lnTo>
                      <a:pt x="36" y="101"/>
                    </a:lnTo>
                    <a:lnTo>
                      <a:pt x="31" y="106"/>
                    </a:lnTo>
                    <a:lnTo>
                      <a:pt x="22" y="103"/>
                    </a:lnTo>
                    <a:lnTo>
                      <a:pt x="19" y="108"/>
                    </a:lnTo>
                    <a:lnTo>
                      <a:pt x="16" y="108"/>
                    </a:lnTo>
                    <a:lnTo>
                      <a:pt x="15" y="103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9" y="92"/>
                    </a:lnTo>
                    <a:lnTo>
                      <a:pt x="0" y="84"/>
                    </a:lnTo>
                    <a:lnTo>
                      <a:pt x="3" y="77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2" y="73"/>
                    </a:lnTo>
                    <a:lnTo>
                      <a:pt x="12" y="75"/>
                    </a:lnTo>
                    <a:lnTo>
                      <a:pt x="13" y="75"/>
                    </a:lnTo>
                    <a:lnTo>
                      <a:pt x="15" y="74"/>
                    </a:lnTo>
                    <a:lnTo>
                      <a:pt x="12" y="71"/>
                    </a:lnTo>
                    <a:lnTo>
                      <a:pt x="24" y="67"/>
                    </a:lnTo>
                    <a:lnTo>
                      <a:pt x="21" y="56"/>
                    </a:lnTo>
                    <a:lnTo>
                      <a:pt x="24" y="55"/>
                    </a:lnTo>
                    <a:lnTo>
                      <a:pt x="25" y="56"/>
                    </a:lnTo>
                    <a:lnTo>
                      <a:pt x="28" y="52"/>
                    </a:lnTo>
                    <a:lnTo>
                      <a:pt x="21" y="50"/>
                    </a:lnTo>
                    <a:lnTo>
                      <a:pt x="22" y="46"/>
                    </a:lnTo>
                    <a:lnTo>
                      <a:pt x="18" y="42"/>
                    </a:lnTo>
                    <a:lnTo>
                      <a:pt x="21" y="39"/>
                    </a:lnTo>
                    <a:lnTo>
                      <a:pt x="24" y="43"/>
                    </a:lnTo>
                    <a:lnTo>
                      <a:pt x="27" y="40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3" y="40"/>
                    </a:lnTo>
                    <a:lnTo>
                      <a:pt x="36" y="37"/>
                    </a:lnTo>
                    <a:lnTo>
                      <a:pt x="30" y="27"/>
                    </a:lnTo>
                    <a:lnTo>
                      <a:pt x="36" y="25"/>
                    </a:lnTo>
                    <a:lnTo>
                      <a:pt x="34" y="25"/>
                    </a:lnTo>
                    <a:lnTo>
                      <a:pt x="34" y="20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42" y="18"/>
                    </a:lnTo>
                    <a:lnTo>
                      <a:pt x="43" y="20"/>
                    </a:lnTo>
                    <a:lnTo>
                      <a:pt x="40" y="22"/>
                    </a:lnTo>
                    <a:lnTo>
                      <a:pt x="42" y="24"/>
                    </a:lnTo>
                    <a:lnTo>
                      <a:pt x="46" y="18"/>
                    </a:lnTo>
                    <a:lnTo>
                      <a:pt x="44" y="12"/>
                    </a:lnTo>
                    <a:lnTo>
                      <a:pt x="40" y="11"/>
                    </a:lnTo>
                    <a:lnTo>
                      <a:pt x="37" y="5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D6B664D-DBB9-4039-BC99-FF9968787739}"/>
                </a:ext>
              </a:extLst>
            </p:cNvPr>
            <p:cNvGrpSpPr/>
            <p:nvPr/>
          </p:nvGrpSpPr>
          <p:grpSpPr>
            <a:xfrm>
              <a:off x="5760330" y="4814840"/>
              <a:ext cx="674688" cy="1404938"/>
              <a:chOff x="5760330" y="4814840"/>
              <a:chExt cx="674688" cy="1404938"/>
            </a:xfrm>
            <a:grpFill/>
          </p:grpSpPr>
          <p:sp>
            <p:nvSpPr>
              <p:cNvPr id="115" name="Freeform 38">
                <a:extLst>
                  <a:ext uri="{FF2B5EF4-FFF2-40B4-BE49-F238E27FC236}">
                    <a16:creationId xmlns:a16="http://schemas.microsoft.com/office/drawing/2014/main" id="{75B4EDA6-56B1-4DB5-962D-B14E36D1BF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9730" y="5386340"/>
                <a:ext cx="395288" cy="833438"/>
              </a:xfrm>
              <a:custGeom>
                <a:avLst/>
                <a:gdLst>
                  <a:gd name="T0" fmla="*/ 28 w 249"/>
                  <a:gd name="T1" fmla="*/ 495 h 525"/>
                  <a:gd name="T2" fmla="*/ 22 w 249"/>
                  <a:gd name="T3" fmla="*/ 503 h 525"/>
                  <a:gd name="T4" fmla="*/ 21 w 249"/>
                  <a:gd name="T5" fmla="*/ 510 h 525"/>
                  <a:gd name="T6" fmla="*/ 16 w 249"/>
                  <a:gd name="T7" fmla="*/ 522 h 525"/>
                  <a:gd name="T8" fmla="*/ 0 w 249"/>
                  <a:gd name="T9" fmla="*/ 516 h 525"/>
                  <a:gd name="T10" fmla="*/ 8 w 249"/>
                  <a:gd name="T11" fmla="*/ 519 h 525"/>
                  <a:gd name="T12" fmla="*/ 12 w 249"/>
                  <a:gd name="T13" fmla="*/ 506 h 525"/>
                  <a:gd name="T14" fmla="*/ 18 w 249"/>
                  <a:gd name="T15" fmla="*/ 500 h 525"/>
                  <a:gd name="T16" fmla="*/ 150 w 249"/>
                  <a:gd name="T17" fmla="*/ 87 h 525"/>
                  <a:gd name="T18" fmla="*/ 154 w 249"/>
                  <a:gd name="T19" fmla="*/ 92 h 525"/>
                  <a:gd name="T20" fmla="*/ 129 w 249"/>
                  <a:gd name="T21" fmla="*/ 118 h 525"/>
                  <a:gd name="T22" fmla="*/ 125 w 249"/>
                  <a:gd name="T23" fmla="*/ 109 h 525"/>
                  <a:gd name="T24" fmla="*/ 129 w 249"/>
                  <a:gd name="T25" fmla="*/ 101 h 525"/>
                  <a:gd name="T26" fmla="*/ 144 w 249"/>
                  <a:gd name="T27" fmla="*/ 95 h 525"/>
                  <a:gd name="T28" fmla="*/ 136 w 249"/>
                  <a:gd name="T29" fmla="*/ 90 h 525"/>
                  <a:gd name="T30" fmla="*/ 144 w 249"/>
                  <a:gd name="T31" fmla="*/ 86 h 525"/>
                  <a:gd name="T32" fmla="*/ 145 w 249"/>
                  <a:gd name="T33" fmla="*/ 86 h 525"/>
                  <a:gd name="T34" fmla="*/ 132 w 249"/>
                  <a:gd name="T35" fmla="*/ 80 h 525"/>
                  <a:gd name="T36" fmla="*/ 138 w 249"/>
                  <a:gd name="T37" fmla="*/ 87 h 525"/>
                  <a:gd name="T38" fmla="*/ 123 w 249"/>
                  <a:gd name="T39" fmla="*/ 87 h 525"/>
                  <a:gd name="T40" fmla="*/ 120 w 249"/>
                  <a:gd name="T41" fmla="*/ 80 h 525"/>
                  <a:gd name="T42" fmla="*/ 110 w 249"/>
                  <a:gd name="T43" fmla="*/ 74 h 525"/>
                  <a:gd name="T44" fmla="*/ 113 w 249"/>
                  <a:gd name="T45" fmla="*/ 61 h 525"/>
                  <a:gd name="T46" fmla="*/ 111 w 249"/>
                  <a:gd name="T47" fmla="*/ 42 h 525"/>
                  <a:gd name="T48" fmla="*/ 114 w 249"/>
                  <a:gd name="T49" fmla="*/ 40 h 525"/>
                  <a:gd name="T50" fmla="*/ 142 w 249"/>
                  <a:gd name="T51" fmla="*/ 30 h 525"/>
                  <a:gd name="T52" fmla="*/ 142 w 249"/>
                  <a:gd name="T53" fmla="*/ 15 h 525"/>
                  <a:gd name="T54" fmla="*/ 159 w 249"/>
                  <a:gd name="T55" fmla="*/ 8 h 525"/>
                  <a:gd name="T56" fmla="*/ 169 w 249"/>
                  <a:gd name="T57" fmla="*/ 12 h 525"/>
                  <a:gd name="T58" fmla="*/ 184 w 249"/>
                  <a:gd name="T59" fmla="*/ 27 h 525"/>
                  <a:gd name="T60" fmla="*/ 194 w 249"/>
                  <a:gd name="T61" fmla="*/ 31 h 525"/>
                  <a:gd name="T62" fmla="*/ 197 w 249"/>
                  <a:gd name="T63" fmla="*/ 20 h 525"/>
                  <a:gd name="T64" fmla="*/ 215 w 249"/>
                  <a:gd name="T65" fmla="*/ 2 h 525"/>
                  <a:gd name="T66" fmla="*/ 224 w 249"/>
                  <a:gd name="T67" fmla="*/ 3 h 525"/>
                  <a:gd name="T68" fmla="*/ 231 w 249"/>
                  <a:gd name="T69" fmla="*/ 9 h 525"/>
                  <a:gd name="T70" fmla="*/ 240 w 249"/>
                  <a:gd name="T71" fmla="*/ 30 h 525"/>
                  <a:gd name="T72" fmla="*/ 249 w 249"/>
                  <a:gd name="T73" fmla="*/ 56 h 525"/>
                  <a:gd name="T74" fmla="*/ 222 w 249"/>
                  <a:gd name="T75" fmla="*/ 76 h 525"/>
                  <a:gd name="T76" fmla="*/ 184 w 249"/>
                  <a:gd name="T77" fmla="*/ 90 h 525"/>
                  <a:gd name="T78" fmla="*/ 162 w 249"/>
                  <a:gd name="T79" fmla="*/ 98 h 525"/>
                  <a:gd name="T80" fmla="*/ 160 w 249"/>
                  <a:gd name="T81" fmla="*/ 95 h 525"/>
                  <a:gd name="T82" fmla="*/ 139 w 249"/>
                  <a:gd name="T83" fmla="*/ 81 h 525"/>
                  <a:gd name="T84" fmla="*/ 126 w 249"/>
                  <a:gd name="T85" fmla="*/ 78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9" h="525">
                    <a:moveTo>
                      <a:pt x="30" y="492"/>
                    </a:moveTo>
                    <a:lnTo>
                      <a:pt x="30" y="495"/>
                    </a:lnTo>
                    <a:lnTo>
                      <a:pt x="28" y="495"/>
                    </a:lnTo>
                    <a:lnTo>
                      <a:pt x="28" y="500"/>
                    </a:lnTo>
                    <a:lnTo>
                      <a:pt x="24" y="500"/>
                    </a:lnTo>
                    <a:lnTo>
                      <a:pt x="22" y="503"/>
                    </a:lnTo>
                    <a:lnTo>
                      <a:pt x="28" y="509"/>
                    </a:lnTo>
                    <a:lnTo>
                      <a:pt x="22" y="507"/>
                    </a:lnTo>
                    <a:lnTo>
                      <a:pt x="21" y="510"/>
                    </a:lnTo>
                    <a:lnTo>
                      <a:pt x="19" y="510"/>
                    </a:lnTo>
                    <a:lnTo>
                      <a:pt x="13" y="514"/>
                    </a:lnTo>
                    <a:lnTo>
                      <a:pt x="16" y="522"/>
                    </a:lnTo>
                    <a:lnTo>
                      <a:pt x="8" y="520"/>
                    </a:lnTo>
                    <a:lnTo>
                      <a:pt x="3" y="525"/>
                    </a:lnTo>
                    <a:lnTo>
                      <a:pt x="0" y="516"/>
                    </a:lnTo>
                    <a:lnTo>
                      <a:pt x="2" y="516"/>
                    </a:lnTo>
                    <a:lnTo>
                      <a:pt x="5" y="519"/>
                    </a:lnTo>
                    <a:lnTo>
                      <a:pt x="8" y="519"/>
                    </a:lnTo>
                    <a:lnTo>
                      <a:pt x="5" y="512"/>
                    </a:lnTo>
                    <a:lnTo>
                      <a:pt x="9" y="506"/>
                    </a:lnTo>
                    <a:lnTo>
                      <a:pt x="12" y="506"/>
                    </a:lnTo>
                    <a:lnTo>
                      <a:pt x="12" y="501"/>
                    </a:lnTo>
                    <a:lnTo>
                      <a:pt x="16" y="498"/>
                    </a:lnTo>
                    <a:lnTo>
                      <a:pt x="18" y="500"/>
                    </a:lnTo>
                    <a:lnTo>
                      <a:pt x="19" y="497"/>
                    </a:lnTo>
                    <a:lnTo>
                      <a:pt x="30" y="492"/>
                    </a:lnTo>
                    <a:close/>
                    <a:moveTo>
                      <a:pt x="150" y="87"/>
                    </a:moveTo>
                    <a:lnTo>
                      <a:pt x="150" y="83"/>
                    </a:lnTo>
                    <a:lnTo>
                      <a:pt x="159" y="90"/>
                    </a:lnTo>
                    <a:lnTo>
                      <a:pt x="154" y="92"/>
                    </a:lnTo>
                    <a:lnTo>
                      <a:pt x="148" y="101"/>
                    </a:lnTo>
                    <a:lnTo>
                      <a:pt x="135" y="108"/>
                    </a:lnTo>
                    <a:lnTo>
                      <a:pt x="129" y="118"/>
                    </a:lnTo>
                    <a:lnTo>
                      <a:pt x="128" y="114"/>
                    </a:lnTo>
                    <a:lnTo>
                      <a:pt x="128" y="111"/>
                    </a:lnTo>
                    <a:lnTo>
                      <a:pt x="125" y="109"/>
                    </a:lnTo>
                    <a:lnTo>
                      <a:pt x="123" y="102"/>
                    </a:lnTo>
                    <a:lnTo>
                      <a:pt x="128" y="104"/>
                    </a:lnTo>
                    <a:lnTo>
                      <a:pt x="129" y="101"/>
                    </a:lnTo>
                    <a:lnTo>
                      <a:pt x="133" y="101"/>
                    </a:lnTo>
                    <a:lnTo>
                      <a:pt x="136" y="96"/>
                    </a:lnTo>
                    <a:lnTo>
                      <a:pt x="144" y="95"/>
                    </a:lnTo>
                    <a:lnTo>
                      <a:pt x="145" y="93"/>
                    </a:lnTo>
                    <a:lnTo>
                      <a:pt x="138" y="95"/>
                    </a:lnTo>
                    <a:lnTo>
                      <a:pt x="136" y="90"/>
                    </a:lnTo>
                    <a:lnTo>
                      <a:pt x="139" y="89"/>
                    </a:lnTo>
                    <a:lnTo>
                      <a:pt x="138" y="86"/>
                    </a:lnTo>
                    <a:lnTo>
                      <a:pt x="144" y="86"/>
                    </a:lnTo>
                    <a:lnTo>
                      <a:pt x="145" y="83"/>
                    </a:lnTo>
                    <a:lnTo>
                      <a:pt x="147" y="84"/>
                    </a:lnTo>
                    <a:lnTo>
                      <a:pt x="145" y="86"/>
                    </a:lnTo>
                    <a:lnTo>
                      <a:pt x="150" y="87"/>
                    </a:lnTo>
                    <a:close/>
                    <a:moveTo>
                      <a:pt x="128" y="80"/>
                    </a:moveTo>
                    <a:lnTo>
                      <a:pt x="132" y="80"/>
                    </a:lnTo>
                    <a:lnTo>
                      <a:pt x="133" y="84"/>
                    </a:lnTo>
                    <a:lnTo>
                      <a:pt x="136" y="81"/>
                    </a:lnTo>
                    <a:lnTo>
                      <a:pt x="138" y="87"/>
                    </a:lnTo>
                    <a:lnTo>
                      <a:pt x="135" y="90"/>
                    </a:lnTo>
                    <a:lnTo>
                      <a:pt x="129" y="92"/>
                    </a:lnTo>
                    <a:lnTo>
                      <a:pt x="123" y="87"/>
                    </a:lnTo>
                    <a:lnTo>
                      <a:pt x="120" y="83"/>
                    </a:lnTo>
                    <a:lnTo>
                      <a:pt x="128" y="80"/>
                    </a:lnTo>
                    <a:close/>
                    <a:moveTo>
                      <a:pt x="120" y="80"/>
                    </a:moveTo>
                    <a:lnTo>
                      <a:pt x="116" y="80"/>
                    </a:lnTo>
                    <a:lnTo>
                      <a:pt x="114" y="76"/>
                    </a:lnTo>
                    <a:lnTo>
                      <a:pt x="110" y="74"/>
                    </a:lnTo>
                    <a:lnTo>
                      <a:pt x="117" y="65"/>
                    </a:lnTo>
                    <a:lnTo>
                      <a:pt x="116" y="62"/>
                    </a:lnTo>
                    <a:lnTo>
                      <a:pt x="113" y="61"/>
                    </a:lnTo>
                    <a:lnTo>
                      <a:pt x="117" y="52"/>
                    </a:lnTo>
                    <a:lnTo>
                      <a:pt x="110" y="43"/>
                    </a:lnTo>
                    <a:lnTo>
                      <a:pt x="111" y="42"/>
                    </a:lnTo>
                    <a:lnTo>
                      <a:pt x="114" y="43"/>
                    </a:lnTo>
                    <a:lnTo>
                      <a:pt x="114" y="40"/>
                    </a:lnTo>
                    <a:lnTo>
                      <a:pt x="114" y="40"/>
                    </a:lnTo>
                    <a:lnTo>
                      <a:pt x="122" y="36"/>
                    </a:lnTo>
                    <a:lnTo>
                      <a:pt x="133" y="37"/>
                    </a:lnTo>
                    <a:lnTo>
                      <a:pt x="142" y="30"/>
                    </a:lnTo>
                    <a:lnTo>
                      <a:pt x="144" y="20"/>
                    </a:lnTo>
                    <a:lnTo>
                      <a:pt x="145" y="20"/>
                    </a:lnTo>
                    <a:lnTo>
                      <a:pt x="142" y="15"/>
                    </a:lnTo>
                    <a:lnTo>
                      <a:pt x="147" y="15"/>
                    </a:lnTo>
                    <a:lnTo>
                      <a:pt x="154" y="9"/>
                    </a:lnTo>
                    <a:lnTo>
                      <a:pt x="159" y="8"/>
                    </a:lnTo>
                    <a:lnTo>
                      <a:pt x="160" y="12"/>
                    </a:lnTo>
                    <a:lnTo>
                      <a:pt x="166" y="11"/>
                    </a:lnTo>
                    <a:lnTo>
                      <a:pt x="169" y="12"/>
                    </a:lnTo>
                    <a:lnTo>
                      <a:pt x="182" y="12"/>
                    </a:lnTo>
                    <a:lnTo>
                      <a:pt x="182" y="25"/>
                    </a:lnTo>
                    <a:lnTo>
                      <a:pt x="184" y="27"/>
                    </a:lnTo>
                    <a:lnTo>
                      <a:pt x="182" y="30"/>
                    </a:lnTo>
                    <a:lnTo>
                      <a:pt x="187" y="34"/>
                    </a:lnTo>
                    <a:lnTo>
                      <a:pt x="194" y="31"/>
                    </a:lnTo>
                    <a:lnTo>
                      <a:pt x="196" y="30"/>
                    </a:lnTo>
                    <a:lnTo>
                      <a:pt x="194" y="24"/>
                    </a:lnTo>
                    <a:lnTo>
                      <a:pt x="197" y="20"/>
                    </a:lnTo>
                    <a:lnTo>
                      <a:pt x="206" y="9"/>
                    </a:lnTo>
                    <a:lnTo>
                      <a:pt x="211" y="9"/>
                    </a:lnTo>
                    <a:lnTo>
                      <a:pt x="215" y="2"/>
                    </a:lnTo>
                    <a:lnTo>
                      <a:pt x="218" y="0"/>
                    </a:lnTo>
                    <a:lnTo>
                      <a:pt x="221" y="5"/>
                    </a:lnTo>
                    <a:lnTo>
                      <a:pt x="224" y="3"/>
                    </a:lnTo>
                    <a:lnTo>
                      <a:pt x="227" y="9"/>
                    </a:lnTo>
                    <a:lnTo>
                      <a:pt x="231" y="9"/>
                    </a:lnTo>
                    <a:lnTo>
                      <a:pt x="231" y="9"/>
                    </a:lnTo>
                    <a:lnTo>
                      <a:pt x="230" y="15"/>
                    </a:lnTo>
                    <a:lnTo>
                      <a:pt x="240" y="24"/>
                    </a:lnTo>
                    <a:lnTo>
                      <a:pt x="240" y="30"/>
                    </a:lnTo>
                    <a:lnTo>
                      <a:pt x="249" y="52"/>
                    </a:lnTo>
                    <a:lnTo>
                      <a:pt x="249" y="56"/>
                    </a:lnTo>
                    <a:lnTo>
                      <a:pt x="249" y="56"/>
                    </a:lnTo>
                    <a:lnTo>
                      <a:pt x="240" y="64"/>
                    </a:lnTo>
                    <a:lnTo>
                      <a:pt x="233" y="74"/>
                    </a:lnTo>
                    <a:lnTo>
                      <a:pt x="222" y="76"/>
                    </a:lnTo>
                    <a:lnTo>
                      <a:pt x="216" y="81"/>
                    </a:lnTo>
                    <a:lnTo>
                      <a:pt x="194" y="83"/>
                    </a:lnTo>
                    <a:lnTo>
                      <a:pt x="184" y="90"/>
                    </a:lnTo>
                    <a:lnTo>
                      <a:pt x="172" y="104"/>
                    </a:lnTo>
                    <a:lnTo>
                      <a:pt x="168" y="104"/>
                    </a:lnTo>
                    <a:lnTo>
                      <a:pt x="162" y="98"/>
                    </a:lnTo>
                    <a:lnTo>
                      <a:pt x="153" y="98"/>
                    </a:lnTo>
                    <a:lnTo>
                      <a:pt x="156" y="93"/>
                    </a:lnTo>
                    <a:lnTo>
                      <a:pt x="160" y="95"/>
                    </a:lnTo>
                    <a:lnTo>
                      <a:pt x="160" y="87"/>
                    </a:lnTo>
                    <a:lnTo>
                      <a:pt x="148" y="80"/>
                    </a:lnTo>
                    <a:lnTo>
                      <a:pt x="139" y="81"/>
                    </a:lnTo>
                    <a:lnTo>
                      <a:pt x="133" y="77"/>
                    </a:lnTo>
                    <a:lnTo>
                      <a:pt x="128" y="80"/>
                    </a:lnTo>
                    <a:lnTo>
                      <a:pt x="126" y="78"/>
                    </a:lnTo>
                    <a:lnTo>
                      <a:pt x="120" y="8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6A99F351-9F28-4410-9CA5-6BAE66E86BC2}"/>
                  </a:ext>
                </a:extLst>
              </p:cNvPr>
              <p:cNvGrpSpPr/>
              <p:nvPr/>
            </p:nvGrpSpPr>
            <p:grpSpPr>
              <a:xfrm>
                <a:off x="5760330" y="4814840"/>
                <a:ext cx="674687" cy="736600"/>
                <a:chOff x="5760330" y="4814840"/>
                <a:chExt cx="674687" cy="736600"/>
              </a:xfrm>
              <a:grpFill/>
            </p:grpSpPr>
            <p:sp>
              <p:nvSpPr>
                <p:cNvPr id="117" name="Freeform 34">
                  <a:extLst>
                    <a:ext uri="{FF2B5EF4-FFF2-40B4-BE49-F238E27FC236}">
                      <a16:creationId xmlns:a16="http://schemas.microsoft.com/office/drawing/2014/main" id="{A88D89D7-5696-41B4-BE45-79A54BF4B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0330" y="5013277"/>
                  <a:ext cx="260350" cy="312738"/>
                </a:xfrm>
                <a:custGeom>
                  <a:avLst/>
                  <a:gdLst>
                    <a:gd name="T0" fmla="*/ 72 w 164"/>
                    <a:gd name="T1" fmla="*/ 9 h 197"/>
                    <a:gd name="T2" fmla="*/ 92 w 164"/>
                    <a:gd name="T3" fmla="*/ 6 h 197"/>
                    <a:gd name="T4" fmla="*/ 109 w 164"/>
                    <a:gd name="T5" fmla="*/ 14 h 197"/>
                    <a:gd name="T6" fmla="*/ 117 w 164"/>
                    <a:gd name="T7" fmla="*/ 23 h 197"/>
                    <a:gd name="T8" fmla="*/ 138 w 164"/>
                    <a:gd name="T9" fmla="*/ 20 h 197"/>
                    <a:gd name="T10" fmla="*/ 154 w 164"/>
                    <a:gd name="T11" fmla="*/ 26 h 197"/>
                    <a:gd name="T12" fmla="*/ 157 w 164"/>
                    <a:gd name="T13" fmla="*/ 34 h 197"/>
                    <a:gd name="T14" fmla="*/ 163 w 164"/>
                    <a:gd name="T15" fmla="*/ 42 h 197"/>
                    <a:gd name="T16" fmla="*/ 160 w 164"/>
                    <a:gd name="T17" fmla="*/ 57 h 197"/>
                    <a:gd name="T18" fmla="*/ 148 w 164"/>
                    <a:gd name="T19" fmla="*/ 69 h 197"/>
                    <a:gd name="T20" fmla="*/ 144 w 164"/>
                    <a:gd name="T21" fmla="*/ 76 h 197"/>
                    <a:gd name="T22" fmla="*/ 129 w 164"/>
                    <a:gd name="T23" fmla="*/ 100 h 197"/>
                    <a:gd name="T24" fmla="*/ 124 w 164"/>
                    <a:gd name="T25" fmla="*/ 106 h 197"/>
                    <a:gd name="T26" fmla="*/ 126 w 164"/>
                    <a:gd name="T27" fmla="*/ 118 h 197"/>
                    <a:gd name="T28" fmla="*/ 129 w 164"/>
                    <a:gd name="T29" fmla="*/ 121 h 197"/>
                    <a:gd name="T30" fmla="*/ 130 w 164"/>
                    <a:gd name="T31" fmla="*/ 125 h 197"/>
                    <a:gd name="T32" fmla="*/ 130 w 164"/>
                    <a:gd name="T33" fmla="*/ 128 h 197"/>
                    <a:gd name="T34" fmla="*/ 135 w 164"/>
                    <a:gd name="T35" fmla="*/ 129 h 197"/>
                    <a:gd name="T36" fmla="*/ 139 w 164"/>
                    <a:gd name="T37" fmla="*/ 144 h 197"/>
                    <a:gd name="T38" fmla="*/ 144 w 164"/>
                    <a:gd name="T39" fmla="*/ 143 h 197"/>
                    <a:gd name="T40" fmla="*/ 149 w 164"/>
                    <a:gd name="T41" fmla="*/ 147 h 197"/>
                    <a:gd name="T42" fmla="*/ 149 w 164"/>
                    <a:gd name="T43" fmla="*/ 153 h 197"/>
                    <a:gd name="T44" fmla="*/ 152 w 164"/>
                    <a:gd name="T45" fmla="*/ 156 h 197"/>
                    <a:gd name="T46" fmla="*/ 148 w 164"/>
                    <a:gd name="T47" fmla="*/ 176 h 197"/>
                    <a:gd name="T48" fmla="*/ 145 w 164"/>
                    <a:gd name="T49" fmla="*/ 187 h 197"/>
                    <a:gd name="T50" fmla="*/ 132 w 164"/>
                    <a:gd name="T51" fmla="*/ 191 h 197"/>
                    <a:gd name="T52" fmla="*/ 115 w 164"/>
                    <a:gd name="T53" fmla="*/ 182 h 197"/>
                    <a:gd name="T54" fmla="*/ 115 w 164"/>
                    <a:gd name="T55" fmla="*/ 190 h 197"/>
                    <a:gd name="T56" fmla="*/ 104 w 164"/>
                    <a:gd name="T57" fmla="*/ 191 h 197"/>
                    <a:gd name="T58" fmla="*/ 86 w 164"/>
                    <a:gd name="T59" fmla="*/ 197 h 197"/>
                    <a:gd name="T60" fmla="*/ 86 w 164"/>
                    <a:gd name="T61" fmla="*/ 194 h 197"/>
                    <a:gd name="T62" fmla="*/ 92 w 164"/>
                    <a:gd name="T63" fmla="*/ 188 h 197"/>
                    <a:gd name="T64" fmla="*/ 83 w 164"/>
                    <a:gd name="T65" fmla="*/ 165 h 197"/>
                    <a:gd name="T66" fmla="*/ 66 w 164"/>
                    <a:gd name="T67" fmla="*/ 165 h 197"/>
                    <a:gd name="T68" fmla="*/ 59 w 164"/>
                    <a:gd name="T69" fmla="*/ 159 h 197"/>
                    <a:gd name="T70" fmla="*/ 49 w 164"/>
                    <a:gd name="T71" fmla="*/ 143 h 197"/>
                    <a:gd name="T72" fmla="*/ 28 w 164"/>
                    <a:gd name="T73" fmla="*/ 137 h 197"/>
                    <a:gd name="T74" fmla="*/ 23 w 164"/>
                    <a:gd name="T75" fmla="*/ 121 h 197"/>
                    <a:gd name="T76" fmla="*/ 13 w 164"/>
                    <a:gd name="T77" fmla="*/ 121 h 197"/>
                    <a:gd name="T78" fmla="*/ 18 w 164"/>
                    <a:gd name="T79" fmla="*/ 101 h 197"/>
                    <a:gd name="T80" fmla="*/ 15 w 164"/>
                    <a:gd name="T81" fmla="*/ 98 h 197"/>
                    <a:gd name="T82" fmla="*/ 15 w 164"/>
                    <a:gd name="T83" fmla="*/ 91 h 197"/>
                    <a:gd name="T84" fmla="*/ 23 w 164"/>
                    <a:gd name="T85" fmla="*/ 81 h 197"/>
                    <a:gd name="T86" fmla="*/ 18 w 164"/>
                    <a:gd name="T87" fmla="*/ 72 h 197"/>
                    <a:gd name="T88" fmla="*/ 13 w 164"/>
                    <a:gd name="T89" fmla="*/ 51 h 197"/>
                    <a:gd name="T90" fmla="*/ 3 w 164"/>
                    <a:gd name="T91" fmla="*/ 51 h 197"/>
                    <a:gd name="T92" fmla="*/ 0 w 164"/>
                    <a:gd name="T93" fmla="*/ 40 h 197"/>
                    <a:gd name="T94" fmla="*/ 7 w 164"/>
                    <a:gd name="T95" fmla="*/ 32 h 197"/>
                    <a:gd name="T96" fmla="*/ 35 w 164"/>
                    <a:gd name="T97" fmla="*/ 34 h 197"/>
                    <a:gd name="T98" fmla="*/ 41 w 164"/>
                    <a:gd name="T99" fmla="*/ 22 h 197"/>
                    <a:gd name="T100" fmla="*/ 50 w 164"/>
                    <a:gd name="T101" fmla="*/ 13 h 197"/>
                    <a:gd name="T102" fmla="*/ 50 w 164"/>
                    <a:gd name="T103" fmla="*/ 3 h 197"/>
                    <a:gd name="T104" fmla="*/ 64 w 164"/>
                    <a:gd name="T105" fmla="*/ 1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4" h="197">
                      <a:moveTo>
                        <a:pt x="64" y="1"/>
                      </a:moveTo>
                      <a:lnTo>
                        <a:pt x="72" y="9"/>
                      </a:lnTo>
                      <a:lnTo>
                        <a:pt x="83" y="10"/>
                      </a:lnTo>
                      <a:lnTo>
                        <a:pt x="92" y="6"/>
                      </a:lnTo>
                      <a:lnTo>
                        <a:pt x="96" y="12"/>
                      </a:lnTo>
                      <a:lnTo>
                        <a:pt x="109" y="14"/>
                      </a:lnTo>
                      <a:lnTo>
                        <a:pt x="111" y="17"/>
                      </a:lnTo>
                      <a:lnTo>
                        <a:pt x="117" y="23"/>
                      </a:lnTo>
                      <a:lnTo>
                        <a:pt x="121" y="25"/>
                      </a:lnTo>
                      <a:lnTo>
                        <a:pt x="138" y="20"/>
                      </a:lnTo>
                      <a:lnTo>
                        <a:pt x="149" y="26"/>
                      </a:lnTo>
                      <a:lnTo>
                        <a:pt x="154" y="26"/>
                      </a:lnTo>
                      <a:lnTo>
                        <a:pt x="154" y="26"/>
                      </a:lnTo>
                      <a:lnTo>
                        <a:pt x="157" y="34"/>
                      </a:lnTo>
                      <a:lnTo>
                        <a:pt x="157" y="38"/>
                      </a:lnTo>
                      <a:lnTo>
                        <a:pt x="163" y="42"/>
                      </a:lnTo>
                      <a:lnTo>
                        <a:pt x="164" y="51"/>
                      </a:lnTo>
                      <a:lnTo>
                        <a:pt x="160" y="57"/>
                      </a:lnTo>
                      <a:lnTo>
                        <a:pt x="149" y="59"/>
                      </a:lnTo>
                      <a:lnTo>
                        <a:pt x="148" y="69"/>
                      </a:lnTo>
                      <a:lnTo>
                        <a:pt x="148" y="69"/>
                      </a:lnTo>
                      <a:lnTo>
                        <a:pt x="144" y="76"/>
                      </a:lnTo>
                      <a:lnTo>
                        <a:pt x="135" y="79"/>
                      </a:lnTo>
                      <a:lnTo>
                        <a:pt x="129" y="100"/>
                      </a:lnTo>
                      <a:lnTo>
                        <a:pt x="126" y="100"/>
                      </a:lnTo>
                      <a:lnTo>
                        <a:pt x="124" y="106"/>
                      </a:lnTo>
                      <a:lnTo>
                        <a:pt x="129" y="110"/>
                      </a:lnTo>
                      <a:lnTo>
                        <a:pt x="126" y="118"/>
                      </a:lnTo>
                      <a:lnTo>
                        <a:pt x="129" y="118"/>
                      </a:lnTo>
                      <a:lnTo>
                        <a:pt x="129" y="121"/>
                      </a:lnTo>
                      <a:lnTo>
                        <a:pt x="132" y="119"/>
                      </a:lnTo>
                      <a:lnTo>
                        <a:pt x="130" y="125"/>
                      </a:lnTo>
                      <a:lnTo>
                        <a:pt x="133" y="125"/>
                      </a:lnTo>
                      <a:lnTo>
                        <a:pt x="130" y="128"/>
                      </a:lnTo>
                      <a:lnTo>
                        <a:pt x="133" y="131"/>
                      </a:lnTo>
                      <a:lnTo>
                        <a:pt x="135" y="129"/>
                      </a:lnTo>
                      <a:lnTo>
                        <a:pt x="138" y="134"/>
                      </a:lnTo>
                      <a:lnTo>
                        <a:pt x="139" y="144"/>
                      </a:lnTo>
                      <a:lnTo>
                        <a:pt x="142" y="144"/>
                      </a:lnTo>
                      <a:lnTo>
                        <a:pt x="144" y="143"/>
                      </a:lnTo>
                      <a:lnTo>
                        <a:pt x="144" y="147"/>
                      </a:lnTo>
                      <a:lnTo>
                        <a:pt x="149" y="147"/>
                      </a:lnTo>
                      <a:lnTo>
                        <a:pt x="151" y="150"/>
                      </a:lnTo>
                      <a:lnTo>
                        <a:pt x="149" y="153"/>
                      </a:lnTo>
                      <a:lnTo>
                        <a:pt x="152" y="156"/>
                      </a:lnTo>
                      <a:lnTo>
                        <a:pt x="152" y="156"/>
                      </a:lnTo>
                      <a:lnTo>
                        <a:pt x="148" y="166"/>
                      </a:lnTo>
                      <a:lnTo>
                        <a:pt x="148" y="176"/>
                      </a:lnTo>
                      <a:lnTo>
                        <a:pt x="144" y="184"/>
                      </a:lnTo>
                      <a:lnTo>
                        <a:pt x="145" y="187"/>
                      </a:lnTo>
                      <a:lnTo>
                        <a:pt x="132" y="191"/>
                      </a:lnTo>
                      <a:lnTo>
                        <a:pt x="132" y="191"/>
                      </a:lnTo>
                      <a:lnTo>
                        <a:pt x="124" y="185"/>
                      </a:lnTo>
                      <a:lnTo>
                        <a:pt x="115" y="182"/>
                      </a:lnTo>
                      <a:lnTo>
                        <a:pt x="111" y="184"/>
                      </a:lnTo>
                      <a:lnTo>
                        <a:pt x="115" y="190"/>
                      </a:lnTo>
                      <a:lnTo>
                        <a:pt x="111" y="193"/>
                      </a:lnTo>
                      <a:lnTo>
                        <a:pt x="104" y="191"/>
                      </a:lnTo>
                      <a:lnTo>
                        <a:pt x="89" y="197"/>
                      </a:lnTo>
                      <a:lnTo>
                        <a:pt x="86" y="197"/>
                      </a:lnTo>
                      <a:lnTo>
                        <a:pt x="86" y="194"/>
                      </a:lnTo>
                      <a:lnTo>
                        <a:pt x="86" y="194"/>
                      </a:lnTo>
                      <a:lnTo>
                        <a:pt x="95" y="194"/>
                      </a:lnTo>
                      <a:lnTo>
                        <a:pt x="92" y="188"/>
                      </a:lnTo>
                      <a:lnTo>
                        <a:pt x="90" y="176"/>
                      </a:lnTo>
                      <a:lnTo>
                        <a:pt x="83" y="165"/>
                      </a:lnTo>
                      <a:lnTo>
                        <a:pt x="71" y="172"/>
                      </a:lnTo>
                      <a:lnTo>
                        <a:pt x="66" y="165"/>
                      </a:lnTo>
                      <a:lnTo>
                        <a:pt x="64" y="165"/>
                      </a:lnTo>
                      <a:lnTo>
                        <a:pt x="59" y="159"/>
                      </a:lnTo>
                      <a:lnTo>
                        <a:pt x="52" y="154"/>
                      </a:lnTo>
                      <a:lnTo>
                        <a:pt x="49" y="143"/>
                      </a:lnTo>
                      <a:lnTo>
                        <a:pt x="37" y="141"/>
                      </a:lnTo>
                      <a:lnTo>
                        <a:pt x="28" y="137"/>
                      </a:lnTo>
                      <a:lnTo>
                        <a:pt x="25" y="131"/>
                      </a:lnTo>
                      <a:lnTo>
                        <a:pt x="23" y="121"/>
                      </a:lnTo>
                      <a:lnTo>
                        <a:pt x="16" y="119"/>
                      </a:lnTo>
                      <a:lnTo>
                        <a:pt x="13" y="121"/>
                      </a:lnTo>
                      <a:lnTo>
                        <a:pt x="15" y="112"/>
                      </a:lnTo>
                      <a:lnTo>
                        <a:pt x="18" y="101"/>
                      </a:lnTo>
                      <a:lnTo>
                        <a:pt x="18" y="100"/>
                      </a:lnTo>
                      <a:lnTo>
                        <a:pt x="15" y="98"/>
                      </a:lnTo>
                      <a:lnTo>
                        <a:pt x="16" y="94"/>
                      </a:lnTo>
                      <a:lnTo>
                        <a:pt x="15" y="91"/>
                      </a:lnTo>
                      <a:lnTo>
                        <a:pt x="22" y="85"/>
                      </a:lnTo>
                      <a:lnTo>
                        <a:pt x="23" y="81"/>
                      </a:lnTo>
                      <a:lnTo>
                        <a:pt x="16" y="78"/>
                      </a:lnTo>
                      <a:lnTo>
                        <a:pt x="18" y="72"/>
                      </a:lnTo>
                      <a:lnTo>
                        <a:pt x="16" y="56"/>
                      </a:lnTo>
                      <a:lnTo>
                        <a:pt x="13" y="51"/>
                      </a:lnTo>
                      <a:lnTo>
                        <a:pt x="10" y="53"/>
                      </a:lnTo>
                      <a:lnTo>
                        <a:pt x="3" y="51"/>
                      </a:lnTo>
                      <a:lnTo>
                        <a:pt x="1" y="47"/>
                      </a:lnTo>
                      <a:lnTo>
                        <a:pt x="0" y="40"/>
                      </a:lnTo>
                      <a:lnTo>
                        <a:pt x="4" y="40"/>
                      </a:lnTo>
                      <a:lnTo>
                        <a:pt x="7" y="32"/>
                      </a:lnTo>
                      <a:lnTo>
                        <a:pt x="18" y="25"/>
                      </a:lnTo>
                      <a:lnTo>
                        <a:pt x="35" y="34"/>
                      </a:lnTo>
                      <a:lnTo>
                        <a:pt x="41" y="26"/>
                      </a:lnTo>
                      <a:lnTo>
                        <a:pt x="41" y="22"/>
                      </a:lnTo>
                      <a:lnTo>
                        <a:pt x="46" y="19"/>
                      </a:lnTo>
                      <a:lnTo>
                        <a:pt x="50" y="13"/>
                      </a:lnTo>
                      <a:lnTo>
                        <a:pt x="49" y="7"/>
                      </a:lnTo>
                      <a:lnTo>
                        <a:pt x="50" y="3"/>
                      </a:lnTo>
                      <a:lnTo>
                        <a:pt x="61" y="0"/>
                      </a:lnTo>
                      <a:lnTo>
                        <a:pt x="64" y="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Freeform 35">
                  <a:extLst>
                    <a:ext uri="{FF2B5EF4-FFF2-40B4-BE49-F238E27FC236}">
                      <a16:creationId xmlns:a16="http://schemas.microsoft.com/office/drawing/2014/main" id="{BA2577C0-B4E2-46CC-AF05-9D12E5ED5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0692" y="5089477"/>
                  <a:ext cx="314325" cy="384175"/>
                </a:xfrm>
                <a:custGeom>
                  <a:avLst/>
                  <a:gdLst>
                    <a:gd name="T0" fmla="*/ 31 w 198"/>
                    <a:gd name="T1" fmla="*/ 226 h 242"/>
                    <a:gd name="T2" fmla="*/ 5 w 198"/>
                    <a:gd name="T3" fmla="*/ 220 h 242"/>
                    <a:gd name="T4" fmla="*/ 0 w 198"/>
                    <a:gd name="T5" fmla="*/ 208 h 242"/>
                    <a:gd name="T6" fmla="*/ 16 w 198"/>
                    <a:gd name="T7" fmla="*/ 193 h 242"/>
                    <a:gd name="T8" fmla="*/ 26 w 198"/>
                    <a:gd name="T9" fmla="*/ 198 h 242"/>
                    <a:gd name="T10" fmla="*/ 31 w 198"/>
                    <a:gd name="T11" fmla="*/ 187 h 242"/>
                    <a:gd name="T12" fmla="*/ 20 w 198"/>
                    <a:gd name="T13" fmla="*/ 165 h 242"/>
                    <a:gd name="T14" fmla="*/ 13 w 198"/>
                    <a:gd name="T15" fmla="*/ 159 h 242"/>
                    <a:gd name="T16" fmla="*/ 4 w 198"/>
                    <a:gd name="T17" fmla="*/ 155 h 242"/>
                    <a:gd name="T18" fmla="*/ 10 w 198"/>
                    <a:gd name="T19" fmla="*/ 148 h 242"/>
                    <a:gd name="T20" fmla="*/ 10 w 198"/>
                    <a:gd name="T21" fmla="*/ 127 h 242"/>
                    <a:gd name="T22" fmla="*/ 29 w 198"/>
                    <a:gd name="T23" fmla="*/ 136 h 242"/>
                    <a:gd name="T24" fmla="*/ 41 w 198"/>
                    <a:gd name="T25" fmla="*/ 127 h 242"/>
                    <a:gd name="T26" fmla="*/ 45 w 198"/>
                    <a:gd name="T27" fmla="*/ 120 h 242"/>
                    <a:gd name="T28" fmla="*/ 51 w 198"/>
                    <a:gd name="T29" fmla="*/ 105 h 242"/>
                    <a:gd name="T30" fmla="*/ 42 w 198"/>
                    <a:gd name="T31" fmla="*/ 95 h 242"/>
                    <a:gd name="T32" fmla="*/ 40 w 198"/>
                    <a:gd name="T33" fmla="*/ 87 h 242"/>
                    <a:gd name="T34" fmla="*/ 42 w 198"/>
                    <a:gd name="T35" fmla="*/ 81 h 242"/>
                    <a:gd name="T36" fmla="*/ 44 w 198"/>
                    <a:gd name="T37" fmla="*/ 67 h 242"/>
                    <a:gd name="T38" fmla="*/ 51 w 198"/>
                    <a:gd name="T39" fmla="*/ 64 h 242"/>
                    <a:gd name="T40" fmla="*/ 59 w 198"/>
                    <a:gd name="T41" fmla="*/ 62 h 242"/>
                    <a:gd name="T42" fmla="*/ 62 w 198"/>
                    <a:gd name="T43" fmla="*/ 56 h 242"/>
                    <a:gd name="T44" fmla="*/ 74 w 198"/>
                    <a:gd name="T45" fmla="*/ 50 h 242"/>
                    <a:gd name="T46" fmla="*/ 75 w 198"/>
                    <a:gd name="T47" fmla="*/ 34 h 242"/>
                    <a:gd name="T48" fmla="*/ 88 w 198"/>
                    <a:gd name="T49" fmla="*/ 24 h 242"/>
                    <a:gd name="T50" fmla="*/ 140 w 198"/>
                    <a:gd name="T51" fmla="*/ 9 h 242"/>
                    <a:gd name="T52" fmla="*/ 148 w 198"/>
                    <a:gd name="T53" fmla="*/ 5 h 242"/>
                    <a:gd name="T54" fmla="*/ 148 w 198"/>
                    <a:gd name="T55" fmla="*/ 6 h 242"/>
                    <a:gd name="T56" fmla="*/ 148 w 198"/>
                    <a:gd name="T57" fmla="*/ 15 h 242"/>
                    <a:gd name="T58" fmla="*/ 165 w 198"/>
                    <a:gd name="T59" fmla="*/ 17 h 242"/>
                    <a:gd name="T60" fmla="*/ 163 w 198"/>
                    <a:gd name="T61" fmla="*/ 39 h 242"/>
                    <a:gd name="T62" fmla="*/ 168 w 198"/>
                    <a:gd name="T63" fmla="*/ 39 h 242"/>
                    <a:gd name="T64" fmla="*/ 176 w 198"/>
                    <a:gd name="T65" fmla="*/ 37 h 242"/>
                    <a:gd name="T66" fmla="*/ 185 w 198"/>
                    <a:gd name="T67" fmla="*/ 53 h 242"/>
                    <a:gd name="T68" fmla="*/ 189 w 198"/>
                    <a:gd name="T69" fmla="*/ 53 h 242"/>
                    <a:gd name="T70" fmla="*/ 185 w 198"/>
                    <a:gd name="T71" fmla="*/ 80 h 242"/>
                    <a:gd name="T72" fmla="*/ 179 w 198"/>
                    <a:gd name="T73" fmla="*/ 87 h 242"/>
                    <a:gd name="T74" fmla="*/ 174 w 198"/>
                    <a:gd name="T75" fmla="*/ 90 h 242"/>
                    <a:gd name="T76" fmla="*/ 174 w 198"/>
                    <a:gd name="T77" fmla="*/ 95 h 242"/>
                    <a:gd name="T78" fmla="*/ 170 w 198"/>
                    <a:gd name="T79" fmla="*/ 98 h 242"/>
                    <a:gd name="T80" fmla="*/ 168 w 198"/>
                    <a:gd name="T81" fmla="*/ 114 h 242"/>
                    <a:gd name="T82" fmla="*/ 160 w 198"/>
                    <a:gd name="T83" fmla="*/ 128 h 242"/>
                    <a:gd name="T84" fmla="*/ 173 w 198"/>
                    <a:gd name="T85" fmla="*/ 139 h 242"/>
                    <a:gd name="T86" fmla="*/ 194 w 198"/>
                    <a:gd name="T87" fmla="*/ 156 h 242"/>
                    <a:gd name="T88" fmla="*/ 197 w 198"/>
                    <a:gd name="T89" fmla="*/ 186 h 242"/>
                    <a:gd name="T90" fmla="*/ 180 w 198"/>
                    <a:gd name="T91" fmla="*/ 196 h 242"/>
                    <a:gd name="T92" fmla="*/ 170 w 198"/>
                    <a:gd name="T93" fmla="*/ 192 h 242"/>
                    <a:gd name="T94" fmla="*/ 160 w 198"/>
                    <a:gd name="T95" fmla="*/ 196 h 242"/>
                    <a:gd name="T96" fmla="*/ 143 w 198"/>
                    <a:gd name="T97" fmla="*/ 212 h 242"/>
                    <a:gd name="T98" fmla="*/ 136 w 198"/>
                    <a:gd name="T99" fmla="*/ 221 h 242"/>
                    <a:gd name="T100" fmla="*/ 131 w 198"/>
                    <a:gd name="T101" fmla="*/ 212 h 242"/>
                    <a:gd name="T102" fmla="*/ 115 w 198"/>
                    <a:gd name="T103" fmla="*/ 198 h 242"/>
                    <a:gd name="T104" fmla="*/ 103 w 198"/>
                    <a:gd name="T105" fmla="*/ 198 h 242"/>
                    <a:gd name="T106" fmla="*/ 94 w 198"/>
                    <a:gd name="T107" fmla="*/ 207 h 242"/>
                    <a:gd name="T108" fmla="*/ 82 w 198"/>
                    <a:gd name="T109" fmla="*/ 226 h 242"/>
                    <a:gd name="T110" fmla="*/ 63 w 198"/>
                    <a:gd name="T111" fmla="*/ 227 h 242"/>
                    <a:gd name="T112" fmla="*/ 62 w 198"/>
                    <a:gd name="T113" fmla="*/ 235 h 242"/>
                    <a:gd name="T114" fmla="*/ 56 w 198"/>
                    <a:gd name="T115" fmla="*/ 23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98" h="242">
                      <a:moveTo>
                        <a:pt x="40" y="235"/>
                      </a:moveTo>
                      <a:lnTo>
                        <a:pt x="38" y="235"/>
                      </a:lnTo>
                      <a:lnTo>
                        <a:pt x="31" y="226"/>
                      </a:lnTo>
                      <a:lnTo>
                        <a:pt x="17" y="230"/>
                      </a:lnTo>
                      <a:lnTo>
                        <a:pt x="13" y="223"/>
                      </a:lnTo>
                      <a:lnTo>
                        <a:pt x="5" y="220"/>
                      </a:lnTo>
                      <a:lnTo>
                        <a:pt x="5" y="220"/>
                      </a:lnTo>
                      <a:lnTo>
                        <a:pt x="0" y="214"/>
                      </a:lnTo>
                      <a:lnTo>
                        <a:pt x="0" y="208"/>
                      </a:lnTo>
                      <a:lnTo>
                        <a:pt x="4" y="202"/>
                      </a:lnTo>
                      <a:lnTo>
                        <a:pt x="11" y="199"/>
                      </a:lnTo>
                      <a:lnTo>
                        <a:pt x="16" y="193"/>
                      </a:lnTo>
                      <a:lnTo>
                        <a:pt x="17" y="199"/>
                      </a:lnTo>
                      <a:lnTo>
                        <a:pt x="22" y="195"/>
                      </a:lnTo>
                      <a:lnTo>
                        <a:pt x="26" y="198"/>
                      </a:lnTo>
                      <a:lnTo>
                        <a:pt x="29" y="196"/>
                      </a:lnTo>
                      <a:lnTo>
                        <a:pt x="26" y="192"/>
                      </a:lnTo>
                      <a:lnTo>
                        <a:pt x="31" y="187"/>
                      </a:lnTo>
                      <a:lnTo>
                        <a:pt x="23" y="179"/>
                      </a:lnTo>
                      <a:lnTo>
                        <a:pt x="20" y="165"/>
                      </a:lnTo>
                      <a:lnTo>
                        <a:pt x="20" y="165"/>
                      </a:lnTo>
                      <a:lnTo>
                        <a:pt x="19" y="164"/>
                      </a:lnTo>
                      <a:lnTo>
                        <a:pt x="14" y="164"/>
                      </a:lnTo>
                      <a:lnTo>
                        <a:pt x="13" y="159"/>
                      </a:lnTo>
                      <a:lnTo>
                        <a:pt x="8" y="159"/>
                      </a:lnTo>
                      <a:lnTo>
                        <a:pt x="8" y="158"/>
                      </a:lnTo>
                      <a:lnTo>
                        <a:pt x="4" y="155"/>
                      </a:lnTo>
                      <a:lnTo>
                        <a:pt x="2" y="149"/>
                      </a:lnTo>
                      <a:lnTo>
                        <a:pt x="5" y="151"/>
                      </a:lnTo>
                      <a:lnTo>
                        <a:pt x="10" y="148"/>
                      </a:lnTo>
                      <a:lnTo>
                        <a:pt x="5" y="139"/>
                      </a:lnTo>
                      <a:lnTo>
                        <a:pt x="14" y="133"/>
                      </a:lnTo>
                      <a:lnTo>
                        <a:pt x="10" y="127"/>
                      </a:lnTo>
                      <a:lnTo>
                        <a:pt x="17" y="126"/>
                      </a:lnTo>
                      <a:lnTo>
                        <a:pt x="20" y="131"/>
                      </a:lnTo>
                      <a:lnTo>
                        <a:pt x="29" y="136"/>
                      </a:lnTo>
                      <a:lnTo>
                        <a:pt x="34" y="134"/>
                      </a:lnTo>
                      <a:lnTo>
                        <a:pt x="37" y="136"/>
                      </a:lnTo>
                      <a:lnTo>
                        <a:pt x="41" y="127"/>
                      </a:lnTo>
                      <a:lnTo>
                        <a:pt x="42" y="126"/>
                      </a:lnTo>
                      <a:lnTo>
                        <a:pt x="47" y="127"/>
                      </a:lnTo>
                      <a:lnTo>
                        <a:pt x="45" y="120"/>
                      </a:lnTo>
                      <a:lnTo>
                        <a:pt x="50" y="115"/>
                      </a:lnTo>
                      <a:lnTo>
                        <a:pt x="48" y="106"/>
                      </a:lnTo>
                      <a:lnTo>
                        <a:pt x="51" y="105"/>
                      </a:lnTo>
                      <a:lnTo>
                        <a:pt x="45" y="101"/>
                      </a:lnTo>
                      <a:lnTo>
                        <a:pt x="45" y="98"/>
                      </a:lnTo>
                      <a:lnTo>
                        <a:pt x="42" y="95"/>
                      </a:lnTo>
                      <a:lnTo>
                        <a:pt x="37" y="95"/>
                      </a:lnTo>
                      <a:lnTo>
                        <a:pt x="35" y="90"/>
                      </a:lnTo>
                      <a:lnTo>
                        <a:pt x="40" y="87"/>
                      </a:lnTo>
                      <a:lnTo>
                        <a:pt x="40" y="84"/>
                      </a:lnTo>
                      <a:lnTo>
                        <a:pt x="38" y="83"/>
                      </a:lnTo>
                      <a:lnTo>
                        <a:pt x="42" y="81"/>
                      </a:lnTo>
                      <a:lnTo>
                        <a:pt x="41" y="77"/>
                      </a:lnTo>
                      <a:lnTo>
                        <a:pt x="45" y="70"/>
                      </a:lnTo>
                      <a:lnTo>
                        <a:pt x="44" y="67"/>
                      </a:lnTo>
                      <a:lnTo>
                        <a:pt x="44" y="67"/>
                      </a:lnTo>
                      <a:lnTo>
                        <a:pt x="48" y="68"/>
                      </a:lnTo>
                      <a:lnTo>
                        <a:pt x="51" y="64"/>
                      </a:lnTo>
                      <a:lnTo>
                        <a:pt x="54" y="65"/>
                      </a:lnTo>
                      <a:lnTo>
                        <a:pt x="54" y="61"/>
                      </a:lnTo>
                      <a:lnTo>
                        <a:pt x="59" y="62"/>
                      </a:lnTo>
                      <a:lnTo>
                        <a:pt x="60" y="59"/>
                      </a:lnTo>
                      <a:lnTo>
                        <a:pt x="62" y="59"/>
                      </a:lnTo>
                      <a:lnTo>
                        <a:pt x="62" y="56"/>
                      </a:lnTo>
                      <a:lnTo>
                        <a:pt x="68" y="55"/>
                      </a:lnTo>
                      <a:lnTo>
                        <a:pt x="69" y="50"/>
                      </a:lnTo>
                      <a:lnTo>
                        <a:pt x="74" y="50"/>
                      </a:lnTo>
                      <a:lnTo>
                        <a:pt x="72" y="46"/>
                      </a:lnTo>
                      <a:lnTo>
                        <a:pt x="78" y="40"/>
                      </a:lnTo>
                      <a:lnTo>
                        <a:pt x="75" y="34"/>
                      </a:lnTo>
                      <a:lnTo>
                        <a:pt x="82" y="28"/>
                      </a:lnTo>
                      <a:lnTo>
                        <a:pt x="82" y="25"/>
                      </a:lnTo>
                      <a:lnTo>
                        <a:pt x="88" y="24"/>
                      </a:lnTo>
                      <a:lnTo>
                        <a:pt x="91" y="19"/>
                      </a:lnTo>
                      <a:lnTo>
                        <a:pt x="140" y="9"/>
                      </a:lnTo>
                      <a:lnTo>
                        <a:pt x="140" y="9"/>
                      </a:lnTo>
                      <a:lnTo>
                        <a:pt x="142" y="9"/>
                      </a:lnTo>
                      <a:lnTo>
                        <a:pt x="146" y="0"/>
                      </a:lnTo>
                      <a:lnTo>
                        <a:pt x="148" y="5"/>
                      </a:lnTo>
                      <a:lnTo>
                        <a:pt x="146" y="6"/>
                      </a:lnTo>
                      <a:lnTo>
                        <a:pt x="148" y="8"/>
                      </a:lnTo>
                      <a:lnTo>
                        <a:pt x="148" y="6"/>
                      </a:lnTo>
                      <a:lnTo>
                        <a:pt x="151" y="9"/>
                      </a:lnTo>
                      <a:lnTo>
                        <a:pt x="149" y="14"/>
                      </a:lnTo>
                      <a:lnTo>
                        <a:pt x="148" y="15"/>
                      </a:lnTo>
                      <a:lnTo>
                        <a:pt x="155" y="12"/>
                      </a:lnTo>
                      <a:lnTo>
                        <a:pt x="160" y="17"/>
                      </a:lnTo>
                      <a:lnTo>
                        <a:pt x="165" y="17"/>
                      </a:lnTo>
                      <a:lnTo>
                        <a:pt x="173" y="25"/>
                      </a:lnTo>
                      <a:lnTo>
                        <a:pt x="163" y="34"/>
                      </a:lnTo>
                      <a:lnTo>
                        <a:pt x="163" y="39"/>
                      </a:lnTo>
                      <a:lnTo>
                        <a:pt x="165" y="36"/>
                      </a:lnTo>
                      <a:lnTo>
                        <a:pt x="165" y="40"/>
                      </a:lnTo>
                      <a:lnTo>
                        <a:pt x="168" y="39"/>
                      </a:lnTo>
                      <a:lnTo>
                        <a:pt x="168" y="36"/>
                      </a:lnTo>
                      <a:lnTo>
                        <a:pt x="173" y="36"/>
                      </a:lnTo>
                      <a:lnTo>
                        <a:pt x="176" y="37"/>
                      </a:lnTo>
                      <a:lnTo>
                        <a:pt x="176" y="45"/>
                      </a:lnTo>
                      <a:lnTo>
                        <a:pt x="182" y="47"/>
                      </a:lnTo>
                      <a:lnTo>
                        <a:pt x="185" y="53"/>
                      </a:lnTo>
                      <a:lnTo>
                        <a:pt x="188" y="55"/>
                      </a:lnTo>
                      <a:lnTo>
                        <a:pt x="189" y="53"/>
                      </a:lnTo>
                      <a:lnTo>
                        <a:pt x="189" y="53"/>
                      </a:lnTo>
                      <a:lnTo>
                        <a:pt x="188" y="62"/>
                      </a:lnTo>
                      <a:lnTo>
                        <a:pt x="183" y="65"/>
                      </a:lnTo>
                      <a:lnTo>
                        <a:pt x="185" y="80"/>
                      </a:lnTo>
                      <a:lnTo>
                        <a:pt x="180" y="83"/>
                      </a:lnTo>
                      <a:lnTo>
                        <a:pt x="179" y="81"/>
                      </a:lnTo>
                      <a:lnTo>
                        <a:pt x="179" y="87"/>
                      </a:lnTo>
                      <a:lnTo>
                        <a:pt x="174" y="87"/>
                      </a:lnTo>
                      <a:lnTo>
                        <a:pt x="176" y="89"/>
                      </a:lnTo>
                      <a:lnTo>
                        <a:pt x="174" y="90"/>
                      </a:lnTo>
                      <a:lnTo>
                        <a:pt x="176" y="92"/>
                      </a:lnTo>
                      <a:lnTo>
                        <a:pt x="173" y="92"/>
                      </a:lnTo>
                      <a:lnTo>
                        <a:pt x="174" y="95"/>
                      </a:lnTo>
                      <a:lnTo>
                        <a:pt x="173" y="95"/>
                      </a:lnTo>
                      <a:lnTo>
                        <a:pt x="173" y="98"/>
                      </a:lnTo>
                      <a:lnTo>
                        <a:pt x="170" y="98"/>
                      </a:lnTo>
                      <a:lnTo>
                        <a:pt x="168" y="103"/>
                      </a:lnTo>
                      <a:lnTo>
                        <a:pt x="164" y="108"/>
                      </a:lnTo>
                      <a:lnTo>
                        <a:pt x="168" y="114"/>
                      </a:lnTo>
                      <a:lnTo>
                        <a:pt x="165" y="121"/>
                      </a:lnTo>
                      <a:lnTo>
                        <a:pt x="163" y="120"/>
                      </a:lnTo>
                      <a:lnTo>
                        <a:pt x="160" y="128"/>
                      </a:lnTo>
                      <a:lnTo>
                        <a:pt x="154" y="128"/>
                      </a:lnTo>
                      <a:lnTo>
                        <a:pt x="165" y="133"/>
                      </a:lnTo>
                      <a:lnTo>
                        <a:pt x="173" y="139"/>
                      </a:lnTo>
                      <a:lnTo>
                        <a:pt x="180" y="137"/>
                      </a:lnTo>
                      <a:lnTo>
                        <a:pt x="189" y="146"/>
                      </a:lnTo>
                      <a:lnTo>
                        <a:pt x="194" y="156"/>
                      </a:lnTo>
                      <a:lnTo>
                        <a:pt x="194" y="173"/>
                      </a:lnTo>
                      <a:lnTo>
                        <a:pt x="198" y="180"/>
                      </a:lnTo>
                      <a:lnTo>
                        <a:pt x="197" y="186"/>
                      </a:lnTo>
                      <a:lnTo>
                        <a:pt x="188" y="193"/>
                      </a:lnTo>
                      <a:lnTo>
                        <a:pt x="180" y="196"/>
                      </a:lnTo>
                      <a:lnTo>
                        <a:pt x="180" y="196"/>
                      </a:lnTo>
                      <a:lnTo>
                        <a:pt x="176" y="196"/>
                      </a:lnTo>
                      <a:lnTo>
                        <a:pt x="173" y="190"/>
                      </a:lnTo>
                      <a:lnTo>
                        <a:pt x="170" y="192"/>
                      </a:lnTo>
                      <a:lnTo>
                        <a:pt x="167" y="189"/>
                      </a:lnTo>
                      <a:lnTo>
                        <a:pt x="165" y="189"/>
                      </a:lnTo>
                      <a:lnTo>
                        <a:pt x="160" y="196"/>
                      </a:lnTo>
                      <a:lnTo>
                        <a:pt x="157" y="196"/>
                      </a:lnTo>
                      <a:lnTo>
                        <a:pt x="146" y="207"/>
                      </a:lnTo>
                      <a:lnTo>
                        <a:pt x="143" y="212"/>
                      </a:lnTo>
                      <a:lnTo>
                        <a:pt x="145" y="217"/>
                      </a:lnTo>
                      <a:lnTo>
                        <a:pt x="143" y="218"/>
                      </a:lnTo>
                      <a:lnTo>
                        <a:pt x="136" y="221"/>
                      </a:lnTo>
                      <a:lnTo>
                        <a:pt x="131" y="217"/>
                      </a:lnTo>
                      <a:lnTo>
                        <a:pt x="133" y="215"/>
                      </a:lnTo>
                      <a:lnTo>
                        <a:pt x="131" y="212"/>
                      </a:lnTo>
                      <a:lnTo>
                        <a:pt x="131" y="201"/>
                      </a:lnTo>
                      <a:lnTo>
                        <a:pt x="118" y="199"/>
                      </a:lnTo>
                      <a:lnTo>
                        <a:pt x="115" y="198"/>
                      </a:lnTo>
                      <a:lnTo>
                        <a:pt x="109" y="199"/>
                      </a:lnTo>
                      <a:lnTo>
                        <a:pt x="109" y="196"/>
                      </a:lnTo>
                      <a:lnTo>
                        <a:pt x="103" y="198"/>
                      </a:lnTo>
                      <a:lnTo>
                        <a:pt x="97" y="202"/>
                      </a:lnTo>
                      <a:lnTo>
                        <a:pt x="93" y="202"/>
                      </a:lnTo>
                      <a:lnTo>
                        <a:pt x="94" y="207"/>
                      </a:lnTo>
                      <a:lnTo>
                        <a:pt x="93" y="207"/>
                      </a:lnTo>
                      <a:lnTo>
                        <a:pt x="91" y="217"/>
                      </a:lnTo>
                      <a:lnTo>
                        <a:pt x="82" y="226"/>
                      </a:lnTo>
                      <a:lnTo>
                        <a:pt x="71" y="224"/>
                      </a:lnTo>
                      <a:lnTo>
                        <a:pt x="63" y="227"/>
                      </a:lnTo>
                      <a:lnTo>
                        <a:pt x="63" y="227"/>
                      </a:lnTo>
                      <a:lnTo>
                        <a:pt x="59" y="229"/>
                      </a:lnTo>
                      <a:lnTo>
                        <a:pt x="59" y="233"/>
                      </a:lnTo>
                      <a:lnTo>
                        <a:pt x="62" y="235"/>
                      </a:lnTo>
                      <a:lnTo>
                        <a:pt x="62" y="235"/>
                      </a:lnTo>
                      <a:lnTo>
                        <a:pt x="56" y="237"/>
                      </a:lnTo>
                      <a:lnTo>
                        <a:pt x="56" y="237"/>
                      </a:lnTo>
                      <a:lnTo>
                        <a:pt x="56" y="242"/>
                      </a:lnTo>
                      <a:lnTo>
                        <a:pt x="40" y="23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Freeform 51">
                  <a:extLst>
                    <a:ext uri="{FF2B5EF4-FFF2-40B4-BE49-F238E27FC236}">
                      <a16:creationId xmlns:a16="http://schemas.microsoft.com/office/drawing/2014/main" id="{E74BF2EC-FB67-496D-969F-55EE4D6B0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7180" y="5119640"/>
                  <a:ext cx="242888" cy="246063"/>
                </a:xfrm>
                <a:custGeom>
                  <a:avLst/>
                  <a:gdLst>
                    <a:gd name="T0" fmla="*/ 97 w 153"/>
                    <a:gd name="T1" fmla="*/ 20 h 155"/>
                    <a:gd name="T2" fmla="*/ 104 w 153"/>
                    <a:gd name="T3" fmla="*/ 14 h 155"/>
                    <a:gd name="T4" fmla="*/ 116 w 153"/>
                    <a:gd name="T5" fmla="*/ 12 h 155"/>
                    <a:gd name="T6" fmla="*/ 110 w 153"/>
                    <a:gd name="T7" fmla="*/ 26 h 155"/>
                    <a:gd name="T8" fmla="*/ 120 w 153"/>
                    <a:gd name="T9" fmla="*/ 30 h 155"/>
                    <a:gd name="T10" fmla="*/ 128 w 153"/>
                    <a:gd name="T11" fmla="*/ 46 h 155"/>
                    <a:gd name="T12" fmla="*/ 131 w 153"/>
                    <a:gd name="T13" fmla="*/ 43 h 155"/>
                    <a:gd name="T14" fmla="*/ 140 w 153"/>
                    <a:gd name="T15" fmla="*/ 36 h 155"/>
                    <a:gd name="T16" fmla="*/ 147 w 153"/>
                    <a:gd name="T17" fmla="*/ 48 h 155"/>
                    <a:gd name="T18" fmla="*/ 144 w 153"/>
                    <a:gd name="T19" fmla="*/ 58 h 155"/>
                    <a:gd name="T20" fmla="*/ 143 w 153"/>
                    <a:gd name="T21" fmla="*/ 64 h 155"/>
                    <a:gd name="T22" fmla="*/ 140 w 153"/>
                    <a:gd name="T23" fmla="*/ 76 h 155"/>
                    <a:gd name="T24" fmla="*/ 147 w 153"/>
                    <a:gd name="T25" fmla="*/ 82 h 155"/>
                    <a:gd name="T26" fmla="*/ 153 w 153"/>
                    <a:gd name="T27" fmla="*/ 95 h 155"/>
                    <a:gd name="T28" fmla="*/ 145 w 153"/>
                    <a:gd name="T29" fmla="*/ 107 h 155"/>
                    <a:gd name="T30" fmla="*/ 137 w 153"/>
                    <a:gd name="T31" fmla="*/ 115 h 155"/>
                    <a:gd name="T32" fmla="*/ 120 w 153"/>
                    <a:gd name="T33" fmla="*/ 105 h 155"/>
                    <a:gd name="T34" fmla="*/ 107 w 153"/>
                    <a:gd name="T35" fmla="*/ 120 h 155"/>
                    <a:gd name="T36" fmla="*/ 105 w 153"/>
                    <a:gd name="T37" fmla="*/ 130 h 155"/>
                    <a:gd name="T38" fmla="*/ 111 w 153"/>
                    <a:gd name="T39" fmla="*/ 140 h 155"/>
                    <a:gd name="T40" fmla="*/ 122 w 153"/>
                    <a:gd name="T41" fmla="*/ 143 h 155"/>
                    <a:gd name="T42" fmla="*/ 111 w 153"/>
                    <a:gd name="T43" fmla="*/ 154 h 155"/>
                    <a:gd name="T44" fmla="*/ 105 w 153"/>
                    <a:gd name="T45" fmla="*/ 148 h 155"/>
                    <a:gd name="T46" fmla="*/ 103 w 153"/>
                    <a:gd name="T47" fmla="*/ 151 h 155"/>
                    <a:gd name="T48" fmla="*/ 94 w 153"/>
                    <a:gd name="T49" fmla="*/ 146 h 155"/>
                    <a:gd name="T50" fmla="*/ 91 w 153"/>
                    <a:gd name="T51" fmla="*/ 154 h 155"/>
                    <a:gd name="T52" fmla="*/ 86 w 153"/>
                    <a:gd name="T53" fmla="*/ 140 h 155"/>
                    <a:gd name="T54" fmla="*/ 71 w 153"/>
                    <a:gd name="T55" fmla="*/ 126 h 155"/>
                    <a:gd name="T56" fmla="*/ 65 w 153"/>
                    <a:gd name="T57" fmla="*/ 118 h 155"/>
                    <a:gd name="T58" fmla="*/ 60 w 153"/>
                    <a:gd name="T59" fmla="*/ 108 h 155"/>
                    <a:gd name="T60" fmla="*/ 49 w 153"/>
                    <a:gd name="T61" fmla="*/ 107 h 155"/>
                    <a:gd name="T62" fmla="*/ 48 w 153"/>
                    <a:gd name="T63" fmla="*/ 99 h 155"/>
                    <a:gd name="T64" fmla="*/ 48 w 153"/>
                    <a:gd name="T65" fmla="*/ 92 h 155"/>
                    <a:gd name="T66" fmla="*/ 33 w 153"/>
                    <a:gd name="T67" fmla="*/ 83 h 155"/>
                    <a:gd name="T68" fmla="*/ 28 w 153"/>
                    <a:gd name="T69" fmla="*/ 89 h 155"/>
                    <a:gd name="T70" fmla="*/ 27 w 153"/>
                    <a:gd name="T71" fmla="*/ 83 h 155"/>
                    <a:gd name="T72" fmla="*/ 20 w 153"/>
                    <a:gd name="T73" fmla="*/ 76 h 155"/>
                    <a:gd name="T74" fmla="*/ 14 w 153"/>
                    <a:gd name="T75" fmla="*/ 67 h 155"/>
                    <a:gd name="T76" fmla="*/ 6 w 153"/>
                    <a:gd name="T77" fmla="*/ 61 h 155"/>
                    <a:gd name="T78" fmla="*/ 6 w 153"/>
                    <a:gd name="T79" fmla="*/ 52 h 155"/>
                    <a:gd name="T80" fmla="*/ 2 w 153"/>
                    <a:gd name="T81" fmla="*/ 51 h 155"/>
                    <a:gd name="T82" fmla="*/ 2 w 153"/>
                    <a:gd name="T83" fmla="*/ 33 h 155"/>
                    <a:gd name="T84" fmla="*/ 20 w 153"/>
                    <a:gd name="T85" fmla="*/ 9 h 155"/>
                    <a:gd name="T86" fmla="*/ 25 w 153"/>
                    <a:gd name="T87" fmla="*/ 0 h 155"/>
                    <a:gd name="T88" fmla="*/ 55 w 153"/>
                    <a:gd name="T89" fmla="*/ 6 h 155"/>
                    <a:gd name="T90" fmla="*/ 57 w 153"/>
                    <a:gd name="T91" fmla="*/ 15 h 155"/>
                    <a:gd name="T92" fmla="*/ 54 w 153"/>
                    <a:gd name="T93" fmla="*/ 24 h 155"/>
                    <a:gd name="T94" fmla="*/ 55 w 153"/>
                    <a:gd name="T95" fmla="*/ 31 h 155"/>
                    <a:gd name="T96" fmla="*/ 68 w 153"/>
                    <a:gd name="T97" fmla="*/ 28 h 155"/>
                    <a:gd name="T98" fmla="*/ 85 w 153"/>
                    <a:gd name="T99" fmla="*/ 28 h 155"/>
                    <a:gd name="T100" fmla="*/ 94 w 153"/>
                    <a:gd name="T101" fmla="*/ 2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3" h="155">
                      <a:moveTo>
                        <a:pt x="95" y="20"/>
                      </a:moveTo>
                      <a:lnTo>
                        <a:pt x="97" y="20"/>
                      </a:lnTo>
                      <a:lnTo>
                        <a:pt x="97" y="20"/>
                      </a:lnTo>
                      <a:lnTo>
                        <a:pt x="97" y="18"/>
                      </a:lnTo>
                      <a:lnTo>
                        <a:pt x="100" y="17"/>
                      </a:lnTo>
                      <a:lnTo>
                        <a:pt x="104" y="14"/>
                      </a:lnTo>
                      <a:lnTo>
                        <a:pt x="103" y="6"/>
                      </a:lnTo>
                      <a:lnTo>
                        <a:pt x="113" y="3"/>
                      </a:lnTo>
                      <a:lnTo>
                        <a:pt x="116" y="12"/>
                      </a:lnTo>
                      <a:lnTo>
                        <a:pt x="107" y="21"/>
                      </a:lnTo>
                      <a:lnTo>
                        <a:pt x="107" y="24"/>
                      </a:lnTo>
                      <a:lnTo>
                        <a:pt x="110" y="26"/>
                      </a:lnTo>
                      <a:lnTo>
                        <a:pt x="110" y="30"/>
                      </a:lnTo>
                      <a:lnTo>
                        <a:pt x="116" y="31"/>
                      </a:lnTo>
                      <a:lnTo>
                        <a:pt x="120" y="30"/>
                      </a:lnTo>
                      <a:lnTo>
                        <a:pt x="128" y="31"/>
                      </a:lnTo>
                      <a:lnTo>
                        <a:pt x="129" y="39"/>
                      </a:lnTo>
                      <a:lnTo>
                        <a:pt x="128" y="46"/>
                      </a:lnTo>
                      <a:lnTo>
                        <a:pt x="129" y="46"/>
                      </a:lnTo>
                      <a:lnTo>
                        <a:pt x="132" y="48"/>
                      </a:lnTo>
                      <a:lnTo>
                        <a:pt x="131" y="43"/>
                      </a:lnTo>
                      <a:lnTo>
                        <a:pt x="134" y="39"/>
                      </a:lnTo>
                      <a:lnTo>
                        <a:pt x="138" y="39"/>
                      </a:lnTo>
                      <a:lnTo>
                        <a:pt x="140" y="36"/>
                      </a:lnTo>
                      <a:lnTo>
                        <a:pt x="147" y="37"/>
                      </a:lnTo>
                      <a:lnTo>
                        <a:pt x="150" y="43"/>
                      </a:lnTo>
                      <a:lnTo>
                        <a:pt x="147" y="48"/>
                      </a:lnTo>
                      <a:lnTo>
                        <a:pt x="147" y="48"/>
                      </a:lnTo>
                      <a:lnTo>
                        <a:pt x="148" y="51"/>
                      </a:lnTo>
                      <a:lnTo>
                        <a:pt x="144" y="58"/>
                      </a:lnTo>
                      <a:lnTo>
                        <a:pt x="145" y="62"/>
                      </a:lnTo>
                      <a:lnTo>
                        <a:pt x="141" y="64"/>
                      </a:lnTo>
                      <a:lnTo>
                        <a:pt x="143" y="64"/>
                      </a:lnTo>
                      <a:lnTo>
                        <a:pt x="143" y="68"/>
                      </a:lnTo>
                      <a:lnTo>
                        <a:pt x="138" y="71"/>
                      </a:lnTo>
                      <a:lnTo>
                        <a:pt x="140" y="76"/>
                      </a:lnTo>
                      <a:lnTo>
                        <a:pt x="145" y="76"/>
                      </a:lnTo>
                      <a:lnTo>
                        <a:pt x="148" y="79"/>
                      </a:lnTo>
                      <a:lnTo>
                        <a:pt x="147" y="82"/>
                      </a:lnTo>
                      <a:lnTo>
                        <a:pt x="153" y="86"/>
                      </a:lnTo>
                      <a:lnTo>
                        <a:pt x="151" y="87"/>
                      </a:lnTo>
                      <a:lnTo>
                        <a:pt x="153" y="95"/>
                      </a:lnTo>
                      <a:lnTo>
                        <a:pt x="148" y="101"/>
                      </a:lnTo>
                      <a:lnTo>
                        <a:pt x="150" y="107"/>
                      </a:lnTo>
                      <a:lnTo>
                        <a:pt x="145" y="107"/>
                      </a:lnTo>
                      <a:lnTo>
                        <a:pt x="143" y="108"/>
                      </a:lnTo>
                      <a:lnTo>
                        <a:pt x="140" y="115"/>
                      </a:lnTo>
                      <a:lnTo>
                        <a:pt x="137" y="115"/>
                      </a:lnTo>
                      <a:lnTo>
                        <a:pt x="132" y="117"/>
                      </a:lnTo>
                      <a:lnTo>
                        <a:pt x="123" y="112"/>
                      </a:lnTo>
                      <a:lnTo>
                        <a:pt x="120" y="105"/>
                      </a:lnTo>
                      <a:lnTo>
                        <a:pt x="113" y="108"/>
                      </a:lnTo>
                      <a:lnTo>
                        <a:pt x="117" y="114"/>
                      </a:lnTo>
                      <a:lnTo>
                        <a:pt x="107" y="120"/>
                      </a:lnTo>
                      <a:lnTo>
                        <a:pt x="113" y="129"/>
                      </a:lnTo>
                      <a:lnTo>
                        <a:pt x="108" y="132"/>
                      </a:lnTo>
                      <a:lnTo>
                        <a:pt x="105" y="130"/>
                      </a:lnTo>
                      <a:lnTo>
                        <a:pt x="107" y="135"/>
                      </a:lnTo>
                      <a:lnTo>
                        <a:pt x="111" y="139"/>
                      </a:lnTo>
                      <a:lnTo>
                        <a:pt x="111" y="140"/>
                      </a:lnTo>
                      <a:lnTo>
                        <a:pt x="116" y="140"/>
                      </a:lnTo>
                      <a:lnTo>
                        <a:pt x="117" y="145"/>
                      </a:lnTo>
                      <a:lnTo>
                        <a:pt x="122" y="143"/>
                      </a:lnTo>
                      <a:lnTo>
                        <a:pt x="123" y="146"/>
                      </a:lnTo>
                      <a:lnTo>
                        <a:pt x="123" y="146"/>
                      </a:lnTo>
                      <a:lnTo>
                        <a:pt x="111" y="154"/>
                      </a:lnTo>
                      <a:lnTo>
                        <a:pt x="108" y="154"/>
                      </a:lnTo>
                      <a:lnTo>
                        <a:pt x="108" y="151"/>
                      </a:lnTo>
                      <a:lnTo>
                        <a:pt x="105" y="148"/>
                      </a:lnTo>
                      <a:lnTo>
                        <a:pt x="104" y="154"/>
                      </a:lnTo>
                      <a:lnTo>
                        <a:pt x="103" y="155"/>
                      </a:lnTo>
                      <a:lnTo>
                        <a:pt x="103" y="151"/>
                      </a:lnTo>
                      <a:lnTo>
                        <a:pt x="98" y="151"/>
                      </a:lnTo>
                      <a:lnTo>
                        <a:pt x="100" y="149"/>
                      </a:lnTo>
                      <a:lnTo>
                        <a:pt x="94" y="146"/>
                      </a:lnTo>
                      <a:lnTo>
                        <a:pt x="92" y="151"/>
                      </a:lnTo>
                      <a:lnTo>
                        <a:pt x="95" y="152"/>
                      </a:lnTo>
                      <a:lnTo>
                        <a:pt x="91" y="154"/>
                      </a:lnTo>
                      <a:lnTo>
                        <a:pt x="88" y="151"/>
                      </a:lnTo>
                      <a:lnTo>
                        <a:pt x="88" y="146"/>
                      </a:lnTo>
                      <a:lnTo>
                        <a:pt x="86" y="140"/>
                      </a:lnTo>
                      <a:lnTo>
                        <a:pt x="77" y="137"/>
                      </a:lnTo>
                      <a:lnTo>
                        <a:pt x="77" y="126"/>
                      </a:lnTo>
                      <a:lnTo>
                        <a:pt x="71" y="126"/>
                      </a:lnTo>
                      <a:lnTo>
                        <a:pt x="70" y="124"/>
                      </a:lnTo>
                      <a:lnTo>
                        <a:pt x="70" y="120"/>
                      </a:lnTo>
                      <a:lnTo>
                        <a:pt x="65" y="118"/>
                      </a:lnTo>
                      <a:lnTo>
                        <a:pt x="65" y="111"/>
                      </a:lnTo>
                      <a:lnTo>
                        <a:pt x="62" y="112"/>
                      </a:lnTo>
                      <a:lnTo>
                        <a:pt x="60" y="108"/>
                      </a:lnTo>
                      <a:lnTo>
                        <a:pt x="58" y="111"/>
                      </a:lnTo>
                      <a:lnTo>
                        <a:pt x="54" y="111"/>
                      </a:lnTo>
                      <a:lnTo>
                        <a:pt x="49" y="107"/>
                      </a:lnTo>
                      <a:lnTo>
                        <a:pt x="48" y="104"/>
                      </a:lnTo>
                      <a:lnTo>
                        <a:pt x="49" y="99"/>
                      </a:lnTo>
                      <a:lnTo>
                        <a:pt x="48" y="99"/>
                      </a:lnTo>
                      <a:lnTo>
                        <a:pt x="46" y="98"/>
                      </a:lnTo>
                      <a:lnTo>
                        <a:pt x="48" y="96"/>
                      </a:lnTo>
                      <a:lnTo>
                        <a:pt x="48" y="92"/>
                      </a:lnTo>
                      <a:lnTo>
                        <a:pt x="43" y="87"/>
                      </a:lnTo>
                      <a:lnTo>
                        <a:pt x="34" y="87"/>
                      </a:lnTo>
                      <a:lnTo>
                        <a:pt x="33" y="83"/>
                      </a:lnTo>
                      <a:lnTo>
                        <a:pt x="30" y="83"/>
                      </a:lnTo>
                      <a:lnTo>
                        <a:pt x="31" y="87"/>
                      </a:lnTo>
                      <a:lnTo>
                        <a:pt x="28" y="89"/>
                      </a:lnTo>
                      <a:lnTo>
                        <a:pt x="28" y="89"/>
                      </a:lnTo>
                      <a:lnTo>
                        <a:pt x="25" y="86"/>
                      </a:lnTo>
                      <a:lnTo>
                        <a:pt x="27" y="83"/>
                      </a:lnTo>
                      <a:lnTo>
                        <a:pt x="25" y="80"/>
                      </a:lnTo>
                      <a:lnTo>
                        <a:pt x="20" y="80"/>
                      </a:lnTo>
                      <a:lnTo>
                        <a:pt x="20" y="76"/>
                      </a:lnTo>
                      <a:lnTo>
                        <a:pt x="18" y="77"/>
                      </a:lnTo>
                      <a:lnTo>
                        <a:pt x="15" y="77"/>
                      </a:lnTo>
                      <a:lnTo>
                        <a:pt x="14" y="67"/>
                      </a:lnTo>
                      <a:lnTo>
                        <a:pt x="11" y="62"/>
                      </a:lnTo>
                      <a:lnTo>
                        <a:pt x="8" y="64"/>
                      </a:lnTo>
                      <a:lnTo>
                        <a:pt x="6" y="61"/>
                      </a:lnTo>
                      <a:lnTo>
                        <a:pt x="9" y="58"/>
                      </a:lnTo>
                      <a:lnTo>
                        <a:pt x="6" y="58"/>
                      </a:lnTo>
                      <a:lnTo>
                        <a:pt x="6" y="52"/>
                      </a:lnTo>
                      <a:lnTo>
                        <a:pt x="5" y="54"/>
                      </a:lnTo>
                      <a:lnTo>
                        <a:pt x="5" y="51"/>
                      </a:lnTo>
                      <a:lnTo>
                        <a:pt x="2" y="51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2" y="33"/>
                      </a:lnTo>
                      <a:lnTo>
                        <a:pt x="5" y="33"/>
                      </a:lnTo>
                      <a:lnTo>
                        <a:pt x="11" y="12"/>
                      </a:lnTo>
                      <a:lnTo>
                        <a:pt x="20" y="9"/>
                      </a:lnTo>
                      <a:lnTo>
                        <a:pt x="24" y="2"/>
                      </a:lnTo>
                      <a:lnTo>
                        <a:pt x="24" y="2"/>
                      </a:lnTo>
                      <a:lnTo>
                        <a:pt x="25" y="0"/>
                      </a:lnTo>
                      <a:lnTo>
                        <a:pt x="39" y="0"/>
                      </a:lnTo>
                      <a:lnTo>
                        <a:pt x="52" y="9"/>
                      </a:lnTo>
                      <a:lnTo>
                        <a:pt x="55" y="6"/>
                      </a:lnTo>
                      <a:lnTo>
                        <a:pt x="60" y="11"/>
                      </a:lnTo>
                      <a:lnTo>
                        <a:pt x="60" y="11"/>
                      </a:lnTo>
                      <a:lnTo>
                        <a:pt x="57" y="15"/>
                      </a:lnTo>
                      <a:lnTo>
                        <a:pt x="57" y="15"/>
                      </a:lnTo>
                      <a:lnTo>
                        <a:pt x="52" y="20"/>
                      </a:lnTo>
                      <a:lnTo>
                        <a:pt x="54" y="24"/>
                      </a:lnTo>
                      <a:lnTo>
                        <a:pt x="52" y="28"/>
                      </a:lnTo>
                      <a:lnTo>
                        <a:pt x="55" y="31"/>
                      </a:lnTo>
                      <a:lnTo>
                        <a:pt x="55" y="31"/>
                      </a:lnTo>
                      <a:lnTo>
                        <a:pt x="60" y="31"/>
                      </a:lnTo>
                      <a:lnTo>
                        <a:pt x="60" y="31"/>
                      </a:lnTo>
                      <a:lnTo>
                        <a:pt x="68" y="28"/>
                      </a:lnTo>
                      <a:lnTo>
                        <a:pt x="70" y="34"/>
                      </a:lnTo>
                      <a:lnTo>
                        <a:pt x="83" y="36"/>
                      </a:lnTo>
                      <a:lnTo>
                        <a:pt x="85" y="28"/>
                      </a:lnTo>
                      <a:lnTo>
                        <a:pt x="83" y="26"/>
                      </a:lnTo>
                      <a:lnTo>
                        <a:pt x="91" y="27"/>
                      </a:lnTo>
                      <a:lnTo>
                        <a:pt x="94" y="20"/>
                      </a:lnTo>
                      <a:lnTo>
                        <a:pt x="94" y="20"/>
                      </a:lnTo>
                      <a:lnTo>
                        <a:pt x="95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Freeform 52">
                  <a:extLst>
                    <a:ext uri="{FF2B5EF4-FFF2-40B4-BE49-F238E27FC236}">
                      <a16:creationId xmlns:a16="http://schemas.microsoft.com/office/drawing/2014/main" id="{D1BDCE82-BABC-4967-8883-197B2517D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0517" y="4814840"/>
                  <a:ext cx="388938" cy="382588"/>
                </a:xfrm>
                <a:custGeom>
                  <a:avLst/>
                  <a:gdLst>
                    <a:gd name="T0" fmla="*/ 126 w 245"/>
                    <a:gd name="T1" fmla="*/ 229 h 241"/>
                    <a:gd name="T2" fmla="*/ 113 w 245"/>
                    <a:gd name="T3" fmla="*/ 231 h 241"/>
                    <a:gd name="T4" fmla="*/ 108 w 245"/>
                    <a:gd name="T5" fmla="*/ 238 h 241"/>
                    <a:gd name="T6" fmla="*/ 107 w 245"/>
                    <a:gd name="T7" fmla="*/ 223 h 241"/>
                    <a:gd name="T8" fmla="*/ 89 w 245"/>
                    <a:gd name="T9" fmla="*/ 222 h 241"/>
                    <a:gd name="T10" fmla="*/ 86 w 245"/>
                    <a:gd name="T11" fmla="*/ 213 h 241"/>
                    <a:gd name="T12" fmla="*/ 82 w 245"/>
                    <a:gd name="T13" fmla="*/ 198 h 241"/>
                    <a:gd name="T14" fmla="*/ 76 w 245"/>
                    <a:gd name="T15" fmla="*/ 210 h 241"/>
                    <a:gd name="T16" fmla="*/ 73 w 245"/>
                    <a:gd name="T17" fmla="*/ 212 h 241"/>
                    <a:gd name="T18" fmla="*/ 62 w 245"/>
                    <a:gd name="T19" fmla="*/ 218 h 241"/>
                    <a:gd name="T20" fmla="*/ 49 w 245"/>
                    <a:gd name="T21" fmla="*/ 226 h 241"/>
                    <a:gd name="T22" fmla="*/ 39 w 245"/>
                    <a:gd name="T23" fmla="*/ 223 h 241"/>
                    <a:gd name="T24" fmla="*/ 31 w 245"/>
                    <a:gd name="T25" fmla="*/ 220 h 241"/>
                    <a:gd name="T26" fmla="*/ 36 w 245"/>
                    <a:gd name="T27" fmla="*/ 207 h 241"/>
                    <a:gd name="T28" fmla="*/ 39 w 245"/>
                    <a:gd name="T29" fmla="*/ 203 h 241"/>
                    <a:gd name="T30" fmla="*/ 18 w 245"/>
                    <a:gd name="T31" fmla="*/ 192 h 241"/>
                    <a:gd name="T32" fmla="*/ 3 w 245"/>
                    <a:gd name="T33" fmla="*/ 194 h 241"/>
                    <a:gd name="T34" fmla="*/ 19 w 245"/>
                    <a:gd name="T35" fmla="*/ 176 h 241"/>
                    <a:gd name="T36" fmla="*/ 12 w 245"/>
                    <a:gd name="T37" fmla="*/ 159 h 241"/>
                    <a:gd name="T38" fmla="*/ 9 w 245"/>
                    <a:gd name="T39" fmla="*/ 147 h 241"/>
                    <a:gd name="T40" fmla="*/ 9 w 245"/>
                    <a:gd name="T41" fmla="*/ 114 h 241"/>
                    <a:gd name="T42" fmla="*/ 9 w 245"/>
                    <a:gd name="T43" fmla="*/ 104 h 241"/>
                    <a:gd name="T44" fmla="*/ 4 w 245"/>
                    <a:gd name="T45" fmla="*/ 79 h 241"/>
                    <a:gd name="T46" fmla="*/ 13 w 245"/>
                    <a:gd name="T47" fmla="*/ 78 h 241"/>
                    <a:gd name="T48" fmla="*/ 30 w 245"/>
                    <a:gd name="T49" fmla="*/ 78 h 241"/>
                    <a:gd name="T50" fmla="*/ 58 w 245"/>
                    <a:gd name="T51" fmla="*/ 75 h 241"/>
                    <a:gd name="T52" fmla="*/ 92 w 245"/>
                    <a:gd name="T53" fmla="*/ 53 h 241"/>
                    <a:gd name="T54" fmla="*/ 113 w 245"/>
                    <a:gd name="T55" fmla="*/ 54 h 241"/>
                    <a:gd name="T56" fmla="*/ 144 w 245"/>
                    <a:gd name="T57" fmla="*/ 47 h 241"/>
                    <a:gd name="T58" fmla="*/ 156 w 245"/>
                    <a:gd name="T59" fmla="*/ 33 h 241"/>
                    <a:gd name="T60" fmla="*/ 163 w 245"/>
                    <a:gd name="T61" fmla="*/ 28 h 241"/>
                    <a:gd name="T62" fmla="*/ 173 w 245"/>
                    <a:gd name="T63" fmla="*/ 13 h 241"/>
                    <a:gd name="T64" fmla="*/ 190 w 245"/>
                    <a:gd name="T65" fmla="*/ 0 h 241"/>
                    <a:gd name="T66" fmla="*/ 196 w 245"/>
                    <a:gd name="T67" fmla="*/ 44 h 241"/>
                    <a:gd name="T68" fmla="*/ 197 w 245"/>
                    <a:gd name="T69" fmla="*/ 66 h 241"/>
                    <a:gd name="T70" fmla="*/ 202 w 245"/>
                    <a:gd name="T71" fmla="*/ 67 h 241"/>
                    <a:gd name="T72" fmla="*/ 212 w 245"/>
                    <a:gd name="T73" fmla="*/ 70 h 241"/>
                    <a:gd name="T74" fmla="*/ 227 w 245"/>
                    <a:gd name="T75" fmla="*/ 83 h 241"/>
                    <a:gd name="T76" fmla="*/ 239 w 245"/>
                    <a:gd name="T77" fmla="*/ 104 h 241"/>
                    <a:gd name="T78" fmla="*/ 239 w 245"/>
                    <a:gd name="T79" fmla="*/ 116 h 241"/>
                    <a:gd name="T80" fmla="*/ 237 w 245"/>
                    <a:gd name="T81" fmla="*/ 125 h 241"/>
                    <a:gd name="T82" fmla="*/ 230 w 245"/>
                    <a:gd name="T83" fmla="*/ 128 h 241"/>
                    <a:gd name="T84" fmla="*/ 210 w 245"/>
                    <a:gd name="T85" fmla="*/ 138 h 241"/>
                    <a:gd name="T86" fmla="*/ 204 w 245"/>
                    <a:gd name="T87" fmla="*/ 154 h 241"/>
                    <a:gd name="T88" fmla="*/ 215 w 245"/>
                    <a:gd name="T89" fmla="*/ 169 h 241"/>
                    <a:gd name="T90" fmla="*/ 213 w 245"/>
                    <a:gd name="T91" fmla="*/ 176 h 241"/>
                    <a:gd name="T92" fmla="*/ 222 w 245"/>
                    <a:gd name="T93" fmla="*/ 182 h 241"/>
                    <a:gd name="T94" fmla="*/ 170 w 245"/>
                    <a:gd name="T95" fmla="*/ 197 h 241"/>
                    <a:gd name="T96" fmla="*/ 157 w 245"/>
                    <a:gd name="T97" fmla="*/ 207 h 241"/>
                    <a:gd name="T98" fmla="*/ 156 w 245"/>
                    <a:gd name="T99" fmla="*/ 223 h 241"/>
                    <a:gd name="T100" fmla="*/ 144 w 245"/>
                    <a:gd name="T101" fmla="*/ 229 h 241"/>
                    <a:gd name="T102" fmla="*/ 142 w 245"/>
                    <a:gd name="T103" fmla="*/ 235 h 241"/>
                    <a:gd name="T104" fmla="*/ 133 w 245"/>
                    <a:gd name="T105" fmla="*/ 23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45" h="241">
                      <a:moveTo>
                        <a:pt x="126" y="240"/>
                      </a:moveTo>
                      <a:lnTo>
                        <a:pt x="129" y="235"/>
                      </a:lnTo>
                      <a:lnTo>
                        <a:pt x="126" y="229"/>
                      </a:lnTo>
                      <a:lnTo>
                        <a:pt x="119" y="228"/>
                      </a:lnTo>
                      <a:lnTo>
                        <a:pt x="117" y="231"/>
                      </a:lnTo>
                      <a:lnTo>
                        <a:pt x="113" y="231"/>
                      </a:lnTo>
                      <a:lnTo>
                        <a:pt x="110" y="235"/>
                      </a:lnTo>
                      <a:lnTo>
                        <a:pt x="111" y="240"/>
                      </a:lnTo>
                      <a:lnTo>
                        <a:pt x="108" y="238"/>
                      </a:lnTo>
                      <a:lnTo>
                        <a:pt x="107" y="238"/>
                      </a:lnTo>
                      <a:lnTo>
                        <a:pt x="108" y="232"/>
                      </a:lnTo>
                      <a:lnTo>
                        <a:pt x="107" y="223"/>
                      </a:lnTo>
                      <a:lnTo>
                        <a:pt x="99" y="222"/>
                      </a:lnTo>
                      <a:lnTo>
                        <a:pt x="95" y="223"/>
                      </a:lnTo>
                      <a:lnTo>
                        <a:pt x="89" y="222"/>
                      </a:lnTo>
                      <a:lnTo>
                        <a:pt x="89" y="218"/>
                      </a:lnTo>
                      <a:lnTo>
                        <a:pt x="86" y="216"/>
                      </a:lnTo>
                      <a:lnTo>
                        <a:pt x="86" y="213"/>
                      </a:lnTo>
                      <a:lnTo>
                        <a:pt x="95" y="204"/>
                      </a:lnTo>
                      <a:lnTo>
                        <a:pt x="92" y="195"/>
                      </a:lnTo>
                      <a:lnTo>
                        <a:pt x="82" y="198"/>
                      </a:lnTo>
                      <a:lnTo>
                        <a:pt x="83" y="206"/>
                      </a:lnTo>
                      <a:lnTo>
                        <a:pt x="79" y="210"/>
                      </a:lnTo>
                      <a:lnTo>
                        <a:pt x="76" y="210"/>
                      </a:lnTo>
                      <a:lnTo>
                        <a:pt x="76" y="212"/>
                      </a:lnTo>
                      <a:lnTo>
                        <a:pt x="76" y="212"/>
                      </a:lnTo>
                      <a:lnTo>
                        <a:pt x="73" y="212"/>
                      </a:lnTo>
                      <a:lnTo>
                        <a:pt x="73" y="212"/>
                      </a:lnTo>
                      <a:lnTo>
                        <a:pt x="70" y="219"/>
                      </a:lnTo>
                      <a:lnTo>
                        <a:pt x="62" y="218"/>
                      </a:lnTo>
                      <a:lnTo>
                        <a:pt x="64" y="220"/>
                      </a:lnTo>
                      <a:lnTo>
                        <a:pt x="62" y="228"/>
                      </a:lnTo>
                      <a:lnTo>
                        <a:pt x="49" y="226"/>
                      </a:lnTo>
                      <a:lnTo>
                        <a:pt x="47" y="220"/>
                      </a:lnTo>
                      <a:lnTo>
                        <a:pt x="39" y="223"/>
                      </a:lnTo>
                      <a:lnTo>
                        <a:pt x="39" y="223"/>
                      </a:lnTo>
                      <a:lnTo>
                        <a:pt x="34" y="223"/>
                      </a:lnTo>
                      <a:lnTo>
                        <a:pt x="34" y="223"/>
                      </a:lnTo>
                      <a:lnTo>
                        <a:pt x="31" y="220"/>
                      </a:lnTo>
                      <a:lnTo>
                        <a:pt x="33" y="216"/>
                      </a:lnTo>
                      <a:lnTo>
                        <a:pt x="31" y="212"/>
                      </a:lnTo>
                      <a:lnTo>
                        <a:pt x="36" y="207"/>
                      </a:lnTo>
                      <a:lnTo>
                        <a:pt x="36" y="207"/>
                      </a:lnTo>
                      <a:lnTo>
                        <a:pt x="39" y="203"/>
                      </a:lnTo>
                      <a:lnTo>
                        <a:pt x="39" y="203"/>
                      </a:lnTo>
                      <a:lnTo>
                        <a:pt x="34" y="198"/>
                      </a:lnTo>
                      <a:lnTo>
                        <a:pt x="31" y="201"/>
                      </a:lnTo>
                      <a:lnTo>
                        <a:pt x="18" y="192"/>
                      </a:lnTo>
                      <a:lnTo>
                        <a:pt x="4" y="192"/>
                      </a:lnTo>
                      <a:lnTo>
                        <a:pt x="3" y="194"/>
                      </a:lnTo>
                      <a:lnTo>
                        <a:pt x="3" y="194"/>
                      </a:lnTo>
                      <a:lnTo>
                        <a:pt x="4" y="184"/>
                      </a:lnTo>
                      <a:lnTo>
                        <a:pt x="15" y="182"/>
                      </a:lnTo>
                      <a:lnTo>
                        <a:pt x="19" y="176"/>
                      </a:lnTo>
                      <a:lnTo>
                        <a:pt x="18" y="167"/>
                      </a:lnTo>
                      <a:lnTo>
                        <a:pt x="12" y="163"/>
                      </a:lnTo>
                      <a:lnTo>
                        <a:pt x="12" y="159"/>
                      </a:lnTo>
                      <a:lnTo>
                        <a:pt x="9" y="151"/>
                      </a:lnTo>
                      <a:lnTo>
                        <a:pt x="9" y="151"/>
                      </a:lnTo>
                      <a:lnTo>
                        <a:pt x="9" y="147"/>
                      </a:lnTo>
                      <a:lnTo>
                        <a:pt x="6" y="142"/>
                      </a:lnTo>
                      <a:lnTo>
                        <a:pt x="0" y="128"/>
                      </a:lnTo>
                      <a:lnTo>
                        <a:pt x="9" y="114"/>
                      </a:lnTo>
                      <a:lnTo>
                        <a:pt x="6" y="110"/>
                      </a:lnTo>
                      <a:lnTo>
                        <a:pt x="6" y="106"/>
                      </a:lnTo>
                      <a:lnTo>
                        <a:pt x="9" y="104"/>
                      </a:lnTo>
                      <a:lnTo>
                        <a:pt x="13" y="104"/>
                      </a:lnTo>
                      <a:lnTo>
                        <a:pt x="0" y="78"/>
                      </a:lnTo>
                      <a:lnTo>
                        <a:pt x="4" y="79"/>
                      </a:lnTo>
                      <a:lnTo>
                        <a:pt x="7" y="75"/>
                      </a:lnTo>
                      <a:lnTo>
                        <a:pt x="10" y="75"/>
                      </a:lnTo>
                      <a:lnTo>
                        <a:pt x="13" y="78"/>
                      </a:lnTo>
                      <a:lnTo>
                        <a:pt x="18" y="79"/>
                      </a:lnTo>
                      <a:lnTo>
                        <a:pt x="25" y="76"/>
                      </a:lnTo>
                      <a:lnTo>
                        <a:pt x="30" y="78"/>
                      </a:lnTo>
                      <a:lnTo>
                        <a:pt x="55" y="78"/>
                      </a:lnTo>
                      <a:lnTo>
                        <a:pt x="56" y="76"/>
                      </a:lnTo>
                      <a:lnTo>
                        <a:pt x="58" y="75"/>
                      </a:lnTo>
                      <a:lnTo>
                        <a:pt x="65" y="81"/>
                      </a:lnTo>
                      <a:lnTo>
                        <a:pt x="74" y="79"/>
                      </a:lnTo>
                      <a:lnTo>
                        <a:pt x="92" y="53"/>
                      </a:lnTo>
                      <a:lnTo>
                        <a:pt x="98" y="51"/>
                      </a:lnTo>
                      <a:lnTo>
                        <a:pt x="105" y="56"/>
                      </a:lnTo>
                      <a:lnTo>
                        <a:pt x="113" y="54"/>
                      </a:lnTo>
                      <a:lnTo>
                        <a:pt x="122" y="57"/>
                      </a:lnTo>
                      <a:lnTo>
                        <a:pt x="139" y="51"/>
                      </a:lnTo>
                      <a:lnTo>
                        <a:pt x="144" y="47"/>
                      </a:lnTo>
                      <a:lnTo>
                        <a:pt x="148" y="42"/>
                      </a:lnTo>
                      <a:lnTo>
                        <a:pt x="154" y="36"/>
                      </a:lnTo>
                      <a:lnTo>
                        <a:pt x="156" y="33"/>
                      </a:lnTo>
                      <a:lnTo>
                        <a:pt x="159" y="29"/>
                      </a:lnTo>
                      <a:lnTo>
                        <a:pt x="159" y="26"/>
                      </a:lnTo>
                      <a:lnTo>
                        <a:pt x="163" y="28"/>
                      </a:lnTo>
                      <a:lnTo>
                        <a:pt x="167" y="20"/>
                      </a:lnTo>
                      <a:lnTo>
                        <a:pt x="175" y="16"/>
                      </a:lnTo>
                      <a:lnTo>
                        <a:pt x="173" y="13"/>
                      </a:lnTo>
                      <a:lnTo>
                        <a:pt x="178" y="5"/>
                      </a:lnTo>
                      <a:lnTo>
                        <a:pt x="190" y="0"/>
                      </a:lnTo>
                      <a:lnTo>
                        <a:pt x="190" y="0"/>
                      </a:lnTo>
                      <a:lnTo>
                        <a:pt x="196" y="35"/>
                      </a:lnTo>
                      <a:lnTo>
                        <a:pt x="194" y="41"/>
                      </a:lnTo>
                      <a:lnTo>
                        <a:pt x="196" y="44"/>
                      </a:lnTo>
                      <a:lnTo>
                        <a:pt x="199" y="44"/>
                      </a:lnTo>
                      <a:lnTo>
                        <a:pt x="196" y="51"/>
                      </a:lnTo>
                      <a:lnTo>
                        <a:pt x="197" y="66"/>
                      </a:lnTo>
                      <a:lnTo>
                        <a:pt x="199" y="63"/>
                      </a:lnTo>
                      <a:lnTo>
                        <a:pt x="199" y="66"/>
                      </a:lnTo>
                      <a:lnTo>
                        <a:pt x="202" y="67"/>
                      </a:lnTo>
                      <a:lnTo>
                        <a:pt x="209" y="69"/>
                      </a:lnTo>
                      <a:lnTo>
                        <a:pt x="210" y="67"/>
                      </a:lnTo>
                      <a:lnTo>
                        <a:pt x="212" y="70"/>
                      </a:lnTo>
                      <a:lnTo>
                        <a:pt x="219" y="70"/>
                      </a:lnTo>
                      <a:lnTo>
                        <a:pt x="225" y="79"/>
                      </a:lnTo>
                      <a:lnTo>
                        <a:pt x="227" y="83"/>
                      </a:lnTo>
                      <a:lnTo>
                        <a:pt x="225" y="86"/>
                      </a:lnTo>
                      <a:lnTo>
                        <a:pt x="233" y="91"/>
                      </a:lnTo>
                      <a:lnTo>
                        <a:pt x="239" y="104"/>
                      </a:lnTo>
                      <a:lnTo>
                        <a:pt x="243" y="106"/>
                      </a:lnTo>
                      <a:lnTo>
                        <a:pt x="245" y="109"/>
                      </a:lnTo>
                      <a:lnTo>
                        <a:pt x="239" y="116"/>
                      </a:lnTo>
                      <a:lnTo>
                        <a:pt x="240" y="119"/>
                      </a:lnTo>
                      <a:lnTo>
                        <a:pt x="236" y="122"/>
                      </a:lnTo>
                      <a:lnTo>
                        <a:pt x="237" y="125"/>
                      </a:lnTo>
                      <a:lnTo>
                        <a:pt x="236" y="128"/>
                      </a:lnTo>
                      <a:lnTo>
                        <a:pt x="236" y="128"/>
                      </a:lnTo>
                      <a:lnTo>
                        <a:pt x="230" y="128"/>
                      </a:lnTo>
                      <a:lnTo>
                        <a:pt x="225" y="132"/>
                      </a:lnTo>
                      <a:lnTo>
                        <a:pt x="219" y="132"/>
                      </a:lnTo>
                      <a:lnTo>
                        <a:pt x="210" y="138"/>
                      </a:lnTo>
                      <a:lnTo>
                        <a:pt x="207" y="147"/>
                      </a:lnTo>
                      <a:lnTo>
                        <a:pt x="209" y="148"/>
                      </a:lnTo>
                      <a:lnTo>
                        <a:pt x="204" y="154"/>
                      </a:lnTo>
                      <a:lnTo>
                        <a:pt x="206" y="160"/>
                      </a:lnTo>
                      <a:lnTo>
                        <a:pt x="215" y="165"/>
                      </a:lnTo>
                      <a:lnTo>
                        <a:pt x="215" y="169"/>
                      </a:lnTo>
                      <a:lnTo>
                        <a:pt x="212" y="172"/>
                      </a:lnTo>
                      <a:lnTo>
                        <a:pt x="216" y="176"/>
                      </a:lnTo>
                      <a:lnTo>
                        <a:pt x="213" y="176"/>
                      </a:lnTo>
                      <a:lnTo>
                        <a:pt x="216" y="179"/>
                      </a:lnTo>
                      <a:lnTo>
                        <a:pt x="221" y="179"/>
                      </a:lnTo>
                      <a:lnTo>
                        <a:pt x="222" y="182"/>
                      </a:lnTo>
                      <a:lnTo>
                        <a:pt x="222" y="182"/>
                      </a:lnTo>
                      <a:lnTo>
                        <a:pt x="173" y="192"/>
                      </a:lnTo>
                      <a:lnTo>
                        <a:pt x="170" y="197"/>
                      </a:lnTo>
                      <a:lnTo>
                        <a:pt x="164" y="198"/>
                      </a:lnTo>
                      <a:lnTo>
                        <a:pt x="164" y="201"/>
                      </a:lnTo>
                      <a:lnTo>
                        <a:pt x="157" y="207"/>
                      </a:lnTo>
                      <a:lnTo>
                        <a:pt x="160" y="213"/>
                      </a:lnTo>
                      <a:lnTo>
                        <a:pt x="156" y="219"/>
                      </a:lnTo>
                      <a:lnTo>
                        <a:pt x="156" y="223"/>
                      </a:lnTo>
                      <a:lnTo>
                        <a:pt x="151" y="223"/>
                      </a:lnTo>
                      <a:lnTo>
                        <a:pt x="150" y="228"/>
                      </a:lnTo>
                      <a:lnTo>
                        <a:pt x="144" y="229"/>
                      </a:lnTo>
                      <a:lnTo>
                        <a:pt x="145" y="232"/>
                      </a:lnTo>
                      <a:lnTo>
                        <a:pt x="142" y="232"/>
                      </a:lnTo>
                      <a:lnTo>
                        <a:pt x="142" y="235"/>
                      </a:lnTo>
                      <a:lnTo>
                        <a:pt x="136" y="234"/>
                      </a:lnTo>
                      <a:lnTo>
                        <a:pt x="138" y="238"/>
                      </a:lnTo>
                      <a:lnTo>
                        <a:pt x="133" y="237"/>
                      </a:lnTo>
                      <a:lnTo>
                        <a:pt x="132" y="241"/>
                      </a:lnTo>
                      <a:lnTo>
                        <a:pt x="126" y="2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68">
                  <a:extLst>
                    <a:ext uri="{FF2B5EF4-FFF2-40B4-BE49-F238E27FC236}">
                      <a16:creationId xmlns:a16="http://schemas.microsoft.com/office/drawing/2014/main" id="{DA1EB8C3-9905-4D99-B60A-44C439104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9880" y="5251402"/>
                  <a:ext cx="250825" cy="300038"/>
                </a:xfrm>
                <a:custGeom>
                  <a:avLst/>
                  <a:gdLst>
                    <a:gd name="T0" fmla="*/ 120 w 158"/>
                    <a:gd name="T1" fmla="*/ 172 h 189"/>
                    <a:gd name="T2" fmla="*/ 112 w 158"/>
                    <a:gd name="T3" fmla="*/ 184 h 189"/>
                    <a:gd name="T4" fmla="*/ 103 w 158"/>
                    <a:gd name="T5" fmla="*/ 178 h 189"/>
                    <a:gd name="T6" fmla="*/ 93 w 158"/>
                    <a:gd name="T7" fmla="*/ 153 h 189"/>
                    <a:gd name="T8" fmla="*/ 90 w 158"/>
                    <a:gd name="T9" fmla="*/ 138 h 189"/>
                    <a:gd name="T10" fmla="*/ 87 w 158"/>
                    <a:gd name="T11" fmla="*/ 133 h 189"/>
                    <a:gd name="T12" fmla="*/ 90 w 158"/>
                    <a:gd name="T13" fmla="*/ 128 h 189"/>
                    <a:gd name="T14" fmla="*/ 80 w 158"/>
                    <a:gd name="T15" fmla="*/ 124 h 189"/>
                    <a:gd name="T16" fmla="*/ 71 w 158"/>
                    <a:gd name="T17" fmla="*/ 125 h 189"/>
                    <a:gd name="T18" fmla="*/ 65 w 158"/>
                    <a:gd name="T19" fmla="*/ 125 h 189"/>
                    <a:gd name="T20" fmla="*/ 59 w 158"/>
                    <a:gd name="T21" fmla="*/ 121 h 189"/>
                    <a:gd name="T22" fmla="*/ 53 w 158"/>
                    <a:gd name="T23" fmla="*/ 124 h 189"/>
                    <a:gd name="T24" fmla="*/ 46 w 158"/>
                    <a:gd name="T25" fmla="*/ 121 h 189"/>
                    <a:gd name="T26" fmla="*/ 41 w 158"/>
                    <a:gd name="T27" fmla="*/ 106 h 189"/>
                    <a:gd name="T28" fmla="*/ 31 w 158"/>
                    <a:gd name="T29" fmla="*/ 103 h 189"/>
                    <a:gd name="T30" fmla="*/ 41 w 158"/>
                    <a:gd name="T31" fmla="*/ 62 h 189"/>
                    <a:gd name="T32" fmla="*/ 3 w 158"/>
                    <a:gd name="T33" fmla="*/ 46 h 189"/>
                    <a:gd name="T34" fmla="*/ 13 w 158"/>
                    <a:gd name="T35" fmla="*/ 37 h 189"/>
                    <a:gd name="T36" fmla="*/ 16 w 158"/>
                    <a:gd name="T37" fmla="*/ 16 h 189"/>
                    <a:gd name="T38" fmla="*/ 23 w 158"/>
                    <a:gd name="T39" fmla="*/ 4 h 189"/>
                    <a:gd name="T40" fmla="*/ 26 w 158"/>
                    <a:gd name="T41" fmla="*/ 4 h 189"/>
                    <a:gd name="T42" fmla="*/ 40 w 158"/>
                    <a:gd name="T43" fmla="*/ 13 h 189"/>
                    <a:gd name="T44" fmla="*/ 41 w 158"/>
                    <a:gd name="T45" fmla="*/ 16 h 189"/>
                    <a:gd name="T46" fmla="*/ 46 w 158"/>
                    <a:gd name="T47" fmla="*/ 28 h 189"/>
                    <a:gd name="T48" fmla="*/ 54 w 158"/>
                    <a:gd name="T49" fmla="*/ 29 h 189"/>
                    <a:gd name="T50" fmla="*/ 62 w 158"/>
                    <a:gd name="T51" fmla="*/ 37 h 189"/>
                    <a:gd name="T52" fmla="*/ 69 w 158"/>
                    <a:gd name="T53" fmla="*/ 43 h 189"/>
                    <a:gd name="T54" fmla="*/ 81 w 158"/>
                    <a:gd name="T55" fmla="*/ 63 h 189"/>
                    <a:gd name="T56" fmla="*/ 87 w 158"/>
                    <a:gd name="T57" fmla="*/ 69 h 189"/>
                    <a:gd name="T58" fmla="*/ 92 w 158"/>
                    <a:gd name="T59" fmla="*/ 66 h 189"/>
                    <a:gd name="T60" fmla="*/ 95 w 158"/>
                    <a:gd name="T61" fmla="*/ 72 h 189"/>
                    <a:gd name="T62" fmla="*/ 102 w 158"/>
                    <a:gd name="T63" fmla="*/ 68 h 189"/>
                    <a:gd name="T64" fmla="*/ 115 w 158"/>
                    <a:gd name="T65" fmla="*/ 63 h 189"/>
                    <a:gd name="T66" fmla="*/ 126 w 158"/>
                    <a:gd name="T67" fmla="*/ 85 h 189"/>
                    <a:gd name="T68" fmla="*/ 121 w 158"/>
                    <a:gd name="T69" fmla="*/ 96 h 189"/>
                    <a:gd name="T70" fmla="*/ 111 w 158"/>
                    <a:gd name="T71" fmla="*/ 91 h 189"/>
                    <a:gd name="T72" fmla="*/ 95 w 158"/>
                    <a:gd name="T73" fmla="*/ 106 h 189"/>
                    <a:gd name="T74" fmla="*/ 100 w 158"/>
                    <a:gd name="T75" fmla="*/ 118 h 189"/>
                    <a:gd name="T76" fmla="*/ 126 w 158"/>
                    <a:gd name="T77" fmla="*/ 124 h 189"/>
                    <a:gd name="T78" fmla="*/ 149 w 158"/>
                    <a:gd name="T79" fmla="*/ 140 h 189"/>
                    <a:gd name="T80" fmla="*/ 155 w 158"/>
                    <a:gd name="T81" fmla="*/ 133 h 189"/>
                    <a:gd name="T82" fmla="*/ 158 w 158"/>
                    <a:gd name="T83" fmla="*/ 150 h 189"/>
                    <a:gd name="T84" fmla="*/ 155 w 158"/>
                    <a:gd name="T85" fmla="*/ 156 h 189"/>
                    <a:gd name="T86" fmla="*/ 146 w 158"/>
                    <a:gd name="T87" fmla="*/ 168 h 189"/>
                    <a:gd name="T88" fmla="*/ 142 w 158"/>
                    <a:gd name="T89" fmla="*/ 162 h 189"/>
                    <a:gd name="T90" fmla="*/ 148 w 158"/>
                    <a:gd name="T91" fmla="*/ 180 h 189"/>
                    <a:gd name="T92" fmla="*/ 124 w 158"/>
                    <a:gd name="T93" fmla="*/ 189 h 189"/>
                    <a:gd name="T94" fmla="*/ 126 w 158"/>
                    <a:gd name="T95" fmla="*/ 166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89">
                      <a:moveTo>
                        <a:pt x="123" y="169"/>
                      </a:moveTo>
                      <a:lnTo>
                        <a:pt x="118" y="171"/>
                      </a:lnTo>
                      <a:lnTo>
                        <a:pt x="120" y="172"/>
                      </a:lnTo>
                      <a:lnTo>
                        <a:pt x="118" y="181"/>
                      </a:lnTo>
                      <a:lnTo>
                        <a:pt x="115" y="184"/>
                      </a:lnTo>
                      <a:lnTo>
                        <a:pt x="112" y="184"/>
                      </a:lnTo>
                      <a:lnTo>
                        <a:pt x="105" y="175"/>
                      </a:lnTo>
                      <a:lnTo>
                        <a:pt x="103" y="178"/>
                      </a:lnTo>
                      <a:lnTo>
                        <a:pt x="103" y="178"/>
                      </a:lnTo>
                      <a:lnTo>
                        <a:pt x="90" y="161"/>
                      </a:lnTo>
                      <a:lnTo>
                        <a:pt x="90" y="161"/>
                      </a:lnTo>
                      <a:lnTo>
                        <a:pt x="93" y="153"/>
                      </a:lnTo>
                      <a:lnTo>
                        <a:pt x="93" y="141"/>
                      </a:lnTo>
                      <a:lnTo>
                        <a:pt x="90" y="140"/>
                      </a:lnTo>
                      <a:lnTo>
                        <a:pt x="90" y="138"/>
                      </a:lnTo>
                      <a:lnTo>
                        <a:pt x="89" y="140"/>
                      </a:lnTo>
                      <a:lnTo>
                        <a:pt x="87" y="135"/>
                      </a:lnTo>
                      <a:lnTo>
                        <a:pt x="87" y="133"/>
                      </a:lnTo>
                      <a:lnTo>
                        <a:pt x="90" y="133"/>
                      </a:lnTo>
                      <a:lnTo>
                        <a:pt x="89" y="131"/>
                      </a:lnTo>
                      <a:lnTo>
                        <a:pt x="90" y="128"/>
                      </a:lnTo>
                      <a:lnTo>
                        <a:pt x="87" y="124"/>
                      </a:lnTo>
                      <a:lnTo>
                        <a:pt x="83" y="122"/>
                      </a:lnTo>
                      <a:lnTo>
                        <a:pt x="80" y="124"/>
                      </a:lnTo>
                      <a:lnTo>
                        <a:pt x="78" y="121"/>
                      </a:lnTo>
                      <a:lnTo>
                        <a:pt x="77" y="124"/>
                      </a:lnTo>
                      <a:lnTo>
                        <a:pt x="71" y="125"/>
                      </a:lnTo>
                      <a:lnTo>
                        <a:pt x="71" y="127"/>
                      </a:lnTo>
                      <a:lnTo>
                        <a:pt x="66" y="130"/>
                      </a:lnTo>
                      <a:lnTo>
                        <a:pt x="65" y="125"/>
                      </a:lnTo>
                      <a:lnTo>
                        <a:pt x="63" y="125"/>
                      </a:lnTo>
                      <a:lnTo>
                        <a:pt x="63" y="124"/>
                      </a:lnTo>
                      <a:lnTo>
                        <a:pt x="59" y="121"/>
                      </a:lnTo>
                      <a:lnTo>
                        <a:pt x="57" y="122"/>
                      </a:lnTo>
                      <a:lnTo>
                        <a:pt x="53" y="122"/>
                      </a:lnTo>
                      <a:lnTo>
                        <a:pt x="53" y="124"/>
                      </a:lnTo>
                      <a:lnTo>
                        <a:pt x="50" y="121"/>
                      </a:lnTo>
                      <a:lnTo>
                        <a:pt x="47" y="124"/>
                      </a:lnTo>
                      <a:lnTo>
                        <a:pt x="46" y="121"/>
                      </a:lnTo>
                      <a:lnTo>
                        <a:pt x="46" y="115"/>
                      </a:lnTo>
                      <a:lnTo>
                        <a:pt x="43" y="113"/>
                      </a:lnTo>
                      <a:lnTo>
                        <a:pt x="41" y="106"/>
                      </a:lnTo>
                      <a:lnTo>
                        <a:pt x="38" y="105"/>
                      </a:lnTo>
                      <a:lnTo>
                        <a:pt x="37" y="106"/>
                      </a:lnTo>
                      <a:lnTo>
                        <a:pt x="31" y="103"/>
                      </a:lnTo>
                      <a:lnTo>
                        <a:pt x="25" y="97"/>
                      </a:lnTo>
                      <a:lnTo>
                        <a:pt x="35" y="90"/>
                      </a:lnTo>
                      <a:lnTo>
                        <a:pt x="41" y="62"/>
                      </a:lnTo>
                      <a:lnTo>
                        <a:pt x="23" y="53"/>
                      </a:lnTo>
                      <a:lnTo>
                        <a:pt x="13" y="44"/>
                      </a:lnTo>
                      <a:lnTo>
                        <a:pt x="3" y="46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13" y="37"/>
                      </a:lnTo>
                      <a:lnTo>
                        <a:pt x="12" y="32"/>
                      </a:lnTo>
                      <a:lnTo>
                        <a:pt x="16" y="26"/>
                      </a:lnTo>
                      <a:lnTo>
                        <a:pt x="16" y="16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3" y="4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6" y="4"/>
                      </a:lnTo>
                      <a:lnTo>
                        <a:pt x="35" y="4"/>
                      </a:lnTo>
                      <a:lnTo>
                        <a:pt x="40" y="9"/>
                      </a:lnTo>
                      <a:lnTo>
                        <a:pt x="40" y="13"/>
                      </a:lnTo>
                      <a:lnTo>
                        <a:pt x="38" y="15"/>
                      </a:lnTo>
                      <a:lnTo>
                        <a:pt x="40" y="16"/>
                      </a:lnTo>
                      <a:lnTo>
                        <a:pt x="41" y="16"/>
                      </a:lnTo>
                      <a:lnTo>
                        <a:pt x="40" y="21"/>
                      </a:lnTo>
                      <a:lnTo>
                        <a:pt x="41" y="24"/>
                      </a:lnTo>
                      <a:lnTo>
                        <a:pt x="46" y="28"/>
                      </a:lnTo>
                      <a:lnTo>
                        <a:pt x="50" y="28"/>
                      </a:lnTo>
                      <a:lnTo>
                        <a:pt x="52" y="25"/>
                      </a:lnTo>
                      <a:lnTo>
                        <a:pt x="54" y="29"/>
                      </a:lnTo>
                      <a:lnTo>
                        <a:pt x="57" y="28"/>
                      </a:lnTo>
                      <a:lnTo>
                        <a:pt x="57" y="35"/>
                      </a:lnTo>
                      <a:lnTo>
                        <a:pt x="62" y="37"/>
                      </a:lnTo>
                      <a:lnTo>
                        <a:pt x="62" y="41"/>
                      </a:lnTo>
                      <a:lnTo>
                        <a:pt x="63" y="43"/>
                      </a:lnTo>
                      <a:lnTo>
                        <a:pt x="69" y="43"/>
                      </a:lnTo>
                      <a:lnTo>
                        <a:pt x="69" y="54"/>
                      </a:lnTo>
                      <a:lnTo>
                        <a:pt x="78" y="57"/>
                      </a:lnTo>
                      <a:lnTo>
                        <a:pt x="81" y="63"/>
                      </a:lnTo>
                      <a:lnTo>
                        <a:pt x="80" y="68"/>
                      </a:lnTo>
                      <a:lnTo>
                        <a:pt x="83" y="71"/>
                      </a:lnTo>
                      <a:lnTo>
                        <a:pt x="87" y="69"/>
                      </a:lnTo>
                      <a:lnTo>
                        <a:pt x="84" y="68"/>
                      </a:lnTo>
                      <a:lnTo>
                        <a:pt x="86" y="63"/>
                      </a:lnTo>
                      <a:lnTo>
                        <a:pt x="92" y="66"/>
                      </a:lnTo>
                      <a:lnTo>
                        <a:pt x="90" y="68"/>
                      </a:lnTo>
                      <a:lnTo>
                        <a:pt x="95" y="68"/>
                      </a:lnTo>
                      <a:lnTo>
                        <a:pt x="95" y="72"/>
                      </a:lnTo>
                      <a:lnTo>
                        <a:pt x="96" y="71"/>
                      </a:lnTo>
                      <a:lnTo>
                        <a:pt x="97" y="65"/>
                      </a:lnTo>
                      <a:lnTo>
                        <a:pt x="102" y="68"/>
                      </a:lnTo>
                      <a:lnTo>
                        <a:pt x="100" y="71"/>
                      </a:lnTo>
                      <a:lnTo>
                        <a:pt x="103" y="71"/>
                      </a:lnTo>
                      <a:lnTo>
                        <a:pt x="115" y="63"/>
                      </a:lnTo>
                      <a:lnTo>
                        <a:pt x="115" y="63"/>
                      </a:lnTo>
                      <a:lnTo>
                        <a:pt x="118" y="77"/>
                      </a:lnTo>
                      <a:lnTo>
                        <a:pt x="126" y="85"/>
                      </a:lnTo>
                      <a:lnTo>
                        <a:pt x="121" y="90"/>
                      </a:lnTo>
                      <a:lnTo>
                        <a:pt x="124" y="94"/>
                      </a:lnTo>
                      <a:lnTo>
                        <a:pt x="121" y="96"/>
                      </a:lnTo>
                      <a:lnTo>
                        <a:pt x="117" y="93"/>
                      </a:lnTo>
                      <a:lnTo>
                        <a:pt x="112" y="97"/>
                      </a:lnTo>
                      <a:lnTo>
                        <a:pt x="111" y="91"/>
                      </a:lnTo>
                      <a:lnTo>
                        <a:pt x="106" y="96"/>
                      </a:lnTo>
                      <a:lnTo>
                        <a:pt x="99" y="100"/>
                      </a:lnTo>
                      <a:lnTo>
                        <a:pt x="95" y="106"/>
                      </a:lnTo>
                      <a:lnTo>
                        <a:pt x="95" y="112"/>
                      </a:lnTo>
                      <a:lnTo>
                        <a:pt x="100" y="118"/>
                      </a:lnTo>
                      <a:lnTo>
                        <a:pt x="100" y="118"/>
                      </a:lnTo>
                      <a:lnTo>
                        <a:pt x="108" y="121"/>
                      </a:lnTo>
                      <a:lnTo>
                        <a:pt x="112" y="128"/>
                      </a:lnTo>
                      <a:lnTo>
                        <a:pt x="126" y="124"/>
                      </a:lnTo>
                      <a:lnTo>
                        <a:pt x="133" y="133"/>
                      </a:lnTo>
                      <a:lnTo>
                        <a:pt x="136" y="133"/>
                      </a:lnTo>
                      <a:lnTo>
                        <a:pt x="149" y="140"/>
                      </a:lnTo>
                      <a:lnTo>
                        <a:pt x="151" y="135"/>
                      </a:lnTo>
                      <a:lnTo>
                        <a:pt x="155" y="133"/>
                      </a:lnTo>
                      <a:lnTo>
                        <a:pt x="155" y="133"/>
                      </a:lnTo>
                      <a:lnTo>
                        <a:pt x="158" y="138"/>
                      </a:lnTo>
                      <a:lnTo>
                        <a:pt x="155" y="147"/>
                      </a:lnTo>
                      <a:lnTo>
                        <a:pt x="158" y="150"/>
                      </a:lnTo>
                      <a:lnTo>
                        <a:pt x="157" y="152"/>
                      </a:lnTo>
                      <a:lnTo>
                        <a:pt x="155" y="152"/>
                      </a:lnTo>
                      <a:lnTo>
                        <a:pt x="155" y="156"/>
                      </a:lnTo>
                      <a:lnTo>
                        <a:pt x="152" y="156"/>
                      </a:lnTo>
                      <a:lnTo>
                        <a:pt x="148" y="158"/>
                      </a:lnTo>
                      <a:lnTo>
                        <a:pt x="146" y="168"/>
                      </a:lnTo>
                      <a:lnTo>
                        <a:pt x="140" y="166"/>
                      </a:lnTo>
                      <a:lnTo>
                        <a:pt x="143" y="163"/>
                      </a:lnTo>
                      <a:lnTo>
                        <a:pt x="142" y="162"/>
                      </a:lnTo>
                      <a:lnTo>
                        <a:pt x="137" y="165"/>
                      </a:lnTo>
                      <a:lnTo>
                        <a:pt x="139" y="172"/>
                      </a:lnTo>
                      <a:lnTo>
                        <a:pt x="148" y="180"/>
                      </a:lnTo>
                      <a:lnTo>
                        <a:pt x="146" y="181"/>
                      </a:lnTo>
                      <a:lnTo>
                        <a:pt x="133" y="187"/>
                      </a:lnTo>
                      <a:lnTo>
                        <a:pt x="124" y="189"/>
                      </a:lnTo>
                      <a:lnTo>
                        <a:pt x="126" y="186"/>
                      </a:lnTo>
                      <a:lnTo>
                        <a:pt x="121" y="177"/>
                      </a:lnTo>
                      <a:lnTo>
                        <a:pt x="126" y="166"/>
                      </a:lnTo>
                      <a:lnTo>
                        <a:pt x="121" y="165"/>
                      </a:lnTo>
                      <a:lnTo>
                        <a:pt x="123" y="16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057" name="Straight Arrow Connector 2056"/>
          <p:cNvCxnSpPr>
            <a:endCxn id="169" idx="23"/>
          </p:cNvCxnSpPr>
          <p:nvPr/>
        </p:nvCxnSpPr>
        <p:spPr>
          <a:xfrm flipH="1" flipV="1">
            <a:off x="938227" y="2481380"/>
            <a:ext cx="1068373" cy="4735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endCxn id="151" idx="2"/>
          </p:cNvCxnSpPr>
          <p:nvPr/>
        </p:nvCxnSpPr>
        <p:spPr>
          <a:xfrm flipH="1">
            <a:off x="573774" y="3907289"/>
            <a:ext cx="1630935" cy="5944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6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 animBg="1"/>
      <p:bldP spid="99" grpId="0" animBg="1"/>
      <p:bldP spid="100" grpId="0" animBg="1"/>
      <p:bldP spid="101" grpId="0"/>
      <p:bldP spid="102" grpId="0" animBg="1"/>
      <p:bldP spid="103" grpId="0"/>
      <p:bldP spid="104" grpId="0" animBg="1"/>
      <p:bldP spid="105" grpId="0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214" y="0"/>
            <a:ext cx="7399283" cy="13513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1/ </a:t>
            </a:r>
            <a:r>
              <a:rPr lang="vi-VN" sz="4800" cap="small" dirty="0" smtClean="0">
                <a:solidFill>
                  <a:srgbClr val="C00000"/>
                </a:solidFill>
              </a:rPr>
              <a:t>KHÍ </a:t>
            </a:r>
            <a:r>
              <a:rPr lang="vi-VN" sz="4800" cap="small" dirty="0">
                <a:solidFill>
                  <a:srgbClr val="C00000"/>
                </a:solidFill>
              </a:rPr>
              <a:t>HẬU NHIỆT ĐỚI </a:t>
            </a:r>
            <a:r>
              <a:rPr lang="vi-VN" sz="4800" cap="small" dirty="0" smtClean="0">
                <a:solidFill>
                  <a:srgbClr val="C00000"/>
                </a:solidFill>
              </a:rPr>
              <a:t>ẨM</a:t>
            </a:r>
            <a:r>
              <a:rPr lang="en-US" sz="4800" cap="small" dirty="0" smtClean="0">
                <a:solidFill>
                  <a:srgbClr val="C00000"/>
                </a:solidFill>
              </a:rPr>
              <a:t/>
            </a:r>
            <a:br>
              <a:rPr lang="en-US" sz="4800" cap="small" dirty="0" smtClean="0">
                <a:solidFill>
                  <a:srgbClr val="C00000"/>
                </a:solidFill>
              </a:rPr>
            </a:br>
            <a:r>
              <a:rPr lang="en-US" sz="4800" cap="small" dirty="0" smtClean="0">
                <a:solidFill>
                  <a:srgbClr val="C00000"/>
                </a:solidFill>
              </a:rPr>
              <a:t>b/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tính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chất</a:t>
            </a:r>
            <a:r>
              <a:rPr lang="en-US" sz="4800" cap="small" dirty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ẩm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0161" y="1279898"/>
            <a:ext cx="9543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/>
              <a:t>B</a:t>
            </a:r>
            <a:r>
              <a:rPr lang="en-US" sz="2800" dirty="0" smtClean="0"/>
              <a:t>Ả</a:t>
            </a:r>
            <a:r>
              <a:rPr lang="vi-VN" sz="2800" dirty="0" smtClean="0"/>
              <a:t>NG 4.2. LƯỢNG MƯA VÀ ĐỘ ẨM KHÔNG KHÍ TRUNG B</a:t>
            </a:r>
            <a:r>
              <a:rPr lang="en-US" sz="2800" dirty="0"/>
              <a:t>Ì</a:t>
            </a:r>
            <a:r>
              <a:rPr lang="vi-VN" sz="2800" dirty="0" smtClean="0"/>
              <a:t>NH TH</a:t>
            </a:r>
            <a:r>
              <a:rPr lang="en-US" sz="2800" dirty="0"/>
              <a:t>Á</a:t>
            </a:r>
            <a:r>
              <a:rPr lang="vi-VN" sz="2800" dirty="0" smtClean="0"/>
              <a:t>NG</a:t>
            </a:r>
          </a:p>
          <a:p>
            <a:pPr algn="ctr"/>
            <a:r>
              <a:rPr lang="vi-VN" sz="2800" dirty="0" smtClean="0"/>
              <a:t>TẠI TRẠM KHÍ TƯỢNG HÀ ĐÔNG (H</a:t>
            </a:r>
            <a:r>
              <a:rPr lang="en-US" sz="2800" dirty="0"/>
              <a:t>À</a:t>
            </a:r>
            <a:r>
              <a:rPr lang="vi-VN" sz="2800" dirty="0" smtClean="0"/>
              <a:t> NỘI)</a:t>
            </a:r>
            <a:endParaRPr lang="vi-VN" sz="2800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50125" r="76338" b="26945"/>
          <a:stretch/>
        </p:blipFill>
        <p:spPr>
          <a:xfrm>
            <a:off x="54162" y="0"/>
            <a:ext cx="2139912" cy="17907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02294"/>
              </p:ext>
            </p:extLst>
          </p:nvPr>
        </p:nvGraphicFramePr>
        <p:xfrm>
          <a:off x="228601" y="2234005"/>
          <a:ext cx="11687626" cy="1492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0322">
                  <a:extLst>
                    <a:ext uri="{9D8B030D-6E8A-4147-A177-3AD203B41FA5}">
                      <a16:colId xmlns:a16="http://schemas.microsoft.com/office/drawing/2014/main" val="2524954452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2692888878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38316637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4286089597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1761354109"/>
                    </a:ext>
                  </a:extLst>
                </a:gridCol>
                <a:gridCol w="814948">
                  <a:extLst>
                    <a:ext uri="{9D8B030D-6E8A-4147-A177-3AD203B41FA5}">
                      <a16:colId xmlns:a16="http://schemas.microsoft.com/office/drawing/2014/main" val="3305181984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906159053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915726440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5613706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2304656014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029250233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1572433478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2222282189"/>
                    </a:ext>
                  </a:extLst>
                </a:gridCol>
              </a:tblGrid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Tháng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404028"/>
                  </a:ext>
                </a:extLst>
              </a:tr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Lượng mưa (mm)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28,4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21,5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48,4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79,3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187,0</a:t>
                      </a:r>
                      <a:endParaRPr lang="en-US" sz="2000" b="0" i="0" u="none" strike="noStrike" dirty="0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220,8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275,6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318,6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226,7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181,4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84,9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51,6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911713"/>
                  </a:ext>
                </a:extLst>
              </a:tr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Độ ẩm (%)</a:t>
                      </a:r>
                      <a:endParaRPr lang="en-US" sz="2000" b="0" i="0" u="none" strike="noStrike" dirty="0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82,4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84,6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86,0</a:t>
                      </a:r>
                      <a:endParaRPr lang="en-US" sz="2000" b="0" i="0" u="none" strike="noStrike">
                        <a:solidFill>
                          <a:srgbClr val="7D8AA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87,0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84,5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81,1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81,9</a:t>
                      </a:r>
                      <a:endParaRPr lang="en-US" sz="2000" b="0" i="0" u="none" strike="noStrike">
                        <a:solidFill>
                          <a:srgbClr val="7D8AA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85,3</a:t>
                      </a:r>
                      <a:endParaRPr lang="en-US" sz="2000" b="0" i="0" u="none" strike="noStrike">
                        <a:solidFill>
                          <a:srgbClr val="7D8AA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85,4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81,8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81,1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79,7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371659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9116"/>
            <a:ext cx="2304612" cy="1539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1816" y="3792669"/>
            <a:ext cx="9154411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</a:t>
            </a:r>
            <a:r>
              <a:rPr lang="vi-VN" sz="3200" dirty="0" smtClean="0"/>
              <a:t>ính </a:t>
            </a:r>
            <a:r>
              <a:rPr lang="vi-VN" sz="3200" dirty="0"/>
              <a:t>tổng lượng mưa của trạm Hà Đông bằng tổng 12 </a:t>
            </a:r>
            <a:r>
              <a:rPr lang="vi-VN" sz="3200" dirty="0" smtClean="0"/>
              <a:t>tháng </a:t>
            </a:r>
            <a:endParaRPr lang="en-US" sz="3200" dirty="0"/>
          </a:p>
        </p:txBody>
      </p:sp>
      <p:pic>
        <p:nvPicPr>
          <p:cNvPr id="9" name="2 MINUTE TIMER ⏲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1" y="5478459"/>
            <a:ext cx="2308743" cy="1298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24241" y="4608966"/>
            <a:ext cx="747672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vi-VN" sz="48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tổng lượng </a:t>
            </a:r>
            <a:r>
              <a:rPr lang="vi-VN" sz="48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mưa </a:t>
            </a:r>
            <a:r>
              <a:rPr lang="en-US" sz="48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n-US" sz="48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1724,2mm</a:t>
            </a:r>
            <a:endParaRPr lang="en-US" sz="4800" cap="small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2761814" y="5581167"/>
            <a:ext cx="9287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Tổng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lượng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mưa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lớn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ẩm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quanh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năm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cao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thường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80%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34" y="225501"/>
            <a:ext cx="9436752" cy="849954"/>
          </a:xfrm>
        </p:spPr>
        <p:txBody>
          <a:bodyPr>
            <a:normAutofit/>
          </a:bodyPr>
          <a:lstStyle/>
          <a:p>
            <a:pPr algn="l"/>
            <a:r>
              <a:rPr lang="en-US" sz="4400" cap="small" dirty="0" smtClean="0">
                <a:solidFill>
                  <a:srgbClr val="C00000"/>
                </a:solidFill>
              </a:rPr>
              <a:t>ĐIỀN TỪ CÒN THIẺU VÀO CHỖ TRỐNG</a:t>
            </a:r>
            <a:endParaRPr lang="en-US" sz="44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7250" y="2621351"/>
          <a:ext cx="11654987" cy="39568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54987">
                  <a:extLst>
                    <a:ext uri="{9D8B030D-6E8A-4147-A177-3AD203B41FA5}">
                      <a16:colId xmlns:a16="http://schemas.microsoft.com/office/drawing/2014/main" val="1088355264"/>
                    </a:ext>
                  </a:extLst>
                </a:gridCol>
              </a:tblGrid>
              <a:tr h="1978410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Tính chất nhiệt đới thể hiện qua các yếu tố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Lượng bức xạ tổng cộng ở nước ta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; cán cân bức xạ trên toàn lãnh thổ Việt Nam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Nhiệt độ trung bình năm ở hầu hết mọi nơi trên cả nước đều trên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(trừ vùng núi cao) và tăng dần từ Bắc vào Nam. Số giờ nắng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khoảng 1.400 - 3.000 giờ/năm.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355605"/>
                  </a:ext>
                </a:extLst>
              </a:tr>
              <a:tr h="1978410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Tính chất ẩm thể hiện qua yếu tố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và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Nước ta có lượng mưa trung bình năm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từ 1 500 - 2.000 mm/năm. Ở những khu vực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hoặc vùng núi cao, lượng mưa trung bình năm thường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khoảng 3.000 - 4.000 mm/năm. Cân bằng ẩm luôn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độ ẩm không khí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trên 80%.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02224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357" y="2588684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bức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xạ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05413" y="3083426"/>
            <a:ext cx="75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l</a:t>
            </a:r>
            <a:r>
              <a:rPr lang="en-US" sz="2800" dirty="0" err="1" smtClean="0">
                <a:solidFill>
                  <a:srgbClr val="C00000"/>
                </a:solidFill>
              </a:rPr>
              <a:t>ớn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300885" y="3064376"/>
            <a:ext cx="184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luôn </a:t>
            </a:r>
            <a:r>
              <a:rPr lang="vi-VN" sz="2800" dirty="0" smtClean="0">
                <a:solidFill>
                  <a:srgbClr val="C00000"/>
                </a:solidFill>
              </a:rPr>
              <a:t>dương</a:t>
            </a:r>
            <a:r>
              <a:rPr lang="vi-VN" sz="2800" dirty="0">
                <a:solidFill>
                  <a:srgbClr val="C00000"/>
                </a:solidFill>
              </a:rPr>
              <a:t>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545904" y="3554929"/>
            <a:ext cx="914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u="sng" dirty="0">
                <a:solidFill>
                  <a:srgbClr val="C00000"/>
                </a:solidFill>
              </a:rPr>
              <a:t>20°C</a:t>
            </a:r>
            <a:r>
              <a:rPr lang="vi-VN" sz="2800" dirty="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730916" y="4059815"/>
            <a:ext cx="931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</a:t>
            </a:r>
            <a:r>
              <a:rPr lang="en-US" sz="2800" dirty="0" err="1" smtClean="0">
                <a:solidFill>
                  <a:srgbClr val="C00000"/>
                </a:solidFill>
              </a:rPr>
              <a:t>hiều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109741" y="4556160"/>
            <a:ext cx="1665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lượng mưa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498321" y="455616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độ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ẩm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405617" y="5018699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lớn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9368524" y="5010779"/>
            <a:ext cx="1914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đón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biển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7009404" y="5533999"/>
            <a:ext cx="151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nhiều hơn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025398" y="6064292"/>
            <a:ext cx="1034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dương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459937" y="6053817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cao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735" y="-88305"/>
            <a:ext cx="2664727" cy="26701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0132" y="1246772"/>
            <a:ext cx="963335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ea typeface="Times New Roman" panose="02020603050405020304" pitchFamily="18" charset="0"/>
              </a:rPr>
              <a:t>LỚN /BỨC XẠ/ DƯƠNG /ĐÓN GIÓ BIỂN / LUÔN DƯƠNG/ 20°C/ NHIỀU HƠN / NHIỀU/ LƯỢNG MƯA CAO / ĐỘ ẨM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238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4" grpId="0"/>
      <p:bldP spid="85" grpId="0"/>
      <p:bldP spid="86" grpId="0"/>
      <p:bldP spid="87" grpId="0"/>
      <p:bldP spid="90" grpId="0"/>
      <p:bldP spid="92" grpId="0"/>
      <p:bldP spid="93" grpId="0"/>
      <p:bldP spid="95" grpId="0"/>
      <p:bldP spid="99" grpId="0"/>
      <p:bldP spid="101" grpId="0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2375"/>
            <a:ext cx="9144000" cy="592137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NHIỆT ĐỘ CỦA VIỆT NAM CAO</a:t>
            </a:r>
            <a:endParaRPr lang="en-US" sz="5400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298611" y="3429000"/>
            <a:ext cx="1380227" cy="2126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2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1950"/>
          <a:stretch/>
        </p:blipFill>
        <p:spPr>
          <a:xfrm>
            <a:off x="151322" y="497180"/>
            <a:ext cx="11770384" cy="6145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5086"/>
            <a:ext cx="9144000" cy="592137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VIỆT NAM CÓ LƯỢNG MƯA CAO</a:t>
            </a:r>
            <a:endParaRPr lang="en-US" sz="5400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55068" y="2946400"/>
            <a:ext cx="366418" cy="3566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5037"/>
            <a:ext cx="10526110" cy="10059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NGUYÊN NHÂN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chất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nhiệt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ẩm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4" y="-46596"/>
            <a:ext cx="2921876" cy="3087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0"/>
          <a:stretch/>
        </p:blipFill>
        <p:spPr>
          <a:xfrm>
            <a:off x="857249" y="3211441"/>
            <a:ext cx="1525377" cy="3276851"/>
          </a:xfrm>
          <a:prstGeom prst="rect">
            <a:avLst/>
          </a:prstGeom>
        </p:spPr>
      </p:pic>
      <p:pic>
        <p:nvPicPr>
          <p:cNvPr id="8" name="image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88329" y="3300056"/>
            <a:ext cx="6015813" cy="3287441"/>
          </a:xfrm>
          <a:prstGeom prst="rect">
            <a:avLst/>
          </a:prstGeom>
          <a:ln/>
        </p:spPr>
      </p:pic>
      <p:sp>
        <p:nvSpPr>
          <p:cNvPr id="9" name="Rectangle 8"/>
          <p:cNvSpPr/>
          <p:nvPr/>
        </p:nvSpPr>
        <p:spPr>
          <a:xfrm>
            <a:off x="419100" y="2097679"/>
            <a:ext cx="9638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/>
              <a:t>Việt Nam có tính chất </a:t>
            </a:r>
            <a:r>
              <a:rPr lang="vi-VN" sz="3600" dirty="0" smtClean="0">
                <a:solidFill>
                  <a:srgbClr val="C00000"/>
                </a:solidFill>
              </a:rPr>
              <a:t>NHIỆT</a:t>
            </a:r>
            <a:r>
              <a:rPr lang="en-US" sz="3600" dirty="0" smtClean="0">
                <a:solidFill>
                  <a:srgbClr val="C00000"/>
                </a:solidFill>
              </a:rPr>
              <a:t> ĐỚI </a:t>
            </a:r>
            <a:r>
              <a:rPr lang="vi-VN" sz="3600" dirty="0" smtClean="0"/>
              <a:t>do </a:t>
            </a:r>
            <a:r>
              <a:rPr lang="en-US" sz="3600" dirty="0" err="1" smtClean="0"/>
              <a:t>vị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địa</a:t>
            </a:r>
            <a:r>
              <a:rPr lang="en-US" sz="3600" dirty="0" smtClean="0"/>
              <a:t> </a:t>
            </a:r>
            <a:r>
              <a:rPr lang="en-US" sz="3600" dirty="0" err="1" smtClean="0"/>
              <a:t>lí</a:t>
            </a:r>
            <a:r>
              <a:rPr lang="en-US" sz="3600" dirty="0" smtClean="0"/>
              <a:t> </a:t>
            </a:r>
            <a:r>
              <a:rPr lang="vi-VN" sz="3600" dirty="0" smtClean="0"/>
              <a:t>nước </a:t>
            </a:r>
            <a:r>
              <a:rPr lang="vi-VN" sz="3600" dirty="0"/>
              <a:t>ta nằm trong vùng </a:t>
            </a:r>
            <a:r>
              <a:rPr lang="vi-VN" sz="3600" dirty="0">
                <a:solidFill>
                  <a:srgbClr val="C00000"/>
                </a:solidFill>
              </a:rPr>
              <a:t>nội chí tuyến </a:t>
            </a:r>
            <a:r>
              <a:rPr lang="vi-VN" sz="3600" dirty="0"/>
              <a:t>Bắc bán cầu.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897219" y="2809709"/>
            <a:ext cx="1854685" cy="3686096"/>
            <a:chOff x="851447" y="1865518"/>
            <a:chExt cx="4196446" cy="8340234"/>
          </a:xfrm>
        </p:grpSpPr>
        <p:sp>
          <p:nvSpPr>
            <p:cNvPr id="11" name="Freeform 10"/>
            <p:cNvSpPr/>
            <p:nvPr/>
          </p:nvSpPr>
          <p:spPr>
            <a:xfrm>
              <a:off x="851447" y="1865519"/>
              <a:ext cx="4196446" cy="8323234"/>
            </a:xfrm>
            <a:custGeom>
              <a:avLst/>
              <a:gdLst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71931 w 3372031"/>
                <a:gd name="connsiteY23" fmla="*/ 3917751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841012 w 3372031"/>
                <a:gd name="connsiteY24" fmla="*/ 3979664 h 7308651"/>
                <a:gd name="connsiteX25" fmla="*/ 2914831 w 3372031"/>
                <a:gd name="connsiteY25" fmla="*/ 4279701 h 7308651"/>
                <a:gd name="connsiteX26" fmla="*/ 3029131 w 3372031"/>
                <a:gd name="connsiteY26" fmla="*/ 4527351 h 7308651"/>
                <a:gd name="connsiteX27" fmla="*/ 3029131 w 3372031"/>
                <a:gd name="connsiteY27" fmla="*/ 4965501 h 7308651"/>
                <a:gd name="connsiteX28" fmla="*/ 3029131 w 3372031"/>
                <a:gd name="connsiteY28" fmla="*/ 5860851 h 7308651"/>
                <a:gd name="connsiteX29" fmla="*/ 3048181 w 3372031"/>
                <a:gd name="connsiteY29" fmla="*/ 6451401 h 7308651"/>
                <a:gd name="connsiteX30" fmla="*/ 2571931 w 3372031"/>
                <a:gd name="connsiteY30" fmla="*/ 6432351 h 7308651"/>
                <a:gd name="connsiteX31" fmla="*/ 2038531 w 3372031"/>
                <a:gd name="connsiteY31" fmla="*/ 6718101 h 7308651"/>
                <a:gd name="connsiteX32" fmla="*/ 1848031 w 3372031"/>
                <a:gd name="connsiteY32" fmla="*/ 6908601 h 7308651"/>
                <a:gd name="connsiteX33" fmla="*/ 1428931 w 3372031"/>
                <a:gd name="connsiteY33" fmla="*/ 7156251 h 7308651"/>
                <a:gd name="connsiteX34" fmla="*/ 1238431 w 3372031"/>
                <a:gd name="connsiteY3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767194 w 3372031"/>
                <a:gd name="connsiteY24" fmla="*/ 3955851 h 7308651"/>
                <a:gd name="connsiteX25" fmla="*/ 2841012 w 3372031"/>
                <a:gd name="connsiteY25" fmla="*/ 3979664 h 7308651"/>
                <a:gd name="connsiteX26" fmla="*/ 2914831 w 3372031"/>
                <a:gd name="connsiteY26" fmla="*/ 4279701 h 7308651"/>
                <a:gd name="connsiteX27" fmla="*/ 3029131 w 3372031"/>
                <a:gd name="connsiteY27" fmla="*/ 4527351 h 7308651"/>
                <a:gd name="connsiteX28" fmla="*/ 3029131 w 3372031"/>
                <a:gd name="connsiteY28" fmla="*/ 4965501 h 7308651"/>
                <a:gd name="connsiteX29" fmla="*/ 3029131 w 3372031"/>
                <a:gd name="connsiteY29" fmla="*/ 5860851 h 7308651"/>
                <a:gd name="connsiteX30" fmla="*/ 3048181 w 3372031"/>
                <a:gd name="connsiteY30" fmla="*/ 6451401 h 7308651"/>
                <a:gd name="connsiteX31" fmla="*/ 2571931 w 3372031"/>
                <a:gd name="connsiteY31" fmla="*/ 6432351 h 7308651"/>
                <a:gd name="connsiteX32" fmla="*/ 2038531 w 3372031"/>
                <a:gd name="connsiteY32" fmla="*/ 6718101 h 7308651"/>
                <a:gd name="connsiteX33" fmla="*/ 1848031 w 3372031"/>
                <a:gd name="connsiteY33" fmla="*/ 6908601 h 7308651"/>
                <a:gd name="connsiteX34" fmla="*/ 1428931 w 3372031"/>
                <a:gd name="connsiteY34" fmla="*/ 7156251 h 7308651"/>
                <a:gd name="connsiteX35" fmla="*/ 1238431 w 3372031"/>
                <a:gd name="connsiteY3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67194 w 3372031"/>
                <a:gd name="connsiteY25" fmla="*/ 3955851 h 7308651"/>
                <a:gd name="connsiteX26" fmla="*/ 2841012 w 3372031"/>
                <a:gd name="connsiteY26" fmla="*/ 3979664 h 7308651"/>
                <a:gd name="connsiteX27" fmla="*/ 2914831 w 3372031"/>
                <a:gd name="connsiteY27" fmla="*/ 4279701 h 7308651"/>
                <a:gd name="connsiteX28" fmla="*/ 3029131 w 3372031"/>
                <a:gd name="connsiteY28" fmla="*/ 4527351 h 7308651"/>
                <a:gd name="connsiteX29" fmla="*/ 3029131 w 3372031"/>
                <a:gd name="connsiteY29" fmla="*/ 4965501 h 7308651"/>
                <a:gd name="connsiteX30" fmla="*/ 3029131 w 3372031"/>
                <a:gd name="connsiteY30" fmla="*/ 5860851 h 7308651"/>
                <a:gd name="connsiteX31" fmla="*/ 3048181 w 3372031"/>
                <a:gd name="connsiteY31" fmla="*/ 6451401 h 7308651"/>
                <a:gd name="connsiteX32" fmla="*/ 2571931 w 3372031"/>
                <a:gd name="connsiteY32" fmla="*/ 6432351 h 7308651"/>
                <a:gd name="connsiteX33" fmla="*/ 2038531 w 3372031"/>
                <a:gd name="connsiteY33" fmla="*/ 6718101 h 7308651"/>
                <a:gd name="connsiteX34" fmla="*/ 1848031 w 3372031"/>
                <a:gd name="connsiteY34" fmla="*/ 6908601 h 7308651"/>
                <a:gd name="connsiteX35" fmla="*/ 1428931 w 3372031"/>
                <a:gd name="connsiteY35" fmla="*/ 7156251 h 7308651"/>
                <a:gd name="connsiteX36" fmla="*/ 1238431 w 3372031"/>
                <a:gd name="connsiteY3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21950 w 3372031"/>
                <a:gd name="connsiteY25" fmla="*/ 3910607 h 7308651"/>
                <a:gd name="connsiteX26" fmla="*/ 2767194 w 3372031"/>
                <a:gd name="connsiteY26" fmla="*/ 3955851 h 7308651"/>
                <a:gd name="connsiteX27" fmla="*/ 2841012 w 3372031"/>
                <a:gd name="connsiteY27" fmla="*/ 3979664 h 7308651"/>
                <a:gd name="connsiteX28" fmla="*/ 2914831 w 3372031"/>
                <a:gd name="connsiteY28" fmla="*/ 4279701 h 7308651"/>
                <a:gd name="connsiteX29" fmla="*/ 3029131 w 3372031"/>
                <a:gd name="connsiteY29" fmla="*/ 4527351 h 7308651"/>
                <a:gd name="connsiteX30" fmla="*/ 3029131 w 3372031"/>
                <a:gd name="connsiteY30" fmla="*/ 4965501 h 7308651"/>
                <a:gd name="connsiteX31" fmla="*/ 3029131 w 3372031"/>
                <a:gd name="connsiteY31" fmla="*/ 5860851 h 7308651"/>
                <a:gd name="connsiteX32" fmla="*/ 3048181 w 3372031"/>
                <a:gd name="connsiteY32" fmla="*/ 6451401 h 7308651"/>
                <a:gd name="connsiteX33" fmla="*/ 2571931 w 3372031"/>
                <a:gd name="connsiteY33" fmla="*/ 6432351 h 7308651"/>
                <a:gd name="connsiteX34" fmla="*/ 2038531 w 3372031"/>
                <a:gd name="connsiteY34" fmla="*/ 6718101 h 7308651"/>
                <a:gd name="connsiteX35" fmla="*/ 1848031 w 3372031"/>
                <a:gd name="connsiteY35" fmla="*/ 6908601 h 7308651"/>
                <a:gd name="connsiteX36" fmla="*/ 1428931 w 3372031"/>
                <a:gd name="connsiteY36" fmla="*/ 7156251 h 7308651"/>
                <a:gd name="connsiteX37" fmla="*/ 1238431 w 3372031"/>
                <a:gd name="connsiteY3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3031512 w 3372031"/>
                <a:gd name="connsiteY29" fmla="*/ 4136826 h 7308651"/>
                <a:gd name="connsiteX30" fmla="*/ 2914831 w 3372031"/>
                <a:gd name="connsiteY30" fmla="*/ 4279701 h 7308651"/>
                <a:gd name="connsiteX31" fmla="*/ 3029131 w 3372031"/>
                <a:gd name="connsiteY31" fmla="*/ 4527351 h 7308651"/>
                <a:gd name="connsiteX32" fmla="*/ 3029131 w 3372031"/>
                <a:gd name="connsiteY32" fmla="*/ 4965501 h 7308651"/>
                <a:gd name="connsiteX33" fmla="*/ 3029131 w 3372031"/>
                <a:gd name="connsiteY33" fmla="*/ 5860851 h 7308651"/>
                <a:gd name="connsiteX34" fmla="*/ 3048181 w 3372031"/>
                <a:gd name="connsiteY34" fmla="*/ 6451401 h 7308651"/>
                <a:gd name="connsiteX35" fmla="*/ 2571931 w 3372031"/>
                <a:gd name="connsiteY35" fmla="*/ 6432351 h 7308651"/>
                <a:gd name="connsiteX36" fmla="*/ 2038531 w 3372031"/>
                <a:gd name="connsiteY36" fmla="*/ 6718101 h 7308651"/>
                <a:gd name="connsiteX37" fmla="*/ 1848031 w 3372031"/>
                <a:gd name="connsiteY37" fmla="*/ 6908601 h 7308651"/>
                <a:gd name="connsiteX38" fmla="*/ 1428931 w 3372031"/>
                <a:gd name="connsiteY38" fmla="*/ 7156251 h 7308651"/>
                <a:gd name="connsiteX39" fmla="*/ 1238431 w 3372031"/>
                <a:gd name="connsiteY3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3031512 w 3372031"/>
                <a:gd name="connsiteY30" fmla="*/ 4136826 h 7308651"/>
                <a:gd name="connsiteX31" fmla="*/ 2914831 w 3372031"/>
                <a:gd name="connsiteY31" fmla="*/ 4279701 h 7308651"/>
                <a:gd name="connsiteX32" fmla="*/ 3029131 w 3372031"/>
                <a:gd name="connsiteY32" fmla="*/ 4527351 h 7308651"/>
                <a:gd name="connsiteX33" fmla="*/ 3029131 w 3372031"/>
                <a:gd name="connsiteY33" fmla="*/ 4965501 h 7308651"/>
                <a:gd name="connsiteX34" fmla="*/ 3029131 w 3372031"/>
                <a:gd name="connsiteY34" fmla="*/ 5860851 h 7308651"/>
                <a:gd name="connsiteX35" fmla="*/ 3048181 w 3372031"/>
                <a:gd name="connsiteY35" fmla="*/ 6451401 h 7308651"/>
                <a:gd name="connsiteX36" fmla="*/ 2571931 w 3372031"/>
                <a:gd name="connsiteY36" fmla="*/ 6432351 h 7308651"/>
                <a:gd name="connsiteX37" fmla="*/ 2038531 w 3372031"/>
                <a:gd name="connsiteY37" fmla="*/ 6718101 h 7308651"/>
                <a:gd name="connsiteX38" fmla="*/ 1848031 w 3372031"/>
                <a:gd name="connsiteY38" fmla="*/ 6908601 h 7308651"/>
                <a:gd name="connsiteX39" fmla="*/ 1428931 w 3372031"/>
                <a:gd name="connsiteY39" fmla="*/ 7156251 h 7308651"/>
                <a:gd name="connsiteX40" fmla="*/ 1238431 w 3372031"/>
                <a:gd name="connsiteY4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14831 w 3372031"/>
                <a:gd name="connsiteY32" fmla="*/ 4279701 h 7308651"/>
                <a:gd name="connsiteX33" fmla="*/ 3029131 w 3372031"/>
                <a:gd name="connsiteY33" fmla="*/ 4527351 h 7308651"/>
                <a:gd name="connsiteX34" fmla="*/ 3029131 w 3372031"/>
                <a:gd name="connsiteY34" fmla="*/ 4965501 h 7308651"/>
                <a:gd name="connsiteX35" fmla="*/ 3029131 w 3372031"/>
                <a:gd name="connsiteY35" fmla="*/ 5860851 h 7308651"/>
                <a:gd name="connsiteX36" fmla="*/ 3048181 w 3372031"/>
                <a:gd name="connsiteY36" fmla="*/ 6451401 h 7308651"/>
                <a:gd name="connsiteX37" fmla="*/ 2571931 w 3372031"/>
                <a:gd name="connsiteY37" fmla="*/ 6432351 h 7308651"/>
                <a:gd name="connsiteX38" fmla="*/ 2038531 w 3372031"/>
                <a:gd name="connsiteY38" fmla="*/ 6718101 h 7308651"/>
                <a:gd name="connsiteX39" fmla="*/ 1848031 w 3372031"/>
                <a:gd name="connsiteY39" fmla="*/ 6908601 h 7308651"/>
                <a:gd name="connsiteX40" fmla="*/ 1428931 w 3372031"/>
                <a:gd name="connsiteY40" fmla="*/ 7156251 h 7308651"/>
                <a:gd name="connsiteX41" fmla="*/ 1238431 w 3372031"/>
                <a:gd name="connsiteY4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14831 w 3372031"/>
                <a:gd name="connsiteY33" fmla="*/ 4279701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129144 w 3372031"/>
                <a:gd name="connsiteY34" fmla="*/ 4501157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129144 w 3372031"/>
                <a:gd name="connsiteY35" fmla="*/ 4501157 h 7308651"/>
                <a:gd name="connsiteX36" fmla="*/ 3029131 w 3372031"/>
                <a:gd name="connsiteY36" fmla="*/ 4965501 h 7308651"/>
                <a:gd name="connsiteX37" fmla="*/ 3029131 w 3372031"/>
                <a:gd name="connsiteY37" fmla="*/ 5860851 h 7308651"/>
                <a:gd name="connsiteX38" fmla="*/ 3048181 w 3372031"/>
                <a:gd name="connsiteY38" fmla="*/ 6451401 h 7308651"/>
                <a:gd name="connsiteX39" fmla="*/ 2571931 w 3372031"/>
                <a:gd name="connsiteY39" fmla="*/ 6432351 h 7308651"/>
                <a:gd name="connsiteX40" fmla="*/ 2038531 w 3372031"/>
                <a:gd name="connsiteY40" fmla="*/ 6718101 h 7308651"/>
                <a:gd name="connsiteX41" fmla="*/ 1848031 w 3372031"/>
                <a:gd name="connsiteY41" fmla="*/ 6908601 h 7308651"/>
                <a:gd name="connsiteX42" fmla="*/ 1428931 w 3372031"/>
                <a:gd name="connsiteY42" fmla="*/ 7156251 h 7308651"/>
                <a:gd name="connsiteX43" fmla="*/ 1238431 w 3372031"/>
                <a:gd name="connsiteY4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29131 w 3372031"/>
                <a:gd name="connsiteY37" fmla="*/ 4965501 h 7308651"/>
                <a:gd name="connsiteX38" fmla="*/ 3029131 w 3372031"/>
                <a:gd name="connsiteY38" fmla="*/ 5860851 h 7308651"/>
                <a:gd name="connsiteX39" fmla="*/ 3048181 w 3372031"/>
                <a:gd name="connsiteY39" fmla="*/ 6451401 h 7308651"/>
                <a:gd name="connsiteX40" fmla="*/ 2571931 w 3372031"/>
                <a:gd name="connsiteY40" fmla="*/ 6432351 h 7308651"/>
                <a:gd name="connsiteX41" fmla="*/ 2038531 w 3372031"/>
                <a:gd name="connsiteY41" fmla="*/ 6718101 h 7308651"/>
                <a:gd name="connsiteX42" fmla="*/ 1848031 w 3372031"/>
                <a:gd name="connsiteY42" fmla="*/ 6908601 h 7308651"/>
                <a:gd name="connsiteX43" fmla="*/ 1428931 w 3372031"/>
                <a:gd name="connsiteY43" fmla="*/ 7156251 h 7308651"/>
                <a:gd name="connsiteX44" fmla="*/ 1238431 w 3372031"/>
                <a:gd name="connsiteY4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67231 w 3372031"/>
                <a:gd name="connsiteY37" fmla="*/ 4674989 h 7308651"/>
                <a:gd name="connsiteX38" fmla="*/ 3041037 w 3372031"/>
                <a:gd name="connsiteY38" fmla="*/ 4691657 h 7308651"/>
                <a:gd name="connsiteX39" fmla="*/ 3029131 w 3372031"/>
                <a:gd name="connsiteY39" fmla="*/ 4965501 h 7308651"/>
                <a:gd name="connsiteX40" fmla="*/ 3029131 w 3372031"/>
                <a:gd name="connsiteY40" fmla="*/ 5860851 h 7308651"/>
                <a:gd name="connsiteX41" fmla="*/ 3048181 w 3372031"/>
                <a:gd name="connsiteY41" fmla="*/ 6451401 h 7308651"/>
                <a:gd name="connsiteX42" fmla="*/ 2571931 w 3372031"/>
                <a:gd name="connsiteY42" fmla="*/ 6432351 h 7308651"/>
                <a:gd name="connsiteX43" fmla="*/ 2038531 w 3372031"/>
                <a:gd name="connsiteY43" fmla="*/ 6718101 h 7308651"/>
                <a:gd name="connsiteX44" fmla="*/ 1848031 w 3372031"/>
                <a:gd name="connsiteY44" fmla="*/ 6908601 h 7308651"/>
                <a:gd name="connsiteX45" fmla="*/ 1428931 w 3372031"/>
                <a:gd name="connsiteY45" fmla="*/ 7156251 h 7308651"/>
                <a:gd name="connsiteX46" fmla="*/ 1238431 w 3372031"/>
                <a:gd name="connsiteY4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067231 w 3372031"/>
                <a:gd name="connsiteY38" fmla="*/ 4674989 h 7308651"/>
                <a:gd name="connsiteX39" fmla="*/ 3041037 w 3372031"/>
                <a:gd name="connsiteY39" fmla="*/ 4691657 h 7308651"/>
                <a:gd name="connsiteX40" fmla="*/ 3029131 w 3372031"/>
                <a:gd name="connsiteY40" fmla="*/ 4965501 h 7308651"/>
                <a:gd name="connsiteX41" fmla="*/ 3029131 w 3372031"/>
                <a:gd name="connsiteY41" fmla="*/ 5860851 h 7308651"/>
                <a:gd name="connsiteX42" fmla="*/ 3048181 w 3372031"/>
                <a:gd name="connsiteY42" fmla="*/ 6451401 h 7308651"/>
                <a:gd name="connsiteX43" fmla="*/ 2571931 w 3372031"/>
                <a:gd name="connsiteY43" fmla="*/ 6432351 h 7308651"/>
                <a:gd name="connsiteX44" fmla="*/ 2038531 w 3372031"/>
                <a:gd name="connsiteY44" fmla="*/ 6718101 h 7308651"/>
                <a:gd name="connsiteX45" fmla="*/ 1848031 w 3372031"/>
                <a:gd name="connsiteY45" fmla="*/ 6908601 h 7308651"/>
                <a:gd name="connsiteX46" fmla="*/ 1428931 w 3372031"/>
                <a:gd name="connsiteY46" fmla="*/ 7156251 h 7308651"/>
                <a:gd name="connsiteX47" fmla="*/ 1238431 w 3372031"/>
                <a:gd name="connsiteY4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29131 w 3372031"/>
                <a:gd name="connsiteY41" fmla="*/ 4965501 h 7308651"/>
                <a:gd name="connsiteX42" fmla="*/ 3029131 w 3372031"/>
                <a:gd name="connsiteY42" fmla="*/ 5860851 h 7308651"/>
                <a:gd name="connsiteX43" fmla="*/ 3048181 w 3372031"/>
                <a:gd name="connsiteY43" fmla="*/ 6451401 h 7308651"/>
                <a:gd name="connsiteX44" fmla="*/ 2571931 w 3372031"/>
                <a:gd name="connsiteY44" fmla="*/ 6432351 h 7308651"/>
                <a:gd name="connsiteX45" fmla="*/ 2038531 w 3372031"/>
                <a:gd name="connsiteY45" fmla="*/ 6718101 h 7308651"/>
                <a:gd name="connsiteX46" fmla="*/ 1848031 w 3372031"/>
                <a:gd name="connsiteY46" fmla="*/ 6908601 h 7308651"/>
                <a:gd name="connsiteX47" fmla="*/ 1428931 w 3372031"/>
                <a:gd name="connsiteY47" fmla="*/ 7156251 h 7308651"/>
                <a:gd name="connsiteX48" fmla="*/ 1238431 w 3372031"/>
                <a:gd name="connsiteY4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29131 w 3372031"/>
                <a:gd name="connsiteY42" fmla="*/ 4965501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2998175 w 3372031"/>
                <a:gd name="connsiteY42" fmla="*/ 5075038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2998175 w 3372031"/>
                <a:gd name="connsiteY43" fmla="*/ 5075038 h 7308651"/>
                <a:gd name="connsiteX44" fmla="*/ 3029131 w 3372031"/>
                <a:gd name="connsiteY44" fmla="*/ 5860851 h 7308651"/>
                <a:gd name="connsiteX45" fmla="*/ 3048181 w 3372031"/>
                <a:gd name="connsiteY45" fmla="*/ 6451401 h 7308651"/>
                <a:gd name="connsiteX46" fmla="*/ 2571931 w 3372031"/>
                <a:gd name="connsiteY46" fmla="*/ 6432351 h 7308651"/>
                <a:gd name="connsiteX47" fmla="*/ 2038531 w 3372031"/>
                <a:gd name="connsiteY47" fmla="*/ 6718101 h 7308651"/>
                <a:gd name="connsiteX48" fmla="*/ 1848031 w 3372031"/>
                <a:gd name="connsiteY48" fmla="*/ 6908601 h 7308651"/>
                <a:gd name="connsiteX49" fmla="*/ 1428931 w 3372031"/>
                <a:gd name="connsiteY49" fmla="*/ 7156251 h 7308651"/>
                <a:gd name="connsiteX50" fmla="*/ 1238431 w 3372031"/>
                <a:gd name="connsiteY5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075038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1031 w 3372031"/>
                <a:gd name="connsiteY44" fmla="*/ 5134569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4837 w 3372031"/>
                <a:gd name="connsiteY45" fmla="*/ 5198864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29131 w 3372031"/>
                <a:gd name="connsiteY47" fmla="*/ 5860851 h 7308651"/>
                <a:gd name="connsiteX48" fmla="*/ 3048181 w 3372031"/>
                <a:gd name="connsiteY48" fmla="*/ 6451401 h 7308651"/>
                <a:gd name="connsiteX49" fmla="*/ 2571931 w 3372031"/>
                <a:gd name="connsiteY49" fmla="*/ 6432351 h 7308651"/>
                <a:gd name="connsiteX50" fmla="*/ 2038531 w 3372031"/>
                <a:gd name="connsiteY50" fmla="*/ 6718101 h 7308651"/>
                <a:gd name="connsiteX51" fmla="*/ 1848031 w 3372031"/>
                <a:gd name="connsiteY51" fmla="*/ 6908601 h 7308651"/>
                <a:gd name="connsiteX52" fmla="*/ 1428931 w 3372031"/>
                <a:gd name="connsiteY52" fmla="*/ 7156251 h 7308651"/>
                <a:gd name="connsiteX53" fmla="*/ 1238431 w 3372031"/>
                <a:gd name="connsiteY5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17225 w 3372031"/>
                <a:gd name="connsiteY47" fmla="*/ 5375076 h 7308651"/>
                <a:gd name="connsiteX48" fmla="*/ 3029131 w 3372031"/>
                <a:gd name="connsiteY48" fmla="*/ 5860851 h 7308651"/>
                <a:gd name="connsiteX49" fmla="*/ 3048181 w 3372031"/>
                <a:gd name="connsiteY49" fmla="*/ 6451401 h 7308651"/>
                <a:gd name="connsiteX50" fmla="*/ 2571931 w 3372031"/>
                <a:gd name="connsiteY50" fmla="*/ 6432351 h 7308651"/>
                <a:gd name="connsiteX51" fmla="*/ 2038531 w 3372031"/>
                <a:gd name="connsiteY51" fmla="*/ 6718101 h 7308651"/>
                <a:gd name="connsiteX52" fmla="*/ 1848031 w 3372031"/>
                <a:gd name="connsiteY52" fmla="*/ 6908601 h 7308651"/>
                <a:gd name="connsiteX53" fmla="*/ 1428931 w 3372031"/>
                <a:gd name="connsiteY53" fmla="*/ 7156251 h 7308651"/>
                <a:gd name="connsiteX54" fmla="*/ 1238431 w 3372031"/>
                <a:gd name="connsiteY5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29131 w 3372031"/>
                <a:gd name="connsiteY49" fmla="*/ 5860851 h 7308651"/>
                <a:gd name="connsiteX50" fmla="*/ 3048181 w 3372031"/>
                <a:gd name="connsiteY50" fmla="*/ 6451401 h 7308651"/>
                <a:gd name="connsiteX51" fmla="*/ 2571931 w 3372031"/>
                <a:gd name="connsiteY51" fmla="*/ 6432351 h 7308651"/>
                <a:gd name="connsiteX52" fmla="*/ 2038531 w 3372031"/>
                <a:gd name="connsiteY52" fmla="*/ 6718101 h 7308651"/>
                <a:gd name="connsiteX53" fmla="*/ 1848031 w 3372031"/>
                <a:gd name="connsiteY53" fmla="*/ 6908601 h 7308651"/>
                <a:gd name="connsiteX54" fmla="*/ 1428931 w 3372031"/>
                <a:gd name="connsiteY54" fmla="*/ 7156251 h 7308651"/>
                <a:gd name="connsiteX55" fmla="*/ 1238431 w 3372031"/>
                <a:gd name="connsiteY5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122000 w 3372031"/>
                <a:gd name="connsiteY49" fmla="*/ 5570339 h 7308651"/>
                <a:gd name="connsiteX50" fmla="*/ 3029131 w 3372031"/>
                <a:gd name="connsiteY50" fmla="*/ 5860851 h 7308651"/>
                <a:gd name="connsiteX51" fmla="*/ 3048181 w 3372031"/>
                <a:gd name="connsiteY51" fmla="*/ 6451401 h 7308651"/>
                <a:gd name="connsiteX52" fmla="*/ 2571931 w 3372031"/>
                <a:gd name="connsiteY52" fmla="*/ 6432351 h 7308651"/>
                <a:gd name="connsiteX53" fmla="*/ 2038531 w 3372031"/>
                <a:gd name="connsiteY53" fmla="*/ 6718101 h 7308651"/>
                <a:gd name="connsiteX54" fmla="*/ 1848031 w 3372031"/>
                <a:gd name="connsiteY54" fmla="*/ 6908601 h 7308651"/>
                <a:gd name="connsiteX55" fmla="*/ 1428931 w 3372031"/>
                <a:gd name="connsiteY55" fmla="*/ 7156251 h 7308651"/>
                <a:gd name="connsiteX56" fmla="*/ 1238431 w 3372031"/>
                <a:gd name="connsiteY5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48181 w 3372031"/>
                <a:gd name="connsiteY52" fmla="*/ 6451401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2983887 w 3372031"/>
                <a:gd name="connsiteY52" fmla="*/ 6234708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81519 w 3372031"/>
                <a:gd name="connsiteY52" fmla="*/ 6072782 h 7308651"/>
                <a:gd name="connsiteX53" fmla="*/ 2983887 w 3372031"/>
                <a:gd name="connsiteY53" fmla="*/ 6234708 h 7308651"/>
                <a:gd name="connsiteX54" fmla="*/ 2571931 w 3372031"/>
                <a:gd name="connsiteY54" fmla="*/ 6432351 h 7308651"/>
                <a:gd name="connsiteX55" fmla="*/ 2038531 w 3372031"/>
                <a:gd name="connsiteY55" fmla="*/ 6718101 h 7308651"/>
                <a:gd name="connsiteX56" fmla="*/ 1848031 w 3372031"/>
                <a:gd name="connsiteY56" fmla="*/ 6908601 h 7308651"/>
                <a:gd name="connsiteX57" fmla="*/ 1428931 w 3372031"/>
                <a:gd name="connsiteY57" fmla="*/ 7156251 h 7308651"/>
                <a:gd name="connsiteX58" fmla="*/ 1238431 w 3372031"/>
                <a:gd name="connsiteY5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76756 w 3372031"/>
                <a:gd name="connsiteY52" fmla="*/ 5968007 h 7308651"/>
                <a:gd name="connsiteX53" fmla="*/ 3081519 w 3372031"/>
                <a:gd name="connsiteY53" fmla="*/ 6072782 h 7308651"/>
                <a:gd name="connsiteX54" fmla="*/ 2983887 w 3372031"/>
                <a:gd name="connsiteY54" fmla="*/ 6234708 h 7308651"/>
                <a:gd name="connsiteX55" fmla="*/ 2571931 w 3372031"/>
                <a:gd name="connsiteY55" fmla="*/ 6432351 h 7308651"/>
                <a:gd name="connsiteX56" fmla="*/ 2038531 w 3372031"/>
                <a:gd name="connsiteY56" fmla="*/ 6718101 h 7308651"/>
                <a:gd name="connsiteX57" fmla="*/ 1848031 w 3372031"/>
                <a:gd name="connsiteY57" fmla="*/ 6908601 h 7308651"/>
                <a:gd name="connsiteX58" fmla="*/ 1428931 w 3372031"/>
                <a:gd name="connsiteY58" fmla="*/ 7156251 h 7308651"/>
                <a:gd name="connsiteX59" fmla="*/ 1238431 w 3372031"/>
                <a:gd name="connsiteY5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571931 w 3372031"/>
                <a:gd name="connsiteY56" fmla="*/ 6432351 h 7308651"/>
                <a:gd name="connsiteX57" fmla="*/ 2038531 w 3372031"/>
                <a:gd name="connsiteY57" fmla="*/ 6718101 h 7308651"/>
                <a:gd name="connsiteX58" fmla="*/ 1848031 w 3372031"/>
                <a:gd name="connsiteY58" fmla="*/ 6908601 h 7308651"/>
                <a:gd name="connsiteX59" fmla="*/ 1428931 w 3372031"/>
                <a:gd name="connsiteY59" fmla="*/ 7156251 h 7308651"/>
                <a:gd name="connsiteX60" fmla="*/ 1238431 w 3372031"/>
                <a:gd name="connsiteY6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745762 w 3372031"/>
                <a:gd name="connsiteY56" fmla="*/ 6337101 h 7308651"/>
                <a:gd name="connsiteX57" fmla="*/ 2571931 w 3372031"/>
                <a:gd name="connsiteY57" fmla="*/ 6432351 h 7308651"/>
                <a:gd name="connsiteX58" fmla="*/ 2038531 w 3372031"/>
                <a:gd name="connsiteY58" fmla="*/ 6718101 h 7308651"/>
                <a:gd name="connsiteX59" fmla="*/ 1848031 w 3372031"/>
                <a:gd name="connsiteY59" fmla="*/ 6908601 h 7308651"/>
                <a:gd name="connsiteX60" fmla="*/ 1428931 w 3372031"/>
                <a:gd name="connsiteY60" fmla="*/ 7156251 h 7308651"/>
                <a:gd name="connsiteX61" fmla="*/ 1238431 w 3372031"/>
                <a:gd name="connsiteY6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881494 w 3372031"/>
                <a:gd name="connsiteY56" fmla="*/ 6225182 h 7308651"/>
                <a:gd name="connsiteX57" fmla="*/ 2745762 w 3372031"/>
                <a:gd name="connsiteY57" fmla="*/ 6337101 h 7308651"/>
                <a:gd name="connsiteX58" fmla="*/ 2571931 w 3372031"/>
                <a:gd name="connsiteY58" fmla="*/ 6432351 h 7308651"/>
                <a:gd name="connsiteX59" fmla="*/ 2038531 w 3372031"/>
                <a:gd name="connsiteY59" fmla="*/ 6718101 h 7308651"/>
                <a:gd name="connsiteX60" fmla="*/ 1848031 w 3372031"/>
                <a:gd name="connsiteY60" fmla="*/ 6908601 h 7308651"/>
                <a:gd name="connsiteX61" fmla="*/ 1428931 w 3372031"/>
                <a:gd name="connsiteY61" fmla="*/ 7156251 h 7308651"/>
                <a:gd name="connsiteX62" fmla="*/ 1238431 w 3372031"/>
                <a:gd name="connsiteY6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86218 w 3372031"/>
                <a:gd name="connsiteY59" fmla="*/ 6391869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586218 w 3372031"/>
                <a:gd name="connsiteY60" fmla="*/ 6391869 h 7308651"/>
                <a:gd name="connsiteX61" fmla="*/ 2038531 w 3372031"/>
                <a:gd name="connsiteY61" fmla="*/ 6718101 h 7308651"/>
                <a:gd name="connsiteX62" fmla="*/ 1848031 w 3372031"/>
                <a:gd name="connsiteY62" fmla="*/ 6908601 h 7308651"/>
                <a:gd name="connsiteX63" fmla="*/ 1428931 w 3372031"/>
                <a:gd name="connsiteY63" fmla="*/ 7156251 h 7308651"/>
                <a:gd name="connsiteX64" fmla="*/ 1238431 w 3372031"/>
                <a:gd name="connsiteY6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86218 w 3372031"/>
                <a:gd name="connsiteY61" fmla="*/ 63918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395719 w 3372031"/>
                <a:gd name="connsiteY62" fmla="*/ 6551414 h 7308651"/>
                <a:gd name="connsiteX63" fmla="*/ 2038531 w 3372031"/>
                <a:gd name="connsiteY63" fmla="*/ 6718101 h 7308651"/>
                <a:gd name="connsiteX64" fmla="*/ 1848031 w 3372031"/>
                <a:gd name="connsiteY64" fmla="*/ 6908601 h 7308651"/>
                <a:gd name="connsiteX65" fmla="*/ 1428931 w 3372031"/>
                <a:gd name="connsiteY65" fmla="*/ 7156251 h 7308651"/>
                <a:gd name="connsiteX66" fmla="*/ 1238431 w 3372031"/>
                <a:gd name="connsiteY6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51414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71907 w 3372031"/>
                <a:gd name="connsiteY64" fmla="*/ 6568082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38531 w 3372031"/>
                <a:gd name="connsiteY66" fmla="*/ 6718101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71868 w 3372031"/>
                <a:gd name="connsiteY66" fmla="*/ 6720482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071868 w 3372031"/>
                <a:gd name="connsiteY68" fmla="*/ 6720482 h 7308651"/>
                <a:gd name="connsiteX69" fmla="*/ 1848031 w 3372031"/>
                <a:gd name="connsiteY69" fmla="*/ 6908601 h 7308651"/>
                <a:gd name="connsiteX70" fmla="*/ 1428931 w 3372031"/>
                <a:gd name="connsiteY70" fmla="*/ 7156251 h 7308651"/>
                <a:gd name="connsiteX71" fmla="*/ 1238431 w 3372031"/>
                <a:gd name="connsiteY7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269512 w 3372031"/>
                <a:gd name="connsiteY70" fmla="*/ 7068145 h 7308651"/>
                <a:gd name="connsiteX71" fmla="*/ 1848031 w 3372031"/>
                <a:gd name="connsiteY71" fmla="*/ 6908601 h 7308651"/>
                <a:gd name="connsiteX72" fmla="*/ 1428931 w 3372031"/>
                <a:gd name="connsiteY72" fmla="*/ 7156251 h 7308651"/>
                <a:gd name="connsiteX73" fmla="*/ 1238431 w 3372031"/>
                <a:gd name="connsiteY7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69512 w 3372031"/>
                <a:gd name="connsiteY71" fmla="*/ 7068145 h 7308651"/>
                <a:gd name="connsiteX72" fmla="*/ 1848031 w 3372031"/>
                <a:gd name="connsiteY72" fmla="*/ 6908601 h 7308651"/>
                <a:gd name="connsiteX73" fmla="*/ 1428931 w 3372031"/>
                <a:gd name="connsiteY73" fmla="*/ 7156251 h 7308651"/>
                <a:gd name="connsiteX74" fmla="*/ 1238431 w 3372031"/>
                <a:gd name="connsiteY7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69512 w 3372031"/>
                <a:gd name="connsiteY72" fmla="*/ 7068145 h 7308651"/>
                <a:gd name="connsiteX73" fmla="*/ 1848031 w 3372031"/>
                <a:gd name="connsiteY73" fmla="*/ 6908601 h 7308651"/>
                <a:gd name="connsiteX74" fmla="*/ 1428931 w 3372031"/>
                <a:gd name="connsiteY74" fmla="*/ 7156251 h 7308651"/>
                <a:gd name="connsiteX75" fmla="*/ 1238431 w 3372031"/>
                <a:gd name="connsiteY7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1848031 w 3372031"/>
                <a:gd name="connsiteY75" fmla="*/ 6908601 h 7308651"/>
                <a:gd name="connsiteX76" fmla="*/ 1428931 w 3372031"/>
                <a:gd name="connsiteY76" fmla="*/ 7156251 h 7308651"/>
                <a:gd name="connsiteX77" fmla="*/ 1238431 w 3372031"/>
                <a:gd name="connsiteY7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2029006 w 3372031"/>
                <a:gd name="connsiteY75" fmla="*/ 6930032 h 7308651"/>
                <a:gd name="connsiteX76" fmla="*/ 1848031 w 3372031"/>
                <a:gd name="connsiteY76" fmla="*/ 6908601 h 7308651"/>
                <a:gd name="connsiteX77" fmla="*/ 1428931 w 3372031"/>
                <a:gd name="connsiteY77" fmla="*/ 7156251 h 7308651"/>
                <a:gd name="connsiteX78" fmla="*/ 1238431 w 3372031"/>
                <a:gd name="connsiteY7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131400 w 3372031"/>
                <a:gd name="connsiteY74" fmla="*/ 7006232 h 7308651"/>
                <a:gd name="connsiteX75" fmla="*/ 2088537 w 3372031"/>
                <a:gd name="connsiteY75" fmla="*/ 7032426 h 7308651"/>
                <a:gd name="connsiteX76" fmla="*/ 2029006 w 3372031"/>
                <a:gd name="connsiteY76" fmla="*/ 6930032 h 7308651"/>
                <a:gd name="connsiteX77" fmla="*/ 1848031 w 3372031"/>
                <a:gd name="connsiteY77" fmla="*/ 6908601 h 7308651"/>
                <a:gd name="connsiteX78" fmla="*/ 1428931 w 3372031"/>
                <a:gd name="connsiteY78" fmla="*/ 7156251 h 7308651"/>
                <a:gd name="connsiteX79" fmla="*/ 1238431 w 3372031"/>
                <a:gd name="connsiteY7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7131 w 3372031"/>
                <a:gd name="connsiteY73" fmla="*/ 7046714 h 7308651"/>
                <a:gd name="connsiteX74" fmla="*/ 2236175 w 3372031"/>
                <a:gd name="connsiteY74" fmla="*/ 7068145 h 7308651"/>
                <a:gd name="connsiteX75" fmla="*/ 2131400 w 3372031"/>
                <a:gd name="connsiteY75" fmla="*/ 7006232 h 7308651"/>
                <a:gd name="connsiteX76" fmla="*/ 2088537 w 3372031"/>
                <a:gd name="connsiteY76" fmla="*/ 7032426 h 7308651"/>
                <a:gd name="connsiteX77" fmla="*/ 2029006 w 3372031"/>
                <a:gd name="connsiteY77" fmla="*/ 6930032 h 7308651"/>
                <a:gd name="connsiteX78" fmla="*/ 1848031 w 3372031"/>
                <a:gd name="connsiteY78" fmla="*/ 6908601 h 7308651"/>
                <a:gd name="connsiteX79" fmla="*/ 1428931 w 3372031"/>
                <a:gd name="connsiteY79" fmla="*/ 7156251 h 7308651"/>
                <a:gd name="connsiteX80" fmla="*/ 1238431 w 3372031"/>
                <a:gd name="connsiteY8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41939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70514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48031 w 3372031"/>
                <a:gd name="connsiteY80" fmla="*/ 6908601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19456 w 3372031"/>
                <a:gd name="connsiteY80" fmla="*/ 6987183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798025 w 3372031"/>
                <a:gd name="connsiteY80" fmla="*/ 6956227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428931 w 3372031"/>
                <a:gd name="connsiteY83" fmla="*/ 7156251 h 7308651"/>
                <a:gd name="connsiteX84" fmla="*/ 1238431 w 3372031"/>
                <a:gd name="connsiteY8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428931 w 3372031"/>
                <a:gd name="connsiteY84" fmla="*/ 7156251 h 7308651"/>
                <a:gd name="connsiteX85" fmla="*/ 1238431 w 3372031"/>
                <a:gd name="connsiteY8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428931 w 3372031"/>
                <a:gd name="connsiteY85" fmla="*/ 7156251 h 7308651"/>
                <a:gd name="connsiteX86" fmla="*/ 1238431 w 3372031"/>
                <a:gd name="connsiteY8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28931 w 3372031"/>
                <a:gd name="connsiteY86" fmla="*/ 7156251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97962 w 3372031"/>
                <a:gd name="connsiteY87" fmla="*/ 7191970 h 7308651"/>
                <a:gd name="connsiteX88" fmla="*/ 1238431 w 3372031"/>
                <a:gd name="connsiteY88" fmla="*/ 7308651 h 7308651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447981 w 3372031"/>
                <a:gd name="connsiteY86" fmla="*/ 7199113 h 7301507"/>
                <a:gd name="connsiteX87" fmla="*/ 1297962 w 3372031"/>
                <a:gd name="connsiteY87" fmla="*/ 7191970 h 7301507"/>
                <a:gd name="connsiteX88" fmla="*/ 1245575 w 3372031"/>
                <a:gd name="connsiteY8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6093 w 3372031"/>
                <a:gd name="connsiteY85" fmla="*/ 7087195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21862 w 3372031"/>
                <a:gd name="connsiteY21" fmla="*/ 3158132 h 7301507"/>
                <a:gd name="connsiteX22" fmla="*/ 2083775 w 3372031"/>
                <a:gd name="connsiteY22" fmla="*/ 3196232 h 7301507"/>
                <a:gd name="connsiteX23" fmla="*/ 2214744 w 3372031"/>
                <a:gd name="connsiteY23" fmla="*/ 3343870 h 7301507"/>
                <a:gd name="connsiteX24" fmla="*/ 2357618 w 3372031"/>
                <a:gd name="connsiteY24" fmla="*/ 3420070 h 7301507"/>
                <a:gd name="connsiteX25" fmla="*/ 2417150 w 3372031"/>
                <a:gd name="connsiteY25" fmla="*/ 3505795 h 7301507"/>
                <a:gd name="connsiteX26" fmla="*/ 2464775 w 3372031"/>
                <a:gd name="connsiteY26" fmla="*/ 3572470 h 7301507"/>
                <a:gd name="connsiteX27" fmla="*/ 2512400 w 3372031"/>
                <a:gd name="connsiteY27" fmla="*/ 3562946 h 7301507"/>
                <a:gd name="connsiteX28" fmla="*/ 2517162 w 3372031"/>
                <a:gd name="connsiteY28" fmla="*/ 3715345 h 7301507"/>
                <a:gd name="connsiteX29" fmla="*/ 2569550 w 3372031"/>
                <a:gd name="connsiteY29" fmla="*/ 3808214 h 7301507"/>
                <a:gd name="connsiteX30" fmla="*/ 2562406 w 3372031"/>
                <a:gd name="connsiteY30" fmla="*/ 3846314 h 7301507"/>
                <a:gd name="connsiteX31" fmla="*/ 2631462 w 3372031"/>
                <a:gd name="connsiteY31" fmla="*/ 3882032 h 7301507"/>
                <a:gd name="connsiteX32" fmla="*/ 2688612 w 3372031"/>
                <a:gd name="connsiteY32" fmla="*/ 3827264 h 7301507"/>
                <a:gd name="connsiteX33" fmla="*/ 2721950 w 3372031"/>
                <a:gd name="connsiteY33" fmla="*/ 3910607 h 7301507"/>
                <a:gd name="connsiteX34" fmla="*/ 2767194 w 3372031"/>
                <a:gd name="connsiteY34" fmla="*/ 3955851 h 7301507"/>
                <a:gd name="connsiteX35" fmla="*/ 2841012 w 3372031"/>
                <a:gd name="connsiteY35" fmla="*/ 3979664 h 7301507"/>
                <a:gd name="connsiteX36" fmla="*/ 2893400 w 3372031"/>
                <a:gd name="connsiteY36" fmla="*/ 4048720 h 7301507"/>
                <a:gd name="connsiteX37" fmla="*/ 2979125 w 3372031"/>
                <a:gd name="connsiteY37" fmla="*/ 4103489 h 7301507"/>
                <a:gd name="connsiteX38" fmla="*/ 3031512 w 3372031"/>
                <a:gd name="connsiteY38" fmla="*/ 4136826 h 7301507"/>
                <a:gd name="connsiteX39" fmla="*/ 2902925 w 3372031"/>
                <a:gd name="connsiteY39" fmla="*/ 4229695 h 7301507"/>
                <a:gd name="connsiteX40" fmla="*/ 2900543 w 3372031"/>
                <a:gd name="connsiteY40" fmla="*/ 4284463 h 7301507"/>
                <a:gd name="connsiteX41" fmla="*/ 3002937 w 3372031"/>
                <a:gd name="connsiteY41" fmla="*/ 4401145 h 7301507"/>
                <a:gd name="connsiteX42" fmla="*/ 3098187 w 3372031"/>
                <a:gd name="connsiteY42" fmla="*/ 4463057 h 7301507"/>
                <a:gd name="connsiteX43" fmla="*/ 3129144 w 3372031"/>
                <a:gd name="connsiteY43" fmla="*/ 4501157 h 7301507"/>
                <a:gd name="connsiteX44" fmla="*/ 3114856 w 3372031"/>
                <a:gd name="connsiteY44" fmla="*/ 4582120 h 7301507"/>
                <a:gd name="connsiteX45" fmla="*/ 3110094 w 3372031"/>
                <a:gd name="connsiteY45" fmla="*/ 4665464 h 7301507"/>
                <a:gd name="connsiteX46" fmla="*/ 3067231 w 3372031"/>
                <a:gd name="connsiteY46" fmla="*/ 4674989 h 7301507"/>
                <a:gd name="connsiteX47" fmla="*/ 3041037 w 3372031"/>
                <a:gd name="connsiteY47" fmla="*/ 4691657 h 7301507"/>
                <a:gd name="connsiteX48" fmla="*/ 3069612 w 3372031"/>
                <a:gd name="connsiteY48" fmla="*/ 4841676 h 7301507"/>
                <a:gd name="connsiteX49" fmla="*/ 3052944 w 3372031"/>
                <a:gd name="connsiteY49" fmla="*/ 4977407 h 7301507"/>
                <a:gd name="connsiteX50" fmla="*/ 3014844 w 3372031"/>
                <a:gd name="connsiteY50" fmla="*/ 5017889 h 7301507"/>
                <a:gd name="connsiteX51" fmla="*/ 2998175 w 3372031"/>
                <a:gd name="connsiteY51" fmla="*/ 5139332 h 7301507"/>
                <a:gd name="connsiteX52" fmla="*/ 2969600 w 3372031"/>
                <a:gd name="connsiteY52" fmla="*/ 5258395 h 7301507"/>
                <a:gd name="connsiteX53" fmla="*/ 3021987 w 3372031"/>
                <a:gd name="connsiteY53" fmla="*/ 5275064 h 7301507"/>
                <a:gd name="connsiteX54" fmla="*/ 3019606 w 3372031"/>
                <a:gd name="connsiteY54" fmla="*/ 5320307 h 7301507"/>
                <a:gd name="connsiteX55" fmla="*/ 3017225 w 3372031"/>
                <a:gd name="connsiteY55" fmla="*/ 5375076 h 7301507"/>
                <a:gd name="connsiteX56" fmla="*/ 3074375 w 3372031"/>
                <a:gd name="connsiteY56" fmla="*/ 5444132 h 7301507"/>
                <a:gd name="connsiteX57" fmla="*/ 3122000 w 3372031"/>
                <a:gd name="connsiteY57" fmla="*/ 5570339 h 7301507"/>
                <a:gd name="connsiteX58" fmla="*/ 3029131 w 3372031"/>
                <a:gd name="connsiteY58" fmla="*/ 5860851 h 7301507"/>
                <a:gd name="connsiteX59" fmla="*/ 3050562 w 3372031"/>
                <a:gd name="connsiteY59" fmla="*/ 5915620 h 7301507"/>
                <a:gd name="connsiteX60" fmla="*/ 3076756 w 3372031"/>
                <a:gd name="connsiteY60" fmla="*/ 5968007 h 7301507"/>
                <a:gd name="connsiteX61" fmla="*/ 3081519 w 3372031"/>
                <a:gd name="connsiteY61" fmla="*/ 6072782 h 7301507"/>
                <a:gd name="connsiteX62" fmla="*/ 2988649 w 3372031"/>
                <a:gd name="connsiteY62" fmla="*/ 6232327 h 7301507"/>
                <a:gd name="connsiteX63" fmla="*/ 2952931 w 3372031"/>
                <a:gd name="connsiteY63" fmla="*/ 6213276 h 7301507"/>
                <a:gd name="connsiteX64" fmla="*/ 2881494 w 3372031"/>
                <a:gd name="connsiteY64" fmla="*/ 6225182 h 7301507"/>
                <a:gd name="connsiteX65" fmla="*/ 2745762 w 3372031"/>
                <a:gd name="connsiteY65" fmla="*/ 6337101 h 7301507"/>
                <a:gd name="connsiteX66" fmla="*/ 2638606 w 3372031"/>
                <a:gd name="connsiteY66" fmla="*/ 6322814 h 7301507"/>
                <a:gd name="connsiteX67" fmla="*/ 2607650 w 3372031"/>
                <a:gd name="connsiteY67" fmla="*/ 6351389 h 7301507"/>
                <a:gd name="connsiteX68" fmla="*/ 2540974 w 3372031"/>
                <a:gd name="connsiteY68" fmla="*/ 6396631 h 7301507"/>
                <a:gd name="connsiteX69" fmla="*/ 2424294 w 3372031"/>
                <a:gd name="connsiteY69" fmla="*/ 6384726 h 7301507"/>
                <a:gd name="connsiteX70" fmla="*/ 2400481 w 3372031"/>
                <a:gd name="connsiteY70" fmla="*/ 6501407 h 7301507"/>
                <a:gd name="connsiteX71" fmla="*/ 2395719 w 3372031"/>
                <a:gd name="connsiteY71" fmla="*/ 6537126 h 7301507"/>
                <a:gd name="connsiteX72" fmla="*/ 2371907 w 3372031"/>
                <a:gd name="connsiteY72" fmla="*/ 6556176 h 7301507"/>
                <a:gd name="connsiteX73" fmla="*/ 2174262 w 3372031"/>
                <a:gd name="connsiteY73" fmla="*/ 6508551 h 7301507"/>
                <a:gd name="connsiteX74" fmla="*/ 2136162 w 3372031"/>
                <a:gd name="connsiteY74" fmla="*/ 6560939 h 7301507"/>
                <a:gd name="connsiteX75" fmla="*/ 2105206 w 3372031"/>
                <a:gd name="connsiteY75" fmla="*/ 6656189 h 7301507"/>
                <a:gd name="connsiteX76" fmla="*/ 2071868 w 3372031"/>
                <a:gd name="connsiteY76" fmla="*/ 6720482 h 7301507"/>
                <a:gd name="connsiteX77" fmla="*/ 2083775 w 3372031"/>
                <a:gd name="connsiteY77" fmla="*/ 6782395 h 7301507"/>
                <a:gd name="connsiteX78" fmla="*/ 2217125 w 3372031"/>
                <a:gd name="connsiteY78" fmla="*/ 6894314 h 7301507"/>
                <a:gd name="connsiteX79" fmla="*/ 2286181 w 3372031"/>
                <a:gd name="connsiteY79" fmla="*/ 6927651 h 7301507"/>
                <a:gd name="connsiteX80" fmla="*/ 2269512 w 3372031"/>
                <a:gd name="connsiteY80" fmla="*/ 6951464 h 7301507"/>
                <a:gd name="connsiteX81" fmla="*/ 2233794 w 3372031"/>
                <a:gd name="connsiteY81" fmla="*/ 6970514 h 7301507"/>
                <a:gd name="connsiteX82" fmla="*/ 2267131 w 3372031"/>
                <a:gd name="connsiteY82" fmla="*/ 7046714 h 7301507"/>
                <a:gd name="connsiteX83" fmla="*/ 2236175 w 3372031"/>
                <a:gd name="connsiteY83" fmla="*/ 7068145 h 7301507"/>
                <a:gd name="connsiteX84" fmla="*/ 2131400 w 3372031"/>
                <a:gd name="connsiteY84" fmla="*/ 7006232 h 7301507"/>
                <a:gd name="connsiteX85" fmla="*/ 2088537 w 3372031"/>
                <a:gd name="connsiteY85" fmla="*/ 7032426 h 7301507"/>
                <a:gd name="connsiteX86" fmla="*/ 2029006 w 3372031"/>
                <a:gd name="connsiteY86" fmla="*/ 6930032 h 7301507"/>
                <a:gd name="connsiteX87" fmla="*/ 1912325 w 3372031"/>
                <a:gd name="connsiteY87" fmla="*/ 6956226 h 7301507"/>
                <a:gd name="connsiteX88" fmla="*/ 1848031 w 3372031"/>
                <a:gd name="connsiteY88" fmla="*/ 6960989 h 7301507"/>
                <a:gd name="connsiteX89" fmla="*/ 1798025 w 3372031"/>
                <a:gd name="connsiteY89" fmla="*/ 6956227 h 7301507"/>
                <a:gd name="connsiteX90" fmla="*/ 1740875 w 3372031"/>
                <a:gd name="connsiteY90" fmla="*/ 7001470 h 7301507"/>
                <a:gd name="connsiteX91" fmla="*/ 1562281 w 3372031"/>
                <a:gd name="connsiteY91" fmla="*/ 6960989 h 7301507"/>
                <a:gd name="connsiteX92" fmla="*/ 1586093 w 3372031"/>
                <a:gd name="connsiteY92" fmla="*/ 7087195 h 7301507"/>
                <a:gd name="connsiteX93" fmla="*/ 1509894 w 3372031"/>
                <a:gd name="connsiteY93" fmla="*/ 7132439 h 7301507"/>
                <a:gd name="connsiteX94" fmla="*/ 1447981 w 3372031"/>
                <a:gd name="connsiteY94" fmla="*/ 7199113 h 7301507"/>
                <a:gd name="connsiteX95" fmla="*/ 1297962 w 3372031"/>
                <a:gd name="connsiteY95" fmla="*/ 7191970 h 7301507"/>
                <a:gd name="connsiteX96" fmla="*/ 1245575 w 3372031"/>
                <a:gd name="connsiteY9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33755 w 3372031"/>
                <a:gd name="connsiteY20" fmla="*/ 294382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33719 w 3372031"/>
                <a:gd name="connsiteY20" fmla="*/ 2639020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74200 w 3372031"/>
                <a:gd name="connsiteY20" fmla="*/ 26890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086031 w 3372031"/>
                <a:gd name="connsiteY19" fmla="*/ 2374701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455125 w 3372031"/>
                <a:gd name="connsiteY20" fmla="*/ 2508051 h 7301507"/>
                <a:gd name="connsiteX21" fmla="*/ 1540850 w 3372031"/>
                <a:gd name="connsiteY21" fmla="*/ 2541390 h 7301507"/>
                <a:gd name="connsiteX22" fmla="*/ 1674200 w 3372031"/>
                <a:gd name="connsiteY22" fmla="*/ 2689026 h 7301507"/>
                <a:gd name="connsiteX23" fmla="*/ 1757544 w 3372031"/>
                <a:gd name="connsiteY23" fmla="*/ 2843807 h 7301507"/>
                <a:gd name="connsiteX24" fmla="*/ 1928993 w 3372031"/>
                <a:gd name="connsiteY24" fmla="*/ 2950964 h 7301507"/>
                <a:gd name="connsiteX25" fmla="*/ 1959950 w 3372031"/>
                <a:gd name="connsiteY25" fmla="*/ 3055739 h 7301507"/>
                <a:gd name="connsiteX26" fmla="*/ 2021862 w 3372031"/>
                <a:gd name="connsiteY26" fmla="*/ 3158132 h 7301507"/>
                <a:gd name="connsiteX27" fmla="*/ 2083775 w 3372031"/>
                <a:gd name="connsiteY27" fmla="*/ 3196232 h 7301507"/>
                <a:gd name="connsiteX28" fmla="*/ 2214744 w 3372031"/>
                <a:gd name="connsiteY28" fmla="*/ 3343870 h 7301507"/>
                <a:gd name="connsiteX29" fmla="*/ 2357618 w 3372031"/>
                <a:gd name="connsiteY29" fmla="*/ 3420070 h 7301507"/>
                <a:gd name="connsiteX30" fmla="*/ 2417150 w 3372031"/>
                <a:gd name="connsiteY30" fmla="*/ 3505795 h 7301507"/>
                <a:gd name="connsiteX31" fmla="*/ 2464775 w 3372031"/>
                <a:gd name="connsiteY31" fmla="*/ 3572470 h 7301507"/>
                <a:gd name="connsiteX32" fmla="*/ 2512400 w 3372031"/>
                <a:gd name="connsiteY32" fmla="*/ 3562946 h 7301507"/>
                <a:gd name="connsiteX33" fmla="*/ 2517162 w 3372031"/>
                <a:gd name="connsiteY33" fmla="*/ 3715345 h 7301507"/>
                <a:gd name="connsiteX34" fmla="*/ 2569550 w 3372031"/>
                <a:gd name="connsiteY34" fmla="*/ 3808214 h 7301507"/>
                <a:gd name="connsiteX35" fmla="*/ 2562406 w 3372031"/>
                <a:gd name="connsiteY35" fmla="*/ 3846314 h 7301507"/>
                <a:gd name="connsiteX36" fmla="*/ 2631462 w 3372031"/>
                <a:gd name="connsiteY36" fmla="*/ 3882032 h 7301507"/>
                <a:gd name="connsiteX37" fmla="*/ 2688612 w 3372031"/>
                <a:gd name="connsiteY37" fmla="*/ 3827264 h 7301507"/>
                <a:gd name="connsiteX38" fmla="*/ 2721950 w 3372031"/>
                <a:gd name="connsiteY38" fmla="*/ 3910607 h 7301507"/>
                <a:gd name="connsiteX39" fmla="*/ 2767194 w 3372031"/>
                <a:gd name="connsiteY39" fmla="*/ 3955851 h 7301507"/>
                <a:gd name="connsiteX40" fmla="*/ 2841012 w 3372031"/>
                <a:gd name="connsiteY40" fmla="*/ 3979664 h 7301507"/>
                <a:gd name="connsiteX41" fmla="*/ 2893400 w 3372031"/>
                <a:gd name="connsiteY41" fmla="*/ 4048720 h 7301507"/>
                <a:gd name="connsiteX42" fmla="*/ 2979125 w 3372031"/>
                <a:gd name="connsiteY42" fmla="*/ 4103489 h 7301507"/>
                <a:gd name="connsiteX43" fmla="*/ 3031512 w 3372031"/>
                <a:gd name="connsiteY43" fmla="*/ 4136826 h 7301507"/>
                <a:gd name="connsiteX44" fmla="*/ 2902925 w 3372031"/>
                <a:gd name="connsiteY44" fmla="*/ 4229695 h 7301507"/>
                <a:gd name="connsiteX45" fmla="*/ 2900543 w 3372031"/>
                <a:gd name="connsiteY45" fmla="*/ 4284463 h 7301507"/>
                <a:gd name="connsiteX46" fmla="*/ 3002937 w 3372031"/>
                <a:gd name="connsiteY46" fmla="*/ 4401145 h 7301507"/>
                <a:gd name="connsiteX47" fmla="*/ 3098187 w 3372031"/>
                <a:gd name="connsiteY47" fmla="*/ 4463057 h 7301507"/>
                <a:gd name="connsiteX48" fmla="*/ 3129144 w 3372031"/>
                <a:gd name="connsiteY48" fmla="*/ 4501157 h 7301507"/>
                <a:gd name="connsiteX49" fmla="*/ 3114856 w 3372031"/>
                <a:gd name="connsiteY49" fmla="*/ 4582120 h 7301507"/>
                <a:gd name="connsiteX50" fmla="*/ 3110094 w 3372031"/>
                <a:gd name="connsiteY50" fmla="*/ 4665464 h 7301507"/>
                <a:gd name="connsiteX51" fmla="*/ 3067231 w 3372031"/>
                <a:gd name="connsiteY51" fmla="*/ 4674989 h 7301507"/>
                <a:gd name="connsiteX52" fmla="*/ 3041037 w 3372031"/>
                <a:gd name="connsiteY52" fmla="*/ 4691657 h 7301507"/>
                <a:gd name="connsiteX53" fmla="*/ 3069612 w 3372031"/>
                <a:gd name="connsiteY53" fmla="*/ 4841676 h 7301507"/>
                <a:gd name="connsiteX54" fmla="*/ 3052944 w 3372031"/>
                <a:gd name="connsiteY54" fmla="*/ 4977407 h 7301507"/>
                <a:gd name="connsiteX55" fmla="*/ 3014844 w 3372031"/>
                <a:gd name="connsiteY55" fmla="*/ 5017889 h 7301507"/>
                <a:gd name="connsiteX56" fmla="*/ 2998175 w 3372031"/>
                <a:gd name="connsiteY56" fmla="*/ 5139332 h 7301507"/>
                <a:gd name="connsiteX57" fmla="*/ 2969600 w 3372031"/>
                <a:gd name="connsiteY57" fmla="*/ 5258395 h 7301507"/>
                <a:gd name="connsiteX58" fmla="*/ 3021987 w 3372031"/>
                <a:gd name="connsiteY58" fmla="*/ 5275064 h 7301507"/>
                <a:gd name="connsiteX59" fmla="*/ 3019606 w 3372031"/>
                <a:gd name="connsiteY59" fmla="*/ 5320307 h 7301507"/>
                <a:gd name="connsiteX60" fmla="*/ 3017225 w 3372031"/>
                <a:gd name="connsiteY60" fmla="*/ 5375076 h 7301507"/>
                <a:gd name="connsiteX61" fmla="*/ 3074375 w 3372031"/>
                <a:gd name="connsiteY61" fmla="*/ 5444132 h 7301507"/>
                <a:gd name="connsiteX62" fmla="*/ 3122000 w 3372031"/>
                <a:gd name="connsiteY62" fmla="*/ 5570339 h 7301507"/>
                <a:gd name="connsiteX63" fmla="*/ 3029131 w 3372031"/>
                <a:gd name="connsiteY63" fmla="*/ 5860851 h 7301507"/>
                <a:gd name="connsiteX64" fmla="*/ 3050562 w 3372031"/>
                <a:gd name="connsiteY64" fmla="*/ 5915620 h 7301507"/>
                <a:gd name="connsiteX65" fmla="*/ 3076756 w 3372031"/>
                <a:gd name="connsiteY65" fmla="*/ 5968007 h 7301507"/>
                <a:gd name="connsiteX66" fmla="*/ 3081519 w 3372031"/>
                <a:gd name="connsiteY66" fmla="*/ 6072782 h 7301507"/>
                <a:gd name="connsiteX67" fmla="*/ 2988649 w 3372031"/>
                <a:gd name="connsiteY67" fmla="*/ 6232327 h 7301507"/>
                <a:gd name="connsiteX68" fmla="*/ 2952931 w 3372031"/>
                <a:gd name="connsiteY68" fmla="*/ 6213276 h 7301507"/>
                <a:gd name="connsiteX69" fmla="*/ 2881494 w 3372031"/>
                <a:gd name="connsiteY69" fmla="*/ 6225182 h 7301507"/>
                <a:gd name="connsiteX70" fmla="*/ 2745762 w 3372031"/>
                <a:gd name="connsiteY70" fmla="*/ 6337101 h 7301507"/>
                <a:gd name="connsiteX71" fmla="*/ 2638606 w 3372031"/>
                <a:gd name="connsiteY71" fmla="*/ 6322814 h 7301507"/>
                <a:gd name="connsiteX72" fmla="*/ 2607650 w 3372031"/>
                <a:gd name="connsiteY72" fmla="*/ 6351389 h 7301507"/>
                <a:gd name="connsiteX73" fmla="*/ 2540974 w 3372031"/>
                <a:gd name="connsiteY73" fmla="*/ 6396631 h 7301507"/>
                <a:gd name="connsiteX74" fmla="*/ 2424294 w 3372031"/>
                <a:gd name="connsiteY74" fmla="*/ 6384726 h 7301507"/>
                <a:gd name="connsiteX75" fmla="*/ 2400481 w 3372031"/>
                <a:gd name="connsiteY75" fmla="*/ 6501407 h 7301507"/>
                <a:gd name="connsiteX76" fmla="*/ 2395719 w 3372031"/>
                <a:gd name="connsiteY76" fmla="*/ 6537126 h 7301507"/>
                <a:gd name="connsiteX77" fmla="*/ 2371907 w 3372031"/>
                <a:gd name="connsiteY77" fmla="*/ 6556176 h 7301507"/>
                <a:gd name="connsiteX78" fmla="*/ 2174262 w 3372031"/>
                <a:gd name="connsiteY78" fmla="*/ 6508551 h 7301507"/>
                <a:gd name="connsiteX79" fmla="*/ 2136162 w 3372031"/>
                <a:gd name="connsiteY79" fmla="*/ 6560939 h 7301507"/>
                <a:gd name="connsiteX80" fmla="*/ 2105206 w 3372031"/>
                <a:gd name="connsiteY80" fmla="*/ 6656189 h 7301507"/>
                <a:gd name="connsiteX81" fmla="*/ 2071868 w 3372031"/>
                <a:gd name="connsiteY81" fmla="*/ 6720482 h 7301507"/>
                <a:gd name="connsiteX82" fmla="*/ 2083775 w 3372031"/>
                <a:gd name="connsiteY82" fmla="*/ 6782395 h 7301507"/>
                <a:gd name="connsiteX83" fmla="*/ 2217125 w 3372031"/>
                <a:gd name="connsiteY83" fmla="*/ 6894314 h 7301507"/>
                <a:gd name="connsiteX84" fmla="*/ 2286181 w 3372031"/>
                <a:gd name="connsiteY84" fmla="*/ 6927651 h 7301507"/>
                <a:gd name="connsiteX85" fmla="*/ 2269512 w 3372031"/>
                <a:gd name="connsiteY85" fmla="*/ 6951464 h 7301507"/>
                <a:gd name="connsiteX86" fmla="*/ 2233794 w 3372031"/>
                <a:gd name="connsiteY86" fmla="*/ 6970514 h 7301507"/>
                <a:gd name="connsiteX87" fmla="*/ 2267131 w 3372031"/>
                <a:gd name="connsiteY87" fmla="*/ 7046714 h 7301507"/>
                <a:gd name="connsiteX88" fmla="*/ 2236175 w 3372031"/>
                <a:gd name="connsiteY88" fmla="*/ 7068145 h 7301507"/>
                <a:gd name="connsiteX89" fmla="*/ 2131400 w 3372031"/>
                <a:gd name="connsiteY89" fmla="*/ 7006232 h 7301507"/>
                <a:gd name="connsiteX90" fmla="*/ 2088537 w 3372031"/>
                <a:gd name="connsiteY90" fmla="*/ 7032426 h 7301507"/>
                <a:gd name="connsiteX91" fmla="*/ 2029006 w 3372031"/>
                <a:gd name="connsiteY91" fmla="*/ 6930032 h 7301507"/>
                <a:gd name="connsiteX92" fmla="*/ 1912325 w 3372031"/>
                <a:gd name="connsiteY92" fmla="*/ 6956226 h 7301507"/>
                <a:gd name="connsiteX93" fmla="*/ 1848031 w 3372031"/>
                <a:gd name="connsiteY93" fmla="*/ 6960989 h 7301507"/>
                <a:gd name="connsiteX94" fmla="*/ 1798025 w 3372031"/>
                <a:gd name="connsiteY94" fmla="*/ 6956227 h 7301507"/>
                <a:gd name="connsiteX95" fmla="*/ 1740875 w 3372031"/>
                <a:gd name="connsiteY95" fmla="*/ 7001470 h 7301507"/>
                <a:gd name="connsiteX96" fmla="*/ 1562281 w 3372031"/>
                <a:gd name="connsiteY96" fmla="*/ 6960989 h 7301507"/>
                <a:gd name="connsiteX97" fmla="*/ 1586093 w 3372031"/>
                <a:gd name="connsiteY97" fmla="*/ 7087195 h 7301507"/>
                <a:gd name="connsiteX98" fmla="*/ 1509894 w 3372031"/>
                <a:gd name="connsiteY98" fmla="*/ 7132439 h 7301507"/>
                <a:gd name="connsiteX99" fmla="*/ 1447981 w 3372031"/>
                <a:gd name="connsiteY99" fmla="*/ 7199113 h 7301507"/>
                <a:gd name="connsiteX100" fmla="*/ 1297962 w 3372031"/>
                <a:gd name="connsiteY100" fmla="*/ 7191970 h 7301507"/>
                <a:gd name="connsiteX101" fmla="*/ 1245575 w 3372031"/>
                <a:gd name="connsiteY10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362256 w 3372031"/>
                <a:gd name="connsiteY20" fmla="*/ 2431851 h 7301507"/>
                <a:gd name="connsiteX21" fmla="*/ 1455125 w 3372031"/>
                <a:gd name="connsiteY21" fmla="*/ 2508051 h 7301507"/>
                <a:gd name="connsiteX22" fmla="*/ 1540850 w 3372031"/>
                <a:gd name="connsiteY22" fmla="*/ 2541390 h 7301507"/>
                <a:gd name="connsiteX23" fmla="*/ 1674200 w 3372031"/>
                <a:gd name="connsiteY23" fmla="*/ 2689026 h 7301507"/>
                <a:gd name="connsiteX24" fmla="*/ 1757544 w 3372031"/>
                <a:gd name="connsiteY24" fmla="*/ 2843807 h 7301507"/>
                <a:gd name="connsiteX25" fmla="*/ 1928993 w 3372031"/>
                <a:gd name="connsiteY25" fmla="*/ 2950964 h 7301507"/>
                <a:gd name="connsiteX26" fmla="*/ 1959950 w 3372031"/>
                <a:gd name="connsiteY26" fmla="*/ 3055739 h 7301507"/>
                <a:gd name="connsiteX27" fmla="*/ 2021862 w 3372031"/>
                <a:gd name="connsiteY27" fmla="*/ 3158132 h 7301507"/>
                <a:gd name="connsiteX28" fmla="*/ 2083775 w 3372031"/>
                <a:gd name="connsiteY28" fmla="*/ 3196232 h 7301507"/>
                <a:gd name="connsiteX29" fmla="*/ 2214744 w 3372031"/>
                <a:gd name="connsiteY29" fmla="*/ 3343870 h 7301507"/>
                <a:gd name="connsiteX30" fmla="*/ 2357618 w 3372031"/>
                <a:gd name="connsiteY30" fmla="*/ 3420070 h 7301507"/>
                <a:gd name="connsiteX31" fmla="*/ 2417150 w 3372031"/>
                <a:gd name="connsiteY31" fmla="*/ 3505795 h 7301507"/>
                <a:gd name="connsiteX32" fmla="*/ 2464775 w 3372031"/>
                <a:gd name="connsiteY32" fmla="*/ 3572470 h 7301507"/>
                <a:gd name="connsiteX33" fmla="*/ 2512400 w 3372031"/>
                <a:gd name="connsiteY33" fmla="*/ 3562946 h 7301507"/>
                <a:gd name="connsiteX34" fmla="*/ 2517162 w 3372031"/>
                <a:gd name="connsiteY34" fmla="*/ 3715345 h 7301507"/>
                <a:gd name="connsiteX35" fmla="*/ 2569550 w 3372031"/>
                <a:gd name="connsiteY35" fmla="*/ 3808214 h 7301507"/>
                <a:gd name="connsiteX36" fmla="*/ 2562406 w 3372031"/>
                <a:gd name="connsiteY36" fmla="*/ 3846314 h 7301507"/>
                <a:gd name="connsiteX37" fmla="*/ 2631462 w 3372031"/>
                <a:gd name="connsiteY37" fmla="*/ 3882032 h 7301507"/>
                <a:gd name="connsiteX38" fmla="*/ 2688612 w 3372031"/>
                <a:gd name="connsiteY38" fmla="*/ 3827264 h 7301507"/>
                <a:gd name="connsiteX39" fmla="*/ 2721950 w 3372031"/>
                <a:gd name="connsiteY39" fmla="*/ 3910607 h 7301507"/>
                <a:gd name="connsiteX40" fmla="*/ 2767194 w 3372031"/>
                <a:gd name="connsiteY40" fmla="*/ 3955851 h 7301507"/>
                <a:gd name="connsiteX41" fmla="*/ 2841012 w 3372031"/>
                <a:gd name="connsiteY41" fmla="*/ 3979664 h 7301507"/>
                <a:gd name="connsiteX42" fmla="*/ 2893400 w 3372031"/>
                <a:gd name="connsiteY42" fmla="*/ 4048720 h 7301507"/>
                <a:gd name="connsiteX43" fmla="*/ 2979125 w 3372031"/>
                <a:gd name="connsiteY43" fmla="*/ 4103489 h 7301507"/>
                <a:gd name="connsiteX44" fmla="*/ 3031512 w 3372031"/>
                <a:gd name="connsiteY44" fmla="*/ 4136826 h 7301507"/>
                <a:gd name="connsiteX45" fmla="*/ 2902925 w 3372031"/>
                <a:gd name="connsiteY45" fmla="*/ 4229695 h 7301507"/>
                <a:gd name="connsiteX46" fmla="*/ 2900543 w 3372031"/>
                <a:gd name="connsiteY46" fmla="*/ 4284463 h 7301507"/>
                <a:gd name="connsiteX47" fmla="*/ 3002937 w 3372031"/>
                <a:gd name="connsiteY47" fmla="*/ 4401145 h 7301507"/>
                <a:gd name="connsiteX48" fmla="*/ 3098187 w 3372031"/>
                <a:gd name="connsiteY48" fmla="*/ 4463057 h 7301507"/>
                <a:gd name="connsiteX49" fmla="*/ 3129144 w 3372031"/>
                <a:gd name="connsiteY49" fmla="*/ 4501157 h 7301507"/>
                <a:gd name="connsiteX50" fmla="*/ 3114856 w 3372031"/>
                <a:gd name="connsiteY50" fmla="*/ 4582120 h 7301507"/>
                <a:gd name="connsiteX51" fmla="*/ 3110094 w 3372031"/>
                <a:gd name="connsiteY51" fmla="*/ 4665464 h 7301507"/>
                <a:gd name="connsiteX52" fmla="*/ 3067231 w 3372031"/>
                <a:gd name="connsiteY52" fmla="*/ 4674989 h 7301507"/>
                <a:gd name="connsiteX53" fmla="*/ 3041037 w 3372031"/>
                <a:gd name="connsiteY53" fmla="*/ 4691657 h 7301507"/>
                <a:gd name="connsiteX54" fmla="*/ 3069612 w 3372031"/>
                <a:gd name="connsiteY54" fmla="*/ 4841676 h 7301507"/>
                <a:gd name="connsiteX55" fmla="*/ 3052944 w 3372031"/>
                <a:gd name="connsiteY55" fmla="*/ 4977407 h 7301507"/>
                <a:gd name="connsiteX56" fmla="*/ 3014844 w 3372031"/>
                <a:gd name="connsiteY56" fmla="*/ 5017889 h 7301507"/>
                <a:gd name="connsiteX57" fmla="*/ 2998175 w 3372031"/>
                <a:gd name="connsiteY57" fmla="*/ 5139332 h 7301507"/>
                <a:gd name="connsiteX58" fmla="*/ 2969600 w 3372031"/>
                <a:gd name="connsiteY58" fmla="*/ 5258395 h 7301507"/>
                <a:gd name="connsiteX59" fmla="*/ 3021987 w 3372031"/>
                <a:gd name="connsiteY59" fmla="*/ 5275064 h 7301507"/>
                <a:gd name="connsiteX60" fmla="*/ 3019606 w 3372031"/>
                <a:gd name="connsiteY60" fmla="*/ 5320307 h 7301507"/>
                <a:gd name="connsiteX61" fmla="*/ 3017225 w 3372031"/>
                <a:gd name="connsiteY61" fmla="*/ 5375076 h 7301507"/>
                <a:gd name="connsiteX62" fmla="*/ 3074375 w 3372031"/>
                <a:gd name="connsiteY62" fmla="*/ 5444132 h 7301507"/>
                <a:gd name="connsiteX63" fmla="*/ 3122000 w 3372031"/>
                <a:gd name="connsiteY63" fmla="*/ 5570339 h 7301507"/>
                <a:gd name="connsiteX64" fmla="*/ 3029131 w 3372031"/>
                <a:gd name="connsiteY64" fmla="*/ 5860851 h 7301507"/>
                <a:gd name="connsiteX65" fmla="*/ 3050562 w 3372031"/>
                <a:gd name="connsiteY65" fmla="*/ 5915620 h 7301507"/>
                <a:gd name="connsiteX66" fmla="*/ 3076756 w 3372031"/>
                <a:gd name="connsiteY66" fmla="*/ 5968007 h 7301507"/>
                <a:gd name="connsiteX67" fmla="*/ 3081519 w 3372031"/>
                <a:gd name="connsiteY67" fmla="*/ 6072782 h 7301507"/>
                <a:gd name="connsiteX68" fmla="*/ 2988649 w 3372031"/>
                <a:gd name="connsiteY68" fmla="*/ 6232327 h 7301507"/>
                <a:gd name="connsiteX69" fmla="*/ 2952931 w 3372031"/>
                <a:gd name="connsiteY69" fmla="*/ 6213276 h 7301507"/>
                <a:gd name="connsiteX70" fmla="*/ 2881494 w 3372031"/>
                <a:gd name="connsiteY70" fmla="*/ 6225182 h 7301507"/>
                <a:gd name="connsiteX71" fmla="*/ 2745762 w 3372031"/>
                <a:gd name="connsiteY71" fmla="*/ 6337101 h 7301507"/>
                <a:gd name="connsiteX72" fmla="*/ 2638606 w 3372031"/>
                <a:gd name="connsiteY72" fmla="*/ 6322814 h 7301507"/>
                <a:gd name="connsiteX73" fmla="*/ 2607650 w 3372031"/>
                <a:gd name="connsiteY73" fmla="*/ 6351389 h 7301507"/>
                <a:gd name="connsiteX74" fmla="*/ 2540974 w 3372031"/>
                <a:gd name="connsiteY74" fmla="*/ 6396631 h 7301507"/>
                <a:gd name="connsiteX75" fmla="*/ 2424294 w 3372031"/>
                <a:gd name="connsiteY75" fmla="*/ 6384726 h 7301507"/>
                <a:gd name="connsiteX76" fmla="*/ 2400481 w 3372031"/>
                <a:gd name="connsiteY76" fmla="*/ 6501407 h 7301507"/>
                <a:gd name="connsiteX77" fmla="*/ 2395719 w 3372031"/>
                <a:gd name="connsiteY77" fmla="*/ 6537126 h 7301507"/>
                <a:gd name="connsiteX78" fmla="*/ 2371907 w 3372031"/>
                <a:gd name="connsiteY78" fmla="*/ 6556176 h 7301507"/>
                <a:gd name="connsiteX79" fmla="*/ 2174262 w 3372031"/>
                <a:gd name="connsiteY79" fmla="*/ 6508551 h 7301507"/>
                <a:gd name="connsiteX80" fmla="*/ 2136162 w 3372031"/>
                <a:gd name="connsiteY80" fmla="*/ 6560939 h 7301507"/>
                <a:gd name="connsiteX81" fmla="*/ 2105206 w 3372031"/>
                <a:gd name="connsiteY81" fmla="*/ 6656189 h 7301507"/>
                <a:gd name="connsiteX82" fmla="*/ 2071868 w 3372031"/>
                <a:gd name="connsiteY82" fmla="*/ 6720482 h 7301507"/>
                <a:gd name="connsiteX83" fmla="*/ 2083775 w 3372031"/>
                <a:gd name="connsiteY83" fmla="*/ 6782395 h 7301507"/>
                <a:gd name="connsiteX84" fmla="*/ 2217125 w 3372031"/>
                <a:gd name="connsiteY84" fmla="*/ 6894314 h 7301507"/>
                <a:gd name="connsiteX85" fmla="*/ 2286181 w 3372031"/>
                <a:gd name="connsiteY85" fmla="*/ 6927651 h 7301507"/>
                <a:gd name="connsiteX86" fmla="*/ 2269512 w 3372031"/>
                <a:gd name="connsiteY86" fmla="*/ 6951464 h 7301507"/>
                <a:gd name="connsiteX87" fmla="*/ 2233794 w 3372031"/>
                <a:gd name="connsiteY87" fmla="*/ 6970514 h 7301507"/>
                <a:gd name="connsiteX88" fmla="*/ 2267131 w 3372031"/>
                <a:gd name="connsiteY88" fmla="*/ 7046714 h 7301507"/>
                <a:gd name="connsiteX89" fmla="*/ 2236175 w 3372031"/>
                <a:gd name="connsiteY89" fmla="*/ 7068145 h 7301507"/>
                <a:gd name="connsiteX90" fmla="*/ 2131400 w 3372031"/>
                <a:gd name="connsiteY90" fmla="*/ 7006232 h 7301507"/>
                <a:gd name="connsiteX91" fmla="*/ 2088537 w 3372031"/>
                <a:gd name="connsiteY91" fmla="*/ 7032426 h 7301507"/>
                <a:gd name="connsiteX92" fmla="*/ 2029006 w 3372031"/>
                <a:gd name="connsiteY92" fmla="*/ 6930032 h 7301507"/>
                <a:gd name="connsiteX93" fmla="*/ 1912325 w 3372031"/>
                <a:gd name="connsiteY93" fmla="*/ 6956226 h 7301507"/>
                <a:gd name="connsiteX94" fmla="*/ 1848031 w 3372031"/>
                <a:gd name="connsiteY94" fmla="*/ 6960989 h 7301507"/>
                <a:gd name="connsiteX95" fmla="*/ 1798025 w 3372031"/>
                <a:gd name="connsiteY95" fmla="*/ 6956227 h 7301507"/>
                <a:gd name="connsiteX96" fmla="*/ 1740875 w 3372031"/>
                <a:gd name="connsiteY96" fmla="*/ 7001470 h 7301507"/>
                <a:gd name="connsiteX97" fmla="*/ 1562281 w 3372031"/>
                <a:gd name="connsiteY97" fmla="*/ 6960989 h 7301507"/>
                <a:gd name="connsiteX98" fmla="*/ 1586093 w 3372031"/>
                <a:gd name="connsiteY98" fmla="*/ 7087195 h 7301507"/>
                <a:gd name="connsiteX99" fmla="*/ 1509894 w 3372031"/>
                <a:gd name="connsiteY99" fmla="*/ 7132439 h 7301507"/>
                <a:gd name="connsiteX100" fmla="*/ 1447981 w 3372031"/>
                <a:gd name="connsiteY100" fmla="*/ 7199113 h 7301507"/>
                <a:gd name="connsiteX101" fmla="*/ 1297962 w 3372031"/>
                <a:gd name="connsiteY101" fmla="*/ 7191970 h 7301507"/>
                <a:gd name="connsiteX102" fmla="*/ 1245575 w 3372031"/>
                <a:gd name="connsiteY10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62256 w 3372031"/>
                <a:gd name="connsiteY21" fmla="*/ 2431851 h 7301507"/>
                <a:gd name="connsiteX22" fmla="*/ 1455125 w 3372031"/>
                <a:gd name="connsiteY22" fmla="*/ 2508051 h 7301507"/>
                <a:gd name="connsiteX23" fmla="*/ 1540850 w 3372031"/>
                <a:gd name="connsiteY23" fmla="*/ 2541390 h 7301507"/>
                <a:gd name="connsiteX24" fmla="*/ 1674200 w 3372031"/>
                <a:gd name="connsiteY24" fmla="*/ 2689026 h 7301507"/>
                <a:gd name="connsiteX25" fmla="*/ 1757544 w 3372031"/>
                <a:gd name="connsiteY25" fmla="*/ 2843807 h 7301507"/>
                <a:gd name="connsiteX26" fmla="*/ 1928993 w 3372031"/>
                <a:gd name="connsiteY26" fmla="*/ 2950964 h 7301507"/>
                <a:gd name="connsiteX27" fmla="*/ 1959950 w 3372031"/>
                <a:gd name="connsiteY27" fmla="*/ 3055739 h 7301507"/>
                <a:gd name="connsiteX28" fmla="*/ 2021862 w 3372031"/>
                <a:gd name="connsiteY28" fmla="*/ 3158132 h 7301507"/>
                <a:gd name="connsiteX29" fmla="*/ 2083775 w 3372031"/>
                <a:gd name="connsiteY29" fmla="*/ 3196232 h 7301507"/>
                <a:gd name="connsiteX30" fmla="*/ 2214744 w 3372031"/>
                <a:gd name="connsiteY30" fmla="*/ 3343870 h 7301507"/>
                <a:gd name="connsiteX31" fmla="*/ 2357618 w 3372031"/>
                <a:gd name="connsiteY31" fmla="*/ 3420070 h 7301507"/>
                <a:gd name="connsiteX32" fmla="*/ 2417150 w 3372031"/>
                <a:gd name="connsiteY32" fmla="*/ 3505795 h 7301507"/>
                <a:gd name="connsiteX33" fmla="*/ 2464775 w 3372031"/>
                <a:gd name="connsiteY33" fmla="*/ 3572470 h 7301507"/>
                <a:gd name="connsiteX34" fmla="*/ 2512400 w 3372031"/>
                <a:gd name="connsiteY34" fmla="*/ 3562946 h 7301507"/>
                <a:gd name="connsiteX35" fmla="*/ 2517162 w 3372031"/>
                <a:gd name="connsiteY35" fmla="*/ 3715345 h 7301507"/>
                <a:gd name="connsiteX36" fmla="*/ 2569550 w 3372031"/>
                <a:gd name="connsiteY36" fmla="*/ 3808214 h 7301507"/>
                <a:gd name="connsiteX37" fmla="*/ 2562406 w 3372031"/>
                <a:gd name="connsiteY37" fmla="*/ 3846314 h 7301507"/>
                <a:gd name="connsiteX38" fmla="*/ 2631462 w 3372031"/>
                <a:gd name="connsiteY38" fmla="*/ 3882032 h 7301507"/>
                <a:gd name="connsiteX39" fmla="*/ 2688612 w 3372031"/>
                <a:gd name="connsiteY39" fmla="*/ 3827264 h 7301507"/>
                <a:gd name="connsiteX40" fmla="*/ 2721950 w 3372031"/>
                <a:gd name="connsiteY40" fmla="*/ 3910607 h 7301507"/>
                <a:gd name="connsiteX41" fmla="*/ 2767194 w 3372031"/>
                <a:gd name="connsiteY41" fmla="*/ 3955851 h 7301507"/>
                <a:gd name="connsiteX42" fmla="*/ 2841012 w 3372031"/>
                <a:gd name="connsiteY42" fmla="*/ 3979664 h 7301507"/>
                <a:gd name="connsiteX43" fmla="*/ 2893400 w 3372031"/>
                <a:gd name="connsiteY43" fmla="*/ 4048720 h 7301507"/>
                <a:gd name="connsiteX44" fmla="*/ 2979125 w 3372031"/>
                <a:gd name="connsiteY44" fmla="*/ 4103489 h 7301507"/>
                <a:gd name="connsiteX45" fmla="*/ 3031512 w 3372031"/>
                <a:gd name="connsiteY45" fmla="*/ 4136826 h 7301507"/>
                <a:gd name="connsiteX46" fmla="*/ 2902925 w 3372031"/>
                <a:gd name="connsiteY46" fmla="*/ 4229695 h 7301507"/>
                <a:gd name="connsiteX47" fmla="*/ 2900543 w 3372031"/>
                <a:gd name="connsiteY47" fmla="*/ 4284463 h 7301507"/>
                <a:gd name="connsiteX48" fmla="*/ 3002937 w 3372031"/>
                <a:gd name="connsiteY48" fmla="*/ 4401145 h 7301507"/>
                <a:gd name="connsiteX49" fmla="*/ 3098187 w 3372031"/>
                <a:gd name="connsiteY49" fmla="*/ 4463057 h 7301507"/>
                <a:gd name="connsiteX50" fmla="*/ 3129144 w 3372031"/>
                <a:gd name="connsiteY50" fmla="*/ 4501157 h 7301507"/>
                <a:gd name="connsiteX51" fmla="*/ 3114856 w 3372031"/>
                <a:gd name="connsiteY51" fmla="*/ 4582120 h 7301507"/>
                <a:gd name="connsiteX52" fmla="*/ 3110094 w 3372031"/>
                <a:gd name="connsiteY52" fmla="*/ 4665464 h 7301507"/>
                <a:gd name="connsiteX53" fmla="*/ 3067231 w 3372031"/>
                <a:gd name="connsiteY53" fmla="*/ 4674989 h 7301507"/>
                <a:gd name="connsiteX54" fmla="*/ 3041037 w 3372031"/>
                <a:gd name="connsiteY54" fmla="*/ 4691657 h 7301507"/>
                <a:gd name="connsiteX55" fmla="*/ 3069612 w 3372031"/>
                <a:gd name="connsiteY55" fmla="*/ 4841676 h 7301507"/>
                <a:gd name="connsiteX56" fmla="*/ 3052944 w 3372031"/>
                <a:gd name="connsiteY56" fmla="*/ 4977407 h 7301507"/>
                <a:gd name="connsiteX57" fmla="*/ 3014844 w 3372031"/>
                <a:gd name="connsiteY57" fmla="*/ 5017889 h 7301507"/>
                <a:gd name="connsiteX58" fmla="*/ 2998175 w 3372031"/>
                <a:gd name="connsiteY58" fmla="*/ 5139332 h 7301507"/>
                <a:gd name="connsiteX59" fmla="*/ 2969600 w 3372031"/>
                <a:gd name="connsiteY59" fmla="*/ 5258395 h 7301507"/>
                <a:gd name="connsiteX60" fmla="*/ 3021987 w 3372031"/>
                <a:gd name="connsiteY60" fmla="*/ 5275064 h 7301507"/>
                <a:gd name="connsiteX61" fmla="*/ 3019606 w 3372031"/>
                <a:gd name="connsiteY61" fmla="*/ 5320307 h 7301507"/>
                <a:gd name="connsiteX62" fmla="*/ 3017225 w 3372031"/>
                <a:gd name="connsiteY62" fmla="*/ 5375076 h 7301507"/>
                <a:gd name="connsiteX63" fmla="*/ 3074375 w 3372031"/>
                <a:gd name="connsiteY63" fmla="*/ 5444132 h 7301507"/>
                <a:gd name="connsiteX64" fmla="*/ 3122000 w 3372031"/>
                <a:gd name="connsiteY64" fmla="*/ 5570339 h 7301507"/>
                <a:gd name="connsiteX65" fmla="*/ 3029131 w 3372031"/>
                <a:gd name="connsiteY65" fmla="*/ 5860851 h 7301507"/>
                <a:gd name="connsiteX66" fmla="*/ 3050562 w 3372031"/>
                <a:gd name="connsiteY66" fmla="*/ 5915620 h 7301507"/>
                <a:gd name="connsiteX67" fmla="*/ 3076756 w 3372031"/>
                <a:gd name="connsiteY67" fmla="*/ 5968007 h 7301507"/>
                <a:gd name="connsiteX68" fmla="*/ 3081519 w 3372031"/>
                <a:gd name="connsiteY68" fmla="*/ 6072782 h 7301507"/>
                <a:gd name="connsiteX69" fmla="*/ 2988649 w 3372031"/>
                <a:gd name="connsiteY69" fmla="*/ 6232327 h 7301507"/>
                <a:gd name="connsiteX70" fmla="*/ 2952931 w 3372031"/>
                <a:gd name="connsiteY70" fmla="*/ 6213276 h 7301507"/>
                <a:gd name="connsiteX71" fmla="*/ 2881494 w 3372031"/>
                <a:gd name="connsiteY71" fmla="*/ 6225182 h 7301507"/>
                <a:gd name="connsiteX72" fmla="*/ 2745762 w 3372031"/>
                <a:gd name="connsiteY72" fmla="*/ 6337101 h 7301507"/>
                <a:gd name="connsiteX73" fmla="*/ 2638606 w 3372031"/>
                <a:gd name="connsiteY73" fmla="*/ 6322814 h 7301507"/>
                <a:gd name="connsiteX74" fmla="*/ 2607650 w 3372031"/>
                <a:gd name="connsiteY74" fmla="*/ 6351389 h 7301507"/>
                <a:gd name="connsiteX75" fmla="*/ 2540974 w 3372031"/>
                <a:gd name="connsiteY75" fmla="*/ 6396631 h 7301507"/>
                <a:gd name="connsiteX76" fmla="*/ 2424294 w 3372031"/>
                <a:gd name="connsiteY76" fmla="*/ 6384726 h 7301507"/>
                <a:gd name="connsiteX77" fmla="*/ 2400481 w 3372031"/>
                <a:gd name="connsiteY77" fmla="*/ 6501407 h 7301507"/>
                <a:gd name="connsiteX78" fmla="*/ 2395719 w 3372031"/>
                <a:gd name="connsiteY78" fmla="*/ 6537126 h 7301507"/>
                <a:gd name="connsiteX79" fmla="*/ 2371907 w 3372031"/>
                <a:gd name="connsiteY79" fmla="*/ 6556176 h 7301507"/>
                <a:gd name="connsiteX80" fmla="*/ 2174262 w 3372031"/>
                <a:gd name="connsiteY80" fmla="*/ 6508551 h 7301507"/>
                <a:gd name="connsiteX81" fmla="*/ 2136162 w 3372031"/>
                <a:gd name="connsiteY81" fmla="*/ 6560939 h 7301507"/>
                <a:gd name="connsiteX82" fmla="*/ 2105206 w 3372031"/>
                <a:gd name="connsiteY82" fmla="*/ 6656189 h 7301507"/>
                <a:gd name="connsiteX83" fmla="*/ 2071868 w 3372031"/>
                <a:gd name="connsiteY83" fmla="*/ 6720482 h 7301507"/>
                <a:gd name="connsiteX84" fmla="*/ 2083775 w 3372031"/>
                <a:gd name="connsiteY84" fmla="*/ 6782395 h 7301507"/>
                <a:gd name="connsiteX85" fmla="*/ 2217125 w 3372031"/>
                <a:gd name="connsiteY85" fmla="*/ 6894314 h 7301507"/>
                <a:gd name="connsiteX86" fmla="*/ 2286181 w 3372031"/>
                <a:gd name="connsiteY86" fmla="*/ 6927651 h 7301507"/>
                <a:gd name="connsiteX87" fmla="*/ 2269512 w 3372031"/>
                <a:gd name="connsiteY87" fmla="*/ 6951464 h 7301507"/>
                <a:gd name="connsiteX88" fmla="*/ 2233794 w 3372031"/>
                <a:gd name="connsiteY88" fmla="*/ 6970514 h 7301507"/>
                <a:gd name="connsiteX89" fmla="*/ 2267131 w 3372031"/>
                <a:gd name="connsiteY89" fmla="*/ 7046714 h 7301507"/>
                <a:gd name="connsiteX90" fmla="*/ 2236175 w 3372031"/>
                <a:gd name="connsiteY90" fmla="*/ 7068145 h 7301507"/>
                <a:gd name="connsiteX91" fmla="*/ 2131400 w 3372031"/>
                <a:gd name="connsiteY91" fmla="*/ 7006232 h 7301507"/>
                <a:gd name="connsiteX92" fmla="*/ 2088537 w 3372031"/>
                <a:gd name="connsiteY92" fmla="*/ 7032426 h 7301507"/>
                <a:gd name="connsiteX93" fmla="*/ 2029006 w 3372031"/>
                <a:gd name="connsiteY93" fmla="*/ 6930032 h 7301507"/>
                <a:gd name="connsiteX94" fmla="*/ 1912325 w 3372031"/>
                <a:gd name="connsiteY94" fmla="*/ 6956226 h 7301507"/>
                <a:gd name="connsiteX95" fmla="*/ 1848031 w 3372031"/>
                <a:gd name="connsiteY95" fmla="*/ 6960989 h 7301507"/>
                <a:gd name="connsiteX96" fmla="*/ 1798025 w 3372031"/>
                <a:gd name="connsiteY96" fmla="*/ 6956227 h 7301507"/>
                <a:gd name="connsiteX97" fmla="*/ 1740875 w 3372031"/>
                <a:gd name="connsiteY97" fmla="*/ 7001470 h 7301507"/>
                <a:gd name="connsiteX98" fmla="*/ 1562281 w 3372031"/>
                <a:gd name="connsiteY98" fmla="*/ 6960989 h 7301507"/>
                <a:gd name="connsiteX99" fmla="*/ 1586093 w 3372031"/>
                <a:gd name="connsiteY99" fmla="*/ 7087195 h 7301507"/>
                <a:gd name="connsiteX100" fmla="*/ 1509894 w 3372031"/>
                <a:gd name="connsiteY100" fmla="*/ 7132439 h 7301507"/>
                <a:gd name="connsiteX101" fmla="*/ 1447981 w 3372031"/>
                <a:gd name="connsiteY101" fmla="*/ 7199113 h 7301507"/>
                <a:gd name="connsiteX102" fmla="*/ 1297962 w 3372031"/>
                <a:gd name="connsiteY102" fmla="*/ 7191970 h 7301507"/>
                <a:gd name="connsiteX103" fmla="*/ 1245575 w 3372031"/>
                <a:gd name="connsiteY10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05106 w 3372031"/>
                <a:gd name="connsiteY21" fmla="*/ 2410420 h 7301507"/>
                <a:gd name="connsiteX22" fmla="*/ 1362256 w 3372031"/>
                <a:gd name="connsiteY22" fmla="*/ 2431851 h 7301507"/>
                <a:gd name="connsiteX23" fmla="*/ 1455125 w 3372031"/>
                <a:gd name="connsiteY23" fmla="*/ 2508051 h 7301507"/>
                <a:gd name="connsiteX24" fmla="*/ 1540850 w 3372031"/>
                <a:gd name="connsiteY24" fmla="*/ 2541390 h 7301507"/>
                <a:gd name="connsiteX25" fmla="*/ 1674200 w 3372031"/>
                <a:gd name="connsiteY25" fmla="*/ 2689026 h 7301507"/>
                <a:gd name="connsiteX26" fmla="*/ 1757544 w 3372031"/>
                <a:gd name="connsiteY26" fmla="*/ 2843807 h 7301507"/>
                <a:gd name="connsiteX27" fmla="*/ 1928993 w 3372031"/>
                <a:gd name="connsiteY27" fmla="*/ 2950964 h 7301507"/>
                <a:gd name="connsiteX28" fmla="*/ 1959950 w 3372031"/>
                <a:gd name="connsiteY28" fmla="*/ 3055739 h 7301507"/>
                <a:gd name="connsiteX29" fmla="*/ 2021862 w 3372031"/>
                <a:gd name="connsiteY29" fmla="*/ 3158132 h 7301507"/>
                <a:gd name="connsiteX30" fmla="*/ 2083775 w 3372031"/>
                <a:gd name="connsiteY30" fmla="*/ 3196232 h 7301507"/>
                <a:gd name="connsiteX31" fmla="*/ 2214744 w 3372031"/>
                <a:gd name="connsiteY31" fmla="*/ 3343870 h 7301507"/>
                <a:gd name="connsiteX32" fmla="*/ 2357618 w 3372031"/>
                <a:gd name="connsiteY32" fmla="*/ 3420070 h 7301507"/>
                <a:gd name="connsiteX33" fmla="*/ 2417150 w 3372031"/>
                <a:gd name="connsiteY33" fmla="*/ 3505795 h 7301507"/>
                <a:gd name="connsiteX34" fmla="*/ 2464775 w 3372031"/>
                <a:gd name="connsiteY34" fmla="*/ 3572470 h 7301507"/>
                <a:gd name="connsiteX35" fmla="*/ 2512400 w 3372031"/>
                <a:gd name="connsiteY35" fmla="*/ 3562946 h 7301507"/>
                <a:gd name="connsiteX36" fmla="*/ 2517162 w 3372031"/>
                <a:gd name="connsiteY36" fmla="*/ 3715345 h 7301507"/>
                <a:gd name="connsiteX37" fmla="*/ 2569550 w 3372031"/>
                <a:gd name="connsiteY37" fmla="*/ 3808214 h 7301507"/>
                <a:gd name="connsiteX38" fmla="*/ 2562406 w 3372031"/>
                <a:gd name="connsiteY38" fmla="*/ 3846314 h 7301507"/>
                <a:gd name="connsiteX39" fmla="*/ 2631462 w 3372031"/>
                <a:gd name="connsiteY39" fmla="*/ 3882032 h 7301507"/>
                <a:gd name="connsiteX40" fmla="*/ 2688612 w 3372031"/>
                <a:gd name="connsiteY40" fmla="*/ 3827264 h 7301507"/>
                <a:gd name="connsiteX41" fmla="*/ 2721950 w 3372031"/>
                <a:gd name="connsiteY41" fmla="*/ 3910607 h 7301507"/>
                <a:gd name="connsiteX42" fmla="*/ 2767194 w 3372031"/>
                <a:gd name="connsiteY42" fmla="*/ 3955851 h 7301507"/>
                <a:gd name="connsiteX43" fmla="*/ 2841012 w 3372031"/>
                <a:gd name="connsiteY43" fmla="*/ 3979664 h 7301507"/>
                <a:gd name="connsiteX44" fmla="*/ 2893400 w 3372031"/>
                <a:gd name="connsiteY44" fmla="*/ 4048720 h 7301507"/>
                <a:gd name="connsiteX45" fmla="*/ 2979125 w 3372031"/>
                <a:gd name="connsiteY45" fmla="*/ 4103489 h 7301507"/>
                <a:gd name="connsiteX46" fmla="*/ 3031512 w 3372031"/>
                <a:gd name="connsiteY46" fmla="*/ 4136826 h 7301507"/>
                <a:gd name="connsiteX47" fmla="*/ 2902925 w 3372031"/>
                <a:gd name="connsiteY47" fmla="*/ 4229695 h 7301507"/>
                <a:gd name="connsiteX48" fmla="*/ 2900543 w 3372031"/>
                <a:gd name="connsiteY48" fmla="*/ 4284463 h 7301507"/>
                <a:gd name="connsiteX49" fmla="*/ 3002937 w 3372031"/>
                <a:gd name="connsiteY49" fmla="*/ 4401145 h 7301507"/>
                <a:gd name="connsiteX50" fmla="*/ 3098187 w 3372031"/>
                <a:gd name="connsiteY50" fmla="*/ 4463057 h 7301507"/>
                <a:gd name="connsiteX51" fmla="*/ 3129144 w 3372031"/>
                <a:gd name="connsiteY51" fmla="*/ 4501157 h 7301507"/>
                <a:gd name="connsiteX52" fmla="*/ 3114856 w 3372031"/>
                <a:gd name="connsiteY52" fmla="*/ 4582120 h 7301507"/>
                <a:gd name="connsiteX53" fmla="*/ 3110094 w 3372031"/>
                <a:gd name="connsiteY53" fmla="*/ 4665464 h 7301507"/>
                <a:gd name="connsiteX54" fmla="*/ 3067231 w 3372031"/>
                <a:gd name="connsiteY54" fmla="*/ 4674989 h 7301507"/>
                <a:gd name="connsiteX55" fmla="*/ 3041037 w 3372031"/>
                <a:gd name="connsiteY55" fmla="*/ 4691657 h 7301507"/>
                <a:gd name="connsiteX56" fmla="*/ 3069612 w 3372031"/>
                <a:gd name="connsiteY56" fmla="*/ 4841676 h 7301507"/>
                <a:gd name="connsiteX57" fmla="*/ 3052944 w 3372031"/>
                <a:gd name="connsiteY57" fmla="*/ 4977407 h 7301507"/>
                <a:gd name="connsiteX58" fmla="*/ 3014844 w 3372031"/>
                <a:gd name="connsiteY58" fmla="*/ 5017889 h 7301507"/>
                <a:gd name="connsiteX59" fmla="*/ 2998175 w 3372031"/>
                <a:gd name="connsiteY59" fmla="*/ 5139332 h 7301507"/>
                <a:gd name="connsiteX60" fmla="*/ 2969600 w 3372031"/>
                <a:gd name="connsiteY60" fmla="*/ 5258395 h 7301507"/>
                <a:gd name="connsiteX61" fmla="*/ 3021987 w 3372031"/>
                <a:gd name="connsiteY61" fmla="*/ 5275064 h 7301507"/>
                <a:gd name="connsiteX62" fmla="*/ 3019606 w 3372031"/>
                <a:gd name="connsiteY62" fmla="*/ 5320307 h 7301507"/>
                <a:gd name="connsiteX63" fmla="*/ 3017225 w 3372031"/>
                <a:gd name="connsiteY63" fmla="*/ 5375076 h 7301507"/>
                <a:gd name="connsiteX64" fmla="*/ 3074375 w 3372031"/>
                <a:gd name="connsiteY64" fmla="*/ 5444132 h 7301507"/>
                <a:gd name="connsiteX65" fmla="*/ 3122000 w 3372031"/>
                <a:gd name="connsiteY65" fmla="*/ 5570339 h 7301507"/>
                <a:gd name="connsiteX66" fmla="*/ 3029131 w 3372031"/>
                <a:gd name="connsiteY66" fmla="*/ 5860851 h 7301507"/>
                <a:gd name="connsiteX67" fmla="*/ 3050562 w 3372031"/>
                <a:gd name="connsiteY67" fmla="*/ 5915620 h 7301507"/>
                <a:gd name="connsiteX68" fmla="*/ 3076756 w 3372031"/>
                <a:gd name="connsiteY68" fmla="*/ 5968007 h 7301507"/>
                <a:gd name="connsiteX69" fmla="*/ 3081519 w 3372031"/>
                <a:gd name="connsiteY69" fmla="*/ 6072782 h 7301507"/>
                <a:gd name="connsiteX70" fmla="*/ 2988649 w 3372031"/>
                <a:gd name="connsiteY70" fmla="*/ 6232327 h 7301507"/>
                <a:gd name="connsiteX71" fmla="*/ 2952931 w 3372031"/>
                <a:gd name="connsiteY71" fmla="*/ 6213276 h 7301507"/>
                <a:gd name="connsiteX72" fmla="*/ 2881494 w 3372031"/>
                <a:gd name="connsiteY72" fmla="*/ 6225182 h 7301507"/>
                <a:gd name="connsiteX73" fmla="*/ 2745762 w 3372031"/>
                <a:gd name="connsiteY73" fmla="*/ 6337101 h 7301507"/>
                <a:gd name="connsiteX74" fmla="*/ 2638606 w 3372031"/>
                <a:gd name="connsiteY74" fmla="*/ 6322814 h 7301507"/>
                <a:gd name="connsiteX75" fmla="*/ 2607650 w 3372031"/>
                <a:gd name="connsiteY75" fmla="*/ 6351389 h 7301507"/>
                <a:gd name="connsiteX76" fmla="*/ 2540974 w 3372031"/>
                <a:gd name="connsiteY76" fmla="*/ 6396631 h 7301507"/>
                <a:gd name="connsiteX77" fmla="*/ 2424294 w 3372031"/>
                <a:gd name="connsiteY77" fmla="*/ 6384726 h 7301507"/>
                <a:gd name="connsiteX78" fmla="*/ 2400481 w 3372031"/>
                <a:gd name="connsiteY78" fmla="*/ 6501407 h 7301507"/>
                <a:gd name="connsiteX79" fmla="*/ 2395719 w 3372031"/>
                <a:gd name="connsiteY79" fmla="*/ 6537126 h 7301507"/>
                <a:gd name="connsiteX80" fmla="*/ 2371907 w 3372031"/>
                <a:gd name="connsiteY80" fmla="*/ 6556176 h 7301507"/>
                <a:gd name="connsiteX81" fmla="*/ 2174262 w 3372031"/>
                <a:gd name="connsiteY81" fmla="*/ 6508551 h 7301507"/>
                <a:gd name="connsiteX82" fmla="*/ 2136162 w 3372031"/>
                <a:gd name="connsiteY82" fmla="*/ 6560939 h 7301507"/>
                <a:gd name="connsiteX83" fmla="*/ 2105206 w 3372031"/>
                <a:gd name="connsiteY83" fmla="*/ 6656189 h 7301507"/>
                <a:gd name="connsiteX84" fmla="*/ 2071868 w 3372031"/>
                <a:gd name="connsiteY84" fmla="*/ 6720482 h 7301507"/>
                <a:gd name="connsiteX85" fmla="*/ 2083775 w 3372031"/>
                <a:gd name="connsiteY85" fmla="*/ 6782395 h 7301507"/>
                <a:gd name="connsiteX86" fmla="*/ 2217125 w 3372031"/>
                <a:gd name="connsiteY86" fmla="*/ 6894314 h 7301507"/>
                <a:gd name="connsiteX87" fmla="*/ 2286181 w 3372031"/>
                <a:gd name="connsiteY87" fmla="*/ 6927651 h 7301507"/>
                <a:gd name="connsiteX88" fmla="*/ 2269512 w 3372031"/>
                <a:gd name="connsiteY88" fmla="*/ 6951464 h 7301507"/>
                <a:gd name="connsiteX89" fmla="*/ 2233794 w 3372031"/>
                <a:gd name="connsiteY89" fmla="*/ 6970514 h 7301507"/>
                <a:gd name="connsiteX90" fmla="*/ 2267131 w 3372031"/>
                <a:gd name="connsiteY90" fmla="*/ 7046714 h 7301507"/>
                <a:gd name="connsiteX91" fmla="*/ 2236175 w 3372031"/>
                <a:gd name="connsiteY91" fmla="*/ 7068145 h 7301507"/>
                <a:gd name="connsiteX92" fmla="*/ 2131400 w 3372031"/>
                <a:gd name="connsiteY92" fmla="*/ 7006232 h 7301507"/>
                <a:gd name="connsiteX93" fmla="*/ 2088537 w 3372031"/>
                <a:gd name="connsiteY93" fmla="*/ 7032426 h 7301507"/>
                <a:gd name="connsiteX94" fmla="*/ 2029006 w 3372031"/>
                <a:gd name="connsiteY94" fmla="*/ 6930032 h 7301507"/>
                <a:gd name="connsiteX95" fmla="*/ 1912325 w 3372031"/>
                <a:gd name="connsiteY95" fmla="*/ 6956226 h 7301507"/>
                <a:gd name="connsiteX96" fmla="*/ 1848031 w 3372031"/>
                <a:gd name="connsiteY96" fmla="*/ 6960989 h 7301507"/>
                <a:gd name="connsiteX97" fmla="*/ 1798025 w 3372031"/>
                <a:gd name="connsiteY97" fmla="*/ 6956227 h 7301507"/>
                <a:gd name="connsiteX98" fmla="*/ 1740875 w 3372031"/>
                <a:gd name="connsiteY98" fmla="*/ 7001470 h 7301507"/>
                <a:gd name="connsiteX99" fmla="*/ 1562281 w 3372031"/>
                <a:gd name="connsiteY99" fmla="*/ 6960989 h 7301507"/>
                <a:gd name="connsiteX100" fmla="*/ 1586093 w 3372031"/>
                <a:gd name="connsiteY100" fmla="*/ 7087195 h 7301507"/>
                <a:gd name="connsiteX101" fmla="*/ 1509894 w 3372031"/>
                <a:gd name="connsiteY101" fmla="*/ 7132439 h 7301507"/>
                <a:gd name="connsiteX102" fmla="*/ 1447981 w 3372031"/>
                <a:gd name="connsiteY102" fmla="*/ 7199113 h 7301507"/>
                <a:gd name="connsiteX103" fmla="*/ 1297962 w 3372031"/>
                <a:gd name="connsiteY103" fmla="*/ 7191970 h 7301507"/>
                <a:gd name="connsiteX104" fmla="*/ 1245575 w 3372031"/>
                <a:gd name="connsiteY10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097937 w 3372031"/>
                <a:gd name="connsiteY17" fmla="*/ 2158007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71756 w 3372031"/>
                <a:gd name="connsiteY16" fmla="*/ 2029419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24169 w 3372031"/>
                <a:gd name="connsiteY15" fmla="*/ 2055614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24169 w 3372031"/>
                <a:gd name="connsiteY16" fmla="*/ 2055614 h 7301507"/>
                <a:gd name="connsiteX17" fmla="*/ 1293200 w 3372031"/>
                <a:gd name="connsiteY17" fmla="*/ 2029420 h 7301507"/>
                <a:gd name="connsiteX18" fmla="*/ 1171756 w 3372031"/>
                <a:gd name="connsiteY18" fmla="*/ 2029419 h 7301507"/>
                <a:gd name="connsiteX19" fmla="*/ 1105081 w 3372031"/>
                <a:gd name="connsiteY19" fmla="*/ 2057995 h 7301507"/>
                <a:gd name="connsiteX20" fmla="*/ 1097937 w 3372031"/>
                <a:gd name="connsiteY20" fmla="*/ 2158007 h 7301507"/>
                <a:gd name="connsiteX21" fmla="*/ 1009831 w 3372031"/>
                <a:gd name="connsiteY21" fmla="*/ 2246114 h 7301507"/>
                <a:gd name="connsiteX22" fmla="*/ 1152706 w 3372031"/>
                <a:gd name="connsiteY22" fmla="*/ 2308026 h 7301507"/>
                <a:gd name="connsiteX23" fmla="*/ 1202713 w 3372031"/>
                <a:gd name="connsiteY23" fmla="*/ 2343744 h 7301507"/>
                <a:gd name="connsiteX24" fmla="*/ 1255100 w 3372031"/>
                <a:gd name="connsiteY24" fmla="*/ 2360414 h 7301507"/>
                <a:gd name="connsiteX25" fmla="*/ 1305106 w 3372031"/>
                <a:gd name="connsiteY25" fmla="*/ 2410420 h 7301507"/>
                <a:gd name="connsiteX26" fmla="*/ 1362256 w 3372031"/>
                <a:gd name="connsiteY26" fmla="*/ 2431851 h 7301507"/>
                <a:gd name="connsiteX27" fmla="*/ 1455125 w 3372031"/>
                <a:gd name="connsiteY27" fmla="*/ 2508051 h 7301507"/>
                <a:gd name="connsiteX28" fmla="*/ 1540850 w 3372031"/>
                <a:gd name="connsiteY28" fmla="*/ 2541390 h 7301507"/>
                <a:gd name="connsiteX29" fmla="*/ 1674200 w 3372031"/>
                <a:gd name="connsiteY29" fmla="*/ 2689026 h 7301507"/>
                <a:gd name="connsiteX30" fmla="*/ 1757544 w 3372031"/>
                <a:gd name="connsiteY30" fmla="*/ 2843807 h 7301507"/>
                <a:gd name="connsiteX31" fmla="*/ 1928993 w 3372031"/>
                <a:gd name="connsiteY31" fmla="*/ 2950964 h 7301507"/>
                <a:gd name="connsiteX32" fmla="*/ 1959950 w 3372031"/>
                <a:gd name="connsiteY32" fmla="*/ 3055739 h 7301507"/>
                <a:gd name="connsiteX33" fmla="*/ 2021862 w 3372031"/>
                <a:gd name="connsiteY33" fmla="*/ 3158132 h 7301507"/>
                <a:gd name="connsiteX34" fmla="*/ 2083775 w 3372031"/>
                <a:gd name="connsiteY34" fmla="*/ 3196232 h 7301507"/>
                <a:gd name="connsiteX35" fmla="*/ 2214744 w 3372031"/>
                <a:gd name="connsiteY35" fmla="*/ 3343870 h 7301507"/>
                <a:gd name="connsiteX36" fmla="*/ 2357618 w 3372031"/>
                <a:gd name="connsiteY36" fmla="*/ 3420070 h 7301507"/>
                <a:gd name="connsiteX37" fmla="*/ 2417150 w 3372031"/>
                <a:gd name="connsiteY37" fmla="*/ 3505795 h 7301507"/>
                <a:gd name="connsiteX38" fmla="*/ 2464775 w 3372031"/>
                <a:gd name="connsiteY38" fmla="*/ 3572470 h 7301507"/>
                <a:gd name="connsiteX39" fmla="*/ 2512400 w 3372031"/>
                <a:gd name="connsiteY39" fmla="*/ 3562946 h 7301507"/>
                <a:gd name="connsiteX40" fmla="*/ 2517162 w 3372031"/>
                <a:gd name="connsiteY40" fmla="*/ 3715345 h 7301507"/>
                <a:gd name="connsiteX41" fmla="*/ 2569550 w 3372031"/>
                <a:gd name="connsiteY41" fmla="*/ 3808214 h 7301507"/>
                <a:gd name="connsiteX42" fmla="*/ 2562406 w 3372031"/>
                <a:gd name="connsiteY42" fmla="*/ 3846314 h 7301507"/>
                <a:gd name="connsiteX43" fmla="*/ 2631462 w 3372031"/>
                <a:gd name="connsiteY43" fmla="*/ 3882032 h 7301507"/>
                <a:gd name="connsiteX44" fmla="*/ 2688612 w 3372031"/>
                <a:gd name="connsiteY44" fmla="*/ 3827264 h 7301507"/>
                <a:gd name="connsiteX45" fmla="*/ 2721950 w 3372031"/>
                <a:gd name="connsiteY45" fmla="*/ 3910607 h 7301507"/>
                <a:gd name="connsiteX46" fmla="*/ 2767194 w 3372031"/>
                <a:gd name="connsiteY46" fmla="*/ 3955851 h 7301507"/>
                <a:gd name="connsiteX47" fmla="*/ 2841012 w 3372031"/>
                <a:gd name="connsiteY47" fmla="*/ 3979664 h 7301507"/>
                <a:gd name="connsiteX48" fmla="*/ 2893400 w 3372031"/>
                <a:gd name="connsiteY48" fmla="*/ 4048720 h 7301507"/>
                <a:gd name="connsiteX49" fmla="*/ 2979125 w 3372031"/>
                <a:gd name="connsiteY49" fmla="*/ 4103489 h 7301507"/>
                <a:gd name="connsiteX50" fmla="*/ 3031512 w 3372031"/>
                <a:gd name="connsiteY50" fmla="*/ 4136826 h 7301507"/>
                <a:gd name="connsiteX51" fmla="*/ 2902925 w 3372031"/>
                <a:gd name="connsiteY51" fmla="*/ 4229695 h 7301507"/>
                <a:gd name="connsiteX52" fmla="*/ 2900543 w 3372031"/>
                <a:gd name="connsiteY52" fmla="*/ 4284463 h 7301507"/>
                <a:gd name="connsiteX53" fmla="*/ 3002937 w 3372031"/>
                <a:gd name="connsiteY53" fmla="*/ 4401145 h 7301507"/>
                <a:gd name="connsiteX54" fmla="*/ 3098187 w 3372031"/>
                <a:gd name="connsiteY54" fmla="*/ 4463057 h 7301507"/>
                <a:gd name="connsiteX55" fmla="*/ 3129144 w 3372031"/>
                <a:gd name="connsiteY55" fmla="*/ 4501157 h 7301507"/>
                <a:gd name="connsiteX56" fmla="*/ 3114856 w 3372031"/>
                <a:gd name="connsiteY56" fmla="*/ 4582120 h 7301507"/>
                <a:gd name="connsiteX57" fmla="*/ 3110094 w 3372031"/>
                <a:gd name="connsiteY57" fmla="*/ 4665464 h 7301507"/>
                <a:gd name="connsiteX58" fmla="*/ 3067231 w 3372031"/>
                <a:gd name="connsiteY58" fmla="*/ 4674989 h 7301507"/>
                <a:gd name="connsiteX59" fmla="*/ 3041037 w 3372031"/>
                <a:gd name="connsiteY59" fmla="*/ 4691657 h 7301507"/>
                <a:gd name="connsiteX60" fmla="*/ 3069612 w 3372031"/>
                <a:gd name="connsiteY60" fmla="*/ 4841676 h 7301507"/>
                <a:gd name="connsiteX61" fmla="*/ 3052944 w 3372031"/>
                <a:gd name="connsiteY61" fmla="*/ 4977407 h 7301507"/>
                <a:gd name="connsiteX62" fmla="*/ 3014844 w 3372031"/>
                <a:gd name="connsiteY62" fmla="*/ 5017889 h 7301507"/>
                <a:gd name="connsiteX63" fmla="*/ 2998175 w 3372031"/>
                <a:gd name="connsiteY63" fmla="*/ 5139332 h 7301507"/>
                <a:gd name="connsiteX64" fmla="*/ 2969600 w 3372031"/>
                <a:gd name="connsiteY64" fmla="*/ 5258395 h 7301507"/>
                <a:gd name="connsiteX65" fmla="*/ 3021987 w 3372031"/>
                <a:gd name="connsiteY65" fmla="*/ 5275064 h 7301507"/>
                <a:gd name="connsiteX66" fmla="*/ 3019606 w 3372031"/>
                <a:gd name="connsiteY66" fmla="*/ 5320307 h 7301507"/>
                <a:gd name="connsiteX67" fmla="*/ 3017225 w 3372031"/>
                <a:gd name="connsiteY67" fmla="*/ 5375076 h 7301507"/>
                <a:gd name="connsiteX68" fmla="*/ 3074375 w 3372031"/>
                <a:gd name="connsiteY68" fmla="*/ 5444132 h 7301507"/>
                <a:gd name="connsiteX69" fmla="*/ 3122000 w 3372031"/>
                <a:gd name="connsiteY69" fmla="*/ 5570339 h 7301507"/>
                <a:gd name="connsiteX70" fmla="*/ 3029131 w 3372031"/>
                <a:gd name="connsiteY70" fmla="*/ 5860851 h 7301507"/>
                <a:gd name="connsiteX71" fmla="*/ 3050562 w 3372031"/>
                <a:gd name="connsiteY71" fmla="*/ 5915620 h 7301507"/>
                <a:gd name="connsiteX72" fmla="*/ 3076756 w 3372031"/>
                <a:gd name="connsiteY72" fmla="*/ 5968007 h 7301507"/>
                <a:gd name="connsiteX73" fmla="*/ 3081519 w 3372031"/>
                <a:gd name="connsiteY73" fmla="*/ 6072782 h 7301507"/>
                <a:gd name="connsiteX74" fmla="*/ 2988649 w 3372031"/>
                <a:gd name="connsiteY74" fmla="*/ 6232327 h 7301507"/>
                <a:gd name="connsiteX75" fmla="*/ 2952931 w 3372031"/>
                <a:gd name="connsiteY75" fmla="*/ 6213276 h 7301507"/>
                <a:gd name="connsiteX76" fmla="*/ 2881494 w 3372031"/>
                <a:gd name="connsiteY76" fmla="*/ 6225182 h 7301507"/>
                <a:gd name="connsiteX77" fmla="*/ 2745762 w 3372031"/>
                <a:gd name="connsiteY77" fmla="*/ 6337101 h 7301507"/>
                <a:gd name="connsiteX78" fmla="*/ 2638606 w 3372031"/>
                <a:gd name="connsiteY78" fmla="*/ 6322814 h 7301507"/>
                <a:gd name="connsiteX79" fmla="*/ 2607650 w 3372031"/>
                <a:gd name="connsiteY79" fmla="*/ 6351389 h 7301507"/>
                <a:gd name="connsiteX80" fmla="*/ 2540974 w 3372031"/>
                <a:gd name="connsiteY80" fmla="*/ 6396631 h 7301507"/>
                <a:gd name="connsiteX81" fmla="*/ 2424294 w 3372031"/>
                <a:gd name="connsiteY81" fmla="*/ 6384726 h 7301507"/>
                <a:gd name="connsiteX82" fmla="*/ 2400481 w 3372031"/>
                <a:gd name="connsiteY82" fmla="*/ 6501407 h 7301507"/>
                <a:gd name="connsiteX83" fmla="*/ 2395719 w 3372031"/>
                <a:gd name="connsiteY83" fmla="*/ 6537126 h 7301507"/>
                <a:gd name="connsiteX84" fmla="*/ 2371907 w 3372031"/>
                <a:gd name="connsiteY84" fmla="*/ 6556176 h 7301507"/>
                <a:gd name="connsiteX85" fmla="*/ 2174262 w 3372031"/>
                <a:gd name="connsiteY85" fmla="*/ 6508551 h 7301507"/>
                <a:gd name="connsiteX86" fmla="*/ 2136162 w 3372031"/>
                <a:gd name="connsiteY86" fmla="*/ 6560939 h 7301507"/>
                <a:gd name="connsiteX87" fmla="*/ 2105206 w 3372031"/>
                <a:gd name="connsiteY87" fmla="*/ 6656189 h 7301507"/>
                <a:gd name="connsiteX88" fmla="*/ 2071868 w 3372031"/>
                <a:gd name="connsiteY88" fmla="*/ 6720482 h 7301507"/>
                <a:gd name="connsiteX89" fmla="*/ 2083775 w 3372031"/>
                <a:gd name="connsiteY89" fmla="*/ 6782395 h 7301507"/>
                <a:gd name="connsiteX90" fmla="*/ 2217125 w 3372031"/>
                <a:gd name="connsiteY90" fmla="*/ 6894314 h 7301507"/>
                <a:gd name="connsiteX91" fmla="*/ 2286181 w 3372031"/>
                <a:gd name="connsiteY91" fmla="*/ 6927651 h 7301507"/>
                <a:gd name="connsiteX92" fmla="*/ 2269512 w 3372031"/>
                <a:gd name="connsiteY92" fmla="*/ 6951464 h 7301507"/>
                <a:gd name="connsiteX93" fmla="*/ 2233794 w 3372031"/>
                <a:gd name="connsiteY93" fmla="*/ 6970514 h 7301507"/>
                <a:gd name="connsiteX94" fmla="*/ 2267131 w 3372031"/>
                <a:gd name="connsiteY94" fmla="*/ 7046714 h 7301507"/>
                <a:gd name="connsiteX95" fmla="*/ 2236175 w 3372031"/>
                <a:gd name="connsiteY95" fmla="*/ 7068145 h 7301507"/>
                <a:gd name="connsiteX96" fmla="*/ 2131400 w 3372031"/>
                <a:gd name="connsiteY96" fmla="*/ 7006232 h 7301507"/>
                <a:gd name="connsiteX97" fmla="*/ 2088537 w 3372031"/>
                <a:gd name="connsiteY97" fmla="*/ 7032426 h 7301507"/>
                <a:gd name="connsiteX98" fmla="*/ 2029006 w 3372031"/>
                <a:gd name="connsiteY98" fmla="*/ 6930032 h 7301507"/>
                <a:gd name="connsiteX99" fmla="*/ 1912325 w 3372031"/>
                <a:gd name="connsiteY99" fmla="*/ 6956226 h 7301507"/>
                <a:gd name="connsiteX100" fmla="*/ 1848031 w 3372031"/>
                <a:gd name="connsiteY100" fmla="*/ 6960989 h 7301507"/>
                <a:gd name="connsiteX101" fmla="*/ 1798025 w 3372031"/>
                <a:gd name="connsiteY101" fmla="*/ 6956227 h 7301507"/>
                <a:gd name="connsiteX102" fmla="*/ 1740875 w 3372031"/>
                <a:gd name="connsiteY102" fmla="*/ 7001470 h 7301507"/>
                <a:gd name="connsiteX103" fmla="*/ 1562281 w 3372031"/>
                <a:gd name="connsiteY103" fmla="*/ 6960989 h 7301507"/>
                <a:gd name="connsiteX104" fmla="*/ 1586093 w 3372031"/>
                <a:gd name="connsiteY104" fmla="*/ 7087195 h 7301507"/>
                <a:gd name="connsiteX105" fmla="*/ 1509894 w 3372031"/>
                <a:gd name="connsiteY105" fmla="*/ 7132439 h 7301507"/>
                <a:gd name="connsiteX106" fmla="*/ 1447981 w 3372031"/>
                <a:gd name="connsiteY106" fmla="*/ 7199113 h 7301507"/>
                <a:gd name="connsiteX107" fmla="*/ 1297962 w 3372031"/>
                <a:gd name="connsiteY107" fmla="*/ 7191970 h 7301507"/>
                <a:gd name="connsiteX108" fmla="*/ 1245575 w 3372031"/>
                <a:gd name="connsiteY10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76569 w 3372031"/>
                <a:gd name="connsiteY14" fmla="*/ 1812726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76569 w 3372031"/>
                <a:gd name="connsiteY15" fmla="*/ 1812726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624194 w 3372031"/>
                <a:gd name="connsiteY15" fmla="*/ 1777007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50375 w 3372031"/>
                <a:gd name="connsiteY15" fmla="*/ 1760339 h 7301507"/>
                <a:gd name="connsiteX16" fmla="*/ 1624194 w 3372031"/>
                <a:gd name="connsiteY16" fmla="*/ 1777007 h 7301507"/>
                <a:gd name="connsiteX17" fmla="*/ 1533706 w 3372031"/>
                <a:gd name="connsiteY17" fmla="*/ 1907976 h 7301507"/>
                <a:gd name="connsiteX18" fmla="*/ 1526562 w 3372031"/>
                <a:gd name="connsiteY18" fmla="*/ 1957982 h 7301507"/>
                <a:gd name="connsiteX19" fmla="*/ 1455125 w 3372031"/>
                <a:gd name="connsiteY19" fmla="*/ 1993701 h 7301507"/>
                <a:gd name="connsiteX20" fmla="*/ 1424169 w 3372031"/>
                <a:gd name="connsiteY20" fmla="*/ 2055614 h 7301507"/>
                <a:gd name="connsiteX21" fmla="*/ 1293200 w 3372031"/>
                <a:gd name="connsiteY21" fmla="*/ 2029420 h 7301507"/>
                <a:gd name="connsiteX22" fmla="*/ 1171756 w 3372031"/>
                <a:gd name="connsiteY22" fmla="*/ 2029419 h 7301507"/>
                <a:gd name="connsiteX23" fmla="*/ 1105081 w 3372031"/>
                <a:gd name="connsiteY23" fmla="*/ 2057995 h 7301507"/>
                <a:gd name="connsiteX24" fmla="*/ 1097937 w 3372031"/>
                <a:gd name="connsiteY24" fmla="*/ 2158007 h 7301507"/>
                <a:gd name="connsiteX25" fmla="*/ 1009831 w 3372031"/>
                <a:gd name="connsiteY25" fmla="*/ 2246114 h 7301507"/>
                <a:gd name="connsiteX26" fmla="*/ 1152706 w 3372031"/>
                <a:gd name="connsiteY26" fmla="*/ 2308026 h 7301507"/>
                <a:gd name="connsiteX27" fmla="*/ 1202713 w 3372031"/>
                <a:gd name="connsiteY27" fmla="*/ 2343744 h 7301507"/>
                <a:gd name="connsiteX28" fmla="*/ 1255100 w 3372031"/>
                <a:gd name="connsiteY28" fmla="*/ 2360414 h 7301507"/>
                <a:gd name="connsiteX29" fmla="*/ 1305106 w 3372031"/>
                <a:gd name="connsiteY29" fmla="*/ 2410420 h 7301507"/>
                <a:gd name="connsiteX30" fmla="*/ 1362256 w 3372031"/>
                <a:gd name="connsiteY30" fmla="*/ 2431851 h 7301507"/>
                <a:gd name="connsiteX31" fmla="*/ 1455125 w 3372031"/>
                <a:gd name="connsiteY31" fmla="*/ 2508051 h 7301507"/>
                <a:gd name="connsiteX32" fmla="*/ 1540850 w 3372031"/>
                <a:gd name="connsiteY32" fmla="*/ 2541390 h 7301507"/>
                <a:gd name="connsiteX33" fmla="*/ 1674200 w 3372031"/>
                <a:gd name="connsiteY33" fmla="*/ 2689026 h 7301507"/>
                <a:gd name="connsiteX34" fmla="*/ 1757544 w 3372031"/>
                <a:gd name="connsiteY34" fmla="*/ 2843807 h 7301507"/>
                <a:gd name="connsiteX35" fmla="*/ 1928993 w 3372031"/>
                <a:gd name="connsiteY35" fmla="*/ 2950964 h 7301507"/>
                <a:gd name="connsiteX36" fmla="*/ 1959950 w 3372031"/>
                <a:gd name="connsiteY36" fmla="*/ 3055739 h 7301507"/>
                <a:gd name="connsiteX37" fmla="*/ 2021862 w 3372031"/>
                <a:gd name="connsiteY37" fmla="*/ 3158132 h 7301507"/>
                <a:gd name="connsiteX38" fmla="*/ 2083775 w 3372031"/>
                <a:gd name="connsiteY38" fmla="*/ 3196232 h 7301507"/>
                <a:gd name="connsiteX39" fmla="*/ 2214744 w 3372031"/>
                <a:gd name="connsiteY39" fmla="*/ 3343870 h 7301507"/>
                <a:gd name="connsiteX40" fmla="*/ 2357618 w 3372031"/>
                <a:gd name="connsiteY40" fmla="*/ 3420070 h 7301507"/>
                <a:gd name="connsiteX41" fmla="*/ 2417150 w 3372031"/>
                <a:gd name="connsiteY41" fmla="*/ 3505795 h 7301507"/>
                <a:gd name="connsiteX42" fmla="*/ 2464775 w 3372031"/>
                <a:gd name="connsiteY42" fmla="*/ 3572470 h 7301507"/>
                <a:gd name="connsiteX43" fmla="*/ 2512400 w 3372031"/>
                <a:gd name="connsiteY43" fmla="*/ 3562946 h 7301507"/>
                <a:gd name="connsiteX44" fmla="*/ 2517162 w 3372031"/>
                <a:gd name="connsiteY44" fmla="*/ 3715345 h 7301507"/>
                <a:gd name="connsiteX45" fmla="*/ 2569550 w 3372031"/>
                <a:gd name="connsiteY45" fmla="*/ 3808214 h 7301507"/>
                <a:gd name="connsiteX46" fmla="*/ 2562406 w 3372031"/>
                <a:gd name="connsiteY46" fmla="*/ 3846314 h 7301507"/>
                <a:gd name="connsiteX47" fmla="*/ 2631462 w 3372031"/>
                <a:gd name="connsiteY47" fmla="*/ 3882032 h 7301507"/>
                <a:gd name="connsiteX48" fmla="*/ 2688612 w 3372031"/>
                <a:gd name="connsiteY48" fmla="*/ 3827264 h 7301507"/>
                <a:gd name="connsiteX49" fmla="*/ 2721950 w 3372031"/>
                <a:gd name="connsiteY49" fmla="*/ 3910607 h 7301507"/>
                <a:gd name="connsiteX50" fmla="*/ 2767194 w 3372031"/>
                <a:gd name="connsiteY50" fmla="*/ 3955851 h 7301507"/>
                <a:gd name="connsiteX51" fmla="*/ 2841012 w 3372031"/>
                <a:gd name="connsiteY51" fmla="*/ 3979664 h 7301507"/>
                <a:gd name="connsiteX52" fmla="*/ 2893400 w 3372031"/>
                <a:gd name="connsiteY52" fmla="*/ 4048720 h 7301507"/>
                <a:gd name="connsiteX53" fmla="*/ 2979125 w 3372031"/>
                <a:gd name="connsiteY53" fmla="*/ 4103489 h 7301507"/>
                <a:gd name="connsiteX54" fmla="*/ 3031512 w 3372031"/>
                <a:gd name="connsiteY54" fmla="*/ 4136826 h 7301507"/>
                <a:gd name="connsiteX55" fmla="*/ 2902925 w 3372031"/>
                <a:gd name="connsiteY55" fmla="*/ 4229695 h 7301507"/>
                <a:gd name="connsiteX56" fmla="*/ 2900543 w 3372031"/>
                <a:gd name="connsiteY56" fmla="*/ 4284463 h 7301507"/>
                <a:gd name="connsiteX57" fmla="*/ 3002937 w 3372031"/>
                <a:gd name="connsiteY57" fmla="*/ 4401145 h 7301507"/>
                <a:gd name="connsiteX58" fmla="*/ 3098187 w 3372031"/>
                <a:gd name="connsiteY58" fmla="*/ 4463057 h 7301507"/>
                <a:gd name="connsiteX59" fmla="*/ 3129144 w 3372031"/>
                <a:gd name="connsiteY59" fmla="*/ 4501157 h 7301507"/>
                <a:gd name="connsiteX60" fmla="*/ 3114856 w 3372031"/>
                <a:gd name="connsiteY60" fmla="*/ 4582120 h 7301507"/>
                <a:gd name="connsiteX61" fmla="*/ 3110094 w 3372031"/>
                <a:gd name="connsiteY61" fmla="*/ 4665464 h 7301507"/>
                <a:gd name="connsiteX62" fmla="*/ 3067231 w 3372031"/>
                <a:gd name="connsiteY62" fmla="*/ 4674989 h 7301507"/>
                <a:gd name="connsiteX63" fmla="*/ 3041037 w 3372031"/>
                <a:gd name="connsiteY63" fmla="*/ 4691657 h 7301507"/>
                <a:gd name="connsiteX64" fmla="*/ 3069612 w 3372031"/>
                <a:gd name="connsiteY64" fmla="*/ 4841676 h 7301507"/>
                <a:gd name="connsiteX65" fmla="*/ 3052944 w 3372031"/>
                <a:gd name="connsiteY65" fmla="*/ 4977407 h 7301507"/>
                <a:gd name="connsiteX66" fmla="*/ 3014844 w 3372031"/>
                <a:gd name="connsiteY66" fmla="*/ 5017889 h 7301507"/>
                <a:gd name="connsiteX67" fmla="*/ 2998175 w 3372031"/>
                <a:gd name="connsiteY67" fmla="*/ 5139332 h 7301507"/>
                <a:gd name="connsiteX68" fmla="*/ 2969600 w 3372031"/>
                <a:gd name="connsiteY68" fmla="*/ 5258395 h 7301507"/>
                <a:gd name="connsiteX69" fmla="*/ 3021987 w 3372031"/>
                <a:gd name="connsiteY69" fmla="*/ 5275064 h 7301507"/>
                <a:gd name="connsiteX70" fmla="*/ 3019606 w 3372031"/>
                <a:gd name="connsiteY70" fmla="*/ 5320307 h 7301507"/>
                <a:gd name="connsiteX71" fmla="*/ 3017225 w 3372031"/>
                <a:gd name="connsiteY71" fmla="*/ 5375076 h 7301507"/>
                <a:gd name="connsiteX72" fmla="*/ 3074375 w 3372031"/>
                <a:gd name="connsiteY72" fmla="*/ 5444132 h 7301507"/>
                <a:gd name="connsiteX73" fmla="*/ 3122000 w 3372031"/>
                <a:gd name="connsiteY73" fmla="*/ 5570339 h 7301507"/>
                <a:gd name="connsiteX74" fmla="*/ 3029131 w 3372031"/>
                <a:gd name="connsiteY74" fmla="*/ 5860851 h 7301507"/>
                <a:gd name="connsiteX75" fmla="*/ 3050562 w 3372031"/>
                <a:gd name="connsiteY75" fmla="*/ 5915620 h 7301507"/>
                <a:gd name="connsiteX76" fmla="*/ 3076756 w 3372031"/>
                <a:gd name="connsiteY76" fmla="*/ 5968007 h 7301507"/>
                <a:gd name="connsiteX77" fmla="*/ 3081519 w 3372031"/>
                <a:gd name="connsiteY77" fmla="*/ 6072782 h 7301507"/>
                <a:gd name="connsiteX78" fmla="*/ 2988649 w 3372031"/>
                <a:gd name="connsiteY78" fmla="*/ 6232327 h 7301507"/>
                <a:gd name="connsiteX79" fmla="*/ 2952931 w 3372031"/>
                <a:gd name="connsiteY79" fmla="*/ 6213276 h 7301507"/>
                <a:gd name="connsiteX80" fmla="*/ 2881494 w 3372031"/>
                <a:gd name="connsiteY80" fmla="*/ 6225182 h 7301507"/>
                <a:gd name="connsiteX81" fmla="*/ 2745762 w 3372031"/>
                <a:gd name="connsiteY81" fmla="*/ 6337101 h 7301507"/>
                <a:gd name="connsiteX82" fmla="*/ 2638606 w 3372031"/>
                <a:gd name="connsiteY82" fmla="*/ 6322814 h 7301507"/>
                <a:gd name="connsiteX83" fmla="*/ 2607650 w 3372031"/>
                <a:gd name="connsiteY83" fmla="*/ 6351389 h 7301507"/>
                <a:gd name="connsiteX84" fmla="*/ 2540974 w 3372031"/>
                <a:gd name="connsiteY84" fmla="*/ 6396631 h 7301507"/>
                <a:gd name="connsiteX85" fmla="*/ 2424294 w 3372031"/>
                <a:gd name="connsiteY85" fmla="*/ 6384726 h 7301507"/>
                <a:gd name="connsiteX86" fmla="*/ 2400481 w 3372031"/>
                <a:gd name="connsiteY86" fmla="*/ 6501407 h 7301507"/>
                <a:gd name="connsiteX87" fmla="*/ 2395719 w 3372031"/>
                <a:gd name="connsiteY87" fmla="*/ 6537126 h 7301507"/>
                <a:gd name="connsiteX88" fmla="*/ 2371907 w 3372031"/>
                <a:gd name="connsiteY88" fmla="*/ 6556176 h 7301507"/>
                <a:gd name="connsiteX89" fmla="*/ 2174262 w 3372031"/>
                <a:gd name="connsiteY89" fmla="*/ 6508551 h 7301507"/>
                <a:gd name="connsiteX90" fmla="*/ 2136162 w 3372031"/>
                <a:gd name="connsiteY90" fmla="*/ 6560939 h 7301507"/>
                <a:gd name="connsiteX91" fmla="*/ 2105206 w 3372031"/>
                <a:gd name="connsiteY91" fmla="*/ 6656189 h 7301507"/>
                <a:gd name="connsiteX92" fmla="*/ 2071868 w 3372031"/>
                <a:gd name="connsiteY92" fmla="*/ 6720482 h 7301507"/>
                <a:gd name="connsiteX93" fmla="*/ 2083775 w 3372031"/>
                <a:gd name="connsiteY93" fmla="*/ 6782395 h 7301507"/>
                <a:gd name="connsiteX94" fmla="*/ 2217125 w 3372031"/>
                <a:gd name="connsiteY94" fmla="*/ 6894314 h 7301507"/>
                <a:gd name="connsiteX95" fmla="*/ 2286181 w 3372031"/>
                <a:gd name="connsiteY95" fmla="*/ 6927651 h 7301507"/>
                <a:gd name="connsiteX96" fmla="*/ 2269512 w 3372031"/>
                <a:gd name="connsiteY96" fmla="*/ 6951464 h 7301507"/>
                <a:gd name="connsiteX97" fmla="*/ 2233794 w 3372031"/>
                <a:gd name="connsiteY97" fmla="*/ 6970514 h 7301507"/>
                <a:gd name="connsiteX98" fmla="*/ 2267131 w 3372031"/>
                <a:gd name="connsiteY98" fmla="*/ 7046714 h 7301507"/>
                <a:gd name="connsiteX99" fmla="*/ 2236175 w 3372031"/>
                <a:gd name="connsiteY99" fmla="*/ 7068145 h 7301507"/>
                <a:gd name="connsiteX100" fmla="*/ 2131400 w 3372031"/>
                <a:gd name="connsiteY100" fmla="*/ 7006232 h 7301507"/>
                <a:gd name="connsiteX101" fmla="*/ 2088537 w 3372031"/>
                <a:gd name="connsiteY101" fmla="*/ 7032426 h 7301507"/>
                <a:gd name="connsiteX102" fmla="*/ 2029006 w 3372031"/>
                <a:gd name="connsiteY102" fmla="*/ 6930032 h 7301507"/>
                <a:gd name="connsiteX103" fmla="*/ 1912325 w 3372031"/>
                <a:gd name="connsiteY103" fmla="*/ 6956226 h 7301507"/>
                <a:gd name="connsiteX104" fmla="*/ 1848031 w 3372031"/>
                <a:gd name="connsiteY104" fmla="*/ 6960989 h 7301507"/>
                <a:gd name="connsiteX105" fmla="*/ 1798025 w 3372031"/>
                <a:gd name="connsiteY105" fmla="*/ 6956227 h 7301507"/>
                <a:gd name="connsiteX106" fmla="*/ 1740875 w 3372031"/>
                <a:gd name="connsiteY106" fmla="*/ 7001470 h 7301507"/>
                <a:gd name="connsiteX107" fmla="*/ 1562281 w 3372031"/>
                <a:gd name="connsiteY107" fmla="*/ 6960989 h 7301507"/>
                <a:gd name="connsiteX108" fmla="*/ 1586093 w 3372031"/>
                <a:gd name="connsiteY108" fmla="*/ 7087195 h 7301507"/>
                <a:gd name="connsiteX109" fmla="*/ 1509894 w 3372031"/>
                <a:gd name="connsiteY109" fmla="*/ 7132439 h 7301507"/>
                <a:gd name="connsiteX110" fmla="*/ 1447981 w 3372031"/>
                <a:gd name="connsiteY110" fmla="*/ 7199113 h 7301507"/>
                <a:gd name="connsiteX111" fmla="*/ 1297962 w 3372031"/>
                <a:gd name="connsiteY111" fmla="*/ 7191970 h 7301507"/>
                <a:gd name="connsiteX112" fmla="*/ 1245575 w 3372031"/>
                <a:gd name="connsiteY11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38456 w 3372031"/>
                <a:gd name="connsiteY15" fmla="*/ 1724620 h 7301507"/>
                <a:gd name="connsiteX16" fmla="*/ 1550375 w 3372031"/>
                <a:gd name="connsiteY16" fmla="*/ 1760339 h 7301507"/>
                <a:gd name="connsiteX17" fmla="*/ 1624194 w 3372031"/>
                <a:gd name="connsiteY17" fmla="*/ 1777007 h 7301507"/>
                <a:gd name="connsiteX18" fmla="*/ 1533706 w 3372031"/>
                <a:gd name="connsiteY18" fmla="*/ 1907976 h 7301507"/>
                <a:gd name="connsiteX19" fmla="*/ 1526562 w 3372031"/>
                <a:gd name="connsiteY19" fmla="*/ 1957982 h 7301507"/>
                <a:gd name="connsiteX20" fmla="*/ 1455125 w 3372031"/>
                <a:gd name="connsiteY20" fmla="*/ 1993701 h 7301507"/>
                <a:gd name="connsiteX21" fmla="*/ 1424169 w 3372031"/>
                <a:gd name="connsiteY21" fmla="*/ 2055614 h 7301507"/>
                <a:gd name="connsiteX22" fmla="*/ 1293200 w 3372031"/>
                <a:gd name="connsiteY22" fmla="*/ 2029420 h 7301507"/>
                <a:gd name="connsiteX23" fmla="*/ 1171756 w 3372031"/>
                <a:gd name="connsiteY23" fmla="*/ 2029419 h 7301507"/>
                <a:gd name="connsiteX24" fmla="*/ 1105081 w 3372031"/>
                <a:gd name="connsiteY24" fmla="*/ 2057995 h 7301507"/>
                <a:gd name="connsiteX25" fmla="*/ 1097937 w 3372031"/>
                <a:gd name="connsiteY25" fmla="*/ 2158007 h 7301507"/>
                <a:gd name="connsiteX26" fmla="*/ 1009831 w 3372031"/>
                <a:gd name="connsiteY26" fmla="*/ 2246114 h 7301507"/>
                <a:gd name="connsiteX27" fmla="*/ 1152706 w 3372031"/>
                <a:gd name="connsiteY27" fmla="*/ 2308026 h 7301507"/>
                <a:gd name="connsiteX28" fmla="*/ 1202713 w 3372031"/>
                <a:gd name="connsiteY28" fmla="*/ 2343744 h 7301507"/>
                <a:gd name="connsiteX29" fmla="*/ 1255100 w 3372031"/>
                <a:gd name="connsiteY29" fmla="*/ 2360414 h 7301507"/>
                <a:gd name="connsiteX30" fmla="*/ 1305106 w 3372031"/>
                <a:gd name="connsiteY30" fmla="*/ 2410420 h 7301507"/>
                <a:gd name="connsiteX31" fmla="*/ 1362256 w 3372031"/>
                <a:gd name="connsiteY31" fmla="*/ 2431851 h 7301507"/>
                <a:gd name="connsiteX32" fmla="*/ 1455125 w 3372031"/>
                <a:gd name="connsiteY32" fmla="*/ 2508051 h 7301507"/>
                <a:gd name="connsiteX33" fmla="*/ 1540850 w 3372031"/>
                <a:gd name="connsiteY33" fmla="*/ 2541390 h 7301507"/>
                <a:gd name="connsiteX34" fmla="*/ 1674200 w 3372031"/>
                <a:gd name="connsiteY34" fmla="*/ 2689026 h 7301507"/>
                <a:gd name="connsiteX35" fmla="*/ 1757544 w 3372031"/>
                <a:gd name="connsiteY35" fmla="*/ 2843807 h 7301507"/>
                <a:gd name="connsiteX36" fmla="*/ 1928993 w 3372031"/>
                <a:gd name="connsiteY36" fmla="*/ 2950964 h 7301507"/>
                <a:gd name="connsiteX37" fmla="*/ 1959950 w 3372031"/>
                <a:gd name="connsiteY37" fmla="*/ 3055739 h 7301507"/>
                <a:gd name="connsiteX38" fmla="*/ 2021862 w 3372031"/>
                <a:gd name="connsiteY38" fmla="*/ 3158132 h 7301507"/>
                <a:gd name="connsiteX39" fmla="*/ 2083775 w 3372031"/>
                <a:gd name="connsiteY39" fmla="*/ 3196232 h 7301507"/>
                <a:gd name="connsiteX40" fmla="*/ 2214744 w 3372031"/>
                <a:gd name="connsiteY40" fmla="*/ 3343870 h 7301507"/>
                <a:gd name="connsiteX41" fmla="*/ 2357618 w 3372031"/>
                <a:gd name="connsiteY41" fmla="*/ 3420070 h 7301507"/>
                <a:gd name="connsiteX42" fmla="*/ 2417150 w 3372031"/>
                <a:gd name="connsiteY42" fmla="*/ 3505795 h 7301507"/>
                <a:gd name="connsiteX43" fmla="*/ 2464775 w 3372031"/>
                <a:gd name="connsiteY43" fmla="*/ 3572470 h 7301507"/>
                <a:gd name="connsiteX44" fmla="*/ 2512400 w 3372031"/>
                <a:gd name="connsiteY44" fmla="*/ 3562946 h 7301507"/>
                <a:gd name="connsiteX45" fmla="*/ 2517162 w 3372031"/>
                <a:gd name="connsiteY45" fmla="*/ 3715345 h 7301507"/>
                <a:gd name="connsiteX46" fmla="*/ 2569550 w 3372031"/>
                <a:gd name="connsiteY46" fmla="*/ 3808214 h 7301507"/>
                <a:gd name="connsiteX47" fmla="*/ 2562406 w 3372031"/>
                <a:gd name="connsiteY47" fmla="*/ 3846314 h 7301507"/>
                <a:gd name="connsiteX48" fmla="*/ 2631462 w 3372031"/>
                <a:gd name="connsiteY48" fmla="*/ 3882032 h 7301507"/>
                <a:gd name="connsiteX49" fmla="*/ 2688612 w 3372031"/>
                <a:gd name="connsiteY49" fmla="*/ 3827264 h 7301507"/>
                <a:gd name="connsiteX50" fmla="*/ 2721950 w 3372031"/>
                <a:gd name="connsiteY50" fmla="*/ 3910607 h 7301507"/>
                <a:gd name="connsiteX51" fmla="*/ 2767194 w 3372031"/>
                <a:gd name="connsiteY51" fmla="*/ 3955851 h 7301507"/>
                <a:gd name="connsiteX52" fmla="*/ 2841012 w 3372031"/>
                <a:gd name="connsiteY52" fmla="*/ 3979664 h 7301507"/>
                <a:gd name="connsiteX53" fmla="*/ 2893400 w 3372031"/>
                <a:gd name="connsiteY53" fmla="*/ 4048720 h 7301507"/>
                <a:gd name="connsiteX54" fmla="*/ 2979125 w 3372031"/>
                <a:gd name="connsiteY54" fmla="*/ 4103489 h 7301507"/>
                <a:gd name="connsiteX55" fmla="*/ 3031512 w 3372031"/>
                <a:gd name="connsiteY55" fmla="*/ 4136826 h 7301507"/>
                <a:gd name="connsiteX56" fmla="*/ 2902925 w 3372031"/>
                <a:gd name="connsiteY56" fmla="*/ 4229695 h 7301507"/>
                <a:gd name="connsiteX57" fmla="*/ 2900543 w 3372031"/>
                <a:gd name="connsiteY57" fmla="*/ 4284463 h 7301507"/>
                <a:gd name="connsiteX58" fmla="*/ 3002937 w 3372031"/>
                <a:gd name="connsiteY58" fmla="*/ 4401145 h 7301507"/>
                <a:gd name="connsiteX59" fmla="*/ 3098187 w 3372031"/>
                <a:gd name="connsiteY59" fmla="*/ 4463057 h 7301507"/>
                <a:gd name="connsiteX60" fmla="*/ 3129144 w 3372031"/>
                <a:gd name="connsiteY60" fmla="*/ 4501157 h 7301507"/>
                <a:gd name="connsiteX61" fmla="*/ 3114856 w 3372031"/>
                <a:gd name="connsiteY61" fmla="*/ 4582120 h 7301507"/>
                <a:gd name="connsiteX62" fmla="*/ 3110094 w 3372031"/>
                <a:gd name="connsiteY62" fmla="*/ 4665464 h 7301507"/>
                <a:gd name="connsiteX63" fmla="*/ 3067231 w 3372031"/>
                <a:gd name="connsiteY63" fmla="*/ 4674989 h 7301507"/>
                <a:gd name="connsiteX64" fmla="*/ 3041037 w 3372031"/>
                <a:gd name="connsiteY64" fmla="*/ 4691657 h 7301507"/>
                <a:gd name="connsiteX65" fmla="*/ 3069612 w 3372031"/>
                <a:gd name="connsiteY65" fmla="*/ 4841676 h 7301507"/>
                <a:gd name="connsiteX66" fmla="*/ 3052944 w 3372031"/>
                <a:gd name="connsiteY66" fmla="*/ 4977407 h 7301507"/>
                <a:gd name="connsiteX67" fmla="*/ 3014844 w 3372031"/>
                <a:gd name="connsiteY67" fmla="*/ 5017889 h 7301507"/>
                <a:gd name="connsiteX68" fmla="*/ 2998175 w 3372031"/>
                <a:gd name="connsiteY68" fmla="*/ 5139332 h 7301507"/>
                <a:gd name="connsiteX69" fmla="*/ 2969600 w 3372031"/>
                <a:gd name="connsiteY69" fmla="*/ 5258395 h 7301507"/>
                <a:gd name="connsiteX70" fmla="*/ 3021987 w 3372031"/>
                <a:gd name="connsiteY70" fmla="*/ 5275064 h 7301507"/>
                <a:gd name="connsiteX71" fmla="*/ 3019606 w 3372031"/>
                <a:gd name="connsiteY71" fmla="*/ 5320307 h 7301507"/>
                <a:gd name="connsiteX72" fmla="*/ 3017225 w 3372031"/>
                <a:gd name="connsiteY72" fmla="*/ 5375076 h 7301507"/>
                <a:gd name="connsiteX73" fmla="*/ 3074375 w 3372031"/>
                <a:gd name="connsiteY73" fmla="*/ 5444132 h 7301507"/>
                <a:gd name="connsiteX74" fmla="*/ 3122000 w 3372031"/>
                <a:gd name="connsiteY74" fmla="*/ 5570339 h 7301507"/>
                <a:gd name="connsiteX75" fmla="*/ 3029131 w 3372031"/>
                <a:gd name="connsiteY75" fmla="*/ 5860851 h 7301507"/>
                <a:gd name="connsiteX76" fmla="*/ 3050562 w 3372031"/>
                <a:gd name="connsiteY76" fmla="*/ 5915620 h 7301507"/>
                <a:gd name="connsiteX77" fmla="*/ 3076756 w 3372031"/>
                <a:gd name="connsiteY77" fmla="*/ 5968007 h 7301507"/>
                <a:gd name="connsiteX78" fmla="*/ 3081519 w 3372031"/>
                <a:gd name="connsiteY78" fmla="*/ 6072782 h 7301507"/>
                <a:gd name="connsiteX79" fmla="*/ 2988649 w 3372031"/>
                <a:gd name="connsiteY79" fmla="*/ 6232327 h 7301507"/>
                <a:gd name="connsiteX80" fmla="*/ 2952931 w 3372031"/>
                <a:gd name="connsiteY80" fmla="*/ 6213276 h 7301507"/>
                <a:gd name="connsiteX81" fmla="*/ 2881494 w 3372031"/>
                <a:gd name="connsiteY81" fmla="*/ 6225182 h 7301507"/>
                <a:gd name="connsiteX82" fmla="*/ 2745762 w 3372031"/>
                <a:gd name="connsiteY82" fmla="*/ 6337101 h 7301507"/>
                <a:gd name="connsiteX83" fmla="*/ 2638606 w 3372031"/>
                <a:gd name="connsiteY83" fmla="*/ 6322814 h 7301507"/>
                <a:gd name="connsiteX84" fmla="*/ 2607650 w 3372031"/>
                <a:gd name="connsiteY84" fmla="*/ 6351389 h 7301507"/>
                <a:gd name="connsiteX85" fmla="*/ 2540974 w 3372031"/>
                <a:gd name="connsiteY85" fmla="*/ 6396631 h 7301507"/>
                <a:gd name="connsiteX86" fmla="*/ 2424294 w 3372031"/>
                <a:gd name="connsiteY86" fmla="*/ 6384726 h 7301507"/>
                <a:gd name="connsiteX87" fmla="*/ 2400481 w 3372031"/>
                <a:gd name="connsiteY87" fmla="*/ 6501407 h 7301507"/>
                <a:gd name="connsiteX88" fmla="*/ 2395719 w 3372031"/>
                <a:gd name="connsiteY88" fmla="*/ 6537126 h 7301507"/>
                <a:gd name="connsiteX89" fmla="*/ 2371907 w 3372031"/>
                <a:gd name="connsiteY89" fmla="*/ 6556176 h 7301507"/>
                <a:gd name="connsiteX90" fmla="*/ 2174262 w 3372031"/>
                <a:gd name="connsiteY90" fmla="*/ 6508551 h 7301507"/>
                <a:gd name="connsiteX91" fmla="*/ 2136162 w 3372031"/>
                <a:gd name="connsiteY91" fmla="*/ 6560939 h 7301507"/>
                <a:gd name="connsiteX92" fmla="*/ 2105206 w 3372031"/>
                <a:gd name="connsiteY92" fmla="*/ 6656189 h 7301507"/>
                <a:gd name="connsiteX93" fmla="*/ 2071868 w 3372031"/>
                <a:gd name="connsiteY93" fmla="*/ 6720482 h 7301507"/>
                <a:gd name="connsiteX94" fmla="*/ 2083775 w 3372031"/>
                <a:gd name="connsiteY94" fmla="*/ 6782395 h 7301507"/>
                <a:gd name="connsiteX95" fmla="*/ 2217125 w 3372031"/>
                <a:gd name="connsiteY95" fmla="*/ 6894314 h 7301507"/>
                <a:gd name="connsiteX96" fmla="*/ 2286181 w 3372031"/>
                <a:gd name="connsiteY96" fmla="*/ 6927651 h 7301507"/>
                <a:gd name="connsiteX97" fmla="*/ 2269512 w 3372031"/>
                <a:gd name="connsiteY97" fmla="*/ 6951464 h 7301507"/>
                <a:gd name="connsiteX98" fmla="*/ 2233794 w 3372031"/>
                <a:gd name="connsiteY98" fmla="*/ 6970514 h 7301507"/>
                <a:gd name="connsiteX99" fmla="*/ 2267131 w 3372031"/>
                <a:gd name="connsiteY99" fmla="*/ 7046714 h 7301507"/>
                <a:gd name="connsiteX100" fmla="*/ 2236175 w 3372031"/>
                <a:gd name="connsiteY100" fmla="*/ 7068145 h 7301507"/>
                <a:gd name="connsiteX101" fmla="*/ 2131400 w 3372031"/>
                <a:gd name="connsiteY101" fmla="*/ 7006232 h 7301507"/>
                <a:gd name="connsiteX102" fmla="*/ 2088537 w 3372031"/>
                <a:gd name="connsiteY102" fmla="*/ 7032426 h 7301507"/>
                <a:gd name="connsiteX103" fmla="*/ 2029006 w 3372031"/>
                <a:gd name="connsiteY103" fmla="*/ 6930032 h 7301507"/>
                <a:gd name="connsiteX104" fmla="*/ 1912325 w 3372031"/>
                <a:gd name="connsiteY104" fmla="*/ 6956226 h 7301507"/>
                <a:gd name="connsiteX105" fmla="*/ 1848031 w 3372031"/>
                <a:gd name="connsiteY105" fmla="*/ 6960989 h 7301507"/>
                <a:gd name="connsiteX106" fmla="*/ 1798025 w 3372031"/>
                <a:gd name="connsiteY106" fmla="*/ 6956227 h 7301507"/>
                <a:gd name="connsiteX107" fmla="*/ 1740875 w 3372031"/>
                <a:gd name="connsiteY107" fmla="*/ 7001470 h 7301507"/>
                <a:gd name="connsiteX108" fmla="*/ 1562281 w 3372031"/>
                <a:gd name="connsiteY108" fmla="*/ 6960989 h 7301507"/>
                <a:gd name="connsiteX109" fmla="*/ 1586093 w 3372031"/>
                <a:gd name="connsiteY109" fmla="*/ 7087195 h 7301507"/>
                <a:gd name="connsiteX110" fmla="*/ 1509894 w 3372031"/>
                <a:gd name="connsiteY110" fmla="*/ 7132439 h 7301507"/>
                <a:gd name="connsiteX111" fmla="*/ 1447981 w 3372031"/>
                <a:gd name="connsiteY111" fmla="*/ 7199113 h 7301507"/>
                <a:gd name="connsiteX112" fmla="*/ 1297962 w 3372031"/>
                <a:gd name="connsiteY112" fmla="*/ 7191970 h 7301507"/>
                <a:gd name="connsiteX113" fmla="*/ 1245575 w 3372031"/>
                <a:gd name="connsiteY11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5581 w 3372031"/>
                <a:gd name="connsiteY14" fmla="*/ 1634132 h 7301507"/>
                <a:gd name="connsiteX15" fmla="*/ 1457506 w 3372031"/>
                <a:gd name="connsiteY15" fmla="*/ 1586507 h 7301507"/>
                <a:gd name="connsiteX16" fmla="*/ 1419406 w 3372031"/>
                <a:gd name="connsiteY16" fmla="*/ 1650801 h 7301507"/>
                <a:gd name="connsiteX17" fmla="*/ 1438456 w 3372031"/>
                <a:gd name="connsiteY17" fmla="*/ 1724620 h 7301507"/>
                <a:gd name="connsiteX18" fmla="*/ 1550375 w 3372031"/>
                <a:gd name="connsiteY18" fmla="*/ 1760339 h 7301507"/>
                <a:gd name="connsiteX19" fmla="*/ 1624194 w 3372031"/>
                <a:gd name="connsiteY19" fmla="*/ 1777007 h 7301507"/>
                <a:gd name="connsiteX20" fmla="*/ 1533706 w 3372031"/>
                <a:gd name="connsiteY20" fmla="*/ 1907976 h 7301507"/>
                <a:gd name="connsiteX21" fmla="*/ 1526562 w 3372031"/>
                <a:gd name="connsiteY21" fmla="*/ 1957982 h 7301507"/>
                <a:gd name="connsiteX22" fmla="*/ 1455125 w 3372031"/>
                <a:gd name="connsiteY22" fmla="*/ 1993701 h 7301507"/>
                <a:gd name="connsiteX23" fmla="*/ 1424169 w 3372031"/>
                <a:gd name="connsiteY23" fmla="*/ 2055614 h 7301507"/>
                <a:gd name="connsiteX24" fmla="*/ 1293200 w 3372031"/>
                <a:gd name="connsiteY24" fmla="*/ 2029420 h 7301507"/>
                <a:gd name="connsiteX25" fmla="*/ 1171756 w 3372031"/>
                <a:gd name="connsiteY25" fmla="*/ 2029419 h 7301507"/>
                <a:gd name="connsiteX26" fmla="*/ 1105081 w 3372031"/>
                <a:gd name="connsiteY26" fmla="*/ 2057995 h 7301507"/>
                <a:gd name="connsiteX27" fmla="*/ 1097937 w 3372031"/>
                <a:gd name="connsiteY27" fmla="*/ 2158007 h 7301507"/>
                <a:gd name="connsiteX28" fmla="*/ 1009831 w 3372031"/>
                <a:gd name="connsiteY28" fmla="*/ 2246114 h 7301507"/>
                <a:gd name="connsiteX29" fmla="*/ 1152706 w 3372031"/>
                <a:gd name="connsiteY29" fmla="*/ 2308026 h 7301507"/>
                <a:gd name="connsiteX30" fmla="*/ 1202713 w 3372031"/>
                <a:gd name="connsiteY30" fmla="*/ 2343744 h 7301507"/>
                <a:gd name="connsiteX31" fmla="*/ 1255100 w 3372031"/>
                <a:gd name="connsiteY31" fmla="*/ 2360414 h 7301507"/>
                <a:gd name="connsiteX32" fmla="*/ 1305106 w 3372031"/>
                <a:gd name="connsiteY32" fmla="*/ 2410420 h 7301507"/>
                <a:gd name="connsiteX33" fmla="*/ 1362256 w 3372031"/>
                <a:gd name="connsiteY33" fmla="*/ 2431851 h 7301507"/>
                <a:gd name="connsiteX34" fmla="*/ 1455125 w 3372031"/>
                <a:gd name="connsiteY34" fmla="*/ 2508051 h 7301507"/>
                <a:gd name="connsiteX35" fmla="*/ 1540850 w 3372031"/>
                <a:gd name="connsiteY35" fmla="*/ 2541390 h 7301507"/>
                <a:gd name="connsiteX36" fmla="*/ 1674200 w 3372031"/>
                <a:gd name="connsiteY36" fmla="*/ 2689026 h 7301507"/>
                <a:gd name="connsiteX37" fmla="*/ 1757544 w 3372031"/>
                <a:gd name="connsiteY37" fmla="*/ 2843807 h 7301507"/>
                <a:gd name="connsiteX38" fmla="*/ 1928993 w 3372031"/>
                <a:gd name="connsiteY38" fmla="*/ 2950964 h 7301507"/>
                <a:gd name="connsiteX39" fmla="*/ 1959950 w 3372031"/>
                <a:gd name="connsiteY39" fmla="*/ 3055739 h 7301507"/>
                <a:gd name="connsiteX40" fmla="*/ 2021862 w 3372031"/>
                <a:gd name="connsiteY40" fmla="*/ 3158132 h 7301507"/>
                <a:gd name="connsiteX41" fmla="*/ 2083775 w 3372031"/>
                <a:gd name="connsiteY41" fmla="*/ 3196232 h 7301507"/>
                <a:gd name="connsiteX42" fmla="*/ 2214744 w 3372031"/>
                <a:gd name="connsiteY42" fmla="*/ 3343870 h 7301507"/>
                <a:gd name="connsiteX43" fmla="*/ 2357618 w 3372031"/>
                <a:gd name="connsiteY43" fmla="*/ 3420070 h 7301507"/>
                <a:gd name="connsiteX44" fmla="*/ 2417150 w 3372031"/>
                <a:gd name="connsiteY44" fmla="*/ 3505795 h 7301507"/>
                <a:gd name="connsiteX45" fmla="*/ 2464775 w 3372031"/>
                <a:gd name="connsiteY45" fmla="*/ 3572470 h 7301507"/>
                <a:gd name="connsiteX46" fmla="*/ 2512400 w 3372031"/>
                <a:gd name="connsiteY46" fmla="*/ 3562946 h 7301507"/>
                <a:gd name="connsiteX47" fmla="*/ 2517162 w 3372031"/>
                <a:gd name="connsiteY47" fmla="*/ 3715345 h 7301507"/>
                <a:gd name="connsiteX48" fmla="*/ 2569550 w 3372031"/>
                <a:gd name="connsiteY48" fmla="*/ 3808214 h 7301507"/>
                <a:gd name="connsiteX49" fmla="*/ 2562406 w 3372031"/>
                <a:gd name="connsiteY49" fmla="*/ 3846314 h 7301507"/>
                <a:gd name="connsiteX50" fmla="*/ 2631462 w 3372031"/>
                <a:gd name="connsiteY50" fmla="*/ 3882032 h 7301507"/>
                <a:gd name="connsiteX51" fmla="*/ 2688612 w 3372031"/>
                <a:gd name="connsiteY51" fmla="*/ 3827264 h 7301507"/>
                <a:gd name="connsiteX52" fmla="*/ 2721950 w 3372031"/>
                <a:gd name="connsiteY52" fmla="*/ 3910607 h 7301507"/>
                <a:gd name="connsiteX53" fmla="*/ 2767194 w 3372031"/>
                <a:gd name="connsiteY53" fmla="*/ 3955851 h 7301507"/>
                <a:gd name="connsiteX54" fmla="*/ 2841012 w 3372031"/>
                <a:gd name="connsiteY54" fmla="*/ 3979664 h 7301507"/>
                <a:gd name="connsiteX55" fmla="*/ 2893400 w 3372031"/>
                <a:gd name="connsiteY55" fmla="*/ 4048720 h 7301507"/>
                <a:gd name="connsiteX56" fmla="*/ 2979125 w 3372031"/>
                <a:gd name="connsiteY56" fmla="*/ 4103489 h 7301507"/>
                <a:gd name="connsiteX57" fmla="*/ 3031512 w 3372031"/>
                <a:gd name="connsiteY57" fmla="*/ 4136826 h 7301507"/>
                <a:gd name="connsiteX58" fmla="*/ 2902925 w 3372031"/>
                <a:gd name="connsiteY58" fmla="*/ 4229695 h 7301507"/>
                <a:gd name="connsiteX59" fmla="*/ 2900543 w 3372031"/>
                <a:gd name="connsiteY59" fmla="*/ 4284463 h 7301507"/>
                <a:gd name="connsiteX60" fmla="*/ 3002937 w 3372031"/>
                <a:gd name="connsiteY60" fmla="*/ 4401145 h 7301507"/>
                <a:gd name="connsiteX61" fmla="*/ 3098187 w 3372031"/>
                <a:gd name="connsiteY61" fmla="*/ 4463057 h 7301507"/>
                <a:gd name="connsiteX62" fmla="*/ 3129144 w 3372031"/>
                <a:gd name="connsiteY62" fmla="*/ 4501157 h 7301507"/>
                <a:gd name="connsiteX63" fmla="*/ 3114856 w 3372031"/>
                <a:gd name="connsiteY63" fmla="*/ 4582120 h 7301507"/>
                <a:gd name="connsiteX64" fmla="*/ 3110094 w 3372031"/>
                <a:gd name="connsiteY64" fmla="*/ 4665464 h 7301507"/>
                <a:gd name="connsiteX65" fmla="*/ 3067231 w 3372031"/>
                <a:gd name="connsiteY65" fmla="*/ 4674989 h 7301507"/>
                <a:gd name="connsiteX66" fmla="*/ 3041037 w 3372031"/>
                <a:gd name="connsiteY66" fmla="*/ 4691657 h 7301507"/>
                <a:gd name="connsiteX67" fmla="*/ 3069612 w 3372031"/>
                <a:gd name="connsiteY67" fmla="*/ 4841676 h 7301507"/>
                <a:gd name="connsiteX68" fmla="*/ 3052944 w 3372031"/>
                <a:gd name="connsiteY68" fmla="*/ 4977407 h 7301507"/>
                <a:gd name="connsiteX69" fmla="*/ 3014844 w 3372031"/>
                <a:gd name="connsiteY69" fmla="*/ 5017889 h 7301507"/>
                <a:gd name="connsiteX70" fmla="*/ 2998175 w 3372031"/>
                <a:gd name="connsiteY70" fmla="*/ 5139332 h 7301507"/>
                <a:gd name="connsiteX71" fmla="*/ 2969600 w 3372031"/>
                <a:gd name="connsiteY71" fmla="*/ 5258395 h 7301507"/>
                <a:gd name="connsiteX72" fmla="*/ 3021987 w 3372031"/>
                <a:gd name="connsiteY72" fmla="*/ 5275064 h 7301507"/>
                <a:gd name="connsiteX73" fmla="*/ 3019606 w 3372031"/>
                <a:gd name="connsiteY73" fmla="*/ 5320307 h 7301507"/>
                <a:gd name="connsiteX74" fmla="*/ 3017225 w 3372031"/>
                <a:gd name="connsiteY74" fmla="*/ 5375076 h 7301507"/>
                <a:gd name="connsiteX75" fmla="*/ 3074375 w 3372031"/>
                <a:gd name="connsiteY75" fmla="*/ 5444132 h 7301507"/>
                <a:gd name="connsiteX76" fmla="*/ 3122000 w 3372031"/>
                <a:gd name="connsiteY76" fmla="*/ 5570339 h 7301507"/>
                <a:gd name="connsiteX77" fmla="*/ 3029131 w 3372031"/>
                <a:gd name="connsiteY77" fmla="*/ 5860851 h 7301507"/>
                <a:gd name="connsiteX78" fmla="*/ 3050562 w 3372031"/>
                <a:gd name="connsiteY78" fmla="*/ 5915620 h 7301507"/>
                <a:gd name="connsiteX79" fmla="*/ 3076756 w 3372031"/>
                <a:gd name="connsiteY79" fmla="*/ 5968007 h 7301507"/>
                <a:gd name="connsiteX80" fmla="*/ 3081519 w 3372031"/>
                <a:gd name="connsiteY80" fmla="*/ 6072782 h 7301507"/>
                <a:gd name="connsiteX81" fmla="*/ 2988649 w 3372031"/>
                <a:gd name="connsiteY81" fmla="*/ 6232327 h 7301507"/>
                <a:gd name="connsiteX82" fmla="*/ 2952931 w 3372031"/>
                <a:gd name="connsiteY82" fmla="*/ 6213276 h 7301507"/>
                <a:gd name="connsiteX83" fmla="*/ 2881494 w 3372031"/>
                <a:gd name="connsiteY83" fmla="*/ 6225182 h 7301507"/>
                <a:gd name="connsiteX84" fmla="*/ 2745762 w 3372031"/>
                <a:gd name="connsiteY84" fmla="*/ 6337101 h 7301507"/>
                <a:gd name="connsiteX85" fmla="*/ 2638606 w 3372031"/>
                <a:gd name="connsiteY85" fmla="*/ 6322814 h 7301507"/>
                <a:gd name="connsiteX86" fmla="*/ 2607650 w 3372031"/>
                <a:gd name="connsiteY86" fmla="*/ 6351389 h 7301507"/>
                <a:gd name="connsiteX87" fmla="*/ 2540974 w 3372031"/>
                <a:gd name="connsiteY87" fmla="*/ 6396631 h 7301507"/>
                <a:gd name="connsiteX88" fmla="*/ 2424294 w 3372031"/>
                <a:gd name="connsiteY88" fmla="*/ 6384726 h 7301507"/>
                <a:gd name="connsiteX89" fmla="*/ 2400481 w 3372031"/>
                <a:gd name="connsiteY89" fmla="*/ 6501407 h 7301507"/>
                <a:gd name="connsiteX90" fmla="*/ 2395719 w 3372031"/>
                <a:gd name="connsiteY90" fmla="*/ 6537126 h 7301507"/>
                <a:gd name="connsiteX91" fmla="*/ 2371907 w 3372031"/>
                <a:gd name="connsiteY91" fmla="*/ 6556176 h 7301507"/>
                <a:gd name="connsiteX92" fmla="*/ 2174262 w 3372031"/>
                <a:gd name="connsiteY92" fmla="*/ 6508551 h 7301507"/>
                <a:gd name="connsiteX93" fmla="*/ 2136162 w 3372031"/>
                <a:gd name="connsiteY93" fmla="*/ 6560939 h 7301507"/>
                <a:gd name="connsiteX94" fmla="*/ 2105206 w 3372031"/>
                <a:gd name="connsiteY94" fmla="*/ 6656189 h 7301507"/>
                <a:gd name="connsiteX95" fmla="*/ 2071868 w 3372031"/>
                <a:gd name="connsiteY95" fmla="*/ 6720482 h 7301507"/>
                <a:gd name="connsiteX96" fmla="*/ 2083775 w 3372031"/>
                <a:gd name="connsiteY96" fmla="*/ 6782395 h 7301507"/>
                <a:gd name="connsiteX97" fmla="*/ 2217125 w 3372031"/>
                <a:gd name="connsiteY97" fmla="*/ 6894314 h 7301507"/>
                <a:gd name="connsiteX98" fmla="*/ 2286181 w 3372031"/>
                <a:gd name="connsiteY98" fmla="*/ 6927651 h 7301507"/>
                <a:gd name="connsiteX99" fmla="*/ 2269512 w 3372031"/>
                <a:gd name="connsiteY99" fmla="*/ 6951464 h 7301507"/>
                <a:gd name="connsiteX100" fmla="*/ 2233794 w 3372031"/>
                <a:gd name="connsiteY100" fmla="*/ 6970514 h 7301507"/>
                <a:gd name="connsiteX101" fmla="*/ 2267131 w 3372031"/>
                <a:gd name="connsiteY101" fmla="*/ 7046714 h 7301507"/>
                <a:gd name="connsiteX102" fmla="*/ 2236175 w 3372031"/>
                <a:gd name="connsiteY102" fmla="*/ 7068145 h 7301507"/>
                <a:gd name="connsiteX103" fmla="*/ 2131400 w 3372031"/>
                <a:gd name="connsiteY103" fmla="*/ 7006232 h 7301507"/>
                <a:gd name="connsiteX104" fmla="*/ 2088537 w 3372031"/>
                <a:gd name="connsiteY104" fmla="*/ 7032426 h 7301507"/>
                <a:gd name="connsiteX105" fmla="*/ 2029006 w 3372031"/>
                <a:gd name="connsiteY105" fmla="*/ 6930032 h 7301507"/>
                <a:gd name="connsiteX106" fmla="*/ 1912325 w 3372031"/>
                <a:gd name="connsiteY106" fmla="*/ 6956226 h 7301507"/>
                <a:gd name="connsiteX107" fmla="*/ 1848031 w 3372031"/>
                <a:gd name="connsiteY107" fmla="*/ 6960989 h 7301507"/>
                <a:gd name="connsiteX108" fmla="*/ 1798025 w 3372031"/>
                <a:gd name="connsiteY108" fmla="*/ 6956227 h 7301507"/>
                <a:gd name="connsiteX109" fmla="*/ 1740875 w 3372031"/>
                <a:gd name="connsiteY109" fmla="*/ 7001470 h 7301507"/>
                <a:gd name="connsiteX110" fmla="*/ 1562281 w 3372031"/>
                <a:gd name="connsiteY110" fmla="*/ 6960989 h 7301507"/>
                <a:gd name="connsiteX111" fmla="*/ 1586093 w 3372031"/>
                <a:gd name="connsiteY111" fmla="*/ 7087195 h 7301507"/>
                <a:gd name="connsiteX112" fmla="*/ 1509894 w 3372031"/>
                <a:gd name="connsiteY112" fmla="*/ 7132439 h 7301507"/>
                <a:gd name="connsiteX113" fmla="*/ 1447981 w 3372031"/>
                <a:gd name="connsiteY113" fmla="*/ 7199113 h 7301507"/>
                <a:gd name="connsiteX114" fmla="*/ 1297962 w 3372031"/>
                <a:gd name="connsiteY114" fmla="*/ 7191970 h 7301507"/>
                <a:gd name="connsiteX115" fmla="*/ 1245575 w 3372031"/>
                <a:gd name="connsiteY11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3200 w 3372031"/>
                <a:gd name="connsiteY14" fmla="*/ 1569839 h 7301507"/>
                <a:gd name="connsiteX15" fmla="*/ 1295581 w 3372031"/>
                <a:gd name="connsiteY15" fmla="*/ 1634132 h 7301507"/>
                <a:gd name="connsiteX16" fmla="*/ 1457506 w 3372031"/>
                <a:gd name="connsiteY16" fmla="*/ 1586507 h 7301507"/>
                <a:gd name="connsiteX17" fmla="*/ 1419406 w 3372031"/>
                <a:gd name="connsiteY17" fmla="*/ 1650801 h 7301507"/>
                <a:gd name="connsiteX18" fmla="*/ 1438456 w 3372031"/>
                <a:gd name="connsiteY18" fmla="*/ 1724620 h 7301507"/>
                <a:gd name="connsiteX19" fmla="*/ 1550375 w 3372031"/>
                <a:gd name="connsiteY19" fmla="*/ 1760339 h 7301507"/>
                <a:gd name="connsiteX20" fmla="*/ 1624194 w 3372031"/>
                <a:gd name="connsiteY20" fmla="*/ 1777007 h 7301507"/>
                <a:gd name="connsiteX21" fmla="*/ 1533706 w 3372031"/>
                <a:gd name="connsiteY21" fmla="*/ 1907976 h 7301507"/>
                <a:gd name="connsiteX22" fmla="*/ 1526562 w 3372031"/>
                <a:gd name="connsiteY22" fmla="*/ 1957982 h 7301507"/>
                <a:gd name="connsiteX23" fmla="*/ 1455125 w 3372031"/>
                <a:gd name="connsiteY23" fmla="*/ 1993701 h 7301507"/>
                <a:gd name="connsiteX24" fmla="*/ 1424169 w 3372031"/>
                <a:gd name="connsiteY24" fmla="*/ 2055614 h 7301507"/>
                <a:gd name="connsiteX25" fmla="*/ 1293200 w 3372031"/>
                <a:gd name="connsiteY25" fmla="*/ 2029420 h 7301507"/>
                <a:gd name="connsiteX26" fmla="*/ 1171756 w 3372031"/>
                <a:gd name="connsiteY26" fmla="*/ 2029419 h 7301507"/>
                <a:gd name="connsiteX27" fmla="*/ 1105081 w 3372031"/>
                <a:gd name="connsiteY27" fmla="*/ 2057995 h 7301507"/>
                <a:gd name="connsiteX28" fmla="*/ 1097937 w 3372031"/>
                <a:gd name="connsiteY28" fmla="*/ 2158007 h 7301507"/>
                <a:gd name="connsiteX29" fmla="*/ 1009831 w 3372031"/>
                <a:gd name="connsiteY29" fmla="*/ 2246114 h 7301507"/>
                <a:gd name="connsiteX30" fmla="*/ 1152706 w 3372031"/>
                <a:gd name="connsiteY30" fmla="*/ 2308026 h 7301507"/>
                <a:gd name="connsiteX31" fmla="*/ 1202713 w 3372031"/>
                <a:gd name="connsiteY31" fmla="*/ 2343744 h 7301507"/>
                <a:gd name="connsiteX32" fmla="*/ 1255100 w 3372031"/>
                <a:gd name="connsiteY32" fmla="*/ 2360414 h 7301507"/>
                <a:gd name="connsiteX33" fmla="*/ 1305106 w 3372031"/>
                <a:gd name="connsiteY33" fmla="*/ 2410420 h 7301507"/>
                <a:gd name="connsiteX34" fmla="*/ 1362256 w 3372031"/>
                <a:gd name="connsiteY34" fmla="*/ 2431851 h 7301507"/>
                <a:gd name="connsiteX35" fmla="*/ 1455125 w 3372031"/>
                <a:gd name="connsiteY35" fmla="*/ 2508051 h 7301507"/>
                <a:gd name="connsiteX36" fmla="*/ 1540850 w 3372031"/>
                <a:gd name="connsiteY36" fmla="*/ 2541390 h 7301507"/>
                <a:gd name="connsiteX37" fmla="*/ 1674200 w 3372031"/>
                <a:gd name="connsiteY37" fmla="*/ 2689026 h 7301507"/>
                <a:gd name="connsiteX38" fmla="*/ 1757544 w 3372031"/>
                <a:gd name="connsiteY38" fmla="*/ 2843807 h 7301507"/>
                <a:gd name="connsiteX39" fmla="*/ 1928993 w 3372031"/>
                <a:gd name="connsiteY39" fmla="*/ 2950964 h 7301507"/>
                <a:gd name="connsiteX40" fmla="*/ 1959950 w 3372031"/>
                <a:gd name="connsiteY40" fmla="*/ 3055739 h 7301507"/>
                <a:gd name="connsiteX41" fmla="*/ 2021862 w 3372031"/>
                <a:gd name="connsiteY41" fmla="*/ 3158132 h 7301507"/>
                <a:gd name="connsiteX42" fmla="*/ 2083775 w 3372031"/>
                <a:gd name="connsiteY42" fmla="*/ 3196232 h 7301507"/>
                <a:gd name="connsiteX43" fmla="*/ 2214744 w 3372031"/>
                <a:gd name="connsiteY43" fmla="*/ 3343870 h 7301507"/>
                <a:gd name="connsiteX44" fmla="*/ 2357618 w 3372031"/>
                <a:gd name="connsiteY44" fmla="*/ 3420070 h 7301507"/>
                <a:gd name="connsiteX45" fmla="*/ 2417150 w 3372031"/>
                <a:gd name="connsiteY45" fmla="*/ 3505795 h 7301507"/>
                <a:gd name="connsiteX46" fmla="*/ 2464775 w 3372031"/>
                <a:gd name="connsiteY46" fmla="*/ 3572470 h 7301507"/>
                <a:gd name="connsiteX47" fmla="*/ 2512400 w 3372031"/>
                <a:gd name="connsiteY47" fmla="*/ 3562946 h 7301507"/>
                <a:gd name="connsiteX48" fmla="*/ 2517162 w 3372031"/>
                <a:gd name="connsiteY48" fmla="*/ 3715345 h 7301507"/>
                <a:gd name="connsiteX49" fmla="*/ 2569550 w 3372031"/>
                <a:gd name="connsiteY49" fmla="*/ 3808214 h 7301507"/>
                <a:gd name="connsiteX50" fmla="*/ 2562406 w 3372031"/>
                <a:gd name="connsiteY50" fmla="*/ 3846314 h 7301507"/>
                <a:gd name="connsiteX51" fmla="*/ 2631462 w 3372031"/>
                <a:gd name="connsiteY51" fmla="*/ 3882032 h 7301507"/>
                <a:gd name="connsiteX52" fmla="*/ 2688612 w 3372031"/>
                <a:gd name="connsiteY52" fmla="*/ 3827264 h 7301507"/>
                <a:gd name="connsiteX53" fmla="*/ 2721950 w 3372031"/>
                <a:gd name="connsiteY53" fmla="*/ 3910607 h 7301507"/>
                <a:gd name="connsiteX54" fmla="*/ 2767194 w 3372031"/>
                <a:gd name="connsiteY54" fmla="*/ 3955851 h 7301507"/>
                <a:gd name="connsiteX55" fmla="*/ 2841012 w 3372031"/>
                <a:gd name="connsiteY55" fmla="*/ 3979664 h 7301507"/>
                <a:gd name="connsiteX56" fmla="*/ 2893400 w 3372031"/>
                <a:gd name="connsiteY56" fmla="*/ 4048720 h 7301507"/>
                <a:gd name="connsiteX57" fmla="*/ 2979125 w 3372031"/>
                <a:gd name="connsiteY57" fmla="*/ 4103489 h 7301507"/>
                <a:gd name="connsiteX58" fmla="*/ 3031512 w 3372031"/>
                <a:gd name="connsiteY58" fmla="*/ 4136826 h 7301507"/>
                <a:gd name="connsiteX59" fmla="*/ 2902925 w 3372031"/>
                <a:gd name="connsiteY59" fmla="*/ 4229695 h 7301507"/>
                <a:gd name="connsiteX60" fmla="*/ 2900543 w 3372031"/>
                <a:gd name="connsiteY60" fmla="*/ 4284463 h 7301507"/>
                <a:gd name="connsiteX61" fmla="*/ 3002937 w 3372031"/>
                <a:gd name="connsiteY61" fmla="*/ 4401145 h 7301507"/>
                <a:gd name="connsiteX62" fmla="*/ 3098187 w 3372031"/>
                <a:gd name="connsiteY62" fmla="*/ 4463057 h 7301507"/>
                <a:gd name="connsiteX63" fmla="*/ 3129144 w 3372031"/>
                <a:gd name="connsiteY63" fmla="*/ 4501157 h 7301507"/>
                <a:gd name="connsiteX64" fmla="*/ 3114856 w 3372031"/>
                <a:gd name="connsiteY64" fmla="*/ 4582120 h 7301507"/>
                <a:gd name="connsiteX65" fmla="*/ 3110094 w 3372031"/>
                <a:gd name="connsiteY65" fmla="*/ 4665464 h 7301507"/>
                <a:gd name="connsiteX66" fmla="*/ 3067231 w 3372031"/>
                <a:gd name="connsiteY66" fmla="*/ 4674989 h 7301507"/>
                <a:gd name="connsiteX67" fmla="*/ 3041037 w 3372031"/>
                <a:gd name="connsiteY67" fmla="*/ 4691657 h 7301507"/>
                <a:gd name="connsiteX68" fmla="*/ 3069612 w 3372031"/>
                <a:gd name="connsiteY68" fmla="*/ 4841676 h 7301507"/>
                <a:gd name="connsiteX69" fmla="*/ 3052944 w 3372031"/>
                <a:gd name="connsiteY69" fmla="*/ 4977407 h 7301507"/>
                <a:gd name="connsiteX70" fmla="*/ 3014844 w 3372031"/>
                <a:gd name="connsiteY70" fmla="*/ 5017889 h 7301507"/>
                <a:gd name="connsiteX71" fmla="*/ 2998175 w 3372031"/>
                <a:gd name="connsiteY71" fmla="*/ 5139332 h 7301507"/>
                <a:gd name="connsiteX72" fmla="*/ 2969600 w 3372031"/>
                <a:gd name="connsiteY72" fmla="*/ 5258395 h 7301507"/>
                <a:gd name="connsiteX73" fmla="*/ 3021987 w 3372031"/>
                <a:gd name="connsiteY73" fmla="*/ 5275064 h 7301507"/>
                <a:gd name="connsiteX74" fmla="*/ 3019606 w 3372031"/>
                <a:gd name="connsiteY74" fmla="*/ 5320307 h 7301507"/>
                <a:gd name="connsiteX75" fmla="*/ 3017225 w 3372031"/>
                <a:gd name="connsiteY75" fmla="*/ 5375076 h 7301507"/>
                <a:gd name="connsiteX76" fmla="*/ 3074375 w 3372031"/>
                <a:gd name="connsiteY76" fmla="*/ 5444132 h 7301507"/>
                <a:gd name="connsiteX77" fmla="*/ 3122000 w 3372031"/>
                <a:gd name="connsiteY77" fmla="*/ 5570339 h 7301507"/>
                <a:gd name="connsiteX78" fmla="*/ 3029131 w 3372031"/>
                <a:gd name="connsiteY78" fmla="*/ 5860851 h 7301507"/>
                <a:gd name="connsiteX79" fmla="*/ 3050562 w 3372031"/>
                <a:gd name="connsiteY79" fmla="*/ 5915620 h 7301507"/>
                <a:gd name="connsiteX80" fmla="*/ 3076756 w 3372031"/>
                <a:gd name="connsiteY80" fmla="*/ 5968007 h 7301507"/>
                <a:gd name="connsiteX81" fmla="*/ 3081519 w 3372031"/>
                <a:gd name="connsiteY81" fmla="*/ 6072782 h 7301507"/>
                <a:gd name="connsiteX82" fmla="*/ 2988649 w 3372031"/>
                <a:gd name="connsiteY82" fmla="*/ 6232327 h 7301507"/>
                <a:gd name="connsiteX83" fmla="*/ 2952931 w 3372031"/>
                <a:gd name="connsiteY83" fmla="*/ 6213276 h 7301507"/>
                <a:gd name="connsiteX84" fmla="*/ 2881494 w 3372031"/>
                <a:gd name="connsiteY84" fmla="*/ 6225182 h 7301507"/>
                <a:gd name="connsiteX85" fmla="*/ 2745762 w 3372031"/>
                <a:gd name="connsiteY85" fmla="*/ 6337101 h 7301507"/>
                <a:gd name="connsiteX86" fmla="*/ 2638606 w 3372031"/>
                <a:gd name="connsiteY86" fmla="*/ 6322814 h 7301507"/>
                <a:gd name="connsiteX87" fmla="*/ 2607650 w 3372031"/>
                <a:gd name="connsiteY87" fmla="*/ 6351389 h 7301507"/>
                <a:gd name="connsiteX88" fmla="*/ 2540974 w 3372031"/>
                <a:gd name="connsiteY88" fmla="*/ 6396631 h 7301507"/>
                <a:gd name="connsiteX89" fmla="*/ 2424294 w 3372031"/>
                <a:gd name="connsiteY89" fmla="*/ 6384726 h 7301507"/>
                <a:gd name="connsiteX90" fmla="*/ 2400481 w 3372031"/>
                <a:gd name="connsiteY90" fmla="*/ 6501407 h 7301507"/>
                <a:gd name="connsiteX91" fmla="*/ 2395719 w 3372031"/>
                <a:gd name="connsiteY91" fmla="*/ 6537126 h 7301507"/>
                <a:gd name="connsiteX92" fmla="*/ 2371907 w 3372031"/>
                <a:gd name="connsiteY92" fmla="*/ 6556176 h 7301507"/>
                <a:gd name="connsiteX93" fmla="*/ 2174262 w 3372031"/>
                <a:gd name="connsiteY93" fmla="*/ 6508551 h 7301507"/>
                <a:gd name="connsiteX94" fmla="*/ 2136162 w 3372031"/>
                <a:gd name="connsiteY94" fmla="*/ 6560939 h 7301507"/>
                <a:gd name="connsiteX95" fmla="*/ 2105206 w 3372031"/>
                <a:gd name="connsiteY95" fmla="*/ 6656189 h 7301507"/>
                <a:gd name="connsiteX96" fmla="*/ 2071868 w 3372031"/>
                <a:gd name="connsiteY96" fmla="*/ 6720482 h 7301507"/>
                <a:gd name="connsiteX97" fmla="*/ 2083775 w 3372031"/>
                <a:gd name="connsiteY97" fmla="*/ 6782395 h 7301507"/>
                <a:gd name="connsiteX98" fmla="*/ 2217125 w 3372031"/>
                <a:gd name="connsiteY98" fmla="*/ 6894314 h 7301507"/>
                <a:gd name="connsiteX99" fmla="*/ 2286181 w 3372031"/>
                <a:gd name="connsiteY99" fmla="*/ 6927651 h 7301507"/>
                <a:gd name="connsiteX100" fmla="*/ 2269512 w 3372031"/>
                <a:gd name="connsiteY100" fmla="*/ 6951464 h 7301507"/>
                <a:gd name="connsiteX101" fmla="*/ 2233794 w 3372031"/>
                <a:gd name="connsiteY101" fmla="*/ 6970514 h 7301507"/>
                <a:gd name="connsiteX102" fmla="*/ 2267131 w 3372031"/>
                <a:gd name="connsiteY102" fmla="*/ 7046714 h 7301507"/>
                <a:gd name="connsiteX103" fmla="*/ 2236175 w 3372031"/>
                <a:gd name="connsiteY103" fmla="*/ 7068145 h 7301507"/>
                <a:gd name="connsiteX104" fmla="*/ 2131400 w 3372031"/>
                <a:gd name="connsiteY104" fmla="*/ 7006232 h 7301507"/>
                <a:gd name="connsiteX105" fmla="*/ 2088537 w 3372031"/>
                <a:gd name="connsiteY105" fmla="*/ 7032426 h 7301507"/>
                <a:gd name="connsiteX106" fmla="*/ 2029006 w 3372031"/>
                <a:gd name="connsiteY106" fmla="*/ 6930032 h 7301507"/>
                <a:gd name="connsiteX107" fmla="*/ 1912325 w 3372031"/>
                <a:gd name="connsiteY107" fmla="*/ 6956226 h 7301507"/>
                <a:gd name="connsiteX108" fmla="*/ 1848031 w 3372031"/>
                <a:gd name="connsiteY108" fmla="*/ 6960989 h 7301507"/>
                <a:gd name="connsiteX109" fmla="*/ 1798025 w 3372031"/>
                <a:gd name="connsiteY109" fmla="*/ 6956227 h 7301507"/>
                <a:gd name="connsiteX110" fmla="*/ 1740875 w 3372031"/>
                <a:gd name="connsiteY110" fmla="*/ 7001470 h 7301507"/>
                <a:gd name="connsiteX111" fmla="*/ 1562281 w 3372031"/>
                <a:gd name="connsiteY111" fmla="*/ 6960989 h 7301507"/>
                <a:gd name="connsiteX112" fmla="*/ 1586093 w 3372031"/>
                <a:gd name="connsiteY112" fmla="*/ 7087195 h 7301507"/>
                <a:gd name="connsiteX113" fmla="*/ 1509894 w 3372031"/>
                <a:gd name="connsiteY113" fmla="*/ 7132439 h 7301507"/>
                <a:gd name="connsiteX114" fmla="*/ 1447981 w 3372031"/>
                <a:gd name="connsiteY114" fmla="*/ 7199113 h 7301507"/>
                <a:gd name="connsiteX115" fmla="*/ 1297962 w 3372031"/>
                <a:gd name="connsiteY115" fmla="*/ 7191970 h 7301507"/>
                <a:gd name="connsiteX116" fmla="*/ 1245575 w 3372031"/>
                <a:gd name="connsiteY11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02712 w 3372031"/>
                <a:gd name="connsiteY13" fmla="*/ 1329332 h 7301507"/>
                <a:gd name="connsiteX14" fmla="*/ 1421787 w 3372031"/>
                <a:gd name="connsiteY14" fmla="*/ 1467445 h 7301507"/>
                <a:gd name="connsiteX15" fmla="*/ 1293200 w 3372031"/>
                <a:gd name="connsiteY15" fmla="*/ 1569839 h 7301507"/>
                <a:gd name="connsiteX16" fmla="*/ 1295581 w 3372031"/>
                <a:gd name="connsiteY16" fmla="*/ 1634132 h 7301507"/>
                <a:gd name="connsiteX17" fmla="*/ 1457506 w 3372031"/>
                <a:gd name="connsiteY17" fmla="*/ 1586507 h 7301507"/>
                <a:gd name="connsiteX18" fmla="*/ 1419406 w 3372031"/>
                <a:gd name="connsiteY18" fmla="*/ 1650801 h 7301507"/>
                <a:gd name="connsiteX19" fmla="*/ 1438456 w 3372031"/>
                <a:gd name="connsiteY19" fmla="*/ 1724620 h 7301507"/>
                <a:gd name="connsiteX20" fmla="*/ 1550375 w 3372031"/>
                <a:gd name="connsiteY20" fmla="*/ 1760339 h 7301507"/>
                <a:gd name="connsiteX21" fmla="*/ 1624194 w 3372031"/>
                <a:gd name="connsiteY21" fmla="*/ 1777007 h 7301507"/>
                <a:gd name="connsiteX22" fmla="*/ 1533706 w 3372031"/>
                <a:gd name="connsiteY22" fmla="*/ 1907976 h 7301507"/>
                <a:gd name="connsiteX23" fmla="*/ 1526562 w 3372031"/>
                <a:gd name="connsiteY23" fmla="*/ 1957982 h 7301507"/>
                <a:gd name="connsiteX24" fmla="*/ 1455125 w 3372031"/>
                <a:gd name="connsiteY24" fmla="*/ 1993701 h 7301507"/>
                <a:gd name="connsiteX25" fmla="*/ 1424169 w 3372031"/>
                <a:gd name="connsiteY25" fmla="*/ 2055614 h 7301507"/>
                <a:gd name="connsiteX26" fmla="*/ 1293200 w 3372031"/>
                <a:gd name="connsiteY26" fmla="*/ 2029420 h 7301507"/>
                <a:gd name="connsiteX27" fmla="*/ 1171756 w 3372031"/>
                <a:gd name="connsiteY27" fmla="*/ 2029419 h 7301507"/>
                <a:gd name="connsiteX28" fmla="*/ 1105081 w 3372031"/>
                <a:gd name="connsiteY28" fmla="*/ 2057995 h 7301507"/>
                <a:gd name="connsiteX29" fmla="*/ 1097937 w 3372031"/>
                <a:gd name="connsiteY29" fmla="*/ 2158007 h 7301507"/>
                <a:gd name="connsiteX30" fmla="*/ 1009831 w 3372031"/>
                <a:gd name="connsiteY30" fmla="*/ 2246114 h 7301507"/>
                <a:gd name="connsiteX31" fmla="*/ 1152706 w 3372031"/>
                <a:gd name="connsiteY31" fmla="*/ 2308026 h 7301507"/>
                <a:gd name="connsiteX32" fmla="*/ 1202713 w 3372031"/>
                <a:gd name="connsiteY32" fmla="*/ 2343744 h 7301507"/>
                <a:gd name="connsiteX33" fmla="*/ 1255100 w 3372031"/>
                <a:gd name="connsiteY33" fmla="*/ 2360414 h 7301507"/>
                <a:gd name="connsiteX34" fmla="*/ 1305106 w 3372031"/>
                <a:gd name="connsiteY34" fmla="*/ 2410420 h 7301507"/>
                <a:gd name="connsiteX35" fmla="*/ 1362256 w 3372031"/>
                <a:gd name="connsiteY35" fmla="*/ 2431851 h 7301507"/>
                <a:gd name="connsiteX36" fmla="*/ 1455125 w 3372031"/>
                <a:gd name="connsiteY36" fmla="*/ 2508051 h 7301507"/>
                <a:gd name="connsiteX37" fmla="*/ 1540850 w 3372031"/>
                <a:gd name="connsiteY37" fmla="*/ 2541390 h 7301507"/>
                <a:gd name="connsiteX38" fmla="*/ 1674200 w 3372031"/>
                <a:gd name="connsiteY38" fmla="*/ 2689026 h 7301507"/>
                <a:gd name="connsiteX39" fmla="*/ 1757544 w 3372031"/>
                <a:gd name="connsiteY39" fmla="*/ 2843807 h 7301507"/>
                <a:gd name="connsiteX40" fmla="*/ 1928993 w 3372031"/>
                <a:gd name="connsiteY40" fmla="*/ 2950964 h 7301507"/>
                <a:gd name="connsiteX41" fmla="*/ 1959950 w 3372031"/>
                <a:gd name="connsiteY41" fmla="*/ 3055739 h 7301507"/>
                <a:gd name="connsiteX42" fmla="*/ 2021862 w 3372031"/>
                <a:gd name="connsiteY42" fmla="*/ 3158132 h 7301507"/>
                <a:gd name="connsiteX43" fmla="*/ 2083775 w 3372031"/>
                <a:gd name="connsiteY43" fmla="*/ 3196232 h 7301507"/>
                <a:gd name="connsiteX44" fmla="*/ 2214744 w 3372031"/>
                <a:gd name="connsiteY44" fmla="*/ 3343870 h 7301507"/>
                <a:gd name="connsiteX45" fmla="*/ 2357618 w 3372031"/>
                <a:gd name="connsiteY45" fmla="*/ 3420070 h 7301507"/>
                <a:gd name="connsiteX46" fmla="*/ 2417150 w 3372031"/>
                <a:gd name="connsiteY46" fmla="*/ 3505795 h 7301507"/>
                <a:gd name="connsiteX47" fmla="*/ 2464775 w 3372031"/>
                <a:gd name="connsiteY47" fmla="*/ 3572470 h 7301507"/>
                <a:gd name="connsiteX48" fmla="*/ 2512400 w 3372031"/>
                <a:gd name="connsiteY48" fmla="*/ 3562946 h 7301507"/>
                <a:gd name="connsiteX49" fmla="*/ 2517162 w 3372031"/>
                <a:gd name="connsiteY49" fmla="*/ 3715345 h 7301507"/>
                <a:gd name="connsiteX50" fmla="*/ 2569550 w 3372031"/>
                <a:gd name="connsiteY50" fmla="*/ 3808214 h 7301507"/>
                <a:gd name="connsiteX51" fmla="*/ 2562406 w 3372031"/>
                <a:gd name="connsiteY51" fmla="*/ 3846314 h 7301507"/>
                <a:gd name="connsiteX52" fmla="*/ 2631462 w 3372031"/>
                <a:gd name="connsiteY52" fmla="*/ 3882032 h 7301507"/>
                <a:gd name="connsiteX53" fmla="*/ 2688612 w 3372031"/>
                <a:gd name="connsiteY53" fmla="*/ 3827264 h 7301507"/>
                <a:gd name="connsiteX54" fmla="*/ 2721950 w 3372031"/>
                <a:gd name="connsiteY54" fmla="*/ 3910607 h 7301507"/>
                <a:gd name="connsiteX55" fmla="*/ 2767194 w 3372031"/>
                <a:gd name="connsiteY55" fmla="*/ 3955851 h 7301507"/>
                <a:gd name="connsiteX56" fmla="*/ 2841012 w 3372031"/>
                <a:gd name="connsiteY56" fmla="*/ 3979664 h 7301507"/>
                <a:gd name="connsiteX57" fmla="*/ 2893400 w 3372031"/>
                <a:gd name="connsiteY57" fmla="*/ 4048720 h 7301507"/>
                <a:gd name="connsiteX58" fmla="*/ 2979125 w 3372031"/>
                <a:gd name="connsiteY58" fmla="*/ 4103489 h 7301507"/>
                <a:gd name="connsiteX59" fmla="*/ 3031512 w 3372031"/>
                <a:gd name="connsiteY59" fmla="*/ 4136826 h 7301507"/>
                <a:gd name="connsiteX60" fmla="*/ 2902925 w 3372031"/>
                <a:gd name="connsiteY60" fmla="*/ 4229695 h 7301507"/>
                <a:gd name="connsiteX61" fmla="*/ 2900543 w 3372031"/>
                <a:gd name="connsiteY61" fmla="*/ 4284463 h 7301507"/>
                <a:gd name="connsiteX62" fmla="*/ 3002937 w 3372031"/>
                <a:gd name="connsiteY62" fmla="*/ 4401145 h 7301507"/>
                <a:gd name="connsiteX63" fmla="*/ 3098187 w 3372031"/>
                <a:gd name="connsiteY63" fmla="*/ 4463057 h 7301507"/>
                <a:gd name="connsiteX64" fmla="*/ 3129144 w 3372031"/>
                <a:gd name="connsiteY64" fmla="*/ 4501157 h 7301507"/>
                <a:gd name="connsiteX65" fmla="*/ 3114856 w 3372031"/>
                <a:gd name="connsiteY65" fmla="*/ 4582120 h 7301507"/>
                <a:gd name="connsiteX66" fmla="*/ 3110094 w 3372031"/>
                <a:gd name="connsiteY66" fmla="*/ 4665464 h 7301507"/>
                <a:gd name="connsiteX67" fmla="*/ 3067231 w 3372031"/>
                <a:gd name="connsiteY67" fmla="*/ 4674989 h 7301507"/>
                <a:gd name="connsiteX68" fmla="*/ 3041037 w 3372031"/>
                <a:gd name="connsiteY68" fmla="*/ 4691657 h 7301507"/>
                <a:gd name="connsiteX69" fmla="*/ 3069612 w 3372031"/>
                <a:gd name="connsiteY69" fmla="*/ 4841676 h 7301507"/>
                <a:gd name="connsiteX70" fmla="*/ 3052944 w 3372031"/>
                <a:gd name="connsiteY70" fmla="*/ 4977407 h 7301507"/>
                <a:gd name="connsiteX71" fmla="*/ 3014844 w 3372031"/>
                <a:gd name="connsiteY71" fmla="*/ 5017889 h 7301507"/>
                <a:gd name="connsiteX72" fmla="*/ 2998175 w 3372031"/>
                <a:gd name="connsiteY72" fmla="*/ 5139332 h 7301507"/>
                <a:gd name="connsiteX73" fmla="*/ 2969600 w 3372031"/>
                <a:gd name="connsiteY73" fmla="*/ 5258395 h 7301507"/>
                <a:gd name="connsiteX74" fmla="*/ 3021987 w 3372031"/>
                <a:gd name="connsiteY74" fmla="*/ 5275064 h 7301507"/>
                <a:gd name="connsiteX75" fmla="*/ 3019606 w 3372031"/>
                <a:gd name="connsiteY75" fmla="*/ 5320307 h 7301507"/>
                <a:gd name="connsiteX76" fmla="*/ 3017225 w 3372031"/>
                <a:gd name="connsiteY76" fmla="*/ 5375076 h 7301507"/>
                <a:gd name="connsiteX77" fmla="*/ 3074375 w 3372031"/>
                <a:gd name="connsiteY77" fmla="*/ 5444132 h 7301507"/>
                <a:gd name="connsiteX78" fmla="*/ 3122000 w 3372031"/>
                <a:gd name="connsiteY78" fmla="*/ 5570339 h 7301507"/>
                <a:gd name="connsiteX79" fmla="*/ 3029131 w 3372031"/>
                <a:gd name="connsiteY79" fmla="*/ 5860851 h 7301507"/>
                <a:gd name="connsiteX80" fmla="*/ 3050562 w 3372031"/>
                <a:gd name="connsiteY80" fmla="*/ 5915620 h 7301507"/>
                <a:gd name="connsiteX81" fmla="*/ 3076756 w 3372031"/>
                <a:gd name="connsiteY81" fmla="*/ 5968007 h 7301507"/>
                <a:gd name="connsiteX82" fmla="*/ 3081519 w 3372031"/>
                <a:gd name="connsiteY82" fmla="*/ 6072782 h 7301507"/>
                <a:gd name="connsiteX83" fmla="*/ 2988649 w 3372031"/>
                <a:gd name="connsiteY83" fmla="*/ 6232327 h 7301507"/>
                <a:gd name="connsiteX84" fmla="*/ 2952931 w 3372031"/>
                <a:gd name="connsiteY84" fmla="*/ 6213276 h 7301507"/>
                <a:gd name="connsiteX85" fmla="*/ 2881494 w 3372031"/>
                <a:gd name="connsiteY85" fmla="*/ 6225182 h 7301507"/>
                <a:gd name="connsiteX86" fmla="*/ 2745762 w 3372031"/>
                <a:gd name="connsiteY86" fmla="*/ 6337101 h 7301507"/>
                <a:gd name="connsiteX87" fmla="*/ 2638606 w 3372031"/>
                <a:gd name="connsiteY87" fmla="*/ 6322814 h 7301507"/>
                <a:gd name="connsiteX88" fmla="*/ 2607650 w 3372031"/>
                <a:gd name="connsiteY88" fmla="*/ 6351389 h 7301507"/>
                <a:gd name="connsiteX89" fmla="*/ 2540974 w 3372031"/>
                <a:gd name="connsiteY89" fmla="*/ 6396631 h 7301507"/>
                <a:gd name="connsiteX90" fmla="*/ 2424294 w 3372031"/>
                <a:gd name="connsiteY90" fmla="*/ 6384726 h 7301507"/>
                <a:gd name="connsiteX91" fmla="*/ 2400481 w 3372031"/>
                <a:gd name="connsiteY91" fmla="*/ 6501407 h 7301507"/>
                <a:gd name="connsiteX92" fmla="*/ 2395719 w 3372031"/>
                <a:gd name="connsiteY92" fmla="*/ 6537126 h 7301507"/>
                <a:gd name="connsiteX93" fmla="*/ 2371907 w 3372031"/>
                <a:gd name="connsiteY93" fmla="*/ 6556176 h 7301507"/>
                <a:gd name="connsiteX94" fmla="*/ 2174262 w 3372031"/>
                <a:gd name="connsiteY94" fmla="*/ 6508551 h 7301507"/>
                <a:gd name="connsiteX95" fmla="*/ 2136162 w 3372031"/>
                <a:gd name="connsiteY95" fmla="*/ 6560939 h 7301507"/>
                <a:gd name="connsiteX96" fmla="*/ 2105206 w 3372031"/>
                <a:gd name="connsiteY96" fmla="*/ 6656189 h 7301507"/>
                <a:gd name="connsiteX97" fmla="*/ 2071868 w 3372031"/>
                <a:gd name="connsiteY97" fmla="*/ 6720482 h 7301507"/>
                <a:gd name="connsiteX98" fmla="*/ 2083775 w 3372031"/>
                <a:gd name="connsiteY98" fmla="*/ 6782395 h 7301507"/>
                <a:gd name="connsiteX99" fmla="*/ 2217125 w 3372031"/>
                <a:gd name="connsiteY99" fmla="*/ 6894314 h 7301507"/>
                <a:gd name="connsiteX100" fmla="*/ 2286181 w 3372031"/>
                <a:gd name="connsiteY100" fmla="*/ 6927651 h 7301507"/>
                <a:gd name="connsiteX101" fmla="*/ 2269512 w 3372031"/>
                <a:gd name="connsiteY101" fmla="*/ 6951464 h 7301507"/>
                <a:gd name="connsiteX102" fmla="*/ 2233794 w 3372031"/>
                <a:gd name="connsiteY102" fmla="*/ 6970514 h 7301507"/>
                <a:gd name="connsiteX103" fmla="*/ 2267131 w 3372031"/>
                <a:gd name="connsiteY103" fmla="*/ 7046714 h 7301507"/>
                <a:gd name="connsiteX104" fmla="*/ 2236175 w 3372031"/>
                <a:gd name="connsiteY104" fmla="*/ 7068145 h 7301507"/>
                <a:gd name="connsiteX105" fmla="*/ 2131400 w 3372031"/>
                <a:gd name="connsiteY105" fmla="*/ 7006232 h 7301507"/>
                <a:gd name="connsiteX106" fmla="*/ 2088537 w 3372031"/>
                <a:gd name="connsiteY106" fmla="*/ 7032426 h 7301507"/>
                <a:gd name="connsiteX107" fmla="*/ 2029006 w 3372031"/>
                <a:gd name="connsiteY107" fmla="*/ 6930032 h 7301507"/>
                <a:gd name="connsiteX108" fmla="*/ 1912325 w 3372031"/>
                <a:gd name="connsiteY108" fmla="*/ 6956226 h 7301507"/>
                <a:gd name="connsiteX109" fmla="*/ 1848031 w 3372031"/>
                <a:gd name="connsiteY109" fmla="*/ 6960989 h 7301507"/>
                <a:gd name="connsiteX110" fmla="*/ 1798025 w 3372031"/>
                <a:gd name="connsiteY110" fmla="*/ 6956227 h 7301507"/>
                <a:gd name="connsiteX111" fmla="*/ 1740875 w 3372031"/>
                <a:gd name="connsiteY111" fmla="*/ 7001470 h 7301507"/>
                <a:gd name="connsiteX112" fmla="*/ 1562281 w 3372031"/>
                <a:gd name="connsiteY112" fmla="*/ 6960989 h 7301507"/>
                <a:gd name="connsiteX113" fmla="*/ 1586093 w 3372031"/>
                <a:gd name="connsiteY113" fmla="*/ 7087195 h 7301507"/>
                <a:gd name="connsiteX114" fmla="*/ 1509894 w 3372031"/>
                <a:gd name="connsiteY114" fmla="*/ 7132439 h 7301507"/>
                <a:gd name="connsiteX115" fmla="*/ 1447981 w 3372031"/>
                <a:gd name="connsiteY115" fmla="*/ 7199113 h 7301507"/>
                <a:gd name="connsiteX116" fmla="*/ 1297962 w 3372031"/>
                <a:gd name="connsiteY116" fmla="*/ 7191970 h 7301507"/>
                <a:gd name="connsiteX117" fmla="*/ 1245575 w 3372031"/>
                <a:gd name="connsiteY11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362256 w 3372031"/>
                <a:gd name="connsiteY15" fmla="*/ 1438870 h 7301507"/>
                <a:gd name="connsiteX16" fmla="*/ 1421787 w 3372031"/>
                <a:gd name="connsiteY16" fmla="*/ 1467445 h 7301507"/>
                <a:gd name="connsiteX17" fmla="*/ 1293200 w 3372031"/>
                <a:gd name="connsiteY17" fmla="*/ 1569839 h 7301507"/>
                <a:gd name="connsiteX18" fmla="*/ 1295581 w 3372031"/>
                <a:gd name="connsiteY18" fmla="*/ 1634132 h 7301507"/>
                <a:gd name="connsiteX19" fmla="*/ 1457506 w 3372031"/>
                <a:gd name="connsiteY19" fmla="*/ 1586507 h 7301507"/>
                <a:gd name="connsiteX20" fmla="*/ 1419406 w 3372031"/>
                <a:gd name="connsiteY20" fmla="*/ 1650801 h 7301507"/>
                <a:gd name="connsiteX21" fmla="*/ 1438456 w 3372031"/>
                <a:gd name="connsiteY21" fmla="*/ 1724620 h 7301507"/>
                <a:gd name="connsiteX22" fmla="*/ 1550375 w 3372031"/>
                <a:gd name="connsiteY22" fmla="*/ 1760339 h 7301507"/>
                <a:gd name="connsiteX23" fmla="*/ 1624194 w 3372031"/>
                <a:gd name="connsiteY23" fmla="*/ 1777007 h 7301507"/>
                <a:gd name="connsiteX24" fmla="*/ 1533706 w 3372031"/>
                <a:gd name="connsiteY24" fmla="*/ 1907976 h 7301507"/>
                <a:gd name="connsiteX25" fmla="*/ 1526562 w 3372031"/>
                <a:gd name="connsiteY25" fmla="*/ 1957982 h 7301507"/>
                <a:gd name="connsiteX26" fmla="*/ 1455125 w 3372031"/>
                <a:gd name="connsiteY26" fmla="*/ 1993701 h 7301507"/>
                <a:gd name="connsiteX27" fmla="*/ 1424169 w 3372031"/>
                <a:gd name="connsiteY27" fmla="*/ 2055614 h 7301507"/>
                <a:gd name="connsiteX28" fmla="*/ 1293200 w 3372031"/>
                <a:gd name="connsiteY28" fmla="*/ 2029420 h 7301507"/>
                <a:gd name="connsiteX29" fmla="*/ 1171756 w 3372031"/>
                <a:gd name="connsiteY29" fmla="*/ 2029419 h 7301507"/>
                <a:gd name="connsiteX30" fmla="*/ 1105081 w 3372031"/>
                <a:gd name="connsiteY30" fmla="*/ 2057995 h 7301507"/>
                <a:gd name="connsiteX31" fmla="*/ 1097937 w 3372031"/>
                <a:gd name="connsiteY31" fmla="*/ 2158007 h 7301507"/>
                <a:gd name="connsiteX32" fmla="*/ 1009831 w 3372031"/>
                <a:gd name="connsiteY32" fmla="*/ 2246114 h 7301507"/>
                <a:gd name="connsiteX33" fmla="*/ 1152706 w 3372031"/>
                <a:gd name="connsiteY33" fmla="*/ 2308026 h 7301507"/>
                <a:gd name="connsiteX34" fmla="*/ 1202713 w 3372031"/>
                <a:gd name="connsiteY34" fmla="*/ 2343744 h 7301507"/>
                <a:gd name="connsiteX35" fmla="*/ 1255100 w 3372031"/>
                <a:gd name="connsiteY35" fmla="*/ 2360414 h 7301507"/>
                <a:gd name="connsiteX36" fmla="*/ 1305106 w 3372031"/>
                <a:gd name="connsiteY36" fmla="*/ 2410420 h 7301507"/>
                <a:gd name="connsiteX37" fmla="*/ 1362256 w 3372031"/>
                <a:gd name="connsiteY37" fmla="*/ 2431851 h 7301507"/>
                <a:gd name="connsiteX38" fmla="*/ 1455125 w 3372031"/>
                <a:gd name="connsiteY38" fmla="*/ 2508051 h 7301507"/>
                <a:gd name="connsiteX39" fmla="*/ 1540850 w 3372031"/>
                <a:gd name="connsiteY39" fmla="*/ 2541390 h 7301507"/>
                <a:gd name="connsiteX40" fmla="*/ 1674200 w 3372031"/>
                <a:gd name="connsiteY40" fmla="*/ 2689026 h 7301507"/>
                <a:gd name="connsiteX41" fmla="*/ 1757544 w 3372031"/>
                <a:gd name="connsiteY41" fmla="*/ 2843807 h 7301507"/>
                <a:gd name="connsiteX42" fmla="*/ 1928993 w 3372031"/>
                <a:gd name="connsiteY42" fmla="*/ 2950964 h 7301507"/>
                <a:gd name="connsiteX43" fmla="*/ 1959950 w 3372031"/>
                <a:gd name="connsiteY43" fmla="*/ 3055739 h 7301507"/>
                <a:gd name="connsiteX44" fmla="*/ 2021862 w 3372031"/>
                <a:gd name="connsiteY44" fmla="*/ 3158132 h 7301507"/>
                <a:gd name="connsiteX45" fmla="*/ 2083775 w 3372031"/>
                <a:gd name="connsiteY45" fmla="*/ 3196232 h 7301507"/>
                <a:gd name="connsiteX46" fmla="*/ 2214744 w 3372031"/>
                <a:gd name="connsiteY46" fmla="*/ 3343870 h 7301507"/>
                <a:gd name="connsiteX47" fmla="*/ 2357618 w 3372031"/>
                <a:gd name="connsiteY47" fmla="*/ 3420070 h 7301507"/>
                <a:gd name="connsiteX48" fmla="*/ 2417150 w 3372031"/>
                <a:gd name="connsiteY48" fmla="*/ 3505795 h 7301507"/>
                <a:gd name="connsiteX49" fmla="*/ 2464775 w 3372031"/>
                <a:gd name="connsiteY49" fmla="*/ 3572470 h 7301507"/>
                <a:gd name="connsiteX50" fmla="*/ 2512400 w 3372031"/>
                <a:gd name="connsiteY50" fmla="*/ 3562946 h 7301507"/>
                <a:gd name="connsiteX51" fmla="*/ 2517162 w 3372031"/>
                <a:gd name="connsiteY51" fmla="*/ 3715345 h 7301507"/>
                <a:gd name="connsiteX52" fmla="*/ 2569550 w 3372031"/>
                <a:gd name="connsiteY52" fmla="*/ 3808214 h 7301507"/>
                <a:gd name="connsiteX53" fmla="*/ 2562406 w 3372031"/>
                <a:gd name="connsiteY53" fmla="*/ 3846314 h 7301507"/>
                <a:gd name="connsiteX54" fmla="*/ 2631462 w 3372031"/>
                <a:gd name="connsiteY54" fmla="*/ 3882032 h 7301507"/>
                <a:gd name="connsiteX55" fmla="*/ 2688612 w 3372031"/>
                <a:gd name="connsiteY55" fmla="*/ 3827264 h 7301507"/>
                <a:gd name="connsiteX56" fmla="*/ 2721950 w 3372031"/>
                <a:gd name="connsiteY56" fmla="*/ 3910607 h 7301507"/>
                <a:gd name="connsiteX57" fmla="*/ 2767194 w 3372031"/>
                <a:gd name="connsiteY57" fmla="*/ 3955851 h 7301507"/>
                <a:gd name="connsiteX58" fmla="*/ 2841012 w 3372031"/>
                <a:gd name="connsiteY58" fmla="*/ 3979664 h 7301507"/>
                <a:gd name="connsiteX59" fmla="*/ 2893400 w 3372031"/>
                <a:gd name="connsiteY59" fmla="*/ 4048720 h 7301507"/>
                <a:gd name="connsiteX60" fmla="*/ 2979125 w 3372031"/>
                <a:gd name="connsiteY60" fmla="*/ 4103489 h 7301507"/>
                <a:gd name="connsiteX61" fmla="*/ 3031512 w 3372031"/>
                <a:gd name="connsiteY61" fmla="*/ 4136826 h 7301507"/>
                <a:gd name="connsiteX62" fmla="*/ 2902925 w 3372031"/>
                <a:gd name="connsiteY62" fmla="*/ 4229695 h 7301507"/>
                <a:gd name="connsiteX63" fmla="*/ 2900543 w 3372031"/>
                <a:gd name="connsiteY63" fmla="*/ 4284463 h 7301507"/>
                <a:gd name="connsiteX64" fmla="*/ 3002937 w 3372031"/>
                <a:gd name="connsiteY64" fmla="*/ 4401145 h 7301507"/>
                <a:gd name="connsiteX65" fmla="*/ 3098187 w 3372031"/>
                <a:gd name="connsiteY65" fmla="*/ 4463057 h 7301507"/>
                <a:gd name="connsiteX66" fmla="*/ 3129144 w 3372031"/>
                <a:gd name="connsiteY66" fmla="*/ 4501157 h 7301507"/>
                <a:gd name="connsiteX67" fmla="*/ 3114856 w 3372031"/>
                <a:gd name="connsiteY67" fmla="*/ 4582120 h 7301507"/>
                <a:gd name="connsiteX68" fmla="*/ 3110094 w 3372031"/>
                <a:gd name="connsiteY68" fmla="*/ 4665464 h 7301507"/>
                <a:gd name="connsiteX69" fmla="*/ 3067231 w 3372031"/>
                <a:gd name="connsiteY69" fmla="*/ 4674989 h 7301507"/>
                <a:gd name="connsiteX70" fmla="*/ 3041037 w 3372031"/>
                <a:gd name="connsiteY70" fmla="*/ 4691657 h 7301507"/>
                <a:gd name="connsiteX71" fmla="*/ 3069612 w 3372031"/>
                <a:gd name="connsiteY71" fmla="*/ 4841676 h 7301507"/>
                <a:gd name="connsiteX72" fmla="*/ 3052944 w 3372031"/>
                <a:gd name="connsiteY72" fmla="*/ 4977407 h 7301507"/>
                <a:gd name="connsiteX73" fmla="*/ 3014844 w 3372031"/>
                <a:gd name="connsiteY73" fmla="*/ 5017889 h 7301507"/>
                <a:gd name="connsiteX74" fmla="*/ 2998175 w 3372031"/>
                <a:gd name="connsiteY74" fmla="*/ 5139332 h 7301507"/>
                <a:gd name="connsiteX75" fmla="*/ 2969600 w 3372031"/>
                <a:gd name="connsiteY75" fmla="*/ 5258395 h 7301507"/>
                <a:gd name="connsiteX76" fmla="*/ 3021987 w 3372031"/>
                <a:gd name="connsiteY76" fmla="*/ 5275064 h 7301507"/>
                <a:gd name="connsiteX77" fmla="*/ 3019606 w 3372031"/>
                <a:gd name="connsiteY77" fmla="*/ 5320307 h 7301507"/>
                <a:gd name="connsiteX78" fmla="*/ 3017225 w 3372031"/>
                <a:gd name="connsiteY78" fmla="*/ 5375076 h 7301507"/>
                <a:gd name="connsiteX79" fmla="*/ 3074375 w 3372031"/>
                <a:gd name="connsiteY79" fmla="*/ 5444132 h 7301507"/>
                <a:gd name="connsiteX80" fmla="*/ 3122000 w 3372031"/>
                <a:gd name="connsiteY80" fmla="*/ 5570339 h 7301507"/>
                <a:gd name="connsiteX81" fmla="*/ 3029131 w 3372031"/>
                <a:gd name="connsiteY81" fmla="*/ 5860851 h 7301507"/>
                <a:gd name="connsiteX82" fmla="*/ 3050562 w 3372031"/>
                <a:gd name="connsiteY82" fmla="*/ 5915620 h 7301507"/>
                <a:gd name="connsiteX83" fmla="*/ 3076756 w 3372031"/>
                <a:gd name="connsiteY83" fmla="*/ 5968007 h 7301507"/>
                <a:gd name="connsiteX84" fmla="*/ 3081519 w 3372031"/>
                <a:gd name="connsiteY84" fmla="*/ 6072782 h 7301507"/>
                <a:gd name="connsiteX85" fmla="*/ 2988649 w 3372031"/>
                <a:gd name="connsiteY85" fmla="*/ 6232327 h 7301507"/>
                <a:gd name="connsiteX86" fmla="*/ 2952931 w 3372031"/>
                <a:gd name="connsiteY86" fmla="*/ 6213276 h 7301507"/>
                <a:gd name="connsiteX87" fmla="*/ 2881494 w 3372031"/>
                <a:gd name="connsiteY87" fmla="*/ 6225182 h 7301507"/>
                <a:gd name="connsiteX88" fmla="*/ 2745762 w 3372031"/>
                <a:gd name="connsiteY88" fmla="*/ 6337101 h 7301507"/>
                <a:gd name="connsiteX89" fmla="*/ 2638606 w 3372031"/>
                <a:gd name="connsiteY89" fmla="*/ 6322814 h 7301507"/>
                <a:gd name="connsiteX90" fmla="*/ 2607650 w 3372031"/>
                <a:gd name="connsiteY90" fmla="*/ 6351389 h 7301507"/>
                <a:gd name="connsiteX91" fmla="*/ 2540974 w 3372031"/>
                <a:gd name="connsiteY91" fmla="*/ 6396631 h 7301507"/>
                <a:gd name="connsiteX92" fmla="*/ 2424294 w 3372031"/>
                <a:gd name="connsiteY92" fmla="*/ 6384726 h 7301507"/>
                <a:gd name="connsiteX93" fmla="*/ 2400481 w 3372031"/>
                <a:gd name="connsiteY93" fmla="*/ 6501407 h 7301507"/>
                <a:gd name="connsiteX94" fmla="*/ 2395719 w 3372031"/>
                <a:gd name="connsiteY94" fmla="*/ 6537126 h 7301507"/>
                <a:gd name="connsiteX95" fmla="*/ 2371907 w 3372031"/>
                <a:gd name="connsiteY95" fmla="*/ 6556176 h 7301507"/>
                <a:gd name="connsiteX96" fmla="*/ 2174262 w 3372031"/>
                <a:gd name="connsiteY96" fmla="*/ 6508551 h 7301507"/>
                <a:gd name="connsiteX97" fmla="*/ 2136162 w 3372031"/>
                <a:gd name="connsiteY97" fmla="*/ 6560939 h 7301507"/>
                <a:gd name="connsiteX98" fmla="*/ 2105206 w 3372031"/>
                <a:gd name="connsiteY98" fmla="*/ 6656189 h 7301507"/>
                <a:gd name="connsiteX99" fmla="*/ 2071868 w 3372031"/>
                <a:gd name="connsiteY99" fmla="*/ 6720482 h 7301507"/>
                <a:gd name="connsiteX100" fmla="*/ 2083775 w 3372031"/>
                <a:gd name="connsiteY100" fmla="*/ 6782395 h 7301507"/>
                <a:gd name="connsiteX101" fmla="*/ 2217125 w 3372031"/>
                <a:gd name="connsiteY101" fmla="*/ 6894314 h 7301507"/>
                <a:gd name="connsiteX102" fmla="*/ 2286181 w 3372031"/>
                <a:gd name="connsiteY102" fmla="*/ 6927651 h 7301507"/>
                <a:gd name="connsiteX103" fmla="*/ 2269512 w 3372031"/>
                <a:gd name="connsiteY103" fmla="*/ 6951464 h 7301507"/>
                <a:gd name="connsiteX104" fmla="*/ 2233794 w 3372031"/>
                <a:gd name="connsiteY104" fmla="*/ 6970514 h 7301507"/>
                <a:gd name="connsiteX105" fmla="*/ 2267131 w 3372031"/>
                <a:gd name="connsiteY105" fmla="*/ 7046714 h 7301507"/>
                <a:gd name="connsiteX106" fmla="*/ 2236175 w 3372031"/>
                <a:gd name="connsiteY106" fmla="*/ 7068145 h 7301507"/>
                <a:gd name="connsiteX107" fmla="*/ 2131400 w 3372031"/>
                <a:gd name="connsiteY107" fmla="*/ 7006232 h 7301507"/>
                <a:gd name="connsiteX108" fmla="*/ 2088537 w 3372031"/>
                <a:gd name="connsiteY108" fmla="*/ 7032426 h 7301507"/>
                <a:gd name="connsiteX109" fmla="*/ 2029006 w 3372031"/>
                <a:gd name="connsiteY109" fmla="*/ 6930032 h 7301507"/>
                <a:gd name="connsiteX110" fmla="*/ 1912325 w 3372031"/>
                <a:gd name="connsiteY110" fmla="*/ 6956226 h 7301507"/>
                <a:gd name="connsiteX111" fmla="*/ 1848031 w 3372031"/>
                <a:gd name="connsiteY111" fmla="*/ 6960989 h 7301507"/>
                <a:gd name="connsiteX112" fmla="*/ 1798025 w 3372031"/>
                <a:gd name="connsiteY112" fmla="*/ 6956227 h 7301507"/>
                <a:gd name="connsiteX113" fmla="*/ 1740875 w 3372031"/>
                <a:gd name="connsiteY113" fmla="*/ 7001470 h 7301507"/>
                <a:gd name="connsiteX114" fmla="*/ 1562281 w 3372031"/>
                <a:gd name="connsiteY114" fmla="*/ 6960989 h 7301507"/>
                <a:gd name="connsiteX115" fmla="*/ 1586093 w 3372031"/>
                <a:gd name="connsiteY115" fmla="*/ 7087195 h 7301507"/>
                <a:gd name="connsiteX116" fmla="*/ 1509894 w 3372031"/>
                <a:gd name="connsiteY116" fmla="*/ 7132439 h 7301507"/>
                <a:gd name="connsiteX117" fmla="*/ 1447981 w 3372031"/>
                <a:gd name="connsiteY117" fmla="*/ 7199113 h 7301507"/>
                <a:gd name="connsiteX118" fmla="*/ 1297962 w 3372031"/>
                <a:gd name="connsiteY118" fmla="*/ 7191970 h 7301507"/>
                <a:gd name="connsiteX119" fmla="*/ 1245575 w 3372031"/>
                <a:gd name="connsiteY11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1026500 w 3372031"/>
                <a:gd name="connsiteY13" fmla="*/ 1341239 h 7301507"/>
                <a:gd name="connsiteX14" fmla="*/ 1136037 w 3372031"/>
                <a:gd name="connsiteY14" fmla="*/ 1324570 h 7301507"/>
                <a:gd name="connsiteX15" fmla="*/ 1202712 w 3372031"/>
                <a:gd name="connsiteY15" fmla="*/ 1329332 h 7301507"/>
                <a:gd name="connsiteX16" fmla="*/ 1362256 w 3372031"/>
                <a:gd name="connsiteY16" fmla="*/ 1438870 h 7301507"/>
                <a:gd name="connsiteX17" fmla="*/ 1421787 w 3372031"/>
                <a:gd name="connsiteY17" fmla="*/ 1467445 h 7301507"/>
                <a:gd name="connsiteX18" fmla="*/ 1293200 w 3372031"/>
                <a:gd name="connsiteY18" fmla="*/ 1569839 h 7301507"/>
                <a:gd name="connsiteX19" fmla="*/ 1295581 w 3372031"/>
                <a:gd name="connsiteY19" fmla="*/ 1634132 h 7301507"/>
                <a:gd name="connsiteX20" fmla="*/ 1457506 w 3372031"/>
                <a:gd name="connsiteY20" fmla="*/ 1586507 h 7301507"/>
                <a:gd name="connsiteX21" fmla="*/ 1419406 w 3372031"/>
                <a:gd name="connsiteY21" fmla="*/ 1650801 h 7301507"/>
                <a:gd name="connsiteX22" fmla="*/ 1438456 w 3372031"/>
                <a:gd name="connsiteY22" fmla="*/ 1724620 h 7301507"/>
                <a:gd name="connsiteX23" fmla="*/ 1550375 w 3372031"/>
                <a:gd name="connsiteY23" fmla="*/ 1760339 h 7301507"/>
                <a:gd name="connsiteX24" fmla="*/ 1624194 w 3372031"/>
                <a:gd name="connsiteY24" fmla="*/ 1777007 h 7301507"/>
                <a:gd name="connsiteX25" fmla="*/ 1533706 w 3372031"/>
                <a:gd name="connsiteY25" fmla="*/ 1907976 h 7301507"/>
                <a:gd name="connsiteX26" fmla="*/ 1526562 w 3372031"/>
                <a:gd name="connsiteY26" fmla="*/ 1957982 h 7301507"/>
                <a:gd name="connsiteX27" fmla="*/ 1455125 w 3372031"/>
                <a:gd name="connsiteY27" fmla="*/ 1993701 h 7301507"/>
                <a:gd name="connsiteX28" fmla="*/ 1424169 w 3372031"/>
                <a:gd name="connsiteY28" fmla="*/ 2055614 h 7301507"/>
                <a:gd name="connsiteX29" fmla="*/ 1293200 w 3372031"/>
                <a:gd name="connsiteY29" fmla="*/ 2029420 h 7301507"/>
                <a:gd name="connsiteX30" fmla="*/ 1171756 w 3372031"/>
                <a:gd name="connsiteY30" fmla="*/ 2029419 h 7301507"/>
                <a:gd name="connsiteX31" fmla="*/ 1105081 w 3372031"/>
                <a:gd name="connsiteY31" fmla="*/ 2057995 h 7301507"/>
                <a:gd name="connsiteX32" fmla="*/ 1097937 w 3372031"/>
                <a:gd name="connsiteY32" fmla="*/ 2158007 h 7301507"/>
                <a:gd name="connsiteX33" fmla="*/ 1009831 w 3372031"/>
                <a:gd name="connsiteY33" fmla="*/ 2246114 h 7301507"/>
                <a:gd name="connsiteX34" fmla="*/ 1152706 w 3372031"/>
                <a:gd name="connsiteY34" fmla="*/ 2308026 h 7301507"/>
                <a:gd name="connsiteX35" fmla="*/ 1202713 w 3372031"/>
                <a:gd name="connsiteY35" fmla="*/ 2343744 h 7301507"/>
                <a:gd name="connsiteX36" fmla="*/ 1255100 w 3372031"/>
                <a:gd name="connsiteY36" fmla="*/ 2360414 h 7301507"/>
                <a:gd name="connsiteX37" fmla="*/ 1305106 w 3372031"/>
                <a:gd name="connsiteY37" fmla="*/ 2410420 h 7301507"/>
                <a:gd name="connsiteX38" fmla="*/ 1362256 w 3372031"/>
                <a:gd name="connsiteY38" fmla="*/ 2431851 h 7301507"/>
                <a:gd name="connsiteX39" fmla="*/ 1455125 w 3372031"/>
                <a:gd name="connsiteY39" fmla="*/ 2508051 h 7301507"/>
                <a:gd name="connsiteX40" fmla="*/ 1540850 w 3372031"/>
                <a:gd name="connsiteY40" fmla="*/ 2541390 h 7301507"/>
                <a:gd name="connsiteX41" fmla="*/ 1674200 w 3372031"/>
                <a:gd name="connsiteY41" fmla="*/ 2689026 h 7301507"/>
                <a:gd name="connsiteX42" fmla="*/ 1757544 w 3372031"/>
                <a:gd name="connsiteY42" fmla="*/ 2843807 h 7301507"/>
                <a:gd name="connsiteX43" fmla="*/ 1928993 w 3372031"/>
                <a:gd name="connsiteY43" fmla="*/ 2950964 h 7301507"/>
                <a:gd name="connsiteX44" fmla="*/ 1959950 w 3372031"/>
                <a:gd name="connsiteY44" fmla="*/ 3055739 h 7301507"/>
                <a:gd name="connsiteX45" fmla="*/ 2021862 w 3372031"/>
                <a:gd name="connsiteY45" fmla="*/ 3158132 h 7301507"/>
                <a:gd name="connsiteX46" fmla="*/ 2083775 w 3372031"/>
                <a:gd name="connsiteY46" fmla="*/ 3196232 h 7301507"/>
                <a:gd name="connsiteX47" fmla="*/ 2214744 w 3372031"/>
                <a:gd name="connsiteY47" fmla="*/ 3343870 h 7301507"/>
                <a:gd name="connsiteX48" fmla="*/ 2357618 w 3372031"/>
                <a:gd name="connsiteY48" fmla="*/ 3420070 h 7301507"/>
                <a:gd name="connsiteX49" fmla="*/ 2417150 w 3372031"/>
                <a:gd name="connsiteY49" fmla="*/ 3505795 h 7301507"/>
                <a:gd name="connsiteX50" fmla="*/ 2464775 w 3372031"/>
                <a:gd name="connsiteY50" fmla="*/ 3572470 h 7301507"/>
                <a:gd name="connsiteX51" fmla="*/ 2512400 w 3372031"/>
                <a:gd name="connsiteY51" fmla="*/ 3562946 h 7301507"/>
                <a:gd name="connsiteX52" fmla="*/ 2517162 w 3372031"/>
                <a:gd name="connsiteY52" fmla="*/ 3715345 h 7301507"/>
                <a:gd name="connsiteX53" fmla="*/ 2569550 w 3372031"/>
                <a:gd name="connsiteY53" fmla="*/ 3808214 h 7301507"/>
                <a:gd name="connsiteX54" fmla="*/ 2562406 w 3372031"/>
                <a:gd name="connsiteY54" fmla="*/ 3846314 h 7301507"/>
                <a:gd name="connsiteX55" fmla="*/ 2631462 w 3372031"/>
                <a:gd name="connsiteY55" fmla="*/ 3882032 h 7301507"/>
                <a:gd name="connsiteX56" fmla="*/ 2688612 w 3372031"/>
                <a:gd name="connsiteY56" fmla="*/ 3827264 h 7301507"/>
                <a:gd name="connsiteX57" fmla="*/ 2721950 w 3372031"/>
                <a:gd name="connsiteY57" fmla="*/ 3910607 h 7301507"/>
                <a:gd name="connsiteX58" fmla="*/ 2767194 w 3372031"/>
                <a:gd name="connsiteY58" fmla="*/ 3955851 h 7301507"/>
                <a:gd name="connsiteX59" fmla="*/ 2841012 w 3372031"/>
                <a:gd name="connsiteY59" fmla="*/ 3979664 h 7301507"/>
                <a:gd name="connsiteX60" fmla="*/ 2893400 w 3372031"/>
                <a:gd name="connsiteY60" fmla="*/ 4048720 h 7301507"/>
                <a:gd name="connsiteX61" fmla="*/ 2979125 w 3372031"/>
                <a:gd name="connsiteY61" fmla="*/ 4103489 h 7301507"/>
                <a:gd name="connsiteX62" fmla="*/ 3031512 w 3372031"/>
                <a:gd name="connsiteY62" fmla="*/ 4136826 h 7301507"/>
                <a:gd name="connsiteX63" fmla="*/ 2902925 w 3372031"/>
                <a:gd name="connsiteY63" fmla="*/ 4229695 h 7301507"/>
                <a:gd name="connsiteX64" fmla="*/ 2900543 w 3372031"/>
                <a:gd name="connsiteY64" fmla="*/ 4284463 h 7301507"/>
                <a:gd name="connsiteX65" fmla="*/ 3002937 w 3372031"/>
                <a:gd name="connsiteY65" fmla="*/ 4401145 h 7301507"/>
                <a:gd name="connsiteX66" fmla="*/ 3098187 w 3372031"/>
                <a:gd name="connsiteY66" fmla="*/ 4463057 h 7301507"/>
                <a:gd name="connsiteX67" fmla="*/ 3129144 w 3372031"/>
                <a:gd name="connsiteY67" fmla="*/ 4501157 h 7301507"/>
                <a:gd name="connsiteX68" fmla="*/ 3114856 w 3372031"/>
                <a:gd name="connsiteY68" fmla="*/ 4582120 h 7301507"/>
                <a:gd name="connsiteX69" fmla="*/ 3110094 w 3372031"/>
                <a:gd name="connsiteY69" fmla="*/ 4665464 h 7301507"/>
                <a:gd name="connsiteX70" fmla="*/ 3067231 w 3372031"/>
                <a:gd name="connsiteY70" fmla="*/ 4674989 h 7301507"/>
                <a:gd name="connsiteX71" fmla="*/ 3041037 w 3372031"/>
                <a:gd name="connsiteY71" fmla="*/ 4691657 h 7301507"/>
                <a:gd name="connsiteX72" fmla="*/ 3069612 w 3372031"/>
                <a:gd name="connsiteY72" fmla="*/ 4841676 h 7301507"/>
                <a:gd name="connsiteX73" fmla="*/ 3052944 w 3372031"/>
                <a:gd name="connsiteY73" fmla="*/ 4977407 h 7301507"/>
                <a:gd name="connsiteX74" fmla="*/ 3014844 w 3372031"/>
                <a:gd name="connsiteY74" fmla="*/ 5017889 h 7301507"/>
                <a:gd name="connsiteX75" fmla="*/ 2998175 w 3372031"/>
                <a:gd name="connsiteY75" fmla="*/ 5139332 h 7301507"/>
                <a:gd name="connsiteX76" fmla="*/ 2969600 w 3372031"/>
                <a:gd name="connsiteY76" fmla="*/ 5258395 h 7301507"/>
                <a:gd name="connsiteX77" fmla="*/ 3021987 w 3372031"/>
                <a:gd name="connsiteY77" fmla="*/ 5275064 h 7301507"/>
                <a:gd name="connsiteX78" fmla="*/ 3019606 w 3372031"/>
                <a:gd name="connsiteY78" fmla="*/ 5320307 h 7301507"/>
                <a:gd name="connsiteX79" fmla="*/ 3017225 w 3372031"/>
                <a:gd name="connsiteY79" fmla="*/ 5375076 h 7301507"/>
                <a:gd name="connsiteX80" fmla="*/ 3074375 w 3372031"/>
                <a:gd name="connsiteY80" fmla="*/ 5444132 h 7301507"/>
                <a:gd name="connsiteX81" fmla="*/ 3122000 w 3372031"/>
                <a:gd name="connsiteY81" fmla="*/ 5570339 h 7301507"/>
                <a:gd name="connsiteX82" fmla="*/ 3029131 w 3372031"/>
                <a:gd name="connsiteY82" fmla="*/ 5860851 h 7301507"/>
                <a:gd name="connsiteX83" fmla="*/ 3050562 w 3372031"/>
                <a:gd name="connsiteY83" fmla="*/ 5915620 h 7301507"/>
                <a:gd name="connsiteX84" fmla="*/ 3076756 w 3372031"/>
                <a:gd name="connsiteY84" fmla="*/ 5968007 h 7301507"/>
                <a:gd name="connsiteX85" fmla="*/ 3081519 w 3372031"/>
                <a:gd name="connsiteY85" fmla="*/ 6072782 h 7301507"/>
                <a:gd name="connsiteX86" fmla="*/ 2988649 w 3372031"/>
                <a:gd name="connsiteY86" fmla="*/ 6232327 h 7301507"/>
                <a:gd name="connsiteX87" fmla="*/ 2952931 w 3372031"/>
                <a:gd name="connsiteY87" fmla="*/ 6213276 h 7301507"/>
                <a:gd name="connsiteX88" fmla="*/ 2881494 w 3372031"/>
                <a:gd name="connsiteY88" fmla="*/ 6225182 h 7301507"/>
                <a:gd name="connsiteX89" fmla="*/ 2745762 w 3372031"/>
                <a:gd name="connsiteY89" fmla="*/ 6337101 h 7301507"/>
                <a:gd name="connsiteX90" fmla="*/ 2638606 w 3372031"/>
                <a:gd name="connsiteY90" fmla="*/ 6322814 h 7301507"/>
                <a:gd name="connsiteX91" fmla="*/ 2607650 w 3372031"/>
                <a:gd name="connsiteY91" fmla="*/ 6351389 h 7301507"/>
                <a:gd name="connsiteX92" fmla="*/ 2540974 w 3372031"/>
                <a:gd name="connsiteY92" fmla="*/ 6396631 h 7301507"/>
                <a:gd name="connsiteX93" fmla="*/ 2424294 w 3372031"/>
                <a:gd name="connsiteY93" fmla="*/ 6384726 h 7301507"/>
                <a:gd name="connsiteX94" fmla="*/ 2400481 w 3372031"/>
                <a:gd name="connsiteY94" fmla="*/ 6501407 h 7301507"/>
                <a:gd name="connsiteX95" fmla="*/ 2395719 w 3372031"/>
                <a:gd name="connsiteY95" fmla="*/ 6537126 h 7301507"/>
                <a:gd name="connsiteX96" fmla="*/ 2371907 w 3372031"/>
                <a:gd name="connsiteY96" fmla="*/ 6556176 h 7301507"/>
                <a:gd name="connsiteX97" fmla="*/ 2174262 w 3372031"/>
                <a:gd name="connsiteY97" fmla="*/ 6508551 h 7301507"/>
                <a:gd name="connsiteX98" fmla="*/ 2136162 w 3372031"/>
                <a:gd name="connsiteY98" fmla="*/ 6560939 h 7301507"/>
                <a:gd name="connsiteX99" fmla="*/ 2105206 w 3372031"/>
                <a:gd name="connsiteY99" fmla="*/ 6656189 h 7301507"/>
                <a:gd name="connsiteX100" fmla="*/ 2071868 w 3372031"/>
                <a:gd name="connsiteY100" fmla="*/ 6720482 h 7301507"/>
                <a:gd name="connsiteX101" fmla="*/ 2083775 w 3372031"/>
                <a:gd name="connsiteY101" fmla="*/ 6782395 h 7301507"/>
                <a:gd name="connsiteX102" fmla="*/ 2217125 w 3372031"/>
                <a:gd name="connsiteY102" fmla="*/ 6894314 h 7301507"/>
                <a:gd name="connsiteX103" fmla="*/ 2286181 w 3372031"/>
                <a:gd name="connsiteY103" fmla="*/ 6927651 h 7301507"/>
                <a:gd name="connsiteX104" fmla="*/ 2269512 w 3372031"/>
                <a:gd name="connsiteY104" fmla="*/ 6951464 h 7301507"/>
                <a:gd name="connsiteX105" fmla="*/ 2233794 w 3372031"/>
                <a:gd name="connsiteY105" fmla="*/ 6970514 h 7301507"/>
                <a:gd name="connsiteX106" fmla="*/ 2267131 w 3372031"/>
                <a:gd name="connsiteY106" fmla="*/ 7046714 h 7301507"/>
                <a:gd name="connsiteX107" fmla="*/ 2236175 w 3372031"/>
                <a:gd name="connsiteY107" fmla="*/ 7068145 h 7301507"/>
                <a:gd name="connsiteX108" fmla="*/ 2131400 w 3372031"/>
                <a:gd name="connsiteY108" fmla="*/ 7006232 h 7301507"/>
                <a:gd name="connsiteX109" fmla="*/ 2088537 w 3372031"/>
                <a:gd name="connsiteY109" fmla="*/ 7032426 h 7301507"/>
                <a:gd name="connsiteX110" fmla="*/ 2029006 w 3372031"/>
                <a:gd name="connsiteY110" fmla="*/ 6930032 h 7301507"/>
                <a:gd name="connsiteX111" fmla="*/ 1912325 w 3372031"/>
                <a:gd name="connsiteY111" fmla="*/ 6956226 h 7301507"/>
                <a:gd name="connsiteX112" fmla="*/ 1848031 w 3372031"/>
                <a:gd name="connsiteY112" fmla="*/ 6960989 h 7301507"/>
                <a:gd name="connsiteX113" fmla="*/ 1798025 w 3372031"/>
                <a:gd name="connsiteY113" fmla="*/ 6956227 h 7301507"/>
                <a:gd name="connsiteX114" fmla="*/ 1740875 w 3372031"/>
                <a:gd name="connsiteY114" fmla="*/ 7001470 h 7301507"/>
                <a:gd name="connsiteX115" fmla="*/ 1562281 w 3372031"/>
                <a:gd name="connsiteY115" fmla="*/ 6960989 h 7301507"/>
                <a:gd name="connsiteX116" fmla="*/ 1586093 w 3372031"/>
                <a:gd name="connsiteY116" fmla="*/ 7087195 h 7301507"/>
                <a:gd name="connsiteX117" fmla="*/ 1509894 w 3372031"/>
                <a:gd name="connsiteY117" fmla="*/ 7132439 h 7301507"/>
                <a:gd name="connsiteX118" fmla="*/ 1447981 w 3372031"/>
                <a:gd name="connsiteY118" fmla="*/ 7199113 h 7301507"/>
                <a:gd name="connsiteX119" fmla="*/ 1297962 w 3372031"/>
                <a:gd name="connsiteY119" fmla="*/ 7191970 h 7301507"/>
                <a:gd name="connsiteX120" fmla="*/ 1245575 w 3372031"/>
                <a:gd name="connsiteY12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62194 w 3372031"/>
                <a:gd name="connsiteY12" fmla="*/ 1441251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862194 w 3372031"/>
                <a:gd name="connsiteY13" fmla="*/ 1441251 h 7301507"/>
                <a:gd name="connsiteX14" fmla="*/ 945537 w 3372031"/>
                <a:gd name="connsiteY14" fmla="*/ 1415057 h 7301507"/>
                <a:gd name="connsiteX15" fmla="*/ 1026500 w 3372031"/>
                <a:gd name="connsiteY15" fmla="*/ 1341239 h 7301507"/>
                <a:gd name="connsiteX16" fmla="*/ 1136037 w 3372031"/>
                <a:gd name="connsiteY16" fmla="*/ 1324570 h 7301507"/>
                <a:gd name="connsiteX17" fmla="*/ 1202712 w 3372031"/>
                <a:gd name="connsiteY17" fmla="*/ 1329332 h 7301507"/>
                <a:gd name="connsiteX18" fmla="*/ 1362256 w 3372031"/>
                <a:gd name="connsiteY18" fmla="*/ 1438870 h 7301507"/>
                <a:gd name="connsiteX19" fmla="*/ 1421787 w 3372031"/>
                <a:gd name="connsiteY19" fmla="*/ 1467445 h 7301507"/>
                <a:gd name="connsiteX20" fmla="*/ 1293200 w 3372031"/>
                <a:gd name="connsiteY20" fmla="*/ 1569839 h 7301507"/>
                <a:gd name="connsiteX21" fmla="*/ 1295581 w 3372031"/>
                <a:gd name="connsiteY21" fmla="*/ 1634132 h 7301507"/>
                <a:gd name="connsiteX22" fmla="*/ 1457506 w 3372031"/>
                <a:gd name="connsiteY22" fmla="*/ 1586507 h 7301507"/>
                <a:gd name="connsiteX23" fmla="*/ 1419406 w 3372031"/>
                <a:gd name="connsiteY23" fmla="*/ 1650801 h 7301507"/>
                <a:gd name="connsiteX24" fmla="*/ 1438456 w 3372031"/>
                <a:gd name="connsiteY24" fmla="*/ 1724620 h 7301507"/>
                <a:gd name="connsiteX25" fmla="*/ 1550375 w 3372031"/>
                <a:gd name="connsiteY25" fmla="*/ 1760339 h 7301507"/>
                <a:gd name="connsiteX26" fmla="*/ 1624194 w 3372031"/>
                <a:gd name="connsiteY26" fmla="*/ 1777007 h 7301507"/>
                <a:gd name="connsiteX27" fmla="*/ 1533706 w 3372031"/>
                <a:gd name="connsiteY27" fmla="*/ 1907976 h 7301507"/>
                <a:gd name="connsiteX28" fmla="*/ 1526562 w 3372031"/>
                <a:gd name="connsiteY28" fmla="*/ 1957982 h 7301507"/>
                <a:gd name="connsiteX29" fmla="*/ 1455125 w 3372031"/>
                <a:gd name="connsiteY29" fmla="*/ 1993701 h 7301507"/>
                <a:gd name="connsiteX30" fmla="*/ 1424169 w 3372031"/>
                <a:gd name="connsiteY30" fmla="*/ 2055614 h 7301507"/>
                <a:gd name="connsiteX31" fmla="*/ 1293200 w 3372031"/>
                <a:gd name="connsiteY31" fmla="*/ 2029420 h 7301507"/>
                <a:gd name="connsiteX32" fmla="*/ 1171756 w 3372031"/>
                <a:gd name="connsiteY32" fmla="*/ 2029419 h 7301507"/>
                <a:gd name="connsiteX33" fmla="*/ 1105081 w 3372031"/>
                <a:gd name="connsiteY33" fmla="*/ 2057995 h 7301507"/>
                <a:gd name="connsiteX34" fmla="*/ 1097937 w 3372031"/>
                <a:gd name="connsiteY34" fmla="*/ 2158007 h 7301507"/>
                <a:gd name="connsiteX35" fmla="*/ 1009831 w 3372031"/>
                <a:gd name="connsiteY35" fmla="*/ 2246114 h 7301507"/>
                <a:gd name="connsiteX36" fmla="*/ 1152706 w 3372031"/>
                <a:gd name="connsiteY36" fmla="*/ 2308026 h 7301507"/>
                <a:gd name="connsiteX37" fmla="*/ 1202713 w 3372031"/>
                <a:gd name="connsiteY37" fmla="*/ 2343744 h 7301507"/>
                <a:gd name="connsiteX38" fmla="*/ 1255100 w 3372031"/>
                <a:gd name="connsiteY38" fmla="*/ 2360414 h 7301507"/>
                <a:gd name="connsiteX39" fmla="*/ 1305106 w 3372031"/>
                <a:gd name="connsiteY39" fmla="*/ 2410420 h 7301507"/>
                <a:gd name="connsiteX40" fmla="*/ 1362256 w 3372031"/>
                <a:gd name="connsiteY40" fmla="*/ 2431851 h 7301507"/>
                <a:gd name="connsiteX41" fmla="*/ 1455125 w 3372031"/>
                <a:gd name="connsiteY41" fmla="*/ 2508051 h 7301507"/>
                <a:gd name="connsiteX42" fmla="*/ 1540850 w 3372031"/>
                <a:gd name="connsiteY42" fmla="*/ 2541390 h 7301507"/>
                <a:gd name="connsiteX43" fmla="*/ 1674200 w 3372031"/>
                <a:gd name="connsiteY43" fmla="*/ 2689026 h 7301507"/>
                <a:gd name="connsiteX44" fmla="*/ 1757544 w 3372031"/>
                <a:gd name="connsiteY44" fmla="*/ 2843807 h 7301507"/>
                <a:gd name="connsiteX45" fmla="*/ 1928993 w 3372031"/>
                <a:gd name="connsiteY45" fmla="*/ 2950964 h 7301507"/>
                <a:gd name="connsiteX46" fmla="*/ 1959950 w 3372031"/>
                <a:gd name="connsiteY46" fmla="*/ 3055739 h 7301507"/>
                <a:gd name="connsiteX47" fmla="*/ 2021862 w 3372031"/>
                <a:gd name="connsiteY47" fmla="*/ 3158132 h 7301507"/>
                <a:gd name="connsiteX48" fmla="*/ 2083775 w 3372031"/>
                <a:gd name="connsiteY48" fmla="*/ 3196232 h 7301507"/>
                <a:gd name="connsiteX49" fmla="*/ 2214744 w 3372031"/>
                <a:gd name="connsiteY49" fmla="*/ 3343870 h 7301507"/>
                <a:gd name="connsiteX50" fmla="*/ 2357618 w 3372031"/>
                <a:gd name="connsiteY50" fmla="*/ 3420070 h 7301507"/>
                <a:gd name="connsiteX51" fmla="*/ 2417150 w 3372031"/>
                <a:gd name="connsiteY51" fmla="*/ 3505795 h 7301507"/>
                <a:gd name="connsiteX52" fmla="*/ 2464775 w 3372031"/>
                <a:gd name="connsiteY52" fmla="*/ 3572470 h 7301507"/>
                <a:gd name="connsiteX53" fmla="*/ 2512400 w 3372031"/>
                <a:gd name="connsiteY53" fmla="*/ 3562946 h 7301507"/>
                <a:gd name="connsiteX54" fmla="*/ 2517162 w 3372031"/>
                <a:gd name="connsiteY54" fmla="*/ 3715345 h 7301507"/>
                <a:gd name="connsiteX55" fmla="*/ 2569550 w 3372031"/>
                <a:gd name="connsiteY55" fmla="*/ 3808214 h 7301507"/>
                <a:gd name="connsiteX56" fmla="*/ 2562406 w 3372031"/>
                <a:gd name="connsiteY56" fmla="*/ 3846314 h 7301507"/>
                <a:gd name="connsiteX57" fmla="*/ 2631462 w 3372031"/>
                <a:gd name="connsiteY57" fmla="*/ 3882032 h 7301507"/>
                <a:gd name="connsiteX58" fmla="*/ 2688612 w 3372031"/>
                <a:gd name="connsiteY58" fmla="*/ 3827264 h 7301507"/>
                <a:gd name="connsiteX59" fmla="*/ 2721950 w 3372031"/>
                <a:gd name="connsiteY59" fmla="*/ 3910607 h 7301507"/>
                <a:gd name="connsiteX60" fmla="*/ 2767194 w 3372031"/>
                <a:gd name="connsiteY60" fmla="*/ 3955851 h 7301507"/>
                <a:gd name="connsiteX61" fmla="*/ 2841012 w 3372031"/>
                <a:gd name="connsiteY61" fmla="*/ 3979664 h 7301507"/>
                <a:gd name="connsiteX62" fmla="*/ 2893400 w 3372031"/>
                <a:gd name="connsiteY62" fmla="*/ 4048720 h 7301507"/>
                <a:gd name="connsiteX63" fmla="*/ 2979125 w 3372031"/>
                <a:gd name="connsiteY63" fmla="*/ 4103489 h 7301507"/>
                <a:gd name="connsiteX64" fmla="*/ 3031512 w 3372031"/>
                <a:gd name="connsiteY64" fmla="*/ 4136826 h 7301507"/>
                <a:gd name="connsiteX65" fmla="*/ 2902925 w 3372031"/>
                <a:gd name="connsiteY65" fmla="*/ 4229695 h 7301507"/>
                <a:gd name="connsiteX66" fmla="*/ 2900543 w 3372031"/>
                <a:gd name="connsiteY66" fmla="*/ 4284463 h 7301507"/>
                <a:gd name="connsiteX67" fmla="*/ 3002937 w 3372031"/>
                <a:gd name="connsiteY67" fmla="*/ 4401145 h 7301507"/>
                <a:gd name="connsiteX68" fmla="*/ 3098187 w 3372031"/>
                <a:gd name="connsiteY68" fmla="*/ 4463057 h 7301507"/>
                <a:gd name="connsiteX69" fmla="*/ 3129144 w 3372031"/>
                <a:gd name="connsiteY69" fmla="*/ 4501157 h 7301507"/>
                <a:gd name="connsiteX70" fmla="*/ 3114856 w 3372031"/>
                <a:gd name="connsiteY70" fmla="*/ 4582120 h 7301507"/>
                <a:gd name="connsiteX71" fmla="*/ 3110094 w 3372031"/>
                <a:gd name="connsiteY71" fmla="*/ 4665464 h 7301507"/>
                <a:gd name="connsiteX72" fmla="*/ 3067231 w 3372031"/>
                <a:gd name="connsiteY72" fmla="*/ 4674989 h 7301507"/>
                <a:gd name="connsiteX73" fmla="*/ 3041037 w 3372031"/>
                <a:gd name="connsiteY73" fmla="*/ 4691657 h 7301507"/>
                <a:gd name="connsiteX74" fmla="*/ 3069612 w 3372031"/>
                <a:gd name="connsiteY74" fmla="*/ 4841676 h 7301507"/>
                <a:gd name="connsiteX75" fmla="*/ 3052944 w 3372031"/>
                <a:gd name="connsiteY75" fmla="*/ 4977407 h 7301507"/>
                <a:gd name="connsiteX76" fmla="*/ 3014844 w 3372031"/>
                <a:gd name="connsiteY76" fmla="*/ 5017889 h 7301507"/>
                <a:gd name="connsiteX77" fmla="*/ 2998175 w 3372031"/>
                <a:gd name="connsiteY77" fmla="*/ 5139332 h 7301507"/>
                <a:gd name="connsiteX78" fmla="*/ 2969600 w 3372031"/>
                <a:gd name="connsiteY78" fmla="*/ 5258395 h 7301507"/>
                <a:gd name="connsiteX79" fmla="*/ 3021987 w 3372031"/>
                <a:gd name="connsiteY79" fmla="*/ 5275064 h 7301507"/>
                <a:gd name="connsiteX80" fmla="*/ 3019606 w 3372031"/>
                <a:gd name="connsiteY80" fmla="*/ 5320307 h 7301507"/>
                <a:gd name="connsiteX81" fmla="*/ 3017225 w 3372031"/>
                <a:gd name="connsiteY81" fmla="*/ 5375076 h 7301507"/>
                <a:gd name="connsiteX82" fmla="*/ 3074375 w 3372031"/>
                <a:gd name="connsiteY82" fmla="*/ 5444132 h 7301507"/>
                <a:gd name="connsiteX83" fmla="*/ 3122000 w 3372031"/>
                <a:gd name="connsiteY83" fmla="*/ 5570339 h 7301507"/>
                <a:gd name="connsiteX84" fmla="*/ 3029131 w 3372031"/>
                <a:gd name="connsiteY84" fmla="*/ 5860851 h 7301507"/>
                <a:gd name="connsiteX85" fmla="*/ 3050562 w 3372031"/>
                <a:gd name="connsiteY85" fmla="*/ 5915620 h 7301507"/>
                <a:gd name="connsiteX86" fmla="*/ 3076756 w 3372031"/>
                <a:gd name="connsiteY86" fmla="*/ 5968007 h 7301507"/>
                <a:gd name="connsiteX87" fmla="*/ 3081519 w 3372031"/>
                <a:gd name="connsiteY87" fmla="*/ 6072782 h 7301507"/>
                <a:gd name="connsiteX88" fmla="*/ 2988649 w 3372031"/>
                <a:gd name="connsiteY88" fmla="*/ 6232327 h 7301507"/>
                <a:gd name="connsiteX89" fmla="*/ 2952931 w 3372031"/>
                <a:gd name="connsiteY89" fmla="*/ 6213276 h 7301507"/>
                <a:gd name="connsiteX90" fmla="*/ 2881494 w 3372031"/>
                <a:gd name="connsiteY90" fmla="*/ 6225182 h 7301507"/>
                <a:gd name="connsiteX91" fmla="*/ 2745762 w 3372031"/>
                <a:gd name="connsiteY91" fmla="*/ 6337101 h 7301507"/>
                <a:gd name="connsiteX92" fmla="*/ 2638606 w 3372031"/>
                <a:gd name="connsiteY92" fmla="*/ 6322814 h 7301507"/>
                <a:gd name="connsiteX93" fmla="*/ 2607650 w 3372031"/>
                <a:gd name="connsiteY93" fmla="*/ 6351389 h 7301507"/>
                <a:gd name="connsiteX94" fmla="*/ 2540974 w 3372031"/>
                <a:gd name="connsiteY94" fmla="*/ 6396631 h 7301507"/>
                <a:gd name="connsiteX95" fmla="*/ 2424294 w 3372031"/>
                <a:gd name="connsiteY95" fmla="*/ 6384726 h 7301507"/>
                <a:gd name="connsiteX96" fmla="*/ 2400481 w 3372031"/>
                <a:gd name="connsiteY96" fmla="*/ 6501407 h 7301507"/>
                <a:gd name="connsiteX97" fmla="*/ 2395719 w 3372031"/>
                <a:gd name="connsiteY97" fmla="*/ 6537126 h 7301507"/>
                <a:gd name="connsiteX98" fmla="*/ 2371907 w 3372031"/>
                <a:gd name="connsiteY98" fmla="*/ 6556176 h 7301507"/>
                <a:gd name="connsiteX99" fmla="*/ 2174262 w 3372031"/>
                <a:gd name="connsiteY99" fmla="*/ 6508551 h 7301507"/>
                <a:gd name="connsiteX100" fmla="*/ 2136162 w 3372031"/>
                <a:gd name="connsiteY100" fmla="*/ 6560939 h 7301507"/>
                <a:gd name="connsiteX101" fmla="*/ 2105206 w 3372031"/>
                <a:gd name="connsiteY101" fmla="*/ 6656189 h 7301507"/>
                <a:gd name="connsiteX102" fmla="*/ 2071868 w 3372031"/>
                <a:gd name="connsiteY102" fmla="*/ 6720482 h 7301507"/>
                <a:gd name="connsiteX103" fmla="*/ 2083775 w 3372031"/>
                <a:gd name="connsiteY103" fmla="*/ 6782395 h 7301507"/>
                <a:gd name="connsiteX104" fmla="*/ 2217125 w 3372031"/>
                <a:gd name="connsiteY104" fmla="*/ 6894314 h 7301507"/>
                <a:gd name="connsiteX105" fmla="*/ 2286181 w 3372031"/>
                <a:gd name="connsiteY105" fmla="*/ 6927651 h 7301507"/>
                <a:gd name="connsiteX106" fmla="*/ 2269512 w 3372031"/>
                <a:gd name="connsiteY106" fmla="*/ 6951464 h 7301507"/>
                <a:gd name="connsiteX107" fmla="*/ 2233794 w 3372031"/>
                <a:gd name="connsiteY107" fmla="*/ 6970514 h 7301507"/>
                <a:gd name="connsiteX108" fmla="*/ 2267131 w 3372031"/>
                <a:gd name="connsiteY108" fmla="*/ 7046714 h 7301507"/>
                <a:gd name="connsiteX109" fmla="*/ 2236175 w 3372031"/>
                <a:gd name="connsiteY109" fmla="*/ 7068145 h 7301507"/>
                <a:gd name="connsiteX110" fmla="*/ 2131400 w 3372031"/>
                <a:gd name="connsiteY110" fmla="*/ 7006232 h 7301507"/>
                <a:gd name="connsiteX111" fmla="*/ 2088537 w 3372031"/>
                <a:gd name="connsiteY111" fmla="*/ 7032426 h 7301507"/>
                <a:gd name="connsiteX112" fmla="*/ 2029006 w 3372031"/>
                <a:gd name="connsiteY112" fmla="*/ 6930032 h 7301507"/>
                <a:gd name="connsiteX113" fmla="*/ 1912325 w 3372031"/>
                <a:gd name="connsiteY113" fmla="*/ 6956226 h 7301507"/>
                <a:gd name="connsiteX114" fmla="*/ 1848031 w 3372031"/>
                <a:gd name="connsiteY114" fmla="*/ 6960989 h 7301507"/>
                <a:gd name="connsiteX115" fmla="*/ 1798025 w 3372031"/>
                <a:gd name="connsiteY115" fmla="*/ 6956227 h 7301507"/>
                <a:gd name="connsiteX116" fmla="*/ 1740875 w 3372031"/>
                <a:gd name="connsiteY116" fmla="*/ 7001470 h 7301507"/>
                <a:gd name="connsiteX117" fmla="*/ 1562281 w 3372031"/>
                <a:gd name="connsiteY117" fmla="*/ 6960989 h 7301507"/>
                <a:gd name="connsiteX118" fmla="*/ 1586093 w 3372031"/>
                <a:gd name="connsiteY118" fmla="*/ 7087195 h 7301507"/>
                <a:gd name="connsiteX119" fmla="*/ 1509894 w 3372031"/>
                <a:gd name="connsiteY119" fmla="*/ 7132439 h 7301507"/>
                <a:gd name="connsiteX120" fmla="*/ 1447981 w 3372031"/>
                <a:gd name="connsiteY120" fmla="*/ 7199113 h 7301507"/>
                <a:gd name="connsiteX121" fmla="*/ 1297962 w 3372031"/>
                <a:gd name="connsiteY121" fmla="*/ 7191970 h 7301507"/>
                <a:gd name="connsiteX122" fmla="*/ 1245575 w 3372031"/>
                <a:gd name="connsiteY12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778850 w 3372031"/>
                <a:gd name="connsiteY13" fmla="*/ 1393626 h 7301507"/>
                <a:gd name="connsiteX14" fmla="*/ 862194 w 3372031"/>
                <a:gd name="connsiteY14" fmla="*/ 1441251 h 7301507"/>
                <a:gd name="connsiteX15" fmla="*/ 945537 w 3372031"/>
                <a:gd name="connsiteY15" fmla="*/ 1415057 h 7301507"/>
                <a:gd name="connsiteX16" fmla="*/ 1026500 w 3372031"/>
                <a:gd name="connsiteY16" fmla="*/ 1341239 h 7301507"/>
                <a:gd name="connsiteX17" fmla="*/ 1136037 w 3372031"/>
                <a:gd name="connsiteY17" fmla="*/ 1324570 h 7301507"/>
                <a:gd name="connsiteX18" fmla="*/ 1202712 w 3372031"/>
                <a:gd name="connsiteY18" fmla="*/ 1329332 h 7301507"/>
                <a:gd name="connsiteX19" fmla="*/ 1362256 w 3372031"/>
                <a:gd name="connsiteY19" fmla="*/ 1438870 h 7301507"/>
                <a:gd name="connsiteX20" fmla="*/ 1421787 w 3372031"/>
                <a:gd name="connsiteY20" fmla="*/ 1467445 h 7301507"/>
                <a:gd name="connsiteX21" fmla="*/ 1293200 w 3372031"/>
                <a:gd name="connsiteY21" fmla="*/ 1569839 h 7301507"/>
                <a:gd name="connsiteX22" fmla="*/ 1295581 w 3372031"/>
                <a:gd name="connsiteY22" fmla="*/ 1634132 h 7301507"/>
                <a:gd name="connsiteX23" fmla="*/ 1457506 w 3372031"/>
                <a:gd name="connsiteY23" fmla="*/ 1586507 h 7301507"/>
                <a:gd name="connsiteX24" fmla="*/ 1419406 w 3372031"/>
                <a:gd name="connsiteY24" fmla="*/ 1650801 h 7301507"/>
                <a:gd name="connsiteX25" fmla="*/ 1438456 w 3372031"/>
                <a:gd name="connsiteY25" fmla="*/ 1724620 h 7301507"/>
                <a:gd name="connsiteX26" fmla="*/ 1550375 w 3372031"/>
                <a:gd name="connsiteY26" fmla="*/ 1760339 h 7301507"/>
                <a:gd name="connsiteX27" fmla="*/ 1624194 w 3372031"/>
                <a:gd name="connsiteY27" fmla="*/ 1777007 h 7301507"/>
                <a:gd name="connsiteX28" fmla="*/ 1533706 w 3372031"/>
                <a:gd name="connsiteY28" fmla="*/ 1907976 h 7301507"/>
                <a:gd name="connsiteX29" fmla="*/ 1526562 w 3372031"/>
                <a:gd name="connsiteY29" fmla="*/ 1957982 h 7301507"/>
                <a:gd name="connsiteX30" fmla="*/ 1455125 w 3372031"/>
                <a:gd name="connsiteY30" fmla="*/ 1993701 h 7301507"/>
                <a:gd name="connsiteX31" fmla="*/ 1424169 w 3372031"/>
                <a:gd name="connsiteY31" fmla="*/ 2055614 h 7301507"/>
                <a:gd name="connsiteX32" fmla="*/ 1293200 w 3372031"/>
                <a:gd name="connsiteY32" fmla="*/ 2029420 h 7301507"/>
                <a:gd name="connsiteX33" fmla="*/ 1171756 w 3372031"/>
                <a:gd name="connsiteY33" fmla="*/ 2029419 h 7301507"/>
                <a:gd name="connsiteX34" fmla="*/ 1105081 w 3372031"/>
                <a:gd name="connsiteY34" fmla="*/ 2057995 h 7301507"/>
                <a:gd name="connsiteX35" fmla="*/ 1097937 w 3372031"/>
                <a:gd name="connsiteY35" fmla="*/ 2158007 h 7301507"/>
                <a:gd name="connsiteX36" fmla="*/ 1009831 w 3372031"/>
                <a:gd name="connsiteY36" fmla="*/ 2246114 h 7301507"/>
                <a:gd name="connsiteX37" fmla="*/ 1152706 w 3372031"/>
                <a:gd name="connsiteY37" fmla="*/ 2308026 h 7301507"/>
                <a:gd name="connsiteX38" fmla="*/ 1202713 w 3372031"/>
                <a:gd name="connsiteY38" fmla="*/ 2343744 h 7301507"/>
                <a:gd name="connsiteX39" fmla="*/ 1255100 w 3372031"/>
                <a:gd name="connsiteY39" fmla="*/ 2360414 h 7301507"/>
                <a:gd name="connsiteX40" fmla="*/ 1305106 w 3372031"/>
                <a:gd name="connsiteY40" fmla="*/ 2410420 h 7301507"/>
                <a:gd name="connsiteX41" fmla="*/ 1362256 w 3372031"/>
                <a:gd name="connsiteY41" fmla="*/ 2431851 h 7301507"/>
                <a:gd name="connsiteX42" fmla="*/ 1455125 w 3372031"/>
                <a:gd name="connsiteY42" fmla="*/ 2508051 h 7301507"/>
                <a:gd name="connsiteX43" fmla="*/ 1540850 w 3372031"/>
                <a:gd name="connsiteY43" fmla="*/ 2541390 h 7301507"/>
                <a:gd name="connsiteX44" fmla="*/ 1674200 w 3372031"/>
                <a:gd name="connsiteY44" fmla="*/ 2689026 h 7301507"/>
                <a:gd name="connsiteX45" fmla="*/ 1757544 w 3372031"/>
                <a:gd name="connsiteY45" fmla="*/ 2843807 h 7301507"/>
                <a:gd name="connsiteX46" fmla="*/ 1928993 w 3372031"/>
                <a:gd name="connsiteY46" fmla="*/ 2950964 h 7301507"/>
                <a:gd name="connsiteX47" fmla="*/ 1959950 w 3372031"/>
                <a:gd name="connsiteY47" fmla="*/ 3055739 h 7301507"/>
                <a:gd name="connsiteX48" fmla="*/ 2021862 w 3372031"/>
                <a:gd name="connsiteY48" fmla="*/ 3158132 h 7301507"/>
                <a:gd name="connsiteX49" fmla="*/ 2083775 w 3372031"/>
                <a:gd name="connsiteY49" fmla="*/ 3196232 h 7301507"/>
                <a:gd name="connsiteX50" fmla="*/ 2214744 w 3372031"/>
                <a:gd name="connsiteY50" fmla="*/ 3343870 h 7301507"/>
                <a:gd name="connsiteX51" fmla="*/ 2357618 w 3372031"/>
                <a:gd name="connsiteY51" fmla="*/ 3420070 h 7301507"/>
                <a:gd name="connsiteX52" fmla="*/ 2417150 w 3372031"/>
                <a:gd name="connsiteY52" fmla="*/ 3505795 h 7301507"/>
                <a:gd name="connsiteX53" fmla="*/ 2464775 w 3372031"/>
                <a:gd name="connsiteY53" fmla="*/ 3572470 h 7301507"/>
                <a:gd name="connsiteX54" fmla="*/ 2512400 w 3372031"/>
                <a:gd name="connsiteY54" fmla="*/ 3562946 h 7301507"/>
                <a:gd name="connsiteX55" fmla="*/ 2517162 w 3372031"/>
                <a:gd name="connsiteY55" fmla="*/ 3715345 h 7301507"/>
                <a:gd name="connsiteX56" fmla="*/ 2569550 w 3372031"/>
                <a:gd name="connsiteY56" fmla="*/ 3808214 h 7301507"/>
                <a:gd name="connsiteX57" fmla="*/ 2562406 w 3372031"/>
                <a:gd name="connsiteY57" fmla="*/ 3846314 h 7301507"/>
                <a:gd name="connsiteX58" fmla="*/ 2631462 w 3372031"/>
                <a:gd name="connsiteY58" fmla="*/ 3882032 h 7301507"/>
                <a:gd name="connsiteX59" fmla="*/ 2688612 w 3372031"/>
                <a:gd name="connsiteY59" fmla="*/ 3827264 h 7301507"/>
                <a:gd name="connsiteX60" fmla="*/ 2721950 w 3372031"/>
                <a:gd name="connsiteY60" fmla="*/ 3910607 h 7301507"/>
                <a:gd name="connsiteX61" fmla="*/ 2767194 w 3372031"/>
                <a:gd name="connsiteY61" fmla="*/ 3955851 h 7301507"/>
                <a:gd name="connsiteX62" fmla="*/ 2841012 w 3372031"/>
                <a:gd name="connsiteY62" fmla="*/ 3979664 h 7301507"/>
                <a:gd name="connsiteX63" fmla="*/ 2893400 w 3372031"/>
                <a:gd name="connsiteY63" fmla="*/ 4048720 h 7301507"/>
                <a:gd name="connsiteX64" fmla="*/ 2979125 w 3372031"/>
                <a:gd name="connsiteY64" fmla="*/ 4103489 h 7301507"/>
                <a:gd name="connsiteX65" fmla="*/ 3031512 w 3372031"/>
                <a:gd name="connsiteY65" fmla="*/ 4136826 h 7301507"/>
                <a:gd name="connsiteX66" fmla="*/ 2902925 w 3372031"/>
                <a:gd name="connsiteY66" fmla="*/ 4229695 h 7301507"/>
                <a:gd name="connsiteX67" fmla="*/ 2900543 w 3372031"/>
                <a:gd name="connsiteY67" fmla="*/ 4284463 h 7301507"/>
                <a:gd name="connsiteX68" fmla="*/ 3002937 w 3372031"/>
                <a:gd name="connsiteY68" fmla="*/ 4401145 h 7301507"/>
                <a:gd name="connsiteX69" fmla="*/ 3098187 w 3372031"/>
                <a:gd name="connsiteY69" fmla="*/ 4463057 h 7301507"/>
                <a:gd name="connsiteX70" fmla="*/ 3129144 w 3372031"/>
                <a:gd name="connsiteY70" fmla="*/ 4501157 h 7301507"/>
                <a:gd name="connsiteX71" fmla="*/ 3114856 w 3372031"/>
                <a:gd name="connsiteY71" fmla="*/ 4582120 h 7301507"/>
                <a:gd name="connsiteX72" fmla="*/ 3110094 w 3372031"/>
                <a:gd name="connsiteY72" fmla="*/ 4665464 h 7301507"/>
                <a:gd name="connsiteX73" fmla="*/ 3067231 w 3372031"/>
                <a:gd name="connsiteY73" fmla="*/ 4674989 h 7301507"/>
                <a:gd name="connsiteX74" fmla="*/ 3041037 w 3372031"/>
                <a:gd name="connsiteY74" fmla="*/ 4691657 h 7301507"/>
                <a:gd name="connsiteX75" fmla="*/ 3069612 w 3372031"/>
                <a:gd name="connsiteY75" fmla="*/ 4841676 h 7301507"/>
                <a:gd name="connsiteX76" fmla="*/ 3052944 w 3372031"/>
                <a:gd name="connsiteY76" fmla="*/ 4977407 h 7301507"/>
                <a:gd name="connsiteX77" fmla="*/ 3014844 w 3372031"/>
                <a:gd name="connsiteY77" fmla="*/ 5017889 h 7301507"/>
                <a:gd name="connsiteX78" fmla="*/ 2998175 w 3372031"/>
                <a:gd name="connsiteY78" fmla="*/ 5139332 h 7301507"/>
                <a:gd name="connsiteX79" fmla="*/ 2969600 w 3372031"/>
                <a:gd name="connsiteY79" fmla="*/ 5258395 h 7301507"/>
                <a:gd name="connsiteX80" fmla="*/ 3021987 w 3372031"/>
                <a:gd name="connsiteY80" fmla="*/ 5275064 h 7301507"/>
                <a:gd name="connsiteX81" fmla="*/ 3019606 w 3372031"/>
                <a:gd name="connsiteY81" fmla="*/ 5320307 h 7301507"/>
                <a:gd name="connsiteX82" fmla="*/ 3017225 w 3372031"/>
                <a:gd name="connsiteY82" fmla="*/ 5375076 h 7301507"/>
                <a:gd name="connsiteX83" fmla="*/ 3074375 w 3372031"/>
                <a:gd name="connsiteY83" fmla="*/ 5444132 h 7301507"/>
                <a:gd name="connsiteX84" fmla="*/ 3122000 w 3372031"/>
                <a:gd name="connsiteY84" fmla="*/ 5570339 h 7301507"/>
                <a:gd name="connsiteX85" fmla="*/ 3029131 w 3372031"/>
                <a:gd name="connsiteY85" fmla="*/ 5860851 h 7301507"/>
                <a:gd name="connsiteX86" fmla="*/ 3050562 w 3372031"/>
                <a:gd name="connsiteY86" fmla="*/ 5915620 h 7301507"/>
                <a:gd name="connsiteX87" fmla="*/ 3076756 w 3372031"/>
                <a:gd name="connsiteY87" fmla="*/ 5968007 h 7301507"/>
                <a:gd name="connsiteX88" fmla="*/ 3081519 w 3372031"/>
                <a:gd name="connsiteY88" fmla="*/ 6072782 h 7301507"/>
                <a:gd name="connsiteX89" fmla="*/ 2988649 w 3372031"/>
                <a:gd name="connsiteY89" fmla="*/ 6232327 h 7301507"/>
                <a:gd name="connsiteX90" fmla="*/ 2952931 w 3372031"/>
                <a:gd name="connsiteY90" fmla="*/ 6213276 h 7301507"/>
                <a:gd name="connsiteX91" fmla="*/ 2881494 w 3372031"/>
                <a:gd name="connsiteY91" fmla="*/ 6225182 h 7301507"/>
                <a:gd name="connsiteX92" fmla="*/ 2745762 w 3372031"/>
                <a:gd name="connsiteY92" fmla="*/ 6337101 h 7301507"/>
                <a:gd name="connsiteX93" fmla="*/ 2638606 w 3372031"/>
                <a:gd name="connsiteY93" fmla="*/ 6322814 h 7301507"/>
                <a:gd name="connsiteX94" fmla="*/ 2607650 w 3372031"/>
                <a:gd name="connsiteY94" fmla="*/ 6351389 h 7301507"/>
                <a:gd name="connsiteX95" fmla="*/ 2540974 w 3372031"/>
                <a:gd name="connsiteY95" fmla="*/ 6396631 h 7301507"/>
                <a:gd name="connsiteX96" fmla="*/ 2424294 w 3372031"/>
                <a:gd name="connsiteY96" fmla="*/ 6384726 h 7301507"/>
                <a:gd name="connsiteX97" fmla="*/ 2400481 w 3372031"/>
                <a:gd name="connsiteY97" fmla="*/ 6501407 h 7301507"/>
                <a:gd name="connsiteX98" fmla="*/ 2395719 w 3372031"/>
                <a:gd name="connsiteY98" fmla="*/ 6537126 h 7301507"/>
                <a:gd name="connsiteX99" fmla="*/ 2371907 w 3372031"/>
                <a:gd name="connsiteY99" fmla="*/ 6556176 h 7301507"/>
                <a:gd name="connsiteX100" fmla="*/ 2174262 w 3372031"/>
                <a:gd name="connsiteY100" fmla="*/ 6508551 h 7301507"/>
                <a:gd name="connsiteX101" fmla="*/ 2136162 w 3372031"/>
                <a:gd name="connsiteY101" fmla="*/ 6560939 h 7301507"/>
                <a:gd name="connsiteX102" fmla="*/ 2105206 w 3372031"/>
                <a:gd name="connsiteY102" fmla="*/ 6656189 h 7301507"/>
                <a:gd name="connsiteX103" fmla="*/ 2071868 w 3372031"/>
                <a:gd name="connsiteY103" fmla="*/ 6720482 h 7301507"/>
                <a:gd name="connsiteX104" fmla="*/ 2083775 w 3372031"/>
                <a:gd name="connsiteY104" fmla="*/ 6782395 h 7301507"/>
                <a:gd name="connsiteX105" fmla="*/ 2217125 w 3372031"/>
                <a:gd name="connsiteY105" fmla="*/ 6894314 h 7301507"/>
                <a:gd name="connsiteX106" fmla="*/ 2286181 w 3372031"/>
                <a:gd name="connsiteY106" fmla="*/ 6927651 h 7301507"/>
                <a:gd name="connsiteX107" fmla="*/ 2269512 w 3372031"/>
                <a:gd name="connsiteY107" fmla="*/ 6951464 h 7301507"/>
                <a:gd name="connsiteX108" fmla="*/ 2233794 w 3372031"/>
                <a:gd name="connsiteY108" fmla="*/ 6970514 h 7301507"/>
                <a:gd name="connsiteX109" fmla="*/ 2267131 w 3372031"/>
                <a:gd name="connsiteY109" fmla="*/ 7046714 h 7301507"/>
                <a:gd name="connsiteX110" fmla="*/ 2236175 w 3372031"/>
                <a:gd name="connsiteY110" fmla="*/ 7068145 h 7301507"/>
                <a:gd name="connsiteX111" fmla="*/ 2131400 w 3372031"/>
                <a:gd name="connsiteY111" fmla="*/ 7006232 h 7301507"/>
                <a:gd name="connsiteX112" fmla="*/ 2088537 w 3372031"/>
                <a:gd name="connsiteY112" fmla="*/ 7032426 h 7301507"/>
                <a:gd name="connsiteX113" fmla="*/ 2029006 w 3372031"/>
                <a:gd name="connsiteY113" fmla="*/ 6930032 h 7301507"/>
                <a:gd name="connsiteX114" fmla="*/ 1912325 w 3372031"/>
                <a:gd name="connsiteY114" fmla="*/ 6956226 h 7301507"/>
                <a:gd name="connsiteX115" fmla="*/ 1848031 w 3372031"/>
                <a:gd name="connsiteY115" fmla="*/ 6960989 h 7301507"/>
                <a:gd name="connsiteX116" fmla="*/ 1798025 w 3372031"/>
                <a:gd name="connsiteY116" fmla="*/ 6956227 h 7301507"/>
                <a:gd name="connsiteX117" fmla="*/ 1740875 w 3372031"/>
                <a:gd name="connsiteY117" fmla="*/ 7001470 h 7301507"/>
                <a:gd name="connsiteX118" fmla="*/ 1562281 w 3372031"/>
                <a:gd name="connsiteY118" fmla="*/ 6960989 h 7301507"/>
                <a:gd name="connsiteX119" fmla="*/ 1586093 w 3372031"/>
                <a:gd name="connsiteY119" fmla="*/ 7087195 h 7301507"/>
                <a:gd name="connsiteX120" fmla="*/ 1509894 w 3372031"/>
                <a:gd name="connsiteY120" fmla="*/ 7132439 h 7301507"/>
                <a:gd name="connsiteX121" fmla="*/ 1447981 w 3372031"/>
                <a:gd name="connsiteY121" fmla="*/ 7199113 h 7301507"/>
                <a:gd name="connsiteX122" fmla="*/ 1297962 w 3372031"/>
                <a:gd name="connsiteY122" fmla="*/ 7191970 h 7301507"/>
                <a:gd name="connsiteX123" fmla="*/ 1245575 w 3372031"/>
                <a:gd name="connsiteY123" fmla="*/ 7301507 h 7301507"/>
                <a:gd name="connsiteX0" fmla="*/ 3343487 w 3343487"/>
                <a:gd name="connsiteY0" fmla="*/ 1022151 h 7301507"/>
                <a:gd name="connsiteX1" fmla="*/ 2771987 w 3343487"/>
                <a:gd name="connsiteY1" fmla="*/ 850701 h 7301507"/>
                <a:gd name="connsiteX2" fmla="*/ 2448137 w 3343487"/>
                <a:gd name="connsiteY2" fmla="*/ 450651 h 7301507"/>
                <a:gd name="connsiteX3" fmla="*/ 2486237 w 3343487"/>
                <a:gd name="connsiteY3" fmla="*/ 298251 h 7301507"/>
                <a:gd name="connsiteX4" fmla="*/ 1857587 w 3343487"/>
                <a:gd name="connsiteY4" fmla="*/ 69651 h 7301507"/>
                <a:gd name="connsiteX5" fmla="*/ 1609937 w 3343487"/>
                <a:gd name="connsiteY5" fmla="*/ 12501 h 7301507"/>
                <a:gd name="connsiteX6" fmla="*/ 1343237 w 3343487"/>
                <a:gd name="connsiteY6" fmla="*/ 279201 h 7301507"/>
                <a:gd name="connsiteX7" fmla="*/ 714587 w 3343487"/>
                <a:gd name="connsiteY7" fmla="*/ 355401 h 7301507"/>
                <a:gd name="connsiteX8" fmla="*/ 238337 w 3343487"/>
                <a:gd name="connsiteY8" fmla="*/ 374451 h 7301507"/>
                <a:gd name="connsiteX9" fmla="*/ 212 w 3343487"/>
                <a:gd name="connsiteY9" fmla="*/ 474463 h 7301507"/>
                <a:gd name="connsiteX10" fmla="*/ 200237 w 3343487"/>
                <a:gd name="connsiteY10" fmla="*/ 1174551 h 7301507"/>
                <a:gd name="connsiteX11" fmla="*/ 409787 w 3343487"/>
                <a:gd name="connsiteY11" fmla="*/ 1193601 h 7301507"/>
                <a:gd name="connsiteX12" fmla="*/ 640768 w 3343487"/>
                <a:gd name="connsiteY12" fmla="*/ 1369814 h 7301507"/>
                <a:gd name="connsiteX13" fmla="*/ 750306 w 3343487"/>
                <a:gd name="connsiteY13" fmla="*/ 1393626 h 7301507"/>
                <a:gd name="connsiteX14" fmla="*/ 833650 w 3343487"/>
                <a:gd name="connsiteY14" fmla="*/ 1441251 h 7301507"/>
                <a:gd name="connsiteX15" fmla="*/ 916993 w 3343487"/>
                <a:gd name="connsiteY15" fmla="*/ 1415057 h 7301507"/>
                <a:gd name="connsiteX16" fmla="*/ 997956 w 3343487"/>
                <a:gd name="connsiteY16" fmla="*/ 1341239 h 7301507"/>
                <a:gd name="connsiteX17" fmla="*/ 1107493 w 3343487"/>
                <a:gd name="connsiteY17" fmla="*/ 1324570 h 7301507"/>
                <a:gd name="connsiteX18" fmla="*/ 1174168 w 3343487"/>
                <a:gd name="connsiteY18" fmla="*/ 1329332 h 7301507"/>
                <a:gd name="connsiteX19" fmla="*/ 1333712 w 3343487"/>
                <a:gd name="connsiteY19" fmla="*/ 1438870 h 7301507"/>
                <a:gd name="connsiteX20" fmla="*/ 1393243 w 3343487"/>
                <a:gd name="connsiteY20" fmla="*/ 1467445 h 7301507"/>
                <a:gd name="connsiteX21" fmla="*/ 1264656 w 3343487"/>
                <a:gd name="connsiteY21" fmla="*/ 1569839 h 7301507"/>
                <a:gd name="connsiteX22" fmla="*/ 1267037 w 3343487"/>
                <a:gd name="connsiteY22" fmla="*/ 1634132 h 7301507"/>
                <a:gd name="connsiteX23" fmla="*/ 1428962 w 3343487"/>
                <a:gd name="connsiteY23" fmla="*/ 1586507 h 7301507"/>
                <a:gd name="connsiteX24" fmla="*/ 1390862 w 3343487"/>
                <a:gd name="connsiteY24" fmla="*/ 1650801 h 7301507"/>
                <a:gd name="connsiteX25" fmla="*/ 1409912 w 3343487"/>
                <a:gd name="connsiteY25" fmla="*/ 1724620 h 7301507"/>
                <a:gd name="connsiteX26" fmla="*/ 1521831 w 3343487"/>
                <a:gd name="connsiteY26" fmla="*/ 1760339 h 7301507"/>
                <a:gd name="connsiteX27" fmla="*/ 1595650 w 3343487"/>
                <a:gd name="connsiteY27" fmla="*/ 1777007 h 7301507"/>
                <a:gd name="connsiteX28" fmla="*/ 1505162 w 3343487"/>
                <a:gd name="connsiteY28" fmla="*/ 1907976 h 7301507"/>
                <a:gd name="connsiteX29" fmla="*/ 1498018 w 3343487"/>
                <a:gd name="connsiteY29" fmla="*/ 1957982 h 7301507"/>
                <a:gd name="connsiteX30" fmla="*/ 1426581 w 3343487"/>
                <a:gd name="connsiteY30" fmla="*/ 1993701 h 7301507"/>
                <a:gd name="connsiteX31" fmla="*/ 1395625 w 3343487"/>
                <a:gd name="connsiteY31" fmla="*/ 2055614 h 7301507"/>
                <a:gd name="connsiteX32" fmla="*/ 1264656 w 3343487"/>
                <a:gd name="connsiteY32" fmla="*/ 2029420 h 7301507"/>
                <a:gd name="connsiteX33" fmla="*/ 1143212 w 3343487"/>
                <a:gd name="connsiteY33" fmla="*/ 2029419 h 7301507"/>
                <a:gd name="connsiteX34" fmla="*/ 1076537 w 3343487"/>
                <a:gd name="connsiteY34" fmla="*/ 2057995 h 7301507"/>
                <a:gd name="connsiteX35" fmla="*/ 1069393 w 3343487"/>
                <a:gd name="connsiteY35" fmla="*/ 2158007 h 7301507"/>
                <a:gd name="connsiteX36" fmla="*/ 981287 w 3343487"/>
                <a:gd name="connsiteY36" fmla="*/ 2246114 h 7301507"/>
                <a:gd name="connsiteX37" fmla="*/ 1124162 w 3343487"/>
                <a:gd name="connsiteY37" fmla="*/ 2308026 h 7301507"/>
                <a:gd name="connsiteX38" fmla="*/ 1174169 w 3343487"/>
                <a:gd name="connsiteY38" fmla="*/ 2343744 h 7301507"/>
                <a:gd name="connsiteX39" fmla="*/ 1226556 w 3343487"/>
                <a:gd name="connsiteY39" fmla="*/ 2360414 h 7301507"/>
                <a:gd name="connsiteX40" fmla="*/ 1276562 w 3343487"/>
                <a:gd name="connsiteY40" fmla="*/ 2410420 h 7301507"/>
                <a:gd name="connsiteX41" fmla="*/ 1333712 w 3343487"/>
                <a:gd name="connsiteY41" fmla="*/ 2431851 h 7301507"/>
                <a:gd name="connsiteX42" fmla="*/ 1426581 w 3343487"/>
                <a:gd name="connsiteY42" fmla="*/ 2508051 h 7301507"/>
                <a:gd name="connsiteX43" fmla="*/ 1512306 w 3343487"/>
                <a:gd name="connsiteY43" fmla="*/ 2541390 h 7301507"/>
                <a:gd name="connsiteX44" fmla="*/ 1645656 w 3343487"/>
                <a:gd name="connsiteY44" fmla="*/ 2689026 h 7301507"/>
                <a:gd name="connsiteX45" fmla="*/ 1729000 w 3343487"/>
                <a:gd name="connsiteY45" fmla="*/ 2843807 h 7301507"/>
                <a:gd name="connsiteX46" fmla="*/ 1900449 w 3343487"/>
                <a:gd name="connsiteY46" fmla="*/ 2950964 h 7301507"/>
                <a:gd name="connsiteX47" fmla="*/ 1931406 w 3343487"/>
                <a:gd name="connsiteY47" fmla="*/ 3055739 h 7301507"/>
                <a:gd name="connsiteX48" fmla="*/ 1993318 w 3343487"/>
                <a:gd name="connsiteY48" fmla="*/ 3158132 h 7301507"/>
                <a:gd name="connsiteX49" fmla="*/ 2055231 w 3343487"/>
                <a:gd name="connsiteY49" fmla="*/ 3196232 h 7301507"/>
                <a:gd name="connsiteX50" fmla="*/ 2186200 w 3343487"/>
                <a:gd name="connsiteY50" fmla="*/ 3343870 h 7301507"/>
                <a:gd name="connsiteX51" fmla="*/ 2329074 w 3343487"/>
                <a:gd name="connsiteY51" fmla="*/ 3420070 h 7301507"/>
                <a:gd name="connsiteX52" fmla="*/ 2388606 w 3343487"/>
                <a:gd name="connsiteY52" fmla="*/ 3505795 h 7301507"/>
                <a:gd name="connsiteX53" fmla="*/ 2436231 w 3343487"/>
                <a:gd name="connsiteY53" fmla="*/ 3572470 h 7301507"/>
                <a:gd name="connsiteX54" fmla="*/ 2483856 w 3343487"/>
                <a:gd name="connsiteY54" fmla="*/ 3562946 h 7301507"/>
                <a:gd name="connsiteX55" fmla="*/ 2488618 w 3343487"/>
                <a:gd name="connsiteY55" fmla="*/ 3715345 h 7301507"/>
                <a:gd name="connsiteX56" fmla="*/ 2541006 w 3343487"/>
                <a:gd name="connsiteY56" fmla="*/ 3808214 h 7301507"/>
                <a:gd name="connsiteX57" fmla="*/ 2533862 w 3343487"/>
                <a:gd name="connsiteY57" fmla="*/ 3846314 h 7301507"/>
                <a:gd name="connsiteX58" fmla="*/ 2602918 w 3343487"/>
                <a:gd name="connsiteY58" fmla="*/ 3882032 h 7301507"/>
                <a:gd name="connsiteX59" fmla="*/ 2660068 w 3343487"/>
                <a:gd name="connsiteY59" fmla="*/ 3827264 h 7301507"/>
                <a:gd name="connsiteX60" fmla="*/ 2693406 w 3343487"/>
                <a:gd name="connsiteY60" fmla="*/ 3910607 h 7301507"/>
                <a:gd name="connsiteX61" fmla="*/ 2738650 w 3343487"/>
                <a:gd name="connsiteY61" fmla="*/ 3955851 h 7301507"/>
                <a:gd name="connsiteX62" fmla="*/ 2812468 w 3343487"/>
                <a:gd name="connsiteY62" fmla="*/ 3979664 h 7301507"/>
                <a:gd name="connsiteX63" fmla="*/ 2864856 w 3343487"/>
                <a:gd name="connsiteY63" fmla="*/ 4048720 h 7301507"/>
                <a:gd name="connsiteX64" fmla="*/ 2950581 w 3343487"/>
                <a:gd name="connsiteY64" fmla="*/ 4103489 h 7301507"/>
                <a:gd name="connsiteX65" fmla="*/ 3002968 w 3343487"/>
                <a:gd name="connsiteY65" fmla="*/ 4136826 h 7301507"/>
                <a:gd name="connsiteX66" fmla="*/ 2874381 w 3343487"/>
                <a:gd name="connsiteY66" fmla="*/ 4229695 h 7301507"/>
                <a:gd name="connsiteX67" fmla="*/ 2871999 w 3343487"/>
                <a:gd name="connsiteY67" fmla="*/ 4284463 h 7301507"/>
                <a:gd name="connsiteX68" fmla="*/ 2974393 w 3343487"/>
                <a:gd name="connsiteY68" fmla="*/ 4401145 h 7301507"/>
                <a:gd name="connsiteX69" fmla="*/ 3069643 w 3343487"/>
                <a:gd name="connsiteY69" fmla="*/ 4463057 h 7301507"/>
                <a:gd name="connsiteX70" fmla="*/ 3100600 w 3343487"/>
                <a:gd name="connsiteY70" fmla="*/ 4501157 h 7301507"/>
                <a:gd name="connsiteX71" fmla="*/ 3086312 w 3343487"/>
                <a:gd name="connsiteY71" fmla="*/ 4582120 h 7301507"/>
                <a:gd name="connsiteX72" fmla="*/ 3081550 w 3343487"/>
                <a:gd name="connsiteY72" fmla="*/ 4665464 h 7301507"/>
                <a:gd name="connsiteX73" fmla="*/ 3038687 w 3343487"/>
                <a:gd name="connsiteY73" fmla="*/ 4674989 h 7301507"/>
                <a:gd name="connsiteX74" fmla="*/ 3012493 w 3343487"/>
                <a:gd name="connsiteY74" fmla="*/ 4691657 h 7301507"/>
                <a:gd name="connsiteX75" fmla="*/ 3041068 w 3343487"/>
                <a:gd name="connsiteY75" fmla="*/ 4841676 h 7301507"/>
                <a:gd name="connsiteX76" fmla="*/ 3024400 w 3343487"/>
                <a:gd name="connsiteY76" fmla="*/ 4977407 h 7301507"/>
                <a:gd name="connsiteX77" fmla="*/ 2986300 w 3343487"/>
                <a:gd name="connsiteY77" fmla="*/ 5017889 h 7301507"/>
                <a:gd name="connsiteX78" fmla="*/ 2969631 w 3343487"/>
                <a:gd name="connsiteY78" fmla="*/ 5139332 h 7301507"/>
                <a:gd name="connsiteX79" fmla="*/ 2941056 w 3343487"/>
                <a:gd name="connsiteY79" fmla="*/ 5258395 h 7301507"/>
                <a:gd name="connsiteX80" fmla="*/ 2993443 w 3343487"/>
                <a:gd name="connsiteY80" fmla="*/ 5275064 h 7301507"/>
                <a:gd name="connsiteX81" fmla="*/ 2991062 w 3343487"/>
                <a:gd name="connsiteY81" fmla="*/ 5320307 h 7301507"/>
                <a:gd name="connsiteX82" fmla="*/ 2988681 w 3343487"/>
                <a:gd name="connsiteY82" fmla="*/ 5375076 h 7301507"/>
                <a:gd name="connsiteX83" fmla="*/ 3045831 w 3343487"/>
                <a:gd name="connsiteY83" fmla="*/ 5444132 h 7301507"/>
                <a:gd name="connsiteX84" fmla="*/ 3093456 w 3343487"/>
                <a:gd name="connsiteY84" fmla="*/ 5570339 h 7301507"/>
                <a:gd name="connsiteX85" fmla="*/ 3000587 w 3343487"/>
                <a:gd name="connsiteY85" fmla="*/ 5860851 h 7301507"/>
                <a:gd name="connsiteX86" fmla="*/ 3022018 w 3343487"/>
                <a:gd name="connsiteY86" fmla="*/ 5915620 h 7301507"/>
                <a:gd name="connsiteX87" fmla="*/ 3048212 w 3343487"/>
                <a:gd name="connsiteY87" fmla="*/ 5968007 h 7301507"/>
                <a:gd name="connsiteX88" fmla="*/ 3052975 w 3343487"/>
                <a:gd name="connsiteY88" fmla="*/ 6072782 h 7301507"/>
                <a:gd name="connsiteX89" fmla="*/ 2960105 w 3343487"/>
                <a:gd name="connsiteY89" fmla="*/ 6232327 h 7301507"/>
                <a:gd name="connsiteX90" fmla="*/ 2924387 w 3343487"/>
                <a:gd name="connsiteY90" fmla="*/ 6213276 h 7301507"/>
                <a:gd name="connsiteX91" fmla="*/ 2852950 w 3343487"/>
                <a:gd name="connsiteY91" fmla="*/ 6225182 h 7301507"/>
                <a:gd name="connsiteX92" fmla="*/ 2717218 w 3343487"/>
                <a:gd name="connsiteY92" fmla="*/ 6337101 h 7301507"/>
                <a:gd name="connsiteX93" fmla="*/ 2610062 w 3343487"/>
                <a:gd name="connsiteY93" fmla="*/ 6322814 h 7301507"/>
                <a:gd name="connsiteX94" fmla="*/ 2579106 w 3343487"/>
                <a:gd name="connsiteY94" fmla="*/ 6351389 h 7301507"/>
                <a:gd name="connsiteX95" fmla="*/ 2512430 w 3343487"/>
                <a:gd name="connsiteY95" fmla="*/ 6396631 h 7301507"/>
                <a:gd name="connsiteX96" fmla="*/ 2395750 w 3343487"/>
                <a:gd name="connsiteY96" fmla="*/ 6384726 h 7301507"/>
                <a:gd name="connsiteX97" fmla="*/ 2371937 w 3343487"/>
                <a:gd name="connsiteY97" fmla="*/ 6501407 h 7301507"/>
                <a:gd name="connsiteX98" fmla="*/ 2367175 w 3343487"/>
                <a:gd name="connsiteY98" fmla="*/ 6537126 h 7301507"/>
                <a:gd name="connsiteX99" fmla="*/ 2343363 w 3343487"/>
                <a:gd name="connsiteY99" fmla="*/ 6556176 h 7301507"/>
                <a:gd name="connsiteX100" fmla="*/ 2145718 w 3343487"/>
                <a:gd name="connsiteY100" fmla="*/ 6508551 h 7301507"/>
                <a:gd name="connsiteX101" fmla="*/ 2107618 w 3343487"/>
                <a:gd name="connsiteY101" fmla="*/ 6560939 h 7301507"/>
                <a:gd name="connsiteX102" fmla="*/ 2076662 w 3343487"/>
                <a:gd name="connsiteY102" fmla="*/ 6656189 h 7301507"/>
                <a:gd name="connsiteX103" fmla="*/ 2043324 w 3343487"/>
                <a:gd name="connsiteY103" fmla="*/ 6720482 h 7301507"/>
                <a:gd name="connsiteX104" fmla="*/ 2055231 w 3343487"/>
                <a:gd name="connsiteY104" fmla="*/ 6782395 h 7301507"/>
                <a:gd name="connsiteX105" fmla="*/ 2188581 w 3343487"/>
                <a:gd name="connsiteY105" fmla="*/ 6894314 h 7301507"/>
                <a:gd name="connsiteX106" fmla="*/ 2257637 w 3343487"/>
                <a:gd name="connsiteY106" fmla="*/ 6927651 h 7301507"/>
                <a:gd name="connsiteX107" fmla="*/ 2240968 w 3343487"/>
                <a:gd name="connsiteY107" fmla="*/ 6951464 h 7301507"/>
                <a:gd name="connsiteX108" fmla="*/ 2205250 w 3343487"/>
                <a:gd name="connsiteY108" fmla="*/ 6970514 h 7301507"/>
                <a:gd name="connsiteX109" fmla="*/ 2238587 w 3343487"/>
                <a:gd name="connsiteY109" fmla="*/ 7046714 h 7301507"/>
                <a:gd name="connsiteX110" fmla="*/ 2207631 w 3343487"/>
                <a:gd name="connsiteY110" fmla="*/ 7068145 h 7301507"/>
                <a:gd name="connsiteX111" fmla="*/ 2102856 w 3343487"/>
                <a:gd name="connsiteY111" fmla="*/ 7006232 h 7301507"/>
                <a:gd name="connsiteX112" fmla="*/ 2059993 w 3343487"/>
                <a:gd name="connsiteY112" fmla="*/ 7032426 h 7301507"/>
                <a:gd name="connsiteX113" fmla="*/ 2000462 w 3343487"/>
                <a:gd name="connsiteY113" fmla="*/ 6930032 h 7301507"/>
                <a:gd name="connsiteX114" fmla="*/ 1883781 w 3343487"/>
                <a:gd name="connsiteY114" fmla="*/ 6956226 h 7301507"/>
                <a:gd name="connsiteX115" fmla="*/ 1819487 w 3343487"/>
                <a:gd name="connsiteY115" fmla="*/ 6960989 h 7301507"/>
                <a:gd name="connsiteX116" fmla="*/ 1769481 w 3343487"/>
                <a:gd name="connsiteY116" fmla="*/ 6956227 h 7301507"/>
                <a:gd name="connsiteX117" fmla="*/ 1712331 w 3343487"/>
                <a:gd name="connsiteY117" fmla="*/ 7001470 h 7301507"/>
                <a:gd name="connsiteX118" fmla="*/ 1533737 w 3343487"/>
                <a:gd name="connsiteY118" fmla="*/ 6960989 h 7301507"/>
                <a:gd name="connsiteX119" fmla="*/ 1557549 w 3343487"/>
                <a:gd name="connsiteY119" fmla="*/ 7087195 h 7301507"/>
                <a:gd name="connsiteX120" fmla="*/ 1481350 w 3343487"/>
                <a:gd name="connsiteY120" fmla="*/ 7132439 h 7301507"/>
                <a:gd name="connsiteX121" fmla="*/ 1419437 w 3343487"/>
                <a:gd name="connsiteY121" fmla="*/ 7199113 h 7301507"/>
                <a:gd name="connsiteX122" fmla="*/ 1269418 w 3343487"/>
                <a:gd name="connsiteY122" fmla="*/ 7191970 h 7301507"/>
                <a:gd name="connsiteX123" fmla="*/ 1217031 w 3343487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641135 w 3343854"/>
                <a:gd name="connsiteY12" fmla="*/ 1369814 h 7301507"/>
                <a:gd name="connsiteX13" fmla="*/ 750673 w 3343854"/>
                <a:gd name="connsiteY13" fmla="*/ 1393626 h 7301507"/>
                <a:gd name="connsiteX14" fmla="*/ 834017 w 3343854"/>
                <a:gd name="connsiteY14" fmla="*/ 1441251 h 7301507"/>
                <a:gd name="connsiteX15" fmla="*/ 917360 w 3343854"/>
                <a:gd name="connsiteY15" fmla="*/ 1415057 h 7301507"/>
                <a:gd name="connsiteX16" fmla="*/ 998323 w 3343854"/>
                <a:gd name="connsiteY16" fmla="*/ 1341239 h 7301507"/>
                <a:gd name="connsiteX17" fmla="*/ 1107860 w 3343854"/>
                <a:gd name="connsiteY17" fmla="*/ 1324570 h 7301507"/>
                <a:gd name="connsiteX18" fmla="*/ 1174535 w 3343854"/>
                <a:gd name="connsiteY18" fmla="*/ 1329332 h 7301507"/>
                <a:gd name="connsiteX19" fmla="*/ 1334079 w 3343854"/>
                <a:gd name="connsiteY19" fmla="*/ 1438870 h 7301507"/>
                <a:gd name="connsiteX20" fmla="*/ 1393610 w 3343854"/>
                <a:gd name="connsiteY20" fmla="*/ 1467445 h 7301507"/>
                <a:gd name="connsiteX21" fmla="*/ 1265023 w 3343854"/>
                <a:gd name="connsiteY21" fmla="*/ 1569839 h 7301507"/>
                <a:gd name="connsiteX22" fmla="*/ 1267404 w 3343854"/>
                <a:gd name="connsiteY22" fmla="*/ 1634132 h 7301507"/>
                <a:gd name="connsiteX23" fmla="*/ 1429329 w 3343854"/>
                <a:gd name="connsiteY23" fmla="*/ 1586507 h 7301507"/>
                <a:gd name="connsiteX24" fmla="*/ 1391229 w 3343854"/>
                <a:gd name="connsiteY24" fmla="*/ 1650801 h 7301507"/>
                <a:gd name="connsiteX25" fmla="*/ 1410279 w 3343854"/>
                <a:gd name="connsiteY25" fmla="*/ 1724620 h 7301507"/>
                <a:gd name="connsiteX26" fmla="*/ 1522198 w 3343854"/>
                <a:gd name="connsiteY26" fmla="*/ 1760339 h 7301507"/>
                <a:gd name="connsiteX27" fmla="*/ 1596017 w 3343854"/>
                <a:gd name="connsiteY27" fmla="*/ 1777007 h 7301507"/>
                <a:gd name="connsiteX28" fmla="*/ 1505529 w 3343854"/>
                <a:gd name="connsiteY28" fmla="*/ 1907976 h 7301507"/>
                <a:gd name="connsiteX29" fmla="*/ 1498385 w 3343854"/>
                <a:gd name="connsiteY29" fmla="*/ 1957982 h 7301507"/>
                <a:gd name="connsiteX30" fmla="*/ 1426948 w 3343854"/>
                <a:gd name="connsiteY30" fmla="*/ 1993701 h 7301507"/>
                <a:gd name="connsiteX31" fmla="*/ 1395992 w 3343854"/>
                <a:gd name="connsiteY31" fmla="*/ 2055614 h 7301507"/>
                <a:gd name="connsiteX32" fmla="*/ 1265023 w 3343854"/>
                <a:gd name="connsiteY32" fmla="*/ 2029420 h 7301507"/>
                <a:gd name="connsiteX33" fmla="*/ 1143579 w 3343854"/>
                <a:gd name="connsiteY33" fmla="*/ 2029419 h 7301507"/>
                <a:gd name="connsiteX34" fmla="*/ 1076904 w 3343854"/>
                <a:gd name="connsiteY34" fmla="*/ 2057995 h 7301507"/>
                <a:gd name="connsiteX35" fmla="*/ 1069760 w 3343854"/>
                <a:gd name="connsiteY35" fmla="*/ 2158007 h 7301507"/>
                <a:gd name="connsiteX36" fmla="*/ 981654 w 3343854"/>
                <a:gd name="connsiteY36" fmla="*/ 2246114 h 7301507"/>
                <a:gd name="connsiteX37" fmla="*/ 1124529 w 3343854"/>
                <a:gd name="connsiteY37" fmla="*/ 2308026 h 7301507"/>
                <a:gd name="connsiteX38" fmla="*/ 1174536 w 3343854"/>
                <a:gd name="connsiteY38" fmla="*/ 2343744 h 7301507"/>
                <a:gd name="connsiteX39" fmla="*/ 1226923 w 3343854"/>
                <a:gd name="connsiteY39" fmla="*/ 2360414 h 7301507"/>
                <a:gd name="connsiteX40" fmla="*/ 1276929 w 3343854"/>
                <a:gd name="connsiteY40" fmla="*/ 2410420 h 7301507"/>
                <a:gd name="connsiteX41" fmla="*/ 1334079 w 3343854"/>
                <a:gd name="connsiteY41" fmla="*/ 2431851 h 7301507"/>
                <a:gd name="connsiteX42" fmla="*/ 1426948 w 3343854"/>
                <a:gd name="connsiteY42" fmla="*/ 2508051 h 7301507"/>
                <a:gd name="connsiteX43" fmla="*/ 1512673 w 3343854"/>
                <a:gd name="connsiteY43" fmla="*/ 2541390 h 7301507"/>
                <a:gd name="connsiteX44" fmla="*/ 1646023 w 3343854"/>
                <a:gd name="connsiteY44" fmla="*/ 2689026 h 7301507"/>
                <a:gd name="connsiteX45" fmla="*/ 1729367 w 3343854"/>
                <a:gd name="connsiteY45" fmla="*/ 2843807 h 7301507"/>
                <a:gd name="connsiteX46" fmla="*/ 1900816 w 3343854"/>
                <a:gd name="connsiteY46" fmla="*/ 2950964 h 7301507"/>
                <a:gd name="connsiteX47" fmla="*/ 1931773 w 3343854"/>
                <a:gd name="connsiteY47" fmla="*/ 3055739 h 7301507"/>
                <a:gd name="connsiteX48" fmla="*/ 1993685 w 3343854"/>
                <a:gd name="connsiteY48" fmla="*/ 3158132 h 7301507"/>
                <a:gd name="connsiteX49" fmla="*/ 2055598 w 3343854"/>
                <a:gd name="connsiteY49" fmla="*/ 3196232 h 7301507"/>
                <a:gd name="connsiteX50" fmla="*/ 2186567 w 3343854"/>
                <a:gd name="connsiteY50" fmla="*/ 3343870 h 7301507"/>
                <a:gd name="connsiteX51" fmla="*/ 2329441 w 3343854"/>
                <a:gd name="connsiteY51" fmla="*/ 3420070 h 7301507"/>
                <a:gd name="connsiteX52" fmla="*/ 2388973 w 3343854"/>
                <a:gd name="connsiteY52" fmla="*/ 3505795 h 7301507"/>
                <a:gd name="connsiteX53" fmla="*/ 2436598 w 3343854"/>
                <a:gd name="connsiteY53" fmla="*/ 3572470 h 7301507"/>
                <a:gd name="connsiteX54" fmla="*/ 2484223 w 3343854"/>
                <a:gd name="connsiteY54" fmla="*/ 3562946 h 7301507"/>
                <a:gd name="connsiteX55" fmla="*/ 2488985 w 3343854"/>
                <a:gd name="connsiteY55" fmla="*/ 3715345 h 7301507"/>
                <a:gd name="connsiteX56" fmla="*/ 2541373 w 3343854"/>
                <a:gd name="connsiteY56" fmla="*/ 3808214 h 7301507"/>
                <a:gd name="connsiteX57" fmla="*/ 2534229 w 3343854"/>
                <a:gd name="connsiteY57" fmla="*/ 3846314 h 7301507"/>
                <a:gd name="connsiteX58" fmla="*/ 2603285 w 3343854"/>
                <a:gd name="connsiteY58" fmla="*/ 3882032 h 7301507"/>
                <a:gd name="connsiteX59" fmla="*/ 2660435 w 3343854"/>
                <a:gd name="connsiteY59" fmla="*/ 3827264 h 7301507"/>
                <a:gd name="connsiteX60" fmla="*/ 2693773 w 3343854"/>
                <a:gd name="connsiteY60" fmla="*/ 3910607 h 7301507"/>
                <a:gd name="connsiteX61" fmla="*/ 2739017 w 3343854"/>
                <a:gd name="connsiteY61" fmla="*/ 3955851 h 7301507"/>
                <a:gd name="connsiteX62" fmla="*/ 2812835 w 3343854"/>
                <a:gd name="connsiteY62" fmla="*/ 3979664 h 7301507"/>
                <a:gd name="connsiteX63" fmla="*/ 2865223 w 3343854"/>
                <a:gd name="connsiteY63" fmla="*/ 4048720 h 7301507"/>
                <a:gd name="connsiteX64" fmla="*/ 2950948 w 3343854"/>
                <a:gd name="connsiteY64" fmla="*/ 4103489 h 7301507"/>
                <a:gd name="connsiteX65" fmla="*/ 3003335 w 3343854"/>
                <a:gd name="connsiteY65" fmla="*/ 4136826 h 7301507"/>
                <a:gd name="connsiteX66" fmla="*/ 2874748 w 3343854"/>
                <a:gd name="connsiteY66" fmla="*/ 4229695 h 7301507"/>
                <a:gd name="connsiteX67" fmla="*/ 2872366 w 3343854"/>
                <a:gd name="connsiteY67" fmla="*/ 4284463 h 7301507"/>
                <a:gd name="connsiteX68" fmla="*/ 2974760 w 3343854"/>
                <a:gd name="connsiteY68" fmla="*/ 4401145 h 7301507"/>
                <a:gd name="connsiteX69" fmla="*/ 3070010 w 3343854"/>
                <a:gd name="connsiteY69" fmla="*/ 4463057 h 7301507"/>
                <a:gd name="connsiteX70" fmla="*/ 3100967 w 3343854"/>
                <a:gd name="connsiteY70" fmla="*/ 4501157 h 7301507"/>
                <a:gd name="connsiteX71" fmla="*/ 3086679 w 3343854"/>
                <a:gd name="connsiteY71" fmla="*/ 4582120 h 7301507"/>
                <a:gd name="connsiteX72" fmla="*/ 3081917 w 3343854"/>
                <a:gd name="connsiteY72" fmla="*/ 4665464 h 7301507"/>
                <a:gd name="connsiteX73" fmla="*/ 3039054 w 3343854"/>
                <a:gd name="connsiteY73" fmla="*/ 4674989 h 7301507"/>
                <a:gd name="connsiteX74" fmla="*/ 3012860 w 3343854"/>
                <a:gd name="connsiteY74" fmla="*/ 4691657 h 7301507"/>
                <a:gd name="connsiteX75" fmla="*/ 3041435 w 3343854"/>
                <a:gd name="connsiteY75" fmla="*/ 4841676 h 7301507"/>
                <a:gd name="connsiteX76" fmla="*/ 3024767 w 3343854"/>
                <a:gd name="connsiteY76" fmla="*/ 4977407 h 7301507"/>
                <a:gd name="connsiteX77" fmla="*/ 2986667 w 3343854"/>
                <a:gd name="connsiteY77" fmla="*/ 5017889 h 7301507"/>
                <a:gd name="connsiteX78" fmla="*/ 2969998 w 3343854"/>
                <a:gd name="connsiteY78" fmla="*/ 5139332 h 7301507"/>
                <a:gd name="connsiteX79" fmla="*/ 2941423 w 3343854"/>
                <a:gd name="connsiteY79" fmla="*/ 5258395 h 7301507"/>
                <a:gd name="connsiteX80" fmla="*/ 2993810 w 3343854"/>
                <a:gd name="connsiteY80" fmla="*/ 5275064 h 7301507"/>
                <a:gd name="connsiteX81" fmla="*/ 2991429 w 3343854"/>
                <a:gd name="connsiteY81" fmla="*/ 5320307 h 7301507"/>
                <a:gd name="connsiteX82" fmla="*/ 2989048 w 3343854"/>
                <a:gd name="connsiteY82" fmla="*/ 5375076 h 7301507"/>
                <a:gd name="connsiteX83" fmla="*/ 3046198 w 3343854"/>
                <a:gd name="connsiteY83" fmla="*/ 5444132 h 7301507"/>
                <a:gd name="connsiteX84" fmla="*/ 3093823 w 3343854"/>
                <a:gd name="connsiteY84" fmla="*/ 5570339 h 7301507"/>
                <a:gd name="connsiteX85" fmla="*/ 3000954 w 3343854"/>
                <a:gd name="connsiteY85" fmla="*/ 5860851 h 7301507"/>
                <a:gd name="connsiteX86" fmla="*/ 3022385 w 3343854"/>
                <a:gd name="connsiteY86" fmla="*/ 5915620 h 7301507"/>
                <a:gd name="connsiteX87" fmla="*/ 3048579 w 3343854"/>
                <a:gd name="connsiteY87" fmla="*/ 5968007 h 7301507"/>
                <a:gd name="connsiteX88" fmla="*/ 3053342 w 3343854"/>
                <a:gd name="connsiteY88" fmla="*/ 6072782 h 7301507"/>
                <a:gd name="connsiteX89" fmla="*/ 2960472 w 3343854"/>
                <a:gd name="connsiteY89" fmla="*/ 6232327 h 7301507"/>
                <a:gd name="connsiteX90" fmla="*/ 2924754 w 3343854"/>
                <a:gd name="connsiteY90" fmla="*/ 6213276 h 7301507"/>
                <a:gd name="connsiteX91" fmla="*/ 2853317 w 3343854"/>
                <a:gd name="connsiteY91" fmla="*/ 6225182 h 7301507"/>
                <a:gd name="connsiteX92" fmla="*/ 2717585 w 3343854"/>
                <a:gd name="connsiteY92" fmla="*/ 6337101 h 7301507"/>
                <a:gd name="connsiteX93" fmla="*/ 2610429 w 3343854"/>
                <a:gd name="connsiteY93" fmla="*/ 6322814 h 7301507"/>
                <a:gd name="connsiteX94" fmla="*/ 2579473 w 3343854"/>
                <a:gd name="connsiteY94" fmla="*/ 6351389 h 7301507"/>
                <a:gd name="connsiteX95" fmla="*/ 2512797 w 3343854"/>
                <a:gd name="connsiteY95" fmla="*/ 6396631 h 7301507"/>
                <a:gd name="connsiteX96" fmla="*/ 2396117 w 3343854"/>
                <a:gd name="connsiteY96" fmla="*/ 6384726 h 7301507"/>
                <a:gd name="connsiteX97" fmla="*/ 2372304 w 3343854"/>
                <a:gd name="connsiteY97" fmla="*/ 6501407 h 7301507"/>
                <a:gd name="connsiteX98" fmla="*/ 2367542 w 3343854"/>
                <a:gd name="connsiteY98" fmla="*/ 6537126 h 7301507"/>
                <a:gd name="connsiteX99" fmla="*/ 2343730 w 3343854"/>
                <a:gd name="connsiteY99" fmla="*/ 6556176 h 7301507"/>
                <a:gd name="connsiteX100" fmla="*/ 2146085 w 3343854"/>
                <a:gd name="connsiteY100" fmla="*/ 6508551 h 7301507"/>
                <a:gd name="connsiteX101" fmla="*/ 2107985 w 3343854"/>
                <a:gd name="connsiteY101" fmla="*/ 6560939 h 7301507"/>
                <a:gd name="connsiteX102" fmla="*/ 2077029 w 3343854"/>
                <a:gd name="connsiteY102" fmla="*/ 6656189 h 7301507"/>
                <a:gd name="connsiteX103" fmla="*/ 2043691 w 3343854"/>
                <a:gd name="connsiteY103" fmla="*/ 6720482 h 7301507"/>
                <a:gd name="connsiteX104" fmla="*/ 2055598 w 3343854"/>
                <a:gd name="connsiteY104" fmla="*/ 6782395 h 7301507"/>
                <a:gd name="connsiteX105" fmla="*/ 2188948 w 3343854"/>
                <a:gd name="connsiteY105" fmla="*/ 6894314 h 7301507"/>
                <a:gd name="connsiteX106" fmla="*/ 2258004 w 3343854"/>
                <a:gd name="connsiteY106" fmla="*/ 6927651 h 7301507"/>
                <a:gd name="connsiteX107" fmla="*/ 2241335 w 3343854"/>
                <a:gd name="connsiteY107" fmla="*/ 6951464 h 7301507"/>
                <a:gd name="connsiteX108" fmla="*/ 2205617 w 3343854"/>
                <a:gd name="connsiteY108" fmla="*/ 6970514 h 7301507"/>
                <a:gd name="connsiteX109" fmla="*/ 2238954 w 3343854"/>
                <a:gd name="connsiteY109" fmla="*/ 7046714 h 7301507"/>
                <a:gd name="connsiteX110" fmla="*/ 2207998 w 3343854"/>
                <a:gd name="connsiteY110" fmla="*/ 7068145 h 7301507"/>
                <a:gd name="connsiteX111" fmla="*/ 2103223 w 3343854"/>
                <a:gd name="connsiteY111" fmla="*/ 7006232 h 7301507"/>
                <a:gd name="connsiteX112" fmla="*/ 2060360 w 3343854"/>
                <a:gd name="connsiteY112" fmla="*/ 7032426 h 7301507"/>
                <a:gd name="connsiteX113" fmla="*/ 2000829 w 3343854"/>
                <a:gd name="connsiteY113" fmla="*/ 6930032 h 7301507"/>
                <a:gd name="connsiteX114" fmla="*/ 1884148 w 3343854"/>
                <a:gd name="connsiteY114" fmla="*/ 6956226 h 7301507"/>
                <a:gd name="connsiteX115" fmla="*/ 1819854 w 3343854"/>
                <a:gd name="connsiteY115" fmla="*/ 6960989 h 7301507"/>
                <a:gd name="connsiteX116" fmla="*/ 1769848 w 3343854"/>
                <a:gd name="connsiteY116" fmla="*/ 6956227 h 7301507"/>
                <a:gd name="connsiteX117" fmla="*/ 1712698 w 3343854"/>
                <a:gd name="connsiteY117" fmla="*/ 7001470 h 7301507"/>
                <a:gd name="connsiteX118" fmla="*/ 1534104 w 3343854"/>
                <a:gd name="connsiteY118" fmla="*/ 6960989 h 7301507"/>
                <a:gd name="connsiteX119" fmla="*/ 1557916 w 3343854"/>
                <a:gd name="connsiteY119" fmla="*/ 7087195 h 7301507"/>
                <a:gd name="connsiteX120" fmla="*/ 1481717 w 3343854"/>
                <a:gd name="connsiteY120" fmla="*/ 7132439 h 7301507"/>
                <a:gd name="connsiteX121" fmla="*/ 1419804 w 3343854"/>
                <a:gd name="connsiteY121" fmla="*/ 7199113 h 7301507"/>
                <a:gd name="connsiteX122" fmla="*/ 1269785 w 3343854"/>
                <a:gd name="connsiteY122" fmla="*/ 7191970 h 7301507"/>
                <a:gd name="connsiteX123" fmla="*/ 1217398 w 3343854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531598 w 3343854"/>
                <a:gd name="connsiteY12" fmla="*/ 1317426 h 7301507"/>
                <a:gd name="connsiteX13" fmla="*/ 641135 w 3343854"/>
                <a:gd name="connsiteY13" fmla="*/ 1369814 h 7301507"/>
                <a:gd name="connsiteX14" fmla="*/ 750673 w 3343854"/>
                <a:gd name="connsiteY14" fmla="*/ 1393626 h 7301507"/>
                <a:gd name="connsiteX15" fmla="*/ 834017 w 3343854"/>
                <a:gd name="connsiteY15" fmla="*/ 1441251 h 7301507"/>
                <a:gd name="connsiteX16" fmla="*/ 917360 w 3343854"/>
                <a:gd name="connsiteY16" fmla="*/ 1415057 h 7301507"/>
                <a:gd name="connsiteX17" fmla="*/ 998323 w 3343854"/>
                <a:gd name="connsiteY17" fmla="*/ 1341239 h 7301507"/>
                <a:gd name="connsiteX18" fmla="*/ 1107860 w 3343854"/>
                <a:gd name="connsiteY18" fmla="*/ 1324570 h 7301507"/>
                <a:gd name="connsiteX19" fmla="*/ 1174535 w 3343854"/>
                <a:gd name="connsiteY19" fmla="*/ 1329332 h 7301507"/>
                <a:gd name="connsiteX20" fmla="*/ 1334079 w 3343854"/>
                <a:gd name="connsiteY20" fmla="*/ 1438870 h 7301507"/>
                <a:gd name="connsiteX21" fmla="*/ 1393610 w 3343854"/>
                <a:gd name="connsiteY21" fmla="*/ 1467445 h 7301507"/>
                <a:gd name="connsiteX22" fmla="*/ 1265023 w 3343854"/>
                <a:gd name="connsiteY22" fmla="*/ 1569839 h 7301507"/>
                <a:gd name="connsiteX23" fmla="*/ 1267404 w 3343854"/>
                <a:gd name="connsiteY23" fmla="*/ 1634132 h 7301507"/>
                <a:gd name="connsiteX24" fmla="*/ 1429329 w 3343854"/>
                <a:gd name="connsiteY24" fmla="*/ 1586507 h 7301507"/>
                <a:gd name="connsiteX25" fmla="*/ 1391229 w 3343854"/>
                <a:gd name="connsiteY25" fmla="*/ 1650801 h 7301507"/>
                <a:gd name="connsiteX26" fmla="*/ 1410279 w 3343854"/>
                <a:gd name="connsiteY26" fmla="*/ 1724620 h 7301507"/>
                <a:gd name="connsiteX27" fmla="*/ 1522198 w 3343854"/>
                <a:gd name="connsiteY27" fmla="*/ 1760339 h 7301507"/>
                <a:gd name="connsiteX28" fmla="*/ 1596017 w 3343854"/>
                <a:gd name="connsiteY28" fmla="*/ 1777007 h 7301507"/>
                <a:gd name="connsiteX29" fmla="*/ 1505529 w 3343854"/>
                <a:gd name="connsiteY29" fmla="*/ 1907976 h 7301507"/>
                <a:gd name="connsiteX30" fmla="*/ 1498385 w 3343854"/>
                <a:gd name="connsiteY30" fmla="*/ 1957982 h 7301507"/>
                <a:gd name="connsiteX31" fmla="*/ 1426948 w 3343854"/>
                <a:gd name="connsiteY31" fmla="*/ 1993701 h 7301507"/>
                <a:gd name="connsiteX32" fmla="*/ 1395992 w 3343854"/>
                <a:gd name="connsiteY32" fmla="*/ 2055614 h 7301507"/>
                <a:gd name="connsiteX33" fmla="*/ 1265023 w 3343854"/>
                <a:gd name="connsiteY33" fmla="*/ 2029420 h 7301507"/>
                <a:gd name="connsiteX34" fmla="*/ 1143579 w 3343854"/>
                <a:gd name="connsiteY34" fmla="*/ 2029419 h 7301507"/>
                <a:gd name="connsiteX35" fmla="*/ 1076904 w 3343854"/>
                <a:gd name="connsiteY35" fmla="*/ 2057995 h 7301507"/>
                <a:gd name="connsiteX36" fmla="*/ 1069760 w 3343854"/>
                <a:gd name="connsiteY36" fmla="*/ 2158007 h 7301507"/>
                <a:gd name="connsiteX37" fmla="*/ 981654 w 3343854"/>
                <a:gd name="connsiteY37" fmla="*/ 2246114 h 7301507"/>
                <a:gd name="connsiteX38" fmla="*/ 1124529 w 3343854"/>
                <a:gd name="connsiteY38" fmla="*/ 2308026 h 7301507"/>
                <a:gd name="connsiteX39" fmla="*/ 1174536 w 3343854"/>
                <a:gd name="connsiteY39" fmla="*/ 2343744 h 7301507"/>
                <a:gd name="connsiteX40" fmla="*/ 1226923 w 3343854"/>
                <a:gd name="connsiteY40" fmla="*/ 2360414 h 7301507"/>
                <a:gd name="connsiteX41" fmla="*/ 1276929 w 3343854"/>
                <a:gd name="connsiteY41" fmla="*/ 2410420 h 7301507"/>
                <a:gd name="connsiteX42" fmla="*/ 1334079 w 3343854"/>
                <a:gd name="connsiteY42" fmla="*/ 2431851 h 7301507"/>
                <a:gd name="connsiteX43" fmla="*/ 1426948 w 3343854"/>
                <a:gd name="connsiteY43" fmla="*/ 2508051 h 7301507"/>
                <a:gd name="connsiteX44" fmla="*/ 1512673 w 3343854"/>
                <a:gd name="connsiteY44" fmla="*/ 2541390 h 7301507"/>
                <a:gd name="connsiteX45" fmla="*/ 1646023 w 3343854"/>
                <a:gd name="connsiteY45" fmla="*/ 2689026 h 7301507"/>
                <a:gd name="connsiteX46" fmla="*/ 1729367 w 3343854"/>
                <a:gd name="connsiteY46" fmla="*/ 2843807 h 7301507"/>
                <a:gd name="connsiteX47" fmla="*/ 1900816 w 3343854"/>
                <a:gd name="connsiteY47" fmla="*/ 2950964 h 7301507"/>
                <a:gd name="connsiteX48" fmla="*/ 1931773 w 3343854"/>
                <a:gd name="connsiteY48" fmla="*/ 3055739 h 7301507"/>
                <a:gd name="connsiteX49" fmla="*/ 1993685 w 3343854"/>
                <a:gd name="connsiteY49" fmla="*/ 3158132 h 7301507"/>
                <a:gd name="connsiteX50" fmla="*/ 2055598 w 3343854"/>
                <a:gd name="connsiteY50" fmla="*/ 3196232 h 7301507"/>
                <a:gd name="connsiteX51" fmla="*/ 2186567 w 3343854"/>
                <a:gd name="connsiteY51" fmla="*/ 3343870 h 7301507"/>
                <a:gd name="connsiteX52" fmla="*/ 2329441 w 3343854"/>
                <a:gd name="connsiteY52" fmla="*/ 3420070 h 7301507"/>
                <a:gd name="connsiteX53" fmla="*/ 2388973 w 3343854"/>
                <a:gd name="connsiteY53" fmla="*/ 3505795 h 7301507"/>
                <a:gd name="connsiteX54" fmla="*/ 2436598 w 3343854"/>
                <a:gd name="connsiteY54" fmla="*/ 3572470 h 7301507"/>
                <a:gd name="connsiteX55" fmla="*/ 2484223 w 3343854"/>
                <a:gd name="connsiteY55" fmla="*/ 3562946 h 7301507"/>
                <a:gd name="connsiteX56" fmla="*/ 2488985 w 3343854"/>
                <a:gd name="connsiteY56" fmla="*/ 3715345 h 7301507"/>
                <a:gd name="connsiteX57" fmla="*/ 2541373 w 3343854"/>
                <a:gd name="connsiteY57" fmla="*/ 3808214 h 7301507"/>
                <a:gd name="connsiteX58" fmla="*/ 2534229 w 3343854"/>
                <a:gd name="connsiteY58" fmla="*/ 3846314 h 7301507"/>
                <a:gd name="connsiteX59" fmla="*/ 2603285 w 3343854"/>
                <a:gd name="connsiteY59" fmla="*/ 3882032 h 7301507"/>
                <a:gd name="connsiteX60" fmla="*/ 2660435 w 3343854"/>
                <a:gd name="connsiteY60" fmla="*/ 3827264 h 7301507"/>
                <a:gd name="connsiteX61" fmla="*/ 2693773 w 3343854"/>
                <a:gd name="connsiteY61" fmla="*/ 3910607 h 7301507"/>
                <a:gd name="connsiteX62" fmla="*/ 2739017 w 3343854"/>
                <a:gd name="connsiteY62" fmla="*/ 3955851 h 7301507"/>
                <a:gd name="connsiteX63" fmla="*/ 2812835 w 3343854"/>
                <a:gd name="connsiteY63" fmla="*/ 3979664 h 7301507"/>
                <a:gd name="connsiteX64" fmla="*/ 2865223 w 3343854"/>
                <a:gd name="connsiteY64" fmla="*/ 4048720 h 7301507"/>
                <a:gd name="connsiteX65" fmla="*/ 2950948 w 3343854"/>
                <a:gd name="connsiteY65" fmla="*/ 4103489 h 7301507"/>
                <a:gd name="connsiteX66" fmla="*/ 3003335 w 3343854"/>
                <a:gd name="connsiteY66" fmla="*/ 4136826 h 7301507"/>
                <a:gd name="connsiteX67" fmla="*/ 2874748 w 3343854"/>
                <a:gd name="connsiteY67" fmla="*/ 4229695 h 7301507"/>
                <a:gd name="connsiteX68" fmla="*/ 2872366 w 3343854"/>
                <a:gd name="connsiteY68" fmla="*/ 4284463 h 7301507"/>
                <a:gd name="connsiteX69" fmla="*/ 2974760 w 3343854"/>
                <a:gd name="connsiteY69" fmla="*/ 4401145 h 7301507"/>
                <a:gd name="connsiteX70" fmla="*/ 3070010 w 3343854"/>
                <a:gd name="connsiteY70" fmla="*/ 4463057 h 7301507"/>
                <a:gd name="connsiteX71" fmla="*/ 3100967 w 3343854"/>
                <a:gd name="connsiteY71" fmla="*/ 4501157 h 7301507"/>
                <a:gd name="connsiteX72" fmla="*/ 3086679 w 3343854"/>
                <a:gd name="connsiteY72" fmla="*/ 4582120 h 7301507"/>
                <a:gd name="connsiteX73" fmla="*/ 3081917 w 3343854"/>
                <a:gd name="connsiteY73" fmla="*/ 4665464 h 7301507"/>
                <a:gd name="connsiteX74" fmla="*/ 3039054 w 3343854"/>
                <a:gd name="connsiteY74" fmla="*/ 4674989 h 7301507"/>
                <a:gd name="connsiteX75" fmla="*/ 3012860 w 3343854"/>
                <a:gd name="connsiteY75" fmla="*/ 4691657 h 7301507"/>
                <a:gd name="connsiteX76" fmla="*/ 3041435 w 3343854"/>
                <a:gd name="connsiteY76" fmla="*/ 4841676 h 7301507"/>
                <a:gd name="connsiteX77" fmla="*/ 3024767 w 3343854"/>
                <a:gd name="connsiteY77" fmla="*/ 4977407 h 7301507"/>
                <a:gd name="connsiteX78" fmla="*/ 2986667 w 3343854"/>
                <a:gd name="connsiteY78" fmla="*/ 5017889 h 7301507"/>
                <a:gd name="connsiteX79" fmla="*/ 2969998 w 3343854"/>
                <a:gd name="connsiteY79" fmla="*/ 5139332 h 7301507"/>
                <a:gd name="connsiteX80" fmla="*/ 2941423 w 3343854"/>
                <a:gd name="connsiteY80" fmla="*/ 5258395 h 7301507"/>
                <a:gd name="connsiteX81" fmla="*/ 2993810 w 3343854"/>
                <a:gd name="connsiteY81" fmla="*/ 5275064 h 7301507"/>
                <a:gd name="connsiteX82" fmla="*/ 2991429 w 3343854"/>
                <a:gd name="connsiteY82" fmla="*/ 5320307 h 7301507"/>
                <a:gd name="connsiteX83" fmla="*/ 2989048 w 3343854"/>
                <a:gd name="connsiteY83" fmla="*/ 5375076 h 7301507"/>
                <a:gd name="connsiteX84" fmla="*/ 3046198 w 3343854"/>
                <a:gd name="connsiteY84" fmla="*/ 5444132 h 7301507"/>
                <a:gd name="connsiteX85" fmla="*/ 3093823 w 3343854"/>
                <a:gd name="connsiteY85" fmla="*/ 5570339 h 7301507"/>
                <a:gd name="connsiteX86" fmla="*/ 3000954 w 3343854"/>
                <a:gd name="connsiteY86" fmla="*/ 5860851 h 7301507"/>
                <a:gd name="connsiteX87" fmla="*/ 3022385 w 3343854"/>
                <a:gd name="connsiteY87" fmla="*/ 5915620 h 7301507"/>
                <a:gd name="connsiteX88" fmla="*/ 3048579 w 3343854"/>
                <a:gd name="connsiteY88" fmla="*/ 5968007 h 7301507"/>
                <a:gd name="connsiteX89" fmla="*/ 3053342 w 3343854"/>
                <a:gd name="connsiteY89" fmla="*/ 6072782 h 7301507"/>
                <a:gd name="connsiteX90" fmla="*/ 2960472 w 3343854"/>
                <a:gd name="connsiteY90" fmla="*/ 6232327 h 7301507"/>
                <a:gd name="connsiteX91" fmla="*/ 2924754 w 3343854"/>
                <a:gd name="connsiteY91" fmla="*/ 6213276 h 7301507"/>
                <a:gd name="connsiteX92" fmla="*/ 2853317 w 3343854"/>
                <a:gd name="connsiteY92" fmla="*/ 6225182 h 7301507"/>
                <a:gd name="connsiteX93" fmla="*/ 2717585 w 3343854"/>
                <a:gd name="connsiteY93" fmla="*/ 6337101 h 7301507"/>
                <a:gd name="connsiteX94" fmla="*/ 2610429 w 3343854"/>
                <a:gd name="connsiteY94" fmla="*/ 6322814 h 7301507"/>
                <a:gd name="connsiteX95" fmla="*/ 2579473 w 3343854"/>
                <a:gd name="connsiteY95" fmla="*/ 6351389 h 7301507"/>
                <a:gd name="connsiteX96" fmla="*/ 2512797 w 3343854"/>
                <a:gd name="connsiteY96" fmla="*/ 6396631 h 7301507"/>
                <a:gd name="connsiteX97" fmla="*/ 2396117 w 3343854"/>
                <a:gd name="connsiteY97" fmla="*/ 6384726 h 7301507"/>
                <a:gd name="connsiteX98" fmla="*/ 2372304 w 3343854"/>
                <a:gd name="connsiteY98" fmla="*/ 6501407 h 7301507"/>
                <a:gd name="connsiteX99" fmla="*/ 2367542 w 3343854"/>
                <a:gd name="connsiteY99" fmla="*/ 6537126 h 7301507"/>
                <a:gd name="connsiteX100" fmla="*/ 2343730 w 3343854"/>
                <a:gd name="connsiteY100" fmla="*/ 6556176 h 7301507"/>
                <a:gd name="connsiteX101" fmla="*/ 2146085 w 3343854"/>
                <a:gd name="connsiteY101" fmla="*/ 6508551 h 7301507"/>
                <a:gd name="connsiteX102" fmla="*/ 2107985 w 3343854"/>
                <a:gd name="connsiteY102" fmla="*/ 6560939 h 7301507"/>
                <a:gd name="connsiteX103" fmla="*/ 2077029 w 3343854"/>
                <a:gd name="connsiteY103" fmla="*/ 6656189 h 7301507"/>
                <a:gd name="connsiteX104" fmla="*/ 2043691 w 3343854"/>
                <a:gd name="connsiteY104" fmla="*/ 6720482 h 7301507"/>
                <a:gd name="connsiteX105" fmla="*/ 2055598 w 3343854"/>
                <a:gd name="connsiteY105" fmla="*/ 6782395 h 7301507"/>
                <a:gd name="connsiteX106" fmla="*/ 2188948 w 3343854"/>
                <a:gd name="connsiteY106" fmla="*/ 6894314 h 7301507"/>
                <a:gd name="connsiteX107" fmla="*/ 2258004 w 3343854"/>
                <a:gd name="connsiteY107" fmla="*/ 6927651 h 7301507"/>
                <a:gd name="connsiteX108" fmla="*/ 2241335 w 3343854"/>
                <a:gd name="connsiteY108" fmla="*/ 6951464 h 7301507"/>
                <a:gd name="connsiteX109" fmla="*/ 2205617 w 3343854"/>
                <a:gd name="connsiteY109" fmla="*/ 6970514 h 7301507"/>
                <a:gd name="connsiteX110" fmla="*/ 2238954 w 3343854"/>
                <a:gd name="connsiteY110" fmla="*/ 7046714 h 7301507"/>
                <a:gd name="connsiteX111" fmla="*/ 2207998 w 3343854"/>
                <a:gd name="connsiteY111" fmla="*/ 7068145 h 7301507"/>
                <a:gd name="connsiteX112" fmla="*/ 2103223 w 3343854"/>
                <a:gd name="connsiteY112" fmla="*/ 7006232 h 7301507"/>
                <a:gd name="connsiteX113" fmla="*/ 2060360 w 3343854"/>
                <a:gd name="connsiteY113" fmla="*/ 7032426 h 7301507"/>
                <a:gd name="connsiteX114" fmla="*/ 2000829 w 3343854"/>
                <a:gd name="connsiteY114" fmla="*/ 6930032 h 7301507"/>
                <a:gd name="connsiteX115" fmla="*/ 1884148 w 3343854"/>
                <a:gd name="connsiteY115" fmla="*/ 6956226 h 7301507"/>
                <a:gd name="connsiteX116" fmla="*/ 1819854 w 3343854"/>
                <a:gd name="connsiteY116" fmla="*/ 6960989 h 7301507"/>
                <a:gd name="connsiteX117" fmla="*/ 1769848 w 3343854"/>
                <a:gd name="connsiteY117" fmla="*/ 6956227 h 7301507"/>
                <a:gd name="connsiteX118" fmla="*/ 1712698 w 3343854"/>
                <a:gd name="connsiteY118" fmla="*/ 7001470 h 7301507"/>
                <a:gd name="connsiteX119" fmla="*/ 1534104 w 3343854"/>
                <a:gd name="connsiteY119" fmla="*/ 6960989 h 7301507"/>
                <a:gd name="connsiteX120" fmla="*/ 1557916 w 3343854"/>
                <a:gd name="connsiteY120" fmla="*/ 7087195 h 7301507"/>
                <a:gd name="connsiteX121" fmla="*/ 1481717 w 3343854"/>
                <a:gd name="connsiteY121" fmla="*/ 7132439 h 7301507"/>
                <a:gd name="connsiteX122" fmla="*/ 1419804 w 3343854"/>
                <a:gd name="connsiteY122" fmla="*/ 7199113 h 7301507"/>
                <a:gd name="connsiteX123" fmla="*/ 1269785 w 3343854"/>
                <a:gd name="connsiteY123" fmla="*/ 7191970 h 7301507"/>
                <a:gd name="connsiteX124" fmla="*/ 1217398 w 3343854"/>
                <a:gd name="connsiteY124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9679 w 3343854"/>
                <a:gd name="connsiteY11" fmla="*/ 1141213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83960 w 3343854"/>
                <a:gd name="connsiteY11" fmla="*/ 1112639 h 7301507"/>
                <a:gd name="connsiteX12" fmla="*/ 419679 w 3343854"/>
                <a:gd name="connsiteY12" fmla="*/ 1141213 h 7301507"/>
                <a:gd name="connsiteX13" fmla="*/ 491117 w 3343854"/>
                <a:gd name="connsiteY13" fmla="*/ 1229320 h 7301507"/>
                <a:gd name="connsiteX14" fmla="*/ 531598 w 3343854"/>
                <a:gd name="connsiteY14" fmla="*/ 1317426 h 7301507"/>
                <a:gd name="connsiteX15" fmla="*/ 641135 w 3343854"/>
                <a:gd name="connsiteY15" fmla="*/ 1369814 h 7301507"/>
                <a:gd name="connsiteX16" fmla="*/ 750673 w 3343854"/>
                <a:gd name="connsiteY16" fmla="*/ 1393626 h 7301507"/>
                <a:gd name="connsiteX17" fmla="*/ 834017 w 3343854"/>
                <a:gd name="connsiteY17" fmla="*/ 1441251 h 7301507"/>
                <a:gd name="connsiteX18" fmla="*/ 917360 w 3343854"/>
                <a:gd name="connsiteY18" fmla="*/ 1415057 h 7301507"/>
                <a:gd name="connsiteX19" fmla="*/ 998323 w 3343854"/>
                <a:gd name="connsiteY19" fmla="*/ 1341239 h 7301507"/>
                <a:gd name="connsiteX20" fmla="*/ 1107860 w 3343854"/>
                <a:gd name="connsiteY20" fmla="*/ 1324570 h 7301507"/>
                <a:gd name="connsiteX21" fmla="*/ 1174535 w 3343854"/>
                <a:gd name="connsiteY21" fmla="*/ 1329332 h 7301507"/>
                <a:gd name="connsiteX22" fmla="*/ 1334079 w 3343854"/>
                <a:gd name="connsiteY22" fmla="*/ 1438870 h 7301507"/>
                <a:gd name="connsiteX23" fmla="*/ 1393610 w 3343854"/>
                <a:gd name="connsiteY23" fmla="*/ 1467445 h 7301507"/>
                <a:gd name="connsiteX24" fmla="*/ 1265023 w 3343854"/>
                <a:gd name="connsiteY24" fmla="*/ 1569839 h 7301507"/>
                <a:gd name="connsiteX25" fmla="*/ 1267404 w 3343854"/>
                <a:gd name="connsiteY25" fmla="*/ 1634132 h 7301507"/>
                <a:gd name="connsiteX26" fmla="*/ 1429329 w 3343854"/>
                <a:gd name="connsiteY26" fmla="*/ 1586507 h 7301507"/>
                <a:gd name="connsiteX27" fmla="*/ 1391229 w 3343854"/>
                <a:gd name="connsiteY27" fmla="*/ 1650801 h 7301507"/>
                <a:gd name="connsiteX28" fmla="*/ 1410279 w 3343854"/>
                <a:gd name="connsiteY28" fmla="*/ 1724620 h 7301507"/>
                <a:gd name="connsiteX29" fmla="*/ 1522198 w 3343854"/>
                <a:gd name="connsiteY29" fmla="*/ 1760339 h 7301507"/>
                <a:gd name="connsiteX30" fmla="*/ 1596017 w 3343854"/>
                <a:gd name="connsiteY30" fmla="*/ 1777007 h 7301507"/>
                <a:gd name="connsiteX31" fmla="*/ 1505529 w 3343854"/>
                <a:gd name="connsiteY31" fmla="*/ 1907976 h 7301507"/>
                <a:gd name="connsiteX32" fmla="*/ 1498385 w 3343854"/>
                <a:gd name="connsiteY32" fmla="*/ 1957982 h 7301507"/>
                <a:gd name="connsiteX33" fmla="*/ 1426948 w 3343854"/>
                <a:gd name="connsiteY33" fmla="*/ 1993701 h 7301507"/>
                <a:gd name="connsiteX34" fmla="*/ 1395992 w 3343854"/>
                <a:gd name="connsiteY34" fmla="*/ 2055614 h 7301507"/>
                <a:gd name="connsiteX35" fmla="*/ 1265023 w 3343854"/>
                <a:gd name="connsiteY35" fmla="*/ 2029420 h 7301507"/>
                <a:gd name="connsiteX36" fmla="*/ 1143579 w 3343854"/>
                <a:gd name="connsiteY36" fmla="*/ 2029419 h 7301507"/>
                <a:gd name="connsiteX37" fmla="*/ 1076904 w 3343854"/>
                <a:gd name="connsiteY37" fmla="*/ 2057995 h 7301507"/>
                <a:gd name="connsiteX38" fmla="*/ 1069760 w 3343854"/>
                <a:gd name="connsiteY38" fmla="*/ 2158007 h 7301507"/>
                <a:gd name="connsiteX39" fmla="*/ 981654 w 3343854"/>
                <a:gd name="connsiteY39" fmla="*/ 2246114 h 7301507"/>
                <a:gd name="connsiteX40" fmla="*/ 1124529 w 3343854"/>
                <a:gd name="connsiteY40" fmla="*/ 2308026 h 7301507"/>
                <a:gd name="connsiteX41" fmla="*/ 1174536 w 3343854"/>
                <a:gd name="connsiteY41" fmla="*/ 2343744 h 7301507"/>
                <a:gd name="connsiteX42" fmla="*/ 1226923 w 3343854"/>
                <a:gd name="connsiteY42" fmla="*/ 2360414 h 7301507"/>
                <a:gd name="connsiteX43" fmla="*/ 1276929 w 3343854"/>
                <a:gd name="connsiteY43" fmla="*/ 2410420 h 7301507"/>
                <a:gd name="connsiteX44" fmla="*/ 1334079 w 3343854"/>
                <a:gd name="connsiteY44" fmla="*/ 2431851 h 7301507"/>
                <a:gd name="connsiteX45" fmla="*/ 1426948 w 3343854"/>
                <a:gd name="connsiteY45" fmla="*/ 2508051 h 7301507"/>
                <a:gd name="connsiteX46" fmla="*/ 1512673 w 3343854"/>
                <a:gd name="connsiteY46" fmla="*/ 2541390 h 7301507"/>
                <a:gd name="connsiteX47" fmla="*/ 1646023 w 3343854"/>
                <a:gd name="connsiteY47" fmla="*/ 2689026 h 7301507"/>
                <a:gd name="connsiteX48" fmla="*/ 1729367 w 3343854"/>
                <a:gd name="connsiteY48" fmla="*/ 2843807 h 7301507"/>
                <a:gd name="connsiteX49" fmla="*/ 1900816 w 3343854"/>
                <a:gd name="connsiteY49" fmla="*/ 2950964 h 7301507"/>
                <a:gd name="connsiteX50" fmla="*/ 1931773 w 3343854"/>
                <a:gd name="connsiteY50" fmla="*/ 3055739 h 7301507"/>
                <a:gd name="connsiteX51" fmla="*/ 1993685 w 3343854"/>
                <a:gd name="connsiteY51" fmla="*/ 3158132 h 7301507"/>
                <a:gd name="connsiteX52" fmla="*/ 2055598 w 3343854"/>
                <a:gd name="connsiteY52" fmla="*/ 3196232 h 7301507"/>
                <a:gd name="connsiteX53" fmla="*/ 2186567 w 3343854"/>
                <a:gd name="connsiteY53" fmla="*/ 3343870 h 7301507"/>
                <a:gd name="connsiteX54" fmla="*/ 2329441 w 3343854"/>
                <a:gd name="connsiteY54" fmla="*/ 3420070 h 7301507"/>
                <a:gd name="connsiteX55" fmla="*/ 2388973 w 3343854"/>
                <a:gd name="connsiteY55" fmla="*/ 3505795 h 7301507"/>
                <a:gd name="connsiteX56" fmla="*/ 2436598 w 3343854"/>
                <a:gd name="connsiteY56" fmla="*/ 3572470 h 7301507"/>
                <a:gd name="connsiteX57" fmla="*/ 2484223 w 3343854"/>
                <a:gd name="connsiteY57" fmla="*/ 3562946 h 7301507"/>
                <a:gd name="connsiteX58" fmla="*/ 2488985 w 3343854"/>
                <a:gd name="connsiteY58" fmla="*/ 3715345 h 7301507"/>
                <a:gd name="connsiteX59" fmla="*/ 2541373 w 3343854"/>
                <a:gd name="connsiteY59" fmla="*/ 3808214 h 7301507"/>
                <a:gd name="connsiteX60" fmla="*/ 2534229 w 3343854"/>
                <a:gd name="connsiteY60" fmla="*/ 3846314 h 7301507"/>
                <a:gd name="connsiteX61" fmla="*/ 2603285 w 3343854"/>
                <a:gd name="connsiteY61" fmla="*/ 3882032 h 7301507"/>
                <a:gd name="connsiteX62" fmla="*/ 2660435 w 3343854"/>
                <a:gd name="connsiteY62" fmla="*/ 3827264 h 7301507"/>
                <a:gd name="connsiteX63" fmla="*/ 2693773 w 3343854"/>
                <a:gd name="connsiteY63" fmla="*/ 3910607 h 7301507"/>
                <a:gd name="connsiteX64" fmla="*/ 2739017 w 3343854"/>
                <a:gd name="connsiteY64" fmla="*/ 3955851 h 7301507"/>
                <a:gd name="connsiteX65" fmla="*/ 2812835 w 3343854"/>
                <a:gd name="connsiteY65" fmla="*/ 3979664 h 7301507"/>
                <a:gd name="connsiteX66" fmla="*/ 2865223 w 3343854"/>
                <a:gd name="connsiteY66" fmla="*/ 4048720 h 7301507"/>
                <a:gd name="connsiteX67" fmla="*/ 2950948 w 3343854"/>
                <a:gd name="connsiteY67" fmla="*/ 4103489 h 7301507"/>
                <a:gd name="connsiteX68" fmla="*/ 3003335 w 3343854"/>
                <a:gd name="connsiteY68" fmla="*/ 4136826 h 7301507"/>
                <a:gd name="connsiteX69" fmla="*/ 2874748 w 3343854"/>
                <a:gd name="connsiteY69" fmla="*/ 4229695 h 7301507"/>
                <a:gd name="connsiteX70" fmla="*/ 2872366 w 3343854"/>
                <a:gd name="connsiteY70" fmla="*/ 4284463 h 7301507"/>
                <a:gd name="connsiteX71" fmla="*/ 2974760 w 3343854"/>
                <a:gd name="connsiteY71" fmla="*/ 4401145 h 7301507"/>
                <a:gd name="connsiteX72" fmla="*/ 3070010 w 3343854"/>
                <a:gd name="connsiteY72" fmla="*/ 4463057 h 7301507"/>
                <a:gd name="connsiteX73" fmla="*/ 3100967 w 3343854"/>
                <a:gd name="connsiteY73" fmla="*/ 4501157 h 7301507"/>
                <a:gd name="connsiteX74" fmla="*/ 3086679 w 3343854"/>
                <a:gd name="connsiteY74" fmla="*/ 4582120 h 7301507"/>
                <a:gd name="connsiteX75" fmla="*/ 3081917 w 3343854"/>
                <a:gd name="connsiteY75" fmla="*/ 4665464 h 7301507"/>
                <a:gd name="connsiteX76" fmla="*/ 3039054 w 3343854"/>
                <a:gd name="connsiteY76" fmla="*/ 4674989 h 7301507"/>
                <a:gd name="connsiteX77" fmla="*/ 3012860 w 3343854"/>
                <a:gd name="connsiteY77" fmla="*/ 4691657 h 7301507"/>
                <a:gd name="connsiteX78" fmla="*/ 3041435 w 3343854"/>
                <a:gd name="connsiteY78" fmla="*/ 4841676 h 7301507"/>
                <a:gd name="connsiteX79" fmla="*/ 3024767 w 3343854"/>
                <a:gd name="connsiteY79" fmla="*/ 4977407 h 7301507"/>
                <a:gd name="connsiteX80" fmla="*/ 2986667 w 3343854"/>
                <a:gd name="connsiteY80" fmla="*/ 5017889 h 7301507"/>
                <a:gd name="connsiteX81" fmla="*/ 2969998 w 3343854"/>
                <a:gd name="connsiteY81" fmla="*/ 5139332 h 7301507"/>
                <a:gd name="connsiteX82" fmla="*/ 2941423 w 3343854"/>
                <a:gd name="connsiteY82" fmla="*/ 5258395 h 7301507"/>
                <a:gd name="connsiteX83" fmla="*/ 2993810 w 3343854"/>
                <a:gd name="connsiteY83" fmla="*/ 5275064 h 7301507"/>
                <a:gd name="connsiteX84" fmla="*/ 2991429 w 3343854"/>
                <a:gd name="connsiteY84" fmla="*/ 5320307 h 7301507"/>
                <a:gd name="connsiteX85" fmla="*/ 2989048 w 3343854"/>
                <a:gd name="connsiteY85" fmla="*/ 5375076 h 7301507"/>
                <a:gd name="connsiteX86" fmla="*/ 3046198 w 3343854"/>
                <a:gd name="connsiteY86" fmla="*/ 5444132 h 7301507"/>
                <a:gd name="connsiteX87" fmla="*/ 3093823 w 3343854"/>
                <a:gd name="connsiteY87" fmla="*/ 5570339 h 7301507"/>
                <a:gd name="connsiteX88" fmla="*/ 3000954 w 3343854"/>
                <a:gd name="connsiteY88" fmla="*/ 5860851 h 7301507"/>
                <a:gd name="connsiteX89" fmla="*/ 3022385 w 3343854"/>
                <a:gd name="connsiteY89" fmla="*/ 5915620 h 7301507"/>
                <a:gd name="connsiteX90" fmla="*/ 3048579 w 3343854"/>
                <a:gd name="connsiteY90" fmla="*/ 5968007 h 7301507"/>
                <a:gd name="connsiteX91" fmla="*/ 3053342 w 3343854"/>
                <a:gd name="connsiteY91" fmla="*/ 6072782 h 7301507"/>
                <a:gd name="connsiteX92" fmla="*/ 2960472 w 3343854"/>
                <a:gd name="connsiteY92" fmla="*/ 6232327 h 7301507"/>
                <a:gd name="connsiteX93" fmla="*/ 2924754 w 3343854"/>
                <a:gd name="connsiteY93" fmla="*/ 6213276 h 7301507"/>
                <a:gd name="connsiteX94" fmla="*/ 2853317 w 3343854"/>
                <a:gd name="connsiteY94" fmla="*/ 6225182 h 7301507"/>
                <a:gd name="connsiteX95" fmla="*/ 2717585 w 3343854"/>
                <a:gd name="connsiteY95" fmla="*/ 6337101 h 7301507"/>
                <a:gd name="connsiteX96" fmla="*/ 2610429 w 3343854"/>
                <a:gd name="connsiteY96" fmla="*/ 6322814 h 7301507"/>
                <a:gd name="connsiteX97" fmla="*/ 2579473 w 3343854"/>
                <a:gd name="connsiteY97" fmla="*/ 6351389 h 7301507"/>
                <a:gd name="connsiteX98" fmla="*/ 2512797 w 3343854"/>
                <a:gd name="connsiteY98" fmla="*/ 6396631 h 7301507"/>
                <a:gd name="connsiteX99" fmla="*/ 2396117 w 3343854"/>
                <a:gd name="connsiteY99" fmla="*/ 6384726 h 7301507"/>
                <a:gd name="connsiteX100" fmla="*/ 2372304 w 3343854"/>
                <a:gd name="connsiteY100" fmla="*/ 6501407 h 7301507"/>
                <a:gd name="connsiteX101" fmla="*/ 2367542 w 3343854"/>
                <a:gd name="connsiteY101" fmla="*/ 6537126 h 7301507"/>
                <a:gd name="connsiteX102" fmla="*/ 2343730 w 3343854"/>
                <a:gd name="connsiteY102" fmla="*/ 6556176 h 7301507"/>
                <a:gd name="connsiteX103" fmla="*/ 2146085 w 3343854"/>
                <a:gd name="connsiteY103" fmla="*/ 6508551 h 7301507"/>
                <a:gd name="connsiteX104" fmla="*/ 2107985 w 3343854"/>
                <a:gd name="connsiteY104" fmla="*/ 6560939 h 7301507"/>
                <a:gd name="connsiteX105" fmla="*/ 2077029 w 3343854"/>
                <a:gd name="connsiteY105" fmla="*/ 6656189 h 7301507"/>
                <a:gd name="connsiteX106" fmla="*/ 2043691 w 3343854"/>
                <a:gd name="connsiteY106" fmla="*/ 6720482 h 7301507"/>
                <a:gd name="connsiteX107" fmla="*/ 2055598 w 3343854"/>
                <a:gd name="connsiteY107" fmla="*/ 6782395 h 7301507"/>
                <a:gd name="connsiteX108" fmla="*/ 2188948 w 3343854"/>
                <a:gd name="connsiteY108" fmla="*/ 6894314 h 7301507"/>
                <a:gd name="connsiteX109" fmla="*/ 2258004 w 3343854"/>
                <a:gd name="connsiteY109" fmla="*/ 6927651 h 7301507"/>
                <a:gd name="connsiteX110" fmla="*/ 2241335 w 3343854"/>
                <a:gd name="connsiteY110" fmla="*/ 6951464 h 7301507"/>
                <a:gd name="connsiteX111" fmla="*/ 2205617 w 3343854"/>
                <a:gd name="connsiteY111" fmla="*/ 6970514 h 7301507"/>
                <a:gd name="connsiteX112" fmla="*/ 2238954 w 3343854"/>
                <a:gd name="connsiteY112" fmla="*/ 7046714 h 7301507"/>
                <a:gd name="connsiteX113" fmla="*/ 2207998 w 3343854"/>
                <a:gd name="connsiteY113" fmla="*/ 7068145 h 7301507"/>
                <a:gd name="connsiteX114" fmla="*/ 2103223 w 3343854"/>
                <a:gd name="connsiteY114" fmla="*/ 7006232 h 7301507"/>
                <a:gd name="connsiteX115" fmla="*/ 2060360 w 3343854"/>
                <a:gd name="connsiteY115" fmla="*/ 7032426 h 7301507"/>
                <a:gd name="connsiteX116" fmla="*/ 2000829 w 3343854"/>
                <a:gd name="connsiteY116" fmla="*/ 6930032 h 7301507"/>
                <a:gd name="connsiteX117" fmla="*/ 1884148 w 3343854"/>
                <a:gd name="connsiteY117" fmla="*/ 6956226 h 7301507"/>
                <a:gd name="connsiteX118" fmla="*/ 1819854 w 3343854"/>
                <a:gd name="connsiteY118" fmla="*/ 6960989 h 7301507"/>
                <a:gd name="connsiteX119" fmla="*/ 1769848 w 3343854"/>
                <a:gd name="connsiteY119" fmla="*/ 6956227 h 7301507"/>
                <a:gd name="connsiteX120" fmla="*/ 1712698 w 3343854"/>
                <a:gd name="connsiteY120" fmla="*/ 7001470 h 7301507"/>
                <a:gd name="connsiteX121" fmla="*/ 1534104 w 3343854"/>
                <a:gd name="connsiteY121" fmla="*/ 6960989 h 7301507"/>
                <a:gd name="connsiteX122" fmla="*/ 1557916 w 3343854"/>
                <a:gd name="connsiteY122" fmla="*/ 7087195 h 7301507"/>
                <a:gd name="connsiteX123" fmla="*/ 1481717 w 3343854"/>
                <a:gd name="connsiteY123" fmla="*/ 7132439 h 7301507"/>
                <a:gd name="connsiteX124" fmla="*/ 1419804 w 3343854"/>
                <a:gd name="connsiteY124" fmla="*/ 7199113 h 7301507"/>
                <a:gd name="connsiteX125" fmla="*/ 1269785 w 3343854"/>
                <a:gd name="connsiteY125" fmla="*/ 7191970 h 7301507"/>
                <a:gd name="connsiteX126" fmla="*/ 1217398 w 3343854"/>
                <a:gd name="connsiteY126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383960 w 3343854"/>
                <a:gd name="connsiteY12" fmla="*/ 1112639 h 7301507"/>
                <a:gd name="connsiteX13" fmla="*/ 419679 w 3343854"/>
                <a:gd name="connsiteY13" fmla="*/ 1141213 h 7301507"/>
                <a:gd name="connsiteX14" fmla="*/ 491117 w 3343854"/>
                <a:gd name="connsiteY14" fmla="*/ 1229320 h 7301507"/>
                <a:gd name="connsiteX15" fmla="*/ 531598 w 3343854"/>
                <a:gd name="connsiteY15" fmla="*/ 1317426 h 7301507"/>
                <a:gd name="connsiteX16" fmla="*/ 641135 w 3343854"/>
                <a:gd name="connsiteY16" fmla="*/ 1369814 h 7301507"/>
                <a:gd name="connsiteX17" fmla="*/ 750673 w 3343854"/>
                <a:gd name="connsiteY17" fmla="*/ 1393626 h 7301507"/>
                <a:gd name="connsiteX18" fmla="*/ 834017 w 3343854"/>
                <a:gd name="connsiteY18" fmla="*/ 1441251 h 7301507"/>
                <a:gd name="connsiteX19" fmla="*/ 917360 w 3343854"/>
                <a:gd name="connsiteY19" fmla="*/ 1415057 h 7301507"/>
                <a:gd name="connsiteX20" fmla="*/ 998323 w 3343854"/>
                <a:gd name="connsiteY20" fmla="*/ 1341239 h 7301507"/>
                <a:gd name="connsiteX21" fmla="*/ 1107860 w 3343854"/>
                <a:gd name="connsiteY21" fmla="*/ 1324570 h 7301507"/>
                <a:gd name="connsiteX22" fmla="*/ 1174535 w 3343854"/>
                <a:gd name="connsiteY22" fmla="*/ 1329332 h 7301507"/>
                <a:gd name="connsiteX23" fmla="*/ 1334079 w 3343854"/>
                <a:gd name="connsiteY23" fmla="*/ 1438870 h 7301507"/>
                <a:gd name="connsiteX24" fmla="*/ 1393610 w 3343854"/>
                <a:gd name="connsiteY24" fmla="*/ 1467445 h 7301507"/>
                <a:gd name="connsiteX25" fmla="*/ 1265023 w 3343854"/>
                <a:gd name="connsiteY25" fmla="*/ 1569839 h 7301507"/>
                <a:gd name="connsiteX26" fmla="*/ 1267404 w 3343854"/>
                <a:gd name="connsiteY26" fmla="*/ 1634132 h 7301507"/>
                <a:gd name="connsiteX27" fmla="*/ 1429329 w 3343854"/>
                <a:gd name="connsiteY27" fmla="*/ 1586507 h 7301507"/>
                <a:gd name="connsiteX28" fmla="*/ 1391229 w 3343854"/>
                <a:gd name="connsiteY28" fmla="*/ 1650801 h 7301507"/>
                <a:gd name="connsiteX29" fmla="*/ 1410279 w 3343854"/>
                <a:gd name="connsiteY29" fmla="*/ 1724620 h 7301507"/>
                <a:gd name="connsiteX30" fmla="*/ 1522198 w 3343854"/>
                <a:gd name="connsiteY30" fmla="*/ 1760339 h 7301507"/>
                <a:gd name="connsiteX31" fmla="*/ 1596017 w 3343854"/>
                <a:gd name="connsiteY31" fmla="*/ 1777007 h 7301507"/>
                <a:gd name="connsiteX32" fmla="*/ 1505529 w 3343854"/>
                <a:gd name="connsiteY32" fmla="*/ 1907976 h 7301507"/>
                <a:gd name="connsiteX33" fmla="*/ 1498385 w 3343854"/>
                <a:gd name="connsiteY33" fmla="*/ 1957982 h 7301507"/>
                <a:gd name="connsiteX34" fmla="*/ 1426948 w 3343854"/>
                <a:gd name="connsiteY34" fmla="*/ 1993701 h 7301507"/>
                <a:gd name="connsiteX35" fmla="*/ 1395992 w 3343854"/>
                <a:gd name="connsiteY35" fmla="*/ 2055614 h 7301507"/>
                <a:gd name="connsiteX36" fmla="*/ 1265023 w 3343854"/>
                <a:gd name="connsiteY36" fmla="*/ 2029420 h 7301507"/>
                <a:gd name="connsiteX37" fmla="*/ 1143579 w 3343854"/>
                <a:gd name="connsiteY37" fmla="*/ 2029419 h 7301507"/>
                <a:gd name="connsiteX38" fmla="*/ 1076904 w 3343854"/>
                <a:gd name="connsiteY38" fmla="*/ 2057995 h 7301507"/>
                <a:gd name="connsiteX39" fmla="*/ 1069760 w 3343854"/>
                <a:gd name="connsiteY39" fmla="*/ 2158007 h 7301507"/>
                <a:gd name="connsiteX40" fmla="*/ 981654 w 3343854"/>
                <a:gd name="connsiteY40" fmla="*/ 2246114 h 7301507"/>
                <a:gd name="connsiteX41" fmla="*/ 1124529 w 3343854"/>
                <a:gd name="connsiteY41" fmla="*/ 2308026 h 7301507"/>
                <a:gd name="connsiteX42" fmla="*/ 1174536 w 3343854"/>
                <a:gd name="connsiteY42" fmla="*/ 2343744 h 7301507"/>
                <a:gd name="connsiteX43" fmla="*/ 1226923 w 3343854"/>
                <a:gd name="connsiteY43" fmla="*/ 2360414 h 7301507"/>
                <a:gd name="connsiteX44" fmla="*/ 1276929 w 3343854"/>
                <a:gd name="connsiteY44" fmla="*/ 2410420 h 7301507"/>
                <a:gd name="connsiteX45" fmla="*/ 1334079 w 3343854"/>
                <a:gd name="connsiteY45" fmla="*/ 2431851 h 7301507"/>
                <a:gd name="connsiteX46" fmla="*/ 1426948 w 3343854"/>
                <a:gd name="connsiteY46" fmla="*/ 2508051 h 7301507"/>
                <a:gd name="connsiteX47" fmla="*/ 1512673 w 3343854"/>
                <a:gd name="connsiteY47" fmla="*/ 2541390 h 7301507"/>
                <a:gd name="connsiteX48" fmla="*/ 1646023 w 3343854"/>
                <a:gd name="connsiteY48" fmla="*/ 2689026 h 7301507"/>
                <a:gd name="connsiteX49" fmla="*/ 1729367 w 3343854"/>
                <a:gd name="connsiteY49" fmla="*/ 2843807 h 7301507"/>
                <a:gd name="connsiteX50" fmla="*/ 1900816 w 3343854"/>
                <a:gd name="connsiteY50" fmla="*/ 2950964 h 7301507"/>
                <a:gd name="connsiteX51" fmla="*/ 1931773 w 3343854"/>
                <a:gd name="connsiteY51" fmla="*/ 3055739 h 7301507"/>
                <a:gd name="connsiteX52" fmla="*/ 1993685 w 3343854"/>
                <a:gd name="connsiteY52" fmla="*/ 3158132 h 7301507"/>
                <a:gd name="connsiteX53" fmla="*/ 2055598 w 3343854"/>
                <a:gd name="connsiteY53" fmla="*/ 3196232 h 7301507"/>
                <a:gd name="connsiteX54" fmla="*/ 2186567 w 3343854"/>
                <a:gd name="connsiteY54" fmla="*/ 3343870 h 7301507"/>
                <a:gd name="connsiteX55" fmla="*/ 2329441 w 3343854"/>
                <a:gd name="connsiteY55" fmla="*/ 3420070 h 7301507"/>
                <a:gd name="connsiteX56" fmla="*/ 2388973 w 3343854"/>
                <a:gd name="connsiteY56" fmla="*/ 3505795 h 7301507"/>
                <a:gd name="connsiteX57" fmla="*/ 2436598 w 3343854"/>
                <a:gd name="connsiteY57" fmla="*/ 3572470 h 7301507"/>
                <a:gd name="connsiteX58" fmla="*/ 2484223 w 3343854"/>
                <a:gd name="connsiteY58" fmla="*/ 3562946 h 7301507"/>
                <a:gd name="connsiteX59" fmla="*/ 2488985 w 3343854"/>
                <a:gd name="connsiteY59" fmla="*/ 3715345 h 7301507"/>
                <a:gd name="connsiteX60" fmla="*/ 2541373 w 3343854"/>
                <a:gd name="connsiteY60" fmla="*/ 3808214 h 7301507"/>
                <a:gd name="connsiteX61" fmla="*/ 2534229 w 3343854"/>
                <a:gd name="connsiteY61" fmla="*/ 3846314 h 7301507"/>
                <a:gd name="connsiteX62" fmla="*/ 2603285 w 3343854"/>
                <a:gd name="connsiteY62" fmla="*/ 3882032 h 7301507"/>
                <a:gd name="connsiteX63" fmla="*/ 2660435 w 3343854"/>
                <a:gd name="connsiteY63" fmla="*/ 3827264 h 7301507"/>
                <a:gd name="connsiteX64" fmla="*/ 2693773 w 3343854"/>
                <a:gd name="connsiteY64" fmla="*/ 3910607 h 7301507"/>
                <a:gd name="connsiteX65" fmla="*/ 2739017 w 3343854"/>
                <a:gd name="connsiteY65" fmla="*/ 3955851 h 7301507"/>
                <a:gd name="connsiteX66" fmla="*/ 2812835 w 3343854"/>
                <a:gd name="connsiteY66" fmla="*/ 3979664 h 7301507"/>
                <a:gd name="connsiteX67" fmla="*/ 2865223 w 3343854"/>
                <a:gd name="connsiteY67" fmla="*/ 4048720 h 7301507"/>
                <a:gd name="connsiteX68" fmla="*/ 2950948 w 3343854"/>
                <a:gd name="connsiteY68" fmla="*/ 4103489 h 7301507"/>
                <a:gd name="connsiteX69" fmla="*/ 3003335 w 3343854"/>
                <a:gd name="connsiteY69" fmla="*/ 4136826 h 7301507"/>
                <a:gd name="connsiteX70" fmla="*/ 2874748 w 3343854"/>
                <a:gd name="connsiteY70" fmla="*/ 4229695 h 7301507"/>
                <a:gd name="connsiteX71" fmla="*/ 2872366 w 3343854"/>
                <a:gd name="connsiteY71" fmla="*/ 4284463 h 7301507"/>
                <a:gd name="connsiteX72" fmla="*/ 2974760 w 3343854"/>
                <a:gd name="connsiteY72" fmla="*/ 4401145 h 7301507"/>
                <a:gd name="connsiteX73" fmla="*/ 3070010 w 3343854"/>
                <a:gd name="connsiteY73" fmla="*/ 4463057 h 7301507"/>
                <a:gd name="connsiteX74" fmla="*/ 3100967 w 3343854"/>
                <a:gd name="connsiteY74" fmla="*/ 4501157 h 7301507"/>
                <a:gd name="connsiteX75" fmla="*/ 3086679 w 3343854"/>
                <a:gd name="connsiteY75" fmla="*/ 4582120 h 7301507"/>
                <a:gd name="connsiteX76" fmla="*/ 3081917 w 3343854"/>
                <a:gd name="connsiteY76" fmla="*/ 4665464 h 7301507"/>
                <a:gd name="connsiteX77" fmla="*/ 3039054 w 3343854"/>
                <a:gd name="connsiteY77" fmla="*/ 4674989 h 7301507"/>
                <a:gd name="connsiteX78" fmla="*/ 3012860 w 3343854"/>
                <a:gd name="connsiteY78" fmla="*/ 4691657 h 7301507"/>
                <a:gd name="connsiteX79" fmla="*/ 3041435 w 3343854"/>
                <a:gd name="connsiteY79" fmla="*/ 4841676 h 7301507"/>
                <a:gd name="connsiteX80" fmla="*/ 3024767 w 3343854"/>
                <a:gd name="connsiteY80" fmla="*/ 4977407 h 7301507"/>
                <a:gd name="connsiteX81" fmla="*/ 2986667 w 3343854"/>
                <a:gd name="connsiteY81" fmla="*/ 5017889 h 7301507"/>
                <a:gd name="connsiteX82" fmla="*/ 2969998 w 3343854"/>
                <a:gd name="connsiteY82" fmla="*/ 5139332 h 7301507"/>
                <a:gd name="connsiteX83" fmla="*/ 2941423 w 3343854"/>
                <a:gd name="connsiteY83" fmla="*/ 5258395 h 7301507"/>
                <a:gd name="connsiteX84" fmla="*/ 2993810 w 3343854"/>
                <a:gd name="connsiteY84" fmla="*/ 5275064 h 7301507"/>
                <a:gd name="connsiteX85" fmla="*/ 2991429 w 3343854"/>
                <a:gd name="connsiteY85" fmla="*/ 5320307 h 7301507"/>
                <a:gd name="connsiteX86" fmla="*/ 2989048 w 3343854"/>
                <a:gd name="connsiteY86" fmla="*/ 5375076 h 7301507"/>
                <a:gd name="connsiteX87" fmla="*/ 3046198 w 3343854"/>
                <a:gd name="connsiteY87" fmla="*/ 5444132 h 7301507"/>
                <a:gd name="connsiteX88" fmla="*/ 3093823 w 3343854"/>
                <a:gd name="connsiteY88" fmla="*/ 5570339 h 7301507"/>
                <a:gd name="connsiteX89" fmla="*/ 3000954 w 3343854"/>
                <a:gd name="connsiteY89" fmla="*/ 5860851 h 7301507"/>
                <a:gd name="connsiteX90" fmla="*/ 3022385 w 3343854"/>
                <a:gd name="connsiteY90" fmla="*/ 5915620 h 7301507"/>
                <a:gd name="connsiteX91" fmla="*/ 3048579 w 3343854"/>
                <a:gd name="connsiteY91" fmla="*/ 5968007 h 7301507"/>
                <a:gd name="connsiteX92" fmla="*/ 3053342 w 3343854"/>
                <a:gd name="connsiteY92" fmla="*/ 6072782 h 7301507"/>
                <a:gd name="connsiteX93" fmla="*/ 2960472 w 3343854"/>
                <a:gd name="connsiteY93" fmla="*/ 6232327 h 7301507"/>
                <a:gd name="connsiteX94" fmla="*/ 2924754 w 3343854"/>
                <a:gd name="connsiteY94" fmla="*/ 6213276 h 7301507"/>
                <a:gd name="connsiteX95" fmla="*/ 2853317 w 3343854"/>
                <a:gd name="connsiteY95" fmla="*/ 6225182 h 7301507"/>
                <a:gd name="connsiteX96" fmla="*/ 2717585 w 3343854"/>
                <a:gd name="connsiteY96" fmla="*/ 6337101 h 7301507"/>
                <a:gd name="connsiteX97" fmla="*/ 2610429 w 3343854"/>
                <a:gd name="connsiteY97" fmla="*/ 6322814 h 7301507"/>
                <a:gd name="connsiteX98" fmla="*/ 2579473 w 3343854"/>
                <a:gd name="connsiteY98" fmla="*/ 6351389 h 7301507"/>
                <a:gd name="connsiteX99" fmla="*/ 2512797 w 3343854"/>
                <a:gd name="connsiteY99" fmla="*/ 6396631 h 7301507"/>
                <a:gd name="connsiteX100" fmla="*/ 2396117 w 3343854"/>
                <a:gd name="connsiteY100" fmla="*/ 6384726 h 7301507"/>
                <a:gd name="connsiteX101" fmla="*/ 2372304 w 3343854"/>
                <a:gd name="connsiteY101" fmla="*/ 6501407 h 7301507"/>
                <a:gd name="connsiteX102" fmla="*/ 2367542 w 3343854"/>
                <a:gd name="connsiteY102" fmla="*/ 6537126 h 7301507"/>
                <a:gd name="connsiteX103" fmla="*/ 2343730 w 3343854"/>
                <a:gd name="connsiteY103" fmla="*/ 6556176 h 7301507"/>
                <a:gd name="connsiteX104" fmla="*/ 2146085 w 3343854"/>
                <a:gd name="connsiteY104" fmla="*/ 6508551 h 7301507"/>
                <a:gd name="connsiteX105" fmla="*/ 2107985 w 3343854"/>
                <a:gd name="connsiteY105" fmla="*/ 6560939 h 7301507"/>
                <a:gd name="connsiteX106" fmla="*/ 2077029 w 3343854"/>
                <a:gd name="connsiteY106" fmla="*/ 6656189 h 7301507"/>
                <a:gd name="connsiteX107" fmla="*/ 2043691 w 3343854"/>
                <a:gd name="connsiteY107" fmla="*/ 6720482 h 7301507"/>
                <a:gd name="connsiteX108" fmla="*/ 2055598 w 3343854"/>
                <a:gd name="connsiteY108" fmla="*/ 6782395 h 7301507"/>
                <a:gd name="connsiteX109" fmla="*/ 2188948 w 3343854"/>
                <a:gd name="connsiteY109" fmla="*/ 6894314 h 7301507"/>
                <a:gd name="connsiteX110" fmla="*/ 2258004 w 3343854"/>
                <a:gd name="connsiteY110" fmla="*/ 6927651 h 7301507"/>
                <a:gd name="connsiteX111" fmla="*/ 2241335 w 3343854"/>
                <a:gd name="connsiteY111" fmla="*/ 6951464 h 7301507"/>
                <a:gd name="connsiteX112" fmla="*/ 2205617 w 3343854"/>
                <a:gd name="connsiteY112" fmla="*/ 6970514 h 7301507"/>
                <a:gd name="connsiteX113" fmla="*/ 2238954 w 3343854"/>
                <a:gd name="connsiteY113" fmla="*/ 7046714 h 7301507"/>
                <a:gd name="connsiteX114" fmla="*/ 2207998 w 3343854"/>
                <a:gd name="connsiteY114" fmla="*/ 7068145 h 7301507"/>
                <a:gd name="connsiteX115" fmla="*/ 2103223 w 3343854"/>
                <a:gd name="connsiteY115" fmla="*/ 7006232 h 7301507"/>
                <a:gd name="connsiteX116" fmla="*/ 2060360 w 3343854"/>
                <a:gd name="connsiteY116" fmla="*/ 7032426 h 7301507"/>
                <a:gd name="connsiteX117" fmla="*/ 2000829 w 3343854"/>
                <a:gd name="connsiteY117" fmla="*/ 6930032 h 7301507"/>
                <a:gd name="connsiteX118" fmla="*/ 1884148 w 3343854"/>
                <a:gd name="connsiteY118" fmla="*/ 6956226 h 7301507"/>
                <a:gd name="connsiteX119" fmla="*/ 1819854 w 3343854"/>
                <a:gd name="connsiteY119" fmla="*/ 6960989 h 7301507"/>
                <a:gd name="connsiteX120" fmla="*/ 1769848 w 3343854"/>
                <a:gd name="connsiteY120" fmla="*/ 6956227 h 7301507"/>
                <a:gd name="connsiteX121" fmla="*/ 1712698 w 3343854"/>
                <a:gd name="connsiteY121" fmla="*/ 7001470 h 7301507"/>
                <a:gd name="connsiteX122" fmla="*/ 1534104 w 3343854"/>
                <a:gd name="connsiteY122" fmla="*/ 6960989 h 7301507"/>
                <a:gd name="connsiteX123" fmla="*/ 1557916 w 3343854"/>
                <a:gd name="connsiteY123" fmla="*/ 7087195 h 7301507"/>
                <a:gd name="connsiteX124" fmla="*/ 1481717 w 3343854"/>
                <a:gd name="connsiteY124" fmla="*/ 7132439 h 7301507"/>
                <a:gd name="connsiteX125" fmla="*/ 1419804 w 3343854"/>
                <a:gd name="connsiteY125" fmla="*/ 7199113 h 7301507"/>
                <a:gd name="connsiteX126" fmla="*/ 1269785 w 3343854"/>
                <a:gd name="connsiteY126" fmla="*/ 7191970 h 7301507"/>
                <a:gd name="connsiteX127" fmla="*/ 1217398 w 3343854"/>
                <a:gd name="connsiteY127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38729 w 3343854"/>
                <a:gd name="connsiteY12" fmla="*/ 1060251 h 7301507"/>
                <a:gd name="connsiteX13" fmla="*/ 383960 w 3343854"/>
                <a:gd name="connsiteY13" fmla="*/ 1112639 h 7301507"/>
                <a:gd name="connsiteX14" fmla="*/ 419679 w 3343854"/>
                <a:gd name="connsiteY14" fmla="*/ 1141213 h 7301507"/>
                <a:gd name="connsiteX15" fmla="*/ 491117 w 3343854"/>
                <a:gd name="connsiteY15" fmla="*/ 1229320 h 7301507"/>
                <a:gd name="connsiteX16" fmla="*/ 531598 w 3343854"/>
                <a:gd name="connsiteY16" fmla="*/ 1317426 h 7301507"/>
                <a:gd name="connsiteX17" fmla="*/ 641135 w 3343854"/>
                <a:gd name="connsiteY17" fmla="*/ 1369814 h 7301507"/>
                <a:gd name="connsiteX18" fmla="*/ 750673 w 3343854"/>
                <a:gd name="connsiteY18" fmla="*/ 1393626 h 7301507"/>
                <a:gd name="connsiteX19" fmla="*/ 834017 w 3343854"/>
                <a:gd name="connsiteY19" fmla="*/ 1441251 h 7301507"/>
                <a:gd name="connsiteX20" fmla="*/ 917360 w 3343854"/>
                <a:gd name="connsiteY20" fmla="*/ 1415057 h 7301507"/>
                <a:gd name="connsiteX21" fmla="*/ 998323 w 3343854"/>
                <a:gd name="connsiteY21" fmla="*/ 1341239 h 7301507"/>
                <a:gd name="connsiteX22" fmla="*/ 1107860 w 3343854"/>
                <a:gd name="connsiteY22" fmla="*/ 1324570 h 7301507"/>
                <a:gd name="connsiteX23" fmla="*/ 1174535 w 3343854"/>
                <a:gd name="connsiteY23" fmla="*/ 1329332 h 7301507"/>
                <a:gd name="connsiteX24" fmla="*/ 1334079 w 3343854"/>
                <a:gd name="connsiteY24" fmla="*/ 1438870 h 7301507"/>
                <a:gd name="connsiteX25" fmla="*/ 1393610 w 3343854"/>
                <a:gd name="connsiteY25" fmla="*/ 1467445 h 7301507"/>
                <a:gd name="connsiteX26" fmla="*/ 1265023 w 3343854"/>
                <a:gd name="connsiteY26" fmla="*/ 1569839 h 7301507"/>
                <a:gd name="connsiteX27" fmla="*/ 1267404 w 3343854"/>
                <a:gd name="connsiteY27" fmla="*/ 1634132 h 7301507"/>
                <a:gd name="connsiteX28" fmla="*/ 1429329 w 3343854"/>
                <a:gd name="connsiteY28" fmla="*/ 1586507 h 7301507"/>
                <a:gd name="connsiteX29" fmla="*/ 1391229 w 3343854"/>
                <a:gd name="connsiteY29" fmla="*/ 1650801 h 7301507"/>
                <a:gd name="connsiteX30" fmla="*/ 1410279 w 3343854"/>
                <a:gd name="connsiteY30" fmla="*/ 1724620 h 7301507"/>
                <a:gd name="connsiteX31" fmla="*/ 1522198 w 3343854"/>
                <a:gd name="connsiteY31" fmla="*/ 1760339 h 7301507"/>
                <a:gd name="connsiteX32" fmla="*/ 1596017 w 3343854"/>
                <a:gd name="connsiteY32" fmla="*/ 1777007 h 7301507"/>
                <a:gd name="connsiteX33" fmla="*/ 1505529 w 3343854"/>
                <a:gd name="connsiteY33" fmla="*/ 1907976 h 7301507"/>
                <a:gd name="connsiteX34" fmla="*/ 1498385 w 3343854"/>
                <a:gd name="connsiteY34" fmla="*/ 1957982 h 7301507"/>
                <a:gd name="connsiteX35" fmla="*/ 1426948 w 3343854"/>
                <a:gd name="connsiteY35" fmla="*/ 1993701 h 7301507"/>
                <a:gd name="connsiteX36" fmla="*/ 1395992 w 3343854"/>
                <a:gd name="connsiteY36" fmla="*/ 2055614 h 7301507"/>
                <a:gd name="connsiteX37" fmla="*/ 1265023 w 3343854"/>
                <a:gd name="connsiteY37" fmla="*/ 2029420 h 7301507"/>
                <a:gd name="connsiteX38" fmla="*/ 1143579 w 3343854"/>
                <a:gd name="connsiteY38" fmla="*/ 2029419 h 7301507"/>
                <a:gd name="connsiteX39" fmla="*/ 1076904 w 3343854"/>
                <a:gd name="connsiteY39" fmla="*/ 2057995 h 7301507"/>
                <a:gd name="connsiteX40" fmla="*/ 1069760 w 3343854"/>
                <a:gd name="connsiteY40" fmla="*/ 2158007 h 7301507"/>
                <a:gd name="connsiteX41" fmla="*/ 981654 w 3343854"/>
                <a:gd name="connsiteY41" fmla="*/ 2246114 h 7301507"/>
                <a:gd name="connsiteX42" fmla="*/ 1124529 w 3343854"/>
                <a:gd name="connsiteY42" fmla="*/ 2308026 h 7301507"/>
                <a:gd name="connsiteX43" fmla="*/ 1174536 w 3343854"/>
                <a:gd name="connsiteY43" fmla="*/ 2343744 h 7301507"/>
                <a:gd name="connsiteX44" fmla="*/ 1226923 w 3343854"/>
                <a:gd name="connsiteY44" fmla="*/ 2360414 h 7301507"/>
                <a:gd name="connsiteX45" fmla="*/ 1276929 w 3343854"/>
                <a:gd name="connsiteY45" fmla="*/ 2410420 h 7301507"/>
                <a:gd name="connsiteX46" fmla="*/ 1334079 w 3343854"/>
                <a:gd name="connsiteY46" fmla="*/ 2431851 h 7301507"/>
                <a:gd name="connsiteX47" fmla="*/ 1426948 w 3343854"/>
                <a:gd name="connsiteY47" fmla="*/ 2508051 h 7301507"/>
                <a:gd name="connsiteX48" fmla="*/ 1512673 w 3343854"/>
                <a:gd name="connsiteY48" fmla="*/ 2541390 h 7301507"/>
                <a:gd name="connsiteX49" fmla="*/ 1646023 w 3343854"/>
                <a:gd name="connsiteY49" fmla="*/ 2689026 h 7301507"/>
                <a:gd name="connsiteX50" fmla="*/ 1729367 w 3343854"/>
                <a:gd name="connsiteY50" fmla="*/ 2843807 h 7301507"/>
                <a:gd name="connsiteX51" fmla="*/ 1900816 w 3343854"/>
                <a:gd name="connsiteY51" fmla="*/ 2950964 h 7301507"/>
                <a:gd name="connsiteX52" fmla="*/ 1931773 w 3343854"/>
                <a:gd name="connsiteY52" fmla="*/ 3055739 h 7301507"/>
                <a:gd name="connsiteX53" fmla="*/ 1993685 w 3343854"/>
                <a:gd name="connsiteY53" fmla="*/ 3158132 h 7301507"/>
                <a:gd name="connsiteX54" fmla="*/ 2055598 w 3343854"/>
                <a:gd name="connsiteY54" fmla="*/ 3196232 h 7301507"/>
                <a:gd name="connsiteX55" fmla="*/ 2186567 w 3343854"/>
                <a:gd name="connsiteY55" fmla="*/ 3343870 h 7301507"/>
                <a:gd name="connsiteX56" fmla="*/ 2329441 w 3343854"/>
                <a:gd name="connsiteY56" fmla="*/ 3420070 h 7301507"/>
                <a:gd name="connsiteX57" fmla="*/ 2388973 w 3343854"/>
                <a:gd name="connsiteY57" fmla="*/ 3505795 h 7301507"/>
                <a:gd name="connsiteX58" fmla="*/ 2436598 w 3343854"/>
                <a:gd name="connsiteY58" fmla="*/ 3572470 h 7301507"/>
                <a:gd name="connsiteX59" fmla="*/ 2484223 w 3343854"/>
                <a:gd name="connsiteY59" fmla="*/ 3562946 h 7301507"/>
                <a:gd name="connsiteX60" fmla="*/ 2488985 w 3343854"/>
                <a:gd name="connsiteY60" fmla="*/ 3715345 h 7301507"/>
                <a:gd name="connsiteX61" fmla="*/ 2541373 w 3343854"/>
                <a:gd name="connsiteY61" fmla="*/ 3808214 h 7301507"/>
                <a:gd name="connsiteX62" fmla="*/ 2534229 w 3343854"/>
                <a:gd name="connsiteY62" fmla="*/ 3846314 h 7301507"/>
                <a:gd name="connsiteX63" fmla="*/ 2603285 w 3343854"/>
                <a:gd name="connsiteY63" fmla="*/ 3882032 h 7301507"/>
                <a:gd name="connsiteX64" fmla="*/ 2660435 w 3343854"/>
                <a:gd name="connsiteY64" fmla="*/ 3827264 h 7301507"/>
                <a:gd name="connsiteX65" fmla="*/ 2693773 w 3343854"/>
                <a:gd name="connsiteY65" fmla="*/ 3910607 h 7301507"/>
                <a:gd name="connsiteX66" fmla="*/ 2739017 w 3343854"/>
                <a:gd name="connsiteY66" fmla="*/ 3955851 h 7301507"/>
                <a:gd name="connsiteX67" fmla="*/ 2812835 w 3343854"/>
                <a:gd name="connsiteY67" fmla="*/ 3979664 h 7301507"/>
                <a:gd name="connsiteX68" fmla="*/ 2865223 w 3343854"/>
                <a:gd name="connsiteY68" fmla="*/ 4048720 h 7301507"/>
                <a:gd name="connsiteX69" fmla="*/ 2950948 w 3343854"/>
                <a:gd name="connsiteY69" fmla="*/ 4103489 h 7301507"/>
                <a:gd name="connsiteX70" fmla="*/ 3003335 w 3343854"/>
                <a:gd name="connsiteY70" fmla="*/ 4136826 h 7301507"/>
                <a:gd name="connsiteX71" fmla="*/ 2874748 w 3343854"/>
                <a:gd name="connsiteY71" fmla="*/ 4229695 h 7301507"/>
                <a:gd name="connsiteX72" fmla="*/ 2872366 w 3343854"/>
                <a:gd name="connsiteY72" fmla="*/ 4284463 h 7301507"/>
                <a:gd name="connsiteX73" fmla="*/ 2974760 w 3343854"/>
                <a:gd name="connsiteY73" fmla="*/ 4401145 h 7301507"/>
                <a:gd name="connsiteX74" fmla="*/ 3070010 w 3343854"/>
                <a:gd name="connsiteY74" fmla="*/ 4463057 h 7301507"/>
                <a:gd name="connsiteX75" fmla="*/ 3100967 w 3343854"/>
                <a:gd name="connsiteY75" fmla="*/ 4501157 h 7301507"/>
                <a:gd name="connsiteX76" fmla="*/ 3086679 w 3343854"/>
                <a:gd name="connsiteY76" fmla="*/ 4582120 h 7301507"/>
                <a:gd name="connsiteX77" fmla="*/ 3081917 w 3343854"/>
                <a:gd name="connsiteY77" fmla="*/ 4665464 h 7301507"/>
                <a:gd name="connsiteX78" fmla="*/ 3039054 w 3343854"/>
                <a:gd name="connsiteY78" fmla="*/ 4674989 h 7301507"/>
                <a:gd name="connsiteX79" fmla="*/ 3012860 w 3343854"/>
                <a:gd name="connsiteY79" fmla="*/ 4691657 h 7301507"/>
                <a:gd name="connsiteX80" fmla="*/ 3041435 w 3343854"/>
                <a:gd name="connsiteY80" fmla="*/ 4841676 h 7301507"/>
                <a:gd name="connsiteX81" fmla="*/ 3024767 w 3343854"/>
                <a:gd name="connsiteY81" fmla="*/ 4977407 h 7301507"/>
                <a:gd name="connsiteX82" fmla="*/ 2986667 w 3343854"/>
                <a:gd name="connsiteY82" fmla="*/ 5017889 h 7301507"/>
                <a:gd name="connsiteX83" fmla="*/ 2969998 w 3343854"/>
                <a:gd name="connsiteY83" fmla="*/ 5139332 h 7301507"/>
                <a:gd name="connsiteX84" fmla="*/ 2941423 w 3343854"/>
                <a:gd name="connsiteY84" fmla="*/ 5258395 h 7301507"/>
                <a:gd name="connsiteX85" fmla="*/ 2993810 w 3343854"/>
                <a:gd name="connsiteY85" fmla="*/ 5275064 h 7301507"/>
                <a:gd name="connsiteX86" fmla="*/ 2991429 w 3343854"/>
                <a:gd name="connsiteY86" fmla="*/ 5320307 h 7301507"/>
                <a:gd name="connsiteX87" fmla="*/ 2989048 w 3343854"/>
                <a:gd name="connsiteY87" fmla="*/ 5375076 h 7301507"/>
                <a:gd name="connsiteX88" fmla="*/ 3046198 w 3343854"/>
                <a:gd name="connsiteY88" fmla="*/ 5444132 h 7301507"/>
                <a:gd name="connsiteX89" fmla="*/ 3093823 w 3343854"/>
                <a:gd name="connsiteY89" fmla="*/ 5570339 h 7301507"/>
                <a:gd name="connsiteX90" fmla="*/ 3000954 w 3343854"/>
                <a:gd name="connsiteY90" fmla="*/ 5860851 h 7301507"/>
                <a:gd name="connsiteX91" fmla="*/ 3022385 w 3343854"/>
                <a:gd name="connsiteY91" fmla="*/ 5915620 h 7301507"/>
                <a:gd name="connsiteX92" fmla="*/ 3048579 w 3343854"/>
                <a:gd name="connsiteY92" fmla="*/ 5968007 h 7301507"/>
                <a:gd name="connsiteX93" fmla="*/ 3053342 w 3343854"/>
                <a:gd name="connsiteY93" fmla="*/ 6072782 h 7301507"/>
                <a:gd name="connsiteX94" fmla="*/ 2960472 w 3343854"/>
                <a:gd name="connsiteY94" fmla="*/ 6232327 h 7301507"/>
                <a:gd name="connsiteX95" fmla="*/ 2924754 w 3343854"/>
                <a:gd name="connsiteY95" fmla="*/ 6213276 h 7301507"/>
                <a:gd name="connsiteX96" fmla="*/ 2853317 w 3343854"/>
                <a:gd name="connsiteY96" fmla="*/ 6225182 h 7301507"/>
                <a:gd name="connsiteX97" fmla="*/ 2717585 w 3343854"/>
                <a:gd name="connsiteY97" fmla="*/ 6337101 h 7301507"/>
                <a:gd name="connsiteX98" fmla="*/ 2610429 w 3343854"/>
                <a:gd name="connsiteY98" fmla="*/ 6322814 h 7301507"/>
                <a:gd name="connsiteX99" fmla="*/ 2579473 w 3343854"/>
                <a:gd name="connsiteY99" fmla="*/ 6351389 h 7301507"/>
                <a:gd name="connsiteX100" fmla="*/ 2512797 w 3343854"/>
                <a:gd name="connsiteY100" fmla="*/ 6396631 h 7301507"/>
                <a:gd name="connsiteX101" fmla="*/ 2396117 w 3343854"/>
                <a:gd name="connsiteY101" fmla="*/ 6384726 h 7301507"/>
                <a:gd name="connsiteX102" fmla="*/ 2372304 w 3343854"/>
                <a:gd name="connsiteY102" fmla="*/ 6501407 h 7301507"/>
                <a:gd name="connsiteX103" fmla="*/ 2367542 w 3343854"/>
                <a:gd name="connsiteY103" fmla="*/ 6537126 h 7301507"/>
                <a:gd name="connsiteX104" fmla="*/ 2343730 w 3343854"/>
                <a:gd name="connsiteY104" fmla="*/ 6556176 h 7301507"/>
                <a:gd name="connsiteX105" fmla="*/ 2146085 w 3343854"/>
                <a:gd name="connsiteY105" fmla="*/ 6508551 h 7301507"/>
                <a:gd name="connsiteX106" fmla="*/ 2107985 w 3343854"/>
                <a:gd name="connsiteY106" fmla="*/ 6560939 h 7301507"/>
                <a:gd name="connsiteX107" fmla="*/ 2077029 w 3343854"/>
                <a:gd name="connsiteY107" fmla="*/ 6656189 h 7301507"/>
                <a:gd name="connsiteX108" fmla="*/ 2043691 w 3343854"/>
                <a:gd name="connsiteY108" fmla="*/ 6720482 h 7301507"/>
                <a:gd name="connsiteX109" fmla="*/ 2055598 w 3343854"/>
                <a:gd name="connsiteY109" fmla="*/ 6782395 h 7301507"/>
                <a:gd name="connsiteX110" fmla="*/ 2188948 w 3343854"/>
                <a:gd name="connsiteY110" fmla="*/ 6894314 h 7301507"/>
                <a:gd name="connsiteX111" fmla="*/ 2258004 w 3343854"/>
                <a:gd name="connsiteY111" fmla="*/ 6927651 h 7301507"/>
                <a:gd name="connsiteX112" fmla="*/ 2241335 w 3343854"/>
                <a:gd name="connsiteY112" fmla="*/ 6951464 h 7301507"/>
                <a:gd name="connsiteX113" fmla="*/ 2205617 w 3343854"/>
                <a:gd name="connsiteY113" fmla="*/ 6970514 h 7301507"/>
                <a:gd name="connsiteX114" fmla="*/ 2238954 w 3343854"/>
                <a:gd name="connsiteY114" fmla="*/ 7046714 h 7301507"/>
                <a:gd name="connsiteX115" fmla="*/ 2207998 w 3343854"/>
                <a:gd name="connsiteY115" fmla="*/ 7068145 h 7301507"/>
                <a:gd name="connsiteX116" fmla="*/ 2103223 w 3343854"/>
                <a:gd name="connsiteY116" fmla="*/ 7006232 h 7301507"/>
                <a:gd name="connsiteX117" fmla="*/ 2060360 w 3343854"/>
                <a:gd name="connsiteY117" fmla="*/ 7032426 h 7301507"/>
                <a:gd name="connsiteX118" fmla="*/ 2000829 w 3343854"/>
                <a:gd name="connsiteY118" fmla="*/ 6930032 h 7301507"/>
                <a:gd name="connsiteX119" fmla="*/ 1884148 w 3343854"/>
                <a:gd name="connsiteY119" fmla="*/ 6956226 h 7301507"/>
                <a:gd name="connsiteX120" fmla="*/ 1819854 w 3343854"/>
                <a:gd name="connsiteY120" fmla="*/ 6960989 h 7301507"/>
                <a:gd name="connsiteX121" fmla="*/ 1769848 w 3343854"/>
                <a:gd name="connsiteY121" fmla="*/ 6956227 h 7301507"/>
                <a:gd name="connsiteX122" fmla="*/ 1712698 w 3343854"/>
                <a:gd name="connsiteY122" fmla="*/ 7001470 h 7301507"/>
                <a:gd name="connsiteX123" fmla="*/ 1534104 w 3343854"/>
                <a:gd name="connsiteY123" fmla="*/ 6960989 h 7301507"/>
                <a:gd name="connsiteX124" fmla="*/ 1557916 w 3343854"/>
                <a:gd name="connsiteY124" fmla="*/ 7087195 h 7301507"/>
                <a:gd name="connsiteX125" fmla="*/ 1481717 w 3343854"/>
                <a:gd name="connsiteY125" fmla="*/ 7132439 h 7301507"/>
                <a:gd name="connsiteX126" fmla="*/ 1419804 w 3343854"/>
                <a:gd name="connsiteY126" fmla="*/ 7199113 h 7301507"/>
                <a:gd name="connsiteX127" fmla="*/ 1269785 w 3343854"/>
                <a:gd name="connsiteY127" fmla="*/ 7191970 h 7301507"/>
                <a:gd name="connsiteX128" fmla="*/ 1217398 w 3343854"/>
                <a:gd name="connsiteY128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86354 w 3343854"/>
                <a:gd name="connsiteY11" fmla="*/ 867370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05392 w 3343854"/>
                <a:gd name="connsiteY11" fmla="*/ 829270 h 7301507"/>
                <a:gd name="connsiteX12" fmla="*/ 486354 w 3343854"/>
                <a:gd name="connsiteY12" fmla="*/ 867370 h 7301507"/>
                <a:gd name="connsiteX13" fmla="*/ 424442 w 3343854"/>
                <a:gd name="connsiteY13" fmla="*/ 1012626 h 7301507"/>
                <a:gd name="connsiteX14" fmla="*/ 438729 w 3343854"/>
                <a:gd name="connsiteY14" fmla="*/ 1060251 h 7301507"/>
                <a:gd name="connsiteX15" fmla="*/ 383960 w 3343854"/>
                <a:gd name="connsiteY15" fmla="*/ 1112639 h 7301507"/>
                <a:gd name="connsiteX16" fmla="*/ 419679 w 3343854"/>
                <a:gd name="connsiteY16" fmla="*/ 1141213 h 7301507"/>
                <a:gd name="connsiteX17" fmla="*/ 491117 w 3343854"/>
                <a:gd name="connsiteY17" fmla="*/ 1229320 h 7301507"/>
                <a:gd name="connsiteX18" fmla="*/ 531598 w 3343854"/>
                <a:gd name="connsiteY18" fmla="*/ 1317426 h 7301507"/>
                <a:gd name="connsiteX19" fmla="*/ 641135 w 3343854"/>
                <a:gd name="connsiteY19" fmla="*/ 1369814 h 7301507"/>
                <a:gd name="connsiteX20" fmla="*/ 750673 w 3343854"/>
                <a:gd name="connsiteY20" fmla="*/ 1393626 h 7301507"/>
                <a:gd name="connsiteX21" fmla="*/ 834017 w 3343854"/>
                <a:gd name="connsiteY21" fmla="*/ 1441251 h 7301507"/>
                <a:gd name="connsiteX22" fmla="*/ 917360 w 3343854"/>
                <a:gd name="connsiteY22" fmla="*/ 1415057 h 7301507"/>
                <a:gd name="connsiteX23" fmla="*/ 998323 w 3343854"/>
                <a:gd name="connsiteY23" fmla="*/ 1341239 h 7301507"/>
                <a:gd name="connsiteX24" fmla="*/ 1107860 w 3343854"/>
                <a:gd name="connsiteY24" fmla="*/ 1324570 h 7301507"/>
                <a:gd name="connsiteX25" fmla="*/ 1174535 w 3343854"/>
                <a:gd name="connsiteY25" fmla="*/ 1329332 h 7301507"/>
                <a:gd name="connsiteX26" fmla="*/ 1334079 w 3343854"/>
                <a:gd name="connsiteY26" fmla="*/ 1438870 h 7301507"/>
                <a:gd name="connsiteX27" fmla="*/ 1393610 w 3343854"/>
                <a:gd name="connsiteY27" fmla="*/ 1467445 h 7301507"/>
                <a:gd name="connsiteX28" fmla="*/ 1265023 w 3343854"/>
                <a:gd name="connsiteY28" fmla="*/ 1569839 h 7301507"/>
                <a:gd name="connsiteX29" fmla="*/ 1267404 w 3343854"/>
                <a:gd name="connsiteY29" fmla="*/ 1634132 h 7301507"/>
                <a:gd name="connsiteX30" fmla="*/ 1429329 w 3343854"/>
                <a:gd name="connsiteY30" fmla="*/ 1586507 h 7301507"/>
                <a:gd name="connsiteX31" fmla="*/ 1391229 w 3343854"/>
                <a:gd name="connsiteY31" fmla="*/ 1650801 h 7301507"/>
                <a:gd name="connsiteX32" fmla="*/ 1410279 w 3343854"/>
                <a:gd name="connsiteY32" fmla="*/ 1724620 h 7301507"/>
                <a:gd name="connsiteX33" fmla="*/ 1522198 w 3343854"/>
                <a:gd name="connsiteY33" fmla="*/ 1760339 h 7301507"/>
                <a:gd name="connsiteX34" fmla="*/ 1596017 w 3343854"/>
                <a:gd name="connsiteY34" fmla="*/ 1777007 h 7301507"/>
                <a:gd name="connsiteX35" fmla="*/ 1505529 w 3343854"/>
                <a:gd name="connsiteY35" fmla="*/ 1907976 h 7301507"/>
                <a:gd name="connsiteX36" fmla="*/ 1498385 w 3343854"/>
                <a:gd name="connsiteY36" fmla="*/ 1957982 h 7301507"/>
                <a:gd name="connsiteX37" fmla="*/ 1426948 w 3343854"/>
                <a:gd name="connsiteY37" fmla="*/ 1993701 h 7301507"/>
                <a:gd name="connsiteX38" fmla="*/ 1395992 w 3343854"/>
                <a:gd name="connsiteY38" fmla="*/ 2055614 h 7301507"/>
                <a:gd name="connsiteX39" fmla="*/ 1265023 w 3343854"/>
                <a:gd name="connsiteY39" fmla="*/ 2029420 h 7301507"/>
                <a:gd name="connsiteX40" fmla="*/ 1143579 w 3343854"/>
                <a:gd name="connsiteY40" fmla="*/ 2029419 h 7301507"/>
                <a:gd name="connsiteX41" fmla="*/ 1076904 w 3343854"/>
                <a:gd name="connsiteY41" fmla="*/ 2057995 h 7301507"/>
                <a:gd name="connsiteX42" fmla="*/ 1069760 w 3343854"/>
                <a:gd name="connsiteY42" fmla="*/ 2158007 h 7301507"/>
                <a:gd name="connsiteX43" fmla="*/ 981654 w 3343854"/>
                <a:gd name="connsiteY43" fmla="*/ 2246114 h 7301507"/>
                <a:gd name="connsiteX44" fmla="*/ 1124529 w 3343854"/>
                <a:gd name="connsiteY44" fmla="*/ 2308026 h 7301507"/>
                <a:gd name="connsiteX45" fmla="*/ 1174536 w 3343854"/>
                <a:gd name="connsiteY45" fmla="*/ 2343744 h 7301507"/>
                <a:gd name="connsiteX46" fmla="*/ 1226923 w 3343854"/>
                <a:gd name="connsiteY46" fmla="*/ 2360414 h 7301507"/>
                <a:gd name="connsiteX47" fmla="*/ 1276929 w 3343854"/>
                <a:gd name="connsiteY47" fmla="*/ 2410420 h 7301507"/>
                <a:gd name="connsiteX48" fmla="*/ 1334079 w 3343854"/>
                <a:gd name="connsiteY48" fmla="*/ 2431851 h 7301507"/>
                <a:gd name="connsiteX49" fmla="*/ 1426948 w 3343854"/>
                <a:gd name="connsiteY49" fmla="*/ 2508051 h 7301507"/>
                <a:gd name="connsiteX50" fmla="*/ 1512673 w 3343854"/>
                <a:gd name="connsiteY50" fmla="*/ 2541390 h 7301507"/>
                <a:gd name="connsiteX51" fmla="*/ 1646023 w 3343854"/>
                <a:gd name="connsiteY51" fmla="*/ 2689026 h 7301507"/>
                <a:gd name="connsiteX52" fmla="*/ 1729367 w 3343854"/>
                <a:gd name="connsiteY52" fmla="*/ 2843807 h 7301507"/>
                <a:gd name="connsiteX53" fmla="*/ 1900816 w 3343854"/>
                <a:gd name="connsiteY53" fmla="*/ 2950964 h 7301507"/>
                <a:gd name="connsiteX54" fmla="*/ 1931773 w 3343854"/>
                <a:gd name="connsiteY54" fmla="*/ 3055739 h 7301507"/>
                <a:gd name="connsiteX55" fmla="*/ 1993685 w 3343854"/>
                <a:gd name="connsiteY55" fmla="*/ 3158132 h 7301507"/>
                <a:gd name="connsiteX56" fmla="*/ 2055598 w 3343854"/>
                <a:gd name="connsiteY56" fmla="*/ 3196232 h 7301507"/>
                <a:gd name="connsiteX57" fmla="*/ 2186567 w 3343854"/>
                <a:gd name="connsiteY57" fmla="*/ 3343870 h 7301507"/>
                <a:gd name="connsiteX58" fmla="*/ 2329441 w 3343854"/>
                <a:gd name="connsiteY58" fmla="*/ 3420070 h 7301507"/>
                <a:gd name="connsiteX59" fmla="*/ 2388973 w 3343854"/>
                <a:gd name="connsiteY59" fmla="*/ 3505795 h 7301507"/>
                <a:gd name="connsiteX60" fmla="*/ 2436598 w 3343854"/>
                <a:gd name="connsiteY60" fmla="*/ 3572470 h 7301507"/>
                <a:gd name="connsiteX61" fmla="*/ 2484223 w 3343854"/>
                <a:gd name="connsiteY61" fmla="*/ 3562946 h 7301507"/>
                <a:gd name="connsiteX62" fmla="*/ 2488985 w 3343854"/>
                <a:gd name="connsiteY62" fmla="*/ 3715345 h 7301507"/>
                <a:gd name="connsiteX63" fmla="*/ 2541373 w 3343854"/>
                <a:gd name="connsiteY63" fmla="*/ 3808214 h 7301507"/>
                <a:gd name="connsiteX64" fmla="*/ 2534229 w 3343854"/>
                <a:gd name="connsiteY64" fmla="*/ 3846314 h 7301507"/>
                <a:gd name="connsiteX65" fmla="*/ 2603285 w 3343854"/>
                <a:gd name="connsiteY65" fmla="*/ 3882032 h 7301507"/>
                <a:gd name="connsiteX66" fmla="*/ 2660435 w 3343854"/>
                <a:gd name="connsiteY66" fmla="*/ 3827264 h 7301507"/>
                <a:gd name="connsiteX67" fmla="*/ 2693773 w 3343854"/>
                <a:gd name="connsiteY67" fmla="*/ 3910607 h 7301507"/>
                <a:gd name="connsiteX68" fmla="*/ 2739017 w 3343854"/>
                <a:gd name="connsiteY68" fmla="*/ 3955851 h 7301507"/>
                <a:gd name="connsiteX69" fmla="*/ 2812835 w 3343854"/>
                <a:gd name="connsiteY69" fmla="*/ 3979664 h 7301507"/>
                <a:gd name="connsiteX70" fmla="*/ 2865223 w 3343854"/>
                <a:gd name="connsiteY70" fmla="*/ 4048720 h 7301507"/>
                <a:gd name="connsiteX71" fmla="*/ 2950948 w 3343854"/>
                <a:gd name="connsiteY71" fmla="*/ 4103489 h 7301507"/>
                <a:gd name="connsiteX72" fmla="*/ 3003335 w 3343854"/>
                <a:gd name="connsiteY72" fmla="*/ 4136826 h 7301507"/>
                <a:gd name="connsiteX73" fmla="*/ 2874748 w 3343854"/>
                <a:gd name="connsiteY73" fmla="*/ 4229695 h 7301507"/>
                <a:gd name="connsiteX74" fmla="*/ 2872366 w 3343854"/>
                <a:gd name="connsiteY74" fmla="*/ 4284463 h 7301507"/>
                <a:gd name="connsiteX75" fmla="*/ 2974760 w 3343854"/>
                <a:gd name="connsiteY75" fmla="*/ 4401145 h 7301507"/>
                <a:gd name="connsiteX76" fmla="*/ 3070010 w 3343854"/>
                <a:gd name="connsiteY76" fmla="*/ 4463057 h 7301507"/>
                <a:gd name="connsiteX77" fmla="*/ 3100967 w 3343854"/>
                <a:gd name="connsiteY77" fmla="*/ 4501157 h 7301507"/>
                <a:gd name="connsiteX78" fmla="*/ 3086679 w 3343854"/>
                <a:gd name="connsiteY78" fmla="*/ 4582120 h 7301507"/>
                <a:gd name="connsiteX79" fmla="*/ 3081917 w 3343854"/>
                <a:gd name="connsiteY79" fmla="*/ 4665464 h 7301507"/>
                <a:gd name="connsiteX80" fmla="*/ 3039054 w 3343854"/>
                <a:gd name="connsiteY80" fmla="*/ 4674989 h 7301507"/>
                <a:gd name="connsiteX81" fmla="*/ 3012860 w 3343854"/>
                <a:gd name="connsiteY81" fmla="*/ 4691657 h 7301507"/>
                <a:gd name="connsiteX82" fmla="*/ 3041435 w 3343854"/>
                <a:gd name="connsiteY82" fmla="*/ 4841676 h 7301507"/>
                <a:gd name="connsiteX83" fmla="*/ 3024767 w 3343854"/>
                <a:gd name="connsiteY83" fmla="*/ 4977407 h 7301507"/>
                <a:gd name="connsiteX84" fmla="*/ 2986667 w 3343854"/>
                <a:gd name="connsiteY84" fmla="*/ 5017889 h 7301507"/>
                <a:gd name="connsiteX85" fmla="*/ 2969998 w 3343854"/>
                <a:gd name="connsiteY85" fmla="*/ 5139332 h 7301507"/>
                <a:gd name="connsiteX86" fmla="*/ 2941423 w 3343854"/>
                <a:gd name="connsiteY86" fmla="*/ 5258395 h 7301507"/>
                <a:gd name="connsiteX87" fmla="*/ 2993810 w 3343854"/>
                <a:gd name="connsiteY87" fmla="*/ 5275064 h 7301507"/>
                <a:gd name="connsiteX88" fmla="*/ 2991429 w 3343854"/>
                <a:gd name="connsiteY88" fmla="*/ 5320307 h 7301507"/>
                <a:gd name="connsiteX89" fmla="*/ 2989048 w 3343854"/>
                <a:gd name="connsiteY89" fmla="*/ 5375076 h 7301507"/>
                <a:gd name="connsiteX90" fmla="*/ 3046198 w 3343854"/>
                <a:gd name="connsiteY90" fmla="*/ 5444132 h 7301507"/>
                <a:gd name="connsiteX91" fmla="*/ 3093823 w 3343854"/>
                <a:gd name="connsiteY91" fmla="*/ 5570339 h 7301507"/>
                <a:gd name="connsiteX92" fmla="*/ 3000954 w 3343854"/>
                <a:gd name="connsiteY92" fmla="*/ 5860851 h 7301507"/>
                <a:gd name="connsiteX93" fmla="*/ 3022385 w 3343854"/>
                <a:gd name="connsiteY93" fmla="*/ 5915620 h 7301507"/>
                <a:gd name="connsiteX94" fmla="*/ 3048579 w 3343854"/>
                <a:gd name="connsiteY94" fmla="*/ 5968007 h 7301507"/>
                <a:gd name="connsiteX95" fmla="*/ 3053342 w 3343854"/>
                <a:gd name="connsiteY95" fmla="*/ 6072782 h 7301507"/>
                <a:gd name="connsiteX96" fmla="*/ 2960472 w 3343854"/>
                <a:gd name="connsiteY96" fmla="*/ 6232327 h 7301507"/>
                <a:gd name="connsiteX97" fmla="*/ 2924754 w 3343854"/>
                <a:gd name="connsiteY97" fmla="*/ 6213276 h 7301507"/>
                <a:gd name="connsiteX98" fmla="*/ 2853317 w 3343854"/>
                <a:gd name="connsiteY98" fmla="*/ 6225182 h 7301507"/>
                <a:gd name="connsiteX99" fmla="*/ 2717585 w 3343854"/>
                <a:gd name="connsiteY99" fmla="*/ 6337101 h 7301507"/>
                <a:gd name="connsiteX100" fmla="*/ 2610429 w 3343854"/>
                <a:gd name="connsiteY100" fmla="*/ 6322814 h 7301507"/>
                <a:gd name="connsiteX101" fmla="*/ 2579473 w 3343854"/>
                <a:gd name="connsiteY101" fmla="*/ 6351389 h 7301507"/>
                <a:gd name="connsiteX102" fmla="*/ 2512797 w 3343854"/>
                <a:gd name="connsiteY102" fmla="*/ 6396631 h 7301507"/>
                <a:gd name="connsiteX103" fmla="*/ 2396117 w 3343854"/>
                <a:gd name="connsiteY103" fmla="*/ 6384726 h 7301507"/>
                <a:gd name="connsiteX104" fmla="*/ 2372304 w 3343854"/>
                <a:gd name="connsiteY104" fmla="*/ 6501407 h 7301507"/>
                <a:gd name="connsiteX105" fmla="*/ 2367542 w 3343854"/>
                <a:gd name="connsiteY105" fmla="*/ 6537126 h 7301507"/>
                <a:gd name="connsiteX106" fmla="*/ 2343730 w 3343854"/>
                <a:gd name="connsiteY106" fmla="*/ 6556176 h 7301507"/>
                <a:gd name="connsiteX107" fmla="*/ 2146085 w 3343854"/>
                <a:gd name="connsiteY107" fmla="*/ 6508551 h 7301507"/>
                <a:gd name="connsiteX108" fmla="*/ 2107985 w 3343854"/>
                <a:gd name="connsiteY108" fmla="*/ 6560939 h 7301507"/>
                <a:gd name="connsiteX109" fmla="*/ 2077029 w 3343854"/>
                <a:gd name="connsiteY109" fmla="*/ 6656189 h 7301507"/>
                <a:gd name="connsiteX110" fmla="*/ 2043691 w 3343854"/>
                <a:gd name="connsiteY110" fmla="*/ 6720482 h 7301507"/>
                <a:gd name="connsiteX111" fmla="*/ 2055598 w 3343854"/>
                <a:gd name="connsiteY111" fmla="*/ 6782395 h 7301507"/>
                <a:gd name="connsiteX112" fmla="*/ 2188948 w 3343854"/>
                <a:gd name="connsiteY112" fmla="*/ 6894314 h 7301507"/>
                <a:gd name="connsiteX113" fmla="*/ 2258004 w 3343854"/>
                <a:gd name="connsiteY113" fmla="*/ 6927651 h 7301507"/>
                <a:gd name="connsiteX114" fmla="*/ 2241335 w 3343854"/>
                <a:gd name="connsiteY114" fmla="*/ 6951464 h 7301507"/>
                <a:gd name="connsiteX115" fmla="*/ 2205617 w 3343854"/>
                <a:gd name="connsiteY115" fmla="*/ 6970514 h 7301507"/>
                <a:gd name="connsiteX116" fmla="*/ 2238954 w 3343854"/>
                <a:gd name="connsiteY116" fmla="*/ 7046714 h 7301507"/>
                <a:gd name="connsiteX117" fmla="*/ 2207998 w 3343854"/>
                <a:gd name="connsiteY117" fmla="*/ 7068145 h 7301507"/>
                <a:gd name="connsiteX118" fmla="*/ 2103223 w 3343854"/>
                <a:gd name="connsiteY118" fmla="*/ 7006232 h 7301507"/>
                <a:gd name="connsiteX119" fmla="*/ 2060360 w 3343854"/>
                <a:gd name="connsiteY119" fmla="*/ 7032426 h 7301507"/>
                <a:gd name="connsiteX120" fmla="*/ 2000829 w 3343854"/>
                <a:gd name="connsiteY120" fmla="*/ 6930032 h 7301507"/>
                <a:gd name="connsiteX121" fmla="*/ 1884148 w 3343854"/>
                <a:gd name="connsiteY121" fmla="*/ 6956226 h 7301507"/>
                <a:gd name="connsiteX122" fmla="*/ 1819854 w 3343854"/>
                <a:gd name="connsiteY122" fmla="*/ 6960989 h 7301507"/>
                <a:gd name="connsiteX123" fmla="*/ 1769848 w 3343854"/>
                <a:gd name="connsiteY123" fmla="*/ 6956227 h 7301507"/>
                <a:gd name="connsiteX124" fmla="*/ 1712698 w 3343854"/>
                <a:gd name="connsiteY124" fmla="*/ 7001470 h 7301507"/>
                <a:gd name="connsiteX125" fmla="*/ 1534104 w 3343854"/>
                <a:gd name="connsiteY125" fmla="*/ 6960989 h 7301507"/>
                <a:gd name="connsiteX126" fmla="*/ 1557916 w 3343854"/>
                <a:gd name="connsiteY126" fmla="*/ 7087195 h 7301507"/>
                <a:gd name="connsiteX127" fmla="*/ 1481717 w 3343854"/>
                <a:gd name="connsiteY127" fmla="*/ 7132439 h 7301507"/>
                <a:gd name="connsiteX128" fmla="*/ 1419804 w 3343854"/>
                <a:gd name="connsiteY128" fmla="*/ 7199113 h 7301507"/>
                <a:gd name="connsiteX129" fmla="*/ 1269785 w 3343854"/>
                <a:gd name="connsiteY129" fmla="*/ 7191970 h 7301507"/>
                <a:gd name="connsiteX130" fmla="*/ 1217398 w 3343854"/>
                <a:gd name="connsiteY130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67292 w 3343854"/>
                <a:gd name="connsiteY11" fmla="*/ 879276 h 7301507"/>
                <a:gd name="connsiteX12" fmla="*/ 405392 w 3343854"/>
                <a:gd name="connsiteY12" fmla="*/ 829270 h 7301507"/>
                <a:gd name="connsiteX13" fmla="*/ 486354 w 3343854"/>
                <a:gd name="connsiteY13" fmla="*/ 867370 h 7301507"/>
                <a:gd name="connsiteX14" fmla="*/ 424442 w 3343854"/>
                <a:gd name="connsiteY14" fmla="*/ 1012626 h 7301507"/>
                <a:gd name="connsiteX15" fmla="*/ 438729 w 3343854"/>
                <a:gd name="connsiteY15" fmla="*/ 1060251 h 7301507"/>
                <a:gd name="connsiteX16" fmla="*/ 383960 w 3343854"/>
                <a:gd name="connsiteY16" fmla="*/ 1112639 h 7301507"/>
                <a:gd name="connsiteX17" fmla="*/ 419679 w 3343854"/>
                <a:gd name="connsiteY17" fmla="*/ 1141213 h 7301507"/>
                <a:gd name="connsiteX18" fmla="*/ 491117 w 3343854"/>
                <a:gd name="connsiteY18" fmla="*/ 1229320 h 7301507"/>
                <a:gd name="connsiteX19" fmla="*/ 531598 w 3343854"/>
                <a:gd name="connsiteY19" fmla="*/ 1317426 h 7301507"/>
                <a:gd name="connsiteX20" fmla="*/ 641135 w 3343854"/>
                <a:gd name="connsiteY20" fmla="*/ 1369814 h 7301507"/>
                <a:gd name="connsiteX21" fmla="*/ 750673 w 3343854"/>
                <a:gd name="connsiteY21" fmla="*/ 1393626 h 7301507"/>
                <a:gd name="connsiteX22" fmla="*/ 834017 w 3343854"/>
                <a:gd name="connsiteY22" fmla="*/ 1441251 h 7301507"/>
                <a:gd name="connsiteX23" fmla="*/ 917360 w 3343854"/>
                <a:gd name="connsiteY23" fmla="*/ 1415057 h 7301507"/>
                <a:gd name="connsiteX24" fmla="*/ 998323 w 3343854"/>
                <a:gd name="connsiteY24" fmla="*/ 1341239 h 7301507"/>
                <a:gd name="connsiteX25" fmla="*/ 1107860 w 3343854"/>
                <a:gd name="connsiteY25" fmla="*/ 1324570 h 7301507"/>
                <a:gd name="connsiteX26" fmla="*/ 1174535 w 3343854"/>
                <a:gd name="connsiteY26" fmla="*/ 1329332 h 7301507"/>
                <a:gd name="connsiteX27" fmla="*/ 1334079 w 3343854"/>
                <a:gd name="connsiteY27" fmla="*/ 1438870 h 7301507"/>
                <a:gd name="connsiteX28" fmla="*/ 1393610 w 3343854"/>
                <a:gd name="connsiteY28" fmla="*/ 1467445 h 7301507"/>
                <a:gd name="connsiteX29" fmla="*/ 1265023 w 3343854"/>
                <a:gd name="connsiteY29" fmla="*/ 1569839 h 7301507"/>
                <a:gd name="connsiteX30" fmla="*/ 1267404 w 3343854"/>
                <a:gd name="connsiteY30" fmla="*/ 1634132 h 7301507"/>
                <a:gd name="connsiteX31" fmla="*/ 1429329 w 3343854"/>
                <a:gd name="connsiteY31" fmla="*/ 1586507 h 7301507"/>
                <a:gd name="connsiteX32" fmla="*/ 1391229 w 3343854"/>
                <a:gd name="connsiteY32" fmla="*/ 1650801 h 7301507"/>
                <a:gd name="connsiteX33" fmla="*/ 1410279 w 3343854"/>
                <a:gd name="connsiteY33" fmla="*/ 1724620 h 7301507"/>
                <a:gd name="connsiteX34" fmla="*/ 1522198 w 3343854"/>
                <a:gd name="connsiteY34" fmla="*/ 1760339 h 7301507"/>
                <a:gd name="connsiteX35" fmla="*/ 1596017 w 3343854"/>
                <a:gd name="connsiteY35" fmla="*/ 1777007 h 7301507"/>
                <a:gd name="connsiteX36" fmla="*/ 1505529 w 3343854"/>
                <a:gd name="connsiteY36" fmla="*/ 1907976 h 7301507"/>
                <a:gd name="connsiteX37" fmla="*/ 1498385 w 3343854"/>
                <a:gd name="connsiteY37" fmla="*/ 1957982 h 7301507"/>
                <a:gd name="connsiteX38" fmla="*/ 1426948 w 3343854"/>
                <a:gd name="connsiteY38" fmla="*/ 1993701 h 7301507"/>
                <a:gd name="connsiteX39" fmla="*/ 1395992 w 3343854"/>
                <a:gd name="connsiteY39" fmla="*/ 2055614 h 7301507"/>
                <a:gd name="connsiteX40" fmla="*/ 1265023 w 3343854"/>
                <a:gd name="connsiteY40" fmla="*/ 2029420 h 7301507"/>
                <a:gd name="connsiteX41" fmla="*/ 1143579 w 3343854"/>
                <a:gd name="connsiteY41" fmla="*/ 2029419 h 7301507"/>
                <a:gd name="connsiteX42" fmla="*/ 1076904 w 3343854"/>
                <a:gd name="connsiteY42" fmla="*/ 2057995 h 7301507"/>
                <a:gd name="connsiteX43" fmla="*/ 1069760 w 3343854"/>
                <a:gd name="connsiteY43" fmla="*/ 2158007 h 7301507"/>
                <a:gd name="connsiteX44" fmla="*/ 981654 w 3343854"/>
                <a:gd name="connsiteY44" fmla="*/ 2246114 h 7301507"/>
                <a:gd name="connsiteX45" fmla="*/ 1124529 w 3343854"/>
                <a:gd name="connsiteY45" fmla="*/ 2308026 h 7301507"/>
                <a:gd name="connsiteX46" fmla="*/ 1174536 w 3343854"/>
                <a:gd name="connsiteY46" fmla="*/ 2343744 h 7301507"/>
                <a:gd name="connsiteX47" fmla="*/ 1226923 w 3343854"/>
                <a:gd name="connsiteY47" fmla="*/ 2360414 h 7301507"/>
                <a:gd name="connsiteX48" fmla="*/ 1276929 w 3343854"/>
                <a:gd name="connsiteY48" fmla="*/ 2410420 h 7301507"/>
                <a:gd name="connsiteX49" fmla="*/ 1334079 w 3343854"/>
                <a:gd name="connsiteY49" fmla="*/ 2431851 h 7301507"/>
                <a:gd name="connsiteX50" fmla="*/ 1426948 w 3343854"/>
                <a:gd name="connsiteY50" fmla="*/ 2508051 h 7301507"/>
                <a:gd name="connsiteX51" fmla="*/ 1512673 w 3343854"/>
                <a:gd name="connsiteY51" fmla="*/ 2541390 h 7301507"/>
                <a:gd name="connsiteX52" fmla="*/ 1646023 w 3343854"/>
                <a:gd name="connsiteY52" fmla="*/ 2689026 h 7301507"/>
                <a:gd name="connsiteX53" fmla="*/ 1729367 w 3343854"/>
                <a:gd name="connsiteY53" fmla="*/ 2843807 h 7301507"/>
                <a:gd name="connsiteX54" fmla="*/ 1900816 w 3343854"/>
                <a:gd name="connsiteY54" fmla="*/ 2950964 h 7301507"/>
                <a:gd name="connsiteX55" fmla="*/ 1931773 w 3343854"/>
                <a:gd name="connsiteY55" fmla="*/ 3055739 h 7301507"/>
                <a:gd name="connsiteX56" fmla="*/ 1993685 w 3343854"/>
                <a:gd name="connsiteY56" fmla="*/ 3158132 h 7301507"/>
                <a:gd name="connsiteX57" fmla="*/ 2055598 w 3343854"/>
                <a:gd name="connsiteY57" fmla="*/ 3196232 h 7301507"/>
                <a:gd name="connsiteX58" fmla="*/ 2186567 w 3343854"/>
                <a:gd name="connsiteY58" fmla="*/ 3343870 h 7301507"/>
                <a:gd name="connsiteX59" fmla="*/ 2329441 w 3343854"/>
                <a:gd name="connsiteY59" fmla="*/ 3420070 h 7301507"/>
                <a:gd name="connsiteX60" fmla="*/ 2388973 w 3343854"/>
                <a:gd name="connsiteY60" fmla="*/ 3505795 h 7301507"/>
                <a:gd name="connsiteX61" fmla="*/ 2436598 w 3343854"/>
                <a:gd name="connsiteY61" fmla="*/ 3572470 h 7301507"/>
                <a:gd name="connsiteX62" fmla="*/ 2484223 w 3343854"/>
                <a:gd name="connsiteY62" fmla="*/ 3562946 h 7301507"/>
                <a:gd name="connsiteX63" fmla="*/ 2488985 w 3343854"/>
                <a:gd name="connsiteY63" fmla="*/ 3715345 h 7301507"/>
                <a:gd name="connsiteX64" fmla="*/ 2541373 w 3343854"/>
                <a:gd name="connsiteY64" fmla="*/ 3808214 h 7301507"/>
                <a:gd name="connsiteX65" fmla="*/ 2534229 w 3343854"/>
                <a:gd name="connsiteY65" fmla="*/ 3846314 h 7301507"/>
                <a:gd name="connsiteX66" fmla="*/ 2603285 w 3343854"/>
                <a:gd name="connsiteY66" fmla="*/ 3882032 h 7301507"/>
                <a:gd name="connsiteX67" fmla="*/ 2660435 w 3343854"/>
                <a:gd name="connsiteY67" fmla="*/ 3827264 h 7301507"/>
                <a:gd name="connsiteX68" fmla="*/ 2693773 w 3343854"/>
                <a:gd name="connsiteY68" fmla="*/ 3910607 h 7301507"/>
                <a:gd name="connsiteX69" fmla="*/ 2739017 w 3343854"/>
                <a:gd name="connsiteY69" fmla="*/ 3955851 h 7301507"/>
                <a:gd name="connsiteX70" fmla="*/ 2812835 w 3343854"/>
                <a:gd name="connsiteY70" fmla="*/ 3979664 h 7301507"/>
                <a:gd name="connsiteX71" fmla="*/ 2865223 w 3343854"/>
                <a:gd name="connsiteY71" fmla="*/ 4048720 h 7301507"/>
                <a:gd name="connsiteX72" fmla="*/ 2950948 w 3343854"/>
                <a:gd name="connsiteY72" fmla="*/ 4103489 h 7301507"/>
                <a:gd name="connsiteX73" fmla="*/ 3003335 w 3343854"/>
                <a:gd name="connsiteY73" fmla="*/ 4136826 h 7301507"/>
                <a:gd name="connsiteX74" fmla="*/ 2874748 w 3343854"/>
                <a:gd name="connsiteY74" fmla="*/ 4229695 h 7301507"/>
                <a:gd name="connsiteX75" fmla="*/ 2872366 w 3343854"/>
                <a:gd name="connsiteY75" fmla="*/ 4284463 h 7301507"/>
                <a:gd name="connsiteX76" fmla="*/ 2974760 w 3343854"/>
                <a:gd name="connsiteY76" fmla="*/ 4401145 h 7301507"/>
                <a:gd name="connsiteX77" fmla="*/ 3070010 w 3343854"/>
                <a:gd name="connsiteY77" fmla="*/ 4463057 h 7301507"/>
                <a:gd name="connsiteX78" fmla="*/ 3100967 w 3343854"/>
                <a:gd name="connsiteY78" fmla="*/ 4501157 h 7301507"/>
                <a:gd name="connsiteX79" fmla="*/ 3086679 w 3343854"/>
                <a:gd name="connsiteY79" fmla="*/ 4582120 h 7301507"/>
                <a:gd name="connsiteX80" fmla="*/ 3081917 w 3343854"/>
                <a:gd name="connsiteY80" fmla="*/ 4665464 h 7301507"/>
                <a:gd name="connsiteX81" fmla="*/ 3039054 w 3343854"/>
                <a:gd name="connsiteY81" fmla="*/ 4674989 h 7301507"/>
                <a:gd name="connsiteX82" fmla="*/ 3012860 w 3343854"/>
                <a:gd name="connsiteY82" fmla="*/ 4691657 h 7301507"/>
                <a:gd name="connsiteX83" fmla="*/ 3041435 w 3343854"/>
                <a:gd name="connsiteY83" fmla="*/ 4841676 h 7301507"/>
                <a:gd name="connsiteX84" fmla="*/ 3024767 w 3343854"/>
                <a:gd name="connsiteY84" fmla="*/ 4977407 h 7301507"/>
                <a:gd name="connsiteX85" fmla="*/ 2986667 w 3343854"/>
                <a:gd name="connsiteY85" fmla="*/ 5017889 h 7301507"/>
                <a:gd name="connsiteX86" fmla="*/ 2969998 w 3343854"/>
                <a:gd name="connsiteY86" fmla="*/ 5139332 h 7301507"/>
                <a:gd name="connsiteX87" fmla="*/ 2941423 w 3343854"/>
                <a:gd name="connsiteY87" fmla="*/ 5258395 h 7301507"/>
                <a:gd name="connsiteX88" fmla="*/ 2993810 w 3343854"/>
                <a:gd name="connsiteY88" fmla="*/ 5275064 h 7301507"/>
                <a:gd name="connsiteX89" fmla="*/ 2991429 w 3343854"/>
                <a:gd name="connsiteY89" fmla="*/ 5320307 h 7301507"/>
                <a:gd name="connsiteX90" fmla="*/ 2989048 w 3343854"/>
                <a:gd name="connsiteY90" fmla="*/ 5375076 h 7301507"/>
                <a:gd name="connsiteX91" fmla="*/ 3046198 w 3343854"/>
                <a:gd name="connsiteY91" fmla="*/ 5444132 h 7301507"/>
                <a:gd name="connsiteX92" fmla="*/ 3093823 w 3343854"/>
                <a:gd name="connsiteY92" fmla="*/ 5570339 h 7301507"/>
                <a:gd name="connsiteX93" fmla="*/ 3000954 w 3343854"/>
                <a:gd name="connsiteY93" fmla="*/ 5860851 h 7301507"/>
                <a:gd name="connsiteX94" fmla="*/ 3022385 w 3343854"/>
                <a:gd name="connsiteY94" fmla="*/ 5915620 h 7301507"/>
                <a:gd name="connsiteX95" fmla="*/ 3048579 w 3343854"/>
                <a:gd name="connsiteY95" fmla="*/ 5968007 h 7301507"/>
                <a:gd name="connsiteX96" fmla="*/ 3053342 w 3343854"/>
                <a:gd name="connsiteY96" fmla="*/ 6072782 h 7301507"/>
                <a:gd name="connsiteX97" fmla="*/ 2960472 w 3343854"/>
                <a:gd name="connsiteY97" fmla="*/ 6232327 h 7301507"/>
                <a:gd name="connsiteX98" fmla="*/ 2924754 w 3343854"/>
                <a:gd name="connsiteY98" fmla="*/ 6213276 h 7301507"/>
                <a:gd name="connsiteX99" fmla="*/ 2853317 w 3343854"/>
                <a:gd name="connsiteY99" fmla="*/ 6225182 h 7301507"/>
                <a:gd name="connsiteX100" fmla="*/ 2717585 w 3343854"/>
                <a:gd name="connsiteY100" fmla="*/ 6337101 h 7301507"/>
                <a:gd name="connsiteX101" fmla="*/ 2610429 w 3343854"/>
                <a:gd name="connsiteY101" fmla="*/ 6322814 h 7301507"/>
                <a:gd name="connsiteX102" fmla="*/ 2579473 w 3343854"/>
                <a:gd name="connsiteY102" fmla="*/ 6351389 h 7301507"/>
                <a:gd name="connsiteX103" fmla="*/ 2512797 w 3343854"/>
                <a:gd name="connsiteY103" fmla="*/ 6396631 h 7301507"/>
                <a:gd name="connsiteX104" fmla="*/ 2396117 w 3343854"/>
                <a:gd name="connsiteY104" fmla="*/ 6384726 h 7301507"/>
                <a:gd name="connsiteX105" fmla="*/ 2372304 w 3343854"/>
                <a:gd name="connsiteY105" fmla="*/ 6501407 h 7301507"/>
                <a:gd name="connsiteX106" fmla="*/ 2367542 w 3343854"/>
                <a:gd name="connsiteY106" fmla="*/ 6537126 h 7301507"/>
                <a:gd name="connsiteX107" fmla="*/ 2343730 w 3343854"/>
                <a:gd name="connsiteY107" fmla="*/ 6556176 h 7301507"/>
                <a:gd name="connsiteX108" fmla="*/ 2146085 w 3343854"/>
                <a:gd name="connsiteY108" fmla="*/ 6508551 h 7301507"/>
                <a:gd name="connsiteX109" fmla="*/ 2107985 w 3343854"/>
                <a:gd name="connsiteY109" fmla="*/ 6560939 h 7301507"/>
                <a:gd name="connsiteX110" fmla="*/ 2077029 w 3343854"/>
                <a:gd name="connsiteY110" fmla="*/ 6656189 h 7301507"/>
                <a:gd name="connsiteX111" fmla="*/ 2043691 w 3343854"/>
                <a:gd name="connsiteY111" fmla="*/ 6720482 h 7301507"/>
                <a:gd name="connsiteX112" fmla="*/ 2055598 w 3343854"/>
                <a:gd name="connsiteY112" fmla="*/ 6782395 h 7301507"/>
                <a:gd name="connsiteX113" fmla="*/ 2188948 w 3343854"/>
                <a:gd name="connsiteY113" fmla="*/ 6894314 h 7301507"/>
                <a:gd name="connsiteX114" fmla="*/ 2258004 w 3343854"/>
                <a:gd name="connsiteY114" fmla="*/ 6927651 h 7301507"/>
                <a:gd name="connsiteX115" fmla="*/ 2241335 w 3343854"/>
                <a:gd name="connsiteY115" fmla="*/ 6951464 h 7301507"/>
                <a:gd name="connsiteX116" fmla="*/ 2205617 w 3343854"/>
                <a:gd name="connsiteY116" fmla="*/ 6970514 h 7301507"/>
                <a:gd name="connsiteX117" fmla="*/ 2238954 w 3343854"/>
                <a:gd name="connsiteY117" fmla="*/ 7046714 h 7301507"/>
                <a:gd name="connsiteX118" fmla="*/ 2207998 w 3343854"/>
                <a:gd name="connsiteY118" fmla="*/ 7068145 h 7301507"/>
                <a:gd name="connsiteX119" fmla="*/ 2103223 w 3343854"/>
                <a:gd name="connsiteY119" fmla="*/ 7006232 h 7301507"/>
                <a:gd name="connsiteX120" fmla="*/ 2060360 w 3343854"/>
                <a:gd name="connsiteY120" fmla="*/ 7032426 h 7301507"/>
                <a:gd name="connsiteX121" fmla="*/ 2000829 w 3343854"/>
                <a:gd name="connsiteY121" fmla="*/ 6930032 h 7301507"/>
                <a:gd name="connsiteX122" fmla="*/ 1884148 w 3343854"/>
                <a:gd name="connsiteY122" fmla="*/ 6956226 h 7301507"/>
                <a:gd name="connsiteX123" fmla="*/ 1819854 w 3343854"/>
                <a:gd name="connsiteY123" fmla="*/ 6960989 h 7301507"/>
                <a:gd name="connsiteX124" fmla="*/ 1769848 w 3343854"/>
                <a:gd name="connsiteY124" fmla="*/ 6956227 h 7301507"/>
                <a:gd name="connsiteX125" fmla="*/ 1712698 w 3343854"/>
                <a:gd name="connsiteY125" fmla="*/ 7001470 h 7301507"/>
                <a:gd name="connsiteX126" fmla="*/ 1534104 w 3343854"/>
                <a:gd name="connsiteY126" fmla="*/ 6960989 h 7301507"/>
                <a:gd name="connsiteX127" fmla="*/ 1557916 w 3343854"/>
                <a:gd name="connsiteY127" fmla="*/ 7087195 h 7301507"/>
                <a:gd name="connsiteX128" fmla="*/ 1481717 w 3343854"/>
                <a:gd name="connsiteY128" fmla="*/ 7132439 h 7301507"/>
                <a:gd name="connsiteX129" fmla="*/ 1419804 w 3343854"/>
                <a:gd name="connsiteY129" fmla="*/ 7199113 h 7301507"/>
                <a:gd name="connsiteX130" fmla="*/ 1269785 w 3343854"/>
                <a:gd name="connsiteY130" fmla="*/ 7191970 h 7301507"/>
                <a:gd name="connsiteX131" fmla="*/ 1217398 w 3343854"/>
                <a:gd name="connsiteY131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300084 w 3343321"/>
                <a:gd name="connsiteY11" fmla="*/ 874513 h 7301507"/>
                <a:gd name="connsiteX12" fmla="*/ 366759 w 3343321"/>
                <a:gd name="connsiteY12" fmla="*/ 879276 h 7301507"/>
                <a:gd name="connsiteX13" fmla="*/ 404859 w 3343321"/>
                <a:gd name="connsiteY13" fmla="*/ 829270 h 7301507"/>
                <a:gd name="connsiteX14" fmla="*/ 485821 w 3343321"/>
                <a:gd name="connsiteY14" fmla="*/ 867370 h 7301507"/>
                <a:gd name="connsiteX15" fmla="*/ 423909 w 3343321"/>
                <a:gd name="connsiteY15" fmla="*/ 1012626 h 7301507"/>
                <a:gd name="connsiteX16" fmla="*/ 438196 w 3343321"/>
                <a:gd name="connsiteY16" fmla="*/ 1060251 h 7301507"/>
                <a:gd name="connsiteX17" fmla="*/ 383427 w 3343321"/>
                <a:gd name="connsiteY17" fmla="*/ 1112639 h 7301507"/>
                <a:gd name="connsiteX18" fmla="*/ 419146 w 3343321"/>
                <a:gd name="connsiteY18" fmla="*/ 1141213 h 7301507"/>
                <a:gd name="connsiteX19" fmla="*/ 490584 w 3343321"/>
                <a:gd name="connsiteY19" fmla="*/ 1229320 h 7301507"/>
                <a:gd name="connsiteX20" fmla="*/ 531065 w 3343321"/>
                <a:gd name="connsiteY20" fmla="*/ 1317426 h 7301507"/>
                <a:gd name="connsiteX21" fmla="*/ 640602 w 3343321"/>
                <a:gd name="connsiteY21" fmla="*/ 1369814 h 7301507"/>
                <a:gd name="connsiteX22" fmla="*/ 750140 w 3343321"/>
                <a:gd name="connsiteY22" fmla="*/ 1393626 h 7301507"/>
                <a:gd name="connsiteX23" fmla="*/ 833484 w 3343321"/>
                <a:gd name="connsiteY23" fmla="*/ 1441251 h 7301507"/>
                <a:gd name="connsiteX24" fmla="*/ 916827 w 3343321"/>
                <a:gd name="connsiteY24" fmla="*/ 1415057 h 7301507"/>
                <a:gd name="connsiteX25" fmla="*/ 997790 w 3343321"/>
                <a:gd name="connsiteY25" fmla="*/ 1341239 h 7301507"/>
                <a:gd name="connsiteX26" fmla="*/ 1107327 w 3343321"/>
                <a:gd name="connsiteY26" fmla="*/ 1324570 h 7301507"/>
                <a:gd name="connsiteX27" fmla="*/ 1174002 w 3343321"/>
                <a:gd name="connsiteY27" fmla="*/ 1329332 h 7301507"/>
                <a:gd name="connsiteX28" fmla="*/ 1333546 w 3343321"/>
                <a:gd name="connsiteY28" fmla="*/ 1438870 h 7301507"/>
                <a:gd name="connsiteX29" fmla="*/ 1393077 w 3343321"/>
                <a:gd name="connsiteY29" fmla="*/ 1467445 h 7301507"/>
                <a:gd name="connsiteX30" fmla="*/ 1264490 w 3343321"/>
                <a:gd name="connsiteY30" fmla="*/ 1569839 h 7301507"/>
                <a:gd name="connsiteX31" fmla="*/ 1266871 w 3343321"/>
                <a:gd name="connsiteY31" fmla="*/ 1634132 h 7301507"/>
                <a:gd name="connsiteX32" fmla="*/ 1428796 w 3343321"/>
                <a:gd name="connsiteY32" fmla="*/ 1586507 h 7301507"/>
                <a:gd name="connsiteX33" fmla="*/ 1390696 w 3343321"/>
                <a:gd name="connsiteY33" fmla="*/ 1650801 h 7301507"/>
                <a:gd name="connsiteX34" fmla="*/ 1409746 w 3343321"/>
                <a:gd name="connsiteY34" fmla="*/ 1724620 h 7301507"/>
                <a:gd name="connsiteX35" fmla="*/ 1521665 w 3343321"/>
                <a:gd name="connsiteY35" fmla="*/ 1760339 h 7301507"/>
                <a:gd name="connsiteX36" fmla="*/ 1595484 w 3343321"/>
                <a:gd name="connsiteY36" fmla="*/ 1777007 h 7301507"/>
                <a:gd name="connsiteX37" fmla="*/ 1504996 w 3343321"/>
                <a:gd name="connsiteY37" fmla="*/ 1907976 h 7301507"/>
                <a:gd name="connsiteX38" fmla="*/ 1497852 w 3343321"/>
                <a:gd name="connsiteY38" fmla="*/ 1957982 h 7301507"/>
                <a:gd name="connsiteX39" fmla="*/ 1426415 w 3343321"/>
                <a:gd name="connsiteY39" fmla="*/ 1993701 h 7301507"/>
                <a:gd name="connsiteX40" fmla="*/ 1395459 w 3343321"/>
                <a:gd name="connsiteY40" fmla="*/ 2055614 h 7301507"/>
                <a:gd name="connsiteX41" fmla="*/ 1264490 w 3343321"/>
                <a:gd name="connsiteY41" fmla="*/ 2029420 h 7301507"/>
                <a:gd name="connsiteX42" fmla="*/ 1143046 w 3343321"/>
                <a:gd name="connsiteY42" fmla="*/ 2029419 h 7301507"/>
                <a:gd name="connsiteX43" fmla="*/ 1076371 w 3343321"/>
                <a:gd name="connsiteY43" fmla="*/ 2057995 h 7301507"/>
                <a:gd name="connsiteX44" fmla="*/ 1069227 w 3343321"/>
                <a:gd name="connsiteY44" fmla="*/ 2158007 h 7301507"/>
                <a:gd name="connsiteX45" fmla="*/ 981121 w 3343321"/>
                <a:gd name="connsiteY45" fmla="*/ 2246114 h 7301507"/>
                <a:gd name="connsiteX46" fmla="*/ 1123996 w 3343321"/>
                <a:gd name="connsiteY46" fmla="*/ 2308026 h 7301507"/>
                <a:gd name="connsiteX47" fmla="*/ 1174003 w 3343321"/>
                <a:gd name="connsiteY47" fmla="*/ 2343744 h 7301507"/>
                <a:gd name="connsiteX48" fmla="*/ 1226390 w 3343321"/>
                <a:gd name="connsiteY48" fmla="*/ 2360414 h 7301507"/>
                <a:gd name="connsiteX49" fmla="*/ 1276396 w 3343321"/>
                <a:gd name="connsiteY49" fmla="*/ 2410420 h 7301507"/>
                <a:gd name="connsiteX50" fmla="*/ 1333546 w 3343321"/>
                <a:gd name="connsiteY50" fmla="*/ 2431851 h 7301507"/>
                <a:gd name="connsiteX51" fmla="*/ 1426415 w 3343321"/>
                <a:gd name="connsiteY51" fmla="*/ 2508051 h 7301507"/>
                <a:gd name="connsiteX52" fmla="*/ 1512140 w 3343321"/>
                <a:gd name="connsiteY52" fmla="*/ 2541390 h 7301507"/>
                <a:gd name="connsiteX53" fmla="*/ 1645490 w 3343321"/>
                <a:gd name="connsiteY53" fmla="*/ 2689026 h 7301507"/>
                <a:gd name="connsiteX54" fmla="*/ 1728834 w 3343321"/>
                <a:gd name="connsiteY54" fmla="*/ 2843807 h 7301507"/>
                <a:gd name="connsiteX55" fmla="*/ 1900283 w 3343321"/>
                <a:gd name="connsiteY55" fmla="*/ 2950964 h 7301507"/>
                <a:gd name="connsiteX56" fmla="*/ 1931240 w 3343321"/>
                <a:gd name="connsiteY56" fmla="*/ 3055739 h 7301507"/>
                <a:gd name="connsiteX57" fmla="*/ 1993152 w 3343321"/>
                <a:gd name="connsiteY57" fmla="*/ 3158132 h 7301507"/>
                <a:gd name="connsiteX58" fmla="*/ 2055065 w 3343321"/>
                <a:gd name="connsiteY58" fmla="*/ 3196232 h 7301507"/>
                <a:gd name="connsiteX59" fmla="*/ 2186034 w 3343321"/>
                <a:gd name="connsiteY59" fmla="*/ 3343870 h 7301507"/>
                <a:gd name="connsiteX60" fmla="*/ 2328908 w 3343321"/>
                <a:gd name="connsiteY60" fmla="*/ 3420070 h 7301507"/>
                <a:gd name="connsiteX61" fmla="*/ 2388440 w 3343321"/>
                <a:gd name="connsiteY61" fmla="*/ 3505795 h 7301507"/>
                <a:gd name="connsiteX62" fmla="*/ 2436065 w 3343321"/>
                <a:gd name="connsiteY62" fmla="*/ 3572470 h 7301507"/>
                <a:gd name="connsiteX63" fmla="*/ 2483690 w 3343321"/>
                <a:gd name="connsiteY63" fmla="*/ 3562946 h 7301507"/>
                <a:gd name="connsiteX64" fmla="*/ 2488452 w 3343321"/>
                <a:gd name="connsiteY64" fmla="*/ 3715345 h 7301507"/>
                <a:gd name="connsiteX65" fmla="*/ 2540840 w 3343321"/>
                <a:gd name="connsiteY65" fmla="*/ 3808214 h 7301507"/>
                <a:gd name="connsiteX66" fmla="*/ 2533696 w 3343321"/>
                <a:gd name="connsiteY66" fmla="*/ 3846314 h 7301507"/>
                <a:gd name="connsiteX67" fmla="*/ 2602752 w 3343321"/>
                <a:gd name="connsiteY67" fmla="*/ 3882032 h 7301507"/>
                <a:gd name="connsiteX68" fmla="*/ 2659902 w 3343321"/>
                <a:gd name="connsiteY68" fmla="*/ 3827264 h 7301507"/>
                <a:gd name="connsiteX69" fmla="*/ 2693240 w 3343321"/>
                <a:gd name="connsiteY69" fmla="*/ 3910607 h 7301507"/>
                <a:gd name="connsiteX70" fmla="*/ 2738484 w 3343321"/>
                <a:gd name="connsiteY70" fmla="*/ 3955851 h 7301507"/>
                <a:gd name="connsiteX71" fmla="*/ 2812302 w 3343321"/>
                <a:gd name="connsiteY71" fmla="*/ 3979664 h 7301507"/>
                <a:gd name="connsiteX72" fmla="*/ 2864690 w 3343321"/>
                <a:gd name="connsiteY72" fmla="*/ 4048720 h 7301507"/>
                <a:gd name="connsiteX73" fmla="*/ 2950415 w 3343321"/>
                <a:gd name="connsiteY73" fmla="*/ 4103489 h 7301507"/>
                <a:gd name="connsiteX74" fmla="*/ 3002802 w 3343321"/>
                <a:gd name="connsiteY74" fmla="*/ 4136826 h 7301507"/>
                <a:gd name="connsiteX75" fmla="*/ 2874215 w 3343321"/>
                <a:gd name="connsiteY75" fmla="*/ 4229695 h 7301507"/>
                <a:gd name="connsiteX76" fmla="*/ 2871833 w 3343321"/>
                <a:gd name="connsiteY76" fmla="*/ 4284463 h 7301507"/>
                <a:gd name="connsiteX77" fmla="*/ 2974227 w 3343321"/>
                <a:gd name="connsiteY77" fmla="*/ 4401145 h 7301507"/>
                <a:gd name="connsiteX78" fmla="*/ 3069477 w 3343321"/>
                <a:gd name="connsiteY78" fmla="*/ 4463057 h 7301507"/>
                <a:gd name="connsiteX79" fmla="*/ 3100434 w 3343321"/>
                <a:gd name="connsiteY79" fmla="*/ 4501157 h 7301507"/>
                <a:gd name="connsiteX80" fmla="*/ 3086146 w 3343321"/>
                <a:gd name="connsiteY80" fmla="*/ 4582120 h 7301507"/>
                <a:gd name="connsiteX81" fmla="*/ 3081384 w 3343321"/>
                <a:gd name="connsiteY81" fmla="*/ 4665464 h 7301507"/>
                <a:gd name="connsiteX82" fmla="*/ 3038521 w 3343321"/>
                <a:gd name="connsiteY82" fmla="*/ 4674989 h 7301507"/>
                <a:gd name="connsiteX83" fmla="*/ 3012327 w 3343321"/>
                <a:gd name="connsiteY83" fmla="*/ 4691657 h 7301507"/>
                <a:gd name="connsiteX84" fmla="*/ 3040902 w 3343321"/>
                <a:gd name="connsiteY84" fmla="*/ 4841676 h 7301507"/>
                <a:gd name="connsiteX85" fmla="*/ 3024234 w 3343321"/>
                <a:gd name="connsiteY85" fmla="*/ 4977407 h 7301507"/>
                <a:gd name="connsiteX86" fmla="*/ 2986134 w 3343321"/>
                <a:gd name="connsiteY86" fmla="*/ 5017889 h 7301507"/>
                <a:gd name="connsiteX87" fmla="*/ 2969465 w 3343321"/>
                <a:gd name="connsiteY87" fmla="*/ 5139332 h 7301507"/>
                <a:gd name="connsiteX88" fmla="*/ 2940890 w 3343321"/>
                <a:gd name="connsiteY88" fmla="*/ 5258395 h 7301507"/>
                <a:gd name="connsiteX89" fmla="*/ 2993277 w 3343321"/>
                <a:gd name="connsiteY89" fmla="*/ 5275064 h 7301507"/>
                <a:gd name="connsiteX90" fmla="*/ 2990896 w 3343321"/>
                <a:gd name="connsiteY90" fmla="*/ 5320307 h 7301507"/>
                <a:gd name="connsiteX91" fmla="*/ 2988515 w 3343321"/>
                <a:gd name="connsiteY91" fmla="*/ 5375076 h 7301507"/>
                <a:gd name="connsiteX92" fmla="*/ 3045665 w 3343321"/>
                <a:gd name="connsiteY92" fmla="*/ 5444132 h 7301507"/>
                <a:gd name="connsiteX93" fmla="*/ 3093290 w 3343321"/>
                <a:gd name="connsiteY93" fmla="*/ 5570339 h 7301507"/>
                <a:gd name="connsiteX94" fmla="*/ 3000421 w 3343321"/>
                <a:gd name="connsiteY94" fmla="*/ 5860851 h 7301507"/>
                <a:gd name="connsiteX95" fmla="*/ 3021852 w 3343321"/>
                <a:gd name="connsiteY95" fmla="*/ 5915620 h 7301507"/>
                <a:gd name="connsiteX96" fmla="*/ 3048046 w 3343321"/>
                <a:gd name="connsiteY96" fmla="*/ 5968007 h 7301507"/>
                <a:gd name="connsiteX97" fmla="*/ 3052809 w 3343321"/>
                <a:gd name="connsiteY97" fmla="*/ 6072782 h 7301507"/>
                <a:gd name="connsiteX98" fmla="*/ 2959939 w 3343321"/>
                <a:gd name="connsiteY98" fmla="*/ 6232327 h 7301507"/>
                <a:gd name="connsiteX99" fmla="*/ 2924221 w 3343321"/>
                <a:gd name="connsiteY99" fmla="*/ 6213276 h 7301507"/>
                <a:gd name="connsiteX100" fmla="*/ 2852784 w 3343321"/>
                <a:gd name="connsiteY100" fmla="*/ 6225182 h 7301507"/>
                <a:gd name="connsiteX101" fmla="*/ 2717052 w 3343321"/>
                <a:gd name="connsiteY101" fmla="*/ 6337101 h 7301507"/>
                <a:gd name="connsiteX102" fmla="*/ 2609896 w 3343321"/>
                <a:gd name="connsiteY102" fmla="*/ 6322814 h 7301507"/>
                <a:gd name="connsiteX103" fmla="*/ 2578940 w 3343321"/>
                <a:gd name="connsiteY103" fmla="*/ 6351389 h 7301507"/>
                <a:gd name="connsiteX104" fmla="*/ 2512264 w 3343321"/>
                <a:gd name="connsiteY104" fmla="*/ 6396631 h 7301507"/>
                <a:gd name="connsiteX105" fmla="*/ 2395584 w 3343321"/>
                <a:gd name="connsiteY105" fmla="*/ 6384726 h 7301507"/>
                <a:gd name="connsiteX106" fmla="*/ 2371771 w 3343321"/>
                <a:gd name="connsiteY106" fmla="*/ 6501407 h 7301507"/>
                <a:gd name="connsiteX107" fmla="*/ 2367009 w 3343321"/>
                <a:gd name="connsiteY107" fmla="*/ 6537126 h 7301507"/>
                <a:gd name="connsiteX108" fmla="*/ 2343197 w 3343321"/>
                <a:gd name="connsiteY108" fmla="*/ 6556176 h 7301507"/>
                <a:gd name="connsiteX109" fmla="*/ 2145552 w 3343321"/>
                <a:gd name="connsiteY109" fmla="*/ 6508551 h 7301507"/>
                <a:gd name="connsiteX110" fmla="*/ 2107452 w 3343321"/>
                <a:gd name="connsiteY110" fmla="*/ 6560939 h 7301507"/>
                <a:gd name="connsiteX111" fmla="*/ 2076496 w 3343321"/>
                <a:gd name="connsiteY111" fmla="*/ 6656189 h 7301507"/>
                <a:gd name="connsiteX112" fmla="*/ 2043158 w 3343321"/>
                <a:gd name="connsiteY112" fmla="*/ 6720482 h 7301507"/>
                <a:gd name="connsiteX113" fmla="*/ 2055065 w 3343321"/>
                <a:gd name="connsiteY113" fmla="*/ 6782395 h 7301507"/>
                <a:gd name="connsiteX114" fmla="*/ 2188415 w 3343321"/>
                <a:gd name="connsiteY114" fmla="*/ 6894314 h 7301507"/>
                <a:gd name="connsiteX115" fmla="*/ 2257471 w 3343321"/>
                <a:gd name="connsiteY115" fmla="*/ 6927651 h 7301507"/>
                <a:gd name="connsiteX116" fmla="*/ 2240802 w 3343321"/>
                <a:gd name="connsiteY116" fmla="*/ 6951464 h 7301507"/>
                <a:gd name="connsiteX117" fmla="*/ 2205084 w 3343321"/>
                <a:gd name="connsiteY117" fmla="*/ 6970514 h 7301507"/>
                <a:gd name="connsiteX118" fmla="*/ 2238421 w 3343321"/>
                <a:gd name="connsiteY118" fmla="*/ 7046714 h 7301507"/>
                <a:gd name="connsiteX119" fmla="*/ 2207465 w 3343321"/>
                <a:gd name="connsiteY119" fmla="*/ 7068145 h 7301507"/>
                <a:gd name="connsiteX120" fmla="*/ 2102690 w 3343321"/>
                <a:gd name="connsiteY120" fmla="*/ 7006232 h 7301507"/>
                <a:gd name="connsiteX121" fmla="*/ 2059827 w 3343321"/>
                <a:gd name="connsiteY121" fmla="*/ 7032426 h 7301507"/>
                <a:gd name="connsiteX122" fmla="*/ 2000296 w 3343321"/>
                <a:gd name="connsiteY122" fmla="*/ 6930032 h 7301507"/>
                <a:gd name="connsiteX123" fmla="*/ 1883615 w 3343321"/>
                <a:gd name="connsiteY123" fmla="*/ 6956226 h 7301507"/>
                <a:gd name="connsiteX124" fmla="*/ 1819321 w 3343321"/>
                <a:gd name="connsiteY124" fmla="*/ 6960989 h 7301507"/>
                <a:gd name="connsiteX125" fmla="*/ 1769315 w 3343321"/>
                <a:gd name="connsiteY125" fmla="*/ 6956227 h 7301507"/>
                <a:gd name="connsiteX126" fmla="*/ 1712165 w 3343321"/>
                <a:gd name="connsiteY126" fmla="*/ 7001470 h 7301507"/>
                <a:gd name="connsiteX127" fmla="*/ 1533571 w 3343321"/>
                <a:gd name="connsiteY127" fmla="*/ 6960989 h 7301507"/>
                <a:gd name="connsiteX128" fmla="*/ 1557383 w 3343321"/>
                <a:gd name="connsiteY128" fmla="*/ 7087195 h 7301507"/>
                <a:gd name="connsiteX129" fmla="*/ 1481184 w 3343321"/>
                <a:gd name="connsiteY129" fmla="*/ 7132439 h 7301507"/>
                <a:gd name="connsiteX130" fmla="*/ 1419271 w 3343321"/>
                <a:gd name="connsiteY130" fmla="*/ 7199113 h 7301507"/>
                <a:gd name="connsiteX131" fmla="*/ 1269252 w 3343321"/>
                <a:gd name="connsiteY131" fmla="*/ 7191970 h 7301507"/>
                <a:gd name="connsiteX132" fmla="*/ 1216865 w 3343321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283416 w 3343321"/>
                <a:gd name="connsiteY11" fmla="*/ 722114 h 7301507"/>
                <a:gd name="connsiteX12" fmla="*/ 300084 w 3343321"/>
                <a:gd name="connsiteY12" fmla="*/ 874513 h 7301507"/>
                <a:gd name="connsiteX13" fmla="*/ 366759 w 3343321"/>
                <a:gd name="connsiteY13" fmla="*/ 879276 h 7301507"/>
                <a:gd name="connsiteX14" fmla="*/ 404859 w 3343321"/>
                <a:gd name="connsiteY14" fmla="*/ 829270 h 7301507"/>
                <a:gd name="connsiteX15" fmla="*/ 485821 w 3343321"/>
                <a:gd name="connsiteY15" fmla="*/ 867370 h 7301507"/>
                <a:gd name="connsiteX16" fmla="*/ 423909 w 3343321"/>
                <a:gd name="connsiteY16" fmla="*/ 1012626 h 7301507"/>
                <a:gd name="connsiteX17" fmla="*/ 438196 w 3343321"/>
                <a:gd name="connsiteY17" fmla="*/ 1060251 h 7301507"/>
                <a:gd name="connsiteX18" fmla="*/ 383427 w 3343321"/>
                <a:gd name="connsiteY18" fmla="*/ 1112639 h 7301507"/>
                <a:gd name="connsiteX19" fmla="*/ 419146 w 3343321"/>
                <a:gd name="connsiteY19" fmla="*/ 1141213 h 7301507"/>
                <a:gd name="connsiteX20" fmla="*/ 490584 w 3343321"/>
                <a:gd name="connsiteY20" fmla="*/ 1229320 h 7301507"/>
                <a:gd name="connsiteX21" fmla="*/ 531065 w 3343321"/>
                <a:gd name="connsiteY21" fmla="*/ 1317426 h 7301507"/>
                <a:gd name="connsiteX22" fmla="*/ 640602 w 3343321"/>
                <a:gd name="connsiteY22" fmla="*/ 1369814 h 7301507"/>
                <a:gd name="connsiteX23" fmla="*/ 750140 w 3343321"/>
                <a:gd name="connsiteY23" fmla="*/ 1393626 h 7301507"/>
                <a:gd name="connsiteX24" fmla="*/ 833484 w 3343321"/>
                <a:gd name="connsiteY24" fmla="*/ 1441251 h 7301507"/>
                <a:gd name="connsiteX25" fmla="*/ 916827 w 3343321"/>
                <a:gd name="connsiteY25" fmla="*/ 1415057 h 7301507"/>
                <a:gd name="connsiteX26" fmla="*/ 997790 w 3343321"/>
                <a:gd name="connsiteY26" fmla="*/ 1341239 h 7301507"/>
                <a:gd name="connsiteX27" fmla="*/ 1107327 w 3343321"/>
                <a:gd name="connsiteY27" fmla="*/ 1324570 h 7301507"/>
                <a:gd name="connsiteX28" fmla="*/ 1174002 w 3343321"/>
                <a:gd name="connsiteY28" fmla="*/ 1329332 h 7301507"/>
                <a:gd name="connsiteX29" fmla="*/ 1333546 w 3343321"/>
                <a:gd name="connsiteY29" fmla="*/ 1438870 h 7301507"/>
                <a:gd name="connsiteX30" fmla="*/ 1393077 w 3343321"/>
                <a:gd name="connsiteY30" fmla="*/ 1467445 h 7301507"/>
                <a:gd name="connsiteX31" fmla="*/ 1264490 w 3343321"/>
                <a:gd name="connsiteY31" fmla="*/ 1569839 h 7301507"/>
                <a:gd name="connsiteX32" fmla="*/ 1266871 w 3343321"/>
                <a:gd name="connsiteY32" fmla="*/ 1634132 h 7301507"/>
                <a:gd name="connsiteX33" fmla="*/ 1428796 w 3343321"/>
                <a:gd name="connsiteY33" fmla="*/ 1586507 h 7301507"/>
                <a:gd name="connsiteX34" fmla="*/ 1390696 w 3343321"/>
                <a:gd name="connsiteY34" fmla="*/ 1650801 h 7301507"/>
                <a:gd name="connsiteX35" fmla="*/ 1409746 w 3343321"/>
                <a:gd name="connsiteY35" fmla="*/ 1724620 h 7301507"/>
                <a:gd name="connsiteX36" fmla="*/ 1521665 w 3343321"/>
                <a:gd name="connsiteY36" fmla="*/ 1760339 h 7301507"/>
                <a:gd name="connsiteX37" fmla="*/ 1595484 w 3343321"/>
                <a:gd name="connsiteY37" fmla="*/ 1777007 h 7301507"/>
                <a:gd name="connsiteX38" fmla="*/ 1504996 w 3343321"/>
                <a:gd name="connsiteY38" fmla="*/ 1907976 h 7301507"/>
                <a:gd name="connsiteX39" fmla="*/ 1497852 w 3343321"/>
                <a:gd name="connsiteY39" fmla="*/ 1957982 h 7301507"/>
                <a:gd name="connsiteX40" fmla="*/ 1426415 w 3343321"/>
                <a:gd name="connsiteY40" fmla="*/ 1993701 h 7301507"/>
                <a:gd name="connsiteX41" fmla="*/ 1395459 w 3343321"/>
                <a:gd name="connsiteY41" fmla="*/ 2055614 h 7301507"/>
                <a:gd name="connsiteX42" fmla="*/ 1264490 w 3343321"/>
                <a:gd name="connsiteY42" fmla="*/ 2029420 h 7301507"/>
                <a:gd name="connsiteX43" fmla="*/ 1143046 w 3343321"/>
                <a:gd name="connsiteY43" fmla="*/ 2029419 h 7301507"/>
                <a:gd name="connsiteX44" fmla="*/ 1076371 w 3343321"/>
                <a:gd name="connsiteY44" fmla="*/ 2057995 h 7301507"/>
                <a:gd name="connsiteX45" fmla="*/ 1069227 w 3343321"/>
                <a:gd name="connsiteY45" fmla="*/ 2158007 h 7301507"/>
                <a:gd name="connsiteX46" fmla="*/ 981121 w 3343321"/>
                <a:gd name="connsiteY46" fmla="*/ 2246114 h 7301507"/>
                <a:gd name="connsiteX47" fmla="*/ 1123996 w 3343321"/>
                <a:gd name="connsiteY47" fmla="*/ 2308026 h 7301507"/>
                <a:gd name="connsiteX48" fmla="*/ 1174003 w 3343321"/>
                <a:gd name="connsiteY48" fmla="*/ 2343744 h 7301507"/>
                <a:gd name="connsiteX49" fmla="*/ 1226390 w 3343321"/>
                <a:gd name="connsiteY49" fmla="*/ 2360414 h 7301507"/>
                <a:gd name="connsiteX50" fmla="*/ 1276396 w 3343321"/>
                <a:gd name="connsiteY50" fmla="*/ 2410420 h 7301507"/>
                <a:gd name="connsiteX51" fmla="*/ 1333546 w 3343321"/>
                <a:gd name="connsiteY51" fmla="*/ 2431851 h 7301507"/>
                <a:gd name="connsiteX52" fmla="*/ 1426415 w 3343321"/>
                <a:gd name="connsiteY52" fmla="*/ 2508051 h 7301507"/>
                <a:gd name="connsiteX53" fmla="*/ 1512140 w 3343321"/>
                <a:gd name="connsiteY53" fmla="*/ 2541390 h 7301507"/>
                <a:gd name="connsiteX54" fmla="*/ 1645490 w 3343321"/>
                <a:gd name="connsiteY54" fmla="*/ 2689026 h 7301507"/>
                <a:gd name="connsiteX55" fmla="*/ 1728834 w 3343321"/>
                <a:gd name="connsiteY55" fmla="*/ 2843807 h 7301507"/>
                <a:gd name="connsiteX56" fmla="*/ 1900283 w 3343321"/>
                <a:gd name="connsiteY56" fmla="*/ 2950964 h 7301507"/>
                <a:gd name="connsiteX57" fmla="*/ 1931240 w 3343321"/>
                <a:gd name="connsiteY57" fmla="*/ 3055739 h 7301507"/>
                <a:gd name="connsiteX58" fmla="*/ 1993152 w 3343321"/>
                <a:gd name="connsiteY58" fmla="*/ 3158132 h 7301507"/>
                <a:gd name="connsiteX59" fmla="*/ 2055065 w 3343321"/>
                <a:gd name="connsiteY59" fmla="*/ 3196232 h 7301507"/>
                <a:gd name="connsiteX60" fmla="*/ 2186034 w 3343321"/>
                <a:gd name="connsiteY60" fmla="*/ 3343870 h 7301507"/>
                <a:gd name="connsiteX61" fmla="*/ 2328908 w 3343321"/>
                <a:gd name="connsiteY61" fmla="*/ 3420070 h 7301507"/>
                <a:gd name="connsiteX62" fmla="*/ 2388440 w 3343321"/>
                <a:gd name="connsiteY62" fmla="*/ 3505795 h 7301507"/>
                <a:gd name="connsiteX63" fmla="*/ 2436065 w 3343321"/>
                <a:gd name="connsiteY63" fmla="*/ 3572470 h 7301507"/>
                <a:gd name="connsiteX64" fmla="*/ 2483690 w 3343321"/>
                <a:gd name="connsiteY64" fmla="*/ 3562946 h 7301507"/>
                <a:gd name="connsiteX65" fmla="*/ 2488452 w 3343321"/>
                <a:gd name="connsiteY65" fmla="*/ 3715345 h 7301507"/>
                <a:gd name="connsiteX66" fmla="*/ 2540840 w 3343321"/>
                <a:gd name="connsiteY66" fmla="*/ 3808214 h 7301507"/>
                <a:gd name="connsiteX67" fmla="*/ 2533696 w 3343321"/>
                <a:gd name="connsiteY67" fmla="*/ 3846314 h 7301507"/>
                <a:gd name="connsiteX68" fmla="*/ 2602752 w 3343321"/>
                <a:gd name="connsiteY68" fmla="*/ 3882032 h 7301507"/>
                <a:gd name="connsiteX69" fmla="*/ 2659902 w 3343321"/>
                <a:gd name="connsiteY69" fmla="*/ 3827264 h 7301507"/>
                <a:gd name="connsiteX70" fmla="*/ 2693240 w 3343321"/>
                <a:gd name="connsiteY70" fmla="*/ 3910607 h 7301507"/>
                <a:gd name="connsiteX71" fmla="*/ 2738484 w 3343321"/>
                <a:gd name="connsiteY71" fmla="*/ 3955851 h 7301507"/>
                <a:gd name="connsiteX72" fmla="*/ 2812302 w 3343321"/>
                <a:gd name="connsiteY72" fmla="*/ 3979664 h 7301507"/>
                <a:gd name="connsiteX73" fmla="*/ 2864690 w 3343321"/>
                <a:gd name="connsiteY73" fmla="*/ 4048720 h 7301507"/>
                <a:gd name="connsiteX74" fmla="*/ 2950415 w 3343321"/>
                <a:gd name="connsiteY74" fmla="*/ 4103489 h 7301507"/>
                <a:gd name="connsiteX75" fmla="*/ 3002802 w 3343321"/>
                <a:gd name="connsiteY75" fmla="*/ 4136826 h 7301507"/>
                <a:gd name="connsiteX76" fmla="*/ 2874215 w 3343321"/>
                <a:gd name="connsiteY76" fmla="*/ 4229695 h 7301507"/>
                <a:gd name="connsiteX77" fmla="*/ 2871833 w 3343321"/>
                <a:gd name="connsiteY77" fmla="*/ 4284463 h 7301507"/>
                <a:gd name="connsiteX78" fmla="*/ 2974227 w 3343321"/>
                <a:gd name="connsiteY78" fmla="*/ 4401145 h 7301507"/>
                <a:gd name="connsiteX79" fmla="*/ 3069477 w 3343321"/>
                <a:gd name="connsiteY79" fmla="*/ 4463057 h 7301507"/>
                <a:gd name="connsiteX80" fmla="*/ 3100434 w 3343321"/>
                <a:gd name="connsiteY80" fmla="*/ 4501157 h 7301507"/>
                <a:gd name="connsiteX81" fmla="*/ 3086146 w 3343321"/>
                <a:gd name="connsiteY81" fmla="*/ 4582120 h 7301507"/>
                <a:gd name="connsiteX82" fmla="*/ 3081384 w 3343321"/>
                <a:gd name="connsiteY82" fmla="*/ 4665464 h 7301507"/>
                <a:gd name="connsiteX83" fmla="*/ 3038521 w 3343321"/>
                <a:gd name="connsiteY83" fmla="*/ 4674989 h 7301507"/>
                <a:gd name="connsiteX84" fmla="*/ 3012327 w 3343321"/>
                <a:gd name="connsiteY84" fmla="*/ 4691657 h 7301507"/>
                <a:gd name="connsiteX85" fmla="*/ 3040902 w 3343321"/>
                <a:gd name="connsiteY85" fmla="*/ 4841676 h 7301507"/>
                <a:gd name="connsiteX86" fmla="*/ 3024234 w 3343321"/>
                <a:gd name="connsiteY86" fmla="*/ 4977407 h 7301507"/>
                <a:gd name="connsiteX87" fmla="*/ 2986134 w 3343321"/>
                <a:gd name="connsiteY87" fmla="*/ 5017889 h 7301507"/>
                <a:gd name="connsiteX88" fmla="*/ 2969465 w 3343321"/>
                <a:gd name="connsiteY88" fmla="*/ 5139332 h 7301507"/>
                <a:gd name="connsiteX89" fmla="*/ 2940890 w 3343321"/>
                <a:gd name="connsiteY89" fmla="*/ 5258395 h 7301507"/>
                <a:gd name="connsiteX90" fmla="*/ 2993277 w 3343321"/>
                <a:gd name="connsiteY90" fmla="*/ 5275064 h 7301507"/>
                <a:gd name="connsiteX91" fmla="*/ 2990896 w 3343321"/>
                <a:gd name="connsiteY91" fmla="*/ 5320307 h 7301507"/>
                <a:gd name="connsiteX92" fmla="*/ 2988515 w 3343321"/>
                <a:gd name="connsiteY92" fmla="*/ 5375076 h 7301507"/>
                <a:gd name="connsiteX93" fmla="*/ 3045665 w 3343321"/>
                <a:gd name="connsiteY93" fmla="*/ 5444132 h 7301507"/>
                <a:gd name="connsiteX94" fmla="*/ 3093290 w 3343321"/>
                <a:gd name="connsiteY94" fmla="*/ 5570339 h 7301507"/>
                <a:gd name="connsiteX95" fmla="*/ 3000421 w 3343321"/>
                <a:gd name="connsiteY95" fmla="*/ 5860851 h 7301507"/>
                <a:gd name="connsiteX96" fmla="*/ 3021852 w 3343321"/>
                <a:gd name="connsiteY96" fmla="*/ 5915620 h 7301507"/>
                <a:gd name="connsiteX97" fmla="*/ 3048046 w 3343321"/>
                <a:gd name="connsiteY97" fmla="*/ 5968007 h 7301507"/>
                <a:gd name="connsiteX98" fmla="*/ 3052809 w 3343321"/>
                <a:gd name="connsiteY98" fmla="*/ 6072782 h 7301507"/>
                <a:gd name="connsiteX99" fmla="*/ 2959939 w 3343321"/>
                <a:gd name="connsiteY99" fmla="*/ 6232327 h 7301507"/>
                <a:gd name="connsiteX100" fmla="*/ 2924221 w 3343321"/>
                <a:gd name="connsiteY100" fmla="*/ 6213276 h 7301507"/>
                <a:gd name="connsiteX101" fmla="*/ 2852784 w 3343321"/>
                <a:gd name="connsiteY101" fmla="*/ 6225182 h 7301507"/>
                <a:gd name="connsiteX102" fmla="*/ 2717052 w 3343321"/>
                <a:gd name="connsiteY102" fmla="*/ 6337101 h 7301507"/>
                <a:gd name="connsiteX103" fmla="*/ 2609896 w 3343321"/>
                <a:gd name="connsiteY103" fmla="*/ 6322814 h 7301507"/>
                <a:gd name="connsiteX104" fmla="*/ 2578940 w 3343321"/>
                <a:gd name="connsiteY104" fmla="*/ 6351389 h 7301507"/>
                <a:gd name="connsiteX105" fmla="*/ 2512264 w 3343321"/>
                <a:gd name="connsiteY105" fmla="*/ 6396631 h 7301507"/>
                <a:gd name="connsiteX106" fmla="*/ 2395584 w 3343321"/>
                <a:gd name="connsiteY106" fmla="*/ 6384726 h 7301507"/>
                <a:gd name="connsiteX107" fmla="*/ 2371771 w 3343321"/>
                <a:gd name="connsiteY107" fmla="*/ 6501407 h 7301507"/>
                <a:gd name="connsiteX108" fmla="*/ 2367009 w 3343321"/>
                <a:gd name="connsiteY108" fmla="*/ 6537126 h 7301507"/>
                <a:gd name="connsiteX109" fmla="*/ 2343197 w 3343321"/>
                <a:gd name="connsiteY109" fmla="*/ 6556176 h 7301507"/>
                <a:gd name="connsiteX110" fmla="*/ 2145552 w 3343321"/>
                <a:gd name="connsiteY110" fmla="*/ 6508551 h 7301507"/>
                <a:gd name="connsiteX111" fmla="*/ 2107452 w 3343321"/>
                <a:gd name="connsiteY111" fmla="*/ 6560939 h 7301507"/>
                <a:gd name="connsiteX112" fmla="*/ 2076496 w 3343321"/>
                <a:gd name="connsiteY112" fmla="*/ 6656189 h 7301507"/>
                <a:gd name="connsiteX113" fmla="*/ 2043158 w 3343321"/>
                <a:gd name="connsiteY113" fmla="*/ 6720482 h 7301507"/>
                <a:gd name="connsiteX114" fmla="*/ 2055065 w 3343321"/>
                <a:gd name="connsiteY114" fmla="*/ 6782395 h 7301507"/>
                <a:gd name="connsiteX115" fmla="*/ 2188415 w 3343321"/>
                <a:gd name="connsiteY115" fmla="*/ 6894314 h 7301507"/>
                <a:gd name="connsiteX116" fmla="*/ 2257471 w 3343321"/>
                <a:gd name="connsiteY116" fmla="*/ 6927651 h 7301507"/>
                <a:gd name="connsiteX117" fmla="*/ 2240802 w 3343321"/>
                <a:gd name="connsiteY117" fmla="*/ 6951464 h 7301507"/>
                <a:gd name="connsiteX118" fmla="*/ 2205084 w 3343321"/>
                <a:gd name="connsiteY118" fmla="*/ 6970514 h 7301507"/>
                <a:gd name="connsiteX119" fmla="*/ 2238421 w 3343321"/>
                <a:gd name="connsiteY119" fmla="*/ 7046714 h 7301507"/>
                <a:gd name="connsiteX120" fmla="*/ 2207465 w 3343321"/>
                <a:gd name="connsiteY120" fmla="*/ 7068145 h 7301507"/>
                <a:gd name="connsiteX121" fmla="*/ 2102690 w 3343321"/>
                <a:gd name="connsiteY121" fmla="*/ 7006232 h 7301507"/>
                <a:gd name="connsiteX122" fmla="*/ 2059827 w 3343321"/>
                <a:gd name="connsiteY122" fmla="*/ 7032426 h 7301507"/>
                <a:gd name="connsiteX123" fmla="*/ 2000296 w 3343321"/>
                <a:gd name="connsiteY123" fmla="*/ 6930032 h 7301507"/>
                <a:gd name="connsiteX124" fmla="*/ 1883615 w 3343321"/>
                <a:gd name="connsiteY124" fmla="*/ 6956226 h 7301507"/>
                <a:gd name="connsiteX125" fmla="*/ 1819321 w 3343321"/>
                <a:gd name="connsiteY125" fmla="*/ 6960989 h 7301507"/>
                <a:gd name="connsiteX126" fmla="*/ 1769315 w 3343321"/>
                <a:gd name="connsiteY126" fmla="*/ 6956227 h 7301507"/>
                <a:gd name="connsiteX127" fmla="*/ 1712165 w 3343321"/>
                <a:gd name="connsiteY127" fmla="*/ 7001470 h 7301507"/>
                <a:gd name="connsiteX128" fmla="*/ 1533571 w 3343321"/>
                <a:gd name="connsiteY128" fmla="*/ 6960989 h 7301507"/>
                <a:gd name="connsiteX129" fmla="*/ 1557383 w 3343321"/>
                <a:gd name="connsiteY129" fmla="*/ 7087195 h 7301507"/>
                <a:gd name="connsiteX130" fmla="*/ 1481184 w 3343321"/>
                <a:gd name="connsiteY130" fmla="*/ 7132439 h 7301507"/>
                <a:gd name="connsiteX131" fmla="*/ 1419271 w 3343321"/>
                <a:gd name="connsiteY131" fmla="*/ 7199113 h 7301507"/>
                <a:gd name="connsiteX132" fmla="*/ 1269252 w 3343321"/>
                <a:gd name="connsiteY132" fmla="*/ 7191970 h 7301507"/>
                <a:gd name="connsiteX133" fmla="*/ 1216865 w 3343321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83394 w 3343299"/>
                <a:gd name="connsiteY11" fmla="*/ 72211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302444 w 3343299"/>
                <a:gd name="connsiteY11" fmla="*/ 70306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433 w 3343433"/>
                <a:gd name="connsiteY0" fmla="*/ 1022151 h 7301507"/>
                <a:gd name="connsiteX1" fmla="*/ 2771933 w 3343433"/>
                <a:gd name="connsiteY1" fmla="*/ 850701 h 7301507"/>
                <a:gd name="connsiteX2" fmla="*/ 2448083 w 3343433"/>
                <a:gd name="connsiteY2" fmla="*/ 450651 h 7301507"/>
                <a:gd name="connsiteX3" fmla="*/ 2486183 w 3343433"/>
                <a:gd name="connsiteY3" fmla="*/ 298251 h 7301507"/>
                <a:gd name="connsiteX4" fmla="*/ 1857533 w 3343433"/>
                <a:gd name="connsiteY4" fmla="*/ 69651 h 7301507"/>
                <a:gd name="connsiteX5" fmla="*/ 1609883 w 3343433"/>
                <a:gd name="connsiteY5" fmla="*/ 12501 h 7301507"/>
                <a:gd name="connsiteX6" fmla="*/ 1343183 w 3343433"/>
                <a:gd name="connsiteY6" fmla="*/ 279201 h 7301507"/>
                <a:gd name="connsiteX7" fmla="*/ 714533 w 3343433"/>
                <a:gd name="connsiteY7" fmla="*/ 355401 h 7301507"/>
                <a:gd name="connsiteX8" fmla="*/ 238283 w 3343433"/>
                <a:gd name="connsiteY8" fmla="*/ 374451 h 7301507"/>
                <a:gd name="connsiteX9" fmla="*/ 158 w 3343433"/>
                <a:gd name="connsiteY9" fmla="*/ 474463 h 7301507"/>
                <a:gd name="connsiteX10" fmla="*/ 202564 w 3343433"/>
                <a:gd name="connsiteY10" fmla="*/ 662582 h 7301507"/>
                <a:gd name="connsiteX11" fmla="*/ 269240 w 3343433"/>
                <a:gd name="connsiteY11" fmla="*/ 679251 h 7301507"/>
                <a:gd name="connsiteX12" fmla="*/ 302578 w 3343433"/>
                <a:gd name="connsiteY12" fmla="*/ 703064 h 7301507"/>
                <a:gd name="connsiteX13" fmla="*/ 300196 w 3343433"/>
                <a:gd name="connsiteY13" fmla="*/ 874513 h 7301507"/>
                <a:gd name="connsiteX14" fmla="*/ 366871 w 3343433"/>
                <a:gd name="connsiteY14" fmla="*/ 879276 h 7301507"/>
                <a:gd name="connsiteX15" fmla="*/ 404971 w 3343433"/>
                <a:gd name="connsiteY15" fmla="*/ 829270 h 7301507"/>
                <a:gd name="connsiteX16" fmla="*/ 485933 w 3343433"/>
                <a:gd name="connsiteY16" fmla="*/ 867370 h 7301507"/>
                <a:gd name="connsiteX17" fmla="*/ 424021 w 3343433"/>
                <a:gd name="connsiteY17" fmla="*/ 1012626 h 7301507"/>
                <a:gd name="connsiteX18" fmla="*/ 438308 w 3343433"/>
                <a:gd name="connsiteY18" fmla="*/ 1060251 h 7301507"/>
                <a:gd name="connsiteX19" fmla="*/ 383539 w 3343433"/>
                <a:gd name="connsiteY19" fmla="*/ 1112639 h 7301507"/>
                <a:gd name="connsiteX20" fmla="*/ 419258 w 3343433"/>
                <a:gd name="connsiteY20" fmla="*/ 1141213 h 7301507"/>
                <a:gd name="connsiteX21" fmla="*/ 490696 w 3343433"/>
                <a:gd name="connsiteY21" fmla="*/ 1229320 h 7301507"/>
                <a:gd name="connsiteX22" fmla="*/ 531177 w 3343433"/>
                <a:gd name="connsiteY22" fmla="*/ 1317426 h 7301507"/>
                <a:gd name="connsiteX23" fmla="*/ 640714 w 3343433"/>
                <a:gd name="connsiteY23" fmla="*/ 1369814 h 7301507"/>
                <a:gd name="connsiteX24" fmla="*/ 750252 w 3343433"/>
                <a:gd name="connsiteY24" fmla="*/ 1393626 h 7301507"/>
                <a:gd name="connsiteX25" fmla="*/ 833596 w 3343433"/>
                <a:gd name="connsiteY25" fmla="*/ 1441251 h 7301507"/>
                <a:gd name="connsiteX26" fmla="*/ 916939 w 3343433"/>
                <a:gd name="connsiteY26" fmla="*/ 1415057 h 7301507"/>
                <a:gd name="connsiteX27" fmla="*/ 997902 w 3343433"/>
                <a:gd name="connsiteY27" fmla="*/ 1341239 h 7301507"/>
                <a:gd name="connsiteX28" fmla="*/ 1107439 w 3343433"/>
                <a:gd name="connsiteY28" fmla="*/ 1324570 h 7301507"/>
                <a:gd name="connsiteX29" fmla="*/ 1174114 w 3343433"/>
                <a:gd name="connsiteY29" fmla="*/ 1329332 h 7301507"/>
                <a:gd name="connsiteX30" fmla="*/ 1333658 w 3343433"/>
                <a:gd name="connsiteY30" fmla="*/ 1438870 h 7301507"/>
                <a:gd name="connsiteX31" fmla="*/ 1393189 w 3343433"/>
                <a:gd name="connsiteY31" fmla="*/ 1467445 h 7301507"/>
                <a:gd name="connsiteX32" fmla="*/ 1264602 w 3343433"/>
                <a:gd name="connsiteY32" fmla="*/ 1569839 h 7301507"/>
                <a:gd name="connsiteX33" fmla="*/ 1266983 w 3343433"/>
                <a:gd name="connsiteY33" fmla="*/ 1634132 h 7301507"/>
                <a:gd name="connsiteX34" fmla="*/ 1428908 w 3343433"/>
                <a:gd name="connsiteY34" fmla="*/ 1586507 h 7301507"/>
                <a:gd name="connsiteX35" fmla="*/ 1390808 w 3343433"/>
                <a:gd name="connsiteY35" fmla="*/ 1650801 h 7301507"/>
                <a:gd name="connsiteX36" fmla="*/ 1409858 w 3343433"/>
                <a:gd name="connsiteY36" fmla="*/ 1724620 h 7301507"/>
                <a:gd name="connsiteX37" fmla="*/ 1521777 w 3343433"/>
                <a:gd name="connsiteY37" fmla="*/ 1760339 h 7301507"/>
                <a:gd name="connsiteX38" fmla="*/ 1595596 w 3343433"/>
                <a:gd name="connsiteY38" fmla="*/ 1777007 h 7301507"/>
                <a:gd name="connsiteX39" fmla="*/ 1505108 w 3343433"/>
                <a:gd name="connsiteY39" fmla="*/ 1907976 h 7301507"/>
                <a:gd name="connsiteX40" fmla="*/ 1497964 w 3343433"/>
                <a:gd name="connsiteY40" fmla="*/ 1957982 h 7301507"/>
                <a:gd name="connsiteX41" fmla="*/ 1426527 w 3343433"/>
                <a:gd name="connsiteY41" fmla="*/ 1993701 h 7301507"/>
                <a:gd name="connsiteX42" fmla="*/ 1395571 w 3343433"/>
                <a:gd name="connsiteY42" fmla="*/ 2055614 h 7301507"/>
                <a:gd name="connsiteX43" fmla="*/ 1264602 w 3343433"/>
                <a:gd name="connsiteY43" fmla="*/ 2029420 h 7301507"/>
                <a:gd name="connsiteX44" fmla="*/ 1143158 w 3343433"/>
                <a:gd name="connsiteY44" fmla="*/ 2029419 h 7301507"/>
                <a:gd name="connsiteX45" fmla="*/ 1076483 w 3343433"/>
                <a:gd name="connsiteY45" fmla="*/ 2057995 h 7301507"/>
                <a:gd name="connsiteX46" fmla="*/ 1069339 w 3343433"/>
                <a:gd name="connsiteY46" fmla="*/ 2158007 h 7301507"/>
                <a:gd name="connsiteX47" fmla="*/ 981233 w 3343433"/>
                <a:gd name="connsiteY47" fmla="*/ 2246114 h 7301507"/>
                <a:gd name="connsiteX48" fmla="*/ 1124108 w 3343433"/>
                <a:gd name="connsiteY48" fmla="*/ 2308026 h 7301507"/>
                <a:gd name="connsiteX49" fmla="*/ 1174115 w 3343433"/>
                <a:gd name="connsiteY49" fmla="*/ 2343744 h 7301507"/>
                <a:gd name="connsiteX50" fmla="*/ 1226502 w 3343433"/>
                <a:gd name="connsiteY50" fmla="*/ 2360414 h 7301507"/>
                <a:gd name="connsiteX51" fmla="*/ 1276508 w 3343433"/>
                <a:gd name="connsiteY51" fmla="*/ 2410420 h 7301507"/>
                <a:gd name="connsiteX52" fmla="*/ 1333658 w 3343433"/>
                <a:gd name="connsiteY52" fmla="*/ 2431851 h 7301507"/>
                <a:gd name="connsiteX53" fmla="*/ 1426527 w 3343433"/>
                <a:gd name="connsiteY53" fmla="*/ 2508051 h 7301507"/>
                <a:gd name="connsiteX54" fmla="*/ 1512252 w 3343433"/>
                <a:gd name="connsiteY54" fmla="*/ 2541390 h 7301507"/>
                <a:gd name="connsiteX55" fmla="*/ 1645602 w 3343433"/>
                <a:gd name="connsiteY55" fmla="*/ 2689026 h 7301507"/>
                <a:gd name="connsiteX56" fmla="*/ 1728946 w 3343433"/>
                <a:gd name="connsiteY56" fmla="*/ 2843807 h 7301507"/>
                <a:gd name="connsiteX57" fmla="*/ 1900395 w 3343433"/>
                <a:gd name="connsiteY57" fmla="*/ 2950964 h 7301507"/>
                <a:gd name="connsiteX58" fmla="*/ 1931352 w 3343433"/>
                <a:gd name="connsiteY58" fmla="*/ 3055739 h 7301507"/>
                <a:gd name="connsiteX59" fmla="*/ 1993264 w 3343433"/>
                <a:gd name="connsiteY59" fmla="*/ 3158132 h 7301507"/>
                <a:gd name="connsiteX60" fmla="*/ 2055177 w 3343433"/>
                <a:gd name="connsiteY60" fmla="*/ 3196232 h 7301507"/>
                <a:gd name="connsiteX61" fmla="*/ 2186146 w 3343433"/>
                <a:gd name="connsiteY61" fmla="*/ 3343870 h 7301507"/>
                <a:gd name="connsiteX62" fmla="*/ 2329020 w 3343433"/>
                <a:gd name="connsiteY62" fmla="*/ 3420070 h 7301507"/>
                <a:gd name="connsiteX63" fmla="*/ 2388552 w 3343433"/>
                <a:gd name="connsiteY63" fmla="*/ 3505795 h 7301507"/>
                <a:gd name="connsiteX64" fmla="*/ 2436177 w 3343433"/>
                <a:gd name="connsiteY64" fmla="*/ 3572470 h 7301507"/>
                <a:gd name="connsiteX65" fmla="*/ 2483802 w 3343433"/>
                <a:gd name="connsiteY65" fmla="*/ 3562946 h 7301507"/>
                <a:gd name="connsiteX66" fmla="*/ 2488564 w 3343433"/>
                <a:gd name="connsiteY66" fmla="*/ 3715345 h 7301507"/>
                <a:gd name="connsiteX67" fmla="*/ 2540952 w 3343433"/>
                <a:gd name="connsiteY67" fmla="*/ 3808214 h 7301507"/>
                <a:gd name="connsiteX68" fmla="*/ 2533808 w 3343433"/>
                <a:gd name="connsiteY68" fmla="*/ 3846314 h 7301507"/>
                <a:gd name="connsiteX69" fmla="*/ 2602864 w 3343433"/>
                <a:gd name="connsiteY69" fmla="*/ 3882032 h 7301507"/>
                <a:gd name="connsiteX70" fmla="*/ 2660014 w 3343433"/>
                <a:gd name="connsiteY70" fmla="*/ 3827264 h 7301507"/>
                <a:gd name="connsiteX71" fmla="*/ 2693352 w 3343433"/>
                <a:gd name="connsiteY71" fmla="*/ 3910607 h 7301507"/>
                <a:gd name="connsiteX72" fmla="*/ 2738596 w 3343433"/>
                <a:gd name="connsiteY72" fmla="*/ 3955851 h 7301507"/>
                <a:gd name="connsiteX73" fmla="*/ 2812414 w 3343433"/>
                <a:gd name="connsiteY73" fmla="*/ 3979664 h 7301507"/>
                <a:gd name="connsiteX74" fmla="*/ 2864802 w 3343433"/>
                <a:gd name="connsiteY74" fmla="*/ 4048720 h 7301507"/>
                <a:gd name="connsiteX75" fmla="*/ 2950527 w 3343433"/>
                <a:gd name="connsiteY75" fmla="*/ 4103489 h 7301507"/>
                <a:gd name="connsiteX76" fmla="*/ 3002914 w 3343433"/>
                <a:gd name="connsiteY76" fmla="*/ 4136826 h 7301507"/>
                <a:gd name="connsiteX77" fmla="*/ 2874327 w 3343433"/>
                <a:gd name="connsiteY77" fmla="*/ 4229695 h 7301507"/>
                <a:gd name="connsiteX78" fmla="*/ 2871945 w 3343433"/>
                <a:gd name="connsiteY78" fmla="*/ 4284463 h 7301507"/>
                <a:gd name="connsiteX79" fmla="*/ 2974339 w 3343433"/>
                <a:gd name="connsiteY79" fmla="*/ 4401145 h 7301507"/>
                <a:gd name="connsiteX80" fmla="*/ 3069589 w 3343433"/>
                <a:gd name="connsiteY80" fmla="*/ 4463057 h 7301507"/>
                <a:gd name="connsiteX81" fmla="*/ 3100546 w 3343433"/>
                <a:gd name="connsiteY81" fmla="*/ 4501157 h 7301507"/>
                <a:gd name="connsiteX82" fmla="*/ 3086258 w 3343433"/>
                <a:gd name="connsiteY82" fmla="*/ 4582120 h 7301507"/>
                <a:gd name="connsiteX83" fmla="*/ 3081496 w 3343433"/>
                <a:gd name="connsiteY83" fmla="*/ 4665464 h 7301507"/>
                <a:gd name="connsiteX84" fmla="*/ 3038633 w 3343433"/>
                <a:gd name="connsiteY84" fmla="*/ 4674989 h 7301507"/>
                <a:gd name="connsiteX85" fmla="*/ 3012439 w 3343433"/>
                <a:gd name="connsiteY85" fmla="*/ 4691657 h 7301507"/>
                <a:gd name="connsiteX86" fmla="*/ 3041014 w 3343433"/>
                <a:gd name="connsiteY86" fmla="*/ 4841676 h 7301507"/>
                <a:gd name="connsiteX87" fmla="*/ 3024346 w 3343433"/>
                <a:gd name="connsiteY87" fmla="*/ 4977407 h 7301507"/>
                <a:gd name="connsiteX88" fmla="*/ 2986246 w 3343433"/>
                <a:gd name="connsiteY88" fmla="*/ 5017889 h 7301507"/>
                <a:gd name="connsiteX89" fmla="*/ 2969577 w 3343433"/>
                <a:gd name="connsiteY89" fmla="*/ 5139332 h 7301507"/>
                <a:gd name="connsiteX90" fmla="*/ 2941002 w 3343433"/>
                <a:gd name="connsiteY90" fmla="*/ 5258395 h 7301507"/>
                <a:gd name="connsiteX91" fmla="*/ 2993389 w 3343433"/>
                <a:gd name="connsiteY91" fmla="*/ 5275064 h 7301507"/>
                <a:gd name="connsiteX92" fmla="*/ 2991008 w 3343433"/>
                <a:gd name="connsiteY92" fmla="*/ 5320307 h 7301507"/>
                <a:gd name="connsiteX93" fmla="*/ 2988627 w 3343433"/>
                <a:gd name="connsiteY93" fmla="*/ 5375076 h 7301507"/>
                <a:gd name="connsiteX94" fmla="*/ 3045777 w 3343433"/>
                <a:gd name="connsiteY94" fmla="*/ 5444132 h 7301507"/>
                <a:gd name="connsiteX95" fmla="*/ 3093402 w 3343433"/>
                <a:gd name="connsiteY95" fmla="*/ 5570339 h 7301507"/>
                <a:gd name="connsiteX96" fmla="*/ 3000533 w 3343433"/>
                <a:gd name="connsiteY96" fmla="*/ 5860851 h 7301507"/>
                <a:gd name="connsiteX97" fmla="*/ 3021964 w 3343433"/>
                <a:gd name="connsiteY97" fmla="*/ 5915620 h 7301507"/>
                <a:gd name="connsiteX98" fmla="*/ 3048158 w 3343433"/>
                <a:gd name="connsiteY98" fmla="*/ 5968007 h 7301507"/>
                <a:gd name="connsiteX99" fmla="*/ 3052921 w 3343433"/>
                <a:gd name="connsiteY99" fmla="*/ 6072782 h 7301507"/>
                <a:gd name="connsiteX100" fmla="*/ 2960051 w 3343433"/>
                <a:gd name="connsiteY100" fmla="*/ 6232327 h 7301507"/>
                <a:gd name="connsiteX101" fmla="*/ 2924333 w 3343433"/>
                <a:gd name="connsiteY101" fmla="*/ 6213276 h 7301507"/>
                <a:gd name="connsiteX102" fmla="*/ 2852896 w 3343433"/>
                <a:gd name="connsiteY102" fmla="*/ 6225182 h 7301507"/>
                <a:gd name="connsiteX103" fmla="*/ 2717164 w 3343433"/>
                <a:gd name="connsiteY103" fmla="*/ 6337101 h 7301507"/>
                <a:gd name="connsiteX104" fmla="*/ 2610008 w 3343433"/>
                <a:gd name="connsiteY104" fmla="*/ 6322814 h 7301507"/>
                <a:gd name="connsiteX105" fmla="*/ 2579052 w 3343433"/>
                <a:gd name="connsiteY105" fmla="*/ 6351389 h 7301507"/>
                <a:gd name="connsiteX106" fmla="*/ 2512376 w 3343433"/>
                <a:gd name="connsiteY106" fmla="*/ 6396631 h 7301507"/>
                <a:gd name="connsiteX107" fmla="*/ 2395696 w 3343433"/>
                <a:gd name="connsiteY107" fmla="*/ 6384726 h 7301507"/>
                <a:gd name="connsiteX108" fmla="*/ 2371883 w 3343433"/>
                <a:gd name="connsiteY108" fmla="*/ 6501407 h 7301507"/>
                <a:gd name="connsiteX109" fmla="*/ 2367121 w 3343433"/>
                <a:gd name="connsiteY109" fmla="*/ 6537126 h 7301507"/>
                <a:gd name="connsiteX110" fmla="*/ 2343309 w 3343433"/>
                <a:gd name="connsiteY110" fmla="*/ 6556176 h 7301507"/>
                <a:gd name="connsiteX111" fmla="*/ 2145664 w 3343433"/>
                <a:gd name="connsiteY111" fmla="*/ 6508551 h 7301507"/>
                <a:gd name="connsiteX112" fmla="*/ 2107564 w 3343433"/>
                <a:gd name="connsiteY112" fmla="*/ 6560939 h 7301507"/>
                <a:gd name="connsiteX113" fmla="*/ 2076608 w 3343433"/>
                <a:gd name="connsiteY113" fmla="*/ 6656189 h 7301507"/>
                <a:gd name="connsiteX114" fmla="*/ 2043270 w 3343433"/>
                <a:gd name="connsiteY114" fmla="*/ 6720482 h 7301507"/>
                <a:gd name="connsiteX115" fmla="*/ 2055177 w 3343433"/>
                <a:gd name="connsiteY115" fmla="*/ 6782395 h 7301507"/>
                <a:gd name="connsiteX116" fmla="*/ 2188527 w 3343433"/>
                <a:gd name="connsiteY116" fmla="*/ 6894314 h 7301507"/>
                <a:gd name="connsiteX117" fmla="*/ 2257583 w 3343433"/>
                <a:gd name="connsiteY117" fmla="*/ 6927651 h 7301507"/>
                <a:gd name="connsiteX118" fmla="*/ 2240914 w 3343433"/>
                <a:gd name="connsiteY118" fmla="*/ 6951464 h 7301507"/>
                <a:gd name="connsiteX119" fmla="*/ 2205196 w 3343433"/>
                <a:gd name="connsiteY119" fmla="*/ 6970514 h 7301507"/>
                <a:gd name="connsiteX120" fmla="*/ 2238533 w 3343433"/>
                <a:gd name="connsiteY120" fmla="*/ 7046714 h 7301507"/>
                <a:gd name="connsiteX121" fmla="*/ 2207577 w 3343433"/>
                <a:gd name="connsiteY121" fmla="*/ 7068145 h 7301507"/>
                <a:gd name="connsiteX122" fmla="*/ 2102802 w 3343433"/>
                <a:gd name="connsiteY122" fmla="*/ 7006232 h 7301507"/>
                <a:gd name="connsiteX123" fmla="*/ 2059939 w 3343433"/>
                <a:gd name="connsiteY123" fmla="*/ 7032426 h 7301507"/>
                <a:gd name="connsiteX124" fmla="*/ 2000408 w 3343433"/>
                <a:gd name="connsiteY124" fmla="*/ 6930032 h 7301507"/>
                <a:gd name="connsiteX125" fmla="*/ 1883727 w 3343433"/>
                <a:gd name="connsiteY125" fmla="*/ 6956226 h 7301507"/>
                <a:gd name="connsiteX126" fmla="*/ 1819433 w 3343433"/>
                <a:gd name="connsiteY126" fmla="*/ 6960989 h 7301507"/>
                <a:gd name="connsiteX127" fmla="*/ 1769427 w 3343433"/>
                <a:gd name="connsiteY127" fmla="*/ 6956227 h 7301507"/>
                <a:gd name="connsiteX128" fmla="*/ 1712277 w 3343433"/>
                <a:gd name="connsiteY128" fmla="*/ 7001470 h 7301507"/>
                <a:gd name="connsiteX129" fmla="*/ 1533683 w 3343433"/>
                <a:gd name="connsiteY129" fmla="*/ 6960989 h 7301507"/>
                <a:gd name="connsiteX130" fmla="*/ 1557495 w 3343433"/>
                <a:gd name="connsiteY130" fmla="*/ 7087195 h 7301507"/>
                <a:gd name="connsiteX131" fmla="*/ 1481296 w 3343433"/>
                <a:gd name="connsiteY131" fmla="*/ 7132439 h 7301507"/>
                <a:gd name="connsiteX132" fmla="*/ 1419383 w 3343433"/>
                <a:gd name="connsiteY132" fmla="*/ 7199113 h 7301507"/>
                <a:gd name="connsiteX133" fmla="*/ 1269364 w 3343433"/>
                <a:gd name="connsiteY133" fmla="*/ 7191970 h 7301507"/>
                <a:gd name="connsiteX134" fmla="*/ 1216977 w 3343433"/>
                <a:gd name="connsiteY134" fmla="*/ 7301507 h 7301507"/>
                <a:gd name="connsiteX0" fmla="*/ 3331540 w 3331540"/>
                <a:gd name="connsiteY0" fmla="*/ 1022151 h 7301507"/>
                <a:gd name="connsiteX1" fmla="*/ 2760040 w 3331540"/>
                <a:gd name="connsiteY1" fmla="*/ 850701 h 7301507"/>
                <a:gd name="connsiteX2" fmla="*/ 2436190 w 3331540"/>
                <a:gd name="connsiteY2" fmla="*/ 450651 h 7301507"/>
                <a:gd name="connsiteX3" fmla="*/ 2474290 w 3331540"/>
                <a:gd name="connsiteY3" fmla="*/ 298251 h 7301507"/>
                <a:gd name="connsiteX4" fmla="*/ 1845640 w 3331540"/>
                <a:gd name="connsiteY4" fmla="*/ 69651 h 7301507"/>
                <a:gd name="connsiteX5" fmla="*/ 1597990 w 3331540"/>
                <a:gd name="connsiteY5" fmla="*/ 12501 h 7301507"/>
                <a:gd name="connsiteX6" fmla="*/ 1331290 w 3331540"/>
                <a:gd name="connsiteY6" fmla="*/ 279201 h 7301507"/>
                <a:gd name="connsiteX7" fmla="*/ 702640 w 3331540"/>
                <a:gd name="connsiteY7" fmla="*/ 355401 h 7301507"/>
                <a:gd name="connsiteX8" fmla="*/ 226390 w 3331540"/>
                <a:gd name="connsiteY8" fmla="*/ 374451 h 7301507"/>
                <a:gd name="connsiteX9" fmla="*/ 171 w 3331540"/>
                <a:gd name="connsiteY9" fmla="*/ 457795 h 7301507"/>
                <a:gd name="connsiteX10" fmla="*/ 190671 w 3331540"/>
                <a:gd name="connsiteY10" fmla="*/ 662582 h 7301507"/>
                <a:gd name="connsiteX11" fmla="*/ 257347 w 3331540"/>
                <a:gd name="connsiteY11" fmla="*/ 679251 h 7301507"/>
                <a:gd name="connsiteX12" fmla="*/ 290685 w 3331540"/>
                <a:gd name="connsiteY12" fmla="*/ 703064 h 7301507"/>
                <a:gd name="connsiteX13" fmla="*/ 288303 w 3331540"/>
                <a:gd name="connsiteY13" fmla="*/ 874513 h 7301507"/>
                <a:gd name="connsiteX14" fmla="*/ 354978 w 3331540"/>
                <a:gd name="connsiteY14" fmla="*/ 879276 h 7301507"/>
                <a:gd name="connsiteX15" fmla="*/ 393078 w 3331540"/>
                <a:gd name="connsiteY15" fmla="*/ 829270 h 7301507"/>
                <a:gd name="connsiteX16" fmla="*/ 474040 w 3331540"/>
                <a:gd name="connsiteY16" fmla="*/ 867370 h 7301507"/>
                <a:gd name="connsiteX17" fmla="*/ 412128 w 3331540"/>
                <a:gd name="connsiteY17" fmla="*/ 1012626 h 7301507"/>
                <a:gd name="connsiteX18" fmla="*/ 426415 w 3331540"/>
                <a:gd name="connsiteY18" fmla="*/ 1060251 h 7301507"/>
                <a:gd name="connsiteX19" fmla="*/ 371646 w 3331540"/>
                <a:gd name="connsiteY19" fmla="*/ 1112639 h 7301507"/>
                <a:gd name="connsiteX20" fmla="*/ 407365 w 3331540"/>
                <a:gd name="connsiteY20" fmla="*/ 1141213 h 7301507"/>
                <a:gd name="connsiteX21" fmla="*/ 478803 w 3331540"/>
                <a:gd name="connsiteY21" fmla="*/ 1229320 h 7301507"/>
                <a:gd name="connsiteX22" fmla="*/ 519284 w 3331540"/>
                <a:gd name="connsiteY22" fmla="*/ 1317426 h 7301507"/>
                <a:gd name="connsiteX23" fmla="*/ 628821 w 3331540"/>
                <a:gd name="connsiteY23" fmla="*/ 1369814 h 7301507"/>
                <a:gd name="connsiteX24" fmla="*/ 738359 w 3331540"/>
                <a:gd name="connsiteY24" fmla="*/ 1393626 h 7301507"/>
                <a:gd name="connsiteX25" fmla="*/ 821703 w 3331540"/>
                <a:gd name="connsiteY25" fmla="*/ 1441251 h 7301507"/>
                <a:gd name="connsiteX26" fmla="*/ 905046 w 3331540"/>
                <a:gd name="connsiteY26" fmla="*/ 1415057 h 7301507"/>
                <a:gd name="connsiteX27" fmla="*/ 986009 w 3331540"/>
                <a:gd name="connsiteY27" fmla="*/ 1341239 h 7301507"/>
                <a:gd name="connsiteX28" fmla="*/ 1095546 w 3331540"/>
                <a:gd name="connsiteY28" fmla="*/ 1324570 h 7301507"/>
                <a:gd name="connsiteX29" fmla="*/ 1162221 w 3331540"/>
                <a:gd name="connsiteY29" fmla="*/ 1329332 h 7301507"/>
                <a:gd name="connsiteX30" fmla="*/ 1321765 w 3331540"/>
                <a:gd name="connsiteY30" fmla="*/ 1438870 h 7301507"/>
                <a:gd name="connsiteX31" fmla="*/ 1381296 w 3331540"/>
                <a:gd name="connsiteY31" fmla="*/ 1467445 h 7301507"/>
                <a:gd name="connsiteX32" fmla="*/ 1252709 w 3331540"/>
                <a:gd name="connsiteY32" fmla="*/ 1569839 h 7301507"/>
                <a:gd name="connsiteX33" fmla="*/ 1255090 w 3331540"/>
                <a:gd name="connsiteY33" fmla="*/ 1634132 h 7301507"/>
                <a:gd name="connsiteX34" fmla="*/ 1417015 w 3331540"/>
                <a:gd name="connsiteY34" fmla="*/ 1586507 h 7301507"/>
                <a:gd name="connsiteX35" fmla="*/ 1378915 w 3331540"/>
                <a:gd name="connsiteY35" fmla="*/ 1650801 h 7301507"/>
                <a:gd name="connsiteX36" fmla="*/ 1397965 w 3331540"/>
                <a:gd name="connsiteY36" fmla="*/ 1724620 h 7301507"/>
                <a:gd name="connsiteX37" fmla="*/ 1509884 w 3331540"/>
                <a:gd name="connsiteY37" fmla="*/ 1760339 h 7301507"/>
                <a:gd name="connsiteX38" fmla="*/ 1583703 w 3331540"/>
                <a:gd name="connsiteY38" fmla="*/ 1777007 h 7301507"/>
                <a:gd name="connsiteX39" fmla="*/ 1493215 w 3331540"/>
                <a:gd name="connsiteY39" fmla="*/ 1907976 h 7301507"/>
                <a:gd name="connsiteX40" fmla="*/ 1486071 w 3331540"/>
                <a:gd name="connsiteY40" fmla="*/ 1957982 h 7301507"/>
                <a:gd name="connsiteX41" fmla="*/ 1414634 w 3331540"/>
                <a:gd name="connsiteY41" fmla="*/ 1993701 h 7301507"/>
                <a:gd name="connsiteX42" fmla="*/ 1383678 w 3331540"/>
                <a:gd name="connsiteY42" fmla="*/ 2055614 h 7301507"/>
                <a:gd name="connsiteX43" fmla="*/ 1252709 w 3331540"/>
                <a:gd name="connsiteY43" fmla="*/ 2029420 h 7301507"/>
                <a:gd name="connsiteX44" fmla="*/ 1131265 w 3331540"/>
                <a:gd name="connsiteY44" fmla="*/ 2029419 h 7301507"/>
                <a:gd name="connsiteX45" fmla="*/ 1064590 w 3331540"/>
                <a:gd name="connsiteY45" fmla="*/ 2057995 h 7301507"/>
                <a:gd name="connsiteX46" fmla="*/ 1057446 w 3331540"/>
                <a:gd name="connsiteY46" fmla="*/ 2158007 h 7301507"/>
                <a:gd name="connsiteX47" fmla="*/ 969340 w 3331540"/>
                <a:gd name="connsiteY47" fmla="*/ 2246114 h 7301507"/>
                <a:gd name="connsiteX48" fmla="*/ 1112215 w 3331540"/>
                <a:gd name="connsiteY48" fmla="*/ 2308026 h 7301507"/>
                <a:gd name="connsiteX49" fmla="*/ 1162222 w 3331540"/>
                <a:gd name="connsiteY49" fmla="*/ 2343744 h 7301507"/>
                <a:gd name="connsiteX50" fmla="*/ 1214609 w 3331540"/>
                <a:gd name="connsiteY50" fmla="*/ 2360414 h 7301507"/>
                <a:gd name="connsiteX51" fmla="*/ 1264615 w 3331540"/>
                <a:gd name="connsiteY51" fmla="*/ 2410420 h 7301507"/>
                <a:gd name="connsiteX52" fmla="*/ 1321765 w 3331540"/>
                <a:gd name="connsiteY52" fmla="*/ 2431851 h 7301507"/>
                <a:gd name="connsiteX53" fmla="*/ 1414634 w 3331540"/>
                <a:gd name="connsiteY53" fmla="*/ 2508051 h 7301507"/>
                <a:gd name="connsiteX54" fmla="*/ 1500359 w 3331540"/>
                <a:gd name="connsiteY54" fmla="*/ 2541390 h 7301507"/>
                <a:gd name="connsiteX55" fmla="*/ 1633709 w 3331540"/>
                <a:gd name="connsiteY55" fmla="*/ 2689026 h 7301507"/>
                <a:gd name="connsiteX56" fmla="*/ 1717053 w 3331540"/>
                <a:gd name="connsiteY56" fmla="*/ 2843807 h 7301507"/>
                <a:gd name="connsiteX57" fmla="*/ 1888502 w 3331540"/>
                <a:gd name="connsiteY57" fmla="*/ 2950964 h 7301507"/>
                <a:gd name="connsiteX58" fmla="*/ 1919459 w 3331540"/>
                <a:gd name="connsiteY58" fmla="*/ 3055739 h 7301507"/>
                <a:gd name="connsiteX59" fmla="*/ 1981371 w 3331540"/>
                <a:gd name="connsiteY59" fmla="*/ 3158132 h 7301507"/>
                <a:gd name="connsiteX60" fmla="*/ 2043284 w 3331540"/>
                <a:gd name="connsiteY60" fmla="*/ 3196232 h 7301507"/>
                <a:gd name="connsiteX61" fmla="*/ 2174253 w 3331540"/>
                <a:gd name="connsiteY61" fmla="*/ 3343870 h 7301507"/>
                <a:gd name="connsiteX62" fmla="*/ 2317127 w 3331540"/>
                <a:gd name="connsiteY62" fmla="*/ 3420070 h 7301507"/>
                <a:gd name="connsiteX63" fmla="*/ 2376659 w 3331540"/>
                <a:gd name="connsiteY63" fmla="*/ 3505795 h 7301507"/>
                <a:gd name="connsiteX64" fmla="*/ 2424284 w 3331540"/>
                <a:gd name="connsiteY64" fmla="*/ 3572470 h 7301507"/>
                <a:gd name="connsiteX65" fmla="*/ 2471909 w 3331540"/>
                <a:gd name="connsiteY65" fmla="*/ 3562946 h 7301507"/>
                <a:gd name="connsiteX66" fmla="*/ 2476671 w 3331540"/>
                <a:gd name="connsiteY66" fmla="*/ 3715345 h 7301507"/>
                <a:gd name="connsiteX67" fmla="*/ 2529059 w 3331540"/>
                <a:gd name="connsiteY67" fmla="*/ 3808214 h 7301507"/>
                <a:gd name="connsiteX68" fmla="*/ 2521915 w 3331540"/>
                <a:gd name="connsiteY68" fmla="*/ 3846314 h 7301507"/>
                <a:gd name="connsiteX69" fmla="*/ 2590971 w 3331540"/>
                <a:gd name="connsiteY69" fmla="*/ 3882032 h 7301507"/>
                <a:gd name="connsiteX70" fmla="*/ 2648121 w 3331540"/>
                <a:gd name="connsiteY70" fmla="*/ 3827264 h 7301507"/>
                <a:gd name="connsiteX71" fmla="*/ 2681459 w 3331540"/>
                <a:gd name="connsiteY71" fmla="*/ 3910607 h 7301507"/>
                <a:gd name="connsiteX72" fmla="*/ 2726703 w 3331540"/>
                <a:gd name="connsiteY72" fmla="*/ 3955851 h 7301507"/>
                <a:gd name="connsiteX73" fmla="*/ 2800521 w 3331540"/>
                <a:gd name="connsiteY73" fmla="*/ 3979664 h 7301507"/>
                <a:gd name="connsiteX74" fmla="*/ 2852909 w 3331540"/>
                <a:gd name="connsiteY74" fmla="*/ 4048720 h 7301507"/>
                <a:gd name="connsiteX75" fmla="*/ 2938634 w 3331540"/>
                <a:gd name="connsiteY75" fmla="*/ 4103489 h 7301507"/>
                <a:gd name="connsiteX76" fmla="*/ 2991021 w 3331540"/>
                <a:gd name="connsiteY76" fmla="*/ 4136826 h 7301507"/>
                <a:gd name="connsiteX77" fmla="*/ 2862434 w 3331540"/>
                <a:gd name="connsiteY77" fmla="*/ 4229695 h 7301507"/>
                <a:gd name="connsiteX78" fmla="*/ 2860052 w 3331540"/>
                <a:gd name="connsiteY78" fmla="*/ 4284463 h 7301507"/>
                <a:gd name="connsiteX79" fmla="*/ 2962446 w 3331540"/>
                <a:gd name="connsiteY79" fmla="*/ 4401145 h 7301507"/>
                <a:gd name="connsiteX80" fmla="*/ 3057696 w 3331540"/>
                <a:gd name="connsiteY80" fmla="*/ 4463057 h 7301507"/>
                <a:gd name="connsiteX81" fmla="*/ 3088653 w 3331540"/>
                <a:gd name="connsiteY81" fmla="*/ 4501157 h 7301507"/>
                <a:gd name="connsiteX82" fmla="*/ 3074365 w 3331540"/>
                <a:gd name="connsiteY82" fmla="*/ 4582120 h 7301507"/>
                <a:gd name="connsiteX83" fmla="*/ 3069603 w 3331540"/>
                <a:gd name="connsiteY83" fmla="*/ 4665464 h 7301507"/>
                <a:gd name="connsiteX84" fmla="*/ 3026740 w 3331540"/>
                <a:gd name="connsiteY84" fmla="*/ 4674989 h 7301507"/>
                <a:gd name="connsiteX85" fmla="*/ 3000546 w 3331540"/>
                <a:gd name="connsiteY85" fmla="*/ 4691657 h 7301507"/>
                <a:gd name="connsiteX86" fmla="*/ 3029121 w 3331540"/>
                <a:gd name="connsiteY86" fmla="*/ 4841676 h 7301507"/>
                <a:gd name="connsiteX87" fmla="*/ 3012453 w 3331540"/>
                <a:gd name="connsiteY87" fmla="*/ 4977407 h 7301507"/>
                <a:gd name="connsiteX88" fmla="*/ 2974353 w 3331540"/>
                <a:gd name="connsiteY88" fmla="*/ 5017889 h 7301507"/>
                <a:gd name="connsiteX89" fmla="*/ 2957684 w 3331540"/>
                <a:gd name="connsiteY89" fmla="*/ 5139332 h 7301507"/>
                <a:gd name="connsiteX90" fmla="*/ 2929109 w 3331540"/>
                <a:gd name="connsiteY90" fmla="*/ 5258395 h 7301507"/>
                <a:gd name="connsiteX91" fmla="*/ 2981496 w 3331540"/>
                <a:gd name="connsiteY91" fmla="*/ 5275064 h 7301507"/>
                <a:gd name="connsiteX92" fmla="*/ 2979115 w 3331540"/>
                <a:gd name="connsiteY92" fmla="*/ 5320307 h 7301507"/>
                <a:gd name="connsiteX93" fmla="*/ 2976734 w 3331540"/>
                <a:gd name="connsiteY93" fmla="*/ 5375076 h 7301507"/>
                <a:gd name="connsiteX94" fmla="*/ 3033884 w 3331540"/>
                <a:gd name="connsiteY94" fmla="*/ 5444132 h 7301507"/>
                <a:gd name="connsiteX95" fmla="*/ 3081509 w 3331540"/>
                <a:gd name="connsiteY95" fmla="*/ 5570339 h 7301507"/>
                <a:gd name="connsiteX96" fmla="*/ 2988640 w 3331540"/>
                <a:gd name="connsiteY96" fmla="*/ 5860851 h 7301507"/>
                <a:gd name="connsiteX97" fmla="*/ 3010071 w 3331540"/>
                <a:gd name="connsiteY97" fmla="*/ 5915620 h 7301507"/>
                <a:gd name="connsiteX98" fmla="*/ 3036265 w 3331540"/>
                <a:gd name="connsiteY98" fmla="*/ 5968007 h 7301507"/>
                <a:gd name="connsiteX99" fmla="*/ 3041028 w 3331540"/>
                <a:gd name="connsiteY99" fmla="*/ 6072782 h 7301507"/>
                <a:gd name="connsiteX100" fmla="*/ 2948158 w 3331540"/>
                <a:gd name="connsiteY100" fmla="*/ 6232327 h 7301507"/>
                <a:gd name="connsiteX101" fmla="*/ 2912440 w 3331540"/>
                <a:gd name="connsiteY101" fmla="*/ 6213276 h 7301507"/>
                <a:gd name="connsiteX102" fmla="*/ 2841003 w 3331540"/>
                <a:gd name="connsiteY102" fmla="*/ 6225182 h 7301507"/>
                <a:gd name="connsiteX103" fmla="*/ 2705271 w 3331540"/>
                <a:gd name="connsiteY103" fmla="*/ 6337101 h 7301507"/>
                <a:gd name="connsiteX104" fmla="*/ 2598115 w 3331540"/>
                <a:gd name="connsiteY104" fmla="*/ 6322814 h 7301507"/>
                <a:gd name="connsiteX105" fmla="*/ 2567159 w 3331540"/>
                <a:gd name="connsiteY105" fmla="*/ 6351389 h 7301507"/>
                <a:gd name="connsiteX106" fmla="*/ 2500483 w 3331540"/>
                <a:gd name="connsiteY106" fmla="*/ 6396631 h 7301507"/>
                <a:gd name="connsiteX107" fmla="*/ 2383803 w 3331540"/>
                <a:gd name="connsiteY107" fmla="*/ 6384726 h 7301507"/>
                <a:gd name="connsiteX108" fmla="*/ 2359990 w 3331540"/>
                <a:gd name="connsiteY108" fmla="*/ 6501407 h 7301507"/>
                <a:gd name="connsiteX109" fmla="*/ 2355228 w 3331540"/>
                <a:gd name="connsiteY109" fmla="*/ 6537126 h 7301507"/>
                <a:gd name="connsiteX110" fmla="*/ 2331416 w 3331540"/>
                <a:gd name="connsiteY110" fmla="*/ 6556176 h 7301507"/>
                <a:gd name="connsiteX111" fmla="*/ 2133771 w 3331540"/>
                <a:gd name="connsiteY111" fmla="*/ 6508551 h 7301507"/>
                <a:gd name="connsiteX112" fmla="*/ 2095671 w 3331540"/>
                <a:gd name="connsiteY112" fmla="*/ 6560939 h 7301507"/>
                <a:gd name="connsiteX113" fmla="*/ 2064715 w 3331540"/>
                <a:gd name="connsiteY113" fmla="*/ 6656189 h 7301507"/>
                <a:gd name="connsiteX114" fmla="*/ 2031377 w 3331540"/>
                <a:gd name="connsiteY114" fmla="*/ 6720482 h 7301507"/>
                <a:gd name="connsiteX115" fmla="*/ 2043284 w 3331540"/>
                <a:gd name="connsiteY115" fmla="*/ 6782395 h 7301507"/>
                <a:gd name="connsiteX116" fmla="*/ 2176634 w 3331540"/>
                <a:gd name="connsiteY116" fmla="*/ 6894314 h 7301507"/>
                <a:gd name="connsiteX117" fmla="*/ 2245690 w 3331540"/>
                <a:gd name="connsiteY117" fmla="*/ 6927651 h 7301507"/>
                <a:gd name="connsiteX118" fmla="*/ 2229021 w 3331540"/>
                <a:gd name="connsiteY118" fmla="*/ 6951464 h 7301507"/>
                <a:gd name="connsiteX119" fmla="*/ 2193303 w 3331540"/>
                <a:gd name="connsiteY119" fmla="*/ 6970514 h 7301507"/>
                <a:gd name="connsiteX120" fmla="*/ 2226640 w 3331540"/>
                <a:gd name="connsiteY120" fmla="*/ 7046714 h 7301507"/>
                <a:gd name="connsiteX121" fmla="*/ 2195684 w 3331540"/>
                <a:gd name="connsiteY121" fmla="*/ 7068145 h 7301507"/>
                <a:gd name="connsiteX122" fmla="*/ 2090909 w 3331540"/>
                <a:gd name="connsiteY122" fmla="*/ 7006232 h 7301507"/>
                <a:gd name="connsiteX123" fmla="*/ 2048046 w 3331540"/>
                <a:gd name="connsiteY123" fmla="*/ 7032426 h 7301507"/>
                <a:gd name="connsiteX124" fmla="*/ 1988515 w 3331540"/>
                <a:gd name="connsiteY124" fmla="*/ 6930032 h 7301507"/>
                <a:gd name="connsiteX125" fmla="*/ 1871834 w 3331540"/>
                <a:gd name="connsiteY125" fmla="*/ 6956226 h 7301507"/>
                <a:gd name="connsiteX126" fmla="*/ 1807540 w 3331540"/>
                <a:gd name="connsiteY126" fmla="*/ 6960989 h 7301507"/>
                <a:gd name="connsiteX127" fmla="*/ 1757534 w 3331540"/>
                <a:gd name="connsiteY127" fmla="*/ 6956227 h 7301507"/>
                <a:gd name="connsiteX128" fmla="*/ 1700384 w 3331540"/>
                <a:gd name="connsiteY128" fmla="*/ 7001470 h 7301507"/>
                <a:gd name="connsiteX129" fmla="*/ 1521790 w 3331540"/>
                <a:gd name="connsiteY129" fmla="*/ 6960989 h 7301507"/>
                <a:gd name="connsiteX130" fmla="*/ 1545602 w 3331540"/>
                <a:gd name="connsiteY130" fmla="*/ 7087195 h 7301507"/>
                <a:gd name="connsiteX131" fmla="*/ 1469403 w 3331540"/>
                <a:gd name="connsiteY131" fmla="*/ 7132439 h 7301507"/>
                <a:gd name="connsiteX132" fmla="*/ 1407490 w 3331540"/>
                <a:gd name="connsiteY132" fmla="*/ 7199113 h 7301507"/>
                <a:gd name="connsiteX133" fmla="*/ 1257471 w 3331540"/>
                <a:gd name="connsiteY133" fmla="*/ 7191970 h 7301507"/>
                <a:gd name="connsiteX134" fmla="*/ 1205084 w 3331540"/>
                <a:gd name="connsiteY134" fmla="*/ 7301507 h 7301507"/>
                <a:gd name="connsiteX0" fmla="*/ 3331433 w 3331433"/>
                <a:gd name="connsiteY0" fmla="*/ 1022151 h 7301507"/>
                <a:gd name="connsiteX1" fmla="*/ 2759933 w 3331433"/>
                <a:gd name="connsiteY1" fmla="*/ 850701 h 7301507"/>
                <a:gd name="connsiteX2" fmla="*/ 2436083 w 3331433"/>
                <a:gd name="connsiteY2" fmla="*/ 450651 h 7301507"/>
                <a:gd name="connsiteX3" fmla="*/ 2474183 w 3331433"/>
                <a:gd name="connsiteY3" fmla="*/ 298251 h 7301507"/>
                <a:gd name="connsiteX4" fmla="*/ 1845533 w 3331433"/>
                <a:gd name="connsiteY4" fmla="*/ 69651 h 7301507"/>
                <a:gd name="connsiteX5" fmla="*/ 1597883 w 3331433"/>
                <a:gd name="connsiteY5" fmla="*/ 12501 h 7301507"/>
                <a:gd name="connsiteX6" fmla="*/ 1331183 w 3331433"/>
                <a:gd name="connsiteY6" fmla="*/ 279201 h 7301507"/>
                <a:gd name="connsiteX7" fmla="*/ 702533 w 3331433"/>
                <a:gd name="connsiteY7" fmla="*/ 355401 h 7301507"/>
                <a:gd name="connsiteX8" fmla="*/ 211996 w 3331433"/>
                <a:gd name="connsiteY8" fmla="*/ 253007 h 7301507"/>
                <a:gd name="connsiteX9" fmla="*/ 64 w 3331433"/>
                <a:gd name="connsiteY9" fmla="*/ 457795 h 7301507"/>
                <a:gd name="connsiteX10" fmla="*/ 190564 w 3331433"/>
                <a:gd name="connsiteY10" fmla="*/ 662582 h 7301507"/>
                <a:gd name="connsiteX11" fmla="*/ 257240 w 3331433"/>
                <a:gd name="connsiteY11" fmla="*/ 679251 h 7301507"/>
                <a:gd name="connsiteX12" fmla="*/ 290578 w 3331433"/>
                <a:gd name="connsiteY12" fmla="*/ 703064 h 7301507"/>
                <a:gd name="connsiteX13" fmla="*/ 288196 w 3331433"/>
                <a:gd name="connsiteY13" fmla="*/ 874513 h 7301507"/>
                <a:gd name="connsiteX14" fmla="*/ 354871 w 3331433"/>
                <a:gd name="connsiteY14" fmla="*/ 879276 h 7301507"/>
                <a:gd name="connsiteX15" fmla="*/ 392971 w 3331433"/>
                <a:gd name="connsiteY15" fmla="*/ 829270 h 7301507"/>
                <a:gd name="connsiteX16" fmla="*/ 473933 w 3331433"/>
                <a:gd name="connsiteY16" fmla="*/ 867370 h 7301507"/>
                <a:gd name="connsiteX17" fmla="*/ 412021 w 3331433"/>
                <a:gd name="connsiteY17" fmla="*/ 1012626 h 7301507"/>
                <a:gd name="connsiteX18" fmla="*/ 426308 w 3331433"/>
                <a:gd name="connsiteY18" fmla="*/ 1060251 h 7301507"/>
                <a:gd name="connsiteX19" fmla="*/ 371539 w 3331433"/>
                <a:gd name="connsiteY19" fmla="*/ 1112639 h 7301507"/>
                <a:gd name="connsiteX20" fmla="*/ 407258 w 3331433"/>
                <a:gd name="connsiteY20" fmla="*/ 1141213 h 7301507"/>
                <a:gd name="connsiteX21" fmla="*/ 478696 w 3331433"/>
                <a:gd name="connsiteY21" fmla="*/ 1229320 h 7301507"/>
                <a:gd name="connsiteX22" fmla="*/ 519177 w 3331433"/>
                <a:gd name="connsiteY22" fmla="*/ 1317426 h 7301507"/>
                <a:gd name="connsiteX23" fmla="*/ 628714 w 3331433"/>
                <a:gd name="connsiteY23" fmla="*/ 1369814 h 7301507"/>
                <a:gd name="connsiteX24" fmla="*/ 738252 w 3331433"/>
                <a:gd name="connsiteY24" fmla="*/ 1393626 h 7301507"/>
                <a:gd name="connsiteX25" fmla="*/ 821596 w 3331433"/>
                <a:gd name="connsiteY25" fmla="*/ 1441251 h 7301507"/>
                <a:gd name="connsiteX26" fmla="*/ 904939 w 3331433"/>
                <a:gd name="connsiteY26" fmla="*/ 1415057 h 7301507"/>
                <a:gd name="connsiteX27" fmla="*/ 985902 w 3331433"/>
                <a:gd name="connsiteY27" fmla="*/ 1341239 h 7301507"/>
                <a:gd name="connsiteX28" fmla="*/ 1095439 w 3331433"/>
                <a:gd name="connsiteY28" fmla="*/ 1324570 h 7301507"/>
                <a:gd name="connsiteX29" fmla="*/ 1162114 w 3331433"/>
                <a:gd name="connsiteY29" fmla="*/ 1329332 h 7301507"/>
                <a:gd name="connsiteX30" fmla="*/ 1321658 w 3331433"/>
                <a:gd name="connsiteY30" fmla="*/ 1438870 h 7301507"/>
                <a:gd name="connsiteX31" fmla="*/ 1381189 w 3331433"/>
                <a:gd name="connsiteY31" fmla="*/ 1467445 h 7301507"/>
                <a:gd name="connsiteX32" fmla="*/ 1252602 w 3331433"/>
                <a:gd name="connsiteY32" fmla="*/ 1569839 h 7301507"/>
                <a:gd name="connsiteX33" fmla="*/ 1254983 w 3331433"/>
                <a:gd name="connsiteY33" fmla="*/ 1634132 h 7301507"/>
                <a:gd name="connsiteX34" fmla="*/ 1416908 w 3331433"/>
                <a:gd name="connsiteY34" fmla="*/ 1586507 h 7301507"/>
                <a:gd name="connsiteX35" fmla="*/ 1378808 w 3331433"/>
                <a:gd name="connsiteY35" fmla="*/ 1650801 h 7301507"/>
                <a:gd name="connsiteX36" fmla="*/ 1397858 w 3331433"/>
                <a:gd name="connsiteY36" fmla="*/ 1724620 h 7301507"/>
                <a:gd name="connsiteX37" fmla="*/ 1509777 w 3331433"/>
                <a:gd name="connsiteY37" fmla="*/ 1760339 h 7301507"/>
                <a:gd name="connsiteX38" fmla="*/ 1583596 w 3331433"/>
                <a:gd name="connsiteY38" fmla="*/ 1777007 h 7301507"/>
                <a:gd name="connsiteX39" fmla="*/ 1493108 w 3331433"/>
                <a:gd name="connsiteY39" fmla="*/ 1907976 h 7301507"/>
                <a:gd name="connsiteX40" fmla="*/ 1485964 w 3331433"/>
                <a:gd name="connsiteY40" fmla="*/ 1957982 h 7301507"/>
                <a:gd name="connsiteX41" fmla="*/ 1414527 w 3331433"/>
                <a:gd name="connsiteY41" fmla="*/ 1993701 h 7301507"/>
                <a:gd name="connsiteX42" fmla="*/ 1383571 w 3331433"/>
                <a:gd name="connsiteY42" fmla="*/ 2055614 h 7301507"/>
                <a:gd name="connsiteX43" fmla="*/ 1252602 w 3331433"/>
                <a:gd name="connsiteY43" fmla="*/ 2029420 h 7301507"/>
                <a:gd name="connsiteX44" fmla="*/ 1131158 w 3331433"/>
                <a:gd name="connsiteY44" fmla="*/ 2029419 h 7301507"/>
                <a:gd name="connsiteX45" fmla="*/ 1064483 w 3331433"/>
                <a:gd name="connsiteY45" fmla="*/ 2057995 h 7301507"/>
                <a:gd name="connsiteX46" fmla="*/ 1057339 w 3331433"/>
                <a:gd name="connsiteY46" fmla="*/ 2158007 h 7301507"/>
                <a:gd name="connsiteX47" fmla="*/ 969233 w 3331433"/>
                <a:gd name="connsiteY47" fmla="*/ 2246114 h 7301507"/>
                <a:gd name="connsiteX48" fmla="*/ 1112108 w 3331433"/>
                <a:gd name="connsiteY48" fmla="*/ 2308026 h 7301507"/>
                <a:gd name="connsiteX49" fmla="*/ 1162115 w 3331433"/>
                <a:gd name="connsiteY49" fmla="*/ 2343744 h 7301507"/>
                <a:gd name="connsiteX50" fmla="*/ 1214502 w 3331433"/>
                <a:gd name="connsiteY50" fmla="*/ 2360414 h 7301507"/>
                <a:gd name="connsiteX51" fmla="*/ 1264508 w 3331433"/>
                <a:gd name="connsiteY51" fmla="*/ 2410420 h 7301507"/>
                <a:gd name="connsiteX52" fmla="*/ 1321658 w 3331433"/>
                <a:gd name="connsiteY52" fmla="*/ 2431851 h 7301507"/>
                <a:gd name="connsiteX53" fmla="*/ 1414527 w 3331433"/>
                <a:gd name="connsiteY53" fmla="*/ 2508051 h 7301507"/>
                <a:gd name="connsiteX54" fmla="*/ 1500252 w 3331433"/>
                <a:gd name="connsiteY54" fmla="*/ 2541390 h 7301507"/>
                <a:gd name="connsiteX55" fmla="*/ 1633602 w 3331433"/>
                <a:gd name="connsiteY55" fmla="*/ 2689026 h 7301507"/>
                <a:gd name="connsiteX56" fmla="*/ 1716946 w 3331433"/>
                <a:gd name="connsiteY56" fmla="*/ 2843807 h 7301507"/>
                <a:gd name="connsiteX57" fmla="*/ 1888395 w 3331433"/>
                <a:gd name="connsiteY57" fmla="*/ 2950964 h 7301507"/>
                <a:gd name="connsiteX58" fmla="*/ 1919352 w 3331433"/>
                <a:gd name="connsiteY58" fmla="*/ 3055739 h 7301507"/>
                <a:gd name="connsiteX59" fmla="*/ 1981264 w 3331433"/>
                <a:gd name="connsiteY59" fmla="*/ 3158132 h 7301507"/>
                <a:gd name="connsiteX60" fmla="*/ 2043177 w 3331433"/>
                <a:gd name="connsiteY60" fmla="*/ 3196232 h 7301507"/>
                <a:gd name="connsiteX61" fmla="*/ 2174146 w 3331433"/>
                <a:gd name="connsiteY61" fmla="*/ 3343870 h 7301507"/>
                <a:gd name="connsiteX62" fmla="*/ 2317020 w 3331433"/>
                <a:gd name="connsiteY62" fmla="*/ 3420070 h 7301507"/>
                <a:gd name="connsiteX63" fmla="*/ 2376552 w 3331433"/>
                <a:gd name="connsiteY63" fmla="*/ 3505795 h 7301507"/>
                <a:gd name="connsiteX64" fmla="*/ 2424177 w 3331433"/>
                <a:gd name="connsiteY64" fmla="*/ 3572470 h 7301507"/>
                <a:gd name="connsiteX65" fmla="*/ 2471802 w 3331433"/>
                <a:gd name="connsiteY65" fmla="*/ 3562946 h 7301507"/>
                <a:gd name="connsiteX66" fmla="*/ 2476564 w 3331433"/>
                <a:gd name="connsiteY66" fmla="*/ 3715345 h 7301507"/>
                <a:gd name="connsiteX67" fmla="*/ 2528952 w 3331433"/>
                <a:gd name="connsiteY67" fmla="*/ 3808214 h 7301507"/>
                <a:gd name="connsiteX68" fmla="*/ 2521808 w 3331433"/>
                <a:gd name="connsiteY68" fmla="*/ 3846314 h 7301507"/>
                <a:gd name="connsiteX69" fmla="*/ 2590864 w 3331433"/>
                <a:gd name="connsiteY69" fmla="*/ 3882032 h 7301507"/>
                <a:gd name="connsiteX70" fmla="*/ 2648014 w 3331433"/>
                <a:gd name="connsiteY70" fmla="*/ 3827264 h 7301507"/>
                <a:gd name="connsiteX71" fmla="*/ 2681352 w 3331433"/>
                <a:gd name="connsiteY71" fmla="*/ 3910607 h 7301507"/>
                <a:gd name="connsiteX72" fmla="*/ 2726596 w 3331433"/>
                <a:gd name="connsiteY72" fmla="*/ 3955851 h 7301507"/>
                <a:gd name="connsiteX73" fmla="*/ 2800414 w 3331433"/>
                <a:gd name="connsiteY73" fmla="*/ 3979664 h 7301507"/>
                <a:gd name="connsiteX74" fmla="*/ 2852802 w 3331433"/>
                <a:gd name="connsiteY74" fmla="*/ 4048720 h 7301507"/>
                <a:gd name="connsiteX75" fmla="*/ 2938527 w 3331433"/>
                <a:gd name="connsiteY75" fmla="*/ 4103489 h 7301507"/>
                <a:gd name="connsiteX76" fmla="*/ 2990914 w 3331433"/>
                <a:gd name="connsiteY76" fmla="*/ 4136826 h 7301507"/>
                <a:gd name="connsiteX77" fmla="*/ 2862327 w 3331433"/>
                <a:gd name="connsiteY77" fmla="*/ 4229695 h 7301507"/>
                <a:gd name="connsiteX78" fmla="*/ 2859945 w 3331433"/>
                <a:gd name="connsiteY78" fmla="*/ 4284463 h 7301507"/>
                <a:gd name="connsiteX79" fmla="*/ 2962339 w 3331433"/>
                <a:gd name="connsiteY79" fmla="*/ 4401145 h 7301507"/>
                <a:gd name="connsiteX80" fmla="*/ 3057589 w 3331433"/>
                <a:gd name="connsiteY80" fmla="*/ 4463057 h 7301507"/>
                <a:gd name="connsiteX81" fmla="*/ 3088546 w 3331433"/>
                <a:gd name="connsiteY81" fmla="*/ 4501157 h 7301507"/>
                <a:gd name="connsiteX82" fmla="*/ 3074258 w 3331433"/>
                <a:gd name="connsiteY82" fmla="*/ 4582120 h 7301507"/>
                <a:gd name="connsiteX83" fmla="*/ 3069496 w 3331433"/>
                <a:gd name="connsiteY83" fmla="*/ 4665464 h 7301507"/>
                <a:gd name="connsiteX84" fmla="*/ 3026633 w 3331433"/>
                <a:gd name="connsiteY84" fmla="*/ 4674989 h 7301507"/>
                <a:gd name="connsiteX85" fmla="*/ 3000439 w 3331433"/>
                <a:gd name="connsiteY85" fmla="*/ 4691657 h 7301507"/>
                <a:gd name="connsiteX86" fmla="*/ 3029014 w 3331433"/>
                <a:gd name="connsiteY86" fmla="*/ 4841676 h 7301507"/>
                <a:gd name="connsiteX87" fmla="*/ 3012346 w 3331433"/>
                <a:gd name="connsiteY87" fmla="*/ 4977407 h 7301507"/>
                <a:gd name="connsiteX88" fmla="*/ 2974246 w 3331433"/>
                <a:gd name="connsiteY88" fmla="*/ 5017889 h 7301507"/>
                <a:gd name="connsiteX89" fmla="*/ 2957577 w 3331433"/>
                <a:gd name="connsiteY89" fmla="*/ 5139332 h 7301507"/>
                <a:gd name="connsiteX90" fmla="*/ 2929002 w 3331433"/>
                <a:gd name="connsiteY90" fmla="*/ 5258395 h 7301507"/>
                <a:gd name="connsiteX91" fmla="*/ 2981389 w 3331433"/>
                <a:gd name="connsiteY91" fmla="*/ 5275064 h 7301507"/>
                <a:gd name="connsiteX92" fmla="*/ 2979008 w 3331433"/>
                <a:gd name="connsiteY92" fmla="*/ 5320307 h 7301507"/>
                <a:gd name="connsiteX93" fmla="*/ 2976627 w 3331433"/>
                <a:gd name="connsiteY93" fmla="*/ 5375076 h 7301507"/>
                <a:gd name="connsiteX94" fmla="*/ 3033777 w 3331433"/>
                <a:gd name="connsiteY94" fmla="*/ 5444132 h 7301507"/>
                <a:gd name="connsiteX95" fmla="*/ 3081402 w 3331433"/>
                <a:gd name="connsiteY95" fmla="*/ 5570339 h 7301507"/>
                <a:gd name="connsiteX96" fmla="*/ 2988533 w 3331433"/>
                <a:gd name="connsiteY96" fmla="*/ 5860851 h 7301507"/>
                <a:gd name="connsiteX97" fmla="*/ 3009964 w 3331433"/>
                <a:gd name="connsiteY97" fmla="*/ 5915620 h 7301507"/>
                <a:gd name="connsiteX98" fmla="*/ 3036158 w 3331433"/>
                <a:gd name="connsiteY98" fmla="*/ 5968007 h 7301507"/>
                <a:gd name="connsiteX99" fmla="*/ 3040921 w 3331433"/>
                <a:gd name="connsiteY99" fmla="*/ 6072782 h 7301507"/>
                <a:gd name="connsiteX100" fmla="*/ 2948051 w 3331433"/>
                <a:gd name="connsiteY100" fmla="*/ 6232327 h 7301507"/>
                <a:gd name="connsiteX101" fmla="*/ 2912333 w 3331433"/>
                <a:gd name="connsiteY101" fmla="*/ 6213276 h 7301507"/>
                <a:gd name="connsiteX102" fmla="*/ 2840896 w 3331433"/>
                <a:gd name="connsiteY102" fmla="*/ 6225182 h 7301507"/>
                <a:gd name="connsiteX103" fmla="*/ 2705164 w 3331433"/>
                <a:gd name="connsiteY103" fmla="*/ 6337101 h 7301507"/>
                <a:gd name="connsiteX104" fmla="*/ 2598008 w 3331433"/>
                <a:gd name="connsiteY104" fmla="*/ 6322814 h 7301507"/>
                <a:gd name="connsiteX105" fmla="*/ 2567052 w 3331433"/>
                <a:gd name="connsiteY105" fmla="*/ 6351389 h 7301507"/>
                <a:gd name="connsiteX106" fmla="*/ 2500376 w 3331433"/>
                <a:gd name="connsiteY106" fmla="*/ 6396631 h 7301507"/>
                <a:gd name="connsiteX107" fmla="*/ 2383696 w 3331433"/>
                <a:gd name="connsiteY107" fmla="*/ 6384726 h 7301507"/>
                <a:gd name="connsiteX108" fmla="*/ 2359883 w 3331433"/>
                <a:gd name="connsiteY108" fmla="*/ 6501407 h 7301507"/>
                <a:gd name="connsiteX109" fmla="*/ 2355121 w 3331433"/>
                <a:gd name="connsiteY109" fmla="*/ 6537126 h 7301507"/>
                <a:gd name="connsiteX110" fmla="*/ 2331309 w 3331433"/>
                <a:gd name="connsiteY110" fmla="*/ 6556176 h 7301507"/>
                <a:gd name="connsiteX111" fmla="*/ 2133664 w 3331433"/>
                <a:gd name="connsiteY111" fmla="*/ 6508551 h 7301507"/>
                <a:gd name="connsiteX112" fmla="*/ 2095564 w 3331433"/>
                <a:gd name="connsiteY112" fmla="*/ 6560939 h 7301507"/>
                <a:gd name="connsiteX113" fmla="*/ 2064608 w 3331433"/>
                <a:gd name="connsiteY113" fmla="*/ 6656189 h 7301507"/>
                <a:gd name="connsiteX114" fmla="*/ 2031270 w 3331433"/>
                <a:gd name="connsiteY114" fmla="*/ 6720482 h 7301507"/>
                <a:gd name="connsiteX115" fmla="*/ 2043177 w 3331433"/>
                <a:gd name="connsiteY115" fmla="*/ 6782395 h 7301507"/>
                <a:gd name="connsiteX116" fmla="*/ 2176527 w 3331433"/>
                <a:gd name="connsiteY116" fmla="*/ 6894314 h 7301507"/>
                <a:gd name="connsiteX117" fmla="*/ 2245583 w 3331433"/>
                <a:gd name="connsiteY117" fmla="*/ 6927651 h 7301507"/>
                <a:gd name="connsiteX118" fmla="*/ 2228914 w 3331433"/>
                <a:gd name="connsiteY118" fmla="*/ 6951464 h 7301507"/>
                <a:gd name="connsiteX119" fmla="*/ 2193196 w 3331433"/>
                <a:gd name="connsiteY119" fmla="*/ 6970514 h 7301507"/>
                <a:gd name="connsiteX120" fmla="*/ 2226533 w 3331433"/>
                <a:gd name="connsiteY120" fmla="*/ 7046714 h 7301507"/>
                <a:gd name="connsiteX121" fmla="*/ 2195577 w 3331433"/>
                <a:gd name="connsiteY121" fmla="*/ 7068145 h 7301507"/>
                <a:gd name="connsiteX122" fmla="*/ 2090802 w 3331433"/>
                <a:gd name="connsiteY122" fmla="*/ 7006232 h 7301507"/>
                <a:gd name="connsiteX123" fmla="*/ 2047939 w 3331433"/>
                <a:gd name="connsiteY123" fmla="*/ 7032426 h 7301507"/>
                <a:gd name="connsiteX124" fmla="*/ 1988408 w 3331433"/>
                <a:gd name="connsiteY124" fmla="*/ 6930032 h 7301507"/>
                <a:gd name="connsiteX125" fmla="*/ 1871727 w 3331433"/>
                <a:gd name="connsiteY125" fmla="*/ 6956226 h 7301507"/>
                <a:gd name="connsiteX126" fmla="*/ 1807433 w 3331433"/>
                <a:gd name="connsiteY126" fmla="*/ 6960989 h 7301507"/>
                <a:gd name="connsiteX127" fmla="*/ 1757427 w 3331433"/>
                <a:gd name="connsiteY127" fmla="*/ 6956227 h 7301507"/>
                <a:gd name="connsiteX128" fmla="*/ 1700277 w 3331433"/>
                <a:gd name="connsiteY128" fmla="*/ 7001470 h 7301507"/>
                <a:gd name="connsiteX129" fmla="*/ 1521683 w 3331433"/>
                <a:gd name="connsiteY129" fmla="*/ 6960989 h 7301507"/>
                <a:gd name="connsiteX130" fmla="*/ 1545495 w 3331433"/>
                <a:gd name="connsiteY130" fmla="*/ 7087195 h 7301507"/>
                <a:gd name="connsiteX131" fmla="*/ 1469296 w 3331433"/>
                <a:gd name="connsiteY131" fmla="*/ 7132439 h 7301507"/>
                <a:gd name="connsiteX132" fmla="*/ 1407383 w 3331433"/>
                <a:gd name="connsiteY132" fmla="*/ 7199113 h 7301507"/>
                <a:gd name="connsiteX133" fmla="*/ 1257364 w 3331433"/>
                <a:gd name="connsiteY133" fmla="*/ 7191970 h 7301507"/>
                <a:gd name="connsiteX134" fmla="*/ 1204977 w 3331433"/>
                <a:gd name="connsiteY134" fmla="*/ 7301507 h 7301507"/>
                <a:gd name="connsiteX0" fmla="*/ 3332387 w 3332387"/>
                <a:gd name="connsiteY0" fmla="*/ 1022151 h 7301507"/>
                <a:gd name="connsiteX1" fmla="*/ 2760887 w 3332387"/>
                <a:gd name="connsiteY1" fmla="*/ 850701 h 7301507"/>
                <a:gd name="connsiteX2" fmla="*/ 2437037 w 3332387"/>
                <a:gd name="connsiteY2" fmla="*/ 450651 h 7301507"/>
                <a:gd name="connsiteX3" fmla="*/ 2475137 w 3332387"/>
                <a:gd name="connsiteY3" fmla="*/ 298251 h 7301507"/>
                <a:gd name="connsiteX4" fmla="*/ 1846487 w 3332387"/>
                <a:gd name="connsiteY4" fmla="*/ 69651 h 7301507"/>
                <a:gd name="connsiteX5" fmla="*/ 1598837 w 3332387"/>
                <a:gd name="connsiteY5" fmla="*/ 12501 h 7301507"/>
                <a:gd name="connsiteX6" fmla="*/ 1332137 w 3332387"/>
                <a:gd name="connsiteY6" fmla="*/ 279201 h 7301507"/>
                <a:gd name="connsiteX7" fmla="*/ 703487 w 3332387"/>
                <a:gd name="connsiteY7" fmla="*/ 355401 h 7301507"/>
                <a:gd name="connsiteX8" fmla="*/ 212950 w 3332387"/>
                <a:gd name="connsiteY8" fmla="*/ 253007 h 7301507"/>
                <a:gd name="connsiteX9" fmla="*/ 120081 w 3332387"/>
                <a:gd name="connsiteY9" fmla="*/ 383976 h 7301507"/>
                <a:gd name="connsiteX10" fmla="*/ 1018 w 3332387"/>
                <a:gd name="connsiteY10" fmla="*/ 457795 h 7301507"/>
                <a:gd name="connsiteX11" fmla="*/ 191518 w 3332387"/>
                <a:gd name="connsiteY11" fmla="*/ 662582 h 7301507"/>
                <a:gd name="connsiteX12" fmla="*/ 258194 w 3332387"/>
                <a:gd name="connsiteY12" fmla="*/ 679251 h 7301507"/>
                <a:gd name="connsiteX13" fmla="*/ 291532 w 3332387"/>
                <a:gd name="connsiteY13" fmla="*/ 703064 h 7301507"/>
                <a:gd name="connsiteX14" fmla="*/ 289150 w 3332387"/>
                <a:gd name="connsiteY14" fmla="*/ 874513 h 7301507"/>
                <a:gd name="connsiteX15" fmla="*/ 355825 w 3332387"/>
                <a:gd name="connsiteY15" fmla="*/ 879276 h 7301507"/>
                <a:gd name="connsiteX16" fmla="*/ 393925 w 3332387"/>
                <a:gd name="connsiteY16" fmla="*/ 829270 h 7301507"/>
                <a:gd name="connsiteX17" fmla="*/ 474887 w 3332387"/>
                <a:gd name="connsiteY17" fmla="*/ 867370 h 7301507"/>
                <a:gd name="connsiteX18" fmla="*/ 412975 w 3332387"/>
                <a:gd name="connsiteY18" fmla="*/ 1012626 h 7301507"/>
                <a:gd name="connsiteX19" fmla="*/ 427262 w 3332387"/>
                <a:gd name="connsiteY19" fmla="*/ 1060251 h 7301507"/>
                <a:gd name="connsiteX20" fmla="*/ 372493 w 3332387"/>
                <a:gd name="connsiteY20" fmla="*/ 1112639 h 7301507"/>
                <a:gd name="connsiteX21" fmla="*/ 408212 w 3332387"/>
                <a:gd name="connsiteY21" fmla="*/ 1141213 h 7301507"/>
                <a:gd name="connsiteX22" fmla="*/ 479650 w 3332387"/>
                <a:gd name="connsiteY22" fmla="*/ 1229320 h 7301507"/>
                <a:gd name="connsiteX23" fmla="*/ 520131 w 3332387"/>
                <a:gd name="connsiteY23" fmla="*/ 1317426 h 7301507"/>
                <a:gd name="connsiteX24" fmla="*/ 629668 w 3332387"/>
                <a:gd name="connsiteY24" fmla="*/ 1369814 h 7301507"/>
                <a:gd name="connsiteX25" fmla="*/ 739206 w 3332387"/>
                <a:gd name="connsiteY25" fmla="*/ 1393626 h 7301507"/>
                <a:gd name="connsiteX26" fmla="*/ 822550 w 3332387"/>
                <a:gd name="connsiteY26" fmla="*/ 1441251 h 7301507"/>
                <a:gd name="connsiteX27" fmla="*/ 905893 w 3332387"/>
                <a:gd name="connsiteY27" fmla="*/ 1415057 h 7301507"/>
                <a:gd name="connsiteX28" fmla="*/ 986856 w 3332387"/>
                <a:gd name="connsiteY28" fmla="*/ 1341239 h 7301507"/>
                <a:gd name="connsiteX29" fmla="*/ 1096393 w 3332387"/>
                <a:gd name="connsiteY29" fmla="*/ 1324570 h 7301507"/>
                <a:gd name="connsiteX30" fmla="*/ 1163068 w 3332387"/>
                <a:gd name="connsiteY30" fmla="*/ 1329332 h 7301507"/>
                <a:gd name="connsiteX31" fmla="*/ 1322612 w 3332387"/>
                <a:gd name="connsiteY31" fmla="*/ 1438870 h 7301507"/>
                <a:gd name="connsiteX32" fmla="*/ 1382143 w 3332387"/>
                <a:gd name="connsiteY32" fmla="*/ 1467445 h 7301507"/>
                <a:gd name="connsiteX33" fmla="*/ 1253556 w 3332387"/>
                <a:gd name="connsiteY33" fmla="*/ 1569839 h 7301507"/>
                <a:gd name="connsiteX34" fmla="*/ 1255937 w 3332387"/>
                <a:gd name="connsiteY34" fmla="*/ 1634132 h 7301507"/>
                <a:gd name="connsiteX35" fmla="*/ 1417862 w 3332387"/>
                <a:gd name="connsiteY35" fmla="*/ 1586507 h 7301507"/>
                <a:gd name="connsiteX36" fmla="*/ 1379762 w 3332387"/>
                <a:gd name="connsiteY36" fmla="*/ 1650801 h 7301507"/>
                <a:gd name="connsiteX37" fmla="*/ 1398812 w 3332387"/>
                <a:gd name="connsiteY37" fmla="*/ 1724620 h 7301507"/>
                <a:gd name="connsiteX38" fmla="*/ 1510731 w 3332387"/>
                <a:gd name="connsiteY38" fmla="*/ 1760339 h 7301507"/>
                <a:gd name="connsiteX39" fmla="*/ 1584550 w 3332387"/>
                <a:gd name="connsiteY39" fmla="*/ 1777007 h 7301507"/>
                <a:gd name="connsiteX40" fmla="*/ 1494062 w 3332387"/>
                <a:gd name="connsiteY40" fmla="*/ 1907976 h 7301507"/>
                <a:gd name="connsiteX41" fmla="*/ 1486918 w 3332387"/>
                <a:gd name="connsiteY41" fmla="*/ 1957982 h 7301507"/>
                <a:gd name="connsiteX42" fmla="*/ 1415481 w 3332387"/>
                <a:gd name="connsiteY42" fmla="*/ 1993701 h 7301507"/>
                <a:gd name="connsiteX43" fmla="*/ 1384525 w 3332387"/>
                <a:gd name="connsiteY43" fmla="*/ 2055614 h 7301507"/>
                <a:gd name="connsiteX44" fmla="*/ 1253556 w 3332387"/>
                <a:gd name="connsiteY44" fmla="*/ 2029420 h 7301507"/>
                <a:gd name="connsiteX45" fmla="*/ 1132112 w 3332387"/>
                <a:gd name="connsiteY45" fmla="*/ 2029419 h 7301507"/>
                <a:gd name="connsiteX46" fmla="*/ 1065437 w 3332387"/>
                <a:gd name="connsiteY46" fmla="*/ 2057995 h 7301507"/>
                <a:gd name="connsiteX47" fmla="*/ 1058293 w 3332387"/>
                <a:gd name="connsiteY47" fmla="*/ 2158007 h 7301507"/>
                <a:gd name="connsiteX48" fmla="*/ 970187 w 3332387"/>
                <a:gd name="connsiteY48" fmla="*/ 2246114 h 7301507"/>
                <a:gd name="connsiteX49" fmla="*/ 1113062 w 3332387"/>
                <a:gd name="connsiteY49" fmla="*/ 2308026 h 7301507"/>
                <a:gd name="connsiteX50" fmla="*/ 1163069 w 3332387"/>
                <a:gd name="connsiteY50" fmla="*/ 2343744 h 7301507"/>
                <a:gd name="connsiteX51" fmla="*/ 1215456 w 3332387"/>
                <a:gd name="connsiteY51" fmla="*/ 2360414 h 7301507"/>
                <a:gd name="connsiteX52" fmla="*/ 1265462 w 3332387"/>
                <a:gd name="connsiteY52" fmla="*/ 2410420 h 7301507"/>
                <a:gd name="connsiteX53" fmla="*/ 1322612 w 3332387"/>
                <a:gd name="connsiteY53" fmla="*/ 2431851 h 7301507"/>
                <a:gd name="connsiteX54" fmla="*/ 1415481 w 3332387"/>
                <a:gd name="connsiteY54" fmla="*/ 2508051 h 7301507"/>
                <a:gd name="connsiteX55" fmla="*/ 1501206 w 3332387"/>
                <a:gd name="connsiteY55" fmla="*/ 2541390 h 7301507"/>
                <a:gd name="connsiteX56" fmla="*/ 1634556 w 3332387"/>
                <a:gd name="connsiteY56" fmla="*/ 2689026 h 7301507"/>
                <a:gd name="connsiteX57" fmla="*/ 1717900 w 3332387"/>
                <a:gd name="connsiteY57" fmla="*/ 2843807 h 7301507"/>
                <a:gd name="connsiteX58" fmla="*/ 1889349 w 3332387"/>
                <a:gd name="connsiteY58" fmla="*/ 2950964 h 7301507"/>
                <a:gd name="connsiteX59" fmla="*/ 1920306 w 3332387"/>
                <a:gd name="connsiteY59" fmla="*/ 3055739 h 7301507"/>
                <a:gd name="connsiteX60" fmla="*/ 1982218 w 3332387"/>
                <a:gd name="connsiteY60" fmla="*/ 3158132 h 7301507"/>
                <a:gd name="connsiteX61" fmla="*/ 2044131 w 3332387"/>
                <a:gd name="connsiteY61" fmla="*/ 3196232 h 7301507"/>
                <a:gd name="connsiteX62" fmla="*/ 2175100 w 3332387"/>
                <a:gd name="connsiteY62" fmla="*/ 3343870 h 7301507"/>
                <a:gd name="connsiteX63" fmla="*/ 2317974 w 3332387"/>
                <a:gd name="connsiteY63" fmla="*/ 3420070 h 7301507"/>
                <a:gd name="connsiteX64" fmla="*/ 2377506 w 3332387"/>
                <a:gd name="connsiteY64" fmla="*/ 3505795 h 7301507"/>
                <a:gd name="connsiteX65" fmla="*/ 2425131 w 3332387"/>
                <a:gd name="connsiteY65" fmla="*/ 3572470 h 7301507"/>
                <a:gd name="connsiteX66" fmla="*/ 2472756 w 3332387"/>
                <a:gd name="connsiteY66" fmla="*/ 3562946 h 7301507"/>
                <a:gd name="connsiteX67" fmla="*/ 2477518 w 3332387"/>
                <a:gd name="connsiteY67" fmla="*/ 3715345 h 7301507"/>
                <a:gd name="connsiteX68" fmla="*/ 2529906 w 3332387"/>
                <a:gd name="connsiteY68" fmla="*/ 3808214 h 7301507"/>
                <a:gd name="connsiteX69" fmla="*/ 2522762 w 3332387"/>
                <a:gd name="connsiteY69" fmla="*/ 3846314 h 7301507"/>
                <a:gd name="connsiteX70" fmla="*/ 2591818 w 3332387"/>
                <a:gd name="connsiteY70" fmla="*/ 3882032 h 7301507"/>
                <a:gd name="connsiteX71" fmla="*/ 2648968 w 3332387"/>
                <a:gd name="connsiteY71" fmla="*/ 3827264 h 7301507"/>
                <a:gd name="connsiteX72" fmla="*/ 2682306 w 3332387"/>
                <a:gd name="connsiteY72" fmla="*/ 3910607 h 7301507"/>
                <a:gd name="connsiteX73" fmla="*/ 2727550 w 3332387"/>
                <a:gd name="connsiteY73" fmla="*/ 3955851 h 7301507"/>
                <a:gd name="connsiteX74" fmla="*/ 2801368 w 3332387"/>
                <a:gd name="connsiteY74" fmla="*/ 3979664 h 7301507"/>
                <a:gd name="connsiteX75" fmla="*/ 2853756 w 3332387"/>
                <a:gd name="connsiteY75" fmla="*/ 4048720 h 7301507"/>
                <a:gd name="connsiteX76" fmla="*/ 2939481 w 3332387"/>
                <a:gd name="connsiteY76" fmla="*/ 4103489 h 7301507"/>
                <a:gd name="connsiteX77" fmla="*/ 2991868 w 3332387"/>
                <a:gd name="connsiteY77" fmla="*/ 4136826 h 7301507"/>
                <a:gd name="connsiteX78" fmla="*/ 2863281 w 3332387"/>
                <a:gd name="connsiteY78" fmla="*/ 4229695 h 7301507"/>
                <a:gd name="connsiteX79" fmla="*/ 2860899 w 3332387"/>
                <a:gd name="connsiteY79" fmla="*/ 4284463 h 7301507"/>
                <a:gd name="connsiteX80" fmla="*/ 2963293 w 3332387"/>
                <a:gd name="connsiteY80" fmla="*/ 4401145 h 7301507"/>
                <a:gd name="connsiteX81" fmla="*/ 3058543 w 3332387"/>
                <a:gd name="connsiteY81" fmla="*/ 4463057 h 7301507"/>
                <a:gd name="connsiteX82" fmla="*/ 3089500 w 3332387"/>
                <a:gd name="connsiteY82" fmla="*/ 4501157 h 7301507"/>
                <a:gd name="connsiteX83" fmla="*/ 3075212 w 3332387"/>
                <a:gd name="connsiteY83" fmla="*/ 4582120 h 7301507"/>
                <a:gd name="connsiteX84" fmla="*/ 3070450 w 3332387"/>
                <a:gd name="connsiteY84" fmla="*/ 4665464 h 7301507"/>
                <a:gd name="connsiteX85" fmla="*/ 3027587 w 3332387"/>
                <a:gd name="connsiteY85" fmla="*/ 4674989 h 7301507"/>
                <a:gd name="connsiteX86" fmla="*/ 3001393 w 3332387"/>
                <a:gd name="connsiteY86" fmla="*/ 4691657 h 7301507"/>
                <a:gd name="connsiteX87" fmla="*/ 3029968 w 3332387"/>
                <a:gd name="connsiteY87" fmla="*/ 4841676 h 7301507"/>
                <a:gd name="connsiteX88" fmla="*/ 3013300 w 3332387"/>
                <a:gd name="connsiteY88" fmla="*/ 4977407 h 7301507"/>
                <a:gd name="connsiteX89" fmla="*/ 2975200 w 3332387"/>
                <a:gd name="connsiteY89" fmla="*/ 5017889 h 7301507"/>
                <a:gd name="connsiteX90" fmla="*/ 2958531 w 3332387"/>
                <a:gd name="connsiteY90" fmla="*/ 5139332 h 7301507"/>
                <a:gd name="connsiteX91" fmla="*/ 2929956 w 3332387"/>
                <a:gd name="connsiteY91" fmla="*/ 5258395 h 7301507"/>
                <a:gd name="connsiteX92" fmla="*/ 2982343 w 3332387"/>
                <a:gd name="connsiteY92" fmla="*/ 5275064 h 7301507"/>
                <a:gd name="connsiteX93" fmla="*/ 2979962 w 3332387"/>
                <a:gd name="connsiteY93" fmla="*/ 5320307 h 7301507"/>
                <a:gd name="connsiteX94" fmla="*/ 2977581 w 3332387"/>
                <a:gd name="connsiteY94" fmla="*/ 5375076 h 7301507"/>
                <a:gd name="connsiteX95" fmla="*/ 3034731 w 3332387"/>
                <a:gd name="connsiteY95" fmla="*/ 5444132 h 7301507"/>
                <a:gd name="connsiteX96" fmla="*/ 3082356 w 3332387"/>
                <a:gd name="connsiteY96" fmla="*/ 5570339 h 7301507"/>
                <a:gd name="connsiteX97" fmla="*/ 2989487 w 3332387"/>
                <a:gd name="connsiteY97" fmla="*/ 5860851 h 7301507"/>
                <a:gd name="connsiteX98" fmla="*/ 3010918 w 3332387"/>
                <a:gd name="connsiteY98" fmla="*/ 5915620 h 7301507"/>
                <a:gd name="connsiteX99" fmla="*/ 3037112 w 3332387"/>
                <a:gd name="connsiteY99" fmla="*/ 5968007 h 7301507"/>
                <a:gd name="connsiteX100" fmla="*/ 3041875 w 3332387"/>
                <a:gd name="connsiteY100" fmla="*/ 6072782 h 7301507"/>
                <a:gd name="connsiteX101" fmla="*/ 2949005 w 3332387"/>
                <a:gd name="connsiteY101" fmla="*/ 6232327 h 7301507"/>
                <a:gd name="connsiteX102" fmla="*/ 2913287 w 3332387"/>
                <a:gd name="connsiteY102" fmla="*/ 6213276 h 7301507"/>
                <a:gd name="connsiteX103" fmla="*/ 2841850 w 3332387"/>
                <a:gd name="connsiteY103" fmla="*/ 6225182 h 7301507"/>
                <a:gd name="connsiteX104" fmla="*/ 2706118 w 3332387"/>
                <a:gd name="connsiteY104" fmla="*/ 6337101 h 7301507"/>
                <a:gd name="connsiteX105" fmla="*/ 2598962 w 3332387"/>
                <a:gd name="connsiteY105" fmla="*/ 6322814 h 7301507"/>
                <a:gd name="connsiteX106" fmla="*/ 2568006 w 3332387"/>
                <a:gd name="connsiteY106" fmla="*/ 6351389 h 7301507"/>
                <a:gd name="connsiteX107" fmla="*/ 2501330 w 3332387"/>
                <a:gd name="connsiteY107" fmla="*/ 6396631 h 7301507"/>
                <a:gd name="connsiteX108" fmla="*/ 2384650 w 3332387"/>
                <a:gd name="connsiteY108" fmla="*/ 6384726 h 7301507"/>
                <a:gd name="connsiteX109" fmla="*/ 2360837 w 3332387"/>
                <a:gd name="connsiteY109" fmla="*/ 6501407 h 7301507"/>
                <a:gd name="connsiteX110" fmla="*/ 2356075 w 3332387"/>
                <a:gd name="connsiteY110" fmla="*/ 6537126 h 7301507"/>
                <a:gd name="connsiteX111" fmla="*/ 2332263 w 3332387"/>
                <a:gd name="connsiteY111" fmla="*/ 6556176 h 7301507"/>
                <a:gd name="connsiteX112" fmla="*/ 2134618 w 3332387"/>
                <a:gd name="connsiteY112" fmla="*/ 6508551 h 7301507"/>
                <a:gd name="connsiteX113" fmla="*/ 2096518 w 3332387"/>
                <a:gd name="connsiteY113" fmla="*/ 6560939 h 7301507"/>
                <a:gd name="connsiteX114" fmla="*/ 2065562 w 3332387"/>
                <a:gd name="connsiteY114" fmla="*/ 6656189 h 7301507"/>
                <a:gd name="connsiteX115" fmla="*/ 2032224 w 3332387"/>
                <a:gd name="connsiteY115" fmla="*/ 6720482 h 7301507"/>
                <a:gd name="connsiteX116" fmla="*/ 2044131 w 3332387"/>
                <a:gd name="connsiteY116" fmla="*/ 6782395 h 7301507"/>
                <a:gd name="connsiteX117" fmla="*/ 2177481 w 3332387"/>
                <a:gd name="connsiteY117" fmla="*/ 6894314 h 7301507"/>
                <a:gd name="connsiteX118" fmla="*/ 2246537 w 3332387"/>
                <a:gd name="connsiteY118" fmla="*/ 6927651 h 7301507"/>
                <a:gd name="connsiteX119" fmla="*/ 2229868 w 3332387"/>
                <a:gd name="connsiteY119" fmla="*/ 6951464 h 7301507"/>
                <a:gd name="connsiteX120" fmla="*/ 2194150 w 3332387"/>
                <a:gd name="connsiteY120" fmla="*/ 6970514 h 7301507"/>
                <a:gd name="connsiteX121" fmla="*/ 2227487 w 3332387"/>
                <a:gd name="connsiteY121" fmla="*/ 7046714 h 7301507"/>
                <a:gd name="connsiteX122" fmla="*/ 2196531 w 3332387"/>
                <a:gd name="connsiteY122" fmla="*/ 7068145 h 7301507"/>
                <a:gd name="connsiteX123" fmla="*/ 2091756 w 3332387"/>
                <a:gd name="connsiteY123" fmla="*/ 7006232 h 7301507"/>
                <a:gd name="connsiteX124" fmla="*/ 2048893 w 3332387"/>
                <a:gd name="connsiteY124" fmla="*/ 7032426 h 7301507"/>
                <a:gd name="connsiteX125" fmla="*/ 1989362 w 3332387"/>
                <a:gd name="connsiteY125" fmla="*/ 6930032 h 7301507"/>
                <a:gd name="connsiteX126" fmla="*/ 1872681 w 3332387"/>
                <a:gd name="connsiteY126" fmla="*/ 6956226 h 7301507"/>
                <a:gd name="connsiteX127" fmla="*/ 1808387 w 3332387"/>
                <a:gd name="connsiteY127" fmla="*/ 6960989 h 7301507"/>
                <a:gd name="connsiteX128" fmla="*/ 1758381 w 3332387"/>
                <a:gd name="connsiteY128" fmla="*/ 6956227 h 7301507"/>
                <a:gd name="connsiteX129" fmla="*/ 1701231 w 3332387"/>
                <a:gd name="connsiteY129" fmla="*/ 7001470 h 7301507"/>
                <a:gd name="connsiteX130" fmla="*/ 1522637 w 3332387"/>
                <a:gd name="connsiteY130" fmla="*/ 6960989 h 7301507"/>
                <a:gd name="connsiteX131" fmla="*/ 1546449 w 3332387"/>
                <a:gd name="connsiteY131" fmla="*/ 7087195 h 7301507"/>
                <a:gd name="connsiteX132" fmla="*/ 1470250 w 3332387"/>
                <a:gd name="connsiteY132" fmla="*/ 7132439 h 7301507"/>
                <a:gd name="connsiteX133" fmla="*/ 1408337 w 3332387"/>
                <a:gd name="connsiteY133" fmla="*/ 7199113 h 7301507"/>
                <a:gd name="connsiteX134" fmla="*/ 1258318 w 3332387"/>
                <a:gd name="connsiteY134" fmla="*/ 7191970 h 7301507"/>
                <a:gd name="connsiteX135" fmla="*/ 1205931 w 3332387"/>
                <a:gd name="connsiteY135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12852 w 3332289"/>
                <a:gd name="connsiteY8" fmla="*/ 253007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36664 w 3332289"/>
                <a:gd name="connsiteY8" fmla="*/ 267295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243927 w 3339552"/>
                <a:gd name="connsiteY8" fmla="*/ 267295 h 7301507"/>
                <a:gd name="connsiteX9" fmla="*/ 174871 w 3339552"/>
                <a:gd name="connsiteY9" fmla="*/ 300632 h 7301507"/>
                <a:gd name="connsiteX10" fmla="*/ 127246 w 3339552"/>
                <a:gd name="connsiteY10" fmla="*/ 383976 h 7301507"/>
                <a:gd name="connsiteX11" fmla="*/ 43902 w 3339552"/>
                <a:gd name="connsiteY11" fmla="*/ 445889 h 7301507"/>
                <a:gd name="connsiteX12" fmla="*/ 8183 w 3339552"/>
                <a:gd name="connsiteY12" fmla="*/ 457795 h 7301507"/>
                <a:gd name="connsiteX13" fmla="*/ 198683 w 3339552"/>
                <a:gd name="connsiteY13" fmla="*/ 662582 h 7301507"/>
                <a:gd name="connsiteX14" fmla="*/ 265359 w 3339552"/>
                <a:gd name="connsiteY14" fmla="*/ 679251 h 7301507"/>
                <a:gd name="connsiteX15" fmla="*/ 298697 w 3339552"/>
                <a:gd name="connsiteY15" fmla="*/ 703064 h 7301507"/>
                <a:gd name="connsiteX16" fmla="*/ 296315 w 3339552"/>
                <a:gd name="connsiteY16" fmla="*/ 874513 h 7301507"/>
                <a:gd name="connsiteX17" fmla="*/ 362990 w 3339552"/>
                <a:gd name="connsiteY17" fmla="*/ 879276 h 7301507"/>
                <a:gd name="connsiteX18" fmla="*/ 401090 w 3339552"/>
                <a:gd name="connsiteY18" fmla="*/ 829270 h 7301507"/>
                <a:gd name="connsiteX19" fmla="*/ 482052 w 3339552"/>
                <a:gd name="connsiteY19" fmla="*/ 867370 h 7301507"/>
                <a:gd name="connsiteX20" fmla="*/ 420140 w 3339552"/>
                <a:gd name="connsiteY20" fmla="*/ 1012626 h 7301507"/>
                <a:gd name="connsiteX21" fmla="*/ 434427 w 3339552"/>
                <a:gd name="connsiteY21" fmla="*/ 1060251 h 7301507"/>
                <a:gd name="connsiteX22" fmla="*/ 379658 w 3339552"/>
                <a:gd name="connsiteY22" fmla="*/ 1112639 h 7301507"/>
                <a:gd name="connsiteX23" fmla="*/ 415377 w 3339552"/>
                <a:gd name="connsiteY23" fmla="*/ 1141213 h 7301507"/>
                <a:gd name="connsiteX24" fmla="*/ 486815 w 3339552"/>
                <a:gd name="connsiteY24" fmla="*/ 1229320 h 7301507"/>
                <a:gd name="connsiteX25" fmla="*/ 527296 w 3339552"/>
                <a:gd name="connsiteY25" fmla="*/ 1317426 h 7301507"/>
                <a:gd name="connsiteX26" fmla="*/ 636833 w 3339552"/>
                <a:gd name="connsiteY26" fmla="*/ 1369814 h 7301507"/>
                <a:gd name="connsiteX27" fmla="*/ 746371 w 3339552"/>
                <a:gd name="connsiteY27" fmla="*/ 1393626 h 7301507"/>
                <a:gd name="connsiteX28" fmla="*/ 829715 w 3339552"/>
                <a:gd name="connsiteY28" fmla="*/ 1441251 h 7301507"/>
                <a:gd name="connsiteX29" fmla="*/ 913058 w 3339552"/>
                <a:gd name="connsiteY29" fmla="*/ 1415057 h 7301507"/>
                <a:gd name="connsiteX30" fmla="*/ 994021 w 3339552"/>
                <a:gd name="connsiteY30" fmla="*/ 1341239 h 7301507"/>
                <a:gd name="connsiteX31" fmla="*/ 1103558 w 3339552"/>
                <a:gd name="connsiteY31" fmla="*/ 1324570 h 7301507"/>
                <a:gd name="connsiteX32" fmla="*/ 1170233 w 3339552"/>
                <a:gd name="connsiteY32" fmla="*/ 1329332 h 7301507"/>
                <a:gd name="connsiteX33" fmla="*/ 1329777 w 3339552"/>
                <a:gd name="connsiteY33" fmla="*/ 1438870 h 7301507"/>
                <a:gd name="connsiteX34" fmla="*/ 1389308 w 3339552"/>
                <a:gd name="connsiteY34" fmla="*/ 1467445 h 7301507"/>
                <a:gd name="connsiteX35" fmla="*/ 1260721 w 3339552"/>
                <a:gd name="connsiteY35" fmla="*/ 1569839 h 7301507"/>
                <a:gd name="connsiteX36" fmla="*/ 1263102 w 3339552"/>
                <a:gd name="connsiteY36" fmla="*/ 1634132 h 7301507"/>
                <a:gd name="connsiteX37" fmla="*/ 1425027 w 3339552"/>
                <a:gd name="connsiteY37" fmla="*/ 1586507 h 7301507"/>
                <a:gd name="connsiteX38" fmla="*/ 1386927 w 3339552"/>
                <a:gd name="connsiteY38" fmla="*/ 1650801 h 7301507"/>
                <a:gd name="connsiteX39" fmla="*/ 1405977 w 3339552"/>
                <a:gd name="connsiteY39" fmla="*/ 1724620 h 7301507"/>
                <a:gd name="connsiteX40" fmla="*/ 1517896 w 3339552"/>
                <a:gd name="connsiteY40" fmla="*/ 1760339 h 7301507"/>
                <a:gd name="connsiteX41" fmla="*/ 1591715 w 3339552"/>
                <a:gd name="connsiteY41" fmla="*/ 1777007 h 7301507"/>
                <a:gd name="connsiteX42" fmla="*/ 1501227 w 3339552"/>
                <a:gd name="connsiteY42" fmla="*/ 1907976 h 7301507"/>
                <a:gd name="connsiteX43" fmla="*/ 1494083 w 3339552"/>
                <a:gd name="connsiteY43" fmla="*/ 1957982 h 7301507"/>
                <a:gd name="connsiteX44" fmla="*/ 1422646 w 3339552"/>
                <a:gd name="connsiteY44" fmla="*/ 1993701 h 7301507"/>
                <a:gd name="connsiteX45" fmla="*/ 1391690 w 3339552"/>
                <a:gd name="connsiteY45" fmla="*/ 2055614 h 7301507"/>
                <a:gd name="connsiteX46" fmla="*/ 1260721 w 3339552"/>
                <a:gd name="connsiteY46" fmla="*/ 2029420 h 7301507"/>
                <a:gd name="connsiteX47" fmla="*/ 1139277 w 3339552"/>
                <a:gd name="connsiteY47" fmla="*/ 2029419 h 7301507"/>
                <a:gd name="connsiteX48" fmla="*/ 1072602 w 3339552"/>
                <a:gd name="connsiteY48" fmla="*/ 2057995 h 7301507"/>
                <a:gd name="connsiteX49" fmla="*/ 1065458 w 3339552"/>
                <a:gd name="connsiteY49" fmla="*/ 2158007 h 7301507"/>
                <a:gd name="connsiteX50" fmla="*/ 977352 w 3339552"/>
                <a:gd name="connsiteY50" fmla="*/ 2246114 h 7301507"/>
                <a:gd name="connsiteX51" fmla="*/ 1120227 w 3339552"/>
                <a:gd name="connsiteY51" fmla="*/ 2308026 h 7301507"/>
                <a:gd name="connsiteX52" fmla="*/ 1170234 w 3339552"/>
                <a:gd name="connsiteY52" fmla="*/ 2343744 h 7301507"/>
                <a:gd name="connsiteX53" fmla="*/ 1222621 w 3339552"/>
                <a:gd name="connsiteY53" fmla="*/ 2360414 h 7301507"/>
                <a:gd name="connsiteX54" fmla="*/ 1272627 w 3339552"/>
                <a:gd name="connsiteY54" fmla="*/ 2410420 h 7301507"/>
                <a:gd name="connsiteX55" fmla="*/ 1329777 w 3339552"/>
                <a:gd name="connsiteY55" fmla="*/ 2431851 h 7301507"/>
                <a:gd name="connsiteX56" fmla="*/ 1422646 w 3339552"/>
                <a:gd name="connsiteY56" fmla="*/ 2508051 h 7301507"/>
                <a:gd name="connsiteX57" fmla="*/ 1508371 w 3339552"/>
                <a:gd name="connsiteY57" fmla="*/ 2541390 h 7301507"/>
                <a:gd name="connsiteX58" fmla="*/ 1641721 w 3339552"/>
                <a:gd name="connsiteY58" fmla="*/ 2689026 h 7301507"/>
                <a:gd name="connsiteX59" fmla="*/ 1725065 w 3339552"/>
                <a:gd name="connsiteY59" fmla="*/ 2843807 h 7301507"/>
                <a:gd name="connsiteX60" fmla="*/ 1896514 w 3339552"/>
                <a:gd name="connsiteY60" fmla="*/ 2950964 h 7301507"/>
                <a:gd name="connsiteX61" fmla="*/ 1927471 w 3339552"/>
                <a:gd name="connsiteY61" fmla="*/ 3055739 h 7301507"/>
                <a:gd name="connsiteX62" fmla="*/ 1989383 w 3339552"/>
                <a:gd name="connsiteY62" fmla="*/ 3158132 h 7301507"/>
                <a:gd name="connsiteX63" fmla="*/ 2051296 w 3339552"/>
                <a:gd name="connsiteY63" fmla="*/ 3196232 h 7301507"/>
                <a:gd name="connsiteX64" fmla="*/ 2182265 w 3339552"/>
                <a:gd name="connsiteY64" fmla="*/ 3343870 h 7301507"/>
                <a:gd name="connsiteX65" fmla="*/ 2325139 w 3339552"/>
                <a:gd name="connsiteY65" fmla="*/ 3420070 h 7301507"/>
                <a:gd name="connsiteX66" fmla="*/ 2384671 w 3339552"/>
                <a:gd name="connsiteY66" fmla="*/ 3505795 h 7301507"/>
                <a:gd name="connsiteX67" fmla="*/ 2432296 w 3339552"/>
                <a:gd name="connsiteY67" fmla="*/ 3572470 h 7301507"/>
                <a:gd name="connsiteX68" fmla="*/ 2479921 w 3339552"/>
                <a:gd name="connsiteY68" fmla="*/ 3562946 h 7301507"/>
                <a:gd name="connsiteX69" fmla="*/ 2484683 w 3339552"/>
                <a:gd name="connsiteY69" fmla="*/ 3715345 h 7301507"/>
                <a:gd name="connsiteX70" fmla="*/ 2537071 w 3339552"/>
                <a:gd name="connsiteY70" fmla="*/ 3808214 h 7301507"/>
                <a:gd name="connsiteX71" fmla="*/ 2529927 w 3339552"/>
                <a:gd name="connsiteY71" fmla="*/ 3846314 h 7301507"/>
                <a:gd name="connsiteX72" fmla="*/ 2598983 w 3339552"/>
                <a:gd name="connsiteY72" fmla="*/ 3882032 h 7301507"/>
                <a:gd name="connsiteX73" fmla="*/ 2656133 w 3339552"/>
                <a:gd name="connsiteY73" fmla="*/ 3827264 h 7301507"/>
                <a:gd name="connsiteX74" fmla="*/ 2689471 w 3339552"/>
                <a:gd name="connsiteY74" fmla="*/ 3910607 h 7301507"/>
                <a:gd name="connsiteX75" fmla="*/ 2734715 w 3339552"/>
                <a:gd name="connsiteY75" fmla="*/ 3955851 h 7301507"/>
                <a:gd name="connsiteX76" fmla="*/ 2808533 w 3339552"/>
                <a:gd name="connsiteY76" fmla="*/ 3979664 h 7301507"/>
                <a:gd name="connsiteX77" fmla="*/ 2860921 w 3339552"/>
                <a:gd name="connsiteY77" fmla="*/ 4048720 h 7301507"/>
                <a:gd name="connsiteX78" fmla="*/ 2946646 w 3339552"/>
                <a:gd name="connsiteY78" fmla="*/ 4103489 h 7301507"/>
                <a:gd name="connsiteX79" fmla="*/ 2999033 w 3339552"/>
                <a:gd name="connsiteY79" fmla="*/ 4136826 h 7301507"/>
                <a:gd name="connsiteX80" fmla="*/ 2870446 w 3339552"/>
                <a:gd name="connsiteY80" fmla="*/ 4229695 h 7301507"/>
                <a:gd name="connsiteX81" fmla="*/ 2868064 w 3339552"/>
                <a:gd name="connsiteY81" fmla="*/ 4284463 h 7301507"/>
                <a:gd name="connsiteX82" fmla="*/ 2970458 w 3339552"/>
                <a:gd name="connsiteY82" fmla="*/ 4401145 h 7301507"/>
                <a:gd name="connsiteX83" fmla="*/ 3065708 w 3339552"/>
                <a:gd name="connsiteY83" fmla="*/ 4463057 h 7301507"/>
                <a:gd name="connsiteX84" fmla="*/ 3096665 w 3339552"/>
                <a:gd name="connsiteY84" fmla="*/ 4501157 h 7301507"/>
                <a:gd name="connsiteX85" fmla="*/ 3082377 w 3339552"/>
                <a:gd name="connsiteY85" fmla="*/ 4582120 h 7301507"/>
                <a:gd name="connsiteX86" fmla="*/ 3077615 w 3339552"/>
                <a:gd name="connsiteY86" fmla="*/ 4665464 h 7301507"/>
                <a:gd name="connsiteX87" fmla="*/ 3034752 w 3339552"/>
                <a:gd name="connsiteY87" fmla="*/ 4674989 h 7301507"/>
                <a:gd name="connsiteX88" fmla="*/ 3008558 w 3339552"/>
                <a:gd name="connsiteY88" fmla="*/ 4691657 h 7301507"/>
                <a:gd name="connsiteX89" fmla="*/ 3037133 w 3339552"/>
                <a:gd name="connsiteY89" fmla="*/ 4841676 h 7301507"/>
                <a:gd name="connsiteX90" fmla="*/ 3020465 w 3339552"/>
                <a:gd name="connsiteY90" fmla="*/ 4977407 h 7301507"/>
                <a:gd name="connsiteX91" fmla="*/ 2982365 w 3339552"/>
                <a:gd name="connsiteY91" fmla="*/ 5017889 h 7301507"/>
                <a:gd name="connsiteX92" fmla="*/ 2965696 w 3339552"/>
                <a:gd name="connsiteY92" fmla="*/ 5139332 h 7301507"/>
                <a:gd name="connsiteX93" fmla="*/ 2937121 w 3339552"/>
                <a:gd name="connsiteY93" fmla="*/ 5258395 h 7301507"/>
                <a:gd name="connsiteX94" fmla="*/ 2989508 w 3339552"/>
                <a:gd name="connsiteY94" fmla="*/ 5275064 h 7301507"/>
                <a:gd name="connsiteX95" fmla="*/ 2987127 w 3339552"/>
                <a:gd name="connsiteY95" fmla="*/ 5320307 h 7301507"/>
                <a:gd name="connsiteX96" fmla="*/ 2984746 w 3339552"/>
                <a:gd name="connsiteY96" fmla="*/ 5375076 h 7301507"/>
                <a:gd name="connsiteX97" fmla="*/ 3041896 w 3339552"/>
                <a:gd name="connsiteY97" fmla="*/ 5444132 h 7301507"/>
                <a:gd name="connsiteX98" fmla="*/ 3089521 w 3339552"/>
                <a:gd name="connsiteY98" fmla="*/ 5570339 h 7301507"/>
                <a:gd name="connsiteX99" fmla="*/ 2996652 w 3339552"/>
                <a:gd name="connsiteY99" fmla="*/ 5860851 h 7301507"/>
                <a:gd name="connsiteX100" fmla="*/ 3018083 w 3339552"/>
                <a:gd name="connsiteY100" fmla="*/ 5915620 h 7301507"/>
                <a:gd name="connsiteX101" fmla="*/ 3044277 w 3339552"/>
                <a:gd name="connsiteY101" fmla="*/ 5968007 h 7301507"/>
                <a:gd name="connsiteX102" fmla="*/ 3049040 w 3339552"/>
                <a:gd name="connsiteY102" fmla="*/ 6072782 h 7301507"/>
                <a:gd name="connsiteX103" fmla="*/ 2956170 w 3339552"/>
                <a:gd name="connsiteY103" fmla="*/ 6232327 h 7301507"/>
                <a:gd name="connsiteX104" fmla="*/ 2920452 w 3339552"/>
                <a:gd name="connsiteY104" fmla="*/ 6213276 h 7301507"/>
                <a:gd name="connsiteX105" fmla="*/ 2849015 w 3339552"/>
                <a:gd name="connsiteY105" fmla="*/ 6225182 h 7301507"/>
                <a:gd name="connsiteX106" fmla="*/ 2713283 w 3339552"/>
                <a:gd name="connsiteY106" fmla="*/ 6337101 h 7301507"/>
                <a:gd name="connsiteX107" fmla="*/ 2606127 w 3339552"/>
                <a:gd name="connsiteY107" fmla="*/ 6322814 h 7301507"/>
                <a:gd name="connsiteX108" fmla="*/ 2575171 w 3339552"/>
                <a:gd name="connsiteY108" fmla="*/ 6351389 h 7301507"/>
                <a:gd name="connsiteX109" fmla="*/ 2508495 w 3339552"/>
                <a:gd name="connsiteY109" fmla="*/ 6396631 h 7301507"/>
                <a:gd name="connsiteX110" fmla="*/ 2391815 w 3339552"/>
                <a:gd name="connsiteY110" fmla="*/ 6384726 h 7301507"/>
                <a:gd name="connsiteX111" fmla="*/ 2368002 w 3339552"/>
                <a:gd name="connsiteY111" fmla="*/ 6501407 h 7301507"/>
                <a:gd name="connsiteX112" fmla="*/ 2363240 w 3339552"/>
                <a:gd name="connsiteY112" fmla="*/ 6537126 h 7301507"/>
                <a:gd name="connsiteX113" fmla="*/ 2339428 w 3339552"/>
                <a:gd name="connsiteY113" fmla="*/ 6556176 h 7301507"/>
                <a:gd name="connsiteX114" fmla="*/ 2141783 w 3339552"/>
                <a:gd name="connsiteY114" fmla="*/ 6508551 h 7301507"/>
                <a:gd name="connsiteX115" fmla="*/ 2103683 w 3339552"/>
                <a:gd name="connsiteY115" fmla="*/ 6560939 h 7301507"/>
                <a:gd name="connsiteX116" fmla="*/ 2072727 w 3339552"/>
                <a:gd name="connsiteY116" fmla="*/ 6656189 h 7301507"/>
                <a:gd name="connsiteX117" fmla="*/ 2039389 w 3339552"/>
                <a:gd name="connsiteY117" fmla="*/ 6720482 h 7301507"/>
                <a:gd name="connsiteX118" fmla="*/ 2051296 w 3339552"/>
                <a:gd name="connsiteY118" fmla="*/ 6782395 h 7301507"/>
                <a:gd name="connsiteX119" fmla="*/ 2184646 w 3339552"/>
                <a:gd name="connsiteY119" fmla="*/ 6894314 h 7301507"/>
                <a:gd name="connsiteX120" fmla="*/ 2253702 w 3339552"/>
                <a:gd name="connsiteY120" fmla="*/ 6927651 h 7301507"/>
                <a:gd name="connsiteX121" fmla="*/ 2237033 w 3339552"/>
                <a:gd name="connsiteY121" fmla="*/ 6951464 h 7301507"/>
                <a:gd name="connsiteX122" fmla="*/ 2201315 w 3339552"/>
                <a:gd name="connsiteY122" fmla="*/ 6970514 h 7301507"/>
                <a:gd name="connsiteX123" fmla="*/ 2234652 w 3339552"/>
                <a:gd name="connsiteY123" fmla="*/ 7046714 h 7301507"/>
                <a:gd name="connsiteX124" fmla="*/ 2203696 w 3339552"/>
                <a:gd name="connsiteY124" fmla="*/ 7068145 h 7301507"/>
                <a:gd name="connsiteX125" fmla="*/ 2098921 w 3339552"/>
                <a:gd name="connsiteY125" fmla="*/ 7006232 h 7301507"/>
                <a:gd name="connsiteX126" fmla="*/ 2056058 w 3339552"/>
                <a:gd name="connsiteY126" fmla="*/ 7032426 h 7301507"/>
                <a:gd name="connsiteX127" fmla="*/ 1996527 w 3339552"/>
                <a:gd name="connsiteY127" fmla="*/ 6930032 h 7301507"/>
                <a:gd name="connsiteX128" fmla="*/ 1879846 w 3339552"/>
                <a:gd name="connsiteY128" fmla="*/ 6956226 h 7301507"/>
                <a:gd name="connsiteX129" fmla="*/ 1815552 w 3339552"/>
                <a:gd name="connsiteY129" fmla="*/ 6960989 h 7301507"/>
                <a:gd name="connsiteX130" fmla="*/ 1765546 w 3339552"/>
                <a:gd name="connsiteY130" fmla="*/ 6956227 h 7301507"/>
                <a:gd name="connsiteX131" fmla="*/ 1708396 w 3339552"/>
                <a:gd name="connsiteY131" fmla="*/ 7001470 h 7301507"/>
                <a:gd name="connsiteX132" fmla="*/ 1529802 w 3339552"/>
                <a:gd name="connsiteY132" fmla="*/ 6960989 h 7301507"/>
                <a:gd name="connsiteX133" fmla="*/ 1553614 w 3339552"/>
                <a:gd name="connsiteY133" fmla="*/ 7087195 h 7301507"/>
                <a:gd name="connsiteX134" fmla="*/ 1477415 w 3339552"/>
                <a:gd name="connsiteY134" fmla="*/ 7132439 h 7301507"/>
                <a:gd name="connsiteX135" fmla="*/ 1415502 w 3339552"/>
                <a:gd name="connsiteY135" fmla="*/ 7199113 h 7301507"/>
                <a:gd name="connsiteX136" fmla="*/ 1265483 w 3339552"/>
                <a:gd name="connsiteY136" fmla="*/ 7191970 h 7301507"/>
                <a:gd name="connsiteX137" fmla="*/ 1213096 w 3339552"/>
                <a:gd name="connsiteY13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243927 w 3339552"/>
                <a:gd name="connsiteY9" fmla="*/ 267295 h 7301507"/>
                <a:gd name="connsiteX10" fmla="*/ 174871 w 3339552"/>
                <a:gd name="connsiteY10" fmla="*/ 300632 h 7301507"/>
                <a:gd name="connsiteX11" fmla="*/ 127246 w 3339552"/>
                <a:gd name="connsiteY11" fmla="*/ 383976 h 7301507"/>
                <a:gd name="connsiteX12" fmla="*/ 43902 w 3339552"/>
                <a:gd name="connsiteY12" fmla="*/ 445889 h 7301507"/>
                <a:gd name="connsiteX13" fmla="*/ 8183 w 3339552"/>
                <a:gd name="connsiteY13" fmla="*/ 457795 h 7301507"/>
                <a:gd name="connsiteX14" fmla="*/ 198683 w 3339552"/>
                <a:gd name="connsiteY14" fmla="*/ 662582 h 7301507"/>
                <a:gd name="connsiteX15" fmla="*/ 265359 w 3339552"/>
                <a:gd name="connsiteY15" fmla="*/ 679251 h 7301507"/>
                <a:gd name="connsiteX16" fmla="*/ 298697 w 3339552"/>
                <a:gd name="connsiteY16" fmla="*/ 703064 h 7301507"/>
                <a:gd name="connsiteX17" fmla="*/ 296315 w 3339552"/>
                <a:gd name="connsiteY17" fmla="*/ 874513 h 7301507"/>
                <a:gd name="connsiteX18" fmla="*/ 362990 w 3339552"/>
                <a:gd name="connsiteY18" fmla="*/ 879276 h 7301507"/>
                <a:gd name="connsiteX19" fmla="*/ 401090 w 3339552"/>
                <a:gd name="connsiteY19" fmla="*/ 829270 h 7301507"/>
                <a:gd name="connsiteX20" fmla="*/ 482052 w 3339552"/>
                <a:gd name="connsiteY20" fmla="*/ 867370 h 7301507"/>
                <a:gd name="connsiteX21" fmla="*/ 420140 w 3339552"/>
                <a:gd name="connsiteY21" fmla="*/ 1012626 h 7301507"/>
                <a:gd name="connsiteX22" fmla="*/ 434427 w 3339552"/>
                <a:gd name="connsiteY22" fmla="*/ 1060251 h 7301507"/>
                <a:gd name="connsiteX23" fmla="*/ 379658 w 3339552"/>
                <a:gd name="connsiteY23" fmla="*/ 1112639 h 7301507"/>
                <a:gd name="connsiteX24" fmla="*/ 415377 w 3339552"/>
                <a:gd name="connsiteY24" fmla="*/ 1141213 h 7301507"/>
                <a:gd name="connsiteX25" fmla="*/ 486815 w 3339552"/>
                <a:gd name="connsiteY25" fmla="*/ 1229320 h 7301507"/>
                <a:gd name="connsiteX26" fmla="*/ 527296 w 3339552"/>
                <a:gd name="connsiteY26" fmla="*/ 1317426 h 7301507"/>
                <a:gd name="connsiteX27" fmla="*/ 636833 w 3339552"/>
                <a:gd name="connsiteY27" fmla="*/ 1369814 h 7301507"/>
                <a:gd name="connsiteX28" fmla="*/ 746371 w 3339552"/>
                <a:gd name="connsiteY28" fmla="*/ 1393626 h 7301507"/>
                <a:gd name="connsiteX29" fmla="*/ 829715 w 3339552"/>
                <a:gd name="connsiteY29" fmla="*/ 1441251 h 7301507"/>
                <a:gd name="connsiteX30" fmla="*/ 913058 w 3339552"/>
                <a:gd name="connsiteY30" fmla="*/ 1415057 h 7301507"/>
                <a:gd name="connsiteX31" fmla="*/ 994021 w 3339552"/>
                <a:gd name="connsiteY31" fmla="*/ 1341239 h 7301507"/>
                <a:gd name="connsiteX32" fmla="*/ 1103558 w 3339552"/>
                <a:gd name="connsiteY32" fmla="*/ 1324570 h 7301507"/>
                <a:gd name="connsiteX33" fmla="*/ 1170233 w 3339552"/>
                <a:gd name="connsiteY33" fmla="*/ 1329332 h 7301507"/>
                <a:gd name="connsiteX34" fmla="*/ 1329777 w 3339552"/>
                <a:gd name="connsiteY34" fmla="*/ 1438870 h 7301507"/>
                <a:gd name="connsiteX35" fmla="*/ 1389308 w 3339552"/>
                <a:gd name="connsiteY35" fmla="*/ 1467445 h 7301507"/>
                <a:gd name="connsiteX36" fmla="*/ 1260721 w 3339552"/>
                <a:gd name="connsiteY36" fmla="*/ 1569839 h 7301507"/>
                <a:gd name="connsiteX37" fmla="*/ 1263102 w 3339552"/>
                <a:gd name="connsiteY37" fmla="*/ 1634132 h 7301507"/>
                <a:gd name="connsiteX38" fmla="*/ 1425027 w 3339552"/>
                <a:gd name="connsiteY38" fmla="*/ 1586507 h 7301507"/>
                <a:gd name="connsiteX39" fmla="*/ 1386927 w 3339552"/>
                <a:gd name="connsiteY39" fmla="*/ 1650801 h 7301507"/>
                <a:gd name="connsiteX40" fmla="*/ 1405977 w 3339552"/>
                <a:gd name="connsiteY40" fmla="*/ 1724620 h 7301507"/>
                <a:gd name="connsiteX41" fmla="*/ 1517896 w 3339552"/>
                <a:gd name="connsiteY41" fmla="*/ 1760339 h 7301507"/>
                <a:gd name="connsiteX42" fmla="*/ 1591715 w 3339552"/>
                <a:gd name="connsiteY42" fmla="*/ 1777007 h 7301507"/>
                <a:gd name="connsiteX43" fmla="*/ 1501227 w 3339552"/>
                <a:gd name="connsiteY43" fmla="*/ 1907976 h 7301507"/>
                <a:gd name="connsiteX44" fmla="*/ 1494083 w 3339552"/>
                <a:gd name="connsiteY44" fmla="*/ 1957982 h 7301507"/>
                <a:gd name="connsiteX45" fmla="*/ 1422646 w 3339552"/>
                <a:gd name="connsiteY45" fmla="*/ 1993701 h 7301507"/>
                <a:gd name="connsiteX46" fmla="*/ 1391690 w 3339552"/>
                <a:gd name="connsiteY46" fmla="*/ 2055614 h 7301507"/>
                <a:gd name="connsiteX47" fmla="*/ 1260721 w 3339552"/>
                <a:gd name="connsiteY47" fmla="*/ 2029420 h 7301507"/>
                <a:gd name="connsiteX48" fmla="*/ 1139277 w 3339552"/>
                <a:gd name="connsiteY48" fmla="*/ 2029419 h 7301507"/>
                <a:gd name="connsiteX49" fmla="*/ 1072602 w 3339552"/>
                <a:gd name="connsiteY49" fmla="*/ 2057995 h 7301507"/>
                <a:gd name="connsiteX50" fmla="*/ 1065458 w 3339552"/>
                <a:gd name="connsiteY50" fmla="*/ 2158007 h 7301507"/>
                <a:gd name="connsiteX51" fmla="*/ 977352 w 3339552"/>
                <a:gd name="connsiteY51" fmla="*/ 2246114 h 7301507"/>
                <a:gd name="connsiteX52" fmla="*/ 1120227 w 3339552"/>
                <a:gd name="connsiteY52" fmla="*/ 2308026 h 7301507"/>
                <a:gd name="connsiteX53" fmla="*/ 1170234 w 3339552"/>
                <a:gd name="connsiteY53" fmla="*/ 2343744 h 7301507"/>
                <a:gd name="connsiteX54" fmla="*/ 1222621 w 3339552"/>
                <a:gd name="connsiteY54" fmla="*/ 2360414 h 7301507"/>
                <a:gd name="connsiteX55" fmla="*/ 1272627 w 3339552"/>
                <a:gd name="connsiteY55" fmla="*/ 2410420 h 7301507"/>
                <a:gd name="connsiteX56" fmla="*/ 1329777 w 3339552"/>
                <a:gd name="connsiteY56" fmla="*/ 2431851 h 7301507"/>
                <a:gd name="connsiteX57" fmla="*/ 1422646 w 3339552"/>
                <a:gd name="connsiteY57" fmla="*/ 2508051 h 7301507"/>
                <a:gd name="connsiteX58" fmla="*/ 1508371 w 3339552"/>
                <a:gd name="connsiteY58" fmla="*/ 2541390 h 7301507"/>
                <a:gd name="connsiteX59" fmla="*/ 1641721 w 3339552"/>
                <a:gd name="connsiteY59" fmla="*/ 2689026 h 7301507"/>
                <a:gd name="connsiteX60" fmla="*/ 1725065 w 3339552"/>
                <a:gd name="connsiteY60" fmla="*/ 2843807 h 7301507"/>
                <a:gd name="connsiteX61" fmla="*/ 1896514 w 3339552"/>
                <a:gd name="connsiteY61" fmla="*/ 2950964 h 7301507"/>
                <a:gd name="connsiteX62" fmla="*/ 1927471 w 3339552"/>
                <a:gd name="connsiteY62" fmla="*/ 3055739 h 7301507"/>
                <a:gd name="connsiteX63" fmla="*/ 1989383 w 3339552"/>
                <a:gd name="connsiteY63" fmla="*/ 3158132 h 7301507"/>
                <a:gd name="connsiteX64" fmla="*/ 2051296 w 3339552"/>
                <a:gd name="connsiteY64" fmla="*/ 3196232 h 7301507"/>
                <a:gd name="connsiteX65" fmla="*/ 2182265 w 3339552"/>
                <a:gd name="connsiteY65" fmla="*/ 3343870 h 7301507"/>
                <a:gd name="connsiteX66" fmla="*/ 2325139 w 3339552"/>
                <a:gd name="connsiteY66" fmla="*/ 3420070 h 7301507"/>
                <a:gd name="connsiteX67" fmla="*/ 2384671 w 3339552"/>
                <a:gd name="connsiteY67" fmla="*/ 3505795 h 7301507"/>
                <a:gd name="connsiteX68" fmla="*/ 2432296 w 3339552"/>
                <a:gd name="connsiteY68" fmla="*/ 3572470 h 7301507"/>
                <a:gd name="connsiteX69" fmla="*/ 2479921 w 3339552"/>
                <a:gd name="connsiteY69" fmla="*/ 3562946 h 7301507"/>
                <a:gd name="connsiteX70" fmla="*/ 2484683 w 3339552"/>
                <a:gd name="connsiteY70" fmla="*/ 3715345 h 7301507"/>
                <a:gd name="connsiteX71" fmla="*/ 2537071 w 3339552"/>
                <a:gd name="connsiteY71" fmla="*/ 3808214 h 7301507"/>
                <a:gd name="connsiteX72" fmla="*/ 2529927 w 3339552"/>
                <a:gd name="connsiteY72" fmla="*/ 3846314 h 7301507"/>
                <a:gd name="connsiteX73" fmla="*/ 2598983 w 3339552"/>
                <a:gd name="connsiteY73" fmla="*/ 3882032 h 7301507"/>
                <a:gd name="connsiteX74" fmla="*/ 2656133 w 3339552"/>
                <a:gd name="connsiteY74" fmla="*/ 3827264 h 7301507"/>
                <a:gd name="connsiteX75" fmla="*/ 2689471 w 3339552"/>
                <a:gd name="connsiteY75" fmla="*/ 3910607 h 7301507"/>
                <a:gd name="connsiteX76" fmla="*/ 2734715 w 3339552"/>
                <a:gd name="connsiteY76" fmla="*/ 3955851 h 7301507"/>
                <a:gd name="connsiteX77" fmla="*/ 2808533 w 3339552"/>
                <a:gd name="connsiteY77" fmla="*/ 3979664 h 7301507"/>
                <a:gd name="connsiteX78" fmla="*/ 2860921 w 3339552"/>
                <a:gd name="connsiteY78" fmla="*/ 4048720 h 7301507"/>
                <a:gd name="connsiteX79" fmla="*/ 2946646 w 3339552"/>
                <a:gd name="connsiteY79" fmla="*/ 4103489 h 7301507"/>
                <a:gd name="connsiteX80" fmla="*/ 2999033 w 3339552"/>
                <a:gd name="connsiteY80" fmla="*/ 4136826 h 7301507"/>
                <a:gd name="connsiteX81" fmla="*/ 2870446 w 3339552"/>
                <a:gd name="connsiteY81" fmla="*/ 4229695 h 7301507"/>
                <a:gd name="connsiteX82" fmla="*/ 2868064 w 3339552"/>
                <a:gd name="connsiteY82" fmla="*/ 4284463 h 7301507"/>
                <a:gd name="connsiteX83" fmla="*/ 2970458 w 3339552"/>
                <a:gd name="connsiteY83" fmla="*/ 4401145 h 7301507"/>
                <a:gd name="connsiteX84" fmla="*/ 3065708 w 3339552"/>
                <a:gd name="connsiteY84" fmla="*/ 4463057 h 7301507"/>
                <a:gd name="connsiteX85" fmla="*/ 3096665 w 3339552"/>
                <a:gd name="connsiteY85" fmla="*/ 4501157 h 7301507"/>
                <a:gd name="connsiteX86" fmla="*/ 3082377 w 3339552"/>
                <a:gd name="connsiteY86" fmla="*/ 4582120 h 7301507"/>
                <a:gd name="connsiteX87" fmla="*/ 3077615 w 3339552"/>
                <a:gd name="connsiteY87" fmla="*/ 4665464 h 7301507"/>
                <a:gd name="connsiteX88" fmla="*/ 3034752 w 3339552"/>
                <a:gd name="connsiteY88" fmla="*/ 4674989 h 7301507"/>
                <a:gd name="connsiteX89" fmla="*/ 3008558 w 3339552"/>
                <a:gd name="connsiteY89" fmla="*/ 4691657 h 7301507"/>
                <a:gd name="connsiteX90" fmla="*/ 3037133 w 3339552"/>
                <a:gd name="connsiteY90" fmla="*/ 4841676 h 7301507"/>
                <a:gd name="connsiteX91" fmla="*/ 3020465 w 3339552"/>
                <a:gd name="connsiteY91" fmla="*/ 4977407 h 7301507"/>
                <a:gd name="connsiteX92" fmla="*/ 2982365 w 3339552"/>
                <a:gd name="connsiteY92" fmla="*/ 5017889 h 7301507"/>
                <a:gd name="connsiteX93" fmla="*/ 2965696 w 3339552"/>
                <a:gd name="connsiteY93" fmla="*/ 5139332 h 7301507"/>
                <a:gd name="connsiteX94" fmla="*/ 2937121 w 3339552"/>
                <a:gd name="connsiteY94" fmla="*/ 5258395 h 7301507"/>
                <a:gd name="connsiteX95" fmla="*/ 2989508 w 3339552"/>
                <a:gd name="connsiteY95" fmla="*/ 5275064 h 7301507"/>
                <a:gd name="connsiteX96" fmla="*/ 2987127 w 3339552"/>
                <a:gd name="connsiteY96" fmla="*/ 5320307 h 7301507"/>
                <a:gd name="connsiteX97" fmla="*/ 2984746 w 3339552"/>
                <a:gd name="connsiteY97" fmla="*/ 5375076 h 7301507"/>
                <a:gd name="connsiteX98" fmla="*/ 3041896 w 3339552"/>
                <a:gd name="connsiteY98" fmla="*/ 5444132 h 7301507"/>
                <a:gd name="connsiteX99" fmla="*/ 3089521 w 3339552"/>
                <a:gd name="connsiteY99" fmla="*/ 5570339 h 7301507"/>
                <a:gd name="connsiteX100" fmla="*/ 2996652 w 3339552"/>
                <a:gd name="connsiteY100" fmla="*/ 5860851 h 7301507"/>
                <a:gd name="connsiteX101" fmla="*/ 3018083 w 3339552"/>
                <a:gd name="connsiteY101" fmla="*/ 5915620 h 7301507"/>
                <a:gd name="connsiteX102" fmla="*/ 3044277 w 3339552"/>
                <a:gd name="connsiteY102" fmla="*/ 5968007 h 7301507"/>
                <a:gd name="connsiteX103" fmla="*/ 3049040 w 3339552"/>
                <a:gd name="connsiteY103" fmla="*/ 6072782 h 7301507"/>
                <a:gd name="connsiteX104" fmla="*/ 2956170 w 3339552"/>
                <a:gd name="connsiteY104" fmla="*/ 6232327 h 7301507"/>
                <a:gd name="connsiteX105" fmla="*/ 2920452 w 3339552"/>
                <a:gd name="connsiteY105" fmla="*/ 6213276 h 7301507"/>
                <a:gd name="connsiteX106" fmla="*/ 2849015 w 3339552"/>
                <a:gd name="connsiteY106" fmla="*/ 6225182 h 7301507"/>
                <a:gd name="connsiteX107" fmla="*/ 2713283 w 3339552"/>
                <a:gd name="connsiteY107" fmla="*/ 6337101 h 7301507"/>
                <a:gd name="connsiteX108" fmla="*/ 2606127 w 3339552"/>
                <a:gd name="connsiteY108" fmla="*/ 6322814 h 7301507"/>
                <a:gd name="connsiteX109" fmla="*/ 2575171 w 3339552"/>
                <a:gd name="connsiteY109" fmla="*/ 6351389 h 7301507"/>
                <a:gd name="connsiteX110" fmla="*/ 2508495 w 3339552"/>
                <a:gd name="connsiteY110" fmla="*/ 6396631 h 7301507"/>
                <a:gd name="connsiteX111" fmla="*/ 2391815 w 3339552"/>
                <a:gd name="connsiteY111" fmla="*/ 6384726 h 7301507"/>
                <a:gd name="connsiteX112" fmla="*/ 2368002 w 3339552"/>
                <a:gd name="connsiteY112" fmla="*/ 6501407 h 7301507"/>
                <a:gd name="connsiteX113" fmla="*/ 2363240 w 3339552"/>
                <a:gd name="connsiteY113" fmla="*/ 6537126 h 7301507"/>
                <a:gd name="connsiteX114" fmla="*/ 2339428 w 3339552"/>
                <a:gd name="connsiteY114" fmla="*/ 6556176 h 7301507"/>
                <a:gd name="connsiteX115" fmla="*/ 2141783 w 3339552"/>
                <a:gd name="connsiteY115" fmla="*/ 6508551 h 7301507"/>
                <a:gd name="connsiteX116" fmla="*/ 2103683 w 3339552"/>
                <a:gd name="connsiteY116" fmla="*/ 6560939 h 7301507"/>
                <a:gd name="connsiteX117" fmla="*/ 2072727 w 3339552"/>
                <a:gd name="connsiteY117" fmla="*/ 6656189 h 7301507"/>
                <a:gd name="connsiteX118" fmla="*/ 2039389 w 3339552"/>
                <a:gd name="connsiteY118" fmla="*/ 6720482 h 7301507"/>
                <a:gd name="connsiteX119" fmla="*/ 2051296 w 3339552"/>
                <a:gd name="connsiteY119" fmla="*/ 6782395 h 7301507"/>
                <a:gd name="connsiteX120" fmla="*/ 2184646 w 3339552"/>
                <a:gd name="connsiteY120" fmla="*/ 6894314 h 7301507"/>
                <a:gd name="connsiteX121" fmla="*/ 2253702 w 3339552"/>
                <a:gd name="connsiteY121" fmla="*/ 6927651 h 7301507"/>
                <a:gd name="connsiteX122" fmla="*/ 2237033 w 3339552"/>
                <a:gd name="connsiteY122" fmla="*/ 6951464 h 7301507"/>
                <a:gd name="connsiteX123" fmla="*/ 2201315 w 3339552"/>
                <a:gd name="connsiteY123" fmla="*/ 6970514 h 7301507"/>
                <a:gd name="connsiteX124" fmla="*/ 2234652 w 3339552"/>
                <a:gd name="connsiteY124" fmla="*/ 7046714 h 7301507"/>
                <a:gd name="connsiteX125" fmla="*/ 2203696 w 3339552"/>
                <a:gd name="connsiteY125" fmla="*/ 7068145 h 7301507"/>
                <a:gd name="connsiteX126" fmla="*/ 2098921 w 3339552"/>
                <a:gd name="connsiteY126" fmla="*/ 7006232 h 7301507"/>
                <a:gd name="connsiteX127" fmla="*/ 2056058 w 3339552"/>
                <a:gd name="connsiteY127" fmla="*/ 7032426 h 7301507"/>
                <a:gd name="connsiteX128" fmla="*/ 1996527 w 3339552"/>
                <a:gd name="connsiteY128" fmla="*/ 6930032 h 7301507"/>
                <a:gd name="connsiteX129" fmla="*/ 1879846 w 3339552"/>
                <a:gd name="connsiteY129" fmla="*/ 6956226 h 7301507"/>
                <a:gd name="connsiteX130" fmla="*/ 1815552 w 3339552"/>
                <a:gd name="connsiteY130" fmla="*/ 6960989 h 7301507"/>
                <a:gd name="connsiteX131" fmla="*/ 1765546 w 3339552"/>
                <a:gd name="connsiteY131" fmla="*/ 6956227 h 7301507"/>
                <a:gd name="connsiteX132" fmla="*/ 1708396 w 3339552"/>
                <a:gd name="connsiteY132" fmla="*/ 7001470 h 7301507"/>
                <a:gd name="connsiteX133" fmla="*/ 1529802 w 3339552"/>
                <a:gd name="connsiteY133" fmla="*/ 6960989 h 7301507"/>
                <a:gd name="connsiteX134" fmla="*/ 1553614 w 3339552"/>
                <a:gd name="connsiteY134" fmla="*/ 7087195 h 7301507"/>
                <a:gd name="connsiteX135" fmla="*/ 1477415 w 3339552"/>
                <a:gd name="connsiteY135" fmla="*/ 7132439 h 7301507"/>
                <a:gd name="connsiteX136" fmla="*/ 1415502 w 3339552"/>
                <a:gd name="connsiteY136" fmla="*/ 7199113 h 7301507"/>
                <a:gd name="connsiteX137" fmla="*/ 1265483 w 3339552"/>
                <a:gd name="connsiteY137" fmla="*/ 7191970 h 7301507"/>
                <a:gd name="connsiteX138" fmla="*/ 1213096 w 3339552"/>
                <a:gd name="connsiteY13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589208 w 3339552"/>
                <a:gd name="connsiteY9" fmla="*/ 369689 h 7301507"/>
                <a:gd name="connsiteX10" fmla="*/ 498721 w 3339552"/>
                <a:gd name="connsiteY10" fmla="*/ 455414 h 7301507"/>
                <a:gd name="connsiteX11" fmla="*/ 396327 w 3339552"/>
                <a:gd name="connsiteY11" fmla="*/ 353020 h 7301507"/>
                <a:gd name="connsiteX12" fmla="*/ 243927 w 3339552"/>
                <a:gd name="connsiteY12" fmla="*/ 267295 h 7301507"/>
                <a:gd name="connsiteX13" fmla="*/ 174871 w 3339552"/>
                <a:gd name="connsiteY13" fmla="*/ 300632 h 7301507"/>
                <a:gd name="connsiteX14" fmla="*/ 127246 w 3339552"/>
                <a:gd name="connsiteY14" fmla="*/ 383976 h 7301507"/>
                <a:gd name="connsiteX15" fmla="*/ 43902 w 3339552"/>
                <a:gd name="connsiteY15" fmla="*/ 445889 h 7301507"/>
                <a:gd name="connsiteX16" fmla="*/ 8183 w 3339552"/>
                <a:gd name="connsiteY16" fmla="*/ 457795 h 7301507"/>
                <a:gd name="connsiteX17" fmla="*/ 198683 w 3339552"/>
                <a:gd name="connsiteY17" fmla="*/ 662582 h 7301507"/>
                <a:gd name="connsiteX18" fmla="*/ 265359 w 3339552"/>
                <a:gd name="connsiteY18" fmla="*/ 679251 h 7301507"/>
                <a:gd name="connsiteX19" fmla="*/ 298697 w 3339552"/>
                <a:gd name="connsiteY19" fmla="*/ 703064 h 7301507"/>
                <a:gd name="connsiteX20" fmla="*/ 296315 w 3339552"/>
                <a:gd name="connsiteY20" fmla="*/ 874513 h 7301507"/>
                <a:gd name="connsiteX21" fmla="*/ 362990 w 3339552"/>
                <a:gd name="connsiteY21" fmla="*/ 879276 h 7301507"/>
                <a:gd name="connsiteX22" fmla="*/ 401090 w 3339552"/>
                <a:gd name="connsiteY22" fmla="*/ 829270 h 7301507"/>
                <a:gd name="connsiteX23" fmla="*/ 482052 w 3339552"/>
                <a:gd name="connsiteY23" fmla="*/ 867370 h 7301507"/>
                <a:gd name="connsiteX24" fmla="*/ 420140 w 3339552"/>
                <a:gd name="connsiteY24" fmla="*/ 1012626 h 7301507"/>
                <a:gd name="connsiteX25" fmla="*/ 434427 w 3339552"/>
                <a:gd name="connsiteY25" fmla="*/ 1060251 h 7301507"/>
                <a:gd name="connsiteX26" fmla="*/ 379658 w 3339552"/>
                <a:gd name="connsiteY26" fmla="*/ 1112639 h 7301507"/>
                <a:gd name="connsiteX27" fmla="*/ 415377 w 3339552"/>
                <a:gd name="connsiteY27" fmla="*/ 1141213 h 7301507"/>
                <a:gd name="connsiteX28" fmla="*/ 486815 w 3339552"/>
                <a:gd name="connsiteY28" fmla="*/ 1229320 h 7301507"/>
                <a:gd name="connsiteX29" fmla="*/ 527296 w 3339552"/>
                <a:gd name="connsiteY29" fmla="*/ 1317426 h 7301507"/>
                <a:gd name="connsiteX30" fmla="*/ 636833 w 3339552"/>
                <a:gd name="connsiteY30" fmla="*/ 1369814 h 7301507"/>
                <a:gd name="connsiteX31" fmla="*/ 746371 w 3339552"/>
                <a:gd name="connsiteY31" fmla="*/ 1393626 h 7301507"/>
                <a:gd name="connsiteX32" fmla="*/ 829715 w 3339552"/>
                <a:gd name="connsiteY32" fmla="*/ 1441251 h 7301507"/>
                <a:gd name="connsiteX33" fmla="*/ 913058 w 3339552"/>
                <a:gd name="connsiteY33" fmla="*/ 1415057 h 7301507"/>
                <a:gd name="connsiteX34" fmla="*/ 994021 w 3339552"/>
                <a:gd name="connsiteY34" fmla="*/ 1341239 h 7301507"/>
                <a:gd name="connsiteX35" fmla="*/ 1103558 w 3339552"/>
                <a:gd name="connsiteY35" fmla="*/ 1324570 h 7301507"/>
                <a:gd name="connsiteX36" fmla="*/ 1170233 w 3339552"/>
                <a:gd name="connsiteY36" fmla="*/ 1329332 h 7301507"/>
                <a:gd name="connsiteX37" fmla="*/ 1329777 w 3339552"/>
                <a:gd name="connsiteY37" fmla="*/ 1438870 h 7301507"/>
                <a:gd name="connsiteX38" fmla="*/ 1389308 w 3339552"/>
                <a:gd name="connsiteY38" fmla="*/ 1467445 h 7301507"/>
                <a:gd name="connsiteX39" fmla="*/ 1260721 w 3339552"/>
                <a:gd name="connsiteY39" fmla="*/ 1569839 h 7301507"/>
                <a:gd name="connsiteX40" fmla="*/ 1263102 w 3339552"/>
                <a:gd name="connsiteY40" fmla="*/ 1634132 h 7301507"/>
                <a:gd name="connsiteX41" fmla="*/ 1425027 w 3339552"/>
                <a:gd name="connsiteY41" fmla="*/ 1586507 h 7301507"/>
                <a:gd name="connsiteX42" fmla="*/ 1386927 w 3339552"/>
                <a:gd name="connsiteY42" fmla="*/ 1650801 h 7301507"/>
                <a:gd name="connsiteX43" fmla="*/ 1405977 w 3339552"/>
                <a:gd name="connsiteY43" fmla="*/ 1724620 h 7301507"/>
                <a:gd name="connsiteX44" fmla="*/ 1517896 w 3339552"/>
                <a:gd name="connsiteY44" fmla="*/ 1760339 h 7301507"/>
                <a:gd name="connsiteX45" fmla="*/ 1591715 w 3339552"/>
                <a:gd name="connsiteY45" fmla="*/ 1777007 h 7301507"/>
                <a:gd name="connsiteX46" fmla="*/ 1501227 w 3339552"/>
                <a:gd name="connsiteY46" fmla="*/ 1907976 h 7301507"/>
                <a:gd name="connsiteX47" fmla="*/ 1494083 w 3339552"/>
                <a:gd name="connsiteY47" fmla="*/ 1957982 h 7301507"/>
                <a:gd name="connsiteX48" fmla="*/ 1422646 w 3339552"/>
                <a:gd name="connsiteY48" fmla="*/ 1993701 h 7301507"/>
                <a:gd name="connsiteX49" fmla="*/ 1391690 w 3339552"/>
                <a:gd name="connsiteY49" fmla="*/ 2055614 h 7301507"/>
                <a:gd name="connsiteX50" fmla="*/ 1260721 w 3339552"/>
                <a:gd name="connsiteY50" fmla="*/ 2029420 h 7301507"/>
                <a:gd name="connsiteX51" fmla="*/ 1139277 w 3339552"/>
                <a:gd name="connsiteY51" fmla="*/ 2029419 h 7301507"/>
                <a:gd name="connsiteX52" fmla="*/ 1072602 w 3339552"/>
                <a:gd name="connsiteY52" fmla="*/ 2057995 h 7301507"/>
                <a:gd name="connsiteX53" fmla="*/ 1065458 w 3339552"/>
                <a:gd name="connsiteY53" fmla="*/ 2158007 h 7301507"/>
                <a:gd name="connsiteX54" fmla="*/ 977352 w 3339552"/>
                <a:gd name="connsiteY54" fmla="*/ 2246114 h 7301507"/>
                <a:gd name="connsiteX55" fmla="*/ 1120227 w 3339552"/>
                <a:gd name="connsiteY55" fmla="*/ 2308026 h 7301507"/>
                <a:gd name="connsiteX56" fmla="*/ 1170234 w 3339552"/>
                <a:gd name="connsiteY56" fmla="*/ 2343744 h 7301507"/>
                <a:gd name="connsiteX57" fmla="*/ 1222621 w 3339552"/>
                <a:gd name="connsiteY57" fmla="*/ 2360414 h 7301507"/>
                <a:gd name="connsiteX58" fmla="*/ 1272627 w 3339552"/>
                <a:gd name="connsiteY58" fmla="*/ 2410420 h 7301507"/>
                <a:gd name="connsiteX59" fmla="*/ 1329777 w 3339552"/>
                <a:gd name="connsiteY59" fmla="*/ 2431851 h 7301507"/>
                <a:gd name="connsiteX60" fmla="*/ 1422646 w 3339552"/>
                <a:gd name="connsiteY60" fmla="*/ 2508051 h 7301507"/>
                <a:gd name="connsiteX61" fmla="*/ 1508371 w 3339552"/>
                <a:gd name="connsiteY61" fmla="*/ 2541390 h 7301507"/>
                <a:gd name="connsiteX62" fmla="*/ 1641721 w 3339552"/>
                <a:gd name="connsiteY62" fmla="*/ 2689026 h 7301507"/>
                <a:gd name="connsiteX63" fmla="*/ 1725065 w 3339552"/>
                <a:gd name="connsiteY63" fmla="*/ 2843807 h 7301507"/>
                <a:gd name="connsiteX64" fmla="*/ 1896514 w 3339552"/>
                <a:gd name="connsiteY64" fmla="*/ 2950964 h 7301507"/>
                <a:gd name="connsiteX65" fmla="*/ 1927471 w 3339552"/>
                <a:gd name="connsiteY65" fmla="*/ 3055739 h 7301507"/>
                <a:gd name="connsiteX66" fmla="*/ 1989383 w 3339552"/>
                <a:gd name="connsiteY66" fmla="*/ 3158132 h 7301507"/>
                <a:gd name="connsiteX67" fmla="*/ 2051296 w 3339552"/>
                <a:gd name="connsiteY67" fmla="*/ 3196232 h 7301507"/>
                <a:gd name="connsiteX68" fmla="*/ 2182265 w 3339552"/>
                <a:gd name="connsiteY68" fmla="*/ 3343870 h 7301507"/>
                <a:gd name="connsiteX69" fmla="*/ 2325139 w 3339552"/>
                <a:gd name="connsiteY69" fmla="*/ 3420070 h 7301507"/>
                <a:gd name="connsiteX70" fmla="*/ 2384671 w 3339552"/>
                <a:gd name="connsiteY70" fmla="*/ 3505795 h 7301507"/>
                <a:gd name="connsiteX71" fmla="*/ 2432296 w 3339552"/>
                <a:gd name="connsiteY71" fmla="*/ 3572470 h 7301507"/>
                <a:gd name="connsiteX72" fmla="*/ 2479921 w 3339552"/>
                <a:gd name="connsiteY72" fmla="*/ 3562946 h 7301507"/>
                <a:gd name="connsiteX73" fmla="*/ 2484683 w 3339552"/>
                <a:gd name="connsiteY73" fmla="*/ 3715345 h 7301507"/>
                <a:gd name="connsiteX74" fmla="*/ 2537071 w 3339552"/>
                <a:gd name="connsiteY74" fmla="*/ 3808214 h 7301507"/>
                <a:gd name="connsiteX75" fmla="*/ 2529927 w 3339552"/>
                <a:gd name="connsiteY75" fmla="*/ 3846314 h 7301507"/>
                <a:gd name="connsiteX76" fmla="*/ 2598983 w 3339552"/>
                <a:gd name="connsiteY76" fmla="*/ 3882032 h 7301507"/>
                <a:gd name="connsiteX77" fmla="*/ 2656133 w 3339552"/>
                <a:gd name="connsiteY77" fmla="*/ 3827264 h 7301507"/>
                <a:gd name="connsiteX78" fmla="*/ 2689471 w 3339552"/>
                <a:gd name="connsiteY78" fmla="*/ 3910607 h 7301507"/>
                <a:gd name="connsiteX79" fmla="*/ 2734715 w 3339552"/>
                <a:gd name="connsiteY79" fmla="*/ 3955851 h 7301507"/>
                <a:gd name="connsiteX80" fmla="*/ 2808533 w 3339552"/>
                <a:gd name="connsiteY80" fmla="*/ 3979664 h 7301507"/>
                <a:gd name="connsiteX81" fmla="*/ 2860921 w 3339552"/>
                <a:gd name="connsiteY81" fmla="*/ 4048720 h 7301507"/>
                <a:gd name="connsiteX82" fmla="*/ 2946646 w 3339552"/>
                <a:gd name="connsiteY82" fmla="*/ 4103489 h 7301507"/>
                <a:gd name="connsiteX83" fmla="*/ 2999033 w 3339552"/>
                <a:gd name="connsiteY83" fmla="*/ 4136826 h 7301507"/>
                <a:gd name="connsiteX84" fmla="*/ 2870446 w 3339552"/>
                <a:gd name="connsiteY84" fmla="*/ 4229695 h 7301507"/>
                <a:gd name="connsiteX85" fmla="*/ 2868064 w 3339552"/>
                <a:gd name="connsiteY85" fmla="*/ 4284463 h 7301507"/>
                <a:gd name="connsiteX86" fmla="*/ 2970458 w 3339552"/>
                <a:gd name="connsiteY86" fmla="*/ 4401145 h 7301507"/>
                <a:gd name="connsiteX87" fmla="*/ 3065708 w 3339552"/>
                <a:gd name="connsiteY87" fmla="*/ 4463057 h 7301507"/>
                <a:gd name="connsiteX88" fmla="*/ 3096665 w 3339552"/>
                <a:gd name="connsiteY88" fmla="*/ 4501157 h 7301507"/>
                <a:gd name="connsiteX89" fmla="*/ 3082377 w 3339552"/>
                <a:gd name="connsiteY89" fmla="*/ 4582120 h 7301507"/>
                <a:gd name="connsiteX90" fmla="*/ 3077615 w 3339552"/>
                <a:gd name="connsiteY90" fmla="*/ 4665464 h 7301507"/>
                <a:gd name="connsiteX91" fmla="*/ 3034752 w 3339552"/>
                <a:gd name="connsiteY91" fmla="*/ 4674989 h 7301507"/>
                <a:gd name="connsiteX92" fmla="*/ 3008558 w 3339552"/>
                <a:gd name="connsiteY92" fmla="*/ 4691657 h 7301507"/>
                <a:gd name="connsiteX93" fmla="*/ 3037133 w 3339552"/>
                <a:gd name="connsiteY93" fmla="*/ 4841676 h 7301507"/>
                <a:gd name="connsiteX94" fmla="*/ 3020465 w 3339552"/>
                <a:gd name="connsiteY94" fmla="*/ 4977407 h 7301507"/>
                <a:gd name="connsiteX95" fmla="*/ 2982365 w 3339552"/>
                <a:gd name="connsiteY95" fmla="*/ 5017889 h 7301507"/>
                <a:gd name="connsiteX96" fmla="*/ 2965696 w 3339552"/>
                <a:gd name="connsiteY96" fmla="*/ 5139332 h 7301507"/>
                <a:gd name="connsiteX97" fmla="*/ 2937121 w 3339552"/>
                <a:gd name="connsiteY97" fmla="*/ 5258395 h 7301507"/>
                <a:gd name="connsiteX98" fmla="*/ 2989508 w 3339552"/>
                <a:gd name="connsiteY98" fmla="*/ 5275064 h 7301507"/>
                <a:gd name="connsiteX99" fmla="*/ 2987127 w 3339552"/>
                <a:gd name="connsiteY99" fmla="*/ 5320307 h 7301507"/>
                <a:gd name="connsiteX100" fmla="*/ 2984746 w 3339552"/>
                <a:gd name="connsiteY100" fmla="*/ 5375076 h 7301507"/>
                <a:gd name="connsiteX101" fmla="*/ 3041896 w 3339552"/>
                <a:gd name="connsiteY101" fmla="*/ 5444132 h 7301507"/>
                <a:gd name="connsiteX102" fmla="*/ 3089521 w 3339552"/>
                <a:gd name="connsiteY102" fmla="*/ 5570339 h 7301507"/>
                <a:gd name="connsiteX103" fmla="*/ 2996652 w 3339552"/>
                <a:gd name="connsiteY103" fmla="*/ 5860851 h 7301507"/>
                <a:gd name="connsiteX104" fmla="*/ 3018083 w 3339552"/>
                <a:gd name="connsiteY104" fmla="*/ 5915620 h 7301507"/>
                <a:gd name="connsiteX105" fmla="*/ 3044277 w 3339552"/>
                <a:gd name="connsiteY105" fmla="*/ 5968007 h 7301507"/>
                <a:gd name="connsiteX106" fmla="*/ 3049040 w 3339552"/>
                <a:gd name="connsiteY106" fmla="*/ 6072782 h 7301507"/>
                <a:gd name="connsiteX107" fmla="*/ 2956170 w 3339552"/>
                <a:gd name="connsiteY107" fmla="*/ 6232327 h 7301507"/>
                <a:gd name="connsiteX108" fmla="*/ 2920452 w 3339552"/>
                <a:gd name="connsiteY108" fmla="*/ 6213276 h 7301507"/>
                <a:gd name="connsiteX109" fmla="*/ 2849015 w 3339552"/>
                <a:gd name="connsiteY109" fmla="*/ 6225182 h 7301507"/>
                <a:gd name="connsiteX110" fmla="*/ 2713283 w 3339552"/>
                <a:gd name="connsiteY110" fmla="*/ 6337101 h 7301507"/>
                <a:gd name="connsiteX111" fmla="*/ 2606127 w 3339552"/>
                <a:gd name="connsiteY111" fmla="*/ 6322814 h 7301507"/>
                <a:gd name="connsiteX112" fmla="*/ 2575171 w 3339552"/>
                <a:gd name="connsiteY112" fmla="*/ 6351389 h 7301507"/>
                <a:gd name="connsiteX113" fmla="*/ 2508495 w 3339552"/>
                <a:gd name="connsiteY113" fmla="*/ 6396631 h 7301507"/>
                <a:gd name="connsiteX114" fmla="*/ 2391815 w 3339552"/>
                <a:gd name="connsiteY114" fmla="*/ 6384726 h 7301507"/>
                <a:gd name="connsiteX115" fmla="*/ 2368002 w 3339552"/>
                <a:gd name="connsiteY115" fmla="*/ 6501407 h 7301507"/>
                <a:gd name="connsiteX116" fmla="*/ 2363240 w 3339552"/>
                <a:gd name="connsiteY116" fmla="*/ 6537126 h 7301507"/>
                <a:gd name="connsiteX117" fmla="*/ 2339428 w 3339552"/>
                <a:gd name="connsiteY117" fmla="*/ 6556176 h 7301507"/>
                <a:gd name="connsiteX118" fmla="*/ 2141783 w 3339552"/>
                <a:gd name="connsiteY118" fmla="*/ 6508551 h 7301507"/>
                <a:gd name="connsiteX119" fmla="*/ 2103683 w 3339552"/>
                <a:gd name="connsiteY119" fmla="*/ 6560939 h 7301507"/>
                <a:gd name="connsiteX120" fmla="*/ 2072727 w 3339552"/>
                <a:gd name="connsiteY120" fmla="*/ 6656189 h 7301507"/>
                <a:gd name="connsiteX121" fmla="*/ 2039389 w 3339552"/>
                <a:gd name="connsiteY121" fmla="*/ 6720482 h 7301507"/>
                <a:gd name="connsiteX122" fmla="*/ 2051296 w 3339552"/>
                <a:gd name="connsiteY122" fmla="*/ 6782395 h 7301507"/>
                <a:gd name="connsiteX123" fmla="*/ 2184646 w 3339552"/>
                <a:gd name="connsiteY123" fmla="*/ 6894314 h 7301507"/>
                <a:gd name="connsiteX124" fmla="*/ 2253702 w 3339552"/>
                <a:gd name="connsiteY124" fmla="*/ 6927651 h 7301507"/>
                <a:gd name="connsiteX125" fmla="*/ 2237033 w 3339552"/>
                <a:gd name="connsiteY125" fmla="*/ 6951464 h 7301507"/>
                <a:gd name="connsiteX126" fmla="*/ 2201315 w 3339552"/>
                <a:gd name="connsiteY126" fmla="*/ 6970514 h 7301507"/>
                <a:gd name="connsiteX127" fmla="*/ 2234652 w 3339552"/>
                <a:gd name="connsiteY127" fmla="*/ 7046714 h 7301507"/>
                <a:gd name="connsiteX128" fmla="*/ 2203696 w 3339552"/>
                <a:gd name="connsiteY128" fmla="*/ 7068145 h 7301507"/>
                <a:gd name="connsiteX129" fmla="*/ 2098921 w 3339552"/>
                <a:gd name="connsiteY129" fmla="*/ 7006232 h 7301507"/>
                <a:gd name="connsiteX130" fmla="*/ 2056058 w 3339552"/>
                <a:gd name="connsiteY130" fmla="*/ 7032426 h 7301507"/>
                <a:gd name="connsiteX131" fmla="*/ 1996527 w 3339552"/>
                <a:gd name="connsiteY131" fmla="*/ 6930032 h 7301507"/>
                <a:gd name="connsiteX132" fmla="*/ 1879846 w 3339552"/>
                <a:gd name="connsiteY132" fmla="*/ 6956226 h 7301507"/>
                <a:gd name="connsiteX133" fmla="*/ 1815552 w 3339552"/>
                <a:gd name="connsiteY133" fmla="*/ 6960989 h 7301507"/>
                <a:gd name="connsiteX134" fmla="*/ 1765546 w 3339552"/>
                <a:gd name="connsiteY134" fmla="*/ 6956227 h 7301507"/>
                <a:gd name="connsiteX135" fmla="*/ 1708396 w 3339552"/>
                <a:gd name="connsiteY135" fmla="*/ 7001470 h 7301507"/>
                <a:gd name="connsiteX136" fmla="*/ 1529802 w 3339552"/>
                <a:gd name="connsiteY136" fmla="*/ 6960989 h 7301507"/>
                <a:gd name="connsiteX137" fmla="*/ 1553614 w 3339552"/>
                <a:gd name="connsiteY137" fmla="*/ 7087195 h 7301507"/>
                <a:gd name="connsiteX138" fmla="*/ 1477415 w 3339552"/>
                <a:gd name="connsiteY138" fmla="*/ 7132439 h 7301507"/>
                <a:gd name="connsiteX139" fmla="*/ 1415502 w 3339552"/>
                <a:gd name="connsiteY139" fmla="*/ 7199113 h 7301507"/>
                <a:gd name="connsiteX140" fmla="*/ 1265483 w 3339552"/>
                <a:gd name="connsiteY140" fmla="*/ 7191970 h 7301507"/>
                <a:gd name="connsiteX141" fmla="*/ 1213096 w 3339552"/>
                <a:gd name="connsiteY141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67790 w 3339552"/>
                <a:gd name="connsiteY9" fmla="*/ 286345 h 7301507"/>
                <a:gd name="connsiteX10" fmla="*/ 620165 w 3339552"/>
                <a:gd name="connsiteY10" fmla="*/ 355401 h 7301507"/>
                <a:gd name="connsiteX11" fmla="*/ 589208 w 3339552"/>
                <a:gd name="connsiteY11" fmla="*/ 369689 h 7301507"/>
                <a:gd name="connsiteX12" fmla="*/ 498721 w 3339552"/>
                <a:gd name="connsiteY12" fmla="*/ 455414 h 7301507"/>
                <a:gd name="connsiteX13" fmla="*/ 396327 w 3339552"/>
                <a:gd name="connsiteY13" fmla="*/ 353020 h 7301507"/>
                <a:gd name="connsiteX14" fmla="*/ 243927 w 3339552"/>
                <a:gd name="connsiteY14" fmla="*/ 267295 h 7301507"/>
                <a:gd name="connsiteX15" fmla="*/ 174871 w 3339552"/>
                <a:gd name="connsiteY15" fmla="*/ 300632 h 7301507"/>
                <a:gd name="connsiteX16" fmla="*/ 127246 w 3339552"/>
                <a:gd name="connsiteY16" fmla="*/ 383976 h 7301507"/>
                <a:gd name="connsiteX17" fmla="*/ 43902 w 3339552"/>
                <a:gd name="connsiteY17" fmla="*/ 445889 h 7301507"/>
                <a:gd name="connsiteX18" fmla="*/ 8183 w 3339552"/>
                <a:gd name="connsiteY18" fmla="*/ 457795 h 7301507"/>
                <a:gd name="connsiteX19" fmla="*/ 198683 w 3339552"/>
                <a:gd name="connsiteY19" fmla="*/ 662582 h 7301507"/>
                <a:gd name="connsiteX20" fmla="*/ 265359 w 3339552"/>
                <a:gd name="connsiteY20" fmla="*/ 679251 h 7301507"/>
                <a:gd name="connsiteX21" fmla="*/ 298697 w 3339552"/>
                <a:gd name="connsiteY21" fmla="*/ 703064 h 7301507"/>
                <a:gd name="connsiteX22" fmla="*/ 296315 w 3339552"/>
                <a:gd name="connsiteY22" fmla="*/ 874513 h 7301507"/>
                <a:gd name="connsiteX23" fmla="*/ 362990 w 3339552"/>
                <a:gd name="connsiteY23" fmla="*/ 879276 h 7301507"/>
                <a:gd name="connsiteX24" fmla="*/ 401090 w 3339552"/>
                <a:gd name="connsiteY24" fmla="*/ 829270 h 7301507"/>
                <a:gd name="connsiteX25" fmla="*/ 482052 w 3339552"/>
                <a:gd name="connsiteY25" fmla="*/ 867370 h 7301507"/>
                <a:gd name="connsiteX26" fmla="*/ 420140 w 3339552"/>
                <a:gd name="connsiteY26" fmla="*/ 1012626 h 7301507"/>
                <a:gd name="connsiteX27" fmla="*/ 434427 w 3339552"/>
                <a:gd name="connsiteY27" fmla="*/ 1060251 h 7301507"/>
                <a:gd name="connsiteX28" fmla="*/ 379658 w 3339552"/>
                <a:gd name="connsiteY28" fmla="*/ 1112639 h 7301507"/>
                <a:gd name="connsiteX29" fmla="*/ 415377 w 3339552"/>
                <a:gd name="connsiteY29" fmla="*/ 1141213 h 7301507"/>
                <a:gd name="connsiteX30" fmla="*/ 486815 w 3339552"/>
                <a:gd name="connsiteY30" fmla="*/ 1229320 h 7301507"/>
                <a:gd name="connsiteX31" fmla="*/ 527296 w 3339552"/>
                <a:gd name="connsiteY31" fmla="*/ 1317426 h 7301507"/>
                <a:gd name="connsiteX32" fmla="*/ 636833 w 3339552"/>
                <a:gd name="connsiteY32" fmla="*/ 1369814 h 7301507"/>
                <a:gd name="connsiteX33" fmla="*/ 746371 w 3339552"/>
                <a:gd name="connsiteY33" fmla="*/ 1393626 h 7301507"/>
                <a:gd name="connsiteX34" fmla="*/ 829715 w 3339552"/>
                <a:gd name="connsiteY34" fmla="*/ 1441251 h 7301507"/>
                <a:gd name="connsiteX35" fmla="*/ 913058 w 3339552"/>
                <a:gd name="connsiteY35" fmla="*/ 1415057 h 7301507"/>
                <a:gd name="connsiteX36" fmla="*/ 994021 w 3339552"/>
                <a:gd name="connsiteY36" fmla="*/ 1341239 h 7301507"/>
                <a:gd name="connsiteX37" fmla="*/ 1103558 w 3339552"/>
                <a:gd name="connsiteY37" fmla="*/ 1324570 h 7301507"/>
                <a:gd name="connsiteX38" fmla="*/ 1170233 w 3339552"/>
                <a:gd name="connsiteY38" fmla="*/ 1329332 h 7301507"/>
                <a:gd name="connsiteX39" fmla="*/ 1329777 w 3339552"/>
                <a:gd name="connsiteY39" fmla="*/ 1438870 h 7301507"/>
                <a:gd name="connsiteX40" fmla="*/ 1389308 w 3339552"/>
                <a:gd name="connsiteY40" fmla="*/ 1467445 h 7301507"/>
                <a:gd name="connsiteX41" fmla="*/ 1260721 w 3339552"/>
                <a:gd name="connsiteY41" fmla="*/ 1569839 h 7301507"/>
                <a:gd name="connsiteX42" fmla="*/ 1263102 w 3339552"/>
                <a:gd name="connsiteY42" fmla="*/ 1634132 h 7301507"/>
                <a:gd name="connsiteX43" fmla="*/ 1425027 w 3339552"/>
                <a:gd name="connsiteY43" fmla="*/ 1586507 h 7301507"/>
                <a:gd name="connsiteX44" fmla="*/ 1386927 w 3339552"/>
                <a:gd name="connsiteY44" fmla="*/ 1650801 h 7301507"/>
                <a:gd name="connsiteX45" fmla="*/ 1405977 w 3339552"/>
                <a:gd name="connsiteY45" fmla="*/ 1724620 h 7301507"/>
                <a:gd name="connsiteX46" fmla="*/ 1517896 w 3339552"/>
                <a:gd name="connsiteY46" fmla="*/ 1760339 h 7301507"/>
                <a:gd name="connsiteX47" fmla="*/ 1591715 w 3339552"/>
                <a:gd name="connsiteY47" fmla="*/ 1777007 h 7301507"/>
                <a:gd name="connsiteX48" fmla="*/ 1501227 w 3339552"/>
                <a:gd name="connsiteY48" fmla="*/ 1907976 h 7301507"/>
                <a:gd name="connsiteX49" fmla="*/ 1494083 w 3339552"/>
                <a:gd name="connsiteY49" fmla="*/ 1957982 h 7301507"/>
                <a:gd name="connsiteX50" fmla="*/ 1422646 w 3339552"/>
                <a:gd name="connsiteY50" fmla="*/ 1993701 h 7301507"/>
                <a:gd name="connsiteX51" fmla="*/ 1391690 w 3339552"/>
                <a:gd name="connsiteY51" fmla="*/ 2055614 h 7301507"/>
                <a:gd name="connsiteX52" fmla="*/ 1260721 w 3339552"/>
                <a:gd name="connsiteY52" fmla="*/ 2029420 h 7301507"/>
                <a:gd name="connsiteX53" fmla="*/ 1139277 w 3339552"/>
                <a:gd name="connsiteY53" fmla="*/ 2029419 h 7301507"/>
                <a:gd name="connsiteX54" fmla="*/ 1072602 w 3339552"/>
                <a:gd name="connsiteY54" fmla="*/ 2057995 h 7301507"/>
                <a:gd name="connsiteX55" fmla="*/ 1065458 w 3339552"/>
                <a:gd name="connsiteY55" fmla="*/ 2158007 h 7301507"/>
                <a:gd name="connsiteX56" fmla="*/ 977352 w 3339552"/>
                <a:gd name="connsiteY56" fmla="*/ 2246114 h 7301507"/>
                <a:gd name="connsiteX57" fmla="*/ 1120227 w 3339552"/>
                <a:gd name="connsiteY57" fmla="*/ 2308026 h 7301507"/>
                <a:gd name="connsiteX58" fmla="*/ 1170234 w 3339552"/>
                <a:gd name="connsiteY58" fmla="*/ 2343744 h 7301507"/>
                <a:gd name="connsiteX59" fmla="*/ 1222621 w 3339552"/>
                <a:gd name="connsiteY59" fmla="*/ 2360414 h 7301507"/>
                <a:gd name="connsiteX60" fmla="*/ 1272627 w 3339552"/>
                <a:gd name="connsiteY60" fmla="*/ 2410420 h 7301507"/>
                <a:gd name="connsiteX61" fmla="*/ 1329777 w 3339552"/>
                <a:gd name="connsiteY61" fmla="*/ 2431851 h 7301507"/>
                <a:gd name="connsiteX62" fmla="*/ 1422646 w 3339552"/>
                <a:gd name="connsiteY62" fmla="*/ 2508051 h 7301507"/>
                <a:gd name="connsiteX63" fmla="*/ 1508371 w 3339552"/>
                <a:gd name="connsiteY63" fmla="*/ 2541390 h 7301507"/>
                <a:gd name="connsiteX64" fmla="*/ 1641721 w 3339552"/>
                <a:gd name="connsiteY64" fmla="*/ 2689026 h 7301507"/>
                <a:gd name="connsiteX65" fmla="*/ 1725065 w 3339552"/>
                <a:gd name="connsiteY65" fmla="*/ 2843807 h 7301507"/>
                <a:gd name="connsiteX66" fmla="*/ 1896514 w 3339552"/>
                <a:gd name="connsiteY66" fmla="*/ 2950964 h 7301507"/>
                <a:gd name="connsiteX67" fmla="*/ 1927471 w 3339552"/>
                <a:gd name="connsiteY67" fmla="*/ 3055739 h 7301507"/>
                <a:gd name="connsiteX68" fmla="*/ 1989383 w 3339552"/>
                <a:gd name="connsiteY68" fmla="*/ 3158132 h 7301507"/>
                <a:gd name="connsiteX69" fmla="*/ 2051296 w 3339552"/>
                <a:gd name="connsiteY69" fmla="*/ 3196232 h 7301507"/>
                <a:gd name="connsiteX70" fmla="*/ 2182265 w 3339552"/>
                <a:gd name="connsiteY70" fmla="*/ 3343870 h 7301507"/>
                <a:gd name="connsiteX71" fmla="*/ 2325139 w 3339552"/>
                <a:gd name="connsiteY71" fmla="*/ 3420070 h 7301507"/>
                <a:gd name="connsiteX72" fmla="*/ 2384671 w 3339552"/>
                <a:gd name="connsiteY72" fmla="*/ 3505795 h 7301507"/>
                <a:gd name="connsiteX73" fmla="*/ 2432296 w 3339552"/>
                <a:gd name="connsiteY73" fmla="*/ 3572470 h 7301507"/>
                <a:gd name="connsiteX74" fmla="*/ 2479921 w 3339552"/>
                <a:gd name="connsiteY74" fmla="*/ 3562946 h 7301507"/>
                <a:gd name="connsiteX75" fmla="*/ 2484683 w 3339552"/>
                <a:gd name="connsiteY75" fmla="*/ 3715345 h 7301507"/>
                <a:gd name="connsiteX76" fmla="*/ 2537071 w 3339552"/>
                <a:gd name="connsiteY76" fmla="*/ 3808214 h 7301507"/>
                <a:gd name="connsiteX77" fmla="*/ 2529927 w 3339552"/>
                <a:gd name="connsiteY77" fmla="*/ 3846314 h 7301507"/>
                <a:gd name="connsiteX78" fmla="*/ 2598983 w 3339552"/>
                <a:gd name="connsiteY78" fmla="*/ 3882032 h 7301507"/>
                <a:gd name="connsiteX79" fmla="*/ 2656133 w 3339552"/>
                <a:gd name="connsiteY79" fmla="*/ 3827264 h 7301507"/>
                <a:gd name="connsiteX80" fmla="*/ 2689471 w 3339552"/>
                <a:gd name="connsiteY80" fmla="*/ 3910607 h 7301507"/>
                <a:gd name="connsiteX81" fmla="*/ 2734715 w 3339552"/>
                <a:gd name="connsiteY81" fmla="*/ 3955851 h 7301507"/>
                <a:gd name="connsiteX82" fmla="*/ 2808533 w 3339552"/>
                <a:gd name="connsiteY82" fmla="*/ 3979664 h 7301507"/>
                <a:gd name="connsiteX83" fmla="*/ 2860921 w 3339552"/>
                <a:gd name="connsiteY83" fmla="*/ 4048720 h 7301507"/>
                <a:gd name="connsiteX84" fmla="*/ 2946646 w 3339552"/>
                <a:gd name="connsiteY84" fmla="*/ 4103489 h 7301507"/>
                <a:gd name="connsiteX85" fmla="*/ 2999033 w 3339552"/>
                <a:gd name="connsiteY85" fmla="*/ 4136826 h 7301507"/>
                <a:gd name="connsiteX86" fmla="*/ 2870446 w 3339552"/>
                <a:gd name="connsiteY86" fmla="*/ 4229695 h 7301507"/>
                <a:gd name="connsiteX87" fmla="*/ 2868064 w 3339552"/>
                <a:gd name="connsiteY87" fmla="*/ 4284463 h 7301507"/>
                <a:gd name="connsiteX88" fmla="*/ 2970458 w 3339552"/>
                <a:gd name="connsiteY88" fmla="*/ 4401145 h 7301507"/>
                <a:gd name="connsiteX89" fmla="*/ 3065708 w 3339552"/>
                <a:gd name="connsiteY89" fmla="*/ 4463057 h 7301507"/>
                <a:gd name="connsiteX90" fmla="*/ 3096665 w 3339552"/>
                <a:gd name="connsiteY90" fmla="*/ 4501157 h 7301507"/>
                <a:gd name="connsiteX91" fmla="*/ 3082377 w 3339552"/>
                <a:gd name="connsiteY91" fmla="*/ 4582120 h 7301507"/>
                <a:gd name="connsiteX92" fmla="*/ 3077615 w 3339552"/>
                <a:gd name="connsiteY92" fmla="*/ 4665464 h 7301507"/>
                <a:gd name="connsiteX93" fmla="*/ 3034752 w 3339552"/>
                <a:gd name="connsiteY93" fmla="*/ 4674989 h 7301507"/>
                <a:gd name="connsiteX94" fmla="*/ 3008558 w 3339552"/>
                <a:gd name="connsiteY94" fmla="*/ 4691657 h 7301507"/>
                <a:gd name="connsiteX95" fmla="*/ 3037133 w 3339552"/>
                <a:gd name="connsiteY95" fmla="*/ 4841676 h 7301507"/>
                <a:gd name="connsiteX96" fmla="*/ 3020465 w 3339552"/>
                <a:gd name="connsiteY96" fmla="*/ 4977407 h 7301507"/>
                <a:gd name="connsiteX97" fmla="*/ 2982365 w 3339552"/>
                <a:gd name="connsiteY97" fmla="*/ 5017889 h 7301507"/>
                <a:gd name="connsiteX98" fmla="*/ 2965696 w 3339552"/>
                <a:gd name="connsiteY98" fmla="*/ 5139332 h 7301507"/>
                <a:gd name="connsiteX99" fmla="*/ 2937121 w 3339552"/>
                <a:gd name="connsiteY99" fmla="*/ 5258395 h 7301507"/>
                <a:gd name="connsiteX100" fmla="*/ 2989508 w 3339552"/>
                <a:gd name="connsiteY100" fmla="*/ 5275064 h 7301507"/>
                <a:gd name="connsiteX101" fmla="*/ 2987127 w 3339552"/>
                <a:gd name="connsiteY101" fmla="*/ 5320307 h 7301507"/>
                <a:gd name="connsiteX102" fmla="*/ 2984746 w 3339552"/>
                <a:gd name="connsiteY102" fmla="*/ 5375076 h 7301507"/>
                <a:gd name="connsiteX103" fmla="*/ 3041896 w 3339552"/>
                <a:gd name="connsiteY103" fmla="*/ 5444132 h 7301507"/>
                <a:gd name="connsiteX104" fmla="*/ 3089521 w 3339552"/>
                <a:gd name="connsiteY104" fmla="*/ 5570339 h 7301507"/>
                <a:gd name="connsiteX105" fmla="*/ 2996652 w 3339552"/>
                <a:gd name="connsiteY105" fmla="*/ 5860851 h 7301507"/>
                <a:gd name="connsiteX106" fmla="*/ 3018083 w 3339552"/>
                <a:gd name="connsiteY106" fmla="*/ 5915620 h 7301507"/>
                <a:gd name="connsiteX107" fmla="*/ 3044277 w 3339552"/>
                <a:gd name="connsiteY107" fmla="*/ 5968007 h 7301507"/>
                <a:gd name="connsiteX108" fmla="*/ 3049040 w 3339552"/>
                <a:gd name="connsiteY108" fmla="*/ 6072782 h 7301507"/>
                <a:gd name="connsiteX109" fmla="*/ 2956170 w 3339552"/>
                <a:gd name="connsiteY109" fmla="*/ 6232327 h 7301507"/>
                <a:gd name="connsiteX110" fmla="*/ 2920452 w 3339552"/>
                <a:gd name="connsiteY110" fmla="*/ 6213276 h 7301507"/>
                <a:gd name="connsiteX111" fmla="*/ 2849015 w 3339552"/>
                <a:gd name="connsiteY111" fmla="*/ 6225182 h 7301507"/>
                <a:gd name="connsiteX112" fmla="*/ 2713283 w 3339552"/>
                <a:gd name="connsiteY112" fmla="*/ 6337101 h 7301507"/>
                <a:gd name="connsiteX113" fmla="*/ 2606127 w 3339552"/>
                <a:gd name="connsiteY113" fmla="*/ 6322814 h 7301507"/>
                <a:gd name="connsiteX114" fmla="*/ 2575171 w 3339552"/>
                <a:gd name="connsiteY114" fmla="*/ 6351389 h 7301507"/>
                <a:gd name="connsiteX115" fmla="*/ 2508495 w 3339552"/>
                <a:gd name="connsiteY115" fmla="*/ 6396631 h 7301507"/>
                <a:gd name="connsiteX116" fmla="*/ 2391815 w 3339552"/>
                <a:gd name="connsiteY116" fmla="*/ 6384726 h 7301507"/>
                <a:gd name="connsiteX117" fmla="*/ 2368002 w 3339552"/>
                <a:gd name="connsiteY117" fmla="*/ 6501407 h 7301507"/>
                <a:gd name="connsiteX118" fmla="*/ 2363240 w 3339552"/>
                <a:gd name="connsiteY118" fmla="*/ 6537126 h 7301507"/>
                <a:gd name="connsiteX119" fmla="*/ 2339428 w 3339552"/>
                <a:gd name="connsiteY119" fmla="*/ 6556176 h 7301507"/>
                <a:gd name="connsiteX120" fmla="*/ 2141783 w 3339552"/>
                <a:gd name="connsiteY120" fmla="*/ 6508551 h 7301507"/>
                <a:gd name="connsiteX121" fmla="*/ 2103683 w 3339552"/>
                <a:gd name="connsiteY121" fmla="*/ 6560939 h 7301507"/>
                <a:gd name="connsiteX122" fmla="*/ 2072727 w 3339552"/>
                <a:gd name="connsiteY122" fmla="*/ 6656189 h 7301507"/>
                <a:gd name="connsiteX123" fmla="*/ 2039389 w 3339552"/>
                <a:gd name="connsiteY123" fmla="*/ 6720482 h 7301507"/>
                <a:gd name="connsiteX124" fmla="*/ 2051296 w 3339552"/>
                <a:gd name="connsiteY124" fmla="*/ 6782395 h 7301507"/>
                <a:gd name="connsiteX125" fmla="*/ 2184646 w 3339552"/>
                <a:gd name="connsiteY125" fmla="*/ 6894314 h 7301507"/>
                <a:gd name="connsiteX126" fmla="*/ 2253702 w 3339552"/>
                <a:gd name="connsiteY126" fmla="*/ 6927651 h 7301507"/>
                <a:gd name="connsiteX127" fmla="*/ 2237033 w 3339552"/>
                <a:gd name="connsiteY127" fmla="*/ 6951464 h 7301507"/>
                <a:gd name="connsiteX128" fmla="*/ 2201315 w 3339552"/>
                <a:gd name="connsiteY128" fmla="*/ 6970514 h 7301507"/>
                <a:gd name="connsiteX129" fmla="*/ 2234652 w 3339552"/>
                <a:gd name="connsiteY129" fmla="*/ 7046714 h 7301507"/>
                <a:gd name="connsiteX130" fmla="*/ 2203696 w 3339552"/>
                <a:gd name="connsiteY130" fmla="*/ 7068145 h 7301507"/>
                <a:gd name="connsiteX131" fmla="*/ 2098921 w 3339552"/>
                <a:gd name="connsiteY131" fmla="*/ 7006232 h 7301507"/>
                <a:gd name="connsiteX132" fmla="*/ 2056058 w 3339552"/>
                <a:gd name="connsiteY132" fmla="*/ 7032426 h 7301507"/>
                <a:gd name="connsiteX133" fmla="*/ 1996527 w 3339552"/>
                <a:gd name="connsiteY133" fmla="*/ 6930032 h 7301507"/>
                <a:gd name="connsiteX134" fmla="*/ 1879846 w 3339552"/>
                <a:gd name="connsiteY134" fmla="*/ 6956226 h 7301507"/>
                <a:gd name="connsiteX135" fmla="*/ 1815552 w 3339552"/>
                <a:gd name="connsiteY135" fmla="*/ 6960989 h 7301507"/>
                <a:gd name="connsiteX136" fmla="*/ 1765546 w 3339552"/>
                <a:gd name="connsiteY136" fmla="*/ 6956227 h 7301507"/>
                <a:gd name="connsiteX137" fmla="*/ 1708396 w 3339552"/>
                <a:gd name="connsiteY137" fmla="*/ 7001470 h 7301507"/>
                <a:gd name="connsiteX138" fmla="*/ 1529802 w 3339552"/>
                <a:gd name="connsiteY138" fmla="*/ 6960989 h 7301507"/>
                <a:gd name="connsiteX139" fmla="*/ 1553614 w 3339552"/>
                <a:gd name="connsiteY139" fmla="*/ 7087195 h 7301507"/>
                <a:gd name="connsiteX140" fmla="*/ 1477415 w 3339552"/>
                <a:gd name="connsiteY140" fmla="*/ 7132439 h 7301507"/>
                <a:gd name="connsiteX141" fmla="*/ 1415502 w 3339552"/>
                <a:gd name="connsiteY141" fmla="*/ 7199113 h 7301507"/>
                <a:gd name="connsiteX142" fmla="*/ 1265483 w 3339552"/>
                <a:gd name="connsiteY142" fmla="*/ 7191970 h 7301507"/>
                <a:gd name="connsiteX143" fmla="*/ 1213096 w 3339552"/>
                <a:gd name="connsiteY143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755896 w 3339552"/>
                <a:gd name="connsiteY9" fmla="*/ 314920 h 7301507"/>
                <a:gd name="connsiteX10" fmla="*/ 689221 w 3339552"/>
                <a:gd name="connsiteY10" fmla="*/ 243482 h 7301507"/>
                <a:gd name="connsiteX11" fmla="*/ 667790 w 3339552"/>
                <a:gd name="connsiteY11" fmla="*/ 286345 h 7301507"/>
                <a:gd name="connsiteX12" fmla="*/ 620165 w 3339552"/>
                <a:gd name="connsiteY12" fmla="*/ 355401 h 7301507"/>
                <a:gd name="connsiteX13" fmla="*/ 589208 w 3339552"/>
                <a:gd name="connsiteY13" fmla="*/ 369689 h 7301507"/>
                <a:gd name="connsiteX14" fmla="*/ 498721 w 3339552"/>
                <a:gd name="connsiteY14" fmla="*/ 455414 h 7301507"/>
                <a:gd name="connsiteX15" fmla="*/ 396327 w 3339552"/>
                <a:gd name="connsiteY15" fmla="*/ 353020 h 7301507"/>
                <a:gd name="connsiteX16" fmla="*/ 243927 w 3339552"/>
                <a:gd name="connsiteY16" fmla="*/ 267295 h 7301507"/>
                <a:gd name="connsiteX17" fmla="*/ 174871 w 3339552"/>
                <a:gd name="connsiteY17" fmla="*/ 300632 h 7301507"/>
                <a:gd name="connsiteX18" fmla="*/ 127246 w 3339552"/>
                <a:gd name="connsiteY18" fmla="*/ 383976 h 7301507"/>
                <a:gd name="connsiteX19" fmla="*/ 43902 w 3339552"/>
                <a:gd name="connsiteY19" fmla="*/ 445889 h 7301507"/>
                <a:gd name="connsiteX20" fmla="*/ 8183 w 3339552"/>
                <a:gd name="connsiteY20" fmla="*/ 457795 h 7301507"/>
                <a:gd name="connsiteX21" fmla="*/ 198683 w 3339552"/>
                <a:gd name="connsiteY21" fmla="*/ 662582 h 7301507"/>
                <a:gd name="connsiteX22" fmla="*/ 265359 w 3339552"/>
                <a:gd name="connsiteY22" fmla="*/ 679251 h 7301507"/>
                <a:gd name="connsiteX23" fmla="*/ 298697 w 3339552"/>
                <a:gd name="connsiteY23" fmla="*/ 703064 h 7301507"/>
                <a:gd name="connsiteX24" fmla="*/ 296315 w 3339552"/>
                <a:gd name="connsiteY24" fmla="*/ 874513 h 7301507"/>
                <a:gd name="connsiteX25" fmla="*/ 362990 w 3339552"/>
                <a:gd name="connsiteY25" fmla="*/ 879276 h 7301507"/>
                <a:gd name="connsiteX26" fmla="*/ 401090 w 3339552"/>
                <a:gd name="connsiteY26" fmla="*/ 829270 h 7301507"/>
                <a:gd name="connsiteX27" fmla="*/ 482052 w 3339552"/>
                <a:gd name="connsiteY27" fmla="*/ 867370 h 7301507"/>
                <a:gd name="connsiteX28" fmla="*/ 420140 w 3339552"/>
                <a:gd name="connsiteY28" fmla="*/ 1012626 h 7301507"/>
                <a:gd name="connsiteX29" fmla="*/ 434427 w 3339552"/>
                <a:gd name="connsiteY29" fmla="*/ 1060251 h 7301507"/>
                <a:gd name="connsiteX30" fmla="*/ 379658 w 3339552"/>
                <a:gd name="connsiteY30" fmla="*/ 1112639 h 7301507"/>
                <a:gd name="connsiteX31" fmla="*/ 415377 w 3339552"/>
                <a:gd name="connsiteY31" fmla="*/ 1141213 h 7301507"/>
                <a:gd name="connsiteX32" fmla="*/ 486815 w 3339552"/>
                <a:gd name="connsiteY32" fmla="*/ 1229320 h 7301507"/>
                <a:gd name="connsiteX33" fmla="*/ 527296 w 3339552"/>
                <a:gd name="connsiteY33" fmla="*/ 1317426 h 7301507"/>
                <a:gd name="connsiteX34" fmla="*/ 636833 w 3339552"/>
                <a:gd name="connsiteY34" fmla="*/ 1369814 h 7301507"/>
                <a:gd name="connsiteX35" fmla="*/ 746371 w 3339552"/>
                <a:gd name="connsiteY35" fmla="*/ 1393626 h 7301507"/>
                <a:gd name="connsiteX36" fmla="*/ 829715 w 3339552"/>
                <a:gd name="connsiteY36" fmla="*/ 1441251 h 7301507"/>
                <a:gd name="connsiteX37" fmla="*/ 913058 w 3339552"/>
                <a:gd name="connsiteY37" fmla="*/ 1415057 h 7301507"/>
                <a:gd name="connsiteX38" fmla="*/ 994021 w 3339552"/>
                <a:gd name="connsiteY38" fmla="*/ 1341239 h 7301507"/>
                <a:gd name="connsiteX39" fmla="*/ 1103558 w 3339552"/>
                <a:gd name="connsiteY39" fmla="*/ 1324570 h 7301507"/>
                <a:gd name="connsiteX40" fmla="*/ 1170233 w 3339552"/>
                <a:gd name="connsiteY40" fmla="*/ 1329332 h 7301507"/>
                <a:gd name="connsiteX41" fmla="*/ 1329777 w 3339552"/>
                <a:gd name="connsiteY41" fmla="*/ 1438870 h 7301507"/>
                <a:gd name="connsiteX42" fmla="*/ 1389308 w 3339552"/>
                <a:gd name="connsiteY42" fmla="*/ 1467445 h 7301507"/>
                <a:gd name="connsiteX43" fmla="*/ 1260721 w 3339552"/>
                <a:gd name="connsiteY43" fmla="*/ 1569839 h 7301507"/>
                <a:gd name="connsiteX44" fmla="*/ 1263102 w 3339552"/>
                <a:gd name="connsiteY44" fmla="*/ 1634132 h 7301507"/>
                <a:gd name="connsiteX45" fmla="*/ 1425027 w 3339552"/>
                <a:gd name="connsiteY45" fmla="*/ 1586507 h 7301507"/>
                <a:gd name="connsiteX46" fmla="*/ 1386927 w 3339552"/>
                <a:gd name="connsiteY46" fmla="*/ 1650801 h 7301507"/>
                <a:gd name="connsiteX47" fmla="*/ 1405977 w 3339552"/>
                <a:gd name="connsiteY47" fmla="*/ 1724620 h 7301507"/>
                <a:gd name="connsiteX48" fmla="*/ 1517896 w 3339552"/>
                <a:gd name="connsiteY48" fmla="*/ 1760339 h 7301507"/>
                <a:gd name="connsiteX49" fmla="*/ 1591715 w 3339552"/>
                <a:gd name="connsiteY49" fmla="*/ 1777007 h 7301507"/>
                <a:gd name="connsiteX50" fmla="*/ 1501227 w 3339552"/>
                <a:gd name="connsiteY50" fmla="*/ 1907976 h 7301507"/>
                <a:gd name="connsiteX51" fmla="*/ 1494083 w 3339552"/>
                <a:gd name="connsiteY51" fmla="*/ 1957982 h 7301507"/>
                <a:gd name="connsiteX52" fmla="*/ 1422646 w 3339552"/>
                <a:gd name="connsiteY52" fmla="*/ 1993701 h 7301507"/>
                <a:gd name="connsiteX53" fmla="*/ 1391690 w 3339552"/>
                <a:gd name="connsiteY53" fmla="*/ 2055614 h 7301507"/>
                <a:gd name="connsiteX54" fmla="*/ 1260721 w 3339552"/>
                <a:gd name="connsiteY54" fmla="*/ 2029420 h 7301507"/>
                <a:gd name="connsiteX55" fmla="*/ 1139277 w 3339552"/>
                <a:gd name="connsiteY55" fmla="*/ 2029419 h 7301507"/>
                <a:gd name="connsiteX56" fmla="*/ 1072602 w 3339552"/>
                <a:gd name="connsiteY56" fmla="*/ 2057995 h 7301507"/>
                <a:gd name="connsiteX57" fmla="*/ 1065458 w 3339552"/>
                <a:gd name="connsiteY57" fmla="*/ 2158007 h 7301507"/>
                <a:gd name="connsiteX58" fmla="*/ 977352 w 3339552"/>
                <a:gd name="connsiteY58" fmla="*/ 2246114 h 7301507"/>
                <a:gd name="connsiteX59" fmla="*/ 1120227 w 3339552"/>
                <a:gd name="connsiteY59" fmla="*/ 2308026 h 7301507"/>
                <a:gd name="connsiteX60" fmla="*/ 1170234 w 3339552"/>
                <a:gd name="connsiteY60" fmla="*/ 2343744 h 7301507"/>
                <a:gd name="connsiteX61" fmla="*/ 1222621 w 3339552"/>
                <a:gd name="connsiteY61" fmla="*/ 2360414 h 7301507"/>
                <a:gd name="connsiteX62" fmla="*/ 1272627 w 3339552"/>
                <a:gd name="connsiteY62" fmla="*/ 2410420 h 7301507"/>
                <a:gd name="connsiteX63" fmla="*/ 1329777 w 3339552"/>
                <a:gd name="connsiteY63" fmla="*/ 2431851 h 7301507"/>
                <a:gd name="connsiteX64" fmla="*/ 1422646 w 3339552"/>
                <a:gd name="connsiteY64" fmla="*/ 2508051 h 7301507"/>
                <a:gd name="connsiteX65" fmla="*/ 1508371 w 3339552"/>
                <a:gd name="connsiteY65" fmla="*/ 2541390 h 7301507"/>
                <a:gd name="connsiteX66" fmla="*/ 1641721 w 3339552"/>
                <a:gd name="connsiteY66" fmla="*/ 2689026 h 7301507"/>
                <a:gd name="connsiteX67" fmla="*/ 1725065 w 3339552"/>
                <a:gd name="connsiteY67" fmla="*/ 2843807 h 7301507"/>
                <a:gd name="connsiteX68" fmla="*/ 1896514 w 3339552"/>
                <a:gd name="connsiteY68" fmla="*/ 2950964 h 7301507"/>
                <a:gd name="connsiteX69" fmla="*/ 1927471 w 3339552"/>
                <a:gd name="connsiteY69" fmla="*/ 3055739 h 7301507"/>
                <a:gd name="connsiteX70" fmla="*/ 1989383 w 3339552"/>
                <a:gd name="connsiteY70" fmla="*/ 3158132 h 7301507"/>
                <a:gd name="connsiteX71" fmla="*/ 2051296 w 3339552"/>
                <a:gd name="connsiteY71" fmla="*/ 3196232 h 7301507"/>
                <a:gd name="connsiteX72" fmla="*/ 2182265 w 3339552"/>
                <a:gd name="connsiteY72" fmla="*/ 3343870 h 7301507"/>
                <a:gd name="connsiteX73" fmla="*/ 2325139 w 3339552"/>
                <a:gd name="connsiteY73" fmla="*/ 3420070 h 7301507"/>
                <a:gd name="connsiteX74" fmla="*/ 2384671 w 3339552"/>
                <a:gd name="connsiteY74" fmla="*/ 3505795 h 7301507"/>
                <a:gd name="connsiteX75" fmla="*/ 2432296 w 3339552"/>
                <a:gd name="connsiteY75" fmla="*/ 3572470 h 7301507"/>
                <a:gd name="connsiteX76" fmla="*/ 2479921 w 3339552"/>
                <a:gd name="connsiteY76" fmla="*/ 3562946 h 7301507"/>
                <a:gd name="connsiteX77" fmla="*/ 2484683 w 3339552"/>
                <a:gd name="connsiteY77" fmla="*/ 3715345 h 7301507"/>
                <a:gd name="connsiteX78" fmla="*/ 2537071 w 3339552"/>
                <a:gd name="connsiteY78" fmla="*/ 3808214 h 7301507"/>
                <a:gd name="connsiteX79" fmla="*/ 2529927 w 3339552"/>
                <a:gd name="connsiteY79" fmla="*/ 3846314 h 7301507"/>
                <a:gd name="connsiteX80" fmla="*/ 2598983 w 3339552"/>
                <a:gd name="connsiteY80" fmla="*/ 3882032 h 7301507"/>
                <a:gd name="connsiteX81" fmla="*/ 2656133 w 3339552"/>
                <a:gd name="connsiteY81" fmla="*/ 3827264 h 7301507"/>
                <a:gd name="connsiteX82" fmla="*/ 2689471 w 3339552"/>
                <a:gd name="connsiteY82" fmla="*/ 3910607 h 7301507"/>
                <a:gd name="connsiteX83" fmla="*/ 2734715 w 3339552"/>
                <a:gd name="connsiteY83" fmla="*/ 3955851 h 7301507"/>
                <a:gd name="connsiteX84" fmla="*/ 2808533 w 3339552"/>
                <a:gd name="connsiteY84" fmla="*/ 3979664 h 7301507"/>
                <a:gd name="connsiteX85" fmla="*/ 2860921 w 3339552"/>
                <a:gd name="connsiteY85" fmla="*/ 4048720 h 7301507"/>
                <a:gd name="connsiteX86" fmla="*/ 2946646 w 3339552"/>
                <a:gd name="connsiteY86" fmla="*/ 4103489 h 7301507"/>
                <a:gd name="connsiteX87" fmla="*/ 2999033 w 3339552"/>
                <a:gd name="connsiteY87" fmla="*/ 4136826 h 7301507"/>
                <a:gd name="connsiteX88" fmla="*/ 2870446 w 3339552"/>
                <a:gd name="connsiteY88" fmla="*/ 4229695 h 7301507"/>
                <a:gd name="connsiteX89" fmla="*/ 2868064 w 3339552"/>
                <a:gd name="connsiteY89" fmla="*/ 4284463 h 7301507"/>
                <a:gd name="connsiteX90" fmla="*/ 2970458 w 3339552"/>
                <a:gd name="connsiteY90" fmla="*/ 4401145 h 7301507"/>
                <a:gd name="connsiteX91" fmla="*/ 3065708 w 3339552"/>
                <a:gd name="connsiteY91" fmla="*/ 4463057 h 7301507"/>
                <a:gd name="connsiteX92" fmla="*/ 3096665 w 3339552"/>
                <a:gd name="connsiteY92" fmla="*/ 4501157 h 7301507"/>
                <a:gd name="connsiteX93" fmla="*/ 3082377 w 3339552"/>
                <a:gd name="connsiteY93" fmla="*/ 4582120 h 7301507"/>
                <a:gd name="connsiteX94" fmla="*/ 3077615 w 3339552"/>
                <a:gd name="connsiteY94" fmla="*/ 4665464 h 7301507"/>
                <a:gd name="connsiteX95" fmla="*/ 3034752 w 3339552"/>
                <a:gd name="connsiteY95" fmla="*/ 4674989 h 7301507"/>
                <a:gd name="connsiteX96" fmla="*/ 3008558 w 3339552"/>
                <a:gd name="connsiteY96" fmla="*/ 4691657 h 7301507"/>
                <a:gd name="connsiteX97" fmla="*/ 3037133 w 3339552"/>
                <a:gd name="connsiteY97" fmla="*/ 4841676 h 7301507"/>
                <a:gd name="connsiteX98" fmla="*/ 3020465 w 3339552"/>
                <a:gd name="connsiteY98" fmla="*/ 4977407 h 7301507"/>
                <a:gd name="connsiteX99" fmla="*/ 2982365 w 3339552"/>
                <a:gd name="connsiteY99" fmla="*/ 5017889 h 7301507"/>
                <a:gd name="connsiteX100" fmla="*/ 2965696 w 3339552"/>
                <a:gd name="connsiteY100" fmla="*/ 5139332 h 7301507"/>
                <a:gd name="connsiteX101" fmla="*/ 2937121 w 3339552"/>
                <a:gd name="connsiteY101" fmla="*/ 5258395 h 7301507"/>
                <a:gd name="connsiteX102" fmla="*/ 2989508 w 3339552"/>
                <a:gd name="connsiteY102" fmla="*/ 5275064 h 7301507"/>
                <a:gd name="connsiteX103" fmla="*/ 2987127 w 3339552"/>
                <a:gd name="connsiteY103" fmla="*/ 5320307 h 7301507"/>
                <a:gd name="connsiteX104" fmla="*/ 2984746 w 3339552"/>
                <a:gd name="connsiteY104" fmla="*/ 5375076 h 7301507"/>
                <a:gd name="connsiteX105" fmla="*/ 3041896 w 3339552"/>
                <a:gd name="connsiteY105" fmla="*/ 5444132 h 7301507"/>
                <a:gd name="connsiteX106" fmla="*/ 3089521 w 3339552"/>
                <a:gd name="connsiteY106" fmla="*/ 5570339 h 7301507"/>
                <a:gd name="connsiteX107" fmla="*/ 2996652 w 3339552"/>
                <a:gd name="connsiteY107" fmla="*/ 5860851 h 7301507"/>
                <a:gd name="connsiteX108" fmla="*/ 3018083 w 3339552"/>
                <a:gd name="connsiteY108" fmla="*/ 5915620 h 7301507"/>
                <a:gd name="connsiteX109" fmla="*/ 3044277 w 3339552"/>
                <a:gd name="connsiteY109" fmla="*/ 5968007 h 7301507"/>
                <a:gd name="connsiteX110" fmla="*/ 3049040 w 3339552"/>
                <a:gd name="connsiteY110" fmla="*/ 6072782 h 7301507"/>
                <a:gd name="connsiteX111" fmla="*/ 2956170 w 3339552"/>
                <a:gd name="connsiteY111" fmla="*/ 6232327 h 7301507"/>
                <a:gd name="connsiteX112" fmla="*/ 2920452 w 3339552"/>
                <a:gd name="connsiteY112" fmla="*/ 6213276 h 7301507"/>
                <a:gd name="connsiteX113" fmla="*/ 2849015 w 3339552"/>
                <a:gd name="connsiteY113" fmla="*/ 6225182 h 7301507"/>
                <a:gd name="connsiteX114" fmla="*/ 2713283 w 3339552"/>
                <a:gd name="connsiteY114" fmla="*/ 6337101 h 7301507"/>
                <a:gd name="connsiteX115" fmla="*/ 2606127 w 3339552"/>
                <a:gd name="connsiteY115" fmla="*/ 6322814 h 7301507"/>
                <a:gd name="connsiteX116" fmla="*/ 2575171 w 3339552"/>
                <a:gd name="connsiteY116" fmla="*/ 6351389 h 7301507"/>
                <a:gd name="connsiteX117" fmla="*/ 2508495 w 3339552"/>
                <a:gd name="connsiteY117" fmla="*/ 6396631 h 7301507"/>
                <a:gd name="connsiteX118" fmla="*/ 2391815 w 3339552"/>
                <a:gd name="connsiteY118" fmla="*/ 6384726 h 7301507"/>
                <a:gd name="connsiteX119" fmla="*/ 2368002 w 3339552"/>
                <a:gd name="connsiteY119" fmla="*/ 6501407 h 7301507"/>
                <a:gd name="connsiteX120" fmla="*/ 2363240 w 3339552"/>
                <a:gd name="connsiteY120" fmla="*/ 6537126 h 7301507"/>
                <a:gd name="connsiteX121" fmla="*/ 2339428 w 3339552"/>
                <a:gd name="connsiteY121" fmla="*/ 6556176 h 7301507"/>
                <a:gd name="connsiteX122" fmla="*/ 2141783 w 3339552"/>
                <a:gd name="connsiteY122" fmla="*/ 6508551 h 7301507"/>
                <a:gd name="connsiteX123" fmla="*/ 2103683 w 3339552"/>
                <a:gd name="connsiteY123" fmla="*/ 6560939 h 7301507"/>
                <a:gd name="connsiteX124" fmla="*/ 2072727 w 3339552"/>
                <a:gd name="connsiteY124" fmla="*/ 6656189 h 7301507"/>
                <a:gd name="connsiteX125" fmla="*/ 2039389 w 3339552"/>
                <a:gd name="connsiteY125" fmla="*/ 6720482 h 7301507"/>
                <a:gd name="connsiteX126" fmla="*/ 2051296 w 3339552"/>
                <a:gd name="connsiteY126" fmla="*/ 6782395 h 7301507"/>
                <a:gd name="connsiteX127" fmla="*/ 2184646 w 3339552"/>
                <a:gd name="connsiteY127" fmla="*/ 6894314 h 7301507"/>
                <a:gd name="connsiteX128" fmla="*/ 2253702 w 3339552"/>
                <a:gd name="connsiteY128" fmla="*/ 6927651 h 7301507"/>
                <a:gd name="connsiteX129" fmla="*/ 2237033 w 3339552"/>
                <a:gd name="connsiteY129" fmla="*/ 6951464 h 7301507"/>
                <a:gd name="connsiteX130" fmla="*/ 2201315 w 3339552"/>
                <a:gd name="connsiteY130" fmla="*/ 6970514 h 7301507"/>
                <a:gd name="connsiteX131" fmla="*/ 2234652 w 3339552"/>
                <a:gd name="connsiteY131" fmla="*/ 7046714 h 7301507"/>
                <a:gd name="connsiteX132" fmla="*/ 2203696 w 3339552"/>
                <a:gd name="connsiteY132" fmla="*/ 7068145 h 7301507"/>
                <a:gd name="connsiteX133" fmla="*/ 2098921 w 3339552"/>
                <a:gd name="connsiteY133" fmla="*/ 7006232 h 7301507"/>
                <a:gd name="connsiteX134" fmla="*/ 2056058 w 3339552"/>
                <a:gd name="connsiteY134" fmla="*/ 7032426 h 7301507"/>
                <a:gd name="connsiteX135" fmla="*/ 1996527 w 3339552"/>
                <a:gd name="connsiteY135" fmla="*/ 6930032 h 7301507"/>
                <a:gd name="connsiteX136" fmla="*/ 1879846 w 3339552"/>
                <a:gd name="connsiteY136" fmla="*/ 6956226 h 7301507"/>
                <a:gd name="connsiteX137" fmla="*/ 1815552 w 3339552"/>
                <a:gd name="connsiteY137" fmla="*/ 6960989 h 7301507"/>
                <a:gd name="connsiteX138" fmla="*/ 1765546 w 3339552"/>
                <a:gd name="connsiteY138" fmla="*/ 6956227 h 7301507"/>
                <a:gd name="connsiteX139" fmla="*/ 1708396 w 3339552"/>
                <a:gd name="connsiteY139" fmla="*/ 7001470 h 7301507"/>
                <a:gd name="connsiteX140" fmla="*/ 1529802 w 3339552"/>
                <a:gd name="connsiteY140" fmla="*/ 6960989 h 7301507"/>
                <a:gd name="connsiteX141" fmla="*/ 1553614 w 3339552"/>
                <a:gd name="connsiteY141" fmla="*/ 7087195 h 7301507"/>
                <a:gd name="connsiteX142" fmla="*/ 1477415 w 3339552"/>
                <a:gd name="connsiteY142" fmla="*/ 7132439 h 7301507"/>
                <a:gd name="connsiteX143" fmla="*/ 1415502 w 3339552"/>
                <a:gd name="connsiteY143" fmla="*/ 7199113 h 7301507"/>
                <a:gd name="connsiteX144" fmla="*/ 1265483 w 3339552"/>
                <a:gd name="connsiteY144" fmla="*/ 7191970 h 7301507"/>
                <a:gd name="connsiteX145" fmla="*/ 1213096 w 3339552"/>
                <a:gd name="connsiteY145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041646 w 3339552"/>
                <a:gd name="connsiteY7" fmla="*/ 393501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41646 w 3339552"/>
                <a:gd name="connsiteY8" fmla="*/ 393501 h 7301507"/>
                <a:gd name="connsiteX9" fmla="*/ 858290 w 3339552"/>
                <a:gd name="connsiteY9" fmla="*/ 274439 h 7301507"/>
                <a:gd name="connsiteX10" fmla="*/ 796377 w 3339552"/>
                <a:gd name="connsiteY10" fmla="*/ 379213 h 7301507"/>
                <a:gd name="connsiteX11" fmla="*/ 755896 w 3339552"/>
                <a:gd name="connsiteY11" fmla="*/ 314920 h 7301507"/>
                <a:gd name="connsiteX12" fmla="*/ 689221 w 3339552"/>
                <a:gd name="connsiteY12" fmla="*/ 243482 h 7301507"/>
                <a:gd name="connsiteX13" fmla="*/ 667790 w 3339552"/>
                <a:gd name="connsiteY13" fmla="*/ 286345 h 7301507"/>
                <a:gd name="connsiteX14" fmla="*/ 620165 w 3339552"/>
                <a:gd name="connsiteY14" fmla="*/ 355401 h 7301507"/>
                <a:gd name="connsiteX15" fmla="*/ 589208 w 3339552"/>
                <a:gd name="connsiteY15" fmla="*/ 369689 h 7301507"/>
                <a:gd name="connsiteX16" fmla="*/ 498721 w 3339552"/>
                <a:gd name="connsiteY16" fmla="*/ 455414 h 7301507"/>
                <a:gd name="connsiteX17" fmla="*/ 396327 w 3339552"/>
                <a:gd name="connsiteY17" fmla="*/ 353020 h 7301507"/>
                <a:gd name="connsiteX18" fmla="*/ 243927 w 3339552"/>
                <a:gd name="connsiteY18" fmla="*/ 267295 h 7301507"/>
                <a:gd name="connsiteX19" fmla="*/ 174871 w 3339552"/>
                <a:gd name="connsiteY19" fmla="*/ 300632 h 7301507"/>
                <a:gd name="connsiteX20" fmla="*/ 127246 w 3339552"/>
                <a:gd name="connsiteY20" fmla="*/ 383976 h 7301507"/>
                <a:gd name="connsiteX21" fmla="*/ 43902 w 3339552"/>
                <a:gd name="connsiteY21" fmla="*/ 445889 h 7301507"/>
                <a:gd name="connsiteX22" fmla="*/ 8183 w 3339552"/>
                <a:gd name="connsiteY22" fmla="*/ 457795 h 7301507"/>
                <a:gd name="connsiteX23" fmla="*/ 198683 w 3339552"/>
                <a:gd name="connsiteY23" fmla="*/ 662582 h 7301507"/>
                <a:gd name="connsiteX24" fmla="*/ 265359 w 3339552"/>
                <a:gd name="connsiteY24" fmla="*/ 679251 h 7301507"/>
                <a:gd name="connsiteX25" fmla="*/ 298697 w 3339552"/>
                <a:gd name="connsiteY25" fmla="*/ 703064 h 7301507"/>
                <a:gd name="connsiteX26" fmla="*/ 296315 w 3339552"/>
                <a:gd name="connsiteY26" fmla="*/ 874513 h 7301507"/>
                <a:gd name="connsiteX27" fmla="*/ 362990 w 3339552"/>
                <a:gd name="connsiteY27" fmla="*/ 879276 h 7301507"/>
                <a:gd name="connsiteX28" fmla="*/ 401090 w 3339552"/>
                <a:gd name="connsiteY28" fmla="*/ 829270 h 7301507"/>
                <a:gd name="connsiteX29" fmla="*/ 482052 w 3339552"/>
                <a:gd name="connsiteY29" fmla="*/ 867370 h 7301507"/>
                <a:gd name="connsiteX30" fmla="*/ 420140 w 3339552"/>
                <a:gd name="connsiteY30" fmla="*/ 1012626 h 7301507"/>
                <a:gd name="connsiteX31" fmla="*/ 434427 w 3339552"/>
                <a:gd name="connsiteY31" fmla="*/ 1060251 h 7301507"/>
                <a:gd name="connsiteX32" fmla="*/ 379658 w 3339552"/>
                <a:gd name="connsiteY32" fmla="*/ 1112639 h 7301507"/>
                <a:gd name="connsiteX33" fmla="*/ 415377 w 3339552"/>
                <a:gd name="connsiteY33" fmla="*/ 1141213 h 7301507"/>
                <a:gd name="connsiteX34" fmla="*/ 486815 w 3339552"/>
                <a:gd name="connsiteY34" fmla="*/ 1229320 h 7301507"/>
                <a:gd name="connsiteX35" fmla="*/ 527296 w 3339552"/>
                <a:gd name="connsiteY35" fmla="*/ 1317426 h 7301507"/>
                <a:gd name="connsiteX36" fmla="*/ 636833 w 3339552"/>
                <a:gd name="connsiteY36" fmla="*/ 1369814 h 7301507"/>
                <a:gd name="connsiteX37" fmla="*/ 746371 w 3339552"/>
                <a:gd name="connsiteY37" fmla="*/ 1393626 h 7301507"/>
                <a:gd name="connsiteX38" fmla="*/ 829715 w 3339552"/>
                <a:gd name="connsiteY38" fmla="*/ 1441251 h 7301507"/>
                <a:gd name="connsiteX39" fmla="*/ 913058 w 3339552"/>
                <a:gd name="connsiteY39" fmla="*/ 1415057 h 7301507"/>
                <a:gd name="connsiteX40" fmla="*/ 994021 w 3339552"/>
                <a:gd name="connsiteY40" fmla="*/ 1341239 h 7301507"/>
                <a:gd name="connsiteX41" fmla="*/ 1103558 w 3339552"/>
                <a:gd name="connsiteY41" fmla="*/ 1324570 h 7301507"/>
                <a:gd name="connsiteX42" fmla="*/ 1170233 w 3339552"/>
                <a:gd name="connsiteY42" fmla="*/ 1329332 h 7301507"/>
                <a:gd name="connsiteX43" fmla="*/ 1329777 w 3339552"/>
                <a:gd name="connsiteY43" fmla="*/ 1438870 h 7301507"/>
                <a:gd name="connsiteX44" fmla="*/ 1389308 w 3339552"/>
                <a:gd name="connsiteY44" fmla="*/ 1467445 h 7301507"/>
                <a:gd name="connsiteX45" fmla="*/ 1260721 w 3339552"/>
                <a:gd name="connsiteY45" fmla="*/ 1569839 h 7301507"/>
                <a:gd name="connsiteX46" fmla="*/ 1263102 w 3339552"/>
                <a:gd name="connsiteY46" fmla="*/ 1634132 h 7301507"/>
                <a:gd name="connsiteX47" fmla="*/ 1425027 w 3339552"/>
                <a:gd name="connsiteY47" fmla="*/ 1586507 h 7301507"/>
                <a:gd name="connsiteX48" fmla="*/ 1386927 w 3339552"/>
                <a:gd name="connsiteY48" fmla="*/ 1650801 h 7301507"/>
                <a:gd name="connsiteX49" fmla="*/ 1405977 w 3339552"/>
                <a:gd name="connsiteY49" fmla="*/ 1724620 h 7301507"/>
                <a:gd name="connsiteX50" fmla="*/ 1517896 w 3339552"/>
                <a:gd name="connsiteY50" fmla="*/ 1760339 h 7301507"/>
                <a:gd name="connsiteX51" fmla="*/ 1591715 w 3339552"/>
                <a:gd name="connsiteY51" fmla="*/ 1777007 h 7301507"/>
                <a:gd name="connsiteX52" fmla="*/ 1501227 w 3339552"/>
                <a:gd name="connsiteY52" fmla="*/ 1907976 h 7301507"/>
                <a:gd name="connsiteX53" fmla="*/ 1494083 w 3339552"/>
                <a:gd name="connsiteY53" fmla="*/ 1957982 h 7301507"/>
                <a:gd name="connsiteX54" fmla="*/ 1422646 w 3339552"/>
                <a:gd name="connsiteY54" fmla="*/ 1993701 h 7301507"/>
                <a:gd name="connsiteX55" fmla="*/ 1391690 w 3339552"/>
                <a:gd name="connsiteY55" fmla="*/ 2055614 h 7301507"/>
                <a:gd name="connsiteX56" fmla="*/ 1260721 w 3339552"/>
                <a:gd name="connsiteY56" fmla="*/ 2029420 h 7301507"/>
                <a:gd name="connsiteX57" fmla="*/ 1139277 w 3339552"/>
                <a:gd name="connsiteY57" fmla="*/ 2029419 h 7301507"/>
                <a:gd name="connsiteX58" fmla="*/ 1072602 w 3339552"/>
                <a:gd name="connsiteY58" fmla="*/ 2057995 h 7301507"/>
                <a:gd name="connsiteX59" fmla="*/ 1065458 w 3339552"/>
                <a:gd name="connsiteY59" fmla="*/ 2158007 h 7301507"/>
                <a:gd name="connsiteX60" fmla="*/ 977352 w 3339552"/>
                <a:gd name="connsiteY60" fmla="*/ 2246114 h 7301507"/>
                <a:gd name="connsiteX61" fmla="*/ 1120227 w 3339552"/>
                <a:gd name="connsiteY61" fmla="*/ 2308026 h 7301507"/>
                <a:gd name="connsiteX62" fmla="*/ 1170234 w 3339552"/>
                <a:gd name="connsiteY62" fmla="*/ 2343744 h 7301507"/>
                <a:gd name="connsiteX63" fmla="*/ 1222621 w 3339552"/>
                <a:gd name="connsiteY63" fmla="*/ 2360414 h 7301507"/>
                <a:gd name="connsiteX64" fmla="*/ 1272627 w 3339552"/>
                <a:gd name="connsiteY64" fmla="*/ 2410420 h 7301507"/>
                <a:gd name="connsiteX65" fmla="*/ 1329777 w 3339552"/>
                <a:gd name="connsiteY65" fmla="*/ 2431851 h 7301507"/>
                <a:gd name="connsiteX66" fmla="*/ 1422646 w 3339552"/>
                <a:gd name="connsiteY66" fmla="*/ 2508051 h 7301507"/>
                <a:gd name="connsiteX67" fmla="*/ 1508371 w 3339552"/>
                <a:gd name="connsiteY67" fmla="*/ 2541390 h 7301507"/>
                <a:gd name="connsiteX68" fmla="*/ 1641721 w 3339552"/>
                <a:gd name="connsiteY68" fmla="*/ 2689026 h 7301507"/>
                <a:gd name="connsiteX69" fmla="*/ 1725065 w 3339552"/>
                <a:gd name="connsiteY69" fmla="*/ 2843807 h 7301507"/>
                <a:gd name="connsiteX70" fmla="*/ 1896514 w 3339552"/>
                <a:gd name="connsiteY70" fmla="*/ 2950964 h 7301507"/>
                <a:gd name="connsiteX71" fmla="*/ 1927471 w 3339552"/>
                <a:gd name="connsiteY71" fmla="*/ 3055739 h 7301507"/>
                <a:gd name="connsiteX72" fmla="*/ 1989383 w 3339552"/>
                <a:gd name="connsiteY72" fmla="*/ 3158132 h 7301507"/>
                <a:gd name="connsiteX73" fmla="*/ 2051296 w 3339552"/>
                <a:gd name="connsiteY73" fmla="*/ 3196232 h 7301507"/>
                <a:gd name="connsiteX74" fmla="*/ 2182265 w 3339552"/>
                <a:gd name="connsiteY74" fmla="*/ 3343870 h 7301507"/>
                <a:gd name="connsiteX75" fmla="*/ 2325139 w 3339552"/>
                <a:gd name="connsiteY75" fmla="*/ 3420070 h 7301507"/>
                <a:gd name="connsiteX76" fmla="*/ 2384671 w 3339552"/>
                <a:gd name="connsiteY76" fmla="*/ 3505795 h 7301507"/>
                <a:gd name="connsiteX77" fmla="*/ 2432296 w 3339552"/>
                <a:gd name="connsiteY77" fmla="*/ 3572470 h 7301507"/>
                <a:gd name="connsiteX78" fmla="*/ 2479921 w 3339552"/>
                <a:gd name="connsiteY78" fmla="*/ 3562946 h 7301507"/>
                <a:gd name="connsiteX79" fmla="*/ 2484683 w 3339552"/>
                <a:gd name="connsiteY79" fmla="*/ 3715345 h 7301507"/>
                <a:gd name="connsiteX80" fmla="*/ 2537071 w 3339552"/>
                <a:gd name="connsiteY80" fmla="*/ 3808214 h 7301507"/>
                <a:gd name="connsiteX81" fmla="*/ 2529927 w 3339552"/>
                <a:gd name="connsiteY81" fmla="*/ 3846314 h 7301507"/>
                <a:gd name="connsiteX82" fmla="*/ 2598983 w 3339552"/>
                <a:gd name="connsiteY82" fmla="*/ 3882032 h 7301507"/>
                <a:gd name="connsiteX83" fmla="*/ 2656133 w 3339552"/>
                <a:gd name="connsiteY83" fmla="*/ 3827264 h 7301507"/>
                <a:gd name="connsiteX84" fmla="*/ 2689471 w 3339552"/>
                <a:gd name="connsiteY84" fmla="*/ 3910607 h 7301507"/>
                <a:gd name="connsiteX85" fmla="*/ 2734715 w 3339552"/>
                <a:gd name="connsiteY85" fmla="*/ 3955851 h 7301507"/>
                <a:gd name="connsiteX86" fmla="*/ 2808533 w 3339552"/>
                <a:gd name="connsiteY86" fmla="*/ 3979664 h 7301507"/>
                <a:gd name="connsiteX87" fmla="*/ 2860921 w 3339552"/>
                <a:gd name="connsiteY87" fmla="*/ 4048720 h 7301507"/>
                <a:gd name="connsiteX88" fmla="*/ 2946646 w 3339552"/>
                <a:gd name="connsiteY88" fmla="*/ 4103489 h 7301507"/>
                <a:gd name="connsiteX89" fmla="*/ 2999033 w 3339552"/>
                <a:gd name="connsiteY89" fmla="*/ 4136826 h 7301507"/>
                <a:gd name="connsiteX90" fmla="*/ 2870446 w 3339552"/>
                <a:gd name="connsiteY90" fmla="*/ 4229695 h 7301507"/>
                <a:gd name="connsiteX91" fmla="*/ 2868064 w 3339552"/>
                <a:gd name="connsiteY91" fmla="*/ 4284463 h 7301507"/>
                <a:gd name="connsiteX92" fmla="*/ 2970458 w 3339552"/>
                <a:gd name="connsiteY92" fmla="*/ 4401145 h 7301507"/>
                <a:gd name="connsiteX93" fmla="*/ 3065708 w 3339552"/>
                <a:gd name="connsiteY93" fmla="*/ 4463057 h 7301507"/>
                <a:gd name="connsiteX94" fmla="*/ 3096665 w 3339552"/>
                <a:gd name="connsiteY94" fmla="*/ 4501157 h 7301507"/>
                <a:gd name="connsiteX95" fmla="*/ 3082377 w 3339552"/>
                <a:gd name="connsiteY95" fmla="*/ 4582120 h 7301507"/>
                <a:gd name="connsiteX96" fmla="*/ 3077615 w 3339552"/>
                <a:gd name="connsiteY96" fmla="*/ 4665464 h 7301507"/>
                <a:gd name="connsiteX97" fmla="*/ 3034752 w 3339552"/>
                <a:gd name="connsiteY97" fmla="*/ 4674989 h 7301507"/>
                <a:gd name="connsiteX98" fmla="*/ 3008558 w 3339552"/>
                <a:gd name="connsiteY98" fmla="*/ 4691657 h 7301507"/>
                <a:gd name="connsiteX99" fmla="*/ 3037133 w 3339552"/>
                <a:gd name="connsiteY99" fmla="*/ 4841676 h 7301507"/>
                <a:gd name="connsiteX100" fmla="*/ 3020465 w 3339552"/>
                <a:gd name="connsiteY100" fmla="*/ 4977407 h 7301507"/>
                <a:gd name="connsiteX101" fmla="*/ 2982365 w 3339552"/>
                <a:gd name="connsiteY101" fmla="*/ 5017889 h 7301507"/>
                <a:gd name="connsiteX102" fmla="*/ 2965696 w 3339552"/>
                <a:gd name="connsiteY102" fmla="*/ 5139332 h 7301507"/>
                <a:gd name="connsiteX103" fmla="*/ 2937121 w 3339552"/>
                <a:gd name="connsiteY103" fmla="*/ 5258395 h 7301507"/>
                <a:gd name="connsiteX104" fmla="*/ 2989508 w 3339552"/>
                <a:gd name="connsiteY104" fmla="*/ 5275064 h 7301507"/>
                <a:gd name="connsiteX105" fmla="*/ 2987127 w 3339552"/>
                <a:gd name="connsiteY105" fmla="*/ 5320307 h 7301507"/>
                <a:gd name="connsiteX106" fmla="*/ 2984746 w 3339552"/>
                <a:gd name="connsiteY106" fmla="*/ 5375076 h 7301507"/>
                <a:gd name="connsiteX107" fmla="*/ 3041896 w 3339552"/>
                <a:gd name="connsiteY107" fmla="*/ 5444132 h 7301507"/>
                <a:gd name="connsiteX108" fmla="*/ 3089521 w 3339552"/>
                <a:gd name="connsiteY108" fmla="*/ 5570339 h 7301507"/>
                <a:gd name="connsiteX109" fmla="*/ 2996652 w 3339552"/>
                <a:gd name="connsiteY109" fmla="*/ 5860851 h 7301507"/>
                <a:gd name="connsiteX110" fmla="*/ 3018083 w 3339552"/>
                <a:gd name="connsiteY110" fmla="*/ 5915620 h 7301507"/>
                <a:gd name="connsiteX111" fmla="*/ 3044277 w 3339552"/>
                <a:gd name="connsiteY111" fmla="*/ 5968007 h 7301507"/>
                <a:gd name="connsiteX112" fmla="*/ 3049040 w 3339552"/>
                <a:gd name="connsiteY112" fmla="*/ 6072782 h 7301507"/>
                <a:gd name="connsiteX113" fmla="*/ 2956170 w 3339552"/>
                <a:gd name="connsiteY113" fmla="*/ 6232327 h 7301507"/>
                <a:gd name="connsiteX114" fmla="*/ 2920452 w 3339552"/>
                <a:gd name="connsiteY114" fmla="*/ 6213276 h 7301507"/>
                <a:gd name="connsiteX115" fmla="*/ 2849015 w 3339552"/>
                <a:gd name="connsiteY115" fmla="*/ 6225182 h 7301507"/>
                <a:gd name="connsiteX116" fmla="*/ 2713283 w 3339552"/>
                <a:gd name="connsiteY116" fmla="*/ 6337101 h 7301507"/>
                <a:gd name="connsiteX117" fmla="*/ 2606127 w 3339552"/>
                <a:gd name="connsiteY117" fmla="*/ 6322814 h 7301507"/>
                <a:gd name="connsiteX118" fmla="*/ 2575171 w 3339552"/>
                <a:gd name="connsiteY118" fmla="*/ 6351389 h 7301507"/>
                <a:gd name="connsiteX119" fmla="*/ 2508495 w 3339552"/>
                <a:gd name="connsiteY119" fmla="*/ 6396631 h 7301507"/>
                <a:gd name="connsiteX120" fmla="*/ 2391815 w 3339552"/>
                <a:gd name="connsiteY120" fmla="*/ 6384726 h 7301507"/>
                <a:gd name="connsiteX121" fmla="*/ 2368002 w 3339552"/>
                <a:gd name="connsiteY121" fmla="*/ 6501407 h 7301507"/>
                <a:gd name="connsiteX122" fmla="*/ 2363240 w 3339552"/>
                <a:gd name="connsiteY122" fmla="*/ 6537126 h 7301507"/>
                <a:gd name="connsiteX123" fmla="*/ 2339428 w 3339552"/>
                <a:gd name="connsiteY123" fmla="*/ 6556176 h 7301507"/>
                <a:gd name="connsiteX124" fmla="*/ 2141783 w 3339552"/>
                <a:gd name="connsiteY124" fmla="*/ 6508551 h 7301507"/>
                <a:gd name="connsiteX125" fmla="*/ 2103683 w 3339552"/>
                <a:gd name="connsiteY125" fmla="*/ 6560939 h 7301507"/>
                <a:gd name="connsiteX126" fmla="*/ 2072727 w 3339552"/>
                <a:gd name="connsiteY126" fmla="*/ 6656189 h 7301507"/>
                <a:gd name="connsiteX127" fmla="*/ 2039389 w 3339552"/>
                <a:gd name="connsiteY127" fmla="*/ 6720482 h 7301507"/>
                <a:gd name="connsiteX128" fmla="*/ 2051296 w 3339552"/>
                <a:gd name="connsiteY128" fmla="*/ 6782395 h 7301507"/>
                <a:gd name="connsiteX129" fmla="*/ 2184646 w 3339552"/>
                <a:gd name="connsiteY129" fmla="*/ 6894314 h 7301507"/>
                <a:gd name="connsiteX130" fmla="*/ 2253702 w 3339552"/>
                <a:gd name="connsiteY130" fmla="*/ 6927651 h 7301507"/>
                <a:gd name="connsiteX131" fmla="*/ 2237033 w 3339552"/>
                <a:gd name="connsiteY131" fmla="*/ 6951464 h 7301507"/>
                <a:gd name="connsiteX132" fmla="*/ 2201315 w 3339552"/>
                <a:gd name="connsiteY132" fmla="*/ 6970514 h 7301507"/>
                <a:gd name="connsiteX133" fmla="*/ 2234652 w 3339552"/>
                <a:gd name="connsiteY133" fmla="*/ 7046714 h 7301507"/>
                <a:gd name="connsiteX134" fmla="*/ 2203696 w 3339552"/>
                <a:gd name="connsiteY134" fmla="*/ 7068145 h 7301507"/>
                <a:gd name="connsiteX135" fmla="*/ 2098921 w 3339552"/>
                <a:gd name="connsiteY135" fmla="*/ 7006232 h 7301507"/>
                <a:gd name="connsiteX136" fmla="*/ 2056058 w 3339552"/>
                <a:gd name="connsiteY136" fmla="*/ 7032426 h 7301507"/>
                <a:gd name="connsiteX137" fmla="*/ 1996527 w 3339552"/>
                <a:gd name="connsiteY137" fmla="*/ 6930032 h 7301507"/>
                <a:gd name="connsiteX138" fmla="*/ 1879846 w 3339552"/>
                <a:gd name="connsiteY138" fmla="*/ 6956226 h 7301507"/>
                <a:gd name="connsiteX139" fmla="*/ 1815552 w 3339552"/>
                <a:gd name="connsiteY139" fmla="*/ 6960989 h 7301507"/>
                <a:gd name="connsiteX140" fmla="*/ 1765546 w 3339552"/>
                <a:gd name="connsiteY140" fmla="*/ 6956227 h 7301507"/>
                <a:gd name="connsiteX141" fmla="*/ 1708396 w 3339552"/>
                <a:gd name="connsiteY141" fmla="*/ 7001470 h 7301507"/>
                <a:gd name="connsiteX142" fmla="*/ 1529802 w 3339552"/>
                <a:gd name="connsiteY142" fmla="*/ 6960989 h 7301507"/>
                <a:gd name="connsiteX143" fmla="*/ 1553614 w 3339552"/>
                <a:gd name="connsiteY143" fmla="*/ 7087195 h 7301507"/>
                <a:gd name="connsiteX144" fmla="*/ 1477415 w 3339552"/>
                <a:gd name="connsiteY144" fmla="*/ 7132439 h 7301507"/>
                <a:gd name="connsiteX145" fmla="*/ 1415502 w 3339552"/>
                <a:gd name="connsiteY145" fmla="*/ 7199113 h 7301507"/>
                <a:gd name="connsiteX146" fmla="*/ 1265483 w 3339552"/>
                <a:gd name="connsiteY146" fmla="*/ 7191970 h 7301507"/>
                <a:gd name="connsiteX147" fmla="*/ 1213096 w 3339552"/>
                <a:gd name="connsiteY14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41646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20215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260721 w 3339552"/>
                <a:gd name="connsiteY7" fmla="*/ 319682 h 7301507"/>
                <a:gd name="connsiteX8" fmla="*/ 1191665 w 3339552"/>
                <a:gd name="connsiteY8" fmla="*/ 245864 h 7301507"/>
                <a:gd name="connsiteX9" fmla="*/ 1082127 w 3339552"/>
                <a:gd name="connsiteY9" fmla="*/ 326826 h 7301507"/>
                <a:gd name="connsiteX10" fmla="*/ 1020215 w 3339552"/>
                <a:gd name="connsiteY10" fmla="*/ 393501 h 7301507"/>
                <a:gd name="connsiteX11" fmla="*/ 858290 w 3339552"/>
                <a:gd name="connsiteY11" fmla="*/ 274439 h 7301507"/>
                <a:gd name="connsiteX12" fmla="*/ 796377 w 3339552"/>
                <a:gd name="connsiteY12" fmla="*/ 379213 h 7301507"/>
                <a:gd name="connsiteX13" fmla="*/ 755896 w 3339552"/>
                <a:gd name="connsiteY13" fmla="*/ 314920 h 7301507"/>
                <a:gd name="connsiteX14" fmla="*/ 689221 w 3339552"/>
                <a:gd name="connsiteY14" fmla="*/ 243482 h 7301507"/>
                <a:gd name="connsiteX15" fmla="*/ 667790 w 3339552"/>
                <a:gd name="connsiteY15" fmla="*/ 286345 h 7301507"/>
                <a:gd name="connsiteX16" fmla="*/ 620165 w 3339552"/>
                <a:gd name="connsiteY16" fmla="*/ 355401 h 7301507"/>
                <a:gd name="connsiteX17" fmla="*/ 589208 w 3339552"/>
                <a:gd name="connsiteY17" fmla="*/ 369689 h 7301507"/>
                <a:gd name="connsiteX18" fmla="*/ 498721 w 3339552"/>
                <a:gd name="connsiteY18" fmla="*/ 455414 h 7301507"/>
                <a:gd name="connsiteX19" fmla="*/ 396327 w 3339552"/>
                <a:gd name="connsiteY19" fmla="*/ 353020 h 7301507"/>
                <a:gd name="connsiteX20" fmla="*/ 243927 w 3339552"/>
                <a:gd name="connsiteY20" fmla="*/ 267295 h 7301507"/>
                <a:gd name="connsiteX21" fmla="*/ 174871 w 3339552"/>
                <a:gd name="connsiteY21" fmla="*/ 300632 h 7301507"/>
                <a:gd name="connsiteX22" fmla="*/ 127246 w 3339552"/>
                <a:gd name="connsiteY22" fmla="*/ 383976 h 7301507"/>
                <a:gd name="connsiteX23" fmla="*/ 43902 w 3339552"/>
                <a:gd name="connsiteY23" fmla="*/ 445889 h 7301507"/>
                <a:gd name="connsiteX24" fmla="*/ 8183 w 3339552"/>
                <a:gd name="connsiteY24" fmla="*/ 457795 h 7301507"/>
                <a:gd name="connsiteX25" fmla="*/ 198683 w 3339552"/>
                <a:gd name="connsiteY25" fmla="*/ 662582 h 7301507"/>
                <a:gd name="connsiteX26" fmla="*/ 265359 w 3339552"/>
                <a:gd name="connsiteY26" fmla="*/ 679251 h 7301507"/>
                <a:gd name="connsiteX27" fmla="*/ 298697 w 3339552"/>
                <a:gd name="connsiteY27" fmla="*/ 703064 h 7301507"/>
                <a:gd name="connsiteX28" fmla="*/ 296315 w 3339552"/>
                <a:gd name="connsiteY28" fmla="*/ 874513 h 7301507"/>
                <a:gd name="connsiteX29" fmla="*/ 362990 w 3339552"/>
                <a:gd name="connsiteY29" fmla="*/ 879276 h 7301507"/>
                <a:gd name="connsiteX30" fmla="*/ 401090 w 3339552"/>
                <a:gd name="connsiteY30" fmla="*/ 829270 h 7301507"/>
                <a:gd name="connsiteX31" fmla="*/ 482052 w 3339552"/>
                <a:gd name="connsiteY31" fmla="*/ 867370 h 7301507"/>
                <a:gd name="connsiteX32" fmla="*/ 420140 w 3339552"/>
                <a:gd name="connsiteY32" fmla="*/ 1012626 h 7301507"/>
                <a:gd name="connsiteX33" fmla="*/ 434427 w 3339552"/>
                <a:gd name="connsiteY33" fmla="*/ 1060251 h 7301507"/>
                <a:gd name="connsiteX34" fmla="*/ 379658 w 3339552"/>
                <a:gd name="connsiteY34" fmla="*/ 1112639 h 7301507"/>
                <a:gd name="connsiteX35" fmla="*/ 415377 w 3339552"/>
                <a:gd name="connsiteY35" fmla="*/ 1141213 h 7301507"/>
                <a:gd name="connsiteX36" fmla="*/ 486815 w 3339552"/>
                <a:gd name="connsiteY36" fmla="*/ 1229320 h 7301507"/>
                <a:gd name="connsiteX37" fmla="*/ 527296 w 3339552"/>
                <a:gd name="connsiteY37" fmla="*/ 1317426 h 7301507"/>
                <a:gd name="connsiteX38" fmla="*/ 636833 w 3339552"/>
                <a:gd name="connsiteY38" fmla="*/ 1369814 h 7301507"/>
                <a:gd name="connsiteX39" fmla="*/ 746371 w 3339552"/>
                <a:gd name="connsiteY39" fmla="*/ 1393626 h 7301507"/>
                <a:gd name="connsiteX40" fmla="*/ 829715 w 3339552"/>
                <a:gd name="connsiteY40" fmla="*/ 1441251 h 7301507"/>
                <a:gd name="connsiteX41" fmla="*/ 913058 w 3339552"/>
                <a:gd name="connsiteY41" fmla="*/ 1415057 h 7301507"/>
                <a:gd name="connsiteX42" fmla="*/ 994021 w 3339552"/>
                <a:gd name="connsiteY42" fmla="*/ 1341239 h 7301507"/>
                <a:gd name="connsiteX43" fmla="*/ 1103558 w 3339552"/>
                <a:gd name="connsiteY43" fmla="*/ 1324570 h 7301507"/>
                <a:gd name="connsiteX44" fmla="*/ 1170233 w 3339552"/>
                <a:gd name="connsiteY44" fmla="*/ 1329332 h 7301507"/>
                <a:gd name="connsiteX45" fmla="*/ 1329777 w 3339552"/>
                <a:gd name="connsiteY45" fmla="*/ 1438870 h 7301507"/>
                <a:gd name="connsiteX46" fmla="*/ 1389308 w 3339552"/>
                <a:gd name="connsiteY46" fmla="*/ 1467445 h 7301507"/>
                <a:gd name="connsiteX47" fmla="*/ 1260721 w 3339552"/>
                <a:gd name="connsiteY47" fmla="*/ 1569839 h 7301507"/>
                <a:gd name="connsiteX48" fmla="*/ 1263102 w 3339552"/>
                <a:gd name="connsiteY48" fmla="*/ 1634132 h 7301507"/>
                <a:gd name="connsiteX49" fmla="*/ 1425027 w 3339552"/>
                <a:gd name="connsiteY49" fmla="*/ 1586507 h 7301507"/>
                <a:gd name="connsiteX50" fmla="*/ 1386927 w 3339552"/>
                <a:gd name="connsiteY50" fmla="*/ 1650801 h 7301507"/>
                <a:gd name="connsiteX51" fmla="*/ 1405977 w 3339552"/>
                <a:gd name="connsiteY51" fmla="*/ 1724620 h 7301507"/>
                <a:gd name="connsiteX52" fmla="*/ 1517896 w 3339552"/>
                <a:gd name="connsiteY52" fmla="*/ 1760339 h 7301507"/>
                <a:gd name="connsiteX53" fmla="*/ 1591715 w 3339552"/>
                <a:gd name="connsiteY53" fmla="*/ 1777007 h 7301507"/>
                <a:gd name="connsiteX54" fmla="*/ 1501227 w 3339552"/>
                <a:gd name="connsiteY54" fmla="*/ 1907976 h 7301507"/>
                <a:gd name="connsiteX55" fmla="*/ 1494083 w 3339552"/>
                <a:gd name="connsiteY55" fmla="*/ 1957982 h 7301507"/>
                <a:gd name="connsiteX56" fmla="*/ 1422646 w 3339552"/>
                <a:gd name="connsiteY56" fmla="*/ 1993701 h 7301507"/>
                <a:gd name="connsiteX57" fmla="*/ 1391690 w 3339552"/>
                <a:gd name="connsiteY57" fmla="*/ 2055614 h 7301507"/>
                <a:gd name="connsiteX58" fmla="*/ 1260721 w 3339552"/>
                <a:gd name="connsiteY58" fmla="*/ 2029420 h 7301507"/>
                <a:gd name="connsiteX59" fmla="*/ 1139277 w 3339552"/>
                <a:gd name="connsiteY59" fmla="*/ 2029419 h 7301507"/>
                <a:gd name="connsiteX60" fmla="*/ 1072602 w 3339552"/>
                <a:gd name="connsiteY60" fmla="*/ 2057995 h 7301507"/>
                <a:gd name="connsiteX61" fmla="*/ 1065458 w 3339552"/>
                <a:gd name="connsiteY61" fmla="*/ 2158007 h 7301507"/>
                <a:gd name="connsiteX62" fmla="*/ 977352 w 3339552"/>
                <a:gd name="connsiteY62" fmla="*/ 2246114 h 7301507"/>
                <a:gd name="connsiteX63" fmla="*/ 1120227 w 3339552"/>
                <a:gd name="connsiteY63" fmla="*/ 2308026 h 7301507"/>
                <a:gd name="connsiteX64" fmla="*/ 1170234 w 3339552"/>
                <a:gd name="connsiteY64" fmla="*/ 2343744 h 7301507"/>
                <a:gd name="connsiteX65" fmla="*/ 1222621 w 3339552"/>
                <a:gd name="connsiteY65" fmla="*/ 2360414 h 7301507"/>
                <a:gd name="connsiteX66" fmla="*/ 1272627 w 3339552"/>
                <a:gd name="connsiteY66" fmla="*/ 2410420 h 7301507"/>
                <a:gd name="connsiteX67" fmla="*/ 1329777 w 3339552"/>
                <a:gd name="connsiteY67" fmla="*/ 2431851 h 7301507"/>
                <a:gd name="connsiteX68" fmla="*/ 1422646 w 3339552"/>
                <a:gd name="connsiteY68" fmla="*/ 2508051 h 7301507"/>
                <a:gd name="connsiteX69" fmla="*/ 1508371 w 3339552"/>
                <a:gd name="connsiteY69" fmla="*/ 2541390 h 7301507"/>
                <a:gd name="connsiteX70" fmla="*/ 1641721 w 3339552"/>
                <a:gd name="connsiteY70" fmla="*/ 2689026 h 7301507"/>
                <a:gd name="connsiteX71" fmla="*/ 1725065 w 3339552"/>
                <a:gd name="connsiteY71" fmla="*/ 2843807 h 7301507"/>
                <a:gd name="connsiteX72" fmla="*/ 1896514 w 3339552"/>
                <a:gd name="connsiteY72" fmla="*/ 2950964 h 7301507"/>
                <a:gd name="connsiteX73" fmla="*/ 1927471 w 3339552"/>
                <a:gd name="connsiteY73" fmla="*/ 3055739 h 7301507"/>
                <a:gd name="connsiteX74" fmla="*/ 1989383 w 3339552"/>
                <a:gd name="connsiteY74" fmla="*/ 3158132 h 7301507"/>
                <a:gd name="connsiteX75" fmla="*/ 2051296 w 3339552"/>
                <a:gd name="connsiteY75" fmla="*/ 3196232 h 7301507"/>
                <a:gd name="connsiteX76" fmla="*/ 2182265 w 3339552"/>
                <a:gd name="connsiteY76" fmla="*/ 3343870 h 7301507"/>
                <a:gd name="connsiteX77" fmla="*/ 2325139 w 3339552"/>
                <a:gd name="connsiteY77" fmla="*/ 3420070 h 7301507"/>
                <a:gd name="connsiteX78" fmla="*/ 2384671 w 3339552"/>
                <a:gd name="connsiteY78" fmla="*/ 3505795 h 7301507"/>
                <a:gd name="connsiteX79" fmla="*/ 2432296 w 3339552"/>
                <a:gd name="connsiteY79" fmla="*/ 3572470 h 7301507"/>
                <a:gd name="connsiteX80" fmla="*/ 2479921 w 3339552"/>
                <a:gd name="connsiteY80" fmla="*/ 3562946 h 7301507"/>
                <a:gd name="connsiteX81" fmla="*/ 2484683 w 3339552"/>
                <a:gd name="connsiteY81" fmla="*/ 3715345 h 7301507"/>
                <a:gd name="connsiteX82" fmla="*/ 2537071 w 3339552"/>
                <a:gd name="connsiteY82" fmla="*/ 3808214 h 7301507"/>
                <a:gd name="connsiteX83" fmla="*/ 2529927 w 3339552"/>
                <a:gd name="connsiteY83" fmla="*/ 3846314 h 7301507"/>
                <a:gd name="connsiteX84" fmla="*/ 2598983 w 3339552"/>
                <a:gd name="connsiteY84" fmla="*/ 3882032 h 7301507"/>
                <a:gd name="connsiteX85" fmla="*/ 2656133 w 3339552"/>
                <a:gd name="connsiteY85" fmla="*/ 3827264 h 7301507"/>
                <a:gd name="connsiteX86" fmla="*/ 2689471 w 3339552"/>
                <a:gd name="connsiteY86" fmla="*/ 3910607 h 7301507"/>
                <a:gd name="connsiteX87" fmla="*/ 2734715 w 3339552"/>
                <a:gd name="connsiteY87" fmla="*/ 3955851 h 7301507"/>
                <a:gd name="connsiteX88" fmla="*/ 2808533 w 3339552"/>
                <a:gd name="connsiteY88" fmla="*/ 3979664 h 7301507"/>
                <a:gd name="connsiteX89" fmla="*/ 2860921 w 3339552"/>
                <a:gd name="connsiteY89" fmla="*/ 4048720 h 7301507"/>
                <a:gd name="connsiteX90" fmla="*/ 2946646 w 3339552"/>
                <a:gd name="connsiteY90" fmla="*/ 4103489 h 7301507"/>
                <a:gd name="connsiteX91" fmla="*/ 2999033 w 3339552"/>
                <a:gd name="connsiteY91" fmla="*/ 4136826 h 7301507"/>
                <a:gd name="connsiteX92" fmla="*/ 2870446 w 3339552"/>
                <a:gd name="connsiteY92" fmla="*/ 4229695 h 7301507"/>
                <a:gd name="connsiteX93" fmla="*/ 2868064 w 3339552"/>
                <a:gd name="connsiteY93" fmla="*/ 4284463 h 7301507"/>
                <a:gd name="connsiteX94" fmla="*/ 2970458 w 3339552"/>
                <a:gd name="connsiteY94" fmla="*/ 4401145 h 7301507"/>
                <a:gd name="connsiteX95" fmla="*/ 3065708 w 3339552"/>
                <a:gd name="connsiteY95" fmla="*/ 4463057 h 7301507"/>
                <a:gd name="connsiteX96" fmla="*/ 3096665 w 3339552"/>
                <a:gd name="connsiteY96" fmla="*/ 4501157 h 7301507"/>
                <a:gd name="connsiteX97" fmla="*/ 3082377 w 3339552"/>
                <a:gd name="connsiteY97" fmla="*/ 4582120 h 7301507"/>
                <a:gd name="connsiteX98" fmla="*/ 3077615 w 3339552"/>
                <a:gd name="connsiteY98" fmla="*/ 4665464 h 7301507"/>
                <a:gd name="connsiteX99" fmla="*/ 3034752 w 3339552"/>
                <a:gd name="connsiteY99" fmla="*/ 4674989 h 7301507"/>
                <a:gd name="connsiteX100" fmla="*/ 3008558 w 3339552"/>
                <a:gd name="connsiteY100" fmla="*/ 4691657 h 7301507"/>
                <a:gd name="connsiteX101" fmla="*/ 3037133 w 3339552"/>
                <a:gd name="connsiteY101" fmla="*/ 4841676 h 7301507"/>
                <a:gd name="connsiteX102" fmla="*/ 3020465 w 3339552"/>
                <a:gd name="connsiteY102" fmla="*/ 4977407 h 7301507"/>
                <a:gd name="connsiteX103" fmla="*/ 2982365 w 3339552"/>
                <a:gd name="connsiteY103" fmla="*/ 5017889 h 7301507"/>
                <a:gd name="connsiteX104" fmla="*/ 2965696 w 3339552"/>
                <a:gd name="connsiteY104" fmla="*/ 5139332 h 7301507"/>
                <a:gd name="connsiteX105" fmla="*/ 2937121 w 3339552"/>
                <a:gd name="connsiteY105" fmla="*/ 5258395 h 7301507"/>
                <a:gd name="connsiteX106" fmla="*/ 2989508 w 3339552"/>
                <a:gd name="connsiteY106" fmla="*/ 5275064 h 7301507"/>
                <a:gd name="connsiteX107" fmla="*/ 2987127 w 3339552"/>
                <a:gd name="connsiteY107" fmla="*/ 5320307 h 7301507"/>
                <a:gd name="connsiteX108" fmla="*/ 2984746 w 3339552"/>
                <a:gd name="connsiteY108" fmla="*/ 5375076 h 7301507"/>
                <a:gd name="connsiteX109" fmla="*/ 3041896 w 3339552"/>
                <a:gd name="connsiteY109" fmla="*/ 5444132 h 7301507"/>
                <a:gd name="connsiteX110" fmla="*/ 3089521 w 3339552"/>
                <a:gd name="connsiteY110" fmla="*/ 5570339 h 7301507"/>
                <a:gd name="connsiteX111" fmla="*/ 2996652 w 3339552"/>
                <a:gd name="connsiteY111" fmla="*/ 5860851 h 7301507"/>
                <a:gd name="connsiteX112" fmla="*/ 3018083 w 3339552"/>
                <a:gd name="connsiteY112" fmla="*/ 5915620 h 7301507"/>
                <a:gd name="connsiteX113" fmla="*/ 3044277 w 3339552"/>
                <a:gd name="connsiteY113" fmla="*/ 5968007 h 7301507"/>
                <a:gd name="connsiteX114" fmla="*/ 3049040 w 3339552"/>
                <a:gd name="connsiteY114" fmla="*/ 6072782 h 7301507"/>
                <a:gd name="connsiteX115" fmla="*/ 2956170 w 3339552"/>
                <a:gd name="connsiteY115" fmla="*/ 6232327 h 7301507"/>
                <a:gd name="connsiteX116" fmla="*/ 2920452 w 3339552"/>
                <a:gd name="connsiteY116" fmla="*/ 6213276 h 7301507"/>
                <a:gd name="connsiteX117" fmla="*/ 2849015 w 3339552"/>
                <a:gd name="connsiteY117" fmla="*/ 6225182 h 7301507"/>
                <a:gd name="connsiteX118" fmla="*/ 2713283 w 3339552"/>
                <a:gd name="connsiteY118" fmla="*/ 6337101 h 7301507"/>
                <a:gd name="connsiteX119" fmla="*/ 2606127 w 3339552"/>
                <a:gd name="connsiteY119" fmla="*/ 6322814 h 7301507"/>
                <a:gd name="connsiteX120" fmla="*/ 2575171 w 3339552"/>
                <a:gd name="connsiteY120" fmla="*/ 6351389 h 7301507"/>
                <a:gd name="connsiteX121" fmla="*/ 2508495 w 3339552"/>
                <a:gd name="connsiteY121" fmla="*/ 6396631 h 7301507"/>
                <a:gd name="connsiteX122" fmla="*/ 2391815 w 3339552"/>
                <a:gd name="connsiteY122" fmla="*/ 6384726 h 7301507"/>
                <a:gd name="connsiteX123" fmla="*/ 2368002 w 3339552"/>
                <a:gd name="connsiteY123" fmla="*/ 6501407 h 7301507"/>
                <a:gd name="connsiteX124" fmla="*/ 2363240 w 3339552"/>
                <a:gd name="connsiteY124" fmla="*/ 6537126 h 7301507"/>
                <a:gd name="connsiteX125" fmla="*/ 2339428 w 3339552"/>
                <a:gd name="connsiteY125" fmla="*/ 6556176 h 7301507"/>
                <a:gd name="connsiteX126" fmla="*/ 2141783 w 3339552"/>
                <a:gd name="connsiteY126" fmla="*/ 6508551 h 7301507"/>
                <a:gd name="connsiteX127" fmla="*/ 2103683 w 3339552"/>
                <a:gd name="connsiteY127" fmla="*/ 6560939 h 7301507"/>
                <a:gd name="connsiteX128" fmla="*/ 2072727 w 3339552"/>
                <a:gd name="connsiteY128" fmla="*/ 6656189 h 7301507"/>
                <a:gd name="connsiteX129" fmla="*/ 2039389 w 3339552"/>
                <a:gd name="connsiteY129" fmla="*/ 6720482 h 7301507"/>
                <a:gd name="connsiteX130" fmla="*/ 2051296 w 3339552"/>
                <a:gd name="connsiteY130" fmla="*/ 6782395 h 7301507"/>
                <a:gd name="connsiteX131" fmla="*/ 2184646 w 3339552"/>
                <a:gd name="connsiteY131" fmla="*/ 6894314 h 7301507"/>
                <a:gd name="connsiteX132" fmla="*/ 2253702 w 3339552"/>
                <a:gd name="connsiteY132" fmla="*/ 6927651 h 7301507"/>
                <a:gd name="connsiteX133" fmla="*/ 2237033 w 3339552"/>
                <a:gd name="connsiteY133" fmla="*/ 6951464 h 7301507"/>
                <a:gd name="connsiteX134" fmla="*/ 2201315 w 3339552"/>
                <a:gd name="connsiteY134" fmla="*/ 6970514 h 7301507"/>
                <a:gd name="connsiteX135" fmla="*/ 2234652 w 3339552"/>
                <a:gd name="connsiteY135" fmla="*/ 7046714 h 7301507"/>
                <a:gd name="connsiteX136" fmla="*/ 2203696 w 3339552"/>
                <a:gd name="connsiteY136" fmla="*/ 7068145 h 7301507"/>
                <a:gd name="connsiteX137" fmla="*/ 2098921 w 3339552"/>
                <a:gd name="connsiteY137" fmla="*/ 7006232 h 7301507"/>
                <a:gd name="connsiteX138" fmla="*/ 2056058 w 3339552"/>
                <a:gd name="connsiteY138" fmla="*/ 7032426 h 7301507"/>
                <a:gd name="connsiteX139" fmla="*/ 1996527 w 3339552"/>
                <a:gd name="connsiteY139" fmla="*/ 6930032 h 7301507"/>
                <a:gd name="connsiteX140" fmla="*/ 1879846 w 3339552"/>
                <a:gd name="connsiteY140" fmla="*/ 6956226 h 7301507"/>
                <a:gd name="connsiteX141" fmla="*/ 1815552 w 3339552"/>
                <a:gd name="connsiteY141" fmla="*/ 6960989 h 7301507"/>
                <a:gd name="connsiteX142" fmla="*/ 1765546 w 3339552"/>
                <a:gd name="connsiteY142" fmla="*/ 6956227 h 7301507"/>
                <a:gd name="connsiteX143" fmla="*/ 1708396 w 3339552"/>
                <a:gd name="connsiteY143" fmla="*/ 7001470 h 7301507"/>
                <a:gd name="connsiteX144" fmla="*/ 1529802 w 3339552"/>
                <a:gd name="connsiteY144" fmla="*/ 6960989 h 7301507"/>
                <a:gd name="connsiteX145" fmla="*/ 1553614 w 3339552"/>
                <a:gd name="connsiteY145" fmla="*/ 7087195 h 7301507"/>
                <a:gd name="connsiteX146" fmla="*/ 1477415 w 3339552"/>
                <a:gd name="connsiteY146" fmla="*/ 7132439 h 7301507"/>
                <a:gd name="connsiteX147" fmla="*/ 1415502 w 3339552"/>
                <a:gd name="connsiteY147" fmla="*/ 7199113 h 7301507"/>
                <a:gd name="connsiteX148" fmla="*/ 1265483 w 3339552"/>
                <a:gd name="connsiteY148" fmla="*/ 7191970 h 7301507"/>
                <a:gd name="connsiteX149" fmla="*/ 1213096 w 3339552"/>
                <a:gd name="connsiteY149" fmla="*/ 7301507 h 7301507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339302 w 3339552"/>
                <a:gd name="connsiteY7" fmla="*/ 275396 h 7297702"/>
                <a:gd name="connsiteX8" fmla="*/ 1260721 w 3339552"/>
                <a:gd name="connsiteY8" fmla="*/ 315877 h 7297702"/>
                <a:gd name="connsiteX9" fmla="*/ 1191665 w 3339552"/>
                <a:gd name="connsiteY9" fmla="*/ 242059 h 7297702"/>
                <a:gd name="connsiteX10" fmla="*/ 1082127 w 3339552"/>
                <a:gd name="connsiteY10" fmla="*/ 323021 h 7297702"/>
                <a:gd name="connsiteX11" fmla="*/ 1020215 w 3339552"/>
                <a:gd name="connsiteY11" fmla="*/ 389696 h 7297702"/>
                <a:gd name="connsiteX12" fmla="*/ 858290 w 3339552"/>
                <a:gd name="connsiteY12" fmla="*/ 270634 h 7297702"/>
                <a:gd name="connsiteX13" fmla="*/ 796377 w 3339552"/>
                <a:gd name="connsiteY13" fmla="*/ 375408 h 7297702"/>
                <a:gd name="connsiteX14" fmla="*/ 755896 w 3339552"/>
                <a:gd name="connsiteY14" fmla="*/ 311115 h 7297702"/>
                <a:gd name="connsiteX15" fmla="*/ 689221 w 3339552"/>
                <a:gd name="connsiteY15" fmla="*/ 239677 h 7297702"/>
                <a:gd name="connsiteX16" fmla="*/ 667790 w 3339552"/>
                <a:gd name="connsiteY16" fmla="*/ 282540 h 7297702"/>
                <a:gd name="connsiteX17" fmla="*/ 620165 w 3339552"/>
                <a:gd name="connsiteY17" fmla="*/ 351596 h 7297702"/>
                <a:gd name="connsiteX18" fmla="*/ 589208 w 3339552"/>
                <a:gd name="connsiteY18" fmla="*/ 365884 h 7297702"/>
                <a:gd name="connsiteX19" fmla="*/ 498721 w 3339552"/>
                <a:gd name="connsiteY19" fmla="*/ 451609 h 7297702"/>
                <a:gd name="connsiteX20" fmla="*/ 396327 w 3339552"/>
                <a:gd name="connsiteY20" fmla="*/ 349215 h 7297702"/>
                <a:gd name="connsiteX21" fmla="*/ 243927 w 3339552"/>
                <a:gd name="connsiteY21" fmla="*/ 263490 h 7297702"/>
                <a:gd name="connsiteX22" fmla="*/ 174871 w 3339552"/>
                <a:gd name="connsiteY22" fmla="*/ 296827 h 7297702"/>
                <a:gd name="connsiteX23" fmla="*/ 127246 w 3339552"/>
                <a:gd name="connsiteY23" fmla="*/ 380171 h 7297702"/>
                <a:gd name="connsiteX24" fmla="*/ 43902 w 3339552"/>
                <a:gd name="connsiteY24" fmla="*/ 442084 h 7297702"/>
                <a:gd name="connsiteX25" fmla="*/ 8183 w 3339552"/>
                <a:gd name="connsiteY25" fmla="*/ 453990 h 7297702"/>
                <a:gd name="connsiteX26" fmla="*/ 198683 w 3339552"/>
                <a:gd name="connsiteY26" fmla="*/ 658777 h 7297702"/>
                <a:gd name="connsiteX27" fmla="*/ 265359 w 3339552"/>
                <a:gd name="connsiteY27" fmla="*/ 675446 h 7297702"/>
                <a:gd name="connsiteX28" fmla="*/ 298697 w 3339552"/>
                <a:gd name="connsiteY28" fmla="*/ 699259 h 7297702"/>
                <a:gd name="connsiteX29" fmla="*/ 296315 w 3339552"/>
                <a:gd name="connsiteY29" fmla="*/ 870708 h 7297702"/>
                <a:gd name="connsiteX30" fmla="*/ 362990 w 3339552"/>
                <a:gd name="connsiteY30" fmla="*/ 875471 h 7297702"/>
                <a:gd name="connsiteX31" fmla="*/ 401090 w 3339552"/>
                <a:gd name="connsiteY31" fmla="*/ 825465 h 7297702"/>
                <a:gd name="connsiteX32" fmla="*/ 482052 w 3339552"/>
                <a:gd name="connsiteY32" fmla="*/ 863565 h 7297702"/>
                <a:gd name="connsiteX33" fmla="*/ 420140 w 3339552"/>
                <a:gd name="connsiteY33" fmla="*/ 1008821 h 7297702"/>
                <a:gd name="connsiteX34" fmla="*/ 434427 w 3339552"/>
                <a:gd name="connsiteY34" fmla="*/ 1056446 h 7297702"/>
                <a:gd name="connsiteX35" fmla="*/ 379658 w 3339552"/>
                <a:gd name="connsiteY35" fmla="*/ 1108834 h 7297702"/>
                <a:gd name="connsiteX36" fmla="*/ 415377 w 3339552"/>
                <a:gd name="connsiteY36" fmla="*/ 1137408 h 7297702"/>
                <a:gd name="connsiteX37" fmla="*/ 486815 w 3339552"/>
                <a:gd name="connsiteY37" fmla="*/ 1225515 h 7297702"/>
                <a:gd name="connsiteX38" fmla="*/ 527296 w 3339552"/>
                <a:gd name="connsiteY38" fmla="*/ 1313621 h 7297702"/>
                <a:gd name="connsiteX39" fmla="*/ 636833 w 3339552"/>
                <a:gd name="connsiteY39" fmla="*/ 1366009 h 7297702"/>
                <a:gd name="connsiteX40" fmla="*/ 746371 w 3339552"/>
                <a:gd name="connsiteY40" fmla="*/ 1389821 h 7297702"/>
                <a:gd name="connsiteX41" fmla="*/ 829715 w 3339552"/>
                <a:gd name="connsiteY41" fmla="*/ 1437446 h 7297702"/>
                <a:gd name="connsiteX42" fmla="*/ 913058 w 3339552"/>
                <a:gd name="connsiteY42" fmla="*/ 1411252 h 7297702"/>
                <a:gd name="connsiteX43" fmla="*/ 994021 w 3339552"/>
                <a:gd name="connsiteY43" fmla="*/ 1337434 h 7297702"/>
                <a:gd name="connsiteX44" fmla="*/ 1103558 w 3339552"/>
                <a:gd name="connsiteY44" fmla="*/ 1320765 h 7297702"/>
                <a:gd name="connsiteX45" fmla="*/ 1170233 w 3339552"/>
                <a:gd name="connsiteY45" fmla="*/ 1325527 h 7297702"/>
                <a:gd name="connsiteX46" fmla="*/ 1329777 w 3339552"/>
                <a:gd name="connsiteY46" fmla="*/ 1435065 h 7297702"/>
                <a:gd name="connsiteX47" fmla="*/ 1389308 w 3339552"/>
                <a:gd name="connsiteY47" fmla="*/ 1463640 h 7297702"/>
                <a:gd name="connsiteX48" fmla="*/ 1260721 w 3339552"/>
                <a:gd name="connsiteY48" fmla="*/ 1566034 h 7297702"/>
                <a:gd name="connsiteX49" fmla="*/ 1263102 w 3339552"/>
                <a:gd name="connsiteY49" fmla="*/ 1630327 h 7297702"/>
                <a:gd name="connsiteX50" fmla="*/ 1425027 w 3339552"/>
                <a:gd name="connsiteY50" fmla="*/ 1582702 h 7297702"/>
                <a:gd name="connsiteX51" fmla="*/ 1386927 w 3339552"/>
                <a:gd name="connsiteY51" fmla="*/ 1646996 h 7297702"/>
                <a:gd name="connsiteX52" fmla="*/ 1405977 w 3339552"/>
                <a:gd name="connsiteY52" fmla="*/ 1720815 h 7297702"/>
                <a:gd name="connsiteX53" fmla="*/ 1517896 w 3339552"/>
                <a:gd name="connsiteY53" fmla="*/ 1756534 h 7297702"/>
                <a:gd name="connsiteX54" fmla="*/ 1591715 w 3339552"/>
                <a:gd name="connsiteY54" fmla="*/ 1773202 h 7297702"/>
                <a:gd name="connsiteX55" fmla="*/ 1501227 w 3339552"/>
                <a:gd name="connsiteY55" fmla="*/ 1904171 h 7297702"/>
                <a:gd name="connsiteX56" fmla="*/ 1494083 w 3339552"/>
                <a:gd name="connsiteY56" fmla="*/ 1954177 h 7297702"/>
                <a:gd name="connsiteX57" fmla="*/ 1422646 w 3339552"/>
                <a:gd name="connsiteY57" fmla="*/ 1989896 h 7297702"/>
                <a:gd name="connsiteX58" fmla="*/ 1391690 w 3339552"/>
                <a:gd name="connsiteY58" fmla="*/ 2051809 h 7297702"/>
                <a:gd name="connsiteX59" fmla="*/ 1260721 w 3339552"/>
                <a:gd name="connsiteY59" fmla="*/ 2025615 h 7297702"/>
                <a:gd name="connsiteX60" fmla="*/ 1139277 w 3339552"/>
                <a:gd name="connsiteY60" fmla="*/ 2025614 h 7297702"/>
                <a:gd name="connsiteX61" fmla="*/ 1072602 w 3339552"/>
                <a:gd name="connsiteY61" fmla="*/ 2054190 h 7297702"/>
                <a:gd name="connsiteX62" fmla="*/ 1065458 w 3339552"/>
                <a:gd name="connsiteY62" fmla="*/ 2154202 h 7297702"/>
                <a:gd name="connsiteX63" fmla="*/ 977352 w 3339552"/>
                <a:gd name="connsiteY63" fmla="*/ 2242309 h 7297702"/>
                <a:gd name="connsiteX64" fmla="*/ 1120227 w 3339552"/>
                <a:gd name="connsiteY64" fmla="*/ 2304221 h 7297702"/>
                <a:gd name="connsiteX65" fmla="*/ 1170234 w 3339552"/>
                <a:gd name="connsiteY65" fmla="*/ 2339939 h 7297702"/>
                <a:gd name="connsiteX66" fmla="*/ 1222621 w 3339552"/>
                <a:gd name="connsiteY66" fmla="*/ 2356609 h 7297702"/>
                <a:gd name="connsiteX67" fmla="*/ 1272627 w 3339552"/>
                <a:gd name="connsiteY67" fmla="*/ 2406615 h 7297702"/>
                <a:gd name="connsiteX68" fmla="*/ 1329777 w 3339552"/>
                <a:gd name="connsiteY68" fmla="*/ 2428046 h 7297702"/>
                <a:gd name="connsiteX69" fmla="*/ 1422646 w 3339552"/>
                <a:gd name="connsiteY69" fmla="*/ 2504246 h 7297702"/>
                <a:gd name="connsiteX70" fmla="*/ 1508371 w 3339552"/>
                <a:gd name="connsiteY70" fmla="*/ 2537585 h 7297702"/>
                <a:gd name="connsiteX71" fmla="*/ 1641721 w 3339552"/>
                <a:gd name="connsiteY71" fmla="*/ 2685221 h 7297702"/>
                <a:gd name="connsiteX72" fmla="*/ 1725065 w 3339552"/>
                <a:gd name="connsiteY72" fmla="*/ 2840002 h 7297702"/>
                <a:gd name="connsiteX73" fmla="*/ 1896514 w 3339552"/>
                <a:gd name="connsiteY73" fmla="*/ 2947159 h 7297702"/>
                <a:gd name="connsiteX74" fmla="*/ 1927471 w 3339552"/>
                <a:gd name="connsiteY74" fmla="*/ 3051934 h 7297702"/>
                <a:gd name="connsiteX75" fmla="*/ 1989383 w 3339552"/>
                <a:gd name="connsiteY75" fmla="*/ 3154327 h 7297702"/>
                <a:gd name="connsiteX76" fmla="*/ 2051296 w 3339552"/>
                <a:gd name="connsiteY76" fmla="*/ 3192427 h 7297702"/>
                <a:gd name="connsiteX77" fmla="*/ 2182265 w 3339552"/>
                <a:gd name="connsiteY77" fmla="*/ 3340065 h 7297702"/>
                <a:gd name="connsiteX78" fmla="*/ 2325139 w 3339552"/>
                <a:gd name="connsiteY78" fmla="*/ 3416265 h 7297702"/>
                <a:gd name="connsiteX79" fmla="*/ 2384671 w 3339552"/>
                <a:gd name="connsiteY79" fmla="*/ 3501990 h 7297702"/>
                <a:gd name="connsiteX80" fmla="*/ 2432296 w 3339552"/>
                <a:gd name="connsiteY80" fmla="*/ 3568665 h 7297702"/>
                <a:gd name="connsiteX81" fmla="*/ 2479921 w 3339552"/>
                <a:gd name="connsiteY81" fmla="*/ 3559141 h 7297702"/>
                <a:gd name="connsiteX82" fmla="*/ 2484683 w 3339552"/>
                <a:gd name="connsiteY82" fmla="*/ 3711540 h 7297702"/>
                <a:gd name="connsiteX83" fmla="*/ 2537071 w 3339552"/>
                <a:gd name="connsiteY83" fmla="*/ 3804409 h 7297702"/>
                <a:gd name="connsiteX84" fmla="*/ 2529927 w 3339552"/>
                <a:gd name="connsiteY84" fmla="*/ 3842509 h 7297702"/>
                <a:gd name="connsiteX85" fmla="*/ 2598983 w 3339552"/>
                <a:gd name="connsiteY85" fmla="*/ 3878227 h 7297702"/>
                <a:gd name="connsiteX86" fmla="*/ 2656133 w 3339552"/>
                <a:gd name="connsiteY86" fmla="*/ 3823459 h 7297702"/>
                <a:gd name="connsiteX87" fmla="*/ 2689471 w 3339552"/>
                <a:gd name="connsiteY87" fmla="*/ 3906802 h 7297702"/>
                <a:gd name="connsiteX88" fmla="*/ 2734715 w 3339552"/>
                <a:gd name="connsiteY88" fmla="*/ 3952046 h 7297702"/>
                <a:gd name="connsiteX89" fmla="*/ 2808533 w 3339552"/>
                <a:gd name="connsiteY89" fmla="*/ 3975859 h 7297702"/>
                <a:gd name="connsiteX90" fmla="*/ 2860921 w 3339552"/>
                <a:gd name="connsiteY90" fmla="*/ 4044915 h 7297702"/>
                <a:gd name="connsiteX91" fmla="*/ 2946646 w 3339552"/>
                <a:gd name="connsiteY91" fmla="*/ 4099684 h 7297702"/>
                <a:gd name="connsiteX92" fmla="*/ 2999033 w 3339552"/>
                <a:gd name="connsiteY92" fmla="*/ 4133021 h 7297702"/>
                <a:gd name="connsiteX93" fmla="*/ 2870446 w 3339552"/>
                <a:gd name="connsiteY93" fmla="*/ 4225890 h 7297702"/>
                <a:gd name="connsiteX94" fmla="*/ 2868064 w 3339552"/>
                <a:gd name="connsiteY94" fmla="*/ 4280658 h 7297702"/>
                <a:gd name="connsiteX95" fmla="*/ 2970458 w 3339552"/>
                <a:gd name="connsiteY95" fmla="*/ 4397340 h 7297702"/>
                <a:gd name="connsiteX96" fmla="*/ 3065708 w 3339552"/>
                <a:gd name="connsiteY96" fmla="*/ 4459252 h 7297702"/>
                <a:gd name="connsiteX97" fmla="*/ 3096665 w 3339552"/>
                <a:gd name="connsiteY97" fmla="*/ 4497352 h 7297702"/>
                <a:gd name="connsiteX98" fmla="*/ 3082377 w 3339552"/>
                <a:gd name="connsiteY98" fmla="*/ 4578315 h 7297702"/>
                <a:gd name="connsiteX99" fmla="*/ 3077615 w 3339552"/>
                <a:gd name="connsiteY99" fmla="*/ 4661659 h 7297702"/>
                <a:gd name="connsiteX100" fmla="*/ 3034752 w 3339552"/>
                <a:gd name="connsiteY100" fmla="*/ 4671184 h 7297702"/>
                <a:gd name="connsiteX101" fmla="*/ 3008558 w 3339552"/>
                <a:gd name="connsiteY101" fmla="*/ 4687852 h 7297702"/>
                <a:gd name="connsiteX102" fmla="*/ 3037133 w 3339552"/>
                <a:gd name="connsiteY102" fmla="*/ 4837871 h 7297702"/>
                <a:gd name="connsiteX103" fmla="*/ 3020465 w 3339552"/>
                <a:gd name="connsiteY103" fmla="*/ 4973602 h 7297702"/>
                <a:gd name="connsiteX104" fmla="*/ 2982365 w 3339552"/>
                <a:gd name="connsiteY104" fmla="*/ 5014084 h 7297702"/>
                <a:gd name="connsiteX105" fmla="*/ 2965696 w 3339552"/>
                <a:gd name="connsiteY105" fmla="*/ 5135527 h 7297702"/>
                <a:gd name="connsiteX106" fmla="*/ 2937121 w 3339552"/>
                <a:gd name="connsiteY106" fmla="*/ 5254590 h 7297702"/>
                <a:gd name="connsiteX107" fmla="*/ 2989508 w 3339552"/>
                <a:gd name="connsiteY107" fmla="*/ 5271259 h 7297702"/>
                <a:gd name="connsiteX108" fmla="*/ 2987127 w 3339552"/>
                <a:gd name="connsiteY108" fmla="*/ 5316502 h 7297702"/>
                <a:gd name="connsiteX109" fmla="*/ 2984746 w 3339552"/>
                <a:gd name="connsiteY109" fmla="*/ 5371271 h 7297702"/>
                <a:gd name="connsiteX110" fmla="*/ 3041896 w 3339552"/>
                <a:gd name="connsiteY110" fmla="*/ 5440327 h 7297702"/>
                <a:gd name="connsiteX111" fmla="*/ 3089521 w 3339552"/>
                <a:gd name="connsiteY111" fmla="*/ 5566534 h 7297702"/>
                <a:gd name="connsiteX112" fmla="*/ 2996652 w 3339552"/>
                <a:gd name="connsiteY112" fmla="*/ 5857046 h 7297702"/>
                <a:gd name="connsiteX113" fmla="*/ 3018083 w 3339552"/>
                <a:gd name="connsiteY113" fmla="*/ 5911815 h 7297702"/>
                <a:gd name="connsiteX114" fmla="*/ 3044277 w 3339552"/>
                <a:gd name="connsiteY114" fmla="*/ 5964202 h 7297702"/>
                <a:gd name="connsiteX115" fmla="*/ 3049040 w 3339552"/>
                <a:gd name="connsiteY115" fmla="*/ 6068977 h 7297702"/>
                <a:gd name="connsiteX116" fmla="*/ 2956170 w 3339552"/>
                <a:gd name="connsiteY116" fmla="*/ 6228522 h 7297702"/>
                <a:gd name="connsiteX117" fmla="*/ 2920452 w 3339552"/>
                <a:gd name="connsiteY117" fmla="*/ 6209471 h 7297702"/>
                <a:gd name="connsiteX118" fmla="*/ 2849015 w 3339552"/>
                <a:gd name="connsiteY118" fmla="*/ 6221377 h 7297702"/>
                <a:gd name="connsiteX119" fmla="*/ 2713283 w 3339552"/>
                <a:gd name="connsiteY119" fmla="*/ 6333296 h 7297702"/>
                <a:gd name="connsiteX120" fmla="*/ 2606127 w 3339552"/>
                <a:gd name="connsiteY120" fmla="*/ 6319009 h 7297702"/>
                <a:gd name="connsiteX121" fmla="*/ 2575171 w 3339552"/>
                <a:gd name="connsiteY121" fmla="*/ 6347584 h 7297702"/>
                <a:gd name="connsiteX122" fmla="*/ 2508495 w 3339552"/>
                <a:gd name="connsiteY122" fmla="*/ 6392826 h 7297702"/>
                <a:gd name="connsiteX123" fmla="*/ 2391815 w 3339552"/>
                <a:gd name="connsiteY123" fmla="*/ 6380921 h 7297702"/>
                <a:gd name="connsiteX124" fmla="*/ 2368002 w 3339552"/>
                <a:gd name="connsiteY124" fmla="*/ 6497602 h 7297702"/>
                <a:gd name="connsiteX125" fmla="*/ 2363240 w 3339552"/>
                <a:gd name="connsiteY125" fmla="*/ 6533321 h 7297702"/>
                <a:gd name="connsiteX126" fmla="*/ 2339428 w 3339552"/>
                <a:gd name="connsiteY126" fmla="*/ 6552371 h 7297702"/>
                <a:gd name="connsiteX127" fmla="*/ 2141783 w 3339552"/>
                <a:gd name="connsiteY127" fmla="*/ 6504746 h 7297702"/>
                <a:gd name="connsiteX128" fmla="*/ 2103683 w 3339552"/>
                <a:gd name="connsiteY128" fmla="*/ 6557134 h 7297702"/>
                <a:gd name="connsiteX129" fmla="*/ 2072727 w 3339552"/>
                <a:gd name="connsiteY129" fmla="*/ 6652384 h 7297702"/>
                <a:gd name="connsiteX130" fmla="*/ 2039389 w 3339552"/>
                <a:gd name="connsiteY130" fmla="*/ 6716677 h 7297702"/>
                <a:gd name="connsiteX131" fmla="*/ 2051296 w 3339552"/>
                <a:gd name="connsiteY131" fmla="*/ 6778590 h 7297702"/>
                <a:gd name="connsiteX132" fmla="*/ 2184646 w 3339552"/>
                <a:gd name="connsiteY132" fmla="*/ 6890509 h 7297702"/>
                <a:gd name="connsiteX133" fmla="*/ 2253702 w 3339552"/>
                <a:gd name="connsiteY133" fmla="*/ 6923846 h 7297702"/>
                <a:gd name="connsiteX134" fmla="*/ 2237033 w 3339552"/>
                <a:gd name="connsiteY134" fmla="*/ 6947659 h 7297702"/>
                <a:gd name="connsiteX135" fmla="*/ 2201315 w 3339552"/>
                <a:gd name="connsiteY135" fmla="*/ 6966709 h 7297702"/>
                <a:gd name="connsiteX136" fmla="*/ 2234652 w 3339552"/>
                <a:gd name="connsiteY136" fmla="*/ 7042909 h 7297702"/>
                <a:gd name="connsiteX137" fmla="*/ 2203696 w 3339552"/>
                <a:gd name="connsiteY137" fmla="*/ 7064340 h 7297702"/>
                <a:gd name="connsiteX138" fmla="*/ 2098921 w 3339552"/>
                <a:gd name="connsiteY138" fmla="*/ 7002427 h 7297702"/>
                <a:gd name="connsiteX139" fmla="*/ 2056058 w 3339552"/>
                <a:gd name="connsiteY139" fmla="*/ 7028621 h 7297702"/>
                <a:gd name="connsiteX140" fmla="*/ 1996527 w 3339552"/>
                <a:gd name="connsiteY140" fmla="*/ 6926227 h 7297702"/>
                <a:gd name="connsiteX141" fmla="*/ 1879846 w 3339552"/>
                <a:gd name="connsiteY141" fmla="*/ 6952421 h 7297702"/>
                <a:gd name="connsiteX142" fmla="*/ 1815552 w 3339552"/>
                <a:gd name="connsiteY142" fmla="*/ 6957184 h 7297702"/>
                <a:gd name="connsiteX143" fmla="*/ 1765546 w 3339552"/>
                <a:gd name="connsiteY143" fmla="*/ 6952422 h 7297702"/>
                <a:gd name="connsiteX144" fmla="*/ 1708396 w 3339552"/>
                <a:gd name="connsiteY144" fmla="*/ 6997665 h 7297702"/>
                <a:gd name="connsiteX145" fmla="*/ 1529802 w 3339552"/>
                <a:gd name="connsiteY145" fmla="*/ 6957184 h 7297702"/>
                <a:gd name="connsiteX146" fmla="*/ 1553614 w 3339552"/>
                <a:gd name="connsiteY146" fmla="*/ 7083390 h 7297702"/>
                <a:gd name="connsiteX147" fmla="*/ 1477415 w 3339552"/>
                <a:gd name="connsiteY147" fmla="*/ 7128634 h 7297702"/>
                <a:gd name="connsiteX148" fmla="*/ 1415502 w 3339552"/>
                <a:gd name="connsiteY148" fmla="*/ 7195308 h 7297702"/>
                <a:gd name="connsiteX149" fmla="*/ 1265483 w 3339552"/>
                <a:gd name="connsiteY149" fmla="*/ 7188165 h 7297702"/>
                <a:gd name="connsiteX150" fmla="*/ 1213096 w 3339552"/>
                <a:gd name="connsiteY150" fmla="*/ 7297702 h 7297702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413121 w 3339552"/>
                <a:gd name="connsiteY7" fmla="*/ 239676 h 7297702"/>
                <a:gd name="connsiteX8" fmla="*/ 1339302 w 3339552"/>
                <a:gd name="connsiteY8" fmla="*/ 275396 h 7297702"/>
                <a:gd name="connsiteX9" fmla="*/ 1260721 w 3339552"/>
                <a:gd name="connsiteY9" fmla="*/ 315877 h 7297702"/>
                <a:gd name="connsiteX10" fmla="*/ 1191665 w 3339552"/>
                <a:gd name="connsiteY10" fmla="*/ 242059 h 7297702"/>
                <a:gd name="connsiteX11" fmla="*/ 1082127 w 3339552"/>
                <a:gd name="connsiteY11" fmla="*/ 323021 h 7297702"/>
                <a:gd name="connsiteX12" fmla="*/ 1020215 w 3339552"/>
                <a:gd name="connsiteY12" fmla="*/ 389696 h 7297702"/>
                <a:gd name="connsiteX13" fmla="*/ 858290 w 3339552"/>
                <a:gd name="connsiteY13" fmla="*/ 270634 h 7297702"/>
                <a:gd name="connsiteX14" fmla="*/ 796377 w 3339552"/>
                <a:gd name="connsiteY14" fmla="*/ 375408 h 7297702"/>
                <a:gd name="connsiteX15" fmla="*/ 755896 w 3339552"/>
                <a:gd name="connsiteY15" fmla="*/ 311115 h 7297702"/>
                <a:gd name="connsiteX16" fmla="*/ 689221 w 3339552"/>
                <a:gd name="connsiteY16" fmla="*/ 239677 h 7297702"/>
                <a:gd name="connsiteX17" fmla="*/ 667790 w 3339552"/>
                <a:gd name="connsiteY17" fmla="*/ 282540 h 7297702"/>
                <a:gd name="connsiteX18" fmla="*/ 620165 w 3339552"/>
                <a:gd name="connsiteY18" fmla="*/ 351596 h 7297702"/>
                <a:gd name="connsiteX19" fmla="*/ 589208 w 3339552"/>
                <a:gd name="connsiteY19" fmla="*/ 365884 h 7297702"/>
                <a:gd name="connsiteX20" fmla="*/ 498721 w 3339552"/>
                <a:gd name="connsiteY20" fmla="*/ 451609 h 7297702"/>
                <a:gd name="connsiteX21" fmla="*/ 396327 w 3339552"/>
                <a:gd name="connsiteY21" fmla="*/ 349215 h 7297702"/>
                <a:gd name="connsiteX22" fmla="*/ 243927 w 3339552"/>
                <a:gd name="connsiteY22" fmla="*/ 263490 h 7297702"/>
                <a:gd name="connsiteX23" fmla="*/ 174871 w 3339552"/>
                <a:gd name="connsiteY23" fmla="*/ 296827 h 7297702"/>
                <a:gd name="connsiteX24" fmla="*/ 127246 w 3339552"/>
                <a:gd name="connsiteY24" fmla="*/ 380171 h 7297702"/>
                <a:gd name="connsiteX25" fmla="*/ 43902 w 3339552"/>
                <a:gd name="connsiteY25" fmla="*/ 442084 h 7297702"/>
                <a:gd name="connsiteX26" fmla="*/ 8183 w 3339552"/>
                <a:gd name="connsiteY26" fmla="*/ 453990 h 7297702"/>
                <a:gd name="connsiteX27" fmla="*/ 198683 w 3339552"/>
                <a:gd name="connsiteY27" fmla="*/ 658777 h 7297702"/>
                <a:gd name="connsiteX28" fmla="*/ 265359 w 3339552"/>
                <a:gd name="connsiteY28" fmla="*/ 675446 h 7297702"/>
                <a:gd name="connsiteX29" fmla="*/ 298697 w 3339552"/>
                <a:gd name="connsiteY29" fmla="*/ 699259 h 7297702"/>
                <a:gd name="connsiteX30" fmla="*/ 296315 w 3339552"/>
                <a:gd name="connsiteY30" fmla="*/ 870708 h 7297702"/>
                <a:gd name="connsiteX31" fmla="*/ 362990 w 3339552"/>
                <a:gd name="connsiteY31" fmla="*/ 875471 h 7297702"/>
                <a:gd name="connsiteX32" fmla="*/ 401090 w 3339552"/>
                <a:gd name="connsiteY32" fmla="*/ 825465 h 7297702"/>
                <a:gd name="connsiteX33" fmla="*/ 482052 w 3339552"/>
                <a:gd name="connsiteY33" fmla="*/ 863565 h 7297702"/>
                <a:gd name="connsiteX34" fmla="*/ 420140 w 3339552"/>
                <a:gd name="connsiteY34" fmla="*/ 1008821 h 7297702"/>
                <a:gd name="connsiteX35" fmla="*/ 434427 w 3339552"/>
                <a:gd name="connsiteY35" fmla="*/ 1056446 h 7297702"/>
                <a:gd name="connsiteX36" fmla="*/ 379658 w 3339552"/>
                <a:gd name="connsiteY36" fmla="*/ 1108834 h 7297702"/>
                <a:gd name="connsiteX37" fmla="*/ 415377 w 3339552"/>
                <a:gd name="connsiteY37" fmla="*/ 1137408 h 7297702"/>
                <a:gd name="connsiteX38" fmla="*/ 486815 w 3339552"/>
                <a:gd name="connsiteY38" fmla="*/ 1225515 h 7297702"/>
                <a:gd name="connsiteX39" fmla="*/ 527296 w 3339552"/>
                <a:gd name="connsiteY39" fmla="*/ 1313621 h 7297702"/>
                <a:gd name="connsiteX40" fmla="*/ 636833 w 3339552"/>
                <a:gd name="connsiteY40" fmla="*/ 1366009 h 7297702"/>
                <a:gd name="connsiteX41" fmla="*/ 746371 w 3339552"/>
                <a:gd name="connsiteY41" fmla="*/ 1389821 h 7297702"/>
                <a:gd name="connsiteX42" fmla="*/ 829715 w 3339552"/>
                <a:gd name="connsiteY42" fmla="*/ 1437446 h 7297702"/>
                <a:gd name="connsiteX43" fmla="*/ 913058 w 3339552"/>
                <a:gd name="connsiteY43" fmla="*/ 1411252 h 7297702"/>
                <a:gd name="connsiteX44" fmla="*/ 994021 w 3339552"/>
                <a:gd name="connsiteY44" fmla="*/ 1337434 h 7297702"/>
                <a:gd name="connsiteX45" fmla="*/ 1103558 w 3339552"/>
                <a:gd name="connsiteY45" fmla="*/ 1320765 h 7297702"/>
                <a:gd name="connsiteX46" fmla="*/ 1170233 w 3339552"/>
                <a:gd name="connsiteY46" fmla="*/ 1325527 h 7297702"/>
                <a:gd name="connsiteX47" fmla="*/ 1329777 w 3339552"/>
                <a:gd name="connsiteY47" fmla="*/ 1435065 h 7297702"/>
                <a:gd name="connsiteX48" fmla="*/ 1389308 w 3339552"/>
                <a:gd name="connsiteY48" fmla="*/ 1463640 h 7297702"/>
                <a:gd name="connsiteX49" fmla="*/ 1260721 w 3339552"/>
                <a:gd name="connsiteY49" fmla="*/ 1566034 h 7297702"/>
                <a:gd name="connsiteX50" fmla="*/ 1263102 w 3339552"/>
                <a:gd name="connsiteY50" fmla="*/ 1630327 h 7297702"/>
                <a:gd name="connsiteX51" fmla="*/ 1425027 w 3339552"/>
                <a:gd name="connsiteY51" fmla="*/ 1582702 h 7297702"/>
                <a:gd name="connsiteX52" fmla="*/ 1386927 w 3339552"/>
                <a:gd name="connsiteY52" fmla="*/ 1646996 h 7297702"/>
                <a:gd name="connsiteX53" fmla="*/ 1405977 w 3339552"/>
                <a:gd name="connsiteY53" fmla="*/ 1720815 h 7297702"/>
                <a:gd name="connsiteX54" fmla="*/ 1517896 w 3339552"/>
                <a:gd name="connsiteY54" fmla="*/ 1756534 h 7297702"/>
                <a:gd name="connsiteX55" fmla="*/ 1591715 w 3339552"/>
                <a:gd name="connsiteY55" fmla="*/ 1773202 h 7297702"/>
                <a:gd name="connsiteX56" fmla="*/ 1501227 w 3339552"/>
                <a:gd name="connsiteY56" fmla="*/ 1904171 h 7297702"/>
                <a:gd name="connsiteX57" fmla="*/ 1494083 w 3339552"/>
                <a:gd name="connsiteY57" fmla="*/ 1954177 h 7297702"/>
                <a:gd name="connsiteX58" fmla="*/ 1422646 w 3339552"/>
                <a:gd name="connsiteY58" fmla="*/ 1989896 h 7297702"/>
                <a:gd name="connsiteX59" fmla="*/ 1391690 w 3339552"/>
                <a:gd name="connsiteY59" fmla="*/ 2051809 h 7297702"/>
                <a:gd name="connsiteX60" fmla="*/ 1260721 w 3339552"/>
                <a:gd name="connsiteY60" fmla="*/ 2025615 h 7297702"/>
                <a:gd name="connsiteX61" fmla="*/ 1139277 w 3339552"/>
                <a:gd name="connsiteY61" fmla="*/ 2025614 h 7297702"/>
                <a:gd name="connsiteX62" fmla="*/ 1072602 w 3339552"/>
                <a:gd name="connsiteY62" fmla="*/ 2054190 h 7297702"/>
                <a:gd name="connsiteX63" fmla="*/ 1065458 w 3339552"/>
                <a:gd name="connsiteY63" fmla="*/ 2154202 h 7297702"/>
                <a:gd name="connsiteX64" fmla="*/ 977352 w 3339552"/>
                <a:gd name="connsiteY64" fmla="*/ 2242309 h 7297702"/>
                <a:gd name="connsiteX65" fmla="*/ 1120227 w 3339552"/>
                <a:gd name="connsiteY65" fmla="*/ 2304221 h 7297702"/>
                <a:gd name="connsiteX66" fmla="*/ 1170234 w 3339552"/>
                <a:gd name="connsiteY66" fmla="*/ 2339939 h 7297702"/>
                <a:gd name="connsiteX67" fmla="*/ 1222621 w 3339552"/>
                <a:gd name="connsiteY67" fmla="*/ 2356609 h 7297702"/>
                <a:gd name="connsiteX68" fmla="*/ 1272627 w 3339552"/>
                <a:gd name="connsiteY68" fmla="*/ 2406615 h 7297702"/>
                <a:gd name="connsiteX69" fmla="*/ 1329777 w 3339552"/>
                <a:gd name="connsiteY69" fmla="*/ 2428046 h 7297702"/>
                <a:gd name="connsiteX70" fmla="*/ 1422646 w 3339552"/>
                <a:gd name="connsiteY70" fmla="*/ 2504246 h 7297702"/>
                <a:gd name="connsiteX71" fmla="*/ 1508371 w 3339552"/>
                <a:gd name="connsiteY71" fmla="*/ 2537585 h 7297702"/>
                <a:gd name="connsiteX72" fmla="*/ 1641721 w 3339552"/>
                <a:gd name="connsiteY72" fmla="*/ 2685221 h 7297702"/>
                <a:gd name="connsiteX73" fmla="*/ 1725065 w 3339552"/>
                <a:gd name="connsiteY73" fmla="*/ 2840002 h 7297702"/>
                <a:gd name="connsiteX74" fmla="*/ 1896514 w 3339552"/>
                <a:gd name="connsiteY74" fmla="*/ 2947159 h 7297702"/>
                <a:gd name="connsiteX75" fmla="*/ 1927471 w 3339552"/>
                <a:gd name="connsiteY75" fmla="*/ 3051934 h 7297702"/>
                <a:gd name="connsiteX76" fmla="*/ 1989383 w 3339552"/>
                <a:gd name="connsiteY76" fmla="*/ 3154327 h 7297702"/>
                <a:gd name="connsiteX77" fmla="*/ 2051296 w 3339552"/>
                <a:gd name="connsiteY77" fmla="*/ 3192427 h 7297702"/>
                <a:gd name="connsiteX78" fmla="*/ 2182265 w 3339552"/>
                <a:gd name="connsiteY78" fmla="*/ 3340065 h 7297702"/>
                <a:gd name="connsiteX79" fmla="*/ 2325139 w 3339552"/>
                <a:gd name="connsiteY79" fmla="*/ 3416265 h 7297702"/>
                <a:gd name="connsiteX80" fmla="*/ 2384671 w 3339552"/>
                <a:gd name="connsiteY80" fmla="*/ 3501990 h 7297702"/>
                <a:gd name="connsiteX81" fmla="*/ 2432296 w 3339552"/>
                <a:gd name="connsiteY81" fmla="*/ 3568665 h 7297702"/>
                <a:gd name="connsiteX82" fmla="*/ 2479921 w 3339552"/>
                <a:gd name="connsiteY82" fmla="*/ 3559141 h 7297702"/>
                <a:gd name="connsiteX83" fmla="*/ 2484683 w 3339552"/>
                <a:gd name="connsiteY83" fmla="*/ 3711540 h 7297702"/>
                <a:gd name="connsiteX84" fmla="*/ 2537071 w 3339552"/>
                <a:gd name="connsiteY84" fmla="*/ 3804409 h 7297702"/>
                <a:gd name="connsiteX85" fmla="*/ 2529927 w 3339552"/>
                <a:gd name="connsiteY85" fmla="*/ 3842509 h 7297702"/>
                <a:gd name="connsiteX86" fmla="*/ 2598983 w 3339552"/>
                <a:gd name="connsiteY86" fmla="*/ 3878227 h 7297702"/>
                <a:gd name="connsiteX87" fmla="*/ 2656133 w 3339552"/>
                <a:gd name="connsiteY87" fmla="*/ 3823459 h 7297702"/>
                <a:gd name="connsiteX88" fmla="*/ 2689471 w 3339552"/>
                <a:gd name="connsiteY88" fmla="*/ 3906802 h 7297702"/>
                <a:gd name="connsiteX89" fmla="*/ 2734715 w 3339552"/>
                <a:gd name="connsiteY89" fmla="*/ 3952046 h 7297702"/>
                <a:gd name="connsiteX90" fmla="*/ 2808533 w 3339552"/>
                <a:gd name="connsiteY90" fmla="*/ 3975859 h 7297702"/>
                <a:gd name="connsiteX91" fmla="*/ 2860921 w 3339552"/>
                <a:gd name="connsiteY91" fmla="*/ 4044915 h 7297702"/>
                <a:gd name="connsiteX92" fmla="*/ 2946646 w 3339552"/>
                <a:gd name="connsiteY92" fmla="*/ 4099684 h 7297702"/>
                <a:gd name="connsiteX93" fmla="*/ 2999033 w 3339552"/>
                <a:gd name="connsiteY93" fmla="*/ 4133021 h 7297702"/>
                <a:gd name="connsiteX94" fmla="*/ 2870446 w 3339552"/>
                <a:gd name="connsiteY94" fmla="*/ 4225890 h 7297702"/>
                <a:gd name="connsiteX95" fmla="*/ 2868064 w 3339552"/>
                <a:gd name="connsiteY95" fmla="*/ 4280658 h 7297702"/>
                <a:gd name="connsiteX96" fmla="*/ 2970458 w 3339552"/>
                <a:gd name="connsiteY96" fmla="*/ 4397340 h 7297702"/>
                <a:gd name="connsiteX97" fmla="*/ 3065708 w 3339552"/>
                <a:gd name="connsiteY97" fmla="*/ 4459252 h 7297702"/>
                <a:gd name="connsiteX98" fmla="*/ 3096665 w 3339552"/>
                <a:gd name="connsiteY98" fmla="*/ 4497352 h 7297702"/>
                <a:gd name="connsiteX99" fmla="*/ 3082377 w 3339552"/>
                <a:gd name="connsiteY99" fmla="*/ 4578315 h 7297702"/>
                <a:gd name="connsiteX100" fmla="*/ 3077615 w 3339552"/>
                <a:gd name="connsiteY100" fmla="*/ 4661659 h 7297702"/>
                <a:gd name="connsiteX101" fmla="*/ 3034752 w 3339552"/>
                <a:gd name="connsiteY101" fmla="*/ 4671184 h 7297702"/>
                <a:gd name="connsiteX102" fmla="*/ 3008558 w 3339552"/>
                <a:gd name="connsiteY102" fmla="*/ 4687852 h 7297702"/>
                <a:gd name="connsiteX103" fmla="*/ 3037133 w 3339552"/>
                <a:gd name="connsiteY103" fmla="*/ 4837871 h 7297702"/>
                <a:gd name="connsiteX104" fmla="*/ 3020465 w 3339552"/>
                <a:gd name="connsiteY104" fmla="*/ 4973602 h 7297702"/>
                <a:gd name="connsiteX105" fmla="*/ 2982365 w 3339552"/>
                <a:gd name="connsiteY105" fmla="*/ 5014084 h 7297702"/>
                <a:gd name="connsiteX106" fmla="*/ 2965696 w 3339552"/>
                <a:gd name="connsiteY106" fmla="*/ 5135527 h 7297702"/>
                <a:gd name="connsiteX107" fmla="*/ 2937121 w 3339552"/>
                <a:gd name="connsiteY107" fmla="*/ 5254590 h 7297702"/>
                <a:gd name="connsiteX108" fmla="*/ 2989508 w 3339552"/>
                <a:gd name="connsiteY108" fmla="*/ 5271259 h 7297702"/>
                <a:gd name="connsiteX109" fmla="*/ 2987127 w 3339552"/>
                <a:gd name="connsiteY109" fmla="*/ 5316502 h 7297702"/>
                <a:gd name="connsiteX110" fmla="*/ 2984746 w 3339552"/>
                <a:gd name="connsiteY110" fmla="*/ 5371271 h 7297702"/>
                <a:gd name="connsiteX111" fmla="*/ 3041896 w 3339552"/>
                <a:gd name="connsiteY111" fmla="*/ 5440327 h 7297702"/>
                <a:gd name="connsiteX112" fmla="*/ 3089521 w 3339552"/>
                <a:gd name="connsiteY112" fmla="*/ 5566534 h 7297702"/>
                <a:gd name="connsiteX113" fmla="*/ 2996652 w 3339552"/>
                <a:gd name="connsiteY113" fmla="*/ 5857046 h 7297702"/>
                <a:gd name="connsiteX114" fmla="*/ 3018083 w 3339552"/>
                <a:gd name="connsiteY114" fmla="*/ 5911815 h 7297702"/>
                <a:gd name="connsiteX115" fmla="*/ 3044277 w 3339552"/>
                <a:gd name="connsiteY115" fmla="*/ 5964202 h 7297702"/>
                <a:gd name="connsiteX116" fmla="*/ 3049040 w 3339552"/>
                <a:gd name="connsiteY116" fmla="*/ 6068977 h 7297702"/>
                <a:gd name="connsiteX117" fmla="*/ 2956170 w 3339552"/>
                <a:gd name="connsiteY117" fmla="*/ 6228522 h 7297702"/>
                <a:gd name="connsiteX118" fmla="*/ 2920452 w 3339552"/>
                <a:gd name="connsiteY118" fmla="*/ 6209471 h 7297702"/>
                <a:gd name="connsiteX119" fmla="*/ 2849015 w 3339552"/>
                <a:gd name="connsiteY119" fmla="*/ 6221377 h 7297702"/>
                <a:gd name="connsiteX120" fmla="*/ 2713283 w 3339552"/>
                <a:gd name="connsiteY120" fmla="*/ 6333296 h 7297702"/>
                <a:gd name="connsiteX121" fmla="*/ 2606127 w 3339552"/>
                <a:gd name="connsiteY121" fmla="*/ 6319009 h 7297702"/>
                <a:gd name="connsiteX122" fmla="*/ 2575171 w 3339552"/>
                <a:gd name="connsiteY122" fmla="*/ 6347584 h 7297702"/>
                <a:gd name="connsiteX123" fmla="*/ 2508495 w 3339552"/>
                <a:gd name="connsiteY123" fmla="*/ 6392826 h 7297702"/>
                <a:gd name="connsiteX124" fmla="*/ 2391815 w 3339552"/>
                <a:gd name="connsiteY124" fmla="*/ 6380921 h 7297702"/>
                <a:gd name="connsiteX125" fmla="*/ 2368002 w 3339552"/>
                <a:gd name="connsiteY125" fmla="*/ 6497602 h 7297702"/>
                <a:gd name="connsiteX126" fmla="*/ 2363240 w 3339552"/>
                <a:gd name="connsiteY126" fmla="*/ 6533321 h 7297702"/>
                <a:gd name="connsiteX127" fmla="*/ 2339428 w 3339552"/>
                <a:gd name="connsiteY127" fmla="*/ 6552371 h 7297702"/>
                <a:gd name="connsiteX128" fmla="*/ 2141783 w 3339552"/>
                <a:gd name="connsiteY128" fmla="*/ 6504746 h 7297702"/>
                <a:gd name="connsiteX129" fmla="*/ 2103683 w 3339552"/>
                <a:gd name="connsiteY129" fmla="*/ 6557134 h 7297702"/>
                <a:gd name="connsiteX130" fmla="*/ 2072727 w 3339552"/>
                <a:gd name="connsiteY130" fmla="*/ 6652384 h 7297702"/>
                <a:gd name="connsiteX131" fmla="*/ 2039389 w 3339552"/>
                <a:gd name="connsiteY131" fmla="*/ 6716677 h 7297702"/>
                <a:gd name="connsiteX132" fmla="*/ 2051296 w 3339552"/>
                <a:gd name="connsiteY132" fmla="*/ 6778590 h 7297702"/>
                <a:gd name="connsiteX133" fmla="*/ 2184646 w 3339552"/>
                <a:gd name="connsiteY133" fmla="*/ 6890509 h 7297702"/>
                <a:gd name="connsiteX134" fmla="*/ 2253702 w 3339552"/>
                <a:gd name="connsiteY134" fmla="*/ 6923846 h 7297702"/>
                <a:gd name="connsiteX135" fmla="*/ 2237033 w 3339552"/>
                <a:gd name="connsiteY135" fmla="*/ 6947659 h 7297702"/>
                <a:gd name="connsiteX136" fmla="*/ 2201315 w 3339552"/>
                <a:gd name="connsiteY136" fmla="*/ 6966709 h 7297702"/>
                <a:gd name="connsiteX137" fmla="*/ 2234652 w 3339552"/>
                <a:gd name="connsiteY137" fmla="*/ 7042909 h 7297702"/>
                <a:gd name="connsiteX138" fmla="*/ 2203696 w 3339552"/>
                <a:gd name="connsiteY138" fmla="*/ 7064340 h 7297702"/>
                <a:gd name="connsiteX139" fmla="*/ 2098921 w 3339552"/>
                <a:gd name="connsiteY139" fmla="*/ 7002427 h 7297702"/>
                <a:gd name="connsiteX140" fmla="*/ 2056058 w 3339552"/>
                <a:gd name="connsiteY140" fmla="*/ 7028621 h 7297702"/>
                <a:gd name="connsiteX141" fmla="*/ 1996527 w 3339552"/>
                <a:gd name="connsiteY141" fmla="*/ 6926227 h 7297702"/>
                <a:gd name="connsiteX142" fmla="*/ 1879846 w 3339552"/>
                <a:gd name="connsiteY142" fmla="*/ 6952421 h 7297702"/>
                <a:gd name="connsiteX143" fmla="*/ 1815552 w 3339552"/>
                <a:gd name="connsiteY143" fmla="*/ 6957184 h 7297702"/>
                <a:gd name="connsiteX144" fmla="*/ 1765546 w 3339552"/>
                <a:gd name="connsiteY144" fmla="*/ 6952422 h 7297702"/>
                <a:gd name="connsiteX145" fmla="*/ 1708396 w 3339552"/>
                <a:gd name="connsiteY145" fmla="*/ 6997665 h 7297702"/>
                <a:gd name="connsiteX146" fmla="*/ 1529802 w 3339552"/>
                <a:gd name="connsiteY146" fmla="*/ 6957184 h 7297702"/>
                <a:gd name="connsiteX147" fmla="*/ 1553614 w 3339552"/>
                <a:gd name="connsiteY147" fmla="*/ 7083390 h 7297702"/>
                <a:gd name="connsiteX148" fmla="*/ 1477415 w 3339552"/>
                <a:gd name="connsiteY148" fmla="*/ 7128634 h 7297702"/>
                <a:gd name="connsiteX149" fmla="*/ 1415502 w 3339552"/>
                <a:gd name="connsiteY149" fmla="*/ 7195308 h 7297702"/>
                <a:gd name="connsiteX150" fmla="*/ 1265483 w 3339552"/>
                <a:gd name="connsiteY150" fmla="*/ 7188165 h 7297702"/>
                <a:gd name="connsiteX151" fmla="*/ 1213096 w 3339552"/>
                <a:gd name="connsiteY151" fmla="*/ 7297702 h 7297702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05990 w 3339552"/>
                <a:gd name="connsiteY7" fmla="*/ 213026 h 7290101"/>
                <a:gd name="connsiteX8" fmla="*/ 1413121 w 3339552"/>
                <a:gd name="connsiteY8" fmla="*/ 232075 h 7290101"/>
                <a:gd name="connsiteX9" fmla="*/ 1339302 w 3339552"/>
                <a:gd name="connsiteY9" fmla="*/ 267795 h 7290101"/>
                <a:gd name="connsiteX10" fmla="*/ 1260721 w 3339552"/>
                <a:gd name="connsiteY10" fmla="*/ 308276 h 7290101"/>
                <a:gd name="connsiteX11" fmla="*/ 1191665 w 3339552"/>
                <a:gd name="connsiteY11" fmla="*/ 234458 h 7290101"/>
                <a:gd name="connsiteX12" fmla="*/ 1082127 w 3339552"/>
                <a:gd name="connsiteY12" fmla="*/ 315420 h 7290101"/>
                <a:gd name="connsiteX13" fmla="*/ 1020215 w 3339552"/>
                <a:gd name="connsiteY13" fmla="*/ 382095 h 7290101"/>
                <a:gd name="connsiteX14" fmla="*/ 858290 w 3339552"/>
                <a:gd name="connsiteY14" fmla="*/ 263033 h 7290101"/>
                <a:gd name="connsiteX15" fmla="*/ 796377 w 3339552"/>
                <a:gd name="connsiteY15" fmla="*/ 367807 h 7290101"/>
                <a:gd name="connsiteX16" fmla="*/ 755896 w 3339552"/>
                <a:gd name="connsiteY16" fmla="*/ 303514 h 7290101"/>
                <a:gd name="connsiteX17" fmla="*/ 689221 w 3339552"/>
                <a:gd name="connsiteY17" fmla="*/ 232076 h 7290101"/>
                <a:gd name="connsiteX18" fmla="*/ 667790 w 3339552"/>
                <a:gd name="connsiteY18" fmla="*/ 274939 h 7290101"/>
                <a:gd name="connsiteX19" fmla="*/ 620165 w 3339552"/>
                <a:gd name="connsiteY19" fmla="*/ 343995 h 7290101"/>
                <a:gd name="connsiteX20" fmla="*/ 589208 w 3339552"/>
                <a:gd name="connsiteY20" fmla="*/ 358283 h 7290101"/>
                <a:gd name="connsiteX21" fmla="*/ 498721 w 3339552"/>
                <a:gd name="connsiteY21" fmla="*/ 444008 h 7290101"/>
                <a:gd name="connsiteX22" fmla="*/ 396327 w 3339552"/>
                <a:gd name="connsiteY22" fmla="*/ 341614 h 7290101"/>
                <a:gd name="connsiteX23" fmla="*/ 243927 w 3339552"/>
                <a:gd name="connsiteY23" fmla="*/ 255889 h 7290101"/>
                <a:gd name="connsiteX24" fmla="*/ 174871 w 3339552"/>
                <a:gd name="connsiteY24" fmla="*/ 289226 h 7290101"/>
                <a:gd name="connsiteX25" fmla="*/ 127246 w 3339552"/>
                <a:gd name="connsiteY25" fmla="*/ 372570 h 7290101"/>
                <a:gd name="connsiteX26" fmla="*/ 43902 w 3339552"/>
                <a:gd name="connsiteY26" fmla="*/ 434483 h 7290101"/>
                <a:gd name="connsiteX27" fmla="*/ 8183 w 3339552"/>
                <a:gd name="connsiteY27" fmla="*/ 446389 h 7290101"/>
                <a:gd name="connsiteX28" fmla="*/ 198683 w 3339552"/>
                <a:gd name="connsiteY28" fmla="*/ 651176 h 7290101"/>
                <a:gd name="connsiteX29" fmla="*/ 265359 w 3339552"/>
                <a:gd name="connsiteY29" fmla="*/ 667845 h 7290101"/>
                <a:gd name="connsiteX30" fmla="*/ 298697 w 3339552"/>
                <a:gd name="connsiteY30" fmla="*/ 691658 h 7290101"/>
                <a:gd name="connsiteX31" fmla="*/ 296315 w 3339552"/>
                <a:gd name="connsiteY31" fmla="*/ 863107 h 7290101"/>
                <a:gd name="connsiteX32" fmla="*/ 362990 w 3339552"/>
                <a:gd name="connsiteY32" fmla="*/ 867870 h 7290101"/>
                <a:gd name="connsiteX33" fmla="*/ 401090 w 3339552"/>
                <a:gd name="connsiteY33" fmla="*/ 817864 h 7290101"/>
                <a:gd name="connsiteX34" fmla="*/ 482052 w 3339552"/>
                <a:gd name="connsiteY34" fmla="*/ 855964 h 7290101"/>
                <a:gd name="connsiteX35" fmla="*/ 420140 w 3339552"/>
                <a:gd name="connsiteY35" fmla="*/ 1001220 h 7290101"/>
                <a:gd name="connsiteX36" fmla="*/ 434427 w 3339552"/>
                <a:gd name="connsiteY36" fmla="*/ 1048845 h 7290101"/>
                <a:gd name="connsiteX37" fmla="*/ 379658 w 3339552"/>
                <a:gd name="connsiteY37" fmla="*/ 1101233 h 7290101"/>
                <a:gd name="connsiteX38" fmla="*/ 415377 w 3339552"/>
                <a:gd name="connsiteY38" fmla="*/ 1129807 h 7290101"/>
                <a:gd name="connsiteX39" fmla="*/ 486815 w 3339552"/>
                <a:gd name="connsiteY39" fmla="*/ 1217914 h 7290101"/>
                <a:gd name="connsiteX40" fmla="*/ 527296 w 3339552"/>
                <a:gd name="connsiteY40" fmla="*/ 1306020 h 7290101"/>
                <a:gd name="connsiteX41" fmla="*/ 636833 w 3339552"/>
                <a:gd name="connsiteY41" fmla="*/ 1358408 h 7290101"/>
                <a:gd name="connsiteX42" fmla="*/ 746371 w 3339552"/>
                <a:gd name="connsiteY42" fmla="*/ 1382220 h 7290101"/>
                <a:gd name="connsiteX43" fmla="*/ 829715 w 3339552"/>
                <a:gd name="connsiteY43" fmla="*/ 1429845 h 7290101"/>
                <a:gd name="connsiteX44" fmla="*/ 913058 w 3339552"/>
                <a:gd name="connsiteY44" fmla="*/ 1403651 h 7290101"/>
                <a:gd name="connsiteX45" fmla="*/ 994021 w 3339552"/>
                <a:gd name="connsiteY45" fmla="*/ 1329833 h 7290101"/>
                <a:gd name="connsiteX46" fmla="*/ 1103558 w 3339552"/>
                <a:gd name="connsiteY46" fmla="*/ 1313164 h 7290101"/>
                <a:gd name="connsiteX47" fmla="*/ 1170233 w 3339552"/>
                <a:gd name="connsiteY47" fmla="*/ 1317926 h 7290101"/>
                <a:gd name="connsiteX48" fmla="*/ 1329777 w 3339552"/>
                <a:gd name="connsiteY48" fmla="*/ 1427464 h 7290101"/>
                <a:gd name="connsiteX49" fmla="*/ 1389308 w 3339552"/>
                <a:gd name="connsiteY49" fmla="*/ 1456039 h 7290101"/>
                <a:gd name="connsiteX50" fmla="*/ 1260721 w 3339552"/>
                <a:gd name="connsiteY50" fmla="*/ 1558433 h 7290101"/>
                <a:gd name="connsiteX51" fmla="*/ 1263102 w 3339552"/>
                <a:gd name="connsiteY51" fmla="*/ 1622726 h 7290101"/>
                <a:gd name="connsiteX52" fmla="*/ 1425027 w 3339552"/>
                <a:gd name="connsiteY52" fmla="*/ 1575101 h 7290101"/>
                <a:gd name="connsiteX53" fmla="*/ 1386927 w 3339552"/>
                <a:gd name="connsiteY53" fmla="*/ 1639395 h 7290101"/>
                <a:gd name="connsiteX54" fmla="*/ 1405977 w 3339552"/>
                <a:gd name="connsiteY54" fmla="*/ 1713214 h 7290101"/>
                <a:gd name="connsiteX55" fmla="*/ 1517896 w 3339552"/>
                <a:gd name="connsiteY55" fmla="*/ 1748933 h 7290101"/>
                <a:gd name="connsiteX56" fmla="*/ 1591715 w 3339552"/>
                <a:gd name="connsiteY56" fmla="*/ 1765601 h 7290101"/>
                <a:gd name="connsiteX57" fmla="*/ 1501227 w 3339552"/>
                <a:gd name="connsiteY57" fmla="*/ 1896570 h 7290101"/>
                <a:gd name="connsiteX58" fmla="*/ 1494083 w 3339552"/>
                <a:gd name="connsiteY58" fmla="*/ 1946576 h 7290101"/>
                <a:gd name="connsiteX59" fmla="*/ 1422646 w 3339552"/>
                <a:gd name="connsiteY59" fmla="*/ 1982295 h 7290101"/>
                <a:gd name="connsiteX60" fmla="*/ 1391690 w 3339552"/>
                <a:gd name="connsiteY60" fmla="*/ 2044208 h 7290101"/>
                <a:gd name="connsiteX61" fmla="*/ 1260721 w 3339552"/>
                <a:gd name="connsiteY61" fmla="*/ 2018014 h 7290101"/>
                <a:gd name="connsiteX62" fmla="*/ 1139277 w 3339552"/>
                <a:gd name="connsiteY62" fmla="*/ 2018013 h 7290101"/>
                <a:gd name="connsiteX63" fmla="*/ 1072602 w 3339552"/>
                <a:gd name="connsiteY63" fmla="*/ 2046589 h 7290101"/>
                <a:gd name="connsiteX64" fmla="*/ 1065458 w 3339552"/>
                <a:gd name="connsiteY64" fmla="*/ 2146601 h 7290101"/>
                <a:gd name="connsiteX65" fmla="*/ 977352 w 3339552"/>
                <a:gd name="connsiteY65" fmla="*/ 2234708 h 7290101"/>
                <a:gd name="connsiteX66" fmla="*/ 1120227 w 3339552"/>
                <a:gd name="connsiteY66" fmla="*/ 2296620 h 7290101"/>
                <a:gd name="connsiteX67" fmla="*/ 1170234 w 3339552"/>
                <a:gd name="connsiteY67" fmla="*/ 2332338 h 7290101"/>
                <a:gd name="connsiteX68" fmla="*/ 1222621 w 3339552"/>
                <a:gd name="connsiteY68" fmla="*/ 2349008 h 7290101"/>
                <a:gd name="connsiteX69" fmla="*/ 1272627 w 3339552"/>
                <a:gd name="connsiteY69" fmla="*/ 2399014 h 7290101"/>
                <a:gd name="connsiteX70" fmla="*/ 1329777 w 3339552"/>
                <a:gd name="connsiteY70" fmla="*/ 2420445 h 7290101"/>
                <a:gd name="connsiteX71" fmla="*/ 1422646 w 3339552"/>
                <a:gd name="connsiteY71" fmla="*/ 2496645 h 7290101"/>
                <a:gd name="connsiteX72" fmla="*/ 1508371 w 3339552"/>
                <a:gd name="connsiteY72" fmla="*/ 2529984 h 7290101"/>
                <a:gd name="connsiteX73" fmla="*/ 1641721 w 3339552"/>
                <a:gd name="connsiteY73" fmla="*/ 2677620 h 7290101"/>
                <a:gd name="connsiteX74" fmla="*/ 1725065 w 3339552"/>
                <a:gd name="connsiteY74" fmla="*/ 2832401 h 7290101"/>
                <a:gd name="connsiteX75" fmla="*/ 1896514 w 3339552"/>
                <a:gd name="connsiteY75" fmla="*/ 2939558 h 7290101"/>
                <a:gd name="connsiteX76" fmla="*/ 1927471 w 3339552"/>
                <a:gd name="connsiteY76" fmla="*/ 3044333 h 7290101"/>
                <a:gd name="connsiteX77" fmla="*/ 1989383 w 3339552"/>
                <a:gd name="connsiteY77" fmla="*/ 3146726 h 7290101"/>
                <a:gd name="connsiteX78" fmla="*/ 2051296 w 3339552"/>
                <a:gd name="connsiteY78" fmla="*/ 3184826 h 7290101"/>
                <a:gd name="connsiteX79" fmla="*/ 2182265 w 3339552"/>
                <a:gd name="connsiteY79" fmla="*/ 3332464 h 7290101"/>
                <a:gd name="connsiteX80" fmla="*/ 2325139 w 3339552"/>
                <a:gd name="connsiteY80" fmla="*/ 3408664 h 7290101"/>
                <a:gd name="connsiteX81" fmla="*/ 2384671 w 3339552"/>
                <a:gd name="connsiteY81" fmla="*/ 3494389 h 7290101"/>
                <a:gd name="connsiteX82" fmla="*/ 2432296 w 3339552"/>
                <a:gd name="connsiteY82" fmla="*/ 3561064 h 7290101"/>
                <a:gd name="connsiteX83" fmla="*/ 2479921 w 3339552"/>
                <a:gd name="connsiteY83" fmla="*/ 3551540 h 7290101"/>
                <a:gd name="connsiteX84" fmla="*/ 2484683 w 3339552"/>
                <a:gd name="connsiteY84" fmla="*/ 3703939 h 7290101"/>
                <a:gd name="connsiteX85" fmla="*/ 2537071 w 3339552"/>
                <a:gd name="connsiteY85" fmla="*/ 3796808 h 7290101"/>
                <a:gd name="connsiteX86" fmla="*/ 2529927 w 3339552"/>
                <a:gd name="connsiteY86" fmla="*/ 3834908 h 7290101"/>
                <a:gd name="connsiteX87" fmla="*/ 2598983 w 3339552"/>
                <a:gd name="connsiteY87" fmla="*/ 3870626 h 7290101"/>
                <a:gd name="connsiteX88" fmla="*/ 2656133 w 3339552"/>
                <a:gd name="connsiteY88" fmla="*/ 3815858 h 7290101"/>
                <a:gd name="connsiteX89" fmla="*/ 2689471 w 3339552"/>
                <a:gd name="connsiteY89" fmla="*/ 3899201 h 7290101"/>
                <a:gd name="connsiteX90" fmla="*/ 2734715 w 3339552"/>
                <a:gd name="connsiteY90" fmla="*/ 3944445 h 7290101"/>
                <a:gd name="connsiteX91" fmla="*/ 2808533 w 3339552"/>
                <a:gd name="connsiteY91" fmla="*/ 3968258 h 7290101"/>
                <a:gd name="connsiteX92" fmla="*/ 2860921 w 3339552"/>
                <a:gd name="connsiteY92" fmla="*/ 4037314 h 7290101"/>
                <a:gd name="connsiteX93" fmla="*/ 2946646 w 3339552"/>
                <a:gd name="connsiteY93" fmla="*/ 4092083 h 7290101"/>
                <a:gd name="connsiteX94" fmla="*/ 2999033 w 3339552"/>
                <a:gd name="connsiteY94" fmla="*/ 4125420 h 7290101"/>
                <a:gd name="connsiteX95" fmla="*/ 2870446 w 3339552"/>
                <a:gd name="connsiteY95" fmla="*/ 4218289 h 7290101"/>
                <a:gd name="connsiteX96" fmla="*/ 2868064 w 3339552"/>
                <a:gd name="connsiteY96" fmla="*/ 4273057 h 7290101"/>
                <a:gd name="connsiteX97" fmla="*/ 2970458 w 3339552"/>
                <a:gd name="connsiteY97" fmla="*/ 4389739 h 7290101"/>
                <a:gd name="connsiteX98" fmla="*/ 3065708 w 3339552"/>
                <a:gd name="connsiteY98" fmla="*/ 4451651 h 7290101"/>
                <a:gd name="connsiteX99" fmla="*/ 3096665 w 3339552"/>
                <a:gd name="connsiteY99" fmla="*/ 4489751 h 7290101"/>
                <a:gd name="connsiteX100" fmla="*/ 3082377 w 3339552"/>
                <a:gd name="connsiteY100" fmla="*/ 4570714 h 7290101"/>
                <a:gd name="connsiteX101" fmla="*/ 3077615 w 3339552"/>
                <a:gd name="connsiteY101" fmla="*/ 4654058 h 7290101"/>
                <a:gd name="connsiteX102" fmla="*/ 3034752 w 3339552"/>
                <a:gd name="connsiteY102" fmla="*/ 4663583 h 7290101"/>
                <a:gd name="connsiteX103" fmla="*/ 3008558 w 3339552"/>
                <a:gd name="connsiteY103" fmla="*/ 4680251 h 7290101"/>
                <a:gd name="connsiteX104" fmla="*/ 3037133 w 3339552"/>
                <a:gd name="connsiteY104" fmla="*/ 4830270 h 7290101"/>
                <a:gd name="connsiteX105" fmla="*/ 3020465 w 3339552"/>
                <a:gd name="connsiteY105" fmla="*/ 4966001 h 7290101"/>
                <a:gd name="connsiteX106" fmla="*/ 2982365 w 3339552"/>
                <a:gd name="connsiteY106" fmla="*/ 5006483 h 7290101"/>
                <a:gd name="connsiteX107" fmla="*/ 2965696 w 3339552"/>
                <a:gd name="connsiteY107" fmla="*/ 5127926 h 7290101"/>
                <a:gd name="connsiteX108" fmla="*/ 2937121 w 3339552"/>
                <a:gd name="connsiteY108" fmla="*/ 5246989 h 7290101"/>
                <a:gd name="connsiteX109" fmla="*/ 2989508 w 3339552"/>
                <a:gd name="connsiteY109" fmla="*/ 5263658 h 7290101"/>
                <a:gd name="connsiteX110" fmla="*/ 2987127 w 3339552"/>
                <a:gd name="connsiteY110" fmla="*/ 5308901 h 7290101"/>
                <a:gd name="connsiteX111" fmla="*/ 2984746 w 3339552"/>
                <a:gd name="connsiteY111" fmla="*/ 5363670 h 7290101"/>
                <a:gd name="connsiteX112" fmla="*/ 3041896 w 3339552"/>
                <a:gd name="connsiteY112" fmla="*/ 5432726 h 7290101"/>
                <a:gd name="connsiteX113" fmla="*/ 3089521 w 3339552"/>
                <a:gd name="connsiteY113" fmla="*/ 5558933 h 7290101"/>
                <a:gd name="connsiteX114" fmla="*/ 2996652 w 3339552"/>
                <a:gd name="connsiteY114" fmla="*/ 5849445 h 7290101"/>
                <a:gd name="connsiteX115" fmla="*/ 3018083 w 3339552"/>
                <a:gd name="connsiteY115" fmla="*/ 5904214 h 7290101"/>
                <a:gd name="connsiteX116" fmla="*/ 3044277 w 3339552"/>
                <a:gd name="connsiteY116" fmla="*/ 5956601 h 7290101"/>
                <a:gd name="connsiteX117" fmla="*/ 3049040 w 3339552"/>
                <a:gd name="connsiteY117" fmla="*/ 6061376 h 7290101"/>
                <a:gd name="connsiteX118" fmla="*/ 2956170 w 3339552"/>
                <a:gd name="connsiteY118" fmla="*/ 6220921 h 7290101"/>
                <a:gd name="connsiteX119" fmla="*/ 2920452 w 3339552"/>
                <a:gd name="connsiteY119" fmla="*/ 6201870 h 7290101"/>
                <a:gd name="connsiteX120" fmla="*/ 2849015 w 3339552"/>
                <a:gd name="connsiteY120" fmla="*/ 6213776 h 7290101"/>
                <a:gd name="connsiteX121" fmla="*/ 2713283 w 3339552"/>
                <a:gd name="connsiteY121" fmla="*/ 6325695 h 7290101"/>
                <a:gd name="connsiteX122" fmla="*/ 2606127 w 3339552"/>
                <a:gd name="connsiteY122" fmla="*/ 6311408 h 7290101"/>
                <a:gd name="connsiteX123" fmla="*/ 2575171 w 3339552"/>
                <a:gd name="connsiteY123" fmla="*/ 6339983 h 7290101"/>
                <a:gd name="connsiteX124" fmla="*/ 2508495 w 3339552"/>
                <a:gd name="connsiteY124" fmla="*/ 6385225 h 7290101"/>
                <a:gd name="connsiteX125" fmla="*/ 2391815 w 3339552"/>
                <a:gd name="connsiteY125" fmla="*/ 6373320 h 7290101"/>
                <a:gd name="connsiteX126" fmla="*/ 2368002 w 3339552"/>
                <a:gd name="connsiteY126" fmla="*/ 6490001 h 7290101"/>
                <a:gd name="connsiteX127" fmla="*/ 2363240 w 3339552"/>
                <a:gd name="connsiteY127" fmla="*/ 6525720 h 7290101"/>
                <a:gd name="connsiteX128" fmla="*/ 2339428 w 3339552"/>
                <a:gd name="connsiteY128" fmla="*/ 6544770 h 7290101"/>
                <a:gd name="connsiteX129" fmla="*/ 2141783 w 3339552"/>
                <a:gd name="connsiteY129" fmla="*/ 6497145 h 7290101"/>
                <a:gd name="connsiteX130" fmla="*/ 2103683 w 3339552"/>
                <a:gd name="connsiteY130" fmla="*/ 6549533 h 7290101"/>
                <a:gd name="connsiteX131" fmla="*/ 2072727 w 3339552"/>
                <a:gd name="connsiteY131" fmla="*/ 6644783 h 7290101"/>
                <a:gd name="connsiteX132" fmla="*/ 2039389 w 3339552"/>
                <a:gd name="connsiteY132" fmla="*/ 6709076 h 7290101"/>
                <a:gd name="connsiteX133" fmla="*/ 2051296 w 3339552"/>
                <a:gd name="connsiteY133" fmla="*/ 6770989 h 7290101"/>
                <a:gd name="connsiteX134" fmla="*/ 2184646 w 3339552"/>
                <a:gd name="connsiteY134" fmla="*/ 6882908 h 7290101"/>
                <a:gd name="connsiteX135" fmla="*/ 2253702 w 3339552"/>
                <a:gd name="connsiteY135" fmla="*/ 6916245 h 7290101"/>
                <a:gd name="connsiteX136" fmla="*/ 2237033 w 3339552"/>
                <a:gd name="connsiteY136" fmla="*/ 6940058 h 7290101"/>
                <a:gd name="connsiteX137" fmla="*/ 2201315 w 3339552"/>
                <a:gd name="connsiteY137" fmla="*/ 6959108 h 7290101"/>
                <a:gd name="connsiteX138" fmla="*/ 2234652 w 3339552"/>
                <a:gd name="connsiteY138" fmla="*/ 7035308 h 7290101"/>
                <a:gd name="connsiteX139" fmla="*/ 2203696 w 3339552"/>
                <a:gd name="connsiteY139" fmla="*/ 7056739 h 7290101"/>
                <a:gd name="connsiteX140" fmla="*/ 2098921 w 3339552"/>
                <a:gd name="connsiteY140" fmla="*/ 6994826 h 7290101"/>
                <a:gd name="connsiteX141" fmla="*/ 2056058 w 3339552"/>
                <a:gd name="connsiteY141" fmla="*/ 7021020 h 7290101"/>
                <a:gd name="connsiteX142" fmla="*/ 1996527 w 3339552"/>
                <a:gd name="connsiteY142" fmla="*/ 6918626 h 7290101"/>
                <a:gd name="connsiteX143" fmla="*/ 1879846 w 3339552"/>
                <a:gd name="connsiteY143" fmla="*/ 6944820 h 7290101"/>
                <a:gd name="connsiteX144" fmla="*/ 1815552 w 3339552"/>
                <a:gd name="connsiteY144" fmla="*/ 6949583 h 7290101"/>
                <a:gd name="connsiteX145" fmla="*/ 1765546 w 3339552"/>
                <a:gd name="connsiteY145" fmla="*/ 6944821 h 7290101"/>
                <a:gd name="connsiteX146" fmla="*/ 1708396 w 3339552"/>
                <a:gd name="connsiteY146" fmla="*/ 6990064 h 7290101"/>
                <a:gd name="connsiteX147" fmla="*/ 1529802 w 3339552"/>
                <a:gd name="connsiteY147" fmla="*/ 6949583 h 7290101"/>
                <a:gd name="connsiteX148" fmla="*/ 1553614 w 3339552"/>
                <a:gd name="connsiteY148" fmla="*/ 7075789 h 7290101"/>
                <a:gd name="connsiteX149" fmla="*/ 1477415 w 3339552"/>
                <a:gd name="connsiteY149" fmla="*/ 7121033 h 7290101"/>
                <a:gd name="connsiteX150" fmla="*/ 1415502 w 3339552"/>
                <a:gd name="connsiteY150" fmla="*/ 7187707 h 7290101"/>
                <a:gd name="connsiteX151" fmla="*/ 1265483 w 3339552"/>
                <a:gd name="connsiteY151" fmla="*/ 7180564 h 7290101"/>
                <a:gd name="connsiteX152" fmla="*/ 1213096 w 3339552"/>
                <a:gd name="connsiteY152" fmla="*/ 7290101 h 7290101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25040 w 3339552"/>
                <a:gd name="connsiteY7" fmla="*/ 155875 h 7290101"/>
                <a:gd name="connsiteX8" fmla="*/ 1505990 w 3339552"/>
                <a:gd name="connsiteY8" fmla="*/ 213026 h 7290101"/>
                <a:gd name="connsiteX9" fmla="*/ 1413121 w 3339552"/>
                <a:gd name="connsiteY9" fmla="*/ 232075 h 7290101"/>
                <a:gd name="connsiteX10" fmla="*/ 1339302 w 3339552"/>
                <a:gd name="connsiteY10" fmla="*/ 267795 h 7290101"/>
                <a:gd name="connsiteX11" fmla="*/ 1260721 w 3339552"/>
                <a:gd name="connsiteY11" fmla="*/ 308276 h 7290101"/>
                <a:gd name="connsiteX12" fmla="*/ 1191665 w 3339552"/>
                <a:gd name="connsiteY12" fmla="*/ 234458 h 7290101"/>
                <a:gd name="connsiteX13" fmla="*/ 1082127 w 3339552"/>
                <a:gd name="connsiteY13" fmla="*/ 315420 h 7290101"/>
                <a:gd name="connsiteX14" fmla="*/ 1020215 w 3339552"/>
                <a:gd name="connsiteY14" fmla="*/ 382095 h 7290101"/>
                <a:gd name="connsiteX15" fmla="*/ 858290 w 3339552"/>
                <a:gd name="connsiteY15" fmla="*/ 263033 h 7290101"/>
                <a:gd name="connsiteX16" fmla="*/ 796377 w 3339552"/>
                <a:gd name="connsiteY16" fmla="*/ 367807 h 7290101"/>
                <a:gd name="connsiteX17" fmla="*/ 755896 w 3339552"/>
                <a:gd name="connsiteY17" fmla="*/ 303514 h 7290101"/>
                <a:gd name="connsiteX18" fmla="*/ 689221 w 3339552"/>
                <a:gd name="connsiteY18" fmla="*/ 232076 h 7290101"/>
                <a:gd name="connsiteX19" fmla="*/ 667790 w 3339552"/>
                <a:gd name="connsiteY19" fmla="*/ 274939 h 7290101"/>
                <a:gd name="connsiteX20" fmla="*/ 620165 w 3339552"/>
                <a:gd name="connsiteY20" fmla="*/ 343995 h 7290101"/>
                <a:gd name="connsiteX21" fmla="*/ 589208 w 3339552"/>
                <a:gd name="connsiteY21" fmla="*/ 358283 h 7290101"/>
                <a:gd name="connsiteX22" fmla="*/ 498721 w 3339552"/>
                <a:gd name="connsiteY22" fmla="*/ 444008 h 7290101"/>
                <a:gd name="connsiteX23" fmla="*/ 396327 w 3339552"/>
                <a:gd name="connsiteY23" fmla="*/ 341614 h 7290101"/>
                <a:gd name="connsiteX24" fmla="*/ 243927 w 3339552"/>
                <a:gd name="connsiteY24" fmla="*/ 255889 h 7290101"/>
                <a:gd name="connsiteX25" fmla="*/ 174871 w 3339552"/>
                <a:gd name="connsiteY25" fmla="*/ 289226 h 7290101"/>
                <a:gd name="connsiteX26" fmla="*/ 127246 w 3339552"/>
                <a:gd name="connsiteY26" fmla="*/ 372570 h 7290101"/>
                <a:gd name="connsiteX27" fmla="*/ 43902 w 3339552"/>
                <a:gd name="connsiteY27" fmla="*/ 434483 h 7290101"/>
                <a:gd name="connsiteX28" fmla="*/ 8183 w 3339552"/>
                <a:gd name="connsiteY28" fmla="*/ 446389 h 7290101"/>
                <a:gd name="connsiteX29" fmla="*/ 198683 w 3339552"/>
                <a:gd name="connsiteY29" fmla="*/ 651176 h 7290101"/>
                <a:gd name="connsiteX30" fmla="*/ 265359 w 3339552"/>
                <a:gd name="connsiteY30" fmla="*/ 667845 h 7290101"/>
                <a:gd name="connsiteX31" fmla="*/ 298697 w 3339552"/>
                <a:gd name="connsiteY31" fmla="*/ 691658 h 7290101"/>
                <a:gd name="connsiteX32" fmla="*/ 296315 w 3339552"/>
                <a:gd name="connsiteY32" fmla="*/ 863107 h 7290101"/>
                <a:gd name="connsiteX33" fmla="*/ 362990 w 3339552"/>
                <a:gd name="connsiteY33" fmla="*/ 867870 h 7290101"/>
                <a:gd name="connsiteX34" fmla="*/ 401090 w 3339552"/>
                <a:gd name="connsiteY34" fmla="*/ 817864 h 7290101"/>
                <a:gd name="connsiteX35" fmla="*/ 482052 w 3339552"/>
                <a:gd name="connsiteY35" fmla="*/ 855964 h 7290101"/>
                <a:gd name="connsiteX36" fmla="*/ 420140 w 3339552"/>
                <a:gd name="connsiteY36" fmla="*/ 1001220 h 7290101"/>
                <a:gd name="connsiteX37" fmla="*/ 434427 w 3339552"/>
                <a:gd name="connsiteY37" fmla="*/ 1048845 h 7290101"/>
                <a:gd name="connsiteX38" fmla="*/ 379658 w 3339552"/>
                <a:gd name="connsiteY38" fmla="*/ 1101233 h 7290101"/>
                <a:gd name="connsiteX39" fmla="*/ 415377 w 3339552"/>
                <a:gd name="connsiteY39" fmla="*/ 1129807 h 7290101"/>
                <a:gd name="connsiteX40" fmla="*/ 486815 w 3339552"/>
                <a:gd name="connsiteY40" fmla="*/ 1217914 h 7290101"/>
                <a:gd name="connsiteX41" fmla="*/ 527296 w 3339552"/>
                <a:gd name="connsiteY41" fmla="*/ 1306020 h 7290101"/>
                <a:gd name="connsiteX42" fmla="*/ 636833 w 3339552"/>
                <a:gd name="connsiteY42" fmla="*/ 1358408 h 7290101"/>
                <a:gd name="connsiteX43" fmla="*/ 746371 w 3339552"/>
                <a:gd name="connsiteY43" fmla="*/ 1382220 h 7290101"/>
                <a:gd name="connsiteX44" fmla="*/ 829715 w 3339552"/>
                <a:gd name="connsiteY44" fmla="*/ 1429845 h 7290101"/>
                <a:gd name="connsiteX45" fmla="*/ 913058 w 3339552"/>
                <a:gd name="connsiteY45" fmla="*/ 1403651 h 7290101"/>
                <a:gd name="connsiteX46" fmla="*/ 994021 w 3339552"/>
                <a:gd name="connsiteY46" fmla="*/ 1329833 h 7290101"/>
                <a:gd name="connsiteX47" fmla="*/ 1103558 w 3339552"/>
                <a:gd name="connsiteY47" fmla="*/ 1313164 h 7290101"/>
                <a:gd name="connsiteX48" fmla="*/ 1170233 w 3339552"/>
                <a:gd name="connsiteY48" fmla="*/ 1317926 h 7290101"/>
                <a:gd name="connsiteX49" fmla="*/ 1329777 w 3339552"/>
                <a:gd name="connsiteY49" fmla="*/ 1427464 h 7290101"/>
                <a:gd name="connsiteX50" fmla="*/ 1389308 w 3339552"/>
                <a:gd name="connsiteY50" fmla="*/ 1456039 h 7290101"/>
                <a:gd name="connsiteX51" fmla="*/ 1260721 w 3339552"/>
                <a:gd name="connsiteY51" fmla="*/ 1558433 h 7290101"/>
                <a:gd name="connsiteX52" fmla="*/ 1263102 w 3339552"/>
                <a:gd name="connsiteY52" fmla="*/ 1622726 h 7290101"/>
                <a:gd name="connsiteX53" fmla="*/ 1425027 w 3339552"/>
                <a:gd name="connsiteY53" fmla="*/ 1575101 h 7290101"/>
                <a:gd name="connsiteX54" fmla="*/ 1386927 w 3339552"/>
                <a:gd name="connsiteY54" fmla="*/ 1639395 h 7290101"/>
                <a:gd name="connsiteX55" fmla="*/ 1405977 w 3339552"/>
                <a:gd name="connsiteY55" fmla="*/ 1713214 h 7290101"/>
                <a:gd name="connsiteX56" fmla="*/ 1517896 w 3339552"/>
                <a:gd name="connsiteY56" fmla="*/ 1748933 h 7290101"/>
                <a:gd name="connsiteX57" fmla="*/ 1591715 w 3339552"/>
                <a:gd name="connsiteY57" fmla="*/ 1765601 h 7290101"/>
                <a:gd name="connsiteX58" fmla="*/ 1501227 w 3339552"/>
                <a:gd name="connsiteY58" fmla="*/ 1896570 h 7290101"/>
                <a:gd name="connsiteX59" fmla="*/ 1494083 w 3339552"/>
                <a:gd name="connsiteY59" fmla="*/ 1946576 h 7290101"/>
                <a:gd name="connsiteX60" fmla="*/ 1422646 w 3339552"/>
                <a:gd name="connsiteY60" fmla="*/ 1982295 h 7290101"/>
                <a:gd name="connsiteX61" fmla="*/ 1391690 w 3339552"/>
                <a:gd name="connsiteY61" fmla="*/ 2044208 h 7290101"/>
                <a:gd name="connsiteX62" fmla="*/ 1260721 w 3339552"/>
                <a:gd name="connsiteY62" fmla="*/ 2018014 h 7290101"/>
                <a:gd name="connsiteX63" fmla="*/ 1139277 w 3339552"/>
                <a:gd name="connsiteY63" fmla="*/ 2018013 h 7290101"/>
                <a:gd name="connsiteX64" fmla="*/ 1072602 w 3339552"/>
                <a:gd name="connsiteY64" fmla="*/ 2046589 h 7290101"/>
                <a:gd name="connsiteX65" fmla="*/ 1065458 w 3339552"/>
                <a:gd name="connsiteY65" fmla="*/ 2146601 h 7290101"/>
                <a:gd name="connsiteX66" fmla="*/ 977352 w 3339552"/>
                <a:gd name="connsiteY66" fmla="*/ 2234708 h 7290101"/>
                <a:gd name="connsiteX67" fmla="*/ 1120227 w 3339552"/>
                <a:gd name="connsiteY67" fmla="*/ 2296620 h 7290101"/>
                <a:gd name="connsiteX68" fmla="*/ 1170234 w 3339552"/>
                <a:gd name="connsiteY68" fmla="*/ 2332338 h 7290101"/>
                <a:gd name="connsiteX69" fmla="*/ 1222621 w 3339552"/>
                <a:gd name="connsiteY69" fmla="*/ 2349008 h 7290101"/>
                <a:gd name="connsiteX70" fmla="*/ 1272627 w 3339552"/>
                <a:gd name="connsiteY70" fmla="*/ 2399014 h 7290101"/>
                <a:gd name="connsiteX71" fmla="*/ 1329777 w 3339552"/>
                <a:gd name="connsiteY71" fmla="*/ 2420445 h 7290101"/>
                <a:gd name="connsiteX72" fmla="*/ 1422646 w 3339552"/>
                <a:gd name="connsiteY72" fmla="*/ 2496645 h 7290101"/>
                <a:gd name="connsiteX73" fmla="*/ 1508371 w 3339552"/>
                <a:gd name="connsiteY73" fmla="*/ 2529984 h 7290101"/>
                <a:gd name="connsiteX74" fmla="*/ 1641721 w 3339552"/>
                <a:gd name="connsiteY74" fmla="*/ 2677620 h 7290101"/>
                <a:gd name="connsiteX75" fmla="*/ 1725065 w 3339552"/>
                <a:gd name="connsiteY75" fmla="*/ 2832401 h 7290101"/>
                <a:gd name="connsiteX76" fmla="*/ 1896514 w 3339552"/>
                <a:gd name="connsiteY76" fmla="*/ 2939558 h 7290101"/>
                <a:gd name="connsiteX77" fmla="*/ 1927471 w 3339552"/>
                <a:gd name="connsiteY77" fmla="*/ 3044333 h 7290101"/>
                <a:gd name="connsiteX78" fmla="*/ 1989383 w 3339552"/>
                <a:gd name="connsiteY78" fmla="*/ 3146726 h 7290101"/>
                <a:gd name="connsiteX79" fmla="*/ 2051296 w 3339552"/>
                <a:gd name="connsiteY79" fmla="*/ 3184826 h 7290101"/>
                <a:gd name="connsiteX80" fmla="*/ 2182265 w 3339552"/>
                <a:gd name="connsiteY80" fmla="*/ 3332464 h 7290101"/>
                <a:gd name="connsiteX81" fmla="*/ 2325139 w 3339552"/>
                <a:gd name="connsiteY81" fmla="*/ 3408664 h 7290101"/>
                <a:gd name="connsiteX82" fmla="*/ 2384671 w 3339552"/>
                <a:gd name="connsiteY82" fmla="*/ 3494389 h 7290101"/>
                <a:gd name="connsiteX83" fmla="*/ 2432296 w 3339552"/>
                <a:gd name="connsiteY83" fmla="*/ 3561064 h 7290101"/>
                <a:gd name="connsiteX84" fmla="*/ 2479921 w 3339552"/>
                <a:gd name="connsiteY84" fmla="*/ 3551540 h 7290101"/>
                <a:gd name="connsiteX85" fmla="*/ 2484683 w 3339552"/>
                <a:gd name="connsiteY85" fmla="*/ 3703939 h 7290101"/>
                <a:gd name="connsiteX86" fmla="*/ 2537071 w 3339552"/>
                <a:gd name="connsiteY86" fmla="*/ 3796808 h 7290101"/>
                <a:gd name="connsiteX87" fmla="*/ 2529927 w 3339552"/>
                <a:gd name="connsiteY87" fmla="*/ 3834908 h 7290101"/>
                <a:gd name="connsiteX88" fmla="*/ 2598983 w 3339552"/>
                <a:gd name="connsiteY88" fmla="*/ 3870626 h 7290101"/>
                <a:gd name="connsiteX89" fmla="*/ 2656133 w 3339552"/>
                <a:gd name="connsiteY89" fmla="*/ 3815858 h 7290101"/>
                <a:gd name="connsiteX90" fmla="*/ 2689471 w 3339552"/>
                <a:gd name="connsiteY90" fmla="*/ 3899201 h 7290101"/>
                <a:gd name="connsiteX91" fmla="*/ 2734715 w 3339552"/>
                <a:gd name="connsiteY91" fmla="*/ 3944445 h 7290101"/>
                <a:gd name="connsiteX92" fmla="*/ 2808533 w 3339552"/>
                <a:gd name="connsiteY92" fmla="*/ 3968258 h 7290101"/>
                <a:gd name="connsiteX93" fmla="*/ 2860921 w 3339552"/>
                <a:gd name="connsiteY93" fmla="*/ 4037314 h 7290101"/>
                <a:gd name="connsiteX94" fmla="*/ 2946646 w 3339552"/>
                <a:gd name="connsiteY94" fmla="*/ 4092083 h 7290101"/>
                <a:gd name="connsiteX95" fmla="*/ 2999033 w 3339552"/>
                <a:gd name="connsiteY95" fmla="*/ 4125420 h 7290101"/>
                <a:gd name="connsiteX96" fmla="*/ 2870446 w 3339552"/>
                <a:gd name="connsiteY96" fmla="*/ 4218289 h 7290101"/>
                <a:gd name="connsiteX97" fmla="*/ 2868064 w 3339552"/>
                <a:gd name="connsiteY97" fmla="*/ 4273057 h 7290101"/>
                <a:gd name="connsiteX98" fmla="*/ 2970458 w 3339552"/>
                <a:gd name="connsiteY98" fmla="*/ 4389739 h 7290101"/>
                <a:gd name="connsiteX99" fmla="*/ 3065708 w 3339552"/>
                <a:gd name="connsiteY99" fmla="*/ 4451651 h 7290101"/>
                <a:gd name="connsiteX100" fmla="*/ 3096665 w 3339552"/>
                <a:gd name="connsiteY100" fmla="*/ 4489751 h 7290101"/>
                <a:gd name="connsiteX101" fmla="*/ 3082377 w 3339552"/>
                <a:gd name="connsiteY101" fmla="*/ 4570714 h 7290101"/>
                <a:gd name="connsiteX102" fmla="*/ 3077615 w 3339552"/>
                <a:gd name="connsiteY102" fmla="*/ 4654058 h 7290101"/>
                <a:gd name="connsiteX103" fmla="*/ 3034752 w 3339552"/>
                <a:gd name="connsiteY103" fmla="*/ 4663583 h 7290101"/>
                <a:gd name="connsiteX104" fmla="*/ 3008558 w 3339552"/>
                <a:gd name="connsiteY104" fmla="*/ 4680251 h 7290101"/>
                <a:gd name="connsiteX105" fmla="*/ 3037133 w 3339552"/>
                <a:gd name="connsiteY105" fmla="*/ 4830270 h 7290101"/>
                <a:gd name="connsiteX106" fmla="*/ 3020465 w 3339552"/>
                <a:gd name="connsiteY106" fmla="*/ 4966001 h 7290101"/>
                <a:gd name="connsiteX107" fmla="*/ 2982365 w 3339552"/>
                <a:gd name="connsiteY107" fmla="*/ 5006483 h 7290101"/>
                <a:gd name="connsiteX108" fmla="*/ 2965696 w 3339552"/>
                <a:gd name="connsiteY108" fmla="*/ 5127926 h 7290101"/>
                <a:gd name="connsiteX109" fmla="*/ 2937121 w 3339552"/>
                <a:gd name="connsiteY109" fmla="*/ 5246989 h 7290101"/>
                <a:gd name="connsiteX110" fmla="*/ 2989508 w 3339552"/>
                <a:gd name="connsiteY110" fmla="*/ 5263658 h 7290101"/>
                <a:gd name="connsiteX111" fmla="*/ 2987127 w 3339552"/>
                <a:gd name="connsiteY111" fmla="*/ 5308901 h 7290101"/>
                <a:gd name="connsiteX112" fmla="*/ 2984746 w 3339552"/>
                <a:gd name="connsiteY112" fmla="*/ 5363670 h 7290101"/>
                <a:gd name="connsiteX113" fmla="*/ 3041896 w 3339552"/>
                <a:gd name="connsiteY113" fmla="*/ 5432726 h 7290101"/>
                <a:gd name="connsiteX114" fmla="*/ 3089521 w 3339552"/>
                <a:gd name="connsiteY114" fmla="*/ 5558933 h 7290101"/>
                <a:gd name="connsiteX115" fmla="*/ 2996652 w 3339552"/>
                <a:gd name="connsiteY115" fmla="*/ 5849445 h 7290101"/>
                <a:gd name="connsiteX116" fmla="*/ 3018083 w 3339552"/>
                <a:gd name="connsiteY116" fmla="*/ 5904214 h 7290101"/>
                <a:gd name="connsiteX117" fmla="*/ 3044277 w 3339552"/>
                <a:gd name="connsiteY117" fmla="*/ 5956601 h 7290101"/>
                <a:gd name="connsiteX118" fmla="*/ 3049040 w 3339552"/>
                <a:gd name="connsiteY118" fmla="*/ 6061376 h 7290101"/>
                <a:gd name="connsiteX119" fmla="*/ 2956170 w 3339552"/>
                <a:gd name="connsiteY119" fmla="*/ 6220921 h 7290101"/>
                <a:gd name="connsiteX120" fmla="*/ 2920452 w 3339552"/>
                <a:gd name="connsiteY120" fmla="*/ 6201870 h 7290101"/>
                <a:gd name="connsiteX121" fmla="*/ 2849015 w 3339552"/>
                <a:gd name="connsiteY121" fmla="*/ 6213776 h 7290101"/>
                <a:gd name="connsiteX122" fmla="*/ 2713283 w 3339552"/>
                <a:gd name="connsiteY122" fmla="*/ 6325695 h 7290101"/>
                <a:gd name="connsiteX123" fmla="*/ 2606127 w 3339552"/>
                <a:gd name="connsiteY123" fmla="*/ 6311408 h 7290101"/>
                <a:gd name="connsiteX124" fmla="*/ 2575171 w 3339552"/>
                <a:gd name="connsiteY124" fmla="*/ 6339983 h 7290101"/>
                <a:gd name="connsiteX125" fmla="*/ 2508495 w 3339552"/>
                <a:gd name="connsiteY125" fmla="*/ 6385225 h 7290101"/>
                <a:gd name="connsiteX126" fmla="*/ 2391815 w 3339552"/>
                <a:gd name="connsiteY126" fmla="*/ 6373320 h 7290101"/>
                <a:gd name="connsiteX127" fmla="*/ 2368002 w 3339552"/>
                <a:gd name="connsiteY127" fmla="*/ 6490001 h 7290101"/>
                <a:gd name="connsiteX128" fmla="*/ 2363240 w 3339552"/>
                <a:gd name="connsiteY128" fmla="*/ 6525720 h 7290101"/>
                <a:gd name="connsiteX129" fmla="*/ 2339428 w 3339552"/>
                <a:gd name="connsiteY129" fmla="*/ 6544770 h 7290101"/>
                <a:gd name="connsiteX130" fmla="*/ 2141783 w 3339552"/>
                <a:gd name="connsiteY130" fmla="*/ 6497145 h 7290101"/>
                <a:gd name="connsiteX131" fmla="*/ 2103683 w 3339552"/>
                <a:gd name="connsiteY131" fmla="*/ 6549533 h 7290101"/>
                <a:gd name="connsiteX132" fmla="*/ 2072727 w 3339552"/>
                <a:gd name="connsiteY132" fmla="*/ 6644783 h 7290101"/>
                <a:gd name="connsiteX133" fmla="*/ 2039389 w 3339552"/>
                <a:gd name="connsiteY133" fmla="*/ 6709076 h 7290101"/>
                <a:gd name="connsiteX134" fmla="*/ 2051296 w 3339552"/>
                <a:gd name="connsiteY134" fmla="*/ 6770989 h 7290101"/>
                <a:gd name="connsiteX135" fmla="*/ 2184646 w 3339552"/>
                <a:gd name="connsiteY135" fmla="*/ 6882908 h 7290101"/>
                <a:gd name="connsiteX136" fmla="*/ 2253702 w 3339552"/>
                <a:gd name="connsiteY136" fmla="*/ 6916245 h 7290101"/>
                <a:gd name="connsiteX137" fmla="*/ 2237033 w 3339552"/>
                <a:gd name="connsiteY137" fmla="*/ 6940058 h 7290101"/>
                <a:gd name="connsiteX138" fmla="*/ 2201315 w 3339552"/>
                <a:gd name="connsiteY138" fmla="*/ 6959108 h 7290101"/>
                <a:gd name="connsiteX139" fmla="*/ 2234652 w 3339552"/>
                <a:gd name="connsiteY139" fmla="*/ 7035308 h 7290101"/>
                <a:gd name="connsiteX140" fmla="*/ 2203696 w 3339552"/>
                <a:gd name="connsiteY140" fmla="*/ 7056739 h 7290101"/>
                <a:gd name="connsiteX141" fmla="*/ 2098921 w 3339552"/>
                <a:gd name="connsiteY141" fmla="*/ 6994826 h 7290101"/>
                <a:gd name="connsiteX142" fmla="*/ 2056058 w 3339552"/>
                <a:gd name="connsiteY142" fmla="*/ 7021020 h 7290101"/>
                <a:gd name="connsiteX143" fmla="*/ 1996527 w 3339552"/>
                <a:gd name="connsiteY143" fmla="*/ 6918626 h 7290101"/>
                <a:gd name="connsiteX144" fmla="*/ 1879846 w 3339552"/>
                <a:gd name="connsiteY144" fmla="*/ 6944820 h 7290101"/>
                <a:gd name="connsiteX145" fmla="*/ 1815552 w 3339552"/>
                <a:gd name="connsiteY145" fmla="*/ 6949583 h 7290101"/>
                <a:gd name="connsiteX146" fmla="*/ 1765546 w 3339552"/>
                <a:gd name="connsiteY146" fmla="*/ 6944821 h 7290101"/>
                <a:gd name="connsiteX147" fmla="*/ 1708396 w 3339552"/>
                <a:gd name="connsiteY147" fmla="*/ 6990064 h 7290101"/>
                <a:gd name="connsiteX148" fmla="*/ 1529802 w 3339552"/>
                <a:gd name="connsiteY148" fmla="*/ 6949583 h 7290101"/>
                <a:gd name="connsiteX149" fmla="*/ 1553614 w 3339552"/>
                <a:gd name="connsiteY149" fmla="*/ 7075789 h 7290101"/>
                <a:gd name="connsiteX150" fmla="*/ 1477415 w 3339552"/>
                <a:gd name="connsiteY150" fmla="*/ 7121033 h 7290101"/>
                <a:gd name="connsiteX151" fmla="*/ 1415502 w 3339552"/>
                <a:gd name="connsiteY151" fmla="*/ 7187707 h 7290101"/>
                <a:gd name="connsiteX152" fmla="*/ 1265483 w 3339552"/>
                <a:gd name="connsiteY152" fmla="*/ 7180564 h 7290101"/>
                <a:gd name="connsiteX153" fmla="*/ 1213096 w 3339552"/>
                <a:gd name="connsiteY153" fmla="*/ 7290101 h 7290101"/>
                <a:gd name="connsiteX0" fmla="*/ 3339552 w 3339552"/>
                <a:gd name="connsiteY0" fmla="*/ 1066970 h 7346326"/>
                <a:gd name="connsiteX1" fmla="*/ 2768052 w 3339552"/>
                <a:gd name="connsiteY1" fmla="*/ 895520 h 7346326"/>
                <a:gd name="connsiteX2" fmla="*/ 2444202 w 3339552"/>
                <a:gd name="connsiteY2" fmla="*/ 495470 h 7346326"/>
                <a:gd name="connsiteX3" fmla="*/ 2482302 w 3339552"/>
                <a:gd name="connsiteY3" fmla="*/ 343070 h 7346326"/>
                <a:gd name="connsiteX4" fmla="*/ 1841745 w 3339552"/>
                <a:gd name="connsiteY4" fmla="*/ 16839 h 7346326"/>
                <a:gd name="connsiteX5" fmla="*/ 1606002 w 3339552"/>
                <a:gd name="connsiteY5" fmla="*/ 57320 h 7346326"/>
                <a:gd name="connsiteX6" fmla="*/ 1515515 w 3339552"/>
                <a:gd name="connsiteY6" fmla="*/ 147807 h 7346326"/>
                <a:gd name="connsiteX7" fmla="*/ 1525040 w 3339552"/>
                <a:gd name="connsiteY7" fmla="*/ 212100 h 7346326"/>
                <a:gd name="connsiteX8" fmla="*/ 1505990 w 3339552"/>
                <a:gd name="connsiteY8" fmla="*/ 269251 h 7346326"/>
                <a:gd name="connsiteX9" fmla="*/ 1413121 w 3339552"/>
                <a:gd name="connsiteY9" fmla="*/ 288300 h 7346326"/>
                <a:gd name="connsiteX10" fmla="*/ 1339302 w 3339552"/>
                <a:gd name="connsiteY10" fmla="*/ 324020 h 7346326"/>
                <a:gd name="connsiteX11" fmla="*/ 1260721 w 3339552"/>
                <a:gd name="connsiteY11" fmla="*/ 364501 h 7346326"/>
                <a:gd name="connsiteX12" fmla="*/ 1191665 w 3339552"/>
                <a:gd name="connsiteY12" fmla="*/ 290683 h 7346326"/>
                <a:gd name="connsiteX13" fmla="*/ 1082127 w 3339552"/>
                <a:gd name="connsiteY13" fmla="*/ 371645 h 7346326"/>
                <a:gd name="connsiteX14" fmla="*/ 1020215 w 3339552"/>
                <a:gd name="connsiteY14" fmla="*/ 438320 h 7346326"/>
                <a:gd name="connsiteX15" fmla="*/ 858290 w 3339552"/>
                <a:gd name="connsiteY15" fmla="*/ 319258 h 7346326"/>
                <a:gd name="connsiteX16" fmla="*/ 796377 w 3339552"/>
                <a:gd name="connsiteY16" fmla="*/ 424032 h 7346326"/>
                <a:gd name="connsiteX17" fmla="*/ 755896 w 3339552"/>
                <a:gd name="connsiteY17" fmla="*/ 359739 h 7346326"/>
                <a:gd name="connsiteX18" fmla="*/ 689221 w 3339552"/>
                <a:gd name="connsiteY18" fmla="*/ 288301 h 7346326"/>
                <a:gd name="connsiteX19" fmla="*/ 667790 w 3339552"/>
                <a:gd name="connsiteY19" fmla="*/ 331164 h 7346326"/>
                <a:gd name="connsiteX20" fmla="*/ 620165 w 3339552"/>
                <a:gd name="connsiteY20" fmla="*/ 400220 h 7346326"/>
                <a:gd name="connsiteX21" fmla="*/ 589208 w 3339552"/>
                <a:gd name="connsiteY21" fmla="*/ 414508 h 7346326"/>
                <a:gd name="connsiteX22" fmla="*/ 498721 w 3339552"/>
                <a:gd name="connsiteY22" fmla="*/ 500233 h 7346326"/>
                <a:gd name="connsiteX23" fmla="*/ 396327 w 3339552"/>
                <a:gd name="connsiteY23" fmla="*/ 397839 h 7346326"/>
                <a:gd name="connsiteX24" fmla="*/ 243927 w 3339552"/>
                <a:gd name="connsiteY24" fmla="*/ 312114 h 7346326"/>
                <a:gd name="connsiteX25" fmla="*/ 174871 w 3339552"/>
                <a:gd name="connsiteY25" fmla="*/ 345451 h 7346326"/>
                <a:gd name="connsiteX26" fmla="*/ 127246 w 3339552"/>
                <a:gd name="connsiteY26" fmla="*/ 428795 h 7346326"/>
                <a:gd name="connsiteX27" fmla="*/ 43902 w 3339552"/>
                <a:gd name="connsiteY27" fmla="*/ 490708 h 7346326"/>
                <a:gd name="connsiteX28" fmla="*/ 8183 w 3339552"/>
                <a:gd name="connsiteY28" fmla="*/ 502614 h 7346326"/>
                <a:gd name="connsiteX29" fmla="*/ 198683 w 3339552"/>
                <a:gd name="connsiteY29" fmla="*/ 707401 h 7346326"/>
                <a:gd name="connsiteX30" fmla="*/ 265359 w 3339552"/>
                <a:gd name="connsiteY30" fmla="*/ 724070 h 7346326"/>
                <a:gd name="connsiteX31" fmla="*/ 298697 w 3339552"/>
                <a:gd name="connsiteY31" fmla="*/ 747883 h 7346326"/>
                <a:gd name="connsiteX32" fmla="*/ 296315 w 3339552"/>
                <a:gd name="connsiteY32" fmla="*/ 919332 h 7346326"/>
                <a:gd name="connsiteX33" fmla="*/ 362990 w 3339552"/>
                <a:gd name="connsiteY33" fmla="*/ 924095 h 7346326"/>
                <a:gd name="connsiteX34" fmla="*/ 401090 w 3339552"/>
                <a:gd name="connsiteY34" fmla="*/ 874089 h 7346326"/>
                <a:gd name="connsiteX35" fmla="*/ 482052 w 3339552"/>
                <a:gd name="connsiteY35" fmla="*/ 912189 h 7346326"/>
                <a:gd name="connsiteX36" fmla="*/ 420140 w 3339552"/>
                <a:gd name="connsiteY36" fmla="*/ 1057445 h 7346326"/>
                <a:gd name="connsiteX37" fmla="*/ 434427 w 3339552"/>
                <a:gd name="connsiteY37" fmla="*/ 1105070 h 7346326"/>
                <a:gd name="connsiteX38" fmla="*/ 379658 w 3339552"/>
                <a:gd name="connsiteY38" fmla="*/ 1157458 h 7346326"/>
                <a:gd name="connsiteX39" fmla="*/ 415377 w 3339552"/>
                <a:gd name="connsiteY39" fmla="*/ 1186032 h 7346326"/>
                <a:gd name="connsiteX40" fmla="*/ 486815 w 3339552"/>
                <a:gd name="connsiteY40" fmla="*/ 1274139 h 7346326"/>
                <a:gd name="connsiteX41" fmla="*/ 527296 w 3339552"/>
                <a:gd name="connsiteY41" fmla="*/ 1362245 h 7346326"/>
                <a:gd name="connsiteX42" fmla="*/ 636833 w 3339552"/>
                <a:gd name="connsiteY42" fmla="*/ 1414633 h 7346326"/>
                <a:gd name="connsiteX43" fmla="*/ 746371 w 3339552"/>
                <a:gd name="connsiteY43" fmla="*/ 1438445 h 7346326"/>
                <a:gd name="connsiteX44" fmla="*/ 829715 w 3339552"/>
                <a:gd name="connsiteY44" fmla="*/ 1486070 h 7346326"/>
                <a:gd name="connsiteX45" fmla="*/ 913058 w 3339552"/>
                <a:gd name="connsiteY45" fmla="*/ 1459876 h 7346326"/>
                <a:gd name="connsiteX46" fmla="*/ 994021 w 3339552"/>
                <a:gd name="connsiteY46" fmla="*/ 1386058 h 7346326"/>
                <a:gd name="connsiteX47" fmla="*/ 1103558 w 3339552"/>
                <a:gd name="connsiteY47" fmla="*/ 1369389 h 7346326"/>
                <a:gd name="connsiteX48" fmla="*/ 1170233 w 3339552"/>
                <a:gd name="connsiteY48" fmla="*/ 1374151 h 7346326"/>
                <a:gd name="connsiteX49" fmla="*/ 1329777 w 3339552"/>
                <a:gd name="connsiteY49" fmla="*/ 1483689 h 7346326"/>
                <a:gd name="connsiteX50" fmla="*/ 1389308 w 3339552"/>
                <a:gd name="connsiteY50" fmla="*/ 1512264 h 7346326"/>
                <a:gd name="connsiteX51" fmla="*/ 1260721 w 3339552"/>
                <a:gd name="connsiteY51" fmla="*/ 1614658 h 7346326"/>
                <a:gd name="connsiteX52" fmla="*/ 1263102 w 3339552"/>
                <a:gd name="connsiteY52" fmla="*/ 1678951 h 7346326"/>
                <a:gd name="connsiteX53" fmla="*/ 1425027 w 3339552"/>
                <a:gd name="connsiteY53" fmla="*/ 1631326 h 7346326"/>
                <a:gd name="connsiteX54" fmla="*/ 1386927 w 3339552"/>
                <a:gd name="connsiteY54" fmla="*/ 1695620 h 7346326"/>
                <a:gd name="connsiteX55" fmla="*/ 1405977 w 3339552"/>
                <a:gd name="connsiteY55" fmla="*/ 1769439 h 7346326"/>
                <a:gd name="connsiteX56" fmla="*/ 1517896 w 3339552"/>
                <a:gd name="connsiteY56" fmla="*/ 1805158 h 7346326"/>
                <a:gd name="connsiteX57" fmla="*/ 1591715 w 3339552"/>
                <a:gd name="connsiteY57" fmla="*/ 1821826 h 7346326"/>
                <a:gd name="connsiteX58" fmla="*/ 1501227 w 3339552"/>
                <a:gd name="connsiteY58" fmla="*/ 1952795 h 7346326"/>
                <a:gd name="connsiteX59" fmla="*/ 1494083 w 3339552"/>
                <a:gd name="connsiteY59" fmla="*/ 2002801 h 7346326"/>
                <a:gd name="connsiteX60" fmla="*/ 1422646 w 3339552"/>
                <a:gd name="connsiteY60" fmla="*/ 2038520 h 7346326"/>
                <a:gd name="connsiteX61" fmla="*/ 1391690 w 3339552"/>
                <a:gd name="connsiteY61" fmla="*/ 2100433 h 7346326"/>
                <a:gd name="connsiteX62" fmla="*/ 1260721 w 3339552"/>
                <a:gd name="connsiteY62" fmla="*/ 2074239 h 7346326"/>
                <a:gd name="connsiteX63" fmla="*/ 1139277 w 3339552"/>
                <a:gd name="connsiteY63" fmla="*/ 2074238 h 7346326"/>
                <a:gd name="connsiteX64" fmla="*/ 1072602 w 3339552"/>
                <a:gd name="connsiteY64" fmla="*/ 2102814 h 7346326"/>
                <a:gd name="connsiteX65" fmla="*/ 1065458 w 3339552"/>
                <a:gd name="connsiteY65" fmla="*/ 2202826 h 7346326"/>
                <a:gd name="connsiteX66" fmla="*/ 977352 w 3339552"/>
                <a:gd name="connsiteY66" fmla="*/ 2290933 h 7346326"/>
                <a:gd name="connsiteX67" fmla="*/ 1120227 w 3339552"/>
                <a:gd name="connsiteY67" fmla="*/ 2352845 h 7346326"/>
                <a:gd name="connsiteX68" fmla="*/ 1170234 w 3339552"/>
                <a:gd name="connsiteY68" fmla="*/ 2388563 h 7346326"/>
                <a:gd name="connsiteX69" fmla="*/ 1222621 w 3339552"/>
                <a:gd name="connsiteY69" fmla="*/ 2405233 h 7346326"/>
                <a:gd name="connsiteX70" fmla="*/ 1272627 w 3339552"/>
                <a:gd name="connsiteY70" fmla="*/ 2455239 h 7346326"/>
                <a:gd name="connsiteX71" fmla="*/ 1329777 w 3339552"/>
                <a:gd name="connsiteY71" fmla="*/ 2476670 h 7346326"/>
                <a:gd name="connsiteX72" fmla="*/ 1422646 w 3339552"/>
                <a:gd name="connsiteY72" fmla="*/ 2552870 h 7346326"/>
                <a:gd name="connsiteX73" fmla="*/ 1508371 w 3339552"/>
                <a:gd name="connsiteY73" fmla="*/ 2586209 h 7346326"/>
                <a:gd name="connsiteX74" fmla="*/ 1641721 w 3339552"/>
                <a:gd name="connsiteY74" fmla="*/ 2733845 h 7346326"/>
                <a:gd name="connsiteX75" fmla="*/ 1725065 w 3339552"/>
                <a:gd name="connsiteY75" fmla="*/ 2888626 h 7346326"/>
                <a:gd name="connsiteX76" fmla="*/ 1896514 w 3339552"/>
                <a:gd name="connsiteY76" fmla="*/ 2995783 h 7346326"/>
                <a:gd name="connsiteX77" fmla="*/ 1927471 w 3339552"/>
                <a:gd name="connsiteY77" fmla="*/ 3100558 h 7346326"/>
                <a:gd name="connsiteX78" fmla="*/ 1989383 w 3339552"/>
                <a:gd name="connsiteY78" fmla="*/ 3202951 h 7346326"/>
                <a:gd name="connsiteX79" fmla="*/ 2051296 w 3339552"/>
                <a:gd name="connsiteY79" fmla="*/ 3241051 h 7346326"/>
                <a:gd name="connsiteX80" fmla="*/ 2182265 w 3339552"/>
                <a:gd name="connsiteY80" fmla="*/ 3388689 h 7346326"/>
                <a:gd name="connsiteX81" fmla="*/ 2325139 w 3339552"/>
                <a:gd name="connsiteY81" fmla="*/ 3464889 h 7346326"/>
                <a:gd name="connsiteX82" fmla="*/ 2384671 w 3339552"/>
                <a:gd name="connsiteY82" fmla="*/ 3550614 h 7346326"/>
                <a:gd name="connsiteX83" fmla="*/ 2432296 w 3339552"/>
                <a:gd name="connsiteY83" fmla="*/ 3617289 h 7346326"/>
                <a:gd name="connsiteX84" fmla="*/ 2479921 w 3339552"/>
                <a:gd name="connsiteY84" fmla="*/ 3607765 h 7346326"/>
                <a:gd name="connsiteX85" fmla="*/ 2484683 w 3339552"/>
                <a:gd name="connsiteY85" fmla="*/ 3760164 h 7346326"/>
                <a:gd name="connsiteX86" fmla="*/ 2537071 w 3339552"/>
                <a:gd name="connsiteY86" fmla="*/ 3853033 h 7346326"/>
                <a:gd name="connsiteX87" fmla="*/ 2529927 w 3339552"/>
                <a:gd name="connsiteY87" fmla="*/ 3891133 h 7346326"/>
                <a:gd name="connsiteX88" fmla="*/ 2598983 w 3339552"/>
                <a:gd name="connsiteY88" fmla="*/ 3926851 h 7346326"/>
                <a:gd name="connsiteX89" fmla="*/ 2656133 w 3339552"/>
                <a:gd name="connsiteY89" fmla="*/ 3872083 h 7346326"/>
                <a:gd name="connsiteX90" fmla="*/ 2689471 w 3339552"/>
                <a:gd name="connsiteY90" fmla="*/ 3955426 h 7346326"/>
                <a:gd name="connsiteX91" fmla="*/ 2734715 w 3339552"/>
                <a:gd name="connsiteY91" fmla="*/ 4000670 h 7346326"/>
                <a:gd name="connsiteX92" fmla="*/ 2808533 w 3339552"/>
                <a:gd name="connsiteY92" fmla="*/ 4024483 h 7346326"/>
                <a:gd name="connsiteX93" fmla="*/ 2860921 w 3339552"/>
                <a:gd name="connsiteY93" fmla="*/ 4093539 h 7346326"/>
                <a:gd name="connsiteX94" fmla="*/ 2946646 w 3339552"/>
                <a:gd name="connsiteY94" fmla="*/ 4148308 h 7346326"/>
                <a:gd name="connsiteX95" fmla="*/ 2999033 w 3339552"/>
                <a:gd name="connsiteY95" fmla="*/ 4181645 h 7346326"/>
                <a:gd name="connsiteX96" fmla="*/ 2870446 w 3339552"/>
                <a:gd name="connsiteY96" fmla="*/ 4274514 h 7346326"/>
                <a:gd name="connsiteX97" fmla="*/ 2868064 w 3339552"/>
                <a:gd name="connsiteY97" fmla="*/ 4329282 h 7346326"/>
                <a:gd name="connsiteX98" fmla="*/ 2970458 w 3339552"/>
                <a:gd name="connsiteY98" fmla="*/ 4445964 h 7346326"/>
                <a:gd name="connsiteX99" fmla="*/ 3065708 w 3339552"/>
                <a:gd name="connsiteY99" fmla="*/ 4507876 h 7346326"/>
                <a:gd name="connsiteX100" fmla="*/ 3096665 w 3339552"/>
                <a:gd name="connsiteY100" fmla="*/ 4545976 h 7346326"/>
                <a:gd name="connsiteX101" fmla="*/ 3082377 w 3339552"/>
                <a:gd name="connsiteY101" fmla="*/ 4626939 h 7346326"/>
                <a:gd name="connsiteX102" fmla="*/ 3077615 w 3339552"/>
                <a:gd name="connsiteY102" fmla="*/ 4710283 h 7346326"/>
                <a:gd name="connsiteX103" fmla="*/ 3034752 w 3339552"/>
                <a:gd name="connsiteY103" fmla="*/ 4719808 h 7346326"/>
                <a:gd name="connsiteX104" fmla="*/ 3008558 w 3339552"/>
                <a:gd name="connsiteY104" fmla="*/ 4736476 h 7346326"/>
                <a:gd name="connsiteX105" fmla="*/ 3037133 w 3339552"/>
                <a:gd name="connsiteY105" fmla="*/ 4886495 h 7346326"/>
                <a:gd name="connsiteX106" fmla="*/ 3020465 w 3339552"/>
                <a:gd name="connsiteY106" fmla="*/ 5022226 h 7346326"/>
                <a:gd name="connsiteX107" fmla="*/ 2982365 w 3339552"/>
                <a:gd name="connsiteY107" fmla="*/ 5062708 h 7346326"/>
                <a:gd name="connsiteX108" fmla="*/ 2965696 w 3339552"/>
                <a:gd name="connsiteY108" fmla="*/ 5184151 h 7346326"/>
                <a:gd name="connsiteX109" fmla="*/ 2937121 w 3339552"/>
                <a:gd name="connsiteY109" fmla="*/ 5303214 h 7346326"/>
                <a:gd name="connsiteX110" fmla="*/ 2989508 w 3339552"/>
                <a:gd name="connsiteY110" fmla="*/ 5319883 h 7346326"/>
                <a:gd name="connsiteX111" fmla="*/ 2987127 w 3339552"/>
                <a:gd name="connsiteY111" fmla="*/ 5365126 h 7346326"/>
                <a:gd name="connsiteX112" fmla="*/ 2984746 w 3339552"/>
                <a:gd name="connsiteY112" fmla="*/ 5419895 h 7346326"/>
                <a:gd name="connsiteX113" fmla="*/ 3041896 w 3339552"/>
                <a:gd name="connsiteY113" fmla="*/ 5488951 h 7346326"/>
                <a:gd name="connsiteX114" fmla="*/ 3089521 w 3339552"/>
                <a:gd name="connsiteY114" fmla="*/ 5615158 h 7346326"/>
                <a:gd name="connsiteX115" fmla="*/ 2996652 w 3339552"/>
                <a:gd name="connsiteY115" fmla="*/ 5905670 h 7346326"/>
                <a:gd name="connsiteX116" fmla="*/ 3018083 w 3339552"/>
                <a:gd name="connsiteY116" fmla="*/ 5960439 h 7346326"/>
                <a:gd name="connsiteX117" fmla="*/ 3044277 w 3339552"/>
                <a:gd name="connsiteY117" fmla="*/ 6012826 h 7346326"/>
                <a:gd name="connsiteX118" fmla="*/ 3049040 w 3339552"/>
                <a:gd name="connsiteY118" fmla="*/ 6117601 h 7346326"/>
                <a:gd name="connsiteX119" fmla="*/ 2956170 w 3339552"/>
                <a:gd name="connsiteY119" fmla="*/ 6277146 h 7346326"/>
                <a:gd name="connsiteX120" fmla="*/ 2920452 w 3339552"/>
                <a:gd name="connsiteY120" fmla="*/ 6258095 h 7346326"/>
                <a:gd name="connsiteX121" fmla="*/ 2849015 w 3339552"/>
                <a:gd name="connsiteY121" fmla="*/ 6270001 h 7346326"/>
                <a:gd name="connsiteX122" fmla="*/ 2713283 w 3339552"/>
                <a:gd name="connsiteY122" fmla="*/ 6381920 h 7346326"/>
                <a:gd name="connsiteX123" fmla="*/ 2606127 w 3339552"/>
                <a:gd name="connsiteY123" fmla="*/ 6367633 h 7346326"/>
                <a:gd name="connsiteX124" fmla="*/ 2575171 w 3339552"/>
                <a:gd name="connsiteY124" fmla="*/ 6396208 h 7346326"/>
                <a:gd name="connsiteX125" fmla="*/ 2508495 w 3339552"/>
                <a:gd name="connsiteY125" fmla="*/ 6441450 h 7346326"/>
                <a:gd name="connsiteX126" fmla="*/ 2391815 w 3339552"/>
                <a:gd name="connsiteY126" fmla="*/ 6429545 h 7346326"/>
                <a:gd name="connsiteX127" fmla="*/ 2368002 w 3339552"/>
                <a:gd name="connsiteY127" fmla="*/ 6546226 h 7346326"/>
                <a:gd name="connsiteX128" fmla="*/ 2363240 w 3339552"/>
                <a:gd name="connsiteY128" fmla="*/ 6581945 h 7346326"/>
                <a:gd name="connsiteX129" fmla="*/ 2339428 w 3339552"/>
                <a:gd name="connsiteY129" fmla="*/ 6600995 h 7346326"/>
                <a:gd name="connsiteX130" fmla="*/ 2141783 w 3339552"/>
                <a:gd name="connsiteY130" fmla="*/ 6553370 h 7346326"/>
                <a:gd name="connsiteX131" fmla="*/ 2103683 w 3339552"/>
                <a:gd name="connsiteY131" fmla="*/ 6605758 h 7346326"/>
                <a:gd name="connsiteX132" fmla="*/ 2072727 w 3339552"/>
                <a:gd name="connsiteY132" fmla="*/ 6701008 h 7346326"/>
                <a:gd name="connsiteX133" fmla="*/ 2039389 w 3339552"/>
                <a:gd name="connsiteY133" fmla="*/ 6765301 h 7346326"/>
                <a:gd name="connsiteX134" fmla="*/ 2051296 w 3339552"/>
                <a:gd name="connsiteY134" fmla="*/ 6827214 h 7346326"/>
                <a:gd name="connsiteX135" fmla="*/ 2184646 w 3339552"/>
                <a:gd name="connsiteY135" fmla="*/ 6939133 h 7346326"/>
                <a:gd name="connsiteX136" fmla="*/ 2253702 w 3339552"/>
                <a:gd name="connsiteY136" fmla="*/ 6972470 h 7346326"/>
                <a:gd name="connsiteX137" fmla="*/ 2237033 w 3339552"/>
                <a:gd name="connsiteY137" fmla="*/ 6996283 h 7346326"/>
                <a:gd name="connsiteX138" fmla="*/ 2201315 w 3339552"/>
                <a:gd name="connsiteY138" fmla="*/ 7015333 h 7346326"/>
                <a:gd name="connsiteX139" fmla="*/ 2234652 w 3339552"/>
                <a:gd name="connsiteY139" fmla="*/ 7091533 h 7346326"/>
                <a:gd name="connsiteX140" fmla="*/ 2203696 w 3339552"/>
                <a:gd name="connsiteY140" fmla="*/ 7112964 h 7346326"/>
                <a:gd name="connsiteX141" fmla="*/ 2098921 w 3339552"/>
                <a:gd name="connsiteY141" fmla="*/ 7051051 h 7346326"/>
                <a:gd name="connsiteX142" fmla="*/ 2056058 w 3339552"/>
                <a:gd name="connsiteY142" fmla="*/ 7077245 h 7346326"/>
                <a:gd name="connsiteX143" fmla="*/ 1996527 w 3339552"/>
                <a:gd name="connsiteY143" fmla="*/ 6974851 h 7346326"/>
                <a:gd name="connsiteX144" fmla="*/ 1879846 w 3339552"/>
                <a:gd name="connsiteY144" fmla="*/ 7001045 h 7346326"/>
                <a:gd name="connsiteX145" fmla="*/ 1815552 w 3339552"/>
                <a:gd name="connsiteY145" fmla="*/ 7005808 h 7346326"/>
                <a:gd name="connsiteX146" fmla="*/ 1765546 w 3339552"/>
                <a:gd name="connsiteY146" fmla="*/ 7001046 h 7346326"/>
                <a:gd name="connsiteX147" fmla="*/ 1708396 w 3339552"/>
                <a:gd name="connsiteY147" fmla="*/ 7046289 h 7346326"/>
                <a:gd name="connsiteX148" fmla="*/ 1529802 w 3339552"/>
                <a:gd name="connsiteY148" fmla="*/ 7005808 h 7346326"/>
                <a:gd name="connsiteX149" fmla="*/ 1553614 w 3339552"/>
                <a:gd name="connsiteY149" fmla="*/ 7132014 h 7346326"/>
                <a:gd name="connsiteX150" fmla="*/ 1477415 w 3339552"/>
                <a:gd name="connsiteY150" fmla="*/ 7177258 h 7346326"/>
                <a:gd name="connsiteX151" fmla="*/ 1415502 w 3339552"/>
                <a:gd name="connsiteY151" fmla="*/ 7243932 h 7346326"/>
                <a:gd name="connsiteX152" fmla="*/ 1265483 w 3339552"/>
                <a:gd name="connsiteY152" fmla="*/ 7236789 h 7346326"/>
                <a:gd name="connsiteX153" fmla="*/ 1213096 w 3339552"/>
                <a:gd name="connsiteY153" fmla="*/ 7346326 h 7346326"/>
                <a:gd name="connsiteX0" fmla="*/ 3339552 w 3339552"/>
                <a:gd name="connsiteY0" fmla="*/ 1064549 h 7343905"/>
                <a:gd name="connsiteX1" fmla="*/ 2768052 w 3339552"/>
                <a:gd name="connsiteY1" fmla="*/ 893099 h 7343905"/>
                <a:gd name="connsiteX2" fmla="*/ 2444202 w 3339552"/>
                <a:gd name="connsiteY2" fmla="*/ 493049 h 7343905"/>
                <a:gd name="connsiteX3" fmla="*/ 2482302 w 3339552"/>
                <a:gd name="connsiteY3" fmla="*/ 340649 h 7343905"/>
                <a:gd name="connsiteX4" fmla="*/ 1841745 w 3339552"/>
                <a:gd name="connsiteY4" fmla="*/ 14418 h 7343905"/>
                <a:gd name="connsiteX5" fmla="*/ 1703633 w 3339552"/>
                <a:gd name="connsiteY5" fmla="*/ 57279 h 7343905"/>
                <a:gd name="connsiteX6" fmla="*/ 1606002 w 3339552"/>
                <a:gd name="connsiteY6" fmla="*/ 54899 h 7343905"/>
                <a:gd name="connsiteX7" fmla="*/ 1515515 w 3339552"/>
                <a:gd name="connsiteY7" fmla="*/ 145386 h 7343905"/>
                <a:gd name="connsiteX8" fmla="*/ 1525040 w 3339552"/>
                <a:gd name="connsiteY8" fmla="*/ 209679 h 7343905"/>
                <a:gd name="connsiteX9" fmla="*/ 1505990 w 3339552"/>
                <a:gd name="connsiteY9" fmla="*/ 266830 h 7343905"/>
                <a:gd name="connsiteX10" fmla="*/ 1413121 w 3339552"/>
                <a:gd name="connsiteY10" fmla="*/ 285879 h 7343905"/>
                <a:gd name="connsiteX11" fmla="*/ 1339302 w 3339552"/>
                <a:gd name="connsiteY11" fmla="*/ 321599 h 7343905"/>
                <a:gd name="connsiteX12" fmla="*/ 1260721 w 3339552"/>
                <a:gd name="connsiteY12" fmla="*/ 362080 h 7343905"/>
                <a:gd name="connsiteX13" fmla="*/ 1191665 w 3339552"/>
                <a:gd name="connsiteY13" fmla="*/ 288262 h 7343905"/>
                <a:gd name="connsiteX14" fmla="*/ 1082127 w 3339552"/>
                <a:gd name="connsiteY14" fmla="*/ 369224 h 7343905"/>
                <a:gd name="connsiteX15" fmla="*/ 1020215 w 3339552"/>
                <a:gd name="connsiteY15" fmla="*/ 435899 h 7343905"/>
                <a:gd name="connsiteX16" fmla="*/ 858290 w 3339552"/>
                <a:gd name="connsiteY16" fmla="*/ 316837 h 7343905"/>
                <a:gd name="connsiteX17" fmla="*/ 796377 w 3339552"/>
                <a:gd name="connsiteY17" fmla="*/ 421611 h 7343905"/>
                <a:gd name="connsiteX18" fmla="*/ 755896 w 3339552"/>
                <a:gd name="connsiteY18" fmla="*/ 357318 h 7343905"/>
                <a:gd name="connsiteX19" fmla="*/ 689221 w 3339552"/>
                <a:gd name="connsiteY19" fmla="*/ 285880 h 7343905"/>
                <a:gd name="connsiteX20" fmla="*/ 667790 w 3339552"/>
                <a:gd name="connsiteY20" fmla="*/ 328743 h 7343905"/>
                <a:gd name="connsiteX21" fmla="*/ 620165 w 3339552"/>
                <a:gd name="connsiteY21" fmla="*/ 397799 h 7343905"/>
                <a:gd name="connsiteX22" fmla="*/ 589208 w 3339552"/>
                <a:gd name="connsiteY22" fmla="*/ 412087 h 7343905"/>
                <a:gd name="connsiteX23" fmla="*/ 498721 w 3339552"/>
                <a:gd name="connsiteY23" fmla="*/ 497812 h 7343905"/>
                <a:gd name="connsiteX24" fmla="*/ 396327 w 3339552"/>
                <a:gd name="connsiteY24" fmla="*/ 395418 h 7343905"/>
                <a:gd name="connsiteX25" fmla="*/ 243927 w 3339552"/>
                <a:gd name="connsiteY25" fmla="*/ 309693 h 7343905"/>
                <a:gd name="connsiteX26" fmla="*/ 174871 w 3339552"/>
                <a:gd name="connsiteY26" fmla="*/ 343030 h 7343905"/>
                <a:gd name="connsiteX27" fmla="*/ 127246 w 3339552"/>
                <a:gd name="connsiteY27" fmla="*/ 426374 h 7343905"/>
                <a:gd name="connsiteX28" fmla="*/ 43902 w 3339552"/>
                <a:gd name="connsiteY28" fmla="*/ 488287 h 7343905"/>
                <a:gd name="connsiteX29" fmla="*/ 8183 w 3339552"/>
                <a:gd name="connsiteY29" fmla="*/ 500193 h 7343905"/>
                <a:gd name="connsiteX30" fmla="*/ 198683 w 3339552"/>
                <a:gd name="connsiteY30" fmla="*/ 704980 h 7343905"/>
                <a:gd name="connsiteX31" fmla="*/ 265359 w 3339552"/>
                <a:gd name="connsiteY31" fmla="*/ 721649 h 7343905"/>
                <a:gd name="connsiteX32" fmla="*/ 298697 w 3339552"/>
                <a:gd name="connsiteY32" fmla="*/ 745462 h 7343905"/>
                <a:gd name="connsiteX33" fmla="*/ 296315 w 3339552"/>
                <a:gd name="connsiteY33" fmla="*/ 916911 h 7343905"/>
                <a:gd name="connsiteX34" fmla="*/ 362990 w 3339552"/>
                <a:gd name="connsiteY34" fmla="*/ 921674 h 7343905"/>
                <a:gd name="connsiteX35" fmla="*/ 401090 w 3339552"/>
                <a:gd name="connsiteY35" fmla="*/ 871668 h 7343905"/>
                <a:gd name="connsiteX36" fmla="*/ 482052 w 3339552"/>
                <a:gd name="connsiteY36" fmla="*/ 909768 h 7343905"/>
                <a:gd name="connsiteX37" fmla="*/ 420140 w 3339552"/>
                <a:gd name="connsiteY37" fmla="*/ 1055024 h 7343905"/>
                <a:gd name="connsiteX38" fmla="*/ 434427 w 3339552"/>
                <a:gd name="connsiteY38" fmla="*/ 1102649 h 7343905"/>
                <a:gd name="connsiteX39" fmla="*/ 379658 w 3339552"/>
                <a:gd name="connsiteY39" fmla="*/ 1155037 h 7343905"/>
                <a:gd name="connsiteX40" fmla="*/ 415377 w 3339552"/>
                <a:gd name="connsiteY40" fmla="*/ 1183611 h 7343905"/>
                <a:gd name="connsiteX41" fmla="*/ 486815 w 3339552"/>
                <a:gd name="connsiteY41" fmla="*/ 1271718 h 7343905"/>
                <a:gd name="connsiteX42" fmla="*/ 527296 w 3339552"/>
                <a:gd name="connsiteY42" fmla="*/ 1359824 h 7343905"/>
                <a:gd name="connsiteX43" fmla="*/ 636833 w 3339552"/>
                <a:gd name="connsiteY43" fmla="*/ 1412212 h 7343905"/>
                <a:gd name="connsiteX44" fmla="*/ 746371 w 3339552"/>
                <a:gd name="connsiteY44" fmla="*/ 1436024 h 7343905"/>
                <a:gd name="connsiteX45" fmla="*/ 829715 w 3339552"/>
                <a:gd name="connsiteY45" fmla="*/ 1483649 h 7343905"/>
                <a:gd name="connsiteX46" fmla="*/ 913058 w 3339552"/>
                <a:gd name="connsiteY46" fmla="*/ 1457455 h 7343905"/>
                <a:gd name="connsiteX47" fmla="*/ 994021 w 3339552"/>
                <a:gd name="connsiteY47" fmla="*/ 1383637 h 7343905"/>
                <a:gd name="connsiteX48" fmla="*/ 1103558 w 3339552"/>
                <a:gd name="connsiteY48" fmla="*/ 1366968 h 7343905"/>
                <a:gd name="connsiteX49" fmla="*/ 1170233 w 3339552"/>
                <a:gd name="connsiteY49" fmla="*/ 1371730 h 7343905"/>
                <a:gd name="connsiteX50" fmla="*/ 1329777 w 3339552"/>
                <a:gd name="connsiteY50" fmla="*/ 1481268 h 7343905"/>
                <a:gd name="connsiteX51" fmla="*/ 1389308 w 3339552"/>
                <a:gd name="connsiteY51" fmla="*/ 1509843 h 7343905"/>
                <a:gd name="connsiteX52" fmla="*/ 1260721 w 3339552"/>
                <a:gd name="connsiteY52" fmla="*/ 1612237 h 7343905"/>
                <a:gd name="connsiteX53" fmla="*/ 1263102 w 3339552"/>
                <a:gd name="connsiteY53" fmla="*/ 1676530 h 7343905"/>
                <a:gd name="connsiteX54" fmla="*/ 1425027 w 3339552"/>
                <a:gd name="connsiteY54" fmla="*/ 1628905 h 7343905"/>
                <a:gd name="connsiteX55" fmla="*/ 1386927 w 3339552"/>
                <a:gd name="connsiteY55" fmla="*/ 1693199 h 7343905"/>
                <a:gd name="connsiteX56" fmla="*/ 1405977 w 3339552"/>
                <a:gd name="connsiteY56" fmla="*/ 1767018 h 7343905"/>
                <a:gd name="connsiteX57" fmla="*/ 1517896 w 3339552"/>
                <a:gd name="connsiteY57" fmla="*/ 1802737 h 7343905"/>
                <a:gd name="connsiteX58" fmla="*/ 1591715 w 3339552"/>
                <a:gd name="connsiteY58" fmla="*/ 1819405 h 7343905"/>
                <a:gd name="connsiteX59" fmla="*/ 1501227 w 3339552"/>
                <a:gd name="connsiteY59" fmla="*/ 1950374 h 7343905"/>
                <a:gd name="connsiteX60" fmla="*/ 1494083 w 3339552"/>
                <a:gd name="connsiteY60" fmla="*/ 2000380 h 7343905"/>
                <a:gd name="connsiteX61" fmla="*/ 1422646 w 3339552"/>
                <a:gd name="connsiteY61" fmla="*/ 2036099 h 7343905"/>
                <a:gd name="connsiteX62" fmla="*/ 1391690 w 3339552"/>
                <a:gd name="connsiteY62" fmla="*/ 2098012 h 7343905"/>
                <a:gd name="connsiteX63" fmla="*/ 1260721 w 3339552"/>
                <a:gd name="connsiteY63" fmla="*/ 2071818 h 7343905"/>
                <a:gd name="connsiteX64" fmla="*/ 1139277 w 3339552"/>
                <a:gd name="connsiteY64" fmla="*/ 2071817 h 7343905"/>
                <a:gd name="connsiteX65" fmla="*/ 1072602 w 3339552"/>
                <a:gd name="connsiteY65" fmla="*/ 2100393 h 7343905"/>
                <a:gd name="connsiteX66" fmla="*/ 1065458 w 3339552"/>
                <a:gd name="connsiteY66" fmla="*/ 2200405 h 7343905"/>
                <a:gd name="connsiteX67" fmla="*/ 977352 w 3339552"/>
                <a:gd name="connsiteY67" fmla="*/ 2288512 h 7343905"/>
                <a:gd name="connsiteX68" fmla="*/ 1120227 w 3339552"/>
                <a:gd name="connsiteY68" fmla="*/ 2350424 h 7343905"/>
                <a:gd name="connsiteX69" fmla="*/ 1170234 w 3339552"/>
                <a:gd name="connsiteY69" fmla="*/ 2386142 h 7343905"/>
                <a:gd name="connsiteX70" fmla="*/ 1222621 w 3339552"/>
                <a:gd name="connsiteY70" fmla="*/ 2402812 h 7343905"/>
                <a:gd name="connsiteX71" fmla="*/ 1272627 w 3339552"/>
                <a:gd name="connsiteY71" fmla="*/ 2452818 h 7343905"/>
                <a:gd name="connsiteX72" fmla="*/ 1329777 w 3339552"/>
                <a:gd name="connsiteY72" fmla="*/ 2474249 h 7343905"/>
                <a:gd name="connsiteX73" fmla="*/ 1422646 w 3339552"/>
                <a:gd name="connsiteY73" fmla="*/ 2550449 h 7343905"/>
                <a:gd name="connsiteX74" fmla="*/ 1508371 w 3339552"/>
                <a:gd name="connsiteY74" fmla="*/ 2583788 h 7343905"/>
                <a:gd name="connsiteX75" fmla="*/ 1641721 w 3339552"/>
                <a:gd name="connsiteY75" fmla="*/ 2731424 h 7343905"/>
                <a:gd name="connsiteX76" fmla="*/ 1725065 w 3339552"/>
                <a:gd name="connsiteY76" fmla="*/ 2886205 h 7343905"/>
                <a:gd name="connsiteX77" fmla="*/ 1896514 w 3339552"/>
                <a:gd name="connsiteY77" fmla="*/ 2993362 h 7343905"/>
                <a:gd name="connsiteX78" fmla="*/ 1927471 w 3339552"/>
                <a:gd name="connsiteY78" fmla="*/ 3098137 h 7343905"/>
                <a:gd name="connsiteX79" fmla="*/ 1989383 w 3339552"/>
                <a:gd name="connsiteY79" fmla="*/ 3200530 h 7343905"/>
                <a:gd name="connsiteX80" fmla="*/ 2051296 w 3339552"/>
                <a:gd name="connsiteY80" fmla="*/ 3238630 h 7343905"/>
                <a:gd name="connsiteX81" fmla="*/ 2182265 w 3339552"/>
                <a:gd name="connsiteY81" fmla="*/ 3386268 h 7343905"/>
                <a:gd name="connsiteX82" fmla="*/ 2325139 w 3339552"/>
                <a:gd name="connsiteY82" fmla="*/ 3462468 h 7343905"/>
                <a:gd name="connsiteX83" fmla="*/ 2384671 w 3339552"/>
                <a:gd name="connsiteY83" fmla="*/ 3548193 h 7343905"/>
                <a:gd name="connsiteX84" fmla="*/ 2432296 w 3339552"/>
                <a:gd name="connsiteY84" fmla="*/ 3614868 h 7343905"/>
                <a:gd name="connsiteX85" fmla="*/ 2479921 w 3339552"/>
                <a:gd name="connsiteY85" fmla="*/ 3605344 h 7343905"/>
                <a:gd name="connsiteX86" fmla="*/ 2484683 w 3339552"/>
                <a:gd name="connsiteY86" fmla="*/ 3757743 h 7343905"/>
                <a:gd name="connsiteX87" fmla="*/ 2537071 w 3339552"/>
                <a:gd name="connsiteY87" fmla="*/ 3850612 h 7343905"/>
                <a:gd name="connsiteX88" fmla="*/ 2529927 w 3339552"/>
                <a:gd name="connsiteY88" fmla="*/ 3888712 h 7343905"/>
                <a:gd name="connsiteX89" fmla="*/ 2598983 w 3339552"/>
                <a:gd name="connsiteY89" fmla="*/ 3924430 h 7343905"/>
                <a:gd name="connsiteX90" fmla="*/ 2656133 w 3339552"/>
                <a:gd name="connsiteY90" fmla="*/ 3869662 h 7343905"/>
                <a:gd name="connsiteX91" fmla="*/ 2689471 w 3339552"/>
                <a:gd name="connsiteY91" fmla="*/ 3953005 h 7343905"/>
                <a:gd name="connsiteX92" fmla="*/ 2734715 w 3339552"/>
                <a:gd name="connsiteY92" fmla="*/ 3998249 h 7343905"/>
                <a:gd name="connsiteX93" fmla="*/ 2808533 w 3339552"/>
                <a:gd name="connsiteY93" fmla="*/ 4022062 h 7343905"/>
                <a:gd name="connsiteX94" fmla="*/ 2860921 w 3339552"/>
                <a:gd name="connsiteY94" fmla="*/ 4091118 h 7343905"/>
                <a:gd name="connsiteX95" fmla="*/ 2946646 w 3339552"/>
                <a:gd name="connsiteY95" fmla="*/ 4145887 h 7343905"/>
                <a:gd name="connsiteX96" fmla="*/ 2999033 w 3339552"/>
                <a:gd name="connsiteY96" fmla="*/ 4179224 h 7343905"/>
                <a:gd name="connsiteX97" fmla="*/ 2870446 w 3339552"/>
                <a:gd name="connsiteY97" fmla="*/ 4272093 h 7343905"/>
                <a:gd name="connsiteX98" fmla="*/ 2868064 w 3339552"/>
                <a:gd name="connsiteY98" fmla="*/ 4326861 h 7343905"/>
                <a:gd name="connsiteX99" fmla="*/ 2970458 w 3339552"/>
                <a:gd name="connsiteY99" fmla="*/ 4443543 h 7343905"/>
                <a:gd name="connsiteX100" fmla="*/ 3065708 w 3339552"/>
                <a:gd name="connsiteY100" fmla="*/ 4505455 h 7343905"/>
                <a:gd name="connsiteX101" fmla="*/ 3096665 w 3339552"/>
                <a:gd name="connsiteY101" fmla="*/ 4543555 h 7343905"/>
                <a:gd name="connsiteX102" fmla="*/ 3082377 w 3339552"/>
                <a:gd name="connsiteY102" fmla="*/ 4624518 h 7343905"/>
                <a:gd name="connsiteX103" fmla="*/ 3077615 w 3339552"/>
                <a:gd name="connsiteY103" fmla="*/ 4707862 h 7343905"/>
                <a:gd name="connsiteX104" fmla="*/ 3034752 w 3339552"/>
                <a:gd name="connsiteY104" fmla="*/ 4717387 h 7343905"/>
                <a:gd name="connsiteX105" fmla="*/ 3008558 w 3339552"/>
                <a:gd name="connsiteY105" fmla="*/ 4734055 h 7343905"/>
                <a:gd name="connsiteX106" fmla="*/ 3037133 w 3339552"/>
                <a:gd name="connsiteY106" fmla="*/ 4884074 h 7343905"/>
                <a:gd name="connsiteX107" fmla="*/ 3020465 w 3339552"/>
                <a:gd name="connsiteY107" fmla="*/ 5019805 h 7343905"/>
                <a:gd name="connsiteX108" fmla="*/ 2982365 w 3339552"/>
                <a:gd name="connsiteY108" fmla="*/ 5060287 h 7343905"/>
                <a:gd name="connsiteX109" fmla="*/ 2965696 w 3339552"/>
                <a:gd name="connsiteY109" fmla="*/ 5181730 h 7343905"/>
                <a:gd name="connsiteX110" fmla="*/ 2937121 w 3339552"/>
                <a:gd name="connsiteY110" fmla="*/ 5300793 h 7343905"/>
                <a:gd name="connsiteX111" fmla="*/ 2989508 w 3339552"/>
                <a:gd name="connsiteY111" fmla="*/ 5317462 h 7343905"/>
                <a:gd name="connsiteX112" fmla="*/ 2987127 w 3339552"/>
                <a:gd name="connsiteY112" fmla="*/ 5362705 h 7343905"/>
                <a:gd name="connsiteX113" fmla="*/ 2984746 w 3339552"/>
                <a:gd name="connsiteY113" fmla="*/ 5417474 h 7343905"/>
                <a:gd name="connsiteX114" fmla="*/ 3041896 w 3339552"/>
                <a:gd name="connsiteY114" fmla="*/ 5486530 h 7343905"/>
                <a:gd name="connsiteX115" fmla="*/ 3089521 w 3339552"/>
                <a:gd name="connsiteY115" fmla="*/ 5612737 h 7343905"/>
                <a:gd name="connsiteX116" fmla="*/ 2996652 w 3339552"/>
                <a:gd name="connsiteY116" fmla="*/ 5903249 h 7343905"/>
                <a:gd name="connsiteX117" fmla="*/ 3018083 w 3339552"/>
                <a:gd name="connsiteY117" fmla="*/ 5958018 h 7343905"/>
                <a:gd name="connsiteX118" fmla="*/ 3044277 w 3339552"/>
                <a:gd name="connsiteY118" fmla="*/ 6010405 h 7343905"/>
                <a:gd name="connsiteX119" fmla="*/ 3049040 w 3339552"/>
                <a:gd name="connsiteY119" fmla="*/ 6115180 h 7343905"/>
                <a:gd name="connsiteX120" fmla="*/ 2956170 w 3339552"/>
                <a:gd name="connsiteY120" fmla="*/ 6274725 h 7343905"/>
                <a:gd name="connsiteX121" fmla="*/ 2920452 w 3339552"/>
                <a:gd name="connsiteY121" fmla="*/ 6255674 h 7343905"/>
                <a:gd name="connsiteX122" fmla="*/ 2849015 w 3339552"/>
                <a:gd name="connsiteY122" fmla="*/ 6267580 h 7343905"/>
                <a:gd name="connsiteX123" fmla="*/ 2713283 w 3339552"/>
                <a:gd name="connsiteY123" fmla="*/ 6379499 h 7343905"/>
                <a:gd name="connsiteX124" fmla="*/ 2606127 w 3339552"/>
                <a:gd name="connsiteY124" fmla="*/ 6365212 h 7343905"/>
                <a:gd name="connsiteX125" fmla="*/ 2575171 w 3339552"/>
                <a:gd name="connsiteY125" fmla="*/ 6393787 h 7343905"/>
                <a:gd name="connsiteX126" fmla="*/ 2508495 w 3339552"/>
                <a:gd name="connsiteY126" fmla="*/ 6439029 h 7343905"/>
                <a:gd name="connsiteX127" fmla="*/ 2391815 w 3339552"/>
                <a:gd name="connsiteY127" fmla="*/ 6427124 h 7343905"/>
                <a:gd name="connsiteX128" fmla="*/ 2368002 w 3339552"/>
                <a:gd name="connsiteY128" fmla="*/ 6543805 h 7343905"/>
                <a:gd name="connsiteX129" fmla="*/ 2363240 w 3339552"/>
                <a:gd name="connsiteY129" fmla="*/ 6579524 h 7343905"/>
                <a:gd name="connsiteX130" fmla="*/ 2339428 w 3339552"/>
                <a:gd name="connsiteY130" fmla="*/ 6598574 h 7343905"/>
                <a:gd name="connsiteX131" fmla="*/ 2141783 w 3339552"/>
                <a:gd name="connsiteY131" fmla="*/ 6550949 h 7343905"/>
                <a:gd name="connsiteX132" fmla="*/ 2103683 w 3339552"/>
                <a:gd name="connsiteY132" fmla="*/ 6603337 h 7343905"/>
                <a:gd name="connsiteX133" fmla="*/ 2072727 w 3339552"/>
                <a:gd name="connsiteY133" fmla="*/ 6698587 h 7343905"/>
                <a:gd name="connsiteX134" fmla="*/ 2039389 w 3339552"/>
                <a:gd name="connsiteY134" fmla="*/ 6762880 h 7343905"/>
                <a:gd name="connsiteX135" fmla="*/ 2051296 w 3339552"/>
                <a:gd name="connsiteY135" fmla="*/ 6824793 h 7343905"/>
                <a:gd name="connsiteX136" fmla="*/ 2184646 w 3339552"/>
                <a:gd name="connsiteY136" fmla="*/ 6936712 h 7343905"/>
                <a:gd name="connsiteX137" fmla="*/ 2253702 w 3339552"/>
                <a:gd name="connsiteY137" fmla="*/ 6970049 h 7343905"/>
                <a:gd name="connsiteX138" fmla="*/ 2237033 w 3339552"/>
                <a:gd name="connsiteY138" fmla="*/ 6993862 h 7343905"/>
                <a:gd name="connsiteX139" fmla="*/ 2201315 w 3339552"/>
                <a:gd name="connsiteY139" fmla="*/ 7012912 h 7343905"/>
                <a:gd name="connsiteX140" fmla="*/ 2234652 w 3339552"/>
                <a:gd name="connsiteY140" fmla="*/ 7089112 h 7343905"/>
                <a:gd name="connsiteX141" fmla="*/ 2203696 w 3339552"/>
                <a:gd name="connsiteY141" fmla="*/ 7110543 h 7343905"/>
                <a:gd name="connsiteX142" fmla="*/ 2098921 w 3339552"/>
                <a:gd name="connsiteY142" fmla="*/ 7048630 h 7343905"/>
                <a:gd name="connsiteX143" fmla="*/ 2056058 w 3339552"/>
                <a:gd name="connsiteY143" fmla="*/ 7074824 h 7343905"/>
                <a:gd name="connsiteX144" fmla="*/ 1996527 w 3339552"/>
                <a:gd name="connsiteY144" fmla="*/ 6972430 h 7343905"/>
                <a:gd name="connsiteX145" fmla="*/ 1879846 w 3339552"/>
                <a:gd name="connsiteY145" fmla="*/ 6998624 h 7343905"/>
                <a:gd name="connsiteX146" fmla="*/ 1815552 w 3339552"/>
                <a:gd name="connsiteY146" fmla="*/ 7003387 h 7343905"/>
                <a:gd name="connsiteX147" fmla="*/ 1765546 w 3339552"/>
                <a:gd name="connsiteY147" fmla="*/ 6998625 h 7343905"/>
                <a:gd name="connsiteX148" fmla="*/ 1708396 w 3339552"/>
                <a:gd name="connsiteY148" fmla="*/ 7043868 h 7343905"/>
                <a:gd name="connsiteX149" fmla="*/ 1529802 w 3339552"/>
                <a:gd name="connsiteY149" fmla="*/ 7003387 h 7343905"/>
                <a:gd name="connsiteX150" fmla="*/ 1553614 w 3339552"/>
                <a:gd name="connsiteY150" fmla="*/ 7129593 h 7343905"/>
                <a:gd name="connsiteX151" fmla="*/ 1477415 w 3339552"/>
                <a:gd name="connsiteY151" fmla="*/ 7174837 h 7343905"/>
                <a:gd name="connsiteX152" fmla="*/ 1415502 w 3339552"/>
                <a:gd name="connsiteY152" fmla="*/ 7241511 h 7343905"/>
                <a:gd name="connsiteX153" fmla="*/ 1265483 w 3339552"/>
                <a:gd name="connsiteY153" fmla="*/ 7234368 h 7343905"/>
                <a:gd name="connsiteX154" fmla="*/ 1213096 w 3339552"/>
                <a:gd name="connsiteY154" fmla="*/ 7343905 h 7343905"/>
                <a:gd name="connsiteX0" fmla="*/ 3339552 w 3339552"/>
                <a:gd name="connsiteY0" fmla="*/ 1071323 h 7350679"/>
                <a:gd name="connsiteX1" fmla="*/ 2768052 w 3339552"/>
                <a:gd name="connsiteY1" fmla="*/ 899873 h 7350679"/>
                <a:gd name="connsiteX2" fmla="*/ 2444202 w 3339552"/>
                <a:gd name="connsiteY2" fmla="*/ 499823 h 7350679"/>
                <a:gd name="connsiteX3" fmla="*/ 2482302 w 3339552"/>
                <a:gd name="connsiteY3" fmla="*/ 347423 h 7350679"/>
                <a:gd name="connsiteX4" fmla="*/ 1841745 w 3339552"/>
                <a:gd name="connsiteY4" fmla="*/ 21192 h 7350679"/>
                <a:gd name="connsiteX5" fmla="*/ 1777452 w 3339552"/>
                <a:gd name="connsiteY5" fmla="*/ 35478 h 7350679"/>
                <a:gd name="connsiteX6" fmla="*/ 1703633 w 3339552"/>
                <a:gd name="connsiteY6" fmla="*/ 64053 h 7350679"/>
                <a:gd name="connsiteX7" fmla="*/ 1606002 w 3339552"/>
                <a:gd name="connsiteY7" fmla="*/ 61673 h 7350679"/>
                <a:gd name="connsiteX8" fmla="*/ 1515515 w 3339552"/>
                <a:gd name="connsiteY8" fmla="*/ 152160 h 7350679"/>
                <a:gd name="connsiteX9" fmla="*/ 1525040 w 3339552"/>
                <a:gd name="connsiteY9" fmla="*/ 216453 h 7350679"/>
                <a:gd name="connsiteX10" fmla="*/ 1505990 w 3339552"/>
                <a:gd name="connsiteY10" fmla="*/ 273604 h 7350679"/>
                <a:gd name="connsiteX11" fmla="*/ 1413121 w 3339552"/>
                <a:gd name="connsiteY11" fmla="*/ 292653 h 7350679"/>
                <a:gd name="connsiteX12" fmla="*/ 1339302 w 3339552"/>
                <a:gd name="connsiteY12" fmla="*/ 328373 h 7350679"/>
                <a:gd name="connsiteX13" fmla="*/ 1260721 w 3339552"/>
                <a:gd name="connsiteY13" fmla="*/ 368854 h 7350679"/>
                <a:gd name="connsiteX14" fmla="*/ 1191665 w 3339552"/>
                <a:gd name="connsiteY14" fmla="*/ 295036 h 7350679"/>
                <a:gd name="connsiteX15" fmla="*/ 1082127 w 3339552"/>
                <a:gd name="connsiteY15" fmla="*/ 375998 h 7350679"/>
                <a:gd name="connsiteX16" fmla="*/ 1020215 w 3339552"/>
                <a:gd name="connsiteY16" fmla="*/ 442673 h 7350679"/>
                <a:gd name="connsiteX17" fmla="*/ 858290 w 3339552"/>
                <a:gd name="connsiteY17" fmla="*/ 323611 h 7350679"/>
                <a:gd name="connsiteX18" fmla="*/ 796377 w 3339552"/>
                <a:gd name="connsiteY18" fmla="*/ 428385 h 7350679"/>
                <a:gd name="connsiteX19" fmla="*/ 755896 w 3339552"/>
                <a:gd name="connsiteY19" fmla="*/ 364092 h 7350679"/>
                <a:gd name="connsiteX20" fmla="*/ 689221 w 3339552"/>
                <a:gd name="connsiteY20" fmla="*/ 292654 h 7350679"/>
                <a:gd name="connsiteX21" fmla="*/ 667790 w 3339552"/>
                <a:gd name="connsiteY21" fmla="*/ 335517 h 7350679"/>
                <a:gd name="connsiteX22" fmla="*/ 620165 w 3339552"/>
                <a:gd name="connsiteY22" fmla="*/ 404573 h 7350679"/>
                <a:gd name="connsiteX23" fmla="*/ 589208 w 3339552"/>
                <a:gd name="connsiteY23" fmla="*/ 418861 h 7350679"/>
                <a:gd name="connsiteX24" fmla="*/ 498721 w 3339552"/>
                <a:gd name="connsiteY24" fmla="*/ 504586 h 7350679"/>
                <a:gd name="connsiteX25" fmla="*/ 396327 w 3339552"/>
                <a:gd name="connsiteY25" fmla="*/ 402192 h 7350679"/>
                <a:gd name="connsiteX26" fmla="*/ 243927 w 3339552"/>
                <a:gd name="connsiteY26" fmla="*/ 316467 h 7350679"/>
                <a:gd name="connsiteX27" fmla="*/ 174871 w 3339552"/>
                <a:gd name="connsiteY27" fmla="*/ 349804 h 7350679"/>
                <a:gd name="connsiteX28" fmla="*/ 127246 w 3339552"/>
                <a:gd name="connsiteY28" fmla="*/ 433148 h 7350679"/>
                <a:gd name="connsiteX29" fmla="*/ 43902 w 3339552"/>
                <a:gd name="connsiteY29" fmla="*/ 495061 h 7350679"/>
                <a:gd name="connsiteX30" fmla="*/ 8183 w 3339552"/>
                <a:gd name="connsiteY30" fmla="*/ 506967 h 7350679"/>
                <a:gd name="connsiteX31" fmla="*/ 198683 w 3339552"/>
                <a:gd name="connsiteY31" fmla="*/ 711754 h 7350679"/>
                <a:gd name="connsiteX32" fmla="*/ 265359 w 3339552"/>
                <a:gd name="connsiteY32" fmla="*/ 728423 h 7350679"/>
                <a:gd name="connsiteX33" fmla="*/ 298697 w 3339552"/>
                <a:gd name="connsiteY33" fmla="*/ 752236 h 7350679"/>
                <a:gd name="connsiteX34" fmla="*/ 296315 w 3339552"/>
                <a:gd name="connsiteY34" fmla="*/ 923685 h 7350679"/>
                <a:gd name="connsiteX35" fmla="*/ 362990 w 3339552"/>
                <a:gd name="connsiteY35" fmla="*/ 928448 h 7350679"/>
                <a:gd name="connsiteX36" fmla="*/ 401090 w 3339552"/>
                <a:gd name="connsiteY36" fmla="*/ 878442 h 7350679"/>
                <a:gd name="connsiteX37" fmla="*/ 482052 w 3339552"/>
                <a:gd name="connsiteY37" fmla="*/ 916542 h 7350679"/>
                <a:gd name="connsiteX38" fmla="*/ 420140 w 3339552"/>
                <a:gd name="connsiteY38" fmla="*/ 1061798 h 7350679"/>
                <a:gd name="connsiteX39" fmla="*/ 434427 w 3339552"/>
                <a:gd name="connsiteY39" fmla="*/ 1109423 h 7350679"/>
                <a:gd name="connsiteX40" fmla="*/ 379658 w 3339552"/>
                <a:gd name="connsiteY40" fmla="*/ 1161811 h 7350679"/>
                <a:gd name="connsiteX41" fmla="*/ 415377 w 3339552"/>
                <a:gd name="connsiteY41" fmla="*/ 1190385 h 7350679"/>
                <a:gd name="connsiteX42" fmla="*/ 486815 w 3339552"/>
                <a:gd name="connsiteY42" fmla="*/ 1278492 h 7350679"/>
                <a:gd name="connsiteX43" fmla="*/ 527296 w 3339552"/>
                <a:gd name="connsiteY43" fmla="*/ 1366598 h 7350679"/>
                <a:gd name="connsiteX44" fmla="*/ 636833 w 3339552"/>
                <a:gd name="connsiteY44" fmla="*/ 1418986 h 7350679"/>
                <a:gd name="connsiteX45" fmla="*/ 746371 w 3339552"/>
                <a:gd name="connsiteY45" fmla="*/ 1442798 h 7350679"/>
                <a:gd name="connsiteX46" fmla="*/ 829715 w 3339552"/>
                <a:gd name="connsiteY46" fmla="*/ 1490423 h 7350679"/>
                <a:gd name="connsiteX47" fmla="*/ 913058 w 3339552"/>
                <a:gd name="connsiteY47" fmla="*/ 1464229 h 7350679"/>
                <a:gd name="connsiteX48" fmla="*/ 994021 w 3339552"/>
                <a:gd name="connsiteY48" fmla="*/ 1390411 h 7350679"/>
                <a:gd name="connsiteX49" fmla="*/ 1103558 w 3339552"/>
                <a:gd name="connsiteY49" fmla="*/ 1373742 h 7350679"/>
                <a:gd name="connsiteX50" fmla="*/ 1170233 w 3339552"/>
                <a:gd name="connsiteY50" fmla="*/ 1378504 h 7350679"/>
                <a:gd name="connsiteX51" fmla="*/ 1329777 w 3339552"/>
                <a:gd name="connsiteY51" fmla="*/ 1488042 h 7350679"/>
                <a:gd name="connsiteX52" fmla="*/ 1389308 w 3339552"/>
                <a:gd name="connsiteY52" fmla="*/ 1516617 h 7350679"/>
                <a:gd name="connsiteX53" fmla="*/ 1260721 w 3339552"/>
                <a:gd name="connsiteY53" fmla="*/ 1619011 h 7350679"/>
                <a:gd name="connsiteX54" fmla="*/ 1263102 w 3339552"/>
                <a:gd name="connsiteY54" fmla="*/ 1683304 h 7350679"/>
                <a:gd name="connsiteX55" fmla="*/ 1425027 w 3339552"/>
                <a:gd name="connsiteY55" fmla="*/ 1635679 h 7350679"/>
                <a:gd name="connsiteX56" fmla="*/ 1386927 w 3339552"/>
                <a:gd name="connsiteY56" fmla="*/ 1699973 h 7350679"/>
                <a:gd name="connsiteX57" fmla="*/ 1405977 w 3339552"/>
                <a:gd name="connsiteY57" fmla="*/ 1773792 h 7350679"/>
                <a:gd name="connsiteX58" fmla="*/ 1517896 w 3339552"/>
                <a:gd name="connsiteY58" fmla="*/ 1809511 h 7350679"/>
                <a:gd name="connsiteX59" fmla="*/ 1591715 w 3339552"/>
                <a:gd name="connsiteY59" fmla="*/ 1826179 h 7350679"/>
                <a:gd name="connsiteX60" fmla="*/ 1501227 w 3339552"/>
                <a:gd name="connsiteY60" fmla="*/ 1957148 h 7350679"/>
                <a:gd name="connsiteX61" fmla="*/ 1494083 w 3339552"/>
                <a:gd name="connsiteY61" fmla="*/ 2007154 h 7350679"/>
                <a:gd name="connsiteX62" fmla="*/ 1422646 w 3339552"/>
                <a:gd name="connsiteY62" fmla="*/ 2042873 h 7350679"/>
                <a:gd name="connsiteX63" fmla="*/ 1391690 w 3339552"/>
                <a:gd name="connsiteY63" fmla="*/ 2104786 h 7350679"/>
                <a:gd name="connsiteX64" fmla="*/ 1260721 w 3339552"/>
                <a:gd name="connsiteY64" fmla="*/ 2078592 h 7350679"/>
                <a:gd name="connsiteX65" fmla="*/ 1139277 w 3339552"/>
                <a:gd name="connsiteY65" fmla="*/ 2078591 h 7350679"/>
                <a:gd name="connsiteX66" fmla="*/ 1072602 w 3339552"/>
                <a:gd name="connsiteY66" fmla="*/ 2107167 h 7350679"/>
                <a:gd name="connsiteX67" fmla="*/ 1065458 w 3339552"/>
                <a:gd name="connsiteY67" fmla="*/ 2207179 h 7350679"/>
                <a:gd name="connsiteX68" fmla="*/ 977352 w 3339552"/>
                <a:gd name="connsiteY68" fmla="*/ 2295286 h 7350679"/>
                <a:gd name="connsiteX69" fmla="*/ 1120227 w 3339552"/>
                <a:gd name="connsiteY69" fmla="*/ 2357198 h 7350679"/>
                <a:gd name="connsiteX70" fmla="*/ 1170234 w 3339552"/>
                <a:gd name="connsiteY70" fmla="*/ 2392916 h 7350679"/>
                <a:gd name="connsiteX71" fmla="*/ 1222621 w 3339552"/>
                <a:gd name="connsiteY71" fmla="*/ 2409586 h 7350679"/>
                <a:gd name="connsiteX72" fmla="*/ 1272627 w 3339552"/>
                <a:gd name="connsiteY72" fmla="*/ 2459592 h 7350679"/>
                <a:gd name="connsiteX73" fmla="*/ 1329777 w 3339552"/>
                <a:gd name="connsiteY73" fmla="*/ 2481023 h 7350679"/>
                <a:gd name="connsiteX74" fmla="*/ 1422646 w 3339552"/>
                <a:gd name="connsiteY74" fmla="*/ 2557223 h 7350679"/>
                <a:gd name="connsiteX75" fmla="*/ 1508371 w 3339552"/>
                <a:gd name="connsiteY75" fmla="*/ 2590562 h 7350679"/>
                <a:gd name="connsiteX76" fmla="*/ 1641721 w 3339552"/>
                <a:gd name="connsiteY76" fmla="*/ 2738198 h 7350679"/>
                <a:gd name="connsiteX77" fmla="*/ 1725065 w 3339552"/>
                <a:gd name="connsiteY77" fmla="*/ 2892979 h 7350679"/>
                <a:gd name="connsiteX78" fmla="*/ 1896514 w 3339552"/>
                <a:gd name="connsiteY78" fmla="*/ 3000136 h 7350679"/>
                <a:gd name="connsiteX79" fmla="*/ 1927471 w 3339552"/>
                <a:gd name="connsiteY79" fmla="*/ 3104911 h 7350679"/>
                <a:gd name="connsiteX80" fmla="*/ 1989383 w 3339552"/>
                <a:gd name="connsiteY80" fmla="*/ 3207304 h 7350679"/>
                <a:gd name="connsiteX81" fmla="*/ 2051296 w 3339552"/>
                <a:gd name="connsiteY81" fmla="*/ 3245404 h 7350679"/>
                <a:gd name="connsiteX82" fmla="*/ 2182265 w 3339552"/>
                <a:gd name="connsiteY82" fmla="*/ 3393042 h 7350679"/>
                <a:gd name="connsiteX83" fmla="*/ 2325139 w 3339552"/>
                <a:gd name="connsiteY83" fmla="*/ 3469242 h 7350679"/>
                <a:gd name="connsiteX84" fmla="*/ 2384671 w 3339552"/>
                <a:gd name="connsiteY84" fmla="*/ 3554967 h 7350679"/>
                <a:gd name="connsiteX85" fmla="*/ 2432296 w 3339552"/>
                <a:gd name="connsiteY85" fmla="*/ 3621642 h 7350679"/>
                <a:gd name="connsiteX86" fmla="*/ 2479921 w 3339552"/>
                <a:gd name="connsiteY86" fmla="*/ 3612118 h 7350679"/>
                <a:gd name="connsiteX87" fmla="*/ 2484683 w 3339552"/>
                <a:gd name="connsiteY87" fmla="*/ 3764517 h 7350679"/>
                <a:gd name="connsiteX88" fmla="*/ 2537071 w 3339552"/>
                <a:gd name="connsiteY88" fmla="*/ 3857386 h 7350679"/>
                <a:gd name="connsiteX89" fmla="*/ 2529927 w 3339552"/>
                <a:gd name="connsiteY89" fmla="*/ 3895486 h 7350679"/>
                <a:gd name="connsiteX90" fmla="*/ 2598983 w 3339552"/>
                <a:gd name="connsiteY90" fmla="*/ 3931204 h 7350679"/>
                <a:gd name="connsiteX91" fmla="*/ 2656133 w 3339552"/>
                <a:gd name="connsiteY91" fmla="*/ 3876436 h 7350679"/>
                <a:gd name="connsiteX92" fmla="*/ 2689471 w 3339552"/>
                <a:gd name="connsiteY92" fmla="*/ 3959779 h 7350679"/>
                <a:gd name="connsiteX93" fmla="*/ 2734715 w 3339552"/>
                <a:gd name="connsiteY93" fmla="*/ 4005023 h 7350679"/>
                <a:gd name="connsiteX94" fmla="*/ 2808533 w 3339552"/>
                <a:gd name="connsiteY94" fmla="*/ 4028836 h 7350679"/>
                <a:gd name="connsiteX95" fmla="*/ 2860921 w 3339552"/>
                <a:gd name="connsiteY95" fmla="*/ 4097892 h 7350679"/>
                <a:gd name="connsiteX96" fmla="*/ 2946646 w 3339552"/>
                <a:gd name="connsiteY96" fmla="*/ 4152661 h 7350679"/>
                <a:gd name="connsiteX97" fmla="*/ 2999033 w 3339552"/>
                <a:gd name="connsiteY97" fmla="*/ 4185998 h 7350679"/>
                <a:gd name="connsiteX98" fmla="*/ 2870446 w 3339552"/>
                <a:gd name="connsiteY98" fmla="*/ 4278867 h 7350679"/>
                <a:gd name="connsiteX99" fmla="*/ 2868064 w 3339552"/>
                <a:gd name="connsiteY99" fmla="*/ 4333635 h 7350679"/>
                <a:gd name="connsiteX100" fmla="*/ 2970458 w 3339552"/>
                <a:gd name="connsiteY100" fmla="*/ 4450317 h 7350679"/>
                <a:gd name="connsiteX101" fmla="*/ 3065708 w 3339552"/>
                <a:gd name="connsiteY101" fmla="*/ 4512229 h 7350679"/>
                <a:gd name="connsiteX102" fmla="*/ 3096665 w 3339552"/>
                <a:gd name="connsiteY102" fmla="*/ 4550329 h 7350679"/>
                <a:gd name="connsiteX103" fmla="*/ 3082377 w 3339552"/>
                <a:gd name="connsiteY103" fmla="*/ 4631292 h 7350679"/>
                <a:gd name="connsiteX104" fmla="*/ 3077615 w 3339552"/>
                <a:gd name="connsiteY104" fmla="*/ 4714636 h 7350679"/>
                <a:gd name="connsiteX105" fmla="*/ 3034752 w 3339552"/>
                <a:gd name="connsiteY105" fmla="*/ 4724161 h 7350679"/>
                <a:gd name="connsiteX106" fmla="*/ 3008558 w 3339552"/>
                <a:gd name="connsiteY106" fmla="*/ 4740829 h 7350679"/>
                <a:gd name="connsiteX107" fmla="*/ 3037133 w 3339552"/>
                <a:gd name="connsiteY107" fmla="*/ 4890848 h 7350679"/>
                <a:gd name="connsiteX108" fmla="*/ 3020465 w 3339552"/>
                <a:gd name="connsiteY108" fmla="*/ 5026579 h 7350679"/>
                <a:gd name="connsiteX109" fmla="*/ 2982365 w 3339552"/>
                <a:gd name="connsiteY109" fmla="*/ 5067061 h 7350679"/>
                <a:gd name="connsiteX110" fmla="*/ 2965696 w 3339552"/>
                <a:gd name="connsiteY110" fmla="*/ 5188504 h 7350679"/>
                <a:gd name="connsiteX111" fmla="*/ 2937121 w 3339552"/>
                <a:gd name="connsiteY111" fmla="*/ 5307567 h 7350679"/>
                <a:gd name="connsiteX112" fmla="*/ 2989508 w 3339552"/>
                <a:gd name="connsiteY112" fmla="*/ 5324236 h 7350679"/>
                <a:gd name="connsiteX113" fmla="*/ 2987127 w 3339552"/>
                <a:gd name="connsiteY113" fmla="*/ 5369479 h 7350679"/>
                <a:gd name="connsiteX114" fmla="*/ 2984746 w 3339552"/>
                <a:gd name="connsiteY114" fmla="*/ 5424248 h 7350679"/>
                <a:gd name="connsiteX115" fmla="*/ 3041896 w 3339552"/>
                <a:gd name="connsiteY115" fmla="*/ 5493304 h 7350679"/>
                <a:gd name="connsiteX116" fmla="*/ 3089521 w 3339552"/>
                <a:gd name="connsiteY116" fmla="*/ 5619511 h 7350679"/>
                <a:gd name="connsiteX117" fmla="*/ 2996652 w 3339552"/>
                <a:gd name="connsiteY117" fmla="*/ 5910023 h 7350679"/>
                <a:gd name="connsiteX118" fmla="*/ 3018083 w 3339552"/>
                <a:gd name="connsiteY118" fmla="*/ 5964792 h 7350679"/>
                <a:gd name="connsiteX119" fmla="*/ 3044277 w 3339552"/>
                <a:gd name="connsiteY119" fmla="*/ 6017179 h 7350679"/>
                <a:gd name="connsiteX120" fmla="*/ 3049040 w 3339552"/>
                <a:gd name="connsiteY120" fmla="*/ 6121954 h 7350679"/>
                <a:gd name="connsiteX121" fmla="*/ 2956170 w 3339552"/>
                <a:gd name="connsiteY121" fmla="*/ 6281499 h 7350679"/>
                <a:gd name="connsiteX122" fmla="*/ 2920452 w 3339552"/>
                <a:gd name="connsiteY122" fmla="*/ 6262448 h 7350679"/>
                <a:gd name="connsiteX123" fmla="*/ 2849015 w 3339552"/>
                <a:gd name="connsiteY123" fmla="*/ 6274354 h 7350679"/>
                <a:gd name="connsiteX124" fmla="*/ 2713283 w 3339552"/>
                <a:gd name="connsiteY124" fmla="*/ 6386273 h 7350679"/>
                <a:gd name="connsiteX125" fmla="*/ 2606127 w 3339552"/>
                <a:gd name="connsiteY125" fmla="*/ 6371986 h 7350679"/>
                <a:gd name="connsiteX126" fmla="*/ 2575171 w 3339552"/>
                <a:gd name="connsiteY126" fmla="*/ 6400561 h 7350679"/>
                <a:gd name="connsiteX127" fmla="*/ 2508495 w 3339552"/>
                <a:gd name="connsiteY127" fmla="*/ 6445803 h 7350679"/>
                <a:gd name="connsiteX128" fmla="*/ 2391815 w 3339552"/>
                <a:gd name="connsiteY128" fmla="*/ 6433898 h 7350679"/>
                <a:gd name="connsiteX129" fmla="*/ 2368002 w 3339552"/>
                <a:gd name="connsiteY129" fmla="*/ 6550579 h 7350679"/>
                <a:gd name="connsiteX130" fmla="*/ 2363240 w 3339552"/>
                <a:gd name="connsiteY130" fmla="*/ 6586298 h 7350679"/>
                <a:gd name="connsiteX131" fmla="*/ 2339428 w 3339552"/>
                <a:gd name="connsiteY131" fmla="*/ 6605348 h 7350679"/>
                <a:gd name="connsiteX132" fmla="*/ 2141783 w 3339552"/>
                <a:gd name="connsiteY132" fmla="*/ 6557723 h 7350679"/>
                <a:gd name="connsiteX133" fmla="*/ 2103683 w 3339552"/>
                <a:gd name="connsiteY133" fmla="*/ 6610111 h 7350679"/>
                <a:gd name="connsiteX134" fmla="*/ 2072727 w 3339552"/>
                <a:gd name="connsiteY134" fmla="*/ 6705361 h 7350679"/>
                <a:gd name="connsiteX135" fmla="*/ 2039389 w 3339552"/>
                <a:gd name="connsiteY135" fmla="*/ 6769654 h 7350679"/>
                <a:gd name="connsiteX136" fmla="*/ 2051296 w 3339552"/>
                <a:gd name="connsiteY136" fmla="*/ 6831567 h 7350679"/>
                <a:gd name="connsiteX137" fmla="*/ 2184646 w 3339552"/>
                <a:gd name="connsiteY137" fmla="*/ 6943486 h 7350679"/>
                <a:gd name="connsiteX138" fmla="*/ 2253702 w 3339552"/>
                <a:gd name="connsiteY138" fmla="*/ 6976823 h 7350679"/>
                <a:gd name="connsiteX139" fmla="*/ 2237033 w 3339552"/>
                <a:gd name="connsiteY139" fmla="*/ 7000636 h 7350679"/>
                <a:gd name="connsiteX140" fmla="*/ 2201315 w 3339552"/>
                <a:gd name="connsiteY140" fmla="*/ 7019686 h 7350679"/>
                <a:gd name="connsiteX141" fmla="*/ 2234652 w 3339552"/>
                <a:gd name="connsiteY141" fmla="*/ 7095886 h 7350679"/>
                <a:gd name="connsiteX142" fmla="*/ 2203696 w 3339552"/>
                <a:gd name="connsiteY142" fmla="*/ 7117317 h 7350679"/>
                <a:gd name="connsiteX143" fmla="*/ 2098921 w 3339552"/>
                <a:gd name="connsiteY143" fmla="*/ 7055404 h 7350679"/>
                <a:gd name="connsiteX144" fmla="*/ 2056058 w 3339552"/>
                <a:gd name="connsiteY144" fmla="*/ 7081598 h 7350679"/>
                <a:gd name="connsiteX145" fmla="*/ 1996527 w 3339552"/>
                <a:gd name="connsiteY145" fmla="*/ 6979204 h 7350679"/>
                <a:gd name="connsiteX146" fmla="*/ 1879846 w 3339552"/>
                <a:gd name="connsiteY146" fmla="*/ 7005398 h 7350679"/>
                <a:gd name="connsiteX147" fmla="*/ 1815552 w 3339552"/>
                <a:gd name="connsiteY147" fmla="*/ 7010161 h 7350679"/>
                <a:gd name="connsiteX148" fmla="*/ 1765546 w 3339552"/>
                <a:gd name="connsiteY148" fmla="*/ 7005399 h 7350679"/>
                <a:gd name="connsiteX149" fmla="*/ 1708396 w 3339552"/>
                <a:gd name="connsiteY149" fmla="*/ 7050642 h 7350679"/>
                <a:gd name="connsiteX150" fmla="*/ 1529802 w 3339552"/>
                <a:gd name="connsiteY150" fmla="*/ 7010161 h 7350679"/>
                <a:gd name="connsiteX151" fmla="*/ 1553614 w 3339552"/>
                <a:gd name="connsiteY151" fmla="*/ 7136367 h 7350679"/>
                <a:gd name="connsiteX152" fmla="*/ 1477415 w 3339552"/>
                <a:gd name="connsiteY152" fmla="*/ 7181611 h 7350679"/>
                <a:gd name="connsiteX153" fmla="*/ 1415502 w 3339552"/>
                <a:gd name="connsiteY153" fmla="*/ 7248285 h 7350679"/>
                <a:gd name="connsiteX154" fmla="*/ 1265483 w 3339552"/>
                <a:gd name="connsiteY154" fmla="*/ 7241142 h 7350679"/>
                <a:gd name="connsiteX155" fmla="*/ 1213096 w 3339552"/>
                <a:gd name="connsiteY155" fmla="*/ 7350679 h 7350679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06002 w 3339552"/>
                <a:gd name="connsiteY7" fmla="*/ 35366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15527 w 3339552"/>
                <a:gd name="connsiteY7" fmla="*/ 71085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4200 h 7323556"/>
                <a:gd name="connsiteX1" fmla="*/ 2768052 w 3339552"/>
                <a:gd name="connsiteY1" fmla="*/ 872750 h 7323556"/>
                <a:gd name="connsiteX2" fmla="*/ 2444202 w 3339552"/>
                <a:gd name="connsiteY2" fmla="*/ 472700 h 7323556"/>
                <a:gd name="connsiteX3" fmla="*/ 2629939 w 3339552"/>
                <a:gd name="connsiteY3" fmla="*/ 306013 h 7323556"/>
                <a:gd name="connsiteX4" fmla="*/ 1929852 w 3339552"/>
                <a:gd name="connsiteY4" fmla="*/ 34550 h 7323556"/>
                <a:gd name="connsiteX5" fmla="*/ 1777452 w 3339552"/>
                <a:gd name="connsiteY5" fmla="*/ 8355 h 7323556"/>
                <a:gd name="connsiteX6" fmla="*/ 1703633 w 3339552"/>
                <a:gd name="connsiteY6" fmla="*/ 36930 h 7323556"/>
                <a:gd name="connsiteX7" fmla="*/ 1615527 w 3339552"/>
                <a:gd name="connsiteY7" fmla="*/ 70269 h 7323556"/>
                <a:gd name="connsiteX8" fmla="*/ 1515515 w 3339552"/>
                <a:gd name="connsiteY8" fmla="*/ 125037 h 7323556"/>
                <a:gd name="connsiteX9" fmla="*/ 1525040 w 3339552"/>
                <a:gd name="connsiteY9" fmla="*/ 189330 h 7323556"/>
                <a:gd name="connsiteX10" fmla="*/ 1505990 w 3339552"/>
                <a:gd name="connsiteY10" fmla="*/ 246481 h 7323556"/>
                <a:gd name="connsiteX11" fmla="*/ 1413121 w 3339552"/>
                <a:gd name="connsiteY11" fmla="*/ 265530 h 7323556"/>
                <a:gd name="connsiteX12" fmla="*/ 1339302 w 3339552"/>
                <a:gd name="connsiteY12" fmla="*/ 301250 h 7323556"/>
                <a:gd name="connsiteX13" fmla="*/ 1260721 w 3339552"/>
                <a:gd name="connsiteY13" fmla="*/ 341731 h 7323556"/>
                <a:gd name="connsiteX14" fmla="*/ 1191665 w 3339552"/>
                <a:gd name="connsiteY14" fmla="*/ 267913 h 7323556"/>
                <a:gd name="connsiteX15" fmla="*/ 1082127 w 3339552"/>
                <a:gd name="connsiteY15" fmla="*/ 348875 h 7323556"/>
                <a:gd name="connsiteX16" fmla="*/ 1020215 w 3339552"/>
                <a:gd name="connsiteY16" fmla="*/ 415550 h 7323556"/>
                <a:gd name="connsiteX17" fmla="*/ 858290 w 3339552"/>
                <a:gd name="connsiteY17" fmla="*/ 296488 h 7323556"/>
                <a:gd name="connsiteX18" fmla="*/ 796377 w 3339552"/>
                <a:gd name="connsiteY18" fmla="*/ 401262 h 7323556"/>
                <a:gd name="connsiteX19" fmla="*/ 755896 w 3339552"/>
                <a:gd name="connsiteY19" fmla="*/ 336969 h 7323556"/>
                <a:gd name="connsiteX20" fmla="*/ 689221 w 3339552"/>
                <a:gd name="connsiteY20" fmla="*/ 265531 h 7323556"/>
                <a:gd name="connsiteX21" fmla="*/ 667790 w 3339552"/>
                <a:gd name="connsiteY21" fmla="*/ 308394 h 7323556"/>
                <a:gd name="connsiteX22" fmla="*/ 620165 w 3339552"/>
                <a:gd name="connsiteY22" fmla="*/ 377450 h 7323556"/>
                <a:gd name="connsiteX23" fmla="*/ 589208 w 3339552"/>
                <a:gd name="connsiteY23" fmla="*/ 391738 h 7323556"/>
                <a:gd name="connsiteX24" fmla="*/ 498721 w 3339552"/>
                <a:gd name="connsiteY24" fmla="*/ 477463 h 7323556"/>
                <a:gd name="connsiteX25" fmla="*/ 396327 w 3339552"/>
                <a:gd name="connsiteY25" fmla="*/ 375069 h 7323556"/>
                <a:gd name="connsiteX26" fmla="*/ 243927 w 3339552"/>
                <a:gd name="connsiteY26" fmla="*/ 289344 h 7323556"/>
                <a:gd name="connsiteX27" fmla="*/ 174871 w 3339552"/>
                <a:gd name="connsiteY27" fmla="*/ 322681 h 7323556"/>
                <a:gd name="connsiteX28" fmla="*/ 127246 w 3339552"/>
                <a:gd name="connsiteY28" fmla="*/ 406025 h 7323556"/>
                <a:gd name="connsiteX29" fmla="*/ 43902 w 3339552"/>
                <a:gd name="connsiteY29" fmla="*/ 467938 h 7323556"/>
                <a:gd name="connsiteX30" fmla="*/ 8183 w 3339552"/>
                <a:gd name="connsiteY30" fmla="*/ 479844 h 7323556"/>
                <a:gd name="connsiteX31" fmla="*/ 198683 w 3339552"/>
                <a:gd name="connsiteY31" fmla="*/ 684631 h 7323556"/>
                <a:gd name="connsiteX32" fmla="*/ 265359 w 3339552"/>
                <a:gd name="connsiteY32" fmla="*/ 701300 h 7323556"/>
                <a:gd name="connsiteX33" fmla="*/ 298697 w 3339552"/>
                <a:gd name="connsiteY33" fmla="*/ 725113 h 7323556"/>
                <a:gd name="connsiteX34" fmla="*/ 296315 w 3339552"/>
                <a:gd name="connsiteY34" fmla="*/ 896562 h 7323556"/>
                <a:gd name="connsiteX35" fmla="*/ 362990 w 3339552"/>
                <a:gd name="connsiteY35" fmla="*/ 901325 h 7323556"/>
                <a:gd name="connsiteX36" fmla="*/ 401090 w 3339552"/>
                <a:gd name="connsiteY36" fmla="*/ 851319 h 7323556"/>
                <a:gd name="connsiteX37" fmla="*/ 482052 w 3339552"/>
                <a:gd name="connsiteY37" fmla="*/ 889419 h 7323556"/>
                <a:gd name="connsiteX38" fmla="*/ 420140 w 3339552"/>
                <a:gd name="connsiteY38" fmla="*/ 1034675 h 7323556"/>
                <a:gd name="connsiteX39" fmla="*/ 434427 w 3339552"/>
                <a:gd name="connsiteY39" fmla="*/ 1082300 h 7323556"/>
                <a:gd name="connsiteX40" fmla="*/ 379658 w 3339552"/>
                <a:gd name="connsiteY40" fmla="*/ 1134688 h 7323556"/>
                <a:gd name="connsiteX41" fmla="*/ 415377 w 3339552"/>
                <a:gd name="connsiteY41" fmla="*/ 1163262 h 7323556"/>
                <a:gd name="connsiteX42" fmla="*/ 486815 w 3339552"/>
                <a:gd name="connsiteY42" fmla="*/ 1251369 h 7323556"/>
                <a:gd name="connsiteX43" fmla="*/ 527296 w 3339552"/>
                <a:gd name="connsiteY43" fmla="*/ 1339475 h 7323556"/>
                <a:gd name="connsiteX44" fmla="*/ 636833 w 3339552"/>
                <a:gd name="connsiteY44" fmla="*/ 1391863 h 7323556"/>
                <a:gd name="connsiteX45" fmla="*/ 746371 w 3339552"/>
                <a:gd name="connsiteY45" fmla="*/ 1415675 h 7323556"/>
                <a:gd name="connsiteX46" fmla="*/ 829715 w 3339552"/>
                <a:gd name="connsiteY46" fmla="*/ 1463300 h 7323556"/>
                <a:gd name="connsiteX47" fmla="*/ 913058 w 3339552"/>
                <a:gd name="connsiteY47" fmla="*/ 1437106 h 7323556"/>
                <a:gd name="connsiteX48" fmla="*/ 994021 w 3339552"/>
                <a:gd name="connsiteY48" fmla="*/ 1363288 h 7323556"/>
                <a:gd name="connsiteX49" fmla="*/ 1103558 w 3339552"/>
                <a:gd name="connsiteY49" fmla="*/ 1346619 h 7323556"/>
                <a:gd name="connsiteX50" fmla="*/ 1170233 w 3339552"/>
                <a:gd name="connsiteY50" fmla="*/ 1351381 h 7323556"/>
                <a:gd name="connsiteX51" fmla="*/ 1329777 w 3339552"/>
                <a:gd name="connsiteY51" fmla="*/ 1460919 h 7323556"/>
                <a:gd name="connsiteX52" fmla="*/ 1389308 w 3339552"/>
                <a:gd name="connsiteY52" fmla="*/ 1489494 h 7323556"/>
                <a:gd name="connsiteX53" fmla="*/ 1260721 w 3339552"/>
                <a:gd name="connsiteY53" fmla="*/ 1591888 h 7323556"/>
                <a:gd name="connsiteX54" fmla="*/ 1263102 w 3339552"/>
                <a:gd name="connsiteY54" fmla="*/ 1656181 h 7323556"/>
                <a:gd name="connsiteX55" fmla="*/ 1425027 w 3339552"/>
                <a:gd name="connsiteY55" fmla="*/ 1608556 h 7323556"/>
                <a:gd name="connsiteX56" fmla="*/ 1386927 w 3339552"/>
                <a:gd name="connsiteY56" fmla="*/ 1672850 h 7323556"/>
                <a:gd name="connsiteX57" fmla="*/ 1405977 w 3339552"/>
                <a:gd name="connsiteY57" fmla="*/ 1746669 h 7323556"/>
                <a:gd name="connsiteX58" fmla="*/ 1517896 w 3339552"/>
                <a:gd name="connsiteY58" fmla="*/ 1782388 h 7323556"/>
                <a:gd name="connsiteX59" fmla="*/ 1591715 w 3339552"/>
                <a:gd name="connsiteY59" fmla="*/ 1799056 h 7323556"/>
                <a:gd name="connsiteX60" fmla="*/ 1501227 w 3339552"/>
                <a:gd name="connsiteY60" fmla="*/ 1930025 h 7323556"/>
                <a:gd name="connsiteX61" fmla="*/ 1494083 w 3339552"/>
                <a:gd name="connsiteY61" fmla="*/ 1980031 h 7323556"/>
                <a:gd name="connsiteX62" fmla="*/ 1422646 w 3339552"/>
                <a:gd name="connsiteY62" fmla="*/ 2015750 h 7323556"/>
                <a:gd name="connsiteX63" fmla="*/ 1391690 w 3339552"/>
                <a:gd name="connsiteY63" fmla="*/ 2077663 h 7323556"/>
                <a:gd name="connsiteX64" fmla="*/ 1260721 w 3339552"/>
                <a:gd name="connsiteY64" fmla="*/ 2051469 h 7323556"/>
                <a:gd name="connsiteX65" fmla="*/ 1139277 w 3339552"/>
                <a:gd name="connsiteY65" fmla="*/ 2051468 h 7323556"/>
                <a:gd name="connsiteX66" fmla="*/ 1072602 w 3339552"/>
                <a:gd name="connsiteY66" fmla="*/ 2080044 h 7323556"/>
                <a:gd name="connsiteX67" fmla="*/ 1065458 w 3339552"/>
                <a:gd name="connsiteY67" fmla="*/ 2180056 h 7323556"/>
                <a:gd name="connsiteX68" fmla="*/ 977352 w 3339552"/>
                <a:gd name="connsiteY68" fmla="*/ 2268163 h 7323556"/>
                <a:gd name="connsiteX69" fmla="*/ 1120227 w 3339552"/>
                <a:gd name="connsiteY69" fmla="*/ 2330075 h 7323556"/>
                <a:gd name="connsiteX70" fmla="*/ 1170234 w 3339552"/>
                <a:gd name="connsiteY70" fmla="*/ 2365793 h 7323556"/>
                <a:gd name="connsiteX71" fmla="*/ 1222621 w 3339552"/>
                <a:gd name="connsiteY71" fmla="*/ 2382463 h 7323556"/>
                <a:gd name="connsiteX72" fmla="*/ 1272627 w 3339552"/>
                <a:gd name="connsiteY72" fmla="*/ 2432469 h 7323556"/>
                <a:gd name="connsiteX73" fmla="*/ 1329777 w 3339552"/>
                <a:gd name="connsiteY73" fmla="*/ 2453900 h 7323556"/>
                <a:gd name="connsiteX74" fmla="*/ 1422646 w 3339552"/>
                <a:gd name="connsiteY74" fmla="*/ 2530100 h 7323556"/>
                <a:gd name="connsiteX75" fmla="*/ 1508371 w 3339552"/>
                <a:gd name="connsiteY75" fmla="*/ 2563439 h 7323556"/>
                <a:gd name="connsiteX76" fmla="*/ 1641721 w 3339552"/>
                <a:gd name="connsiteY76" fmla="*/ 2711075 h 7323556"/>
                <a:gd name="connsiteX77" fmla="*/ 1725065 w 3339552"/>
                <a:gd name="connsiteY77" fmla="*/ 2865856 h 7323556"/>
                <a:gd name="connsiteX78" fmla="*/ 1896514 w 3339552"/>
                <a:gd name="connsiteY78" fmla="*/ 2973013 h 7323556"/>
                <a:gd name="connsiteX79" fmla="*/ 1927471 w 3339552"/>
                <a:gd name="connsiteY79" fmla="*/ 3077788 h 7323556"/>
                <a:gd name="connsiteX80" fmla="*/ 1989383 w 3339552"/>
                <a:gd name="connsiteY80" fmla="*/ 3180181 h 7323556"/>
                <a:gd name="connsiteX81" fmla="*/ 2051296 w 3339552"/>
                <a:gd name="connsiteY81" fmla="*/ 3218281 h 7323556"/>
                <a:gd name="connsiteX82" fmla="*/ 2182265 w 3339552"/>
                <a:gd name="connsiteY82" fmla="*/ 3365919 h 7323556"/>
                <a:gd name="connsiteX83" fmla="*/ 2325139 w 3339552"/>
                <a:gd name="connsiteY83" fmla="*/ 3442119 h 7323556"/>
                <a:gd name="connsiteX84" fmla="*/ 2384671 w 3339552"/>
                <a:gd name="connsiteY84" fmla="*/ 3527844 h 7323556"/>
                <a:gd name="connsiteX85" fmla="*/ 2432296 w 3339552"/>
                <a:gd name="connsiteY85" fmla="*/ 3594519 h 7323556"/>
                <a:gd name="connsiteX86" fmla="*/ 2479921 w 3339552"/>
                <a:gd name="connsiteY86" fmla="*/ 3584995 h 7323556"/>
                <a:gd name="connsiteX87" fmla="*/ 2484683 w 3339552"/>
                <a:gd name="connsiteY87" fmla="*/ 3737394 h 7323556"/>
                <a:gd name="connsiteX88" fmla="*/ 2537071 w 3339552"/>
                <a:gd name="connsiteY88" fmla="*/ 3830263 h 7323556"/>
                <a:gd name="connsiteX89" fmla="*/ 2529927 w 3339552"/>
                <a:gd name="connsiteY89" fmla="*/ 3868363 h 7323556"/>
                <a:gd name="connsiteX90" fmla="*/ 2598983 w 3339552"/>
                <a:gd name="connsiteY90" fmla="*/ 3904081 h 7323556"/>
                <a:gd name="connsiteX91" fmla="*/ 2656133 w 3339552"/>
                <a:gd name="connsiteY91" fmla="*/ 3849313 h 7323556"/>
                <a:gd name="connsiteX92" fmla="*/ 2689471 w 3339552"/>
                <a:gd name="connsiteY92" fmla="*/ 3932656 h 7323556"/>
                <a:gd name="connsiteX93" fmla="*/ 2734715 w 3339552"/>
                <a:gd name="connsiteY93" fmla="*/ 3977900 h 7323556"/>
                <a:gd name="connsiteX94" fmla="*/ 2808533 w 3339552"/>
                <a:gd name="connsiteY94" fmla="*/ 4001713 h 7323556"/>
                <a:gd name="connsiteX95" fmla="*/ 2860921 w 3339552"/>
                <a:gd name="connsiteY95" fmla="*/ 4070769 h 7323556"/>
                <a:gd name="connsiteX96" fmla="*/ 2946646 w 3339552"/>
                <a:gd name="connsiteY96" fmla="*/ 4125538 h 7323556"/>
                <a:gd name="connsiteX97" fmla="*/ 2999033 w 3339552"/>
                <a:gd name="connsiteY97" fmla="*/ 4158875 h 7323556"/>
                <a:gd name="connsiteX98" fmla="*/ 2870446 w 3339552"/>
                <a:gd name="connsiteY98" fmla="*/ 4251744 h 7323556"/>
                <a:gd name="connsiteX99" fmla="*/ 2868064 w 3339552"/>
                <a:gd name="connsiteY99" fmla="*/ 4306512 h 7323556"/>
                <a:gd name="connsiteX100" fmla="*/ 2970458 w 3339552"/>
                <a:gd name="connsiteY100" fmla="*/ 4423194 h 7323556"/>
                <a:gd name="connsiteX101" fmla="*/ 3065708 w 3339552"/>
                <a:gd name="connsiteY101" fmla="*/ 4485106 h 7323556"/>
                <a:gd name="connsiteX102" fmla="*/ 3096665 w 3339552"/>
                <a:gd name="connsiteY102" fmla="*/ 4523206 h 7323556"/>
                <a:gd name="connsiteX103" fmla="*/ 3082377 w 3339552"/>
                <a:gd name="connsiteY103" fmla="*/ 4604169 h 7323556"/>
                <a:gd name="connsiteX104" fmla="*/ 3077615 w 3339552"/>
                <a:gd name="connsiteY104" fmla="*/ 4687513 h 7323556"/>
                <a:gd name="connsiteX105" fmla="*/ 3034752 w 3339552"/>
                <a:gd name="connsiteY105" fmla="*/ 4697038 h 7323556"/>
                <a:gd name="connsiteX106" fmla="*/ 3008558 w 3339552"/>
                <a:gd name="connsiteY106" fmla="*/ 4713706 h 7323556"/>
                <a:gd name="connsiteX107" fmla="*/ 3037133 w 3339552"/>
                <a:gd name="connsiteY107" fmla="*/ 4863725 h 7323556"/>
                <a:gd name="connsiteX108" fmla="*/ 3020465 w 3339552"/>
                <a:gd name="connsiteY108" fmla="*/ 4999456 h 7323556"/>
                <a:gd name="connsiteX109" fmla="*/ 2982365 w 3339552"/>
                <a:gd name="connsiteY109" fmla="*/ 5039938 h 7323556"/>
                <a:gd name="connsiteX110" fmla="*/ 2965696 w 3339552"/>
                <a:gd name="connsiteY110" fmla="*/ 5161381 h 7323556"/>
                <a:gd name="connsiteX111" fmla="*/ 2937121 w 3339552"/>
                <a:gd name="connsiteY111" fmla="*/ 5280444 h 7323556"/>
                <a:gd name="connsiteX112" fmla="*/ 2989508 w 3339552"/>
                <a:gd name="connsiteY112" fmla="*/ 5297113 h 7323556"/>
                <a:gd name="connsiteX113" fmla="*/ 2987127 w 3339552"/>
                <a:gd name="connsiteY113" fmla="*/ 5342356 h 7323556"/>
                <a:gd name="connsiteX114" fmla="*/ 2984746 w 3339552"/>
                <a:gd name="connsiteY114" fmla="*/ 5397125 h 7323556"/>
                <a:gd name="connsiteX115" fmla="*/ 3041896 w 3339552"/>
                <a:gd name="connsiteY115" fmla="*/ 5466181 h 7323556"/>
                <a:gd name="connsiteX116" fmla="*/ 3089521 w 3339552"/>
                <a:gd name="connsiteY116" fmla="*/ 5592388 h 7323556"/>
                <a:gd name="connsiteX117" fmla="*/ 2996652 w 3339552"/>
                <a:gd name="connsiteY117" fmla="*/ 5882900 h 7323556"/>
                <a:gd name="connsiteX118" fmla="*/ 3018083 w 3339552"/>
                <a:gd name="connsiteY118" fmla="*/ 5937669 h 7323556"/>
                <a:gd name="connsiteX119" fmla="*/ 3044277 w 3339552"/>
                <a:gd name="connsiteY119" fmla="*/ 5990056 h 7323556"/>
                <a:gd name="connsiteX120" fmla="*/ 3049040 w 3339552"/>
                <a:gd name="connsiteY120" fmla="*/ 6094831 h 7323556"/>
                <a:gd name="connsiteX121" fmla="*/ 2956170 w 3339552"/>
                <a:gd name="connsiteY121" fmla="*/ 6254376 h 7323556"/>
                <a:gd name="connsiteX122" fmla="*/ 2920452 w 3339552"/>
                <a:gd name="connsiteY122" fmla="*/ 6235325 h 7323556"/>
                <a:gd name="connsiteX123" fmla="*/ 2849015 w 3339552"/>
                <a:gd name="connsiteY123" fmla="*/ 6247231 h 7323556"/>
                <a:gd name="connsiteX124" fmla="*/ 2713283 w 3339552"/>
                <a:gd name="connsiteY124" fmla="*/ 6359150 h 7323556"/>
                <a:gd name="connsiteX125" fmla="*/ 2606127 w 3339552"/>
                <a:gd name="connsiteY125" fmla="*/ 6344863 h 7323556"/>
                <a:gd name="connsiteX126" fmla="*/ 2575171 w 3339552"/>
                <a:gd name="connsiteY126" fmla="*/ 6373438 h 7323556"/>
                <a:gd name="connsiteX127" fmla="*/ 2508495 w 3339552"/>
                <a:gd name="connsiteY127" fmla="*/ 6418680 h 7323556"/>
                <a:gd name="connsiteX128" fmla="*/ 2391815 w 3339552"/>
                <a:gd name="connsiteY128" fmla="*/ 6406775 h 7323556"/>
                <a:gd name="connsiteX129" fmla="*/ 2368002 w 3339552"/>
                <a:gd name="connsiteY129" fmla="*/ 6523456 h 7323556"/>
                <a:gd name="connsiteX130" fmla="*/ 2363240 w 3339552"/>
                <a:gd name="connsiteY130" fmla="*/ 6559175 h 7323556"/>
                <a:gd name="connsiteX131" fmla="*/ 2339428 w 3339552"/>
                <a:gd name="connsiteY131" fmla="*/ 6578225 h 7323556"/>
                <a:gd name="connsiteX132" fmla="*/ 2141783 w 3339552"/>
                <a:gd name="connsiteY132" fmla="*/ 6530600 h 7323556"/>
                <a:gd name="connsiteX133" fmla="*/ 2103683 w 3339552"/>
                <a:gd name="connsiteY133" fmla="*/ 6582988 h 7323556"/>
                <a:gd name="connsiteX134" fmla="*/ 2072727 w 3339552"/>
                <a:gd name="connsiteY134" fmla="*/ 6678238 h 7323556"/>
                <a:gd name="connsiteX135" fmla="*/ 2039389 w 3339552"/>
                <a:gd name="connsiteY135" fmla="*/ 6742531 h 7323556"/>
                <a:gd name="connsiteX136" fmla="*/ 2051296 w 3339552"/>
                <a:gd name="connsiteY136" fmla="*/ 6804444 h 7323556"/>
                <a:gd name="connsiteX137" fmla="*/ 2184646 w 3339552"/>
                <a:gd name="connsiteY137" fmla="*/ 6916363 h 7323556"/>
                <a:gd name="connsiteX138" fmla="*/ 2253702 w 3339552"/>
                <a:gd name="connsiteY138" fmla="*/ 6949700 h 7323556"/>
                <a:gd name="connsiteX139" fmla="*/ 2237033 w 3339552"/>
                <a:gd name="connsiteY139" fmla="*/ 6973513 h 7323556"/>
                <a:gd name="connsiteX140" fmla="*/ 2201315 w 3339552"/>
                <a:gd name="connsiteY140" fmla="*/ 6992563 h 7323556"/>
                <a:gd name="connsiteX141" fmla="*/ 2234652 w 3339552"/>
                <a:gd name="connsiteY141" fmla="*/ 7068763 h 7323556"/>
                <a:gd name="connsiteX142" fmla="*/ 2203696 w 3339552"/>
                <a:gd name="connsiteY142" fmla="*/ 7090194 h 7323556"/>
                <a:gd name="connsiteX143" fmla="*/ 2098921 w 3339552"/>
                <a:gd name="connsiteY143" fmla="*/ 7028281 h 7323556"/>
                <a:gd name="connsiteX144" fmla="*/ 2056058 w 3339552"/>
                <a:gd name="connsiteY144" fmla="*/ 7054475 h 7323556"/>
                <a:gd name="connsiteX145" fmla="*/ 1996527 w 3339552"/>
                <a:gd name="connsiteY145" fmla="*/ 6952081 h 7323556"/>
                <a:gd name="connsiteX146" fmla="*/ 1879846 w 3339552"/>
                <a:gd name="connsiteY146" fmla="*/ 6978275 h 7323556"/>
                <a:gd name="connsiteX147" fmla="*/ 1815552 w 3339552"/>
                <a:gd name="connsiteY147" fmla="*/ 6983038 h 7323556"/>
                <a:gd name="connsiteX148" fmla="*/ 1765546 w 3339552"/>
                <a:gd name="connsiteY148" fmla="*/ 6978276 h 7323556"/>
                <a:gd name="connsiteX149" fmla="*/ 1708396 w 3339552"/>
                <a:gd name="connsiteY149" fmla="*/ 7023519 h 7323556"/>
                <a:gd name="connsiteX150" fmla="*/ 1529802 w 3339552"/>
                <a:gd name="connsiteY150" fmla="*/ 6983038 h 7323556"/>
                <a:gd name="connsiteX151" fmla="*/ 1553614 w 3339552"/>
                <a:gd name="connsiteY151" fmla="*/ 7109244 h 7323556"/>
                <a:gd name="connsiteX152" fmla="*/ 1477415 w 3339552"/>
                <a:gd name="connsiteY152" fmla="*/ 7154488 h 7323556"/>
                <a:gd name="connsiteX153" fmla="*/ 1415502 w 3339552"/>
                <a:gd name="connsiteY153" fmla="*/ 7221162 h 7323556"/>
                <a:gd name="connsiteX154" fmla="*/ 1265483 w 3339552"/>
                <a:gd name="connsiteY154" fmla="*/ 7214019 h 7323556"/>
                <a:gd name="connsiteX155" fmla="*/ 1213096 w 3339552"/>
                <a:gd name="connsiteY155" fmla="*/ 7323556 h 7323556"/>
                <a:gd name="connsiteX0" fmla="*/ 3339552 w 3339552"/>
                <a:gd name="connsiteY0" fmla="*/ 1040387 h 7319743"/>
                <a:gd name="connsiteX1" fmla="*/ 2768052 w 3339552"/>
                <a:gd name="connsiteY1" fmla="*/ 868937 h 7319743"/>
                <a:gd name="connsiteX2" fmla="*/ 2444202 w 3339552"/>
                <a:gd name="connsiteY2" fmla="*/ 468887 h 7319743"/>
                <a:gd name="connsiteX3" fmla="*/ 2629939 w 3339552"/>
                <a:gd name="connsiteY3" fmla="*/ 302200 h 7319743"/>
                <a:gd name="connsiteX4" fmla="*/ 2133052 w 3339552"/>
                <a:gd name="connsiteY4" fmla="*/ 224410 h 7319743"/>
                <a:gd name="connsiteX5" fmla="*/ 1929852 w 3339552"/>
                <a:gd name="connsiteY5" fmla="*/ 30737 h 7319743"/>
                <a:gd name="connsiteX6" fmla="*/ 1777452 w 3339552"/>
                <a:gd name="connsiteY6" fmla="*/ 4542 h 7319743"/>
                <a:gd name="connsiteX7" fmla="*/ 1703633 w 3339552"/>
                <a:gd name="connsiteY7" fmla="*/ 33117 h 7319743"/>
                <a:gd name="connsiteX8" fmla="*/ 1615527 w 3339552"/>
                <a:gd name="connsiteY8" fmla="*/ 66456 h 7319743"/>
                <a:gd name="connsiteX9" fmla="*/ 1515515 w 3339552"/>
                <a:gd name="connsiteY9" fmla="*/ 121224 h 7319743"/>
                <a:gd name="connsiteX10" fmla="*/ 1525040 w 3339552"/>
                <a:gd name="connsiteY10" fmla="*/ 185517 h 7319743"/>
                <a:gd name="connsiteX11" fmla="*/ 1505990 w 3339552"/>
                <a:gd name="connsiteY11" fmla="*/ 242668 h 7319743"/>
                <a:gd name="connsiteX12" fmla="*/ 1413121 w 3339552"/>
                <a:gd name="connsiteY12" fmla="*/ 261717 h 7319743"/>
                <a:gd name="connsiteX13" fmla="*/ 1339302 w 3339552"/>
                <a:gd name="connsiteY13" fmla="*/ 297437 h 7319743"/>
                <a:gd name="connsiteX14" fmla="*/ 1260721 w 3339552"/>
                <a:gd name="connsiteY14" fmla="*/ 337918 h 7319743"/>
                <a:gd name="connsiteX15" fmla="*/ 1191665 w 3339552"/>
                <a:gd name="connsiteY15" fmla="*/ 264100 h 7319743"/>
                <a:gd name="connsiteX16" fmla="*/ 1082127 w 3339552"/>
                <a:gd name="connsiteY16" fmla="*/ 345062 h 7319743"/>
                <a:gd name="connsiteX17" fmla="*/ 1020215 w 3339552"/>
                <a:gd name="connsiteY17" fmla="*/ 411737 h 7319743"/>
                <a:gd name="connsiteX18" fmla="*/ 858290 w 3339552"/>
                <a:gd name="connsiteY18" fmla="*/ 292675 h 7319743"/>
                <a:gd name="connsiteX19" fmla="*/ 796377 w 3339552"/>
                <a:gd name="connsiteY19" fmla="*/ 397449 h 7319743"/>
                <a:gd name="connsiteX20" fmla="*/ 755896 w 3339552"/>
                <a:gd name="connsiteY20" fmla="*/ 333156 h 7319743"/>
                <a:gd name="connsiteX21" fmla="*/ 689221 w 3339552"/>
                <a:gd name="connsiteY21" fmla="*/ 261718 h 7319743"/>
                <a:gd name="connsiteX22" fmla="*/ 667790 w 3339552"/>
                <a:gd name="connsiteY22" fmla="*/ 304581 h 7319743"/>
                <a:gd name="connsiteX23" fmla="*/ 620165 w 3339552"/>
                <a:gd name="connsiteY23" fmla="*/ 373637 h 7319743"/>
                <a:gd name="connsiteX24" fmla="*/ 589208 w 3339552"/>
                <a:gd name="connsiteY24" fmla="*/ 387925 h 7319743"/>
                <a:gd name="connsiteX25" fmla="*/ 498721 w 3339552"/>
                <a:gd name="connsiteY25" fmla="*/ 473650 h 7319743"/>
                <a:gd name="connsiteX26" fmla="*/ 396327 w 3339552"/>
                <a:gd name="connsiteY26" fmla="*/ 371256 h 7319743"/>
                <a:gd name="connsiteX27" fmla="*/ 243927 w 3339552"/>
                <a:gd name="connsiteY27" fmla="*/ 285531 h 7319743"/>
                <a:gd name="connsiteX28" fmla="*/ 174871 w 3339552"/>
                <a:gd name="connsiteY28" fmla="*/ 318868 h 7319743"/>
                <a:gd name="connsiteX29" fmla="*/ 127246 w 3339552"/>
                <a:gd name="connsiteY29" fmla="*/ 402212 h 7319743"/>
                <a:gd name="connsiteX30" fmla="*/ 43902 w 3339552"/>
                <a:gd name="connsiteY30" fmla="*/ 464125 h 7319743"/>
                <a:gd name="connsiteX31" fmla="*/ 8183 w 3339552"/>
                <a:gd name="connsiteY31" fmla="*/ 476031 h 7319743"/>
                <a:gd name="connsiteX32" fmla="*/ 198683 w 3339552"/>
                <a:gd name="connsiteY32" fmla="*/ 680818 h 7319743"/>
                <a:gd name="connsiteX33" fmla="*/ 265359 w 3339552"/>
                <a:gd name="connsiteY33" fmla="*/ 697487 h 7319743"/>
                <a:gd name="connsiteX34" fmla="*/ 298697 w 3339552"/>
                <a:gd name="connsiteY34" fmla="*/ 721300 h 7319743"/>
                <a:gd name="connsiteX35" fmla="*/ 296315 w 3339552"/>
                <a:gd name="connsiteY35" fmla="*/ 892749 h 7319743"/>
                <a:gd name="connsiteX36" fmla="*/ 362990 w 3339552"/>
                <a:gd name="connsiteY36" fmla="*/ 897512 h 7319743"/>
                <a:gd name="connsiteX37" fmla="*/ 401090 w 3339552"/>
                <a:gd name="connsiteY37" fmla="*/ 847506 h 7319743"/>
                <a:gd name="connsiteX38" fmla="*/ 482052 w 3339552"/>
                <a:gd name="connsiteY38" fmla="*/ 885606 h 7319743"/>
                <a:gd name="connsiteX39" fmla="*/ 420140 w 3339552"/>
                <a:gd name="connsiteY39" fmla="*/ 1030862 h 7319743"/>
                <a:gd name="connsiteX40" fmla="*/ 434427 w 3339552"/>
                <a:gd name="connsiteY40" fmla="*/ 1078487 h 7319743"/>
                <a:gd name="connsiteX41" fmla="*/ 379658 w 3339552"/>
                <a:gd name="connsiteY41" fmla="*/ 1130875 h 7319743"/>
                <a:gd name="connsiteX42" fmla="*/ 415377 w 3339552"/>
                <a:gd name="connsiteY42" fmla="*/ 1159449 h 7319743"/>
                <a:gd name="connsiteX43" fmla="*/ 486815 w 3339552"/>
                <a:gd name="connsiteY43" fmla="*/ 1247556 h 7319743"/>
                <a:gd name="connsiteX44" fmla="*/ 527296 w 3339552"/>
                <a:gd name="connsiteY44" fmla="*/ 1335662 h 7319743"/>
                <a:gd name="connsiteX45" fmla="*/ 636833 w 3339552"/>
                <a:gd name="connsiteY45" fmla="*/ 1388050 h 7319743"/>
                <a:gd name="connsiteX46" fmla="*/ 746371 w 3339552"/>
                <a:gd name="connsiteY46" fmla="*/ 1411862 h 7319743"/>
                <a:gd name="connsiteX47" fmla="*/ 829715 w 3339552"/>
                <a:gd name="connsiteY47" fmla="*/ 1459487 h 7319743"/>
                <a:gd name="connsiteX48" fmla="*/ 913058 w 3339552"/>
                <a:gd name="connsiteY48" fmla="*/ 1433293 h 7319743"/>
                <a:gd name="connsiteX49" fmla="*/ 994021 w 3339552"/>
                <a:gd name="connsiteY49" fmla="*/ 1359475 h 7319743"/>
                <a:gd name="connsiteX50" fmla="*/ 1103558 w 3339552"/>
                <a:gd name="connsiteY50" fmla="*/ 1342806 h 7319743"/>
                <a:gd name="connsiteX51" fmla="*/ 1170233 w 3339552"/>
                <a:gd name="connsiteY51" fmla="*/ 1347568 h 7319743"/>
                <a:gd name="connsiteX52" fmla="*/ 1329777 w 3339552"/>
                <a:gd name="connsiteY52" fmla="*/ 1457106 h 7319743"/>
                <a:gd name="connsiteX53" fmla="*/ 1389308 w 3339552"/>
                <a:gd name="connsiteY53" fmla="*/ 1485681 h 7319743"/>
                <a:gd name="connsiteX54" fmla="*/ 1260721 w 3339552"/>
                <a:gd name="connsiteY54" fmla="*/ 1588075 h 7319743"/>
                <a:gd name="connsiteX55" fmla="*/ 1263102 w 3339552"/>
                <a:gd name="connsiteY55" fmla="*/ 1652368 h 7319743"/>
                <a:gd name="connsiteX56" fmla="*/ 1425027 w 3339552"/>
                <a:gd name="connsiteY56" fmla="*/ 1604743 h 7319743"/>
                <a:gd name="connsiteX57" fmla="*/ 1386927 w 3339552"/>
                <a:gd name="connsiteY57" fmla="*/ 1669037 h 7319743"/>
                <a:gd name="connsiteX58" fmla="*/ 1405977 w 3339552"/>
                <a:gd name="connsiteY58" fmla="*/ 1742856 h 7319743"/>
                <a:gd name="connsiteX59" fmla="*/ 1517896 w 3339552"/>
                <a:gd name="connsiteY59" fmla="*/ 1778575 h 7319743"/>
                <a:gd name="connsiteX60" fmla="*/ 1591715 w 3339552"/>
                <a:gd name="connsiteY60" fmla="*/ 1795243 h 7319743"/>
                <a:gd name="connsiteX61" fmla="*/ 1501227 w 3339552"/>
                <a:gd name="connsiteY61" fmla="*/ 1926212 h 7319743"/>
                <a:gd name="connsiteX62" fmla="*/ 1494083 w 3339552"/>
                <a:gd name="connsiteY62" fmla="*/ 1976218 h 7319743"/>
                <a:gd name="connsiteX63" fmla="*/ 1422646 w 3339552"/>
                <a:gd name="connsiteY63" fmla="*/ 2011937 h 7319743"/>
                <a:gd name="connsiteX64" fmla="*/ 1391690 w 3339552"/>
                <a:gd name="connsiteY64" fmla="*/ 2073850 h 7319743"/>
                <a:gd name="connsiteX65" fmla="*/ 1260721 w 3339552"/>
                <a:gd name="connsiteY65" fmla="*/ 2047656 h 7319743"/>
                <a:gd name="connsiteX66" fmla="*/ 1139277 w 3339552"/>
                <a:gd name="connsiteY66" fmla="*/ 2047655 h 7319743"/>
                <a:gd name="connsiteX67" fmla="*/ 1072602 w 3339552"/>
                <a:gd name="connsiteY67" fmla="*/ 2076231 h 7319743"/>
                <a:gd name="connsiteX68" fmla="*/ 1065458 w 3339552"/>
                <a:gd name="connsiteY68" fmla="*/ 2176243 h 7319743"/>
                <a:gd name="connsiteX69" fmla="*/ 977352 w 3339552"/>
                <a:gd name="connsiteY69" fmla="*/ 2264350 h 7319743"/>
                <a:gd name="connsiteX70" fmla="*/ 1120227 w 3339552"/>
                <a:gd name="connsiteY70" fmla="*/ 2326262 h 7319743"/>
                <a:gd name="connsiteX71" fmla="*/ 1170234 w 3339552"/>
                <a:gd name="connsiteY71" fmla="*/ 2361980 h 7319743"/>
                <a:gd name="connsiteX72" fmla="*/ 1222621 w 3339552"/>
                <a:gd name="connsiteY72" fmla="*/ 2378650 h 7319743"/>
                <a:gd name="connsiteX73" fmla="*/ 1272627 w 3339552"/>
                <a:gd name="connsiteY73" fmla="*/ 2428656 h 7319743"/>
                <a:gd name="connsiteX74" fmla="*/ 1329777 w 3339552"/>
                <a:gd name="connsiteY74" fmla="*/ 2450087 h 7319743"/>
                <a:gd name="connsiteX75" fmla="*/ 1422646 w 3339552"/>
                <a:gd name="connsiteY75" fmla="*/ 2526287 h 7319743"/>
                <a:gd name="connsiteX76" fmla="*/ 1508371 w 3339552"/>
                <a:gd name="connsiteY76" fmla="*/ 2559626 h 7319743"/>
                <a:gd name="connsiteX77" fmla="*/ 1641721 w 3339552"/>
                <a:gd name="connsiteY77" fmla="*/ 2707262 h 7319743"/>
                <a:gd name="connsiteX78" fmla="*/ 1725065 w 3339552"/>
                <a:gd name="connsiteY78" fmla="*/ 2862043 h 7319743"/>
                <a:gd name="connsiteX79" fmla="*/ 1896514 w 3339552"/>
                <a:gd name="connsiteY79" fmla="*/ 2969200 h 7319743"/>
                <a:gd name="connsiteX80" fmla="*/ 1927471 w 3339552"/>
                <a:gd name="connsiteY80" fmla="*/ 3073975 h 7319743"/>
                <a:gd name="connsiteX81" fmla="*/ 1989383 w 3339552"/>
                <a:gd name="connsiteY81" fmla="*/ 3176368 h 7319743"/>
                <a:gd name="connsiteX82" fmla="*/ 2051296 w 3339552"/>
                <a:gd name="connsiteY82" fmla="*/ 3214468 h 7319743"/>
                <a:gd name="connsiteX83" fmla="*/ 2182265 w 3339552"/>
                <a:gd name="connsiteY83" fmla="*/ 3362106 h 7319743"/>
                <a:gd name="connsiteX84" fmla="*/ 2325139 w 3339552"/>
                <a:gd name="connsiteY84" fmla="*/ 3438306 h 7319743"/>
                <a:gd name="connsiteX85" fmla="*/ 2384671 w 3339552"/>
                <a:gd name="connsiteY85" fmla="*/ 3524031 h 7319743"/>
                <a:gd name="connsiteX86" fmla="*/ 2432296 w 3339552"/>
                <a:gd name="connsiteY86" fmla="*/ 3590706 h 7319743"/>
                <a:gd name="connsiteX87" fmla="*/ 2479921 w 3339552"/>
                <a:gd name="connsiteY87" fmla="*/ 3581182 h 7319743"/>
                <a:gd name="connsiteX88" fmla="*/ 2484683 w 3339552"/>
                <a:gd name="connsiteY88" fmla="*/ 3733581 h 7319743"/>
                <a:gd name="connsiteX89" fmla="*/ 2537071 w 3339552"/>
                <a:gd name="connsiteY89" fmla="*/ 3826450 h 7319743"/>
                <a:gd name="connsiteX90" fmla="*/ 2529927 w 3339552"/>
                <a:gd name="connsiteY90" fmla="*/ 3864550 h 7319743"/>
                <a:gd name="connsiteX91" fmla="*/ 2598983 w 3339552"/>
                <a:gd name="connsiteY91" fmla="*/ 3900268 h 7319743"/>
                <a:gd name="connsiteX92" fmla="*/ 2656133 w 3339552"/>
                <a:gd name="connsiteY92" fmla="*/ 3845500 h 7319743"/>
                <a:gd name="connsiteX93" fmla="*/ 2689471 w 3339552"/>
                <a:gd name="connsiteY93" fmla="*/ 3928843 h 7319743"/>
                <a:gd name="connsiteX94" fmla="*/ 2734715 w 3339552"/>
                <a:gd name="connsiteY94" fmla="*/ 3974087 h 7319743"/>
                <a:gd name="connsiteX95" fmla="*/ 2808533 w 3339552"/>
                <a:gd name="connsiteY95" fmla="*/ 3997900 h 7319743"/>
                <a:gd name="connsiteX96" fmla="*/ 2860921 w 3339552"/>
                <a:gd name="connsiteY96" fmla="*/ 4066956 h 7319743"/>
                <a:gd name="connsiteX97" fmla="*/ 2946646 w 3339552"/>
                <a:gd name="connsiteY97" fmla="*/ 4121725 h 7319743"/>
                <a:gd name="connsiteX98" fmla="*/ 2999033 w 3339552"/>
                <a:gd name="connsiteY98" fmla="*/ 4155062 h 7319743"/>
                <a:gd name="connsiteX99" fmla="*/ 2870446 w 3339552"/>
                <a:gd name="connsiteY99" fmla="*/ 4247931 h 7319743"/>
                <a:gd name="connsiteX100" fmla="*/ 2868064 w 3339552"/>
                <a:gd name="connsiteY100" fmla="*/ 4302699 h 7319743"/>
                <a:gd name="connsiteX101" fmla="*/ 2970458 w 3339552"/>
                <a:gd name="connsiteY101" fmla="*/ 4419381 h 7319743"/>
                <a:gd name="connsiteX102" fmla="*/ 3065708 w 3339552"/>
                <a:gd name="connsiteY102" fmla="*/ 4481293 h 7319743"/>
                <a:gd name="connsiteX103" fmla="*/ 3096665 w 3339552"/>
                <a:gd name="connsiteY103" fmla="*/ 4519393 h 7319743"/>
                <a:gd name="connsiteX104" fmla="*/ 3082377 w 3339552"/>
                <a:gd name="connsiteY104" fmla="*/ 4600356 h 7319743"/>
                <a:gd name="connsiteX105" fmla="*/ 3077615 w 3339552"/>
                <a:gd name="connsiteY105" fmla="*/ 4683700 h 7319743"/>
                <a:gd name="connsiteX106" fmla="*/ 3034752 w 3339552"/>
                <a:gd name="connsiteY106" fmla="*/ 4693225 h 7319743"/>
                <a:gd name="connsiteX107" fmla="*/ 3008558 w 3339552"/>
                <a:gd name="connsiteY107" fmla="*/ 4709893 h 7319743"/>
                <a:gd name="connsiteX108" fmla="*/ 3037133 w 3339552"/>
                <a:gd name="connsiteY108" fmla="*/ 4859912 h 7319743"/>
                <a:gd name="connsiteX109" fmla="*/ 3020465 w 3339552"/>
                <a:gd name="connsiteY109" fmla="*/ 4995643 h 7319743"/>
                <a:gd name="connsiteX110" fmla="*/ 2982365 w 3339552"/>
                <a:gd name="connsiteY110" fmla="*/ 5036125 h 7319743"/>
                <a:gd name="connsiteX111" fmla="*/ 2965696 w 3339552"/>
                <a:gd name="connsiteY111" fmla="*/ 5157568 h 7319743"/>
                <a:gd name="connsiteX112" fmla="*/ 2937121 w 3339552"/>
                <a:gd name="connsiteY112" fmla="*/ 5276631 h 7319743"/>
                <a:gd name="connsiteX113" fmla="*/ 2989508 w 3339552"/>
                <a:gd name="connsiteY113" fmla="*/ 5293300 h 7319743"/>
                <a:gd name="connsiteX114" fmla="*/ 2987127 w 3339552"/>
                <a:gd name="connsiteY114" fmla="*/ 5338543 h 7319743"/>
                <a:gd name="connsiteX115" fmla="*/ 2984746 w 3339552"/>
                <a:gd name="connsiteY115" fmla="*/ 5393312 h 7319743"/>
                <a:gd name="connsiteX116" fmla="*/ 3041896 w 3339552"/>
                <a:gd name="connsiteY116" fmla="*/ 5462368 h 7319743"/>
                <a:gd name="connsiteX117" fmla="*/ 3089521 w 3339552"/>
                <a:gd name="connsiteY117" fmla="*/ 5588575 h 7319743"/>
                <a:gd name="connsiteX118" fmla="*/ 2996652 w 3339552"/>
                <a:gd name="connsiteY118" fmla="*/ 5879087 h 7319743"/>
                <a:gd name="connsiteX119" fmla="*/ 3018083 w 3339552"/>
                <a:gd name="connsiteY119" fmla="*/ 5933856 h 7319743"/>
                <a:gd name="connsiteX120" fmla="*/ 3044277 w 3339552"/>
                <a:gd name="connsiteY120" fmla="*/ 5986243 h 7319743"/>
                <a:gd name="connsiteX121" fmla="*/ 3049040 w 3339552"/>
                <a:gd name="connsiteY121" fmla="*/ 6091018 h 7319743"/>
                <a:gd name="connsiteX122" fmla="*/ 2956170 w 3339552"/>
                <a:gd name="connsiteY122" fmla="*/ 6250563 h 7319743"/>
                <a:gd name="connsiteX123" fmla="*/ 2920452 w 3339552"/>
                <a:gd name="connsiteY123" fmla="*/ 6231512 h 7319743"/>
                <a:gd name="connsiteX124" fmla="*/ 2849015 w 3339552"/>
                <a:gd name="connsiteY124" fmla="*/ 6243418 h 7319743"/>
                <a:gd name="connsiteX125" fmla="*/ 2713283 w 3339552"/>
                <a:gd name="connsiteY125" fmla="*/ 6355337 h 7319743"/>
                <a:gd name="connsiteX126" fmla="*/ 2606127 w 3339552"/>
                <a:gd name="connsiteY126" fmla="*/ 6341050 h 7319743"/>
                <a:gd name="connsiteX127" fmla="*/ 2575171 w 3339552"/>
                <a:gd name="connsiteY127" fmla="*/ 6369625 h 7319743"/>
                <a:gd name="connsiteX128" fmla="*/ 2508495 w 3339552"/>
                <a:gd name="connsiteY128" fmla="*/ 6414867 h 7319743"/>
                <a:gd name="connsiteX129" fmla="*/ 2391815 w 3339552"/>
                <a:gd name="connsiteY129" fmla="*/ 6402962 h 7319743"/>
                <a:gd name="connsiteX130" fmla="*/ 2368002 w 3339552"/>
                <a:gd name="connsiteY130" fmla="*/ 6519643 h 7319743"/>
                <a:gd name="connsiteX131" fmla="*/ 2363240 w 3339552"/>
                <a:gd name="connsiteY131" fmla="*/ 6555362 h 7319743"/>
                <a:gd name="connsiteX132" fmla="*/ 2339428 w 3339552"/>
                <a:gd name="connsiteY132" fmla="*/ 6574412 h 7319743"/>
                <a:gd name="connsiteX133" fmla="*/ 2141783 w 3339552"/>
                <a:gd name="connsiteY133" fmla="*/ 6526787 h 7319743"/>
                <a:gd name="connsiteX134" fmla="*/ 2103683 w 3339552"/>
                <a:gd name="connsiteY134" fmla="*/ 6579175 h 7319743"/>
                <a:gd name="connsiteX135" fmla="*/ 2072727 w 3339552"/>
                <a:gd name="connsiteY135" fmla="*/ 6674425 h 7319743"/>
                <a:gd name="connsiteX136" fmla="*/ 2039389 w 3339552"/>
                <a:gd name="connsiteY136" fmla="*/ 6738718 h 7319743"/>
                <a:gd name="connsiteX137" fmla="*/ 2051296 w 3339552"/>
                <a:gd name="connsiteY137" fmla="*/ 6800631 h 7319743"/>
                <a:gd name="connsiteX138" fmla="*/ 2184646 w 3339552"/>
                <a:gd name="connsiteY138" fmla="*/ 6912550 h 7319743"/>
                <a:gd name="connsiteX139" fmla="*/ 2253702 w 3339552"/>
                <a:gd name="connsiteY139" fmla="*/ 6945887 h 7319743"/>
                <a:gd name="connsiteX140" fmla="*/ 2237033 w 3339552"/>
                <a:gd name="connsiteY140" fmla="*/ 6969700 h 7319743"/>
                <a:gd name="connsiteX141" fmla="*/ 2201315 w 3339552"/>
                <a:gd name="connsiteY141" fmla="*/ 6988750 h 7319743"/>
                <a:gd name="connsiteX142" fmla="*/ 2234652 w 3339552"/>
                <a:gd name="connsiteY142" fmla="*/ 7064950 h 7319743"/>
                <a:gd name="connsiteX143" fmla="*/ 2203696 w 3339552"/>
                <a:gd name="connsiteY143" fmla="*/ 7086381 h 7319743"/>
                <a:gd name="connsiteX144" fmla="*/ 2098921 w 3339552"/>
                <a:gd name="connsiteY144" fmla="*/ 7024468 h 7319743"/>
                <a:gd name="connsiteX145" fmla="*/ 2056058 w 3339552"/>
                <a:gd name="connsiteY145" fmla="*/ 7050662 h 7319743"/>
                <a:gd name="connsiteX146" fmla="*/ 1996527 w 3339552"/>
                <a:gd name="connsiteY146" fmla="*/ 6948268 h 7319743"/>
                <a:gd name="connsiteX147" fmla="*/ 1879846 w 3339552"/>
                <a:gd name="connsiteY147" fmla="*/ 6974462 h 7319743"/>
                <a:gd name="connsiteX148" fmla="*/ 1815552 w 3339552"/>
                <a:gd name="connsiteY148" fmla="*/ 6979225 h 7319743"/>
                <a:gd name="connsiteX149" fmla="*/ 1765546 w 3339552"/>
                <a:gd name="connsiteY149" fmla="*/ 6974463 h 7319743"/>
                <a:gd name="connsiteX150" fmla="*/ 1708396 w 3339552"/>
                <a:gd name="connsiteY150" fmla="*/ 7019706 h 7319743"/>
                <a:gd name="connsiteX151" fmla="*/ 1529802 w 3339552"/>
                <a:gd name="connsiteY151" fmla="*/ 6979225 h 7319743"/>
                <a:gd name="connsiteX152" fmla="*/ 1553614 w 3339552"/>
                <a:gd name="connsiteY152" fmla="*/ 7105431 h 7319743"/>
                <a:gd name="connsiteX153" fmla="*/ 1477415 w 3339552"/>
                <a:gd name="connsiteY153" fmla="*/ 7150675 h 7319743"/>
                <a:gd name="connsiteX154" fmla="*/ 1415502 w 3339552"/>
                <a:gd name="connsiteY154" fmla="*/ 7217349 h 7319743"/>
                <a:gd name="connsiteX155" fmla="*/ 1265483 w 3339552"/>
                <a:gd name="connsiteY155" fmla="*/ 7210206 h 7319743"/>
                <a:gd name="connsiteX156" fmla="*/ 1213096 w 3339552"/>
                <a:gd name="connsiteY156" fmla="*/ 7319743 h 7319743"/>
                <a:gd name="connsiteX0" fmla="*/ 3339552 w 3339552"/>
                <a:gd name="connsiteY0" fmla="*/ 1041382 h 7320738"/>
                <a:gd name="connsiteX1" fmla="*/ 2768052 w 3339552"/>
                <a:gd name="connsiteY1" fmla="*/ 869932 h 7320738"/>
                <a:gd name="connsiteX2" fmla="*/ 2444202 w 3339552"/>
                <a:gd name="connsiteY2" fmla="*/ 469882 h 7320738"/>
                <a:gd name="connsiteX3" fmla="*/ 2629939 w 3339552"/>
                <a:gd name="connsiteY3" fmla="*/ 303195 h 7320738"/>
                <a:gd name="connsiteX4" fmla="*/ 2133052 w 3339552"/>
                <a:gd name="connsiteY4" fmla="*/ 225405 h 7320738"/>
                <a:gd name="connsiteX5" fmla="*/ 1913977 w 3339552"/>
                <a:gd name="connsiteY5" fmla="*/ 28557 h 7320738"/>
                <a:gd name="connsiteX6" fmla="*/ 1777452 w 3339552"/>
                <a:gd name="connsiteY6" fmla="*/ 5537 h 7320738"/>
                <a:gd name="connsiteX7" fmla="*/ 1703633 w 3339552"/>
                <a:gd name="connsiteY7" fmla="*/ 34112 h 7320738"/>
                <a:gd name="connsiteX8" fmla="*/ 1615527 w 3339552"/>
                <a:gd name="connsiteY8" fmla="*/ 67451 h 7320738"/>
                <a:gd name="connsiteX9" fmla="*/ 1515515 w 3339552"/>
                <a:gd name="connsiteY9" fmla="*/ 122219 h 7320738"/>
                <a:gd name="connsiteX10" fmla="*/ 1525040 w 3339552"/>
                <a:gd name="connsiteY10" fmla="*/ 186512 h 7320738"/>
                <a:gd name="connsiteX11" fmla="*/ 1505990 w 3339552"/>
                <a:gd name="connsiteY11" fmla="*/ 243663 h 7320738"/>
                <a:gd name="connsiteX12" fmla="*/ 1413121 w 3339552"/>
                <a:gd name="connsiteY12" fmla="*/ 262712 h 7320738"/>
                <a:gd name="connsiteX13" fmla="*/ 1339302 w 3339552"/>
                <a:gd name="connsiteY13" fmla="*/ 298432 h 7320738"/>
                <a:gd name="connsiteX14" fmla="*/ 1260721 w 3339552"/>
                <a:gd name="connsiteY14" fmla="*/ 338913 h 7320738"/>
                <a:gd name="connsiteX15" fmla="*/ 1191665 w 3339552"/>
                <a:gd name="connsiteY15" fmla="*/ 265095 h 7320738"/>
                <a:gd name="connsiteX16" fmla="*/ 1082127 w 3339552"/>
                <a:gd name="connsiteY16" fmla="*/ 346057 h 7320738"/>
                <a:gd name="connsiteX17" fmla="*/ 1020215 w 3339552"/>
                <a:gd name="connsiteY17" fmla="*/ 412732 h 7320738"/>
                <a:gd name="connsiteX18" fmla="*/ 858290 w 3339552"/>
                <a:gd name="connsiteY18" fmla="*/ 293670 h 7320738"/>
                <a:gd name="connsiteX19" fmla="*/ 796377 w 3339552"/>
                <a:gd name="connsiteY19" fmla="*/ 398444 h 7320738"/>
                <a:gd name="connsiteX20" fmla="*/ 755896 w 3339552"/>
                <a:gd name="connsiteY20" fmla="*/ 334151 h 7320738"/>
                <a:gd name="connsiteX21" fmla="*/ 689221 w 3339552"/>
                <a:gd name="connsiteY21" fmla="*/ 262713 h 7320738"/>
                <a:gd name="connsiteX22" fmla="*/ 667790 w 3339552"/>
                <a:gd name="connsiteY22" fmla="*/ 305576 h 7320738"/>
                <a:gd name="connsiteX23" fmla="*/ 620165 w 3339552"/>
                <a:gd name="connsiteY23" fmla="*/ 374632 h 7320738"/>
                <a:gd name="connsiteX24" fmla="*/ 589208 w 3339552"/>
                <a:gd name="connsiteY24" fmla="*/ 388920 h 7320738"/>
                <a:gd name="connsiteX25" fmla="*/ 498721 w 3339552"/>
                <a:gd name="connsiteY25" fmla="*/ 474645 h 7320738"/>
                <a:gd name="connsiteX26" fmla="*/ 396327 w 3339552"/>
                <a:gd name="connsiteY26" fmla="*/ 372251 h 7320738"/>
                <a:gd name="connsiteX27" fmla="*/ 243927 w 3339552"/>
                <a:gd name="connsiteY27" fmla="*/ 286526 h 7320738"/>
                <a:gd name="connsiteX28" fmla="*/ 174871 w 3339552"/>
                <a:gd name="connsiteY28" fmla="*/ 319863 h 7320738"/>
                <a:gd name="connsiteX29" fmla="*/ 127246 w 3339552"/>
                <a:gd name="connsiteY29" fmla="*/ 403207 h 7320738"/>
                <a:gd name="connsiteX30" fmla="*/ 43902 w 3339552"/>
                <a:gd name="connsiteY30" fmla="*/ 465120 h 7320738"/>
                <a:gd name="connsiteX31" fmla="*/ 8183 w 3339552"/>
                <a:gd name="connsiteY31" fmla="*/ 477026 h 7320738"/>
                <a:gd name="connsiteX32" fmla="*/ 198683 w 3339552"/>
                <a:gd name="connsiteY32" fmla="*/ 681813 h 7320738"/>
                <a:gd name="connsiteX33" fmla="*/ 265359 w 3339552"/>
                <a:gd name="connsiteY33" fmla="*/ 698482 h 7320738"/>
                <a:gd name="connsiteX34" fmla="*/ 298697 w 3339552"/>
                <a:gd name="connsiteY34" fmla="*/ 722295 h 7320738"/>
                <a:gd name="connsiteX35" fmla="*/ 296315 w 3339552"/>
                <a:gd name="connsiteY35" fmla="*/ 893744 h 7320738"/>
                <a:gd name="connsiteX36" fmla="*/ 362990 w 3339552"/>
                <a:gd name="connsiteY36" fmla="*/ 898507 h 7320738"/>
                <a:gd name="connsiteX37" fmla="*/ 401090 w 3339552"/>
                <a:gd name="connsiteY37" fmla="*/ 848501 h 7320738"/>
                <a:gd name="connsiteX38" fmla="*/ 482052 w 3339552"/>
                <a:gd name="connsiteY38" fmla="*/ 886601 h 7320738"/>
                <a:gd name="connsiteX39" fmla="*/ 420140 w 3339552"/>
                <a:gd name="connsiteY39" fmla="*/ 1031857 h 7320738"/>
                <a:gd name="connsiteX40" fmla="*/ 434427 w 3339552"/>
                <a:gd name="connsiteY40" fmla="*/ 1079482 h 7320738"/>
                <a:gd name="connsiteX41" fmla="*/ 379658 w 3339552"/>
                <a:gd name="connsiteY41" fmla="*/ 1131870 h 7320738"/>
                <a:gd name="connsiteX42" fmla="*/ 415377 w 3339552"/>
                <a:gd name="connsiteY42" fmla="*/ 1160444 h 7320738"/>
                <a:gd name="connsiteX43" fmla="*/ 486815 w 3339552"/>
                <a:gd name="connsiteY43" fmla="*/ 1248551 h 7320738"/>
                <a:gd name="connsiteX44" fmla="*/ 527296 w 3339552"/>
                <a:gd name="connsiteY44" fmla="*/ 1336657 h 7320738"/>
                <a:gd name="connsiteX45" fmla="*/ 636833 w 3339552"/>
                <a:gd name="connsiteY45" fmla="*/ 1389045 h 7320738"/>
                <a:gd name="connsiteX46" fmla="*/ 746371 w 3339552"/>
                <a:gd name="connsiteY46" fmla="*/ 1412857 h 7320738"/>
                <a:gd name="connsiteX47" fmla="*/ 829715 w 3339552"/>
                <a:gd name="connsiteY47" fmla="*/ 1460482 h 7320738"/>
                <a:gd name="connsiteX48" fmla="*/ 913058 w 3339552"/>
                <a:gd name="connsiteY48" fmla="*/ 1434288 h 7320738"/>
                <a:gd name="connsiteX49" fmla="*/ 994021 w 3339552"/>
                <a:gd name="connsiteY49" fmla="*/ 1360470 h 7320738"/>
                <a:gd name="connsiteX50" fmla="*/ 1103558 w 3339552"/>
                <a:gd name="connsiteY50" fmla="*/ 1343801 h 7320738"/>
                <a:gd name="connsiteX51" fmla="*/ 1170233 w 3339552"/>
                <a:gd name="connsiteY51" fmla="*/ 1348563 h 7320738"/>
                <a:gd name="connsiteX52" fmla="*/ 1329777 w 3339552"/>
                <a:gd name="connsiteY52" fmla="*/ 1458101 h 7320738"/>
                <a:gd name="connsiteX53" fmla="*/ 1389308 w 3339552"/>
                <a:gd name="connsiteY53" fmla="*/ 1486676 h 7320738"/>
                <a:gd name="connsiteX54" fmla="*/ 1260721 w 3339552"/>
                <a:gd name="connsiteY54" fmla="*/ 1589070 h 7320738"/>
                <a:gd name="connsiteX55" fmla="*/ 1263102 w 3339552"/>
                <a:gd name="connsiteY55" fmla="*/ 1653363 h 7320738"/>
                <a:gd name="connsiteX56" fmla="*/ 1425027 w 3339552"/>
                <a:gd name="connsiteY56" fmla="*/ 1605738 h 7320738"/>
                <a:gd name="connsiteX57" fmla="*/ 1386927 w 3339552"/>
                <a:gd name="connsiteY57" fmla="*/ 1670032 h 7320738"/>
                <a:gd name="connsiteX58" fmla="*/ 1405977 w 3339552"/>
                <a:gd name="connsiteY58" fmla="*/ 1743851 h 7320738"/>
                <a:gd name="connsiteX59" fmla="*/ 1517896 w 3339552"/>
                <a:gd name="connsiteY59" fmla="*/ 1779570 h 7320738"/>
                <a:gd name="connsiteX60" fmla="*/ 1591715 w 3339552"/>
                <a:gd name="connsiteY60" fmla="*/ 1796238 h 7320738"/>
                <a:gd name="connsiteX61" fmla="*/ 1501227 w 3339552"/>
                <a:gd name="connsiteY61" fmla="*/ 1927207 h 7320738"/>
                <a:gd name="connsiteX62" fmla="*/ 1494083 w 3339552"/>
                <a:gd name="connsiteY62" fmla="*/ 1977213 h 7320738"/>
                <a:gd name="connsiteX63" fmla="*/ 1422646 w 3339552"/>
                <a:gd name="connsiteY63" fmla="*/ 2012932 h 7320738"/>
                <a:gd name="connsiteX64" fmla="*/ 1391690 w 3339552"/>
                <a:gd name="connsiteY64" fmla="*/ 2074845 h 7320738"/>
                <a:gd name="connsiteX65" fmla="*/ 1260721 w 3339552"/>
                <a:gd name="connsiteY65" fmla="*/ 2048651 h 7320738"/>
                <a:gd name="connsiteX66" fmla="*/ 1139277 w 3339552"/>
                <a:gd name="connsiteY66" fmla="*/ 2048650 h 7320738"/>
                <a:gd name="connsiteX67" fmla="*/ 1072602 w 3339552"/>
                <a:gd name="connsiteY67" fmla="*/ 2077226 h 7320738"/>
                <a:gd name="connsiteX68" fmla="*/ 1065458 w 3339552"/>
                <a:gd name="connsiteY68" fmla="*/ 2177238 h 7320738"/>
                <a:gd name="connsiteX69" fmla="*/ 977352 w 3339552"/>
                <a:gd name="connsiteY69" fmla="*/ 2265345 h 7320738"/>
                <a:gd name="connsiteX70" fmla="*/ 1120227 w 3339552"/>
                <a:gd name="connsiteY70" fmla="*/ 2327257 h 7320738"/>
                <a:gd name="connsiteX71" fmla="*/ 1170234 w 3339552"/>
                <a:gd name="connsiteY71" fmla="*/ 2362975 h 7320738"/>
                <a:gd name="connsiteX72" fmla="*/ 1222621 w 3339552"/>
                <a:gd name="connsiteY72" fmla="*/ 2379645 h 7320738"/>
                <a:gd name="connsiteX73" fmla="*/ 1272627 w 3339552"/>
                <a:gd name="connsiteY73" fmla="*/ 2429651 h 7320738"/>
                <a:gd name="connsiteX74" fmla="*/ 1329777 w 3339552"/>
                <a:gd name="connsiteY74" fmla="*/ 2451082 h 7320738"/>
                <a:gd name="connsiteX75" fmla="*/ 1422646 w 3339552"/>
                <a:gd name="connsiteY75" fmla="*/ 2527282 h 7320738"/>
                <a:gd name="connsiteX76" fmla="*/ 1508371 w 3339552"/>
                <a:gd name="connsiteY76" fmla="*/ 2560621 h 7320738"/>
                <a:gd name="connsiteX77" fmla="*/ 1641721 w 3339552"/>
                <a:gd name="connsiteY77" fmla="*/ 2708257 h 7320738"/>
                <a:gd name="connsiteX78" fmla="*/ 1725065 w 3339552"/>
                <a:gd name="connsiteY78" fmla="*/ 2863038 h 7320738"/>
                <a:gd name="connsiteX79" fmla="*/ 1896514 w 3339552"/>
                <a:gd name="connsiteY79" fmla="*/ 2970195 h 7320738"/>
                <a:gd name="connsiteX80" fmla="*/ 1927471 w 3339552"/>
                <a:gd name="connsiteY80" fmla="*/ 3074970 h 7320738"/>
                <a:gd name="connsiteX81" fmla="*/ 1989383 w 3339552"/>
                <a:gd name="connsiteY81" fmla="*/ 3177363 h 7320738"/>
                <a:gd name="connsiteX82" fmla="*/ 2051296 w 3339552"/>
                <a:gd name="connsiteY82" fmla="*/ 3215463 h 7320738"/>
                <a:gd name="connsiteX83" fmla="*/ 2182265 w 3339552"/>
                <a:gd name="connsiteY83" fmla="*/ 3363101 h 7320738"/>
                <a:gd name="connsiteX84" fmla="*/ 2325139 w 3339552"/>
                <a:gd name="connsiteY84" fmla="*/ 3439301 h 7320738"/>
                <a:gd name="connsiteX85" fmla="*/ 2384671 w 3339552"/>
                <a:gd name="connsiteY85" fmla="*/ 3525026 h 7320738"/>
                <a:gd name="connsiteX86" fmla="*/ 2432296 w 3339552"/>
                <a:gd name="connsiteY86" fmla="*/ 3591701 h 7320738"/>
                <a:gd name="connsiteX87" fmla="*/ 2479921 w 3339552"/>
                <a:gd name="connsiteY87" fmla="*/ 3582177 h 7320738"/>
                <a:gd name="connsiteX88" fmla="*/ 2484683 w 3339552"/>
                <a:gd name="connsiteY88" fmla="*/ 3734576 h 7320738"/>
                <a:gd name="connsiteX89" fmla="*/ 2537071 w 3339552"/>
                <a:gd name="connsiteY89" fmla="*/ 3827445 h 7320738"/>
                <a:gd name="connsiteX90" fmla="*/ 2529927 w 3339552"/>
                <a:gd name="connsiteY90" fmla="*/ 3865545 h 7320738"/>
                <a:gd name="connsiteX91" fmla="*/ 2598983 w 3339552"/>
                <a:gd name="connsiteY91" fmla="*/ 3901263 h 7320738"/>
                <a:gd name="connsiteX92" fmla="*/ 2656133 w 3339552"/>
                <a:gd name="connsiteY92" fmla="*/ 3846495 h 7320738"/>
                <a:gd name="connsiteX93" fmla="*/ 2689471 w 3339552"/>
                <a:gd name="connsiteY93" fmla="*/ 3929838 h 7320738"/>
                <a:gd name="connsiteX94" fmla="*/ 2734715 w 3339552"/>
                <a:gd name="connsiteY94" fmla="*/ 3975082 h 7320738"/>
                <a:gd name="connsiteX95" fmla="*/ 2808533 w 3339552"/>
                <a:gd name="connsiteY95" fmla="*/ 3998895 h 7320738"/>
                <a:gd name="connsiteX96" fmla="*/ 2860921 w 3339552"/>
                <a:gd name="connsiteY96" fmla="*/ 4067951 h 7320738"/>
                <a:gd name="connsiteX97" fmla="*/ 2946646 w 3339552"/>
                <a:gd name="connsiteY97" fmla="*/ 4122720 h 7320738"/>
                <a:gd name="connsiteX98" fmla="*/ 2999033 w 3339552"/>
                <a:gd name="connsiteY98" fmla="*/ 4156057 h 7320738"/>
                <a:gd name="connsiteX99" fmla="*/ 2870446 w 3339552"/>
                <a:gd name="connsiteY99" fmla="*/ 4248926 h 7320738"/>
                <a:gd name="connsiteX100" fmla="*/ 2868064 w 3339552"/>
                <a:gd name="connsiteY100" fmla="*/ 4303694 h 7320738"/>
                <a:gd name="connsiteX101" fmla="*/ 2970458 w 3339552"/>
                <a:gd name="connsiteY101" fmla="*/ 4420376 h 7320738"/>
                <a:gd name="connsiteX102" fmla="*/ 3065708 w 3339552"/>
                <a:gd name="connsiteY102" fmla="*/ 4482288 h 7320738"/>
                <a:gd name="connsiteX103" fmla="*/ 3096665 w 3339552"/>
                <a:gd name="connsiteY103" fmla="*/ 4520388 h 7320738"/>
                <a:gd name="connsiteX104" fmla="*/ 3082377 w 3339552"/>
                <a:gd name="connsiteY104" fmla="*/ 4601351 h 7320738"/>
                <a:gd name="connsiteX105" fmla="*/ 3077615 w 3339552"/>
                <a:gd name="connsiteY105" fmla="*/ 4684695 h 7320738"/>
                <a:gd name="connsiteX106" fmla="*/ 3034752 w 3339552"/>
                <a:gd name="connsiteY106" fmla="*/ 4694220 h 7320738"/>
                <a:gd name="connsiteX107" fmla="*/ 3008558 w 3339552"/>
                <a:gd name="connsiteY107" fmla="*/ 4710888 h 7320738"/>
                <a:gd name="connsiteX108" fmla="*/ 3037133 w 3339552"/>
                <a:gd name="connsiteY108" fmla="*/ 4860907 h 7320738"/>
                <a:gd name="connsiteX109" fmla="*/ 3020465 w 3339552"/>
                <a:gd name="connsiteY109" fmla="*/ 4996638 h 7320738"/>
                <a:gd name="connsiteX110" fmla="*/ 2982365 w 3339552"/>
                <a:gd name="connsiteY110" fmla="*/ 5037120 h 7320738"/>
                <a:gd name="connsiteX111" fmla="*/ 2965696 w 3339552"/>
                <a:gd name="connsiteY111" fmla="*/ 5158563 h 7320738"/>
                <a:gd name="connsiteX112" fmla="*/ 2937121 w 3339552"/>
                <a:gd name="connsiteY112" fmla="*/ 5277626 h 7320738"/>
                <a:gd name="connsiteX113" fmla="*/ 2989508 w 3339552"/>
                <a:gd name="connsiteY113" fmla="*/ 5294295 h 7320738"/>
                <a:gd name="connsiteX114" fmla="*/ 2987127 w 3339552"/>
                <a:gd name="connsiteY114" fmla="*/ 5339538 h 7320738"/>
                <a:gd name="connsiteX115" fmla="*/ 2984746 w 3339552"/>
                <a:gd name="connsiteY115" fmla="*/ 5394307 h 7320738"/>
                <a:gd name="connsiteX116" fmla="*/ 3041896 w 3339552"/>
                <a:gd name="connsiteY116" fmla="*/ 5463363 h 7320738"/>
                <a:gd name="connsiteX117" fmla="*/ 3089521 w 3339552"/>
                <a:gd name="connsiteY117" fmla="*/ 5589570 h 7320738"/>
                <a:gd name="connsiteX118" fmla="*/ 2996652 w 3339552"/>
                <a:gd name="connsiteY118" fmla="*/ 5880082 h 7320738"/>
                <a:gd name="connsiteX119" fmla="*/ 3018083 w 3339552"/>
                <a:gd name="connsiteY119" fmla="*/ 5934851 h 7320738"/>
                <a:gd name="connsiteX120" fmla="*/ 3044277 w 3339552"/>
                <a:gd name="connsiteY120" fmla="*/ 5987238 h 7320738"/>
                <a:gd name="connsiteX121" fmla="*/ 3049040 w 3339552"/>
                <a:gd name="connsiteY121" fmla="*/ 6092013 h 7320738"/>
                <a:gd name="connsiteX122" fmla="*/ 2956170 w 3339552"/>
                <a:gd name="connsiteY122" fmla="*/ 6251558 h 7320738"/>
                <a:gd name="connsiteX123" fmla="*/ 2920452 w 3339552"/>
                <a:gd name="connsiteY123" fmla="*/ 6232507 h 7320738"/>
                <a:gd name="connsiteX124" fmla="*/ 2849015 w 3339552"/>
                <a:gd name="connsiteY124" fmla="*/ 6244413 h 7320738"/>
                <a:gd name="connsiteX125" fmla="*/ 2713283 w 3339552"/>
                <a:gd name="connsiteY125" fmla="*/ 6356332 h 7320738"/>
                <a:gd name="connsiteX126" fmla="*/ 2606127 w 3339552"/>
                <a:gd name="connsiteY126" fmla="*/ 6342045 h 7320738"/>
                <a:gd name="connsiteX127" fmla="*/ 2575171 w 3339552"/>
                <a:gd name="connsiteY127" fmla="*/ 6370620 h 7320738"/>
                <a:gd name="connsiteX128" fmla="*/ 2508495 w 3339552"/>
                <a:gd name="connsiteY128" fmla="*/ 6415862 h 7320738"/>
                <a:gd name="connsiteX129" fmla="*/ 2391815 w 3339552"/>
                <a:gd name="connsiteY129" fmla="*/ 6403957 h 7320738"/>
                <a:gd name="connsiteX130" fmla="*/ 2368002 w 3339552"/>
                <a:gd name="connsiteY130" fmla="*/ 6520638 h 7320738"/>
                <a:gd name="connsiteX131" fmla="*/ 2363240 w 3339552"/>
                <a:gd name="connsiteY131" fmla="*/ 6556357 h 7320738"/>
                <a:gd name="connsiteX132" fmla="*/ 2339428 w 3339552"/>
                <a:gd name="connsiteY132" fmla="*/ 6575407 h 7320738"/>
                <a:gd name="connsiteX133" fmla="*/ 2141783 w 3339552"/>
                <a:gd name="connsiteY133" fmla="*/ 6527782 h 7320738"/>
                <a:gd name="connsiteX134" fmla="*/ 2103683 w 3339552"/>
                <a:gd name="connsiteY134" fmla="*/ 6580170 h 7320738"/>
                <a:gd name="connsiteX135" fmla="*/ 2072727 w 3339552"/>
                <a:gd name="connsiteY135" fmla="*/ 6675420 h 7320738"/>
                <a:gd name="connsiteX136" fmla="*/ 2039389 w 3339552"/>
                <a:gd name="connsiteY136" fmla="*/ 6739713 h 7320738"/>
                <a:gd name="connsiteX137" fmla="*/ 2051296 w 3339552"/>
                <a:gd name="connsiteY137" fmla="*/ 6801626 h 7320738"/>
                <a:gd name="connsiteX138" fmla="*/ 2184646 w 3339552"/>
                <a:gd name="connsiteY138" fmla="*/ 6913545 h 7320738"/>
                <a:gd name="connsiteX139" fmla="*/ 2253702 w 3339552"/>
                <a:gd name="connsiteY139" fmla="*/ 6946882 h 7320738"/>
                <a:gd name="connsiteX140" fmla="*/ 2237033 w 3339552"/>
                <a:gd name="connsiteY140" fmla="*/ 6970695 h 7320738"/>
                <a:gd name="connsiteX141" fmla="*/ 2201315 w 3339552"/>
                <a:gd name="connsiteY141" fmla="*/ 6989745 h 7320738"/>
                <a:gd name="connsiteX142" fmla="*/ 2234652 w 3339552"/>
                <a:gd name="connsiteY142" fmla="*/ 7065945 h 7320738"/>
                <a:gd name="connsiteX143" fmla="*/ 2203696 w 3339552"/>
                <a:gd name="connsiteY143" fmla="*/ 7087376 h 7320738"/>
                <a:gd name="connsiteX144" fmla="*/ 2098921 w 3339552"/>
                <a:gd name="connsiteY144" fmla="*/ 7025463 h 7320738"/>
                <a:gd name="connsiteX145" fmla="*/ 2056058 w 3339552"/>
                <a:gd name="connsiteY145" fmla="*/ 7051657 h 7320738"/>
                <a:gd name="connsiteX146" fmla="*/ 1996527 w 3339552"/>
                <a:gd name="connsiteY146" fmla="*/ 6949263 h 7320738"/>
                <a:gd name="connsiteX147" fmla="*/ 1879846 w 3339552"/>
                <a:gd name="connsiteY147" fmla="*/ 6975457 h 7320738"/>
                <a:gd name="connsiteX148" fmla="*/ 1815552 w 3339552"/>
                <a:gd name="connsiteY148" fmla="*/ 6980220 h 7320738"/>
                <a:gd name="connsiteX149" fmla="*/ 1765546 w 3339552"/>
                <a:gd name="connsiteY149" fmla="*/ 6975458 h 7320738"/>
                <a:gd name="connsiteX150" fmla="*/ 1708396 w 3339552"/>
                <a:gd name="connsiteY150" fmla="*/ 7020701 h 7320738"/>
                <a:gd name="connsiteX151" fmla="*/ 1529802 w 3339552"/>
                <a:gd name="connsiteY151" fmla="*/ 6980220 h 7320738"/>
                <a:gd name="connsiteX152" fmla="*/ 1553614 w 3339552"/>
                <a:gd name="connsiteY152" fmla="*/ 7106426 h 7320738"/>
                <a:gd name="connsiteX153" fmla="*/ 1477415 w 3339552"/>
                <a:gd name="connsiteY153" fmla="*/ 7151670 h 7320738"/>
                <a:gd name="connsiteX154" fmla="*/ 1415502 w 3339552"/>
                <a:gd name="connsiteY154" fmla="*/ 7218344 h 7320738"/>
                <a:gd name="connsiteX155" fmla="*/ 1265483 w 3339552"/>
                <a:gd name="connsiteY155" fmla="*/ 7211201 h 7320738"/>
                <a:gd name="connsiteX156" fmla="*/ 1213096 w 3339552"/>
                <a:gd name="connsiteY156" fmla="*/ 7320738 h 7320738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133052 w 3339552"/>
                <a:gd name="connsiteY4" fmla="*/ 233157 h 7328490"/>
                <a:gd name="connsiteX5" fmla="*/ 1913977 w 3339552"/>
                <a:gd name="connsiteY5" fmla="*/ 36309 h 7328490"/>
                <a:gd name="connsiteX6" fmla="*/ 1777452 w 3339552"/>
                <a:gd name="connsiteY6" fmla="*/ 13289 h 7328490"/>
                <a:gd name="connsiteX7" fmla="*/ 1703633 w 3339552"/>
                <a:gd name="connsiteY7" fmla="*/ 41864 h 7328490"/>
                <a:gd name="connsiteX8" fmla="*/ 1615527 w 3339552"/>
                <a:gd name="connsiteY8" fmla="*/ 75203 h 7328490"/>
                <a:gd name="connsiteX9" fmla="*/ 1515515 w 3339552"/>
                <a:gd name="connsiteY9" fmla="*/ 129971 h 7328490"/>
                <a:gd name="connsiteX10" fmla="*/ 1525040 w 3339552"/>
                <a:gd name="connsiteY10" fmla="*/ 194264 h 7328490"/>
                <a:gd name="connsiteX11" fmla="*/ 1505990 w 3339552"/>
                <a:gd name="connsiteY11" fmla="*/ 251415 h 7328490"/>
                <a:gd name="connsiteX12" fmla="*/ 1413121 w 3339552"/>
                <a:gd name="connsiteY12" fmla="*/ 270464 h 7328490"/>
                <a:gd name="connsiteX13" fmla="*/ 1339302 w 3339552"/>
                <a:gd name="connsiteY13" fmla="*/ 306184 h 7328490"/>
                <a:gd name="connsiteX14" fmla="*/ 1260721 w 3339552"/>
                <a:gd name="connsiteY14" fmla="*/ 346665 h 7328490"/>
                <a:gd name="connsiteX15" fmla="*/ 1191665 w 3339552"/>
                <a:gd name="connsiteY15" fmla="*/ 272847 h 7328490"/>
                <a:gd name="connsiteX16" fmla="*/ 1082127 w 3339552"/>
                <a:gd name="connsiteY16" fmla="*/ 353809 h 7328490"/>
                <a:gd name="connsiteX17" fmla="*/ 1020215 w 3339552"/>
                <a:gd name="connsiteY17" fmla="*/ 420484 h 7328490"/>
                <a:gd name="connsiteX18" fmla="*/ 858290 w 3339552"/>
                <a:gd name="connsiteY18" fmla="*/ 301422 h 7328490"/>
                <a:gd name="connsiteX19" fmla="*/ 796377 w 3339552"/>
                <a:gd name="connsiteY19" fmla="*/ 406196 h 7328490"/>
                <a:gd name="connsiteX20" fmla="*/ 755896 w 3339552"/>
                <a:gd name="connsiteY20" fmla="*/ 341903 h 7328490"/>
                <a:gd name="connsiteX21" fmla="*/ 689221 w 3339552"/>
                <a:gd name="connsiteY21" fmla="*/ 270465 h 7328490"/>
                <a:gd name="connsiteX22" fmla="*/ 667790 w 3339552"/>
                <a:gd name="connsiteY22" fmla="*/ 313328 h 7328490"/>
                <a:gd name="connsiteX23" fmla="*/ 620165 w 3339552"/>
                <a:gd name="connsiteY23" fmla="*/ 382384 h 7328490"/>
                <a:gd name="connsiteX24" fmla="*/ 589208 w 3339552"/>
                <a:gd name="connsiteY24" fmla="*/ 396672 h 7328490"/>
                <a:gd name="connsiteX25" fmla="*/ 498721 w 3339552"/>
                <a:gd name="connsiteY25" fmla="*/ 482397 h 7328490"/>
                <a:gd name="connsiteX26" fmla="*/ 396327 w 3339552"/>
                <a:gd name="connsiteY26" fmla="*/ 380003 h 7328490"/>
                <a:gd name="connsiteX27" fmla="*/ 243927 w 3339552"/>
                <a:gd name="connsiteY27" fmla="*/ 294278 h 7328490"/>
                <a:gd name="connsiteX28" fmla="*/ 174871 w 3339552"/>
                <a:gd name="connsiteY28" fmla="*/ 327615 h 7328490"/>
                <a:gd name="connsiteX29" fmla="*/ 127246 w 3339552"/>
                <a:gd name="connsiteY29" fmla="*/ 410959 h 7328490"/>
                <a:gd name="connsiteX30" fmla="*/ 43902 w 3339552"/>
                <a:gd name="connsiteY30" fmla="*/ 472872 h 7328490"/>
                <a:gd name="connsiteX31" fmla="*/ 8183 w 3339552"/>
                <a:gd name="connsiteY31" fmla="*/ 484778 h 7328490"/>
                <a:gd name="connsiteX32" fmla="*/ 198683 w 3339552"/>
                <a:gd name="connsiteY32" fmla="*/ 689565 h 7328490"/>
                <a:gd name="connsiteX33" fmla="*/ 265359 w 3339552"/>
                <a:gd name="connsiteY33" fmla="*/ 706234 h 7328490"/>
                <a:gd name="connsiteX34" fmla="*/ 298697 w 3339552"/>
                <a:gd name="connsiteY34" fmla="*/ 730047 h 7328490"/>
                <a:gd name="connsiteX35" fmla="*/ 296315 w 3339552"/>
                <a:gd name="connsiteY35" fmla="*/ 901496 h 7328490"/>
                <a:gd name="connsiteX36" fmla="*/ 362990 w 3339552"/>
                <a:gd name="connsiteY36" fmla="*/ 906259 h 7328490"/>
                <a:gd name="connsiteX37" fmla="*/ 401090 w 3339552"/>
                <a:gd name="connsiteY37" fmla="*/ 856253 h 7328490"/>
                <a:gd name="connsiteX38" fmla="*/ 482052 w 3339552"/>
                <a:gd name="connsiteY38" fmla="*/ 894353 h 7328490"/>
                <a:gd name="connsiteX39" fmla="*/ 420140 w 3339552"/>
                <a:gd name="connsiteY39" fmla="*/ 1039609 h 7328490"/>
                <a:gd name="connsiteX40" fmla="*/ 434427 w 3339552"/>
                <a:gd name="connsiteY40" fmla="*/ 1087234 h 7328490"/>
                <a:gd name="connsiteX41" fmla="*/ 379658 w 3339552"/>
                <a:gd name="connsiteY41" fmla="*/ 1139622 h 7328490"/>
                <a:gd name="connsiteX42" fmla="*/ 415377 w 3339552"/>
                <a:gd name="connsiteY42" fmla="*/ 1168196 h 7328490"/>
                <a:gd name="connsiteX43" fmla="*/ 486815 w 3339552"/>
                <a:gd name="connsiteY43" fmla="*/ 1256303 h 7328490"/>
                <a:gd name="connsiteX44" fmla="*/ 527296 w 3339552"/>
                <a:gd name="connsiteY44" fmla="*/ 1344409 h 7328490"/>
                <a:gd name="connsiteX45" fmla="*/ 636833 w 3339552"/>
                <a:gd name="connsiteY45" fmla="*/ 1396797 h 7328490"/>
                <a:gd name="connsiteX46" fmla="*/ 746371 w 3339552"/>
                <a:gd name="connsiteY46" fmla="*/ 1420609 h 7328490"/>
                <a:gd name="connsiteX47" fmla="*/ 829715 w 3339552"/>
                <a:gd name="connsiteY47" fmla="*/ 1468234 h 7328490"/>
                <a:gd name="connsiteX48" fmla="*/ 913058 w 3339552"/>
                <a:gd name="connsiteY48" fmla="*/ 1442040 h 7328490"/>
                <a:gd name="connsiteX49" fmla="*/ 994021 w 3339552"/>
                <a:gd name="connsiteY49" fmla="*/ 1368222 h 7328490"/>
                <a:gd name="connsiteX50" fmla="*/ 1103558 w 3339552"/>
                <a:gd name="connsiteY50" fmla="*/ 1351553 h 7328490"/>
                <a:gd name="connsiteX51" fmla="*/ 1170233 w 3339552"/>
                <a:gd name="connsiteY51" fmla="*/ 1356315 h 7328490"/>
                <a:gd name="connsiteX52" fmla="*/ 1329777 w 3339552"/>
                <a:gd name="connsiteY52" fmla="*/ 1465853 h 7328490"/>
                <a:gd name="connsiteX53" fmla="*/ 1389308 w 3339552"/>
                <a:gd name="connsiteY53" fmla="*/ 1494428 h 7328490"/>
                <a:gd name="connsiteX54" fmla="*/ 1260721 w 3339552"/>
                <a:gd name="connsiteY54" fmla="*/ 1596822 h 7328490"/>
                <a:gd name="connsiteX55" fmla="*/ 1263102 w 3339552"/>
                <a:gd name="connsiteY55" fmla="*/ 1661115 h 7328490"/>
                <a:gd name="connsiteX56" fmla="*/ 1425027 w 3339552"/>
                <a:gd name="connsiteY56" fmla="*/ 1613490 h 7328490"/>
                <a:gd name="connsiteX57" fmla="*/ 1386927 w 3339552"/>
                <a:gd name="connsiteY57" fmla="*/ 1677784 h 7328490"/>
                <a:gd name="connsiteX58" fmla="*/ 1405977 w 3339552"/>
                <a:gd name="connsiteY58" fmla="*/ 1751603 h 7328490"/>
                <a:gd name="connsiteX59" fmla="*/ 1517896 w 3339552"/>
                <a:gd name="connsiteY59" fmla="*/ 1787322 h 7328490"/>
                <a:gd name="connsiteX60" fmla="*/ 1591715 w 3339552"/>
                <a:gd name="connsiteY60" fmla="*/ 1803990 h 7328490"/>
                <a:gd name="connsiteX61" fmla="*/ 1501227 w 3339552"/>
                <a:gd name="connsiteY61" fmla="*/ 1934959 h 7328490"/>
                <a:gd name="connsiteX62" fmla="*/ 1494083 w 3339552"/>
                <a:gd name="connsiteY62" fmla="*/ 1984965 h 7328490"/>
                <a:gd name="connsiteX63" fmla="*/ 1422646 w 3339552"/>
                <a:gd name="connsiteY63" fmla="*/ 2020684 h 7328490"/>
                <a:gd name="connsiteX64" fmla="*/ 1391690 w 3339552"/>
                <a:gd name="connsiteY64" fmla="*/ 2082597 h 7328490"/>
                <a:gd name="connsiteX65" fmla="*/ 1260721 w 3339552"/>
                <a:gd name="connsiteY65" fmla="*/ 2056403 h 7328490"/>
                <a:gd name="connsiteX66" fmla="*/ 1139277 w 3339552"/>
                <a:gd name="connsiteY66" fmla="*/ 2056402 h 7328490"/>
                <a:gd name="connsiteX67" fmla="*/ 1072602 w 3339552"/>
                <a:gd name="connsiteY67" fmla="*/ 2084978 h 7328490"/>
                <a:gd name="connsiteX68" fmla="*/ 1065458 w 3339552"/>
                <a:gd name="connsiteY68" fmla="*/ 2184990 h 7328490"/>
                <a:gd name="connsiteX69" fmla="*/ 977352 w 3339552"/>
                <a:gd name="connsiteY69" fmla="*/ 2273097 h 7328490"/>
                <a:gd name="connsiteX70" fmla="*/ 1120227 w 3339552"/>
                <a:gd name="connsiteY70" fmla="*/ 2335009 h 7328490"/>
                <a:gd name="connsiteX71" fmla="*/ 1170234 w 3339552"/>
                <a:gd name="connsiteY71" fmla="*/ 2370727 h 7328490"/>
                <a:gd name="connsiteX72" fmla="*/ 1222621 w 3339552"/>
                <a:gd name="connsiteY72" fmla="*/ 2387397 h 7328490"/>
                <a:gd name="connsiteX73" fmla="*/ 1272627 w 3339552"/>
                <a:gd name="connsiteY73" fmla="*/ 2437403 h 7328490"/>
                <a:gd name="connsiteX74" fmla="*/ 1329777 w 3339552"/>
                <a:gd name="connsiteY74" fmla="*/ 2458834 h 7328490"/>
                <a:gd name="connsiteX75" fmla="*/ 1422646 w 3339552"/>
                <a:gd name="connsiteY75" fmla="*/ 2535034 h 7328490"/>
                <a:gd name="connsiteX76" fmla="*/ 1508371 w 3339552"/>
                <a:gd name="connsiteY76" fmla="*/ 2568373 h 7328490"/>
                <a:gd name="connsiteX77" fmla="*/ 1641721 w 3339552"/>
                <a:gd name="connsiteY77" fmla="*/ 2716009 h 7328490"/>
                <a:gd name="connsiteX78" fmla="*/ 1725065 w 3339552"/>
                <a:gd name="connsiteY78" fmla="*/ 2870790 h 7328490"/>
                <a:gd name="connsiteX79" fmla="*/ 1896514 w 3339552"/>
                <a:gd name="connsiteY79" fmla="*/ 2977947 h 7328490"/>
                <a:gd name="connsiteX80" fmla="*/ 1927471 w 3339552"/>
                <a:gd name="connsiteY80" fmla="*/ 3082722 h 7328490"/>
                <a:gd name="connsiteX81" fmla="*/ 1989383 w 3339552"/>
                <a:gd name="connsiteY81" fmla="*/ 3185115 h 7328490"/>
                <a:gd name="connsiteX82" fmla="*/ 2051296 w 3339552"/>
                <a:gd name="connsiteY82" fmla="*/ 3223215 h 7328490"/>
                <a:gd name="connsiteX83" fmla="*/ 2182265 w 3339552"/>
                <a:gd name="connsiteY83" fmla="*/ 3370853 h 7328490"/>
                <a:gd name="connsiteX84" fmla="*/ 2325139 w 3339552"/>
                <a:gd name="connsiteY84" fmla="*/ 3447053 h 7328490"/>
                <a:gd name="connsiteX85" fmla="*/ 2384671 w 3339552"/>
                <a:gd name="connsiteY85" fmla="*/ 3532778 h 7328490"/>
                <a:gd name="connsiteX86" fmla="*/ 2432296 w 3339552"/>
                <a:gd name="connsiteY86" fmla="*/ 3599453 h 7328490"/>
                <a:gd name="connsiteX87" fmla="*/ 2479921 w 3339552"/>
                <a:gd name="connsiteY87" fmla="*/ 3589929 h 7328490"/>
                <a:gd name="connsiteX88" fmla="*/ 2484683 w 3339552"/>
                <a:gd name="connsiteY88" fmla="*/ 3742328 h 7328490"/>
                <a:gd name="connsiteX89" fmla="*/ 2537071 w 3339552"/>
                <a:gd name="connsiteY89" fmla="*/ 3835197 h 7328490"/>
                <a:gd name="connsiteX90" fmla="*/ 2529927 w 3339552"/>
                <a:gd name="connsiteY90" fmla="*/ 3873297 h 7328490"/>
                <a:gd name="connsiteX91" fmla="*/ 2598983 w 3339552"/>
                <a:gd name="connsiteY91" fmla="*/ 3909015 h 7328490"/>
                <a:gd name="connsiteX92" fmla="*/ 2656133 w 3339552"/>
                <a:gd name="connsiteY92" fmla="*/ 3854247 h 7328490"/>
                <a:gd name="connsiteX93" fmla="*/ 2689471 w 3339552"/>
                <a:gd name="connsiteY93" fmla="*/ 3937590 h 7328490"/>
                <a:gd name="connsiteX94" fmla="*/ 2734715 w 3339552"/>
                <a:gd name="connsiteY94" fmla="*/ 3982834 h 7328490"/>
                <a:gd name="connsiteX95" fmla="*/ 2808533 w 3339552"/>
                <a:gd name="connsiteY95" fmla="*/ 4006647 h 7328490"/>
                <a:gd name="connsiteX96" fmla="*/ 2860921 w 3339552"/>
                <a:gd name="connsiteY96" fmla="*/ 4075703 h 7328490"/>
                <a:gd name="connsiteX97" fmla="*/ 2946646 w 3339552"/>
                <a:gd name="connsiteY97" fmla="*/ 4130472 h 7328490"/>
                <a:gd name="connsiteX98" fmla="*/ 2999033 w 3339552"/>
                <a:gd name="connsiteY98" fmla="*/ 4163809 h 7328490"/>
                <a:gd name="connsiteX99" fmla="*/ 2870446 w 3339552"/>
                <a:gd name="connsiteY99" fmla="*/ 4256678 h 7328490"/>
                <a:gd name="connsiteX100" fmla="*/ 2868064 w 3339552"/>
                <a:gd name="connsiteY100" fmla="*/ 4311446 h 7328490"/>
                <a:gd name="connsiteX101" fmla="*/ 2970458 w 3339552"/>
                <a:gd name="connsiteY101" fmla="*/ 4428128 h 7328490"/>
                <a:gd name="connsiteX102" fmla="*/ 3065708 w 3339552"/>
                <a:gd name="connsiteY102" fmla="*/ 4490040 h 7328490"/>
                <a:gd name="connsiteX103" fmla="*/ 3096665 w 3339552"/>
                <a:gd name="connsiteY103" fmla="*/ 4528140 h 7328490"/>
                <a:gd name="connsiteX104" fmla="*/ 3082377 w 3339552"/>
                <a:gd name="connsiteY104" fmla="*/ 4609103 h 7328490"/>
                <a:gd name="connsiteX105" fmla="*/ 3077615 w 3339552"/>
                <a:gd name="connsiteY105" fmla="*/ 4692447 h 7328490"/>
                <a:gd name="connsiteX106" fmla="*/ 3034752 w 3339552"/>
                <a:gd name="connsiteY106" fmla="*/ 4701972 h 7328490"/>
                <a:gd name="connsiteX107" fmla="*/ 3008558 w 3339552"/>
                <a:gd name="connsiteY107" fmla="*/ 4718640 h 7328490"/>
                <a:gd name="connsiteX108" fmla="*/ 3037133 w 3339552"/>
                <a:gd name="connsiteY108" fmla="*/ 4868659 h 7328490"/>
                <a:gd name="connsiteX109" fmla="*/ 3020465 w 3339552"/>
                <a:gd name="connsiteY109" fmla="*/ 5004390 h 7328490"/>
                <a:gd name="connsiteX110" fmla="*/ 2982365 w 3339552"/>
                <a:gd name="connsiteY110" fmla="*/ 5044872 h 7328490"/>
                <a:gd name="connsiteX111" fmla="*/ 2965696 w 3339552"/>
                <a:gd name="connsiteY111" fmla="*/ 5166315 h 7328490"/>
                <a:gd name="connsiteX112" fmla="*/ 2937121 w 3339552"/>
                <a:gd name="connsiteY112" fmla="*/ 5285378 h 7328490"/>
                <a:gd name="connsiteX113" fmla="*/ 2989508 w 3339552"/>
                <a:gd name="connsiteY113" fmla="*/ 5302047 h 7328490"/>
                <a:gd name="connsiteX114" fmla="*/ 2987127 w 3339552"/>
                <a:gd name="connsiteY114" fmla="*/ 5347290 h 7328490"/>
                <a:gd name="connsiteX115" fmla="*/ 2984746 w 3339552"/>
                <a:gd name="connsiteY115" fmla="*/ 5402059 h 7328490"/>
                <a:gd name="connsiteX116" fmla="*/ 3041896 w 3339552"/>
                <a:gd name="connsiteY116" fmla="*/ 5471115 h 7328490"/>
                <a:gd name="connsiteX117" fmla="*/ 3089521 w 3339552"/>
                <a:gd name="connsiteY117" fmla="*/ 5597322 h 7328490"/>
                <a:gd name="connsiteX118" fmla="*/ 2996652 w 3339552"/>
                <a:gd name="connsiteY118" fmla="*/ 5887834 h 7328490"/>
                <a:gd name="connsiteX119" fmla="*/ 3018083 w 3339552"/>
                <a:gd name="connsiteY119" fmla="*/ 5942603 h 7328490"/>
                <a:gd name="connsiteX120" fmla="*/ 3044277 w 3339552"/>
                <a:gd name="connsiteY120" fmla="*/ 5994990 h 7328490"/>
                <a:gd name="connsiteX121" fmla="*/ 3049040 w 3339552"/>
                <a:gd name="connsiteY121" fmla="*/ 6099765 h 7328490"/>
                <a:gd name="connsiteX122" fmla="*/ 2956170 w 3339552"/>
                <a:gd name="connsiteY122" fmla="*/ 6259310 h 7328490"/>
                <a:gd name="connsiteX123" fmla="*/ 2920452 w 3339552"/>
                <a:gd name="connsiteY123" fmla="*/ 6240259 h 7328490"/>
                <a:gd name="connsiteX124" fmla="*/ 2849015 w 3339552"/>
                <a:gd name="connsiteY124" fmla="*/ 6252165 h 7328490"/>
                <a:gd name="connsiteX125" fmla="*/ 2713283 w 3339552"/>
                <a:gd name="connsiteY125" fmla="*/ 6364084 h 7328490"/>
                <a:gd name="connsiteX126" fmla="*/ 2606127 w 3339552"/>
                <a:gd name="connsiteY126" fmla="*/ 6349797 h 7328490"/>
                <a:gd name="connsiteX127" fmla="*/ 2575171 w 3339552"/>
                <a:gd name="connsiteY127" fmla="*/ 6378372 h 7328490"/>
                <a:gd name="connsiteX128" fmla="*/ 2508495 w 3339552"/>
                <a:gd name="connsiteY128" fmla="*/ 6423614 h 7328490"/>
                <a:gd name="connsiteX129" fmla="*/ 2391815 w 3339552"/>
                <a:gd name="connsiteY129" fmla="*/ 6411709 h 7328490"/>
                <a:gd name="connsiteX130" fmla="*/ 2368002 w 3339552"/>
                <a:gd name="connsiteY130" fmla="*/ 6528390 h 7328490"/>
                <a:gd name="connsiteX131" fmla="*/ 2363240 w 3339552"/>
                <a:gd name="connsiteY131" fmla="*/ 6564109 h 7328490"/>
                <a:gd name="connsiteX132" fmla="*/ 2339428 w 3339552"/>
                <a:gd name="connsiteY132" fmla="*/ 6583159 h 7328490"/>
                <a:gd name="connsiteX133" fmla="*/ 2141783 w 3339552"/>
                <a:gd name="connsiteY133" fmla="*/ 6535534 h 7328490"/>
                <a:gd name="connsiteX134" fmla="*/ 2103683 w 3339552"/>
                <a:gd name="connsiteY134" fmla="*/ 6587922 h 7328490"/>
                <a:gd name="connsiteX135" fmla="*/ 2072727 w 3339552"/>
                <a:gd name="connsiteY135" fmla="*/ 6683172 h 7328490"/>
                <a:gd name="connsiteX136" fmla="*/ 2039389 w 3339552"/>
                <a:gd name="connsiteY136" fmla="*/ 6747465 h 7328490"/>
                <a:gd name="connsiteX137" fmla="*/ 2051296 w 3339552"/>
                <a:gd name="connsiteY137" fmla="*/ 6809378 h 7328490"/>
                <a:gd name="connsiteX138" fmla="*/ 2184646 w 3339552"/>
                <a:gd name="connsiteY138" fmla="*/ 6921297 h 7328490"/>
                <a:gd name="connsiteX139" fmla="*/ 2253702 w 3339552"/>
                <a:gd name="connsiteY139" fmla="*/ 6954634 h 7328490"/>
                <a:gd name="connsiteX140" fmla="*/ 2237033 w 3339552"/>
                <a:gd name="connsiteY140" fmla="*/ 6978447 h 7328490"/>
                <a:gd name="connsiteX141" fmla="*/ 2201315 w 3339552"/>
                <a:gd name="connsiteY141" fmla="*/ 6997497 h 7328490"/>
                <a:gd name="connsiteX142" fmla="*/ 2234652 w 3339552"/>
                <a:gd name="connsiteY142" fmla="*/ 7073697 h 7328490"/>
                <a:gd name="connsiteX143" fmla="*/ 2203696 w 3339552"/>
                <a:gd name="connsiteY143" fmla="*/ 7095128 h 7328490"/>
                <a:gd name="connsiteX144" fmla="*/ 2098921 w 3339552"/>
                <a:gd name="connsiteY144" fmla="*/ 7033215 h 7328490"/>
                <a:gd name="connsiteX145" fmla="*/ 2056058 w 3339552"/>
                <a:gd name="connsiteY145" fmla="*/ 7059409 h 7328490"/>
                <a:gd name="connsiteX146" fmla="*/ 1996527 w 3339552"/>
                <a:gd name="connsiteY146" fmla="*/ 6957015 h 7328490"/>
                <a:gd name="connsiteX147" fmla="*/ 1879846 w 3339552"/>
                <a:gd name="connsiteY147" fmla="*/ 6983209 h 7328490"/>
                <a:gd name="connsiteX148" fmla="*/ 1815552 w 3339552"/>
                <a:gd name="connsiteY148" fmla="*/ 6987972 h 7328490"/>
                <a:gd name="connsiteX149" fmla="*/ 1765546 w 3339552"/>
                <a:gd name="connsiteY149" fmla="*/ 6983210 h 7328490"/>
                <a:gd name="connsiteX150" fmla="*/ 1708396 w 3339552"/>
                <a:gd name="connsiteY150" fmla="*/ 7028453 h 7328490"/>
                <a:gd name="connsiteX151" fmla="*/ 1529802 w 3339552"/>
                <a:gd name="connsiteY151" fmla="*/ 6987972 h 7328490"/>
                <a:gd name="connsiteX152" fmla="*/ 1553614 w 3339552"/>
                <a:gd name="connsiteY152" fmla="*/ 7114178 h 7328490"/>
                <a:gd name="connsiteX153" fmla="*/ 1477415 w 3339552"/>
                <a:gd name="connsiteY153" fmla="*/ 7159422 h 7328490"/>
                <a:gd name="connsiteX154" fmla="*/ 1415502 w 3339552"/>
                <a:gd name="connsiteY154" fmla="*/ 7226096 h 7328490"/>
                <a:gd name="connsiteX155" fmla="*/ 1265483 w 3339552"/>
                <a:gd name="connsiteY155" fmla="*/ 7218953 h 7328490"/>
                <a:gd name="connsiteX156" fmla="*/ 1213096 w 3339552"/>
                <a:gd name="connsiteY156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275927 w 3339552"/>
                <a:gd name="connsiteY4" fmla="*/ 198232 h 7328490"/>
                <a:gd name="connsiteX5" fmla="*/ 2133052 w 3339552"/>
                <a:gd name="connsiteY5" fmla="*/ 233157 h 7328490"/>
                <a:gd name="connsiteX6" fmla="*/ 1913977 w 3339552"/>
                <a:gd name="connsiteY6" fmla="*/ 36309 h 7328490"/>
                <a:gd name="connsiteX7" fmla="*/ 1777452 w 3339552"/>
                <a:gd name="connsiteY7" fmla="*/ 13289 h 7328490"/>
                <a:gd name="connsiteX8" fmla="*/ 1703633 w 3339552"/>
                <a:gd name="connsiteY8" fmla="*/ 41864 h 7328490"/>
                <a:gd name="connsiteX9" fmla="*/ 1615527 w 3339552"/>
                <a:gd name="connsiteY9" fmla="*/ 75203 h 7328490"/>
                <a:gd name="connsiteX10" fmla="*/ 1515515 w 3339552"/>
                <a:gd name="connsiteY10" fmla="*/ 129971 h 7328490"/>
                <a:gd name="connsiteX11" fmla="*/ 1525040 w 3339552"/>
                <a:gd name="connsiteY11" fmla="*/ 194264 h 7328490"/>
                <a:gd name="connsiteX12" fmla="*/ 1505990 w 3339552"/>
                <a:gd name="connsiteY12" fmla="*/ 251415 h 7328490"/>
                <a:gd name="connsiteX13" fmla="*/ 1413121 w 3339552"/>
                <a:gd name="connsiteY13" fmla="*/ 270464 h 7328490"/>
                <a:gd name="connsiteX14" fmla="*/ 1339302 w 3339552"/>
                <a:gd name="connsiteY14" fmla="*/ 306184 h 7328490"/>
                <a:gd name="connsiteX15" fmla="*/ 1260721 w 3339552"/>
                <a:gd name="connsiteY15" fmla="*/ 346665 h 7328490"/>
                <a:gd name="connsiteX16" fmla="*/ 1191665 w 3339552"/>
                <a:gd name="connsiteY16" fmla="*/ 272847 h 7328490"/>
                <a:gd name="connsiteX17" fmla="*/ 1082127 w 3339552"/>
                <a:gd name="connsiteY17" fmla="*/ 353809 h 7328490"/>
                <a:gd name="connsiteX18" fmla="*/ 1020215 w 3339552"/>
                <a:gd name="connsiteY18" fmla="*/ 420484 h 7328490"/>
                <a:gd name="connsiteX19" fmla="*/ 858290 w 3339552"/>
                <a:gd name="connsiteY19" fmla="*/ 301422 h 7328490"/>
                <a:gd name="connsiteX20" fmla="*/ 796377 w 3339552"/>
                <a:gd name="connsiteY20" fmla="*/ 406196 h 7328490"/>
                <a:gd name="connsiteX21" fmla="*/ 755896 w 3339552"/>
                <a:gd name="connsiteY21" fmla="*/ 341903 h 7328490"/>
                <a:gd name="connsiteX22" fmla="*/ 689221 w 3339552"/>
                <a:gd name="connsiteY22" fmla="*/ 270465 h 7328490"/>
                <a:gd name="connsiteX23" fmla="*/ 667790 w 3339552"/>
                <a:gd name="connsiteY23" fmla="*/ 313328 h 7328490"/>
                <a:gd name="connsiteX24" fmla="*/ 620165 w 3339552"/>
                <a:gd name="connsiteY24" fmla="*/ 382384 h 7328490"/>
                <a:gd name="connsiteX25" fmla="*/ 589208 w 3339552"/>
                <a:gd name="connsiteY25" fmla="*/ 396672 h 7328490"/>
                <a:gd name="connsiteX26" fmla="*/ 498721 w 3339552"/>
                <a:gd name="connsiteY26" fmla="*/ 482397 h 7328490"/>
                <a:gd name="connsiteX27" fmla="*/ 396327 w 3339552"/>
                <a:gd name="connsiteY27" fmla="*/ 380003 h 7328490"/>
                <a:gd name="connsiteX28" fmla="*/ 243927 w 3339552"/>
                <a:gd name="connsiteY28" fmla="*/ 294278 h 7328490"/>
                <a:gd name="connsiteX29" fmla="*/ 174871 w 3339552"/>
                <a:gd name="connsiteY29" fmla="*/ 327615 h 7328490"/>
                <a:gd name="connsiteX30" fmla="*/ 127246 w 3339552"/>
                <a:gd name="connsiteY30" fmla="*/ 410959 h 7328490"/>
                <a:gd name="connsiteX31" fmla="*/ 43902 w 3339552"/>
                <a:gd name="connsiteY31" fmla="*/ 472872 h 7328490"/>
                <a:gd name="connsiteX32" fmla="*/ 8183 w 3339552"/>
                <a:gd name="connsiteY32" fmla="*/ 484778 h 7328490"/>
                <a:gd name="connsiteX33" fmla="*/ 198683 w 3339552"/>
                <a:gd name="connsiteY33" fmla="*/ 689565 h 7328490"/>
                <a:gd name="connsiteX34" fmla="*/ 265359 w 3339552"/>
                <a:gd name="connsiteY34" fmla="*/ 706234 h 7328490"/>
                <a:gd name="connsiteX35" fmla="*/ 298697 w 3339552"/>
                <a:gd name="connsiteY35" fmla="*/ 730047 h 7328490"/>
                <a:gd name="connsiteX36" fmla="*/ 296315 w 3339552"/>
                <a:gd name="connsiteY36" fmla="*/ 901496 h 7328490"/>
                <a:gd name="connsiteX37" fmla="*/ 362990 w 3339552"/>
                <a:gd name="connsiteY37" fmla="*/ 906259 h 7328490"/>
                <a:gd name="connsiteX38" fmla="*/ 401090 w 3339552"/>
                <a:gd name="connsiteY38" fmla="*/ 856253 h 7328490"/>
                <a:gd name="connsiteX39" fmla="*/ 482052 w 3339552"/>
                <a:gd name="connsiteY39" fmla="*/ 894353 h 7328490"/>
                <a:gd name="connsiteX40" fmla="*/ 420140 w 3339552"/>
                <a:gd name="connsiteY40" fmla="*/ 1039609 h 7328490"/>
                <a:gd name="connsiteX41" fmla="*/ 434427 w 3339552"/>
                <a:gd name="connsiteY41" fmla="*/ 1087234 h 7328490"/>
                <a:gd name="connsiteX42" fmla="*/ 379658 w 3339552"/>
                <a:gd name="connsiteY42" fmla="*/ 1139622 h 7328490"/>
                <a:gd name="connsiteX43" fmla="*/ 415377 w 3339552"/>
                <a:gd name="connsiteY43" fmla="*/ 1168196 h 7328490"/>
                <a:gd name="connsiteX44" fmla="*/ 486815 w 3339552"/>
                <a:gd name="connsiteY44" fmla="*/ 1256303 h 7328490"/>
                <a:gd name="connsiteX45" fmla="*/ 527296 w 3339552"/>
                <a:gd name="connsiteY45" fmla="*/ 1344409 h 7328490"/>
                <a:gd name="connsiteX46" fmla="*/ 636833 w 3339552"/>
                <a:gd name="connsiteY46" fmla="*/ 1396797 h 7328490"/>
                <a:gd name="connsiteX47" fmla="*/ 746371 w 3339552"/>
                <a:gd name="connsiteY47" fmla="*/ 1420609 h 7328490"/>
                <a:gd name="connsiteX48" fmla="*/ 829715 w 3339552"/>
                <a:gd name="connsiteY48" fmla="*/ 1468234 h 7328490"/>
                <a:gd name="connsiteX49" fmla="*/ 913058 w 3339552"/>
                <a:gd name="connsiteY49" fmla="*/ 1442040 h 7328490"/>
                <a:gd name="connsiteX50" fmla="*/ 994021 w 3339552"/>
                <a:gd name="connsiteY50" fmla="*/ 1368222 h 7328490"/>
                <a:gd name="connsiteX51" fmla="*/ 1103558 w 3339552"/>
                <a:gd name="connsiteY51" fmla="*/ 1351553 h 7328490"/>
                <a:gd name="connsiteX52" fmla="*/ 1170233 w 3339552"/>
                <a:gd name="connsiteY52" fmla="*/ 1356315 h 7328490"/>
                <a:gd name="connsiteX53" fmla="*/ 1329777 w 3339552"/>
                <a:gd name="connsiteY53" fmla="*/ 1465853 h 7328490"/>
                <a:gd name="connsiteX54" fmla="*/ 1389308 w 3339552"/>
                <a:gd name="connsiteY54" fmla="*/ 1494428 h 7328490"/>
                <a:gd name="connsiteX55" fmla="*/ 1260721 w 3339552"/>
                <a:gd name="connsiteY55" fmla="*/ 1596822 h 7328490"/>
                <a:gd name="connsiteX56" fmla="*/ 1263102 w 3339552"/>
                <a:gd name="connsiteY56" fmla="*/ 1661115 h 7328490"/>
                <a:gd name="connsiteX57" fmla="*/ 1425027 w 3339552"/>
                <a:gd name="connsiteY57" fmla="*/ 1613490 h 7328490"/>
                <a:gd name="connsiteX58" fmla="*/ 1386927 w 3339552"/>
                <a:gd name="connsiteY58" fmla="*/ 1677784 h 7328490"/>
                <a:gd name="connsiteX59" fmla="*/ 1405977 w 3339552"/>
                <a:gd name="connsiteY59" fmla="*/ 1751603 h 7328490"/>
                <a:gd name="connsiteX60" fmla="*/ 1517896 w 3339552"/>
                <a:gd name="connsiteY60" fmla="*/ 1787322 h 7328490"/>
                <a:gd name="connsiteX61" fmla="*/ 1591715 w 3339552"/>
                <a:gd name="connsiteY61" fmla="*/ 1803990 h 7328490"/>
                <a:gd name="connsiteX62" fmla="*/ 1501227 w 3339552"/>
                <a:gd name="connsiteY62" fmla="*/ 1934959 h 7328490"/>
                <a:gd name="connsiteX63" fmla="*/ 1494083 w 3339552"/>
                <a:gd name="connsiteY63" fmla="*/ 1984965 h 7328490"/>
                <a:gd name="connsiteX64" fmla="*/ 1422646 w 3339552"/>
                <a:gd name="connsiteY64" fmla="*/ 2020684 h 7328490"/>
                <a:gd name="connsiteX65" fmla="*/ 1391690 w 3339552"/>
                <a:gd name="connsiteY65" fmla="*/ 2082597 h 7328490"/>
                <a:gd name="connsiteX66" fmla="*/ 1260721 w 3339552"/>
                <a:gd name="connsiteY66" fmla="*/ 2056403 h 7328490"/>
                <a:gd name="connsiteX67" fmla="*/ 1139277 w 3339552"/>
                <a:gd name="connsiteY67" fmla="*/ 2056402 h 7328490"/>
                <a:gd name="connsiteX68" fmla="*/ 1072602 w 3339552"/>
                <a:gd name="connsiteY68" fmla="*/ 2084978 h 7328490"/>
                <a:gd name="connsiteX69" fmla="*/ 1065458 w 3339552"/>
                <a:gd name="connsiteY69" fmla="*/ 2184990 h 7328490"/>
                <a:gd name="connsiteX70" fmla="*/ 977352 w 3339552"/>
                <a:gd name="connsiteY70" fmla="*/ 2273097 h 7328490"/>
                <a:gd name="connsiteX71" fmla="*/ 1120227 w 3339552"/>
                <a:gd name="connsiteY71" fmla="*/ 2335009 h 7328490"/>
                <a:gd name="connsiteX72" fmla="*/ 1170234 w 3339552"/>
                <a:gd name="connsiteY72" fmla="*/ 2370727 h 7328490"/>
                <a:gd name="connsiteX73" fmla="*/ 1222621 w 3339552"/>
                <a:gd name="connsiteY73" fmla="*/ 2387397 h 7328490"/>
                <a:gd name="connsiteX74" fmla="*/ 1272627 w 3339552"/>
                <a:gd name="connsiteY74" fmla="*/ 2437403 h 7328490"/>
                <a:gd name="connsiteX75" fmla="*/ 1329777 w 3339552"/>
                <a:gd name="connsiteY75" fmla="*/ 2458834 h 7328490"/>
                <a:gd name="connsiteX76" fmla="*/ 1422646 w 3339552"/>
                <a:gd name="connsiteY76" fmla="*/ 2535034 h 7328490"/>
                <a:gd name="connsiteX77" fmla="*/ 1508371 w 3339552"/>
                <a:gd name="connsiteY77" fmla="*/ 2568373 h 7328490"/>
                <a:gd name="connsiteX78" fmla="*/ 1641721 w 3339552"/>
                <a:gd name="connsiteY78" fmla="*/ 2716009 h 7328490"/>
                <a:gd name="connsiteX79" fmla="*/ 1725065 w 3339552"/>
                <a:gd name="connsiteY79" fmla="*/ 2870790 h 7328490"/>
                <a:gd name="connsiteX80" fmla="*/ 1896514 w 3339552"/>
                <a:gd name="connsiteY80" fmla="*/ 2977947 h 7328490"/>
                <a:gd name="connsiteX81" fmla="*/ 1927471 w 3339552"/>
                <a:gd name="connsiteY81" fmla="*/ 3082722 h 7328490"/>
                <a:gd name="connsiteX82" fmla="*/ 1989383 w 3339552"/>
                <a:gd name="connsiteY82" fmla="*/ 3185115 h 7328490"/>
                <a:gd name="connsiteX83" fmla="*/ 2051296 w 3339552"/>
                <a:gd name="connsiteY83" fmla="*/ 3223215 h 7328490"/>
                <a:gd name="connsiteX84" fmla="*/ 2182265 w 3339552"/>
                <a:gd name="connsiteY84" fmla="*/ 3370853 h 7328490"/>
                <a:gd name="connsiteX85" fmla="*/ 2325139 w 3339552"/>
                <a:gd name="connsiteY85" fmla="*/ 3447053 h 7328490"/>
                <a:gd name="connsiteX86" fmla="*/ 2384671 w 3339552"/>
                <a:gd name="connsiteY86" fmla="*/ 3532778 h 7328490"/>
                <a:gd name="connsiteX87" fmla="*/ 2432296 w 3339552"/>
                <a:gd name="connsiteY87" fmla="*/ 3599453 h 7328490"/>
                <a:gd name="connsiteX88" fmla="*/ 2479921 w 3339552"/>
                <a:gd name="connsiteY88" fmla="*/ 3589929 h 7328490"/>
                <a:gd name="connsiteX89" fmla="*/ 2484683 w 3339552"/>
                <a:gd name="connsiteY89" fmla="*/ 3742328 h 7328490"/>
                <a:gd name="connsiteX90" fmla="*/ 2537071 w 3339552"/>
                <a:gd name="connsiteY90" fmla="*/ 3835197 h 7328490"/>
                <a:gd name="connsiteX91" fmla="*/ 2529927 w 3339552"/>
                <a:gd name="connsiteY91" fmla="*/ 3873297 h 7328490"/>
                <a:gd name="connsiteX92" fmla="*/ 2598983 w 3339552"/>
                <a:gd name="connsiteY92" fmla="*/ 3909015 h 7328490"/>
                <a:gd name="connsiteX93" fmla="*/ 2656133 w 3339552"/>
                <a:gd name="connsiteY93" fmla="*/ 3854247 h 7328490"/>
                <a:gd name="connsiteX94" fmla="*/ 2689471 w 3339552"/>
                <a:gd name="connsiteY94" fmla="*/ 3937590 h 7328490"/>
                <a:gd name="connsiteX95" fmla="*/ 2734715 w 3339552"/>
                <a:gd name="connsiteY95" fmla="*/ 3982834 h 7328490"/>
                <a:gd name="connsiteX96" fmla="*/ 2808533 w 3339552"/>
                <a:gd name="connsiteY96" fmla="*/ 4006647 h 7328490"/>
                <a:gd name="connsiteX97" fmla="*/ 2860921 w 3339552"/>
                <a:gd name="connsiteY97" fmla="*/ 4075703 h 7328490"/>
                <a:gd name="connsiteX98" fmla="*/ 2946646 w 3339552"/>
                <a:gd name="connsiteY98" fmla="*/ 4130472 h 7328490"/>
                <a:gd name="connsiteX99" fmla="*/ 2999033 w 3339552"/>
                <a:gd name="connsiteY99" fmla="*/ 4163809 h 7328490"/>
                <a:gd name="connsiteX100" fmla="*/ 2870446 w 3339552"/>
                <a:gd name="connsiteY100" fmla="*/ 4256678 h 7328490"/>
                <a:gd name="connsiteX101" fmla="*/ 2868064 w 3339552"/>
                <a:gd name="connsiteY101" fmla="*/ 4311446 h 7328490"/>
                <a:gd name="connsiteX102" fmla="*/ 2970458 w 3339552"/>
                <a:gd name="connsiteY102" fmla="*/ 4428128 h 7328490"/>
                <a:gd name="connsiteX103" fmla="*/ 3065708 w 3339552"/>
                <a:gd name="connsiteY103" fmla="*/ 4490040 h 7328490"/>
                <a:gd name="connsiteX104" fmla="*/ 3096665 w 3339552"/>
                <a:gd name="connsiteY104" fmla="*/ 4528140 h 7328490"/>
                <a:gd name="connsiteX105" fmla="*/ 3082377 w 3339552"/>
                <a:gd name="connsiteY105" fmla="*/ 4609103 h 7328490"/>
                <a:gd name="connsiteX106" fmla="*/ 3077615 w 3339552"/>
                <a:gd name="connsiteY106" fmla="*/ 4692447 h 7328490"/>
                <a:gd name="connsiteX107" fmla="*/ 3034752 w 3339552"/>
                <a:gd name="connsiteY107" fmla="*/ 4701972 h 7328490"/>
                <a:gd name="connsiteX108" fmla="*/ 3008558 w 3339552"/>
                <a:gd name="connsiteY108" fmla="*/ 4718640 h 7328490"/>
                <a:gd name="connsiteX109" fmla="*/ 3037133 w 3339552"/>
                <a:gd name="connsiteY109" fmla="*/ 4868659 h 7328490"/>
                <a:gd name="connsiteX110" fmla="*/ 3020465 w 3339552"/>
                <a:gd name="connsiteY110" fmla="*/ 5004390 h 7328490"/>
                <a:gd name="connsiteX111" fmla="*/ 2982365 w 3339552"/>
                <a:gd name="connsiteY111" fmla="*/ 5044872 h 7328490"/>
                <a:gd name="connsiteX112" fmla="*/ 2965696 w 3339552"/>
                <a:gd name="connsiteY112" fmla="*/ 5166315 h 7328490"/>
                <a:gd name="connsiteX113" fmla="*/ 2937121 w 3339552"/>
                <a:gd name="connsiteY113" fmla="*/ 5285378 h 7328490"/>
                <a:gd name="connsiteX114" fmla="*/ 2989508 w 3339552"/>
                <a:gd name="connsiteY114" fmla="*/ 5302047 h 7328490"/>
                <a:gd name="connsiteX115" fmla="*/ 2987127 w 3339552"/>
                <a:gd name="connsiteY115" fmla="*/ 5347290 h 7328490"/>
                <a:gd name="connsiteX116" fmla="*/ 2984746 w 3339552"/>
                <a:gd name="connsiteY116" fmla="*/ 5402059 h 7328490"/>
                <a:gd name="connsiteX117" fmla="*/ 3041896 w 3339552"/>
                <a:gd name="connsiteY117" fmla="*/ 5471115 h 7328490"/>
                <a:gd name="connsiteX118" fmla="*/ 3089521 w 3339552"/>
                <a:gd name="connsiteY118" fmla="*/ 5597322 h 7328490"/>
                <a:gd name="connsiteX119" fmla="*/ 2996652 w 3339552"/>
                <a:gd name="connsiteY119" fmla="*/ 5887834 h 7328490"/>
                <a:gd name="connsiteX120" fmla="*/ 3018083 w 3339552"/>
                <a:gd name="connsiteY120" fmla="*/ 5942603 h 7328490"/>
                <a:gd name="connsiteX121" fmla="*/ 3044277 w 3339552"/>
                <a:gd name="connsiteY121" fmla="*/ 5994990 h 7328490"/>
                <a:gd name="connsiteX122" fmla="*/ 3049040 w 3339552"/>
                <a:gd name="connsiteY122" fmla="*/ 6099765 h 7328490"/>
                <a:gd name="connsiteX123" fmla="*/ 2956170 w 3339552"/>
                <a:gd name="connsiteY123" fmla="*/ 6259310 h 7328490"/>
                <a:gd name="connsiteX124" fmla="*/ 2920452 w 3339552"/>
                <a:gd name="connsiteY124" fmla="*/ 6240259 h 7328490"/>
                <a:gd name="connsiteX125" fmla="*/ 2849015 w 3339552"/>
                <a:gd name="connsiteY125" fmla="*/ 6252165 h 7328490"/>
                <a:gd name="connsiteX126" fmla="*/ 2713283 w 3339552"/>
                <a:gd name="connsiteY126" fmla="*/ 6364084 h 7328490"/>
                <a:gd name="connsiteX127" fmla="*/ 2606127 w 3339552"/>
                <a:gd name="connsiteY127" fmla="*/ 6349797 h 7328490"/>
                <a:gd name="connsiteX128" fmla="*/ 2575171 w 3339552"/>
                <a:gd name="connsiteY128" fmla="*/ 6378372 h 7328490"/>
                <a:gd name="connsiteX129" fmla="*/ 2508495 w 3339552"/>
                <a:gd name="connsiteY129" fmla="*/ 6423614 h 7328490"/>
                <a:gd name="connsiteX130" fmla="*/ 2391815 w 3339552"/>
                <a:gd name="connsiteY130" fmla="*/ 6411709 h 7328490"/>
                <a:gd name="connsiteX131" fmla="*/ 2368002 w 3339552"/>
                <a:gd name="connsiteY131" fmla="*/ 6528390 h 7328490"/>
                <a:gd name="connsiteX132" fmla="*/ 2363240 w 3339552"/>
                <a:gd name="connsiteY132" fmla="*/ 6564109 h 7328490"/>
                <a:gd name="connsiteX133" fmla="*/ 2339428 w 3339552"/>
                <a:gd name="connsiteY133" fmla="*/ 6583159 h 7328490"/>
                <a:gd name="connsiteX134" fmla="*/ 2141783 w 3339552"/>
                <a:gd name="connsiteY134" fmla="*/ 6535534 h 7328490"/>
                <a:gd name="connsiteX135" fmla="*/ 2103683 w 3339552"/>
                <a:gd name="connsiteY135" fmla="*/ 6587922 h 7328490"/>
                <a:gd name="connsiteX136" fmla="*/ 2072727 w 3339552"/>
                <a:gd name="connsiteY136" fmla="*/ 6683172 h 7328490"/>
                <a:gd name="connsiteX137" fmla="*/ 2039389 w 3339552"/>
                <a:gd name="connsiteY137" fmla="*/ 6747465 h 7328490"/>
                <a:gd name="connsiteX138" fmla="*/ 2051296 w 3339552"/>
                <a:gd name="connsiteY138" fmla="*/ 6809378 h 7328490"/>
                <a:gd name="connsiteX139" fmla="*/ 2184646 w 3339552"/>
                <a:gd name="connsiteY139" fmla="*/ 6921297 h 7328490"/>
                <a:gd name="connsiteX140" fmla="*/ 2253702 w 3339552"/>
                <a:gd name="connsiteY140" fmla="*/ 6954634 h 7328490"/>
                <a:gd name="connsiteX141" fmla="*/ 2237033 w 3339552"/>
                <a:gd name="connsiteY141" fmla="*/ 6978447 h 7328490"/>
                <a:gd name="connsiteX142" fmla="*/ 2201315 w 3339552"/>
                <a:gd name="connsiteY142" fmla="*/ 6997497 h 7328490"/>
                <a:gd name="connsiteX143" fmla="*/ 2234652 w 3339552"/>
                <a:gd name="connsiteY143" fmla="*/ 7073697 h 7328490"/>
                <a:gd name="connsiteX144" fmla="*/ 2203696 w 3339552"/>
                <a:gd name="connsiteY144" fmla="*/ 7095128 h 7328490"/>
                <a:gd name="connsiteX145" fmla="*/ 2098921 w 3339552"/>
                <a:gd name="connsiteY145" fmla="*/ 7033215 h 7328490"/>
                <a:gd name="connsiteX146" fmla="*/ 2056058 w 3339552"/>
                <a:gd name="connsiteY146" fmla="*/ 7059409 h 7328490"/>
                <a:gd name="connsiteX147" fmla="*/ 1996527 w 3339552"/>
                <a:gd name="connsiteY147" fmla="*/ 6957015 h 7328490"/>
                <a:gd name="connsiteX148" fmla="*/ 1879846 w 3339552"/>
                <a:gd name="connsiteY148" fmla="*/ 6983209 h 7328490"/>
                <a:gd name="connsiteX149" fmla="*/ 1815552 w 3339552"/>
                <a:gd name="connsiteY149" fmla="*/ 6987972 h 7328490"/>
                <a:gd name="connsiteX150" fmla="*/ 1765546 w 3339552"/>
                <a:gd name="connsiteY150" fmla="*/ 6983210 h 7328490"/>
                <a:gd name="connsiteX151" fmla="*/ 1708396 w 3339552"/>
                <a:gd name="connsiteY151" fmla="*/ 7028453 h 7328490"/>
                <a:gd name="connsiteX152" fmla="*/ 1529802 w 3339552"/>
                <a:gd name="connsiteY152" fmla="*/ 6987972 h 7328490"/>
                <a:gd name="connsiteX153" fmla="*/ 1553614 w 3339552"/>
                <a:gd name="connsiteY153" fmla="*/ 7114178 h 7328490"/>
                <a:gd name="connsiteX154" fmla="*/ 1477415 w 3339552"/>
                <a:gd name="connsiteY154" fmla="*/ 7159422 h 7328490"/>
                <a:gd name="connsiteX155" fmla="*/ 1415502 w 3339552"/>
                <a:gd name="connsiteY155" fmla="*/ 7226096 h 7328490"/>
                <a:gd name="connsiteX156" fmla="*/ 1265483 w 3339552"/>
                <a:gd name="connsiteY156" fmla="*/ 7218953 h 7328490"/>
                <a:gd name="connsiteX157" fmla="*/ 1213096 w 3339552"/>
                <a:gd name="connsiteY157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402927 w 3339552"/>
                <a:gd name="connsiteY4" fmla="*/ 271257 h 7328490"/>
                <a:gd name="connsiteX5" fmla="*/ 2275927 w 3339552"/>
                <a:gd name="connsiteY5" fmla="*/ 198232 h 7328490"/>
                <a:gd name="connsiteX6" fmla="*/ 2133052 w 3339552"/>
                <a:gd name="connsiteY6" fmla="*/ 233157 h 7328490"/>
                <a:gd name="connsiteX7" fmla="*/ 1913977 w 3339552"/>
                <a:gd name="connsiteY7" fmla="*/ 36309 h 7328490"/>
                <a:gd name="connsiteX8" fmla="*/ 1777452 w 3339552"/>
                <a:gd name="connsiteY8" fmla="*/ 13289 h 7328490"/>
                <a:gd name="connsiteX9" fmla="*/ 1703633 w 3339552"/>
                <a:gd name="connsiteY9" fmla="*/ 41864 h 7328490"/>
                <a:gd name="connsiteX10" fmla="*/ 1615527 w 3339552"/>
                <a:gd name="connsiteY10" fmla="*/ 75203 h 7328490"/>
                <a:gd name="connsiteX11" fmla="*/ 1515515 w 3339552"/>
                <a:gd name="connsiteY11" fmla="*/ 129971 h 7328490"/>
                <a:gd name="connsiteX12" fmla="*/ 1525040 w 3339552"/>
                <a:gd name="connsiteY12" fmla="*/ 194264 h 7328490"/>
                <a:gd name="connsiteX13" fmla="*/ 1505990 w 3339552"/>
                <a:gd name="connsiteY13" fmla="*/ 251415 h 7328490"/>
                <a:gd name="connsiteX14" fmla="*/ 1413121 w 3339552"/>
                <a:gd name="connsiteY14" fmla="*/ 270464 h 7328490"/>
                <a:gd name="connsiteX15" fmla="*/ 1339302 w 3339552"/>
                <a:gd name="connsiteY15" fmla="*/ 306184 h 7328490"/>
                <a:gd name="connsiteX16" fmla="*/ 1260721 w 3339552"/>
                <a:gd name="connsiteY16" fmla="*/ 346665 h 7328490"/>
                <a:gd name="connsiteX17" fmla="*/ 1191665 w 3339552"/>
                <a:gd name="connsiteY17" fmla="*/ 272847 h 7328490"/>
                <a:gd name="connsiteX18" fmla="*/ 1082127 w 3339552"/>
                <a:gd name="connsiteY18" fmla="*/ 353809 h 7328490"/>
                <a:gd name="connsiteX19" fmla="*/ 1020215 w 3339552"/>
                <a:gd name="connsiteY19" fmla="*/ 420484 h 7328490"/>
                <a:gd name="connsiteX20" fmla="*/ 858290 w 3339552"/>
                <a:gd name="connsiteY20" fmla="*/ 301422 h 7328490"/>
                <a:gd name="connsiteX21" fmla="*/ 796377 w 3339552"/>
                <a:gd name="connsiteY21" fmla="*/ 406196 h 7328490"/>
                <a:gd name="connsiteX22" fmla="*/ 755896 w 3339552"/>
                <a:gd name="connsiteY22" fmla="*/ 341903 h 7328490"/>
                <a:gd name="connsiteX23" fmla="*/ 689221 w 3339552"/>
                <a:gd name="connsiteY23" fmla="*/ 270465 h 7328490"/>
                <a:gd name="connsiteX24" fmla="*/ 667790 w 3339552"/>
                <a:gd name="connsiteY24" fmla="*/ 313328 h 7328490"/>
                <a:gd name="connsiteX25" fmla="*/ 620165 w 3339552"/>
                <a:gd name="connsiteY25" fmla="*/ 382384 h 7328490"/>
                <a:gd name="connsiteX26" fmla="*/ 589208 w 3339552"/>
                <a:gd name="connsiteY26" fmla="*/ 396672 h 7328490"/>
                <a:gd name="connsiteX27" fmla="*/ 498721 w 3339552"/>
                <a:gd name="connsiteY27" fmla="*/ 482397 h 7328490"/>
                <a:gd name="connsiteX28" fmla="*/ 396327 w 3339552"/>
                <a:gd name="connsiteY28" fmla="*/ 380003 h 7328490"/>
                <a:gd name="connsiteX29" fmla="*/ 243927 w 3339552"/>
                <a:gd name="connsiteY29" fmla="*/ 294278 h 7328490"/>
                <a:gd name="connsiteX30" fmla="*/ 174871 w 3339552"/>
                <a:gd name="connsiteY30" fmla="*/ 327615 h 7328490"/>
                <a:gd name="connsiteX31" fmla="*/ 127246 w 3339552"/>
                <a:gd name="connsiteY31" fmla="*/ 410959 h 7328490"/>
                <a:gd name="connsiteX32" fmla="*/ 43902 w 3339552"/>
                <a:gd name="connsiteY32" fmla="*/ 472872 h 7328490"/>
                <a:gd name="connsiteX33" fmla="*/ 8183 w 3339552"/>
                <a:gd name="connsiteY33" fmla="*/ 484778 h 7328490"/>
                <a:gd name="connsiteX34" fmla="*/ 198683 w 3339552"/>
                <a:gd name="connsiteY34" fmla="*/ 689565 h 7328490"/>
                <a:gd name="connsiteX35" fmla="*/ 265359 w 3339552"/>
                <a:gd name="connsiteY35" fmla="*/ 706234 h 7328490"/>
                <a:gd name="connsiteX36" fmla="*/ 298697 w 3339552"/>
                <a:gd name="connsiteY36" fmla="*/ 730047 h 7328490"/>
                <a:gd name="connsiteX37" fmla="*/ 296315 w 3339552"/>
                <a:gd name="connsiteY37" fmla="*/ 901496 h 7328490"/>
                <a:gd name="connsiteX38" fmla="*/ 362990 w 3339552"/>
                <a:gd name="connsiteY38" fmla="*/ 906259 h 7328490"/>
                <a:gd name="connsiteX39" fmla="*/ 401090 w 3339552"/>
                <a:gd name="connsiteY39" fmla="*/ 856253 h 7328490"/>
                <a:gd name="connsiteX40" fmla="*/ 482052 w 3339552"/>
                <a:gd name="connsiteY40" fmla="*/ 894353 h 7328490"/>
                <a:gd name="connsiteX41" fmla="*/ 420140 w 3339552"/>
                <a:gd name="connsiteY41" fmla="*/ 1039609 h 7328490"/>
                <a:gd name="connsiteX42" fmla="*/ 434427 w 3339552"/>
                <a:gd name="connsiteY42" fmla="*/ 1087234 h 7328490"/>
                <a:gd name="connsiteX43" fmla="*/ 379658 w 3339552"/>
                <a:gd name="connsiteY43" fmla="*/ 1139622 h 7328490"/>
                <a:gd name="connsiteX44" fmla="*/ 415377 w 3339552"/>
                <a:gd name="connsiteY44" fmla="*/ 1168196 h 7328490"/>
                <a:gd name="connsiteX45" fmla="*/ 486815 w 3339552"/>
                <a:gd name="connsiteY45" fmla="*/ 1256303 h 7328490"/>
                <a:gd name="connsiteX46" fmla="*/ 527296 w 3339552"/>
                <a:gd name="connsiteY46" fmla="*/ 1344409 h 7328490"/>
                <a:gd name="connsiteX47" fmla="*/ 636833 w 3339552"/>
                <a:gd name="connsiteY47" fmla="*/ 1396797 h 7328490"/>
                <a:gd name="connsiteX48" fmla="*/ 746371 w 3339552"/>
                <a:gd name="connsiteY48" fmla="*/ 1420609 h 7328490"/>
                <a:gd name="connsiteX49" fmla="*/ 829715 w 3339552"/>
                <a:gd name="connsiteY49" fmla="*/ 1468234 h 7328490"/>
                <a:gd name="connsiteX50" fmla="*/ 913058 w 3339552"/>
                <a:gd name="connsiteY50" fmla="*/ 1442040 h 7328490"/>
                <a:gd name="connsiteX51" fmla="*/ 994021 w 3339552"/>
                <a:gd name="connsiteY51" fmla="*/ 1368222 h 7328490"/>
                <a:gd name="connsiteX52" fmla="*/ 1103558 w 3339552"/>
                <a:gd name="connsiteY52" fmla="*/ 1351553 h 7328490"/>
                <a:gd name="connsiteX53" fmla="*/ 1170233 w 3339552"/>
                <a:gd name="connsiteY53" fmla="*/ 1356315 h 7328490"/>
                <a:gd name="connsiteX54" fmla="*/ 1329777 w 3339552"/>
                <a:gd name="connsiteY54" fmla="*/ 1465853 h 7328490"/>
                <a:gd name="connsiteX55" fmla="*/ 1389308 w 3339552"/>
                <a:gd name="connsiteY55" fmla="*/ 1494428 h 7328490"/>
                <a:gd name="connsiteX56" fmla="*/ 1260721 w 3339552"/>
                <a:gd name="connsiteY56" fmla="*/ 1596822 h 7328490"/>
                <a:gd name="connsiteX57" fmla="*/ 1263102 w 3339552"/>
                <a:gd name="connsiteY57" fmla="*/ 1661115 h 7328490"/>
                <a:gd name="connsiteX58" fmla="*/ 1425027 w 3339552"/>
                <a:gd name="connsiteY58" fmla="*/ 1613490 h 7328490"/>
                <a:gd name="connsiteX59" fmla="*/ 1386927 w 3339552"/>
                <a:gd name="connsiteY59" fmla="*/ 1677784 h 7328490"/>
                <a:gd name="connsiteX60" fmla="*/ 1405977 w 3339552"/>
                <a:gd name="connsiteY60" fmla="*/ 1751603 h 7328490"/>
                <a:gd name="connsiteX61" fmla="*/ 1517896 w 3339552"/>
                <a:gd name="connsiteY61" fmla="*/ 1787322 h 7328490"/>
                <a:gd name="connsiteX62" fmla="*/ 1591715 w 3339552"/>
                <a:gd name="connsiteY62" fmla="*/ 1803990 h 7328490"/>
                <a:gd name="connsiteX63" fmla="*/ 1501227 w 3339552"/>
                <a:gd name="connsiteY63" fmla="*/ 1934959 h 7328490"/>
                <a:gd name="connsiteX64" fmla="*/ 1494083 w 3339552"/>
                <a:gd name="connsiteY64" fmla="*/ 1984965 h 7328490"/>
                <a:gd name="connsiteX65" fmla="*/ 1422646 w 3339552"/>
                <a:gd name="connsiteY65" fmla="*/ 2020684 h 7328490"/>
                <a:gd name="connsiteX66" fmla="*/ 1391690 w 3339552"/>
                <a:gd name="connsiteY66" fmla="*/ 2082597 h 7328490"/>
                <a:gd name="connsiteX67" fmla="*/ 1260721 w 3339552"/>
                <a:gd name="connsiteY67" fmla="*/ 2056403 h 7328490"/>
                <a:gd name="connsiteX68" fmla="*/ 1139277 w 3339552"/>
                <a:gd name="connsiteY68" fmla="*/ 2056402 h 7328490"/>
                <a:gd name="connsiteX69" fmla="*/ 1072602 w 3339552"/>
                <a:gd name="connsiteY69" fmla="*/ 2084978 h 7328490"/>
                <a:gd name="connsiteX70" fmla="*/ 1065458 w 3339552"/>
                <a:gd name="connsiteY70" fmla="*/ 2184990 h 7328490"/>
                <a:gd name="connsiteX71" fmla="*/ 977352 w 3339552"/>
                <a:gd name="connsiteY71" fmla="*/ 2273097 h 7328490"/>
                <a:gd name="connsiteX72" fmla="*/ 1120227 w 3339552"/>
                <a:gd name="connsiteY72" fmla="*/ 2335009 h 7328490"/>
                <a:gd name="connsiteX73" fmla="*/ 1170234 w 3339552"/>
                <a:gd name="connsiteY73" fmla="*/ 2370727 h 7328490"/>
                <a:gd name="connsiteX74" fmla="*/ 1222621 w 3339552"/>
                <a:gd name="connsiteY74" fmla="*/ 2387397 h 7328490"/>
                <a:gd name="connsiteX75" fmla="*/ 1272627 w 3339552"/>
                <a:gd name="connsiteY75" fmla="*/ 2437403 h 7328490"/>
                <a:gd name="connsiteX76" fmla="*/ 1329777 w 3339552"/>
                <a:gd name="connsiteY76" fmla="*/ 2458834 h 7328490"/>
                <a:gd name="connsiteX77" fmla="*/ 1422646 w 3339552"/>
                <a:gd name="connsiteY77" fmla="*/ 2535034 h 7328490"/>
                <a:gd name="connsiteX78" fmla="*/ 1508371 w 3339552"/>
                <a:gd name="connsiteY78" fmla="*/ 2568373 h 7328490"/>
                <a:gd name="connsiteX79" fmla="*/ 1641721 w 3339552"/>
                <a:gd name="connsiteY79" fmla="*/ 2716009 h 7328490"/>
                <a:gd name="connsiteX80" fmla="*/ 1725065 w 3339552"/>
                <a:gd name="connsiteY80" fmla="*/ 2870790 h 7328490"/>
                <a:gd name="connsiteX81" fmla="*/ 1896514 w 3339552"/>
                <a:gd name="connsiteY81" fmla="*/ 2977947 h 7328490"/>
                <a:gd name="connsiteX82" fmla="*/ 1927471 w 3339552"/>
                <a:gd name="connsiteY82" fmla="*/ 3082722 h 7328490"/>
                <a:gd name="connsiteX83" fmla="*/ 1989383 w 3339552"/>
                <a:gd name="connsiteY83" fmla="*/ 3185115 h 7328490"/>
                <a:gd name="connsiteX84" fmla="*/ 2051296 w 3339552"/>
                <a:gd name="connsiteY84" fmla="*/ 3223215 h 7328490"/>
                <a:gd name="connsiteX85" fmla="*/ 2182265 w 3339552"/>
                <a:gd name="connsiteY85" fmla="*/ 3370853 h 7328490"/>
                <a:gd name="connsiteX86" fmla="*/ 2325139 w 3339552"/>
                <a:gd name="connsiteY86" fmla="*/ 3447053 h 7328490"/>
                <a:gd name="connsiteX87" fmla="*/ 2384671 w 3339552"/>
                <a:gd name="connsiteY87" fmla="*/ 3532778 h 7328490"/>
                <a:gd name="connsiteX88" fmla="*/ 2432296 w 3339552"/>
                <a:gd name="connsiteY88" fmla="*/ 3599453 h 7328490"/>
                <a:gd name="connsiteX89" fmla="*/ 2479921 w 3339552"/>
                <a:gd name="connsiteY89" fmla="*/ 3589929 h 7328490"/>
                <a:gd name="connsiteX90" fmla="*/ 2484683 w 3339552"/>
                <a:gd name="connsiteY90" fmla="*/ 3742328 h 7328490"/>
                <a:gd name="connsiteX91" fmla="*/ 2537071 w 3339552"/>
                <a:gd name="connsiteY91" fmla="*/ 3835197 h 7328490"/>
                <a:gd name="connsiteX92" fmla="*/ 2529927 w 3339552"/>
                <a:gd name="connsiteY92" fmla="*/ 3873297 h 7328490"/>
                <a:gd name="connsiteX93" fmla="*/ 2598983 w 3339552"/>
                <a:gd name="connsiteY93" fmla="*/ 3909015 h 7328490"/>
                <a:gd name="connsiteX94" fmla="*/ 2656133 w 3339552"/>
                <a:gd name="connsiteY94" fmla="*/ 3854247 h 7328490"/>
                <a:gd name="connsiteX95" fmla="*/ 2689471 w 3339552"/>
                <a:gd name="connsiteY95" fmla="*/ 3937590 h 7328490"/>
                <a:gd name="connsiteX96" fmla="*/ 2734715 w 3339552"/>
                <a:gd name="connsiteY96" fmla="*/ 3982834 h 7328490"/>
                <a:gd name="connsiteX97" fmla="*/ 2808533 w 3339552"/>
                <a:gd name="connsiteY97" fmla="*/ 4006647 h 7328490"/>
                <a:gd name="connsiteX98" fmla="*/ 2860921 w 3339552"/>
                <a:gd name="connsiteY98" fmla="*/ 4075703 h 7328490"/>
                <a:gd name="connsiteX99" fmla="*/ 2946646 w 3339552"/>
                <a:gd name="connsiteY99" fmla="*/ 4130472 h 7328490"/>
                <a:gd name="connsiteX100" fmla="*/ 2999033 w 3339552"/>
                <a:gd name="connsiteY100" fmla="*/ 4163809 h 7328490"/>
                <a:gd name="connsiteX101" fmla="*/ 2870446 w 3339552"/>
                <a:gd name="connsiteY101" fmla="*/ 4256678 h 7328490"/>
                <a:gd name="connsiteX102" fmla="*/ 2868064 w 3339552"/>
                <a:gd name="connsiteY102" fmla="*/ 4311446 h 7328490"/>
                <a:gd name="connsiteX103" fmla="*/ 2970458 w 3339552"/>
                <a:gd name="connsiteY103" fmla="*/ 4428128 h 7328490"/>
                <a:gd name="connsiteX104" fmla="*/ 3065708 w 3339552"/>
                <a:gd name="connsiteY104" fmla="*/ 4490040 h 7328490"/>
                <a:gd name="connsiteX105" fmla="*/ 3096665 w 3339552"/>
                <a:gd name="connsiteY105" fmla="*/ 4528140 h 7328490"/>
                <a:gd name="connsiteX106" fmla="*/ 3082377 w 3339552"/>
                <a:gd name="connsiteY106" fmla="*/ 4609103 h 7328490"/>
                <a:gd name="connsiteX107" fmla="*/ 3077615 w 3339552"/>
                <a:gd name="connsiteY107" fmla="*/ 4692447 h 7328490"/>
                <a:gd name="connsiteX108" fmla="*/ 3034752 w 3339552"/>
                <a:gd name="connsiteY108" fmla="*/ 4701972 h 7328490"/>
                <a:gd name="connsiteX109" fmla="*/ 3008558 w 3339552"/>
                <a:gd name="connsiteY109" fmla="*/ 4718640 h 7328490"/>
                <a:gd name="connsiteX110" fmla="*/ 3037133 w 3339552"/>
                <a:gd name="connsiteY110" fmla="*/ 4868659 h 7328490"/>
                <a:gd name="connsiteX111" fmla="*/ 3020465 w 3339552"/>
                <a:gd name="connsiteY111" fmla="*/ 5004390 h 7328490"/>
                <a:gd name="connsiteX112" fmla="*/ 2982365 w 3339552"/>
                <a:gd name="connsiteY112" fmla="*/ 5044872 h 7328490"/>
                <a:gd name="connsiteX113" fmla="*/ 2965696 w 3339552"/>
                <a:gd name="connsiteY113" fmla="*/ 5166315 h 7328490"/>
                <a:gd name="connsiteX114" fmla="*/ 2937121 w 3339552"/>
                <a:gd name="connsiteY114" fmla="*/ 5285378 h 7328490"/>
                <a:gd name="connsiteX115" fmla="*/ 2989508 w 3339552"/>
                <a:gd name="connsiteY115" fmla="*/ 5302047 h 7328490"/>
                <a:gd name="connsiteX116" fmla="*/ 2987127 w 3339552"/>
                <a:gd name="connsiteY116" fmla="*/ 5347290 h 7328490"/>
                <a:gd name="connsiteX117" fmla="*/ 2984746 w 3339552"/>
                <a:gd name="connsiteY117" fmla="*/ 5402059 h 7328490"/>
                <a:gd name="connsiteX118" fmla="*/ 3041896 w 3339552"/>
                <a:gd name="connsiteY118" fmla="*/ 5471115 h 7328490"/>
                <a:gd name="connsiteX119" fmla="*/ 3089521 w 3339552"/>
                <a:gd name="connsiteY119" fmla="*/ 5597322 h 7328490"/>
                <a:gd name="connsiteX120" fmla="*/ 2996652 w 3339552"/>
                <a:gd name="connsiteY120" fmla="*/ 5887834 h 7328490"/>
                <a:gd name="connsiteX121" fmla="*/ 3018083 w 3339552"/>
                <a:gd name="connsiteY121" fmla="*/ 5942603 h 7328490"/>
                <a:gd name="connsiteX122" fmla="*/ 3044277 w 3339552"/>
                <a:gd name="connsiteY122" fmla="*/ 5994990 h 7328490"/>
                <a:gd name="connsiteX123" fmla="*/ 3049040 w 3339552"/>
                <a:gd name="connsiteY123" fmla="*/ 6099765 h 7328490"/>
                <a:gd name="connsiteX124" fmla="*/ 2956170 w 3339552"/>
                <a:gd name="connsiteY124" fmla="*/ 6259310 h 7328490"/>
                <a:gd name="connsiteX125" fmla="*/ 2920452 w 3339552"/>
                <a:gd name="connsiteY125" fmla="*/ 6240259 h 7328490"/>
                <a:gd name="connsiteX126" fmla="*/ 2849015 w 3339552"/>
                <a:gd name="connsiteY126" fmla="*/ 6252165 h 7328490"/>
                <a:gd name="connsiteX127" fmla="*/ 2713283 w 3339552"/>
                <a:gd name="connsiteY127" fmla="*/ 6364084 h 7328490"/>
                <a:gd name="connsiteX128" fmla="*/ 2606127 w 3339552"/>
                <a:gd name="connsiteY128" fmla="*/ 6349797 h 7328490"/>
                <a:gd name="connsiteX129" fmla="*/ 2575171 w 3339552"/>
                <a:gd name="connsiteY129" fmla="*/ 6378372 h 7328490"/>
                <a:gd name="connsiteX130" fmla="*/ 2508495 w 3339552"/>
                <a:gd name="connsiteY130" fmla="*/ 6423614 h 7328490"/>
                <a:gd name="connsiteX131" fmla="*/ 2391815 w 3339552"/>
                <a:gd name="connsiteY131" fmla="*/ 6411709 h 7328490"/>
                <a:gd name="connsiteX132" fmla="*/ 2368002 w 3339552"/>
                <a:gd name="connsiteY132" fmla="*/ 6528390 h 7328490"/>
                <a:gd name="connsiteX133" fmla="*/ 2363240 w 3339552"/>
                <a:gd name="connsiteY133" fmla="*/ 6564109 h 7328490"/>
                <a:gd name="connsiteX134" fmla="*/ 2339428 w 3339552"/>
                <a:gd name="connsiteY134" fmla="*/ 6583159 h 7328490"/>
                <a:gd name="connsiteX135" fmla="*/ 2141783 w 3339552"/>
                <a:gd name="connsiteY135" fmla="*/ 6535534 h 7328490"/>
                <a:gd name="connsiteX136" fmla="*/ 2103683 w 3339552"/>
                <a:gd name="connsiteY136" fmla="*/ 6587922 h 7328490"/>
                <a:gd name="connsiteX137" fmla="*/ 2072727 w 3339552"/>
                <a:gd name="connsiteY137" fmla="*/ 6683172 h 7328490"/>
                <a:gd name="connsiteX138" fmla="*/ 2039389 w 3339552"/>
                <a:gd name="connsiteY138" fmla="*/ 6747465 h 7328490"/>
                <a:gd name="connsiteX139" fmla="*/ 2051296 w 3339552"/>
                <a:gd name="connsiteY139" fmla="*/ 6809378 h 7328490"/>
                <a:gd name="connsiteX140" fmla="*/ 2184646 w 3339552"/>
                <a:gd name="connsiteY140" fmla="*/ 6921297 h 7328490"/>
                <a:gd name="connsiteX141" fmla="*/ 2253702 w 3339552"/>
                <a:gd name="connsiteY141" fmla="*/ 6954634 h 7328490"/>
                <a:gd name="connsiteX142" fmla="*/ 2237033 w 3339552"/>
                <a:gd name="connsiteY142" fmla="*/ 6978447 h 7328490"/>
                <a:gd name="connsiteX143" fmla="*/ 2201315 w 3339552"/>
                <a:gd name="connsiteY143" fmla="*/ 6997497 h 7328490"/>
                <a:gd name="connsiteX144" fmla="*/ 2234652 w 3339552"/>
                <a:gd name="connsiteY144" fmla="*/ 7073697 h 7328490"/>
                <a:gd name="connsiteX145" fmla="*/ 2203696 w 3339552"/>
                <a:gd name="connsiteY145" fmla="*/ 7095128 h 7328490"/>
                <a:gd name="connsiteX146" fmla="*/ 2098921 w 3339552"/>
                <a:gd name="connsiteY146" fmla="*/ 7033215 h 7328490"/>
                <a:gd name="connsiteX147" fmla="*/ 2056058 w 3339552"/>
                <a:gd name="connsiteY147" fmla="*/ 7059409 h 7328490"/>
                <a:gd name="connsiteX148" fmla="*/ 1996527 w 3339552"/>
                <a:gd name="connsiteY148" fmla="*/ 6957015 h 7328490"/>
                <a:gd name="connsiteX149" fmla="*/ 1879846 w 3339552"/>
                <a:gd name="connsiteY149" fmla="*/ 6983209 h 7328490"/>
                <a:gd name="connsiteX150" fmla="*/ 1815552 w 3339552"/>
                <a:gd name="connsiteY150" fmla="*/ 6987972 h 7328490"/>
                <a:gd name="connsiteX151" fmla="*/ 1765546 w 3339552"/>
                <a:gd name="connsiteY151" fmla="*/ 6983210 h 7328490"/>
                <a:gd name="connsiteX152" fmla="*/ 1708396 w 3339552"/>
                <a:gd name="connsiteY152" fmla="*/ 7028453 h 7328490"/>
                <a:gd name="connsiteX153" fmla="*/ 1529802 w 3339552"/>
                <a:gd name="connsiteY153" fmla="*/ 6987972 h 7328490"/>
                <a:gd name="connsiteX154" fmla="*/ 1553614 w 3339552"/>
                <a:gd name="connsiteY154" fmla="*/ 7114178 h 7328490"/>
                <a:gd name="connsiteX155" fmla="*/ 1477415 w 3339552"/>
                <a:gd name="connsiteY155" fmla="*/ 7159422 h 7328490"/>
                <a:gd name="connsiteX156" fmla="*/ 1415502 w 3339552"/>
                <a:gd name="connsiteY156" fmla="*/ 7226096 h 7328490"/>
                <a:gd name="connsiteX157" fmla="*/ 1265483 w 3339552"/>
                <a:gd name="connsiteY157" fmla="*/ 7218953 h 7328490"/>
                <a:gd name="connsiteX158" fmla="*/ 1213096 w 3339552"/>
                <a:gd name="connsiteY158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596602 w 3339552"/>
                <a:gd name="connsiteY3" fmla="*/ 407782 h 7328490"/>
                <a:gd name="connsiteX4" fmla="*/ 2629939 w 3339552"/>
                <a:gd name="connsiteY4" fmla="*/ 310947 h 7328490"/>
                <a:gd name="connsiteX5" fmla="*/ 2517227 w 3339552"/>
                <a:gd name="connsiteY5" fmla="*/ 239507 h 7328490"/>
                <a:gd name="connsiteX6" fmla="*/ 2402927 w 3339552"/>
                <a:gd name="connsiteY6" fmla="*/ 271257 h 7328490"/>
                <a:gd name="connsiteX7" fmla="*/ 2275927 w 3339552"/>
                <a:gd name="connsiteY7" fmla="*/ 198232 h 7328490"/>
                <a:gd name="connsiteX8" fmla="*/ 2133052 w 3339552"/>
                <a:gd name="connsiteY8" fmla="*/ 233157 h 7328490"/>
                <a:gd name="connsiteX9" fmla="*/ 1913977 w 3339552"/>
                <a:gd name="connsiteY9" fmla="*/ 36309 h 7328490"/>
                <a:gd name="connsiteX10" fmla="*/ 1777452 w 3339552"/>
                <a:gd name="connsiteY10" fmla="*/ 13289 h 7328490"/>
                <a:gd name="connsiteX11" fmla="*/ 1703633 w 3339552"/>
                <a:gd name="connsiteY11" fmla="*/ 41864 h 7328490"/>
                <a:gd name="connsiteX12" fmla="*/ 1615527 w 3339552"/>
                <a:gd name="connsiteY12" fmla="*/ 75203 h 7328490"/>
                <a:gd name="connsiteX13" fmla="*/ 1515515 w 3339552"/>
                <a:gd name="connsiteY13" fmla="*/ 129971 h 7328490"/>
                <a:gd name="connsiteX14" fmla="*/ 1525040 w 3339552"/>
                <a:gd name="connsiteY14" fmla="*/ 194264 h 7328490"/>
                <a:gd name="connsiteX15" fmla="*/ 1505990 w 3339552"/>
                <a:gd name="connsiteY15" fmla="*/ 251415 h 7328490"/>
                <a:gd name="connsiteX16" fmla="*/ 1413121 w 3339552"/>
                <a:gd name="connsiteY16" fmla="*/ 270464 h 7328490"/>
                <a:gd name="connsiteX17" fmla="*/ 1339302 w 3339552"/>
                <a:gd name="connsiteY17" fmla="*/ 306184 h 7328490"/>
                <a:gd name="connsiteX18" fmla="*/ 1260721 w 3339552"/>
                <a:gd name="connsiteY18" fmla="*/ 346665 h 7328490"/>
                <a:gd name="connsiteX19" fmla="*/ 1191665 w 3339552"/>
                <a:gd name="connsiteY19" fmla="*/ 272847 h 7328490"/>
                <a:gd name="connsiteX20" fmla="*/ 1082127 w 3339552"/>
                <a:gd name="connsiteY20" fmla="*/ 353809 h 7328490"/>
                <a:gd name="connsiteX21" fmla="*/ 1020215 w 3339552"/>
                <a:gd name="connsiteY21" fmla="*/ 420484 h 7328490"/>
                <a:gd name="connsiteX22" fmla="*/ 858290 w 3339552"/>
                <a:gd name="connsiteY22" fmla="*/ 301422 h 7328490"/>
                <a:gd name="connsiteX23" fmla="*/ 796377 w 3339552"/>
                <a:gd name="connsiteY23" fmla="*/ 406196 h 7328490"/>
                <a:gd name="connsiteX24" fmla="*/ 755896 w 3339552"/>
                <a:gd name="connsiteY24" fmla="*/ 341903 h 7328490"/>
                <a:gd name="connsiteX25" fmla="*/ 689221 w 3339552"/>
                <a:gd name="connsiteY25" fmla="*/ 270465 h 7328490"/>
                <a:gd name="connsiteX26" fmla="*/ 667790 w 3339552"/>
                <a:gd name="connsiteY26" fmla="*/ 313328 h 7328490"/>
                <a:gd name="connsiteX27" fmla="*/ 620165 w 3339552"/>
                <a:gd name="connsiteY27" fmla="*/ 382384 h 7328490"/>
                <a:gd name="connsiteX28" fmla="*/ 589208 w 3339552"/>
                <a:gd name="connsiteY28" fmla="*/ 396672 h 7328490"/>
                <a:gd name="connsiteX29" fmla="*/ 498721 w 3339552"/>
                <a:gd name="connsiteY29" fmla="*/ 482397 h 7328490"/>
                <a:gd name="connsiteX30" fmla="*/ 396327 w 3339552"/>
                <a:gd name="connsiteY30" fmla="*/ 380003 h 7328490"/>
                <a:gd name="connsiteX31" fmla="*/ 243927 w 3339552"/>
                <a:gd name="connsiteY31" fmla="*/ 294278 h 7328490"/>
                <a:gd name="connsiteX32" fmla="*/ 174871 w 3339552"/>
                <a:gd name="connsiteY32" fmla="*/ 327615 h 7328490"/>
                <a:gd name="connsiteX33" fmla="*/ 127246 w 3339552"/>
                <a:gd name="connsiteY33" fmla="*/ 410959 h 7328490"/>
                <a:gd name="connsiteX34" fmla="*/ 43902 w 3339552"/>
                <a:gd name="connsiteY34" fmla="*/ 472872 h 7328490"/>
                <a:gd name="connsiteX35" fmla="*/ 8183 w 3339552"/>
                <a:gd name="connsiteY35" fmla="*/ 484778 h 7328490"/>
                <a:gd name="connsiteX36" fmla="*/ 198683 w 3339552"/>
                <a:gd name="connsiteY36" fmla="*/ 689565 h 7328490"/>
                <a:gd name="connsiteX37" fmla="*/ 265359 w 3339552"/>
                <a:gd name="connsiteY37" fmla="*/ 706234 h 7328490"/>
                <a:gd name="connsiteX38" fmla="*/ 298697 w 3339552"/>
                <a:gd name="connsiteY38" fmla="*/ 730047 h 7328490"/>
                <a:gd name="connsiteX39" fmla="*/ 296315 w 3339552"/>
                <a:gd name="connsiteY39" fmla="*/ 901496 h 7328490"/>
                <a:gd name="connsiteX40" fmla="*/ 362990 w 3339552"/>
                <a:gd name="connsiteY40" fmla="*/ 906259 h 7328490"/>
                <a:gd name="connsiteX41" fmla="*/ 401090 w 3339552"/>
                <a:gd name="connsiteY41" fmla="*/ 856253 h 7328490"/>
                <a:gd name="connsiteX42" fmla="*/ 482052 w 3339552"/>
                <a:gd name="connsiteY42" fmla="*/ 894353 h 7328490"/>
                <a:gd name="connsiteX43" fmla="*/ 420140 w 3339552"/>
                <a:gd name="connsiteY43" fmla="*/ 1039609 h 7328490"/>
                <a:gd name="connsiteX44" fmla="*/ 434427 w 3339552"/>
                <a:gd name="connsiteY44" fmla="*/ 1087234 h 7328490"/>
                <a:gd name="connsiteX45" fmla="*/ 379658 w 3339552"/>
                <a:gd name="connsiteY45" fmla="*/ 1139622 h 7328490"/>
                <a:gd name="connsiteX46" fmla="*/ 415377 w 3339552"/>
                <a:gd name="connsiteY46" fmla="*/ 1168196 h 7328490"/>
                <a:gd name="connsiteX47" fmla="*/ 486815 w 3339552"/>
                <a:gd name="connsiteY47" fmla="*/ 1256303 h 7328490"/>
                <a:gd name="connsiteX48" fmla="*/ 527296 w 3339552"/>
                <a:gd name="connsiteY48" fmla="*/ 1344409 h 7328490"/>
                <a:gd name="connsiteX49" fmla="*/ 636833 w 3339552"/>
                <a:gd name="connsiteY49" fmla="*/ 1396797 h 7328490"/>
                <a:gd name="connsiteX50" fmla="*/ 746371 w 3339552"/>
                <a:gd name="connsiteY50" fmla="*/ 1420609 h 7328490"/>
                <a:gd name="connsiteX51" fmla="*/ 829715 w 3339552"/>
                <a:gd name="connsiteY51" fmla="*/ 1468234 h 7328490"/>
                <a:gd name="connsiteX52" fmla="*/ 913058 w 3339552"/>
                <a:gd name="connsiteY52" fmla="*/ 1442040 h 7328490"/>
                <a:gd name="connsiteX53" fmla="*/ 994021 w 3339552"/>
                <a:gd name="connsiteY53" fmla="*/ 1368222 h 7328490"/>
                <a:gd name="connsiteX54" fmla="*/ 1103558 w 3339552"/>
                <a:gd name="connsiteY54" fmla="*/ 1351553 h 7328490"/>
                <a:gd name="connsiteX55" fmla="*/ 1170233 w 3339552"/>
                <a:gd name="connsiteY55" fmla="*/ 1356315 h 7328490"/>
                <a:gd name="connsiteX56" fmla="*/ 1329777 w 3339552"/>
                <a:gd name="connsiteY56" fmla="*/ 1465853 h 7328490"/>
                <a:gd name="connsiteX57" fmla="*/ 1389308 w 3339552"/>
                <a:gd name="connsiteY57" fmla="*/ 1494428 h 7328490"/>
                <a:gd name="connsiteX58" fmla="*/ 1260721 w 3339552"/>
                <a:gd name="connsiteY58" fmla="*/ 1596822 h 7328490"/>
                <a:gd name="connsiteX59" fmla="*/ 1263102 w 3339552"/>
                <a:gd name="connsiteY59" fmla="*/ 1661115 h 7328490"/>
                <a:gd name="connsiteX60" fmla="*/ 1425027 w 3339552"/>
                <a:gd name="connsiteY60" fmla="*/ 1613490 h 7328490"/>
                <a:gd name="connsiteX61" fmla="*/ 1386927 w 3339552"/>
                <a:gd name="connsiteY61" fmla="*/ 1677784 h 7328490"/>
                <a:gd name="connsiteX62" fmla="*/ 1405977 w 3339552"/>
                <a:gd name="connsiteY62" fmla="*/ 1751603 h 7328490"/>
                <a:gd name="connsiteX63" fmla="*/ 1517896 w 3339552"/>
                <a:gd name="connsiteY63" fmla="*/ 1787322 h 7328490"/>
                <a:gd name="connsiteX64" fmla="*/ 1591715 w 3339552"/>
                <a:gd name="connsiteY64" fmla="*/ 1803990 h 7328490"/>
                <a:gd name="connsiteX65" fmla="*/ 1501227 w 3339552"/>
                <a:gd name="connsiteY65" fmla="*/ 1934959 h 7328490"/>
                <a:gd name="connsiteX66" fmla="*/ 1494083 w 3339552"/>
                <a:gd name="connsiteY66" fmla="*/ 1984965 h 7328490"/>
                <a:gd name="connsiteX67" fmla="*/ 1422646 w 3339552"/>
                <a:gd name="connsiteY67" fmla="*/ 2020684 h 7328490"/>
                <a:gd name="connsiteX68" fmla="*/ 1391690 w 3339552"/>
                <a:gd name="connsiteY68" fmla="*/ 2082597 h 7328490"/>
                <a:gd name="connsiteX69" fmla="*/ 1260721 w 3339552"/>
                <a:gd name="connsiteY69" fmla="*/ 2056403 h 7328490"/>
                <a:gd name="connsiteX70" fmla="*/ 1139277 w 3339552"/>
                <a:gd name="connsiteY70" fmla="*/ 2056402 h 7328490"/>
                <a:gd name="connsiteX71" fmla="*/ 1072602 w 3339552"/>
                <a:gd name="connsiteY71" fmla="*/ 2084978 h 7328490"/>
                <a:gd name="connsiteX72" fmla="*/ 1065458 w 3339552"/>
                <a:gd name="connsiteY72" fmla="*/ 2184990 h 7328490"/>
                <a:gd name="connsiteX73" fmla="*/ 977352 w 3339552"/>
                <a:gd name="connsiteY73" fmla="*/ 2273097 h 7328490"/>
                <a:gd name="connsiteX74" fmla="*/ 1120227 w 3339552"/>
                <a:gd name="connsiteY74" fmla="*/ 2335009 h 7328490"/>
                <a:gd name="connsiteX75" fmla="*/ 1170234 w 3339552"/>
                <a:gd name="connsiteY75" fmla="*/ 2370727 h 7328490"/>
                <a:gd name="connsiteX76" fmla="*/ 1222621 w 3339552"/>
                <a:gd name="connsiteY76" fmla="*/ 2387397 h 7328490"/>
                <a:gd name="connsiteX77" fmla="*/ 1272627 w 3339552"/>
                <a:gd name="connsiteY77" fmla="*/ 2437403 h 7328490"/>
                <a:gd name="connsiteX78" fmla="*/ 1329777 w 3339552"/>
                <a:gd name="connsiteY78" fmla="*/ 2458834 h 7328490"/>
                <a:gd name="connsiteX79" fmla="*/ 1422646 w 3339552"/>
                <a:gd name="connsiteY79" fmla="*/ 2535034 h 7328490"/>
                <a:gd name="connsiteX80" fmla="*/ 1508371 w 3339552"/>
                <a:gd name="connsiteY80" fmla="*/ 2568373 h 7328490"/>
                <a:gd name="connsiteX81" fmla="*/ 1641721 w 3339552"/>
                <a:gd name="connsiteY81" fmla="*/ 2716009 h 7328490"/>
                <a:gd name="connsiteX82" fmla="*/ 1725065 w 3339552"/>
                <a:gd name="connsiteY82" fmla="*/ 2870790 h 7328490"/>
                <a:gd name="connsiteX83" fmla="*/ 1896514 w 3339552"/>
                <a:gd name="connsiteY83" fmla="*/ 2977947 h 7328490"/>
                <a:gd name="connsiteX84" fmla="*/ 1927471 w 3339552"/>
                <a:gd name="connsiteY84" fmla="*/ 3082722 h 7328490"/>
                <a:gd name="connsiteX85" fmla="*/ 1989383 w 3339552"/>
                <a:gd name="connsiteY85" fmla="*/ 3185115 h 7328490"/>
                <a:gd name="connsiteX86" fmla="*/ 2051296 w 3339552"/>
                <a:gd name="connsiteY86" fmla="*/ 3223215 h 7328490"/>
                <a:gd name="connsiteX87" fmla="*/ 2182265 w 3339552"/>
                <a:gd name="connsiteY87" fmla="*/ 3370853 h 7328490"/>
                <a:gd name="connsiteX88" fmla="*/ 2325139 w 3339552"/>
                <a:gd name="connsiteY88" fmla="*/ 3447053 h 7328490"/>
                <a:gd name="connsiteX89" fmla="*/ 2384671 w 3339552"/>
                <a:gd name="connsiteY89" fmla="*/ 3532778 h 7328490"/>
                <a:gd name="connsiteX90" fmla="*/ 2432296 w 3339552"/>
                <a:gd name="connsiteY90" fmla="*/ 3599453 h 7328490"/>
                <a:gd name="connsiteX91" fmla="*/ 2479921 w 3339552"/>
                <a:gd name="connsiteY91" fmla="*/ 3589929 h 7328490"/>
                <a:gd name="connsiteX92" fmla="*/ 2484683 w 3339552"/>
                <a:gd name="connsiteY92" fmla="*/ 3742328 h 7328490"/>
                <a:gd name="connsiteX93" fmla="*/ 2537071 w 3339552"/>
                <a:gd name="connsiteY93" fmla="*/ 3835197 h 7328490"/>
                <a:gd name="connsiteX94" fmla="*/ 2529927 w 3339552"/>
                <a:gd name="connsiteY94" fmla="*/ 3873297 h 7328490"/>
                <a:gd name="connsiteX95" fmla="*/ 2598983 w 3339552"/>
                <a:gd name="connsiteY95" fmla="*/ 3909015 h 7328490"/>
                <a:gd name="connsiteX96" fmla="*/ 2656133 w 3339552"/>
                <a:gd name="connsiteY96" fmla="*/ 3854247 h 7328490"/>
                <a:gd name="connsiteX97" fmla="*/ 2689471 w 3339552"/>
                <a:gd name="connsiteY97" fmla="*/ 3937590 h 7328490"/>
                <a:gd name="connsiteX98" fmla="*/ 2734715 w 3339552"/>
                <a:gd name="connsiteY98" fmla="*/ 3982834 h 7328490"/>
                <a:gd name="connsiteX99" fmla="*/ 2808533 w 3339552"/>
                <a:gd name="connsiteY99" fmla="*/ 4006647 h 7328490"/>
                <a:gd name="connsiteX100" fmla="*/ 2860921 w 3339552"/>
                <a:gd name="connsiteY100" fmla="*/ 4075703 h 7328490"/>
                <a:gd name="connsiteX101" fmla="*/ 2946646 w 3339552"/>
                <a:gd name="connsiteY101" fmla="*/ 4130472 h 7328490"/>
                <a:gd name="connsiteX102" fmla="*/ 2999033 w 3339552"/>
                <a:gd name="connsiteY102" fmla="*/ 4163809 h 7328490"/>
                <a:gd name="connsiteX103" fmla="*/ 2870446 w 3339552"/>
                <a:gd name="connsiteY103" fmla="*/ 4256678 h 7328490"/>
                <a:gd name="connsiteX104" fmla="*/ 2868064 w 3339552"/>
                <a:gd name="connsiteY104" fmla="*/ 4311446 h 7328490"/>
                <a:gd name="connsiteX105" fmla="*/ 2970458 w 3339552"/>
                <a:gd name="connsiteY105" fmla="*/ 4428128 h 7328490"/>
                <a:gd name="connsiteX106" fmla="*/ 3065708 w 3339552"/>
                <a:gd name="connsiteY106" fmla="*/ 4490040 h 7328490"/>
                <a:gd name="connsiteX107" fmla="*/ 3096665 w 3339552"/>
                <a:gd name="connsiteY107" fmla="*/ 4528140 h 7328490"/>
                <a:gd name="connsiteX108" fmla="*/ 3082377 w 3339552"/>
                <a:gd name="connsiteY108" fmla="*/ 4609103 h 7328490"/>
                <a:gd name="connsiteX109" fmla="*/ 3077615 w 3339552"/>
                <a:gd name="connsiteY109" fmla="*/ 4692447 h 7328490"/>
                <a:gd name="connsiteX110" fmla="*/ 3034752 w 3339552"/>
                <a:gd name="connsiteY110" fmla="*/ 4701972 h 7328490"/>
                <a:gd name="connsiteX111" fmla="*/ 3008558 w 3339552"/>
                <a:gd name="connsiteY111" fmla="*/ 4718640 h 7328490"/>
                <a:gd name="connsiteX112" fmla="*/ 3037133 w 3339552"/>
                <a:gd name="connsiteY112" fmla="*/ 4868659 h 7328490"/>
                <a:gd name="connsiteX113" fmla="*/ 3020465 w 3339552"/>
                <a:gd name="connsiteY113" fmla="*/ 5004390 h 7328490"/>
                <a:gd name="connsiteX114" fmla="*/ 2982365 w 3339552"/>
                <a:gd name="connsiteY114" fmla="*/ 5044872 h 7328490"/>
                <a:gd name="connsiteX115" fmla="*/ 2965696 w 3339552"/>
                <a:gd name="connsiteY115" fmla="*/ 5166315 h 7328490"/>
                <a:gd name="connsiteX116" fmla="*/ 2937121 w 3339552"/>
                <a:gd name="connsiteY116" fmla="*/ 5285378 h 7328490"/>
                <a:gd name="connsiteX117" fmla="*/ 2989508 w 3339552"/>
                <a:gd name="connsiteY117" fmla="*/ 5302047 h 7328490"/>
                <a:gd name="connsiteX118" fmla="*/ 2987127 w 3339552"/>
                <a:gd name="connsiteY118" fmla="*/ 5347290 h 7328490"/>
                <a:gd name="connsiteX119" fmla="*/ 2984746 w 3339552"/>
                <a:gd name="connsiteY119" fmla="*/ 5402059 h 7328490"/>
                <a:gd name="connsiteX120" fmla="*/ 3041896 w 3339552"/>
                <a:gd name="connsiteY120" fmla="*/ 5471115 h 7328490"/>
                <a:gd name="connsiteX121" fmla="*/ 3089521 w 3339552"/>
                <a:gd name="connsiteY121" fmla="*/ 5597322 h 7328490"/>
                <a:gd name="connsiteX122" fmla="*/ 2996652 w 3339552"/>
                <a:gd name="connsiteY122" fmla="*/ 5887834 h 7328490"/>
                <a:gd name="connsiteX123" fmla="*/ 3018083 w 3339552"/>
                <a:gd name="connsiteY123" fmla="*/ 5942603 h 7328490"/>
                <a:gd name="connsiteX124" fmla="*/ 3044277 w 3339552"/>
                <a:gd name="connsiteY124" fmla="*/ 5994990 h 7328490"/>
                <a:gd name="connsiteX125" fmla="*/ 3049040 w 3339552"/>
                <a:gd name="connsiteY125" fmla="*/ 6099765 h 7328490"/>
                <a:gd name="connsiteX126" fmla="*/ 2956170 w 3339552"/>
                <a:gd name="connsiteY126" fmla="*/ 6259310 h 7328490"/>
                <a:gd name="connsiteX127" fmla="*/ 2920452 w 3339552"/>
                <a:gd name="connsiteY127" fmla="*/ 6240259 h 7328490"/>
                <a:gd name="connsiteX128" fmla="*/ 2849015 w 3339552"/>
                <a:gd name="connsiteY128" fmla="*/ 6252165 h 7328490"/>
                <a:gd name="connsiteX129" fmla="*/ 2713283 w 3339552"/>
                <a:gd name="connsiteY129" fmla="*/ 6364084 h 7328490"/>
                <a:gd name="connsiteX130" fmla="*/ 2606127 w 3339552"/>
                <a:gd name="connsiteY130" fmla="*/ 6349797 h 7328490"/>
                <a:gd name="connsiteX131" fmla="*/ 2575171 w 3339552"/>
                <a:gd name="connsiteY131" fmla="*/ 6378372 h 7328490"/>
                <a:gd name="connsiteX132" fmla="*/ 2508495 w 3339552"/>
                <a:gd name="connsiteY132" fmla="*/ 6423614 h 7328490"/>
                <a:gd name="connsiteX133" fmla="*/ 2391815 w 3339552"/>
                <a:gd name="connsiteY133" fmla="*/ 6411709 h 7328490"/>
                <a:gd name="connsiteX134" fmla="*/ 2368002 w 3339552"/>
                <a:gd name="connsiteY134" fmla="*/ 6528390 h 7328490"/>
                <a:gd name="connsiteX135" fmla="*/ 2363240 w 3339552"/>
                <a:gd name="connsiteY135" fmla="*/ 6564109 h 7328490"/>
                <a:gd name="connsiteX136" fmla="*/ 2339428 w 3339552"/>
                <a:gd name="connsiteY136" fmla="*/ 6583159 h 7328490"/>
                <a:gd name="connsiteX137" fmla="*/ 2141783 w 3339552"/>
                <a:gd name="connsiteY137" fmla="*/ 6535534 h 7328490"/>
                <a:gd name="connsiteX138" fmla="*/ 2103683 w 3339552"/>
                <a:gd name="connsiteY138" fmla="*/ 6587922 h 7328490"/>
                <a:gd name="connsiteX139" fmla="*/ 2072727 w 3339552"/>
                <a:gd name="connsiteY139" fmla="*/ 6683172 h 7328490"/>
                <a:gd name="connsiteX140" fmla="*/ 2039389 w 3339552"/>
                <a:gd name="connsiteY140" fmla="*/ 6747465 h 7328490"/>
                <a:gd name="connsiteX141" fmla="*/ 2051296 w 3339552"/>
                <a:gd name="connsiteY141" fmla="*/ 6809378 h 7328490"/>
                <a:gd name="connsiteX142" fmla="*/ 2184646 w 3339552"/>
                <a:gd name="connsiteY142" fmla="*/ 6921297 h 7328490"/>
                <a:gd name="connsiteX143" fmla="*/ 2253702 w 3339552"/>
                <a:gd name="connsiteY143" fmla="*/ 6954634 h 7328490"/>
                <a:gd name="connsiteX144" fmla="*/ 2237033 w 3339552"/>
                <a:gd name="connsiteY144" fmla="*/ 6978447 h 7328490"/>
                <a:gd name="connsiteX145" fmla="*/ 2201315 w 3339552"/>
                <a:gd name="connsiteY145" fmla="*/ 6997497 h 7328490"/>
                <a:gd name="connsiteX146" fmla="*/ 2234652 w 3339552"/>
                <a:gd name="connsiteY146" fmla="*/ 7073697 h 7328490"/>
                <a:gd name="connsiteX147" fmla="*/ 2203696 w 3339552"/>
                <a:gd name="connsiteY147" fmla="*/ 7095128 h 7328490"/>
                <a:gd name="connsiteX148" fmla="*/ 2098921 w 3339552"/>
                <a:gd name="connsiteY148" fmla="*/ 7033215 h 7328490"/>
                <a:gd name="connsiteX149" fmla="*/ 2056058 w 3339552"/>
                <a:gd name="connsiteY149" fmla="*/ 7059409 h 7328490"/>
                <a:gd name="connsiteX150" fmla="*/ 1996527 w 3339552"/>
                <a:gd name="connsiteY150" fmla="*/ 6957015 h 7328490"/>
                <a:gd name="connsiteX151" fmla="*/ 1879846 w 3339552"/>
                <a:gd name="connsiteY151" fmla="*/ 6983209 h 7328490"/>
                <a:gd name="connsiteX152" fmla="*/ 1815552 w 3339552"/>
                <a:gd name="connsiteY152" fmla="*/ 6987972 h 7328490"/>
                <a:gd name="connsiteX153" fmla="*/ 1765546 w 3339552"/>
                <a:gd name="connsiteY153" fmla="*/ 6983210 h 7328490"/>
                <a:gd name="connsiteX154" fmla="*/ 1708396 w 3339552"/>
                <a:gd name="connsiteY154" fmla="*/ 7028453 h 7328490"/>
                <a:gd name="connsiteX155" fmla="*/ 1529802 w 3339552"/>
                <a:gd name="connsiteY155" fmla="*/ 6987972 h 7328490"/>
                <a:gd name="connsiteX156" fmla="*/ 1553614 w 3339552"/>
                <a:gd name="connsiteY156" fmla="*/ 7114178 h 7328490"/>
                <a:gd name="connsiteX157" fmla="*/ 1477415 w 3339552"/>
                <a:gd name="connsiteY157" fmla="*/ 7159422 h 7328490"/>
                <a:gd name="connsiteX158" fmla="*/ 1415502 w 3339552"/>
                <a:gd name="connsiteY158" fmla="*/ 7226096 h 7328490"/>
                <a:gd name="connsiteX159" fmla="*/ 1265483 w 3339552"/>
                <a:gd name="connsiteY159" fmla="*/ 7218953 h 7328490"/>
                <a:gd name="connsiteX160" fmla="*/ 1213096 w 3339552"/>
                <a:gd name="connsiteY160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80727 w 3339552"/>
                <a:gd name="connsiteY2" fmla="*/ 604632 h 7328490"/>
                <a:gd name="connsiteX3" fmla="*/ 2526752 w 3339552"/>
                <a:gd name="connsiteY3" fmla="*/ 531609 h 7328490"/>
                <a:gd name="connsiteX4" fmla="*/ 2596602 w 3339552"/>
                <a:gd name="connsiteY4" fmla="*/ 407782 h 7328490"/>
                <a:gd name="connsiteX5" fmla="*/ 2629939 w 3339552"/>
                <a:gd name="connsiteY5" fmla="*/ 310947 h 7328490"/>
                <a:gd name="connsiteX6" fmla="*/ 2517227 w 3339552"/>
                <a:gd name="connsiteY6" fmla="*/ 239507 h 7328490"/>
                <a:gd name="connsiteX7" fmla="*/ 2402927 w 3339552"/>
                <a:gd name="connsiteY7" fmla="*/ 271257 h 7328490"/>
                <a:gd name="connsiteX8" fmla="*/ 2275927 w 3339552"/>
                <a:gd name="connsiteY8" fmla="*/ 198232 h 7328490"/>
                <a:gd name="connsiteX9" fmla="*/ 2133052 w 3339552"/>
                <a:gd name="connsiteY9" fmla="*/ 233157 h 7328490"/>
                <a:gd name="connsiteX10" fmla="*/ 1913977 w 3339552"/>
                <a:gd name="connsiteY10" fmla="*/ 36309 h 7328490"/>
                <a:gd name="connsiteX11" fmla="*/ 1777452 w 3339552"/>
                <a:gd name="connsiteY11" fmla="*/ 13289 h 7328490"/>
                <a:gd name="connsiteX12" fmla="*/ 1703633 w 3339552"/>
                <a:gd name="connsiteY12" fmla="*/ 41864 h 7328490"/>
                <a:gd name="connsiteX13" fmla="*/ 1615527 w 3339552"/>
                <a:gd name="connsiteY13" fmla="*/ 75203 h 7328490"/>
                <a:gd name="connsiteX14" fmla="*/ 1515515 w 3339552"/>
                <a:gd name="connsiteY14" fmla="*/ 129971 h 7328490"/>
                <a:gd name="connsiteX15" fmla="*/ 1525040 w 3339552"/>
                <a:gd name="connsiteY15" fmla="*/ 194264 h 7328490"/>
                <a:gd name="connsiteX16" fmla="*/ 1505990 w 3339552"/>
                <a:gd name="connsiteY16" fmla="*/ 251415 h 7328490"/>
                <a:gd name="connsiteX17" fmla="*/ 1413121 w 3339552"/>
                <a:gd name="connsiteY17" fmla="*/ 270464 h 7328490"/>
                <a:gd name="connsiteX18" fmla="*/ 1339302 w 3339552"/>
                <a:gd name="connsiteY18" fmla="*/ 306184 h 7328490"/>
                <a:gd name="connsiteX19" fmla="*/ 1260721 w 3339552"/>
                <a:gd name="connsiteY19" fmla="*/ 346665 h 7328490"/>
                <a:gd name="connsiteX20" fmla="*/ 1191665 w 3339552"/>
                <a:gd name="connsiteY20" fmla="*/ 272847 h 7328490"/>
                <a:gd name="connsiteX21" fmla="*/ 1082127 w 3339552"/>
                <a:gd name="connsiteY21" fmla="*/ 353809 h 7328490"/>
                <a:gd name="connsiteX22" fmla="*/ 1020215 w 3339552"/>
                <a:gd name="connsiteY22" fmla="*/ 420484 h 7328490"/>
                <a:gd name="connsiteX23" fmla="*/ 858290 w 3339552"/>
                <a:gd name="connsiteY23" fmla="*/ 301422 h 7328490"/>
                <a:gd name="connsiteX24" fmla="*/ 796377 w 3339552"/>
                <a:gd name="connsiteY24" fmla="*/ 406196 h 7328490"/>
                <a:gd name="connsiteX25" fmla="*/ 755896 w 3339552"/>
                <a:gd name="connsiteY25" fmla="*/ 341903 h 7328490"/>
                <a:gd name="connsiteX26" fmla="*/ 689221 w 3339552"/>
                <a:gd name="connsiteY26" fmla="*/ 270465 h 7328490"/>
                <a:gd name="connsiteX27" fmla="*/ 667790 w 3339552"/>
                <a:gd name="connsiteY27" fmla="*/ 313328 h 7328490"/>
                <a:gd name="connsiteX28" fmla="*/ 620165 w 3339552"/>
                <a:gd name="connsiteY28" fmla="*/ 382384 h 7328490"/>
                <a:gd name="connsiteX29" fmla="*/ 589208 w 3339552"/>
                <a:gd name="connsiteY29" fmla="*/ 396672 h 7328490"/>
                <a:gd name="connsiteX30" fmla="*/ 498721 w 3339552"/>
                <a:gd name="connsiteY30" fmla="*/ 482397 h 7328490"/>
                <a:gd name="connsiteX31" fmla="*/ 396327 w 3339552"/>
                <a:gd name="connsiteY31" fmla="*/ 380003 h 7328490"/>
                <a:gd name="connsiteX32" fmla="*/ 243927 w 3339552"/>
                <a:gd name="connsiteY32" fmla="*/ 294278 h 7328490"/>
                <a:gd name="connsiteX33" fmla="*/ 174871 w 3339552"/>
                <a:gd name="connsiteY33" fmla="*/ 327615 h 7328490"/>
                <a:gd name="connsiteX34" fmla="*/ 127246 w 3339552"/>
                <a:gd name="connsiteY34" fmla="*/ 410959 h 7328490"/>
                <a:gd name="connsiteX35" fmla="*/ 43902 w 3339552"/>
                <a:gd name="connsiteY35" fmla="*/ 472872 h 7328490"/>
                <a:gd name="connsiteX36" fmla="*/ 8183 w 3339552"/>
                <a:gd name="connsiteY36" fmla="*/ 484778 h 7328490"/>
                <a:gd name="connsiteX37" fmla="*/ 198683 w 3339552"/>
                <a:gd name="connsiteY37" fmla="*/ 689565 h 7328490"/>
                <a:gd name="connsiteX38" fmla="*/ 265359 w 3339552"/>
                <a:gd name="connsiteY38" fmla="*/ 706234 h 7328490"/>
                <a:gd name="connsiteX39" fmla="*/ 298697 w 3339552"/>
                <a:gd name="connsiteY39" fmla="*/ 730047 h 7328490"/>
                <a:gd name="connsiteX40" fmla="*/ 296315 w 3339552"/>
                <a:gd name="connsiteY40" fmla="*/ 901496 h 7328490"/>
                <a:gd name="connsiteX41" fmla="*/ 362990 w 3339552"/>
                <a:gd name="connsiteY41" fmla="*/ 906259 h 7328490"/>
                <a:gd name="connsiteX42" fmla="*/ 401090 w 3339552"/>
                <a:gd name="connsiteY42" fmla="*/ 856253 h 7328490"/>
                <a:gd name="connsiteX43" fmla="*/ 482052 w 3339552"/>
                <a:gd name="connsiteY43" fmla="*/ 894353 h 7328490"/>
                <a:gd name="connsiteX44" fmla="*/ 420140 w 3339552"/>
                <a:gd name="connsiteY44" fmla="*/ 1039609 h 7328490"/>
                <a:gd name="connsiteX45" fmla="*/ 434427 w 3339552"/>
                <a:gd name="connsiteY45" fmla="*/ 1087234 h 7328490"/>
                <a:gd name="connsiteX46" fmla="*/ 379658 w 3339552"/>
                <a:gd name="connsiteY46" fmla="*/ 1139622 h 7328490"/>
                <a:gd name="connsiteX47" fmla="*/ 415377 w 3339552"/>
                <a:gd name="connsiteY47" fmla="*/ 1168196 h 7328490"/>
                <a:gd name="connsiteX48" fmla="*/ 486815 w 3339552"/>
                <a:gd name="connsiteY48" fmla="*/ 1256303 h 7328490"/>
                <a:gd name="connsiteX49" fmla="*/ 527296 w 3339552"/>
                <a:gd name="connsiteY49" fmla="*/ 1344409 h 7328490"/>
                <a:gd name="connsiteX50" fmla="*/ 636833 w 3339552"/>
                <a:gd name="connsiteY50" fmla="*/ 1396797 h 7328490"/>
                <a:gd name="connsiteX51" fmla="*/ 746371 w 3339552"/>
                <a:gd name="connsiteY51" fmla="*/ 1420609 h 7328490"/>
                <a:gd name="connsiteX52" fmla="*/ 829715 w 3339552"/>
                <a:gd name="connsiteY52" fmla="*/ 1468234 h 7328490"/>
                <a:gd name="connsiteX53" fmla="*/ 913058 w 3339552"/>
                <a:gd name="connsiteY53" fmla="*/ 1442040 h 7328490"/>
                <a:gd name="connsiteX54" fmla="*/ 994021 w 3339552"/>
                <a:gd name="connsiteY54" fmla="*/ 1368222 h 7328490"/>
                <a:gd name="connsiteX55" fmla="*/ 1103558 w 3339552"/>
                <a:gd name="connsiteY55" fmla="*/ 1351553 h 7328490"/>
                <a:gd name="connsiteX56" fmla="*/ 1170233 w 3339552"/>
                <a:gd name="connsiteY56" fmla="*/ 1356315 h 7328490"/>
                <a:gd name="connsiteX57" fmla="*/ 1329777 w 3339552"/>
                <a:gd name="connsiteY57" fmla="*/ 1465853 h 7328490"/>
                <a:gd name="connsiteX58" fmla="*/ 1389308 w 3339552"/>
                <a:gd name="connsiteY58" fmla="*/ 1494428 h 7328490"/>
                <a:gd name="connsiteX59" fmla="*/ 1260721 w 3339552"/>
                <a:gd name="connsiteY59" fmla="*/ 1596822 h 7328490"/>
                <a:gd name="connsiteX60" fmla="*/ 1263102 w 3339552"/>
                <a:gd name="connsiteY60" fmla="*/ 1661115 h 7328490"/>
                <a:gd name="connsiteX61" fmla="*/ 1425027 w 3339552"/>
                <a:gd name="connsiteY61" fmla="*/ 1613490 h 7328490"/>
                <a:gd name="connsiteX62" fmla="*/ 1386927 w 3339552"/>
                <a:gd name="connsiteY62" fmla="*/ 1677784 h 7328490"/>
                <a:gd name="connsiteX63" fmla="*/ 1405977 w 3339552"/>
                <a:gd name="connsiteY63" fmla="*/ 1751603 h 7328490"/>
                <a:gd name="connsiteX64" fmla="*/ 1517896 w 3339552"/>
                <a:gd name="connsiteY64" fmla="*/ 1787322 h 7328490"/>
                <a:gd name="connsiteX65" fmla="*/ 1591715 w 3339552"/>
                <a:gd name="connsiteY65" fmla="*/ 1803990 h 7328490"/>
                <a:gd name="connsiteX66" fmla="*/ 1501227 w 3339552"/>
                <a:gd name="connsiteY66" fmla="*/ 1934959 h 7328490"/>
                <a:gd name="connsiteX67" fmla="*/ 1494083 w 3339552"/>
                <a:gd name="connsiteY67" fmla="*/ 1984965 h 7328490"/>
                <a:gd name="connsiteX68" fmla="*/ 1422646 w 3339552"/>
                <a:gd name="connsiteY68" fmla="*/ 2020684 h 7328490"/>
                <a:gd name="connsiteX69" fmla="*/ 1391690 w 3339552"/>
                <a:gd name="connsiteY69" fmla="*/ 2082597 h 7328490"/>
                <a:gd name="connsiteX70" fmla="*/ 1260721 w 3339552"/>
                <a:gd name="connsiteY70" fmla="*/ 2056403 h 7328490"/>
                <a:gd name="connsiteX71" fmla="*/ 1139277 w 3339552"/>
                <a:gd name="connsiteY71" fmla="*/ 2056402 h 7328490"/>
                <a:gd name="connsiteX72" fmla="*/ 1072602 w 3339552"/>
                <a:gd name="connsiteY72" fmla="*/ 2084978 h 7328490"/>
                <a:gd name="connsiteX73" fmla="*/ 1065458 w 3339552"/>
                <a:gd name="connsiteY73" fmla="*/ 2184990 h 7328490"/>
                <a:gd name="connsiteX74" fmla="*/ 977352 w 3339552"/>
                <a:gd name="connsiteY74" fmla="*/ 2273097 h 7328490"/>
                <a:gd name="connsiteX75" fmla="*/ 1120227 w 3339552"/>
                <a:gd name="connsiteY75" fmla="*/ 2335009 h 7328490"/>
                <a:gd name="connsiteX76" fmla="*/ 1170234 w 3339552"/>
                <a:gd name="connsiteY76" fmla="*/ 2370727 h 7328490"/>
                <a:gd name="connsiteX77" fmla="*/ 1222621 w 3339552"/>
                <a:gd name="connsiteY77" fmla="*/ 2387397 h 7328490"/>
                <a:gd name="connsiteX78" fmla="*/ 1272627 w 3339552"/>
                <a:gd name="connsiteY78" fmla="*/ 2437403 h 7328490"/>
                <a:gd name="connsiteX79" fmla="*/ 1329777 w 3339552"/>
                <a:gd name="connsiteY79" fmla="*/ 2458834 h 7328490"/>
                <a:gd name="connsiteX80" fmla="*/ 1422646 w 3339552"/>
                <a:gd name="connsiteY80" fmla="*/ 2535034 h 7328490"/>
                <a:gd name="connsiteX81" fmla="*/ 1508371 w 3339552"/>
                <a:gd name="connsiteY81" fmla="*/ 2568373 h 7328490"/>
                <a:gd name="connsiteX82" fmla="*/ 1641721 w 3339552"/>
                <a:gd name="connsiteY82" fmla="*/ 2716009 h 7328490"/>
                <a:gd name="connsiteX83" fmla="*/ 1725065 w 3339552"/>
                <a:gd name="connsiteY83" fmla="*/ 2870790 h 7328490"/>
                <a:gd name="connsiteX84" fmla="*/ 1896514 w 3339552"/>
                <a:gd name="connsiteY84" fmla="*/ 2977947 h 7328490"/>
                <a:gd name="connsiteX85" fmla="*/ 1927471 w 3339552"/>
                <a:gd name="connsiteY85" fmla="*/ 3082722 h 7328490"/>
                <a:gd name="connsiteX86" fmla="*/ 1989383 w 3339552"/>
                <a:gd name="connsiteY86" fmla="*/ 3185115 h 7328490"/>
                <a:gd name="connsiteX87" fmla="*/ 2051296 w 3339552"/>
                <a:gd name="connsiteY87" fmla="*/ 3223215 h 7328490"/>
                <a:gd name="connsiteX88" fmla="*/ 2182265 w 3339552"/>
                <a:gd name="connsiteY88" fmla="*/ 3370853 h 7328490"/>
                <a:gd name="connsiteX89" fmla="*/ 2325139 w 3339552"/>
                <a:gd name="connsiteY89" fmla="*/ 3447053 h 7328490"/>
                <a:gd name="connsiteX90" fmla="*/ 2384671 w 3339552"/>
                <a:gd name="connsiteY90" fmla="*/ 3532778 h 7328490"/>
                <a:gd name="connsiteX91" fmla="*/ 2432296 w 3339552"/>
                <a:gd name="connsiteY91" fmla="*/ 3599453 h 7328490"/>
                <a:gd name="connsiteX92" fmla="*/ 2479921 w 3339552"/>
                <a:gd name="connsiteY92" fmla="*/ 3589929 h 7328490"/>
                <a:gd name="connsiteX93" fmla="*/ 2484683 w 3339552"/>
                <a:gd name="connsiteY93" fmla="*/ 3742328 h 7328490"/>
                <a:gd name="connsiteX94" fmla="*/ 2537071 w 3339552"/>
                <a:gd name="connsiteY94" fmla="*/ 3835197 h 7328490"/>
                <a:gd name="connsiteX95" fmla="*/ 2529927 w 3339552"/>
                <a:gd name="connsiteY95" fmla="*/ 3873297 h 7328490"/>
                <a:gd name="connsiteX96" fmla="*/ 2598983 w 3339552"/>
                <a:gd name="connsiteY96" fmla="*/ 3909015 h 7328490"/>
                <a:gd name="connsiteX97" fmla="*/ 2656133 w 3339552"/>
                <a:gd name="connsiteY97" fmla="*/ 3854247 h 7328490"/>
                <a:gd name="connsiteX98" fmla="*/ 2689471 w 3339552"/>
                <a:gd name="connsiteY98" fmla="*/ 3937590 h 7328490"/>
                <a:gd name="connsiteX99" fmla="*/ 2734715 w 3339552"/>
                <a:gd name="connsiteY99" fmla="*/ 3982834 h 7328490"/>
                <a:gd name="connsiteX100" fmla="*/ 2808533 w 3339552"/>
                <a:gd name="connsiteY100" fmla="*/ 4006647 h 7328490"/>
                <a:gd name="connsiteX101" fmla="*/ 2860921 w 3339552"/>
                <a:gd name="connsiteY101" fmla="*/ 4075703 h 7328490"/>
                <a:gd name="connsiteX102" fmla="*/ 2946646 w 3339552"/>
                <a:gd name="connsiteY102" fmla="*/ 4130472 h 7328490"/>
                <a:gd name="connsiteX103" fmla="*/ 2999033 w 3339552"/>
                <a:gd name="connsiteY103" fmla="*/ 4163809 h 7328490"/>
                <a:gd name="connsiteX104" fmla="*/ 2870446 w 3339552"/>
                <a:gd name="connsiteY104" fmla="*/ 4256678 h 7328490"/>
                <a:gd name="connsiteX105" fmla="*/ 2868064 w 3339552"/>
                <a:gd name="connsiteY105" fmla="*/ 4311446 h 7328490"/>
                <a:gd name="connsiteX106" fmla="*/ 2970458 w 3339552"/>
                <a:gd name="connsiteY106" fmla="*/ 4428128 h 7328490"/>
                <a:gd name="connsiteX107" fmla="*/ 3065708 w 3339552"/>
                <a:gd name="connsiteY107" fmla="*/ 4490040 h 7328490"/>
                <a:gd name="connsiteX108" fmla="*/ 3096665 w 3339552"/>
                <a:gd name="connsiteY108" fmla="*/ 4528140 h 7328490"/>
                <a:gd name="connsiteX109" fmla="*/ 3082377 w 3339552"/>
                <a:gd name="connsiteY109" fmla="*/ 4609103 h 7328490"/>
                <a:gd name="connsiteX110" fmla="*/ 3077615 w 3339552"/>
                <a:gd name="connsiteY110" fmla="*/ 4692447 h 7328490"/>
                <a:gd name="connsiteX111" fmla="*/ 3034752 w 3339552"/>
                <a:gd name="connsiteY111" fmla="*/ 4701972 h 7328490"/>
                <a:gd name="connsiteX112" fmla="*/ 3008558 w 3339552"/>
                <a:gd name="connsiteY112" fmla="*/ 4718640 h 7328490"/>
                <a:gd name="connsiteX113" fmla="*/ 3037133 w 3339552"/>
                <a:gd name="connsiteY113" fmla="*/ 4868659 h 7328490"/>
                <a:gd name="connsiteX114" fmla="*/ 3020465 w 3339552"/>
                <a:gd name="connsiteY114" fmla="*/ 5004390 h 7328490"/>
                <a:gd name="connsiteX115" fmla="*/ 2982365 w 3339552"/>
                <a:gd name="connsiteY115" fmla="*/ 5044872 h 7328490"/>
                <a:gd name="connsiteX116" fmla="*/ 2965696 w 3339552"/>
                <a:gd name="connsiteY116" fmla="*/ 5166315 h 7328490"/>
                <a:gd name="connsiteX117" fmla="*/ 2937121 w 3339552"/>
                <a:gd name="connsiteY117" fmla="*/ 5285378 h 7328490"/>
                <a:gd name="connsiteX118" fmla="*/ 2989508 w 3339552"/>
                <a:gd name="connsiteY118" fmla="*/ 5302047 h 7328490"/>
                <a:gd name="connsiteX119" fmla="*/ 2987127 w 3339552"/>
                <a:gd name="connsiteY119" fmla="*/ 5347290 h 7328490"/>
                <a:gd name="connsiteX120" fmla="*/ 2984746 w 3339552"/>
                <a:gd name="connsiteY120" fmla="*/ 5402059 h 7328490"/>
                <a:gd name="connsiteX121" fmla="*/ 3041896 w 3339552"/>
                <a:gd name="connsiteY121" fmla="*/ 5471115 h 7328490"/>
                <a:gd name="connsiteX122" fmla="*/ 3089521 w 3339552"/>
                <a:gd name="connsiteY122" fmla="*/ 5597322 h 7328490"/>
                <a:gd name="connsiteX123" fmla="*/ 2996652 w 3339552"/>
                <a:gd name="connsiteY123" fmla="*/ 5887834 h 7328490"/>
                <a:gd name="connsiteX124" fmla="*/ 3018083 w 3339552"/>
                <a:gd name="connsiteY124" fmla="*/ 5942603 h 7328490"/>
                <a:gd name="connsiteX125" fmla="*/ 3044277 w 3339552"/>
                <a:gd name="connsiteY125" fmla="*/ 5994990 h 7328490"/>
                <a:gd name="connsiteX126" fmla="*/ 3049040 w 3339552"/>
                <a:gd name="connsiteY126" fmla="*/ 6099765 h 7328490"/>
                <a:gd name="connsiteX127" fmla="*/ 2956170 w 3339552"/>
                <a:gd name="connsiteY127" fmla="*/ 6259310 h 7328490"/>
                <a:gd name="connsiteX128" fmla="*/ 2920452 w 3339552"/>
                <a:gd name="connsiteY128" fmla="*/ 6240259 h 7328490"/>
                <a:gd name="connsiteX129" fmla="*/ 2849015 w 3339552"/>
                <a:gd name="connsiteY129" fmla="*/ 6252165 h 7328490"/>
                <a:gd name="connsiteX130" fmla="*/ 2713283 w 3339552"/>
                <a:gd name="connsiteY130" fmla="*/ 6364084 h 7328490"/>
                <a:gd name="connsiteX131" fmla="*/ 2606127 w 3339552"/>
                <a:gd name="connsiteY131" fmla="*/ 6349797 h 7328490"/>
                <a:gd name="connsiteX132" fmla="*/ 2575171 w 3339552"/>
                <a:gd name="connsiteY132" fmla="*/ 6378372 h 7328490"/>
                <a:gd name="connsiteX133" fmla="*/ 2508495 w 3339552"/>
                <a:gd name="connsiteY133" fmla="*/ 6423614 h 7328490"/>
                <a:gd name="connsiteX134" fmla="*/ 2391815 w 3339552"/>
                <a:gd name="connsiteY134" fmla="*/ 6411709 h 7328490"/>
                <a:gd name="connsiteX135" fmla="*/ 2368002 w 3339552"/>
                <a:gd name="connsiteY135" fmla="*/ 6528390 h 7328490"/>
                <a:gd name="connsiteX136" fmla="*/ 2363240 w 3339552"/>
                <a:gd name="connsiteY136" fmla="*/ 6564109 h 7328490"/>
                <a:gd name="connsiteX137" fmla="*/ 2339428 w 3339552"/>
                <a:gd name="connsiteY137" fmla="*/ 6583159 h 7328490"/>
                <a:gd name="connsiteX138" fmla="*/ 2141783 w 3339552"/>
                <a:gd name="connsiteY138" fmla="*/ 6535534 h 7328490"/>
                <a:gd name="connsiteX139" fmla="*/ 2103683 w 3339552"/>
                <a:gd name="connsiteY139" fmla="*/ 6587922 h 7328490"/>
                <a:gd name="connsiteX140" fmla="*/ 2072727 w 3339552"/>
                <a:gd name="connsiteY140" fmla="*/ 6683172 h 7328490"/>
                <a:gd name="connsiteX141" fmla="*/ 2039389 w 3339552"/>
                <a:gd name="connsiteY141" fmla="*/ 6747465 h 7328490"/>
                <a:gd name="connsiteX142" fmla="*/ 2051296 w 3339552"/>
                <a:gd name="connsiteY142" fmla="*/ 6809378 h 7328490"/>
                <a:gd name="connsiteX143" fmla="*/ 2184646 w 3339552"/>
                <a:gd name="connsiteY143" fmla="*/ 6921297 h 7328490"/>
                <a:gd name="connsiteX144" fmla="*/ 2253702 w 3339552"/>
                <a:gd name="connsiteY144" fmla="*/ 6954634 h 7328490"/>
                <a:gd name="connsiteX145" fmla="*/ 2237033 w 3339552"/>
                <a:gd name="connsiteY145" fmla="*/ 6978447 h 7328490"/>
                <a:gd name="connsiteX146" fmla="*/ 2201315 w 3339552"/>
                <a:gd name="connsiteY146" fmla="*/ 6997497 h 7328490"/>
                <a:gd name="connsiteX147" fmla="*/ 2234652 w 3339552"/>
                <a:gd name="connsiteY147" fmla="*/ 7073697 h 7328490"/>
                <a:gd name="connsiteX148" fmla="*/ 2203696 w 3339552"/>
                <a:gd name="connsiteY148" fmla="*/ 7095128 h 7328490"/>
                <a:gd name="connsiteX149" fmla="*/ 2098921 w 3339552"/>
                <a:gd name="connsiteY149" fmla="*/ 7033215 h 7328490"/>
                <a:gd name="connsiteX150" fmla="*/ 2056058 w 3339552"/>
                <a:gd name="connsiteY150" fmla="*/ 7059409 h 7328490"/>
                <a:gd name="connsiteX151" fmla="*/ 1996527 w 3339552"/>
                <a:gd name="connsiteY151" fmla="*/ 6957015 h 7328490"/>
                <a:gd name="connsiteX152" fmla="*/ 1879846 w 3339552"/>
                <a:gd name="connsiteY152" fmla="*/ 6983209 h 7328490"/>
                <a:gd name="connsiteX153" fmla="*/ 1815552 w 3339552"/>
                <a:gd name="connsiteY153" fmla="*/ 6987972 h 7328490"/>
                <a:gd name="connsiteX154" fmla="*/ 1765546 w 3339552"/>
                <a:gd name="connsiteY154" fmla="*/ 6983210 h 7328490"/>
                <a:gd name="connsiteX155" fmla="*/ 1708396 w 3339552"/>
                <a:gd name="connsiteY155" fmla="*/ 7028453 h 7328490"/>
                <a:gd name="connsiteX156" fmla="*/ 1529802 w 3339552"/>
                <a:gd name="connsiteY156" fmla="*/ 6987972 h 7328490"/>
                <a:gd name="connsiteX157" fmla="*/ 1553614 w 3339552"/>
                <a:gd name="connsiteY157" fmla="*/ 7114178 h 7328490"/>
                <a:gd name="connsiteX158" fmla="*/ 1477415 w 3339552"/>
                <a:gd name="connsiteY158" fmla="*/ 7159422 h 7328490"/>
                <a:gd name="connsiteX159" fmla="*/ 1415502 w 3339552"/>
                <a:gd name="connsiteY159" fmla="*/ 7226096 h 7328490"/>
                <a:gd name="connsiteX160" fmla="*/ 1265483 w 3339552"/>
                <a:gd name="connsiteY160" fmla="*/ 7218953 h 7328490"/>
                <a:gd name="connsiteX161" fmla="*/ 1213096 w 3339552"/>
                <a:gd name="connsiteY161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609302 w 3339552"/>
                <a:gd name="connsiteY2" fmla="*/ 763382 h 7328490"/>
                <a:gd name="connsiteX3" fmla="*/ 2580727 w 3339552"/>
                <a:gd name="connsiteY3" fmla="*/ 604632 h 7328490"/>
                <a:gd name="connsiteX4" fmla="*/ 2526752 w 3339552"/>
                <a:gd name="connsiteY4" fmla="*/ 531609 h 7328490"/>
                <a:gd name="connsiteX5" fmla="*/ 2596602 w 3339552"/>
                <a:gd name="connsiteY5" fmla="*/ 407782 h 7328490"/>
                <a:gd name="connsiteX6" fmla="*/ 2629939 w 3339552"/>
                <a:gd name="connsiteY6" fmla="*/ 310947 h 7328490"/>
                <a:gd name="connsiteX7" fmla="*/ 2517227 w 3339552"/>
                <a:gd name="connsiteY7" fmla="*/ 239507 h 7328490"/>
                <a:gd name="connsiteX8" fmla="*/ 2402927 w 3339552"/>
                <a:gd name="connsiteY8" fmla="*/ 271257 h 7328490"/>
                <a:gd name="connsiteX9" fmla="*/ 2275927 w 3339552"/>
                <a:gd name="connsiteY9" fmla="*/ 198232 h 7328490"/>
                <a:gd name="connsiteX10" fmla="*/ 2133052 w 3339552"/>
                <a:gd name="connsiteY10" fmla="*/ 233157 h 7328490"/>
                <a:gd name="connsiteX11" fmla="*/ 1913977 w 3339552"/>
                <a:gd name="connsiteY11" fmla="*/ 36309 h 7328490"/>
                <a:gd name="connsiteX12" fmla="*/ 1777452 w 3339552"/>
                <a:gd name="connsiteY12" fmla="*/ 13289 h 7328490"/>
                <a:gd name="connsiteX13" fmla="*/ 1703633 w 3339552"/>
                <a:gd name="connsiteY13" fmla="*/ 41864 h 7328490"/>
                <a:gd name="connsiteX14" fmla="*/ 1615527 w 3339552"/>
                <a:gd name="connsiteY14" fmla="*/ 75203 h 7328490"/>
                <a:gd name="connsiteX15" fmla="*/ 1515515 w 3339552"/>
                <a:gd name="connsiteY15" fmla="*/ 129971 h 7328490"/>
                <a:gd name="connsiteX16" fmla="*/ 1525040 w 3339552"/>
                <a:gd name="connsiteY16" fmla="*/ 194264 h 7328490"/>
                <a:gd name="connsiteX17" fmla="*/ 1505990 w 3339552"/>
                <a:gd name="connsiteY17" fmla="*/ 251415 h 7328490"/>
                <a:gd name="connsiteX18" fmla="*/ 1413121 w 3339552"/>
                <a:gd name="connsiteY18" fmla="*/ 270464 h 7328490"/>
                <a:gd name="connsiteX19" fmla="*/ 1339302 w 3339552"/>
                <a:gd name="connsiteY19" fmla="*/ 306184 h 7328490"/>
                <a:gd name="connsiteX20" fmla="*/ 1260721 w 3339552"/>
                <a:gd name="connsiteY20" fmla="*/ 346665 h 7328490"/>
                <a:gd name="connsiteX21" fmla="*/ 1191665 w 3339552"/>
                <a:gd name="connsiteY21" fmla="*/ 272847 h 7328490"/>
                <a:gd name="connsiteX22" fmla="*/ 1082127 w 3339552"/>
                <a:gd name="connsiteY22" fmla="*/ 353809 h 7328490"/>
                <a:gd name="connsiteX23" fmla="*/ 1020215 w 3339552"/>
                <a:gd name="connsiteY23" fmla="*/ 420484 h 7328490"/>
                <a:gd name="connsiteX24" fmla="*/ 858290 w 3339552"/>
                <a:gd name="connsiteY24" fmla="*/ 301422 h 7328490"/>
                <a:gd name="connsiteX25" fmla="*/ 796377 w 3339552"/>
                <a:gd name="connsiteY25" fmla="*/ 406196 h 7328490"/>
                <a:gd name="connsiteX26" fmla="*/ 755896 w 3339552"/>
                <a:gd name="connsiteY26" fmla="*/ 341903 h 7328490"/>
                <a:gd name="connsiteX27" fmla="*/ 689221 w 3339552"/>
                <a:gd name="connsiteY27" fmla="*/ 270465 h 7328490"/>
                <a:gd name="connsiteX28" fmla="*/ 667790 w 3339552"/>
                <a:gd name="connsiteY28" fmla="*/ 313328 h 7328490"/>
                <a:gd name="connsiteX29" fmla="*/ 620165 w 3339552"/>
                <a:gd name="connsiteY29" fmla="*/ 382384 h 7328490"/>
                <a:gd name="connsiteX30" fmla="*/ 589208 w 3339552"/>
                <a:gd name="connsiteY30" fmla="*/ 396672 h 7328490"/>
                <a:gd name="connsiteX31" fmla="*/ 498721 w 3339552"/>
                <a:gd name="connsiteY31" fmla="*/ 482397 h 7328490"/>
                <a:gd name="connsiteX32" fmla="*/ 396327 w 3339552"/>
                <a:gd name="connsiteY32" fmla="*/ 380003 h 7328490"/>
                <a:gd name="connsiteX33" fmla="*/ 243927 w 3339552"/>
                <a:gd name="connsiteY33" fmla="*/ 294278 h 7328490"/>
                <a:gd name="connsiteX34" fmla="*/ 174871 w 3339552"/>
                <a:gd name="connsiteY34" fmla="*/ 327615 h 7328490"/>
                <a:gd name="connsiteX35" fmla="*/ 127246 w 3339552"/>
                <a:gd name="connsiteY35" fmla="*/ 410959 h 7328490"/>
                <a:gd name="connsiteX36" fmla="*/ 43902 w 3339552"/>
                <a:gd name="connsiteY36" fmla="*/ 472872 h 7328490"/>
                <a:gd name="connsiteX37" fmla="*/ 8183 w 3339552"/>
                <a:gd name="connsiteY37" fmla="*/ 484778 h 7328490"/>
                <a:gd name="connsiteX38" fmla="*/ 198683 w 3339552"/>
                <a:gd name="connsiteY38" fmla="*/ 689565 h 7328490"/>
                <a:gd name="connsiteX39" fmla="*/ 265359 w 3339552"/>
                <a:gd name="connsiteY39" fmla="*/ 706234 h 7328490"/>
                <a:gd name="connsiteX40" fmla="*/ 298697 w 3339552"/>
                <a:gd name="connsiteY40" fmla="*/ 730047 h 7328490"/>
                <a:gd name="connsiteX41" fmla="*/ 296315 w 3339552"/>
                <a:gd name="connsiteY41" fmla="*/ 901496 h 7328490"/>
                <a:gd name="connsiteX42" fmla="*/ 362990 w 3339552"/>
                <a:gd name="connsiteY42" fmla="*/ 906259 h 7328490"/>
                <a:gd name="connsiteX43" fmla="*/ 401090 w 3339552"/>
                <a:gd name="connsiteY43" fmla="*/ 856253 h 7328490"/>
                <a:gd name="connsiteX44" fmla="*/ 482052 w 3339552"/>
                <a:gd name="connsiteY44" fmla="*/ 894353 h 7328490"/>
                <a:gd name="connsiteX45" fmla="*/ 420140 w 3339552"/>
                <a:gd name="connsiteY45" fmla="*/ 1039609 h 7328490"/>
                <a:gd name="connsiteX46" fmla="*/ 434427 w 3339552"/>
                <a:gd name="connsiteY46" fmla="*/ 1087234 h 7328490"/>
                <a:gd name="connsiteX47" fmla="*/ 379658 w 3339552"/>
                <a:gd name="connsiteY47" fmla="*/ 1139622 h 7328490"/>
                <a:gd name="connsiteX48" fmla="*/ 415377 w 3339552"/>
                <a:gd name="connsiteY48" fmla="*/ 1168196 h 7328490"/>
                <a:gd name="connsiteX49" fmla="*/ 486815 w 3339552"/>
                <a:gd name="connsiteY49" fmla="*/ 1256303 h 7328490"/>
                <a:gd name="connsiteX50" fmla="*/ 527296 w 3339552"/>
                <a:gd name="connsiteY50" fmla="*/ 1344409 h 7328490"/>
                <a:gd name="connsiteX51" fmla="*/ 636833 w 3339552"/>
                <a:gd name="connsiteY51" fmla="*/ 1396797 h 7328490"/>
                <a:gd name="connsiteX52" fmla="*/ 746371 w 3339552"/>
                <a:gd name="connsiteY52" fmla="*/ 1420609 h 7328490"/>
                <a:gd name="connsiteX53" fmla="*/ 829715 w 3339552"/>
                <a:gd name="connsiteY53" fmla="*/ 1468234 h 7328490"/>
                <a:gd name="connsiteX54" fmla="*/ 913058 w 3339552"/>
                <a:gd name="connsiteY54" fmla="*/ 1442040 h 7328490"/>
                <a:gd name="connsiteX55" fmla="*/ 994021 w 3339552"/>
                <a:gd name="connsiteY55" fmla="*/ 1368222 h 7328490"/>
                <a:gd name="connsiteX56" fmla="*/ 1103558 w 3339552"/>
                <a:gd name="connsiteY56" fmla="*/ 1351553 h 7328490"/>
                <a:gd name="connsiteX57" fmla="*/ 1170233 w 3339552"/>
                <a:gd name="connsiteY57" fmla="*/ 1356315 h 7328490"/>
                <a:gd name="connsiteX58" fmla="*/ 1329777 w 3339552"/>
                <a:gd name="connsiteY58" fmla="*/ 1465853 h 7328490"/>
                <a:gd name="connsiteX59" fmla="*/ 1389308 w 3339552"/>
                <a:gd name="connsiteY59" fmla="*/ 1494428 h 7328490"/>
                <a:gd name="connsiteX60" fmla="*/ 1260721 w 3339552"/>
                <a:gd name="connsiteY60" fmla="*/ 1596822 h 7328490"/>
                <a:gd name="connsiteX61" fmla="*/ 1263102 w 3339552"/>
                <a:gd name="connsiteY61" fmla="*/ 1661115 h 7328490"/>
                <a:gd name="connsiteX62" fmla="*/ 1425027 w 3339552"/>
                <a:gd name="connsiteY62" fmla="*/ 1613490 h 7328490"/>
                <a:gd name="connsiteX63" fmla="*/ 1386927 w 3339552"/>
                <a:gd name="connsiteY63" fmla="*/ 1677784 h 7328490"/>
                <a:gd name="connsiteX64" fmla="*/ 1405977 w 3339552"/>
                <a:gd name="connsiteY64" fmla="*/ 1751603 h 7328490"/>
                <a:gd name="connsiteX65" fmla="*/ 1517896 w 3339552"/>
                <a:gd name="connsiteY65" fmla="*/ 1787322 h 7328490"/>
                <a:gd name="connsiteX66" fmla="*/ 1591715 w 3339552"/>
                <a:gd name="connsiteY66" fmla="*/ 1803990 h 7328490"/>
                <a:gd name="connsiteX67" fmla="*/ 1501227 w 3339552"/>
                <a:gd name="connsiteY67" fmla="*/ 1934959 h 7328490"/>
                <a:gd name="connsiteX68" fmla="*/ 1494083 w 3339552"/>
                <a:gd name="connsiteY68" fmla="*/ 1984965 h 7328490"/>
                <a:gd name="connsiteX69" fmla="*/ 1422646 w 3339552"/>
                <a:gd name="connsiteY69" fmla="*/ 2020684 h 7328490"/>
                <a:gd name="connsiteX70" fmla="*/ 1391690 w 3339552"/>
                <a:gd name="connsiteY70" fmla="*/ 2082597 h 7328490"/>
                <a:gd name="connsiteX71" fmla="*/ 1260721 w 3339552"/>
                <a:gd name="connsiteY71" fmla="*/ 2056403 h 7328490"/>
                <a:gd name="connsiteX72" fmla="*/ 1139277 w 3339552"/>
                <a:gd name="connsiteY72" fmla="*/ 2056402 h 7328490"/>
                <a:gd name="connsiteX73" fmla="*/ 1072602 w 3339552"/>
                <a:gd name="connsiteY73" fmla="*/ 2084978 h 7328490"/>
                <a:gd name="connsiteX74" fmla="*/ 1065458 w 3339552"/>
                <a:gd name="connsiteY74" fmla="*/ 2184990 h 7328490"/>
                <a:gd name="connsiteX75" fmla="*/ 977352 w 3339552"/>
                <a:gd name="connsiteY75" fmla="*/ 2273097 h 7328490"/>
                <a:gd name="connsiteX76" fmla="*/ 1120227 w 3339552"/>
                <a:gd name="connsiteY76" fmla="*/ 2335009 h 7328490"/>
                <a:gd name="connsiteX77" fmla="*/ 1170234 w 3339552"/>
                <a:gd name="connsiteY77" fmla="*/ 2370727 h 7328490"/>
                <a:gd name="connsiteX78" fmla="*/ 1222621 w 3339552"/>
                <a:gd name="connsiteY78" fmla="*/ 2387397 h 7328490"/>
                <a:gd name="connsiteX79" fmla="*/ 1272627 w 3339552"/>
                <a:gd name="connsiteY79" fmla="*/ 2437403 h 7328490"/>
                <a:gd name="connsiteX80" fmla="*/ 1329777 w 3339552"/>
                <a:gd name="connsiteY80" fmla="*/ 2458834 h 7328490"/>
                <a:gd name="connsiteX81" fmla="*/ 1422646 w 3339552"/>
                <a:gd name="connsiteY81" fmla="*/ 2535034 h 7328490"/>
                <a:gd name="connsiteX82" fmla="*/ 1508371 w 3339552"/>
                <a:gd name="connsiteY82" fmla="*/ 2568373 h 7328490"/>
                <a:gd name="connsiteX83" fmla="*/ 1641721 w 3339552"/>
                <a:gd name="connsiteY83" fmla="*/ 2716009 h 7328490"/>
                <a:gd name="connsiteX84" fmla="*/ 1725065 w 3339552"/>
                <a:gd name="connsiteY84" fmla="*/ 2870790 h 7328490"/>
                <a:gd name="connsiteX85" fmla="*/ 1896514 w 3339552"/>
                <a:gd name="connsiteY85" fmla="*/ 2977947 h 7328490"/>
                <a:gd name="connsiteX86" fmla="*/ 1927471 w 3339552"/>
                <a:gd name="connsiteY86" fmla="*/ 3082722 h 7328490"/>
                <a:gd name="connsiteX87" fmla="*/ 1989383 w 3339552"/>
                <a:gd name="connsiteY87" fmla="*/ 3185115 h 7328490"/>
                <a:gd name="connsiteX88" fmla="*/ 2051296 w 3339552"/>
                <a:gd name="connsiteY88" fmla="*/ 3223215 h 7328490"/>
                <a:gd name="connsiteX89" fmla="*/ 2182265 w 3339552"/>
                <a:gd name="connsiteY89" fmla="*/ 3370853 h 7328490"/>
                <a:gd name="connsiteX90" fmla="*/ 2325139 w 3339552"/>
                <a:gd name="connsiteY90" fmla="*/ 3447053 h 7328490"/>
                <a:gd name="connsiteX91" fmla="*/ 2384671 w 3339552"/>
                <a:gd name="connsiteY91" fmla="*/ 3532778 h 7328490"/>
                <a:gd name="connsiteX92" fmla="*/ 2432296 w 3339552"/>
                <a:gd name="connsiteY92" fmla="*/ 3599453 h 7328490"/>
                <a:gd name="connsiteX93" fmla="*/ 2479921 w 3339552"/>
                <a:gd name="connsiteY93" fmla="*/ 3589929 h 7328490"/>
                <a:gd name="connsiteX94" fmla="*/ 2484683 w 3339552"/>
                <a:gd name="connsiteY94" fmla="*/ 3742328 h 7328490"/>
                <a:gd name="connsiteX95" fmla="*/ 2537071 w 3339552"/>
                <a:gd name="connsiteY95" fmla="*/ 3835197 h 7328490"/>
                <a:gd name="connsiteX96" fmla="*/ 2529927 w 3339552"/>
                <a:gd name="connsiteY96" fmla="*/ 3873297 h 7328490"/>
                <a:gd name="connsiteX97" fmla="*/ 2598983 w 3339552"/>
                <a:gd name="connsiteY97" fmla="*/ 3909015 h 7328490"/>
                <a:gd name="connsiteX98" fmla="*/ 2656133 w 3339552"/>
                <a:gd name="connsiteY98" fmla="*/ 3854247 h 7328490"/>
                <a:gd name="connsiteX99" fmla="*/ 2689471 w 3339552"/>
                <a:gd name="connsiteY99" fmla="*/ 3937590 h 7328490"/>
                <a:gd name="connsiteX100" fmla="*/ 2734715 w 3339552"/>
                <a:gd name="connsiteY100" fmla="*/ 3982834 h 7328490"/>
                <a:gd name="connsiteX101" fmla="*/ 2808533 w 3339552"/>
                <a:gd name="connsiteY101" fmla="*/ 4006647 h 7328490"/>
                <a:gd name="connsiteX102" fmla="*/ 2860921 w 3339552"/>
                <a:gd name="connsiteY102" fmla="*/ 4075703 h 7328490"/>
                <a:gd name="connsiteX103" fmla="*/ 2946646 w 3339552"/>
                <a:gd name="connsiteY103" fmla="*/ 4130472 h 7328490"/>
                <a:gd name="connsiteX104" fmla="*/ 2999033 w 3339552"/>
                <a:gd name="connsiteY104" fmla="*/ 4163809 h 7328490"/>
                <a:gd name="connsiteX105" fmla="*/ 2870446 w 3339552"/>
                <a:gd name="connsiteY105" fmla="*/ 4256678 h 7328490"/>
                <a:gd name="connsiteX106" fmla="*/ 2868064 w 3339552"/>
                <a:gd name="connsiteY106" fmla="*/ 4311446 h 7328490"/>
                <a:gd name="connsiteX107" fmla="*/ 2970458 w 3339552"/>
                <a:gd name="connsiteY107" fmla="*/ 4428128 h 7328490"/>
                <a:gd name="connsiteX108" fmla="*/ 3065708 w 3339552"/>
                <a:gd name="connsiteY108" fmla="*/ 4490040 h 7328490"/>
                <a:gd name="connsiteX109" fmla="*/ 3096665 w 3339552"/>
                <a:gd name="connsiteY109" fmla="*/ 4528140 h 7328490"/>
                <a:gd name="connsiteX110" fmla="*/ 3082377 w 3339552"/>
                <a:gd name="connsiteY110" fmla="*/ 4609103 h 7328490"/>
                <a:gd name="connsiteX111" fmla="*/ 3077615 w 3339552"/>
                <a:gd name="connsiteY111" fmla="*/ 4692447 h 7328490"/>
                <a:gd name="connsiteX112" fmla="*/ 3034752 w 3339552"/>
                <a:gd name="connsiteY112" fmla="*/ 4701972 h 7328490"/>
                <a:gd name="connsiteX113" fmla="*/ 3008558 w 3339552"/>
                <a:gd name="connsiteY113" fmla="*/ 4718640 h 7328490"/>
                <a:gd name="connsiteX114" fmla="*/ 3037133 w 3339552"/>
                <a:gd name="connsiteY114" fmla="*/ 4868659 h 7328490"/>
                <a:gd name="connsiteX115" fmla="*/ 3020465 w 3339552"/>
                <a:gd name="connsiteY115" fmla="*/ 5004390 h 7328490"/>
                <a:gd name="connsiteX116" fmla="*/ 2982365 w 3339552"/>
                <a:gd name="connsiteY116" fmla="*/ 5044872 h 7328490"/>
                <a:gd name="connsiteX117" fmla="*/ 2965696 w 3339552"/>
                <a:gd name="connsiteY117" fmla="*/ 5166315 h 7328490"/>
                <a:gd name="connsiteX118" fmla="*/ 2937121 w 3339552"/>
                <a:gd name="connsiteY118" fmla="*/ 5285378 h 7328490"/>
                <a:gd name="connsiteX119" fmla="*/ 2989508 w 3339552"/>
                <a:gd name="connsiteY119" fmla="*/ 5302047 h 7328490"/>
                <a:gd name="connsiteX120" fmla="*/ 2987127 w 3339552"/>
                <a:gd name="connsiteY120" fmla="*/ 5347290 h 7328490"/>
                <a:gd name="connsiteX121" fmla="*/ 2984746 w 3339552"/>
                <a:gd name="connsiteY121" fmla="*/ 5402059 h 7328490"/>
                <a:gd name="connsiteX122" fmla="*/ 3041896 w 3339552"/>
                <a:gd name="connsiteY122" fmla="*/ 5471115 h 7328490"/>
                <a:gd name="connsiteX123" fmla="*/ 3089521 w 3339552"/>
                <a:gd name="connsiteY123" fmla="*/ 5597322 h 7328490"/>
                <a:gd name="connsiteX124" fmla="*/ 2996652 w 3339552"/>
                <a:gd name="connsiteY124" fmla="*/ 5887834 h 7328490"/>
                <a:gd name="connsiteX125" fmla="*/ 3018083 w 3339552"/>
                <a:gd name="connsiteY125" fmla="*/ 5942603 h 7328490"/>
                <a:gd name="connsiteX126" fmla="*/ 3044277 w 3339552"/>
                <a:gd name="connsiteY126" fmla="*/ 5994990 h 7328490"/>
                <a:gd name="connsiteX127" fmla="*/ 3049040 w 3339552"/>
                <a:gd name="connsiteY127" fmla="*/ 6099765 h 7328490"/>
                <a:gd name="connsiteX128" fmla="*/ 2956170 w 3339552"/>
                <a:gd name="connsiteY128" fmla="*/ 6259310 h 7328490"/>
                <a:gd name="connsiteX129" fmla="*/ 2920452 w 3339552"/>
                <a:gd name="connsiteY129" fmla="*/ 6240259 h 7328490"/>
                <a:gd name="connsiteX130" fmla="*/ 2849015 w 3339552"/>
                <a:gd name="connsiteY130" fmla="*/ 6252165 h 7328490"/>
                <a:gd name="connsiteX131" fmla="*/ 2713283 w 3339552"/>
                <a:gd name="connsiteY131" fmla="*/ 6364084 h 7328490"/>
                <a:gd name="connsiteX132" fmla="*/ 2606127 w 3339552"/>
                <a:gd name="connsiteY132" fmla="*/ 6349797 h 7328490"/>
                <a:gd name="connsiteX133" fmla="*/ 2575171 w 3339552"/>
                <a:gd name="connsiteY133" fmla="*/ 6378372 h 7328490"/>
                <a:gd name="connsiteX134" fmla="*/ 2508495 w 3339552"/>
                <a:gd name="connsiteY134" fmla="*/ 6423614 h 7328490"/>
                <a:gd name="connsiteX135" fmla="*/ 2391815 w 3339552"/>
                <a:gd name="connsiteY135" fmla="*/ 6411709 h 7328490"/>
                <a:gd name="connsiteX136" fmla="*/ 2368002 w 3339552"/>
                <a:gd name="connsiteY136" fmla="*/ 6528390 h 7328490"/>
                <a:gd name="connsiteX137" fmla="*/ 2363240 w 3339552"/>
                <a:gd name="connsiteY137" fmla="*/ 6564109 h 7328490"/>
                <a:gd name="connsiteX138" fmla="*/ 2339428 w 3339552"/>
                <a:gd name="connsiteY138" fmla="*/ 6583159 h 7328490"/>
                <a:gd name="connsiteX139" fmla="*/ 2141783 w 3339552"/>
                <a:gd name="connsiteY139" fmla="*/ 6535534 h 7328490"/>
                <a:gd name="connsiteX140" fmla="*/ 2103683 w 3339552"/>
                <a:gd name="connsiteY140" fmla="*/ 6587922 h 7328490"/>
                <a:gd name="connsiteX141" fmla="*/ 2072727 w 3339552"/>
                <a:gd name="connsiteY141" fmla="*/ 6683172 h 7328490"/>
                <a:gd name="connsiteX142" fmla="*/ 2039389 w 3339552"/>
                <a:gd name="connsiteY142" fmla="*/ 6747465 h 7328490"/>
                <a:gd name="connsiteX143" fmla="*/ 2051296 w 3339552"/>
                <a:gd name="connsiteY143" fmla="*/ 6809378 h 7328490"/>
                <a:gd name="connsiteX144" fmla="*/ 2184646 w 3339552"/>
                <a:gd name="connsiteY144" fmla="*/ 6921297 h 7328490"/>
                <a:gd name="connsiteX145" fmla="*/ 2253702 w 3339552"/>
                <a:gd name="connsiteY145" fmla="*/ 6954634 h 7328490"/>
                <a:gd name="connsiteX146" fmla="*/ 2237033 w 3339552"/>
                <a:gd name="connsiteY146" fmla="*/ 6978447 h 7328490"/>
                <a:gd name="connsiteX147" fmla="*/ 2201315 w 3339552"/>
                <a:gd name="connsiteY147" fmla="*/ 6997497 h 7328490"/>
                <a:gd name="connsiteX148" fmla="*/ 2234652 w 3339552"/>
                <a:gd name="connsiteY148" fmla="*/ 7073697 h 7328490"/>
                <a:gd name="connsiteX149" fmla="*/ 2203696 w 3339552"/>
                <a:gd name="connsiteY149" fmla="*/ 7095128 h 7328490"/>
                <a:gd name="connsiteX150" fmla="*/ 2098921 w 3339552"/>
                <a:gd name="connsiteY150" fmla="*/ 7033215 h 7328490"/>
                <a:gd name="connsiteX151" fmla="*/ 2056058 w 3339552"/>
                <a:gd name="connsiteY151" fmla="*/ 7059409 h 7328490"/>
                <a:gd name="connsiteX152" fmla="*/ 1996527 w 3339552"/>
                <a:gd name="connsiteY152" fmla="*/ 6957015 h 7328490"/>
                <a:gd name="connsiteX153" fmla="*/ 1879846 w 3339552"/>
                <a:gd name="connsiteY153" fmla="*/ 6983209 h 7328490"/>
                <a:gd name="connsiteX154" fmla="*/ 1815552 w 3339552"/>
                <a:gd name="connsiteY154" fmla="*/ 6987972 h 7328490"/>
                <a:gd name="connsiteX155" fmla="*/ 1765546 w 3339552"/>
                <a:gd name="connsiteY155" fmla="*/ 6983210 h 7328490"/>
                <a:gd name="connsiteX156" fmla="*/ 1708396 w 3339552"/>
                <a:gd name="connsiteY156" fmla="*/ 7028453 h 7328490"/>
                <a:gd name="connsiteX157" fmla="*/ 1529802 w 3339552"/>
                <a:gd name="connsiteY157" fmla="*/ 6987972 h 7328490"/>
                <a:gd name="connsiteX158" fmla="*/ 1553614 w 3339552"/>
                <a:gd name="connsiteY158" fmla="*/ 7114178 h 7328490"/>
                <a:gd name="connsiteX159" fmla="*/ 1477415 w 3339552"/>
                <a:gd name="connsiteY159" fmla="*/ 7159422 h 7328490"/>
                <a:gd name="connsiteX160" fmla="*/ 1415502 w 3339552"/>
                <a:gd name="connsiteY160" fmla="*/ 7226096 h 7328490"/>
                <a:gd name="connsiteX161" fmla="*/ 1265483 w 3339552"/>
                <a:gd name="connsiteY161" fmla="*/ 7218953 h 7328490"/>
                <a:gd name="connsiteX162" fmla="*/ 1213096 w 3339552"/>
                <a:gd name="connsiteY162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3382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866477 w 3339552"/>
                <a:gd name="connsiteY2" fmla="*/ 893559 h 7328490"/>
                <a:gd name="connsiteX3" fmla="*/ 2761702 w 3339552"/>
                <a:gd name="connsiteY3" fmla="*/ 807832 h 7328490"/>
                <a:gd name="connsiteX4" fmla="*/ 2609302 w 3339552"/>
                <a:gd name="connsiteY4" fmla="*/ 760207 h 7328490"/>
                <a:gd name="connsiteX5" fmla="*/ 2580727 w 3339552"/>
                <a:gd name="connsiteY5" fmla="*/ 604632 h 7328490"/>
                <a:gd name="connsiteX6" fmla="*/ 2526752 w 3339552"/>
                <a:gd name="connsiteY6" fmla="*/ 531609 h 7328490"/>
                <a:gd name="connsiteX7" fmla="*/ 2596602 w 3339552"/>
                <a:gd name="connsiteY7" fmla="*/ 407782 h 7328490"/>
                <a:gd name="connsiteX8" fmla="*/ 2629939 w 3339552"/>
                <a:gd name="connsiteY8" fmla="*/ 310947 h 7328490"/>
                <a:gd name="connsiteX9" fmla="*/ 2517227 w 3339552"/>
                <a:gd name="connsiteY9" fmla="*/ 239507 h 7328490"/>
                <a:gd name="connsiteX10" fmla="*/ 2402927 w 3339552"/>
                <a:gd name="connsiteY10" fmla="*/ 271257 h 7328490"/>
                <a:gd name="connsiteX11" fmla="*/ 2275927 w 3339552"/>
                <a:gd name="connsiteY11" fmla="*/ 198232 h 7328490"/>
                <a:gd name="connsiteX12" fmla="*/ 2133052 w 3339552"/>
                <a:gd name="connsiteY12" fmla="*/ 233157 h 7328490"/>
                <a:gd name="connsiteX13" fmla="*/ 1913977 w 3339552"/>
                <a:gd name="connsiteY13" fmla="*/ 36309 h 7328490"/>
                <a:gd name="connsiteX14" fmla="*/ 1777452 w 3339552"/>
                <a:gd name="connsiteY14" fmla="*/ 13289 h 7328490"/>
                <a:gd name="connsiteX15" fmla="*/ 1703633 w 3339552"/>
                <a:gd name="connsiteY15" fmla="*/ 41864 h 7328490"/>
                <a:gd name="connsiteX16" fmla="*/ 1615527 w 3339552"/>
                <a:gd name="connsiteY16" fmla="*/ 75203 h 7328490"/>
                <a:gd name="connsiteX17" fmla="*/ 1515515 w 3339552"/>
                <a:gd name="connsiteY17" fmla="*/ 129971 h 7328490"/>
                <a:gd name="connsiteX18" fmla="*/ 1525040 w 3339552"/>
                <a:gd name="connsiteY18" fmla="*/ 194264 h 7328490"/>
                <a:gd name="connsiteX19" fmla="*/ 1505990 w 3339552"/>
                <a:gd name="connsiteY19" fmla="*/ 251415 h 7328490"/>
                <a:gd name="connsiteX20" fmla="*/ 1413121 w 3339552"/>
                <a:gd name="connsiteY20" fmla="*/ 270464 h 7328490"/>
                <a:gd name="connsiteX21" fmla="*/ 1339302 w 3339552"/>
                <a:gd name="connsiteY21" fmla="*/ 306184 h 7328490"/>
                <a:gd name="connsiteX22" fmla="*/ 1260721 w 3339552"/>
                <a:gd name="connsiteY22" fmla="*/ 346665 h 7328490"/>
                <a:gd name="connsiteX23" fmla="*/ 1191665 w 3339552"/>
                <a:gd name="connsiteY23" fmla="*/ 272847 h 7328490"/>
                <a:gd name="connsiteX24" fmla="*/ 1082127 w 3339552"/>
                <a:gd name="connsiteY24" fmla="*/ 353809 h 7328490"/>
                <a:gd name="connsiteX25" fmla="*/ 1020215 w 3339552"/>
                <a:gd name="connsiteY25" fmla="*/ 420484 h 7328490"/>
                <a:gd name="connsiteX26" fmla="*/ 858290 w 3339552"/>
                <a:gd name="connsiteY26" fmla="*/ 301422 h 7328490"/>
                <a:gd name="connsiteX27" fmla="*/ 796377 w 3339552"/>
                <a:gd name="connsiteY27" fmla="*/ 406196 h 7328490"/>
                <a:gd name="connsiteX28" fmla="*/ 755896 w 3339552"/>
                <a:gd name="connsiteY28" fmla="*/ 341903 h 7328490"/>
                <a:gd name="connsiteX29" fmla="*/ 689221 w 3339552"/>
                <a:gd name="connsiteY29" fmla="*/ 270465 h 7328490"/>
                <a:gd name="connsiteX30" fmla="*/ 667790 w 3339552"/>
                <a:gd name="connsiteY30" fmla="*/ 313328 h 7328490"/>
                <a:gd name="connsiteX31" fmla="*/ 620165 w 3339552"/>
                <a:gd name="connsiteY31" fmla="*/ 382384 h 7328490"/>
                <a:gd name="connsiteX32" fmla="*/ 589208 w 3339552"/>
                <a:gd name="connsiteY32" fmla="*/ 396672 h 7328490"/>
                <a:gd name="connsiteX33" fmla="*/ 498721 w 3339552"/>
                <a:gd name="connsiteY33" fmla="*/ 482397 h 7328490"/>
                <a:gd name="connsiteX34" fmla="*/ 396327 w 3339552"/>
                <a:gd name="connsiteY34" fmla="*/ 380003 h 7328490"/>
                <a:gd name="connsiteX35" fmla="*/ 243927 w 3339552"/>
                <a:gd name="connsiteY35" fmla="*/ 294278 h 7328490"/>
                <a:gd name="connsiteX36" fmla="*/ 174871 w 3339552"/>
                <a:gd name="connsiteY36" fmla="*/ 327615 h 7328490"/>
                <a:gd name="connsiteX37" fmla="*/ 127246 w 3339552"/>
                <a:gd name="connsiteY37" fmla="*/ 410959 h 7328490"/>
                <a:gd name="connsiteX38" fmla="*/ 43902 w 3339552"/>
                <a:gd name="connsiteY38" fmla="*/ 472872 h 7328490"/>
                <a:gd name="connsiteX39" fmla="*/ 8183 w 3339552"/>
                <a:gd name="connsiteY39" fmla="*/ 484778 h 7328490"/>
                <a:gd name="connsiteX40" fmla="*/ 198683 w 3339552"/>
                <a:gd name="connsiteY40" fmla="*/ 689565 h 7328490"/>
                <a:gd name="connsiteX41" fmla="*/ 265359 w 3339552"/>
                <a:gd name="connsiteY41" fmla="*/ 706234 h 7328490"/>
                <a:gd name="connsiteX42" fmla="*/ 298697 w 3339552"/>
                <a:gd name="connsiteY42" fmla="*/ 730047 h 7328490"/>
                <a:gd name="connsiteX43" fmla="*/ 296315 w 3339552"/>
                <a:gd name="connsiteY43" fmla="*/ 901496 h 7328490"/>
                <a:gd name="connsiteX44" fmla="*/ 362990 w 3339552"/>
                <a:gd name="connsiteY44" fmla="*/ 906259 h 7328490"/>
                <a:gd name="connsiteX45" fmla="*/ 401090 w 3339552"/>
                <a:gd name="connsiteY45" fmla="*/ 856253 h 7328490"/>
                <a:gd name="connsiteX46" fmla="*/ 482052 w 3339552"/>
                <a:gd name="connsiteY46" fmla="*/ 894353 h 7328490"/>
                <a:gd name="connsiteX47" fmla="*/ 420140 w 3339552"/>
                <a:gd name="connsiteY47" fmla="*/ 1039609 h 7328490"/>
                <a:gd name="connsiteX48" fmla="*/ 434427 w 3339552"/>
                <a:gd name="connsiteY48" fmla="*/ 1087234 h 7328490"/>
                <a:gd name="connsiteX49" fmla="*/ 379658 w 3339552"/>
                <a:gd name="connsiteY49" fmla="*/ 1139622 h 7328490"/>
                <a:gd name="connsiteX50" fmla="*/ 415377 w 3339552"/>
                <a:gd name="connsiteY50" fmla="*/ 1168196 h 7328490"/>
                <a:gd name="connsiteX51" fmla="*/ 486815 w 3339552"/>
                <a:gd name="connsiteY51" fmla="*/ 1256303 h 7328490"/>
                <a:gd name="connsiteX52" fmla="*/ 527296 w 3339552"/>
                <a:gd name="connsiteY52" fmla="*/ 1344409 h 7328490"/>
                <a:gd name="connsiteX53" fmla="*/ 636833 w 3339552"/>
                <a:gd name="connsiteY53" fmla="*/ 1396797 h 7328490"/>
                <a:gd name="connsiteX54" fmla="*/ 746371 w 3339552"/>
                <a:gd name="connsiteY54" fmla="*/ 1420609 h 7328490"/>
                <a:gd name="connsiteX55" fmla="*/ 829715 w 3339552"/>
                <a:gd name="connsiteY55" fmla="*/ 1468234 h 7328490"/>
                <a:gd name="connsiteX56" fmla="*/ 913058 w 3339552"/>
                <a:gd name="connsiteY56" fmla="*/ 1442040 h 7328490"/>
                <a:gd name="connsiteX57" fmla="*/ 994021 w 3339552"/>
                <a:gd name="connsiteY57" fmla="*/ 1368222 h 7328490"/>
                <a:gd name="connsiteX58" fmla="*/ 1103558 w 3339552"/>
                <a:gd name="connsiteY58" fmla="*/ 1351553 h 7328490"/>
                <a:gd name="connsiteX59" fmla="*/ 1170233 w 3339552"/>
                <a:gd name="connsiteY59" fmla="*/ 1356315 h 7328490"/>
                <a:gd name="connsiteX60" fmla="*/ 1329777 w 3339552"/>
                <a:gd name="connsiteY60" fmla="*/ 1465853 h 7328490"/>
                <a:gd name="connsiteX61" fmla="*/ 1389308 w 3339552"/>
                <a:gd name="connsiteY61" fmla="*/ 1494428 h 7328490"/>
                <a:gd name="connsiteX62" fmla="*/ 1260721 w 3339552"/>
                <a:gd name="connsiteY62" fmla="*/ 1596822 h 7328490"/>
                <a:gd name="connsiteX63" fmla="*/ 1263102 w 3339552"/>
                <a:gd name="connsiteY63" fmla="*/ 1661115 h 7328490"/>
                <a:gd name="connsiteX64" fmla="*/ 1425027 w 3339552"/>
                <a:gd name="connsiteY64" fmla="*/ 1613490 h 7328490"/>
                <a:gd name="connsiteX65" fmla="*/ 1386927 w 3339552"/>
                <a:gd name="connsiteY65" fmla="*/ 1677784 h 7328490"/>
                <a:gd name="connsiteX66" fmla="*/ 1405977 w 3339552"/>
                <a:gd name="connsiteY66" fmla="*/ 1751603 h 7328490"/>
                <a:gd name="connsiteX67" fmla="*/ 1517896 w 3339552"/>
                <a:gd name="connsiteY67" fmla="*/ 1787322 h 7328490"/>
                <a:gd name="connsiteX68" fmla="*/ 1591715 w 3339552"/>
                <a:gd name="connsiteY68" fmla="*/ 1803990 h 7328490"/>
                <a:gd name="connsiteX69" fmla="*/ 1501227 w 3339552"/>
                <a:gd name="connsiteY69" fmla="*/ 1934959 h 7328490"/>
                <a:gd name="connsiteX70" fmla="*/ 1494083 w 3339552"/>
                <a:gd name="connsiteY70" fmla="*/ 1984965 h 7328490"/>
                <a:gd name="connsiteX71" fmla="*/ 1422646 w 3339552"/>
                <a:gd name="connsiteY71" fmla="*/ 2020684 h 7328490"/>
                <a:gd name="connsiteX72" fmla="*/ 1391690 w 3339552"/>
                <a:gd name="connsiteY72" fmla="*/ 2082597 h 7328490"/>
                <a:gd name="connsiteX73" fmla="*/ 1260721 w 3339552"/>
                <a:gd name="connsiteY73" fmla="*/ 2056403 h 7328490"/>
                <a:gd name="connsiteX74" fmla="*/ 1139277 w 3339552"/>
                <a:gd name="connsiteY74" fmla="*/ 2056402 h 7328490"/>
                <a:gd name="connsiteX75" fmla="*/ 1072602 w 3339552"/>
                <a:gd name="connsiteY75" fmla="*/ 2084978 h 7328490"/>
                <a:gd name="connsiteX76" fmla="*/ 1065458 w 3339552"/>
                <a:gd name="connsiteY76" fmla="*/ 2184990 h 7328490"/>
                <a:gd name="connsiteX77" fmla="*/ 977352 w 3339552"/>
                <a:gd name="connsiteY77" fmla="*/ 2273097 h 7328490"/>
                <a:gd name="connsiteX78" fmla="*/ 1120227 w 3339552"/>
                <a:gd name="connsiteY78" fmla="*/ 2335009 h 7328490"/>
                <a:gd name="connsiteX79" fmla="*/ 1170234 w 3339552"/>
                <a:gd name="connsiteY79" fmla="*/ 2370727 h 7328490"/>
                <a:gd name="connsiteX80" fmla="*/ 1222621 w 3339552"/>
                <a:gd name="connsiteY80" fmla="*/ 2387397 h 7328490"/>
                <a:gd name="connsiteX81" fmla="*/ 1272627 w 3339552"/>
                <a:gd name="connsiteY81" fmla="*/ 2437403 h 7328490"/>
                <a:gd name="connsiteX82" fmla="*/ 1329777 w 3339552"/>
                <a:gd name="connsiteY82" fmla="*/ 2458834 h 7328490"/>
                <a:gd name="connsiteX83" fmla="*/ 1422646 w 3339552"/>
                <a:gd name="connsiteY83" fmla="*/ 2535034 h 7328490"/>
                <a:gd name="connsiteX84" fmla="*/ 1508371 w 3339552"/>
                <a:gd name="connsiteY84" fmla="*/ 2568373 h 7328490"/>
                <a:gd name="connsiteX85" fmla="*/ 1641721 w 3339552"/>
                <a:gd name="connsiteY85" fmla="*/ 2716009 h 7328490"/>
                <a:gd name="connsiteX86" fmla="*/ 1725065 w 3339552"/>
                <a:gd name="connsiteY86" fmla="*/ 2870790 h 7328490"/>
                <a:gd name="connsiteX87" fmla="*/ 1896514 w 3339552"/>
                <a:gd name="connsiteY87" fmla="*/ 2977947 h 7328490"/>
                <a:gd name="connsiteX88" fmla="*/ 1927471 w 3339552"/>
                <a:gd name="connsiteY88" fmla="*/ 3082722 h 7328490"/>
                <a:gd name="connsiteX89" fmla="*/ 1989383 w 3339552"/>
                <a:gd name="connsiteY89" fmla="*/ 3185115 h 7328490"/>
                <a:gd name="connsiteX90" fmla="*/ 2051296 w 3339552"/>
                <a:gd name="connsiteY90" fmla="*/ 3223215 h 7328490"/>
                <a:gd name="connsiteX91" fmla="*/ 2182265 w 3339552"/>
                <a:gd name="connsiteY91" fmla="*/ 3370853 h 7328490"/>
                <a:gd name="connsiteX92" fmla="*/ 2325139 w 3339552"/>
                <a:gd name="connsiteY92" fmla="*/ 3447053 h 7328490"/>
                <a:gd name="connsiteX93" fmla="*/ 2384671 w 3339552"/>
                <a:gd name="connsiteY93" fmla="*/ 3532778 h 7328490"/>
                <a:gd name="connsiteX94" fmla="*/ 2432296 w 3339552"/>
                <a:gd name="connsiteY94" fmla="*/ 3599453 h 7328490"/>
                <a:gd name="connsiteX95" fmla="*/ 2479921 w 3339552"/>
                <a:gd name="connsiteY95" fmla="*/ 3589929 h 7328490"/>
                <a:gd name="connsiteX96" fmla="*/ 2484683 w 3339552"/>
                <a:gd name="connsiteY96" fmla="*/ 3742328 h 7328490"/>
                <a:gd name="connsiteX97" fmla="*/ 2537071 w 3339552"/>
                <a:gd name="connsiteY97" fmla="*/ 3835197 h 7328490"/>
                <a:gd name="connsiteX98" fmla="*/ 2529927 w 3339552"/>
                <a:gd name="connsiteY98" fmla="*/ 3873297 h 7328490"/>
                <a:gd name="connsiteX99" fmla="*/ 2598983 w 3339552"/>
                <a:gd name="connsiteY99" fmla="*/ 3909015 h 7328490"/>
                <a:gd name="connsiteX100" fmla="*/ 2656133 w 3339552"/>
                <a:gd name="connsiteY100" fmla="*/ 3854247 h 7328490"/>
                <a:gd name="connsiteX101" fmla="*/ 2689471 w 3339552"/>
                <a:gd name="connsiteY101" fmla="*/ 3937590 h 7328490"/>
                <a:gd name="connsiteX102" fmla="*/ 2734715 w 3339552"/>
                <a:gd name="connsiteY102" fmla="*/ 3982834 h 7328490"/>
                <a:gd name="connsiteX103" fmla="*/ 2808533 w 3339552"/>
                <a:gd name="connsiteY103" fmla="*/ 4006647 h 7328490"/>
                <a:gd name="connsiteX104" fmla="*/ 2860921 w 3339552"/>
                <a:gd name="connsiteY104" fmla="*/ 4075703 h 7328490"/>
                <a:gd name="connsiteX105" fmla="*/ 2946646 w 3339552"/>
                <a:gd name="connsiteY105" fmla="*/ 4130472 h 7328490"/>
                <a:gd name="connsiteX106" fmla="*/ 2999033 w 3339552"/>
                <a:gd name="connsiteY106" fmla="*/ 4163809 h 7328490"/>
                <a:gd name="connsiteX107" fmla="*/ 2870446 w 3339552"/>
                <a:gd name="connsiteY107" fmla="*/ 4256678 h 7328490"/>
                <a:gd name="connsiteX108" fmla="*/ 2868064 w 3339552"/>
                <a:gd name="connsiteY108" fmla="*/ 4311446 h 7328490"/>
                <a:gd name="connsiteX109" fmla="*/ 2970458 w 3339552"/>
                <a:gd name="connsiteY109" fmla="*/ 4428128 h 7328490"/>
                <a:gd name="connsiteX110" fmla="*/ 3065708 w 3339552"/>
                <a:gd name="connsiteY110" fmla="*/ 4490040 h 7328490"/>
                <a:gd name="connsiteX111" fmla="*/ 3096665 w 3339552"/>
                <a:gd name="connsiteY111" fmla="*/ 4528140 h 7328490"/>
                <a:gd name="connsiteX112" fmla="*/ 3082377 w 3339552"/>
                <a:gd name="connsiteY112" fmla="*/ 4609103 h 7328490"/>
                <a:gd name="connsiteX113" fmla="*/ 3077615 w 3339552"/>
                <a:gd name="connsiteY113" fmla="*/ 4692447 h 7328490"/>
                <a:gd name="connsiteX114" fmla="*/ 3034752 w 3339552"/>
                <a:gd name="connsiteY114" fmla="*/ 4701972 h 7328490"/>
                <a:gd name="connsiteX115" fmla="*/ 3008558 w 3339552"/>
                <a:gd name="connsiteY115" fmla="*/ 4718640 h 7328490"/>
                <a:gd name="connsiteX116" fmla="*/ 3037133 w 3339552"/>
                <a:gd name="connsiteY116" fmla="*/ 4868659 h 7328490"/>
                <a:gd name="connsiteX117" fmla="*/ 3020465 w 3339552"/>
                <a:gd name="connsiteY117" fmla="*/ 5004390 h 7328490"/>
                <a:gd name="connsiteX118" fmla="*/ 2982365 w 3339552"/>
                <a:gd name="connsiteY118" fmla="*/ 5044872 h 7328490"/>
                <a:gd name="connsiteX119" fmla="*/ 2965696 w 3339552"/>
                <a:gd name="connsiteY119" fmla="*/ 5166315 h 7328490"/>
                <a:gd name="connsiteX120" fmla="*/ 2937121 w 3339552"/>
                <a:gd name="connsiteY120" fmla="*/ 5285378 h 7328490"/>
                <a:gd name="connsiteX121" fmla="*/ 2989508 w 3339552"/>
                <a:gd name="connsiteY121" fmla="*/ 5302047 h 7328490"/>
                <a:gd name="connsiteX122" fmla="*/ 2987127 w 3339552"/>
                <a:gd name="connsiteY122" fmla="*/ 5347290 h 7328490"/>
                <a:gd name="connsiteX123" fmla="*/ 2984746 w 3339552"/>
                <a:gd name="connsiteY123" fmla="*/ 5402059 h 7328490"/>
                <a:gd name="connsiteX124" fmla="*/ 3041896 w 3339552"/>
                <a:gd name="connsiteY124" fmla="*/ 5471115 h 7328490"/>
                <a:gd name="connsiteX125" fmla="*/ 3089521 w 3339552"/>
                <a:gd name="connsiteY125" fmla="*/ 5597322 h 7328490"/>
                <a:gd name="connsiteX126" fmla="*/ 2996652 w 3339552"/>
                <a:gd name="connsiteY126" fmla="*/ 5887834 h 7328490"/>
                <a:gd name="connsiteX127" fmla="*/ 3018083 w 3339552"/>
                <a:gd name="connsiteY127" fmla="*/ 5942603 h 7328490"/>
                <a:gd name="connsiteX128" fmla="*/ 3044277 w 3339552"/>
                <a:gd name="connsiteY128" fmla="*/ 5994990 h 7328490"/>
                <a:gd name="connsiteX129" fmla="*/ 3049040 w 3339552"/>
                <a:gd name="connsiteY129" fmla="*/ 6099765 h 7328490"/>
                <a:gd name="connsiteX130" fmla="*/ 2956170 w 3339552"/>
                <a:gd name="connsiteY130" fmla="*/ 6259310 h 7328490"/>
                <a:gd name="connsiteX131" fmla="*/ 2920452 w 3339552"/>
                <a:gd name="connsiteY131" fmla="*/ 6240259 h 7328490"/>
                <a:gd name="connsiteX132" fmla="*/ 2849015 w 3339552"/>
                <a:gd name="connsiteY132" fmla="*/ 6252165 h 7328490"/>
                <a:gd name="connsiteX133" fmla="*/ 2713283 w 3339552"/>
                <a:gd name="connsiteY133" fmla="*/ 6364084 h 7328490"/>
                <a:gd name="connsiteX134" fmla="*/ 2606127 w 3339552"/>
                <a:gd name="connsiteY134" fmla="*/ 6349797 h 7328490"/>
                <a:gd name="connsiteX135" fmla="*/ 2575171 w 3339552"/>
                <a:gd name="connsiteY135" fmla="*/ 6378372 h 7328490"/>
                <a:gd name="connsiteX136" fmla="*/ 2508495 w 3339552"/>
                <a:gd name="connsiteY136" fmla="*/ 6423614 h 7328490"/>
                <a:gd name="connsiteX137" fmla="*/ 2391815 w 3339552"/>
                <a:gd name="connsiteY137" fmla="*/ 6411709 h 7328490"/>
                <a:gd name="connsiteX138" fmla="*/ 2368002 w 3339552"/>
                <a:gd name="connsiteY138" fmla="*/ 6528390 h 7328490"/>
                <a:gd name="connsiteX139" fmla="*/ 2363240 w 3339552"/>
                <a:gd name="connsiteY139" fmla="*/ 6564109 h 7328490"/>
                <a:gd name="connsiteX140" fmla="*/ 2339428 w 3339552"/>
                <a:gd name="connsiteY140" fmla="*/ 6583159 h 7328490"/>
                <a:gd name="connsiteX141" fmla="*/ 2141783 w 3339552"/>
                <a:gd name="connsiteY141" fmla="*/ 6535534 h 7328490"/>
                <a:gd name="connsiteX142" fmla="*/ 2103683 w 3339552"/>
                <a:gd name="connsiteY142" fmla="*/ 6587922 h 7328490"/>
                <a:gd name="connsiteX143" fmla="*/ 2072727 w 3339552"/>
                <a:gd name="connsiteY143" fmla="*/ 6683172 h 7328490"/>
                <a:gd name="connsiteX144" fmla="*/ 2039389 w 3339552"/>
                <a:gd name="connsiteY144" fmla="*/ 6747465 h 7328490"/>
                <a:gd name="connsiteX145" fmla="*/ 2051296 w 3339552"/>
                <a:gd name="connsiteY145" fmla="*/ 6809378 h 7328490"/>
                <a:gd name="connsiteX146" fmla="*/ 2184646 w 3339552"/>
                <a:gd name="connsiteY146" fmla="*/ 6921297 h 7328490"/>
                <a:gd name="connsiteX147" fmla="*/ 2253702 w 3339552"/>
                <a:gd name="connsiteY147" fmla="*/ 6954634 h 7328490"/>
                <a:gd name="connsiteX148" fmla="*/ 2237033 w 3339552"/>
                <a:gd name="connsiteY148" fmla="*/ 6978447 h 7328490"/>
                <a:gd name="connsiteX149" fmla="*/ 2201315 w 3339552"/>
                <a:gd name="connsiteY149" fmla="*/ 6997497 h 7328490"/>
                <a:gd name="connsiteX150" fmla="*/ 2234652 w 3339552"/>
                <a:gd name="connsiteY150" fmla="*/ 7073697 h 7328490"/>
                <a:gd name="connsiteX151" fmla="*/ 2203696 w 3339552"/>
                <a:gd name="connsiteY151" fmla="*/ 7095128 h 7328490"/>
                <a:gd name="connsiteX152" fmla="*/ 2098921 w 3339552"/>
                <a:gd name="connsiteY152" fmla="*/ 7033215 h 7328490"/>
                <a:gd name="connsiteX153" fmla="*/ 2056058 w 3339552"/>
                <a:gd name="connsiteY153" fmla="*/ 7059409 h 7328490"/>
                <a:gd name="connsiteX154" fmla="*/ 1996527 w 3339552"/>
                <a:gd name="connsiteY154" fmla="*/ 6957015 h 7328490"/>
                <a:gd name="connsiteX155" fmla="*/ 1879846 w 3339552"/>
                <a:gd name="connsiteY155" fmla="*/ 6983209 h 7328490"/>
                <a:gd name="connsiteX156" fmla="*/ 1815552 w 3339552"/>
                <a:gd name="connsiteY156" fmla="*/ 6987972 h 7328490"/>
                <a:gd name="connsiteX157" fmla="*/ 1765546 w 3339552"/>
                <a:gd name="connsiteY157" fmla="*/ 6983210 h 7328490"/>
                <a:gd name="connsiteX158" fmla="*/ 1708396 w 3339552"/>
                <a:gd name="connsiteY158" fmla="*/ 7028453 h 7328490"/>
                <a:gd name="connsiteX159" fmla="*/ 1529802 w 3339552"/>
                <a:gd name="connsiteY159" fmla="*/ 6987972 h 7328490"/>
                <a:gd name="connsiteX160" fmla="*/ 1553614 w 3339552"/>
                <a:gd name="connsiteY160" fmla="*/ 7114178 h 7328490"/>
                <a:gd name="connsiteX161" fmla="*/ 1477415 w 3339552"/>
                <a:gd name="connsiteY161" fmla="*/ 7159422 h 7328490"/>
                <a:gd name="connsiteX162" fmla="*/ 1415502 w 3339552"/>
                <a:gd name="connsiteY162" fmla="*/ 7226096 h 7328490"/>
                <a:gd name="connsiteX163" fmla="*/ 1265483 w 3339552"/>
                <a:gd name="connsiteY163" fmla="*/ 7218953 h 7328490"/>
                <a:gd name="connsiteX164" fmla="*/ 1213096 w 3339552"/>
                <a:gd name="connsiteY164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61702 w 3339552"/>
                <a:gd name="connsiteY4" fmla="*/ 807832 h 7328490"/>
                <a:gd name="connsiteX5" fmla="*/ 2609302 w 3339552"/>
                <a:gd name="connsiteY5" fmla="*/ 760207 h 7328490"/>
                <a:gd name="connsiteX6" fmla="*/ 2580727 w 3339552"/>
                <a:gd name="connsiteY6" fmla="*/ 604632 h 7328490"/>
                <a:gd name="connsiteX7" fmla="*/ 2526752 w 3339552"/>
                <a:gd name="connsiteY7" fmla="*/ 531609 h 7328490"/>
                <a:gd name="connsiteX8" fmla="*/ 2596602 w 3339552"/>
                <a:gd name="connsiteY8" fmla="*/ 407782 h 7328490"/>
                <a:gd name="connsiteX9" fmla="*/ 2629939 w 3339552"/>
                <a:gd name="connsiteY9" fmla="*/ 310947 h 7328490"/>
                <a:gd name="connsiteX10" fmla="*/ 2517227 w 3339552"/>
                <a:gd name="connsiteY10" fmla="*/ 239507 h 7328490"/>
                <a:gd name="connsiteX11" fmla="*/ 2402927 w 3339552"/>
                <a:gd name="connsiteY11" fmla="*/ 271257 h 7328490"/>
                <a:gd name="connsiteX12" fmla="*/ 2275927 w 3339552"/>
                <a:gd name="connsiteY12" fmla="*/ 198232 h 7328490"/>
                <a:gd name="connsiteX13" fmla="*/ 2133052 w 3339552"/>
                <a:gd name="connsiteY13" fmla="*/ 233157 h 7328490"/>
                <a:gd name="connsiteX14" fmla="*/ 1913977 w 3339552"/>
                <a:gd name="connsiteY14" fmla="*/ 36309 h 7328490"/>
                <a:gd name="connsiteX15" fmla="*/ 1777452 w 3339552"/>
                <a:gd name="connsiteY15" fmla="*/ 13289 h 7328490"/>
                <a:gd name="connsiteX16" fmla="*/ 1703633 w 3339552"/>
                <a:gd name="connsiteY16" fmla="*/ 41864 h 7328490"/>
                <a:gd name="connsiteX17" fmla="*/ 1615527 w 3339552"/>
                <a:gd name="connsiteY17" fmla="*/ 75203 h 7328490"/>
                <a:gd name="connsiteX18" fmla="*/ 1515515 w 3339552"/>
                <a:gd name="connsiteY18" fmla="*/ 129971 h 7328490"/>
                <a:gd name="connsiteX19" fmla="*/ 1525040 w 3339552"/>
                <a:gd name="connsiteY19" fmla="*/ 194264 h 7328490"/>
                <a:gd name="connsiteX20" fmla="*/ 1505990 w 3339552"/>
                <a:gd name="connsiteY20" fmla="*/ 251415 h 7328490"/>
                <a:gd name="connsiteX21" fmla="*/ 1413121 w 3339552"/>
                <a:gd name="connsiteY21" fmla="*/ 270464 h 7328490"/>
                <a:gd name="connsiteX22" fmla="*/ 1339302 w 3339552"/>
                <a:gd name="connsiteY22" fmla="*/ 306184 h 7328490"/>
                <a:gd name="connsiteX23" fmla="*/ 1260721 w 3339552"/>
                <a:gd name="connsiteY23" fmla="*/ 346665 h 7328490"/>
                <a:gd name="connsiteX24" fmla="*/ 1191665 w 3339552"/>
                <a:gd name="connsiteY24" fmla="*/ 272847 h 7328490"/>
                <a:gd name="connsiteX25" fmla="*/ 1082127 w 3339552"/>
                <a:gd name="connsiteY25" fmla="*/ 353809 h 7328490"/>
                <a:gd name="connsiteX26" fmla="*/ 1020215 w 3339552"/>
                <a:gd name="connsiteY26" fmla="*/ 420484 h 7328490"/>
                <a:gd name="connsiteX27" fmla="*/ 858290 w 3339552"/>
                <a:gd name="connsiteY27" fmla="*/ 301422 h 7328490"/>
                <a:gd name="connsiteX28" fmla="*/ 796377 w 3339552"/>
                <a:gd name="connsiteY28" fmla="*/ 406196 h 7328490"/>
                <a:gd name="connsiteX29" fmla="*/ 755896 w 3339552"/>
                <a:gd name="connsiteY29" fmla="*/ 341903 h 7328490"/>
                <a:gd name="connsiteX30" fmla="*/ 689221 w 3339552"/>
                <a:gd name="connsiteY30" fmla="*/ 270465 h 7328490"/>
                <a:gd name="connsiteX31" fmla="*/ 667790 w 3339552"/>
                <a:gd name="connsiteY31" fmla="*/ 313328 h 7328490"/>
                <a:gd name="connsiteX32" fmla="*/ 620165 w 3339552"/>
                <a:gd name="connsiteY32" fmla="*/ 382384 h 7328490"/>
                <a:gd name="connsiteX33" fmla="*/ 589208 w 3339552"/>
                <a:gd name="connsiteY33" fmla="*/ 396672 h 7328490"/>
                <a:gd name="connsiteX34" fmla="*/ 498721 w 3339552"/>
                <a:gd name="connsiteY34" fmla="*/ 482397 h 7328490"/>
                <a:gd name="connsiteX35" fmla="*/ 396327 w 3339552"/>
                <a:gd name="connsiteY35" fmla="*/ 380003 h 7328490"/>
                <a:gd name="connsiteX36" fmla="*/ 243927 w 3339552"/>
                <a:gd name="connsiteY36" fmla="*/ 294278 h 7328490"/>
                <a:gd name="connsiteX37" fmla="*/ 174871 w 3339552"/>
                <a:gd name="connsiteY37" fmla="*/ 327615 h 7328490"/>
                <a:gd name="connsiteX38" fmla="*/ 127246 w 3339552"/>
                <a:gd name="connsiteY38" fmla="*/ 410959 h 7328490"/>
                <a:gd name="connsiteX39" fmla="*/ 43902 w 3339552"/>
                <a:gd name="connsiteY39" fmla="*/ 472872 h 7328490"/>
                <a:gd name="connsiteX40" fmla="*/ 8183 w 3339552"/>
                <a:gd name="connsiteY40" fmla="*/ 484778 h 7328490"/>
                <a:gd name="connsiteX41" fmla="*/ 198683 w 3339552"/>
                <a:gd name="connsiteY41" fmla="*/ 689565 h 7328490"/>
                <a:gd name="connsiteX42" fmla="*/ 265359 w 3339552"/>
                <a:gd name="connsiteY42" fmla="*/ 706234 h 7328490"/>
                <a:gd name="connsiteX43" fmla="*/ 298697 w 3339552"/>
                <a:gd name="connsiteY43" fmla="*/ 730047 h 7328490"/>
                <a:gd name="connsiteX44" fmla="*/ 296315 w 3339552"/>
                <a:gd name="connsiteY44" fmla="*/ 901496 h 7328490"/>
                <a:gd name="connsiteX45" fmla="*/ 362990 w 3339552"/>
                <a:gd name="connsiteY45" fmla="*/ 906259 h 7328490"/>
                <a:gd name="connsiteX46" fmla="*/ 401090 w 3339552"/>
                <a:gd name="connsiteY46" fmla="*/ 856253 h 7328490"/>
                <a:gd name="connsiteX47" fmla="*/ 482052 w 3339552"/>
                <a:gd name="connsiteY47" fmla="*/ 894353 h 7328490"/>
                <a:gd name="connsiteX48" fmla="*/ 420140 w 3339552"/>
                <a:gd name="connsiteY48" fmla="*/ 1039609 h 7328490"/>
                <a:gd name="connsiteX49" fmla="*/ 434427 w 3339552"/>
                <a:gd name="connsiteY49" fmla="*/ 1087234 h 7328490"/>
                <a:gd name="connsiteX50" fmla="*/ 379658 w 3339552"/>
                <a:gd name="connsiteY50" fmla="*/ 1139622 h 7328490"/>
                <a:gd name="connsiteX51" fmla="*/ 415377 w 3339552"/>
                <a:gd name="connsiteY51" fmla="*/ 1168196 h 7328490"/>
                <a:gd name="connsiteX52" fmla="*/ 486815 w 3339552"/>
                <a:gd name="connsiteY52" fmla="*/ 1256303 h 7328490"/>
                <a:gd name="connsiteX53" fmla="*/ 527296 w 3339552"/>
                <a:gd name="connsiteY53" fmla="*/ 1344409 h 7328490"/>
                <a:gd name="connsiteX54" fmla="*/ 636833 w 3339552"/>
                <a:gd name="connsiteY54" fmla="*/ 1396797 h 7328490"/>
                <a:gd name="connsiteX55" fmla="*/ 746371 w 3339552"/>
                <a:gd name="connsiteY55" fmla="*/ 1420609 h 7328490"/>
                <a:gd name="connsiteX56" fmla="*/ 829715 w 3339552"/>
                <a:gd name="connsiteY56" fmla="*/ 1468234 h 7328490"/>
                <a:gd name="connsiteX57" fmla="*/ 913058 w 3339552"/>
                <a:gd name="connsiteY57" fmla="*/ 1442040 h 7328490"/>
                <a:gd name="connsiteX58" fmla="*/ 994021 w 3339552"/>
                <a:gd name="connsiteY58" fmla="*/ 1368222 h 7328490"/>
                <a:gd name="connsiteX59" fmla="*/ 1103558 w 3339552"/>
                <a:gd name="connsiteY59" fmla="*/ 1351553 h 7328490"/>
                <a:gd name="connsiteX60" fmla="*/ 1170233 w 3339552"/>
                <a:gd name="connsiteY60" fmla="*/ 1356315 h 7328490"/>
                <a:gd name="connsiteX61" fmla="*/ 1329777 w 3339552"/>
                <a:gd name="connsiteY61" fmla="*/ 1465853 h 7328490"/>
                <a:gd name="connsiteX62" fmla="*/ 1389308 w 3339552"/>
                <a:gd name="connsiteY62" fmla="*/ 1494428 h 7328490"/>
                <a:gd name="connsiteX63" fmla="*/ 1260721 w 3339552"/>
                <a:gd name="connsiteY63" fmla="*/ 1596822 h 7328490"/>
                <a:gd name="connsiteX64" fmla="*/ 1263102 w 3339552"/>
                <a:gd name="connsiteY64" fmla="*/ 1661115 h 7328490"/>
                <a:gd name="connsiteX65" fmla="*/ 1425027 w 3339552"/>
                <a:gd name="connsiteY65" fmla="*/ 1613490 h 7328490"/>
                <a:gd name="connsiteX66" fmla="*/ 1386927 w 3339552"/>
                <a:gd name="connsiteY66" fmla="*/ 1677784 h 7328490"/>
                <a:gd name="connsiteX67" fmla="*/ 1405977 w 3339552"/>
                <a:gd name="connsiteY67" fmla="*/ 1751603 h 7328490"/>
                <a:gd name="connsiteX68" fmla="*/ 1517896 w 3339552"/>
                <a:gd name="connsiteY68" fmla="*/ 1787322 h 7328490"/>
                <a:gd name="connsiteX69" fmla="*/ 1591715 w 3339552"/>
                <a:gd name="connsiteY69" fmla="*/ 1803990 h 7328490"/>
                <a:gd name="connsiteX70" fmla="*/ 1501227 w 3339552"/>
                <a:gd name="connsiteY70" fmla="*/ 1934959 h 7328490"/>
                <a:gd name="connsiteX71" fmla="*/ 1494083 w 3339552"/>
                <a:gd name="connsiteY71" fmla="*/ 1984965 h 7328490"/>
                <a:gd name="connsiteX72" fmla="*/ 1422646 w 3339552"/>
                <a:gd name="connsiteY72" fmla="*/ 2020684 h 7328490"/>
                <a:gd name="connsiteX73" fmla="*/ 1391690 w 3339552"/>
                <a:gd name="connsiteY73" fmla="*/ 2082597 h 7328490"/>
                <a:gd name="connsiteX74" fmla="*/ 1260721 w 3339552"/>
                <a:gd name="connsiteY74" fmla="*/ 2056403 h 7328490"/>
                <a:gd name="connsiteX75" fmla="*/ 1139277 w 3339552"/>
                <a:gd name="connsiteY75" fmla="*/ 2056402 h 7328490"/>
                <a:gd name="connsiteX76" fmla="*/ 1072602 w 3339552"/>
                <a:gd name="connsiteY76" fmla="*/ 2084978 h 7328490"/>
                <a:gd name="connsiteX77" fmla="*/ 1065458 w 3339552"/>
                <a:gd name="connsiteY77" fmla="*/ 2184990 h 7328490"/>
                <a:gd name="connsiteX78" fmla="*/ 977352 w 3339552"/>
                <a:gd name="connsiteY78" fmla="*/ 2273097 h 7328490"/>
                <a:gd name="connsiteX79" fmla="*/ 1120227 w 3339552"/>
                <a:gd name="connsiteY79" fmla="*/ 2335009 h 7328490"/>
                <a:gd name="connsiteX80" fmla="*/ 1170234 w 3339552"/>
                <a:gd name="connsiteY80" fmla="*/ 2370727 h 7328490"/>
                <a:gd name="connsiteX81" fmla="*/ 1222621 w 3339552"/>
                <a:gd name="connsiteY81" fmla="*/ 2387397 h 7328490"/>
                <a:gd name="connsiteX82" fmla="*/ 1272627 w 3339552"/>
                <a:gd name="connsiteY82" fmla="*/ 2437403 h 7328490"/>
                <a:gd name="connsiteX83" fmla="*/ 1329777 w 3339552"/>
                <a:gd name="connsiteY83" fmla="*/ 2458834 h 7328490"/>
                <a:gd name="connsiteX84" fmla="*/ 1422646 w 3339552"/>
                <a:gd name="connsiteY84" fmla="*/ 2535034 h 7328490"/>
                <a:gd name="connsiteX85" fmla="*/ 1508371 w 3339552"/>
                <a:gd name="connsiteY85" fmla="*/ 2568373 h 7328490"/>
                <a:gd name="connsiteX86" fmla="*/ 1641721 w 3339552"/>
                <a:gd name="connsiteY86" fmla="*/ 2716009 h 7328490"/>
                <a:gd name="connsiteX87" fmla="*/ 1725065 w 3339552"/>
                <a:gd name="connsiteY87" fmla="*/ 2870790 h 7328490"/>
                <a:gd name="connsiteX88" fmla="*/ 1896514 w 3339552"/>
                <a:gd name="connsiteY88" fmla="*/ 2977947 h 7328490"/>
                <a:gd name="connsiteX89" fmla="*/ 1927471 w 3339552"/>
                <a:gd name="connsiteY89" fmla="*/ 3082722 h 7328490"/>
                <a:gd name="connsiteX90" fmla="*/ 1989383 w 3339552"/>
                <a:gd name="connsiteY90" fmla="*/ 3185115 h 7328490"/>
                <a:gd name="connsiteX91" fmla="*/ 2051296 w 3339552"/>
                <a:gd name="connsiteY91" fmla="*/ 3223215 h 7328490"/>
                <a:gd name="connsiteX92" fmla="*/ 2182265 w 3339552"/>
                <a:gd name="connsiteY92" fmla="*/ 3370853 h 7328490"/>
                <a:gd name="connsiteX93" fmla="*/ 2325139 w 3339552"/>
                <a:gd name="connsiteY93" fmla="*/ 3447053 h 7328490"/>
                <a:gd name="connsiteX94" fmla="*/ 2384671 w 3339552"/>
                <a:gd name="connsiteY94" fmla="*/ 3532778 h 7328490"/>
                <a:gd name="connsiteX95" fmla="*/ 2432296 w 3339552"/>
                <a:gd name="connsiteY95" fmla="*/ 3599453 h 7328490"/>
                <a:gd name="connsiteX96" fmla="*/ 2479921 w 3339552"/>
                <a:gd name="connsiteY96" fmla="*/ 3589929 h 7328490"/>
                <a:gd name="connsiteX97" fmla="*/ 2484683 w 3339552"/>
                <a:gd name="connsiteY97" fmla="*/ 3742328 h 7328490"/>
                <a:gd name="connsiteX98" fmla="*/ 2537071 w 3339552"/>
                <a:gd name="connsiteY98" fmla="*/ 3835197 h 7328490"/>
                <a:gd name="connsiteX99" fmla="*/ 2529927 w 3339552"/>
                <a:gd name="connsiteY99" fmla="*/ 3873297 h 7328490"/>
                <a:gd name="connsiteX100" fmla="*/ 2598983 w 3339552"/>
                <a:gd name="connsiteY100" fmla="*/ 3909015 h 7328490"/>
                <a:gd name="connsiteX101" fmla="*/ 2656133 w 3339552"/>
                <a:gd name="connsiteY101" fmla="*/ 3854247 h 7328490"/>
                <a:gd name="connsiteX102" fmla="*/ 2689471 w 3339552"/>
                <a:gd name="connsiteY102" fmla="*/ 3937590 h 7328490"/>
                <a:gd name="connsiteX103" fmla="*/ 2734715 w 3339552"/>
                <a:gd name="connsiteY103" fmla="*/ 3982834 h 7328490"/>
                <a:gd name="connsiteX104" fmla="*/ 2808533 w 3339552"/>
                <a:gd name="connsiteY104" fmla="*/ 4006647 h 7328490"/>
                <a:gd name="connsiteX105" fmla="*/ 2860921 w 3339552"/>
                <a:gd name="connsiteY105" fmla="*/ 4075703 h 7328490"/>
                <a:gd name="connsiteX106" fmla="*/ 2946646 w 3339552"/>
                <a:gd name="connsiteY106" fmla="*/ 4130472 h 7328490"/>
                <a:gd name="connsiteX107" fmla="*/ 2999033 w 3339552"/>
                <a:gd name="connsiteY107" fmla="*/ 4163809 h 7328490"/>
                <a:gd name="connsiteX108" fmla="*/ 2870446 w 3339552"/>
                <a:gd name="connsiteY108" fmla="*/ 4256678 h 7328490"/>
                <a:gd name="connsiteX109" fmla="*/ 2868064 w 3339552"/>
                <a:gd name="connsiteY109" fmla="*/ 4311446 h 7328490"/>
                <a:gd name="connsiteX110" fmla="*/ 2970458 w 3339552"/>
                <a:gd name="connsiteY110" fmla="*/ 4428128 h 7328490"/>
                <a:gd name="connsiteX111" fmla="*/ 3065708 w 3339552"/>
                <a:gd name="connsiteY111" fmla="*/ 4490040 h 7328490"/>
                <a:gd name="connsiteX112" fmla="*/ 3096665 w 3339552"/>
                <a:gd name="connsiteY112" fmla="*/ 4528140 h 7328490"/>
                <a:gd name="connsiteX113" fmla="*/ 3082377 w 3339552"/>
                <a:gd name="connsiteY113" fmla="*/ 4609103 h 7328490"/>
                <a:gd name="connsiteX114" fmla="*/ 3077615 w 3339552"/>
                <a:gd name="connsiteY114" fmla="*/ 4692447 h 7328490"/>
                <a:gd name="connsiteX115" fmla="*/ 3034752 w 3339552"/>
                <a:gd name="connsiteY115" fmla="*/ 4701972 h 7328490"/>
                <a:gd name="connsiteX116" fmla="*/ 3008558 w 3339552"/>
                <a:gd name="connsiteY116" fmla="*/ 4718640 h 7328490"/>
                <a:gd name="connsiteX117" fmla="*/ 3037133 w 3339552"/>
                <a:gd name="connsiteY117" fmla="*/ 4868659 h 7328490"/>
                <a:gd name="connsiteX118" fmla="*/ 3020465 w 3339552"/>
                <a:gd name="connsiteY118" fmla="*/ 5004390 h 7328490"/>
                <a:gd name="connsiteX119" fmla="*/ 2982365 w 3339552"/>
                <a:gd name="connsiteY119" fmla="*/ 5044872 h 7328490"/>
                <a:gd name="connsiteX120" fmla="*/ 2965696 w 3339552"/>
                <a:gd name="connsiteY120" fmla="*/ 5166315 h 7328490"/>
                <a:gd name="connsiteX121" fmla="*/ 2937121 w 3339552"/>
                <a:gd name="connsiteY121" fmla="*/ 5285378 h 7328490"/>
                <a:gd name="connsiteX122" fmla="*/ 2989508 w 3339552"/>
                <a:gd name="connsiteY122" fmla="*/ 5302047 h 7328490"/>
                <a:gd name="connsiteX123" fmla="*/ 2987127 w 3339552"/>
                <a:gd name="connsiteY123" fmla="*/ 5347290 h 7328490"/>
                <a:gd name="connsiteX124" fmla="*/ 2984746 w 3339552"/>
                <a:gd name="connsiteY124" fmla="*/ 5402059 h 7328490"/>
                <a:gd name="connsiteX125" fmla="*/ 3041896 w 3339552"/>
                <a:gd name="connsiteY125" fmla="*/ 5471115 h 7328490"/>
                <a:gd name="connsiteX126" fmla="*/ 3089521 w 3339552"/>
                <a:gd name="connsiteY126" fmla="*/ 5597322 h 7328490"/>
                <a:gd name="connsiteX127" fmla="*/ 2996652 w 3339552"/>
                <a:gd name="connsiteY127" fmla="*/ 5887834 h 7328490"/>
                <a:gd name="connsiteX128" fmla="*/ 3018083 w 3339552"/>
                <a:gd name="connsiteY128" fmla="*/ 5942603 h 7328490"/>
                <a:gd name="connsiteX129" fmla="*/ 3044277 w 3339552"/>
                <a:gd name="connsiteY129" fmla="*/ 5994990 h 7328490"/>
                <a:gd name="connsiteX130" fmla="*/ 3049040 w 3339552"/>
                <a:gd name="connsiteY130" fmla="*/ 6099765 h 7328490"/>
                <a:gd name="connsiteX131" fmla="*/ 2956170 w 3339552"/>
                <a:gd name="connsiteY131" fmla="*/ 6259310 h 7328490"/>
                <a:gd name="connsiteX132" fmla="*/ 2920452 w 3339552"/>
                <a:gd name="connsiteY132" fmla="*/ 6240259 h 7328490"/>
                <a:gd name="connsiteX133" fmla="*/ 2849015 w 3339552"/>
                <a:gd name="connsiteY133" fmla="*/ 6252165 h 7328490"/>
                <a:gd name="connsiteX134" fmla="*/ 2713283 w 3339552"/>
                <a:gd name="connsiteY134" fmla="*/ 6364084 h 7328490"/>
                <a:gd name="connsiteX135" fmla="*/ 2606127 w 3339552"/>
                <a:gd name="connsiteY135" fmla="*/ 6349797 h 7328490"/>
                <a:gd name="connsiteX136" fmla="*/ 2575171 w 3339552"/>
                <a:gd name="connsiteY136" fmla="*/ 6378372 h 7328490"/>
                <a:gd name="connsiteX137" fmla="*/ 2508495 w 3339552"/>
                <a:gd name="connsiteY137" fmla="*/ 6423614 h 7328490"/>
                <a:gd name="connsiteX138" fmla="*/ 2391815 w 3339552"/>
                <a:gd name="connsiteY138" fmla="*/ 6411709 h 7328490"/>
                <a:gd name="connsiteX139" fmla="*/ 2368002 w 3339552"/>
                <a:gd name="connsiteY139" fmla="*/ 6528390 h 7328490"/>
                <a:gd name="connsiteX140" fmla="*/ 2363240 w 3339552"/>
                <a:gd name="connsiteY140" fmla="*/ 6564109 h 7328490"/>
                <a:gd name="connsiteX141" fmla="*/ 2339428 w 3339552"/>
                <a:gd name="connsiteY141" fmla="*/ 6583159 h 7328490"/>
                <a:gd name="connsiteX142" fmla="*/ 2141783 w 3339552"/>
                <a:gd name="connsiteY142" fmla="*/ 6535534 h 7328490"/>
                <a:gd name="connsiteX143" fmla="*/ 2103683 w 3339552"/>
                <a:gd name="connsiteY143" fmla="*/ 6587922 h 7328490"/>
                <a:gd name="connsiteX144" fmla="*/ 2072727 w 3339552"/>
                <a:gd name="connsiteY144" fmla="*/ 6683172 h 7328490"/>
                <a:gd name="connsiteX145" fmla="*/ 2039389 w 3339552"/>
                <a:gd name="connsiteY145" fmla="*/ 6747465 h 7328490"/>
                <a:gd name="connsiteX146" fmla="*/ 2051296 w 3339552"/>
                <a:gd name="connsiteY146" fmla="*/ 6809378 h 7328490"/>
                <a:gd name="connsiteX147" fmla="*/ 2184646 w 3339552"/>
                <a:gd name="connsiteY147" fmla="*/ 6921297 h 7328490"/>
                <a:gd name="connsiteX148" fmla="*/ 2253702 w 3339552"/>
                <a:gd name="connsiteY148" fmla="*/ 6954634 h 7328490"/>
                <a:gd name="connsiteX149" fmla="*/ 2237033 w 3339552"/>
                <a:gd name="connsiteY149" fmla="*/ 6978447 h 7328490"/>
                <a:gd name="connsiteX150" fmla="*/ 2201315 w 3339552"/>
                <a:gd name="connsiteY150" fmla="*/ 6997497 h 7328490"/>
                <a:gd name="connsiteX151" fmla="*/ 2234652 w 3339552"/>
                <a:gd name="connsiteY151" fmla="*/ 7073697 h 7328490"/>
                <a:gd name="connsiteX152" fmla="*/ 2203696 w 3339552"/>
                <a:gd name="connsiteY152" fmla="*/ 7095128 h 7328490"/>
                <a:gd name="connsiteX153" fmla="*/ 2098921 w 3339552"/>
                <a:gd name="connsiteY153" fmla="*/ 7033215 h 7328490"/>
                <a:gd name="connsiteX154" fmla="*/ 2056058 w 3339552"/>
                <a:gd name="connsiteY154" fmla="*/ 7059409 h 7328490"/>
                <a:gd name="connsiteX155" fmla="*/ 1996527 w 3339552"/>
                <a:gd name="connsiteY155" fmla="*/ 6957015 h 7328490"/>
                <a:gd name="connsiteX156" fmla="*/ 1879846 w 3339552"/>
                <a:gd name="connsiteY156" fmla="*/ 6983209 h 7328490"/>
                <a:gd name="connsiteX157" fmla="*/ 1815552 w 3339552"/>
                <a:gd name="connsiteY157" fmla="*/ 6987972 h 7328490"/>
                <a:gd name="connsiteX158" fmla="*/ 1765546 w 3339552"/>
                <a:gd name="connsiteY158" fmla="*/ 6983210 h 7328490"/>
                <a:gd name="connsiteX159" fmla="*/ 1708396 w 3339552"/>
                <a:gd name="connsiteY159" fmla="*/ 7028453 h 7328490"/>
                <a:gd name="connsiteX160" fmla="*/ 1529802 w 3339552"/>
                <a:gd name="connsiteY160" fmla="*/ 6987972 h 7328490"/>
                <a:gd name="connsiteX161" fmla="*/ 1553614 w 3339552"/>
                <a:gd name="connsiteY161" fmla="*/ 7114178 h 7328490"/>
                <a:gd name="connsiteX162" fmla="*/ 1477415 w 3339552"/>
                <a:gd name="connsiteY162" fmla="*/ 7159422 h 7328490"/>
                <a:gd name="connsiteX163" fmla="*/ 1415502 w 3339552"/>
                <a:gd name="connsiteY163" fmla="*/ 7226096 h 7328490"/>
                <a:gd name="connsiteX164" fmla="*/ 1265483 w 3339552"/>
                <a:gd name="connsiteY164" fmla="*/ 7218953 h 7328490"/>
                <a:gd name="connsiteX165" fmla="*/ 1213096 w 3339552"/>
                <a:gd name="connsiteY165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99802 w 3339552"/>
                <a:gd name="connsiteY4" fmla="*/ 874507 h 7328490"/>
                <a:gd name="connsiteX5" fmla="*/ 2761702 w 3339552"/>
                <a:gd name="connsiteY5" fmla="*/ 807832 h 7328490"/>
                <a:gd name="connsiteX6" fmla="*/ 2609302 w 3339552"/>
                <a:gd name="connsiteY6" fmla="*/ 760207 h 7328490"/>
                <a:gd name="connsiteX7" fmla="*/ 2580727 w 3339552"/>
                <a:gd name="connsiteY7" fmla="*/ 604632 h 7328490"/>
                <a:gd name="connsiteX8" fmla="*/ 2526752 w 3339552"/>
                <a:gd name="connsiteY8" fmla="*/ 531609 h 7328490"/>
                <a:gd name="connsiteX9" fmla="*/ 2596602 w 3339552"/>
                <a:gd name="connsiteY9" fmla="*/ 407782 h 7328490"/>
                <a:gd name="connsiteX10" fmla="*/ 2629939 w 3339552"/>
                <a:gd name="connsiteY10" fmla="*/ 310947 h 7328490"/>
                <a:gd name="connsiteX11" fmla="*/ 2517227 w 3339552"/>
                <a:gd name="connsiteY11" fmla="*/ 239507 h 7328490"/>
                <a:gd name="connsiteX12" fmla="*/ 2402927 w 3339552"/>
                <a:gd name="connsiteY12" fmla="*/ 271257 h 7328490"/>
                <a:gd name="connsiteX13" fmla="*/ 2275927 w 3339552"/>
                <a:gd name="connsiteY13" fmla="*/ 198232 h 7328490"/>
                <a:gd name="connsiteX14" fmla="*/ 2133052 w 3339552"/>
                <a:gd name="connsiteY14" fmla="*/ 233157 h 7328490"/>
                <a:gd name="connsiteX15" fmla="*/ 1913977 w 3339552"/>
                <a:gd name="connsiteY15" fmla="*/ 36309 h 7328490"/>
                <a:gd name="connsiteX16" fmla="*/ 1777452 w 3339552"/>
                <a:gd name="connsiteY16" fmla="*/ 13289 h 7328490"/>
                <a:gd name="connsiteX17" fmla="*/ 1703633 w 3339552"/>
                <a:gd name="connsiteY17" fmla="*/ 41864 h 7328490"/>
                <a:gd name="connsiteX18" fmla="*/ 1615527 w 3339552"/>
                <a:gd name="connsiteY18" fmla="*/ 75203 h 7328490"/>
                <a:gd name="connsiteX19" fmla="*/ 1515515 w 3339552"/>
                <a:gd name="connsiteY19" fmla="*/ 129971 h 7328490"/>
                <a:gd name="connsiteX20" fmla="*/ 1525040 w 3339552"/>
                <a:gd name="connsiteY20" fmla="*/ 194264 h 7328490"/>
                <a:gd name="connsiteX21" fmla="*/ 1505990 w 3339552"/>
                <a:gd name="connsiteY21" fmla="*/ 251415 h 7328490"/>
                <a:gd name="connsiteX22" fmla="*/ 1413121 w 3339552"/>
                <a:gd name="connsiteY22" fmla="*/ 270464 h 7328490"/>
                <a:gd name="connsiteX23" fmla="*/ 1339302 w 3339552"/>
                <a:gd name="connsiteY23" fmla="*/ 306184 h 7328490"/>
                <a:gd name="connsiteX24" fmla="*/ 1260721 w 3339552"/>
                <a:gd name="connsiteY24" fmla="*/ 346665 h 7328490"/>
                <a:gd name="connsiteX25" fmla="*/ 1191665 w 3339552"/>
                <a:gd name="connsiteY25" fmla="*/ 272847 h 7328490"/>
                <a:gd name="connsiteX26" fmla="*/ 1082127 w 3339552"/>
                <a:gd name="connsiteY26" fmla="*/ 353809 h 7328490"/>
                <a:gd name="connsiteX27" fmla="*/ 1020215 w 3339552"/>
                <a:gd name="connsiteY27" fmla="*/ 420484 h 7328490"/>
                <a:gd name="connsiteX28" fmla="*/ 858290 w 3339552"/>
                <a:gd name="connsiteY28" fmla="*/ 301422 h 7328490"/>
                <a:gd name="connsiteX29" fmla="*/ 796377 w 3339552"/>
                <a:gd name="connsiteY29" fmla="*/ 406196 h 7328490"/>
                <a:gd name="connsiteX30" fmla="*/ 755896 w 3339552"/>
                <a:gd name="connsiteY30" fmla="*/ 341903 h 7328490"/>
                <a:gd name="connsiteX31" fmla="*/ 689221 w 3339552"/>
                <a:gd name="connsiteY31" fmla="*/ 270465 h 7328490"/>
                <a:gd name="connsiteX32" fmla="*/ 667790 w 3339552"/>
                <a:gd name="connsiteY32" fmla="*/ 313328 h 7328490"/>
                <a:gd name="connsiteX33" fmla="*/ 620165 w 3339552"/>
                <a:gd name="connsiteY33" fmla="*/ 382384 h 7328490"/>
                <a:gd name="connsiteX34" fmla="*/ 589208 w 3339552"/>
                <a:gd name="connsiteY34" fmla="*/ 396672 h 7328490"/>
                <a:gd name="connsiteX35" fmla="*/ 498721 w 3339552"/>
                <a:gd name="connsiteY35" fmla="*/ 482397 h 7328490"/>
                <a:gd name="connsiteX36" fmla="*/ 396327 w 3339552"/>
                <a:gd name="connsiteY36" fmla="*/ 380003 h 7328490"/>
                <a:gd name="connsiteX37" fmla="*/ 243927 w 3339552"/>
                <a:gd name="connsiteY37" fmla="*/ 294278 h 7328490"/>
                <a:gd name="connsiteX38" fmla="*/ 174871 w 3339552"/>
                <a:gd name="connsiteY38" fmla="*/ 327615 h 7328490"/>
                <a:gd name="connsiteX39" fmla="*/ 127246 w 3339552"/>
                <a:gd name="connsiteY39" fmla="*/ 410959 h 7328490"/>
                <a:gd name="connsiteX40" fmla="*/ 43902 w 3339552"/>
                <a:gd name="connsiteY40" fmla="*/ 472872 h 7328490"/>
                <a:gd name="connsiteX41" fmla="*/ 8183 w 3339552"/>
                <a:gd name="connsiteY41" fmla="*/ 484778 h 7328490"/>
                <a:gd name="connsiteX42" fmla="*/ 198683 w 3339552"/>
                <a:gd name="connsiteY42" fmla="*/ 689565 h 7328490"/>
                <a:gd name="connsiteX43" fmla="*/ 265359 w 3339552"/>
                <a:gd name="connsiteY43" fmla="*/ 706234 h 7328490"/>
                <a:gd name="connsiteX44" fmla="*/ 298697 w 3339552"/>
                <a:gd name="connsiteY44" fmla="*/ 730047 h 7328490"/>
                <a:gd name="connsiteX45" fmla="*/ 296315 w 3339552"/>
                <a:gd name="connsiteY45" fmla="*/ 901496 h 7328490"/>
                <a:gd name="connsiteX46" fmla="*/ 362990 w 3339552"/>
                <a:gd name="connsiteY46" fmla="*/ 906259 h 7328490"/>
                <a:gd name="connsiteX47" fmla="*/ 401090 w 3339552"/>
                <a:gd name="connsiteY47" fmla="*/ 856253 h 7328490"/>
                <a:gd name="connsiteX48" fmla="*/ 482052 w 3339552"/>
                <a:gd name="connsiteY48" fmla="*/ 894353 h 7328490"/>
                <a:gd name="connsiteX49" fmla="*/ 420140 w 3339552"/>
                <a:gd name="connsiteY49" fmla="*/ 1039609 h 7328490"/>
                <a:gd name="connsiteX50" fmla="*/ 434427 w 3339552"/>
                <a:gd name="connsiteY50" fmla="*/ 1087234 h 7328490"/>
                <a:gd name="connsiteX51" fmla="*/ 379658 w 3339552"/>
                <a:gd name="connsiteY51" fmla="*/ 1139622 h 7328490"/>
                <a:gd name="connsiteX52" fmla="*/ 415377 w 3339552"/>
                <a:gd name="connsiteY52" fmla="*/ 1168196 h 7328490"/>
                <a:gd name="connsiteX53" fmla="*/ 486815 w 3339552"/>
                <a:gd name="connsiteY53" fmla="*/ 1256303 h 7328490"/>
                <a:gd name="connsiteX54" fmla="*/ 527296 w 3339552"/>
                <a:gd name="connsiteY54" fmla="*/ 1344409 h 7328490"/>
                <a:gd name="connsiteX55" fmla="*/ 636833 w 3339552"/>
                <a:gd name="connsiteY55" fmla="*/ 1396797 h 7328490"/>
                <a:gd name="connsiteX56" fmla="*/ 746371 w 3339552"/>
                <a:gd name="connsiteY56" fmla="*/ 1420609 h 7328490"/>
                <a:gd name="connsiteX57" fmla="*/ 829715 w 3339552"/>
                <a:gd name="connsiteY57" fmla="*/ 1468234 h 7328490"/>
                <a:gd name="connsiteX58" fmla="*/ 913058 w 3339552"/>
                <a:gd name="connsiteY58" fmla="*/ 1442040 h 7328490"/>
                <a:gd name="connsiteX59" fmla="*/ 994021 w 3339552"/>
                <a:gd name="connsiteY59" fmla="*/ 1368222 h 7328490"/>
                <a:gd name="connsiteX60" fmla="*/ 1103558 w 3339552"/>
                <a:gd name="connsiteY60" fmla="*/ 1351553 h 7328490"/>
                <a:gd name="connsiteX61" fmla="*/ 1170233 w 3339552"/>
                <a:gd name="connsiteY61" fmla="*/ 1356315 h 7328490"/>
                <a:gd name="connsiteX62" fmla="*/ 1329777 w 3339552"/>
                <a:gd name="connsiteY62" fmla="*/ 1465853 h 7328490"/>
                <a:gd name="connsiteX63" fmla="*/ 1389308 w 3339552"/>
                <a:gd name="connsiteY63" fmla="*/ 1494428 h 7328490"/>
                <a:gd name="connsiteX64" fmla="*/ 1260721 w 3339552"/>
                <a:gd name="connsiteY64" fmla="*/ 1596822 h 7328490"/>
                <a:gd name="connsiteX65" fmla="*/ 1263102 w 3339552"/>
                <a:gd name="connsiteY65" fmla="*/ 1661115 h 7328490"/>
                <a:gd name="connsiteX66" fmla="*/ 1425027 w 3339552"/>
                <a:gd name="connsiteY66" fmla="*/ 1613490 h 7328490"/>
                <a:gd name="connsiteX67" fmla="*/ 1386927 w 3339552"/>
                <a:gd name="connsiteY67" fmla="*/ 1677784 h 7328490"/>
                <a:gd name="connsiteX68" fmla="*/ 1405977 w 3339552"/>
                <a:gd name="connsiteY68" fmla="*/ 1751603 h 7328490"/>
                <a:gd name="connsiteX69" fmla="*/ 1517896 w 3339552"/>
                <a:gd name="connsiteY69" fmla="*/ 1787322 h 7328490"/>
                <a:gd name="connsiteX70" fmla="*/ 1591715 w 3339552"/>
                <a:gd name="connsiteY70" fmla="*/ 1803990 h 7328490"/>
                <a:gd name="connsiteX71" fmla="*/ 1501227 w 3339552"/>
                <a:gd name="connsiteY71" fmla="*/ 1934959 h 7328490"/>
                <a:gd name="connsiteX72" fmla="*/ 1494083 w 3339552"/>
                <a:gd name="connsiteY72" fmla="*/ 1984965 h 7328490"/>
                <a:gd name="connsiteX73" fmla="*/ 1422646 w 3339552"/>
                <a:gd name="connsiteY73" fmla="*/ 2020684 h 7328490"/>
                <a:gd name="connsiteX74" fmla="*/ 1391690 w 3339552"/>
                <a:gd name="connsiteY74" fmla="*/ 2082597 h 7328490"/>
                <a:gd name="connsiteX75" fmla="*/ 1260721 w 3339552"/>
                <a:gd name="connsiteY75" fmla="*/ 2056403 h 7328490"/>
                <a:gd name="connsiteX76" fmla="*/ 1139277 w 3339552"/>
                <a:gd name="connsiteY76" fmla="*/ 2056402 h 7328490"/>
                <a:gd name="connsiteX77" fmla="*/ 1072602 w 3339552"/>
                <a:gd name="connsiteY77" fmla="*/ 2084978 h 7328490"/>
                <a:gd name="connsiteX78" fmla="*/ 1065458 w 3339552"/>
                <a:gd name="connsiteY78" fmla="*/ 2184990 h 7328490"/>
                <a:gd name="connsiteX79" fmla="*/ 977352 w 3339552"/>
                <a:gd name="connsiteY79" fmla="*/ 2273097 h 7328490"/>
                <a:gd name="connsiteX80" fmla="*/ 1120227 w 3339552"/>
                <a:gd name="connsiteY80" fmla="*/ 2335009 h 7328490"/>
                <a:gd name="connsiteX81" fmla="*/ 1170234 w 3339552"/>
                <a:gd name="connsiteY81" fmla="*/ 2370727 h 7328490"/>
                <a:gd name="connsiteX82" fmla="*/ 1222621 w 3339552"/>
                <a:gd name="connsiteY82" fmla="*/ 2387397 h 7328490"/>
                <a:gd name="connsiteX83" fmla="*/ 1272627 w 3339552"/>
                <a:gd name="connsiteY83" fmla="*/ 2437403 h 7328490"/>
                <a:gd name="connsiteX84" fmla="*/ 1329777 w 3339552"/>
                <a:gd name="connsiteY84" fmla="*/ 2458834 h 7328490"/>
                <a:gd name="connsiteX85" fmla="*/ 1422646 w 3339552"/>
                <a:gd name="connsiteY85" fmla="*/ 2535034 h 7328490"/>
                <a:gd name="connsiteX86" fmla="*/ 1508371 w 3339552"/>
                <a:gd name="connsiteY86" fmla="*/ 2568373 h 7328490"/>
                <a:gd name="connsiteX87" fmla="*/ 1641721 w 3339552"/>
                <a:gd name="connsiteY87" fmla="*/ 2716009 h 7328490"/>
                <a:gd name="connsiteX88" fmla="*/ 1725065 w 3339552"/>
                <a:gd name="connsiteY88" fmla="*/ 2870790 h 7328490"/>
                <a:gd name="connsiteX89" fmla="*/ 1896514 w 3339552"/>
                <a:gd name="connsiteY89" fmla="*/ 2977947 h 7328490"/>
                <a:gd name="connsiteX90" fmla="*/ 1927471 w 3339552"/>
                <a:gd name="connsiteY90" fmla="*/ 3082722 h 7328490"/>
                <a:gd name="connsiteX91" fmla="*/ 1989383 w 3339552"/>
                <a:gd name="connsiteY91" fmla="*/ 3185115 h 7328490"/>
                <a:gd name="connsiteX92" fmla="*/ 2051296 w 3339552"/>
                <a:gd name="connsiteY92" fmla="*/ 3223215 h 7328490"/>
                <a:gd name="connsiteX93" fmla="*/ 2182265 w 3339552"/>
                <a:gd name="connsiteY93" fmla="*/ 3370853 h 7328490"/>
                <a:gd name="connsiteX94" fmla="*/ 2325139 w 3339552"/>
                <a:gd name="connsiteY94" fmla="*/ 3447053 h 7328490"/>
                <a:gd name="connsiteX95" fmla="*/ 2384671 w 3339552"/>
                <a:gd name="connsiteY95" fmla="*/ 3532778 h 7328490"/>
                <a:gd name="connsiteX96" fmla="*/ 2432296 w 3339552"/>
                <a:gd name="connsiteY96" fmla="*/ 3599453 h 7328490"/>
                <a:gd name="connsiteX97" fmla="*/ 2479921 w 3339552"/>
                <a:gd name="connsiteY97" fmla="*/ 3589929 h 7328490"/>
                <a:gd name="connsiteX98" fmla="*/ 2484683 w 3339552"/>
                <a:gd name="connsiteY98" fmla="*/ 3742328 h 7328490"/>
                <a:gd name="connsiteX99" fmla="*/ 2537071 w 3339552"/>
                <a:gd name="connsiteY99" fmla="*/ 3835197 h 7328490"/>
                <a:gd name="connsiteX100" fmla="*/ 2529927 w 3339552"/>
                <a:gd name="connsiteY100" fmla="*/ 3873297 h 7328490"/>
                <a:gd name="connsiteX101" fmla="*/ 2598983 w 3339552"/>
                <a:gd name="connsiteY101" fmla="*/ 3909015 h 7328490"/>
                <a:gd name="connsiteX102" fmla="*/ 2656133 w 3339552"/>
                <a:gd name="connsiteY102" fmla="*/ 3854247 h 7328490"/>
                <a:gd name="connsiteX103" fmla="*/ 2689471 w 3339552"/>
                <a:gd name="connsiteY103" fmla="*/ 3937590 h 7328490"/>
                <a:gd name="connsiteX104" fmla="*/ 2734715 w 3339552"/>
                <a:gd name="connsiteY104" fmla="*/ 3982834 h 7328490"/>
                <a:gd name="connsiteX105" fmla="*/ 2808533 w 3339552"/>
                <a:gd name="connsiteY105" fmla="*/ 4006647 h 7328490"/>
                <a:gd name="connsiteX106" fmla="*/ 2860921 w 3339552"/>
                <a:gd name="connsiteY106" fmla="*/ 4075703 h 7328490"/>
                <a:gd name="connsiteX107" fmla="*/ 2946646 w 3339552"/>
                <a:gd name="connsiteY107" fmla="*/ 4130472 h 7328490"/>
                <a:gd name="connsiteX108" fmla="*/ 2999033 w 3339552"/>
                <a:gd name="connsiteY108" fmla="*/ 4163809 h 7328490"/>
                <a:gd name="connsiteX109" fmla="*/ 2870446 w 3339552"/>
                <a:gd name="connsiteY109" fmla="*/ 4256678 h 7328490"/>
                <a:gd name="connsiteX110" fmla="*/ 2868064 w 3339552"/>
                <a:gd name="connsiteY110" fmla="*/ 4311446 h 7328490"/>
                <a:gd name="connsiteX111" fmla="*/ 2970458 w 3339552"/>
                <a:gd name="connsiteY111" fmla="*/ 4428128 h 7328490"/>
                <a:gd name="connsiteX112" fmla="*/ 3065708 w 3339552"/>
                <a:gd name="connsiteY112" fmla="*/ 4490040 h 7328490"/>
                <a:gd name="connsiteX113" fmla="*/ 3096665 w 3339552"/>
                <a:gd name="connsiteY113" fmla="*/ 4528140 h 7328490"/>
                <a:gd name="connsiteX114" fmla="*/ 3082377 w 3339552"/>
                <a:gd name="connsiteY114" fmla="*/ 4609103 h 7328490"/>
                <a:gd name="connsiteX115" fmla="*/ 3077615 w 3339552"/>
                <a:gd name="connsiteY115" fmla="*/ 4692447 h 7328490"/>
                <a:gd name="connsiteX116" fmla="*/ 3034752 w 3339552"/>
                <a:gd name="connsiteY116" fmla="*/ 4701972 h 7328490"/>
                <a:gd name="connsiteX117" fmla="*/ 3008558 w 3339552"/>
                <a:gd name="connsiteY117" fmla="*/ 4718640 h 7328490"/>
                <a:gd name="connsiteX118" fmla="*/ 3037133 w 3339552"/>
                <a:gd name="connsiteY118" fmla="*/ 4868659 h 7328490"/>
                <a:gd name="connsiteX119" fmla="*/ 3020465 w 3339552"/>
                <a:gd name="connsiteY119" fmla="*/ 5004390 h 7328490"/>
                <a:gd name="connsiteX120" fmla="*/ 2982365 w 3339552"/>
                <a:gd name="connsiteY120" fmla="*/ 5044872 h 7328490"/>
                <a:gd name="connsiteX121" fmla="*/ 2965696 w 3339552"/>
                <a:gd name="connsiteY121" fmla="*/ 5166315 h 7328490"/>
                <a:gd name="connsiteX122" fmla="*/ 2937121 w 3339552"/>
                <a:gd name="connsiteY122" fmla="*/ 5285378 h 7328490"/>
                <a:gd name="connsiteX123" fmla="*/ 2989508 w 3339552"/>
                <a:gd name="connsiteY123" fmla="*/ 5302047 h 7328490"/>
                <a:gd name="connsiteX124" fmla="*/ 2987127 w 3339552"/>
                <a:gd name="connsiteY124" fmla="*/ 5347290 h 7328490"/>
                <a:gd name="connsiteX125" fmla="*/ 2984746 w 3339552"/>
                <a:gd name="connsiteY125" fmla="*/ 5402059 h 7328490"/>
                <a:gd name="connsiteX126" fmla="*/ 3041896 w 3339552"/>
                <a:gd name="connsiteY126" fmla="*/ 5471115 h 7328490"/>
                <a:gd name="connsiteX127" fmla="*/ 3089521 w 3339552"/>
                <a:gd name="connsiteY127" fmla="*/ 5597322 h 7328490"/>
                <a:gd name="connsiteX128" fmla="*/ 2996652 w 3339552"/>
                <a:gd name="connsiteY128" fmla="*/ 5887834 h 7328490"/>
                <a:gd name="connsiteX129" fmla="*/ 3018083 w 3339552"/>
                <a:gd name="connsiteY129" fmla="*/ 5942603 h 7328490"/>
                <a:gd name="connsiteX130" fmla="*/ 3044277 w 3339552"/>
                <a:gd name="connsiteY130" fmla="*/ 5994990 h 7328490"/>
                <a:gd name="connsiteX131" fmla="*/ 3049040 w 3339552"/>
                <a:gd name="connsiteY131" fmla="*/ 6099765 h 7328490"/>
                <a:gd name="connsiteX132" fmla="*/ 2956170 w 3339552"/>
                <a:gd name="connsiteY132" fmla="*/ 6259310 h 7328490"/>
                <a:gd name="connsiteX133" fmla="*/ 2920452 w 3339552"/>
                <a:gd name="connsiteY133" fmla="*/ 6240259 h 7328490"/>
                <a:gd name="connsiteX134" fmla="*/ 2849015 w 3339552"/>
                <a:gd name="connsiteY134" fmla="*/ 6252165 h 7328490"/>
                <a:gd name="connsiteX135" fmla="*/ 2713283 w 3339552"/>
                <a:gd name="connsiteY135" fmla="*/ 6364084 h 7328490"/>
                <a:gd name="connsiteX136" fmla="*/ 2606127 w 3339552"/>
                <a:gd name="connsiteY136" fmla="*/ 6349797 h 7328490"/>
                <a:gd name="connsiteX137" fmla="*/ 2575171 w 3339552"/>
                <a:gd name="connsiteY137" fmla="*/ 6378372 h 7328490"/>
                <a:gd name="connsiteX138" fmla="*/ 2508495 w 3339552"/>
                <a:gd name="connsiteY138" fmla="*/ 6423614 h 7328490"/>
                <a:gd name="connsiteX139" fmla="*/ 2391815 w 3339552"/>
                <a:gd name="connsiteY139" fmla="*/ 6411709 h 7328490"/>
                <a:gd name="connsiteX140" fmla="*/ 2368002 w 3339552"/>
                <a:gd name="connsiteY140" fmla="*/ 6528390 h 7328490"/>
                <a:gd name="connsiteX141" fmla="*/ 2363240 w 3339552"/>
                <a:gd name="connsiteY141" fmla="*/ 6564109 h 7328490"/>
                <a:gd name="connsiteX142" fmla="*/ 2339428 w 3339552"/>
                <a:gd name="connsiteY142" fmla="*/ 6583159 h 7328490"/>
                <a:gd name="connsiteX143" fmla="*/ 2141783 w 3339552"/>
                <a:gd name="connsiteY143" fmla="*/ 6535534 h 7328490"/>
                <a:gd name="connsiteX144" fmla="*/ 2103683 w 3339552"/>
                <a:gd name="connsiteY144" fmla="*/ 6587922 h 7328490"/>
                <a:gd name="connsiteX145" fmla="*/ 2072727 w 3339552"/>
                <a:gd name="connsiteY145" fmla="*/ 6683172 h 7328490"/>
                <a:gd name="connsiteX146" fmla="*/ 2039389 w 3339552"/>
                <a:gd name="connsiteY146" fmla="*/ 6747465 h 7328490"/>
                <a:gd name="connsiteX147" fmla="*/ 2051296 w 3339552"/>
                <a:gd name="connsiteY147" fmla="*/ 6809378 h 7328490"/>
                <a:gd name="connsiteX148" fmla="*/ 2184646 w 3339552"/>
                <a:gd name="connsiteY148" fmla="*/ 6921297 h 7328490"/>
                <a:gd name="connsiteX149" fmla="*/ 2253702 w 3339552"/>
                <a:gd name="connsiteY149" fmla="*/ 6954634 h 7328490"/>
                <a:gd name="connsiteX150" fmla="*/ 2237033 w 3339552"/>
                <a:gd name="connsiteY150" fmla="*/ 6978447 h 7328490"/>
                <a:gd name="connsiteX151" fmla="*/ 2201315 w 3339552"/>
                <a:gd name="connsiteY151" fmla="*/ 6997497 h 7328490"/>
                <a:gd name="connsiteX152" fmla="*/ 2234652 w 3339552"/>
                <a:gd name="connsiteY152" fmla="*/ 7073697 h 7328490"/>
                <a:gd name="connsiteX153" fmla="*/ 2203696 w 3339552"/>
                <a:gd name="connsiteY153" fmla="*/ 7095128 h 7328490"/>
                <a:gd name="connsiteX154" fmla="*/ 2098921 w 3339552"/>
                <a:gd name="connsiteY154" fmla="*/ 7033215 h 7328490"/>
                <a:gd name="connsiteX155" fmla="*/ 2056058 w 3339552"/>
                <a:gd name="connsiteY155" fmla="*/ 7059409 h 7328490"/>
                <a:gd name="connsiteX156" fmla="*/ 1996527 w 3339552"/>
                <a:gd name="connsiteY156" fmla="*/ 6957015 h 7328490"/>
                <a:gd name="connsiteX157" fmla="*/ 1879846 w 3339552"/>
                <a:gd name="connsiteY157" fmla="*/ 6983209 h 7328490"/>
                <a:gd name="connsiteX158" fmla="*/ 1815552 w 3339552"/>
                <a:gd name="connsiteY158" fmla="*/ 6987972 h 7328490"/>
                <a:gd name="connsiteX159" fmla="*/ 1765546 w 3339552"/>
                <a:gd name="connsiteY159" fmla="*/ 6983210 h 7328490"/>
                <a:gd name="connsiteX160" fmla="*/ 1708396 w 3339552"/>
                <a:gd name="connsiteY160" fmla="*/ 7028453 h 7328490"/>
                <a:gd name="connsiteX161" fmla="*/ 1529802 w 3339552"/>
                <a:gd name="connsiteY161" fmla="*/ 6987972 h 7328490"/>
                <a:gd name="connsiteX162" fmla="*/ 1553614 w 3339552"/>
                <a:gd name="connsiteY162" fmla="*/ 7114178 h 7328490"/>
                <a:gd name="connsiteX163" fmla="*/ 1477415 w 3339552"/>
                <a:gd name="connsiteY163" fmla="*/ 7159422 h 7328490"/>
                <a:gd name="connsiteX164" fmla="*/ 1415502 w 3339552"/>
                <a:gd name="connsiteY164" fmla="*/ 7226096 h 7328490"/>
                <a:gd name="connsiteX165" fmla="*/ 1265483 w 3339552"/>
                <a:gd name="connsiteY165" fmla="*/ 7218953 h 7328490"/>
                <a:gd name="connsiteX166" fmla="*/ 1213096 w 3339552"/>
                <a:gd name="connsiteY166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866477 w 3339552"/>
                <a:gd name="connsiteY4" fmla="*/ 893559 h 7328490"/>
                <a:gd name="connsiteX5" fmla="*/ 2799802 w 3339552"/>
                <a:gd name="connsiteY5" fmla="*/ 874507 h 7328490"/>
                <a:gd name="connsiteX6" fmla="*/ 2761702 w 3339552"/>
                <a:gd name="connsiteY6" fmla="*/ 807832 h 7328490"/>
                <a:gd name="connsiteX7" fmla="*/ 2609302 w 3339552"/>
                <a:gd name="connsiteY7" fmla="*/ 760207 h 7328490"/>
                <a:gd name="connsiteX8" fmla="*/ 2580727 w 3339552"/>
                <a:gd name="connsiteY8" fmla="*/ 604632 h 7328490"/>
                <a:gd name="connsiteX9" fmla="*/ 2526752 w 3339552"/>
                <a:gd name="connsiteY9" fmla="*/ 531609 h 7328490"/>
                <a:gd name="connsiteX10" fmla="*/ 2596602 w 3339552"/>
                <a:gd name="connsiteY10" fmla="*/ 407782 h 7328490"/>
                <a:gd name="connsiteX11" fmla="*/ 2629939 w 3339552"/>
                <a:gd name="connsiteY11" fmla="*/ 310947 h 7328490"/>
                <a:gd name="connsiteX12" fmla="*/ 2517227 w 3339552"/>
                <a:gd name="connsiteY12" fmla="*/ 239507 h 7328490"/>
                <a:gd name="connsiteX13" fmla="*/ 2402927 w 3339552"/>
                <a:gd name="connsiteY13" fmla="*/ 271257 h 7328490"/>
                <a:gd name="connsiteX14" fmla="*/ 2275927 w 3339552"/>
                <a:gd name="connsiteY14" fmla="*/ 198232 h 7328490"/>
                <a:gd name="connsiteX15" fmla="*/ 2133052 w 3339552"/>
                <a:gd name="connsiteY15" fmla="*/ 233157 h 7328490"/>
                <a:gd name="connsiteX16" fmla="*/ 1913977 w 3339552"/>
                <a:gd name="connsiteY16" fmla="*/ 36309 h 7328490"/>
                <a:gd name="connsiteX17" fmla="*/ 1777452 w 3339552"/>
                <a:gd name="connsiteY17" fmla="*/ 13289 h 7328490"/>
                <a:gd name="connsiteX18" fmla="*/ 1703633 w 3339552"/>
                <a:gd name="connsiteY18" fmla="*/ 41864 h 7328490"/>
                <a:gd name="connsiteX19" fmla="*/ 1615527 w 3339552"/>
                <a:gd name="connsiteY19" fmla="*/ 75203 h 7328490"/>
                <a:gd name="connsiteX20" fmla="*/ 1515515 w 3339552"/>
                <a:gd name="connsiteY20" fmla="*/ 129971 h 7328490"/>
                <a:gd name="connsiteX21" fmla="*/ 1525040 w 3339552"/>
                <a:gd name="connsiteY21" fmla="*/ 194264 h 7328490"/>
                <a:gd name="connsiteX22" fmla="*/ 1505990 w 3339552"/>
                <a:gd name="connsiteY22" fmla="*/ 251415 h 7328490"/>
                <a:gd name="connsiteX23" fmla="*/ 1413121 w 3339552"/>
                <a:gd name="connsiteY23" fmla="*/ 270464 h 7328490"/>
                <a:gd name="connsiteX24" fmla="*/ 1339302 w 3339552"/>
                <a:gd name="connsiteY24" fmla="*/ 306184 h 7328490"/>
                <a:gd name="connsiteX25" fmla="*/ 1260721 w 3339552"/>
                <a:gd name="connsiteY25" fmla="*/ 346665 h 7328490"/>
                <a:gd name="connsiteX26" fmla="*/ 1191665 w 3339552"/>
                <a:gd name="connsiteY26" fmla="*/ 272847 h 7328490"/>
                <a:gd name="connsiteX27" fmla="*/ 1082127 w 3339552"/>
                <a:gd name="connsiteY27" fmla="*/ 353809 h 7328490"/>
                <a:gd name="connsiteX28" fmla="*/ 1020215 w 3339552"/>
                <a:gd name="connsiteY28" fmla="*/ 420484 h 7328490"/>
                <a:gd name="connsiteX29" fmla="*/ 858290 w 3339552"/>
                <a:gd name="connsiteY29" fmla="*/ 301422 h 7328490"/>
                <a:gd name="connsiteX30" fmla="*/ 796377 w 3339552"/>
                <a:gd name="connsiteY30" fmla="*/ 406196 h 7328490"/>
                <a:gd name="connsiteX31" fmla="*/ 755896 w 3339552"/>
                <a:gd name="connsiteY31" fmla="*/ 341903 h 7328490"/>
                <a:gd name="connsiteX32" fmla="*/ 689221 w 3339552"/>
                <a:gd name="connsiteY32" fmla="*/ 270465 h 7328490"/>
                <a:gd name="connsiteX33" fmla="*/ 667790 w 3339552"/>
                <a:gd name="connsiteY33" fmla="*/ 313328 h 7328490"/>
                <a:gd name="connsiteX34" fmla="*/ 620165 w 3339552"/>
                <a:gd name="connsiteY34" fmla="*/ 382384 h 7328490"/>
                <a:gd name="connsiteX35" fmla="*/ 589208 w 3339552"/>
                <a:gd name="connsiteY35" fmla="*/ 396672 h 7328490"/>
                <a:gd name="connsiteX36" fmla="*/ 498721 w 3339552"/>
                <a:gd name="connsiteY36" fmla="*/ 482397 h 7328490"/>
                <a:gd name="connsiteX37" fmla="*/ 396327 w 3339552"/>
                <a:gd name="connsiteY37" fmla="*/ 380003 h 7328490"/>
                <a:gd name="connsiteX38" fmla="*/ 243927 w 3339552"/>
                <a:gd name="connsiteY38" fmla="*/ 294278 h 7328490"/>
                <a:gd name="connsiteX39" fmla="*/ 174871 w 3339552"/>
                <a:gd name="connsiteY39" fmla="*/ 327615 h 7328490"/>
                <a:gd name="connsiteX40" fmla="*/ 127246 w 3339552"/>
                <a:gd name="connsiteY40" fmla="*/ 410959 h 7328490"/>
                <a:gd name="connsiteX41" fmla="*/ 43902 w 3339552"/>
                <a:gd name="connsiteY41" fmla="*/ 472872 h 7328490"/>
                <a:gd name="connsiteX42" fmla="*/ 8183 w 3339552"/>
                <a:gd name="connsiteY42" fmla="*/ 484778 h 7328490"/>
                <a:gd name="connsiteX43" fmla="*/ 198683 w 3339552"/>
                <a:gd name="connsiteY43" fmla="*/ 689565 h 7328490"/>
                <a:gd name="connsiteX44" fmla="*/ 265359 w 3339552"/>
                <a:gd name="connsiteY44" fmla="*/ 706234 h 7328490"/>
                <a:gd name="connsiteX45" fmla="*/ 298697 w 3339552"/>
                <a:gd name="connsiteY45" fmla="*/ 730047 h 7328490"/>
                <a:gd name="connsiteX46" fmla="*/ 296315 w 3339552"/>
                <a:gd name="connsiteY46" fmla="*/ 901496 h 7328490"/>
                <a:gd name="connsiteX47" fmla="*/ 362990 w 3339552"/>
                <a:gd name="connsiteY47" fmla="*/ 906259 h 7328490"/>
                <a:gd name="connsiteX48" fmla="*/ 401090 w 3339552"/>
                <a:gd name="connsiteY48" fmla="*/ 856253 h 7328490"/>
                <a:gd name="connsiteX49" fmla="*/ 482052 w 3339552"/>
                <a:gd name="connsiteY49" fmla="*/ 894353 h 7328490"/>
                <a:gd name="connsiteX50" fmla="*/ 420140 w 3339552"/>
                <a:gd name="connsiteY50" fmla="*/ 1039609 h 7328490"/>
                <a:gd name="connsiteX51" fmla="*/ 434427 w 3339552"/>
                <a:gd name="connsiteY51" fmla="*/ 1087234 h 7328490"/>
                <a:gd name="connsiteX52" fmla="*/ 379658 w 3339552"/>
                <a:gd name="connsiteY52" fmla="*/ 1139622 h 7328490"/>
                <a:gd name="connsiteX53" fmla="*/ 415377 w 3339552"/>
                <a:gd name="connsiteY53" fmla="*/ 1168196 h 7328490"/>
                <a:gd name="connsiteX54" fmla="*/ 486815 w 3339552"/>
                <a:gd name="connsiteY54" fmla="*/ 1256303 h 7328490"/>
                <a:gd name="connsiteX55" fmla="*/ 527296 w 3339552"/>
                <a:gd name="connsiteY55" fmla="*/ 1344409 h 7328490"/>
                <a:gd name="connsiteX56" fmla="*/ 636833 w 3339552"/>
                <a:gd name="connsiteY56" fmla="*/ 1396797 h 7328490"/>
                <a:gd name="connsiteX57" fmla="*/ 746371 w 3339552"/>
                <a:gd name="connsiteY57" fmla="*/ 1420609 h 7328490"/>
                <a:gd name="connsiteX58" fmla="*/ 829715 w 3339552"/>
                <a:gd name="connsiteY58" fmla="*/ 1468234 h 7328490"/>
                <a:gd name="connsiteX59" fmla="*/ 913058 w 3339552"/>
                <a:gd name="connsiteY59" fmla="*/ 1442040 h 7328490"/>
                <a:gd name="connsiteX60" fmla="*/ 994021 w 3339552"/>
                <a:gd name="connsiteY60" fmla="*/ 1368222 h 7328490"/>
                <a:gd name="connsiteX61" fmla="*/ 1103558 w 3339552"/>
                <a:gd name="connsiteY61" fmla="*/ 1351553 h 7328490"/>
                <a:gd name="connsiteX62" fmla="*/ 1170233 w 3339552"/>
                <a:gd name="connsiteY62" fmla="*/ 1356315 h 7328490"/>
                <a:gd name="connsiteX63" fmla="*/ 1329777 w 3339552"/>
                <a:gd name="connsiteY63" fmla="*/ 1465853 h 7328490"/>
                <a:gd name="connsiteX64" fmla="*/ 1389308 w 3339552"/>
                <a:gd name="connsiteY64" fmla="*/ 1494428 h 7328490"/>
                <a:gd name="connsiteX65" fmla="*/ 1260721 w 3339552"/>
                <a:gd name="connsiteY65" fmla="*/ 1596822 h 7328490"/>
                <a:gd name="connsiteX66" fmla="*/ 1263102 w 3339552"/>
                <a:gd name="connsiteY66" fmla="*/ 1661115 h 7328490"/>
                <a:gd name="connsiteX67" fmla="*/ 1425027 w 3339552"/>
                <a:gd name="connsiteY67" fmla="*/ 1613490 h 7328490"/>
                <a:gd name="connsiteX68" fmla="*/ 1386927 w 3339552"/>
                <a:gd name="connsiteY68" fmla="*/ 1677784 h 7328490"/>
                <a:gd name="connsiteX69" fmla="*/ 1405977 w 3339552"/>
                <a:gd name="connsiteY69" fmla="*/ 1751603 h 7328490"/>
                <a:gd name="connsiteX70" fmla="*/ 1517896 w 3339552"/>
                <a:gd name="connsiteY70" fmla="*/ 1787322 h 7328490"/>
                <a:gd name="connsiteX71" fmla="*/ 1591715 w 3339552"/>
                <a:gd name="connsiteY71" fmla="*/ 1803990 h 7328490"/>
                <a:gd name="connsiteX72" fmla="*/ 1501227 w 3339552"/>
                <a:gd name="connsiteY72" fmla="*/ 1934959 h 7328490"/>
                <a:gd name="connsiteX73" fmla="*/ 1494083 w 3339552"/>
                <a:gd name="connsiteY73" fmla="*/ 1984965 h 7328490"/>
                <a:gd name="connsiteX74" fmla="*/ 1422646 w 3339552"/>
                <a:gd name="connsiteY74" fmla="*/ 2020684 h 7328490"/>
                <a:gd name="connsiteX75" fmla="*/ 1391690 w 3339552"/>
                <a:gd name="connsiteY75" fmla="*/ 2082597 h 7328490"/>
                <a:gd name="connsiteX76" fmla="*/ 1260721 w 3339552"/>
                <a:gd name="connsiteY76" fmla="*/ 2056403 h 7328490"/>
                <a:gd name="connsiteX77" fmla="*/ 1139277 w 3339552"/>
                <a:gd name="connsiteY77" fmla="*/ 2056402 h 7328490"/>
                <a:gd name="connsiteX78" fmla="*/ 1072602 w 3339552"/>
                <a:gd name="connsiteY78" fmla="*/ 2084978 h 7328490"/>
                <a:gd name="connsiteX79" fmla="*/ 1065458 w 3339552"/>
                <a:gd name="connsiteY79" fmla="*/ 2184990 h 7328490"/>
                <a:gd name="connsiteX80" fmla="*/ 977352 w 3339552"/>
                <a:gd name="connsiteY80" fmla="*/ 2273097 h 7328490"/>
                <a:gd name="connsiteX81" fmla="*/ 1120227 w 3339552"/>
                <a:gd name="connsiteY81" fmla="*/ 2335009 h 7328490"/>
                <a:gd name="connsiteX82" fmla="*/ 1170234 w 3339552"/>
                <a:gd name="connsiteY82" fmla="*/ 2370727 h 7328490"/>
                <a:gd name="connsiteX83" fmla="*/ 1222621 w 3339552"/>
                <a:gd name="connsiteY83" fmla="*/ 2387397 h 7328490"/>
                <a:gd name="connsiteX84" fmla="*/ 1272627 w 3339552"/>
                <a:gd name="connsiteY84" fmla="*/ 2437403 h 7328490"/>
                <a:gd name="connsiteX85" fmla="*/ 1329777 w 3339552"/>
                <a:gd name="connsiteY85" fmla="*/ 2458834 h 7328490"/>
                <a:gd name="connsiteX86" fmla="*/ 1422646 w 3339552"/>
                <a:gd name="connsiteY86" fmla="*/ 2535034 h 7328490"/>
                <a:gd name="connsiteX87" fmla="*/ 1508371 w 3339552"/>
                <a:gd name="connsiteY87" fmla="*/ 2568373 h 7328490"/>
                <a:gd name="connsiteX88" fmla="*/ 1641721 w 3339552"/>
                <a:gd name="connsiteY88" fmla="*/ 2716009 h 7328490"/>
                <a:gd name="connsiteX89" fmla="*/ 1725065 w 3339552"/>
                <a:gd name="connsiteY89" fmla="*/ 2870790 h 7328490"/>
                <a:gd name="connsiteX90" fmla="*/ 1896514 w 3339552"/>
                <a:gd name="connsiteY90" fmla="*/ 2977947 h 7328490"/>
                <a:gd name="connsiteX91" fmla="*/ 1927471 w 3339552"/>
                <a:gd name="connsiteY91" fmla="*/ 3082722 h 7328490"/>
                <a:gd name="connsiteX92" fmla="*/ 1989383 w 3339552"/>
                <a:gd name="connsiteY92" fmla="*/ 3185115 h 7328490"/>
                <a:gd name="connsiteX93" fmla="*/ 2051296 w 3339552"/>
                <a:gd name="connsiteY93" fmla="*/ 3223215 h 7328490"/>
                <a:gd name="connsiteX94" fmla="*/ 2182265 w 3339552"/>
                <a:gd name="connsiteY94" fmla="*/ 3370853 h 7328490"/>
                <a:gd name="connsiteX95" fmla="*/ 2325139 w 3339552"/>
                <a:gd name="connsiteY95" fmla="*/ 3447053 h 7328490"/>
                <a:gd name="connsiteX96" fmla="*/ 2384671 w 3339552"/>
                <a:gd name="connsiteY96" fmla="*/ 3532778 h 7328490"/>
                <a:gd name="connsiteX97" fmla="*/ 2432296 w 3339552"/>
                <a:gd name="connsiteY97" fmla="*/ 3599453 h 7328490"/>
                <a:gd name="connsiteX98" fmla="*/ 2479921 w 3339552"/>
                <a:gd name="connsiteY98" fmla="*/ 3589929 h 7328490"/>
                <a:gd name="connsiteX99" fmla="*/ 2484683 w 3339552"/>
                <a:gd name="connsiteY99" fmla="*/ 3742328 h 7328490"/>
                <a:gd name="connsiteX100" fmla="*/ 2537071 w 3339552"/>
                <a:gd name="connsiteY100" fmla="*/ 3835197 h 7328490"/>
                <a:gd name="connsiteX101" fmla="*/ 2529927 w 3339552"/>
                <a:gd name="connsiteY101" fmla="*/ 3873297 h 7328490"/>
                <a:gd name="connsiteX102" fmla="*/ 2598983 w 3339552"/>
                <a:gd name="connsiteY102" fmla="*/ 3909015 h 7328490"/>
                <a:gd name="connsiteX103" fmla="*/ 2656133 w 3339552"/>
                <a:gd name="connsiteY103" fmla="*/ 3854247 h 7328490"/>
                <a:gd name="connsiteX104" fmla="*/ 2689471 w 3339552"/>
                <a:gd name="connsiteY104" fmla="*/ 3937590 h 7328490"/>
                <a:gd name="connsiteX105" fmla="*/ 2734715 w 3339552"/>
                <a:gd name="connsiteY105" fmla="*/ 3982834 h 7328490"/>
                <a:gd name="connsiteX106" fmla="*/ 2808533 w 3339552"/>
                <a:gd name="connsiteY106" fmla="*/ 4006647 h 7328490"/>
                <a:gd name="connsiteX107" fmla="*/ 2860921 w 3339552"/>
                <a:gd name="connsiteY107" fmla="*/ 4075703 h 7328490"/>
                <a:gd name="connsiteX108" fmla="*/ 2946646 w 3339552"/>
                <a:gd name="connsiteY108" fmla="*/ 4130472 h 7328490"/>
                <a:gd name="connsiteX109" fmla="*/ 2999033 w 3339552"/>
                <a:gd name="connsiteY109" fmla="*/ 4163809 h 7328490"/>
                <a:gd name="connsiteX110" fmla="*/ 2870446 w 3339552"/>
                <a:gd name="connsiteY110" fmla="*/ 4256678 h 7328490"/>
                <a:gd name="connsiteX111" fmla="*/ 2868064 w 3339552"/>
                <a:gd name="connsiteY111" fmla="*/ 4311446 h 7328490"/>
                <a:gd name="connsiteX112" fmla="*/ 2970458 w 3339552"/>
                <a:gd name="connsiteY112" fmla="*/ 4428128 h 7328490"/>
                <a:gd name="connsiteX113" fmla="*/ 3065708 w 3339552"/>
                <a:gd name="connsiteY113" fmla="*/ 4490040 h 7328490"/>
                <a:gd name="connsiteX114" fmla="*/ 3096665 w 3339552"/>
                <a:gd name="connsiteY114" fmla="*/ 4528140 h 7328490"/>
                <a:gd name="connsiteX115" fmla="*/ 3082377 w 3339552"/>
                <a:gd name="connsiteY115" fmla="*/ 4609103 h 7328490"/>
                <a:gd name="connsiteX116" fmla="*/ 3077615 w 3339552"/>
                <a:gd name="connsiteY116" fmla="*/ 4692447 h 7328490"/>
                <a:gd name="connsiteX117" fmla="*/ 3034752 w 3339552"/>
                <a:gd name="connsiteY117" fmla="*/ 4701972 h 7328490"/>
                <a:gd name="connsiteX118" fmla="*/ 3008558 w 3339552"/>
                <a:gd name="connsiteY118" fmla="*/ 4718640 h 7328490"/>
                <a:gd name="connsiteX119" fmla="*/ 3037133 w 3339552"/>
                <a:gd name="connsiteY119" fmla="*/ 4868659 h 7328490"/>
                <a:gd name="connsiteX120" fmla="*/ 3020465 w 3339552"/>
                <a:gd name="connsiteY120" fmla="*/ 5004390 h 7328490"/>
                <a:gd name="connsiteX121" fmla="*/ 2982365 w 3339552"/>
                <a:gd name="connsiteY121" fmla="*/ 5044872 h 7328490"/>
                <a:gd name="connsiteX122" fmla="*/ 2965696 w 3339552"/>
                <a:gd name="connsiteY122" fmla="*/ 5166315 h 7328490"/>
                <a:gd name="connsiteX123" fmla="*/ 2937121 w 3339552"/>
                <a:gd name="connsiteY123" fmla="*/ 5285378 h 7328490"/>
                <a:gd name="connsiteX124" fmla="*/ 2989508 w 3339552"/>
                <a:gd name="connsiteY124" fmla="*/ 5302047 h 7328490"/>
                <a:gd name="connsiteX125" fmla="*/ 2987127 w 3339552"/>
                <a:gd name="connsiteY125" fmla="*/ 5347290 h 7328490"/>
                <a:gd name="connsiteX126" fmla="*/ 2984746 w 3339552"/>
                <a:gd name="connsiteY126" fmla="*/ 5402059 h 7328490"/>
                <a:gd name="connsiteX127" fmla="*/ 3041896 w 3339552"/>
                <a:gd name="connsiteY127" fmla="*/ 5471115 h 7328490"/>
                <a:gd name="connsiteX128" fmla="*/ 3089521 w 3339552"/>
                <a:gd name="connsiteY128" fmla="*/ 5597322 h 7328490"/>
                <a:gd name="connsiteX129" fmla="*/ 2996652 w 3339552"/>
                <a:gd name="connsiteY129" fmla="*/ 5887834 h 7328490"/>
                <a:gd name="connsiteX130" fmla="*/ 3018083 w 3339552"/>
                <a:gd name="connsiteY130" fmla="*/ 5942603 h 7328490"/>
                <a:gd name="connsiteX131" fmla="*/ 3044277 w 3339552"/>
                <a:gd name="connsiteY131" fmla="*/ 5994990 h 7328490"/>
                <a:gd name="connsiteX132" fmla="*/ 3049040 w 3339552"/>
                <a:gd name="connsiteY132" fmla="*/ 6099765 h 7328490"/>
                <a:gd name="connsiteX133" fmla="*/ 2956170 w 3339552"/>
                <a:gd name="connsiteY133" fmla="*/ 6259310 h 7328490"/>
                <a:gd name="connsiteX134" fmla="*/ 2920452 w 3339552"/>
                <a:gd name="connsiteY134" fmla="*/ 6240259 h 7328490"/>
                <a:gd name="connsiteX135" fmla="*/ 2849015 w 3339552"/>
                <a:gd name="connsiteY135" fmla="*/ 6252165 h 7328490"/>
                <a:gd name="connsiteX136" fmla="*/ 2713283 w 3339552"/>
                <a:gd name="connsiteY136" fmla="*/ 6364084 h 7328490"/>
                <a:gd name="connsiteX137" fmla="*/ 2606127 w 3339552"/>
                <a:gd name="connsiteY137" fmla="*/ 6349797 h 7328490"/>
                <a:gd name="connsiteX138" fmla="*/ 2575171 w 3339552"/>
                <a:gd name="connsiteY138" fmla="*/ 6378372 h 7328490"/>
                <a:gd name="connsiteX139" fmla="*/ 2508495 w 3339552"/>
                <a:gd name="connsiteY139" fmla="*/ 6423614 h 7328490"/>
                <a:gd name="connsiteX140" fmla="*/ 2391815 w 3339552"/>
                <a:gd name="connsiteY140" fmla="*/ 6411709 h 7328490"/>
                <a:gd name="connsiteX141" fmla="*/ 2368002 w 3339552"/>
                <a:gd name="connsiteY141" fmla="*/ 6528390 h 7328490"/>
                <a:gd name="connsiteX142" fmla="*/ 2363240 w 3339552"/>
                <a:gd name="connsiteY142" fmla="*/ 6564109 h 7328490"/>
                <a:gd name="connsiteX143" fmla="*/ 2339428 w 3339552"/>
                <a:gd name="connsiteY143" fmla="*/ 6583159 h 7328490"/>
                <a:gd name="connsiteX144" fmla="*/ 2141783 w 3339552"/>
                <a:gd name="connsiteY144" fmla="*/ 6535534 h 7328490"/>
                <a:gd name="connsiteX145" fmla="*/ 2103683 w 3339552"/>
                <a:gd name="connsiteY145" fmla="*/ 6587922 h 7328490"/>
                <a:gd name="connsiteX146" fmla="*/ 2072727 w 3339552"/>
                <a:gd name="connsiteY146" fmla="*/ 6683172 h 7328490"/>
                <a:gd name="connsiteX147" fmla="*/ 2039389 w 3339552"/>
                <a:gd name="connsiteY147" fmla="*/ 6747465 h 7328490"/>
                <a:gd name="connsiteX148" fmla="*/ 2051296 w 3339552"/>
                <a:gd name="connsiteY148" fmla="*/ 6809378 h 7328490"/>
                <a:gd name="connsiteX149" fmla="*/ 2184646 w 3339552"/>
                <a:gd name="connsiteY149" fmla="*/ 6921297 h 7328490"/>
                <a:gd name="connsiteX150" fmla="*/ 2253702 w 3339552"/>
                <a:gd name="connsiteY150" fmla="*/ 6954634 h 7328490"/>
                <a:gd name="connsiteX151" fmla="*/ 2237033 w 3339552"/>
                <a:gd name="connsiteY151" fmla="*/ 6978447 h 7328490"/>
                <a:gd name="connsiteX152" fmla="*/ 2201315 w 3339552"/>
                <a:gd name="connsiteY152" fmla="*/ 6997497 h 7328490"/>
                <a:gd name="connsiteX153" fmla="*/ 2234652 w 3339552"/>
                <a:gd name="connsiteY153" fmla="*/ 7073697 h 7328490"/>
                <a:gd name="connsiteX154" fmla="*/ 2203696 w 3339552"/>
                <a:gd name="connsiteY154" fmla="*/ 7095128 h 7328490"/>
                <a:gd name="connsiteX155" fmla="*/ 2098921 w 3339552"/>
                <a:gd name="connsiteY155" fmla="*/ 7033215 h 7328490"/>
                <a:gd name="connsiteX156" fmla="*/ 2056058 w 3339552"/>
                <a:gd name="connsiteY156" fmla="*/ 7059409 h 7328490"/>
                <a:gd name="connsiteX157" fmla="*/ 1996527 w 3339552"/>
                <a:gd name="connsiteY157" fmla="*/ 6957015 h 7328490"/>
                <a:gd name="connsiteX158" fmla="*/ 1879846 w 3339552"/>
                <a:gd name="connsiteY158" fmla="*/ 6983209 h 7328490"/>
                <a:gd name="connsiteX159" fmla="*/ 1815552 w 3339552"/>
                <a:gd name="connsiteY159" fmla="*/ 6987972 h 7328490"/>
                <a:gd name="connsiteX160" fmla="*/ 1765546 w 3339552"/>
                <a:gd name="connsiteY160" fmla="*/ 6983210 h 7328490"/>
                <a:gd name="connsiteX161" fmla="*/ 1708396 w 3339552"/>
                <a:gd name="connsiteY161" fmla="*/ 7028453 h 7328490"/>
                <a:gd name="connsiteX162" fmla="*/ 1529802 w 3339552"/>
                <a:gd name="connsiteY162" fmla="*/ 6987972 h 7328490"/>
                <a:gd name="connsiteX163" fmla="*/ 1553614 w 3339552"/>
                <a:gd name="connsiteY163" fmla="*/ 7114178 h 7328490"/>
                <a:gd name="connsiteX164" fmla="*/ 1477415 w 3339552"/>
                <a:gd name="connsiteY164" fmla="*/ 7159422 h 7328490"/>
                <a:gd name="connsiteX165" fmla="*/ 1415502 w 3339552"/>
                <a:gd name="connsiteY165" fmla="*/ 7226096 h 7328490"/>
                <a:gd name="connsiteX166" fmla="*/ 1265483 w 3339552"/>
                <a:gd name="connsiteY166" fmla="*/ 7218953 h 7328490"/>
                <a:gd name="connsiteX167" fmla="*/ 1213096 w 3339552"/>
                <a:gd name="connsiteY167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37133 w 3339552"/>
                <a:gd name="connsiteY121" fmla="*/ 4868659 h 7328490"/>
                <a:gd name="connsiteX122" fmla="*/ 3020465 w 3339552"/>
                <a:gd name="connsiteY122" fmla="*/ 5004390 h 7328490"/>
                <a:gd name="connsiteX123" fmla="*/ 2982365 w 3339552"/>
                <a:gd name="connsiteY123" fmla="*/ 5044872 h 7328490"/>
                <a:gd name="connsiteX124" fmla="*/ 2965696 w 3339552"/>
                <a:gd name="connsiteY124" fmla="*/ 5166315 h 7328490"/>
                <a:gd name="connsiteX125" fmla="*/ 2937121 w 3339552"/>
                <a:gd name="connsiteY125" fmla="*/ 5285378 h 7328490"/>
                <a:gd name="connsiteX126" fmla="*/ 2989508 w 3339552"/>
                <a:gd name="connsiteY126" fmla="*/ 5302047 h 7328490"/>
                <a:gd name="connsiteX127" fmla="*/ 2987127 w 3339552"/>
                <a:gd name="connsiteY127" fmla="*/ 5347290 h 7328490"/>
                <a:gd name="connsiteX128" fmla="*/ 2984746 w 3339552"/>
                <a:gd name="connsiteY128" fmla="*/ 5402059 h 7328490"/>
                <a:gd name="connsiteX129" fmla="*/ 3041896 w 3339552"/>
                <a:gd name="connsiteY129" fmla="*/ 5471115 h 7328490"/>
                <a:gd name="connsiteX130" fmla="*/ 3089521 w 3339552"/>
                <a:gd name="connsiteY130" fmla="*/ 5597322 h 7328490"/>
                <a:gd name="connsiteX131" fmla="*/ 2996652 w 3339552"/>
                <a:gd name="connsiteY131" fmla="*/ 5887834 h 7328490"/>
                <a:gd name="connsiteX132" fmla="*/ 3018083 w 3339552"/>
                <a:gd name="connsiteY132" fmla="*/ 5942603 h 7328490"/>
                <a:gd name="connsiteX133" fmla="*/ 3044277 w 3339552"/>
                <a:gd name="connsiteY133" fmla="*/ 5994990 h 7328490"/>
                <a:gd name="connsiteX134" fmla="*/ 3049040 w 3339552"/>
                <a:gd name="connsiteY134" fmla="*/ 6099765 h 7328490"/>
                <a:gd name="connsiteX135" fmla="*/ 2956170 w 3339552"/>
                <a:gd name="connsiteY135" fmla="*/ 6259310 h 7328490"/>
                <a:gd name="connsiteX136" fmla="*/ 2920452 w 3339552"/>
                <a:gd name="connsiteY136" fmla="*/ 6240259 h 7328490"/>
                <a:gd name="connsiteX137" fmla="*/ 2849015 w 3339552"/>
                <a:gd name="connsiteY137" fmla="*/ 6252165 h 7328490"/>
                <a:gd name="connsiteX138" fmla="*/ 2713283 w 3339552"/>
                <a:gd name="connsiteY138" fmla="*/ 6364084 h 7328490"/>
                <a:gd name="connsiteX139" fmla="*/ 2606127 w 3339552"/>
                <a:gd name="connsiteY139" fmla="*/ 6349797 h 7328490"/>
                <a:gd name="connsiteX140" fmla="*/ 2575171 w 3339552"/>
                <a:gd name="connsiteY140" fmla="*/ 6378372 h 7328490"/>
                <a:gd name="connsiteX141" fmla="*/ 2508495 w 3339552"/>
                <a:gd name="connsiteY141" fmla="*/ 6423614 h 7328490"/>
                <a:gd name="connsiteX142" fmla="*/ 2391815 w 3339552"/>
                <a:gd name="connsiteY142" fmla="*/ 6411709 h 7328490"/>
                <a:gd name="connsiteX143" fmla="*/ 2368002 w 3339552"/>
                <a:gd name="connsiteY143" fmla="*/ 6528390 h 7328490"/>
                <a:gd name="connsiteX144" fmla="*/ 2363240 w 3339552"/>
                <a:gd name="connsiteY144" fmla="*/ 6564109 h 7328490"/>
                <a:gd name="connsiteX145" fmla="*/ 2339428 w 3339552"/>
                <a:gd name="connsiteY145" fmla="*/ 6583159 h 7328490"/>
                <a:gd name="connsiteX146" fmla="*/ 2141783 w 3339552"/>
                <a:gd name="connsiteY146" fmla="*/ 6535534 h 7328490"/>
                <a:gd name="connsiteX147" fmla="*/ 2103683 w 3339552"/>
                <a:gd name="connsiteY147" fmla="*/ 6587922 h 7328490"/>
                <a:gd name="connsiteX148" fmla="*/ 2072727 w 3339552"/>
                <a:gd name="connsiteY148" fmla="*/ 6683172 h 7328490"/>
                <a:gd name="connsiteX149" fmla="*/ 2039389 w 3339552"/>
                <a:gd name="connsiteY149" fmla="*/ 6747465 h 7328490"/>
                <a:gd name="connsiteX150" fmla="*/ 2051296 w 3339552"/>
                <a:gd name="connsiteY150" fmla="*/ 6809378 h 7328490"/>
                <a:gd name="connsiteX151" fmla="*/ 2184646 w 3339552"/>
                <a:gd name="connsiteY151" fmla="*/ 6921297 h 7328490"/>
                <a:gd name="connsiteX152" fmla="*/ 2253702 w 3339552"/>
                <a:gd name="connsiteY152" fmla="*/ 6954634 h 7328490"/>
                <a:gd name="connsiteX153" fmla="*/ 2237033 w 3339552"/>
                <a:gd name="connsiteY153" fmla="*/ 6978447 h 7328490"/>
                <a:gd name="connsiteX154" fmla="*/ 2201315 w 3339552"/>
                <a:gd name="connsiteY154" fmla="*/ 6997497 h 7328490"/>
                <a:gd name="connsiteX155" fmla="*/ 2234652 w 3339552"/>
                <a:gd name="connsiteY155" fmla="*/ 7073697 h 7328490"/>
                <a:gd name="connsiteX156" fmla="*/ 2203696 w 3339552"/>
                <a:gd name="connsiteY156" fmla="*/ 7095128 h 7328490"/>
                <a:gd name="connsiteX157" fmla="*/ 2098921 w 3339552"/>
                <a:gd name="connsiteY157" fmla="*/ 7033215 h 7328490"/>
                <a:gd name="connsiteX158" fmla="*/ 2056058 w 3339552"/>
                <a:gd name="connsiteY158" fmla="*/ 7059409 h 7328490"/>
                <a:gd name="connsiteX159" fmla="*/ 1996527 w 3339552"/>
                <a:gd name="connsiteY159" fmla="*/ 6957015 h 7328490"/>
                <a:gd name="connsiteX160" fmla="*/ 1879846 w 3339552"/>
                <a:gd name="connsiteY160" fmla="*/ 6983209 h 7328490"/>
                <a:gd name="connsiteX161" fmla="*/ 1815552 w 3339552"/>
                <a:gd name="connsiteY161" fmla="*/ 6987972 h 7328490"/>
                <a:gd name="connsiteX162" fmla="*/ 1765546 w 3339552"/>
                <a:gd name="connsiteY162" fmla="*/ 6983210 h 7328490"/>
                <a:gd name="connsiteX163" fmla="*/ 1708396 w 3339552"/>
                <a:gd name="connsiteY163" fmla="*/ 7028453 h 7328490"/>
                <a:gd name="connsiteX164" fmla="*/ 1529802 w 3339552"/>
                <a:gd name="connsiteY164" fmla="*/ 6987972 h 7328490"/>
                <a:gd name="connsiteX165" fmla="*/ 1553614 w 3339552"/>
                <a:gd name="connsiteY165" fmla="*/ 7114178 h 7328490"/>
                <a:gd name="connsiteX166" fmla="*/ 1477415 w 3339552"/>
                <a:gd name="connsiteY166" fmla="*/ 7159422 h 7328490"/>
                <a:gd name="connsiteX167" fmla="*/ 1415502 w 3339552"/>
                <a:gd name="connsiteY167" fmla="*/ 7226096 h 7328490"/>
                <a:gd name="connsiteX168" fmla="*/ 1265483 w 3339552"/>
                <a:gd name="connsiteY168" fmla="*/ 7218953 h 7328490"/>
                <a:gd name="connsiteX169" fmla="*/ 1213096 w 3339552"/>
                <a:gd name="connsiteY169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2956170 w 3339552"/>
                <a:gd name="connsiteY136" fmla="*/ 6259310 h 7328490"/>
                <a:gd name="connsiteX137" fmla="*/ 2920452 w 3339552"/>
                <a:gd name="connsiteY137" fmla="*/ 6240259 h 7328490"/>
                <a:gd name="connsiteX138" fmla="*/ 2849015 w 3339552"/>
                <a:gd name="connsiteY138" fmla="*/ 6252165 h 7328490"/>
                <a:gd name="connsiteX139" fmla="*/ 2713283 w 3339552"/>
                <a:gd name="connsiteY139" fmla="*/ 6364084 h 7328490"/>
                <a:gd name="connsiteX140" fmla="*/ 2606127 w 3339552"/>
                <a:gd name="connsiteY140" fmla="*/ 6349797 h 7328490"/>
                <a:gd name="connsiteX141" fmla="*/ 2575171 w 3339552"/>
                <a:gd name="connsiteY141" fmla="*/ 6378372 h 7328490"/>
                <a:gd name="connsiteX142" fmla="*/ 2508495 w 3339552"/>
                <a:gd name="connsiteY142" fmla="*/ 6423614 h 7328490"/>
                <a:gd name="connsiteX143" fmla="*/ 2391815 w 3339552"/>
                <a:gd name="connsiteY143" fmla="*/ 6411709 h 7328490"/>
                <a:gd name="connsiteX144" fmla="*/ 2368002 w 3339552"/>
                <a:gd name="connsiteY144" fmla="*/ 6528390 h 7328490"/>
                <a:gd name="connsiteX145" fmla="*/ 2363240 w 3339552"/>
                <a:gd name="connsiteY145" fmla="*/ 6564109 h 7328490"/>
                <a:gd name="connsiteX146" fmla="*/ 2339428 w 3339552"/>
                <a:gd name="connsiteY146" fmla="*/ 6583159 h 7328490"/>
                <a:gd name="connsiteX147" fmla="*/ 2141783 w 3339552"/>
                <a:gd name="connsiteY147" fmla="*/ 6535534 h 7328490"/>
                <a:gd name="connsiteX148" fmla="*/ 2103683 w 3339552"/>
                <a:gd name="connsiteY148" fmla="*/ 6587922 h 7328490"/>
                <a:gd name="connsiteX149" fmla="*/ 2072727 w 3339552"/>
                <a:gd name="connsiteY149" fmla="*/ 6683172 h 7328490"/>
                <a:gd name="connsiteX150" fmla="*/ 2039389 w 3339552"/>
                <a:gd name="connsiteY150" fmla="*/ 6747465 h 7328490"/>
                <a:gd name="connsiteX151" fmla="*/ 2051296 w 3339552"/>
                <a:gd name="connsiteY151" fmla="*/ 6809378 h 7328490"/>
                <a:gd name="connsiteX152" fmla="*/ 2184646 w 3339552"/>
                <a:gd name="connsiteY152" fmla="*/ 6921297 h 7328490"/>
                <a:gd name="connsiteX153" fmla="*/ 2253702 w 3339552"/>
                <a:gd name="connsiteY153" fmla="*/ 6954634 h 7328490"/>
                <a:gd name="connsiteX154" fmla="*/ 2237033 w 3339552"/>
                <a:gd name="connsiteY154" fmla="*/ 6978447 h 7328490"/>
                <a:gd name="connsiteX155" fmla="*/ 2201315 w 3339552"/>
                <a:gd name="connsiteY155" fmla="*/ 6997497 h 7328490"/>
                <a:gd name="connsiteX156" fmla="*/ 2234652 w 3339552"/>
                <a:gd name="connsiteY156" fmla="*/ 7073697 h 7328490"/>
                <a:gd name="connsiteX157" fmla="*/ 2203696 w 3339552"/>
                <a:gd name="connsiteY157" fmla="*/ 7095128 h 7328490"/>
                <a:gd name="connsiteX158" fmla="*/ 2098921 w 3339552"/>
                <a:gd name="connsiteY158" fmla="*/ 7033215 h 7328490"/>
                <a:gd name="connsiteX159" fmla="*/ 2056058 w 3339552"/>
                <a:gd name="connsiteY159" fmla="*/ 7059409 h 7328490"/>
                <a:gd name="connsiteX160" fmla="*/ 1996527 w 3339552"/>
                <a:gd name="connsiteY160" fmla="*/ 6957015 h 7328490"/>
                <a:gd name="connsiteX161" fmla="*/ 1879846 w 3339552"/>
                <a:gd name="connsiteY161" fmla="*/ 6983209 h 7328490"/>
                <a:gd name="connsiteX162" fmla="*/ 1815552 w 3339552"/>
                <a:gd name="connsiteY162" fmla="*/ 6987972 h 7328490"/>
                <a:gd name="connsiteX163" fmla="*/ 1765546 w 3339552"/>
                <a:gd name="connsiteY163" fmla="*/ 6983210 h 7328490"/>
                <a:gd name="connsiteX164" fmla="*/ 1708396 w 3339552"/>
                <a:gd name="connsiteY164" fmla="*/ 7028453 h 7328490"/>
                <a:gd name="connsiteX165" fmla="*/ 1529802 w 3339552"/>
                <a:gd name="connsiteY165" fmla="*/ 6987972 h 7328490"/>
                <a:gd name="connsiteX166" fmla="*/ 1553614 w 3339552"/>
                <a:gd name="connsiteY166" fmla="*/ 7114178 h 7328490"/>
                <a:gd name="connsiteX167" fmla="*/ 1477415 w 3339552"/>
                <a:gd name="connsiteY167" fmla="*/ 7159422 h 7328490"/>
                <a:gd name="connsiteX168" fmla="*/ 1415502 w 3339552"/>
                <a:gd name="connsiteY168" fmla="*/ 7226096 h 7328490"/>
                <a:gd name="connsiteX169" fmla="*/ 1265483 w 3339552"/>
                <a:gd name="connsiteY169" fmla="*/ 7218953 h 7328490"/>
                <a:gd name="connsiteX170" fmla="*/ 1213096 w 3339552"/>
                <a:gd name="connsiteY170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3028402 w 3339552"/>
                <a:gd name="connsiteY136" fmla="*/ 6195807 h 7328490"/>
                <a:gd name="connsiteX137" fmla="*/ 2956170 w 3339552"/>
                <a:gd name="connsiteY137" fmla="*/ 6259310 h 7328490"/>
                <a:gd name="connsiteX138" fmla="*/ 2920452 w 3339552"/>
                <a:gd name="connsiteY138" fmla="*/ 6240259 h 7328490"/>
                <a:gd name="connsiteX139" fmla="*/ 2849015 w 3339552"/>
                <a:gd name="connsiteY139" fmla="*/ 6252165 h 7328490"/>
                <a:gd name="connsiteX140" fmla="*/ 2713283 w 3339552"/>
                <a:gd name="connsiteY140" fmla="*/ 6364084 h 7328490"/>
                <a:gd name="connsiteX141" fmla="*/ 2606127 w 3339552"/>
                <a:gd name="connsiteY141" fmla="*/ 6349797 h 7328490"/>
                <a:gd name="connsiteX142" fmla="*/ 2575171 w 3339552"/>
                <a:gd name="connsiteY142" fmla="*/ 6378372 h 7328490"/>
                <a:gd name="connsiteX143" fmla="*/ 2508495 w 3339552"/>
                <a:gd name="connsiteY143" fmla="*/ 6423614 h 7328490"/>
                <a:gd name="connsiteX144" fmla="*/ 2391815 w 3339552"/>
                <a:gd name="connsiteY144" fmla="*/ 6411709 h 7328490"/>
                <a:gd name="connsiteX145" fmla="*/ 2368002 w 3339552"/>
                <a:gd name="connsiteY145" fmla="*/ 6528390 h 7328490"/>
                <a:gd name="connsiteX146" fmla="*/ 2363240 w 3339552"/>
                <a:gd name="connsiteY146" fmla="*/ 6564109 h 7328490"/>
                <a:gd name="connsiteX147" fmla="*/ 2339428 w 3339552"/>
                <a:gd name="connsiteY147" fmla="*/ 6583159 h 7328490"/>
                <a:gd name="connsiteX148" fmla="*/ 2141783 w 3339552"/>
                <a:gd name="connsiteY148" fmla="*/ 6535534 h 7328490"/>
                <a:gd name="connsiteX149" fmla="*/ 2103683 w 3339552"/>
                <a:gd name="connsiteY149" fmla="*/ 6587922 h 7328490"/>
                <a:gd name="connsiteX150" fmla="*/ 2072727 w 3339552"/>
                <a:gd name="connsiteY150" fmla="*/ 6683172 h 7328490"/>
                <a:gd name="connsiteX151" fmla="*/ 2039389 w 3339552"/>
                <a:gd name="connsiteY151" fmla="*/ 6747465 h 7328490"/>
                <a:gd name="connsiteX152" fmla="*/ 2051296 w 3339552"/>
                <a:gd name="connsiteY152" fmla="*/ 6809378 h 7328490"/>
                <a:gd name="connsiteX153" fmla="*/ 2184646 w 3339552"/>
                <a:gd name="connsiteY153" fmla="*/ 6921297 h 7328490"/>
                <a:gd name="connsiteX154" fmla="*/ 2253702 w 3339552"/>
                <a:gd name="connsiteY154" fmla="*/ 6954634 h 7328490"/>
                <a:gd name="connsiteX155" fmla="*/ 2237033 w 3339552"/>
                <a:gd name="connsiteY155" fmla="*/ 6978447 h 7328490"/>
                <a:gd name="connsiteX156" fmla="*/ 2201315 w 3339552"/>
                <a:gd name="connsiteY156" fmla="*/ 6997497 h 7328490"/>
                <a:gd name="connsiteX157" fmla="*/ 2234652 w 3339552"/>
                <a:gd name="connsiteY157" fmla="*/ 7073697 h 7328490"/>
                <a:gd name="connsiteX158" fmla="*/ 2203696 w 3339552"/>
                <a:gd name="connsiteY158" fmla="*/ 7095128 h 7328490"/>
                <a:gd name="connsiteX159" fmla="*/ 2098921 w 3339552"/>
                <a:gd name="connsiteY159" fmla="*/ 7033215 h 7328490"/>
                <a:gd name="connsiteX160" fmla="*/ 2056058 w 3339552"/>
                <a:gd name="connsiteY160" fmla="*/ 7059409 h 7328490"/>
                <a:gd name="connsiteX161" fmla="*/ 1996527 w 3339552"/>
                <a:gd name="connsiteY161" fmla="*/ 6957015 h 7328490"/>
                <a:gd name="connsiteX162" fmla="*/ 1879846 w 3339552"/>
                <a:gd name="connsiteY162" fmla="*/ 6983209 h 7328490"/>
                <a:gd name="connsiteX163" fmla="*/ 1815552 w 3339552"/>
                <a:gd name="connsiteY163" fmla="*/ 6987972 h 7328490"/>
                <a:gd name="connsiteX164" fmla="*/ 1765546 w 3339552"/>
                <a:gd name="connsiteY164" fmla="*/ 6983210 h 7328490"/>
                <a:gd name="connsiteX165" fmla="*/ 1708396 w 3339552"/>
                <a:gd name="connsiteY165" fmla="*/ 7028453 h 7328490"/>
                <a:gd name="connsiteX166" fmla="*/ 1529802 w 3339552"/>
                <a:gd name="connsiteY166" fmla="*/ 6987972 h 7328490"/>
                <a:gd name="connsiteX167" fmla="*/ 1553614 w 3339552"/>
                <a:gd name="connsiteY167" fmla="*/ 7114178 h 7328490"/>
                <a:gd name="connsiteX168" fmla="*/ 1477415 w 3339552"/>
                <a:gd name="connsiteY168" fmla="*/ 7159422 h 7328490"/>
                <a:gd name="connsiteX169" fmla="*/ 1415502 w 3339552"/>
                <a:gd name="connsiteY169" fmla="*/ 7226096 h 7328490"/>
                <a:gd name="connsiteX170" fmla="*/ 1265483 w 3339552"/>
                <a:gd name="connsiteY170" fmla="*/ 7218953 h 7328490"/>
                <a:gd name="connsiteX171" fmla="*/ 1213096 w 3339552"/>
                <a:gd name="connsiteY171" fmla="*/ 7328490 h 7328490"/>
                <a:gd name="connsiteX0" fmla="*/ 2348952 w 3245974"/>
                <a:gd name="connsiteY0" fmla="*/ 1823834 h 7328490"/>
                <a:gd name="connsiteX1" fmla="*/ 3244302 w 3245974"/>
                <a:gd name="connsiteY1" fmla="*/ 953882 h 7328490"/>
                <a:gd name="connsiteX2" fmla="*/ 3056977 w 3245974"/>
                <a:gd name="connsiteY2" fmla="*/ 982457 h 7328490"/>
                <a:gd name="connsiteX3" fmla="*/ 2958552 w 3245974"/>
                <a:gd name="connsiteY3" fmla="*/ 976107 h 7328490"/>
                <a:gd name="connsiteX4" fmla="*/ 2926802 w 3245974"/>
                <a:gd name="connsiteY4" fmla="*/ 906257 h 7328490"/>
                <a:gd name="connsiteX5" fmla="*/ 2866477 w 3245974"/>
                <a:gd name="connsiteY5" fmla="*/ 893559 h 7328490"/>
                <a:gd name="connsiteX6" fmla="*/ 2799802 w 3245974"/>
                <a:gd name="connsiteY6" fmla="*/ 874507 h 7328490"/>
                <a:gd name="connsiteX7" fmla="*/ 2761702 w 3245974"/>
                <a:gd name="connsiteY7" fmla="*/ 807832 h 7328490"/>
                <a:gd name="connsiteX8" fmla="*/ 2609302 w 3245974"/>
                <a:gd name="connsiteY8" fmla="*/ 760207 h 7328490"/>
                <a:gd name="connsiteX9" fmla="*/ 2580727 w 3245974"/>
                <a:gd name="connsiteY9" fmla="*/ 604632 h 7328490"/>
                <a:gd name="connsiteX10" fmla="*/ 2526752 w 3245974"/>
                <a:gd name="connsiteY10" fmla="*/ 531609 h 7328490"/>
                <a:gd name="connsiteX11" fmla="*/ 2596602 w 3245974"/>
                <a:gd name="connsiteY11" fmla="*/ 407782 h 7328490"/>
                <a:gd name="connsiteX12" fmla="*/ 2629939 w 3245974"/>
                <a:gd name="connsiteY12" fmla="*/ 310947 h 7328490"/>
                <a:gd name="connsiteX13" fmla="*/ 2517227 w 3245974"/>
                <a:gd name="connsiteY13" fmla="*/ 239507 h 7328490"/>
                <a:gd name="connsiteX14" fmla="*/ 2402927 w 3245974"/>
                <a:gd name="connsiteY14" fmla="*/ 271257 h 7328490"/>
                <a:gd name="connsiteX15" fmla="*/ 2275927 w 3245974"/>
                <a:gd name="connsiteY15" fmla="*/ 198232 h 7328490"/>
                <a:gd name="connsiteX16" fmla="*/ 2133052 w 3245974"/>
                <a:gd name="connsiteY16" fmla="*/ 233157 h 7328490"/>
                <a:gd name="connsiteX17" fmla="*/ 1913977 w 3245974"/>
                <a:gd name="connsiteY17" fmla="*/ 36309 h 7328490"/>
                <a:gd name="connsiteX18" fmla="*/ 1777452 w 3245974"/>
                <a:gd name="connsiteY18" fmla="*/ 13289 h 7328490"/>
                <a:gd name="connsiteX19" fmla="*/ 1703633 w 3245974"/>
                <a:gd name="connsiteY19" fmla="*/ 41864 h 7328490"/>
                <a:gd name="connsiteX20" fmla="*/ 1615527 w 3245974"/>
                <a:gd name="connsiteY20" fmla="*/ 75203 h 7328490"/>
                <a:gd name="connsiteX21" fmla="*/ 1515515 w 3245974"/>
                <a:gd name="connsiteY21" fmla="*/ 129971 h 7328490"/>
                <a:gd name="connsiteX22" fmla="*/ 1525040 w 3245974"/>
                <a:gd name="connsiteY22" fmla="*/ 194264 h 7328490"/>
                <a:gd name="connsiteX23" fmla="*/ 1505990 w 3245974"/>
                <a:gd name="connsiteY23" fmla="*/ 251415 h 7328490"/>
                <a:gd name="connsiteX24" fmla="*/ 1413121 w 3245974"/>
                <a:gd name="connsiteY24" fmla="*/ 270464 h 7328490"/>
                <a:gd name="connsiteX25" fmla="*/ 1339302 w 3245974"/>
                <a:gd name="connsiteY25" fmla="*/ 306184 h 7328490"/>
                <a:gd name="connsiteX26" fmla="*/ 1260721 w 3245974"/>
                <a:gd name="connsiteY26" fmla="*/ 346665 h 7328490"/>
                <a:gd name="connsiteX27" fmla="*/ 1191665 w 3245974"/>
                <a:gd name="connsiteY27" fmla="*/ 272847 h 7328490"/>
                <a:gd name="connsiteX28" fmla="*/ 1082127 w 3245974"/>
                <a:gd name="connsiteY28" fmla="*/ 353809 h 7328490"/>
                <a:gd name="connsiteX29" fmla="*/ 1020215 w 3245974"/>
                <a:gd name="connsiteY29" fmla="*/ 420484 h 7328490"/>
                <a:gd name="connsiteX30" fmla="*/ 858290 w 3245974"/>
                <a:gd name="connsiteY30" fmla="*/ 301422 h 7328490"/>
                <a:gd name="connsiteX31" fmla="*/ 796377 w 3245974"/>
                <a:gd name="connsiteY31" fmla="*/ 406196 h 7328490"/>
                <a:gd name="connsiteX32" fmla="*/ 755896 w 3245974"/>
                <a:gd name="connsiteY32" fmla="*/ 341903 h 7328490"/>
                <a:gd name="connsiteX33" fmla="*/ 689221 w 3245974"/>
                <a:gd name="connsiteY33" fmla="*/ 270465 h 7328490"/>
                <a:gd name="connsiteX34" fmla="*/ 667790 w 3245974"/>
                <a:gd name="connsiteY34" fmla="*/ 313328 h 7328490"/>
                <a:gd name="connsiteX35" fmla="*/ 620165 w 3245974"/>
                <a:gd name="connsiteY35" fmla="*/ 382384 h 7328490"/>
                <a:gd name="connsiteX36" fmla="*/ 589208 w 3245974"/>
                <a:gd name="connsiteY36" fmla="*/ 396672 h 7328490"/>
                <a:gd name="connsiteX37" fmla="*/ 498721 w 3245974"/>
                <a:gd name="connsiteY37" fmla="*/ 482397 h 7328490"/>
                <a:gd name="connsiteX38" fmla="*/ 396327 w 3245974"/>
                <a:gd name="connsiteY38" fmla="*/ 380003 h 7328490"/>
                <a:gd name="connsiteX39" fmla="*/ 243927 w 3245974"/>
                <a:gd name="connsiteY39" fmla="*/ 294278 h 7328490"/>
                <a:gd name="connsiteX40" fmla="*/ 174871 w 3245974"/>
                <a:gd name="connsiteY40" fmla="*/ 327615 h 7328490"/>
                <a:gd name="connsiteX41" fmla="*/ 127246 w 3245974"/>
                <a:gd name="connsiteY41" fmla="*/ 410959 h 7328490"/>
                <a:gd name="connsiteX42" fmla="*/ 43902 w 3245974"/>
                <a:gd name="connsiteY42" fmla="*/ 472872 h 7328490"/>
                <a:gd name="connsiteX43" fmla="*/ 8183 w 3245974"/>
                <a:gd name="connsiteY43" fmla="*/ 484778 h 7328490"/>
                <a:gd name="connsiteX44" fmla="*/ 198683 w 3245974"/>
                <a:gd name="connsiteY44" fmla="*/ 689565 h 7328490"/>
                <a:gd name="connsiteX45" fmla="*/ 265359 w 3245974"/>
                <a:gd name="connsiteY45" fmla="*/ 706234 h 7328490"/>
                <a:gd name="connsiteX46" fmla="*/ 298697 w 3245974"/>
                <a:gd name="connsiteY46" fmla="*/ 730047 h 7328490"/>
                <a:gd name="connsiteX47" fmla="*/ 296315 w 3245974"/>
                <a:gd name="connsiteY47" fmla="*/ 901496 h 7328490"/>
                <a:gd name="connsiteX48" fmla="*/ 362990 w 3245974"/>
                <a:gd name="connsiteY48" fmla="*/ 906259 h 7328490"/>
                <a:gd name="connsiteX49" fmla="*/ 401090 w 3245974"/>
                <a:gd name="connsiteY49" fmla="*/ 856253 h 7328490"/>
                <a:gd name="connsiteX50" fmla="*/ 482052 w 3245974"/>
                <a:gd name="connsiteY50" fmla="*/ 894353 h 7328490"/>
                <a:gd name="connsiteX51" fmla="*/ 420140 w 3245974"/>
                <a:gd name="connsiteY51" fmla="*/ 1039609 h 7328490"/>
                <a:gd name="connsiteX52" fmla="*/ 434427 w 3245974"/>
                <a:gd name="connsiteY52" fmla="*/ 1087234 h 7328490"/>
                <a:gd name="connsiteX53" fmla="*/ 379658 w 3245974"/>
                <a:gd name="connsiteY53" fmla="*/ 1139622 h 7328490"/>
                <a:gd name="connsiteX54" fmla="*/ 415377 w 3245974"/>
                <a:gd name="connsiteY54" fmla="*/ 1168196 h 7328490"/>
                <a:gd name="connsiteX55" fmla="*/ 486815 w 3245974"/>
                <a:gd name="connsiteY55" fmla="*/ 1256303 h 7328490"/>
                <a:gd name="connsiteX56" fmla="*/ 527296 w 3245974"/>
                <a:gd name="connsiteY56" fmla="*/ 1344409 h 7328490"/>
                <a:gd name="connsiteX57" fmla="*/ 636833 w 3245974"/>
                <a:gd name="connsiteY57" fmla="*/ 1396797 h 7328490"/>
                <a:gd name="connsiteX58" fmla="*/ 746371 w 3245974"/>
                <a:gd name="connsiteY58" fmla="*/ 1420609 h 7328490"/>
                <a:gd name="connsiteX59" fmla="*/ 829715 w 3245974"/>
                <a:gd name="connsiteY59" fmla="*/ 1468234 h 7328490"/>
                <a:gd name="connsiteX60" fmla="*/ 913058 w 3245974"/>
                <a:gd name="connsiteY60" fmla="*/ 1442040 h 7328490"/>
                <a:gd name="connsiteX61" fmla="*/ 994021 w 3245974"/>
                <a:gd name="connsiteY61" fmla="*/ 1368222 h 7328490"/>
                <a:gd name="connsiteX62" fmla="*/ 1103558 w 3245974"/>
                <a:gd name="connsiteY62" fmla="*/ 1351553 h 7328490"/>
                <a:gd name="connsiteX63" fmla="*/ 1170233 w 3245974"/>
                <a:gd name="connsiteY63" fmla="*/ 1356315 h 7328490"/>
                <a:gd name="connsiteX64" fmla="*/ 1329777 w 3245974"/>
                <a:gd name="connsiteY64" fmla="*/ 1465853 h 7328490"/>
                <a:gd name="connsiteX65" fmla="*/ 1389308 w 3245974"/>
                <a:gd name="connsiteY65" fmla="*/ 1494428 h 7328490"/>
                <a:gd name="connsiteX66" fmla="*/ 1260721 w 3245974"/>
                <a:gd name="connsiteY66" fmla="*/ 1596822 h 7328490"/>
                <a:gd name="connsiteX67" fmla="*/ 1263102 w 3245974"/>
                <a:gd name="connsiteY67" fmla="*/ 1661115 h 7328490"/>
                <a:gd name="connsiteX68" fmla="*/ 1425027 w 3245974"/>
                <a:gd name="connsiteY68" fmla="*/ 1613490 h 7328490"/>
                <a:gd name="connsiteX69" fmla="*/ 1386927 w 3245974"/>
                <a:gd name="connsiteY69" fmla="*/ 1677784 h 7328490"/>
                <a:gd name="connsiteX70" fmla="*/ 1405977 w 3245974"/>
                <a:gd name="connsiteY70" fmla="*/ 1751603 h 7328490"/>
                <a:gd name="connsiteX71" fmla="*/ 1517896 w 3245974"/>
                <a:gd name="connsiteY71" fmla="*/ 1787322 h 7328490"/>
                <a:gd name="connsiteX72" fmla="*/ 1591715 w 3245974"/>
                <a:gd name="connsiteY72" fmla="*/ 1803990 h 7328490"/>
                <a:gd name="connsiteX73" fmla="*/ 1501227 w 3245974"/>
                <a:gd name="connsiteY73" fmla="*/ 1934959 h 7328490"/>
                <a:gd name="connsiteX74" fmla="*/ 1494083 w 3245974"/>
                <a:gd name="connsiteY74" fmla="*/ 1984965 h 7328490"/>
                <a:gd name="connsiteX75" fmla="*/ 1422646 w 3245974"/>
                <a:gd name="connsiteY75" fmla="*/ 2020684 h 7328490"/>
                <a:gd name="connsiteX76" fmla="*/ 1391690 w 3245974"/>
                <a:gd name="connsiteY76" fmla="*/ 2082597 h 7328490"/>
                <a:gd name="connsiteX77" fmla="*/ 1260721 w 3245974"/>
                <a:gd name="connsiteY77" fmla="*/ 2056403 h 7328490"/>
                <a:gd name="connsiteX78" fmla="*/ 1139277 w 3245974"/>
                <a:gd name="connsiteY78" fmla="*/ 2056402 h 7328490"/>
                <a:gd name="connsiteX79" fmla="*/ 1072602 w 3245974"/>
                <a:gd name="connsiteY79" fmla="*/ 2084978 h 7328490"/>
                <a:gd name="connsiteX80" fmla="*/ 1065458 w 3245974"/>
                <a:gd name="connsiteY80" fmla="*/ 2184990 h 7328490"/>
                <a:gd name="connsiteX81" fmla="*/ 977352 w 3245974"/>
                <a:gd name="connsiteY81" fmla="*/ 2273097 h 7328490"/>
                <a:gd name="connsiteX82" fmla="*/ 1120227 w 3245974"/>
                <a:gd name="connsiteY82" fmla="*/ 2335009 h 7328490"/>
                <a:gd name="connsiteX83" fmla="*/ 1170234 w 3245974"/>
                <a:gd name="connsiteY83" fmla="*/ 2370727 h 7328490"/>
                <a:gd name="connsiteX84" fmla="*/ 1222621 w 3245974"/>
                <a:gd name="connsiteY84" fmla="*/ 2387397 h 7328490"/>
                <a:gd name="connsiteX85" fmla="*/ 1272627 w 3245974"/>
                <a:gd name="connsiteY85" fmla="*/ 2437403 h 7328490"/>
                <a:gd name="connsiteX86" fmla="*/ 1329777 w 3245974"/>
                <a:gd name="connsiteY86" fmla="*/ 2458834 h 7328490"/>
                <a:gd name="connsiteX87" fmla="*/ 1422646 w 3245974"/>
                <a:gd name="connsiteY87" fmla="*/ 2535034 h 7328490"/>
                <a:gd name="connsiteX88" fmla="*/ 1508371 w 3245974"/>
                <a:gd name="connsiteY88" fmla="*/ 2568373 h 7328490"/>
                <a:gd name="connsiteX89" fmla="*/ 1641721 w 3245974"/>
                <a:gd name="connsiteY89" fmla="*/ 2716009 h 7328490"/>
                <a:gd name="connsiteX90" fmla="*/ 1725065 w 3245974"/>
                <a:gd name="connsiteY90" fmla="*/ 2870790 h 7328490"/>
                <a:gd name="connsiteX91" fmla="*/ 1850477 w 3245974"/>
                <a:gd name="connsiteY91" fmla="*/ 2931907 h 7328490"/>
                <a:gd name="connsiteX92" fmla="*/ 1896514 w 3245974"/>
                <a:gd name="connsiteY92" fmla="*/ 2977947 h 7328490"/>
                <a:gd name="connsiteX93" fmla="*/ 1927471 w 3245974"/>
                <a:gd name="connsiteY93" fmla="*/ 3082722 h 7328490"/>
                <a:gd name="connsiteX94" fmla="*/ 1989383 w 3245974"/>
                <a:gd name="connsiteY94" fmla="*/ 3185115 h 7328490"/>
                <a:gd name="connsiteX95" fmla="*/ 2051296 w 3245974"/>
                <a:gd name="connsiteY95" fmla="*/ 3223215 h 7328490"/>
                <a:gd name="connsiteX96" fmla="*/ 2182265 w 3245974"/>
                <a:gd name="connsiteY96" fmla="*/ 3370853 h 7328490"/>
                <a:gd name="connsiteX97" fmla="*/ 2325139 w 3245974"/>
                <a:gd name="connsiteY97" fmla="*/ 3447053 h 7328490"/>
                <a:gd name="connsiteX98" fmla="*/ 2384671 w 3245974"/>
                <a:gd name="connsiteY98" fmla="*/ 3532778 h 7328490"/>
                <a:gd name="connsiteX99" fmla="*/ 2432296 w 3245974"/>
                <a:gd name="connsiteY99" fmla="*/ 3599453 h 7328490"/>
                <a:gd name="connsiteX100" fmla="*/ 2479921 w 3245974"/>
                <a:gd name="connsiteY100" fmla="*/ 3589929 h 7328490"/>
                <a:gd name="connsiteX101" fmla="*/ 2484683 w 3245974"/>
                <a:gd name="connsiteY101" fmla="*/ 3742328 h 7328490"/>
                <a:gd name="connsiteX102" fmla="*/ 2537071 w 3245974"/>
                <a:gd name="connsiteY102" fmla="*/ 3835197 h 7328490"/>
                <a:gd name="connsiteX103" fmla="*/ 2529927 w 3245974"/>
                <a:gd name="connsiteY103" fmla="*/ 3873297 h 7328490"/>
                <a:gd name="connsiteX104" fmla="*/ 2598983 w 3245974"/>
                <a:gd name="connsiteY104" fmla="*/ 3909015 h 7328490"/>
                <a:gd name="connsiteX105" fmla="*/ 2656133 w 3245974"/>
                <a:gd name="connsiteY105" fmla="*/ 3854247 h 7328490"/>
                <a:gd name="connsiteX106" fmla="*/ 2689471 w 3245974"/>
                <a:gd name="connsiteY106" fmla="*/ 3937590 h 7328490"/>
                <a:gd name="connsiteX107" fmla="*/ 2734715 w 3245974"/>
                <a:gd name="connsiteY107" fmla="*/ 3982834 h 7328490"/>
                <a:gd name="connsiteX108" fmla="*/ 2808533 w 3245974"/>
                <a:gd name="connsiteY108" fmla="*/ 4006647 h 7328490"/>
                <a:gd name="connsiteX109" fmla="*/ 2860921 w 3245974"/>
                <a:gd name="connsiteY109" fmla="*/ 4075703 h 7328490"/>
                <a:gd name="connsiteX110" fmla="*/ 2946646 w 3245974"/>
                <a:gd name="connsiteY110" fmla="*/ 4130472 h 7328490"/>
                <a:gd name="connsiteX111" fmla="*/ 2999033 w 3245974"/>
                <a:gd name="connsiteY111" fmla="*/ 4163809 h 7328490"/>
                <a:gd name="connsiteX112" fmla="*/ 2870446 w 3245974"/>
                <a:gd name="connsiteY112" fmla="*/ 4256678 h 7328490"/>
                <a:gd name="connsiteX113" fmla="*/ 2868064 w 3245974"/>
                <a:gd name="connsiteY113" fmla="*/ 4311446 h 7328490"/>
                <a:gd name="connsiteX114" fmla="*/ 2970458 w 3245974"/>
                <a:gd name="connsiteY114" fmla="*/ 4428128 h 7328490"/>
                <a:gd name="connsiteX115" fmla="*/ 3065708 w 3245974"/>
                <a:gd name="connsiteY115" fmla="*/ 4490040 h 7328490"/>
                <a:gd name="connsiteX116" fmla="*/ 3096665 w 3245974"/>
                <a:gd name="connsiteY116" fmla="*/ 4528140 h 7328490"/>
                <a:gd name="connsiteX117" fmla="*/ 3082377 w 3245974"/>
                <a:gd name="connsiteY117" fmla="*/ 4609103 h 7328490"/>
                <a:gd name="connsiteX118" fmla="*/ 3077615 w 3245974"/>
                <a:gd name="connsiteY118" fmla="*/ 4692447 h 7328490"/>
                <a:gd name="connsiteX119" fmla="*/ 3034752 w 3245974"/>
                <a:gd name="connsiteY119" fmla="*/ 4701972 h 7328490"/>
                <a:gd name="connsiteX120" fmla="*/ 3008558 w 3245974"/>
                <a:gd name="connsiteY120" fmla="*/ 4718640 h 7328490"/>
                <a:gd name="connsiteX121" fmla="*/ 3053802 w 3245974"/>
                <a:gd name="connsiteY121" fmla="*/ 4795632 h 7328490"/>
                <a:gd name="connsiteX122" fmla="*/ 3037133 w 3245974"/>
                <a:gd name="connsiteY122" fmla="*/ 4868659 h 7328490"/>
                <a:gd name="connsiteX123" fmla="*/ 3020465 w 3245974"/>
                <a:gd name="connsiteY123" fmla="*/ 5004390 h 7328490"/>
                <a:gd name="connsiteX124" fmla="*/ 2982365 w 3245974"/>
                <a:gd name="connsiteY124" fmla="*/ 5044872 h 7328490"/>
                <a:gd name="connsiteX125" fmla="*/ 2965696 w 3245974"/>
                <a:gd name="connsiteY125" fmla="*/ 5166315 h 7328490"/>
                <a:gd name="connsiteX126" fmla="*/ 2937121 w 3245974"/>
                <a:gd name="connsiteY126" fmla="*/ 5285378 h 7328490"/>
                <a:gd name="connsiteX127" fmla="*/ 2989508 w 3245974"/>
                <a:gd name="connsiteY127" fmla="*/ 5302047 h 7328490"/>
                <a:gd name="connsiteX128" fmla="*/ 2987127 w 3245974"/>
                <a:gd name="connsiteY128" fmla="*/ 5347290 h 7328490"/>
                <a:gd name="connsiteX129" fmla="*/ 2984746 w 3245974"/>
                <a:gd name="connsiteY129" fmla="*/ 5402059 h 7328490"/>
                <a:gd name="connsiteX130" fmla="*/ 3041896 w 3245974"/>
                <a:gd name="connsiteY130" fmla="*/ 5471115 h 7328490"/>
                <a:gd name="connsiteX131" fmla="*/ 3089521 w 3245974"/>
                <a:gd name="connsiteY131" fmla="*/ 5597322 h 7328490"/>
                <a:gd name="connsiteX132" fmla="*/ 2996652 w 3245974"/>
                <a:gd name="connsiteY132" fmla="*/ 5887834 h 7328490"/>
                <a:gd name="connsiteX133" fmla="*/ 3018083 w 3245974"/>
                <a:gd name="connsiteY133" fmla="*/ 5942603 h 7328490"/>
                <a:gd name="connsiteX134" fmla="*/ 3044277 w 3245974"/>
                <a:gd name="connsiteY134" fmla="*/ 5994990 h 7328490"/>
                <a:gd name="connsiteX135" fmla="*/ 3049040 w 3245974"/>
                <a:gd name="connsiteY135" fmla="*/ 6099765 h 7328490"/>
                <a:gd name="connsiteX136" fmla="*/ 3028402 w 3245974"/>
                <a:gd name="connsiteY136" fmla="*/ 6195807 h 7328490"/>
                <a:gd name="connsiteX137" fmla="*/ 2956170 w 3245974"/>
                <a:gd name="connsiteY137" fmla="*/ 6259310 h 7328490"/>
                <a:gd name="connsiteX138" fmla="*/ 2920452 w 3245974"/>
                <a:gd name="connsiteY138" fmla="*/ 6240259 h 7328490"/>
                <a:gd name="connsiteX139" fmla="*/ 2849015 w 3245974"/>
                <a:gd name="connsiteY139" fmla="*/ 6252165 h 7328490"/>
                <a:gd name="connsiteX140" fmla="*/ 2713283 w 3245974"/>
                <a:gd name="connsiteY140" fmla="*/ 6364084 h 7328490"/>
                <a:gd name="connsiteX141" fmla="*/ 2606127 w 3245974"/>
                <a:gd name="connsiteY141" fmla="*/ 6349797 h 7328490"/>
                <a:gd name="connsiteX142" fmla="*/ 2575171 w 3245974"/>
                <a:gd name="connsiteY142" fmla="*/ 6378372 h 7328490"/>
                <a:gd name="connsiteX143" fmla="*/ 2508495 w 3245974"/>
                <a:gd name="connsiteY143" fmla="*/ 6423614 h 7328490"/>
                <a:gd name="connsiteX144" fmla="*/ 2391815 w 3245974"/>
                <a:gd name="connsiteY144" fmla="*/ 6411709 h 7328490"/>
                <a:gd name="connsiteX145" fmla="*/ 2368002 w 3245974"/>
                <a:gd name="connsiteY145" fmla="*/ 6528390 h 7328490"/>
                <a:gd name="connsiteX146" fmla="*/ 2363240 w 3245974"/>
                <a:gd name="connsiteY146" fmla="*/ 6564109 h 7328490"/>
                <a:gd name="connsiteX147" fmla="*/ 2339428 w 3245974"/>
                <a:gd name="connsiteY147" fmla="*/ 6583159 h 7328490"/>
                <a:gd name="connsiteX148" fmla="*/ 2141783 w 3245974"/>
                <a:gd name="connsiteY148" fmla="*/ 6535534 h 7328490"/>
                <a:gd name="connsiteX149" fmla="*/ 2103683 w 3245974"/>
                <a:gd name="connsiteY149" fmla="*/ 6587922 h 7328490"/>
                <a:gd name="connsiteX150" fmla="*/ 2072727 w 3245974"/>
                <a:gd name="connsiteY150" fmla="*/ 6683172 h 7328490"/>
                <a:gd name="connsiteX151" fmla="*/ 2039389 w 3245974"/>
                <a:gd name="connsiteY151" fmla="*/ 6747465 h 7328490"/>
                <a:gd name="connsiteX152" fmla="*/ 2051296 w 3245974"/>
                <a:gd name="connsiteY152" fmla="*/ 6809378 h 7328490"/>
                <a:gd name="connsiteX153" fmla="*/ 2184646 w 3245974"/>
                <a:gd name="connsiteY153" fmla="*/ 6921297 h 7328490"/>
                <a:gd name="connsiteX154" fmla="*/ 2253702 w 3245974"/>
                <a:gd name="connsiteY154" fmla="*/ 6954634 h 7328490"/>
                <a:gd name="connsiteX155" fmla="*/ 2237033 w 3245974"/>
                <a:gd name="connsiteY155" fmla="*/ 6978447 h 7328490"/>
                <a:gd name="connsiteX156" fmla="*/ 2201315 w 3245974"/>
                <a:gd name="connsiteY156" fmla="*/ 6997497 h 7328490"/>
                <a:gd name="connsiteX157" fmla="*/ 2234652 w 3245974"/>
                <a:gd name="connsiteY157" fmla="*/ 7073697 h 7328490"/>
                <a:gd name="connsiteX158" fmla="*/ 2203696 w 3245974"/>
                <a:gd name="connsiteY158" fmla="*/ 7095128 h 7328490"/>
                <a:gd name="connsiteX159" fmla="*/ 2098921 w 3245974"/>
                <a:gd name="connsiteY159" fmla="*/ 7033215 h 7328490"/>
                <a:gd name="connsiteX160" fmla="*/ 2056058 w 3245974"/>
                <a:gd name="connsiteY160" fmla="*/ 7059409 h 7328490"/>
                <a:gd name="connsiteX161" fmla="*/ 1996527 w 3245974"/>
                <a:gd name="connsiteY161" fmla="*/ 6957015 h 7328490"/>
                <a:gd name="connsiteX162" fmla="*/ 1879846 w 3245974"/>
                <a:gd name="connsiteY162" fmla="*/ 6983209 h 7328490"/>
                <a:gd name="connsiteX163" fmla="*/ 1815552 w 3245974"/>
                <a:gd name="connsiteY163" fmla="*/ 6987972 h 7328490"/>
                <a:gd name="connsiteX164" fmla="*/ 1765546 w 3245974"/>
                <a:gd name="connsiteY164" fmla="*/ 6983210 h 7328490"/>
                <a:gd name="connsiteX165" fmla="*/ 1708396 w 3245974"/>
                <a:gd name="connsiteY165" fmla="*/ 7028453 h 7328490"/>
                <a:gd name="connsiteX166" fmla="*/ 1529802 w 3245974"/>
                <a:gd name="connsiteY166" fmla="*/ 6987972 h 7328490"/>
                <a:gd name="connsiteX167" fmla="*/ 1553614 w 3245974"/>
                <a:gd name="connsiteY167" fmla="*/ 7114178 h 7328490"/>
                <a:gd name="connsiteX168" fmla="*/ 1477415 w 3245974"/>
                <a:gd name="connsiteY168" fmla="*/ 7159422 h 7328490"/>
                <a:gd name="connsiteX169" fmla="*/ 1415502 w 3245974"/>
                <a:gd name="connsiteY169" fmla="*/ 7226096 h 7328490"/>
                <a:gd name="connsiteX170" fmla="*/ 1265483 w 3245974"/>
                <a:gd name="connsiteY170" fmla="*/ 7218953 h 7328490"/>
                <a:gd name="connsiteX171" fmla="*/ 1213096 w 3245974"/>
                <a:gd name="connsiteY171" fmla="*/ 7328490 h 7328490"/>
                <a:gd name="connsiteX0" fmla="*/ 1955252 w 3245499"/>
                <a:gd name="connsiteY0" fmla="*/ 2420734 h 7328490"/>
                <a:gd name="connsiteX1" fmla="*/ 3244302 w 3245499"/>
                <a:gd name="connsiteY1" fmla="*/ 953882 h 7328490"/>
                <a:gd name="connsiteX2" fmla="*/ 3056977 w 3245499"/>
                <a:gd name="connsiteY2" fmla="*/ 982457 h 7328490"/>
                <a:gd name="connsiteX3" fmla="*/ 2958552 w 3245499"/>
                <a:gd name="connsiteY3" fmla="*/ 976107 h 7328490"/>
                <a:gd name="connsiteX4" fmla="*/ 2926802 w 3245499"/>
                <a:gd name="connsiteY4" fmla="*/ 906257 h 7328490"/>
                <a:gd name="connsiteX5" fmla="*/ 2866477 w 3245499"/>
                <a:gd name="connsiteY5" fmla="*/ 893559 h 7328490"/>
                <a:gd name="connsiteX6" fmla="*/ 2799802 w 3245499"/>
                <a:gd name="connsiteY6" fmla="*/ 874507 h 7328490"/>
                <a:gd name="connsiteX7" fmla="*/ 2761702 w 3245499"/>
                <a:gd name="connsiteY7" fmla="*/ 807832 h 7328490"/>
                <a:gd name="connsiteX8" fmla="*/ 2609302 w 3245499"/>
                <a:gd name="connsiteY8" fmla="*/ 760207 h 7328490"/>
                <a:gd name="connsiteX9" fmla="*/ 2580727 w 3245499"/>
                <a:gd name="connsiteY9" fmla="*/ 604632 h 7328490"/>
                <a:gd name="connsiteX10" fmla="*/ 2526752 w 3245499"/>
                <a:gd name="connsiteY10" fmla="*/ 531609 h 7328490"/>
                <a:gd name="connsiteX11" fmla="*/ 2596602 w 3245499"/>
                <a:gd name="connsiteY11" fmla="*/ 407782 h 7328490"/>
                <a:gd name="connsiteX12" fmla="*/ 2629939 w 3245499"/>
                <a:gd name="connsiteY12" fmla="*/ 310947 h 7328490"/>
                <a:gd name="connsiteX13" fmla="*/ 2517227 w 3245499"/>
                <a:gd name="connsiteY13" fmla="*/ 239507 h 7328490"/>
                <a:gd name="connsiteX14" fmla="*/ 2402927 w 3245499"/>
                <a:gd name="connsiteY14" fmla="*/ 271257 h 7328490"/>
                <a:gd name="connsiteX15" fmla="*/ 2275927 w 3245499"/>
                <a:gd name="connsiteY15" fmla="*/ 198232 h 7328490"/>
                <a:gd name="connsiteX16" fmla="*/ 2133052 w 3245499"/>
                <a:gd name="connsiteY16" fmla="*/ 233157 h 7328490"/>
                <a:gd name="connsiteX17" fmla="*/ 1913977 w 3245499"/>
                <a:gd name="connsiteY17" fmla="*/ 36309 h 7328490"/>
                <a:gd name="connsiteX18" fmla="*/ 1777452 w 3245499"/>
                <a:gd name="connsiteY18" fmla="*/ 13289 h 7328490"/>
                <a:gd name="connsiteX19" fmla="*/ 1703633 w 3245499"/>
                <a:gd name="connsiteY19" fmla="*/ 41864 h 7328490"/>
                <a:gd name="connsiteX20" fmla="*/ 1615527 w 3245499"/>
                <a:gd name="connsiteY20" fmla="*/ 75203 h 7328490"/>
                <a:gd name="connsiteX21" fmla="*/ 1515515 w 3245499"/>
                <a:gd name="connsiteY21" fmla="*/ 129971 h 7328490"/>
                <a:gd name="connsiteX22" fmla="*/ 1525040 w 3245499"/>
                <a:gd name="connsiteY22" fmla="*/ 194264 h 7328490"/>
                <a:gd name="connsiteX23" fmla="*/ 1505990 w 3245499"/>
                <a:gd name="connsiteY23" fmla="*/ 251415 h 7328490"/>
                <a:gd name="connsiteX24" fmla="*/ 1413121 w 3245499"/>
                <a:gd name="connsiteY24" fmla="*/ 270464 h 7328490"/>
                <a:gd name="connsiteX25" fmla="*/ 1339302 w 3245499"/>
                <a:gd name="connsiteY25" fmla="*/ 306184 h 7328490"/>
                <a:gd name="connsiteX26" fmla="*/ 1260721 w 3245499"/>
                <a:gd name="connsiteY26" fmla="*/ 346665 h 7328490"/>
                <a:gd name="connsiteX27" fmla="*/ 1191665 w 3245499"/>
                <a:gd name="connsiteY27" fmla="*/ 272847 h 7328490"/>
                <a:gd name="connsiteX28" fmla="*/ 1082127 w 3245499"/>
                <a:gd name="connsiteY28" fmla="*/ 353809 h 7328490"/>
                <a:gd name="connsiteX29" fmla="*/ 1020215 w 3245499"/>
                <a:gd name="connsiteY29" fmla="*/ 420484 h 7328490"/>
                <a:gd name="connsiteX30" fmla="*/ 858290 w 3245499"/>
                <a:gd name="connsiteY30" fmla="*/ 301422 h 7328490"/>
                <a:gd name="connsiteX31" fmla="*/ 796377 w 3245499"/>
                <a:gd name="connsiteY31" fmla="*/ 406196 h 7328490"/>
                <a:gd name="connsiteX32" fmla="*/ 755896 w 3245499"/>
                <a:gd name="connsiteY32" fmla="*/ 341903 h 7328490"/>
                <a:gd name="connsiteX33" fmla="*/ 689221 w 3245499"/>
                <a:gd name="connsiteY33" fmla="*/ 270465 h 7328490"/>
                <a:gd name="connsiteX34" fmla="*/ 667790 w 3245499"/>
                <a:gd name="connsiteY34" fmla="*/ 313328 h 7328490"/>
                <a:gd name="connsiteX35" fmla="*/ 620165 w 3245499"/>
                <a:gd name="connsiteY35" fmla="*/ 382384 h 7328490"/>
                <a:gd name="connsiteX36" fmla="*/ 589208 w 3245499"/>
                <a:gd name="connsiteY36" fmla="*/ 396672 h 7328490"/>
                <a:gd name="connsiteX37" fmla="*/ 498721 w 3245499"/>
                <a:gd name="connsiteY37" fmla="*/ 482397 h 7328490"/>
                <a:gd name="connsiteX38" fmla="*/ 396327 w 3245499"/>
                <a:gd name="connsiteY38" fmla="*/ 380003 h 7328490"/>
                <a:gd name="connsiteX39" fmla="*/ 243927 w 3245499"/>
                <a:gd name="connsiteY39" fmla="*/ 294278 h 7328490"/>
                <a:gd name="connsiteX40" fmla="*/ 174871 w 3245499"/>
                <a:gd name="connsiteY40" fmla="*/ 327615 h 7328490"/>
                <a:gd name="connsiteX41" fmla="*/ 127246 w 3245499"/>
                <a:gd name="connsiteY41" fmla="*/ 410959 h 7328490"/>
                <a:gd name="connsiteX42" fmla="*/ 43902 w 3245499"/>
                <a:gd name="connsiteY42" fmla="*/ 472872 h 7328490"/>
                <a:gd name="connsiteX43" fmla="*/ 8183 w 3245499"/>
                <a:gd name="connsiteY43" fmla="*/ 484778 h 7328490"/>
                <a:gd name="connsiteX44" fmla="*/ 198683 w 3245499"/>
                <a:gd name="connsiteY44" fmla="*/ 689565 h 7328490"/>
                <a:gd name="connsiteX45" fmla="*/ 265359 w 3245499"/>
                <a:gd name="connsiteY45" fmla="*/ 706234 h 7328490"/>
                <a:gd name="connsiteX46" fmla="*/ 298697 w 3245499"/>
                <a:gd name="connsiteY46" fmla="*/ 730047 h 7328490"/>
                <a:gd name="connsiteX47" fmla="*/ 296315 w 3245499"/>
                <a:gd name="connsiteY47" fmla="*/ 901496 h 7328490"/>
                <a:gd name="connsiteX48" fmla="*/ 362990 w 3245499"/>
                <a:gd name="connsiteY48" fmla="*/ 906259 h 7328490"/>
                <a:gd name="connsiteX49" fmla="*/ 401090 w 3245499"/>
                <a:gd name="connsiteY49" fmla="*/ 856253 h 7328490"/>
                <a:gd name="connsiteX50" fmla="*/ 482052 w 3245499"/>
                <a:gd name="connsiteY50" fmla="*/ 894353 h 7328490"/>
                <a:gd name="connsiteX51" fmla="*/ 420140 w 3245499"/>
                <a:gd name="connsiteY51" fmla="*/ 1039609 h 7328490"/>
                <a:gd name="connsiteX52" fmla="*/ 434427 w 3245499"/>
                <a:gd name="connsiteY52" fmla="*/ 1087234 h 7328490"/>
                <a:gd name="connsiteX53" fmla="*/ 379658 w 3245499"/>
                <a:gd name="connsiteY53" fmla="*/ 1139622 h 7328490"/>
                <a:gd name="connsiteX54" fmla="*/ 415377 w 3245499"/>
                <a:gd name="connsiteY54" fmla="*/ 1168196 h 7328490"/>
                <a:gd name="connsiteX55" fmla="*/ 486815 w 3245499"/>
                <a:gd name="connsiteY55" fmla="*/ 1256303 h 7328490"/>
                <a:gd name="connsiteX56" fmla="*/ 527296 w 3245499"/>
                <a:gd name="connsiteY56" fmla="*/ 1344409 h 7328490"/>
                <a:gd name="connsiteX57" fmla="*/ 636833 w 3245499"/>
                <a:gd name="connsiteY57" fmla="*/ 1396797 h 7328490"/>
                <a:gd name="connsiteX58" fmla="*/ 746371 w 3245499"/>
                <a:gd name="connsiteY58" fmla="*/ 1420609 h 7328490"/>
                <a:gd name="connsiteX59" fmla="*/ 829715 w 3245499"/>
                <a:gd name="connsiteY59" fmla="*/ 1468234 h 7328490"/>
                <a:gd name="connsiteX60" fmla="*/ 913058 w 3245499"/>
                <a:gd name="connsiteY60" fmla="*/ 1442040 h 7328490"/>
                <a:gd name="connsiteX61" fmla="*/ 994021 w 3245499"/>
                <a:gd name="connsiteY61" fmla="*/ 1368222 h 7328490"/>
                <a:gd name="connsiteX62" fmla="*/ 1103558 w 3245499"/>
                <a:gd name="connsiteY62" fmla="*/ 1351553 h 7328490"/>
                <a:gd name="connsiteX63" fmla="*/ 1170233 w 3245499"/>
                <a:gd name="connsiteY63" fmla="*/ 1356315 h 7328490"/>
                <a:gd name="connsiteX64" fmla="*/ 1329777 w 3245499"/>
                <a:gd name="connsiteY64" fmla="*/ 1465853 h 7328490"/>
                <a:gd name="connsiteX65" fmla="*/ 1389308 w 3245499"/>
                <a:gd name="connsiteY65" fmla="*/ 1494428 h 7328490"/>
                <a:gd name="connsiteX66" fmla="*/ 1260721 w 3245499"/>
                <a:gd name="connsiteY66" fmla="*/ 1596822 h 7328490"/>
                <a:gd name="connsiteX67" fmla="*/ 1263102 w 3245499"/>
                <a:gd name="connsiteY67" fmla="*/ 1661115 h 7328490"/>
                <a:gd name="connsiteX68" fmla="*/ 1425027 w 3245499"/>
                <a:gd name="connsiteY68" fmla="*/ 1613490 h 7328490"/>
                <a:gd name="connsiteX69" fmla="*/ 1386927 w 3245499"/>
                <a:gd name="connsiteY69" fmla="*/ 1677784 h 7328490"/>
                <a:gd name="connsiteX70" fmla="*/ 1405977 w 3245499"/>
                <a:gd name="connsiteY70" fmla="*/ 1751603 h 7328490"/>
                <a:gd name="connsiteX71" fmla="*/ 1517896 w 3245499"/>
                <a:gd name="connsiteY71" fmla="*/ 1787322 h 7328490"/>
                <a:gd name="connsiteX72" fmla="*/ 1591715 w 3245499"/>
                <a:gd name="connsiteY72" fmla="*/ 1803990 h 7328490"/>
                <a:gd name="connsiteX73" fmla="*/ 1501227 w 3245499"/>
                <a:gd name="connsiteY73" fmla="*/ 1934959 h 7328490"/>
                <a:gd name="connsiteX74" fmla="*/ 1494083 w 3245499"/>
                <a:gd name="connsiteY74" fmla="*/ 1984965 h 7328490"/>
                <a:gd name="connsiteX75" fmla="*/ 1422646 w 3245499"/>
                <a:gd name="connsiteY75" fmla="*/ 2020684 h 7328490"/>
                <a:gd name="connsiteX76" fmla="*/ 1391690 w 3245499"/>
                <a:gd name="connsiteY76" fmla="*/ 2082597 h 7328490"/>
                <a:gd name="connsiteX77" fmla="*/ 1260721 w 3245499"/>
                <a:gd name="connsiteY77" fmla="*/ 2056403 h 7328490"/>
                <a:gd name="connsiteX78" fmla="*/ 1139277 w 3245499"/>
                <a:gd name="connsiteY78" fmla="*/ 2056402 h 7328490"/>
                <a:gd name="connsiteX79" fmla="*/ 1072602 w 3245499"/>
                <a:gd name="connsiteY79" fmla="*/ 2084978 h 7328490"/>
                <a:gd name="connsiteX80" fmla="*/ 1065458 w 3245499"/>
                <a:gd name="connsiteY80" fmla="*/ 2184990 h 7328490"/>
                <a:gd name="connsiteX81" fmla="*/ 977352 w 3245499"/>
                <a:gd name="connsiteY81" fmla="*/ 2273097 h 7328490"/>
                <a:gd name="connsiteX82" fmla="*/ 1120227 w 3245499"/>
                <a:gd name="connsiteY82" fmla="*/ 2335009 h 7328490"/>
                <a:gd name="connsiteX83" fmla="*/ 1170234 w 3245499"/>
                <a:gd name="connsiteY83" fmla="*/ 2370727 h 7328490"/>
                <a:gd name="connsiteX84" fmla="*/ 1222621 w 3245499"/>
                <a:gd name="connsiteY84" fmla="*/ 2387397 h 7328490"/>
                <a:gd name="connsiteX85" fmla="*/ 1272627 w 3245499"/>
                <a:gd name="connsiteY85" fmla="*/ 2437403 h 7328490"/>
                <a:gd name="connsiteX86" fmla="*/ 1329777 w 3245499"/>
                <a:gd name="connsiteY86" fmla="*/ 2458834 h 7328490"/>
                <a:gd name="connsiteX87" fmla="*/ 1422646 w 3245499"/>
                <a:gd name="connsiteY87" fmla="*/ 2535034 h 7328490"/>
                <a:gd name="connsiteX88" fmla="*/ 1508371 w 3245499"/>
                <a:gd name="connsiteY88" fmla="*/ 2568373 h 7328490"/>
                <a:gd name="connsiteX89" fmla="*/ 1641721 w 3245499"/>
                <a:gd name="connsiteY89" fmla="*/ 2716009 h 7328490"/>
                <a:gd name="connsiteX90" fmla="*/ 1725065 w 3245499"/>
                <a:gd name="connsiteY90" fmla="*/ 2870790 h 7328490"/>
                <a:gd name="connsiteX91" fmla="*/ 1850477 w 3245499"/>
                <a:gd name="connsiteY91" fmla="*/ 2931907 h 7328490"/>
                <a:gd name="connsiteX92" fmla="*/ 1896514 w 3245499"/>
                <a:gd name="connsiteY92" fmla="*/ 2977947 h 7328490"/>
                <a:gd name="connsiteX93" fmla="*/ 1927471 w 3245499"/>
                <a:gd name="connsiteY93" fmla="*/ 3082722 h 7328490"/>
                <a:gd name="connsiteX94" fmla="*/ 1989383 w 3245499"/>
                <a:gd name="connsiteY94" fmla="*/ 3185115 h 7328490"/>
                <a:gd name="connsiteX95" fmla="*/ 2051296 w 3245499"/>
                <a:gd name="connsiteY95" fmla="*/ 3223215 h 7328490"/>
                <a:gd name="connsiteX96" fmla="*/ 2182265 w 3245499"/>
                <a:gd name="connsiteY96" fmla="*/ 3370853 h 7328490"/>
                <a:gd name="connsiteX97" fmla="*/ 2325139 w 3245499"/>
                <a:gd name="connsiteY97" fmla="*/ 3447053 h 7328490"/>
                <a:gd name="connsiteX98" fmla="*/ 2384671 w 3245499"/>
                <a:gd name="connsiteY98" fmla="*/ 3532778 h 7328490"/>
                <a:gd name="connsiteX99" fmla="*/ 2432296 w 3245499"/>
                <a:gd name="connsiteY99" fmla="*/ 3599453 h 7328490"/>
                <a:gd name="connsiteX100" fmla="*/ 2479921 w 3245499"/>
                <a:gd name="connsiteY100" fmla="*/ 3589929 h 7328490"/>
                <a:gd name="connsiteX101" fmla="*/ 2484683 w 3245499"/>
                <a:gd name="connsiteY101" fmla="*/ 3742328 h 7328490"/>
                <a:gd name="connsiteX102" fmla="*/ 2537071 w 3245499"/>
                <a:gd name="connsiteY102" fmla="*/ 3835197 h 7328490"/>
                <a:gd name="connsiteX103" fmla="*/ 2529927 w 3245499"/>
                <a:gd name="connsiteY103" fmla="*/ 3873297 h 7328490"/>
                <a:gd name="connsiteX104" fmla="*/ 2598983 w 3245499"/>
                <a:gd name="connsiteY104" fmla="*/ 3909015 h 7328490"/>
                <a:gd name="connsiteX105" fmla="*/ 2656133 w 3245499"/>
                <a:gd name="connsiteY105" fmla="*/ 3854247 h 7328490"/>
                <a:gd name="connsiteX106" fmla="*/ 2689471 w 3245499"/>
                <a:gd name="connsiteY106" fmla="*/ 3937590 h 7328490"/>
                <a:gd name="connsiteX107" fmla="*/ 2734715 w 3245499"/>
                <a:gd name="connsiteY107" fmla="*/ 3982834 h 7328490"/>
                <a:gd name="connsiteX108" fmla="*/ 2808533 w 3245499"/>
                <a:gd name="connsiteY108" fmla="*/ 4006647 h 7328490"/>
                <a:gd name="connsiteX109" fmla="*/ 2860921 w 3245499"/>
                <a:gd name="connsiteY109" fmla="*/ 4075703 h 7328490"/>
                <a:gd name="connsiteX110" fmla="*/ 2946646 w 3245499"/>
                <a:gd name="connsiteY110" fmla="*/ 4130472 h 7328490"/>
                <a:gd name="connsiteX111" fmla="*/ 2999033 w 3245499"/>
                <a:gd name="connsiteY111" fmla="*/ 4163809 h 7328490"/>
                <a:gd name="connsiteX112" fmla="*/ 2870446 w 3245499"/>
                <a:gd name="connsiteY112" fmla="*/ 4256678 h 7328490"/>
                <a:gd name="connsiteX113" fmla="*/ 2868064 w 3245499"/>
                <a:gd name="connsiteY113" fmla="*/ 4311446 h 7328490"/>
                <a:gd name="connsiteX114" fmla="*/ 2970458 w 3245499"/>
                <a:gd name="connsiteY114" fmla="*/ 4428128 h 7328490"/>
                <a:gd name="connsiteX115" fmla="*/ 3065708 w 3245499"/>
                <a:gd name="connsiteY115" fmla="*/ 4490040 h 7328490"/>
                <a:gd name="connsiteX116" fmla="*/ 3096665 w 3245499"/>
                <a:gd name="connsiteY116" fmla="*/ 4528140 h 7328490"/>
                <a:gd name="connsiteX117" fmla="*/ 3082377 w 3245499"/>
                <a:gd name="connsiteY117" fmla="*/ 4609103 h 7328490"/>
                <a:gd name="connsiteX118" fmla="*/ 3077615 w 3245499"/>
                <a:gd name="connsiteY118" fmla="*/ 4692447 h 7328490"/>
                <a:gd name="connsiteX119" fmla="*/ 3034752 w 3245499"/>
                <a:gd name="connsiteY119" fmla="*/ 4701972 h 7328490"/>
                <a:gd name="connsiteX120" fmla="*/ 3008558 w 3245499"/>
                <a:gd name="connsiteY120" fmla="*/ 4718640 h 7328490"/>
                <a:gd name="connsiteX121" fmla="*/ 3053802 w 3245499"/>
                <a:gd name="connsiteY121" fmla="*/ 4795632 h 7328490"/>
                <a:gd name="connsiteX122" fmla="*/ 3037133 w 3245499"/>
                <a:gd name="connsiteY122" fmla="*/ 4868659 h 7328490"/>
                <a:gd name="connsiteX123" fmla="*/ 3020465 w 3245499"/>
                <a:gd name="connsiteY123" fmla="*/ 5004390 h 7328490"/>
                <a:gd name="connsiteX124" fmla="*/ 2982365 w 3245499"/>
                <a:gd name="connsiteY124" fmla="*/ 5044872 h 7328490"/>
                <a:gd name="connsiteX125" fmla="*/ 2965696 w 3245499"/>
                <a:gd name="connsiteY125" fmla="*/ 5166315 h 7328490"/>
                <a:gd name="connsiteX126" fmla="*/ 2937121 w 3245499"/>
                <a:gd name="connsiteY126" fmla="*/ 5285378 h 7328490"/>
                <a:gd name="connsiteX127" fmla="*/ 2989508 w 3245499"/>
                <a:gd name="connsiteY127" fmla="*/ 5302047 h 7328490"/>
                <a:gd name="connsiteX128" fmla="*/ 2987127 w 3245499"/>
                <a:gd name="connsiteY128" fmla="*/ 5347290 h 7328490"/>
                <a:gd name="connsiteX129" fmla="*/ 2984746 w 3245499"/>
                <a:gd name="connsiteY129" fmla="*/ 5402059 h 7328490"/>
                <a:gd name="connsiteX130" fmla="*/ 3041896 w 3245499"/>
                <a:gd name="connsiteY130" fmla="*/ 5471115 h 7328490"/>
                <a:gd name="connsiteX131" fmla="*/ 3089521 w 3245499"/>
                <a:gd name="connsiteY131" fmla="*/ 5597322 h 7328490"/>
                <a:gd name="connsiteX132" fmla="*/ 2996652 w 3245499"/>
                <a:gd name="connsiteY132" fmla="*/ 5887834 h 7328490"/>
                <a:gd name="connsiteX133" fmla="*/ 3018083 w 3245499"/>
                <a:gd name="connsiteY133" fmla="*/ 5942603 h 7328490"/>
                <a:gd name="connsiteX134" fmla="*/ 3044277 w 3245499"/>
                <a:gd name="connsiteY134" fmla="*/ 5994990 h 7328490"/>
                <a:gd name="connsiteX135" fmla="*/ 3049040 w 3245499"/>
                <a:gd name="connsiteY135" fmla="*/ 6099765 h 7328490"/>
                <a:gd name="connsiteX136" fmla="*/ 3028402 w 3245499"/>
                <a:gd name="connsiteY136" fmla="*/ 6195807 h 7328490"/>
                <a:gd name="connsiteX137" fmla="*/ 2956170 w 3245499"/>
                <a:gd name="connsiteY137" fmla="*/ 6259310 h 7328490"/>
                <a:gd name="connsiteX138" fmla="*/ 2920452 w 3245499"/>
                <a:gd name="connsiteY138" fmla="*/ 6240259 h 7328490"/>
                <a:gd name="connsiteX139" fmla="*/ 2849015 w 3245499"/>
                <a:gd name="connsiteY139" fmla="*/ 6252165 h 7328490"/>
                <a:gd name="connsiteX140" fmla="*/ 2713283 w 3245499"/>
                <a:gd name="connsiteY140" fmla="*/ 6364084 h 7328490"/>
                <a:gd name="connsiteX141" fmla="*/ 2606127 w 3245499"/>
                <a:gd name="connsiteY141" fmla="*/ 6349797 h 7328490"/>
                <a:gd name="connsiteX142" fmla="*/ 2575171 w 3245499"/>
                <a:gd name="connsiteY142" fmla="*/ 6378372 h 7328490"/>
                <a:gd name="connsiteX143" fmla="*/ 2508495 w 3245499"/>
                <a:gd name="connsiteY143" fmla="*/ 6423614 h 7328490"/>
                <a:gd name="connsiteX144" fmla="*/ 2391815 w 3245499"/>
                <a:gd name="connsiteY144" fmla="*/ 6411709 h 7328490"/>
                <a:gd name="connsiteX145" fmla="*/ 2368002 w 3245499"/>
                <a:gd name="connsiteY145" fmla="*/ 6528390 h 7328490"/>
                <a:gd name="connsiteX146" fmla="*/ 2363240 w 3245499"/>
                <a:gd name="connsiteY146" fmla="*/ 6564109 h 7328490"/>
                <a:gd name="connsiteX147" fmla="*/ 2339428 w 3245499"/>
                <a:gd name="connsiteY147" fmla="*/ 6583159 h 7328490"/>
                <a:gd name="connsiteX148" fmla="*/ 2141783 w 3245499"/>
                <a:gd name="connsiteY148" fmla="*/ 6535534 h 7328490"/>
                <a:gd name="connsiteX149" fmla="*/ 2103683 w 3245499"/>
                <a:gd name="connsiteY149" fmla="*/ 6587922 h 7328490"/>
                <a:gd name="connsiteX150" fmla="*/ 2072727 w 3245499"/>
                <a:gd name="connsiteY150" fmla="*/ 6683172 h 7328490"/>
                <a:gd name="connsiteX151" fmla="*/ 2039389 w 3245499"/>
                <a:gd name="connsiteY151" fmla="*/ 6747465 h 7328490"/>
                <a:gd name="connsiteX152" fmla="*/ 2051296 w 3245499"/>
                <a:gd name="connsiteY152" fmla="*/ 6809378 h 7328490"/>
                <a:gd name="connsiteX153" fmla="*/ 2184646 w 3245499"/>
                <a:gd name="connsiteY153" fmla="*/ 6921297 h 7328490"/>
                <a:gd name="connsiteX154" fmla="*/ 2253702 w 3245499"/>
                <a:gd name="connsiteY154" fmla="*/ 6954634 h 7328490"/>
                <a:gd name="connsiteX155" fmla="*/ 2237033 w 3245499"/>
                <a:gd name="connsiteY155" fmla="*/ 6978447 h 7328490"/>
                <a:gd name="connsiteX156" fmla="*/ 2201315 w 3245499"/>
                <a:gd name="connsiteY156" fmla="*/ 6997497 h 7328490"/>
                <a:gd name="connsiteX157" fmla="*/ 2234652 w 3245499"/>
                <a:gd name="connsiteY157" fmla="*/ 7073697 h 7328490"/>
                <a:gd name="connsiteX158" fmla="*/ 2203696 w 3245499"/>
                <a:gd name="connsiteY158" fmla="*/ 7095128 h 7328490"/>
                <a:gd name="connsiteX159" fmla="*/ 2098921 w 3245499"/>
                <a:gd name="connsiteY159" fmla="*/ 7033215 h 7328490"/>
                <a:gd name="connsiteX160" fmla="*/ 2056058 w 3245499"/>
                <a:gd name="connsiteY160" fmla="*/ 7059409 h 7328490"/>
                <a:gd name="connsiteX161" fmla="*/ 1996527 w 3245499"/>
                <a:gd name="connsiteY161" fmla="*/ 6957015 h 7328490"/>
                <a:gd name="connsiteX162" fmla="*/ 1879846 w 3245499"/>
                <a:gd name="connsiteY162" fmla="*/ 6983209 h 7328490"/>
                <a:gd name="connsiteX163" fmla="*/ 1815552 w 3245499"/>
                <a:gd name="connsiteY163" fmla="*/ 6987972 h 7328490"/>
                <a:gd name="connsiteX164" fmla="*/ 1765546 w 3245499"/>
                <a:gd name="connsiteY164" fmla="*/ 6983210 h 7328490"/>
                <a:gd name="connsiteX165" fmla="*/ 1708396 w 3245499"/>
                <a:gd name="connsiteY165" fmla="*/ 7028453 h 7328490"/>
                <a:gd name="connsiteX166" fmla="*/ 1529802 w 3245499"/>
                <a:gd name="connsiteY166" fmla="*/ 6987972 h 7328490"/>
                <a:gd name="connsiteX167" fmla="*/ 1553614 w 3245499"/>
                <a:gd name="connsiteY167" fmla="*/ 7114178 h 7328490"/>
                <a:gd name="connsiteX168" fmla="*/ 1477415 w 3245499"/>
                <a:gd name="connsiteY168" fmla="*/ 7159422 h 7328490"/>
                <a:gd name="connsiteX169" fmla="*/ 1415502 w 3245499"/>
                <a:gd name="connsiteY169" fmla="*/ 7226096 h 7328490"/>
                <a:gd name="connsiteX170" fmla="*/ 1265483 w 3245499"/>
                <a:gd name="connsiteY170" fmla="*/ 7218953 h 7328490"/>
                <a:gd name="connsiteX171" fmla="*/ 1213096 w 3245499"/>
                <a:gd name="connsiteY171" fmla="*/ 7328490 h 7328490"/>
                <a:gd name="connsiteX0" fmla="*/ 2234652 w 3245801"/>
                <a:gd name="connsiteY0" fmla="*/ 1963534 h 7328490"/>
                <a:gd name="connsiteX1" fmla="*/ 3244302 w 3245801"/>
                <a:gd name="connsiteY1" fmla="*/ 953882 h 7328490"/>
                <a:gd name="connsiteX2" fmla="*/ 3056977 w 3245801"/>
                <a:gd name="connsiteY2" fmla="*/ 982457 h 7328490"/>
                <a:gd name="connsiteX3" fmla="*/ 2958552 w 3245801"/>
                <a:gd name="connsiteY3" fmla="*/ 976107 h 7328490"/>
                <a:gd name="connsiteX4" fmla="*/ 2926802 w 3245801"/>
                <a:gd name="connsiteY4" fmla="*/ 906257 h 7328490"/>
                <a:gd name="connsiteX5" fmla="*/ 2866477 w 3245801"/>
                <a:gd name="connsiteY5" fmla="*/ 893559 h 7328490"/>
                <a:gd name="connsiteX6" fmla="*/ 2799802 w 3245801"/>
                <a:gd name="connsiteY6" fmla="*/ 874507 h 7328490"/>
                <a:gd name="connsiteX7" fmla="*/ 2761702 w 3245801"/>
                <a:gd name="connsiteY7" fmla="*/ 807832 h 7328490"/>
                <a:gd name="connsiteX8" fmla="*/ 2609302 w 3245801"/>
                <a:gd name="connsiteY8" fmla="*/ 760207 h 7328490"/>
                <a:gd name="connsiteX9" fmla="*/ 2580727 w 3245801"/>
                <a:gd name="connsiteY9" fmla="*/ 604632 h 7328490"/>
                <a:gd name="connsiteX10" fmla="*/ 2526752 w 3245801"/>
                <a:gd name="connsiteY10" fmla="*/ 531609 h 7328490"/>
                <a:gd name="connsiteX11" fmla="*/ 2596602 w 3245801"/>
                <a:gd name="connsiteY11" fmla="*/ 407782 h 7328490"/>
                <a:gd name="connsiteX12" fmla="*/ 2629939 w 3245801"/>
                <a:gd name="connsiteY12" fmla="*/ 310947 h 7328490"/>
                <a:gd name="connsiteX13" fmla="*/ 2517227 w 3245801"/>
                <a:gd name="connsiteY13" fmla="*/ 239507 h 7328490"/>
                <a:gd name="connsiteX14" fmla="*/ 2402927 w 3245801"/>
                <a:gd name="connsiteY14" fmla="*/ 271257 h 7328490"/>
                <a:gd name="connsiteX15" fmla="*/ 2275927 w 3245801"/>
                <a:gd name="connsiteY15" fmla="*/ 198232 h 7328490"/>
                <a:gd name="connsiteX16" fmla="*/ 2133052 w 3245801"/>
                <a:gd name="connsiteY16" fmla="*/ 233157 h 7328490"/>
                <a:gd name="connsiteX17" fmla="*/ 1913977 w 3245801"/>
                <a:gd name="connsiteY17" fmla="*/ 36309 h 7328490"/>
                <a:gd name="connsiteX18" fmla="*/ 1777452 w 3245801"/>
                <a:gd name="connsiteY18" fmla="*/ 13289 h 7328490"/>
                <a:gd name="connsiteX19" fmla="*/ 1703633 w 3245801"/>
                <a:gd name="connsiteY19" fmla="*/ 41864 h 7328490"/>
                <a:gd name="connsiteX20" fmla="*/ 1615527 w 3245801"/>
                <a:gd name="connsiteY20" fmla="*/ 75203 h 7328490"/>
                <a:gd name="connsiteX21" fmla="*/ 1515515 w 3245801"/>
                <a:gd name="connsiteY21" fmla="*/ 129971 h 7328490"/>
                <a:gd name="connsiteX22" fmla="*/ 1525040 w 3245801"/>
                <a:gd name="connsiteY22" fmla="*/ 194264 h 7328490"/>
                <a:gd name="connsiteX23" fmla="*/ 1505990 w 3245801"/>
                <a:gd name="connsiteY23" fmla="*/ 251415 h 7328490"/>
                <a:gd name="connsiteX24" fmla="*/ 1413121 w 3245801"/>
                <a:gd name="connsiteY24" fmla="*/ 270464 h 7328490"/>
                <a:gd name="connsiteX25" fmla="*/ 1339302 w 3245801"/>
                <a:gd name="connsiteY25" fmla="*/ 306184 h 7328490"/>
                <a:gd name="connsiteX26" fmla="*/ 1260721 w 3245801"/>
                <a:gd name="connsiteY26" fmla="*/ 346665 h 7328490"/>
                <a:gd name="connsiteX27" fmla="*/ 1191665 w 3245801"/>
                <a:gd name="connsiteY27" fmla="*/ 272847 h 7328490"/>
                <a:gd name="connsiteX28" fmla="*/ 1082127 w 3245801"/>
                <a:gd name="connsiteY28" fmla="*/ 353809 h 7328490"/>
                <a:gd name="connsiteX29" fmla="*/ 1020215 w 3245801"/>
                <a:gd name="connsiteY29" fmla="*/ 420484 h 7328490"/>
                <a:gd name="connsiteX30" fmla="*/ 858290 w 3245801"/>
                <a:gd name="connsiteY30" fmla="*/ 301422 h 7328490"/>
                <a:gd name="connsiteX31" fmla="*/ 796377 w 3245801"/>
                <a:gd name="connsiteY31" fmla="*/ 406196 h 7328490"/>
                <a:gd name="connsiteX32" fmla="*/ 755896 w 3245801"/>
                <a:gd name="connsiteY32" fmla="*/ 341903 h 7328490"/>
                <a:gd name="connsiteX33" fmla="*/ 689221 w 3245801"/>
                <a:gd name="connsiteY33" fmla="*/ 270465 h 7328490"/>
                <a:gd name="connsiteX34" fmla="*/ 667790 w 3245801"/>
                <a:gd name="connsiteY34" fmla="*/ 313328 h 7328490"/>
                <a:gd name="connsiteX35" fmla="*/ 620165 w 3245801"/>
                <a:gd name="connsiteY35" fmla="*/ 382384 h 7328490"/>
                <a:gd name="connsiteX36" fmla="*/ 589208 w 3245801"/>
                <a:gd name="connsiteY36" fmla="*/ 396672 h 7328490"/>
                <a:gd name="connsiteX37" fmla="*/ 498721 w 3245801"/>
                <a:gd name="connsiteY37" fmla="*/ 482397 h 7328490"/>
                <a:gd name="connsiteX38" fmla="*/ 396327 w 3245801"/>
                <a:gd name="connsiteY38" fmla="*/ 380003 h 7328490"/>
                <a:gd name="connsiteX39" fmla="*/ 243927 w 3245801"/>
                <a:gd name="connsiteY39" fmla="*/ 294278 h 7328490"/>
                <a:gd name="connsiteX40" fmla="*/ 174871 w 3245801"/>
                <a:gd name="connsiteY40" fmla="*/ 327615 h 7328490"/>
                <a:gd name="connsiteX41" fmla="*/ 127246 w 3245801"/>
                <a:gd name="connsiteY41" fmla="*/ 410959 h 7328490"/>
                <a:gd name="connsiteX42" fmla="*/ 43902 w 3245801"/>
                <a:gd name="connsiteY42" fmla="*/ 472872 h 7328490"/>
                <a:gd name="connsiteX43" fmla="*/ 8183 w 3245801"/>
                <a:gd name="connsiteY43" fmla="*/ 484778 h 7328490"/>
                <a:gd name="connsiteX44" fmla="*/ 198683 w 3245801"/>
                <a:gd name="connsiteY44" fmla="*/ 689565 h 7328490"/>
                <a:gd name="connsiteX45" fmla="*/ 265359 w 3245801"/>
                <a:gd name="connsiteY45" fmla="*/ 706234 h 7328490"/>
                <a:gd name="connsiteX46" fmla="*/ 298697 w 3245801"/>
                <a:gd name="connsiteY46" fmla="*/ 730047 h 7328490"/>
                <a:gd name="connsiteX47" fmla="*/ 296315 w 3245801"/>
                <a:gd name="connsiteY47" fmla="*/ 901496 h 7328490"/>
                <a:gd name="connsiteX48" fmla="*/ 362990 w 3245801"/>
                <a:gd name="connsiteY48" fmla="*/ 906259 h 7328490"/>
                <a:gd name="connsiteX49" fmla="*/ 401090 w 3245801"/>
                <a:gd name="connsiteY49" fmla="*/ 856253 h 7328490"/>
                <a:gd name="connsiteX50" fmla="*/ 482052 w 3245801"/>
                <a:gd name="connsiteY50" fmla="*/ 894353 h 7328490"/>
                <a:gd name="connsiteX51" fmla="*/ 420140 w 3245801"/>
                <a:gd name="connsiteY51" fmla="*/ 1039609 h 7328490"/>
                <a:gd name="connsiteX52" fmla="*/ 434427 w 3245801"/>
                <a:gd name="connsiteY52" fmla="*/ 1087234 h 7328490"/>
                <a:gd name="connsiteX53" fmla="*/ 379658 w 3245801"/>
                <a:gd name="connsiteY53" fmla="*/ 1139622 h 7328490"/>
                <a:gd name="connsiteX54" fmla="*/ 415377 w 3245801"/>
                <a:gd name="connsiteY54" fmla="*/ 1168196 h 7328490"/>
                <a:gd name="connsiteX55" fmla="*/ 486815 w 3245801"/>
                <a:gd name="connsiteY55" fmla="*/ 1256303 h 7328490"/>
                <a:gd name="connsiteX56" fmla="*/ 527296 w 3245801"/>
                <a:gd name="connsiteY56" fmla="*/ 1344409 h 7328490"/>
                <a:gd name="connsiteX57" fmla="*/ 636833 w 3245801"/>
                <a:gd name="connsiteY57" fmla="*/ 1396797 h 7328490"/>
                <a:gd name="connsiteX58" fmla="*/ 746371 w 3245801"/>
                <a:gd name="connsiteY58" fmla="*/ 1420609 h 7328490"/>
                <a:gd name="connsiteX59" fmla="*/ 829715 w 3245801"/>
                <a:gd name="connsiteY59" fmla="*/ 1468234 h 7328490"/>
                <a:gd name="connsiteX60" fmla="*/ 913058 w 3245801"/>
                <a:gd name="connsiteY60" fmla="*/ 1442040 h 7328490"/>
                <a:gd name="connsiteX61" fmla="*/ 994021 w 3245801"/>
                <a:gd name="connsiteY61" fmla="*/ 1368222 h 7328490"/>
                <a:gd name="connsiteX62" fmla="*/ 1103558 w 3245801"/>
                <a:gd name="connsiteY62" fmla="*/ 1351553 h 7328490"/>
                <a:gd name="connsiteX63" fmla="*/ 1170233 w 3245801"/>
                <a:gd name="connsiteY63" fmla="*/ 1356315 h 7328490"/>
                <a:gd name="connsiteX64" fmla="*/ 1329777 w 3245801"/>
                <a:gd name="connsiteY64" fmla="*/ 1465853 h 7328490"/>
                <a:gd name="connsiteX65" fmla="*/ 1389308 w 3245801"/>
                <a:gd name="connsiteY65" fmla="*/ 1494428 h 7328490"/>
                <a:gd name="connsiteX66" fmla="*/ 1260721 w 3245801"/>
                <a:gd name="connsiteY66" fmla="*/ 1596822 h 7328490"/>
                <a:gd name="connsiteX67" fmla="*/ 1263102 w 3245801"/>
                <a:gd name="connsiteY67" fmla="*/ 1661115 h 7328490"/>
                <a:gd name="connsiteX68" fmla="*/ 1425027 w 3245801"/>
                <a:gd name="connsiteY68" fmla="*/ 1613490 h 7328490"/>
                <a:gd name="connsiteX69" fmla="*/ 1386927 w 3245801"/>
                <a:gd name="connsiteY69" fmla="*/ 1677784 h 7328490"/>
                <a:gd name="connsiteX70" fmla="*/ 1405977 w 3245801"/>
                <a:gd name="connsiteY70" fmla="*/ 1751603 h 7328490"/>
                <a:gd name="connsiteX71" fmla="*/ 1517896 w 3245801"/>
                <a:gd name="connsiteY71" fmla="*/ 1787322 h 7328490"/>
                <a:gd name="connsiteX72" fmla="*/ 1591715 w 3245801"/>
                <a:gd name="connsiteY72" fmla="*/ 1803990 h 7328490"/>
                <a:gd name="connsiteX73" fmla="*/ 1501227 w 3245801"/>
                <a:gd name="connsiteY73" fmla="*/ 1934959 h 7328490"/>
                <a:gd name="connsiteX74" fmla="*/ 1494083 w 3245801"/>
                <a:gd name="connsiteY74" fmla="*/ 1984965 h 7328490"/>
                <a:gd name="connsiteX75" fmla="*/ 1422646 w 3245801"/>
                <a:gd name="connsiteY75" fmla="*/ 2020684 h 7328490"/>
                <a:gd name="connsiteX76" fmla="*/ 1391690 w 3245801"/>
                <a:gd name="connsiteY76" fmla="*/ 2082597 h 7328490"/>
                <a:gd name="connsiteX77" fmla="*/ 1260721 w 3245801"/>
                <a:gd name="connsiteY77" fmla="*/ 2056403 h 7328490"/>
                <a:gd name="connsiteX78" fmla="*/ 1139277 w 3245801"/>
                <a:gd name="connsiteY78" fmla="*/ 2056402 h 7328490"/>
                <a:gd name="connsiteX79" fmla="*/ 1072602 w 3245801"/>
                <a:gd name="connsiteY79" fmla="*/ 2084978 h 7328490"/>
                <a:gd name="connsiteX80" fmla="*/ 1065458 w 3245801"/>
                <a:gd name="connsiteY80" fmla="*/ 2184990 h 7328490"/>
                <a:gd name="connsiteX81" fmla="*/ 977352 w 3245801"/>
                <a:gd name="connsiteY81" fmla="*/ 2273097 h 7328490"/>
                <a:gd name="connsiteX82" fmla="*/ 1120227 w 3245801"/>
                <a:gd name="connsiteY82" fmla="*/ 2335009 h 7328490"/>
                <a:gd name="connsiteX83" fmla="*/ 1170234 w 3245801"/>
                <a:gd name="connsiteY83" fmla="*/ 2370727 h 7328490"/>
                <a:gd name="connsiteX84" fmla="*/ 1222621 w 3245801"/>
                <a:gd name="connsiteY84" fmla="*/ 2387397 h 7328490"/>
                <a:gd name="connsiteX85" fmla="*/ 1272627 w 3245801"/>
                <a:gd name="connsiteY85" fmla="*/ 2437403 h 7328490"/>
                <a:gd name="connsiteX86" fmla="*/ 1329777 w 3245801"/>
                <a:gd name="connsiteY86" fmla="*/ 2458834 h 7328490"/>
                <a:gd name="connsiteX87" fmla="*/ 1422646 w 3245801"/>
                <a:gd name="connsiteY87" fmla="*/ 2535034 h 7328490"/>
                <a:gd name="connsiteX88" fmla="*/ 1508371 w 3245801"/>
                <a:gd name="connsiteY88" fmla="*/ 2568373 h 7328490"/>
                <a:gd name="connsiteX89" fmla="*/ 1641721 w 3245801"/>
                <a:gd name="connsiteY89" fmla="*/ 2716009 h 7328490"/>
                <a:gd name="connsiteX90" fmla="*/ 1725065 w 3245801"/>
                <a:gd name="connsiteY90" fmla="*/ 2870790 h 7328490"/>
                <a:gd name="connsiteX91" fmla="*/ 1850477 w 3245801"/>
                <a:gd name="connsiteY91" fmla="*/ 2931907 h 7328490"/>
                <a:gd name="connsiteX92" fmla="*/ 1896514 w 3245801"/>
                <a:gd name="connsiteY92" fmla="*/ 2977947 h 7328490"/>
                <a:gd name="connsiteX93" fmla="*/ 1927471 w 3245801"/>
                <a:gd name="connsiteY93" fmla="*/ 3082722 h 7328490"/>
                <a:gd name="connsiteX94" fmla="*/ 1989383 w 3245801"/>
                <a:gd name="connsiteY94" fmla="*/ 3185115 h 7328490"/>
                <a:gd name="connsiteX95" fmla="*/ 2051296 w 3245801"/>
                <a:gd name="connsiteY95" fmla="*/ 3223215 h 7328490"/>
                <a:gd name="connsiteX96" fmla="*/ 2182265 w 3245801"/>
                <a:gd name="connsiteY96" fmla="*/ 3370853 h 7328490"/>
                <a:gd name="connsiteX97" fmla="*/ 2325139 w 3245801"/>
                <a:gd name="connsiteY97" fmla="*/ 3447053 h 7328490"/>
                <a:gd name="connsiteX98" fmla="*/ 2384671 w 3245801"/>
                <a:gd name="connsiteY98" fmla="*/ 3532778 h 7328490"/>
                <a:gd name="connsiteX99" fmla="*/ 2432296 w 3245801"/>
                <a:gd name="connsiteY99" fmla="*/ 3599453 h 7328490"/>
                <a:gd name="connsiteX100" fmla="*/ 2479921 w 3245801"/>
                <a:gd name="connsiteY100" fmla="*/ 3589929 h 7328490"/>
                <a:gd name="connsiteX101" fmla="*/ 2484683 w 3245801"/>
                <a:gd name="connsiteY101" fmla="*/ 3742328 h 7328490"/>
                <a:gd name="connsiteX102" fmla="*/ 2537071 w 3245801"/>
                <a:gd name="connsiteY102" fmla="*/ 3835197 h 7328490"/>
                <a:gd name="connsiteX103" fmla="*/ 2529927 w 3245801"/>
                <a:gd name="connsiteY103" fmla="*/ 3873297 h 7328490"/>
                <a:gd name="connsiteX104" fmla="*/ 2598983 w 3245801"/>
                <a:gd name="connsiteY104" fmla="*/ 3909015 h 7328490"/>
                <a:gd name="connsiteX105" fmla="*/ 2656133 w 3245801"/>
                <a:gd name="connsiteY105" fmla="*/ 3854247 h 7328490"/>
                <a:gd name="connsiteX106" fmla="*/ 2689471 w 3245801"/>
                <a:gd name="connsiteY106" fmla="*/ 3937590 h 7328490"/>
                <a:gd name="connsiteX107" fmla="*/ 2734715 w 3245801"/>
                <a:gd name="connsiteY107" fmla="*/ 3982834 h 7328490"/>
                <a:gd name="connsiteX108" fmla="*/ 2808533 w 3245801"/>
                <a:gd name="connsiteY108" fmla="*/ 4006647 h 7328490"/>
                <a:gd name="connsiteX109" fmla="*/ 2860921 w 3245801"/>
                <a:gd name="connsiteY109" fmla="*/ 4075703 h 7328490"/>
                <a:gd name="connsiteX110" fmla="*/ 2946646 w 3245801"/>
                <a:gd name="connsiteY110" fmla="*/ 4130472 h 7328490"/>
                <a:gd name="connsiteX111" fmla="*/ 2999033 w 3245801"/>
                <a:gd name="connsiteY111" fmla="*/ 4163809 h 7328490"/>
                <a:gd name="connsiteX112" fmla="*/ 2870446 w 3245801"/>
                <a:gd name="connsiteY112" fmla="*/ 4256678 h 7328490"/>
                <a:gd name="connsiteX113" fmla="*/ 2868064 w 3245801"/>
                <a:gd name="connsiteY113" fmla="*/ 4311446 h 7328490"/>
                <a:gd name="connsiteX114" fmla="*/ 2970458 w 3245801"/>
                <a:gd name="connsiteY114" fmla="*/ 4428128 h 7328490"/>
                <a:gd name="connsiteX115" fmla="*/ 3065708 w 3245801"/>
                <a:gd name="connsiteY115" fmla="*/ 4490040 h 7328490"/>
                <a:gd name="connsiteX116" fmla="*/ 3096665 w 3245801"/>
                <a:gd name="connsiteY116" fmla="*/ 4528140 h 7328490"/>
                <a:gd name="connsiteX117" fmla="*/ 3082377 w 3245801"/>
                <a:gd name="connsiteY117" fmla="*/ 4609103 h 7328490"/>
                <a:gd name="connsiteX118" fmla="*/ 3077615 w 3245801"/>
                <a:gd name="connsiteY118" fmla="*/ 4692447 h 7328490"/>
                <a:gd name="connsiteX119" fmla="*/ 3034752 w 3245801"/>
                <a:gd name="connsiteY119" fmla="*/ 4701972 h 7328490"/>
                <a:gd name="connsiteX120" fmla="*/ 3008558 w 3245801"/>
                <a:gd name="connsiteY120" fmla="*/ 4718640 h 7328490"/>
                <a:gd name="connsiteX121" fmla="*/ 3053802 w 3245801"/>
                <a:gd name="connsiteY121" fmla="*/ 4795632 h 7328490"/>
                <a:gd name="connsiteX122" fmla="*/ 3037133 w 3245801"/>
                <a:gd name="connsiteY122" fmla="*/ 4868659 h 7328490"/>
                <a:gd name="connsiteX123" fmla="*/ 3020465 w 3245801"/>
                <a:gd name="connsiteY123" fmla="*/ 5004390 h 7328490"/>
                <a:gd name="connsiteX124" fmla="*/ 2982365 w 3245801"/>
                <a:gd name="connsiteY124" fmla="*/ 5044872 h 7328490"/>
                <a:gd name="connsiteX125" fmla="*/ 2965696 w 3245801"/>
                <a:gd name="connsiteY125" fmla="*/ 5166315 h 7328490"/>
                <a:gd name="connsiteX126" fmla="*/ 2937121 w 3245801"/>
                <a:gd name="connsiteY126" fmla="*/ 5285378 h 7328490"/>
                <a:gd name="connsiteX127" fmla="*/ 2989508 w 3245801"/>
                <a:gd name="connsiteY127" fmla="*/ 5302047 h 7328490"/>
                <a:gd name="connsiteX128" fmla="*/ 2987127 w 3245801"/>
                <a:gd name="connsiteY128" fmla="*/ 5347290 h 7328490"/>
                <a:gd name="connsiteX129" fmla="*/ 2984746 w 3245801"/>
                <a:gd name="connsiteY129" fmla="*/ 5402059 h 7328490"/>
                <a:gd name="connsiteX130" fmla="*/ 3041896 w 3245801"/>
                <a:gd name="connsiteY130" fmla="*/ 5471115 h 7328490"/>
                <a:gd name="connsiteX131" fmla="*/ 3089521 w 3245801"/>
                <a:gd name="connsiteY131" fmla="*/ 5597322 h 7328490"/>
                <a:gd name="connsiteX132" fmla="*/ 2996652 w 3245801"/>
                <a:gd name="connsiteY132" fmla="*/ 5887834 h 7328490"/>
                <a:gd name="connsiteX133" fmla="*/ 3018083 w 3245801"/>
                <a:gd name="connsiteY133" fmla="*/ 5942603 h 7328490"/>
                <a:gd name="connsiteX134" fmla="*/ 3044277 w 3245801"/>
                <a:gd name="connsiteY134" fmla="*/ 5994990 h 7328490"/>
                <a:gd name="connsiteX135" fmla="*/ 3049040 w 3245801"/>
                <a:gd name="connsiteY135" fmla="*/ 6099765 h 7328490"/>
                <a:gd name="connsiteX136" fmla="*/ 3028402 w 3245801"/>
                <a:gd name="connsiteY136" fmla="*/ 6195807 h 7328490"/>
                <a:gd name="connsiteX137" fmla="*/ 2956170 w 3245801"/>
                <a:gd name="connsiteY137" fmla="*/ 6259310 h 7328490"/>
                <a:gd name="connsiteX138" fmla="*/ 2920452 w 3245801"/>
                <a:gd name="connsiteY138" fmla="*/ 6240259 h 7328490"/>
                <a:gd name="connsiteX139" fmla="*/ 2849015 w 3245801"/>
                <a:gd name="connsiteY139" fmla="*/ 6252165 h 7328490"/>
                <a:gd name="connsiteX140" fmla="*/ 2713283 w 3245801"/>
                <a:gd name="connsiteY140" fmla="*/ 6364084 h 7328490"/>
                <a:gd name="connsiteX141" fmla="*/ 2606127 w 3245801"/>
                <a:gd name="connsiteY141" fmla="*/ 6349797 h 7328490"/>
                <a:gd name="connsiteX142" fmla="*/ 2575171 w 3245801"/>
                <a:gd name="connsiteY142" fmla="*/ 6378372 h 7328490"/>
                <a:gd name="connsiteX143" fmla="*/ 2508495 w 3245801"/>
                <a:gd name="connsiteY143" fmla="*/ 6423614 h 7328490"/>
                <a:gd name="connsiteX144" fmla="*/ 2391815 w 3245801"/>
                <a:gd name="connsiteY144" fmla="*/ 6411709 h 7328490"/>
                <a:gd name="connsiteX145" fmla="*/ 2368002 w 3245801"/>
                <a:gd name="connsiteY145" fmla="*/ 6528390 h 7328490"/>
                <a:gd name="connsiteX146" fmla="*/ 2363240 w 3245801"/>
                <a:gd name="connsiteY146" fmla="*/ 6564109 h 7328490"/>
                <a:gd name="connsiteX147" fmla="*/ 2339428 w 3245801"/>
                <a:gd name="connsiteY147" fmla="*/ 6583159 h 7328490"/>
                <a:gd name="connsiteX148" fmla="*/ 2141783 w 3245801"/>
                <a:gd name="connsiteY148" fmla="*/ 6535534 h 7328490"/>
                <a:gd name="connsiteX149" fmla="*/ 2103683 w 3245801"/>
                <a:gd name="connsiteY149" fmla="*/ 6587922 h 7328490"/>
                <a:gd name="connsiteX150" fmla="*/ 2072727 w 3245801"/>
                <a:gd name="connsiteY150" fmla="*/ 6683172 h 7328490"/>
                <a:gd name="connsiteX151" fmla="*/ 2039389 w 3245801"/>
                <a:gd name="connsiteY151" fmla="*/ 6747465 h 7328490"/>
                <a:gd name="connsiteX152" fmla="*/ 2051296 w 3245801"/>
                <a:gd name="connsiteY152" fmla="*/ 6809378 h 7328490"/>
                <a:gd name="connsiteX153" fmla="*/ 2184646 w 3245801"/>
                <a:gd name="connsiteY153" fmla="*/ 6921297 h 7328490"/>
                <a:gd name="connsiteX154" fmla="*/ 2253702 w 3245801"/>
                <a:gd name="connsiteY154" fmla="*/ 6954634 h 7328490"/>
                <a:gd name="connsiteX155" fmla="*/ 2237033 w 3245801"/>
                <a:gd name="connsiteY155" fmla="*/ 6978447 h 7328490"/>
                <a:gd name="connsiteX156" fmla="*/ 2201315 w 3245801"/>
                <a:gd name="connsiteY156" fmla="*/ 6997497 h 7328490"/>
                <a:gd name="connsiteX157" fmla="*/ 2234652 w 3245801"/>
                <a:gd name="connsiteY157" fmla="*/ 7073697 h 7328490"/>
                <a:gd name="connsiteX158" fmla="*/ 2203696 w 3245801"/>
                <a:gd name="connsiteY158" fmla="*/ 7095128 h 7328490"/>
                <a:gd name="connsiteX159" fmla="*/ 2098921 w 3245801"/>
                <a:gd name="connsiteY159" fmla="*/ 7033215 h 7328490"/>
                <a:gd name="connsiteX160" fmla="*/ 2056058 w 3245801"/>
                <a:gd name="connsiteY160" fmla="*/ 7059409 h 7328490"/>
                <a:gd name="connsiteX161" fmla="*/ 1996527 w 3245801"/>
                <a:gd name="connsiteY161" fmla="*/ 6957015 h 7328490"/>
                <a:gd name="connsiteX162" fmla="*/ 1879846 w 3245801"/>
                <a:gd name="connsiteY162" fmla="*/ 6983209 h 7328490"/>
                <a:gd name="connsiteX163" fmla="*/ 1815552 w 3245801"/>
                <a:gd name="connsiteY163" fmla="*/ 6987972 h 7328490"/>
                <a:gd name="connsiteX164" fmla="*/ 1765546 w 3245801"/>
                <a:gd name="connsiteY164" fmla="*/ 6983210 h 7328490"/>
                <a:gd name="connsiteX165" fmla="*/ 1708396 w 3245801"/>
                <a:gd name="connsiteY165" fmla="*/ 7028453 h 7328490"/>
                <a:gd name="connsiteX166" fmla="*/ 1529802 w 3245801"/>
                <a:gd name="connsiteY166" fmla="*/ 6987972 h 7328490"/>
                <a:gd name="connsiteX167" fmla="*/ 1553614 w 3245801"/>
                <a:gd name="connsiteY167" fmla="*/ 7114178 h 7328490"/>
                <a:gd name="connsiteX168" fmla="*/ 1477415 w 3245801"/>
                <a:gd name="connsiteY168" fmla="*/ 7159422 h 7328490"/>
                <a:gd name="connsiteX169" fmla="*/ 1415502 w 3245801"/>
                <a:gd name="connsiteY169" fmla="*/ 7226096 h 7328490"/>
                <a:gd name="connsiteX170" fmla="*/ 1265483 w 3245801"/>
                <a:gd name="connsiteY170" fmla="*/ 7218953 h 7328490"/>
                <a:gd name="connsiteX171" fmla="*/ 1213096 w 3245801"/>
                <a:gd name="connsiteY171" fmla="*/ 7328490 h 7328490"/>
                <a:gd name="connsiteX0" fmla="*/ 3834852 w 3834852"/>
                <a:gd name="connsiteY0" fmla="*/ 6243434 h 7328490"/>
                <a:gd name="connsiteX1" fmla="*/ 3244302 w 3834852"/>
                <a:gd name="connsiteY1" fmla="*/ 953882 h 7328490"/>
                <a:gd name="connsiteX2" fmla="*/ 3056977 w 3834852"/>
                <a:gd name="connsiteY2" fmla="*/ 982457 h 7328490"/>
                <a:gd name="connsiteX3" fmla="*/ 2958552 w 3834852"/>
                <a:gd name="connsiteY3" fmla="*/ 976107 h 7328490"/>
                <a:gd name="connsiteX4" fmla="*/ 2926802 w 3834852"/>
                <a:gd name="connsiteY4" fmla="*/ 906257 h 7328490"/>
                <a:gd name="connsiteX5" fmla="*/ 2866477 w 3834852"/>
                <a:gd name="connsiteY5" fmla="*/ 893559 h 7328490"/>
                <a:gd name="connsiteX6" fmla="*/ 2799802 w 3834852"/>
                <a:gd name="connsiteY6" fmla="*/ 874507 h 7328490"/>
                <a:gd name="connsiteX7" fmla="*/ 2761702 w 3834852"/>
                <a:gd name="connsiteY7" fmla="*/ 807832 h 7328490"/>
                <a:gd name="connsiteX8" fmla="*/ 2609302 w 3834852"/>
                <a:gd name="connsiteY8" fmla="*/ 760207 h 7328490"/>
                <a:gd name="connsiteX9" fmla="*/ 2580727 w 3834852"/>
                <a:gd name="connsiteY9" fmla="*/ 604632 h 7328490"/>
                <a:gd name="connsiteX10" fmla="*/ 2526752 w 3834852"/>
                <a:gd name="connsiteY10" fmla="*/ 531609 h 7328490"/>
                <a:gd name="connsiteX11" fmla="*/ 2596602 w 3834852"/>
                <a:gd name="connsiteY11" fmla="*/ 407782 h 7328490"/>
                <a:gd name="connsiteX12" fmla="*/ 2629939 w 3834852"/>
                <a:gd name="connsiteY12" fmla="*/ 310947 h 7328490"/>
                <a:gd name="connsiteX13" fmla="*/ 2517227 w 3834852"/>
                <a:gd name="connsiteY13" fmla="*/ 239507 h 7328490"/>
                <a:gd name="connsiteX14" fmla="*/ 2402927 w 3834852"/>
                <a:gd name="connsiteY14" fmla="*/ 271257 h 7328490"/>
                <a:gd name="connsiteX15" fmla="*/ 2275927 w 3834852"/>
                <a:gd name="connsiteY15" fmla="*/ 198232 h 7328490"/>
                <a:gd name="connsiteX16" fmla="*/ 2133052 w 3834852"/>
                <a:gd name="connsiteY16" fmla="*/ 233157 h 7328490"/>
                <a:gd name="connsiteX17" fmla="*/ 1913977 w 3834852"/>
                <a:gd name="connsiteY17" fmla="*/ 36309 h 7328490"/>
                <a:gd name="connsiteX18" fmla="*/ 1777452 w 3834852"/>
                <a:gd name="connsiteY18" fmla="*/ 13289 h 7328490"/>
                <a:gd name="connsiteX19" fmla="*/ 1703633 w 3834852"/>
                <a:gd name="connsiteY19" fmla="*/ 41864 h 7328490"/>
                <a:gd name="connsiteX20" fmla="*/ 1615527 w 3834852"/>
                <a:gd name="connsiteY20" fmla="*/ 75203 h 7328490"/>
                <a:gd name="connsiteX21" fmla="*/ 1515515 w 3834852"/>
                <a:gd name="connsiteY21" fmla="*/ 129971 h 7328490"/>
                <a:gd name="connsiteX22" fmla="*/ 1525040 w 3834852"/>
                <a:gd name="connsiteY22" fmla="*/ 194264 h 7328490"/>
                <a:gd name="connsiteX23" fmla="*/ 1505990 w 3834852"/>
                <a:gd name="connsiteY23" fmla="*/ 251415 h 7328490"/>
                <a:gd name="connsiteX24" fmla="*/ 1413121 w 3834852"/>
                <a:gd name="connsiteY24" fmla="*/ 270464 h 7328490"/>
                <a:gd name="connsiteX25" fmla="*/ 1339302 w 3834852"/>
                <a:gd name="connsiteY25" fmla="*/ 306184 h 7328490"/>
                <a:gd name="connsiteX26" fmla="*/ 1260721 w 3834852"/>
                <a:gd name="connsiteY26" fmla="*/ 346665 h 7328490"/>
                <a:gd name="connsiteX27" fmla="*/ 1191665 w 3834852"/>
                <a:gd name="connsiteY27" fmla="*/ 272847 h 7328490"/>
                <a:gd name="connsiteX28" fmla="*/ 1082127 w 3834852"/>
                <a:gd name="connsiteY28" fmla="*/ 353809 h 7328490"/>
                <a:gd name="connsiteX29" fmla="*/ 1020215 w 3834852"/>
                <a:gd name="connsiteY29" fmla="*/ 420484 h 7328490"/>
                <a:gd name="connsiteX30" fmla="*/ 858290 w 3834852"/>
                <a:gd name="connsiteY30" fmla="*/ 301422 h 7328490"/>
                <a:gd name="connsiteX31" fmla="*/ 796377 w 3834852"/>
                <a:gd name="connsiteY31" fmla="*/ 406196 h 7328490"/>
                <a:gd name="connsiteX32" fmla="*/ 755896 w 3834852"/>
                <a:gd name="connsiteY32" fmla="*/ 341903 h 7328490"/>
                <a:gd name="connsiteX33" fmla="*/ 689221 w 3834852"/>
                <a:gd name="connsiteY33" fmla="*/ 270465 h 7328490"/>
                <a:gd name="connsiteX34" fmla="*/ 667790 w 3834852"/>
                <a:gd name="connsiteY34" fmla="*/ 313328 h 7328490"/>
                <a:gd name="connsiteX35" fmla="*/ 620165 w 3834852"/>
                <a:gd name="connsiteY35" fmla="*/ 382384 h 7328490"/>
                <a:gd name="connsiteX36" fmla="*/ 589208 w 3834852"/>
                <a:gd name="connsiteY36" fmla="*/ 396672 h 7328490"/>
                <a:gd name="connsiteX37" fmla="*/ 498721 w 3834852"/>
                <a:gd name="connsiteY37" fmla="*/ 482397 h 7328490"/>
                <a:gd name="connsiteX38" fmla="*/ 396327 w 3834852"/>
                <a:gd name="connsiteY38" fmla="*/ 380003 h 7328490"/>
                <a:gd name="connsiteX39" fmla="*/ 243927 w 3834852"/>
                <a:gd name="connsiteY39" fmla="*/ 294278 h 7328490"/>
                <a:gd name="connsiteX40" fmla="*/ 174871 w 3834852"/>
                <a:gd name="connsiteY40" fmla="*/ 327615 h 7328490"/>
                <a:gd name="connsiteX41" fmla="*/ 127246 w 3834852"/>
                <a:gd name="connsiteY41" fmla="*/ 410959 h 7328490"/>
                <a:gd name="connsiteX42" fmla="*/ 43902 w 3834852"/>
                <a:gd name="connsiteY42" fmla="*/ 472872 h 7328490"/>
                <a:gd name="connsiteX43" fmla="*/ 8183 w 3834852"/>
                <a:gd name="connsiteY43" fmla="*/ 484778 h 7328490"/>
                <a:gd name="connsiteX44" fmla="*/ 198683 w 3834852"/>
                <a:gd name="connsiteY44" fmla="*/ 689565 h 7328490"/>
                <a:gd name="connsiteX45" fmla="*/ 265359 w 3834852"/>
                <a:gd name="connsiteY45" fmla="*/ 706234 h 7328490"/>
                <a:gd name="connsiteX46" fmla="*/ 298697 w 3834852"/>
                <a:gd name="connsiteY46" fmla="*/ 730047 h 7328490"/>
                <a:gd name="connsiteX47" fmla="*/ 296315 w 3834852"/>
                <a:gd name="connsiteY47" fmla="*/ 901496 h 7328490"/>
                <a:gd name="connsiteX48" fmla="*/ 362990 w 3834852"/>
                <a:gd name="connsiteY48" fmla="*/ 906259 h 7328490"/>
                <a:gd name="connsiteX49" fmla="*/ 401090 w 3834852"/>
                <a:gd name="connsiteY49" fmla="*/ 856253 h 7328490"/>
                <a:gd name="connsiteX50" fmla="*/ 482052 w 3834852"/>
                <a:gd name="connsiteY50" fmla="*/ 894353 h 7328490"/>
                <a:gd name="connsiteX51" fmla="*/ 420140 w 3834852"/>
                <a:gd name="connsiteY51" fmla="*/ 1039609 h 7328490"/>
                <a:gd name="connsiteX52" fmla="*/ 434427 w 3834852"/>
                <a:gd name="connsiteY52" fmla="*/ 1087234 h 7328490"/>
                <a:gd name="connsiteX53" fmla="*/ 379658 w 3834852"/>
                <a:gd name="connsiteY53" fmla="*/ 1139622 h 7328490"/>
                <a:gd name="connsiteX54" fmla="*/ 415377 w 3834852"/>
                <a:gd name="connsiteY54" fmla="*/ 1168196 h 7328490"/>
                <a:gd name="connsiteX55" fmla="*/ 486815 w 3834852"/>
                <a:gd name="connsiteY55" fmla="*/ 1256303 h 7328490"/>
                <a:gd name="connsiteX56" fmla="*/ 527296 w 3834852"/>
                <a:gd name="connsiteY56" fmla="*/ 1344409 h 7328490"/>
                <a:gd name="connsiteX57" fmla="*/ 636833 w 3834852"/>
                <a:gd name="connsiteY57" fmla="*/ 1396797 h 7328490"/>
                <a:gd name="connsiteX58" fmla="*/ 746371 w 3834852"/>
                <a:gd name="connsiteY58" fmla="*/ 1420609 h 7328490"/>
                <a:gd name="connsiteX59" fmla="*/ 829715 w 3834852"/>
                <a:gd name="connsiteY59" fmla="*/ 1468234 h 7328490"/>
                <a:gd name="connsiteX60" fmla="*/ 913058 w 3834852"/>
                <a:gd name="connsiteY60" fmla="*/ 1442040 h 7328490"/>
                <a:gd name="connsiteX61" fmla="*/ 994021 w 3834852"/>
                <a:gd name="connsiteY61" fmla="*/ 1368222 h 7328490"/>
                <a:gd name="connsiteX62" fmla="*/ 1103558 w 3834852"/>
                <a:gd name="connsiteY62" fmla="*/ 1351553 h 7328490"/>
                <a:gd name="connsiteX63" fmla="*/ 1170233 w 3834852"/>
                <a:gd name="connsiteY63" fmla="*/ 1356315 h 7328490"/>
                <a:gd name="connsiteX64" fmla="*/ 1329777 w 3834852"/>
                <a:gd name="connsiteY64" fmla="*/ 1465853 h 7328490"/>
                <a:gd name="connsiteX65" fmla="*/ 1389308 w 3834852"/>
                <a:gd name="connsiteY65" fmla="*/ 1494428 h 7328490"/>
                <a:gd name="connsiteX66" fmla="*/ 1260721 w 3834852"/>
                <a:gd name="connsiteY66" fmla="*/ 1596822 h 7328490"/>
                <a:gd name="connsiteX67" fmla="*/ 1263102 w 3834852"/>
                <a:gd name="connsiteY67" fmla="*/ 1661115 h 7328490"/>
                <a:gd name="connsiteX68" fmla="*/ 1425027 w 3834852"/>
                <a:gd name="connsiteY68" fmla="*/ 1613490 h 7328490"/>
                <a:gd name="connsiteX69" fmla="*/ 1386927 w 3834852"/>
                <a:gd name="connsiteY69" fmla="*/ 1677784 h 7328490"/>
                <a:gd name="connsiteX70" fmla="*/ 1405977 w 3834852"/>
                <a:gd name="connsiteY70" fmla="*/ 1751603 h 7328490"/>
                <a:gd name="connsiteX71" fmla="*/ 1517896 w 3834852"/>
                <a:gd name="connsiteY71" fmla="*/ 1787322 h 7328490"/>
                <a:gd name="connsiteX72" fmla="*/ 1591715 w 3834852"/>
                <a:gd name="connsiteY72" fmla="*/ 1803990 h 7328490"/>
                <a:gd name="connsiteX73" fmla="*/ 1501227 w 3834852"/>
                <a:gd name="connsiteY73" fmla="*/ 1934959 h 7328490"/>
                <a:gd name="connsiteX74" fmla="*/ 1494083 w 3834852"/>
                <a:gd name="connsiteY74" fmla="*/ 1984965 h 7328490"/>
                <a:gd name="connsiteX75" fmla="*/ 1422646 w 3834852"/>
                <a:gd name="connsiteY75" fmla="*/ 2020684 h 7328490"/>
                <a:gd name="connsiteX76" fmla="*/ 1391690 w 3834852"/>
                <a:gd name="connsiteY76" fmla="*/ 2082597 h 7328490"/>
                <a:gd name="connsiteX77" fmla="*/ 1260721 w 3834852"/>
                <a:gd name="connsiteY77" fmla="*/ 2056403 h 7328490"/>
                <a:gd name="connsiteX78" fmla="*/ 1139277 w 3834852"/>
                <a:gd name="connsiteY78" fmla="*/ 2056402 h 7328490"/>
                <a:gd name="connsiteX79" fmla="*/ 1072602 w 3834852"/>
                <a:gd name="connsiteY79" fmla="*/ 2084978 h 7328490"/>
                <a:gd name="connsiteX80" fmla="*/ 1065458 w 3834852"/>
                <a:gd name="connsiteY80" fmla="*/ 2184990 h 7328490"/>
                <a:gd name="connsiteX81" fmla="*/ 977352 w 3834852"/>
                <a:gd name="connsiteY81" fmla="*/ 2273097 h 7328490"/>
                <a:gd name="connsiteX82" fmla="*/ 1120227 w 3834852"/>
                <a:gd name="connsiteY82" fmla="*/ 2335009 h 7328490"/>
                <a:gd name="connsiteX83" fmla="*/ 1170234 w 3834852"/>
                <a:gd name="connsiteY83" fmla="*/ 2370727 h 7328490"/>
                <a:gd name="connsiteX84" fmla="*/ 1222621 w 3834852"/>
                <a:gd name="connsiteY84" fmla="*/ 2387397 h 7328490"/>
                <a:gd name="connsiteX85" fmla="*/ 1272627 w 3834852"/>
                <a:gd name="connsiteY85" fmla="*/ 2437403 h 7328490"/>
                <a:gd name="connsiteX86" fmla="*/ 1329777 w 3834852"/>
                <a:gd name="connsiteY86" fmla="*/ 2458834 h 7328490"/>
                <a:gd name="connsiteX87" fmla="*/ 1422646 w 3834852"/>
                <a:gd name="connsiteY87" fmla="*/ 2535034 h 7328490"/>
                <a:gd name="connsiteX88" fmla="*/ 1508371 w 3834852"/>
                <a:gd name="connsiteY88" fmla="*/ 2568373 h 7328490"/>
                <a:gd name="connsiteX89" fmla="*/ 1641721 w 3834852"/>
                <a:gd name="connsiteY89" fmla="*/ 2716009 h 7328490"/>
                <a:gd name="connsiteX90" fmla="*/ 1725065 w 3834852"/>
                <a:gd name="connsiteY90" fmla="*/ 2870790 h 7328490"/>
                <a:gd name="connsiteX91" fmla="*/ 1850477 w 3834852"/>
                <a:gd name="connsiteY91" fmla="*/ 2931907 h 7328490"/>
                <a:gd name="connsiteX92" fmla="*/ 1896514 w 3834852"/>
                <a:gd name="connsiteY92" fmla="*/ 2977947 h 7328490"/>
                <a:gd name="connsiteX93" fmla="*/ 1927471 w 3834852"/>
                <a:gd name="connsiteY93" fmla="*/ 3082722 h 7328490"/>
                <a:gd name="connsiteX94" fmla="*/ 1989383 w 3834852"/>
                <a:gd name="connsiteY94" fmla="*/ 3185115 h 7328490"/>
                <a:gd name="connsiteX95" fmla="*/ 2051296 w 3834852"/>
                <a:gd name="connsiteY95" fmla="*/ 3223215 h 7328490"/>
                <a:gd name="connsiteX96" fmla="*/ 2182265 w 3834852"/>
                <a:gd name="connsiteY96" fmla="*/ 3370853 h 7328490"/>
                <a:gd name="connsiteX97" fmla="*/ 2325139 w 3834852"/>
                <a:gd name="connsiteY97" fmla="*/ 3447053 h 7328490"/>
                <a:gd name="connsiteX98" fmla="*/ 2384671 w 3834852"/>
                <a:gd name="connsiteY98" fmla="*/ 3532778 h 7328490"/>
                <a:gd name="connsiteX99" fmla="*/ 2432296 w 3834852"/>
                <a:gd name="connsiteY99" fmla="*/ 3599453 h 7328490"/>
                <a:gd name="connsiteX100" fmla="*/ 2479921 w 3834852"/>
                <a:gd name="connsiteY100" fmla="*/ 3589929 h 7328490"/>
                <a:gd name="connsiteX101" fmla="*/ 2484683 w 3834852"/>
                <a:gd name="connsiteY101" fmla="*/ 3742328 h 7328490"/>
                <a:gd name="connsiteX102" fmla="*/ 2537071 w 3834852"/>
                <a:gd name="connsiteY102" fmla="*/ 3835197 h 7328490"/>
                <a:gd name="connsiteX103" fmla="*/ 2529927 w 3834852"/>
                <a:gd name="connsiteY103" fmla="*/ 3873297 h 7328490"/>
                <a:gd name="connsiteX104" fmla="*/ 2598983 w 3834852"/>
                <a:gd name="connsiteY104" fmla="*/ 3909015 h 7328490"/>
                <a:gd name="connsiteX105" fmla="*/ 2656133 w 3834852"/>
                <a:gd name="connsiteY105" fmla="*/ 3854247 h 7328490"/>
                <a:gd name="connsiteX106" fmla="*/ 2689471 w 3834852"/>
                <a:gd name="connsiteY106" fmla="*/ 3937590 h 7328490"/>
                <a:gd name="connsiteX107" fmla="*/ 2734715 w 3834852"/>
                <a:gd name="connsiteY107" fmla="*/ 3982834 h 7328490"/>
                <a:gd name="connsiteX108" fmla="*/ 2808533 w 3834852"/>
                <a:gd name="connsiteY108" fmla="*/ 4006647 h 7328490"/>
                <a:gd name="connsiteX109" fmla="*/ 2860921 w 3834852"/>
                <a:gd name="connsiteY109" fmla="*/ 4075703 h 7328490"/>
                <a:gd name="connsiteX110" fmla="*/ 2946646 w 3834852"/>
                <a:gd name="connsiteY110" fmla="*/ 4130472 h 7328490"/>
                <a:gd name="connsiteX111" fmla="*/ 2999033 w 3834852"/>
                <a:gd name="connsiteY111" fmla="*/ 4163809 h 7328490"/>
                <a:gd name="connsiteX112" fmla="*/ 2870446 w 3834852"/>
                <a:gd name="connsiteY112" fmla="*/ 4256678 h 7328490"/>
                <a:gd name="connsiteX113" fmla="*/ 2868064 w 3834852"/>
                <a:gd name="connsiteY113" fmla="*/ 4311446 h 7328490"/>
                <a:gd name="connsiteX114" fmla="*/ 2970458 w 3834852"/>
                <a:gd name="connsiteY114" fmla="*/ 4428128 h 7328490"/>
                <a:gd name="connsiteX115" fmla="*/ 3065708 w 3834852"/>
                <a:gd name="connsiteY115" fmla="*/ 4490040 h 7328490"/>
                <a:gd name="connsiteX116" fmla="*/ 3096665 w 3834852"/>
                <a:gd name="connsiteY116" fmla="*/ 4528140 h 7328490"/>
                <a:gd name="connsiteX117" fmla="*/ 3082377 w 3834852"/>
                <a:gd name="connsiteY117" fmla="*/ 4609103 h 7328490"/>
                <a:gd name="connsiteX118" fmla="*/ 3077615 w 3834852"/>
                <a:gd name="connsiteY118" fmla="*/ 4692447 h 7328490"/>
                <a:gd name="connsiteX119" fmla="*/ 3034752 w 3834852"/>
                <a:gd name="connsiteY119" fmla="*/ 4701972 h 7328490"/>
                <a:gd name="connsiteX120" fmla="*/ 3008558 w 3834852"/>
                <a:gd name="connsiteY120" fmla="*/ 4718640 h 7328490"/>
                <a:gd name="connsiteX121" fmla="*/ 3053802 w 3834852"/>
                <a:gd name="connsiteY121" fmla="*/ 4795632 h 7328490"/>
                <a:gd name="connsiteX122" fmla="*/ 3037133 w 3834852"/>
                <a:gd name="connsiteY122" fmla="*/ 4868659 h 7328490"/>
                <a:gd name="connsiteX123" fmla="*/ 3020465 w 3834852"/>
                <a:gd name="connsiteY123" fmla="*/ 5004390 h 7328490"/>
                <a:gd name="connsiteX124" fmla="*/ 2982365 w 3834852"/>
                <a:gd name="connsiteY124" fmla="*/ 5044872 h 7328490"/>
                <a:gd name="connsiteX125" fmla="*/ 2965696 w 3834852"/>
                <a:gd name="connsiteY125" fmla="*/ 5166315 h 7328490"/>
                <a:gd name="connsiteX126" fmla="*/ 2937121 w 3834852"/>
                <a:gd name="connsiteY126" fmla="*/ 5285378 h 7328490"/>
                <a:gd name="connsiteX127" fmla="*/ 2989508 w 3834852"/>
                <a:gd name="connsiteY127" fmla="*/ 5302047 h 7328490"/>
                <a:gd name="connsiteX128" fmla="*/ 2987127 w 3834852"/>
                <a:gd name="connsiteY128" fmla="*/ 5347290 h 7328490"/>
                <a:gd name="connsiteX129" fmla="*/ 2984746 w 3834852"/>
                <a:gd name="connsiteY129" fmla="*/ 5402059 h 7328490"/>
                <a:gd name="connsiteX130" fmla="*/ 3041896 w 3834852"/>
                <a:gd name="connsiteY130" fmla="*/ 5471115 h 7328490"/>
                <a:gd name="connsiteX131" fmla="*/ 3089521 w 3834852"/>
                <a:gd name="connsiteY131" fmla="*/ 5597322 h 7328490"/>
                <a:gd name="connsiteX132" fmla="*/ 2996652 w 3834852"/>
                <a:gd name="connsiteY132" fmla="*/ 5887834 h 7328490"/>
                <a:gd name="connsiteX133" fmla="*/ 3018083 w 3834852"/>
                <a:gd name="connsiteY133" fmla="*/ 5942603 h 7328490"/>
                <a:gd name="connsiteX134" fmla="*/ 3044277 w 3834852"/>
                <a:gd name="connsiteY134" fmla="*/ 5994990 h 7328490"/>
                <a:gd name="connsiteX135" fmla="*/ 3049040 w 3834852"/>
                <a:gd name="connsiteY135" fmla="*/ 6099765 h 7328490"/>
                <a:gd name="connsiteX136" fmla="*/ 3028402 w 3834852"/>
                <a:gd name="connsiteY136" fmla="*/ 6195807 h 7328490"/>
                <a:gd name="connsiteX137" fmla="*/ 2956170 w 3834852"/>
                <a:gd name="connsiteY137" fmla="*/ 6259310 h 7328490"/>
                <a:gd name="connsiteX138" fmla="*/ 2920452 w 3834852"/>
                <a:gd name="connsiteY138" fmla="*/ 6240259 h 7328490"/>
                <a:gd name="connsiteX139" fmla="*/ 2849015 w 3834852"/>
                <a:gd name="connsiteY139" fmla="*/ 6252165 h 7328490"/>
                <a:gd name="connsiteX140" fmla="*/ 2713283 w 3834852"/>
                <a:gd name="connsiteY140" fmla="*/ 6364084 h 7328490"/>
                <a:gd name="connsiteX141" fmla="*/ 2606127 w 3834852"/>
                <a:gd name="connsiteY141" fmla="*/ 6349797 h 7328490"/>
                <a:gd name="connsiteX142" fmla="*/ 2575171 w 3834852"/>
                <a:gd name="connsiteY142" fmla="*/ 6378372 h 7328490"/>
                <a:gd name="connsiteX143" fmla="*/ 2508495 w 3834852"/>
                <a:gd name="connsiteY143" fmla="*/ 6423614 h 7328490"/>
                <a:gd name="connsiteX144" fmla="*/ 2391815 w 3834852"/>
                <a:gd name="connsiteY144" fmla="*/ 6411709 h 7328490"/>
                <a:gd name="connsiteX145" fmla="*/ 2368002 w 3834852"/>
                <a:gd name="connsiteY145" fmla="*/ 6528390 h 7328490"/>
                <a:gd name="connsiteX146" fmla="*/ 2363240 w 3834852"/>
                <a:gd name="connsiteY146" fmla="*/ 6564109 h 7328490"/>
                <a:gd name="connsiteX147" fmla="*/ 2339428 w 3834852"/>
                <a:gd name="connsiteY147" fmla="*/ 6583159 h 7328490"/>
                <a:gd name="connsiteX148" fmla="*/ 2141783 w 3834852"/>
                <a:gd name="connsiteY148" fmla="*/ 6535534 h 7328490"/>
                <a:gd name="connsiteX149" fmla="*/ 2103683 w 3834852"/>
                <a:gd name="connsiteY149" fmla="*/ 6587922 h 7328490"/>
                <a:gd name="connsiteX150" fmla="*/ 2072727 w 3834852"/>
                <a:gd name="connsiteY150" fmla="*/ 6683172 h 7328490"/>
                <a:gd name="connsiteX151" fmla="*/ 2039389 w 3834852"/>
                <a:gd name="connsiteY151" fmla="*/ 6747465 h 7328490"/>
                <a:gd name="connsiteX152" fmla="*/ 2051296 w 3834852"/>
                <a:gd name="connsiteY152" fmla="*/ 6809378 h 7328490"/>
                <a:gd name="connsiteX153" fmla="*/ 2184646 w 3834852"/>
                <a:gd name="connsiteY153" fmla="*/ 6921297 h 7328490"/>
                <a:gd name="connsiteX154" fmla="*/ 2253702 w 3834852"/>
                <a:gd name="connsiteY154" fmla="*/ 6954634 h 7328490"/>
                <a:gd name="connsiteX155" fmla="*/ 2237033 w 3834852"/>
                <a:gd name="connsiteY155" fmla="*/ 6978447 h 7328490"/>
                <a:gd name="connsiteX156" fmla="*/ 2201315 w 3834852"/>
                <a:gd name="connsiteY156" fmla="*/ 6997497 h 7328490"/>
                <a:gd name="connsiteX157" fmla="*/ 2234652 w 3834852"/>
                <a:gd name="connsiteY157" fmla="*/ 7073697 h 7328490"/>
                <a:gd name="connsiteX158" fmla="*/ 2203696 w 3834852"/>
                <a:gd name="connsiteY158" fmla="*/ 7095128 h 7328490"/>
                <a:gd name="connsiteX159" fmla="*/ 2098921 w 3834852"/>
                <a:gd name="connsiteY159" fmla="*/ 7033215 h 7328490"/>
                <a:gd name="connsiteX160" fmla="*/ 2056058 w 3834852"/>
                <a:gd name="connsiteY160" fmla="*/ 7059409 h 7328490"/>
                <a:gd name="connsiteX161" fmla="*/ 1996527 w 3834852"/>
                <a:gd name="connsiteY161" fmla="*/ 6957015 h 7328490"/>
                <a:gd name="connsiteX162" fmla="*/ 1879846 w 3834852"/>
                <a:gd name="connsiteY162" fmla="*/ 6983209 h 7328490"/>
                <a:gd name="connsiteX163" fmla="*/ 1815552 w 3834852"/>
                <a:gd name="connsiteY163" fmla="*/ 6987972 h 7328490"/>
                <a:gd name="connsiteX164" fmla="*/ 1765546 w 3834852"/>
                <a:gd name="connsiteY164" fmla="*/ 6983210 h 7328490"/>
                <a:gd name="connsiteX165" fmla="*/ 1708396 w 3834852"/>
                <a:gd name="connsiteY165" fmla="*/ 7028453 h 7328490"/>
                <a:gd name="connsiteX166" fmla="*/ 1529802 w 3834852"/>
                <a:gd name="connsiteY166" fmla="*/ 6987972 h 7328490"/>
                <a:gd name="connsiteX167" fmla="*/ 1553614 w 3834852"/>
                <a:gd name="connsiteY167" fmla="*/ 7114178 h 7328490"/>
                <a:gd name="connsiteX168" fmla="*/ 1477415 w 3834852"/>
                <a:gd name="connsiteY168" fmla="*/ 7159422 h 7328490"/>
                <a:gd name="connsiteX169" fmla="*/ 1415502 w 3834852"/>
                <a:gd name="connsiteY169" fmla="*/ 7226096 h 7328490"/>
                <a:gd name="connsiteX170" fmla="*/ 1265483 w 3834852"/>
                <a:gd name="connsiteY170" fmla="*/ 7218953 h 7328490"/>
                <a:gd name="connsiteX171" fmla="*/ 1213096 w 3834852"/>
                <a:gd name="connsiteY171" fmla="*/ 7328490 h 7328490"/>
                <a:gd name="connsiteX0" fmla="*/ 1244052 w 3245094"/>
                <a:gd name="connsiteY0" fmla="*/ 7386434 h 7386434"/>
                <a:gd name="connsiteX1" fmla="*/ 3244302 w 3245094"/>
                <a:gd name="connsiteY1" fmla="*/ 953882 h 7386434"/>
                <a:gd name="connsiteX2" fmla="*/ 3056977 w 3245094"/>
                <a:gd name="connsiteY2" fmla="*/ 982457 h 7386434"/>
                <a:gd name="connsiteX3" fmla="*/ 2958552 w 3245094"/>
                <a:gd name="connsiteY3" fmla="*/ 976107 h 7386434"/>
                <a:gd name="connsiteX4" fmla="*/ 2926802 w 3245094"/>
                <a:gd name="connsiteY4" fmla="*/ 906257 h 7386434"/>
                <a:gd name="connsiteX5" fmla="*/ 2866477 w 3245094"/>
                <a:gd name="connsiteY5" fmla="*/ 893559 h 7386434"/>
                <a:gd name="connsiteX6" fmla="*/ 2799802 w 3245094"/>
                <a:gd name="connsiteY6" fmla="*/ 874507 h 7386434"/>
                <a:gd name="connsiteX7" fmla="*/ 2761702 w 3245094"/>
                <a:gd name="connsiteY7" fmla="*/ 807832 h 7386434"/>
                <a:gd name="connsiteX8" fmla="*/ 2609302 w 3245094"/>
                <a:gd name="connsiteY8" fmla="*/ 760207 h 7386434"/>
                <a:gd name="connsiteX9" fmla="*/ 2580727 w 3245094"/>
                <a:gd name="connsiteY9" fmla="*/ 604632 h 7386434"/>
                <a:gd name="connsiteX10" fmla="*/ 2526752 w 3245094"/>
                <a:gd name="connsiteY10" fmla="*/ 531609 h 7386434"/>
                <a:gd name="connsiteX11" fmla="*/ 2596602 w 3245094"/>
                <a:gd name="connsiteY11" fmla="*/ 407782 h 7386434"/>
                <a:gd name="connsiteX12" fmla="*/ 2629939 w 3245094"/>
                <a:gd name="connsiteY12" fmla="*/ 310947 h 7386434"/>
                <a:gd name="connsiteX13" fmla="*/ 2517227 w 3245094"/>
                <a:gd name="connsiteY13" fmla="*/ 239507 h 7386434"/>
                <a:gd name="connsiteX14" fmla="*/ 2402927 w 3245094"/>
                <a:gd name="connsiteY14" fmla="*/ 271257 h 7386434"/>
                <a:gd name="connsiteX15" fmla="*/ 2275927 w 3245094"/>
                <a:gd name="connsiteY15" fmla="*/ 198232 h 7386434"/>
                <a:gd name="connsiteX16" fmla="*/ 2133052 w 3245094"/>
                <a:gd name="connsiteY16" fmla="*/ 233157 h 7386434"/>
                <a:gd name="connsiteX17" fmla="*/ 1913977 w 3245094"/>
                <a:gd name="connsiteY17" fmla="*/ 36309 h 7386434"/>
                <a:gd name="connsiteX18" fmla="*/ 1777452 w 3245094"/>
                <a:gd name="connsiteY18" fmla="*/ 13289 h 7386434"/>
                <a:gd name="connsiteX19" fmla="*/ 1703633 w 3245094"/>
                <a:gd name="connsiteY19" fmla="*/ 41864 h 7386434"/>
                <a:gd name="connsiteX20" fmla="*/ 1615527 w 3245094"/>
                <a:gd name="connsiteY20" fmla="*/ 75203 h 7386434"/>
                <a:gd name="connsiteX21" fmla="*/ 1515515 w 3245094"/>
                <a:gd name="connsiteY21" fmla="*/ 129971 h 7386434"/>
                <a:gd name="connsiteX22" fmla="*/ 1525040 w 3245094"/>
                <a:gd name="connsiteY22" fmla="*/ 194264 h 7386434"/>
                <a:gd name="connsiteX23" fmla="*/ 1505990 w 3245094"/>
                <a:gd name="connsiteY23" fmla="*/ 251415 h 7386434"/>
                <a:gd name="connsiteX24" fmla="*/ 1413121 w 3245094"/>
                <a:gd name="connsiteY24" fmla="*/ 270464 h 7386434"/>
                <a:gd name="connsiteX25" fmla="*/ 1339302 w 3245094"/>
                <a:gd name="connsiteY25" fmla="*/ 306184 h 7386434"/>
                <a:gd name="connsiteX26" fmla="*/ 1260721 w 3245094"/>
                <a:gd name="connsiteY26" fmla="*/ 346665 h 7386434"/>
                <a:gd name="connsiteX27" fmla="*/ 1191665 w 3245094"/>
                <a:gd name="connsiteY27" fmla="*/ 272847 h 7386434"/>
                <a:gd name="connsiteX28" fmla="*/ 1082127 w 3245094"/>
                <a:gd name="connsiteY28" fmla="*/ 353809 h 7386434"/>
                <a:gd name="connsiteX29" fmla="*/ 1020215 w 3245094"/>
                <a:gd name="connsiteY29" fmla="*/ 420484 h 7386434"/>
                <a:gd name="connsiteX30" fmla="*/ 858290 w 3245094"/>
                <a:gd name="connsiteY30" fmla="*/ 301422 h 7386434"/>
                <a:gd name="connsiteX31" fmla="*/ 796377 w 3245094"/>
                <a:gd name="connsiteY31" fmla="*/ 406196 h 7386434"/>
                <a:gd name="connsiteX32" fmla="*/ 755896 w 3245094"/>
                <a:gd name="connsiteY32" fmla="*/ 341903 h 7386434"/>
                <a:gd name="connsiteX33" fmla="*/ 689221 w 3245094"/>
                <a:gd name="connsiteY33" fmla="*/ 270465 h 7386434"/>
                <a:gd name="connsiteX34" fmla="*/ 667790 w 3245094"/>
                <a:gd name="connsiteY34" fmla="*/ 313328 h 7386434"/>
                <a:gd name="connsiteX35" fmla="*/ 620165 w 3245094"/>
                <a:gd name="connsiteY35" fmla="*/ 382384 h 7386434"/>
                <a:gd name="connsiteX36" fmla="*/ 589208 w 3245094"/>
                <a:gd name="connsiteY36" fmla="*/ 396672 h 7386434"/>
                <a:gd name="connsiteX37" fmla="*/ 498721 w 3245094"/>
                <a:gd name="connsiteY37" fmla="*/ 482397 h 7386434"/>
                <a:gd name="connsiteX38" fmla="*/ 396327 w 3245094"/>
                <a:gd name="connsiteY38" fmla="*/ 380003 h 7386434"/>
                <a:gd name="connsiteX39" fmla="*/ 243927 w 3245094"/>
                <a:gd name="connsiteY39" fmla="*/ 294278 h 7386434"/>
                <a:gd name="connsiteX40" fmla="*/ 174871 w 3245094"/>
                <a:gd name="connsiteY40" fmla="*/ 327615 h 7386434"/>
                <a:gd name="connsiteX41" fmla="*/ 127246 w 3245094"/>
                <a:gd name="connsiteY41" fmla="*/ 410959 h 7386434"/>
                <a:gd name="connsiteX42" fmla="*/ 43902 w 3245094"/>
                <a:gd name="connsiteY42" fmla="*/ 472872 h 7386434"/>
                <a:gd name="connsiteX43" fmla="*/ 8183 w 3245094"/>
                <a:gd name="connsiteY43" fmla="*/ 484778 h 7386434"/>
                <a:gd name="connsiteX44" fmla="*/ 198683 w 3245094"/>
                <a:gd name="connsiteY44" fmla="*/ 689565 h 7386434"/>
                <a:gd name="connsiteX45" fmla="*/ 265359 w 3245094"/>
                <a:gd name="connsiteY45" fmla="*/ 706234 h 7386434"/>
                <a:gd name="connsiteX46" fmla="*/ 298697 w 3245094"/>
                <a:gd name="connsiteY46" fmla="*/ 730047 h 7386434"/>
                <a:gd name="connsiteX47" fmla="*/ 296315 w 3245094"/>
                <a:gd name="connsiteY47" fmla="*/ 901496 h 7386434"/>
                <a:gd name="connsiteX48" fmla="*/ 362990 w 3245094"/>
                <a:gd name="connsiteY48" fmla="*/ 906259 h 7386434"/>
                <a:gd name="connsiteX49" fmla="*/ 401090 w 3245094"/>
                <a:gd name="connsiteY49" fmla="*/ 856253 h 7386434"/>
                <a:gd name="connsiteX50" fmla="*/ 482052 w 3245094"/>
                <a:gd name="connsiteY50" fmla="*/ 894353 h 7386434"/>
                <a:gd name="connsiteX51" fmla="*/ 420140 w 3245094"/>
                <a:gd name="connsiteY51" fmla="*/ 1039609 h 7386434"/>
                <a:gd name="connsiteX52" fmla="*/ 434427 w 3245094"/>
                <a:gd name="connsiteY52" fmla="*/ 1087234 h 7386434"/>
                <a:gd name="connsiteX53" fmla="*/ 379658 w 3245094"/>
                <a:gd name="connsiteY53" fmla="*/ 1139622 h 7386434"/>
                <a:gd name="connsiteX54" fmla="*/ 415377 w 3245094"/>
                <a:gd name="connsiteY54" fmla="*/ 1168196 h 7386434"/>
                <a:gd name="connsiteX55" fmla="*/ 486815 w 3245094"/>
                <a:gd name="connsiteY55" fmla="*/ 1256303 h 7386434"/>
                <a:gd name="connsiteX56" fmla="*/ 527296 w 3245094"/>
                <a:gd name="connsiteY56" fmla="*/ 1344409 h 7386434"/>
                <a:gd name="connsiteX57" fmla="*/ 636833 w 3245094"/>
                <a:gd name="connsiteY57" fmla="*/ 1396797 h 7386434"/>
                <a:gd name="connsiteX58" fmla="*/ 746371 w 3245094"/>
                <a:gd name="connsiteY58" fmla="*/ 1420609 h 7386434"/>
                <a:gd name="connsiteX59" fmla="*/ 829715 w 3245094"/>
                <a:gd name="connsiteY59" fmla="*/ 1468234 h 7386434"/>
                <a:gd name="connsiteX60" fmla="*/ 913058 w 3245094"/>
                <a:gd name="connsiteY60" fmla="*/ 1442040 h 7386434"/>
                <a:gd name="connsiteX61" fmla="*/ 994021 w 3245094"/>
                <a:gd name="connsiteY61" fmla="*/ 1368222 h 7386434"/>
                <a:gd name="connsiteX62" fmla="*/ 1103558 w 3245094"/>
                <a:gd name="connsiteY62" fmla="*/ 1351553 h 7386434"/>
                <a:gd name="connsiteX63" fmla="*/ 1170233 w 3245094"/>
                <a:gd name="connsiteY63" fmla="*/ 1356315 h 7386434"/>
                <a:gd name="connsiteX64" fmla="*/ 1329777 w 3245094"/>
                <a:gd name="connsiteY64" fmla="*/ 1465853 h 7386434"/>
                <a:gd name="connsiteX65" fmla="*/ 1389308 w 3245094"/>
                <a:gd name="connsiteY65" fmla="*/ 1494428 h 7386434"/>
                <a:gd name="connsiteX66" fmla="*/ 1260721 w 3245094"/>
                <a:gd name="connsiteY66" fmla="*/ 1596822 h 7386434"/>
                <a:gd name="connsiteX67" fmla="*/ 1263102 w 3245094"/>
                <a:gd name="connsiteY67" fmla="*/ 1661115 h 7386434"/>
                <a:gd name="connsiteX68" fmla="*/ 1425027 w 3245094"/>
                <a:gd name="connsiteY68" fmla="*/ 1613490 h 7386434"/>
                <a:gd name="connsiteX69" fmla="*/ 1386927 w 3245094"/>
                <a:gd name="connsiteY69" fmla="*/ 1677784 h 7386434"/>
                <a:gd name="connsiteX70" fmla="*/ 1405977 w 3245094"/>
                <a:gd name="connsiteY70" fmla="*/ 1751603 h 7386434"/>
                <a:gd name="connsiteX71" fmla="*/ 1517896 w 3245094"/>
                <a:gd name="connsiteY71" fmla="*/ 1787322 h 7386434"/>
                <a:gd name="connsiteX72" fmla="*/ 1591715 w 3245094"/>
                <a:gd name="connsiteY72" fmla="*/ 1803990 h 7386434"/>
                <a:gd name="connsiteX73" fmla="*/ 1501227 w 3245094"/>
                <a:gd name="connsiteY73" fmla="*/ 1934959 h 7386434"/>
                <a:gd name="connsiteX74" fmla="*/ 1494083 w 3245094"/>
                <a:gd name="connsiteY74" fmla="*/ 1984965 h 7386434"/>
                <a:gd name="connsiteX75" fmla="*/ 1422646 w 3245094"/>
                <a:gd name="connsiteY75" fmla="*/ 2020684 h 7386434"/>
                <a:gd name="connsiteX76" fmla="*/ 1391690 w 3245094"/>
                <a:gd name="connsiteY76" fmla="*/ 2082597 h 7386434"/>
                <a:gd name="connsiteX77" fmla="*/ 1260721 w 3245094"/>
                <a:gd name="connsiteY77" fmla="*/ 2056403 h 7386434"/>
                <a:gd name="connsiteX78" fmla="*/ 1139277 w 3245094"/>
                <a:gd name="connsiteY78" fmla="*/ 2056402 h 7386434"/>
                <a:gd name="connsiteX79" fmla="*/ 1072602 w 3245094"/>
                <a:gd name="connsiteY79" fmla="*/ 2084978 h 7386434"/>
                <a:gd name="connsiteX80" fmla="*/ 1065458 w 3245094"/>
                <a:gd name="connsiteY80" fmla="*/ 2184990 h 7386434"/>
                <a:gd name="connsiteX81" fmla="*/ 977352 w 3245094"/>
                <a:gd name="connsiteY81" fmla="*/ 2273097 h 7386434"/>
                <a:gd name="connsiteX82" fmla="*/ 1120227 w 3245094"/>
                <a:gd name="connsiteY82" fmla="*/ 2335009 h 7386434"/>
                <a:gd name="connsiteX83" fmla="*/ 1170234 w 3245094"/>
                <a:gd name="connsiteY83" fmla="*/ 2370727 h 7386434"/>
                <a:gd name="connsiteX84" fmla="*/ 1222621 w 3245094"/>
                <a:gd name="connsiteY84" fmla="*/ 2387397 h 7386434"/>
                <a:gd name="connsiteX85" fmla="*/ 1272627 w 3245094"/>
                <a:gd name="connsiteY85" fmla="*/ 2437403 h 7386434"/>
                <a:gd name="connsiteX86" fmla="*/ 1329777 w 3245094"/>
                <a:gd name="connsiteY86" fmla="*/ 2458834 h 7386434"/>
                <a:gd name="connsiteX87" fmla="*/ 1422646 w 3245094"/>
                <a:gd name="connsiteY87" fmla="*/ 2535034 h 7386434"/>
                <a:gd name="connsiteX88" fmla="*/ 1508371 w 3245094"/>
                <a:gd name="connsiteY88" fmla="*/ 2568373 h 7386434"/>
                <a:gd name="connsiteX89" fmla="*/ 1641721 w 3245094"/>
                <a:gd name="connsiteY89" fmla="*/ 2716009 h 7386434"/>
                <a:gd name="connsiteX90" fmla="*/ 1725065 w 3245094"/>
                <a:gd name="connsiteY90" fmla="*/ 2870790 h 7386434"/>
                <a:gd name="connsiteX91" fmla="*/ 1850477 w 3245094"/>
                <a:gd name="connsiteY91" fmla="*/ 2931907 h 7386434"/>
                <a:gd name="connsiteX92" fmla="*/ 1896514 w 3245094"/>
                <a:gd name="connsiteY92" fmla="*/ 2977947 h 7386434"/>
                <a:gd name="connsiteX93" fmla="*/ 1927471 w 3245094"/>
                <a:gd name="connsiteY93" fmla="*/ 3082722 h 7386434"/>
                <a:gd name="connsiteX94" fmla="*/ 1989383 w 3245094"/>
                <a:gd name="connsiteY94" fmla="*/ 3185115 h 7386434"/>
                <a:gd name="connsiteX95" fmla="*/ 2051296 w 3245094"/>
                <a:gd name="connsiteY95" fmla="*/ 3223215 h 7386434"/>
                <a:gd name="connsiteX96" fmla="*/ 2182265 w 3245094"/>
                <a:gd name="connsiteY96" fmla="*/ 3370853 h 7386434"/>
                <a:gd name="connsiteX97" fmla="*/ 2325139 w 3245094"/>
                <a:gd name="connsiteY97" fmla="*/ 3447053 h 7386434"/>
                <a:gd name="connsiteX98" fmla="*/ 2384671 w 3245094"/>
                <a:gd name="connsiteY98" fmla="*/ 3532778 h 7386434"/>
                <a:gd name="connsiteX99" fmla="*/ 2432296 w 3245094"/>
                <a:gd name="connsiteY99" fmla="*/ 3599453 h 7386434"/>
                <a:gd name="connsiteX100" fmla="*/ 2479921 w 3245094"/>
                <a:gd name="connsiteY100" fmla="*/ 3589929 h 7386434"/>
                <a:gd name="connsiteX101" fmla="*/ 2484683 w 3245094"/>
                <a:gd name="connsiteY101" fmla="*/ 3742328 h 7386434"/>
                <a:gd name="connsiteX102" fmla="*/ 2537071 w 3245094"/>
                <a:gd name="connsiteY102" fmla="*/ 3835197 h 7386434"/>
                <a:gd name="connsiteX103" fmla="*/ 2529927 w 3245094"/>
                <a:gd name="connsiteY103" fmla="*/ 3873297 h 7386434"/>
                <a:gd name="connsiteX104" fmla="*/ 2598983 w 3245094"/>
                <a:gd name="connsiteY104" fmla="*/ 3909015 h 7386434"/>
                <a:gd name="connsiteX105" fmla="*/ 2656133 w 3245094"/>
                <a:gd name="connsiteY105" fmla="*/ 3854247 h 7386434"/>
                <a:gd name="connsiteX106" fmla="*/ 2689471 w 3245094"/>
                <a:gd name="connsiteY106" fmla="*/ 3937590 h 7386434"/>
                <a:gd name="connsiteX107" fmla="*/ 2734715 w 3245094"/>
                <a:gd name="connsiteY107" fmla="*/ 3982834 h 7386434"/>
                <a:gd name="connsiteX108" fmla="*/ 2808533 w 3245094"/>
                <a:gd name="connsiteY108" fmla="*/ 4006647 h 7386434"/>
                <a:gd name="connsiteX109" fmla="*/ 2860921 w 3245094"/>
                <a:gd name="connsiteY109" fmla="*/ 4075703 h 7386434"/>
                <a:gd name="connsiteX110" fmla="*/ 2946646 w 3245094"/>
                <a:gd name="connsiteY110" fmla="*/ 4130472 h 7386434"/>
                <a:gd name="connsiteX111" fmla="*/ 2999033 w 3245094"/>
                <a:gd name="connsiteY111" fmla="*/ 4163809 h 7386434"/>
                <a:gd name="connsiteX112" fmla="*/ 2870446 w 3245094"/>
                <a:gd name="connsiteY112" fmla="*/ 4256678 h 7386434"/>
                <a:gd name="connsiteX113" fmla="*/ 2868064 w 3245094"/>
                <a:gd name="connsiteY113" fmla="*/ 4311446 h 7386434"/>
                <a:gd name="connsiteX114" fmla="*/ 2970458 w 3245094"/>
                <a:gd name="connsiteY114" fmla="*/ 4428128 h 7386434"/>
                <a:gd name="connsiteX115" fmla="*/ 3065708 w 3245094"/>
                <a:gd name="connsiteY115" fmla="*/ 4490040 h 7386434"/>
                <a:gd name="connsiteX116" fmla="*/ 3096665 w 3245094"/>
                <a:gd name="connsiteY116" fmla="*/ 4528140 h 7386434"/>
                <a:gd name="connsiteX117" fmla="*/ 3082377 w 3245094"/>
                <a:gd name="connsiteY117" fmla="*/ 4609103 h 7386434"/>
                <a:gd name="connsiteX118" fmla="*/ 3077615 w 3245094"/>
                <a:gd name="connsiteY118" fmla="*/ 4692447 h 7386434"/>
                <a:gd name="connsiteX119" fmla="*/ 3034752 w 3245094"/>
                <a:gd name="connsiteY119" fmla="*/ 4701972 h 7386434"/>
                <a:gd name="connsiteX120" fmla="*/ 3008558 w 3245094"/>
                <a:gd name="connsiteY120" fmla="*/ 4718640 h 7386434"/>
                <a:gd name="connsiteX121" fmla="*/ 3053802 w 3245094"/>
                <a:gd name="connsiteY121" fmla="*/ 4795632 h 7386434"/>
                <a:gd name="connsiteX122" fmla="*/ 3037133 w 3245094"/>
                <a:gd name="connsiteY122" fmla="*/ 4868659 h 7386434"/>
                <a:gd name="connsiteX123" fmla="*/ 3020465 w 3245094"/>
                <a:gd name="connsiteY123" fmla="*/ 5004390 h 7386434"/>
                <a:gd name="connsiteX124" fmla="*/ 2982365 w 3245094"/>
                <a:gd name="connsiteY124" fmla="*/ 5044872 h 7386434"/>
                <a:gd name="connsiteX125" fmla="*/ 2965696 w 3245094"/>
                <a:gd name="connsiteY125" fmla="*/ 5166315 h 7386434"/>
                <a:gd name="connsiteX126" fmla="*/ 2937121 w 3245094"/>
                <a:gd name="connsiteY126" fmla="*/ 5285378 h 7386434"/>
                <a:gd name="connsiteX127" fmla="*/ 2989508 w 3245094"/>
                <a:gd name="connsiteY127" fmla="*/ 5302047 h 7386434"/>
                <a:gd name="connsiteX128" fmla="*/ 2987127 w 3245094"/>
                <a:gd name="connsiteY128" fmla="*/ 5347290 h 7386434"/>
                <a:gd name="connsiteX129" fmla="*/ 2984746 w 3245094"/>
                <a:gd name="connsiteY129" fmla="*/ 5402059 h 7386434"/>
                <a:gd name="connsiteX130" fmla="*/ 3041896 w 3245094"/>
                <a:gd name="connsiteY130" fmla="*/ 5471115 h 7386434"/>
                <a:gd name="connsiteX131" fmla="*/ 3089521 w 3245094"/>
                <a:gd name="connsiteY131" fmla="*/ 5597322 h 7386434"/>
                <a:gd name="connsiteX132" fmla="*/ 2996652 w 3245094"/>
                <a:gd name="connsiteY132" fmla="*/ 5887834 h 7386434"/>
                <a:gd name="connsiteX133" fmla="*/ 3018083 w 3245094"/>
                <a:gd name="connsiteY133" fmla="*/ 5942603 h 7386434"/>
                <a:gd name="connsiteX134" fmla="*/ 3044277 w 3245094"/>
                <a:gd name="connsiteY134" fmla="*/ 5994990 h 7386434"/>
                <a:gd name="connsiteX135" fmla="*/ 3049040 w 3245094"/>
                <a:gd name="connsiteY135" fmla="*/ 6099765 h 7386434"/>
                <a:gd name="connsiteX136" fmla="*/ 3028402 w 3245094"/>
                <a:gd name="connsiteY136" fmla="*/ 6195807 h 7386434"/>
                <a:gd name="connsiteX137" fmla="*/ 2956170 w 3245094"/>
                <a:gd name="connsiteY137" fmla="*/ 6259310 h 7386434"/>
                <a:gd name="connsiteX138" fmla="*/ 2920452 w 3245094"/>
                <a:gd name="connsiteY138" fmla="*/ 6240259 h 7386434"/>
                <a:gd name="connsiteX139" fmla="*/ 2849015 w 3245094"/>
                <a:gd name="connsiteY139" fmla="*/ 6252165 h 7386434"/>
                <a:gd name="connsiteX140" fmla="*/ 2713283 w 3245094"/>
                <a:gd name="connsiteY140" fmla="*/ 6364084 h 7386434"/>
                <a:gd name="connsiteX141" fmla="*/ 2606127 w 3245094"/>
                <a:gd name="connsiteY141" fmla="*/ 6349797 h 7386434"/>
                <a:gd name="connsiteX142" fmla="*/ 2575171 w 3245094"/>
                <a:gd name="connsiteY142" fmla="*/ 6378372 h 7386434"/>
                <a:gd name="connsiteX143" fmla="*/ 2508495 w 3245094"/>
                <a:gd name="connsiteY143" fmla="*/ 6423614 h 7386434"/>
                <a:gd name="connsiteX144" fmla="*/ 2391815 w 3245094"/>
                <a:gd name="connsiteY144" fmla="*/ 6411709 h 7386434"/>
                <a:gd name="connsiteX145" fmla="*/ 2368002 w 3245094"/>
                <a:gd name="connsiteY145" fmla="*/ 6528390 h 7386434"/>
                <a:gd name="connsiteX146" fmla="*/ 2363240 w 3245094"/>
                <a:gd name="connsiteY146" fmla="*/ 6564109 h 7386434"/>
                <a:gd name="connsiteX147" fmla="*/ 2339428 w 3245094"/>
                <a:gd name="connsiteY147" fmla="*/ 6583159 h 7386434"/>
                <a:gd name="connsiteX148" fmla="*/ 2141783 w 3245094"/>
                <a:gd name="connsiteY148" fmla="*/ 6535534 h 7386434"/>
                <a:gd name="connsiteX149" fmla="*/ 2103683 w 3245094"/>
                <a:gd name="connsiteY149" fmla="*/ 6587922 h 7386434"/>
                <a:gd name="connsiteX150" fmla="*/ 2072727 w 3245094"/>
                <a:gd name="connsiteY150" fmla="*/ 6683172 h 7386434"/>
                <a:gd name="connsiteX151" fmla="*/ 2039389 w 3245094"/>
                <a:gd name="connsiteY151" fmla="*/ 6747465 h 7386434"/>
                <a:gd name="connsiteX152" fmla="*/ 2051296 w 3245094"/>
                <a:gd name="connsiteY152" fmla="*/ 6809378 h 7386434"/>
                <a:gd name="connsiteX153" fmla="*/ 2184646 w 3245094"/>
                <a:gd name="connsiteY153" fmla="*/ 6921297 h 7386434"/>
                <a:gd name="connsiteX154" fmla="*/ 2253702 w 3245094"/>
                <a:gd name="connsiteY154" fmla="*/ 6954634 h 7386434"/>
                <a:gd name="connsiteX155" fmla="*/ 2237033 w 3245094"/>
                <a:gd name="connsiteY155" fmla="*/ 6978447 h 7386434"/>
                <a:gd name="connsiteX156" fmla="*/ 2201315 w 3245094"/>
                <a:gd name="connsiteY156" fmla="*/ 6997497 h 7386434"/>
                <a:gd name="connsiteX157" fmla="*/ 2234652 w 3245094"/>
                <a:gd name="connsiteY157" fmla="*/ 7073697 h 7386434"/>
                <a:gd name="connsiteX158" fmla="*/ 2203696 w 3245094"/>
                <a:gd name="connsiteY158" fmla="*/ 7095128 h 7386434"/>
                <a:gd name="connsiteX159" fmla="*/ 2098921 w 3245094"/>
                <a:gd name="connsiteY159" fmla="*/ 7033215 h 7386434"/>
                <a:gd name="connsiteX160" fmla="*/ 2056058 w 3245094"/>
                <a:gd name="connsiteY160" fmla="*/ 7059409 h 7386434"/>
                <a:gd name="connsiteX161" fmla="*/ 1996527 w 3245094"/>
                <a:gd name="connsiteY161" fmla="*/ 6957015 h 7386434"/>
                <a:gd name="connsiteX162" fmla="*/ 1879846 w 3245094"/>
                <a:gd name="connsiteY162" fmla="*/ 6983209 h 7386434"/>
                <a:gd name="connsiteX163" fmla="*/ 1815552 w 3245094"/>
                <a:gd name="connsiteY163" fmla="*/ 6987972 h 7386434"/>
                <a:gd name="connsiteX164" fmla="*/ 1765546 w 3245094"/>
                <a:gd name="connsiteY164" fmla="*/ 6983210 h 7386434"/>
                <a:gd name="connsiteX165" fmla="*/ 1708396 w 3245094"/>
                <a:gd name="connsiteY165" fmla="*/ 7028453 h 7386434"/>
                <a:gd name="connsiteX166" fmla="*/ 1529802 w 3245094"/>
                <a:gd name="connsiteY166" fmla="*/ 6987972 h 7386434"/>
                <a:gd name="connsiteX167" fmla="*/ 1553614 w 3245094"/>
                <a:gd name="connsiteY167" fmla="*/ 7114178 h 7386434"/>
                <a:gd name="connsiteX168" fmla="*/ 1477415 w 3245094"/>
                <a:gd name="connsiteY168" fmla="*/ 7159422 h 7386434"/>
                <a:gd name="connsiteX169" fmla="*/ 1415502 w 3245094"/>
                <a:gd name="connsiteY169" fmla="*/ 7226096 h 7386434"/>
                <a:gd name="connsiteX170" fmla="*/ 1265483 w 3245094"/>
                <a:gd name="connsiteY170" fmla="*/ 7218953 h 7386434"/>
                <a:gd name="connsiteX171" fmla="*/ 1213096 w 3245094"/>
                <a:gd name="connsiteY171" fmla="*/ 7328490 h 7386434"/>
                <a:gd name="connsiteX0" fmla="*/ 1244052 w 4127377"/>
                <a:gd name="connsiteY0" fmla="*/ 7386434 h 7386434"/>
                <a:gd name="connsiteX1" fmla="*/ 4076152 w 4127377"/>
                <a:gd name="connsiteY1" fmla="*/ 6491082 h 7386434"/>
                <a:gd name="connsiteX2" fmla="*/ 3244302 w 4127377"/>
                <a:gd name="connsiteY2" fmla="*/ 953882 h 7386434"/>
                <a:gd name="connsiteX3" fmla="*/ 3056977 w 4127377"/>
                <a:gd name="connsiteY3" fmla="*/ 982457 h 7386434"/>
                <a:gd name="connsiteX4" fmla="*/ 2958552 w 4127377"/>
                <a:gd name="connsiteY4" fmla="*/ 976107 h 7386434"/>
                <a:gd name="connsiteX5" fmla="*/ 2926802 w 4127377"/>
                <a:gd name="connsiteY5" fmla="*/ 906257 h 7386434"/>
                <a:gd name="connsiteX6" fmla="*/ 2866477 w 4127377"/>
                <a:gd name="connsiteY6" fmla="*/ 893559 h 7386434"/>
                <a:gd name="connsiteX7" fmla="*/ 2799802 w 4127377"/>
                <a:gd name="connsiteY7" fmla="*/ 874507 h 7386434"/>
                <a:gd name="connsiteX8" fmla="*/ 2761702 w 4127377"/>
                <a:gd name="connsiteY8" fmla="*/ 807832 h 7386434"/>
                <a:gd name="connsiteX9" fmla="*/ 2609302 w 4127377"/>
                <a:gd name="connsiteY9" fmla="*/ 760207 h 7386434"/>
                <a:gd name="connsiteX10" fmla="*/ 2580727 w 4127377"/>
                <a:gd name="connsiteY10" fmla="*/ 604632 h 7386434"/>
                <a:gd name="connsiteX11" fmla="*/ 2526752 w 4127377"/>
                <a:gd name="connsiteY11" fmla="*/ 531609 h 7386434"/>
                <a:gd name="connsiteX12" fmla="*/ 2596602 w 4127377"/>
                <a:gd name="connsiteY12" fmla="*/ 407782 h 7386434"/>
                <a:gd name="connsiteX13" fmla="*/ 2629939 w 4127377"/>
                <a:gd name="connsiteY13" fmla="*/ 310947 h 7386434"/>
                <a:gd name="connsiteX14" fmla="*/ 2517227 w 4127377"/>
                <a:gd name="connsiteY14" fmla="*/ 239507 h 7386434"/>
                <a:gd name="connsiteX15" fmla="*/ 2402927 w 4127377"/>
                <a:gd name="connsiteY15" fmla="*/ 271257 h 7386434"/>
                <a:gd name="connsiteX16" fmla="*/ 2275927 w 4127377"/>
                <a:gd name="connsiteY16" fmla="*/ 198232 h 7386434"/>
                <a:gd name="connsiteX17" fmla="*/ 2133052 w 4127377"/>
                <a:gd name="connsiteY17" fmla="*/ 233157 h 7386434"/>
                <a:gd name="connsiteX18" fmla="*/ 1913977 w 4127377"/>
                <a:gd name="connsiteY18" fmla="*/ 36309 h 7386434"/>
                <a:gd name="connsiteX19" fmla="*/ 1777452 w 4127377"/>
                <a:gd name="connsiteY19" fmla="*/ 13289 h 7386434"/>
                <a:gd name="connsiteX20" fmla="*/ 1703633 w 4127377"/>
                <a:gd name="connsiteY20" fmla="*/ 41864 h 7386434"/>
                <a:gd name="connsiteX21" fmla="*/ 1615527 w 4127377"/>
                <a:gd name="connsiteY21" fmla="*/ 75203 h 7386434"/>
                <a:gd name="connsiteX22" fmla="*/ 1515515 w 4127377"/>
                <a:gd name="connsiteY22" fmla="*/ 129971 h 7386434"/>
                <a:gd name="connsiteX23" fmla="*/ 1525040 w 4127377"/>
                <a:gd name="connsiteY23" fmla="*/ 194264 h 7386434"/>
                <a:gd name="connsiteX24" fmla="*/ 1505990 w 4127377"/>
                <a:gd name="connsiteY24" fmla="*/ 251415 h 7386434"/>
                <a:gd name="connsiteX25" fmla="*/ 1413121 w 4127377"/>
                <a:gd name="connsiteY25" fmla="*/ 270464 h 7386434"/>
                <a:gd name="connsiteX26" fmla="*/ 1339302 w 4127377"/>
                <a:gd name="connsiteY26" fmla="*/ 306184 h 7386434"/>
                <a:gd name="connsiteX27" fmla="*/ 1260721 w 4127377"/>
                <a:gd name="connsiteY27" fmla="*/ 346665 h 7386434"/>
                <a:gd name="connsiteX28" fmla="*/ 1191665 w 4127377"/>
                <a:gd name="connsiteY28" fmla="*/ 272847 h 7386434"/>
                <a:gd name="connsiteX29" fmla="*/ 1082127 w 4127377"/>
                <a:gd name="connsiteY29" fmla="*/ 353809 h 7386434"/>
                <a:gd name="connsiteX30" fmla="*/ 1020215 w 4127377"/>
                <a:gd name="connsiteY30" fmla="*/ 420484 h 7386434"/>
                <a:gd name="connsiteX31" fmla="*/ 858290 w 4127377"/>
                <a:gd name="connsiteY31" fmla="*/ 301422 h 7386434"/>
                <a:gd name="connsiteX32" fmla="*/ 796377 w 4127377"/>
                <a:gd name="connsiteY32" fmla="*/ 406196 h 7386434"/>
                <a:gd name="connsiteX33" fmla="*/ 755896 w 4127377"/>
                <a:gd name="connsiteY33" fmla="*/ 341903 h 7386434"/>
                <a:gd name="connsiteX34" fmla="*/ 689221 w 4127377"/>
                <a:gd name="connsiteY34" fmla="*/ 270465 h 7386434"/>
                <a:gd name="connsiteX35" fmla="*/ 667790 w 4127377"/>
                <a:gd name="connsiteY35" fmla="*/ 313328 h 7386434"/>
                <a:gd name="connsiteX36" fmla="*/ 620165 w 4127377"/>
                <a:gd name="connsiteY36" fmla="*/ 382384 h 7386434"/>
                <a:gd name="connsiteX37" fmla="*/ 589208 w 4127377"/>
                <a:gd name="connsiteY37" fmla="*/ 396672 h 7386434"/>
                <a:gd name="connsiteX38" fmla="*/ 498721 w 4127377"/>
                <a:gd name="connsiteY38" fmla="*/ 482397 h 7386434"/>
                <a:gd name="connsiteX39" fmla="*/ 396327 w 4127377"/>
                <a:gd name="connsiteY39" fmla="*/ 380003 h 7386434"/>
                <a:gd name="connsiteX40" fmla="*/ 243927 w 4127377"/>
                <a:gd name="connsiteY40" fmla="*/ 294278 h 7386434"/>
                <a:gd name="connsiteX41" fmla="*/ 174871 w 4127377"/>
                <a:gd name="connsiteY41" fmla="*/ 327615 h 7386434"/>
                <a:gd name="connsiteX42" fmla="*/ 127246 w 4127377"/>
                <a:gd name="connsiteY42" fmla="*/ 410959 h 7386434"/>
                <a:gd name="connsiteX43" fmla="*/ 43902 w 4127377"/>
                <a:gd name="connsiteY43" fmla="*/ 472872 h 7386434"/>
                <a:gd name="connsiteX44" fmla="*/ 8183 w 4127377"/>
                <a:gd name="connsiteY44" fmla="*/ 484778 h 7386434"/>
                <a:gd name="connsiteX45" fmla="*/ 198683 w 4127377"/>
                <a:gd name="connsiteY45" fmla="*/ 689565 h 7386434"/>
                <a:gd name="connsiteX46" fmla="*/ 265359 w 4127377"/>
                <a:gd name="connsiteY46" fmla="*/ 706234 h 7386434"/>
                <a:gd name="connsiteX47" fmla="*/ 298697 w 4127377"/>
                <a:gd name="connsiteY47" fmla="*/ 730047 h 7386434"/>
                <a:gd name="connsiteX48" fmla="*/ 296315 w 4127377"/>
                <a:gd name="connsiteY48" fmla="*/ 901496 h 7386434"/>
                <a:gd name="connsiteX49" fmla="*/ 362990 w 4127377"/>
                <a:gd name="connsiteY49" fmla="*/ 906259 h 7386434"/>
                <a:gd name="connsiteX50" fmla="*/ 401090 w 4127377"/>
                <a:gd name="connsiteY50" fmla="*/ 856253 h 7386434"/>
                <a:gd name="connsiteX51" fmla="*/ 482052 w 4127377"/>
                <a:gd name="connsiteY51" fmla="*/ 894353 h 7386434"/>
                <a:gd name="connsiteX52" fmla="*/ 420140 w 4127377"/>
                <a:gd name="connsiteY52" fmla="*/ 1039609 h 7386434"/>
                <a:gd name="connsiteX53" fmla="*/ 434427 w 4127377"/>
                <a:gd name="connsiteY53" fmla="*/ 1087234 h 7386434"/>
                <a:gd name="connsiteX54" fmla="*/ 379658 w 4127377"/>
                <a:gd name="connsiteY54" fmla="*/ 1139622 h 7386434"/>
                <a:gd name="connsiteX55" fmla="*/ 415377 w 4127377"/>
                <a:gd name="connsiteY55" fmla="*/ 1168196 h 7386434"/>
                <a:gd name="connsiteX56" fmla="*/ 486815 w 4127377"/>
                <a:gd name="connsiteY56" fmla="*/ 1256303 h 7386434"/>
                <a:gd name="connsiteX57" fmla="*/ 527296 w 4127377"/>
                <a:gd name="connsiteY57" fmla="*/ 1344409 h 7386434"/>
                <a:gd name="connsiteX58" fmla="*/ 636833 w 4127377"/>
                <a:gd name="connsiteY58" fmla="*/ 1396797 h 7386434"/>
                <a:gd name="connsiteX59" fmla="*/ 746371 w 4127377"/>
                <a:gd name="connsiteY59" fmla="*/ 1420609 h 7386434"/>
                <a:gd name="connsiteX60" fmla="*/ 829715 w 4127377"/>
                <a:gd name="connsiteY60" fmla="*/ 1468234 h 7386434"/>
                <a:gd name="connsiteX61" fmla="*/ 913058 w 4127377"/>
                <a:gd name="connsiteY61" fmla="*/ 1442040 h 7386434"/>
                <a:gd name="connsiteX62" fmla="*/ 994021 w 4127377"/>
                <a:gd name="connsiteY62" fmla="*/ 1368222 h 7386434"/>
                <a:gd name="connsiteX63" fmla="*/ 1103558 w 4127377"/>
                <a:gd name="connsiteY63" fmla="*/ 1351553 h 7386434"/>
                <a:gd name="connsiteX64" fmla="*/ 1170233 w 4127377"/>
                <a:gd name="connsiteY64" fmla="*/ 1356315 h 7386434"/>
                <a:gd name="connsiteX65" fmla="*/ 1329777 w 4127377"/>
                <a:gd name="connsiteY65" fmla="*/ 1465853 h 7386434"/>
                <a:gd name="connsiteX66" fmla="*/ 1389308 w 4127377"/>
                <a:gd name="connsiteY66" fmla="*/ 1494428 h 7386434"/>
                <a:gd name="connsiteX67" fmla="*/ 1260721 w 4127377"/>
                <a:gd name="connsiteY67" fmla="*/ 1596822 h 7386434"/>
                <a:gd name="connsiteX68" fmla="*/ 1263102 w 4127377"/>
                <a:gd name="connsiteY68" fmla="*/ 1661115 h 7386434"/>
                <a:gd name="connsiteX69" fmla="*/ 1425027 w 4127377"/>
                <a:gd name="connsiteY69" fmla="*/ 1613490 h 7386434"/>
                <a:gd name="connsiteX70" fmla="*/ 1386927 w 4127377"/>
                <a:gd name="connsiteY70" fmla="*/ 1677784 h 7386434"/>
                <a:gd name="connsiteX71" fmla="*/ 1405977 w 4127377"/>
                <a:gd name="connsiteY71" fmla="*/ 1751603 h 7386434"/>
                <a:gd name="connsiteX72" fmla="*/ 1517896 w 4127377"/>
                <a:gd name="connsiteY72" fmla="*/ 1787322 h 7386434"/>
                <a:gd name="connsiteX73" fmla="*/ 1591715 w 4127377"/>
                <a:gd name="connsiteY73" fmla="*/ 1803990 h 7386434"/>
                <a:gd name="connsiteX74" fmla="*/ 1501227 w 4127377"/>
                <a:gd name="connsiteY74" fmla="*/ 1934959 h 7386434"/>
                <a:gd name="connsiteX75" fmla="*/ 1494083 w 4127377"/>
                <a:gd name="connsiteY75" fmla="*/ 1984965 h 7386434"/>
                <a:gd name="connsiteX76" fmla="*/ 1422646 w 4127377"/>
                <a:gd name="connsiteY76" fmla="*/ 2020684 h 7386434"/>
                <a:gd name="connsiteX77" fmla="*/ 1391690 w 4127377"/>
                <a:gd name="connsiteY77" fmla="*/ 2082597 h 7386434"/>
                <a:gd name="connsiteX78" fmla="*/ 1260721 w 4127377"/>
                <a:gd name="connsiteY78" fmla="*/ 2056403 h 7386434"/>
                <a:gd name="connsiteX79" fmla="*/ 1139277 w 4127377"/>
                <a:gd name="connsiteY79" fmla="*/ 2056402 h 7386434"/>
                <a:gd name="connsiteX80" fmla="*/ 1072602 w 4127377"/>
                <a:gd name="connsiteY80" fmla="*/ 2084978 h 7386434"/>
                <a:gd name="connsiteX81" fmla="*/ 1065458 w 4127377"/>
                <a:gd name="connsiteY81" fmla="*/ 2184990 h 7386434"/>
                <a:gd name="connsiteX82" fmla="*/ 977352 w 4127377"/>
                <a:gd name="connsiteY82" fmla="*/ 2273097 h 7386434"/>
                <a:gd name="connsiteX83" fmla="*/ 1120227 w 4127377"/>
                <a:gd name="connsiteY83" fmla="*/ 2335009 h 7386434"/>
                <a:gd name="connsiteX84" fmla="*/ 1170234 w 4127377"/>
                <a:gd name="connsiteY84" fmla="*/ 2370727 h 7386434"/>
                <a:gd name="connsiteX85" fmla="*/ 1222621 w 4127377"/>
                <a:gd name="connsiteY85" fmla="*/ 2387397 h 7386434"/>
                <a:gd name="connsiteX86" fmla="*/ 1272627 w 4127377"/>
                <a:gd name="connsiteY86" fmla="*/ 2437403 h 7386434"/>
                <a:gd name="connsiteX87" fmla="*/ 1329777 w 4127377"/>
                <a:gd name="connsiteY87" fmla="*/ 2458834 h 7386434"/>
                <a:gd name="connsiteX88" fmla="*/ 1422646 w 4127377"/>
                <a:gd name="connsiteY88" fmla="*/ 2535034 h 7386434"/>
                <a:gd name="connsiteX89" fmla="*/ 1508371 w 4127377"/>
                <a:gd name="connsiteY89" fmla="*/ 2568373 h 7386434"/>
                <a:gd name="connsiteX90" fmla="*/ 1641721 w 4127377"/>
                <a:gd name="connsiteY90" fmla="*/ 2716009 h 7386434"/>
                <a:gd name="connsiteX91" fmla="*/ 1725065 w 4127377"/>
                <a:gd name="connsiteY91" fmla="*/ 2870790 h 7386434"/>
                <a:gd name="connsiteX92" fmla="*/ 1850477 w 4127377"/>
                <a:gd name="connsiteY92" fmla="*/ 2931907 h 7386434"/>
                <a:gd name="connsiteX93" fmla="*/ 1896514 w 4127377"/>
                <a:gd name="connsiteY93" fmla="*/ 2977947 h 7386434"/>
                <a:gd name="connsiteX94" fmla="*/ 1927471 w 4127377"/>
                <a:gd name="connsiteY94" fmla="*/ 3082722 h 7386434"/>
                <a:gd name="connsiteX95" fmla="*/ 1989383 w 4127377"/>
                <a:gd name="connsiteY95" fmla="*/ 3185115 h 7386434"/>
                <a:gd name="connsiteX96" fmla="*/ 2051296 w 4127377"/>
                <a:gd name="connsiteY96" fmla="*/ 3223215 h 7386434"/>
                <a:gd name="connsiteX97" fmla="*/ 2182265 w 4127377"/>
                <a:gd name="connsiteY97" fmla="*/ 3370853 h 7386434"/>
                <a:gd name="connsiteX98" fmla="*/ 2325139 w 4127377"/>
                <a:gd name="connsiteY98" fmla="*/ 3447053 h 7386434"/>
                <a:gd name="connsiteX99" fmla="*/ 2384671 w 4127377"/>
                <a:gd name="connsiteY99" fmla="*/ 3532778 h 7386434"/>
                <a:gd name="connsiteX100" fmla="*/ 2432296 w 4127377"/>
                <a:gd name="connsiteY100" fmla="*/ 3599453 h 7386434"/>
                <a:gd name="connsiteX101" fmla="*/ 2479921 w 4127377"/>
                <a:gd name="connsiteY101" fmla="*/ 3589929 h 7386434"/>
                <a:gd name="connsiteX102" fmla="*/ 2484683 w 4127377"/>
                <a:gd name="connsiteY102" fmla="*/ 3742328 h 7386434"/>
                <a:gd name="connsiteX103" fmla="*/ 2537071 w 4127377"/>
                <a:gd name="connsiteY103" fmla="*/ 3835197 h 7386434"/>
                <a:gd name="connsiteX104" fmla="*/ 2529927 w 4127377"/>
                <a:gd name="connsiteY104" fmla="*/ 3873297 h 7386434"/>
                <a:gd name="connsiteX105" fmla="*/ 2598983 w 4127377"/>
                <a:gd name="connsiteY105" fmla="*/ 3909015 h 7386434"/>
                <a:gd name="connsiteX106" fmla="*/ 2656133 w 4127377"/>
                <a:gd name="connsiteY106" fmla="*/ 3854247 h 7386434"/>
                <a:gd name="connsiteX107" fmla="*/ 2689471 w 4127377"/>
                <a:gd name="connsiteY107" fmla="*/ 3937590 h 7386434"/>
                <a:gd name="connsiteX108" fmla="*/ 2734715 w 4127377"/>
                <a:gd name="connsiteY108" fmla="*/ 3982834 h 7386434"/>
                <a:gd name="connsiteX109" fmla="*/ 2808533 w 4127377"/>
                <a:gd name="connsiteY109" fmla="*/ 4006647 h 7386434"/>
                <a:gd name="connsiteX110" fmla="*/ 2860921 w 4127377"/>
                <a:gd name="connsiteY110" fmla="*/ 4075703 h 7386434"/>
                <a:gd name="connsiteX111" fmla="*/ 2946646 w 4127377"/>
                <a:gd name="connsiteY111" fmla="*/ 4130472 h 7386434"/>
                <a:gd name="connsiteX112" fmla="*/ 2999033 w 4127377"/>
                <a:gd name="connsiteY112" fmla="*/ 4163809 h 7386434"/>
                <a:gd name="connsiteX113" fmla="*/ 2870446 w 4127377"/>
                <a:gd name="connsiteY113" fmla="*/ 4256678 h 7386434"/>
                <a:gd name="connsiteX114" fmla="*/ 2868064 w 4127377"/>
                <a:gd name="connsiteY114" fmla="*/ 4311446 h 7386434"/>
                <a:gd name="connsiteX115" fmla="*/ 2970458 w 4127377"/>
                <a:gd name="connsiteY115" fmla="*/ 4428128 h 7386434"/>
                <a:gd name="connsiteX116" fmla="*/ 3065708 w 4127377"/>
                <a:gd name="connsiteY116" fmla="*/ 4490040 h 7386434"/>
                <a:gd name="connsiteX117" fmla="*/ 3096665 w 4127377"/>
                <a:gd name="connsiteY117" fmla="*/ 4528140 h 7386434"/>
                <a:gd name="connsiteX118" fmla="*/ 3082377 w 4127377"/>
                <a:gd name="connsiteY118" fmla="*/ 4609103 h 7386434"/>
                <a:gd name="connsiteX119" fmla="*/ 3077615 w 4127377"/>
                <a:gd name="connsiteY119" fmla="*/ 4692447 h 7386434"/>
                <a:gd name="connsiteX120" fmla="*/ 3034752 w 4127377"/>
                <a:gd name="connsiteY120" fmla="*/ 4701972 h 7386434"/>
                <a:gd name="connsiteX121" fmla="*/ 3008558 w 4127377"/>
                <a:gd name="connsiteY121" fmla="*/ 4718640 h 7386434"/>
                <a:gd name="connsiteX122" fmla="*/ 3053802 w 4127377"/>
                <a:gd name="connsiteY122" fmla="*/ 4795632 h 7386434"/>
                <a:gd name="connsiteX123" fmla="*/ 3037133 w 4127377"/>
                <a:gd name="connsiteY123" fmla="*/ 4868659 h 7386434"/>
                <a:gd name="connsiteX124" fmla="*/ 3020465 w 4127377"/>
                <a:gd name="connsiteY124" fmla="*/ 5004390 h 7386434"/>
                <a:gd name="connsiteX125" fmla="*/ 2982365 w 4127377"/>
                <a:gd name="connsiteY125" fmla="*/ 5044872 h 7386434"/>
                <a:gd name="connsiteX126" fmla="*/ 2965696 w 4127377"/>
                <a:gd name="connsiteY126" fmla="*/ 5166315 h 7386434"/>
                <a:gd name="connsiteX127" fmla="*/ 2937121 w 4127377"/>
                <a:gd name="connsiteY127" fmla="*/ 5285378 h 7386434"/>
                <a:gd name="connsiteX128" fmla="*/ 2989508 w 4127377"/>
                <a:gd name="connsiteY128" fmla="*/ 5302047 h 7386434"/>
                <a:gd name="connsiteX129" fmla="*/ 2987127 w 4127377"/>
                <a:gd name="connsiteY129" fmla="*/ 5347290 h 7386434"/>
                <a:gd name="connsiteX130" fmla="*/ 2984746 w 4127377"/>
                <a:gd name="connsiteY130" fmla="*/ 5402059 h 7386434"/>
                <a:gd name="connsiteX131" fmla="*/ 3041896 w 4127377"/>
                <a:gd name="connsiteY131" fmla="*/ 5471115 h 7386434"/>
                <a:gd name="connsiteX132" fmla="*/ 3089521 w 4127377"/>
                <a:gd name="connsiteY132" fmla="*/ 5597322 h 7386434"/>
                <a:gd name="connsiteX133" fmla="*/ 2996652 w 4127377"/>
                <a:gd name="connsiteY133" fmla="*/ 5887834 h 7386434"/>
                <a:gd name="connsiteX134" fmla="*/ 3018083 w 4127377"/>
                <a:gd name="connsiteY134" fmla="*/ 5942603 h 7386434"/>
                <a:gd name="connsiteX135" fmla="*/ 3044277 w 4127377"/>
                <a:gd name="connsiteY135" fmla="*/ 5994990 h 7386434"/>
                <a:gd name="connsiteX136" fmla="*/ 3049040 w 4127377"/>
                <a:gd name="connsiteY136" fmla="*/ 6099765 h 7386434"/>
                <a:gd name="connsiteX137" fmla="*/ 3028402 w 4127377"/>
                <a:gd name="connsiteY137" fmla="*/ 6195807 h 7386434"/>
                <a:gd name="connsiteX138" fmla="*/ 2956170 w 4127377"/>
                <a:gd name="connsiteY138" fmla="*/ 6259310 h 7386434"/>
                <a:gd name="connsiteX139" fmla="*/ 2920452 w 4127377"/>
                <a:gd name="connsiteY139" fmla="*/ 6240259 h 7386434"/>
                <a:gd name="connsiteX140" fmla="*/ 2849015 w 4127377"/>
                <a:gd name="connsiteY140" fmla="*/ 6252165 h 7386434"/>
                <a:gd name="connsiteX141" fmla="*/ 2713283 w 4127377"/>
                <a:gd name="connsiteY141" fmla="*/ 6364084 h 7386434"/>
                <a:gd name="connsiteX142" fmla="*/ 2606127 w 4127377"/>
                <a:gd name="connsiteY142" fmla="*/ 6349797 h 7386434"/>
                <a:gd name="connsiteX143" fmla="*/ 2575171 w 4127377"/>
                <a:gd name="connsiteY143" fmla="*/ 6378372 h 7386434"/>
                <a:gd name="connsiteX144" fmla="*/ 2508495 w 4127377"/>
                <a:gd name="connsiteY144" fmla="*/ 6423614 h 7386434"/>
                <a:gd name="connsiteX145" fmla="*/ 2391815 w 4127377"/>
                <a:gd name="connsiteY145" fmla="*/ 6411709 h 7386434"/>
                <a:gd name="connsiteX146" fmla="*/ 2368002 w 4127377"/>
                <a:gd name="connsiteY146" fmla="*/ 6528390 h 7386434"/>
                <a:gd name="connsiteX147" fmla="*/ 2363240 w 4127377"/>
                <a:gd name="connsiteY147" fmla="*/ 6564109 h 7386434"/>
                <a:gd name="connsiteX148" fmla="*/ 2339428 w 4127377"/>
                <a:gd name="connsiteY148" fmla="*/ 6583159 h 7386434"/>
                <a:gd name="connsiteX149" fmla="*/ 2141783 w 4127377"/>
                <a:gd name="connsiteY149" fmla="*/ 6535534 h 7386434"/>
                <a:gd name="connsiteX150" fmla="*/ 2103683 w 4127377"/>
                <a:gd name="connsiteY150" fmla="*/ 6587922 h 7386434"/>
                <a:gd name="connsiteX151" fmla="*/ 2072727 w 4127377"/>
                <a:gd name="connsiteY151" fmla="*/ 6683172 h 7386434"/>
                <a:gd name="connsiteX152" fmla="*/ 2039389 w 4127377"/>
                <a:gd name="connsiteY152" fmla="*/ 6747465 h 7386434"/>
                <a:gd name="connsiteX153" fmla="*/ 2051296 w 4127377"/>
                <a:gd name="connsiteY153" fmla="*/ 6809378 h 7386434"/>
                <a:gd name="connsiteX154" fmla="*/ 2184646 w 4127377"/>
                <a:gd name="connsiteY154" fmla="*/ 6921297 h 7386434"/>
                <a:gd name="connsiteX155" fmla="*/ 2253702 w 4127377"/>
                <a:gd name="connsiteY155" fmla="*/ 6954634 h 7386434"/>
                <a:gd name="connsiteX156" fmla="*/ 2237033 w 4127377"/>
                <a:gd name="connsiteY156" fmla="*/ 6978447 h 7386434"/>
                <a:gd name="connsiteX157" fmla="*/ 2201315 w 4127377"/>
                <a:gd name="connsiteY157" fmla="*/ 6997497 h 7386434"/>
                <a:gd name="connsiteX158" fmla="*/ 2234652 w 4127377"/>
                <a:gd name="connsiteY158" fmla="*/ 7073697 h 7386434"/>
                <a:gd name="connsiteX159" fmla="*/ 2203696 w 4127377"/>
                <a:gd name="connsiteY159" fmla="*/ 7095128 h 7386434"/>
                <a:gd name="connsiteX160" fmla="*/ 2098921 w 4127377"/>
                <a:gd name="connsiteY160" fmla="*/ 7033215 h 7386434"/>
                <a:gd name="connsiteX161" fmla="*/ 2056058 w 4127377"/>
                <a:gd name="connsiteY161" fmla="*/ 7059409 h 7386434"/>
                <a:gd name="connsiteX162" fmla="*/ 1996527 w 4127377"/>
                <a:gd name="connsiteY162" fmla="*/ 6957015 h 7386434"/>
                <a:gd name="connsiteX163" fmla="*/ 1879846 w 4127377"/>
                <a:gd name="connsiteY163" fmla="*/ 6983209 h 7386434"/>
                <a:gd name="connsiteX164" fmla="*/ 1815552 w 4127377"/>
                <a:gd name="connsiteY164" fmla="*/ 6987972 h 7386434"/>
                <a:gd name="connsiteX165" fmla="*/ 1765546 w 4127377"/>
                <a:gd name="connsiteY165" fmla="*/ 6983210 h 7386434"/>
                <a:gd name="connsiteX166" fmla="*/ 1708396 w 4127377"/>
                <a:gd name="connsiteY166" fmla="*/ 7028453 h 7386434"/>
                <a:gd name="connsiteX167" fmla="*/ 1529802 w 4127377"/>
                <a:gd name="connsiteY167" fmla="*/ 6987972 h 7386434"/>
                <a:gd name="connsiteX168" fmla="*/ 1553614 w 4127377"/>
                <a:gd name="connsiteY168" fmla="*/ 7114178 h 7386434"/>
                <a:gd name="connsiteX169" fmla="*/ 1477415 w 4127377"/>
                <a:gd name="connsiteY169" fmla="*/ 7159422 h 7386434"/>
                <a:gd name="connsiteX170" fmla="*/ 1415502 w 4127377"/>
                <a:gd name="connsiteY170" fmla="*/ 7226096 h 7386434"/>
                <a:gd name="connsiteX171" fmla="*/ 1265483 w 4127377"/>
                <a:gd name="connsiteY171" fmla="*/ 7218953 h 7386434"/>
                <a:gd name="connsiteX172" fmla="*/ 1213096 w 4127377"/>
                <a:gd name="connsiteY172" fmla="*/ 7328490 h 7386434"/>
                <a:gd name="connsiteX0" fmla="*/ 1244052 w 4095909"/>
                <a:gd name="connsiteY0" fmla="*/ 7386434 h 8346397"/>
                <a:gd name="connsiteX1" fmla="*/ 1561552 w 4095909"/>
                <a:gd name="connsiteY1" fmla="*/ 8332582 h 8346397"/>
                <a:gd name="connsiteX2" fmla="*/ 4076152 w 4095909"/>
                <a:gd name="connsiteY2" fmla="*/ 6491082 h 8346397"/>
                <a:gd name="connsiteX3" fmla="*/ 3244302 w 4095909"/>
                <a:gd name="connsiteY3" fmla="*/ 953882 h 8346397"/>
                <a:gd name="connsiteX4" fmla="*/ 3056977 w 4095909"/>
                <a:gd name="connsiteY4" fmla="*/ 982457 h 8346397"/>
                <a:gd name="connsiteX5" fmla="*/ 2958552 w 4095909"/>
                <a:gd name="connsiteY5" fmla="*/ 976107 h 8346397"/>
                <a:gd name="connsiteX6" fmla="*/ 2926802 w 4095909"/>
                <a:gd name="connsiteY6" fmla="*/ 906257 h 8346397"/>
                <a:gd name="connsiteX7" fmla="*/ 2866477 w 4095909"/>
                <a:gd name="connsiteY7" fmla="*/ 893559 h 8346397"/>
                <a:gd name="connsiteX8" fmla="*/ 2799802 w 4095909"/>
                <a:gd name="connsiteY8" fmla="*/ 874507 h 8346397"/>
                <a:gd name="connsiteX9" fmla="*/ 2761702 w 4095909"/>
                <a:gd name="connsiteY9" fmla="*/ 807832 h 8346397"/>
                <a:gd name="connsiteX10" fmla="*/ 2609302 w 4095909"/>
                <a:gd name="connsiteY10" fmla="*/ 760207 h 8346397"/>
                <a:gd name="connsiteX11" fmla="*/ 2580727 w 4095909"/>
                <a:gd name="connsiteY11" fmla="*/ 604632 h 8346397"/>
                <a:gd name="connsiteX12" fmla="*/ 2526752 w 4095909"/>
                <a:gd name="connsiteY12" fmla="*/ 531609 h 8346397"/>
                <a:gd name="connsiteX13" fmla="*/ 2596602 w 4095909"/>
                <a:gd name="connsiteY13" fmla="*/ 407782 h 8346397"/>
                <a:gd name="connsiteX14" fmla="*/ 2629939 w 4095909"/>
                <a:gd name="connsiteY14" fmla="*/ 310947 h 8346397"/>
                <a:gd name="connsiteX15" fmla="*/ 2517227 w 4095909"/>
                <a:gd name="connsiteY15" fmla="*/ 239507 h 8346397"/>
                <a:gd name="connsiteX16" fmla="*/ 2402927 w 4095909"/>
                <a:gd name="connsiteY16" fmla="*/ 271257 h 8346397"/>
                <a:gd name="connsiteX17" fmla="*/ 2275927 w 4095909"/>
                <a:gd name="connsiteY17" fmla="*/ 198232 h 8346397"/>
                <a:gd name="connsiteX18" fmla="*/ 2133052 w 4095909"/>
                <a:gd name="connsiteY18" fmla="*/ 233157 h 8346397"/>
                <a:gd name="connsiteX19" fmla="*/ 1913977 w 4095909"/>
                <a:gd name="connsiteY19" fmla="*/ 36309 h 8346397"/>
                <a:gd name="connsiteX20" fmla="*/ 1777452 w 4095909"/>
                <a:gd name="connsiteY20" fmla="*/ 13289 h 8346397"/>
                <a:gd name="connsiteX21" fmla="*/ 1703633 w 4095909"/>
                <a:gd name="connsiteY21" fmla="*/ 41864 h 8346397"/>
                <a:gd name="connsiteX22" fmla="*/ 1615527 w 4095909"/>
                <a:gd name="connsiteY22" fmla="*/ 75203 h 8346397"/>
                <a:gd name="connsiteX23" fmla="*/ 1515515 w 4095909"/>
                <a:gd name="connsiteY23" fmla="*/ 129971 h 8346397"/>
                <a:gd name="connsiteX24" fmla="*/ 1525040 w 4095909"/>
                <a:gd name="connsiteY24" fmla="*/ 194264 h 8346397"/>
                <a:gd name="connsiteX25" fmla="*/ 1505990 w 4095909"/>
                <a:gd name="connsiteY25" fmla="*/ 251415 h 8346397"/>
                <a:gd name="connsiteX26" fmla="*/ 1413121 w 4095909"/>
                <a:gd name="connsiteY26" fmla="*/ 270464 h 8346397"/>
                <a:gd name="connsiteX27" fmla="*/ 1339302 w 4095909"/>
                <a:gd name="connsiteY27" fmla="*/ 306184 h 8346397"/>
                <a:gd name="connsiteX28" fmla="*/ 1260721 w 4095909"/>
                <a:gd name="connsiteY28" fmla="*/ 346665 h 8346397"/>
                <a:gd name="connsiteX29" fmla="*/ 1191665 w 4095909"/>
                <a:gd name="connsiteY29" fmla="*/ 272847 h 8346397"/>
                <a:gd name="connsiteX30" fmla="*/ 1082127 w 4095909"/>
                <a:gd name="connsiteY30" fmla="*/ 353809 h 8346397"/>
                <a:gd name="connsiteX31" fmla="*/ 1020215 w 4095909"/>
                <a:gd name="connsiteY31" fmla="*/ 420484 h 8346397"/>
                <a:gd name="connsiteX32" fmla="*/ 858290 w 4095909"/>
                <a:gd name="connsiteY32" fmla="*/ 301422 h 8346397"/>
                <a:gd name="connsiteX33" fmla="*/ 796377 w 4095909"/>
                <a:gd name="connsiteY33" fmla="*/ 406196 h 8346397"/>
                <a:gd name="connsiteX34" fmla="*/ 755896 w 4095909"/>
                <a:gd name="connsiteY34" fmla="*/ 341903 h 8346397"/>
                <a:gd name="connsiteX35" fmla="*/ 689221 w 4095909"/>
                <a:gd name="connsiteY35" fmla="*/ 270465 h 8346397"/>
                <a:gd name="connsiteX36" fmla="*/ 667790 w 4095909"/>
                <a:gd name="connsiteY36" fmla="*/ 313328 h 8346397"/>
                <a:gd name="connsiteX37" fmla="*/ 620165 w 4095909"/>
                <a:gd name="connsiteY37" fmla="*/ 382384 h 8346397"/>
                <a:gd name="connsiteX38" fmla="*/ 589208 w 4095909"/>
                <a:gd name="connsiteY38" fmla="*/ 396672 h 8346397"/>
                <a:gd name="connsiteX39" fmla="*/ 498721 w 4095909"/>
                <a:gd name="connsiteY39" fmla="*/ 482397 h 8346397"/>
                <a:gd name="connsiteX40" fmla="*/ 396327 w 4095909"/>
                <a:gd name="connsiteY40" fmla="*/ 380003 h 8346397"/>
                <a:gd name="connsiteX41" fmla="*/ 243927 w 4095909"/>
                <a:gd name="connsiteY41" fmla="*/ 294278 h 8346397"/>
                <a:gd name="connsiteX42" fmla="*/ 174871 w 4095909"/>
                <a:gd name="connsiteY42" fmla="*/ 327615 h 8346397"/>
                <a:gd name="connsiteX43" fmla="*/ 127246 w 4095909"/>
                <a:gd name="connsiteY43" fmla="*/ 410959 h 8346397"/>
                <a:gd name="connsiteX44" fmla="*/ 43902 w 4095909"/>
                <a:gd name="connsiteY44" fmla="*/ 472872 h 8346397"/>
                <a:gd name="connsiteX45" fmla="*/ 8183 w 4095909"/>
                <a:gd name="connsiteY45" fmla="*/ 484778 h 8346397"/>
                <a:gd name="connsiteX46" fmla="*/ 198683 w 4095909"/>
                <a:gd name="connsiteY46" fmla="*/ 689565 h 8346397"/>
                <a:gd name="connsiteX47" fmla="*/ 265359 w 4095909"/>
                <a:gd name="connsiteY47" fmla="*/ 706234 h 8346397"/>
                <a:gd name="connsiteX48" fmla="*/ 298697 w 4095909"/>
                <a:gd name="connsiteY48" fmla="*/ 730047 h 8346397"/>
                <a:gd name="connsiteX49" fmla="*/ 296315 w 4095909"/>
                <a:gd name="connsiteY49" fmla="*/ 901496 h 8346397"/>
                <a:gd name="connsiteX50" fmla="*/ 362990 w 4095909"/>
                <a:gd name="connsiteY50" fmla="*/ 906259 h 8346397"/>
                <a:gd name="connsiteX51" fmla="*/ 401090 w 4095909"/>
                <a:gd name="connsiteY51" fmla="*/ 856253 h 8346397"/>
                <a:gd name="connsiteX52" fmla="*/ 482052 w 4095909"/>
                <a:gd name="connsiteY52" fmla="*/ 894353 h 8346397"/>
                <a:gd name="connsiteX53" fmla="*/ 420140 w 4095909"/>
                <a:gd name="connsiteY53" fmla="*/ 1039609 h 8346397"/>
                <a:gd name="connsiteX54" fmla="*/ 434427 w 4095909"/>
                <a:gd name="connsiteY54" fmla="*/ 1087234 h 8346397"/>
                <a:gd name="connsiteX55" fmla="*/ 379658 w 4095909"/>
                <a:gd name="connsiteY55" fmla="*/ 1139622 h 8346397"/>
                <a:gd name="connsiteX56" fmla="*/ 415377 w 4095909"/>
                <a:gd name="connsiteY56" fmla="*/ 1168196 h 8346397"/>
                <a:gd name="connsiteX57" fmla="*/ 486815 w 4095909"/>
                <a:gd name="connsiteY57" fmla="*/ 1256303 h 8346397"/>
                <a:gd name="connsiteX58" fmla="*/ 527296 w 4095909"/>
                <a:gd name="connsiteY58" fmla="*/ 1344409 h 8346397"/>
                <a:gd name="connsiteX59" fmla="*/ 636833 w 4095909"/>
                <a:gd name="connsiteY59" fmla="*/ 1396797 h 8346397"/>
                <a:gd name="connsiteX60" fmla="*/ 746371 w 4095909"/>
                <a:gd name="connsiteY60" fmla="*/ 1420609 h 8346397"/>
                <a:gd name="connsiteX61" fmla="*/ 829715 w 4095909"/>
                <a:gd name="connsiteY61" fmla="*/ 1468234 h 8346397"/>
                <a:gd name="connsiteX62" fmla="*/ 913058 w 4095909"/>
                <a:gd name="connsiteY62" fmla="*/ 1442040 h 8346397"/>
                <a:gd name="connsiteX63" fmla="*/ 994021 w 4095909"/>
                <a:gd name="connsiteY63" fmla="*/ 1368222 h 8346397"/>
                <a:gd name="connsiteX64" fmla="*/ 1103558 w 4095909"/>
                <a:gd name="connsiteY64" fmla="*/ 1351553 h 8346397"/>
                <a:gd name="connsiteX65" fmla="*/ 1170233 w 4095909"/>
                <a:gd name="connsiteY65" fmla="*/ 1356315 h 8346397"/>
                <a:gd name="connsiteX66" fmla="*/ 1329777 w 4095909"/>
                <a:gd name="connsiteY66" fmla="*/ 1465853 h 8346397"/>
                <a:gd name="connsiteX67" fmla="*/ 1389308 w 4095909"/>
                <a:gd name="connsiteY67" fmla="*/ 1494428 h 8346397"/>
                <a:gd name="connsiteX68" fmla="*/ 1260721 w 4095909"/>
                <a:gd name="connsiteY68" fmla="*/ 1596822 h 8346397"/>
                <a:gd name="connsiteX69" fmla="*/ 1263102 w 4095909"/>
                <a:gd name="connsiteY69" fmla="*/ 1661115 h 8346397"/>
                <a:gd name="connsiteX70" fmla="*/ 1425027 w 4095909"/>
                <a:gd name="connsiteY70" fmla="*/ 1613490 h 8346397"/>
                <a:gd name="connsiteX71" fmla="*/ 1386927 w 4095909"/>
                <a:gd name="connsiteY71" fmla="*/ 1677784 h 8346397"/>
                <a:gd name="connsiteX72" fmla="*/ 1405977 w 4095909"/>
                <a:gd name="connsiteY72" fmla="*/ 1751603 h 8346397"/>
                <a:gd name="connsiteX73" fmla="*/ 1517896 w 4095909"/>
                <a:gd name="connsiteY73" fmla="*/ 1787322 h 8346397"/>
                <a:gd name="connsiteX74" fmla="*/ 1591715 w 4095909"/>
                <a:gd name="connsiteY74" fmla="*/ 1803990 h 8346397"/>
                <a:gd name="connsiteX75" fmla="*/ 1501227 w 4095909"/>
                <a:gd name="connsiteY75" fmla="*/ 1934959 h 8346397"/>
                <a:gd name="connsiteX76" fmla="*/ 1494083 w 4095909"/>
                <a:gd name="connsiteY76" fmla="*/ 1984965 h 8346397"/>
                <a:gd name="connsiteX77" fmla="*/ 1422646 w 4095909"/>
                <a:gd name="connsiteY77" fmla="*/ 2020684 h 8346397"/>
                <a:gd name="connsiteX78" fmla="*/ 1391690 w 4095909"/>
                <a:gd name="connsiteY78" fmla="*/ 2082597 h 8346397"/>
                <a:gd name="connsiteX79" fmla="*/ 1260721 w 4095909"/>
                <a:gd name="connsiteY79" fmla="*/ 2056403 h 8346397"/>
                <a:gd name="connsiteX80" fmla="*/ 1139277 w 4095909"/>
                <a:gd name="connsiteY80" fmla="*/ 2056402 h 8346397"/>
                <a:gd name="connsiteX81" fmla="*/ 1072602 w 4095909"/>
                <a:gd name="connsiteY81" fmla="*/ 2084978 h 8346397"/>
                <a:gd name="connsiteX82" fmla="*/ 1065458 w 4095909"/>
                <a:gd name="connsiteY82" fmla="*/ 2184990 h 8346397"/>
                <a:gd name="connsiteX83" fmla="*/ 977352 w 4095909"/>
                <a:gd name="connsiteY83" fmla="*/ 2273097 h 8346397"/>
                <a:gd name="connsiteX84" fmla="*/ 1120227 w 4095909"/>
                <a:gd name="connsiteY84" fmla="*/ 2335009 h 8346397"/>
                <a:gd name="connsiteX85" fmla="*/ 1170234 w 4095909"/>
                <a:gd name="connsiteY85" fmla="*/ 2370727 h 8346397"/>
                <a:gd name="connsiteX86" fmla="*/ 1222621 w 4095909"/>
                <a:gd name="connsiteY86" fmla="*/ 2387397 h 8346397"/>
                <a:gd name="connsiteX87" fmla="*/ 1272627 w 4095909"/>
                <a:gd name="connsiteY87" fmla="*/ 2437403 h 8346397"/>
                <a:gd name="connsiteX88" fmla="*/ 1329777 w 4095909"/>
                <a:gd name="connsiteY88" fmla="*/ 2458834 h 8346397"/>
                <a:gd name="connsiteX89" fmla="*/ 1422646 w 4095909"/>
                <a:gd name="connsiteY89" fmla="*/ 2535034 h 8346397"/>
                <a:gd name="connsiteX90" fmla="*/ 1508371 w 4095909"/>
                <a:gd name="connsiteY90" fmla="*/ 2568373 h 8346397"/>
                <a:gd name="connsiteX91" fmla="*/ 1641721 w 4095909"/>
                <a:gd name="connsiteY91" fmla="*/ 2716009 h 8346397"/>
                <a:gd name="connsiteX92" fmla="*/ 1725065 w 4095909"/>
                <a:gd name="connsiteY92" fmla="*/ 2870790 h 8346397"/>
                <a:gd name="connsiteX93" fmla="*/ 1850477 w 4095909"/>
                <a:gd name="connsiteY93" fmla="*/ 2931907 h 8346397"/>
                <a:gd name="connsiteX94" fmla="*/ 1896514 w 4095909"/>
                <a:gd name="connsiteY94" fmla="*/ 2977947 h 8346397"/>
                <a:gd name="connsiteX95" fmla="*/ 1927471 w 4095909"/>
                <a:gd name="connsiteY95" fmla="*/ 3082722 h 8346397"/>
                <a:gd name="connsiteX96" fmla="*/ 1989383 w 4095909"/>
                <a:gd name="connsiteY96" fmla="*/ 3185115 h 8346397"/>
                <a:gd name="connsiteX97" fmla="*/ 2051296 w 4095909"/>
                <a:gd name="connsiteY97" fmla="*/ 3223215 h 8346397"/>
                <a:gd name="connsiteX98" fmla="*/ 2182265 w 4095909"/>
                <a:gd name="connsiteY98" fmla="*/ 3370853 h 8346397"/>
                <a:gd name="connsiteX99" fmla="*/ 2325139 w 4095909"/>
                <a:gd name="connsiteY99" fmla="*/ 3447053 h 8346397"/>
                <a:gd name="connsiteX100" fmla="*/ 2384671 w 4095909"/>
                <a:gd name="connsiteY100" fmla="*/ 3532778 h 8346397"/>
                <a:gd name="connsiteX101" fmla="*/ 2432296 w 4095909"/>
                <a:gd name="connsiteY101" fmla="*/ 3599453 h 8346397"/>
                <a:gd name="connsiteX102" fmla="*/ 2479921 w 4095909"/>
                <a:gd name="connsiteY102" fmla="*/ 3589929 h 8346397"/>
                <a:gd name="connsiteX103" fmla="*/ 2484683 w 4095909"/>
                <a:gd name="connsiteY103" fmla="*/ 3742328 h 8346397"/>
                <a:gd name="connsiteX104" fmla="*/ 2537071 w 4095909"/>
                <a:gd name="connsiteY104" fmla="*/ 3835197 h 8346397"/>
                <a:gd name="connsiteX105" fmla="*/ 2529927 w 4095909"/>
                <a:gd name="connsiteY105" fmla="*/ 3873297 h 8346397"/>
                <a:gd name="connsiteX106" fmla="*/ 2598983 w 4095909"/>
                <a:gd name="connsiteY106" fmla="*/ 3909015 h 8346397"/>
                <a:gd name="connsiteX107" fmla="*/ 2656133 w 4095909"/>
                <a:gd name="connsiteY107" fmla="*/ 3854247 h 8346397"/>
                <a:gd name="connsiteX108" fmla="*/ 2689471 w 4095909"/>
                <a:gd name="connsiteY108" fmla="*/ 3937590 h 8346397"/>
                <a:gd name="connsiteX109" fmla="*/ 2734715 w 4095909"/>
                <a:gd name="connsiteY109" fmla="*/ 3982834 h 8346397"/>
                <a:gd name="connsiteX110" fmla="*/ 2808533 w 4095909"/>
                <a:gd name="connsiteY110" fmla="*/ 4006647 h 8346397"/>
                <a:gd name="connsiteX111" fmla="*/ 2860921 w 4095909"/>
                <a:gd name="connsiteY111" fmla="*/ 4075703 h 8346397"/>
                <a:gd name="connsiteX112" fmla="*/ 2946646 w 4095909"/>
                <a:gd name="connsiteY112" fmla="*/ 4130472 h 8346397"/>
                <a:gd name="connsiteX113" fmla="*/ 2999033 w 4095909"/>
                <a:gd name="connsiteY113" fmla="*/ 4163809 h 8346397"/>
                <a:gd name="connsiteX114" fmla="*/ 2870446 w 4095909"/>
                <a:gd name="connsiteY114" fmla="*/ 4256678 h 8346397"/>
                <a:gd name="connsiteX115" fmla="*/ 2868064 w 4095909"/>
                <a:gd name="connsiteY115" fmla="*/ 4311446 h 8346397"/>
                <a:gd name="connsiteX116" fmla="*/ 2970458 w 4095909"/>
                <a:gd name="connsiteY116" fmla="*/ 4428128 h 8346397"/>
                <a:gd name="connsiteX117" fmla="*/ 3065708 w 4095909"/>
                <a:gd name="connsiteY117" fmla="*/ 4490040 h 8346397"/>
                <a:gd name="connsiteX118" fmla="*/ 3096665 w 4095909"/>
                <a:gd name="connsiteY118" fmla="*/ 4528140 h 8346397"/>
                <a:gd name="connsiteX119" fmla="*/ 3082377 w 4095909"/>
                <a:gd name="connsiteY119" fmla="*/ 4609103 h 8346397"/>
                <a:gd name="connsiteX120" fmla="*/ 3077615 w 4095909"/>
                <a:gd name="connsiteY120" fmla="*/ 4692447 h 8346397"/>
                <a:gd name="connsiteX121" fmla="*/ 3034752 w 4095909"/>
                <a:gd name="connsiteY121" fmla="*/ 4701972 h 8346397"/>
                <a:gd name="connsiteX122" fmla="*/ 3008558 w 4095909"/>
                <a:gd name="connsiteY122" fmla="*/ 4718640 h 8346397"/>
                <a:gd name="connsiteX123" fmla="*/ 3053802 w 4095909"/>
                <a:gd name="connsiteY123" fmla="*/ 4795632 h 8346397"/>
                <a:gd name="connsiteX124" fmla="*/ 3037133 w 4095909"/>
                <a:gd name="connsiteY124" fmla="*/ 4868659 h 8346397"/>
                <a:gd name="connsiteX125" fmla="*/ 3020465 w 4095909"/>
                <a:gd name="connsiteY125" fmla="*/ 5004390 h 8346397"/>
                <a:gd name="connsiteX126" fmla="*/ 2982365 w 4095909"/>
                <a:gd name="connsiteY126" fmla="*/ 5044872 h 8346397"/>
                <a:gd name="connsiteX127" fmla="*/ 2965696 w 4095909"/>
                <a:gd name="connsiteY127" fmla="*/ 5166315 h 8346397"/>
                <a:gd name="connsiteX128" fmla="*/ 2937121 w 4095909"/>
                <a:gd name="connsiteY128" fmla="*/ 5285378 h 8346397"/>
                <a:gd name="connsiteX129" fmla="*/ 2989508 w 4095909"/>
                <a:gd name="connsiteY129" fmla="*/ 5302047 h 8346397"/>
                <a:gd name="connsiteX130" fmla="*/ 2987127 w 4095909"/>
                <a:gd name="connsiteY130" fmla="*/ 5347290 h 8346397"/>
                <a:gd name="connsiteX131" fmla="*/ 2984746 w 4095909"/>
                <a:gd name="connsiteY131" fmla="*/ 5402059 h 8346397"/>
                <a:gd name="connsiteX132" fmla="*/ 3041896 w 4095909"/>
                <a:gd name="connsiteY132" fmla="*/ 5471115 h 8346397"/>
                <a:gd name="connsiteX133" fmla="*/ 3089521 w 4095909"/>
                <a:gd name="connsiteY133" fmla="*/ 5597322 h 8346397"/>
                <a:gd name="connsiteX134" fmla="*/ 2996652 w 4095909"/>
                <a:gd name="connsiteY134" fmla="*/ 5887834 h 8346397"/>
                <a:gd name="connsiteX135" fmla="*/ 3018083 w 4095909"/>
                <a:gd name="connsiteY135" fmla="*/ 5942603 h 8346397"/>
                <a:gd name="connsiteX136" fmla="*/ 3044277 w 4095909"/>
                <a:gd name="connsiteY136" fmla="*/ 5994990 h 8346397"/>
                <a:gd name="connsiteX137" fmla="*/ 3049040 w 4095909"/>
                <a:gd name="connsiteY137" fmla="*/ 6099765 h 8346397"/>
                <a:gd name="connsiteX138" fmla="*/ 3028402 w 4095909"/>
                <a:gd name="connsiteY138" fmla="*/ 6195807 h 8346397"/>
                <a:gd name="connsiteX139" fmla="*/ 2956170 w 4095909"/>
                <a:gd name="connsiteY139" fmla="*/ 6259310 h 8346397"/>
                <a:gd name="connsiteX140" fmla="*/ 2920452 w 4095909"/>
                <a:gd name="connsiteY140" fmla="*/ 6240259 h 8346397"/>
                <a:gd name="connsiteX141" fmla="*/ 2849015 w 4095909"/>
                <a:gd name="connsiteY141" fmla="*/ 6252165 h 8346397"/>
                <a:gd name="connsiteX142" fmla="*/ 2713283 w 4095909"/>
                <a:gd name="connsiteY142" fmla="*/ 6364084 h 8346397"/>
                <a:gd name="connsiteX143" fmla="*/ 2606127 w 4095909"/>
                <a:gd name="connsiteY143" fmla="*/ 6349797 h 8346397"/>
                <a:gd name="connsiteX144" fmla="*/ 2575171 w 4095909"/>
                <a:gd name="connsiteY144" fmla="*/ 6378372 h 8346397"/>
                <a:gd name="connsiteX145" fmla="*/ 2508495 w 4095909"/>
                <a:gd name="connsiteY145" fmla="*/ 6423614 h 8346397"/>
                <a:gd name="connsiteX146" fmla="*/ 2391815 w 4095909"/>
                <a:gd name="connsiteY146" fmla="*/ 6411709 h 8346397"/>
                <a:gd name="connsiteX147" fmla="*/ 2368002 w 4095909"/>
                <a:gd name="connsiteY147" fmla="*/ 6528390 h 8346397"/>
                <a:gd name="connsiteX148" fmla="*/ 2363240 w 4095909"/>
                <a:gd name="connsiteY148" fmla="*/ 6564109 h 8346397"/>
                <a:gd name="connsiteX149" fmla="*/ 2339428 w 4095909"/>
                <a:gd name="connsiteY149" fmla="*/ 6583159 h 8346397"/>
                <a:gd name="connsiteX150" fmla="*/ 2141783 w 4095909"/>
                <a:gd name="connsiteY150" fmla="*/ 6535534 h 8346397"/>
                <a:gd name="connsiteX151" fmla="*/ 2103683 w 4095909"/>
                <a:gd name="connsiteY151" fmla="*/ 6587922 h 8346397"/>
                <a:gd name="connsiteX152" fmla="*/ 2072727 w 4095909"/>
                <a:gd name="connsiteY152" fmla="*/ 6683172 h 8346397"/>
                <a:gd name="connsiteX153" fmla="*/ 2039389 w 4095909"/>
                <a:gd name="connsiteY153" fmla="*/ 6747465 h 8346397"/>
                <a:gd name="connsiteX154" fmla="*/ 2051296 w 4095909"/>
                <a:gd name="connsiteY154" fmla="*/ 6809378 h 8346397"/>
                <a:gd name="connsiteX155" fmla="*/ 2184646 w 4095909"/>
                <a:gd name="connsiteY155" fmla="*/ 6921297 h 8346397"/>
                <a:gd name="connsiteX156" fmla="*/ 2253702 w 4095909"/>
                <a:gd name="connsiteY156" fmla="*/ 6954634 h 8346397"/>
                <a:gd name="connsiteX157" fmla="*/ 2237033 w 4095909"/>
                <a:gd name="connsiteY157" fmla="*/ 6978447 h 8346397"/>
                <a:gd name="connsiteX158" fmla="*/ 2201315 w 4095909"/>
                <a:gd name="connsiteY158" fmla="*/ 6997497 h 8346397"/>
                <a:gd name="connsiteX159" fmla="*/ 2234652 w 4095909"/>
                <a:gd name="connsiteY159" fmla="*/ 7073697 h 8346397"/>
                <a:gd name="connsiteX160" fmla="*/ 2203696 w 4095909"/>
                <a:gd name="connsiteY160" fmla="*/ 7095128 h 8346397"/>
                <a:gd name="connsiteX161" fmla="*/ 2098921 w 4095909"/>
                <a:gd name="connsiteY161" fmla="*/ 7033215 h 8346397"/>
                <a:gd name="connsiteX162" fmla="*/ 2056058 w 4095909"/>
                <a:gd name="connsiteY162" fmla="*/ 7059409 h 8346397"/>
                <a:gd name="connsiteX163" fmla="*/ 1996527 w 4095909"/>
                <a:gd name="connsiteY163" fmla="*/ 6957015 h 8346397"/>
                <a:gd name="connsiteX164" fmla="*/ 1879846 w 4095909"/>
                <a:gd name="connsiteY164" fmla="*/ 6983209 h 8346397"/>
                <a:gd name="connsiteX165" fmla="*/ 1815552 w 4095909"/>
                <a:gd name="connsiteY165" fmla="*/ 6987972 h 8346397"/>
                <a:gd name="connsiteX166" fmla="*/ 1765546 w 4095909"/>
                <a:gd name="connsiteY166" fmla="*/ 6983210 h 8346397"/>
                <a:gd name="connsiteX167" fmla="*/ 1708396 w 4095909"/>
                <a:gd name="connsiteY167" fmla="*/ 7028453 h 8346397"/>
                <a:gd name="connsiteX168" fmla="*/ 1529802 w 4095909"/>
                <a:gd name="connsiteY168" fmla="*/ 6987972 h 8346397"/>
                <a:gd name="connsiteX169" fmla="*/ 1553614 w 4095909"/>
                <a:gd name="connsiteY169" fmla="*/ 7114178 h 8346397"/>
                <a:gd name="connsiteX170" fmla="*/ 1477415 w 4095909"/>
                <a:gd name="connsiteY170" fmla="*/ 7159422 h 8346397"/>
                <a:gd name="connsiteX171" fmla="*/ 1415502 w 4095909"/>
                <a:gd name="connsiteY171" fmla="*/ 7226096 h 8346397"/>
                <a:gd name="connsiteX172" fmla="*/ 1265483 w 4095909"/>
                <a:gd name="connsiteY172" fmla="*/ 7218953 h 8346397"/>
                <a:gd name="connsiteX173" fmla="*/ 1213096 w 4095909"/>
                <a:gd name="connsiteY173" fmla="*/ 7328490 h 8346397"/>
                <a:gd name="connsiteX0" fmla="*/ 1244052 w 4077266"/>
                <a:gd name="connsiteY0" fmla="*/ 7386434 h 8346397"/>
                <a:gd name="connsiteX1" fmla="*/ 1561552 w 4077266"/>
                <a:gd name="connsiteY1" fmla="*/ 8332582 h 8346397"/>
                <a:gd name="connsiteX2" fmla="*/ 2679152 w 4077266"/>
                <a:gd name="connsiteY2" fmla="*/ 7418182 h 8346397"/>
                <a:gd name="connsiteX3" fmla="*/ 4076152 w 4077266"/>
                <a:gd name="connsiteY3" fmla="*/ 6491082 h 8346397"/>
                <a:gd name="connsiteX4" fmla="*/ 3244302 w 4077266"/>
                <a:gd name="connsiteY4" fmla="*/ 953882 h 8346397"/>
                <a:gd name="connsiteX5" fmla="*/ 3056977 w 4077266"/>
                <a:gd name="connsiteY5" fmla="*/ 982457 h 8346397"/>
                <a:gd name="connsiteX6" fmla="*/ 2958552 w 4077266"/>
                <a:gd name="connsiteY6" fmla="*/ 976107 h 8346397"/>
                <a:gd name="connsiteX7" fmla="*/ 2926802 w 4077266"/>
                <a:gd name="connsiteY7" fmla="*/ 906257 h 8346397"/>
                <a:gd name="connsiteX8" fmla="*/ 2866477 w 4077266"/>
                <a:gd name="connsiteY8" fmla="*/ 893559 h 8346397"/>
                <a:gd name="connsiteX9" fmla="*/ 2799802 w 4077266"/>
                <a:gd name="connsiteY9" fmla="*/ 874507 h 8346397"/>
                <a:gd name="connsiteX10" fmla="*/ 2761702 w 4077266"/>
                <a:gd name="connsiteY10" fmla="*/ 807832 h 8346397"/>
                <a:gd name="connsiteX11" fmla="*/ 2609302 w 4077266"/>
                <a:gd name="connsiteY11" fmla="*/ 760207 h 8346397"/>
                <a:gd name="connsiteX12" fmla="*/ 2580727 w 4077266"/>
                <a:gd name="connsiteY12" fmla="*/ 604632 h 8346397"/>
                <a:gd name="connsiteX13" fmla="*/ 2526752 w 4077266"/>
                <a:gd name="connsiteY13" fmla="*/ 531609 h 8346397"/>
                <a:gd name="connsiteX14" fmla="*/ 2596602 w 4077266"/>
                <a:gd name="connsiteY14" fmla="*/ 407782 h 8346397"/>
                <a:gd name="connsiteX15" fmla="*/ 2629939 w 4077266"/>
                <a:gd name="connsiteY15" fmla="*/ 310947 h 8346397"/>
                <a:gd name="connsiteX16" fmla="*/ 2517227 w 4077266"/>
                <a:gd name="connsiteY16" fmla="*/ 239507 h 8346397"/>
                <a:gd name="connsiteX17" fmla="*/ 2402927 w 4077266"/>
                <a:gd name="connsiteY17" fmla="*/ 271257 h 8346397"/>
                <a:gd name="connsiteX18" fmla="*/ 2275927 w 4077266"/>
                <a:gd name="connsiteY18" fmla="*/ 198232 h 8346397"/>
                <a:gd name="connsiteX19" fmla="*/ 2133052 w 4077266"/>
                <a:gd name="connsiteY19" fmla="*/ 233157 h 8346397"/>
                <a:gd name="connsiteX20" fmla="*/ 1913977 w 4077266"/>
                <a:gd name="connsiteY20" fmla="*/ 36309 h 8346397"/>
                <a:gd name="connsiteX21" fmla="*/ 1777452 w 4077266"/>
                <a:gd name="connsiteY21" fmla="*/ 13289 h 8346397"/>
                <a:gd name="connsiteX22" fmla="*/ 1703633 w 4077266"/>
                <a:gd name="connsiteY22" fmla="*/ 41864 h 8346397"/>
                <a:gd name="connsiteX23" fmla="*/ 1615527 w 4077266"/>
                <a:gd name="connsiteY23" fmla="*/ 75203 h 8346397"/>
                <a:gd name="connsiteX24" fmla="*/ 1515515 w 4077266"/>
                <a:gd name="connsiteY24" fmla="*/ 129971 h 8346397"/>
                <a:gd name="connsiteX25" fmla="*/ 1525040 w 4077266"/>
                <a:gd name="connsiteY25" fmla="*/ 194264 h 8346397"/>
                <a:gd name="connsiteX26" fmla="*/ 1505990 w 4077266"/>
                <a:gd name="connsiteY26" fmla="*/ 251415 h 8346397"/>
                <a:gd name="connsiteX27" fmla="*/ 1413121 w 4077266"/>
                <a:gd name="connsiteY27" fmla="*/ 270464 h 8346397"/>
                <a:gd name="connsiteX28" fmla="*/ 1339302 w 4077266"/>
                <a:gd name="connsiteY28" fmla="*/ 306184 h 8346397"/>
                <a:gd name="connsiteX29" fmla="*/ 1260721 w 4077266"/>
                <a:gd name="connsiteY29" fmla="*/ 346665 h 8346397"/>
                <a:gd name="connsiteX30" fmla="*/ 1191665 w 4077266"/>
                <a:gd name="connsiteY30" fmla="*/ 272847 h 8346397"/>
                <a:gd name="connsiteX31" fmla="*/ 1082127 w 4077266"/>
                <a:gd name="connsiteY31" fmla="*/ 353809 h 8346397"/>
                <a:gd name="connsiteX32" fmla="*/ 1020215 w 4077266"/>
                <a:gd name="connsiteY32" fmla="*/ 420484 h 8346397"/>
                <a:gd name="connsiteX33" fmla="*/ 858290 w 4077266"/>
                <a:gd name="connsiteY33" fmla="*/ 301422 h 8346397"/>
                <a:gd name="connsiteX34" fmla="*/ 796377 w 4077266"/>
                <a:gd name="connsiteY34" fmla="*/ 406196 h 8346397"/>
                <a:gd name="connsiteX35" fmla="*/ 755896 w 4077266"/>
                <a:gd name="connsiteY35" fmla="*/ 341903 h 8346397"/>
                <a:gd name="connsiteX36" fmla="*/ 689221 w 4077266"/>
                <a:gd name="connsiteY36" fmla="*/ 270465 h 8346397"/>
                <a:gd name="connsiteX37" fmla="*/ 667790 w 4077266"/>
                <a:gd name="connsiteY37" fmla="*/ 313328 h 8346397"/>
                <a:gd name="connsiteX38" fmla="*/ 620165 w 4077266"/>
                <a:gd name="connsiteY38" fmla="*/ 382384 h 8346397"/>
                <a:gd name="connsiteX39" fmla="*/ 589208 w 4077266"/>
                <a:gd name="connsiteY39" fmla="*/ 396672 h 8346397"/>
                <a:gd name="connsiteX40" fmla="*/ 498721 w 4077266"/>
                <a:gd name="connsiteY40" fmla="*/ 482397 h 8346397"/>
                <a:gd name="connsiteX41" fmla="*/ 396327 w 4077266"/>
                <a:gd name="connsiteY41" fmla="*/ 380003 h 8346397"/>
                <a:gd name="connsiteX42" fmla="*/ 243927 w 4077266"/>
                <a:gd name="connsiteY42" fmla="*/ 294278 h 8346397"/>
                <a:gd name="connsiteX43" fmla="*/ 174871 w 4077266"/>
                <a:gd name="connsiteY43" fmla="*/ 327615 h 8346397"/>
                <a:gd name="connsiteX44" fmla="*/ 127246 w 4077266"/>
                <a:gd name="connsiteY44" fmla="*/ 410959 h 8346397"/>
                <a:gd name="connsiteX45" fmla="*/ 43902 w 4077266"/>
                <a:gd name="connsiteY45" fmla="*/ 472872 h 8346397"/>
                <a:gd name="connsiteX46" fmla="*/ 8183 w 4077266"/>
                <a:gd name="connsiteY46" fmla="*/ 484778 h 8346397"/>
                <a:gd name="connsiteX47" fmla="*/ 198683 w 4077266"/>
                <a:gd name="connsiteY47" fmla="*/ 689565 h 8346397"/>
                <a:gd name="connsiteX48" fmla="*/ 265359 w 4077266"/>
                <a:gd name="connsiteY48" fmla="*/ 706234 h 8346397"/>
                <a:gd name="connsiteX49" fmla="*/ 298697 w 4077266"/>
                <a:gd name="connsiteY49" fmla="*/ 730047 h 8346397"/>
                <a:gd name="connsiteX50" fmla="*/ 296315 w 4077266"/>
                <a:gd name="connsiteY50" fmla="*/ 901496 h 8346397"/>
                <a:gd name="connsiteX51" fmla="*/ 362990 w 4077266"/>
                <a:gd name="connsiteY51" fmla="*/ 906259 h 8346397"/>
                <a:gd name="connsiteX52" fmla="*/ 401090 w 4077266"/>
                <a:gd name="connsiteY52" fmla="*/ 856253 h 8346397"/>
                <a:gd name="connsiteX53" fmla="*/ 482052 w 4077266"/>
                <a:gd name="connsiteY53" fmla="*/ 894353 h 8346397"/>
                <a:gd name="connsiteX54" fmla="*/ 420140 w 4077266"/>
                <a:gd name="connsiteY54" fmla="*/ 1039609 h 8346397"/>
                <a:gd name="connsiteX55" fmla="*/ 434427 w 4077266"/>
                <a:gd name="connsiteY55" fmla="*/ 1087234 h 8346397"/>
                <a:gd name="connsiteX56" fmla="*/ 379658 w 4077266"/>
                <a:gd name="connsiteY56" fmla="*/ 1139622 h 8346397"/>
                <a:gd name="connsiteX57" fmla="*/ 415377 w 4077266"/>
                <a:gd name="connsiteY57" fmla="*/ 1168196 h 8346397"/>
                <a:gd name="connsiteX58" fmla="*/ 486815 w 4077266"/>
                <a:gd name="connsiteY58" fmla="*/ 1256303 h 8346397"/>
                <a:gd name="connsiteX59" fmla="*/ 527296 w 4077266"/>
                <a:gd name="connsiteY59" fmla="*/ 1344409 h 8346397"/>
                <a:gd name="connsiteX60" fmla="*/ 636833 w 4077266"/>
                <a:gd name="connsiteY60" fmla="*/ 1396797 h 8346397"/>
                <a:gd name="connsiteX61" fmla="*/ 746371 w 4077266"/>
                <a:gd name="connsiteY61" fmla="*/ 1420609 h 8346397"/>
                <a:gd name="connsiteX62" fmla="*/ 829715 w 4077266"/>
                <a:gd name="connsiteY62" fmla="*/ 1468234 h 8346397"/>
                <a:gd name="connsiteX63" fmla="*/ 913058 w 4077266"/>
                <a:gd name="connsiteY63" fmla="*/ 1442040 h 8346397"/>
                <a:gd name="connsiteX64" fmla="*/ 994021 w 4077266"/>
                <a:gd name="connsiteY64" fmla="*/ 1368222 h 8346397"/>
                <a:gd name="connsiteX65" fmla="*/ 1103558 w 4077266"/>
                <a:gd name="connsiteY65" fmla="*/ 1351553 h 8346397"/>
                <a:gd name="connsiteX66" fmla="*/ 1170233 w 4077266"/>
                <a:gd name="connsiteY66" fmla="*/ 1356315 h 8346397"/>
                <a:gd name="connsiteX67" fmla="*/ 1329777 w 4077266"/>
                <a:gd name="connsiteY67" fmla="*/ 1465853 h 8346397"/>
                <a:gd name="connsiteX68" fmla="*/ 1389308 w 4077266"/>
                <a:gd name="connsiteY68" fmla="*/ 1494428 h 8346397"/>
                <a:gd name="connsiteX69" fmla="*/ 1260721 w 4077266"/>
                <a:gd name="connsiteY69" fmla="*/ 1596822 h 8346397"/>
                <a:gd name="connsiteX70" fmla="*/ 1263102 w 4077266"/>
                <a:gd name="connsiteY70" fmla="*/ 1661115 h 8346397"/>
                <a:gd name="connsiteX71" fmla="*/ 1425027 w 4077266"/>
                <a:gd name="connsiteY71" fmla="*/ 1613490 h 8346397"/>
                <a:gd name="connsiteX72" fmla="*/ 1386927 w 4077266"/>
                <a:gd name="connsiteY72" fmla="*/ 1677784 h 8346397"/>
                <a:gd name="connsiteX73" fmla="*/ 1405977 w 4077266"/>
                <a:gd name="connsiteY73" fmla="*/ 1751603 h 8346397"/>
                <a:gd name="connsiteX74" fmla="*/ 1517896 w 4077266"/>
                <a:gd name="connsiteY74" fmla="*/ 1787322 h 8346397"/>
                <a:gd name="connsiteX75" fmla="*/ 1591715 w 4077266"/>
                <a:gd name="connsiteY75" fmla="*/ 1803990 h 8346397"/>
                <a:gd name="connsiteX76" fmla="*/ 1501227 w 4077266"/>
                <a:gd name="connsiteY76" fmla="*/ 1934959 h 8346397"/>
                <a:gd name="connsiteX77" fmla="*/ 1494083 w 4077266"/>
                <a:gd name="connsiteY77" fmla="*/ 1984965 h 8346397"/>
                <a:gd name="connsiteX78" fmla="*/ 1422646 w 4077266"/>
                <a:gd name="connsiteY78" fmla="*/ 2020684 h 8346397"/>
                <a:gd name="connsiteX79" fmla="*/ 1391690 w 4077266"/>
                <a:gd name="connsiteY79" fmla="*/ 2082597 h 8346397"/>
                <a:gd name="connsiteX80" fmla="*/ 1260721 w 4077266"/>
                <a:gd name="connsiteY80" fmla="*/ 2056403 h 8346397"/>
                <a:gd name="connsiteX81" fmla="*/ 1139277 w 4077266"/>
                <a:gd name="connsiteY81" fmla="*/ 2056402 h 8346397"/>
                <a:gd name="connsiteX82" fmla="*/ 1072602 w 4077266"/>
                <a:gd name="connsiteY82" fmla="*/ 2084978 h 8346397"/>
                <a:gd name="connsiteX83" fmla="*/ 1065458 w 4077266"/>
                <a:gd name="connsiteY83" fmla="*/ 2184990 h 8346397"/>
                <a:gd name="connsiteX84" fmla="*/ 977352 w 4077266"/>
                <a:gd name="connsiteY84" fmla="*/ 2273097 h 8346397"/>
                <a:gd name="connsiteX85" fmla="*/ 1120227 w 4077266"/>
                <a:gd name="connsiteY85" fmla="*/ 2335009 h 8346397"/>
                <a:gd name="connsiteX86" fmla="*/ 1170234 w 4077266"/>
                <a:gd name="connsiteY86" fmla="*/ 2370727 h 8346397"/>
                <a:gd name="connsiteX87" fmla="*/ 1222621 w 4077266"/>
                <a:gd name="connsiteY87" fmla="*/ 2387397 h 8346397"/>
                <a:gd name="connsiteX88" fmla="*/ 1272627 w 4077266"/>
                <a:gd name="connsiteY88" fmla="*/ 2437403 h 8346397"/>
                <a:gd name="connsiteX89" fmla="*/ 1329777 w 4077266"/>
                <a:gd name="connsiteY89" fmla="*/ 2458834 h 8346397"/>
                <a:gd name="connsiteX90" fmla="*/ 1422646 w 4077266"/>
                <a:gd name="connsiteY90" fmla="*/ 2535034 h 8346397"/>
                <a:gd name="connsiteX91" fmla="*/ 1508371 w 4077266"/>
                <a:gd name="connsiteY91" fmla="*/ 2568373 h 8346397"/>
                <a:gd name="connsiteX92" fmla="*/ 1641721 w 4077266"/>
                <a:gd name="connsiteY92" fmla="*/ 2716009 h 8346397"/>
                <a:gd name="connsiteX93" fmla="*/ 1725065 w 4077266"/>
                <a:gd name="connsiteY93" fmla="*/ 2870790 h 8346397"/>
                <a:gd name="connsiteX94" fmla="*/ 1850477 w 4077266"/>
                <a:gd name="connsiteY94" fmla="*/ 2931907 h 8346397"/>
                <a:gd name="connsiteX95" fmla="*/ 1896514 w 4077266"/>
                <a:gd name="connsiteY95" fmla="*/ 2977947 h 8346397"/>
                <a:gd name="connsiteX96" fmla="*/ 1927471 w 4077266"/>
                <a:gd name="connsiteY96" fmla="*/ 3082722 h 8346397"/>
                <a:gd name="connsiteX97" fmla="*/ 1989383 w 4077266"/>
                <a:gd name="connsiteY97" fmla="*/ 3185115 h 8346397"/>
                <a:gd name="connsiteX98" fmla="*/ 2051296 w 4077266"/>
                <a:gd name="connsiteY98" fmla="*/ 3223215 h 8346397"/>
                <a:gd name="connsiteX99" fmla="*/ 2182265 w 4077266"/>
                <a:gd name="connsiteY99" fmla="*/ 3370853 h 8346397"/>
                <a:gd name="connsiteX100" fmla="*/ 2325139 w 4077266"/>
                <a:gd name="connsiteY100" fmla="*/ 3447053 h 8346397"/>
                <a:gd name="connsiteX101" fmla="*/ 2384671 w 4077266"/>
                <a:gd name="connsiteY101" fmla="*/ 3532778 h 8346397"/>
                <a:gd name="connsiteX102" fmla="*/ 2432296 w 4077266"/>
                <a:gd name="connsiteY102" fmla="*/ 3599453 h 8346397"/>
                <a:gd name="connsiteX103" fmla="*/ 2479921 w 4077266"/>
                <a:gd name="connsiteY103" fmla="*/ 3589929 h 8346397"/>
                <a:gd name="connsiteX104" fmla="*/ 2484683 w 4077266"/>
                <a:gd name="connsiteY104" fmla="*/ 3742328 h 8346397"/>
                <a:gd name="connsiteX105" fmla="*/ 2537071 w 4077266"/>
                <a:gd name="connsiteY105" fmla="*/ 3835197 h 8346397"/>
                <a:gd name="connsiteX106" fmla="*/ 2529927 w 4077266"/>
                <a:gd name="connsiteY106" fmla="*/ 3873297 h 8346397"/>
                <a:gd name="connsiteX107" fmla="*/ 2598983 w 4077266"/>
                <a:gd name="connsiteY107" fmla="*/ 3909015 h 8346397"/>
                <a:gd name="connsiteX108" fmla="*/ 2656133 w 4077266"/>
                <a:gd name="connsiteY108" fmla="*/ 3854247 h 8346397"/>
                <a:gd name="connsiteX109" fmla="*/ 2689471 w 4077266"/>
                <a:gd name="connsiteY109" fmla="*/ 3937590 h 8346397"/>
                <a:gd name="connsiteX110" fmla="*/ 2734715 w 4077266"/>
                <a:gd name="connsiteY110" fmla="*/ 3982834 h 8346397"/>
                <a:gd name="connsiteX111" fmla="*/ 2808533 w 4077266"/>
                <a:gd name="connsiteY111" fmla="*/ 4006647 h 8346397"/>
                <a:gd name="connsiteX112" fmla="*/ 2860921 w 4077266"/>
                <a:gd name="connsiteY112" fmla="*/ 4075703 h 8346397"/>
                <a:gd name="connsiteX113" fmla="*/ 2946646 w 4077266"/>
                <a:gd name="connsiteY113" fmla="*/ 4130472 h 8346397"/>
                <a:gd name="connsiteX114" fmla="*/ 2999033 w 4077266"/>
                <a:gd name="connsiteY114" fmla="*/ 4163809 h 8346397"/>
                <a:gd name="connsiteX115" fmla="*/ 2870446 w 4077266"/>
                <a:gd name="connsiteY115" fmla="*/ 4256678 h 8346397"/>
                <a:gd name="connsiteX116" fmla="*/ 2868064 w 4077266"/>
                <a:gd name="connsiteY116" fmla="*/ 4311446 h 8346397"/>
                <a:gd name="connsiteX117" fmla="*/ 2970458 w 4077266"/>
                <a:gd name="connsiteY117" fmla="*/ 4428128 h 8346397"/>
                <a:gd name="connsiteX118" fmla="*/ 3065708 w 4077266"/>
                <a:gd name="connsiteY118" fmla="*/ 4490040 h 8346397"/>
                <a:gd name="connsiteX119" fmla="*/ 3096665 w 4077266"/>
                <a:gd name="connsiteY119" fmla="*/ 4528140 h 8346397"/>
                <a:gd name="connsiteX120" fmla="*/ 3082377 w 4077266"/>
                <a:gd name="connsiteY120" fmla="*/ 4609103 h 8346397"/>
                <a:gd name="connsiteX121" fmla="*/ 3077615 w 4077266"/>
                <a:gd name="connsiteY121" fmla="*/ 4692447 h 8346397"/>
                <a:gd name="connsiteX122" fmla="*/ 3034752 w 4077266"/>
                <a:gd name="connsiteY122" fmla="*/ 4701972 h 8346397"/>
                <a:gd name="connsiteX123" fmla="*/ 3008558 w 4077266"/>
                <a:gd name="connsiteY123" fmla="*/ 4718640 h 8346397"/>
                <a:gd name="connsiteX124" fmla="*/ 3053802 w 4077266"/>
                <a:gd name="connsiteY124" fmla="*/ 4795632 h 8346397"/>
                <a:gd name="connsiteX125" fmla="*/ 3037133 w 4077266"/>
                <a:gd name="connsiteY125" fmla="*/ 4868659 h 8346397"/>
                <a:gd name="connsiteX126" fmla="*/ 3020465 w 4077266"/>
                <a:gd name="connsiteY126" fmla="*/ 5004390 h 8346397"/>
                <a:gd name="connsiteX127" fmla="*/ 2982365 w 4077266"/>
                <a:gd name="connsiteY127" fmla="*/ 5044872 h 8346397"/>
                <a:gd name="connsiteX128" fmla="*/ 2965696 w 4077266"/>
                <a:gd name="connsiteY128" fmla="*/ 5166315 h 8346397"/>
                <a:gd name="connsiteX129" fmla="*/ 2937121 w 4077266"/>
                <a:gd name="connsiteY129" fmla="*/ 5285378 h 8346397"/>
                <a:gd name="connsiteX130" fmla="*/ 2989508 w 4077266"/>
                <a:gd name="connsiteY130" fmla="*/ 5302047 h 8346397"/>
                <a:gd name="connsiteX131" fmla="*/ 2987127 w 4077266"/>
                <a:gd name="connsiteY131" fmla="*/ 5347290 h 8346397"/>
                <a:gd name="connsiteX132" fmla="*/ 2984746 w 4077266"/>
                <a:gd name="connsiteY132" fmla="*/ 5402059 h 8346397"/>
                <a:gd name="connsiteX133" fmla="*/ 3041896 w 4077266"/>
                <a:gd name="connsiteY133" fmla="*/ 5471115 h 8346397"/>
                <a:gd name="connsiteX134" fmla="*/ 3089521 w 4077266"/>
                <a:gd name="connsiteY134" fmla="*/ 5597322 h 8346397"/>
                <a:gd name="connsiteX135" fmla="*/ 2996652 w 4077266"/>
                <a:gd name="connsiteY135" fmla="*/ 5887834 h 8346397"/>
                <a:gd name="connsiteX136" fmla="*/ 3018083 w 4077266"/>
                <a:gd name="connsiteY136" fmla="*/ 5942603 h 8346397"/>
                <a:gd name="connsiteX137" fmla="*/ 3044277 w 4077266"/>
                <a:gd name="connsiteY137" fmla="*/ 5994990 h 8346397"/>
                <a:gd name="connsiteX138" fmla="*/ 3049040 w 4077266"/>
                <a:gd name="connsiteY138" fmla="*/ 6099765 h 8346397"/>
                <a:gd name="connsiteX139" fmla="*/ 3028402 w 4077266"/>
                <a:gd name="connsiteY139" fmla="*/ 6195807 h 8346397"/>
                <a:gd name="connsiteX140" fmla="*/ 2956170 w 4077266"/>
                <a:gd name="connsiteY140" fmla="*/ 6259310 h 8346397"/>
                <a:gd name="connsiteX141" fmla="*/ 2920452 w 4077266"/>
                <a:gd name="connsiteY141" fmla="*/ 6240259 h 8346397"/>
                <a:gd name="connsiteX142" fmla="*/ 2849015 w 4077266"/>
                <a:gd name="connsiteY142" fmla="*/ 6252165 h 8346397"/>
                <a:gd name="connsiteX143" fmla="*/ 2713283 w 4077266"/>
                <a:gd name="connsiteY143" fmla="*/ 6364084 h 8346397"/>
                <a:gd name="connsiteX144" fmla="*/ 2606127 w 4077266"/>
                <a:gd name="connsiteY144" fmla="*/ 6349797 h 8346397"/>
                <a:gd name="connsiteX145" fmla="*/ 2575171 w 4077266"/>
                <a:gd name="connsiteY145" fmla="*/ 6378372 h 8346397"/>
                <a:gd name="connsiteX146" fmla="*/ 2508495 w 4077266"/>
                <a:gd name="connsiteY146" fmla="*/ 6423614 h 8346397"/>
                <a:gd name="connsiteX147" fmla="*/ 2391815 w 4077266"/>
                <a:gd name="connsiteY147" fmla="*/ 6411709 h 8346397"/>
                <a:gd name="connsiteX148" fmla="*/ 2368002 w 4077266"/>
                <a:gd name="connsiteY148" fmla="*/ 6528390 h 8346397"/>
                <a:gd name="connsiteX149" fmla="*/ 2363240 w 4077266"/>
                <a:gd name="connsiteY149" fmla="*/ 6564109 h 8346397"/>
                <a:gd name="connsiteX150" fmla="*/ 2339428 w 4077266"/>
                <a:gd name="connsiteY150" fmla="*/ 6583159 h 8346397"/>
                <a:gd name="connsiteX151" fmla="*/ 2141783 w 4077266"/>
                <a:gd name="connsiteY151" fmla="*/ 6535534 h 8346397"/>
                <a:gd name="connsiteX152" fmla="*/ 2103683 w 4077266"/>
                <a:gd name="connsiteY152" fmla="*/ 6587922 h 8346397"/>
                <a:gd name="connsiteX153" fmla="*/ 2072727 w 4077266"/>
                <a:gd name="connsiteY153" fmla="*/ 6683172 h 8346397"/>
                <a:gd name="connsiteX154" fmla="*/ 2039389 w 4077266"/>
                <a:gd name="connsiteY154" fmla="*/ 6747465 h 8346397"/>
                <a:gd name="connsiteX155" fmla="*/ 2051296 w 4077266"/>
                <a:gd name="connsiteY155" fmla="*/ 6809378 h 8346397"/>
                <a:gd name="connsiteX156" fmla="*/ 2184646 w 4077266"/>
                <a:gd name="connsiteY156" fmla="*/ 6921297 h 8346397"/>
                <a:gd name="connsiteX157" fmla="*/ 2253702 w 4077266"/>
                <a:gd name="connsiteY157" fmla="*/ 6954634 h 8346397"/>
                <a:gd name="connsiteX158" fmla="*/ 2237033 w 4077266"/>
                <a:gd name="connsiteY158" fmla="*/ 6978447 h 8346397"/>
                <a:gd name="connsiteX159" fmla="*/ 2201315 w 4077266"/>
                <a:gd name="connsiteY159" fmla="*/ 6997497 h 8346397"/>
                <a:gd name="connsiteX160" fmla="*/ 2234652 w 4077266"/>
                <a:gd name="connsiteY160" fmla="*/ 7073697 h 8346397"/>
                <a:gd name="connsiteX161" fmla="*/ 2203696 w 4077266"/>
                <a:gd name="connsiteY161" fmla="*/ 7095128 h 8346397"/>
                <a:gd name="connsiteX162" fmla="*/ 2098921 w 4077266"/>
                <a:gd name="connsiteY162" fmla="*/ 7033215 h 8346397"/>
                <a:gd name="connsiteX163" fmla="*/ 2056058 w 4077266"/>
                <a:gd name="connsiteY163" fmla="*/ 7059409 h 8346397"/>
                <a:gd name="connsiteX164" fmla="*/ 1996527 w 4077266"/>
                <a:gd name="connsiteY164" fmla="*/ 6957015 h 8346397"/>
                <a:gd name="connsiteX165" fmla="*/ 1879846 w 4077266"/>
                <a:gd name="connsiteY165" fmla="*/ 6983209 h 8346397"/>
                <a:gd name="connsiteX166" fmla="*/ 1815552 w 4077266"/>
                <a:gd name="connsiteY166" fmla="*/ 6987972 h 8346397"/>
                <a:gd name="connsiteX167" fmla="*/ 1765546 w 4077266"/>
                <a:gd name="connsiteY167" fmla="*/ 6983210 h 8346397"/>
                <a:gd name="connsiteX168" fmla="*/ 1708396 w 4077266"/>
                <a:gd name="connsiteY168" fmla="*/ 7028453 h 8346397"/>
                <a:gd name="connsiteX169" fmla="*/ 1529802 w 4077266"/>
                <a:gd name="connsiteY169" fmla="*/ 6987972 h 8346397"/>
                <a:gd name="connsiteX170" fmla="*/ 1553614 w 4077266"/>
                <a:gd name="connsiteY170" fmla="*/ 7114178 h 8346397"/>
                <a:gd name="connsiteX171" fmla="*/ 1477415 w 4077266"/>
                <a:gd name="connsiteY171" fmla="*/ 7159422 h 8346397"/>
                <a:gd name="connsiteX172" fmla="*/ 1415502 w 4077266"/>
                <a:gd name="connsiteY172" fmla="*/ 7226096 h 8346397"/>
                <a:gd name="connsiteX173" fmla="*/ 1265483 w 4077266"/>
                <a:gd name="connsiteY173" fmla="*/ 7218953 h 8346397"/>
                <a:gd name="connsiteX174" fmla="*/ 1213096 w 4077266"/>
                <a:gd name="connsiteY174" fmla="*/ 7328490 h 8346397"/>
                <a:gd name="connsiteX0" fmla="*/ 1244052 w 4186823"/>
                <a:gd name="connsiteY0" fmla="*/ 7386434 h 8346397"/>
                <a:gd name="connsiteX1" fmla="*/ 1561552 w 4186823"/>
                <a:gd name="connsiteY1" fmla="*/ 8332582 h 8346397"/>
                <a:gd name="connsiteX2" fmla="*/ 2679152 w 4186823"/>
                <a:gd name="connsiteY2" fmla="*/ 7418182 h 8346397"/>
                <a:gd name="connsiteX3" fmla="*/ 4076152 w 4186823"/>
                <a:gd name="connsiteY3" fmla="*/ 6491082 h 8346397"/>
                <a:gd name="connsiteX4" fmla="*/ 4038052 w 4186823"/>
                <a:gd name="connsiteY4" fmla="*/ 4865482 h 8346397"/>
                <a:gd name="connsiteX5" fmla="*/ 3244302 w 4186823"/>
                <a:gd name="connsiteY5" fmla="*/ 953882 h 8346397"/>
                <a:gd name="connsiteX6" fmla="*/ 3056977 w 4186823"/>
                <a:gd name="connsiteY6" fmla="*/ 982457 h 8346397"/>
                <a:gd name="connsiteX7" fmla="*/ 2958552 w 4186823"/>
                <a:gd name="connsiteY7" fmla="*/ 976107 h 8346397"/>
                <a:gd name="connsiteX8" fmla="*/ 2926802 w 4186823"/>
                <a:gd name="connsiteY8" fmla="*/ 906257 h 8346397"/>
                <a:gd name="connsiteX9" fmla="*/ 2866477 w 4186823"/>
                <a:gd name="connsiteY9" fmla="*/ 893559 h 8346397"/>
                <a:gd name="connsiteX10" fmla="*/ 2799802 w 4186823"/>
                <a:gd name="connsiteY10" fmla="*/ 874507 h 8346397"/>
                <a:gd name="connsiteX11" fmla="*/ 2761702 w 4186823"/>
                <a:gd name="connsiteY11" fmla="*/ 807832 h 8346397"/>
                <a:gd name="connsiteX12" fmla="*/ 2609302 w 4186823"/>
                <a:gd name="connsiteY12" fmla="*/ 760207 h 8346397"/>
                <a:gd name="connsiteX13" fmla="*/ 2580727 w 4186823"/>
                <a:gd name="connsiteY13" fmla="*/ 604632 h 8346397"/>
                <a:gd name="connsiteX14" fmla="*/ 2526752 w 4186823"/>
                <a:gd name="connsiteY14" fmla="*/ 531609 h 8346397"/>
                <a:gd name="connsiteX15" fmla="*/ 2596602 w 4186823"/>
                <a:gd name="connsiteY15" fmla="*/ 407782 h 8346397"/>
                <a:gd name="connsiteX16" fmla="*/ 2629939 w 4186823"/>
                <a:gd name="connsiteY16" fmla="*/ 310947 h 8346397"/>
                <a:gd name="connsiteX17" fmla="*/ 2517227 w 4186823"/>
                <a:gd name="connsiteY17" fmla="*/ 239507 h 8346397"/>
                <a:gd name="connsiteX18" fmla="*/ 2402927 w 4186823"/>
                <a:gd name="connsiteY18" fmla="*/ 271257 h 8346397"/>
                <a:gd name="connsiteX19" fmla="*/ 2275927 w 4186823"/>
                <a:gd name="connsiteY19" fmla="*/ 198232 h 8346397"/>
                <a:gd name="connsiteX20" fmla="*/ 2133052 w 4186823"/>
                <a:gd name="connsiteY20" fmla="*/ 233157 h 8346397"/>
                <a:gd name="connsiteX21" fmla="*/ 1913977 w 4186823"/>
                <a:gd name="connsiteY21" fmla="*/ 36309 h 8346397"/>
                <a:gd name="connsiteX22" fmla="*/ 1777452 w 4186823"/>
                <a:gd name="connsiteY22" fmla="*/ 13289 h 8346397"/>
                <a:gd name="connsiteX23" fmla="*/ 1703633 w 4186823"/>
                <a:gd name="connsiteY23" fmla="*/ 41864 h 8346397"/>
                <a:gd name="connsiteX24" fmla="*/ 1615527 w 4186823"/>
                <a:gd name="connsiteY24" fmla="*/ 75203 h 8346397"/>
                <a:gd name="connsiteX25" fmla="*/ 1515515 w 4186823"/>
                <a:gd name="connsiteY25" fmla="*/ 129971 h 8346397"/>
                <a:gd name="connsiteX26" fmla="*/ 1525040 w 4186823"/>
                <a:gd name="connsiteY26" fmla="*/ 194264 h 8346397"/>
                <a:gd name="connsiteX27" fmla="*/ 1505990 w 4186823"/>
                <a:gd name="connsiteY27" fmla="*/ 251415 h 8346397"/>
                <a:gd name="connsiteX28" fmla="*/ 1413121 w 4186823"/>
                <a:gd name="connsiteY28" fmla="*/ 270464 h 8346397"/>
                <a:gd name="connsiteX29" fmla="*/ 1339302 w 4186823"/>
                <a:gd name="connsiteY29" fmla="*/ 306184 h 8346397"/>
                <a:gd name="connsiteX30" fmla="*/ 1260721 w 4186823"/>
                <a:gd name="connsiteY30" fmla="*/ 346665 h 8346397"/>
                <a:gd name="connsiteX31" fmla="*/ 1191665 w 4186823"/>
                <a:gd name="connsiteY31" fmla="*/ 272847 h 8346397"/>
                <a:gd name="connsiteX32" fmla="*/ 1082127 w 4186823"/>
                <a:gd name="connsiteY32" fmla="*/ 353809 h 8346397"/>
                <a:gd name="connsiteX33" fmla="*/ 1020215 w 4186823"/>
                <a:gd name="connsiteY33" fmla="*/ 420484 h 8346397"/>
                <a:gd name="connsiteX34" fmla="*/ 858290 w 4186823"/>
                <a:gd name="connsiteY34" fmla="*/ 301422 h 8346397"/>
                <a:gd name="connsiteX35" fmla="*/ 796377 w 4186823"/>
                <a:gd name="connsiteY35" fmla="*/ 406196 h 8346397"/>
                <a:gd name="connsiteX36" fmla="*/ 755896 w 4186823"/>
                <a:gd name="connsiteY36" fmla="*/ 341903 h 8346397"/>
                <a:gd name="connsiteX37" fmla="*/ 689221 w 4186823"/>
                <a:gd name="connsiteY37" fmla="*/ 270465 h 8346397"/>
                <a:gd name="connsiteX38" fmla="*/ 667790 w 4186823"/>
                <a:gd name="connsiteY38" fmla="*/ 313328 h 8346397"/>
                <a:gd name="connsiteX39" fmla="*/ 620165 w 4186823"/>
                <a:gd name="connsiteY39" fmla="*/ 382384 h 8346397"/>
                <a:gd name="connsiteX40" fmla="*/ 589208 w 4186823"/>
                <a:gd name="connsiteY40" fmla="*/ 396672 h 8346397"/>
                <a:gd name="connsiteX41" fmla="*/ 498721 w 4186823"/>
                <a:gd name="connsiteY41" fmla="*/ 482397 h 8346397"/>
                <a:gd name="connsiteX42" fmla="*/ 396327 w 4186823"/>
                <a:gd name="connsiteY42" fmla="*/ 380003 h 8346397"/>
                <a:gd name="connsiteX43" fmla="*/ 243927 w 4186823"/>
                <a:gd name="connsiteY43" fmla="*/ 294278 h 8346397"/>
                <a:gd name="connsiteX44" fmla="*/ 174871 w 4186823"/>
                <a:gd name="connsiteY44" fmla="*/ 327615 h 8346397"/>
                <a:gd name="connsiteX45" fmla="*/ 127246 w 4186823"/>
                <a:gd name="connsiteY45" fmla="*/ 410959 h 8346397"/>
                <a:gd name="connsiteX46" fmla="*/ 43902 w 4186823"/>
                <a:gd name="connsiteY46" fmla="*/ 472872 h 8346397"/>
                <a:gd name="connsiteX47" fmla="*/ 8183 w 4186823"/>
                <a:gd name="connsiteY47" fmla="*/ 484778 h 8346397"/>
                <a:gd name="connsiteX48" fmla="*/ 198683 w 4186823"/>
                <a:gd name="connsiteY48" fmla="*/ 689565 h 8346397"/>
                <a:gd name="connsiteX49" fmla="*/ 265359 w 4186823"/>
                <a:gd name="connsiteY49" fmla="*/ 706234 h 8346397"/>
                <a:gd name="connsiteX50" fmla="*/ 298697 w 4186823"/>
                <a:gd name="connsiteY50" fmla="*/ 730047 h 8346397"/>
                <a:gd name="connsiteX51" fmla="*/ 296315 w 4186823"/>
                <a:gd name="connsiteY51" fmla="*/ 901496 h 8346397"/>
                <a:gd name="connsiteX52" fmla="*/ 362990 w 4186823"/>
                <a:gd name="connsiteY52" fmla="*/ 906259 h 8346397"/>
                <a:gd name="connsiteX53" fmla="*/ 401090 w 4186823"/>
                <a:gd name="connsiteY53" fmla="*/ 856253 h 8346397"/>
                <a:gd name="connsiteX54" fmla="*/ 482052 w 4186823"/>
                <a:gd name="connsiteY54" fmla="*/ 894353 h 8346397"/>
                <a:gd name="connsiteX55" fmla="*/ 420140 w 4186823"/>
                <a:gd name="connsiteY55" fmla="*/ 1039609 h 8346397"/>
                <a:gd name="connsiteX56" fmla="*/ 434427 w 4186823"/>
                <a:gd name="connsiteY56" fmla="*/ 1087234 h 8346397"/>
                <a:gd name="connsiteX57" fmla="*/ 379658 w 4186823"/>
                <a:gd name="connsiteY57" fmla="*/ 1139622 h 8346397"/>
                <a:gd name="connsiteX58" fmla="*/ 415377 w 4186823"/>
                <a:gd name="connsiteY58" fmla="*/ 1168196 h 8346397"/>
                <a:gd name="connsiteX59" fmla="*/ 486815 w 4186823"/>
                <a:gd name="connsiteY59" fmla="*/ 1256303 h 8346397"/>
                <a:gd name="connsiteX60" fmla="*/ 527296 w 4186823"/>
                <a:gd name="connsiteY60" fmla="*/ 1344409 h 8346397"/>
                <a:gd name="connsiteX61" fmla="*/ 636833 w 4186823"/>
                <a:gd name="connsiteY61" fmla="*/ 1396797 h 8346397"/>
                <a:gd name="connsiteX62" fmla="*/ 746371 w 4186823"/>
                <a:gd name="connsiteY62" fmla="*/ 1420609 h 8346397"/>
                <a:gd name="connsiteX63" fmla="*/ 829715 w 4186823"/>
                <a:gd name="connsiteY63" fmla="*/ 1468234 h 8346397"/>
                <a:gd name="connsiteX64" fmla="*/ 913058 w 4186823"/>
                <a:gd name="connsiteY64" fmla="*/ 1442040 h 8346397"/>
                <a:gd name="connsiteX65" fmla="*/ 994021 w 4186823"/>
                <a:gd name="connsiteY65" fmla="*/ 1368222 h 8346397"/>
                <a:gd name="connsiteX66" fmla="*/ 1103558 w 4186823"/>
                <a:gd name="connsiteY66" fmla="*/ 1351553 h 8346397"/>
                <a:gd name="connsiteX67" fmla="*/ 1170233 w 4186823"/>
                <a:gd name="connsiteY67" fmla="*/ 1356315 h 8346397"/>
                <a:gd name="connsiteX68" fmla="*/ 1329777 w 4186823"/>
                <a:gd name="connsiteY68" fmla="*/ 1465853 h 8346397"/>
                <a:gd name="connsiteX69" fmla="*/ 1389308 w 4186823"/>
                <a:gd name="connsiteY69" fmla="*/ 1494428 h 8346397"/>
                <a:gd name="connsiteX70" fmla="*/ 1260721 w 4186823"/>
                <a:gd name="connsiteY70" fmla="*/ 1596822 h 8346397"/>
                <a:gd name="connsiteX71" fmla="*/ 1263102 w 4186823"/>
                <a:gd name="connsiteY71" fmla="*/ 1661115 h 8346397"/>
                <a:gd name="connsiteX72" fmla="*/ 1425027 w 4186823"/>
                <a:gd name="connsiteY72" fmla="*/ 1613490 h 8346397"/>
                <a:gd name="connsiteX73" fmla="*/ 1386927 w 4186823"/>
                <a:gd name="connsiteY73" fmla="*/ 1677784 h 8346397"/>
                <a:gd name="connsiteX74" fmla="*/ 1405977 w 4186823"/>
                <a:gd name="connsiteY74" fmla="*/ 1751603 h 8346397"/>
                <a:gd name="connsiteX75" fmla="*/ 1517896 w 4186823"/>
                <a:gd name="connsiteY75" fmla="*/ 1787322 h 8346397"/>
                <a:gd name="connsiteX76" fmla="*/ 1591715 w 4186823"/>
                <a:gd name="connsiteY76" fmla="*/ 1803990 h 8346397"/>
                <a:gd name="connsiteX77" fmla="*/ 1501227 w 4186823"/>
                <a:gd name="connsiteY77" fmla="*/ 1934959 h 8346397"/>
                <a:gd name="connsiteX78" fmla="*/ 1494083 w 4186823"/>
                <a:gd name="connsiteY78" fmla="*/ 1984965 h 8346397"/>
                <a:gd name="connsiteX79" fmla="*/ 1422646 w 4186823"/>
                <a:gd name="connsiteY79" fmla="*/ 2020684 h 8346397"/>
                <a:gd name="connsiteX80" fmla="*/ 1391690 w 4186823"/>
                <a:gd name="connsiteY80" fmla="*/ 2082597 h 8346397"/>
                <a:gd name="connsiteX81" fmla="*/ 1260721 w 4186823"/>
                <a:gd name="connsiteY81" fmla="*/ 2056403 h 8346397"/>
                <a:gd name="connsiteX82" fmla="*/ 1139277 w 4186823"/>
                <a:gd name="connsiteY82" fmla="*/ 2056402 h 8346397"/>
                <a:gd name="connsiteX83" fmla="*/ 1072602 w 4186823"/>
                <a:gd name="connsiteY83" fmla="*/ 2084978 h 8346397"/>
                <a:gd name="connsiteX84" fmla="*/ 1065458 w 4186823"/>
                <a:gd name="connsiteY84" fmla="*/ 2184990 h 8346397"/>
                <a:gd name="connsiteX85" fmla="*/ 977352 w 4186823"/>
                <a:gd name="connsiteY85" fmla="*/ 2273097 h 8346397"/>
                <a:gd name="connsiteX86" fmla="*/ 1120227 w 4186823"/>
                <a:gd name="connsiteY86" fmla="*/ 2335009 h 8346397"/>
                <a:gd name="connsiteX87" fmla="*/ 1170234 w 4186823"/>
                <a:gd name="connsiteY87" fmla="*/ 2370727 h 8346397"/>
                <a:gd name="connsiteX88" fmla="*/ 1222621 w 4186823"/>
                <a:gd name="connsiteY88" fmla="*/ 2387397 h 8346397"/>
                <a:gd name="connsiteX89" fmla="*/ 1272627 w 4186823"/>
                <a:gd name="connsiteY89" fmla="*/ 2437403 h 8346397"/>
                <a:gd name="connsiteX90" fmla="*/ 1329777 w 4186823"/>
                <a:gd name="connsiteY90" fmla="*/ 2458834 h 8346397"/>
                <a:gd name="connsiteX91" fmla="*/ 1422646 w 4186823"/>
                <a:gd name="connsiteY91" fmla="*/ 2535034 h 8346397"/>
                <a:gd name="connsiteX92" fmla="*/ 1508371 w 4186823"/>
                <a:gd name="connsiteY92" fmla="*/ 2568373 h 8346397"/>
                <a:gd name="connsiteX93" fmla="*/ 1641721 w 4186823"/>
                <a:gd name="connsiteY93" fmla="*/ 2716009 h 8346397"/>
                <a:gd name="connsiteX94" fmla="*/ 1725065 w 4186823"/>
                <a:gd name="connsiteY94" fmla="*/ 2870790 h 8346397"/>
                <a:gd name="connsiteX95" fmla="*/ 1850477 w 4186823"/>
                <a:gd name="connsiteY95" fmla="*/ 2931907 h 8346397"/>
                <a:gd name="connsiteX96" fmla="*/ 1896514 w 4186823"/>
                <a:gd name="connsiteY96" fmla="*/ 2977947 h 8346397"/>
                <a:gd name="connsiteX97" fmla="*/ 1927471 w 4186823"/>
                <a:gd name="connsiteY97" fmla="*/ 3082722 h 8346397"/>
                <a:gd name="connsiteX98" fmla="*/ 1989383 w 4186823"/>
                <a:gd name="connsiteY98" fmla="*/ 3185115 h 8346397"/>
                <a:gd name="connsiteX99" fmla="*/ 2051296 w 4186823"/>
                <a:gd name="connsiteY99" fmla="*/ 3223215 h 8346397"/>
                <a:gd name="connsiteX100" fmla="*/ 2182265 w 4186823"/>
                <a:gd name="connsiteY100" fmla="*/ 3370853 h 8346397"/>
                <a:gd name="connsiteX101" fmla="*/ 2325139 w 4186823"/>
                <a:gd name="connsiteY101" fmla="*/ 3447053 h 8346397"/>
                <a:gd name="connsiteX102" fmla="*/ 2384671 w 4186823"/>
                <a:gd name="connsiteY102" fmla="*/ 3532778 h 8346397"/>
                <a:gd name="connsiteX103" fmla="*/ 2432296 w 4186823"/>
                <a:gd name="connsiteY103" fmla="*/ 3599453 h 8346397"/>
                <a:gd name="connsiteX104" fmla="*/ 2479921 w 4186823"/>
                <a:gd name="connsiteY104" fmla="*/ 3589929 h 8346397"/>
                <a:gd name="connsiteX105" fmla="*/ 2484683 w 4186823"/>
                <a:gd name="connsiteY105" fmla="*/ 3742328 h 8346397"/>
                <a:gd name="connsiteX106" fmla="*/ 2537071 w 4186823"/>
                <a:gd name="connsiteY106" fmla="*/ 3835197 h 8346397"/>
                <a:gd name="connsiteX107" fmla="*/ 2529927 w 4186823"/>
                <a:gd name="connsiteY107" fmla="*/ 3873297 h 8346397"/>
                <a:gd name="connsiteX108" fmla="*/ 2598983 w 4186823"/>
                <a:gd name="connsiteY108" fmla="*/ 3909015 h 8346397"/>
                <a:gd name="connsiteX109" fmla="*/ 2656133 w 4186823"/>
                <a:gd name="connsiteY109" fmla="*/ 3854247 h 8346397"/>
                <a:gd name="connsiteX110" fmla="*/ 2689471 w 4186823"/>
                <a:gd name="connsiteY110" fmla="*/ 3937590 h 8346397"/>
                <a:gd name="connsiteX111" fmla="*/ 2734715 w 4186823"/>
                <a:gd name="connsiteY111" fmla="*/ 3982834 h 8346397"/>
                <a:gd name="connsiteX112" fmla="*/ 2808533 w 4186823"/>
                <a:gd name="connsiteY112" fmla="*/ 4006647 h 8346397"/>
                <a:gd name="connsiteX113" fmla="*/ 2860921 w 4186823"/>
                <a:gd name="connsiteY113" fmla="*/ 4075703 h 8346397"/>
                <a:gd name="connsiteX114" fmla="*/ 2946646 w 4186823"/>
                <a:gd name="connsiteY114" fmla="*/ 4130472 h 8346397"/>
                <a:gd name="connsiteX115" fmla="*/ 2999033 w 4186823"/>
                <a:gd name="connsiteY115" fmla="*/ 4163809 h 8346397"/>
                <a:gd name="connsiteX116" fmla="*/ 2870446 w 4186823"/>
                <a:gd name="connsiteY116" fmla="*/ 4256678 h 8346397"/>
                <a:gd name="connsiteX117" fmla="*/ 2868064 w 4186823"/>
                <a:gd name="connsiteY117" fmla="*/ 4311446 h 8346397"/>
                <a:gd name="connsiteX118" fmla="*/ 2970458 w 4186823"/>
                <a:gd name="connsiteY118" fmla="*/ 4428128 h 8346397"/>
                <a:gd name="connsiteX119" fmla="*/ 3065708 w 4186823"/>
                <a:gd name="connsiteY119" fmla="*/ 4490040 h 8346397"/>
                <a:gd name="connsiteX120" fmla="*/ 3096665 w 4186823"/>
                <a:gd name="connsiteY120" fmla="*/ 4528140 h 8346397"/>
                <a:gd name="connsiteX121" fmla="*/ 3082377 w 4186823"/>
                <a:gd name="connsiteY121" fmla="*/ 4609103 h 8346397"/>
                <a:gd name="connsiteX122" fmla="*/ 3077615 w 4186823"/>
                <a:gd name="connsiteY122" fmla="*/ 4692447 h 8346397"/>
                <a:gd name="connsiteX123" fmla="*/ 3034752 w 4186823"/>
                <a:gd name="connsiteY123" fmla="*/ 4701972 h 8346397"/>
                <a:gd name="connsiteX124" fmla="*/ 3008558 w 4186823"/>
                <a:gd name="connsiteY124" fmla="*/ 4718640 h 8346397"/>
                <a:gd name="connsiteX125" fmla="*/ 3053802 w 4186823"/>
                <a:gd name="connsiteY125" fmla="*/ 4795632 h 8346397"/>
                <a:gd name="connsiteX126" fmla="*/ 3037133 w 4186823"/>
                <a:gd name="connsiteY126" fmla="*/ 4868659 h 8346397"/>
                <a:gd name="connsiteX127" fmla="*/ 3020465 w 4186823"/>
                <a:gd name="connsiteY127" fmla="*/ 5004390 h 8346397"/>
                <a:gd name="connsiteX128" fmla="*/ 2982365 w 4186823"/>
                <a:gd name="connsiteY128" fmla="*/ 5044872 h 8346397"/>
                <a:gd name="connsiteX129" fmla="*/ 2965696 w 4186823"/>
                <a:gd name="connsiteY129" fmla="*/ 5166315 h 8346397"/>
                <a:gd name="connsiteX130" fmla="*/ 2937121 w 4186823"/>
                <a:gd name="connsiteY130" fmla="*/ 5285378 h 8346397"/>
                <a:gd name="connsiteX131" fmla="*/ 2989508 w 4186823"/>
                <a:gd name="connsiteY131" fmla="*/ 5302047 h 8346397"/>
                <a:gd name="connsiteX132" fmla="*/ 2987127 w 4186823"/>
                <a:gd name="connsiteY132" fmla="*/ 5347290 h 8346397"/>
                <a:gd name="connsiteX133" fmla="*/ 2984746 w 4186823"/>
                <a:gd name="connsiteY133" fmla="*/ 5402059 h 8346397"/>
                <a:gd name="connsiteX134" fmla="*/ 3041896 w 4186823"/>
                <a:gd name="connsiteY134" fmla="*/ 5471115 h 8346397"/>
                <a:gd name="connsiteX135" fmla="*/ 3089521 w 4186823"/>
                <a:gd name="connsiteY135" fmla="*/ 5597322 h 8346397"/>
                <a:gd name="connsiteX136" fmla="*/ 2996652 w 4186823"/>
                <a:gd name="connsiteY136" fmla="*/ 5887834 h 8346397"/>
                <a:gd name="connsiteX137" fmla="*/ 3018083 w 4186823"/>
                <a:gd name="connsiteY137" fmla="*/ 5942603 h 8346397"/>
                <a:gd name="connsiteX138" fmla="*/ 3044277 w 4186823"/>
                <a:gd name="connsiteY138" fmla="*/ 5994990 h 8346397"/>
                <a:gd name="connsiteX139" fmla="*/ 3049040 w 4186823"/>
                <a:gd name="connsiteY139" fmla="*/ 6099765 h 8346397"/>
                <a:gd name="connsiteX140" fmla="*/ 3028402 w 4186823"/>
                <a:gd name="connsiteY140" fmla="*/ 6195807 h 8346397"/>
                <a:gd name="connsiteX141" fmla="*/ 2956170 w 4186823"/>
                <a:gd name="connsiteY141" fmla="*/ 6259310 h 8346397"/>
                <a:gd name="connsiteX142" fmla="*/ 2920452 w 4186823"/>
                <a:gd name="connsiteY142" fmla="*/ 6240259 h 8346397"/>
                <a:gd name="connsiteX143" fmla="*/ 2849015 w 4186823"/>
                <a:gd name="connsiteY143" fmla="*/ 6252165 h 8346397"/>
                <a:gd name="connsiteX144" fmla="*/ 2713283 w 4186823"/>
                <a:gd name="connsiteY144" fmla="*/ 6364084 h 8346397"/>
                <a:gd name="connsiteX145" fmla="*/ 2606127 w 4186823"/>
                <a:gd name="connsiteY145" fmla="*/ 6349797 h 8346397"/>
                <a:gd name="connsiteX146" fmla="*/ 2575171 w 4186823"/>
                <a:gd name="connsiteY146" fmla="*/ 6378372 h 8346397"/>
                <a:gd name="connsiteX147" fmla="*/ 2508495 w 4186823"/>
                <a:gd name="connsiteY147" fmla="*/ 6423614 h 8346397"/>
                <a:gd name="connsiteX148" fmla="*/ 2391815 w 4186823"/>
                <a:gd name="connsiteY148" fmla="*/ 6411709 h 8346397"/>
                <a:gd name="connsiteX149" fmla="*/ 2368002 w 4186823"/>
                <a:gd name="connsiteY149" fmla="*/ 6528390 h 8346397"/>
                <a:gd name="connsiteX150" fmla="*/ 2363240 w 4186823"/>
                <a:gd name="connsiteY150" fmla="*/ 6564109 h 8346397"/>
                <a:gd name="connsiteX151" fmla="*/ 2339428 w 4186823"/>
                <a:gd name="connsiteY151" fmla="*/ 6583159 h 8346397"/>
                <a:gd name="connsiteX152" fmla="*/ 2141783 w 4186823"/>
                <a:gd name="connsiteY152" fmla="*/ 6535534 h 8346397"/>
                <a:gd name="connsiteX153" fmla="*/ 2103683 w 4186823"/>
                <a:gd name="connsiteY153" fmla="*/ 6587922 h 8346397"/>
                <a:gd name="connsiteX154" fmla="*/ 2072727 w 4186823"/>
                <a:gd name="connsiteY154" fmla="*/ 6683172 h 8346397"/>
                <a:gd name="connsiteX155" fmla="*/ 2039389 w 4186823"/>
                <a:gd name="connsiteY155" fmla="*/ 6747465 h 8346397"/>
                <a:gd name="connsiteX156" fmla="*/ 2051296 w 4186823"/>
                <a:gd name="connsiteY156" fmla="*/ 6809378 h 8346397"/>
                <a:gd name="connsiteX157" fmla="*/ 2184646 w 4186823"/>
                <a:gd name="connsiteY157" fmla="*/ 6921297 h 8346397"/>
                <a:gd name="connsiteX158" fmla="*/ 2253702 w 4186823"/>
                <a:gd name="connsiteY158" fmla="*/ 6954634 h 8346397"/>
                <a:gd name="connsiteX159" fmla="*/ 2237033 w 4186823"/>
                <a:gd name="connsiteY159" fmla="*/ 6978447 h 8346397"/>
                <a:gd name="connsiteX160" fmla="*/ 2201315 w 4186823"/>
                <a:gd name="connsiteY160" fmla="*/ 6997497 h 8346397"/>
                <a:gd name="connsiteX161" fmla="*/ 2234652 w 4186823"/>
                <a:gd name="connsiteY161" fmla="*/ 7073697 h 8346397"/>
                <a:gd name="connsiteX162" fmla="*/ 2203696 w 4186823"/>
                <a:gd name="connsiteY162" fmla="*/ 7095128 h 8346397"/>
                <a:gd name="connsiteX163" fmla="*/ 2098921 w 4186823"/>
                <a:gd name="connsiteY163" fmla="*/ 7033215 h 8346397"/>
                <a:gd name="connsiteX164" fmla="*/ 2056058 w 4186823"/>
                <a:gd name="connsiteY164" fmla="*/ 7059409 h 8346397"/>
                <a:gd name="connsiteX165" fmla="*/ 1996527 w 4186823"/>
                <a:gd name="connsiteY165" fmla="*/ 6957015 h 8346397"/>
                <a:gd name="connsiteX166" fmla="*/ 1879846 w 4186823"/>
                <a:gd name="connsiteY166" fmla="*/ 6983209 h 8346397"/>
                <a:gd name="connsiteX167" fmla="*/ 1815552 w 4186823"/>
                <a:gd name="connsiteY167" fmla="*/ 6987972 h 8346397"/>
                <a:gd name="connsiteX168" fmla="*/ 1765546 w 4186823"/>
                <a:gd name="connsiteY168" fmla="*/ 6983210 h 8346397"/>
                <a:gd name="connsiteX169" fmla="*/ 1708396 w 4186823"/>
                <a:gd name="connsiteY169" fmla="*/ 7028453 h 8346397"/>
                <a:gd name="connsiteX170" fmla="*/ 1529802 w 4186823"/>
                <a:gd name="connsiteY170" fmla="*/ 6987972 h 8346397"/>
                <a:gd name="connsiteX171" fmla="*/ 1553614 w 4186823"/>
                <a:gd name="connsiteY171" fmla="*/ 7114178 h 8346397"/>
                <a:gd name="connsiteX172" fmla="*/ 1477415 w 4186823"/>
                <a:gd name="connsiteY172" fmla="*/ 7159422 h 8346397"/>
                <a:gd name="connsiteX173" fmla="*/ 1415502 w 4186823"/>
                <a:gd name="connsiteY173" fmla="*/ 7226096 h 8346397"/>
                <a:gd name="connsiteX174" fmla="*/ 1265483 w 4186823"/>
                <a:gd name="connsiteY174" fmla="*/ 7218953 h 8346397"/>
                <a:gd name="connsiteX175" fmla="*/ 1213096 w 4186823"/>
                <a:gd name="connsiteY175" fmla="*/ 7328490 h 8346397"/>
                <a:gd name="connsiteX0" fmla="*/ 1244052 w 4171578"/>
                <a:gd name="connsiteY0" fmla="*/ 7386434 h 8346397"/>
                <a:gd name="connsiteX1" fmla="*/ 1561552 w 4171578"/>
                <a:gd name="connsiteY1" fmla="*/ 8332582 h 8346397"/>
                <a:gd name="connsiteX2" fmla="*/ 2679152 w 4171578"/>
                <a:gd name="connsiteY2" fmla="*/ 7418182 h 8346397"/>
                <a:gd name="connsiteX3" fmla="*/ 4076152 w 4171578"/>
                <a:gd name="connsiteY3" fmla="*/ 6491082 h 8346397"/>
                <a:gd name="connsiteX4" fmla="*/ 4038052 w 4171578"/>
                <a:gd name="connsiteY4" fmla="*/ 4865482 h 8346397"/>
                <a:gd name="connsiteX5" fmla="*/ 2018752 w 4171578"/>
                <a:gd name="connsiteY5" fmla="*/ 2503282 h 8346397"/>
                <a:gd name="connsiteX6" fmla="*/ 3244302 w 4171578"/>
                <a:gd name="connsiteY6" fmla="*/ 953882 h 8346397"/>
                <a:gd name="connsiteX7" fmla="*/ 3056977 w 4171578"/>
                <a:gd name="connsiteY7" fmla="*/ 982457 h 8346397"/>
                <a:gd name="connsiteX8" fmla="*/ 2958552 w 4171578"/>
                <a:gd name="connsiteY8" fmla="*/ 976107 h 8346397"/>
                <a:gd name="connsiteX9" fmla="*/ 2926802 w 4171578"/>
                <a:gd name="connsiteY9" fmla="*/ 906257 h 8346397"/>
                <a:gd name="connsiteX10" fmla="*/ 2866477 w 4171578"/>
                <a:gd name="connsiteY10" fmla="*/ 893559 h 8346397"/>
                <a:gd name="connsiteX11" fmla="*/ 2799802 w 4171578"/>
                <a:gd name="connsiteY11" fmla="*/ 874507 h 8346397"/>
                <a:gd name="connsiteX12" fmla="*/ 2761702 w 4171578"/>
                <a:gd name="connsiteY12" fmla="*/ 807832 h 8346397"/>
                <a:gd name="connsiteX13" fmla="*/ 2609302 w 4171578"/>
                <a:gd name="connsiteY13" fmla="*/ 760207 h 8346397"/>
                <a:gd name="connsiteX14" fmla="*/ 2580727 w 4171578"/>
                <a:gd name="connsiteY14" fmla="*/ 604632 h 8346397"/>
                <a:gd name="connsiteX15" fmla="*/ 2526752 w 4171578"/>
                <a:gd name="connsiteY15" fmla="*/ 531609 h 8346397"/>
                <a:gd name="connsiteX16" fmla="*/ 2596602 w 4171578"/>
                <a:gd name="connsiteY16" fmla="*/ 407782 h 8346397"/>
                <a:gd name="connsiteX17" fmla="*/ 2629939 w 4171578"/>
                <a:gd name="connsiteY17" fmla="*/ 310947 h 8346397"/>
                <a:gd name="connsiteX18" fmla="*/ 2517227 w 4171578"/>
                <a:gd name="connsiteY18" fmla="*/ 239507 h 8346397"/>
                <a:gd name="connsiteX19" fmla="*/ 2402927 w 4171578"/>
                <a:gd name="connsiteY19" fmla="*/ 271257 h 8346397"/>
                <a:gd name="connsiteX20" fmla="*/ 2275927 w 4171578"/>
                <a:gd name="connsiteY20" fmla="*/ 198232 h 8346397"/>
                <a:gd name="connsiteX21" fmla="*/ 2133052 w 4171578"/>
                <a:gd name="connsiteY21" fmla="*/ 233157 h 8346397"/>
                <a:gd name="connsiteX22" fmla="*/ 1913977 w 4171578"/>
                <a:gd name="connsiteY22" fmla="*/ 36309 h 8346397"/>
                <a:gd name="connsiteX23" fmla="*/ 1777452 w 4171578"/>
                <a:gd name="connsiteY23" fmla="*/ 13289 h 8346397"/>
                <a:gd name="connsiteX24" fmla="*/ 1703633 w 4171578"/>
                <a:gd name="connsiteY24" fmla="*/ 41864 h 8346397"/>
                <a:gd name="connsiteX25" fmla="*/ 1615527 w 4171578"/>
                <a:gd name="connsiteY25" fmla="*/ 75203 h 8346397"/>
                <a:gd name="connsiteX26" fmla="*/ 1515515 w 4171578"/>
                <a:gd name="connsiteY26" fmla="*/ 129971 h 8346397"/>
                <a:gd name="connsiteX27" fmla="*/ 1525040 w 4171578"/>
                <a:gd name="connsiteY27" fmla="*/ 194264 h 8346397"/>
                <a:gd name="connsiteX28" fmla="*/ 1505990 w 4171578"/>
                <a:gd name="connsiteY28" fmla="*/ 251415 h 8346397"/>
                <a:gd name="connsiteX29" fmla="*/ 1413121 w 4171578"/>
                <a:gd name="connsiteY29" fmla="*/ 270464 h 8346397"/>
                <a:gd name="connsiteX30" fmla="*/ 1339302 w 4171578"/>
                <a:gd name="connsiteY30" fmla="*/ 306184 h 8346397"/>
                <a:gd name="connsiteX31" fmla="*/ 1260721 w 4171578"/>
                <a:gd name="connsiteY31" fmla="*/ 346665 h 8346397"/>
                <a:gd name="connsiteX32" fmla="*/ 1191665 w 4171578"/>
                <a:gd name="connsiteY32" fmla="*/ 272847 h 8346397"/>
                <a:gd name="connsiteX33" fmla="*/ 1082127 w 4171578"/>
                <a:gd name="connsiteY33" fmla="*/ 353809 h 8346397"/>
                <a:gd name="connsiteX34" fmla="*/ 1020215 w 4171578"/>
                <a:gd name="connsiteY34" fmla="*/ 420484 h 8346397"/>
                <a:gd name="connsiteX35" fmla="*/ 858290 w 4171578"/>
                <a:gd name="connsiteY35" fmla="*/ 301422 h 8346397"/>
                <a:gd name="connsiteX36" fmla="*/ 796377 w 4171578"/>
                <a:gd name="connsiteY36" fmla="*/ 406196 h 8346397"/>
                <a:gd name="connsiteX37" fmla="*/ 755896 w 4171578"/>
                <a:gd name="connsiteY37" fmla="*/ 341903 h 8346397"/>
                <a:gd name="connsiteX38" fmla="*/ 689221 w 4171578"/>
                <a:gd name="connsiteY38" fmla="*/ 270465 h 8346397"/>
                <a:gd name="connsiteX39" fmla="*/ 667790 w 4171578"/>
                <a:gd name="connsiteY39" fmla="*/ 313328 h 8346397"/>
                <a:gd name="connsiteX40" fmla="*/ 620165 w 4171578"/>
                <a:gd name="connsiteY40" fmla="*/ 382384 h 8346397"/>
                <a:gd name="connsiteX41" fmla="*/ 589208 w 4171578"/>
                <a:gd name="connsiteY41" fmla="*/ 396672 h 8346397"/>
                <a:gd name="connsiteX42" fmla="*/ 498721 w 4171578"/>
                <a:gd name="connsiteY42" fmla="*/ 482397 h 8346397"/>
                <a:gd name="connsiteX43" fmla="*/ 396327 w 4171578"/>
                <a:gd name="connsiteY43" fmla="*/ 380003 h 8346397"/>
                <a:gd name="connsiteX44" fmla="*/ 243927 w 4171578"/>
                <a:gd name="connsiteY44" fmla="*/ 294278 h 8346397"/>
                <a:gd name="connsiteX45" fmla="*/ 174871 w 4171578"/>
                <a:gd name="connsiteY45" fmla="*/ 327615 h 8346397"/>
                <a:gd name="connsiteX46" fmla="*/ 127246 w 4171578"/>
                <a:gd name="connsiteY46" fmla="*/ 410959 h 8346397"/>
                <a:gd name="connsiteX47" fmla="*/ 43902 w 4171578"/>
                <a:gd name="connsiteY47" fmla="*/ 472872 h 8346397"/>
                <a:gd name="connsiteX48" fmla="*/ 8183 w 4171578"/>
                <a:gd name="connsiteY48" fmla="*/ 484778 h 8346397"/>
                <a:gd name="connsiteX49" fmla="*/ 198683 w 4171578"/>
                <a:gd name="connsiteY49" fmla="*/ 689565 h 8346397"/>
                <a:gd name="connsiteX50" fmla="*/ 265359 w 4171578"/>
                <a:gd name="connsiteY50" fmla="*/ 706234 h 8346397"/>
                <a:gd name="connsiteX51" fmla="*/ 298697 w 4171578"/>
                <a:gd name="connsiteY51" fmla="*/ 730047 h 8346397"/>
                <a:gd name="connsiteX52" fmla="*/ 296315 w 4171578"/>
                <a:gd name="connsiteY52" fmla="*/ 901496 h 8346397"/>
                <a:gd name="connsiteX53" fmla="*/ 362990 w 4171578"/>
                <a:gd name="connsiteY53" fmla="*/ 906259 h 8346397"/>
                <a:gd name="connsiteX54" fmla="*/ 401090 w 4171578"/>
                <a:gd name="connsiteY54" fmla="*/ 856253 h 8346397"/>
                <a:gd name="connsiteX55" fmla="*/ 482052 w 4171578"/>
                <a:gd name="connsiteY55" fmla="*/ 894353 h 8346397"/>
                <a:gd name="connsiteX56" fmla="*/ 420140 w 4171578"/>
                <a:gd name="connsiteY56" fmla="*/ 1039609 h 8346397"/>
                <a:gd name="connsiteX57" fmla="*/ 434427 w 4171578"/>
                <a:gd name="connsiteY57" fmla="*/ 1087234 h 8346397"/>
                <a:gd name="connsiteX58" fmla="*/ 379658 w 4171578"/>
                <a:gd name="connsiteY58" fmla="*/ 1139622 h 8346397"/>
                <a:gd name="connsiteX59" fmla="*/ 415377 w 4171578"/>
                <a:gd name="connsiteY59" fmla="*/ 1168196 h 8346397"/>
                <a:gd name="connsiteX60" fmla="*/ 486815 w 4171578"/>
                <a:gd name="connsiteY60" fmla="*/ 1256303 h 8346397"/>
                <a:gd name="connsiteX61" fmla="*/ 527296 w 4171578"/>
                <a:gd name="connsiteY61" fmla="*/ 1344409 h 8346397"/>
                <a:gd name="connsiteX62" fmla="*/ 636833 w 4171578"/>
                <a:gd name="connsiteY62" fmla="*/ 1396797 h 8346397"/>
                <a:gd name="connsiteX63" fmla="*/ 746371 w 4171578"/>
                <a:gd name="connsiteY63" fmla="*/ 1420609 h 8346397"/>
                <a:gd name="connsiteX64" fmla="*/ 829715 w 4171578"/>
                <a:gd name="connsiteY64" fmla="*/ 1468234 h 8346397"/>
                <a:gd name="connsiteX65" fmla="*/ 913058 w 4171578"/>
                <a:gd name="connsiteY65" fmla="*/ 1442040 h 8346397"/>
                <a:gd name="connsiteX66" fmla="*/ 994021 w 4171578"/>
                <a:gd name="connsiteY66" fmla="*/ 1368222 h 8346397"/>
                <a:gd name="connsiteX67" fmla="*/ 1103558 w 4171578"/>
                <a:gd name="connsiteY67" fmla="*/ 1351553 h 8346397"/>
                <a:gd name="connsiteX68" fmla="*/ 1170233 w 4171578"/>
                <a:gd name="connsiteY68" fmla="*/ 1356315 h 8346397"/>
                <a:gd name="connsiteX69" fmla="*/ 1329777 w 4171578"/>
                <a:gd name="connsiteY69" fmla="*/ 1465853 h 8346397"/>
                <a:gd name="connsiteX70" fmla="*/ 1389308 w 4171578"/>
                <a:gd name="connsiteY70" fmla="*/ 1494428 h 8346397"/>
                <a:gd name="connsiteX71" fmla="*/ 1260721 w 4171578"/>
                <a:gd name="connsiteY71" fmla="*/ 1596822 h 8346397"/>
                <a:gd name="connsiteX72" fmla="*/ 1263102 w 4171578"/>
                <a:gd name="connsiteY72" fmla="*/ 1661115 h 8346397"/>
                <a:gd name="connsiteX73" fmla="*/ 1425027 w 4171578"/>
                <a:gd name="connsiteY73" fmla="*/ 1613490 h 8346397"/>
                <a:gd name="connsiteX74" fmla="*/ 1386927 w 4171578"/>
                <a:gd name="connsiteY74" fmla="*/ 1677784 h 8346397"/>
                <a:gd name="connsiteX75" fmla="*/ 1405977 w 4171578"/>
                <a:gd name="connsiteY75" fmla="*/ 1751603 h 8346397"/>
                <a:gd name="connsiteX76" fmla="*/ 1517896 w 4171578"/>
                <a:gd name="connsiteY76" fmla="*/ 1787322 h 8346397"/>
                <a:gd name="connsiteX77" fmla="*/ 1591715 w 4171578"/>
                <a:gd name="connsiteY77" fmla="*/ 1803990 h 8346397"/>
                <a:gd name="connsiteX78" fmla="*/ 1501227 w 4171578"/>
                <a:gd name="connsiteY78" fmla="*/ 1934959 h 8346397"/>
                <a:gd name="connsiteX79" fmla="*/ 1494083 w 4171578"/>
                <a:gd name="connsiteY79" fmla="*/ 1984965 h 8346397"/>
                <a:gd name="connsiteX80" fmla="*/ 1422646 w 4171578"/>
                <a:gd name="connsiteY80" fmla="*/ 2020684 h 8346397"/>
                <a:gd name="connsiteX81" fmla="*/ 1391690 w 4171578"/>
                <a:gd name="connsiteY81" fmla="*/ 2082597 h 8346397"/>
                <a:gd name="connsiteX82" fmla="*/ 1260721 w 4171578"/>
                <a:gd name="connsiteY82" fmla="*/ 2056403 h 8346397"/>
                <a:gd name="connsiteX83" fmla="*/ 1139277 w 4171578"/>
                <a:gd name="connsiteY83" fmla="*/ 2056402 h 8346397"/>
                <a:gd name="connsiteX84" fmla="*/ 1072602 w 4171578"/>
                <a:gd name="connsiteY84" fmla="*/ 2084978 h 8346397"/>
                <a:gd name="connsiteX85" fmla="*/ 1065458 w 4171578"/>
                <a:gd name="connsiteY85" fmla="*/ 2184990 h 8346397"/>
                <a:gd name="connsiteX86" fmla="*/ 977352 w 4171578"/>
                <a:gd name="connsiteY86" fmla="*/ 2273097 h 8346397"/>
                <a:gd name="connsiteX87" fmla="*/ 1120227 w 4171578"/>
                <a:gd name="connsiteY87" fmla="*/ 2335009 h 8346397"/>
                <a:gd name="connsiteX88" fmla="*/ 1170234 w 4171578"/>
                <a:gd name="connsiteY88" fmla="*/ 2370727 h 8346397"/>
                <a:gd name="connsiteX89" fmla="*/ 1222621 w 4171578"/>
                <a:gd name="connsiteY89" fmla="*/ 2387397 h 8346397"/>
                <a:gd name="connsiteX90" fmla="*/ 1272627 w 4171578"/>
                <a:gd name="connsiteY90" fmla="*/ 2437403 h 8346397"/>
                <a:gd name="connsiteX91" fmla="*/ 1329777 w 4171578"/>
                <a:gd name="connsiteY91" fmla="*/ 2458834 h 8346397"/>
                <a:gd name="connsiteX92" fmla="*/ 1422646 w 4171578"/>
                <a:gd name="connsiteY92" fmla="*/ 2535034 h 8346397"/>
                <a:gd name="connsiteX93" fmla="*/ 1508371 w 4171578"/>
                <a:gd name="connsiteY93" fmla="*/ 2568373 h 8346397"/>
                <a:gd name="connsiteX94" fmla="*/ 1641721 w 4171578"/>
                <a:gd name="connsiteY94" fmla="*/ 2716009 h 8346397"/>
                <a:gd name="connsiteX95" fmla="*/ 1725065 w 4171578"/>
                <a:gd name="connsiteY95" fmla="*/ 2870790 h 8346397"/>
                <a:gd name="connsiteX96" fmla="*/ 1850477 w 4171578"/>
                <a:gd name="connsiteY96" fmla="*/ 2931907 h 8346397"/>
                <a:gd name="connsiteX97" fmla="*/ 1896514 w 4171578"/>
                <a:gd name="connsiteY97" fmla="*/ 2977947 h 8346397"/>
                <a:gd name="connsiteX98" fmla="*/ 1927471 w 4171578"/>
                <a:gd name="connsiteY98" fmla="*/ 3082722 h 8346397"/>
                <a:gd name="connsiteX99" fmla="*/ 1989383 w 4171578"/>
                <a:gd name="connsiteY99" fmla="*/ 3185115 h 8346397"/>
                <a:gd name="connsiteX100" fmla="*/ 2051296 w 4171578"/>
                <a:gd name="connsiteY100" fmla="*/ 3223215 h 8346397"/>
                <a:gd name="connsiteX101" fmla="*/ 2182265 w 4171578"/>
                <a:gd name="connsiteY101" fmla="*/ 3370853 h 8346397"/>
                <a:gd name="connsiteX102" fmla="*/ 2325139 w 4171578"/>
                <a:gd name="connsiteY102" fmla="*/ 3447053 h 8346397"/>
                <a:gd name="connsiteX103" fmla="*/ 2384671 w 4171578"/>
                <a:gd name="connsiteY103" fmla="*/ 3532778 h 8346397"/>
                <a:gd name="connsiteX104" fmla="*/ 2432296 w 4171578"/>
                <a:gd name="connsiteY104" fmla="*/ 3599453 h 8346397"/>
                <a:gd name="connsiteX105" fmla="*/ 2479921 w 4171578"/>
                <a:gd name="connsiteY105" fmla="*/ 3589929 h 8346397"/>
                <a:gd name="connsiteX106" fmla="*/ 2484683 w 4171578"/>
                <a:gd name="connsiteY106" fmla="*/ 3742328 h 8346397"/>
                <a:gd name="connsiteX107" fmla="*/ 2537071 w 4171578"/>
                <a:gd name="connsiteY107" fmla="*/ 3835197 h 8346397"/>
                <a:gd name="connsiteX108" fmla="*/ 2529927 w 4171578"/>
                <a:gd name="connsiteY108" fmla="*/ 3873297 h 8346397"/>
                <a:gd name="connsiteX109" fmla="*/ 2598983 w 4171578"/>
                <a:gd name="connsiteY109" fmla="*/ 3909015 h 8346397"/>
                <a:gd name="connsiteX110" fmla="*/ 2656133 w 4171578"/>
                <a:gd name="connsiteY110" fmla="*/ 3854247 h 8346397"/>
                <a:gd name="connsiteX111" fmla="*/ 2689471 w 4171578"/>
                <a:gd name="connsiteY111" fmla="*/ 3937590 h 8346397"/>
                <a:gd name="connsiteX112" fmla="*/ 2734715 w 4171578"/>
                <a:gd name="connsiteY112" fmla="*/ 3982834 h 8346397"/>
                <a:gd name="connsiteX113" fmla="*/ 2808533 w 4171578"/>
                <a:gd name="connsiteY113" fmla="*/ 4006647 h 8346397"/>
                <a:gd name="connsiteX114" fmla="*/ 2860921 w 4171578"/>
                <a:gd name="connsiteY114" fmla="*/ 4075703 h 8346397"/>
                <a:gd name="connsiteX115" fmla="*/ 2946646 w 4171578"/>
                <a:gd name="connsiteY115" fmla="*/ 4130472 h 8346397"/>
                <a:gd name="connsiteX116" fmla="*/ 2999033 w 4171578"/>
                <a:gd name="connsiteY116" fmla="*/ 4163809 h 8346397"/>
                <a:gd name="connsiteX117" fmla="*/ 2870446 w 4171578"/>
                <a:gd name="connsiteY117" fmla="*/ 4256678 h 8346397"/>
                <a:gd name="connsiteX118" fmla="*/ 2868064 w 4171578"/>
                <a:gd name="connsiteY118" fmla="*/ 4311446 h 8346397"/>
                <a:gd name="connsiteX119" fmla="*/ 2970458 w 4171578"/>
                <a:gd name="connsiteY119" fmla="*/ 4428128 h 8346397"/>
                <a:gd name="connsiteX120" fmla="*/ 3065708 w 4171578"/>
                <a:gd name="connsiteY120" fmla="*/ 4490040 h 8346397"/>
                <a:gd name="connsiteX121" fmla="*/ 3096665 w 4171578"/>
                <a:gd name="connsiteY121" fmla="*/ 4528140 h 8346397"/>
                <a:gd name="connsiteX122" fmla="*/ 3082377 w 4171578"/>
                <a:gd name="connsiteY122" fmla="*/ 4609103 h 8346397"/>
                <a:gd name="connsiteX123" fmla="*/ 3077615 w 4171578"/>
                <a:gd name="connsiteY123" fmla="*/ 4692447 h 8346397"/>
                <a:gd name="connsiteX124" fmla="*/ 3034752 w 4171578"/>
                <a:gd name="connsiteY124" fmla="*/ 4701972 h 8346397"/>
                <a:gd name="connsiteX125" fmla="*/ 3008558 w 4171578"/>
                <a:gd name="connsiteY125" fmla="*/ 4718640 h 8346397"/>
                <a:gd name="connsiteX126" fmla="*/ 3053802 w 4171578"/>
                <a:gd name="connsiteY126" fmla="*/ 4795632 h 8346397"/>
                <a:gd name="connsiteX127" fmla="*/ 3037133 w 4171578"/>
                <a:gd name="connsiteY127" fmla="*/ 4868659 h 8346397"/>
                <a:gd name="connsiteX128" fmla="*/ 3020465 w 4171578"/>
                <a:gd name="connsiteY128" fmla="*/ 5004390 h 8346397"/>
                <a:gd name="connsiteX129" fmla="*/ 2982365 w 4171578"/>
                <a:gd name="connsiteY129" fmla="*/ 5044872 h 8346397"/>
                <a:gd name="connsiteX130" fmla="*/ 2965696 w 4171578"/>
                <a:gd name="connsiteY130" fmla="*/ 5166315 h 8346397"/>
                <a:gd name="connsiteX131" fmla="*/ 2937121 w 4171578"/>
                <a:gd name="connsiteY131" fmla="*/ 5285378 h 8346397"/>
                <a:gd name="connsiteX132" fmla="*/ 2989508 w 4171578"/>
                <a:gd name="connsiteY132" fmla="*/ 5302047 h 8346397"/>
                <a:gd name="connsiteX133" fmla="*/ 2987127 w 4171578"/>
                <a:gd name="connsiteY133" fmla="*/ 5347290 h 8346397"/>
                <a:gd name="connsiteX134" fmla="*/ 2984746 w 4171578"/>
                <a:gd name="connsiteY134" fmla="*/ 5402059 h 8346397"/>
                <a:gd name="connsiteX135" fmla="*/ 3041896 w 4171578"/>
                <a:gd name="connsiteY135" fmla="*/ 5471115 h 8346397"/>
                <a:gd name="connsiteX136" fmla="*/ 3089521 w 4171578"/>
                <a:gd name="connsiteY136" fmla="*/ 5597322 h 8346397"/>
                <a:gd name="connsiteX137" fmla="*/ 2996652 w 4171578"/>
                <a:gd name="connsiteY137" fmla="*/ 5887834 h 8346397"/>
                <a:gd name="connsiteX138" fmla="*/ 3018083 w 4171578"/>
                <a:gd name="connsiteY138" fmla="*/ 5942603 h 8346397"/>
                <a:gd name="connsiteX139" fmla="*/ 3044277 w 4171578"/>
                <a:gd name="connsiteY139" fmla="*/ 5994990 h 8346397"/>
                <a:gd name="connsiteX140" fmla="*/ 3049040 w 4171578"/>
                <a:gd name="connsiteY140" fmla="*/ 6099765 h 8346397"/>
                <a:gd name="connsiteX141" fmla="*/ 3028402 w 4171578"/>
                <a:gd name="connsiteY141" fmla="*/ 6195807 h 8346397"/>
                <a:gd name="connsiteX142" fmla="*/ 2956170 w 4171578"/>
                <a:gd name="connsiteY142" fmla="*/ 6259310 h 8346397"/>
                <a:gd name="connsiteX143" fmla="*/ 2920452 w 4171578"/>
                <a:gd name="connsiteY143" fmla="*/ 6240259 h 8346397"/>
                <a:gd name="connsiteX144" fmla="*/ 2849015 w 4171578"/>
                <a:gd name="connsiteY144" fmla="*/ 6252165 h 8346397"/>
                <a:gd name="connsiteX145" fmla="*/ 2713283 w 4171578"/>
                <a:gd name="connsiteY145" fmla="*/ 6364084 h 8346397"/>
                <a:gd name="connsiteX146" fmla="*/ 2606127 w 4171578"/>
                <a:gd name="connsiteY146" fmla="*/ 6349797 h 8346397"/>
                <a:gd name="connsiteX147" fmla="*/ 2575171 w 4171578"/>
                <a:gd name="connsiteY147" fmla="*/ 6378372 h 8346397"/>
                <a:gd name="connsiteX148" fmla="*/ 2508495 w 4171578"/>
                <a:gd name="connsiteY148" fmla="*/ 6423614 h 8346397"/>
                <a:gd name="connsiteX149" fmla="*/ 2391815 w 4171578"/>
                <a:gd name="connsiteY149" fmla="*/ 6411709 h 8346397"/>
                <a:gd name="connsiteX150" fmla="*/ 2368002 w 4171578"/>
                <a:gd name="connsiteY150" fmla="*/ 6528390 h 8346397"/>
                <a:gd name="connsiteX151" fmla="*/ 2363240 w 4171578"/>
                <a:gd name="connsiteY151" fmla="*/ 6564109 h 8346397"/>
                <a:gd name="connsiteX152" fmla="*/ 2339428 w 4171578"/>
                <a:gd name="connsiteY152" fmla="*/ 6583159 h 8346397"/>
                <a:gd name="connsiteX153" fmla="*/ 2141783 w 4171578"/>
                <a:gd name="connsiteY153" fmla="*/ 6535534 h 8346397"/>
                <a:gd name="connsiteX154" fmla="*/ 2103683 w 4171578"/>
                <a:gd name="connsiteY154" fmla="*/ 6587922 h 8346397"/>
                <a:gd name="connsiteX155" fmla="*/ 2072727 w 4171578"/>
                <a:gd name="connsiteY155" fmla="*/ 6683172 h 8346397"/>
                <a:gd name="connsiteX156" fmla="*/ 2039389 w 4171578"/>
                <a:gd name="connsiteY156" fmla="*/ 6747465 h 8346397"/>
                <a:gd name="connsiteX157" fmla="*/ 2051296 w 4171578"/>
                <a:gd name="connsiteY157" fmla="*/ 6809378 h 8346397"/>
                <a:gd name="connsiteX158" fmla="*/ 2184646 w 4171578"/>
                <a:gd name="connsiteY158" fmla="*/ 6921297 h 8346397"/>
                <a:gd name="connsiteX159" fmla="*/ 2253702 w 4171578"/>
                <a:gd name="connsiteY159" fmla="*/ 6954634 h 8346397"/>
                <a:gd name="connsiteX160" fmla="*/ 2237033 w 4171578"/>
                <a:gd name="connsiteY160" fmla="*/ 6978447 h 8346397"/>
                <a:gd name="connsiteX161" fmla="*/ 2201315 w 4171578"/>
                <a:gd name="connsiteY161" fmla="*/ 6997497 h 8346397"/>
                <a:gd name="connsiteX162" fmla="*/ 2234652 w 4171578"/>
                <a:gd name="connsiteY162" fmla="*/ 7073697 h 8346397"/>
                <a:gd name="connsiteX163" fmla="*/ 2203696 w 4171578"/>
                <a:gd name="connsiteY163" fmla="*/ 7095128 h 8346397"/>
                <a:gd name="connsiteX164" fmla="*/ 2098921 w 4171578"/>
                <a:gd name="connsiteY164" fmla="*/ 7033215 h 8346397"/>
                <a:gd name="connsiteX165" fmla="*/ 2056058 w 4171578"/>
                <a:gd name="connsiteY165" fmla="*/ 7059409 h 8346397"/>
                <a:gd name="connsiteX166" fmla="*/ 1996527 w 4171578"/>
                <a:gd name="connsiteY166" fmla="*/ 6957015 h 8346397"/>
                <a:gd name="connsiteX167" fmla="*/ 1879846 w 4171578"/>
                <a:gd name="connsiteY167" fmla="*/ 6983209 h 8346397"/>
                <a:gd name="connsiteX168" fmla="*/ 1815552 w 4171578"/>
                <a:gd name="connsiteY168" fmla="*/ 6987972 h 8346397"/>
                <a:gd name="connsiteX169" fmla="*/ 1765546 w 4171578"/>
                <a:gd name="connsiteY169" fmla="*/ 6983210 h 8346397"/>
                <a:gd name="connsiteX170" fmla="*/ 1708396 w 4171578"/>
                <a:gd name="connsiteY170" fmla="*/ 7028453 h 8346397"/>
                <a:gd name="connsiteX171" fmla="*/ 1529802 w 4171578"/>
                <a:gd name="connsiteY171" fmla="*/ 6987972 h 8346397"/>
                <a:gd name="connsiteX172" fmla="*/ 1553614 w 4171578"/>
                <a:gd name="connsiteY172" fmla="*/ 7114178 h 8346397"/>
                <a:gd name="connsiteX173" fmla="*/ 1477415 w 4171578"/>
                <a:gd name="connsiteY173" fmla="*/ 7159422 h 8346397"/>
                <a:gd name="connsiteX174" fmla="*/ 1415502 w 4171578"/>
                <a:gd name="connsiteY174" fmla="*/ 7226096 h 8346397"/>
                <a:gd name="connsiteX175" fmla="*/ 1265483 w 4171578"/>
                <a:gd name="connsiteY175" fmla="*/ 7218953 h 8346397"/>
                <a:gd name="connsiteX176" fmla="*/ 1213096 w 4171578"/>
                <a:gd name="connsiteY176" fmla="*/ 7328490 h 8346397"/>
                <a:gd name="connsiteX0" fmla="*/ 1244052 w 4171578"/>
                <a:gd name="connsiteY0" fmla="*/ 7386434 h 8346397"/>
                <a:gd name="connsiteX1" fmla="*/ 1561552 w 4171578"/>
                <a:gd name="connsiteY1" fmla="*/ 8332582 h 8346397"/>
                <a:gd name="connsiteX2" fmla="*/ 2679152 w 4171578"/>
                <a:gd name="connsiteY2" fmla="*/ 7418182 h 8346397"/>
                <a:gd name="connsiteX3" fmla="*/ 4076152 w 4171578"/>
                <a:gd name="connsiteY3" fmla="*/ 6491082 h 8346397"/>
                <a:gd name="connsiteX4" fmla="*/ 4038052 w 4171578"/>
                <a:gd name="connsiteY4" fmla="*/ 4865482 h 8346397"/>
                <a:gd name="connsiteX5" fmla="*/ 2018752 w 4171578"/>
                <a:gd name="connsiteY5" fmla="*/ 2503282 h 8346397"/>
                <a:gd name="connsiteX6" fmla="*/ 3434802 w 4171578"/>
                <a:gd name="connsiteY6" fmla="*/ 1131682 h 8346397"/>
                <a:gd name="connsiteX7" fmla="*/ 3056977 w 4171578"/>
                <a:gd name="connsiteY7" fmla="*/ 982457 h 8346397"/>
                <a:gd name="connsiteX8" fmla="*/ 2958552 w 4171578"/>
                <a:gd name="connsiteY8" fmla="*/ 976107 h 8346397"/>
                <a:gd name="connsiteX9" fmla="*/ 2926802 w 4171578"/>
                <a:gd name="connsiteY9" fmla="*/ 906257 h 8346397"/>
                <a:gd name="connsiteX10" fmla="*/ 2866477 w 4171578"/>
                <a:gd name="connsiteY10" fmla="*/ 893559 h 8346397"/>
                <a:gd name="connsiteX11" fmla="*/ 2799802 w 4171578"/>
                <a:gd name="connsiteY11" fmla="*/ 874507 h 8346397"/>
                <a:gd name="connsiteX12" fmla="*/ 2761702 w 4171578"/>
                <a:gd name="connsiteY12" fmla="*/ 807832 h 8346397"/>
                <a:gd name="connsiteX13" fmla="*/ 2609302 w 4171578"/>
                <a:gd name="connsiteY13" fmla="*/ 760207 h 8346397"/>
                <a:gd name="connsiteX14" fmla="*/ 2580727 w 4171578"/>
                <a:gd name="connsiteY14" fmla="*/ 604632 h 8346397"/>
                <a:gd name="connsiteX15" fmla="*/ 2526752 w 4171578"/>
                <a:gd name="connsiteY15" fmla="*/ 531609 h 8346397"/>
                <a:gd name="connsiteX16" fmla="*/ 2596602 w 4171578"/>
                <a:gd name="connsiteY16" fmla="*/ 407782 h 8346397"/>
                <a:gd name="connsiteX17" fmla="*/ 2629939 w 4171578"/>
                <a:gd name="connsiteY17" fmla="*/ 310947 h 8346397"/>
                <a:gd name="connsiteX18" fmla="*/ 2517227 w 4171578"/>
                <a:gd name="connsiteY18" fmla="*/ 239507 h 8346397"/>
                <a:gd name="connsiteX19" fmla="*/ 2402927 w 4171578"/>
                <a:gd name="connsiteY19" fmla="*/ 271257 h 8346397"/>
                <a:gd name="connsiteX20" fmla="*/ 2275927 w 4171578"/>
                <a:gd name="connsiteY20" fmla="*/ 198232 h 8346397"/>
                <a:gd name="connsiteX21" fmla="*/ 2133052 w 4171578"/>
                <a:gd name="connsiteY21" fmla="*/ 233157 h 8346397"/>
                <a:gd name="connsiteX22" fmla="*/ 1913977 w 4171578"/>
                <a:gd name="connsiteY22" fmla="*/ 36309 h 8346397"/>
                <a:gd name="connsiteX23" fmla="*/ 1777452 w 4171578"/>
                <a:gd name="connsiteY23" fmla="*/ 13289 h 8346397"/>
                <a:gd name="connsiteX24" fmla="*/ 1703633 w 4171578"/>
                <a:gd name="connsiteY24" fmla="*/ 41864 h 8346397"/>
                <a:gd name="connsiteX25" fmla="*/ 1615527 w 4171578"/>
                <a:gd name="connsiteY25" fmla="*/ 75203 h 8346397"/>
                <a:gd name="connsiteX26" fmla="*/ 1515515 w 4171578"/>
                <a:gd name="connsiteY26" fmla="*/ 129971 h 8346397"/>
                <a:gd name="connsiteX27" fmla="*/ 1525040 w 4171578"/>
                <a:gd name="connsiteY27" fmla="*/ 194264 h 8346397"/>
                <a:gd name="connsiteX28" fmla="*/ 1505990 w 4171578"/>
                <a:gd name="connsiteY28" fmla="*/ 251415 h 8346397"/>
                <a:gd name="connsiteX29" fmla="*/ 1413121 w 4171578"/>
                <a:gd name="connsiteY29" fmla="*/ 270464 h 8346397"/>
                <a:gd name="connsiteX30" fmla="*/ 1339302 w 4171578"/>
                <a:gd name="connsiteY30" fmla="*/ 306184 h 8346397"/>
                <a:gd name="connsiteX31" fmla="*/ 1260721 w 4171578"/>
                <a:gd name="connsiteY31" fmla="*/ 346665 h 8346397"/>
                <a:gd name="connsiteX32" fmla="*/ 1191665 w 4171578"/>
                <a:gd name="connsiteY32" fmla="*/ 272847 h 8346397"/>
                <a:gd name="connsiteX33" fmla="*/ 1082127 w 4171578"/>
                <a:gd name="connsiteY33" fmla="*/ 353809 h 8346397"/>
                <a:gd name="connsiteX34" fmla="*/ 1020215 w 4171578"/>
                <a:gd name="connsiteY34" fmla="*/ 420484 h 8346397"/>
                <a:gd name="connsiteX35" fmla="*/ 858290 w 4171578"/>
                <a:gd name="connsiteY35" fmla="*/ 301422 h 8346397"/>
                <a:gd name="connsiteX36" fmla="*/ 796377 w 4171578"/>
                <a:gd name="connsiteY36" fmla="*/ 406196 h 8346397"/>
                <a:gd name="connsiteX37" fmla="*/ 755896 w 4171578"/>
                <a:gd name="connsiteY37" fmla="*/ 341903 h 8346397"/>
                <a:gd name="connsiteX38" fmla="*/ 689221 w 4171578"/>
                <a:gd name="connsiteY38" fmla="*/ 270465 h 8346397"/>
                <a:gd name="connsiteX39" fmla="*/ 667790 w 4171578"/>
                <a:gd name="connsiteY39" fmla="*/ 313328 h 8346397"/>
                <a:gd name="connsiteX40" fmla="*/ 620165 w 4171578"/>
                <a:gd name="connsiteY40" fmla="*/ 382384 h 8346397"/>
                <a:gd name="connsiteX41" fmla="*/ 589208 w 4171578"/>
                <a:gd name="connsiteY41" fmla="*/ 396672 h 8346397"/>
                <a:gd name="connsiteX42" fmla="*/ 498721 w 4171578"/>
                <a:gd name="connsiteY42" fmla="*/ 482397 h 8346397"/>
                <a:gd name="connsiteX43" fmla="*/ 396327 w 4171578"/>
                <a:gd name="connsiteY43" fmla="*/ 380003 h 8346397"/>
                <a:gd name="connsiteX44" fmla="*/ 243927 w 4171578"/>
                <a:gd name="connsiteY44" fmla="*/ 294278 h 8346397"/>
                <a:gd name="connsiteX45" fmla="*/ 174871 w 4171578"/>
                <a:gd name="connsiteY45" fmla="*/ 327615 h 8346397"/>
                <a:gd name="connsiteX46" fmla="*/ 127246 w 4171578"/>
                <a:gd name="connsiteY46" fmla="*/ 410959 h 8346397"/>
                <a:gd name="connsiteX47" fmla="*/ 43902 w 4171578"/>
                <a:gd name="connsiteY47" fmla="*/ 472872 h 8346397"/>
                <a:gd name="connsiteX48" fmla="*/ 8183 w 4171578"/>
                <a:gd name="connsiteY48" fmla="*/ 484778 h 8346397"/>
                <a:gd name="connsiteX49" fmla="*/ 198683 w 4171578"/>
                <a:gd name="connsiteY49" fmla="*/ 689565 h 8346397"/>
                <a:gd name="connsiteX50" fmla="*/ 265359 w 4171578"/>
                <a:gd name="connsiteY50" fmla="*/ 706234 h 8346397"/>
                <a:gd name="connsiteX51" fmla="*/ 298697 w 4171578"/>
                <a:gd name="connsiteY51" fmla="*/ 730047 h 8346397"/>
                <a:gd name="connsiteX52" fmla="*/ 296315 w 4171578"/>
                <a:gd name="connsiteY52" fmla="*/ 901496 h 8346397"/>
                <a:gd name="connsiteX53" fmla="*/ 362990 w 4171578"/>
                <a:gd name="connsiteY53" fmla="*/ 906259 h 8346397"/>
                <a:gd name="connsiteX54" fmla="*/ 401090 w 4171578"/>
                <a:gd name="connsiteY54" fmla="*/ 856253 h 8346397"/>
                <a:gd name="connsiteX55" fmla="*/ 482052 w 4171578"/>
                <a:gd name="connsiteY55" fmla="*/ 894353 h 8346397"/>
                <a:gd name="connsiteX56" fmla="*/ 420140 w 4171578"/>
                <a:gd name="connsiteY56" fmla="*/ 1039609 h 8346397"/>
                <a:gd name="connsiteX57" fmla="*/ 434427 w 4171578"/>
                <a:gd name="connsiteY57" fmla="*/ 1087234 h 8346397"/>
                <a:gd name="connsiteX58" fmla="*/ 379658 w 4171578"/>
                <a:gd name="connsiteY58" fmla="*/ 1139622 h 8346397"/>
                <a:gd name="connsiteX59" fmla="*/ 415377 w 4171578"/>
                <a:gd name="connsiteY59" fmla="*/ 1168196 h 8346397"/>
                <a:gd name="connsiteX60" fmla="*/ 486815 w 4171578"/>
                <a:gd name="connsiteY60" fmla="*/ 1256303 h 8346397"/>
                <a:gd name="connsiteX61" fmla="*/ 527296 w 4171578"/>
                <a:gd name="connsiteY61" fmla="*/ 1344409 h 8346397"/>
                <a:gd name="connsiteX62" fmla="*/ 636833 w 4171578"/>
                <a:gd name="connsiteY62" fmla="*/ 1396797 h 8346397"/>
                <a:gd name="connsiteX63" fmla="*/ 746371 w 4171578"/>
                <a:gd name="connsiteY63" fmla="*/ 1420609 h 8346397"/>
                <a:gd name="connsiteX64" fmla="*/ 829715 w 4171578"/>
                <a:gd name="connsiteY64" fmla="*/ 1468234 h 8346397"/>
                <a:gd name="connsiteX65" fmla="*/ 913058 w 4171578"/>
                <a:gd name="connsiteY65" fmla="*/ 1442040 h 8346397"/>
                <a:gd name="connsiteX66" fmla="*/ 994021 w 4171578"/>
                <a:gd name="connsiteY66" fmla="*/ 1368222 h 8346397"/>
                <a:gd name="connsiteX67" fmla="*/ 1103558 w 4171578"/>
                <a:gd name="connsiteY67" fmla="*/ 1351553 h 8346397"/>
                <a:gd name="connsiteX68" fmla="*/ 1170233 w 4171578"/>
                <a:gd name="connsiteY68" fmla="*/ 1356315 h 8346397"/>
                <a:gd name="connsiteX69" fmla="*/ 1329777 w 4171578"/>
                <a:gd name="connsiteY69" fmla="*/ 1465853 h 8346397"/>
                <a:gd name="connsiteX70" fmla="*/ 1389308 w 4171578"/>
                <a:gd name="connsiteY70" fmla="*/ 1494428 h 8346397"/>
                <a:gd name="connsiteX71" fmla="*/ 1260721 w 4171578"/>
                <a:gd name="connsiteY71" fmla="*/ 1596822 h 8346397"/>
                <a:gd name="connsiteX72" fmla="*/ 1263102 w 4171578"/>
                <a:gd name="connsiteY72" fmla="*/ 1661115 h 8346397"/>
                <a:gd name="connsiteX73" fmla="*/ 1425027 w 4171578"/>
                <a:gd name="connsiteY73" fmla="*/ 1613490 h 8346397"/>
                <a:gd name="connsiteX74" fmla="*/ 1386927 w 4171578"/>
                <a:gd name="connsiteY74" fmla="*/ 1677784 h 8346397"/>
                <a:gd name="connsiteX75" fmla="*/ 1405977 w 4171578"/>
                <a:gd name="connsiteY75" fmla="*/ 1751603 h 8346397"/>
                <a:gd name="connsiteX76" fmla="*/ 1517896 w 4171578"/>
                <a:gd name="connsiteY76" fmla="*/ 1787322 h 8346397"/>
                <a:gd name="connsiteX77" fmla="*/ 1591715 w 4171578"/>
                <a:gd name="connsiteY77" fmla="*/ 1803990 h 8346397"/>
                <a:gd name="connsiteX78" fmla="*/ 1501227 w 4171578"/>
                <a:gd name="connsiteY78" fmla="*/ 1934959 h 8346397"/>
                <a:gd name="connsiteX79" fmla="*/ 1494083 w 4171578"/>
                <a:gd name="connsiteY79" fmla="*/ 1984965 h 8346397"/>
                <a:gd name="connsiteX80" fmla="*/ 1422646 w 4171578"/>
                <a:gd name="connsiteY80" fmla="*/ 2020684 h 8346397"/>
                <a:gd name="connsiteX81" fmla="*/ 1391690 w 4171578"/>
                <a:gd name="connsiteY81" fmla="*/ 2082597 h 8346397"/>
                <a:gd name="connsiteX82" fmla="*/ 1260721 w 4171578"/>
                <a:gd name="connsiteY82" fmla="*/ 2056403 h 8346397"/>
                <a:gd name="connsiteX83" fmla="*/ 1139277 w 4171578"/>
                <a:gd name="connsiteY83" fmla="*/ 2056402 h 8346397"/>
                <a:gd name="connsiteX84" fmla="*/ 1072602 w 4171578"/>
                <a:gd name="connsiteY84" fmla="*/ 2084978 h 8346397"/>
                <a:gd name="connsiteX85" fmla="*/ 1065458 w 4171578"/>
                <a:gd name="connsiteY85" fmla="*/ 2184990 h 8346397"/>
                <a:gd name="connsiteX86" fmla="*/ 977352 w 4171578"/>
                <a:gd name="connsiteY86" fmla="*/ 2273097 h 8346397"/>
                <a:gd name="connsiteX87" fmla="*/ 1120227 w 4171578"/>
                <a:gd name="connsiteY87" fmla="*/ 2335009 h 8346397"/>
                <a:gd name="connsiteX88" fmla="*/ 1170234 w 4171578"/>
                <a:gd name="connsiteY88" fmla="*/ 2370727 h 8346397"/>
                <a:gd name="connsiteX89" fmla="*/ 1222621 w 4171578"/>
                <a:gd name="connsiteY89" fmla="*/ 2387397 h 8346397"/>
                <a:gd name="connsiteX90" fmla="*/ 1272627 w 4171578"/>
                <a:gd name="connsiteY90" fmla="*/ 2437403 h 8346397"/>
                <a:gd name="connsiteX91" fmla="*/ 1329777 w 4171578"/>
                <a:gd name="connsiteY91" fmla="*/ 2458834 h 8346397"/>
                <a:gd name="connsiteX92" fmla="*/ 1422646 w 4171578"/>
                <a:gd name="connsiteY92" fmla="*/ 2535034 h 8346397"/>
                <a:gd name="connsiteX93" fmla="*/ 1508371 w 4171578"/>
                <a:gd name="connsiteY93" fmla="*/ 2568373 h 8346397"/>
                <a:gd name="connsiteX94" fmla="*/ 1641721 w 4171578"/>
                <a:gd name="connsiteY94" fmla="*/ 2716009 h 8346397"/>
                <a:gd name="connsiteX95" fmla="*/ 1725065 w 4171578"/>
                <a:gd name="connsiteY95" fmla="*/ 2870790 h 8346397"/>
                <a:gd name="connsiteX96" fmla="*/ 1850477 w 4171578"/>
                <a:gd name="connsiteY96" fmla="*/ 2931907 h 8346397"/>
                <a:gd name="connsiteX97" fmla="*/ 1896514 w 4171578"/>
                <a:gd name="connsiteY97" fmla="*/ 2977947 h 8346397"/>
                <a:gd name="connsiteX98" fmla="*/ 1927471 w 4171578"/>
                <a:gd name="connsiteY98" fmla="*/ 3082722 h 8346397"/>
                <a:gd name="connsiteX99" fmla="*/ 1989383 w 4171578"/>
                <a:gd name="connsiteY99" fmla="*/ 3185115 h 8346397"/>
                <a:gd name="connsiteX100" fmla="*/ 2051296 w 4171578"/>
                <a:gd name="connsiteY100" fmla="*/ 3223215 h 8346397"/>
                <a:gd name="connsiteX101" fmla="*/ 2182265 w 4171578"/>
                <a:gd name="connsiteY101" fmla="*/ 3370853 h 8346397"/>
                <a:gd name="connsiteX102" fmla="*/ 2325139 w 4171578"/>
                <a:gd name="connsiteY102" fmla="*/ 3447053 h 8346397"/>
                <a:gd name="connsiteX103" fmla="*/ 2384671 w 4171578"/>
                <a:gd name="connsiteY103" fmla="*/ 3532778 h 8346397"/>
                <a:gd name="connsiteX104" fmla="*/ 2432296 w 4171578"/>
                <a:gd name="connsiteY104" fmla="*/ 3599453 h 8346397"/>
                <a:gd name="connsiteX105" fmla="*/ 2479921 w 4171578"/>
                <a:gd name="connsiteY105" fmla="*/ 3589929 h 8346397"/>
                <a:gd name="connsiteX106" fmla="*/ 2484683 w 4171578"/>
                <a:gd name="connsiteY106" fmla="*/ 3742328 h 8346397"/>
                <a:gd name="connsiteX107" fmla="*/ 2537071 w 4171578"/>
                <a:gd name="connsiteY107" fmla="*/ 3835197 h 8346397"/>
                <a:gd name="connsiteX108" fmla="*/ 2529927 w 4171578"/>
                <a:gd name="connsiteY108" fmla="*/ 3873297 h 8346397"/>
                <a:gd name="connsiteX109" fmla="*/ 2598983 w 4171578"/>
                <a:gd name="connsiteY109" fmla="*/ 3909015 h 8346397"/>
                <a:gd name="connsiteX110" fmla="*/ 2656133 w 4171578"/>
                <a:gd name="connsiteY110" fmla="*/ 3854247 h 8346397"/>
                <a:gd name="connsiteX111" fmla="*/ 2689471 w 4171578"/>
                <a:gd name="connsiteY111" fmla="*/ 3937590 h 8346397"/>
                <a:gd name="connsiteX112" fmla="*/ 2734715 w 4171578"/>
                <a:gd name="connsiteY112" fmla="*/ 3982834 h 8346397"/>
                <a:gd name="connsiteX113" fmla="*/ 2808533 w 4171578"/>
                <a:gd name="connsiteY113" fmla="*/ 4006647 h 8346397"/>
                <a:gd name="connsiteX114" fmla="*/ 2860921 w 4171578"/>
                <a:gd name="connsiteY114" fmla="*/ 4075703 h 8346397"/>
                <a:gd name="connsiteX115" fmla="*/ 2946646 w 4171578"/>
                <a:gd name="connsiteY115" fmla="*/ 4130472 h 8346397"/>
                <a:gd name="connsiteX116" fmla="*/ 2999033 w 4171578"/>
                <a:gd name="connsiteY116" fmla="*/ 4163809 h 8346397"/>
                <a:gd name="connsiteX117" fmla="*/ 2870446 w 4171578"/>
                <a:gd name="connsiteY117" fmla="*/ 4256678 h 8346397"/>
                <a:gd name="connsiteX118" fmla="*/ 2868064 w 4171578"/>
                <a:gd name="connsiteY118" fmla="*/ 4311446 h 8346397"/>
                <a:gd name="connsiteX119" fmla="*/ 2970458 w 4171578"/>
                <a:gd name="connsiteY119" fmla="*/ 4428128 h 8346397"/>
                <a:gd name="connsiteX120" fmla="*/ 3065708 w 4171578"/>
                <a:gd name="connsiteY120" fmla="*/ 4490040 h 8346397"/>
                <a:gd name="connsiteX121" fmla="*/ 3096665 w 4171578"/>
                <a:gd name="connsiteY121" fmla="*/ 4528140 h 8346397"/>
                <a:gd name="connsiteX122" fmla="*/ 3082377 w 4171578"/>
                <a:gd name="connsiteY122" fmla="*/ 4609103 h 8346397"/>
                <a:gd name="connsiteX123" fmla="*/ 3077615 w 4171578"/>
                <a:gd name="connsiteY123" fmla="*/ 4692447 h 8346397"/>
                <a:gd name="connsiteX124" fmla="*/ 3034752 w 4171578"/>
                <a:gd name="connsiteY124" fmla="*/ 4701972 h 8346397"/>
                <a:gd name="connsiteX125" fmla="*/ 3008558 w 4171578"/>
                <a:gd name="connsiteY125" fmla="*/ 4718640 h 8346397"/>
                <a:gd name="connsiteX126" fmla="*/ 3053802 w 4171578"/>
                <a:gd name="connsiteY126" fmla="*/ 4795632 h 8346397"/>
                <a:gd name="connsiteX127" fmla="*/ 3037133 w 4171578"/>
                <a:gd name="connsiteY127" fmla="*/ 4868659 h 8346397"/>
                <a:gd name="connsiteX128" fmla="*/ 3020465 w 4171578"/>
                <a:gd name="connsiteY128" fmla="*/ 5004390 h 8346397"/>
                <a:gd name="connsiteX129" fmla="*/ 2982365 w 4171578"/>
                <a:gd name="connsiteY129" fmla="*/ 5044872 h 8346397"/>
                <a:gd name="connsiteX130" fmla="*/ 2965696 w 4171578"/>
                <a:gd name="connsiteY130" fmla="*/ 5166315 h 8346397"/>
                <a:gd name="connsiteX131" fmla="*/ 2937121 w 4171578"/>
                <a:gd name="connsiteY131" fmla="*/ 5285378 h 8346397"/>
                <a:gd name="connsiteX132" fmla="*/ 2989508 w 4171578"/>
                <a:gd name="connsiteY132" fmla="*/ 5302047 h 8346397"/>
                <a:gd name="connsiteX133" fmla="*/ 2987127 w 4171578"/>
                <a:gd name="connsiteY133" fmla="*/ 5347290 h 8346397"/>
                <a:gd name="connsiteX134" fmla="*/ 2984746 w 4171578"/>
                <a:gd name="connsiteY134" fmla="*/ 5402059 h 8346397"/>
                <a:gd name="connsiteX135" fmla="*/ 3041896 w 4171578"/>
                <a:gd name="connsiteY135" fmla="*/ 5471115 h 8346397"/>
                <a:gd name="connsiteX136" fmla="*/ 3089521 w 4171578"/>
                <a:gd name="connsiteY136" fmla="*/ 5597322 h 8346397"/>
                <a:gd name="connsiteX137" fmla="*/ 2996652 w 4171578"/>
                <a:gd name="connsiteY137" fmla="*/ 5887834 h 8346397"/>
                <a:gd name="connsiteX138" fmla="*/ 3018083 w 4171578"/>
                <a:gd name="connsiteY138" fmla="*/ 5942603 h 8346397"/>
                <a:gd name="connsiteX139" fmla="*/ 3044277 w 4171578"/>
                <a:gd name="connsiteY139" fmla="*/ 5994990 h 8346397"/>
                <a:gd name="connsiteX140" fmla="*/ 3049040 w 4171578"/>
                <a:gd name="connsiteY140" fmla="*/ 6099765 h 8346397"/>
                <a:gd name="connsiteX141" fmla="*/ 3028402 w 4171578"/>
                <a:gd name="connsiteY141" fmla="*/ 6195807 h 8346397"/>
                <a:gd name="connsiteX142" fmla="*/ 2956170 w 4171578"/>
                <a:gd name="connsiteY142" fmla="*/ 6259310 h 8346397"/>
                <a:gd name="connsiteX143" fmla="*/ 2920452 w 4171578"/>
                <a:gd name="connsiteY143" fmla="*/ 6240259 h 8346397"/>
                <a:gd name="connsiteX144" fmla="*/ 2849015 w 4171578"/>
                <a:gd name="connsiteY144" fmla="*/ 6252165 h 8346397"/>
                <a:gd name="connsiteX145" fmla="*/ 2713283 w 4171578"/>
                <a:gd name="connsiteY145" fmla="*/ 6364084 h 8346397"/>
                <a:gd name="connsiteX146" fmla="*/ 2606127 w 4171578"/>
                <a:gd name="connsiteY146" fmla="*/ 6349797 h 8346397"/>
                <a:gd name="connsiteX147" fmla="*/ 2575171 w 4171578"/>
                <a:gd name="connsiteY147" fmla="*/ 6378372 h 8346397"/>
                <a:gd name="connsiteX148" fmla="*/ 2508495 w 4171578"/>
                <a:gd name="connsiteY148" fmla="*/ 6423614 h 8346397"/>
                <a:gd name="connsiteX149" fmla="*/ 2391815 w 4171578"/>
                <a:gd name="connsiteY149" fmla="*/ 6411709 h 8346397"/>
                <a:gd name="connsiteX150" fmla="*/ 2368002 w 4171578"/>
                <a:gd name="connsiteY150" fmla="*/ 6528390 h 8346397"/>
                <a:gd name="connsiteX151" fmla="*/ 2363240 w 4171578"/>
                <a:gd name="connsiteY151" fmla="*/ 6564109 h 8346397"/>
                <a:gd name="connsiteX152" fmla="*/ 2339428 w 4171578"/>
                <a:gd name="connsiteY152" fmla="*/ 6583159 h 8346397"/>
                <a:gd name="connsiteX153" fmla="*/ 2141783 w 4171578"/>
                <a:gd name="connsiteY153" fmla="*/ 6535534 h 8346397"/>
                <a:gd name="connsiteX154" fmla="*/ 2103683 w 4171578"/>
                <a:gd name="connsiteY154" fmla="*/ 6587922 h 8346397"/>
                <a:gd name="connsiteX155" fmla="*/ 2072727 w 4171578"/>
                <a:gd name="connsiteY155" fmla="*/ 6683172 h 8346397"/>
                <a:gd name="connsiteX156" fmla="*/ 2039389 w 4171578"/>
                <a:gd name="connsiteY156" fmla="*/ 6747465 h 8346397"/>
                <a:gd name="connsiteX157" fmla="*/ 2051296 w 4171578"/>
                <a:gd name="connsiteY157" fmla="*/ 6809378 h 8346397"/>
                <a:gd name="connsiteX158" fmla="*/ 2184646 w 4171578"/>
                <a:gd name="connsiteY158" fmla="*/ 6921297 h 8346397"/>
                <a:gd name="connsiteX159" fmla="*/ 2253702 w 4171578"/>
                <a:gd name="connsiteY159" fmla="*/ 6954634 h 8346397"/>
                <a:gd name="connsiteX160" fmla="*/ 2237033 w 4171578"/>
                <a:gd name="connsiteY160" fmla="*/ 6978447 h 8346397"/>
                <a:gd name="connsiteX161" fmla="*/ 2201315 w 4171578"/>
                <a:gd name="connsiteY161" fmla="*/ 6997497 h 8346397"/>
                <a:gd name="connsiteX162" fmla="*/ 2234652 w 4171578"/>
                <a:gd name="connsiteY162" fmla="*/ 7073697 h 8346397"/>
                <a:gd name="connsiteX163" fmla="*/ 2203696 w 4171578"/>
                <a:gd name="connsiteY163" fmla="*/ 7095128 h 8346397"/>
                <a:gd name="connsiteX164" fmla="*/ 2098921 w 4171578"/>
                <a:gd name="connsiteY164" fmla="*/ 7033215 h 8346397"/>
                <a:gd name="connsiteX165" fmla="*/ 2056058 w 4171578"/>
                <a:gd name="connsiteY165" fmla="*/ 7059409 h 8346397"/>
                <a:gd name="connsiteX166" fmla="*/ 1996527 w 4171578"/>
                <a:gd name="connsiteY166" fmla="*/ 6957015 h 8346397"/>
                <a:gd name="connsiteX167" fmla="*/ 1879846 w 4171578"/>
                <a:gd name="connsiteY167" fmla="*/ 6983209 h 8346397"/>
                <a:gd name="connsiteX168" fmla="*/ 1815552 w 4171578"/>
                <a:gd name="connsiteY168" fmla="*/ 6987972 h 8346397"/>
                <a:gd name="connsiteX169" fmla="*/ 1765546 w 4171578"/>
                <a:gd name="connsiteY169" fmla="*/ 6983210 h 8346397"/>
                <a:gd name="connsiteX170" fmla="*/ 1708396 w 4171578"/>
                <a:gd name="connsiteY170" fmla="*/ 7028453 h 8346397"/>
                <a:gd name="connsiteX171" fmla="*/ 1529802 w 4171578"/>
                <a:gd name="connsiteY171" fmla="*/ 6987972 h 8346397"/>
                <a:gd name="connsiteX172" fmla="*/ 1553614 w 4171578"/>
                <a:gd name="connsiteY172" fmla="*/ 7114178 h 8346397"/>
                <a:gd name="connsiteX173" fmla="*/ 1477415 w 4171578"/>
                <a:gd name="connsiteY173" fmla="*/ 7159422 h 8346397"/>
                <a:gd name="connsiteX174" fmla="*/ 1415502 w 4171578"/>
                <a:gd name="connsiteY174" fmla="*/ 7226096 h 8346397"/>
                <a:gd name="connsiteX175" fmla="*/ 1265483 w 4171578"/>
                <a:gd name="connsiteY175" fmla="*/ 7218953 h 8346397"/>
                <a:gd name="connsiteX176" fmla="*/ 1213096 w 4171578"/>
                <a:gd name="connsiteY176" fmla="*/ 7328490 h 8346397"/>
                <a:gd name="connsiteX0" fmla="*/ 1244052 w 4243310"/>
                <a:gd name="connsiteY0" fmla="*/ 7386434 h 8346397"/>
                <a:gd name="connsiteX1" fmla="*/ 1561552 w 4243310"/>
                <a:gd name="connsiteY1" fmla="*/ 8332582 h 8346397"/>
                <a:gd name="connsiteX2" fmla="*/ 2679152 w 4243310"/>
                <a:gd name="connsiteY2" fmla="*/ 7418182 h 8346397"/>
                <a:gd name="connsiteX3" fmla="*/ 4076152 w 4243310"/>
                <a:gd name="connsiteY3" fmla="*/ 6491082 h 8346397"/>
                <a:gd name="connsiteX4" fmla="*/ 4038052 w 4243310"/>
                <a:gd name="connsiteY4" fmla="*/ 4865482 h 8346397"/>
                <a:gd name="connsiteX5" fmla="*/ 2315615 w 4243310"/>
                <a:gd name="connsiteY5" fmla="*/ 2896982 h 8346397"/>
                <a:gd name="connsiteX6" fmla="*/ 2018752 w 4243310"/>
                <a:gd name="connsiteY6" fmla="*/ 2503282 h 8346397"/>
                <a:gd name="connsiteX7" fmla="*/ 3434802 w 4243310"/>
                <a:gd name="connsiteY7" fmla="*/ 1131682 h 8346397"/>
                <a:gd name="connsiteX8" fmla="*/ 3056977 w 4243310"/>
                <a:gd name="connsiteY8" fmla="*/ 982457 h 8346397"/>
                <a:gd name="connsiteX9" fmla="*/ 2958552 w 4243310"/>
                <a:gd name="connsiteY9" fmla="*/ 976107 h 8346397"/>
                <a:gd name="connsiteX10" fmla="*/ 2926802 w 4243310"/>
                <a:gd name="connsiteY10" fmla="*/ 906257 h 8346397"/>
                <a:gd name="connsiteX11" fmla="*/ 2866477 w 4243310"/>
                <a:gd name="connsiteY11" fmla="*/ 893559 h 8346397"/>
                <a:gd name="connsiteX12" fmla="*/ 2799802 w 4243310"/>
                <a:gd name="connsiteY12" fmla="*/ 874507 h 8346397"/>
                <a:gd name="connsiteX13" fmla="*/ 2761702 w 4243310"/>
                <a:gd name="connsiteY13" fmla="*/ 807832 h 8346397"/>
                <a:gd name="connsiteX14" fmla="*/ 2609302 w 4243310"/>
                <a:gd name="connsiteY14" fmla="*/ 760207 h 8346397"/>
                <a:gd name="connsiteX15" fmla="*/ 2580727 w 4243310"/>
                <a:gd name="connsiteY15" fmla="*/ 604632 h 8346397"/>
                <a:gd name="connsiteX16" fmla="*/ 2526752 w 4243310"/>
                <a:gd name="connsiteY16" fmla="*/ 531609 h 8346397"/>
                <a:gd name="connsiteX17" fmla="*/ 2596602 w 4243310"/>
                <a:gd name="connsiteY17" fmla="*/ 407782 h 8346397"/>
                <a:gd name="connsiteX18" fmla="*/ 2629939 w 4243310"/>
                <a:gd name="connsiteY18" fmla="*/ 310947 h 8346397"/>
                <a:gd name="connsiteX19" fmla="*/ 2517227 w 4243310"/>
                <a:gd name="connsiteY19" fmla="*/ 239507 h 8346397"/>
                <a:gd name="connsiteX20" fmla="*/ 2402927 w 4243310"/>
                <a:gd name="connsiteY20" fmla="*/ 271257 h 8346397"/>
                <a:gd name="connsiteX21" fmla="*/ 2275927 w 4243310"/>
                <a:gd name="connsiteY21" fmla="*/ 198232 h 8346397"/>
                <a:gd name="connsiteX22" fmla="*/ 2133052 w 4243310"/>
                <a:gd name="connsiteY22" fmla="*/ 233157 h 8346397"/>
                <a:gd name="connsiteX23" fmla="*/ 1913977 w 4243310"/>
                <a:gd name="connsiteY23" fmla="*/ 36309 h 8346397"/>
                <a:gd name="connsiteX24" fmla="*/ 1777452 w 4243310"/>
                <a:gd name="connsiteY24" fmla="*/ 13289 h 8346397"/>
                <a:gd name="connsiteX25" fmla="*/ 1703633 w 4243310"/>
                <a:gd name="connsiteY25" fmla="*/ 41864 h 8346397"/>
                <a:gd name="connsiteX26" fmla="*/ 1615527 w 4243310"/>
                <a:gd name="connsiteY26" fmla="*/ 75203 h 8346397"/>
                <a:gd name="connsiteX27" fmla="*/ 1515515 w 4243310"/>
                <a:gd name="connsiteY27" fmla="*/ 129971 h 8346397"/>
                <a:gd name="connsiteX28" fmla="*/ 1525040 w 4243310"/>
                <a:gd name="connsiteY28" fmla="*/ 194264 h 8346397"/>
                <a:gd name="connsiteX29" fmla="*/ 1505990 w 4243310"/>
                <a:gd name="connsiteY29" fmla="*/ 251415 h 8346397"/>
                <a:gd name="connsiteX30" fmla="*/ 1413121 w 4243310"/>
                <a:gd name="connsiteY30" fmla="*/ 270464 h 8346397"/>
                <a:gd name="connsiteX31" fmla="*/ 1339302 w 4243310"/>
                <a:gd name="connsiteY31" fmla="*/ 306184 h 8346397"/>
                <a:gd name="connsiteX32" fmla="*/ 1260721 w 4243310"/>
                <a:gd name="connsiteY32" fmla="*/ 346665 h 8346397"/>
                <a:gd name="connsiteX33" fmla="*/ 1191665 w 4243310"/>
                <a:gd name="connsiteY33" fmla="*/ 272847 h 8346397"/>
                <a:gd name="connsiteX34" fmla="*/ 1082127 w 4243310"/>
                <a:gd name="connsiteY34" fmla="*/ 353809 h 8346397"/>
                <a:gd name="connsiteX35" fmla="*/ 1020215 w 4243310"/>
                <a:gd name="connsiteY35" fmla="*/ 420484 h 8346397"/>
                <a:gd name="connsiteX36" fmla="*/ 858290 w 4243310"/>
                <a:gd name="connsiteY36" fmla="*/ 301422 h 8346397"/>
                <a:gd name="connsiteX37" fmla="*/ 796377 w 4243310"/>
                <a:gd name="connsiteY37" fmla="*/ 406196 h 8346397"/>
                <a:gd name="connsiteX38" fmla="*/ 755896 w 4243310"/>
                <a:gd name="connsiteY38" fmla="*/ 341903 h 8346397"/>
                <a:gd name="connsiteX39" fmla="*/ 689221 w 4243310"/>
                <a:gd name="connsiteY39" fmla="*/ 270465 h 8346397"/>
                <a:gd name="connsiteX40" fmla="*/ 667790 w 4243310"/>
                <a:gd name="connsiteY40" fmla="*/ 313328 h 8346397"/>
                <a:gd name="connsiteX41" fmla="*/ 620165 w 4243310"/>
                <a:gd name="connsiteY41" fmla="*/ 382384 h 8346397"/>
                <a:gd name="connsiteX42" fmla="*/ 589208 w 4243310"/>
                <a:gd name="connsiteY42" fmla="*/ 396672 h 8346397"/>
                <a:gd name="connsiteX43" fmla="*/ 498721 w 4243310"/>
                <a:gd name="connsiteY43" fmla="*/ 482397 h 8346397"/>
                <a:gd name="connsiteX44" fmla="*/ 396327 w 4243310"/>
                <a:gd name="connsiteY44" fmla="*/ 380003 h 8346397"/>
                <a:gd name="connsiteX45" fmla="*/ 243927 w 4243310"/>
                <a:gd name="connsiteY45" fmla="*/ 294278 h 8346397"/>
                <a:gd name="connsiteX46" fmla="*/ 174871 w 4243310"/>
                <a:gd name="connsiteY46" fmla="*/ 327615 h 8346397"/>
                <a:gd name="connsiteX47" fmla="*/ 127246 w 4243310"/>
                <a:gd name="connsiteY47" fmla="*/ 410959 h 8346397"/>
                <a:gd name="connsiteX48" fmla="*/ 43902 w 4243310"/>
                <a:gd name="connsiteY48" fmla="*/ 472872 h 8346397"/>
                <a:gd name="connsiteX49" fmla="*/ 8183 w 4243310"/>
                <a:gd name="connsiteY49" fmla="*/ 484778 h 8346397"/>
                <a:gd name="connsiteX50" fmla="*/ 198683 w 4243310"/>
                <a:gd name="connsiteY50" fmla="*/ 689565 h 8346397"/>
                <a:gd name="connsiteX51" fmla="*/ 265359 w 4243310"/>
                <a:gd name="connsiteY51" fmla="*/ 706234 h 8346397"/>
                <a:gd name="connsiteX52" fmla="*/ 298697 w 4243310"/>
                <a:gd name="connsiteY52" fmla="*/ 730047 h 8346397"/>
                <a:gd name="connsiteX53" fmla="*/ 296315 w 4243310"/>
                <a:gd name="connsiteY53" fmla="*/ 901496 h 8346397"/>
                <a:gd name="connsiteX54" fmla="*/ 362990 w 4243310"/>
                <a:gd name="connsiteY54" fmla="*/ 906259 h 8346397"/>
                <a:gd name="connsiteX55" fmla="*/ 401090 w 4243310"/>
                <a:gd name="connsiteY55" fmla="*/ 856253 h 8346397"/>
                <a:gd name="connsiteX56" fmla="*/ 482052 w 4243310"/>
                <a:gd name="connsiteY56" fmla="*/ 894353 h 8346397"/>
                <a:gd name="connsiteX57" fmla="*/ 420140 w 4243310"/>
                <a:gd name="connsiteY57" fmla="*/ 1039609 h 8346397"/>
                <a:gd name="connsiteX58" fmla="*/ 434427 w 4243310"/>
                <a:gd name="connsiteY58" fmla="*/ 1087234 h 8346397"/>
                <a:gd name="connsiteX59" fmla="*/ 379658 w 4243310"/>
                <a:gd name="connsiteY59" fmla="*/ 1139622 h 8346397"/>
                <a:gd name="connsiteX60" fmla="*/ 415377 w 4243310"/>
                <a:gd name="connsiteY60" fmla="*/ 1168196 h 8346397"/>
                <a:gd name="connsiteX61" fmla="*/ 486815 w 4243310"/>
                <a:gd name="connsiteY61" fmla="*/ 1256303 h 8346397"/>
                <a:gd name="connsiteX62" fmla="*/ 527296 w 4243310"/>
                <a:gd name="connsiteY62" fmla="*/ 1344409 h 8346397"/>
                <a:gd name="connsiteX63" fmla="*/ 636833 w 4243310"/>
                <a:gd name="connsiteY63" fmla="*/ 1396797 h 8346397"/>
                <a:gd name="connsiteX64" fmla="*/ 746371 w 4243310"/>
                <a:gd name="connsiteY64" fmla="*/ 1420609 h 8346397"/>
                <a:gd name="connsiteX65" fmla="*/ 829715 w 4243310"/>
                <a:gd name="connsiteY65" fmla="*/ 1468234 h 8346397"/>
                <a:gd name="connsiteX66" fmla="*/ 913058 w 4243310"/>
                <a:gd name="connsiteY66" fmla="*/ 1442040 h 8346397"/>
                <a:gd name="connsiteX67" fmla="*/ 994021 w 4243310"/>
                <a:gd name="connsiteY67" fmla="*/ 1368222 h 8346397"/>
                <a:gd name="connsiteX68" fmla="*/ 1103558 w 4243310"/>
                <a:gd name="connsiteY68" fmla="*/ 1351553 h 8346397"/>
                <a:gd name="connsiteX69" fmla="*/ 1170233 w 4243310"/>
                <a:gd name="connsiteY69" fmla="*/ 1356315 h 8346397"/>
                <a:gd name="connsiteX70" fmla="*/ 1329777 w 4243310"/>
                <a:gd name="connsiteY70" fmla="*/ 1465853 h 8346397"/>
                <a:gd name="connsiteX71" fmla="*/ 1389308 w 4243310"/>
                <a:gd name="connsiteY71" fmla="*/ 1494428 h 8346397"/>
                <a:gd name="connsiteX72" fmla="*/ 1260721 w 4243310"/>
                <a:gd name="connsiteY72" fmla="*/ 1596822 h 8346397"/>
                <a:gd name="connsiteX73" fmla="*/ 1263102 w 4243310"/>
                <a:gd name="connsiteY73" fmla="*/ 1661115 h 8346397"/>
                <a:gd name="connsiteX74" fmla="*/ 1425027 w 4243310"/>
                <a:gd name="connsiteY74" fmla="*/ 1613490 h 8346397"/>
                <a:gd name="connsiteX75" fmla="*/ 1386927 w 4243310"/>
                <a:gd name="connsiteY75" fmla="*/ 1677784 h 8346397"/>
                <a:gd name="connsiteX76" fmla="*/ 1405977 w 4243310"/>
                <a:gd name="connsiteY76" fmla="*/ 1751603 h 8346397"/>
                <a:gd name="connsiteX77" fmla="*/ 1517896 w 4243310"/>
                <a:gd name="connsiteY77" fmla="*/ 1787322 h 8346397"/>
                <a:gd name="connsiteX78" fmla="*/ 1591715 w 4243310"/>
                <a:gd name="connsiteY78" fmla="*/ 1803990 h 8346397"/>
                <a:gd name="connsiteX79" fmla="*/ 1501227 w 4243310"/>
                <a:gd name="connsiteY79" fmla="*/ 1934959 h 8346397"/>
                <a:gd name="connsiteX80" fmla="*/ 1494083 w 4243310"/>
                <a:gd name="connsiteY80" fmla="*/ 1984965 h 8346397"/>
                <a:gd name="connsiteX81" fmla="*/ 1422646 w 4243310"/>
                <a:gd name="connsiteY81" fmla="*/ 2020684 h 8346397"/>
                <a:gd name="connsiteX82" fmla="*/ 1391690 w 4243310"/>
                <a:gd name="connsiteY82" fmla="*/ 2082597 h 8346397"/>
                <a:gd name="connsiteX83" fmla="*/ 1260721 w 4243310"/>
                <a:gd name="connsiteY83" fmla="*/ 2056403 h 8346397"/>
                <a:gd name="connsiteX84" fmla="*/ 1139277 w 4243310"/>
                <a:gd name="connsiteY84" fmla="*/ 2056402 h 8346397"/>
                <a:gd name="connsiteX85" fmla="*/ 1072602 w 4243310"/>
                <a:gd name="connsiteY85" fmla="*/ 2084978 h 8346397"/>
                <a:gd name="connsiteX86" fmla="*/ 1065458 w 4243310"/>
                <a:gd name="connsiteY86" fmla="*/ 2184990 h 8346397"/>
                <a:gd name="connsiteX87" fmla="*/ 977352 w 4243310"/>
                <a:gd name="connsiteY87" fmla="*/ 2273097 h 8346397"/>
                <a:gd name="connsiteX88" fmla="*/ 1120227 w 4243310"/>
                <a:gd name="connsiteY88" fmla="*/ 2335009 h 8346397"/>
                <a:gd name="connsiteX89" fmla="*/ 1170234 w 4243310"/>
                <a:gd name="connsiteY89" fmla="*/ 2370727 h 8346397"/>
                <a:gd name="connsiteX90" fmla="*/ 1222621 w 4243310"/>
                <a:gd name="connsiteY90" fmla="*/ 2387397 h 8346397"/>
                <a:gd name="connsiteX91" fmla="*/ 1272627 w 4243310"/>
                <a:gd name="connsiteY91" fmla="*/ 2437403 h 8346397"/>
                <a:gd name="connsiteX92" fmla="*/ 1329777 w 4243310"/>
                <a:gd name="connsiteY92" fmla="*/ 2458834 h 8346397"/>
                <a:gd name="connsiteX93" fmla="*/ 1422646 w 4243310"/>
                <a:gd name="connsiteY93" fmla="*/ 2535034 h 8346397"/>
                <a:gd name="connsiteX94" fmla="*/ 1508371 w 4243310"/>
                <a:gd name="connsiteY94" fmla="*/ 2568373 h 8346397"/>
                <a:gd name="connsiteX95" fmla="*/ 1641721 w 4243310"/>
                <a:gd name="connsiteY95" fmla="*/ 2716009 h 8346397"/>
                <a:gd name="connsiteX96" fmla="*/ 1725065 w 4243310"/>
                <a:gd name="connsiteY96" fmla="*/ 2870790 h 8346397"/>
                <a:gd name="connsiteX97" fmla="*/ 1850477 w 4243310"/>
                <a:gd name="connsiteY97" fmla="*/ 2931907 h 8346397"/>
                <a:gd name="connsiteX98" fmla="*/ 1896514 w 4243310"/>
                <a:gd name="connsiteY98" fmla="*/ 2977947 h 8346397"/>
                <a:gd name="connsiteX99" fmla="*/ 1927471 w 4243310"/>
                <a:gd name="connsiteY99" fmla="*/ 3082722 h 8346397"/>
                <a:gd name="connsiteX100" fmla="*/ 1989383 w 4243310"/>
                <a:gd name="connsiteY100" fmla="*/ 3185115 h 8346397"/>
                <a:gd name="connsiteX101" fmla="*/ 2051296 w 4243310"/>
                <a:gd name="connsiteY101" fmla="*/ 3223215 h 8346397"/>
                <a:gd name="connsiteX102" fmla="*/ 2182265 w 4243310"/>
                <a:gd name="connsiteY102" fmla="*/ 3370853 h 8346397"/>
                <a:gd name="connsiteX103" fmla="*/ 2325139 w 4243310"/>
                <a:gd name="connsiteY103" fmla="*/ 3447053 h 8346397"/>
                <a:gd name="connsiteX104" fmla="*/ 2384671 w 4243310"/>
                <a:gd name="connsiteY104" fmla="*/ 3532778 h 8346397"/>
                <a:gd name="connsiteX105" fmla="*/ 2432296 w 4243310"/>
                <a:gd name="connsiteY105" fmla="*/ 3599453 h 8346397"/>
                <a:gd name="connsiteX106" fmla="*/ 2479921 w 4243310"/>
                <a:gd name="connsiteY106" fmla="*/ 3589929 h 8346397"/>
                <a:gd name="connsiteX107" fmla="*/ 2484683 w 4243310"/>
                <a:gd name="connsiteY107" fmla="*/ 3742328 h 8346397"/>
                <a:gd name="connsiteX108" fmla="*/ 2537071 w 4243310"/>
                <a:gd name="connsiteY108" fmla="*/ 3835197 h 8346397"/>
                <a:gd name="connsiteX109" fmla="*/ 2529927 w 4243310"/>
                <a:gd name="connsiteY109" fmla="*/ 3873297 h 8346397"/>
                <a:gd name="connsiteX110" fmla="*/ 2598983 w 4243310"/>
                <a:gd name="connsiteY110" fmla="*/ 3909015 h 8346397"/>
                <a:gd name="connsiteX111" fmla="*/ 2656133 w 4243310"/>
                <a:gd name="connsiteY111" fmla="*/ 3854247 h 8346397"/>
                <a:gd name="connsiteX112" fmla="*/ 2689471 w 4243310"/>
                <a:gd name="connsiteY112" fmla="*/ 3937590 h 8346397"/>
                <a:gd name="connsiteX113" fmla="*/ 2734715 w 4243310"/>
                <a:gd name="connsiteY113" fmla="*/ 3982834 h 8346397"/>
                <a:gd name="connsiteX114" fmla="*/ 2808533 w 4243310"/>
                <a:gd name="connsiteY114" fmla="*/ 4006647 h 8346397"/>
                <a:gd name="connsiteX115" fmla="*/ 2860921 w 4243310"/>
                <a:gd name="connsiteY115" fmla="*/ 4075703 h 8346397"/>
                <a:gd name="connsiteX116" fmla="*/ 2946646 w 4243310"/>
                <a:gd name="connsiteY116" fmla="*/ 4130472 h 8346397"/>
                <a:gd name="connsiteX117" fmla="*/ 2999033 w 4243310"/>
                <a:gd name="connsiteY117" fmla="*/ 4163809 h 8346397"/>
                <a:gd name="connsiteX118" fmla="*/ 2870446 w 4243310"/>
                <a:gd name="connsiteY118" fmla="*/ 4256678 h 8346397"/>
                <a:gd name="connsiteX119" fmla="*/ 2868064 w 4243310"/>
                <a:gd name="connsiteY119" fmla="*/ 4311446 h 8346397"/>
                <a:gd name="connsiteX120" fmla="*/ 2970458 w 4243310"/>
                <a:gd name="connsiteY120" fmla="*/ 4428128 h 8346397"/>
                <a:gd name="connsiteX121" fmla="*/ 3065708 w 4243310"/>
                <a:gd name="connsiteY121" fmla="*/ 4490040 h 8346397"/>
                <a:gd name="connsiteX122" fmla="*/ 3096665 w 4243310"/>
                <a:gd name="connsiteY122" fmla="*/ 4528140 h 8346397"/>
                <a:gd name="connsiteX123" fmla="*/ 3082377 w 4243310"/>
                <a:gd name="connsiteY123" fmla="*/ 4609103 h 8346397"/>
                <a:gd name="connsiteX124" fmla="*/ 3077615 w 4243310"/>
                <a:gd name="connsiteY124" fmla="*/ 4692447 h 8346397"/>
                <a:gd name="connsiteX125" fmla="*/ 3034752 w 4243310"/>
                <a:gd name="connsiteY125" fmla="*/ 4701972 h 8346397"/>
                <a:gd name="connsiteX126" fmla="*/ 3008558 w 4243310"/>
                <a:gd name="connsiteY126" fmla="*/ 4718640 h 8346397"/>
                <a:gd name="connsiteX127" fmla="*/ 3053802 w 4243310"/>
                <a:gd name="connsiteY127" fmla="*/ 4795632 h 8346397"/>
                <a:gd name="connsiteX128" fmla="*/ 3037133 w 4243310"/>
                <a:gd name="connsiteY128" fmla="*/ 4868659 h 8346397"/>
                <a:gd name="connsiteX129" fmla="*/ 3020465 w 4243310"/>
                <a:gd name="connsiteY129" fmla="*/ 5004390 h 8346397"/>
                <a:gd name="connsiteX130" fmla="*/ 2982365 w 4243310"/>
                <a:gd name="connsiteY130" fmla="*/ 5044872 h 8346397"/>
                <a:gd name="connsiteX131" fmla="*/ 2965696 w 4243310"/>
                <a:gd name="connsiteY131" fmla="*/ 5166315 h 8346397"/>
                <a:gd name="connsiteX132" fmla="*/ 2937121 w 4243310"/>
                <a:gd name="connsiteY132" fmla="*/ 5285378 h 8346397"/>
                <a:gd name="connsiteX133" fmla="*/ 2989508 w 4243310"/>
                <a:gd name="connsiteY133" fmla="*/ 5302047 h 8346397"/>
                <a:gd name="connsiteX134" fmla="*/ 2987127 w 4243310"/>
                <a:gd name="connsiteY134" fmla="*/ 5347290 h 8346397"/>
                <a:gd name="connsiteX135" fmla="*/ 2984746 w 4243310"/>
                <a:gd name="connsiteY135" fmla="*/ 5402059 h 8346397"/>
                <a:gd name="connsiteX136" fmla="*/ 3041896 w 4243310"/>
                <a:gd name="connsiteY136" fmla="*/ 5471115 h 8346397"/>
                <a:gd name="connsiteX137" fmla="*/ 3089521 w 4243310"/>
                <a:gd name="connsiteY137" fmla="*/ 5597322 h 8346397"/>
                <a:gd name="connsiteX138" fmla="*/ 2996652 w 4243310"/>
                <a:gd name="connsiteY138" fmla="*/ 5887834 h 8346397"/>
                <a:gd name="connsiteX139" fmla="*/ 3018083 w 4243310"/>
                <a:gd name="connsiteY139" fmla="*/ 5942603 h 8346397"/>
                <a:gd name="connsiteX140" fmla="*/ 3044277 w 4243310"/>
                <a:gd name="connsiteY140" fmla="*/ 5994990 h 8346397"/>
                <a:gd name="connsiteX141" fmla="*/ 3049040 w 4243310"/>
                <a:gd name="connsiteY141" fmla="*/ 6099765 h 8346397"/>
                <a:gd name="connsiteX142" fmla="*/ 3028402 w 4243310"/>
                <a:gd name="connsiteY142" fmla="*/ 6195807 h 8346397"/>
                <a:gd name="connsiteX143" fmla="*/ 2956170 w 4243310"/>
                <a:gd name="connsiteY143" fmla="*/ 6259310 h 8346397"/>
                <a:gd name="connsiteX144" fmla="*/ 2920452 w 4243310"/>
                <a:gd name="connsiteY144" fmla="*/ 6240259 h 8346397"/>
                <a:gd name="connsiteX145" fmla="*/ 2849015 w 4243310"/>
                <a:gd name="connsiteY145" fmla="*/ 6252165 h 8346397"/>
                <a:gd name="connsiteX146" fmla="*/ 2713283 w 4243310"/>
                <a:gd name="connsiteY146" fmla="*/ 6364084 h 8346397"/>
                <a:gd name="connsiteX147" fmla="*/ 2606127 w 4243310"/>
                <a:gd name="connsiteY147" fmla="*/ 6349797 h 8346397"/>
                <a:gd name="connsiteX148" fmla="*/ 2575171 w 4243310"/>
                <a:gd name="connsiteY148" fmla="*/ 6378372 h 8346397"/>
                <a:gd name="connsiteX149" fmla="*/ 2508495 w 4243310"/>
                <a:gd name="connsiteY149" fmla="*/ 6423614 h 8346397"/>
                <a:gd name="connsiteX150" fmla="*/ 2391815 w 4243310"/>
                <a:gd name="connsiteY150" fmla="*/ 6411709 h 8346397"/>
                <a:gd name="connsiteX151" fmla="*/ 2368002 w 4243310"/>
                <a:gd name="connsiteY151" fmla="*/ 6528390 h 8346397"/>
                <a:gd name="connsiteX152" fmla="*/ 2363240 w 4243310"/>
                <a:gd name="connsiteY152" fmla="*/ 6564109 h 8346397"/>
                <a:gd name="connsiteX153" fmla="*/ 2339428 w 4243310"/>
                <a:gd name="connsiteY153" fmla="*/ 6583159 h 8346397"/>
                <a:gd name="connsiteX154" fmla="*/ 2141783 w 4243310"/>
                <a:gd name="connsiteY154" fmla="*/ 6535534 h 8346397"/>
                <a:gd name="connsiteX155" fmla="*/ 2103683 w 4243310"/>
                <a:gd name="connsiteY155" fmla="*/ 6587922 h 8346397"/>
                <a:gd name="connsiteX156" fmla="*/ 2072727 w 4243310"/>
                <a:gd name="connsiteY156" fmla="*/ 6683172 h 8346397"/>
                <a:gd name="connsiteX157" fmla="*/ 2039389 w 4243310"/>
                <a:gd name="connsiteY157" fmla="*/ 6747465 h 8346397"/>
                <a:gd name="connsiteX158" fmla="*/ 2051296 w 4243310"/>
                <a:gd name="connsiteY158" fmla="*/ 6809378 h 8346397"/>
                <a:gd name="connsiteX159" fmla="*/ 2184646 w 4243310"/>
                <a:gd name="connsiteY159" fmla="*/ 6921297 h 8346397"/>
                <a:gd name="connsiteX160" fmla="*/ 2253702 w 4243310"/>
                <a:gd name="connsiteY160" fmla="*/ 6954634 h 8346397"/>
                <a:gd name="connsiteX161" fmla="*/ 2237033 w 4243310"/>
                <a:gd name="connsiteY161" fmla="*/ 6978447 h 8346397"/>
                <a:gd name="connsiteX162" fmla="*/ 2201315 w 4243310"/>
                <a:gd name="connsiteY162" fmla="*/ 6997497 h 8346397"/>
                <a:gd name="connsiteX163" fmla="*/ 2234652 w 4243310"/>
                <a:gd name="connsiteY163" fmla="*/ 7073697 h 8346397"/>
                <a:gd name="connsiteX164" fmla="*/ 2203696 w 4243310"/>
                <a:gd name="connsiteY164" fmla="*/ 7095128 h 8346397"/>
                <a:gd name="connsiteX165" fmla="*/ 2098921 w 4243310"/>
                <a:gd name="connsiteY165" fmla="*/ 7033215 h 8346397"/>
                <a:gd name="connsiteX166" fmla="*/ 2056058 w 4243310"/>
                <a:gd name="connsiteY166" fmla="*/ 7059409 h 8346397"/>
                <a:gd name="connsiteX167" fmla="*/ 1996527 w 4243310"/>
                <a:gd name="connsiteY167" fmla="*/ 6957015 h 8346397"/>
                <a:gd name="connsiteX168" fmla="*/ 1879846 w 4243310"/>
                <a:gd name="connsiteY168" fmla="*/ 6983209 h 8346397"/>
                <a:gd name="connsiteX169" fmla="*/ 1815552 w 4243310"/>
                <a:gd name="connsiteY169" fmla="*/ 6987972 h 8346397"/>
                <a:gd name="connsiteX170" fmla="*/ 1765546 w 4243310"/>
                <a:gd name="connsiteY170" fmla="*/ 6983210 h 8346397"/>
                <a:gd name="connsiteX171" fmla="*/ 1708396 w 4243310"/>
                <a:gd name="connsiteY171" fmla="*/ 7028453 h 8346397"/>
                <a:gd name="connsiteX172" fmla="*/ 1529802 w 4243310"/>
                <a:gd name="connsiteY172" fmla="*/ 6987972 h 8346397"/>
                <a:gd name="connsiteX173" fmla="*/ 1553614 w 4243310"/>
                <a:gd name="connsiteY173" fmla="*/ 7114178 h 8346397"/>
                <a:gd name="connsiteX174" fmla="*/ 1477415 w 4243310"/>
                <a:gd name="connsiteY174" fmla="*/ 7159422 h 8346397"/>
                <a:gd name="connsiteX175" fmla="*/ 1415502 w 4243310"/>
                <a:gd name="connsiteY175" fmla="*/ 7226096 h 8346397"/>
                <a:gd name="connsiteX176" fmla="*/ 1265483 w 4243310"/>
                <a:gd name="connsiteY176" fmla="*/ 7218953 h 8346397"/>
                <a:gd name="connsiteX177" fmla="*/ 1213096 w 4243310"/>
                <a:gd name="connsiteY17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663277 w 4233616"/>
                <a:gd name="connsiteY5" fmla="*/ 3273220 h 8346397"/>
                <a:gd name="connsiteX6" fmla="*/ 2315615 w 4233616"/>
                <a:gd name="connsiteY6" fmla="*/ 2896982 h 8346397"/>
                <a:gd name="connsiteX7" fmla="*/ 2018752 w 4233616"/>
                <a:gd name="connsiteY7" fmla="*/ 2503282 h 8346397"/>
                <a:gd name="connsiteX8" fmla="*/ 3434802 w 4233616"/>
                <a:gd name="connsiteY8" fmla="*/ 1131682 h 8346397"/>
                <a:gd name="connsiteX9" fmla="*/ 3056977 w 4233616"/>
                <a:gd name="connsiteY9" fmla="*/ 982457 h 8346397"/>
                <a:gd name="connsiteX10" fmla="*/ 2958552 w 4233616"/>
                <a:gd name="connsiteY10" fmla="*/ 976107 h 8346397"/>
                <a:gd name="connsiteX11" fmla="*/ 2926802 w 4233616"/>
                <a:gd name="connsiteY11" fmla="*/ 906257 h 8346397"/>
                <a:gd name="connsiteX12" fmla="*/ 2866477 w 4233616"/>
                <a:gd name="connsiteY12" fmla="*/ 893559 h 8346397"/>
                <a:gd name="connsiteX13" fmla="*/ 2799802 w 4233616"/>
                <a:gd name="connsiteY13" fmla="*/ 874507 h 8346397"/>
                <a:gd name="connsiteX14" fmla="*/ 2761702 w 4233616"/>
                <a:gd name="connsiteY14" fmla="*/ 807832 h 8346397"/>
                <a:gd name="connsiteX15" fmla="*/ 2609302 w 4233616"/>
                <a:gd name="connsiteY15" fmla="*/ 760207 h 8346397"/>
                <a:gd name="connsiteX16" fmla="*/ 2580727 w 4233616"/>
                <a:gd name="connsiteY16" fmla="*/ 604632 h 8346397"/>
                <a:gd name="connsiteX17" fmla="*/ 2526752 w 4233616"/>
                <a:gd name="connsiteY17" fmla="*/ 531609 h 8346397"/>
                <a:gd name="connsiteX18" fmla="*/ 2596602 w 4233616"/>
                <a:gd name="connsiteY18" fmla="*/ 407782 h 8346397"/>
                <a:gd name="connsiteX19" fmla="*/ 2629939 w 4233616"/>
                <a:gd name="connsiteY19" fmla="*/ 310947 h 8346397"/>
                <a:gd name="connsiteX20" fmla="*/ 2517227 w 4233616"/>
                <a:gd name="connsiteY20" fmla="*/ 239507 h 8346397"/>
                <a:gd name="connsiteX21" fmla="*/ 2402927 w 4233616"/>
                <a:gd name="connsiteY21" fmla="*/ 271257 h 8346397"/>
                <a:gd name="connsiteX22" fmla="*/ 2275927 w 4233616"/>
                <a:gd name="connsiteY22" fmla="*/ 198232 h 8346397"/>
                <a:gd name="connsiteX23" fmla="*/ 2133052 w 4233616"/>
                <a:gd name="connsiteY23" fmla="*/ 233157 h 8346397"/>
                <a:gd name="connsiteX24" fmla="*/ 1913977 w 4233616"/>
                <a:gd name="connsiteY24" fmla="*/ 36309 h 8346397"/>
                <a:gd name="connsiteX25" fmla="*/ 1777452 w 4233616"/>
                <a:gd name="connsiteY25" fmla="*/ 13289 h 8346397"/>
                <a:gd name="connsiteX26" fmla="*/ 1703633 w 4233616"/>
                <a:gd name="connsiteY26" fmla="*/ 41864 h 8346397"/>
                <a:gd name="connsiteX27" fmla="*/ 1615527 w 4233616"/>
                <a:gd name="connsiteY27" fmla="*/ 75203 h 8346397"/>
                <a:gd name="connsiteX28" fmla="*/ 1515515 w 4233616"/>
                <a:gd name="connsiteY28" fmla="*/ 129971 h 8346397"/>
                <a:gd name="connsiteX29" fmla="*/ 1525040 w 4233616"/>
                <a:gd name="connsiteY29" fmla="*/ 194264 h 8346397"/>
                <a:gd name="connsiteX30" fmla="*/ 1505990 w 4233616"/>
                <a:gd name="connsiteY30" fmla="*/ 251415 h 8346397"/>
                <a:gd name="connsiteX31" fmla="*/ 1413121 w 4233616"/>
                <a:gd name="connsiteY31" fmla="*/ 270464 h 8346397"/>
                <a:gd name="connsiteX32" fmla="*/ 1339302 w 4233616"/>
                <a:gd name="connsiteY32" fmla="*/ 306184 h 8346397"/>
                <a:gd name="connsiteX33" fmla="*/ 1260721 w 4233616"/>
                <a:gd name="connsiteY33" fmla="*/ 346665 h 8346397"/>
                <a:gd name="connsiteX34" fmla="*/ 1191665 w 4233616"/>
                <a:gd name="connsiteY34" fmla="*/ 272847 h 8346397"/>
                <a:gd name="connsiteX35" fmla="*/ 1082127 w 4233616"/>
                <a:gd name="connsiteY35" fmla="*/ 353809 h 8346397"/>
                <a:gd name="connsiteX36" fmla="*/ 1020215 w 4233616"/>
                <a:gd name="connsiteY36" fmla="*/ 420484 h 8346397"/>
                <a:gd name="connsiteX37" fmla="*/ 858290 w 4233616"/>
                <a:gd name="connsiteY37" fmla="*/ 301422 h 8346397"/>
                <a:gd name="connsiteX38" fmla="*/ 796377 w 4233616"/>
                <a:gd name="connsiteY38" fmla="*/ 406196 h 8346397"/>
                <a:gd name="connsiteX39" fmla="*/ 755896 w 4233616"/>
                <a:gd name="connsiteY39" fmla="*/ 341903 h 8346397"/>
                <a:gd name="connsiteX40" fmla="*/ 689221 w 4233616"/>
                <a:gd name="connsiteY40" fmla="*/ 270465 h 8346397"/>
                <a:gd name="connsiteX41" fmla="*/ 667790 w 4233616"/>
                <a:gd name="connsiteY41" fmla="*/ 313328 h 8346397"/>
                <a:gd name="connsiteX42" fmla="*/ 620165 w 4233616"/>
                <a:gd name="connsiteY42" fmla="*/ 382384 h 8346397"/>
                <a:gd name="connsiteX43" fmla="*/ 589208 w 4233616"/>
                <a:gd name="connsiteY43" fmla="*/ 396672 h 8346397"/>
                <a:gd name="connsiteX44" fmla="*/ 498721 w 4233616"/>
                <a:gd name="connsiteY44" fmla="*/ 482397 h 8346397"/>
                <a:gd name="connsiteX45" fmla="*/ 396327 w 4233616"/>
                <a:gd name="connsiteY45" fmla="*/ 380003 h 8346397"/>
                <a:gd name="connsiteX46" fmla="*/ 243927 w 4233616"/>
                <a:gd name="connsiteY46" fmla="*/ 294278 h 8346397"/>
                <a:gd name="connsiteX47" fmla="*/ 174871 w 4233616"/>
                <a:gd name="connsiteY47" fmla="*/ 327615 h 8346397"/>
                <a:gd name="connsiteX48" fmla="*/ 127246 w 4233616"/>
                <a:gd name="connsiteY48" fmla="*/ 410959 h 8346397"/>
                <a:gd name="connsiteX49" fmla="*/ 43902 w 4233616"/>
                <a:gd name="connsiteY49" fmla="*/ 472872 h 8346397"/>
                <a:gd name="connsiteX50" fmla="*/ 8183 w 4233616"/>
                <a:gd name="connsiteY50" fmla="*/ 484778 h 8346397"/>
                <a:gd name="connsiteX51" fmla="*/ 198683 w 4233616"/>
                <a:gd name="connsiteY51" fmla="*/ 689565 h 8346397"/>
                <a:gd name="connsiteX52" fmla="*/ 265359 w 4233616"/>
                <a:gd name="connsiteY52" fmla="*/ 706234 h 8346397"/>
                <a:gd name="connsiteX53" fmla="*/ 298697 w 4233616"/>
                <a:gd name="connsiteY53" fmla="*/ 730047 h 8346397"/>
                <a:gd name="connsiteX54" fmla="*/ 296315 w 4233616"/>
                <a:gd name="connsiteY54" fmla="*/ 901496 h 8346397"/>
                <a:gd name="connsiteX55" fmla="*/ 362990 w 4233616"/>
                <a:gd name="connsiteY55" fmla="*/ 906259 h 8346397"/>
                <a:gd name="connsiteX56" fmla="*/ 401090 w 4233616"/>
                <a:gd name="connsiteY56" fmla="*/ 856253 h 8346397"/>
                <a:gd name="connsiteX57" fmla="*/ 482052 w 4233616"/>
                <a:gd name="connsiteY57" fmla="*/ 894353 h 8346397"/>
                <a:gd name="connsiteX58" fmla="*/ 420140 w 4233616"/>
                <a:gd name="connsiteY58" fmla="*/ 1039609 h 8346397"/>
                <a:gd name="connsiteX59" fmla="*/ 434427 w 4233616"/>
                <a:gd name="connsiteY59" fmla="*/ 1087234 h 8346397"/>
                <a:gd name="connsiteX60" fmla="*/ 379658 w 4233616"/>
                <a:gd name="connsiteY60" fmla="*/ 1139622 h 8346397"/>
                <a:gd name="connsiteX61" fmla="*/ 415377 w 4233616"/>
                <a:gd name="connsiteY61" fmla="*/ 1168196 h 8346397"/>
                <a:gd name="connsiteX62" fmla="*/ 486815 w 4233616"/>
                <a:gd name="connsiteY62" fmla="*/ 1256303 h 8346397"/>
                <a:gd name="connsiteX63" fmla="*/ 527296 w 4233616"/>
                <a:gd name="connsiteY63" fmla="*/ 1344409 h 8346397"/>
                <a:gd name="connsiteX64" fmla="*/ 636833 w 4233616"/>
                <a:gd name="connsiteY64" fmla="*/ 1396797 h 8346397"/>
                <a:gd name="connsiteX65" fmla="*/ 746371 w 4233616"/>
                <a:gd name="connsiteY65" fmla="*/ 1420609 h 8346397"/>
                <a:gd name="connsiteX66" fmla="*/ 829715 w 4233616"/>
                <a:gd name="connsiteY66" fmla="*/ 1468234 h 8346397"/>
                <a:gd name="connsiteX67" fmla="*/ 913058 w 4233616"/>
                <a:gd name="connsiteY67" fmla="*/ 1442040 h 8346397"/>
                <a:gd name="connsiteX68" fmla="*/ 994021 w 4233616"/>
                <a:gd name="connsiteY68" fmla="*/ 1368222 h 8346397"/>
                <a:gd name="connsiteX69" fmla="*/ 1103558 w 4233616"/>
                <a:gd name="connsiteY69" fmla="*/ 1351553 h 8346397"/>
                <a:gd name="connsiteX70" fmla="*/ 1170233 w 4233616"/>
                <a:gd name="connsiteY70" fmla="*/ 1356315 h 8346397"/>
                <a:gd name="connsiteX71" fmla="*/ 1329777 w 4233616"/>
                <a:gd name="connsiteY71" fmla="*/ 1465853 h 8346397"/>
                <a:gd name="connsiteX72" fmla="*/ 1389308 w 4233616"/>
                <a:gd name="connsiteY72" fmla="*/ 1494428 h 8346397"/>
                <a:gd name="connsiteX73" fmla="*/ 1260721 w 4233616"/>
                <a:gd name="connsiteY73" fmla="*/ 1596822 h 8346397"/>
                <a:gd name="connsiteX74" fmla="*/ 1263102 w 4233616"/>
                <a:gd name="connsiteY74" fmla="*/ 1661115 h 8346397"/>
                <a:gd name="connsiteX75" fmla="*/ 1425027 w 4233616"/>
                <a:gd name="connsiteY75" fmla="*/ 1613490 h 8346397"/>
                <a:gd name="connsiteX76" fmla="*/ 1386927 w 4233616"/>
                <a:gd name="connsiteY76" fmla="*/ 1677784 h 8346397"/>
                <a:gd name="connsiteX77" fmla="*/ 1405977 w 4233616"/>
                <a:gd name="connsiteY77" fmla="*/ 1751603 h 8346397"/>
                <a:gd name="connsiteX78" fmla="*/ 1517896 w 4233616"/>
                <a:gd name="connsiteY78" fmla="*/ 1787322 h 8346397"/>
                <a:gd name="connsiteX79" fmla="*/ 1591715 w 4233616"/>
                <a:gd name="connsiteY79" fmla="*/ 1803990 h 8346397"/>
                <a:gd name="connsiteX80" fmla="*/ 1501227 w 4233616"/>
                <a:gd name="connsiteY80" fmla="*/ 1934959 h 8346397"/>
                <a:gd name="connsiteX81" fmla="*/ 1494083 w 4233616"/>
                <a:gd name="connsiteY81" fmla="*/ 1984965 h 8346397"/>
                <a:gd name="connsiteX82" fmla="*/ 1422646 w 4233616"/>
                <a:gd name="connsiteY82" fmla="*/ 2020684 h 8346397"/>
                <a:gd name="connsiteX83" fmla="*/ 1391690 w 4233616"/>
                <a:gd name="connsiteY83" fmla="*/ 2082597 h 8346397"/>
                <a:gd name="connsiteX84" fmla="*/ 1260721 w 4233616"/>
                <a:gd name="connsiteY84" fmla="*/ 2056403 h 8346397"/>
                <a:gd name="connsiteX85" fmla="*/ 1139277 w 4233616"/>
                <a:gd name="connsiteY85" fmla="*/ 2056402 h 8346397"/>
                <a:gd name="connsiteX86" fmla="*/ 1072602 w 4233616"/>
                <a:gd name="connsiteY86" fmla="*/ 2084978 h 8346397"/>
                <a:gd name="connsiteX87" fmla="*/ 1065458 w 4233616"/>
                <a:gd name="connsiteY87" fmla="*/ 2184990 h 8346397"/>
                <a:gd name="connsiteX88" fmla="*/ 977352 w 4233616"/>
                <a:gd name="connsiteY88" fmla="*/ 2273097 h 8346397"/>
                <a:gd name="connsiteX89" fmla="*/ 1120227 w 4233616"/>
                <a:gd name="connsiteY89" fmla="*/ 2335009 h 8346397"/>
                <a:gd name="connsiteX90" fmla="*/ 1170234 w 4233616"/>
                <a:gd name="connsiteY90" fmla="*/ 2370727 h 8346397"/>
                <a:gd name="connsiteX91" fmla="*/ 1222621 w 4233616"/>
                <a:gd name="connsiteY91" fmla="*/ 2387397 h 8346397"/>
                <a:gd name="connsiteX92" fmla="*/ 1272627 w 4233616"/>
                <a:gd name="connsiteY92" fmla="*/ 2437403 h 8346397"/>
                <a:gd name="connsiteX93" fmla="*/ 1329777 w 4233616"/>
                <a:gd name="connsiteY93" fmla="*/ 2458834 h 8346397"/>
                <a:gd name="connsiteX94" fmla="*/ 1422646 w 4233616"/>
                <a:gd name="connsiteY94" fmla="*/ 2535034 h 8346397"/>
                <a:gd name="connsiteX95" fmla="*/ 1508371 w 4233616"/>
                <a:gd name="connsiteY95" fmla="*/ 2568373 h 8346397"/>
                <a:gd name="connsiteX96" fmla="*/ 1641721 w 4233616"/>
                <a:gd name="connsiteY96" fmla="*/ 2716009 h 8346397"/>
                <a:gd name="connsiteX97" fmla="*/ 1725065 w 4233616"/>
                <a:gd name="connsiteY97" fmla="*/ 2870790 h 8346397"/>
                <a:gd name="connsiteX98" fmla="*/ 1850477 w 4233616"/>
                <a:gd name="connsiteY98" fmla="*/ 2931907 h 8346397"/>
                <a:gd name="connsiteX99" fmla="*/ 1896514 w 4233616"/>
                <a:gd name="connsiteY99" fmla="*/ 2977947 h 8346397"/>
                <a:gd name="connsiteX100" fmla="*/ 1927471 w 4233616"/>
                <a:gd name="connsiteY100" fmla="*/ 3082722 h 8346397"/>
                <a:gd name="connsiteX101" fmla="*/ 1989383 w 4233616"/>
                <a:gd name="connsiteY101" fmla="*/ 3185115 h 8346397"/>
                <a:gd name="connsiteX102" fmla="*/ 2051296 w 4233616"/>
                <a:gd name="connsiteY102" fmla="*/ 3223215 h 8346397"/>
                <a:gd name="connsiteX103" fmla="*/ 2182265 w 4233616"/>
                <a:gd name="connsiteY103" fmla="*/ 3370853 h 8346397"/>
                <a:gd name="connsiteX104" fmla="*/ 2325139 w 4233616"/>
                <a:gd name="connsiteY104" fmla="*/ 3447053 h 8346397"/>
                <a:gd name="connsiteX105" fmla="*/ 2384671 w 4233616"/>
                <a:gd name="connsiteY105" fmla="*/ 3532778 h 8346397"/>
                <a:gd name="connsiteX106" fmla="*/ 2432296 w 4233616"/>
                <a:gd name="connsiteY106" fmla="*/ 3599453 h 8346397"/>
                <a:gd name="connsiteX107" fmla="*/ 2479921 w 4233616"/>
                <a:gd name="connsiteY107" fmla="*/ 3589929 h 8346397"/>
                <a:gd name="connsiteX108" fmla="*/ 2484683 w 4233616"/>
                <a:gd name="connsiteY108" fmla="*/ 3742328 h 8346397"/>
                <a:gd name="connsiteX109" fmla="*/ 2537071 w 4233616"/>
                <a:gd name="connsiteY109" fmla="*/ 3835197 h 8346397"/>
                <a:gd name="connsiteX110" fmla="*/ 2529927 w 4233616"/>
                <a:gd name="connsiteY110" fmla="*/ 3873297 h 8346397"/>
                <a:gd name="connsiteX111" fmla="*/ 2598983 w 4233616"/>
                <a:gd name="connsiteY111" fmla="*/ 3909015 h 8346397"/>
                <a:gd name="connsiteX112" fmla="*/ 2656133 w 4233616"/>
                <a:gd name="connsiteY112" fmla="*/ 3854247 h 8346397"/>
                <a:gd name="connsiteX113" fmla="*/ 2689471 w 4233616"/>
                <a:gd name="connsiteY113" fmla="*/ 3937590 h 8346397"/>
                <a:gd name="connsiteX114" fmla="*/ 2734715 w 4233616"/>
                <a:gd name="connsiteY114" fmla="*/ 3982834 h 8346397"/>
                <a:gd name="connsiteX115" fmla="*/ 2808533 w 4233616"/>
                <a:gd name="connsiteY115" fmla="*/ 4006647 h 8346397"/>
                <a:gd name="connsiteX116" fmla="*/ 2860921 w 4233616"/>
                <a:gd name="connsiteY116" fmla="*/ 4075703 h 8346397"/>
                <a:gd name="connsiteX117" fmla="*/ 2946646 w 4233616"/>
                <a:gd name="connsiteY117" fmla="*/ 4130472 h 8346397"/>
                <a:gd name="connsiteX118" fmla="*/ 2999033 w 4233616"/>
                <a:gd name="connsiteY118" fmla="*/ 4163809 h 8346397"/>
                <a:gd name="connsiteX119" fmla="*/ 2870446 w 4233616"/>
                <a:gd name="connsiteY119" fmla="*/ 4256678 h 8346397"/>
                <a:gd name="connsiteX120" fmla="*/ 2868064 w 4233616"/>
                <a:gd name="connsiteY120" fmla="*/ 4311446 h 8346397"/>
                <a:gd name="connsiteX121" fmla="*/ 2970458 w 4233616"/>
                <a:gd name="connsiteY121" fmla="*/ 4428128 h 8346397"/>
                <a:gd name="connsiteX122" fmla="*/ 3065708 w 4233616"/>
                <a:gd name="connsiteY122" fmla="*/ 4490040 h 8346397"/>
                <a:gd name="connsiteX123" fmla="*/ 3096665 w 4233616"/>
                <a:gd name="connsiteY123" fmla="*/ 4528140 h 8346397"/>
                <a:gd name="connsiteX124" fmla="*/ 3082377 w 4233616"/>
                <a:gd name="connsiteY124" fmla="*/ 4609103 h 8346397"/>
                <a:gd name="connsiteX125" fmla="*/ 3077615 w 4233616"/>
                <a:gd name="connsiteY125" fmla="*/ 4692447 h 8346397"/>
                <a:gd name="connsiteX126" fmla="*/ 3034752 w 4233616"/>
                <a:gd name="connsiteY126" fmla="*/ 4701972 h 8346397"/>
                <a:gd name="connsiteX127" fmla="*/ 3008558 w 4233616"/>
                <a:gd name="connsiteY127" fmla="*/ 4718640 h 8346397"/>
                <a:gd name="connsiteX128" fmla="*/ 3053802 w 4233616"/>
                <a:gd name="connsiteY128" fmla="*/ 4795632 h 8346397"/>
                <a:gd name="connsiteX129" fmla="*/ 3037133 w 4233616"/>
                <a:gd name="connsiteY129" fmla="*/ 4868659 h 8346397"/>
                <a:gd name="connsiteX130" fmla="*/ 3020465 w 4233616"/>
                <a:gd name="connsiteY130" fmla="*/ 5004390 h 8346397"/>
                <a:gd name="connsiteX131" fmla="*/ 2982365 w 4233616"/>
                <a:gd name="connsiteY131" fmla="*/ 5044872 h 8346397"/>
                <a:gd name="connsiteX132" fmla="*/ 2965696 w 4233616"/>
                <a:gd name="connsiteY132" fmla="*/ 5166315 h 8346397"/>
                <a:gd name="connsiteX133" fmla="*/ 2937121 w 4233616"/>
                <a:gd name="connsiteY133" fmla="*/ 5285378 h 8346397"/>
                <a:gd name="connsiteX134" fmla="*/ 2989508 w 4233616"/>
                <a:gd name="connsiteY134" fmla="*/ 5302047 h 8346397"/>
                <a:gd name="connsiteX135" fmla="*/ 2987127 w 4233616"/>
                <a:gd name="connsiteY135" fmla="*/ 5347290 h 8346397"/>
                <a:gd name="connsiteX136" fmla="*/ 2984746 w 4233616"/>
                <a:gd name="connsiteY136" fmla="*/ 5402059 h 8346397"/>
                <a:gd name="connsiteX137" fmla="*/ 3041896 w 4233616"/>
                <a:gd name="connsiteY137" fmla="*/ 5471115 h 8346397"/>
                <a:gd name="connsiteX138" fmla="*/ 3089521 w 4233616"/>
                <a:gd name="connsiteY138" fmla="*/ 5597322 h 8346397"/>
                <a:gd name="connsiteX139" fmla="*/ 2996652 w 4233616"/>
                <a:gd name="connsiteY139" fmla="*/ 5887834 h 8346397"/>
                <a:gd name="connsiteX140" fmla="*/ 3018083 w 4233616"/>
                <a:gd name="connsiteY140" fmla="*/ 5942603 h 8346397"/>
                <a:gd name="connsiteX141" fmla="*/ 3044277 w 4233616"/>
                <a:gd name="connsiteY141" fmla="*/ 5994990 h 8346397"/>
                <a:gd name="connsiteX142" fmla="*/ 3049040 w 4233616"/>
                <a:gd name="connsiteY142" fmla="*/ 6099765 h 8346397"/>
                <a:gd name="connsiteX143" fmla="*/ 3028402 w 4233616"/>
                <a:gd name="connsiteY143" fmla="*/ 6195807 h 8346397"/>
                <a:gd name="connsiteX144" fmla="*/ 2956170 w 4233616"/>
                <a:gd name="connsiteY144" fmla="*/ 6259310 h 8346397"/>
                <a:gd name="connsiteX145" fmla="*/ 2920452 w 4233616"/>
                <a:gd name="connsiteY145" fmla="*/ 6240259 h 8346397"/>
                <a:gd name="connsiteX146" fmla="*/ 2849015 w 4233616"/>
                <a:gd name="connsiteY146" fmla="*/ 6252165 h 8346397"/>
                <a:gd name="connsiteX147" fmla="*/ 2713283 w 4233616"/>
                <a:gd name="connsiteY147" fmla="*/ 6364084 h 8346397"/>
                <a:gd name="connsiteX148" fmla="*/ 2606127 w 4233616"/>
                <a:gd name="connsiteY148" fmla="*/ 6349797 h 8346397"/>
                <a:gd name="connsiteX149" fmla="*/ 2575171 w 4233616"/>
                <a:gd name="connsiteY149" fmla="*/ 6378372 h 8346397"/>
                <a:gd name="connsiteX150" fmla="*/ 2508495 w 4233616"/>
                <a:gd name="connsiteY150" fmla="*/ 6423614 h 8346397"/>
                <a:gd name="connsiteX151" fmla="*/ 2391815 w 4233616"/>
                <a:gd name="connsiteY151" fmla="*/ 6411709 h 8346397"/>
                <a:gd name="connsiteX152" fmla="*/ 2368002 w 4233616"/>
                <a:gd name="connsiteY152" fmla="*/ 6528390 h 8346397"/>
                <a:gd name="connsiteX153" fmla="*/ 2363240 w 4233616"/>
                <a:gd name="connsiteY153" fmla="*/ 6564109 h 8346397"/>
                <a:gd name="connsiteX154" fmla="*/ 2339428 w 4233616"/>
                <a:gd name="connsiteY154" fmla="*/ 6583159 h 8346397"/>
                <a:gd name="connsiteX155" fmla="*/ 2141783 w 4233616"/>
                <a:gd name="connsiteY155" fmla="*/ 6535534 h 8346397"/>
                <a:gd name="connsiteX156" fmla="*/ 2103683 w 4233616"/>
                <a:gd name="connsiteY156" fmla="*/ 6587922 h 8346397"/>
                <a:gd name="connsiteX157" fmla="*/ 2072727 w 4233616"/>
                <a:gd name="connsiteY157" fmla="*/ 6683172 h 8346397"/>
                <a:gd name="connsiteX158" fmla="*/ 2039389 w 4233616"/>
                <a:gd name="connsiteY158" fmla="*/ 6747465 h 8346397"/>
                <a:gd name="connsiteX159" fmla="*/ 2051296 w 4233616"/>
                <a:gd name="connsiteY159" fmla="*/ 6809378 h 8346397"/>
                <a:gd name="connsiteX160" fmla="*/ 2184646 w 4233616"/>
                <a:gd name="connsiteY160" fmla="*/ 6921297 h 8346397"/>
                <a:gd name="connsiteX161" fmla="*/ 2253702 w 4233616"/>
                <a:gd name="connsiteY161" fmla="*/ 6954634 h 8346397"/>
                <a:gd name="connsiteX162" fmla="*/ 2237033 w 4233616"/>
                <a:gd name="connsiteY162" fmla="*/ 6978447 h 8346397"/>
                <a:gd name="connsiteX163" fmla="*/ 2201315 w 4233616"/>
                <a:gd name="connsiteY163" fmla="*/ 6997497 h 8346397"/>
                <a:gd name="connsiteX164" fmla="*/ 2234652 w 4233616"/>
                <a:gd name="connsiteY164" fmla="*/ 7073697 h 8346397"/>
                <a:gd name="connsiteX165" fmla="*/ 2203696 w 4233616"/>
                <a:gd name="connsiteY165" fmla="*/ 7095128 h 8346397"/>
                <a:gd name="connsiteX166" fmla="*/ 2098921 w 4233616"/>
                <a:gd name="connsiteY166" fmla="*/ 7033215 h 8346397"/>
                <a:gd name="connsiteX167" fmla="*/ 2056058 w 4233616"/>
                <a:gd name="connsiteY167" fmla="*/ 7059409 h 8346397"/>
                <a:gd name="connsiteX168" fmla="*/ 1996527 w 4233616"/>
                <a:gd name="connsiteY168" fmla="*/ 6957015 h 8346397"/>
                <a:gd name="connsiteX169" fmla="*/ 1879846 w 4233616"/>
                <a:gd name="connsiteY169" fmla="*/ 6983209 h 8346397"/>
                <a:gd name="connsiteX170" fmla="*/ 1815552 w 4233616"/>
                <a:gd name="connsiteY170" fmla="*/ 6987972 h 8346397"/>
                <a:gd name="connsiteX171" fmla="*/ 1765546 w 4233616"/>
                <a:gd name="connsiteY171" fmla="*/ 6983210 h 8346397"/>
                <a:gd name="connsiteX172" fmla="*/ 1708396 w 4233616"/>
                <a:gd name="connsiteY172" fmla="*/ 7028453 h 8346397"/>
                <a:gd name="connsiteX173" fmla="*/ 1529802 w 4233616"/>
                <a:gd name="connsiteY173" fmla="*/ 6987972 h 8346397"/>
                <a:gd name="connsiteX174" fmla="*/ 1553614 w 4233616"/>
                <a:gd name="connsiteY174" fmla="*/ 7114178 h 8346397"/>
                <a:gd name="connsiteX175" fmla="*/ 1477415 w 4233616"/>
                <a:gd name="connsiteY175" fmla="*/ 7159422 h 8346397"/>
                <a:gd name="connsiteX176" fmla="*/ 1415502 w 4233616"/>
                <a:gd name="connsiteY176" fmla="*/ 7226096 h 8346397"/>
                <a:gd name="connsiteX177" fmla="*/ 1265483 w 4233616"/>
                <a:gd name="connsiteY177" fmla="*/ 7218953 h 8346397"/>
                <a:gd name="connsiteX178" fmla="*/ 1213096 w 4233616"/>
                <a:gd name="connsiteY17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315615 w 4233616"/>
                <a:gd name="connsiteY6" fmla="*/ 2896982 h 8346397"/>
                <a:gd name="connsiteX7" fmla="*/ 2018752 w 4233616"/>
                <a:gd name="connsiteY7" fmla="*/ 2503282 h 8346397"/>
                <a:gd name="connsiteX8" fmla="*/ 3434802 w 4233616"/>
                <a:gd name="connsiteY8" fmla="*/ 1131682 h 8346397"/>
                <a:gd name="connsiteX9" fmla="*/ 3056977 w 4233616"/>
                <a:gd name="connsiteY9" fmla="*/ 982457 h 8346397"/>
                <a:gd name="connsiteX10" fmla="*/ 2958552 w 4233616"/>
                <a:gd name="connsiteY10" fmla="*/ 976107 h 8346397"/>
                <a:gd name="connsiteX11" fmla="*/ 2926802 w 4233616"/>
                <a:gd name="connsiteY11" fmla="*/ 906257 h 8346397"/>
                <a:gd name="connsiteX12" fmla="*/ 2866477 w 4233616"/>
                <a:gd name="connsiteY12" fmla="*/ 893559 h 8346397"/>
                <a:gd name="connsiteX13" fmla="*/ 2799802 w 4233616"/>
                <a:gd name="connsiteY13" fmla="*/ 874507 h 8346397"/>
                <a:gd name="connsiteX14" fmla="*/ 2761702 w 4233616"/>
                <a:gd name="connsiteY14" fmla="*/ 807832 h 8346397"/>
                <a:gd name="connsiteX15" fmla="*/ 2609302 w 4233616"/>
                <a:gd name="connsiteY15" fmla="*/ 760207 h 8346397"/>
                <a:gd name="connsiteX16" fmla="*/ 2580727 w 4233616"/>
                <a:gd name="connsiteY16" fmla="*/ 604632 h 8346397"/>
                <a:gd name="connsiteX17" fmla="*/ 2526752 w 4233616"/>
                <a:gd name="connsiteY17" fmla="*/ 531609 h 8346397"/>
                <a:gd name="connsiteX18" fmla="*/ 2596602 w 4233616"/>
                <a:gd name="connsiteY18" fmla="*/ 407782 h 8346397"/>
                <a:gd name="connsiteX19" fmla="*/ 2629939 w 4233616"/>
                <a:gd name="connsiteY19" fmla="*/ 310947 h 8346397"/>
                <a:gd name="connsiteX20" fmla="*/ 2517227 w 4233616"/>
                <a:gd name="connsiteY20" fmla="*/ 239507 h 8346397"/>
                <a:gd name="connsiteX21" fmla="*/ 2402927 w 4233616"/>
                <a:gd name="connsiteY21" fmla="*/ 271257 h 8346397"/>
                <a:gd name="connsiteX22" fmla="*/ 2275927 w 4233616"/>
                <a:gd name="connsiteY22" fmla="*/ 198232 h 8346397"/>
                <a:gd name="connsiteX23" fmla="*/ 2133052 w 4233616"/>
                <a:gd name="connsiteY23" fmla="*/ 233157 h 8346397"/>
                <a:gd name="connsiteX24" fmla="*/ 1913977 w 4233616"/>
                <a:gd name="connsiteY24" fmla="*/ 36309 h 8346397"/>
                <a:gd name="connsiteX25" fmla="*/ 1777452 w 4233616"/>
                <a:gd name="connsiteY25" fmla="*/ 13289 h 8346397"/>
                <a:gd name="connsiteX26" fmla="*/ 1703633 w 4233616"/>
                <a:gd name="connsiteY26" fmla="*/ 41864 h 8346397"/>
                <a:gd name="connsiteX27" fmla="*/ 1615527 w 4233616"/>
                <a:gd name="connsiteY27" fmla="*/ 75203 h 8346397"/>
                <a:gd name="connsiteX28" fmla="*/ 1515515 w 4233616"/>
                <a:gd name="connsiteY28" fmla="*/ 129971 h 8346397"/>
                <a:gd name="connsiteX29" fmla="*/ 1525040 w 4233616"/>
                <a:gd name="connsiteY29" fmla="*/ 194264 h 8346397"/>
                <a:gd name="connsiteX30" fmla="*/ 1505990 w 4233616"/>
                <a:gd name="connsiteY30" fmla="*/ 251415 h 8346397"/>
                <a:gd name="connsiteX31" fmla="*/ 1413121 w 4233616"/>
                <a:gd name="connsiteY31" fmla="*/ 270464 h 8346397"/>
                <a:gd name="connsiteX32" fmla="*/ 1339302 w 4233616"/>
                <a:gd name="connsiteY32" fmla="*/ 306184 h 8346397"/>
                <a:gd name="connsiteX33" fmla="*/ 1260721 w 4233616"/>
                <a:gd name="connsiteY33" fmla="*/ 346665 h 8346397"/>
                <a:gd name="connsiteX34" fmla="*/ 1191665 w 4233616"/>
                <a:gd name="connsiteY34" fmla="*/ 272847 h 8346397"/>
                <a:gd name="connsiteX35" fmla="*/ 1082127 w 4233616"/>
                <a:gd name="connsiteY35" fmla="*/ 353809 h 8346397"/>
                <a:gd name="connsiteX36" fmla="*/ 1020215 w 4233616"/>
                <a:gd name="connsiteY36" fmla="*/ 420484 h 8346397"/>
                <a:gd name="connsiteX37" fmla="*/ 858290 w 4233616"/>
                <a:gd name="connsiteY37" fmla="*/ 301422 h 8346397"/>
                <a:gd name="connsiteX38" fmla="*/ 796377 w 4233616"/>
                <a:gd name="connsiteY38" fmla="*/ 406196 h 8346397"/>
                <a:gd name="connsiteX39" fmla="*/ 755896 w 4233616"/>
                <a:gd name="connsiteY39" fmla="*/ 341903 h 8346397"/>
                <a:gd name="connsiteX40" fmla="*/ 689221 w 4233616"/>
                <a:gd name="connsiteY40" fmla="*/ 270465 h 8346397"/>
                <a:gd name="connsiteX41" fmla="*/ 667790 w 4233616"/>
                <a:gd name="connsiteY41" fmla="*/ 313328 h 8346397"/>
                <a:gd name="connsiteX42" fmla="*/ 620165 w 4233616"/>
                <a:gd name="connsiteY42" fmla="*/ 382384 h 8346397"/>
                <a:gd name="connsiteX43" fmla="*/ 589208 w 4233616"/>
                <a:gd name="connsiteY43" fmla="*/ 396672 h 8346397"/>
                <a:gd name="connsiteX44" fmla="*/ 498721 w 4233616"/>
                <a:gd name="connsiteY44" fmla="*/ 482397 h 8346397"/>
                <a:gd name="connsiteX45" fmla="*/ 396327 w 4233616"/>
                <a:gd name="connsiteY45" fmla="*/ 380003 h 8346397"/>
                <a:gd name="connsiteX46" fmla="*/ 243927 w 4233616"/>
                <a:gd name="connsiteY46" fmla="*/ 294278 h 8346397"/>
                <a:gd name="connsiteX47" fmla="*/ 174871 w 4233616"/>
                <a:gd name="connsiteY47" fmla="*/ 327615 h 8346397"/>
                <a:gd name="connsiteX48" fmla="*/ 127246 w 4233616"/>
                <a:gd name="connsiteY48" fmla="*/ 410959 h 8346397"/>
                <a:gd name="connsiteX49" fmla="*/ 43902 w 4233616"/>
                <a:gd name="connsiteY49" fmla="*/ 472872 h 8346397"/>
                <a:gd name="connsiteX50" fmla="*/ 8183 w 4233616"/>
                <a:gd name="connsiteY50" fmla="*/ 484778 h 8346397"/>
                <a:gd name="connsiteX51" fmla="*/ 198683 w 4233616"/>
                <a:gd name="connsiteY51" fmla="*/ 689565 h 8346397"/>
                <a:gd name="connsiteX52" fmla="*/ 265359 w 4233616"/>
                <a:gd name="connsiteY52" fmla="*/ 706234 h 8346397"/>
                <a:gd name="connsiteX53" fmla="*/ 298697 w 4233616"/>
                <a:gd name="connsiteY53" fmla="*/ 730047 h 8346397"/>
                <a:gd name="connsiteX54" fmla="*/ 296315 w 4233616"/>
                <a:gd name="connsiteY54" fmla="*/ 901496 h 8346397"/>
                <a:gd name="connsiteX55" fmla="*/ 362990 w 4233616"/>
                <a:gd name="connsiteY55" fmla="*/ 906259 h 8346397"/>
                <a:gd name="connsiteX56" fmla="*/ 401090 w 4233616"/>
                <a:gd name="connsiteY56" fmla="*/ 856253 h 8346397"/>
                <a:gd name="connsiteX57" fmla="*/ 482052 w 4233616"/>
                <a:gd name="connsiteY57" fmla="*/ 894353 h 8346397"/>
                <a:gd name="connsiteX58" fmla="*/ 420140 w 4233616"/>
                <a:gd name="connsiteY58" fmla="*/ 1039609 h 8346397"/>
                <a:gd name="connsiteX59" fmla="*/ 434427 w 4233616"/>
                <a:gd name="connsiteY59" fmla="*/ 1087234 h 8346397"/>
                <a:gd name="connsiteX60" fmla="*/ 379658 w 4233616"/>
                <a:gd name="connsiteY60" fmla="*/ 1139622 h 8346397"/>
                <a:gd name="connsiteX61" fmla="*/ 415377 w 4233616"/>
                <a:gd name="connsiteY61" fmla="*/ 1168196 h 8346397"/>
                <a:gd name="connsiteX62" fmla="*/ 486815 w 4233616"/>
                <a:gd name="connsiteY62" fmla="*/ 1256303 h 8346397"/>
                <a:gd name="connsiteX63" fmla="*/ 527296 w 4233616"/>
                <a:gd name="connsiteY63" fmla="*/ 1344409 h 8346397"/>
                <a:gd name="connsiteX64" fmla="*/ 636833 w 4233616"/>
                <a:gd name="connsiteY64" fmla="*/ 1396797 h 8346397"/>
                <a:gd name="connsiteX65" fmla="*/ 746371 w 4233616"/>
                <a:gd name="connsiteY65" fmla="*/ 1420609 h 8346397"/>
                <a:gd name="connsiteX66" fmla="*/ 829715 w 4233616"/>
                <a:gd name="connsiteY66" fmla="*/ 1468234 h 8346397"/>
                <a:gd name="connsiteX67" fmla="*/ 913058 w 4233616"/>
                <a:gd name="connsiteY67" fmla="*/ 1442040 h 8346397"/>
                <a:gd name="connsiteX68" fmla="*/ 994021 w 4233616"/>
                <a:gd name="connsiteY68" fmla="*/ 1368222 h 8346397"/>
                <a:gd name="connsiteX69" fmla="*/ 1103558 w 4233616"/>
                <a:gd name="connsiteY69" fmla="*/ 1351553 h 8346397"/>
                <a:gd name="connsiteX70" fmla="*/ 1170233 w 4233616"/>
                <a:gd name="connsiteY70" fmla="*/ 1356315 h 8346397"/>
                <a:gd name="connsiteX71" fmla="*/ 1329777 w 4233616"/>
                <a:gd name="connsiteY71" fmla="*/ 1465853 h 8346397"/>
                <a:gd name="connsiteX72" fmla="*/ 1389308 w 4233616"/>
                <a:gd name="connsiteY72" fmla="*/ 1494428 h 8346397"/>
                <a:gd name="connsiteX73" fmla="*/ 1260721 w 4233616"/>
                <a:gd name="connsiteY73" fmla="*/ 1596822 h 8346397"/>
                <a:gd name="connsiteX74" fmla="*/ 1263102 w 4233616"/>
                <a:gd name="connsiteY74" fmla="*/ 1661115 h 8346397"/>
                <a:gd name="connsiteX75" fmla="*/ 1425027 w 4233616"/>
                <a:gd name="connsiteY75" fmla="*/ 1613490 h 8346397"/>
                <a:gd name="connsiteX76" fmla="*/ 1386927 w 4233616"/>
                <a:gd name="connsiteY76" fmla="*/ 1677784 h 8346397"/>
                <a:gd name="connsiteX77" fmla="*/ 1405977 w 4233616"/>
                <a:gd name="connsiteY77" fmla="*/ 1751603 h 8346397"/>
                <a:gd name="connsiteX78" fmla="*/ 1517896 w 4233616"/>
                <a:gd name="connsiteY78" fmla="*/ 1787322 h 8346397"/>
                <a:gd name="connsiteX79" fmla="*/ 1591715 w 4233616"/>
                <a:gd name="connsiteY79" fmla="*/ 1803990 h 8346397"/>
                <a:gd name="connsiteX80" fmla="*/ 1501227 w 4233616"/>
                <a:gd name="connsiteY80" fmla="*/ 1934959 h 8346397"/>
                <a:gd name="connsiteX81" fmla="*/ 1494083 w 4233616"/>
                <a:gd name="connsiteY81" fmla="*/ 1984965 h 8346397"/>
                <a:gd name="connsiteX82" fmla="*/ 1422646 w 4233616"/>
                <a:gd name="connsiteY82" fmla="*/ 2020684 h 8346397"/>
                <a:gd name="connsiteX83" fmla="*/ 1391690 w 4233616"/>
                <a:gd name="connsiteY83" fmla="*/ 2082597 h 8346397"/>
                <a:gd name="connsiteX84" fmla="*/ 1260721 w 4233616"/>
                <a:gd name="connsiteY84" fmla="*/ 2056403 h 8346397"/>
                <a:gd name="connsiteX85" fmla="*/ 1139277 w 4233616"/>
                <a:gd name="connsiteY85" fmla="*/ 2056402 h 8346397"/>
                <a:gd name="connsiteX86" fmla="*/ 1072602 w 4233616"/>
                <a:gd name="connsiteY86" fmla="*/ 2084978 h 8346397"/>
                <a:gd name="connsiteX87" fmla="*/ 1065458 w 4233616"/>
                <a:gd name="connsiteY87" fmla="*/ 2184990 h 8346397"/>
                <a:gd name="connsiteX88" fmla="*/ 977352 w 4233616"/>
                <a:gd name="connsiteY88" fmla="*/ 2273097 h 8346397"/>
                <a:gd name="connsiteX89" fmla="*/ 1120227 w 4233616"/>
                <a:gd name="connsiteY89" fmla="*/ 2335009 h 8346397"/>
                <a:gd name="connsiteX90" fmla="*/ 1170234 w 4233616"/>
                <a:gd name="connsiteY90" fmla="*/ 2370727 h 8346397"/>
                <a:gd name="connsiteX91" fmla="*/ 1222621 w 4233616"/>
                <a:gd name="connsiteY91" fmla="*/ 2387397 h 8346397"/>
                <a:gd name="connsiteX92" fmla="*/ 1272627 w 4233616"/>
                <a:gd name="connsiteY92" fmla="*/ 2437403 h 8346397"/>
                <a:gd name="connsiteX93" fmla="*/ 1329777 w 4233616"/>
                <a:gd name="connsiteY93" fmla="*/ 2458834 h 8346397"/>
                <a:gd name="connsiteX94" fmla="*/ 1422646 w 4233616"/>
                <a:gd name="connsiteY94" fmla="*/ 2535034 h 8346397"/>
                <a:gd name="connsiteX95" fmla="*/ 1508371 w 4233616"/>
                <a:gd name="connsiteY95" fmla="*/ 2568373 h 8346397"/>
                <a:gd name="connsiteX96" fmla="*/ 1641721 w 4233616"/>
                <a:gd name="connsiteY96" fmla="*/ 2716009 h 8346397"/>
                <a:gd name="connsiteX97" fmla="*/ 1725065 w 4233616"/>
                <a:gd name="connsiteY97" fmla="*/ 2870790 h 8346397"/>
                <a:gd name="connsiteX98" fmla="*/ 1850477 w 4233616"/>
                <a:gd name="connsiteY98" fmla="*/ 2931907 h 8346397"/>
                <a:gd name="connsiteX99" fmla="*/ 1896514 w 4233616"/>
                <a:gd name="connsiteY99" fmla="*/ 2977947 h 8346397"/>
                <a:gd name="connsiteX100" fmla="*/ 1927471 w 4233616"/>
                <a:gd name="connsiteY100" fmla="*/ 3082722 h 8346397"/>
                <a:gd name="connsiteX101" fmla="*/ 1989383 w 4233616"/>
                <a:gd name="connsiteY101" fmla="*/ 3185115 h 8346397"/>
                <a:gd name="connsiteX102" fmla="*/ 2051296 w 4233616"/>
                <a:gd name="connsiteY102" fmla="*/ 3223215 h 8346397"/>
                <a:gd name="connsiteX103" fmla="*/ 2182265 w 4233616"/>
                <a:gd name="connsiteY103" fmla="*/ 3370853 h 8346397"/>
                <a:gd name="connsiteX104" fmla="*/ 2325139 w 4233616"/>
                <a:gd name="connsiteY104" fmla="*/ 3447053 h 8346397"/>
                <a:gd name="connsiteX105" fmla="*/ 2384671 w 4233616"/>
                <a:gd name="connsiteY105" fmla="*/ 3532778 h 8346397"/>
                <a:gd name="connsiteX106" fmla="*/ 2432296 w 4233616"/>
                <a:gd name="connsiteY106" fmla="*/ 3599453 h 8346397"/>
                <a:gd name="connsiteX107" fmla="*/ 2479921 w 4233616"/>
                <a:gd name="connsiteY107" fmla="*/ 3589929 h 8346397"/>
                <a:gd name="connsiteX108" fmla="*/ 2484683 w 4233616"/>
                <a:gd name="connsiteY108" fmla="*/ 3742328 h 8346397"/>
                <a:gd name="connsiteX109" fmla="*/ 2537071 w 4233616"/>
                <a:gd name="connsiteY109" fmla="*/ 3835197 h 8346397"/>
                <a:gd name="connsiteX110" fmla="*/ 2529927 w 4233616"/>
                <a:gd name="connsiteY110" fmla="*/ 3873297 h 8346397"/>
                <a:gd name="connsiteX111" fmla="*/ 2598983 w 4233616"/>
                <a:gd name="connsiteY111" fmla="*/ 3909015 h 8346397"/>
                <a:gd name="connsiteX112" fmla="*/ 2656133 w 4233616"/>
                <a:gd name="connsiteY112" fmla="*/ 3854247 h 8346397"/>
                <a:gd name="connsiteX113" fmla="*/ 2689471 w 4233616"/>
                <a:gd name="connsiteY113" fmla="*/ 3937590 h 8346397"/>
                <a:gd name="connsiteX114" fmla="*/ 2734715 w 4233616"/>
                <a:gd name="connsiteY114" fmla="*/ 3982834 h 8346397"/>
                <a:gd name="connsiteX115" fmla="*/ 2808533 w 4233616"/>
                <a:gd name="connsiteY115" fmla="*/ 4006647 h 8346397"/>
                <a:gd name="connsiteX116" fmla="*/ 2860921 w 4233616"/>
                <a:gd name="connsiteY116" fmla="*/ 4075703 h 8346397"/>
                <a:gd name="connsiteX117" fmla="*/ 2946646 w 4233616"/>
                <a:gd name="connsiteY117" fmla="*/ 4130472 h 8346397"/>
                <a:gd name="connsiteX118" fmla="*/ 2999033 w 4233616"/>
                <a:gd name="connsiteY118" fmla="*/ 4163809 h 8346397"/>
                <a:gd name="connsiteX119" fmla="*/ 2870446 w 4233616"/>
                <a:gd name="connsiteY119" fmla="*/ 4256678 h 8346397"/>
                <a:gd name="connsiteX120" fmla="*/ 2868064 w 4233616"/>
                <a:gd name="connsiteY120" fmla="*/ 4311446 h 8346397"/>
                <a:gd name="connsiteX121" fmla="*/ 2970458 w 4233616"/>
                <a:gd name="connsiteY121" fmla="*/ 4428128 h 8346397"/>
                <a:gd name="connsiteX122" fmla="*/ 3065708 w 4233616"/>
                <a:gd name="connsiteY122" fmla="*/ 4490040 h 8346397"/>
                <a:gd name="connsiteX123" fmla="*/ 3096665 w 4233616"/>
                <a:gd name="connsiteY123" fmla="*/ 4528140 h 8346397"/>
                <a:gd name="connsiteX124" fmla="*/ 3082377 w 4233616"/>
                <a:gd name="connsiteY124" fmla="*/ 4609103 h 8346397"/>
                <a:gd name="connsiteX125" fmla="*/ 3077615 w 4233616"/>
                <a:gd name="connsiteY125" fmla="*/ 4692447 h 8346397"/>
                <a:gd name="connsiteX126" fmla="*/ 3034752 w 4233616"/>
                <a:gd name="connsiteY126" fmla="*/ 4701972 h 8346397"/>
                <a:gd name="connsiteX127" fmla="*/ 3008558 w 4233616"/>
                <a:gd name="connsiteY127" fmla="*/ 4718640 h 8346397"/>
                <a:gd name="connsiteX128" fmla="*/ 3053802 w 4233616"/>
                <a:gd name="connsiteY128" fmla="*/ 4795632 h 8346397"/>
                <a:gd name="connsiteX129" fmla="*/ 3037133 w 4233616"/>
                <a:gd name="connsiteY129" fmla="*/ 4868659 h 8346397"/>
                <a:gd name="connsiteX130" fmla="*/ 3020465 w 4233616"/>
                <a:gd name="connsiteY130" fmla="*/ 5004390 h 8346397"/>
                <a:gd name="connsiteX131" fmla="*/ 2982365 w 4233616"/>
                <a:gd name="connsiteY131" fmla="*/ 5044872 h 8346397"/>
                <a:gd name="connsiteX132" fmla="*/ 2965696 w 4233616"/>
                <a:gd name="connsiteY132" fmla="*/ 5166315 h 8346397"/>
                <a:gd name="connsiteX133" fmla="*/ 2937121 w 4233616"/>
                <a:gd name="connsiteY133" fmla="*/ 5285378 h 8346397"/>
                <a:gd name="connsiteX134" fmla="*/ 2989508 w 4233616"/>
                <a:gd name="connsiteY134" fmla="*/ 5302047 h 8346397"/>
                <a:gd name="connsiteX135" fmla="*/ 2987127 w 4233616"/>
                <a:gd name="connsiteY135" fmla="*/ 5347290 h 8346397"/>
                <a:gd name="connsiteX136" fmla="*/ 2984746 w 4233616"/>
                <a:gd name="connsiteY136" fmla="*/ 5402059 h 8346397"/>
                <a:gd name="connsiteX137" fmla="*/ 3041896 w 4233616"/>
                <a:gd name="connsiteY137" fmla="*/ 5471115 h 8346397"/>
                <a:gd name="connsiteX138" fmla="*/ 3089521 w 4233616"/>
                <a:gd name="connsiteY138" fmla="*/ 5597322 h 8346397"/>
                <a:gd name="connsiteX139" fmla="*/ 2996652 w 4233616"/>
                <a:gd name="connsiteY139" fmla="*/ 5887834 h 8346397"/>
                <a:gd name="connsiteX140" fmla="*/ 3018083 w 4233616"/>
                <a:gd name="connsiteY140" fmla="*/ 5942603 h 8346397"/>
                <a:gd name="connsiteX141" fmla="*/ 3044277 w 4233616"/>
                <a:gd name="connsiteY141" fmla="*/ 5994990 h 8346397"/>
                <a:gd name="connsiteX142" fmla="*/ 3049040 w 4233616"/>
                <a:gd name="connsiteY142" fmla="*/ 6099765 h 8346397"/>
                <a:gd name="connsiteX143" fmla="*/ 3028402 w 4233616"/>
                <a:gd name="connsiteY143" fmla="*/ 6195807 h 8346397"/>
                <a:gd name="connsiteX144" fmla="*/ 2956170 w 4233616"/>
                <a:gd name="connsiteY144" fmla="*/ 6259310 h 8346397"/>
                <a:gd name="connsiteX145" fmla="*/ 2920452 w 4233616"/>
                <a:gd name="connsiteY145" fmla="*/ 6240259 h 8346397"/>
                <a:gd name="connsiteX146" fmla="*/ 2849015 w 4233616"/>
                <a:gd name="connsiteY146" fmla="*/ 6252165 h 8346397"/>
                <a:gd name="connsiteX147" fmla="*/ 2713283 w 4233616"/>
                <a:gd name="connsiteY147" fmla="*/ 6364084 h 8346397"/>
                <a:gd name="connsiteX148" fmla="*/ 2606127 w 4233616"/>
                <a:gd name="connsiteY148" fmla="*/ 6349797 h 8346397"/>
                <a:gd name="connsiteX149" fmla="*/ 2575171 w 4233616"/>
                <a:gd name="connsiteY149" fmla="*/ 6378372 h 8346397"/>
                <a:gd name="connsiteX150" fmla="*/ 2508495 w 4233616"/>
                <a:gd name="connsiteY150" fmla="*/ 6423614 h 8346397"/>
                <a:gd name="connsiteX151" fmla="*/ 2391815 w 4233616"/>
                <a:gd name="connsiteY151" fmla="*/ 6411709 h 8346397"/>
                <a:gd name="connsiteX152" fmla="*/ 2368002 w 4233616"/>
                <a:gd name="connsiteY152" fmla="*/ 6528390 h 8346397"/>
                <a:gd name="connsiteX153" fmla="*/ 2363240 w 4233616"/>
                <a:gd name="connsiteY153" fmla="*/ 6564109 h 8346397"/>
                <a:gd name="connsiteX154" fmla="*/ 2339428 w 4233616"/>
                <a:gd name="connsiteY154" fmla="*/ 6583159 h 8346397"/>
                <a:gd name="connsiteX155" fmla="*/ 2141783 w 4233616"/>
                <a:gd name="connsiteY155" fmla="*/ 6535534 h 8346397"/>
                <a:gd name="connsiteX156" fmla="*/ 2103683 w 4233616"/>
                <a:gd name="connsiteY156" fmla="*/ 6587922 h 8346397"/>
                <a:gd name="connsiteX157" fmla="*/ 2072727 w 4233616"/>
                <a:gd name="connsiteY157" fmla="*/ 6683172 h 8346397"/>
                <a:gd name="connsiteX158" fmla="*/ 2039389 w 4233616"/>
                <a:gd name="connsiteY158" fmla="*/ 6747465 h 8346397"/>
                <a:gd name="connsiteX159" fmla="*/ 2051296 w 4233616"/>
                <a:gd name="connsiteY159" fmla="*/ 6809378 h 8346397"/>
                <a:gd name="connsiteX160" fmla="*/ 2184646 w 4233616"/>
                <a:gd name="connsiteY160" fmla="*/ 6921297 h 8346397"/>
                <a:gd name="connsiteX161" fmla="*/ 2253702 w 4233616"/>
                <a:gd name="connsiteY161" fmla="*/ 6954634 h 8346397"/>
                <a:gd name="connsiteX162" fmla="*/ 2237033 w 4233616"/>
                <a:gd name="connsiteY162" fmla="*/ 6978447 h 8346397"/>
                <a:gd name="connsiteX163" fmla="*/ 2201315 w 4233616"/>
                <a:gd name="connsiteY163" fmla="*/ 6997497 h 8346397"/>
                <a:gd name="connsiteX164" fmla="*/ 2234652 w 4233616"/>
                <a:gd name="connsiteY164" fmla="*/ 7073697 h 8346397"/>
                <a:gd name="connsiteX165" fmla="*/ 2203696 w 4233616"/>
                <a:gd name="connsiteY165" fmla="*/ 7095128 h 8346397"/>
                <a:gd name="connsiteX166" fmla="*/ 2098921 w 4233616"/>
                <a:gd name="connsiteY166" fmla="*/ 7033215 h 8346397"/>
                <a:gd name="connsiteX167" fmla="*/ 2056058 w 4233616"/>
                <a:gd name="connsiteY167" fmla="*/ 7059409 h 8346397"/>
                <a:gd name="connsiteX168" fmla="*/ 1996527 w 4233616"/>
                <a:gd name="connsiteY168" fmla="*/ 6957015 h 8346397"/>
                <a:gd name="connsiteX169" fmla="*/ 1879846 w 4233616"/>
                <a:gd name="connsiteY169" fmla="*/ 6983209 h 8346397"/>
                <a:gd name="connsiteX170" fmla="*/ 1815552 w 4233616"/>
                <a:gd name="connsiteY170" fmla="*/ 6987972 h 8346397"/>
                <a:gd name="connsiteX171" fmla="*/ 1765546 w 4233616"/>
                <a:gd name="connsiteY171" fmla="*/ 6983210 h 8346397"/>
                <a:gd name="connsiteX172" fmla="*/ 1708396 w 4233616"/>
                <a:gd name="connsiteY172" fmla="*/ 7028453 h 8346397"/>
                <a:gd name="connsiteX173" fmla="*/ 1529802 w 4233616"/>
                <a:gd name="connsiteY173" fmla="*/ 6987972 h 8346397"/>
                <a:gd name="connsiteX174" fmla="*/ 1553614 w 4233616"/>
                <a:gd name="connsiteY174" fmla="*/ 7114178 h 8346397"/>
                <a:gd name="connsiteX175" fmla="*/ 1477415 w 4233616"/>
                <a:gd name="connsiteY175" fmla="*/ 7159422 h 8346397"/>
                <a:gd name="connsiteX176" fmla="*/ 1415502 w 4233616"/>
                <a:gd name="connsiteY176" fmla="*/ 7226096 h 8346397"/>
                <a:gd name="connsiteX177" fmla="*/ 1265483 w 4233616"/>
                <a:gd name="connsiteY177" fmla="*/ 7218953 h 8346397"/>
                <a:gd name="connsiteX178" fmla="*/ 1213096 w 4233616"/>
                <a:gd name="connsiteY17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434802 w 4233616"/>
                <a:gd name="connsiteY9" fmla="*/ 1131682 h 8346397"/>
                <a:gd name="connsiteX10" fmla="*/ 3056977 w 4233616"/>
                <a:gd name="connsiteY10" fmla="*/ 982457 h 8346397"/>
                <a:gd name="connsiteX11" fmla="*/ 2958552 w 4233616"/>
                <a:gd name="connsiteY11" fmla="*/ 976107 h 8346397"/>
                <a:gd name="connsiteX12" fmla="*/ 2926802 w 4233616"/>
                <a:gd name="connsiteY12" fmla="*/ 906257 h 8346397"/>
                <a:gd name="connsiteX13" fmla="*/ 2866477 w 4233616"/>
                <a:gd name="connsiteY13" fmla="*/ 893559 h 8346397"/>
                <a:gd name="connsiteX14" fmla="*/ 2799802 w 4233616"/>
                <a:gd name="connsiteY14" fmla="*/ 874507 h 8346397"/>
                <a:gd name="connsiteX15" fmla="*/ 2761702 w 4233616"/>
                <a:gd name="connsiteY15" fmla="*/ 807832 h 8346397"/>
                <a:gd name="connsiteX16" fmla="*/ 2609302 w 4233616"/>
                <a:gd name="connsiteY16" fmla="*/ 760207 h 8346397"/>
                <a:gd name="connsiteX17" fmla="*/ 2580727 w 4233616"/>
                <a:gd name="connsiteY17" fmla="*/ 604632 h 8346397"/>
                <a:gd name="connsiteX18" fmla="*/ 2526752 w 4233616"/>
                <a:gd name="connsiteY18" fmla="*/ 531609 h 8346397"/>
                <a:gd name="connsiteX19" fmla="*/ 2596602 w 4233616"/>
                <a:gd name="connsiteY19" fmla="*/ 407782 h 8346397"/>
                <a:gd name="connsiteX20" fmla="*/ 2629939 w 4233616"/>
                <a:gd name="connsiteY20" fmla="*/ 310947 h 8346397"/>
                <a:gd name="connsiteX21" fmla="*/ 2517227 w 4233616"/>
                <a:gd name="connsiteY21" fmla="*/ 239507 h 8346397"/>
                <a:gd name="connsiteX22" fmla="*/ 2402927 w 4233616"/>
                <a:gd name="connsiteY22" fmla="*/ 271257 h 8346397"/>
                <a:gd name="connsiteX23" fmla="*/ 2275927 w 4233616"/>
                <a:gd name="connsiteY23" fmla="*/ 198232 h 8346397"/>
                <a:gd name="connsiteX24" fmla="*/ 2133052 w 4233616"/>
                <a:gd name="connsiteY24" fmla="*/ 233157 h 8346397"/>
                <a:gd name="connsiteX25" fmla="*/ 1913977 w 4233616"/>
                <a:gd name="connsiteY25" fmla="*/ 36309 h 8346397"/>
                <a:gd name="connsiteX26" fmla="*/ 1777452 w 4233616"/>
                <a:gd name="connsiteY26" fmla="*/ 13289 h 8346397"/>
                <a:gd name="connsiteX27" fmla="*/ 1703633 w 4233616"/>
                <a:gd name="connsiteY27" fmla="*/ 41864 h 8346397"/>
                <a:gd name="connsiteX28" fmla="*/ 1615527 w 4233616"/>
                <a:gd name="connsiteY28" fmla="*/ 75203 h 8346397"/>
                <a:gd name="connsiteX29" fmla="*/ 1515515 w 4233616"/>
                <a:gd name="connsiteY29" fmla="*/ 129971 h 8346397"/>
                <a:gd name="connsiteX30" fmla="*/ 1525040 w 4233616"/>
                <a:gd name="connsiteY30" fmla="*/ 194264 h 8346397"/>
                <a:gd name="connsiteX31" fmla="*/ 1505990 w 4233616"/>
                <a:gd name="connsiteY31" fmla="*/ 251415 h 8346397"/>
                <a:gd name="connsiteX32" fmla="*/ 1413121 w 4233616"/>
                <a:gd name="connsiteY32" fmla="*/ 270464 h 8346397"/>
                <a:gd name="connsiteX33" fmla="*/ 1339302 w 4233616"/>
                <a:gd name="connsiteY33" fmla="*/ 306184 h 8346397"/>
                <a:gd name="connsiteX34" fmla="*/ 1260721 w 4233616"/>
                <a:gd name="connsiteY34" fmla="*/ 346665 h 8346397"/>
                <a:gd name="connsiteX35" fmla="*/ 1191665 w 4233616"/>
                <a:gd name="connsiteY35" fmla="*/ 272847 h 8346397"/>
                <a:gd name="connsiteX36" fmla="*/ 1082127 w 4233616"/>
                <a:gd name="connsiteY36" fmla="*/ 353809 h 8346397"/>
                <a:gd name="connsiteX37" fmla="*/ 1020215 w 4233616"/>
                <a:gd name="connsiteY37" fmla="*/ 420484 h 8346397"/>
                <a:gd name="connsiteX38" fmla="*/ 858290 w 4233616"/>
                <a:gd name="connsiteY38" fmla="*/ 301422 h 8346397"/>
                <a:gd name="connsiteX39" fmla="*/ 796377 w 4233616"/>
                <a:gd name="connsiteY39" fmla="*/ 406196 h 8346397"/>
                <a:gd name="connsiteX40" fmla="*/ 755896 w 4233616"/>
                <a:gd name="connsiteY40" fmla="*/ 341903 h 8346397"/>
                <a:gd name="connsiteX41" fmla="*/ 689221 w 4233616"/>
                <a:gd name="connsiteY41" fmla="*/ 270465 h 8346397"/>
                <a:gd name="connsiteX42" fmla="*/ 667790 w 4233616"/>
                <a:gd name="connsiteY42" fmla="*/ 313328 h 8346397"/>
                <a:gd name="connsiteX43" fmla="*/ 620165 w 4233616"/>
                <a:gd name="connsiteY43" fmla="*/ 382384 h 8346397"/>
                <a:gd name="connsiteX44" fmla="*/ 589208 w 4233616"/>
                <a:gd name="connsiteY44" fmla="*/ 396672 h 8346397"/>
                <a:gd name="connsiteX45" fmla="*/ 498721 w 4233616"/>
                <a:gd name="connsiteY45" fmla="*/ 482397 h 8346397"/>
                <a:gd name="connsiteX46" fmla="*/ 396327 w 4233616"/>
                <a:gd name="connsiteY46" fmla="*/ 380003 h 8346397"/>
                <a:gd name="connsiteX47" fmla="*/ 243927 w 4233616"/>
                <a:gd name="connsiteY47" fmla="*/ 294278 h 8346397"/>
                <a:gd name="connsiteX48" fmla="*/ 174871 w 4233616"/>
                <a:gd name="connsiteY48" fmla="*/ 327615 h 8346397"/>
                <a:gd name="connsiteX49" fmla="*/ 127246 w 4233616"/>
                <a:gd name="connsiteY49" fmla="*/ 410959 h 8346397"/>
                <a:gd name="connsiteX50" fmla="*/ 43902 w 4233616"/>
                <a:gd name="connsiteY50" fmla="*/ 472872 h 8346397"/>
                <a:gd name="connsiteX51" fmla="*/ 8183 w 4233616"/>
                <a:gd name="connsiteY51" fmla="*/ 484778 h 8346397"/>
                <a:gd name="connsiteX52" fmla="*/ 198683 w 4233616"/>
                <a:gd name="connsiteY52" fmla="*/ 689565 h 8346397"/>
                <a:gd name="connsiteX53" fmla="*/ 265359 w 4233616"/>
                <a:gd name="connsiteY53" fmla="*/ 706234 h 8346397"/>
                <a:gd name="connsiteX54" fmla="*/ 298697 w 4233616"/>
                <a:gd name="connsiteY54" fmla="*/ 730047 h 8346397"/>
                <a:gd name="connsiteX55" fmla="*/ 296315 w 4233616"/>
                <a:gd name="connsiteY55" fmla="*/ 901496 h 8346397"/>
                <a:gd name="connsiteX56" fmla="*/ 362990 w 4233616"/>
                <a:gd name="connsiteY56" fmla="*/ 906259 h 8346397"/>
                <a:gd name="connsiteX57" fmla="*/ 401090 w 4233616"/>
                <a:gd name="connsiteY57" fmla="*/ 856253 h 8346397"/>
                <a:gd name="connsiteX58" fmla="*/ 482052 w 4233616"/>
                <a:gd name="connsiteY58" fmla="*/ 894353 h 8346397"/>
                <a:gd name="connsiteX59" fmla="*/ 420140 w 4233616"/>
                <a:gd name="connsiteY59" fmla="*/ 1039609 h 8346397"/>
                <a:gd name="connsiteX60" fmla="*/ 434427 w 4233616"/>
                <a:gd name="connsiteY60" fmla="*/ 1087234 h 8346397"/>
                <a:gd name="connsiteX61" fmla="*/ 379658 w 4233616"/>
                <a:gd name="connsiteY61" fmla="*/ 1139622 h 8346397"/>
                <a:gd name="connsiteX62" fmla="*/ 415377 w 4233616"/>
                <a:gd name="connsiteY62" fmla="*/ 1168196 h 8346397"/>
                <a:gd name="connsiteX63" fmla="*/ 486815 w 4233616"/>
                <a:gd name="connsiteY63" fmla="*/ 1256303 h 8346397"/>
                <a:gd name="connsiteX64" fmla="*/ 527296 w 4233616"/>
                <a:gd name="connsiteY64" fmla="*/ 1344409 h 8346397"/>
                <a:gd name="connsiteX65" fmla="*/ 636833 w 4233616"/>
                <a:gd name="connsiteY65" fmla="*/ 1396797 h 8346397"/>
                <a:gd name="connsiteX66" fmla="*/ 746371 w 4233616"/>
                <a:gd name="connsiteY66" fmla="*/ 1420609 h 8346397"/>
                <a:gd name="connsiteX67" fmla="*/ 829715 w 4233616"/>
                <a:gd name="connsiteY67" fmla="*/ 1468234 h 8346397"/>
                <a:gd name="connsiteX68" fmla="*/ 913058 w 4233616"/>
                <a:gd name="connsiteY68" fmla="*/ 1442040 h 8346397"/>
                <a:gd name="connsiteX69" fmla="*/ 994021 w 4233616"/>
                <a:gd name="connsiteY69" fmla="*/ 1368222 h 8346397"/>
                <a:gd name="connsiteX70" fmla="*/ 1103558 w 4233616"/>
                <a:gd name="connsiteY70" fmla="*/ 1351553 h 8346397"/>
                <a:gd name="connsiteX71" fmla="*/ 1170233 w 4233616"/>
                <a:gd name="connsiteY71" fmla="*/ 1356315 h 8346397"/>
                <a:gd name="connsiteX72" fmla="*/ 1329777 w 4233616"/>
                <a:gd name="connsiteY72" fmla="*/ 1465853 h 8346397"/>
                <a:gd name="connsiteX73" fmla="*/ 1389308 w 4233616"/>
                <a:gd name="connsiteY73" fmla="*/ 1494428 h 8346397"/>
                <a:gd name="connsiteX74" fmla="*/ 1260721 w 4233616"/>
                <a:gd name="connsiteY74" fmla="*/ 1596822 h 8346397"/>
                <a:gd name="connsiteX75" fmla="*/ 1263102 w 4233616"/>
                <a:gd name="connsiteY75" fmla="*/ 1661115 h 8346397"/>
                <a:gd name="connsiteX76" fmla="*/ 1425027 w 4233616"/>
                <a:gd name="connsiteY76" fmla="*/ 1613490 h 8346397"/>
                <a:gd name="connsiteX77" fmla="*/ 1386927 w 4233616"/>
                <a:gd name="connsiteY77" fmla="*/ 1677784 h 8346397"/>
                <a:gd name="connsiteX78" fmla="*/ 1405977 w 4233616"/>
                <a:gd name="connsiteY78" fmla="*/ 1751603 h 8346397"/>
                <a:gd name="connsiteX79" fmla="*/ 1517896 w 4233616"/>
                <a:gd name="connsiteY79" fmla="*/ 1787322 h 8346397"/>
                <a:gd name="connsiteX80" fmla="*/ 1591715 w 4233616"/>
                <a:gd name="connsiteY80" fmla="*/ 1803990 h 8346397"/>
                <a:gd name="connsiteX81" fmla="*/ 1501227 w 4233616"/>
                <a:gd name="connsiteY81" fmla="*/ 1934959 h 8346397"/>
                <a:gd name="connsiteX82" fmla="*/ 1494083 w 4233616"/>
                <a:gd name="connsiteY82" fmla="*/ 1984965 h 8346397"/>
                <a:gd name="connsiteX83" fmla="*/ 1422646 w 4233616"/>
                <a:gd name="connsiteY83" fmla="*/ 2020684 h 8346397"/>
                <a:gd name="connsiteX84" fmla="*/ 1391690 w 4233616"/>
                <a:gd name="connsiteY84" fmla="*/ 2082597 h 8346397"/>
                <a:gd name="connsiteX85" fmla="*/ 1260721 w 4233616"/>
                <a:gd name="connsiteY85" fmla="*/ 2056403 h 8346397"/>
                <a:gd name="connsiteX86" fmla="*/ 1139277 w 4233616"/>
                <a:gd name="connsiteY86" fmla="*/ 2056402 h 8346397"/>
                <a:gd name="connsiteX87" fmla="*/ 1072602 w 4233616"/>
                <a:gd name="connsiteY87" fmla="*/ 2084978 h 8346397"/>
                <a:gd name="connsiteX88" fmla="*/ 1065458 w 4233616"/>
                <a:gd name="connsiteY88" fmla="*/ 2184990 h 8346397"/>
                <a:gd name="connsiteX89" fmla="*/ 977352 w 4233616"/>
                <a:gd name="connsiteY89" fmla="*/ 2273097 h 8346397"/>
                <a:gd name="connsiteX90" fmla="*/ 1120227 w 4233616"/>
                <a:gd name="connsiteY90" fmla="*/ 2335009 h 8346397"/>
                <a:gd name="connsiteX91" fmla="*/ 1170234 w 4233616"/>
                <a:gd name="connsiteY91" fmla="*/ 2370727 h 8346397"/>
                <a:gd name="connsiteX92" fmla="*/ 1222621 w 4233616"/>
                <a:gd name="connsiteY92" fmla="*/ 2387397 h 8346397"/>
                <a:gd name="connsiteX93" fmla="*/ 1272627 w 4233616"/>
                <a:gd name="connsiteY93" fmla="*/ 2437403 h 8346397"/>
                <a:gd name="connsiteX94" fmla="*/ 1329777 w 4233616"/>
                <a:gd name="connsiteY94" fmla="*/ 2458834 h 8346397"/>
                <a:gd name="connsiteX95" fmla="*/ 1422646 w 4233616"/>
                <a:gd name="connsiteY95" fmla="*/ 2535034 h 8346397"/>
                <a:gd name="connsiteX96" fmla="*/ 1508371 w 4233616"/>
                <a:gd name="connsiteY96" fmla="*/ 2568373 h 8346397"/>
                <a:gd name="connsiteX97" fmla="*/ 1641721 w 4233616"/>
                <a:gd name="connsiteY97" fmla="*/ 2716009 h 8346397"/>
                <a:gd name="connsiteX98" fmla="*/ 1725065 w 4233616"/>
                <a:gd name="connsiteY98" fmla="*/ 2870790 h 8346397"/>
                <a:gd name="connsiteX99" fmla="*/ 1850477 w 4233616"/>
                <a:gd name="connsiteY99" fmla="*/ 2931907 h 8346397"/>
                <a:gd name="connsiteX100" fmla="*/ 1896514 w 4233616"/>
                <a:gd name="connsiteY100" fmla="*/ 2977947 h 8346397"/>
                <a:gd name="connsiteX101" fmla="*/ 1927471 w 4233616"/>
                <a:gd name="connsiteY101" fmla="*/ 3082722 h 8346397"/>
                <a:gd name="connsiteX102" fmla="*/ 1989383 w 4233616"/>
                <a:gd name="connsiteY102" fmla="*/ 3185115 h 8346397"/>
                <a:gd name="connsiteX103" fmla="*/ 2051296 w 4233616"/>
                <a:gd name="connsiteY103" fmla="*/ 3223215 h 8346397"/>
                <a:gd name="connsiteX104" fmla="*/ 2182265 w 4233616"/>
                <a:gd name="connsiteY104" fmla="*/ 3370853 h 8346397"/>
                <a:gd name="connsiteX105" fmla="*/ 2325139 w 4233616"/>
                <a:gd name="connsiteY105" fmla="*/ 3447053 h 8346397"/>
                <a:gd name="connsiteX106" fmla="*/ 2384671 w 4233616"/>
                <a:gd name="connsiteY106" fmla="*/ 3532778 h 8346397"/>
                <a:gd name="connsiteX107" fmla="*/ 2432296 w 4233616"/>
                <a:gd name="connsiteY107" fmla="*/ 3599453 h 8346397"/>
                <a:gd name="connsiteX108" fmla="*/ 2479921 w 4233616"/>
                <a:gd name="connsiteY108" fmla="*/ 3589929 h 8346397"/>
                <a:gd name="connsiteX109" fmla="*/ 2484683 w 4233616"/>
                <a:gd name="connsiteY109" fmla="*/ 3742328 h 8346397"/>
                <a:gd name="connsiteX110" fmla="*/ 2537071 w 4233616"/>
                <a:gd name="connsiteY110" fmla="*/ 3835197 h 8346397"/>
                <a:gd name="connsiteX111" fmla="*/ 2529927 w 4233616"/>
                <a:gd name="connsiteY111" fmla="*/ 3873297 h 8346397"/>
                <a:gd name="connsiteX112" fmla="*/ 2598983 w 4233616"/>
                <a:gd name="connsiteY112" fmla="*/ 3909015 h 8346397"/>
                <a:gd name="connsiteX113" fmla="*/ 2656133 w 4233616"/>
                <a:gd name="connsiteY113" fmla="*/ 3854247 h 8346397"/>
                <a:gd name="connsiteX114" fmla="*/ 2689471 w 4233616"/>
                <a:gd name="connsiteY114" fmla="*/ 3937590 h 8346397"/>
                <a:gd name="connsiteX115" fmla="*/ 2734715 w 4233616"/>
                <a:gd name="connsiteY115" fmla="*/ 3982834 h 8346397"/>
                <a:gd name="connsiteX116" fmla="*/ 2808533 w 4233616"/>
                <a:gd name="connsiteY116" fmla="*/ 4006647 h 8346397"/>
                <a:gd name="connsiteX117" fmla="*/ 2860921 w 4233616"/>
                <a:gd name="connsiteY117" fmla="*/ 4075703 h 8346397"/>
                <a:gd name="connsiteX118" fmla="*/ 2946646 w 4233616"/>
                <a:gd name="connsiteY118" fmla="*/ 4130472 h 8346397"/>
                <a:gd name="connsiteX119" fmla="*/ 2999033 w 4233616"/>
                <a:gd name="connsiteY119" fmla="*/ 4163809 h 8346397"/>
                <a:gd name="connsiteX120" fmla="*/ 2870446 w 4233616"/>
                <a:gd name="connsiteY120" fmla="*/ 4256678 h 8346397"/>
                <a:gd name="connsiteX121" fmla="*/ 2868064 w 4233616"/>
                <a:gd name="connsiteY121" fmla="*/ 4311446 h 8346397"/>
                <a:gd name="connsiteX122" fmla="*/ 2970458 w 4233616"/>
                <a:gd name="connsiteY122" fmla="*/ 4428128 h 8346397"/>
                <a:gd name="connsiteX123" fmla="*/ 3065708 w 4233616"/>
                <a:gd name="connsiteY123" fmla="*/ 4490040 h 8346397"/>
                <a:gd name="connsiteX124" fmla="*/ 3096665 w 4233616"/>
                <a:gd name="connsiteY124" fmla="*/ 4528140 h 8346397"/>
                <a:gd name="connsiteX125" fmla="*/ 3082377 w 4233616"/>
                <a:gd name="connsiteY125" fmla="*/ 4609103 h 8346397"/>
                <a:gd name="connsiteX126" fmla="*/ 3077615 w 4233616"/>
                <a:gd name="connsiteY126" fmla="*/ 4692447 h 8346397"/>
                <a:gd name="connsiteX127" fmla="*/ 3034752 w 4233616"/>
                <a:gd name="connsiteY127" fmla="*/ 4701972 h 8346397"/>
                <a:gd name="connsiteX128" fmla="*/ 3008558 w 4233616"/>
                <a:gd name="connsiteY128" fmla="*/ 4718640 h 8346397"/>
                <a:gd name="connsiteX129" fmla="*/ 3053802 w 4233616"/>
                <a:gd name="connsiteY129" fmla="*/ 4795632 h 8346397"/>
                <a:gd name="connsiteX130" fmla="*/ 3037133 w 4233616"/>
                <a:gd name="connsiteY130" fmla="*/ 4868659 h 8346397"/>
                <a:gd name="connsiteX131" fmla="*/ 3020465 w 4233616"/>
                <a:gd name="connsiteY131" fmla="*/ 5004390 h 8346397"/>
                <a:gd name="connsiteX132" fmla="*/ 2982365 w 4233616"/>
                <a:gd name="connsiteY132" fmla="*/ 5044872 h 8346397"/>
                <a:gd name="connsiteX133" fmla="*/ 2965696 w 4233616"/>
                <a:gd name="connsiteY133" fmla="*/ 5166315 h 8346397"/>
                <a:gd name="connsiteX134" fmla="*/ 2937121 w 4233616"/>
                <a:gd name="connsiteY134" fmla="*/ 5285378 h 8346397"/>
                <a:gd name="connsiteX135" fmla="*/ 2989508 w 4233616"/>
                <a:gd name="connsiteY135" fmla="*/ 5302047 h 8346397"/>
                <a:gd name="connsiteX136" fmla="*/ 2987127 w 4233616"/>
                <a:gd name="connsiteY136" fmla="*/ 5347290 h 8346397"/>
                <a:gd name="connsiteX137" fmla="*/ 2984746 w 4233616"/>
                <a:gd name="connsiteY137" fmla="*/ 5402059 h 8346397"/>
                <a:gd name="connsiteX138" fmla="*/ 3041896 w 4233616"/>
                <a:gd name="connsiteY138" fmla="*/ 5471115 h 8346397"/>
                <a:gd name="connsiteX139" fmla="*/ 3089521 w 4233616"/>
                <a:gd name="connsiteY139" fmla="*/ 5597322 h 8346397"/>
                <a:gd name="connsiteX140" fmla="*/ 2996652 w 4233616"/>
                <a:gd name="connsiteY140" fmla="*/ 5887834 h 8346397"/>
                <a:gd name="connsiteX141" fmla="*/ 3018083 w 4233616"/>
                <a:gd name="connsiteY141" fmla="*/ 5942603 h 8346397"/>
                <a:gd name="connsiteX142" fmla="*/ 3044277 w 4233616"/>
                <a:gd name="connsiteY142" fmla="*/ 5994990 h 8346397"/>
                <a:gd name="connsiteX143" fmla="*/ 3049040 w 4233616"/>
                <a:gd name="connsiteY143" fmla="*/ 6099765 h 8346397"/>
                <a:gd name="connsiteX144" fmla="*/ 3028402 w 4233616"/>
                <a:gd name="connsiteY144" fmla="*/ 6195807 h 8346397"/>
                <a:gd name="connsiteX145" fmla="*/ 2956170 w 4233616"/>
                <a:gd name="connsiteY145" fmla="*/ 6259310 h 8346397"/>
                <a:gd name="connsiteX146" fmla="*/ 2920452 w 4233616"/>
                <a:gd name="connsiteY146" fmla="*/ 6240259 h 8346397"/>
                <a:gd name="connsiteX147" fmla="*/ 2849015 w 4233616"/>
                <a:gd name="connsiteY147" fmla="*/ 6252165 h 8346397"/>
                <a:gd name="connsiteX148" fmla="*/ 2713283 w 4233616"/>
                <a:gd name="connsiteY148" fmla="*/ 6364084 h 8346397"/>
                <a:gd name="connsiteX149" fmla="*/ 2606127 w 4233616"/>
                <a:gd name="connsiteY149" fmla="*/ 6349797 h 8346397"/>
                <a:gd name="connsiteX150" fmla="*/ 2575171 w 4233616"/>
                <a:gd name="connsiteY150" fmla="*/ 6378372 h 8346397"/>
                <a:gd name="connsiteX151" fmla="*/ 2508495 w 4233616"/>
                <a:gd name="connsiteY151" fmla="*/ 6423614 h 8346397"/>
                <a:gd name="connsiteX152" fmla="*/ 2391815 w 4233616"/>
                <a:gd name="connsiteY152" fmla="*/ 6411709 h 8346397"/>
                <a:gd name="connsiteX153" fmla="*/ 2368002 w 4233616"/>
                <a:gd name="connsiteY153" fmla="*/ 6528390 h 8346397"/>
                <a:gd name="connsiteX154" fmla="*/ 2363240 w 4233616"/>
                <a:gd name="connsiteY154" fmla="*/ 6564109 h 8346397"/>
                <a:gd name="connsiteX155" fmla="*/ 2339428 w 4233616"/>
                <a:gd name="connsiteY155" fmla="*/ 6583159 h 8346397"/>
                <a:gd name="connsiteX156" fmla="*/ 2141783 w 4233616"/>
                <a:gd name="connsiteY156" fmla="*/ 6535534 h 8346397"/>
                <a:gd name="connsiteX157" fmla="*/ 2103683 w 4233616"/>
                <a:gd name="connsiteY157" fmla="*/ 6587922 h 8346397"/>
                <a:gd name="connsiteX158" fmla="*/ 2072727 w 4233616"/>
                <a:gd name="connsiteY158" fmla="*/ 6683172 h 8346397"/>
                <a:gd name="connsiteX159" fmla="*/ 2039389 w 4233616"/>
                <a:gd name="connsiteY159" fmla="*/ 6747465 h 8346397"/>
                <a:gd name="connsiteX160" fmla="*/ 2051296 w 4233616"/>
                <a:gd name="connsiteY160" fmla="*/ 6809378 h 8346397"/>
                <a:gd name="connsiteX161" fmla="*/ 2184646 w 4233616"/>
                <a:gd name="connsiteY161" fmla="*/ 6921297 h 8346397"/>
                <a:gd name="connsiteX162" fmla="*/ 2253702 w 4233616"/>
                <a:gd name="connsiteY162" fmla="*/ 6954634 h 8346397"/>
                <a:gd name="connsiteX163" fmla="*/ 2237033 w 4233616"/>
                <a:gd name="connsiteY163" fmla="*/ 6978447 h 8346397"/>
                <a:gd name="connsiteX164" fmla="*/ 2201315 w 4233616"/>
                <a:gd name="connsiteY164" fmla="*/ 6997497 h 8346397"/>
                <a:gd name="connsiteX165" fmla="*/ 2234652 w 4233616"/>
                <a:gd name="connsiteY165" fmla="*/ 7073697 h 8346397"/>
                <a:gd name="connsiteX166" fmla="*/ 2203696 w 4233616"/>
                <a:gd name="connsiteY166" fmla="*/ 7095128 h 8346397"/>
                <a:gd name="connsiteX167" fmla="*/ 2098921 w 4233616"/>
                <a:gd name="connsiteY167" fmla="*/ 7033215 h 8346397"/>
                <a:gd name="connsiteX168" fmla="*/ 2056058 w 4233616"/>
                <a:gd name="connsiteY168" fmla="*/ 7059409 h 8346397"/>
                <a:gd name="connsiteX169" fmla="*/ 1996527 w 4233616"/>
                <a:gd name="connsiteY169" fmla="*/ 6957015 h 8346397"/>
                <a:gd name="connsiteX170" fmla="*/ 1879846 w 4233616"/>
                <a:gd name="connsiteY170" fmla="*/ 6983209 h 8346397"/>
                <a:gd name="connsiteX171" fmla="*/ 1815552 w 4233616"/>
                <a:gd name="connsiteY171" fmla="*/ 6987972 h 8346397"/>
                <a:gd name="connsiteX172" fmla="*/ 1765546 w 4233616"/>
                <a:gd name="connsiteY172" fmla="*/ 6983210 h 8346397"/>
                <a:gd name="connsiteX173" fmla="*/ 1708396 w 4233616"/>
                <a:gd name="connsiteY173" fmla="*/ 7028453 h 8346397"/>
                <a:gd name="connsiteX174" fmla="*/ 1529802 w 4233616"/>
                <a:gd name="connsiteY174" fmla="*/ 6987972 h 8346397"/>
                <a:gd name="connsiteX175" fmla="*/ 1553614 w 4233616"/>
                <a:gd name="connsiteY175" fmla="*/ 7114178 h 8346397"/>
                <a:gd name="connsiteX176" fmla="*/ 1477415 w 4233616"/>
                <a:gd name="connsiteY176" fmla="*/ 7159422 h 8346397"/>
                <a:gd name="connsiteX177" fmla="*/ 1415502 w 4233616"/>
                <a:gd name="connsiteY177" fmla="*/ 7226096 h 8346397"/>
                <a:gd name="connsiteX178" fmla="*/ 1265483 w 4233616"/>
                <a:gd name="connsiteY178" fmla="*/ 7218953 h 8346397"/>
                <a:gd name="connsiteX179" fmla="*/ 1213096 w 4233616"/>
                <a:gd name="connsiteY17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434802 w 4233616"/>
                <a:gd name="connsiteY9" fmla="*/ 1131682 h 8346397"/>
                <a:gd name="connsiteX10" fmla="*/ 3056977 w 4233616"/>
                <a:gd name="connsiteY10" fmla="*/ 982457 h 8346397"/>
                <a:gd name="connsiteX11" fmla="*/ 2958552 w 4233616"/>
                <a:gd name="connsiteY11" fmla="*/ 976107 h 8346397"/>
                <a:gd name="connsiteX12" fmla="*/ 2926802 w 4233616"/>
                <a:gd name="connsiteY12" fmla="*/ 906257 h 8346397"/>
                <a:gd name="connsiteX13" fmla="*/ 2866477 w 4233616"/>
                <a:gd name="connsiteY13" fmla="*/ 893559 h 8346397"/>
                <a:gd name="connsiteX14" fmla="*/ 2799802 w 4233616"/>
                <a:gd name="connsiteY14" fmla="*/ 874507 h 8346397"/>
                <a:gd name="connsiteX15" fmla="*/ 2761702 w 4233616"/>
                <a:gd name="connsiteY15" fmla="*/ 807832 h 8346397"/>
                <a:gd name="connsiteX16" fmla="*/ 2609302 w 4233616"/>
                <a:gd name="connsiteY16" fmla="*/ 760207 h 8346397"/>
                <a:gd name="connsiteX17" fmla="*/ 2580727 w 4233616"/>
                <a:gd name="connsiteY17" fmla="*/ 604632 h 8346397"/>
                <a:gd name="connsiteX18" fmla="*/ 2526752 w 4233616"/>
                <a:gd name="connsiteY18" fmla="*/ 531609 h 8346397"/>
                <a:gd name="connsiteX19" fmla="*/ 2596602 w 4233616"/>
                <a:gd name="connsiteY19" fmla="*/ 407782 h 8346397"/>
                <a:gd name="connsiteX20" fmla="*/ 2629939 w 4233616"/>
                <a:gd name="connsiteY20" fmla="*/ 310947 h 8346397"/>
                <a:gd name="connsiteX21" fmla="*/ 2517227 w 4233616"/>
                <a:gd name="connsiteY21" fmla="*/ 239507 h 8346397"/>
                <a:gd name="connsiteX22" fmla="*/ 2402927 w 4233616"/>
                <a:gd name="connsiteY22" fmla="*/ 271257 h 8346397"/>
                <a:gd name="connsiteX23" fmla="*/ 2275927 w 4233616"/>
                <a:gd name="connsiteY23" fmla="*/ 198232 h 8346397"/>
                <a:gd name="connsiteX24" fmla="*/ 2133052 w 4233616"/>
                <a:gd name="connsiteY24" fmla="*/ 233157 h 8346397"/>
                <a:gd name="connsiteX25" fmla="*/ 1913977 w 4233616"/>
                <a:gd name="connsiteY25" fmla="*/ 36309 h 8346397"/>
                <a:gd name="connsiteX26" fmla="*/ 1777452 w 4233616"/>
                <a:gd name="connsiteY26" fmla="*/ 13289 h 8346397"/>
                <a:gd name="connsiteX27" fmla="*/ 1703633 w 4233616"/>
                <a:gd name="connsiteY27" fmla="*/ 41864 h 8346397"/>
                <a:gd name="connsiteX28" fmla="*/ 1615527 w 4233616"/>
                <a:gd name="connsiteY28" fmla="*/ 75203 h 8346397"/>
                <a:gd name="connsiteX29" fmla="*/ 1515515 w 4233616"/>
                <a:gd name="connsiteY29" fmla="*/ 129971 h 8346397"/>
                <a:gd name="connsiteX30" fmla="*/ 1525040 w 4233616"/>
                <a:gd name="connsiteY30" fmla="*/ 194264 h 8346397"/>
                <a:gd name="connsiteX31" fmla="*/ 1505990 w 4233616"/>
                <a:gd name="connsiteY31" fmla="*/ 251415 h 8346397"/>
                <a:gd name="connsiteX32" fmla="*/ 1413121 w 4233616"/>
                <a:gd name="connsiteY32" fmla="*/ 270464 h 8346397"/>
                <a:gd name="connsiteX33" fmla="*/ 1339302 w 4233616"/>
                <a:gd name="connsiteY33" fmla="*/ 306184 h 8346397"/>
                <a:gd name="connsiteX34" fmla="*/ 1260721 w 4233616"/>
                <a:gd name="connsiteY34" fmla="*/ 346665 h 8346397"/>
                <a:gd name="connsiteX35" fmla="*/ 1191665 w 4233616"/>
                <a:gd name="connsiteY35" fmla="*/ 272847 h 8346397"/>
                <a:gd name="connsiteX36" fmla="*/ 1082127 w 4233616"/>
                <a:gd name="connsiteY36" fmla="*/ 353809 h 8346397"/>
                <a:gd name="connsiteX37" fmla="*/ 1020215 w 4233616"/>
                <a:gd name="connsiteY37" fmla="*/ 420484 h 8346397"/>
                <a:gd name="connsiteX38" fmla="*/ 858290 w 4233616"/>
                <a:gd name="connsiteY38" fmla="*/ 301422 h 8346397"/>
                <a:gd name="connsiteX39" fmla="*/ 796377 w 4233616"/>
                <a:gd name="connsiteY39" fmla="*/ 406196 h 8346397"/>
                <a:gd name="connsiteX40" fmla="*/ 755896 w 4233616"/>
                <a:gd name="connsiteY40" fmla="*/ 341903 h 8346397"/>
                <a:gd name="connsiteX41" fmla="*/ 689221 w 4233616"/>
                <a:gd name="connsiteY41" fmla="*/ 270465 h 8346397"/>
                <a:gd name="connsiteX42" fmla="*/ 667790 w 4233616"/>
                <a:gd name="connsiteY42" fmla="*/ 313328 h 8346397"/>
                <a:gd name="connsiteX43" fmla="*/ 620165 w 4233616"/>
                <a:gd name="connsiteY43" fmla="*/ 382384 h 8346397"/>
                <a:gd name="connsiteX44" fmla="*/ 589208 w 4233616"/>
                <a:gd name="connsiteY44" fmla="*/ 396672 h 8346397"/>
                <a:gd name="connsiteX45" fmla="*/ 498721 w 4233616"/>
                <a:gd name="connsiteY45" fmla="*/ 482397 h 8346397"/>
                <a:gd name="connsiteX46" fmla="*/ 396327 w 4233616"/>
                <a:gd name="connsiteY46" fmla="*/ 380003 h 8346397"/>
                <a:gd name="connsiteX47" fmla="*/ 243927 w 4233616"/>
                <a:gd name="connsiteY47" fmla="*/ 294278 h 8346397"/>
                <a:gd name="connsiteX48" fmla="*/ 174871 w 4233616"/>
                <a:gd name="connsiteY48" fmla="*/ 327615 h 8346397"/>
                <a:gd name="connsiteX49" fmla="*/ 127246 w 4233616"/>
                <a:gd name="connsiteY49" fmla="*/ 410959 h 8346397"/>
                <a:gd name="connsiteX50" fmla="*/ 43902 w 4233616"/>
                <a:gd name="connsiteY50" fmla="*/ 472872 h 8346397"/>
                <a:gd name="connsiteX51" fmla="*/ 8183 w 4233616"/>
                <a:gd name="connsiteY51" fmla="*/ 484778 h 8346397"/>
                <a:gd name="connsiteX52" fmla="*/ 198683 w 4233616"/>
                <a:gd name="connsiteY52" fmla="*/ 689565 h 8346397"/>
                <a:gd name="connsiteX53" fmla="*/ 265359 w 4233616"/>
                <a:gd name="connsiteY53" fmla="*/ 706234 h 8346397"/>
                <a:gd name="connsiteX54" fmla="*/ 298697 w 4233616"/>
                <a:gd name="connsiteY54" fmla="*/ 730047 h 8346397"/>
                <a:gd name="connsiteX55" fmla="*/ 296315 w 4233616"/>
                <a:gd name="connsiteY55" fmla="*/ 901496 h 8346397"/>
                <a:gd name="connsiteX56" fmla="*/ 362990 w 4233616"/>
                <a:gd name="connsiteY56" fmla="*/ 906259 h 8346397"/>
                <a:gd name="connsiteX57" fmla="*/ 401090 w 4233616"/>
                <a:gd name="connsiteY57" fmla="*/ 856253 h 8346397"/>
                <a:gd name="connsiteX58" fmla="*/ 482052 w 4233616"/>
                <a:gd name="connsiteY58" fmla="*/ 894353 h 8346397"/>
                <a:gd name="connsiteX59" fmla="*/ 420140 w 4233616"/>
                <a:gd name="connsiteY59" fmla="*/ 1039609 h 8346397"/>
                <a:gd name="connsiteX60" fmla="*/ 434427 w 4233616"/>
                <a:gd name="connsiteY60" fmla="*/ 1087234 h 8346397"/>
                <a:gd name="connsiteX61" fmla="*/ 379658 w 4233616"/>
                <a:gd name="connsiteY61" fmla="*/ 1139622 h 8346397"/>
                <a:gd name="connsiteX62" fmla="*/ 415377 w 4233616"/>
                <a:gd name="connsiteY62" fmla="*/ 1168196 h 8346397"/>
                <a:gd name="connsiteX63" fmla="*/ 486815 w 4233616"/>
                <a:gd name="connsiteY63" fmla="*/ 1256303 h 8346397"/>
                <a:gd name="connsiteX64" fmla="*/ 527296 w 4233616"/>
                <a:gd name="connsiteY64" fmla="*/ 1344409 h 8346397"/>
                <a:gd name="connsiteX65" fmla="*/ 636833 w 4233616"/>
                <a:gd name="connsiteY65" fmla="*/ 1396797 h 8346397"/>
                <a:gd name="connsiteX66" fmla="*/ 746371 w 4233616"/>
                <a:gd name="connsiteY66" fmla="*/ 1420609 h 8346397"/>
                <a:gd name="connsiteX67" fmla="*/ 829715 w 4233616"/>
                <a:gd name="connsiteY67" fmla="*/ 1468234 h 8346397"/>
                <a:gd name="connsiteX68" fmla="*/ 913058 w 4233616"/>
                <a:gd name="connsiteY68" fmla="*/ 1442040 h 8346397"/>
                <a:gd name="connsiteX69" fmla="*/ 994021 w 4233616"/>
                <a:gd name="connsiteY69" fmla="*/ 1368222 h 8346397"/>
                <a:gd name="connsiteX70" fmla="*/ 1103558 w 4233616"/>
                <a:gd name="connsiteY70" fmla="*/ 1351553 h 8346397"/>
                <a:gd name="connsiteX71" fmla="*/ 1170233 w 4233616"/>
                <a:gd name="connsiteY71" fmla="*/ 1356315 h 8346397"/>
                <a:gd name="connsiteX72" fmla="*/ 1329777 w 4233616"/>
                <a:gd name="connsiteY72" fmla="*/ 1465853 h 8346397"/>
                <a:gd name="connsiteX73" fmla="*/ 1389308 w 4233616"/>
                <a:gd name="connsiteY73" fmla="*/ 1494428 h 8346397"/>
                <a:gd name="connsiteX74" fmla="*/ 1260721 w 4233616"/>
                <a:gd name="connsiteY74" fmla="*/ 1596822 h 8346397"/>
                <a:gd name="connsiteX75" fmla="*/ 1263102 w 4233616"/>
                <a:gd name="connsiteY75" fmla="*/ 1661115 h 8346397"/>
                <a:gd name="connsiteX76" fmla="*/ 1425027 w 4233616"/>
                <a:gd name="connsiteY76" fmla="*/ 1613490 h 8346397"/>
                <a:gd name="connsiteX77" fmla="*/ 1386927 w 4233616"/>
                <a:gd name="connsiteY77" fmla="*/ 1677784 h 8346397"/>
                <a:gd name="connsiteX78" fmla="*/ 1405977 w 4233616"/>
                <a:gd name="connsiteY78" fmla="*/ 1751603 h 8346397"/>
                <a:gd name="connsiteX79" fmla="*/ 1517896 w 4233616"/>
                <a:gd name="connsiteY79" fmla="*/ 1787322 h 8346397"/>
                <a:gd name="connsiteX80" fmla="*/ 1591715 w 4233616"/>
                <a:gd name="connsiteY80" fmla="*/ 1803990 h 8346397"/>
                <a:gd name="connsiteX81" fmla="*/ 1501227 w 4233616"/>
                <a:gd name="connsiteY81" fmla="*/ 1934959 h 8346397"/>
                <a:gd name="connsiteX82" fmla="*/ 1494083 w 4233616"/>
                <a:gd name="connsiteY82" fmla="*/ 1984965 h 8346397"/>
                <a:gd name="connsiteX83" fmla="*/ 1422646 w 4233616"/>
                <a:gd name="connsiteY83" fmla="*/ 2020684 h 8346397"/>
                <a:gd name="connsiteX84" fmla="*/ 1391690 w 4233616"/>
                <a:gd name="connsiteY84" fmla="*/ 2082597 h 8346397"/>
                <a:gd name="connsiteX85" fmla="*/ 1260721 w 4233616"/>
                <a:gd name="connsiteY85" fmla="*/ 2056403 h 8346397"/>
                <a:gd name="connsiteX86" fmla="*/ 1139277 w 4233616"/>
                <a:gd name="connsiteY86" fmla="*/ 2056402 h 8346397"/>
                <a:gd name="connsiteX87" fmla="*/ 1072602 w 4233616"/>
                <a:gd name="connsiteY87" fmla="*/ 2084978 h 8346397"/>
                <a:gd name="connsiteX88" fmla="*/ 1065458 w 4233616"/>
                <a:gd name="connsiteY88" fmla="*/ 2184990 h 8346397"/>
                <a:gd name="connsiteX89" fmla="*/ 977352 w 4233616"/>
                <a:gd name="connsiteY89" fmla="*/ 2273097 h 8346397"/>
                <a:gd name="connsiteX90" fmla="*/ 1120227 w 4233616"/>
                <a:gd name="connsiteY90" fmla="*/ 2335009 h 8346397"/>
                <a:gd name="connsiteX91" fmla="*/ 1170234 w 4233616"/>
                <a:gd name="connsiteY91" fmla="*/ 2370727 h 8346397"/>
                <a:gd name="connsiteX92" fmla="*/ 1222621 w 4233616"/>
                <a:gd name="connsiteY92" fmla="*/ 2387397 h 8346397"/>
                <a:gd name="connsiteX93" fmla="*/ 1272627 w 4233616"/>
                <a:gd name="connsiteY93" fmla="*/ 2437403 h 8346397"/>
                <a:gd name="connsiteX94" fmla="*/ 1329777 w 4233616"/>
                <a:gd name="connsiteY94" fmla="*/ 2458834 h 8346397"/>
                <a:gd name="connsiteX95" fmla="*/ 1422646 w 4233616"/>
                <a:gd name="connsiteY95" fmla="*/ 2535034 h 8346397"/>
                <a:gd name="connsiteX96" fmla="*/ 1508371 w 4233616"/>
                <a:gd name="connsiteY96" fmla="*/ 2568373 h 8346397"/>
                <a:gd name="connsiteX97" fmla="*/ 1641721 w 4233616"/>
                <a:gd name="connsiteY97" fmla="*/ 2716009 h 8346397"/>
                <a:gd name="connsiteX98" fmla="*/ 1725065 w 4233616"/>
                <a:gd name="connsiteY98" fmla="*/ 2870790 h 8346397"/>
                <a:gd name="connsiteX99" fmla="*/ 1850477 w 4233616"/>
                <a:gd name="connsiteY99" fmla="*/ 2931907 h 8346397"/>
                <a:gd name="connsiteX100" fmla="*/ 1896514 w 4233616"/>
                <a:gd name="connsiteY100" fmla="*/ 2977947 h 8346397"/>
                <a:gd name="connsiteX101" fmla="*/ 1927471 w 4233616"/>
                <a:gd name="connsiteY101" fmla="*/ 3082722 h 8346397"/>
                <a:gd name="connsiteX102" fmla="*/ 1989383 w 4233616"/>
                <a:gd name="connsiteY102" fmla="*/ 3185115 h 8346397"/>
                <a:gd name="connsiteX103" fmla="*/ 2051296 w 4233616"/>
                <a:gd name="connsiteY103" fmla="*/ 3223215 h 8346397"/>
                <a:gd name="connsiteX104" fmla="*/ 2182265 w 4233616"/>
                <a:gd name="connsiteY104" fmla="*/ 3370853 h 8346397"/>
                <a:gd name="connsiteX105" fmla="*/ 2325139 w 4233616"/>
                <a:gd name="connsiteY105" fmla="*/ 3447053 h 8346397"/>
                <a:gd name="connsiteX106" fmla="*/ 2384671 w 4233616"/>
                <a:gd name="connsiteY106" fmla="*/ 3532778 h 8346397"/>
                <a:gd name="connsiteX107" fmla="*/ 2432296 w 4233616"/>
                <a:gd name="connsiteY107" fmla="*/ 3599453 h 8346397"/>
                <a:gd name="connsiteX108" fmla="*/ 2479921 w 4233616"/>
                <a:gd name="connsiteY108" fmla="*/ 3589929 h 8346397"/>
                <a:gd name="connsiteX109" fmla="*/ 2484683 w 4233616"/>
                <a:gd name="connsiteY109" fmla="*/ 3742328 h 8346397"/>
                <a:gd name="connsiteX110" fmla="*/ 2537071 w 4233616"/>
                <a:gd name="connsiteY110" fmla="*/ 3835197 h 8346397"/>
                <a:gd name="connsiteX111" fmla="*/ 2529927 w 4233616"/>
                <a:gd name="connsiteY111" fmla="*/ 3873297 h 8346397"/>
                <a:gd name="connsiteX112" fmla="*/ 2598983 w 4233616"/>
                <a:gd name="connsiteY112" fmla="*/ 3909015 h 8346397"/>
                <a:gd name="connsiteX113" fmla="*/ 2656133 w 4233616"/>
                <a:gd name="connsiteY113" fmla="*/ 3854247 h 8346397"/>
                <a:gd name="connsiteX114" fmla="*/ 2689471 w 4233616"/>
                <a:gd name="connsiteY114" fmla="*/ 3937590 h 8346397"/>
                <a:gd name="connsiteX115" fmla="*/ 2734715 w 4233616"/>
                <a:gd name="connsiteY115" fmla="*/ 3982834 h 8346397"/>
                <a:gd name="connsiteX116" fmla="*/ 2808533 w 4233616"/>
                <a:gd name="connsiteY116" fmla="*/ 4006647 h 8346397"/>
                <a:gd name="connsiteX117" fmla="*/ 2860921 w 4233616"/>
                <a:gd name="connsiteY117" fmla="*/ 4075703 h 8346397"/>
                <a:gd name="connsiteX118" fmla="*/ 2946646 w 4233616"/>
                <a:gd name="connsiteY118" fmla="*/ 4130472 h 8346397"/>
                <a:gd name="connsiteX119" fmla="*/ 2999033 w 4233616"/>
                <a:gd name="connsiteY119" fmla="*/ 4163809 h 8346397"/>
                <a:gd name="connsiteX120" fmla="*/ 2870446 w 4233616"/>
                <a:gd name="connsiteY120" fmla="*/ 4256678 h 8346397"/>
                <a:gd name="connsiteX121" fmla="*/ 2868064 w 4233616"/>
                <a:gd name="connsiteY121" fmla="*/ 4311446 h 8346397"/>
                <a:gd name="connsiteX122" fmla="*/ 2970458 w 4233616"/>
                <a:gd name="connsiteY122" fmla="*/ 4428128 h 8346397"/>
                <a:gd name="connsiteX123" fmla="*/ 3065708 w 4233616"/>
                <a:gd name="connsiteY123" fmla="*/ 4490040 h 8346397"/>
                <a:gd name="connsiteX124" fmla="*/ 3096665 w 4233616"/>
                <a:gd name="connsiteY124" fmla="*/ 4528140 h 8346397"/>
                <a:gd name="connsiteX125" fmla="*/ 3082377 w 4233616"/>
                <a:gd name="connsiteY125" fmla="*/ 4609103 h 8346397"/>
                <a:gd name="connsiteX126" fmla="*/ 3077615 w 4233616"/>
                <a:gd name="connsiteY126" fmla="*/ 4692447 h 8346397"/>
                <a:gd name="connsiteX127" fmla="*/ 3034752 w 4233616"/>
                <a:gd name="connsiteY127" fmla="*/ 4701972 h 8346397"/>
                <a:gd name="connsiteX128" fmla="*/ 3008558 w 4233616"/>
                <a:gd name="connsiteY128" fmla="*/ 4718640 h 8346397"/>
                <a:gd name="connsiteX129" fmla="*/ 3053802 w 4233616"/>
                <a:gd name="connsiteY129" fmla="*/ 4795632 h 8346397"/>
                <a:gd name="connsiteX130" fmla="*/ 3037133 w 4233616"/>
                <a:gd name="connsiteY130" fmla="*/ 4868659 h 8346397"/>
                <a:gd name="connsiteX131" fmla="*/ 3020465 w 4233616"/>
                <a:gd name="connsiteY131" fmla="*/ 5004390 h 8346397"/>
                <a:gd name="connsiteX132" fmla="*/ 2982365 w 4233616"/>
                <a:gd name="connsiteY132" fmla="*/ 5044872 h 8346397"/>
                <a:gd name="connsiteX133" fmla="*/ 2965696 w 4233616"/>
                <a:gd name="connsiteY133" fmla="*/ 5166315 h 8346397"/>
                <a:gd name="connsiteX134" fmla="*/ 2937121 w 4233616"/>
                <a:gd name="connsiteY134" fmla="*/ 5285378 h 8346397"/>
                <a:gd name="connsiteX135" fmla="*/ 2989508 w 4233616"/>
                <a:gd name="connsiteY135" fmla="*/ 5302047 h 8346397"/>
                <a:gd name="connsiteX136" fmla="*/ 2987127 w 4233616"/>
                <a:gd name="connsiteY136" fmla="*/ 5347290 h 8346397"/>
                <a:gd name="connsiteX137" fmla="*/ 2984746 w 4233616"/>
                <a:gd name="connsiteY137" fmla="*/ 5402059 h 8346397"/>
                <a:gd name="connsiteX138" fmla="*/ 3041896 w 4233616"/>
                <a:gd name="connsiteY138" fmla="*/ 5471115 h 8346397"/>
                <a:gd name="connsiteX139" fmla="*/ 3089521 w 4233616"/>
                <a:gd name="connsiteY139" fmla="*/ 5597322 h 8346397"/>
                <a:gd name="connsiteX140" fmla="*/ 2996652 w 4233616"/>
                <a:gd name="connsiteY140" fmla="*/ 5887834 h 8346397"/>
                <a:gd name="connsiteX141" fmla="*/ 3018083 w 4233616"/>
                <a:gd name="connsiteY141" fmla="*/ 5942603 h 8346397"/>
                <a:gd name="connsiteX142" fmla="*/ 3044277 w 4233616"/>
                <a:gd name="connsiteY142" fmla="*/ 5994990 h 8346397"/>
                <a:gd name="connsiteX143" fmla="*/ 3049040 w 4233616"/>
                <a:gd name="connsiteY143" fmla="*/ 6099765 h 8346397"/>
                <a:gd name="connsiteX144" fmla="*/ 3028402 w 4233616"/>
                <a:gd name="connsiteY144" fmla="*/ 6195807 h 8346397"/>
                <a:gd name="connsiteX145" fmla="*/ 2956170 w 4233616"/>
                <a:gd name="connsiteY145" fmla="*/ 6259310 h 8346397"/>
                <a:gd name="connsiteX146" fmla="*/ 2920452 w 4233616"/>
                <a:gd name="connsiteY146" fmla="*/ 6240259 h 8346397"/>
                <a:gd name="connsiteX147" fmla="*/ 2849015 w 4233616"/>
                <a:gd name="connsiteY147" fmla="*/ 6252165 h 8346397"/>
                <a:gd name="connsiteX148" fmla="*/ 2713283 w 4233616"/>
                <a:gd name="connsiteY148" fmla="*/ 6364084 h 8346397"/>
                <a:gd name="connsiteX149" fmla="*/ 2606127 w 4233616"/>
                <a:gd name="connsiteY149" fmla="*/ 6349797 h 8346397"/>
                <a:gd name="connsiteX150" fmla="*/ 2575171 w 4233616"/>
                <a:gd name="connsiteY150" fmla="*/ 6378372 h 8346397"/>
                <a:gd name="connsiteX151" fmla="*/ 2508495 w 4233616"/>
                <a:gd name="connsiteY151" fmla="*/ 6423614 h 8346397"/>
                <a:gd name="connsiteX152" fmla="*/ 2391815 w 4233616"/>
                <a:gd name="connsiteY152" fmla="*/ 6411709 h 8346397"/>
                <a:gd name="connsiteX153" fmla="*/ 2368002 w 4233616"/>
                <a:gd name="connsiteY153" fmla="*/ 6528390 h 8346397"/>
                <a:gd name="connsiteX154" fmla="*/ 2363240 w 4233616"/>
                <a:gd name="connsiteY154" fmla="*/ 6564109 h 8346397"/>
                <a:gd name="connsiteX155" fmla="*/ 2339428 w 4233616"/>
                <a:gd name="connsiteY155" fmla="*/ 6583159 h 8346397"/>
                <a:gd name="connsiteX156" fmla="*/ 2141783 w 4233616"/>
                <a:gd name="connsiteY156" fmla="*/ 6535534 h 8346397"/>
                <a:gd name="connsiteX157" fmla="*/ 2103683 w 4233616"/>
                <a:gd name="connsiteY157" fmla="*/ 6587922 h 8346397"/>
                <a:gd name="connsiteX158" fmla="*/ 2072727 w 4233616"/>
                <a:gd name="connsiteY158" fmla="*/ 6683172 h 8346397"/>
                <a:gd name="connsiteX159" fmla="*/ 2039389 w 4233616"/>
                <a:gd name="connsiteY159" fmla="*/ 6747465 h 8346397"/>
                <a:gd name="connsiteX160" fmla="*/ 2051296 w 4233616"/>
                <a:gd name="connsiteY160" fmla="*/ 6809378 h 8346397"/>
                <a:gd name="connsiteX161" fmla="*/ 2184646 w 4233616"/>
                <a:gd name="connsiteY161" fmla="*/ 6921297 h 8346397"/>
                <a:gd name="connsiteX162" fmla="*/ 2253702 w 4233616"/>
                <a:gd name="connsiteY162" fmla="*/ 6954634 h 8346397"/>
                <a:gd name="connsiteX163" fmla="*/ 2237033 w 4233616"/>
                <a:gd name="connsiteY163" fmla="*/ 6978447 h 8346397"/>
                <a:gd name="connsiteX164" fmla="*/ 2201315 w 4233616"/>
                <a:gd name="connsiteY164" fmla="*/ 6997497 h 8346397"/>
                <a:gd name="connsiteX165" fmla="*/ 2234652 w 4233616"/>
                <a:gd name="connsiteY165" fmla="*/ 7073697 h 8346397"/>
                <a:gd name="connsiteX166" fmla="*/ 2203696 w 4233616"/>
                <a:gd name="connsiteY166" fmla="*/ 7095128 h 8346397"/>
                <a:gd name="connsiteX167" fmla="*/ 2098921 w 4233616"/>
                <a:gd name="connsiteY167" fmla="*/ 7033215 h 8346397"/>
                <a:gd name="connsiteX168" fmla="*/ 2056058 w 4233616"/>
                <a:gd name="connsiteY168" fmla="*/ 7059409 h 8346397"/>
                <a:gd name="connsiteX169" fmla="*/ 1996527 w 4233616"/>
                <a:gd name="connsiteY169" fmla="*/ 6957015 h 8346397"/>
                <a:gd name="connsiteX170" fmla="*/ 1879846 w 4233616"/>
                <a:gd name="connsiteY170" fmla="*/ 6983209 h 8346397"/>
                <a:gd name="connsiteX171" fmla="*/ 1815552 w 4233616"/>
                <a:gd name="connsiteY171" fmla="*/ 6987972 h 8346397"/>
                <a:gd name="connsiteX172" fmla="*/ 1765546 w 4233616"/>
                <a:gd name="connsiteY172" fmla="*/ 6983210 h 8346397"/>
                <a:gd name="connsiteX173" fmla="*/ 1708396 w 4233616"/>
                <a:gd name="connsiteY173" fmla="*/ 7028453 h 8346397"/>
                <a:gd name="connsiteX174" fmla="*/ 1529802 w 4233616"/>
                <a:gd name="connsiteY174" fmla="*/ 6987972 h 8346397"/>
                <a:gd name="connsiteX175" fmla="*/ 1553614 w 4233616"/>
                <a:gd name="connsiteY175" fmla="*/ 7114178 h 8346397"/>
                <a:gd name="connsiteX176" fmla="*/ 1477415 w 4233616"/>
                <a:gd name="connsiteY176" fmla="*/ 7159422 h 8346397"/>
                <a:gd name="connsiteX177" fmla="*/ 1415502 w 4233616"/>
                <a:gd name="connsiteY177" fmla="*/ 7226096 h 8346397"/>
                <a:gd name="connsiteX178" fmla="*/ 1265483 w 4233616"/>
                <a:gd name="connsiteY178" fmla="*/ 7218953 h 8346397"/>
                <a:gd name="connsiteX179" fmla="*/ 1213096 w 4233616"/>
                <a:gd name="connsiteY17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434802 w 4233616"/>
                <a:gd name="connsiteY9" fmla="*/ 1131682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144290 w 4233616"/>
                <a:gd name="connsiteY9" fmla="*/ 1279320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144290 w 4233616"/>
                <a:gd name="connsiteY9" fmla="*/ 1279320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049040 w 4233616"/>
                <a:gd name="connsiteY9" fmla="*/ 1169783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049040 w 4233616"/>
                <a:gd name="connsiteY9" fmla="*/ 1169783 h 8346397"/>
                <a:gd name="connsiteX10" fmla="*/ 3244302 w 4233616"/>
                <a:gd name="connsiteY10" fmla="*/ 1072945 h 8346397"/>
                <a:gd name="connsiteX11" fmla="*/ 3310977 w 4233616"/>
                <a:gd name="connsiteY11" fmla="*/ 996745 h 8346397"/>
                <a:gd name="connsiteX12" fmla="*/ 3056977 w 4233616"/>
                <a:gd name="connsiteY12" fmla="*/ 982457 h 8346397"/>
                <a:gd name="connsiteX13" fmla="*/ 2958552 w 4233616"/>
                <a:gd name="connsiteY13" fmla="*/ 976107 h 8346397"/>
                <a:gd name="connsiteX14" fmla="*/ 2926802 w 4233616"/>
                <a:gd name="connsiteY14" fmla="*/ 906257 h 8346397"/>
                <a:gd name="connsiteX15" fmla="*/ 2866477 w 4233616"/>
                <a:gd name="connsiteY15" fmla="*/ 893559 h 8346397"/>
                <a:gd name="connsiteX16" fmla="*/ 2799802 w 4233616"/>
                <a:gd name="connsiteY16" fmla="*/ 874507 h 8346397"/>
                <a:gd name="connsiteX17" fmla="*/ 2761702 w 4233616"/>
                <a:gd name="connsiteY17" fmla="*/ 807832 h 8346397"/>
                <a:gd name="connsiteX18" fmla="*/ 2609302 w 4233616"/>
                <a:gd name="connsiteY18" fmla="*/ 760207 h 8346397"/>
                <a:gd name="connsiteX19" fmla="*/ 2580727 w 4233616"/>
                <a:gd name="connsiteY19" fmla="*/ 604632 h 8346397"/>
                <a:gd name="connsiteX20" fmla="*/ 2526752 w 4233616"/>
                <a:gd name="connsiteY20" fmla="*/ 531609 h 8346397"/>
                <a:gd name="connsiteX21" fmla="*/ 2596602 w 4233616"/>
                <a:gd name="connsiteY21" fmla="*/ 407782 h 8346397"/>
                <a:gd name="connsiteX22" fmla="*/ 2629939 w 4233616"/>
                <a:gd name="connsiteY22" fmla="*/ 310947 h 8346397"/>
                <a:gd name="connsiteX23" fmla="*/ 2517227 w 4233616"/>
                <a:gd name="connsiteY23" fmla="*/ 239507 h 8346397"/>
                <a:gd name="connsiteX24" fmla="*/ 2402927 w 4233616"/>
                <a:gd name="connsiteY24" fmla="*/ 271257 h 8346397"/>
                <a:gd name="connsiteX25" fmla="*/ 2275927 w 4233616"/>
                <a:gd name="connsiteY25" fmla="*/ 198232 h 8346397"/>
                <a:gd name="connsiteX26" fmla="*/ 2133052 w 4233616"/>
                <a:gd name="connsiteY26" fmla="*/ 233157 h 8346397"/>
                <a:gd name="connsiteX27" fmla="*/ 1913977 w 4233616"/>
                <a:gd name="connsiteY27" fmla="*/ 36309 h 8346397"/>
                <a:gd name="connsiteX28" fmla="*/ 1777452 w 4233616"/>
                <a:gd name="connsiteY28" fmla="*/ 13289 h 8346397"/>
                <a:gd name="connsiteX29" fmla="*/ 1703633 w 4233616"/>
                <a:gd name="connsiteY29" fmla="*/ 41864 h 8346397"/>
                <a:gd name="connsiteX30" fmla="*/ 1615527 w 4233616"/>
                <a:gd name="connsiteY30" fmla="*/ 75203 h 8346397"/>
                <a:gd name="connsiteX31" fmla="*/ 1515515 w 4233616"/>
                <a:gd name="connsiteY31" fmla="*/ 129971 h 8346397"/>
                <a:gd name="connsiteX32" fmla="*/ 1525040 w 4233616"/>
                <a:gd name="connsiteY32" fmla="*/ 194264 h 8346397"/>
                <a:gd name="connsiteX33" fmla="*/ 1505990 w 4233616"/>
                <a:gd name="connsiteY33" fmla="*/ 251415 h 8346397"/>
                <a:gd name="connsiteX34" fmla="*/ 1413121 w 4233616"/>
                <a:gd name="connsiteY34" fmla="*/ 270464 h 8346397"/>
                <a:gd name="connsiteX35" fmla="*/ 1339302 w 4233616"/>
                <a:gd name="connsiteY35" fmla="*/ 306184 h 8346397"/>
                <a:gd name="connsiteX36" fmla="*/ 1260721 w 4233616"/>
                <a:gd name="connsiteY36" fmla="*/ 346665 h 8346397"/>
                <a:gd name="connsiteX37" fmla="*/ 1191665 w 4233616"/>
                <a:gd name="connsiteY37" fmla="*/ 272847 h 8346397"/>
                <a:gd name="connsiteX38" fmla="*/ 1082127 w 4233616"/>
                <a:gd name="connsiteY38" fmla="*/ 353809 h 8346397"/>
                <a:gd name="connsiteX39" fmla="*/ 1020215 w 4233616"/>
                <a:gd name="connsiteY39" fmla="*/ 420484 h 8346397"/>
                <a:gd name="connsiteX40" fmla="*/ 858290 w 4233616"/>
                <a:gd name="connsiteY40" fmla="*/ 301422 h 8346397"/>
                <a:gd name="connsiteX41" fmla="*/ 796377 w 4233616"/>
                <a:gd name="connsiteY41" fmla="*/ 406196 h 8346397"/>
                <a:gd name="connsiteX42" fmla="*/ 755896 w 4233616"/>
                <a:gd name="connsiteY42" fmla="*/ 341903 h 8346397"/>
                <a:gd name="connsiteX43" fmla="*/ 689221 w 4233616"/>
                <a:gd name="connsiteY43" fmla="*/ 270465 h 8346397"/>
                <a:gd name="connsiteX44" fmla="*/ 667790 w 4233616"/>
                <a:gd name="connsiteY44" fmla="*/ 313328 h 8346397"/>
                <a:gd name="connsiteX45" fmla="*/ 620165 w 4233616"/>
                <a:gd name="connsiteY45" fmla="*/ 382384 h 8346397"/>
                <a:gd name="connsiteX46" fmla="*/ 589208 w 4233616"/>
                <a:gd name="connsiteY46" fmla="*/ 396672 h 8346397"/>
                <a:gd name="connsiteX47" fmla="*/ 498721 w 4233616"/>
                <a:gd name="connsiteY47" fmla="*/ 482397 h 8346397"/>
                <a:gd name="connsiteX48" fmla="*/ 396327 w 4233616"/>
                <a:gd name="connsiteY48" fmla="*/ 380003 h 8346397"/>
                <a:gd name="connsiteX49" fmla="*/ 243927 w 4233616"/>
                <a:gd name="connsiteY49" fmla="*/ 294278 h 8346397"/>
                <a:gd name="connsiteX50" fmla="*/ 174871 w 4233616"/>
                <a:gd name="connsiteY50" fmla="*/ 327615 h 8346397"/>
                <a:gd name="connsiteX51" fmla="*/ 127246 w 4233616"/>
                <a:gd name="connsiteY51" fmla="*/ 410959 h 8346397"/>
                <a:gd name="connsiteX52" fmla="*/ 43902 w 4233616"/>
                <a:gd name="connsiteY52" fmla="*/ 472872 h 8346397"/>
                <a:gd name="connsiteX53" fmla="*/ 8183 w 4233616"/>
                <a:gd name="connsiteY53" fmla="*/ 484778 h 8346397"/>
                <a:gd name="connsiteX54" fmla="*/ 198683 w 4233616"/>
                <a:gd name="connsiteY54" fmla="*/ 689565 h 8346397"/>
                <a:gd name="connsiteX55" fmla="*/ 265359 w 4233616"/>
                <a:gd name="connsiteY55" fmla="*/ 706234 h 8346397"/>
                <a:gd name="connsiteX56" fmla="*/ 298697 w 4233616"/>
                <a:gd name="connsiteY56" fmla="*/ 730047 h 8346397"/>
                <a:gd name="connsiteX57" fmla="*/ 296315 w 4233616"/>
                <a:gd name="connsiteY57" fmla="*/ 901496 h 8346397"/>
                <a:gd name="connsiteX58" fmla="*/ 362990 w 4233616"/>
                <a:gd name="connsiteY58" fmla="*/ 906259 h 8346397"/>
                <a:gd name="connsiteX59" fmla="*/ 401090 w 4233616"/>
                <a:gd name="connsiteY59" fmla="*/ 856253 h 8346397"/>
                <a:gd name="connsiteX60" fmla="*/ 482052 w 4233616"/>
                <a:gd name="connsiteY60" fmla="*/ 894353 h 8346397"/>
                <a:gd name="connsiteX61" fmla="*/ 420140 w 4233616"/>
                <a:gd name="connsiteY61" fmla="*/ 1039609 h 8346397"/>
                <a:gd name="connsiteX62" fmla="*/ 434427 w 4233616"/>
                <a:gd name="connsiteY62" fmla="*/ 1087234 h 8346397"/>
                <a:gd name="connsiteX63" fmla="*/ 379658 w 4233616"/>
                <a:gd name="connsiteY63" fmla="*/ 1139622 h 8346397"/>
                <a:gd name="connsiteX64" fmla="*/ 415377 w 4233616"/>
                <a:gd name="connsiteY64" fmla="*/ 1168196 h 8346397"/>
                <a:gd name="connsiteX65" fmla="*/ 486815 w 4233616"/>
                <a:gd name="connsiteY65" fmla="*/ 1256303 h 8346397"/>
                <a:gd name="connsiteX66" fmla="*/ 527296 w 4233616"/>
                <a:gd name="connsiteY66" fmla="*/ 1344409 h 8346397"/>
                <a:gd name="connsiteX67" fmla="*/ 636833 w 4233616"/>
                <a:gd name="connsiteY67" fmla="*/ 1396797 h 8346397"/>
                <a:gd name="connsiteX68" fmla="*/ 746371 w 4233616"/>
                <a:gd name="connsiteY68" fmla="*/ 1420609 h 8346397"/>
                <a:gd name="connsiteX69" fmla="*/ 829715 w 4233616"/>
                <a:gd name="connsiteY69" fmla="*/ 1468234 h 8346397"/>
                <a:gd name="connsiteX70" fmla="*/ 913058 w 4233616"/>
                <a:gd name="connsiteY70" fmla="*/ 1442040 h 8346397"/>
                <a:gd name="connsiteX71" fmla="*/ 994021 w 4233616"/>
                <a:gd name="connsiteY71" fmla="*/ 1368222 h 8346397"/>
                <a:gd name="connsiteX72" fmla="*/ 1103558 w 4233616"/>
                <a:gd name="connsiteY72" fmla="*/ 1351553 h 8346397"/>
                <a:gd name="connsiteX73" fmla="*/ 1170233 w 4233616"/>
                <a:gd name="connsiteY73" fmla="*/ 1356315 h 8346397"/>
                <a:gd name="connsiteX74" fmla="*/ 1329777 w 4233616"/>
                <a:gd name="connsiteY74" fmla="*/ 1465853 h 8346397"/>
                <a:gd name="connsiteX75" fmla="*/ 1389308 w 4233616"/>
                <a:gd name="connsiteY75" fmla="*/ 1494428 h 8346397"/>
                <a:gd name="connsiteX76" fmla="*/ 1260721 w 4233616"/>
                <a:gd name="connsiteY76" fmla="*/ 1596822 h 8346397"/>
                <a:gd name="connsiteX77" fmla="*/ 1263102 w 4233616"/>
                <a:gd name="connsiteY77" fmla="*/ 1661115 h 8346397"/>
                <a:gd name="connsiteX78" fmla="*/ 1425027 w 4233616"/>
                <a:gd name="connsiteY78" fmla="*/ 1613490 h 8346397"/>
                <a:gd name="connsiteX79" fmla="*/ 1386927 w 4233616"/>
                <a:gd name="connsiteY79" fmla="*/ 1677784 h 8346397"/>
                <a:gd name="connsiteX80" fmla="*/ 1405977 w 4233616"/>
                <a:gd name="connsiteY80" fmla="*/ 1751603 h 8346397"/>
                <a:gd name="connsiteX81" fmla="*/ 1517896 w 4233616"/>
                <a:gd name="connsiteY81" fmla="*/ 1787322 h 8346397"/>
                <a:gd name="connsiteX82" fmla="*/ 1591715 w 4233616"/>
                <a:gd name="connsiteY82" fmla="*/ 1803990 h 8346397"/>
                <a:gd name="connsiteX83" fmla="*/ 1501227 w 4233616"/>
                <a:gd name="connsiteY83" fmla="*/ 1934959 h 8346397"/>
                <a:gd name="connsiteX84" fmla="*/ 1494083 w 4233616"/>
                <a:gd name="connsiteY84" fmla="*/ 1984965 h 8346397"/>
                <a:gd name="connsiteX85" fmla="*/ 1422646 w 4233616"/>
                <a:gd name="connsiteY85" fmla="*/ 2020684 h 8346397"/>
                <a:gd name="connsiteX86" fmla="*/ 1391690 w 4233616"/>
                <a:gd name="connsiteY86" fmla="*/ 2082597 h 8346397"/>
                <a:gd name="connsiteX87" fmla="*/ 1260721 w 4233616"/>
                <a:gd name="connsiteY87" fmla="*/ 2056403 h 8346397"/>
                <a:gd name="connsiteX88" fmla="*/ 1139277 w 4233616"/>
                <a:gd name="connsiteY88" fmla="*/ 2056402 h 8346397"/>
                <a:gd name="connsiteX89" fmla="*/ 1072602 w 4233616"/>
                <a:gd name="connsiteY89" fmla="*/ 2084978 h 8346397"/>
                <a:gd name="connsiteX90" fmla="*/ 1065458 w 4233616"/>
                <a:gd name="connsiteY90" fmla="*/ 2184990 h 8346397"/>
                <a:gd name="connsiteX91" fmla="*/ 977352 w 4233616"/>
                <a:gd name="connsiteY91" fmla="*/ 2273097 h 8346397"/>
                <a:gd name="connsiteX92" fmla="*/ 1120227 w 4233616"/>
                <a:gd name="connsiteY92" fmla="*/ 2335009 h 8346397"/>
                <a:gd name="connsiteX93" fmla="*/ 1170234 w 4233616"/>
                <a:gd name="connsiteY93" fmla="*/ 2370727 h 8346397"/>
                <a:gd name="connsiteX94" fmla="*/ 1222621 w 4233616"/>
                <a:gd name="connsiteY94" fmla="*/ 2387397 h 8346397"/>
                <a:gd name="connsiteX95" fmla="*/ 1272627 w 4233616"/>
                <a:gd name="connsiteY95" fmla="*/ 2437403 h 8346397"/>
                <a:gd name="connsiteX96" fmla="*/ 1329777 w 4233616"/>
                <a:gd name="connsiteY96" fmla="*/ 2458834 h 8346397"/>
                <a:gd name="connsiteX97" fmla="*/ 1422646 w 4233616"/>
                <a:gd name="connsiteY97" fmla="*/ 2535034 h 8346397"/>
                <a:gd name="connsiteX98" fmla="*/ 1508371 w 4233616"/>
                <a:gd name="connsiteY98" fmla="*/ 2568373 h 8346397"/>
                <a:gd name="connsiteX99" fmla="*/ 1641721 w 4233616"/>
                <a:gd name="connsiteY99" fmla="*/ 2716009 h 8346397"/>
                <a:gd name="connsiteX100" fmla="*/ 1725065 w 4233616"/>
                <a:gd name="connsiteY100" fmla="*/ 2870790 h 8346397"/>
                <a:gd name="connsiteX101" fmla="*/ 1850477 w 4233616"/>
                <a:gd name="connsiteY101" fmla="*/ 2931907 h 8346397"/>
                <a:gd name="connsiteX102" fmla="*/ 1896514 w 4233616"/>
                <a:gd name="connsiteY102" fmla="*/ 2977947 h 8346397"/>
                <a:gd name="connsiteX103" fmla="*/ 1927471 w 4233616"/>
                <a:gd name="connsiteY103" fmla="*/ 3082722 h 8346397"/>
                <a:gd name="connsiteX104" fmla="*/ 1989383 w 4233616"/>
                <a:gd name="connsiteY104" fmla="*/ 3185115 h 8346397"/>
                <a:gd name="connsiteX105" fmla="*/ 2051296 w 4233616"/>
                <a:gd name="connsiteY105" fmla="*/ 3223215 h 8346397"/>
                <a:gd name="connsiteX106" fmla="*/ 2182265 w 4233616"/>
                <a:gd name="connsiteY106" fmla="*/ 3370853 h 8346397"/>
                <a:gd name="connsiteX107" fmla="*/ 2325139 w 4233616"/>
                <a:gd name="connsiteY107" fmla="*/ 3447053 h 8346397"/>
                <a:gd name="connsiteX108" fmla="*/ 2384671 w 4233616"/>
                <a:gd name="connsiteY108" fmla="*/ 3532778 h 8346397"/>
                <a:gd name="connsiteX109" fmla="*/ 2432296 w 4233616"/>
                <a:gd name="connsiteY109" fmla="*/ 3599453 h 8346397"/>
                <a:gd name="connsiteX110" fmla="*/ 2479921 w 4233616"/>
                <a:gd name="connsiteY110" fmla="*/ 3589929 h 8346397"/>
                <a:gd name="connsiteX111" fmla="*/ 2484683 w 4233616"/>
                <a:gd name="connsiteY111" fmla="*/ 3742328 h 8346397"/>
                <a:gd name="connsiteX112" fmla="*/ 2537071 w 4233616"/>
                <a:gd name="connsiteY112" fmla="*/ 3835197 h 8346397"/>
                <a:gd name="connsiteX113" fmla="*/ 2529927 w 4233616"/>
                <a:gd name="connsiteY113" fmla="*/ 3873297 h 8346397"/>
                <a:gd name="connsiteX114" fmla="*/ 2598983 w 4233616"/>
                <a:gd name="connsiteY114" fmla="*/ 3909015 h 8346397"/>
                <a:gd name="connsiteX115" fmla="*/ 2656133 w 4233616"/>
                <a:gd name="connsiteY115" fmla="*/ 3854247 h 8346397"/>
                <a:gd name="connsiteX116" fmla="*/ 2689471 w 4233616"/>
                <a:gd name="connsiteY116" fmla="*/ 3937590 h 8346397"/>
                <a:gd name="connsiteX117" fmla="*/ 2734715 w 4233616"/>
                <a:gd name="connsiteY117" fmla="*/ 3982834 h 8346397"/>
                <a:gd name="connsiteX118" fmla="*/ 2808533 w 4233616"/>
                <a:gd name="connsiteY118" fmla="*/ 4006647 h 8346397"/>
                <a:gd name="connsiteX119" fmla="*/ 2860921 w 4233616"/>
                <a:gd name="connsiteY119" fmla="*/ 4075703 h 8346397"/>
                <a:gd name="connsiteX120" fmla="*/ 2946646 w 4233616"/>
                <a:gd name="connsiteY120" fmla="*/ 4130472 h 8346397"/>
                <a:gd name="connsiteX121" fmla="*/ 2999033 w 4233616"/>
                <a:gd name="connsiteY121" fmla="*/ 4163809 h 8346397"/>
                <a:gd name="connsiteX122" fmla="*/ 2870446 w 4233616"/>
                <a:gd name="connsiteY122" fmla="*/ 4256678 h 8346397"/>
                <a:gd name="connsiteX123" fmla="*/ 2868064 w 4233616"/>
                <a:gd name="connsiteY123" fmla="*/ 4311446 h 8346397"/>
                <a:gd name="connsiteX124" fmla="*/ 2970458 w 4233616"/>
                <a:gd name="connsiteY124" fmla="*/ 4428128 h 8346397"/>
                <a:gd name="connsiteX125" fmla="*/ 3065708 w 4233616"/>
                <a:gd name="connsiteY125" fmla="*/ 4490040 h 8346397"/>
                <a:gd name="connsiteX126" fmla="*/ 3096665 w 4233616"/>
                <a:gd name="connsiteY126" fmla="*/ 4528140 h 8346397"/>
                <a:gd name="connsiteX127" fmla="*/ 3082377 w 4233616"/>
                <a:gd name="connsiteY127" fmla="*/ 4609103 h 8346397"/>
                <a:gd name="connsiteX128" fmla="*/ 3077615 w 4233616"/>
                <a:gd name="connsiteY128" fmla="*/ 4692447 h 8346397"/>
                <a:gd name="connsiteX129" fmla="*/ 3034752 w 4233616"/>
                <a:gd name="connsiteY129" fmla="*/ 4701972 h 8346397"/>
                <a:gd name="connsiteX130" fmla="*/ 3008558 w 4233616"/>
                <a:gd name="connsiteY130" fmla="*/ 4718640 h 8346397"/>
                <a:gd name="connsiteX131" fmla="*/ 3053802 w 4233616"/>
                <a:gd name="connsiteY131" fmla="*/ 4795632 h 8346397"/>
                <a:gd name="connsiteX132" fmla="*/ 3037133 w 4233616"/>
                <a:gd name="connsiteY132" fmla="*/ 4868659 h 8346397"/>
                <a:gd name="connsiteX133" fmla="*/ 3020465 w 4233616"/>
                <a:gd name="connsiteY133" fmla="*/ 5004390 h 8346397"/>
                <a:gd name="connsiteX134" fmla="*/ 2982365 w 4233616"/>
                <a:gd name="connsiteY134" fmla="*/ 5044872 h 8346397"/>
                <a:gd name="connsiteX135" fmla="*/ 2965696 w 4233616"/>
                <a:gd name="connsiteY135" fmla="*/ 5166315 h 8346397"/>
                <a:gd name="connsiteX136" fmla="*/ 2937121 w 4233616"/>
                <a:gd name="connsiteY136" fmla="*/ 5285378 h 8346397"/>
                <a:gd name="connsiteX137" fmla="*/ 2989508 w 4233616"/>
                <a:gd name="connsiteY137" fmla="*/ 5302047 h 8346397"/>
                <a:gd name="connsiteX138" fmla="*/ 2987127 w 4233616"/>
                <a:gd name="connsiteY138" fmla="*/ 5347290 h 8346397"/>
                <a:gd name="connsiteX139" fmla="*/ 2984746 w 4233616"/>
                <a:gd name="connsiteY139" fmla="*/ 5402059 h 8346397"/>
                <a:gd name="connsiteX140" fmla="*/ 3041896 w 4233616"/>
                <a:gd name="connsiteY140" fmla="*/ 5471115 h 8346397"/>
                <a:gd name="connsiteX141" fmla="*/ 3089521 w 4233616"/>
                <a:gd name="connsiteY141" fmla="*/ 5597322 h 8346397"/>
                <a:gd name="connsiteX142" fmla="*/ 2996652 w 4233616"/>
                <a:gd name="connsiteY142" fmla="*/ 5887834 h 8346397"/>
                <a:gd name="connsiteX143" fmla="*/ 3018083 w 4233616"/>
                <a:gd name="connsiteY143" fmla="*/ 5942603 h 8346397"/>
                <a:gd name="connsiteX144" fmla="*/ 3044277 w 4233616"/>
                <a:gd name="connsiteY144" fmla="*/ 5994990 h 8346397"/>
                <a:gd name="connsiteX145" fmla="*/ 3049040 w 4233616"/>
                <a:gd name="connsiteY145" fmla="*/ 6099765 h 8346397"/>
                <a:gd name="connsiteX146" fmla="*/ 3028402 w 4233616"/>
                <a:gd name="connsiteY146" fmla="*/ 6195807 h 8346397"/>
                <a:gd name="connsiteX147" fmla="*/ 2956170 w 4233616"/>
                <a:gd name="connsiteY147" fmla="*/ 6259310 h 8346397"/>
                <a:gd name="connsiteX148" fmla="*/ 2920452 w 4233616"/>
                <a:gd name="connsiteY148" fmla="*/ 6240259 h 8346397"/>
                <a:gd name="connsiteX149" fmla="*/ 2849015 w 4233616"/>
                <a:gd name="connsiteY149" fmla="*/ 6252165 h 8346397"/>
                <a:gd name="connsiteX150" fmla="*/ 2713283 w 4233616"/>
                <a:gd name="connsiteY150" fmla="*/ 6364084 h 8346397"/>
                <a:gd name="connsiteX151" fmla="*/ 2606127 w 4233616"/>
                <a:gd name="connsiteY151" fmla="*/ 6349797 h 8346397"/>
                <a:gd name="connsiteX152" fmla="*/ 2575171 w 4233616"/>
                <a:gd name="connsiteY152" fmla="*/ 6378372 h 8346397"/>
                <a:gd name="connsiteX153" fmla="*/ 2508495 w 4233616"/>
                <a:gd name="connsiteY153" fmla="*/ 6423614 h 8346397"/>
                <a:gd name="connsiteX154" fmla="*/ 2391815 w 4233616"/>
                <a:gd name="connsiteY154" fmla="*/ 6411709 h 8346397"/>
                <a:gd name="connsiteX155" fmla="*/ 2368002 w 4233616"/>
                <a:gd name="connsiteY155" fmla="*/ 6528390 h 8346397"/>
                <a:gd name="connsiteX156" fmla="*/ 2363240 w 4233616"/>
                <a:gd name="connsiteY156" fmla="*/ 6564109 h 8346397"/>
                <a:gd name="connsiteX157" fmla="*/ 2339428 w 4233616"/>
                <a:gd name="connsiteY157" fmla="*/ 6583159 h 8346397"/>
                <a:gd name="connsiteX158" fmla="*/ 2141783 w 4233616"/>
                <a:gd name="connsiteY158" fmla="*/ 6535534 h 8346397"/>
                <a:gd name="connsiteX159" fmla="*/ 2103683 w 4233616"/>
                <a:gd name="connsiteY159" fmla="*/ 6587922 h 8346397"/>
                <a:gd name="connsiteX160" fmla="*/ 2072727 w 4233616"/>
                <a:gd name="connsiteY160" fmla="*/ 6683172 h 8346397"/>
                <a:gd name="connsiteX161" fmla="*/ 2039389 w 4233616"/>
                <a:gd name="connsiteY161" fmla="*/ 6747465 h 8346397"/>
                <a:gd name="connsiteX162" fmla="*/ 2051296 w 4233616"/>
                <a:gd name="connsiteY162" fmla="*/ 6809378 h 8346397"/>
                <a:gd name="connsiteX163" fmla="*/ 2184646 w 4233616"/>
                <a:gd name="connsiteY163" fmla="*/ 6921297 h 8346397"/>
                <a:gd name="connsiteX164" fmla="*/ 2253702 w 4233616"/>
                <a:gd name="connsiteY164" fmla="*/ 6954634 h 8346397"/>
                <a:gd name="connsiteX165" fmla="*/ 2237033 w 4233616"/>
                <a:gd name="connsiteY165" fmla="*/ 6978447 h 8346397"/>
                <a:gd name="connsiteX166" fmla="*/ 2201315 w 4233616"/>
                <a:gd name="connsiteY166" fmla="*/ 6997497 h 8346397"/>
                <a:gd name="connsiteX167" fmla="*/ 2234652 w 4233616"/>
                <a:gd name="connsiteY167" fmla="*/ 7073697 h 8346397"/>
                <a:gd name="connsiteX168" fmla="*/ 2203696 w 4233616"/>
                <a:gd name="connsiteY168" fmla="*/ 7095128 h 8346397"/>
                <a:gd name="connsiteX169" fmla="*/ 2098921 w 4233616"/>
                <a:gd name="connsiteY169" fmla="*/ 7033215 h 8346397"/>
                <a:gd name="connsiteX170" fmla="*/ 2056058 w 4233616"/>
                <a:gd name="connsiteY170" fmla="*/ 7059409 h 8346397"/>
                <a:gd name="connsiteX171" fmla="*/ 1996527 w 4233616"/>
                <a:gd name="connsiteY171" fmla="*/ 6957015 h 8346397"/>
                <a:gd name="connsiteX172" fmla="*/ 1879846 w 4233616"/>
                <a:gd name="connsiteY172" fmla="*/ 6983209 h 8346397"/>
                <a:gd name="connsiteX173" fmla="*/ 1815552 w 4233616"/>
                <a:gd name="connsiteY173" fmla="*/ 6987972 h 8346397"/>
                <a:gd name="connsiteX174" fmla="*/ 1765546 w 4233616"/>
                <a:gd name="connsiteY174" fmla="*/ 6983210 h 8346397"/>
                <a:gd name="connsiteX175" fmla="*/ 1708396 w 4233616"/>
                <a:gd name="connsiteY175" fmla="*/ 7028453 h 8346397"/>
                <a:gd name="connsiteX176" fmla="*/ 1529802 w 4233616"/>
                <a:gd name="connsiteY176" fmla="*/ 6987972 h 8346397"/>
                <a:gd name="connsiteX177" fmla="*/ 1553614 w 4233616"/>
                <a:gd name="connsiteY177" fmla="*/ 7114178 h 8346397"/>
                <a:gd name="connsiteX178" fmla="*/ 1477415 w 4233616"/>
                <a:gd name="connsiteY178" fmla="*/ 7159422 h 8346397"/>
                <a:gd name="connsiteX179" fmla="*/ 1415502 w 4233616"/>
                <a:gd name="connsiteY179" fmla="*/ 7226096 h 8346397"/>
                <a:gd name="connsiteX180" fmla="*/ 1265483 w 4233616"/>
                <a:gd name="connsiteY180" fmla="*/ 7218953 h 8346397"/>
                <a:gd name="connsiteX181" fmla="*/ 1213096 w 4233616"/>
                <a:gd name="connsiteY18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3049040 w 4233616"/>
                <a:gd name="connsiteY10" fmla="*/ 1169783 h 8346397"/>
                <a:gd name="connsiteX11" fmla="*/ 3244302 w 4233616"/>
                <a:gd name="connsiteY11" fmla="*/ 1072945 h 8346397"/>
                <a:gd name="connsiteX12" fmla="*/ 3310977 w 4233616"/>
                <a:gd name="connsiteY12" fmla="*/ 996745 h 8346397"/>
                <a:gd name="connsiteX13" fmla="*/ 3056977 w 4233616"/>
                <a:gd name="connsiteY13" fmla="*/ 982457 h 8346397"/>
                <a:gd name="connsiteX14" fmla="*/ 2958552 w 4233616"/>
                <a:gd name="connsiteY14" fmla="*/ 976107 h 8346397"/>
                <a:gd name="connsiteX15" fmla="*/ 2926802 w 4233616"/>
                <a:gd name="connsiteY15" fmla="*/ 906257 h 8346397"/>
                <a:gd name="connsiteX16" fmla="*/ 2866477 w 4233616"/>
                <a:gd name="connsiteY16" fmla="*/ 893559 h 8346397"/>
                <a:gd name="connsiteX17" fmla="*/ 2799802 w 4233616"/>
                <a:gd name="connsiteY17" fmla="*/ 874507 h 8346397"/>
                <a:gd name="connsiteX18" fmla="*/ 2761702 w 4233616"/>
                <a:gd name="connsiteY18" fmla="*/ 807832 h 8346397"/>
                <a:gd name="connsiteX19" fmla="*/ 2609302 w 4233616"/>
                <a:gd name="connsiteY19" fmla="*/ 760207 h 8346397"/>
                <a:gd name="connsiteX20" fmla="*/ 2580727 w 4233616"/>
                <a:gd name="connsiteY20" fmla="*/ 604632 h 8346397"/>
                <a:gd name="connsiteX21" fmla="*/ 2526752 w 4233616"/>
                <a:gd name="connsiteY21" fmla="*/ 531609 h 8346397"/>
                <a:gd name="connsiteX22" fmla="*/ 2596602 w 4233616"/>
                <a:gd name="connsiteY22" fmla="*/ 407782 h 8346397"/>
                <a:gd name="connsiteX23" fmla="*/ 2629939 w 4233616"/>
                <a:gd name="connsiteY23" fmla="*/ 310947 h 8346397"/>
                <a:gd name="connsiteX24" fmla="*/ 2517227 w 4233616"/>
                <a:gd name="connsiteY24" fmla="*/ 239507 h 8346397"/>
                <a:gd name="connsiteX25" fmla="*/ 2402927 w 4233616"/>
                <a:gd name="connsiteY25" fmla="*/ 271257 h 8346397"/>
                <a:gd name="connsiteX26" fmla="*/ 2275927 w 4233616"/>
                <a:gd name="connsiteY26" fmla="*/ 198232 h 8346397"/>
                <a:gd name="connsiteX27" fmla="*/ 2133052 w 4233616"/>
                <a:gd name="connsiteY27" fmla="*/ 233157 h 8346397"/>
                <a:gd name="connsiteX28" fmla="*/ 1913977 w 4233616"/>
                <a:gd name="connsiteY28" fmla="*/ 36309 h 8346397"/>
                <a:gd name="connsiteX29" fmla="*/ 1777452 w 4233616"/>
                <a:gd name="connsiteY29" fmla="*/ 13289 h 8346397"/>
                <a:gd name="connsiteX30" fmla="*/ 1703633 w 4233616"/>
                <a:gd name="connsiteY30" fmla="*/ 41864 h 8346397"/>
                <a:gd name="connsiteX31" fmla="*/ 1615527 w 4233616"/>
                <a:gd name="connsiteY31" fmla="*/ 75203 h 8346397"/>
                <a:gd name="connsiteX32" fmla="*/ 1515515 w 4233616"/>
                <a:gd name="connsiteY32" fmla="*/ 129971 h 8346397"/>
                <a:gd name="connsiteX33" fmla="*/ 1525040 w 4233616"/>
                <a:gd name="connsiteY33" fmla="*/ 194264 h 8346397"/>
                <a:gd name="connsiteX34" fmla="*/ 1505990 w 4233616"/>
                <a:gd name="connsiteY34" fmla="*/ 251415 h 8346397"/>
                <a:gd name="connsiteX35" fmla="*/ 1413121 w 4233616"/>
                <a:gd name="connsiteY35" fmla="*/ 270464 h 8346397"/>
                <a:gd name="connsiteX36" fmla="*/ 1339302 w 4233616"/>
                <a:gd name="connsiteY36" fmla="*/ 306184 h 8346397"/>
                <a:gd name="connsiteX37" fmla="*/ 1260721 w 4233616"/>
                <a:gd name="connsiteY37" fmla="*/ 346665 h 8346397"/>
                <a:gd name="connsiteX38" fmla="*/ 1191665 w 4233616"/>
                <a:gd name="connsiteY38" fmla="*/ 272847 h 8346397"/>
                <a:gd name="connsiteX39" fmla="*/ 1082127 w 4233616"/>
                <a:gd name="connsiteY39" fmla="*/ 353809 h 8346397"/>
                <a:gd name="connsiteX40" fmla="*/ 1020215 w 4233616"/>
                <a:gd name="connsiteY40" fmla="*/ 420484 h 8346397"/>
                <a:gd name="connsiteX41" fmla="*/ 858290 w 4233616"/>
                <a:gd name="connsiteY41" fmla="*/ 301422 h 8346397"/>
                <a:gd name="connsiteX42" fmla="*/ 796377 w 4233616"/>
                <a:gd name="connsiteY42" fmla="*/ 406196 h 8346397"/>
                <a:gd name="connsiteX43" fmla="*/ 755896 w 4233616"/>
                <a:gd name="connsiteY43" fmla="*/ 341903 h 8346397"/>
                <a:gd name="connsiteX44" fmla="*/ 689221 w 4233616"/>
                <a:gd name="connsiteY44" fmla="*/ 270465 h 8346397"/>
                <a:gd name="connsiteX45" fmla="*/ 667790 w 4233616"/>
                <a:gd name="connsiteY45" fmla="*/ 313328 h 8346397"/>
                <a:gd name="connsiteX46" fmla="*/ 620165 w 4233616"/>
                <a:gd name="connsiteY46" fmla="*/ 382384 h 8346397"/>
                <a:gd name="connsiteX47" fmla="*/ 589208 w 4233616"/>
                <a:gd name="connsiteY47" fmla="*/ 396672 h 8346397"/>
                <a:gd name="connsiteX48" fmla="*/ 498721 w 4233616"/>
                <a:gd name="connsiteY48" fmla="*/ 482397 h 8346397"/>
                <a:gd name="connsiteX49" fmla="*/ 396327 w 4233616"/>
                <a:gd name="connsiteY49" fmla="*/ 380003 h 8346397"/>
                <a:gd name="connsiteX50" fmla="*/ 243927 w 4233616"/>
                <a:gd name="connsiteY50" fmla="*/ 294278 h 8346397"/>
                <a:gd name="connsiteX51" fmla="*/ 174871 w 4233616"/>
                <a:gd name="connsiteY51" fmla="*/ 327615 h 8346397"/>
                <a:gd name="connsiteX52" fmla="*/ 127246 w 4233616"/>
                <a:gd name="connsiteY52" fmla="*/ 410959 h 8346397"/>
                <a:gd name="connsiteX53" fmla="*/ 43902 w 4233616"/>
                <a:gd name="connsiteY53" fmla="*/ 472872 h 8346397"/>
                <a:gd name="connsiteX54" fmla="*/ 8183 w 4233616"/>
                <a:gd name="connsiteY54" fmla="*/ 484778 h 8346397"/>
                <a:gd name="connsiteX55" fmla="*/ 198683 w 4233616"/>
                <a:gd name="connsiteY55" fmla="*/ 689565 h 8346397"/>
                <a:gd name="connsiteX56" fmla="*/ 265359 w 4233616"/>
                <a:gd name="connsiteY56" fmla="*/ 706234 h 8346397"/>
                <a:gd name="connsiteX57" fmla="*/ 298697 w 4233616"/>
                <a:gd name="connsiteY57" fmla="*/ 730047 h 8346397"/>
                <a:gd name="connsiteX58" fmla="*/ 296315 w 4233616"/>
                <a:gd name="connsiteY58" fmla="*/ 901496 h 8346397"/>
                <a:gd name="connsiteX59" fmla="*/ 362990 w 4233616"/>
                <a:gd name="connsiteY59" fmla="*/ 906259 h 8346397"/>
                <a:gd name="connsiteX60" fmla="*/ 401090 w 4233616"/>
                <a:gd name="connsiteY60" fmla="*/ 856253 h 8346397"/>
                <a:gd name="connsiteX61" fmla="*/ 482052 w 4233616"/>
                <a:gd name="connsiteY61" fmla="*/ 894353 h 8346397"/>
                <a:gd name="connsiteX62" fmla="*/ 420140 w 4233616"/>
                <a:gd name="connsiteY62" fmla="*/ 1039609 h 8346397"/>
                <a:gd name="connsiteX63" fmla="*/ 434427 w 4233616"/>
                <a:gd name="connsiteY63" fmla="*/ 1087234 h 8346397"/>
                <a:gd name="connsiteX64" fmla="*/ 379658 w 4233616"/>
                <a:gd name="connsiteY64" fmla="*/ 1139622 h 8346397"/>
                <a:gd name="connsiteX65" fmla="*/ 415377 w 4233616"/>
                <a:gd name="connsiteY65" fmla="*/ 1168196 h 8346397"/>
                <a:gd name="connsiteX66" fmla="*/ 486815 w 4233616"/>
                <a:gd name="connsiteY66" fmla="*/ 1256303 h 8346397"/>
                <a:gd name="connsiteX67" fmla="*/ 527296 w 4233616"/>
                <a:gd name="connsiteY67" fmla="*/ 1344409 h 8346397"/>
                <a:gd name="connsiteX68" fmla="*/ 636833 w 4233616"/>
                <a:gd name="connsiteY68" fmla="*/ 1396797 h 8346397"/>
                <a:gd name="connsiteX69" fmla="*/ 746371 w 4233616"/>
                <a:gd name="connsiteY69" fmla="*/ 1420609 h 8346397"/>
                <a:gd name="connsiteX70" fmla="*/ 829715 w 4233616"/>
                <a:gd name="connsiteY70" fmla="*/ 1468234 h 8346397"/>
                <a:gd name="connsiteX71" fmla="*/ 913058 w 4233616"/>
                <a:gd name="connsiteY71" fmla="*/ 1442040 h 8346397"/>
                <a:gd name="connsiteX72" fmla="*/ 994021 w 4233616"/>
                <a:gd name="connsiteY72" fmla="*/ 1368222 h 8346397"/>
                <a:gd name="connsiteX73" fmla="*/ 1103558 w 4233616"/>
                <a:gd name="connsiteY73" fmla="*/ 1351553 h 8346397"/>
                <a:gd name="connsiteX74" fmla="*/ 1170233 w 4233616"/>
                <a:gd name="connsiteY74" fmla="*/ 1356315 h 8346397"/>
                <a:gd name="connsiteX75" fmla="*/ 1329777 w 4233616"/>
                <a:gd name="connsiteY75" fmla="*/ 1465853 h 8346397"/>
                <a:gd name="connsiteX76" fmla="*/ 1389308 w 4233616"/>
                <a:gd name="connsiteY76" fmla="*/ 1494428 h 8346397"/>
                <a:gd name="connsiteX77" fmla="*/ 1260721 w 4233616"/>
                <a:gd name="connsiteY77" fmla="*/ 1596822 h 8346397"/>
                <a:gd name="connsiteX78" fmla="*/ 1263102 w 4233616"/>
                <a:gd name="connsiteY78" fmla="*/ 1661115 h 8346397"/>
                <a:gd name="connsiteX79" fmla="*/ 1425027 w 4233616"/>
                <a:gd name="connsiteY79" fmla="*/ 1613490 h 8346397"/>
                <a:gd name="connsiteX80" fmla="*/ 1386927 w 4233616"/>
                <a:gd name="connsiteY80" fmla="*/ 1677784 h 8346397"/>
                <a:gd name="connsiteX81" fmla="*/ 1405977 w 4233616"/>
                <a:gd name="connsiteY81" fmla="*/ 1751603 h 8346397"/>
                <a:gd name="connsiteX82" fmla="*/ 1517896 w 4233616"/>
                <a:gd name="connsiteY82" fmla="*/ 1787322 h 8346397"/>
                <a:gd name="connsiteX83" fmla="*/ 1591715 w 4233616"/>
                <a:gd name="connsiteY83" fmla="*/ 1803990 h 8346397"/>
                <a:gd name="connsiteX84" fmla="*/ 1501227 w 4233616"/>
                <a:gd name="connsiteY84" fmla="*/ 1934959 h 8346397"/>
                <a:gd name="connsiteX85" fmla="*/ 1494083 w 4233616"/>
                <a:gd name="connsiteY85" fmla="*/ 1984965 h 8346397"/>
                <a:gd name="connsiteX86" fmla="*/ 1422646 w 4233616"/>
                <a:gd name="connsiteY86" fmla="*/ 2020684 h 8346397"/>
                <a:gd name="connsiteX87" fmla="*/ 1391690 w 4233616"/>
                <a:gd name="connsiteY87" fmla="*/ 2082597 h 8346397"/>
                <a:gd name="connsiteX88" fmla="*/ 1260721 w 4233616"/>
                <a:gd name="connsiteY88" fmla="*/ 2056403 h 8346397"/>
                <a:gd name="connsiteX89" fmla="*/ 1139277 w 4233616"/>
                <a:gd name="connsiteY89" fmla="*/ 2056402 h 8346397"/>
                <a:gd name="connsiteX90" fmla="*/ 1072602 w 4233616"/>
                <a:gd name="connsiteY90" fmla="*/ 2084978 h 8346397"/>
                <a:gd name="connsiteX91" fmla="*/ 1065458 w 4233616"/>
                <a:gd name="connsiteY91" fmla="*/ 2184990 h 8346397"/>
                <a:gd name="connsiteX92" fmla="*/ 977352 w 4233616"/>
                <a:gd name="connsiteY92" fmla="*/ 2273097 h 8346397"/>
                <a:gd name="connsiteX93" fmla="*/ 1120227 w 4233616"/>
                <a:gd name="connsiteY93" fmla="*/ 2335009 h 8346397"/>
                <a:gd name="connsiteX94" fmla="*/ 1170234 w 4233616"/>
                <a:gd name="connsiteY94" fmla="*/ 2370727 h 8346397"/>
                <a:gd name="connsiteX95" fmla="*/ 1222621 w 4233616"/>
                <a:gd name="connsiteY95" fmla="*/ 2387397 h 8346397"/>
                <a:gd name="connsiteX96" fmla="*/ 1272627 w 4233616"/>
                <a:gd name="connsiteY96" fmla="*/ 2437403 h 8346397"/>
                <a:gd name="connsiteX97" fmla="*/ 1329777 w 4233616"/>
                <a:gd name="connsiteY97" fmla="*/ 2458834 h 8346397"/>
                <a:gd name="connsiteX98" fmla="*/ 1422646 w 4233616"/>
                <a:gd name="connsiteY98" fmla="*/ 2535034 h 8346397"/>
                <a:gd name="connsiteX99" fmla="*/ 1508371 w 4233616"/>
                <a:gd name="connsiteY99" fmla="*/ 2568373 h 8346397"/>
                <a:gd name="connsiteX100" fmla="*/ 1641721 w 4233616"/>
                <a:gd name="connsiteY100" fmla="*/ 2716009 h 8346397"/>
                <a:gd name="connsiteX101" fmla="*/ 1725065 w 4233616"/>
                <a:gd name="connsiteY101" fmla="*/ 2870790 h 8346397"/>
                <a:gd name="connsiteX102" fmla="*/ 1850477 w 4233616"/>
                <a:gd name="connsiteY102" fmla="*/ 2931907 h 8346397"/>
                <a:gd name="connsiteX103" fmla="*/ 1896514 w 4233616"/>
                <a:gd name="connsiteY103" fmla="*/ 2977947 h 8346397"/>
                <a:gd name="connsiteX104" fmla="*/ 1927471 w 4233616"/>
                <a:gd name="connsiteY104" fmla="*/ 3082722 h 8346397"/>
                <a:gd name="connsiteX105" fmla="*/ 1989383 w 4233616"/>
                <a:gd name="connsiteY105" fmla="*/ 3185115 h 8346397"/>
                <a:gd name="connsiteX106" fmla="*/ 2051296 w 4233616"/>
                <a:gd name="connsiteY106" fmla="*/ 3223215 h 8346397"/>
                <a:gd name="connsiteX107" fmla="*/ 2182265 w 4233616"/>
                <a:gd name="connsiteY107" fmla="*/ 3370853 h 8346397"/>
                <a:gd name="connsiteX108" fmla="*/ 2325139 w 4233616"/>
                <a:gd name="connsiteY108" fmla="*/ 3447053 h 8346397"/>
                <a:gd name="connsiteX109" fmla="*/ 2384671 w 4233616"/>
                <a:gd name="connsiteY109" fmla="*/ 3532778 h 8346397"/>
                <a:gd name="connsiteX110" fmla="*/ 2432296 w 4233616"/>
                <a:gd name="connsiteY110" fmla="*/ 3599453 h 8346397"/>
                <a:gd name="connsiteX111" fmla="*/ 2479921 w 4233616"/>
                <a:gd name="connsiteY111" fmla="*/ 3589929 h 8346397"/>
                <a:gd name="connsiteX112" fmla="*/ 2484683 w 4233616"/>
                <a:gd name="connsiteY112" fmla="*/ 3742328 h 8346397"/>
                <a:gd name="connsiteX113" fmla="*/ 2537071 w 4233616"/>
                <a:gd name="connsiteY113" fmla="*/ 3835197 h 8346397"/>
                <a:gd name="connsiteX114" fmla="*/ 2529927 w 4233616"/>
                <a:gd name="connsiteY114" fmla="*/ 3873297 h 8346397"/>
                <a:gd name="connsiteX115" fmla="*/ 2598983 w 4233616"/>
                <a:gd name="connsiteY115" fmla="*/ 3909015 h 8346397"/>
                <a:gd name="connsiteX116" fmla="*/ 2656133 w 4233616"/>
                <a:gd name="connsiteY116" fmla="*/ 3854247 h 8346397"/>
                <a:gd name="connsiteX117" fmla="*/ 2689471 w 4233616"/>
                <a:gd name="connsiteY117" fmla="*/ 3937590 h 8346397"/>
                <a:gd name="connsiteX118" fmla="*/ 2734715 w 4233616"/>
                <a:gd name="connsiteY118" fmla="*/ 3982834 h 8346397"/>
                <a:gd name="connsiteX119" fmla="*/ 2808533 w 4233616"/>
                <a:gd name="connsiteY119" fmla="*/ 4006647 h 8346397"/>
                <a:gd name="connsiteX120" fmla="*/ 2860921 w 4233616"/>
                <a:gd name="connsiteY120" fmla="*/ 4075703 h 8346397"/>
                <a:gd name="connsiteX121" fmla="*/ 2946646 w 4233616"/>
                <a:gd name="connsiteY121" fmla="*/ 4130472 h 8346397"/>
                <a:gd name="connsiteX122" fmla="*/ 2999033 w 4233616"/>
                <a:gd name="connsiteY122" fmla="*/ 4163809 h 8346397"/>
                <a:gd name="connsiteX123" fmla="*/ 2870446 w 4233616"/>
                <a:gd name="connsiteY123" fmla="*/ 4256678 h 8346397"/>
                <a:gd name="connsiteX124" fmla="*/ 2868064 w 4233616"/>
                <a:gd name="connsiteY124" fmla="*/ 4311446 h 8346397"/>
                <a:gd name="connsiteX125" fmla="*/ 2970458 w 4233616"/>
                <a:gd name="connsiteY125" fmla="*/ 4428128 h 8346397"/>
                <a:gd name="connsiteX126" fmla="*/ 3065708 w 4233616"/>
                <a:gd name="connsiteY126" fmla="*/ 4490040 h 8346397"/>
                <a:gd name="connsiteX127" fmla="*/ 3096665 w 4233616"/>
                <a:gd name="connsiteY127" fmla="*/ 4528140 h 8346397"/>
                <a:gd name="connsiteX128" fmla="*/ 3082377 w 4233616"/>
                <a:gd name="connsiteY128" fmla="*/ 4609103 h 8346397"/>
                <a:gd name="connsiteX129" fmla="*/ 3077615 w 4233616"/>
                <a:gd name="connsiteY129" fmla="*/ 4692447 h 8346397"/>
                <a:gd name="connsiteX130" fmla="*/ 3034752 w 4233616"/>
                <a:gd name="connsiteY130" fmla="*/ 4701972 h 8346397"/>
                <a:gd name="connsiteX131" fmla="*/ 3008558 w 4233616"/>
                <a:gd name="connsiteY131" fmla="*/ 4718640 h 8346397"/>
                <a:gd name="connsiteX132" fmla="*/ 3053802 w 4233616"/>
                <a:gd name="connsiteY132" fmla="*/ 4795632 h 8346397"/>
                <a:gd name="connsiteX133" fmla="*/ 3037133 w 4233616"/>
                <a:gd name="connsiteY133" fmla="*/ 4868659 h 8346397"/>
                <a:gd name="connsiteX134" fmla="*/ 3020465 w 4233616"/>
                <a:gd name="connsiteY134" fmla="*/ 5004390 h 8346397"/>
                <a:gd name="connsiteX135" fmla="*/ 2982365 w 4233616"/>
                <a:gd name="connsiteY135" fmla="*/ 5044872 h 8346397"/>
                <a:gd name="connsiteX136" fmla="*/ 2965696 w 4233616"/>
                <a:gd name="connsiteY136" fmla="*/ 5166315 h 8346397"/>
                <a:gd name="connsiteX137" fmla="*/ 2937121 w 4233616"/>
                <a:gd name="connsiteY137" fmla="*/ 5285378 h 8346397"/>
                <a:gd name="connsiteX138" fmla="*/ 2989508 w 4233616"/>
                <a:gd name="connsiteY138" fmla="*/ 5302047 h 8346397"/>
                <a:gd name="connsiteX139" fmla="*/ 2987127 w 4233616"/>
                <a:gd name="connsiteY139" fmla="*/ 5347290 h 8346397"/>
                <a:gd name="connsiteX140" fmla="*/ 2984746 w 4233616"/>
                <a:gd name="connsiteY140" fmla="*/ 5402059 h 8346397"/>
                <a:gd name="connsiteX141" fmla="*/ 3041896 w 4233616"/>
                <a:gd name="connsiteY141" fmla="*/ 5471115 h 8346397"/>
                <a:gd name="connsiteX142" fmla="*/ 3089521 w 4233616"/>
                <a:gd name="connsiteY142" fmla="*/ 5597322 h 8346397"/>
                <a:gd name="connsiteX143" fmla="*/ 2996652 w 4233616"/>
                <a:gd name="connsiteY143" fmla="*/ 5887834 h 8346397"/>
                <a:gd name="connsiteX144" fmla="*/ 3018083 w 4233616"/>
                <a:gd name="connsiteY144" fmla="*/ 5942603 h 8346397"/>
                <a:gd name="connsiteX145" fmla="*/ 3044277 w 4233616"/>
                <a:gd name="connsiteY145" fmla="*/ 5994990 h 8346397"/>
                <a:gd name="connsiteX146" fmla="*/ 3049040 w 4233616"/>
                <a:gd name="connsiteY146" fmla="*/ 6099765 h 8346397"/>
                <a:gd name="connsiteX147" fmla="*/ 3028402 w 4233616"/>
                <a:gd name="connsiteY147" fmla="*/ 6195807 h 8346397"/>
                <a:gd name="connsiteX148" fmla="*/ 2956170 w 4233616"/>
                <a:gd name="connsiteY148" fmla="*/ 6259310 h 8346397"/>
                <a:gd name="connsiteX149" fmla="*/ 2920452 w 4233616"/>
                <a:gd name="connsiteY149" fmla="*/ 6240259 h 8346397"/>
                <a:gd name="connsiteX150" fmla="*/ 2849015 w 4233616"/>
                <a:gd name="connsiteY150" fmla="*/ 6252165 h 8346397"/>
                <a:gd name="connsiteX151" fmla="*/ 2713283 w 4233616"/>
                <a:gd name="connsiteY151" fmla="*/ 6364084 h 8346397"/>
                <a:gd name="connsiteX152" fmla="*/ 2606127 w 4233616"/>
                <a:gd name="connsiteY152" fmla="*/ 6349797 h 8346397"/>
                <a:gd name="connsiteX153" fmla="*/ 2575171 w 4233616"/>
                <a:gd name="connsiteY153" fmla="*/ 6378372 h 8346397"/>
                <a:gd name="connsiteX154" fmla="*/ 2508495 w 4233616"/>
                <a:gd name="connsiteY154" fmla="*/ 6423614 h 8346397"/>
                <a:gd name="connsiteX155" fmla="*/ 2391815 w 4233616"/>
                <a:gd name="connsiteY155" fmla="*/ 6411709 h 8346397"/>
                <a:gd name="connsiteX156" fmla="*/ 2368002 w 4233616"/>
                <a:gd name="connsiteY156" fmla="*/ 6528390 h 8346397"/>
                <a:gd name="connsiteX157" fmla="*/ 2363240 w 4233616"/>
                <a:gd name="connsiteY157" fmla="*/ 6564109 h 8346397"/>
                <a:gd name="connsiteX158" fmla="*/ 2339428 w 4233616"/>
                <a:gd name="connsiteY158" fmla="*/ 6583159 h 8346397"/>
                <a:gd name="connsiteX159" fmla="*/ 2141783 w 4233616"/>
                <a:gd name="connsiteY159" fmla="*/ 6535534 h 8346397"/>
                <a:gd name="connsiteX160" fmla="*/ 2103683 w 4233616"/>
                <a:gd name="connsiteY160" fmla="*/ 6587922 h 8346397"/>
                <a:gd name="connsiteX161" fmla="*/ 2072727 w 4233616"/>
                <a:gd name="connsiteY161" fmla="*/ 6683172 h 8346397"/>
                <a:gd name="connsiteX162" fmla="*/ 2039389 w 4233616"/>
                <a:gd name="connsiteY162" fmla="*/ 6747465 h 8346397"/>
                <a:gd name="connsiteX163" fmla="*/ 2051296 w 4233616"/>
                <a:gd name="connsiteY163" fmla="*/ 6809378 h 8346397"/>
                <a:gd name="connsiteX164" fmla="*/ 2184646 w 4233616"/>
                <a:gd name="connsiteY164" fmla="*/ 6921297 h 8346397"/>
                <a:gd name="connsiteX165" fmla="*/ 2253702 w 4233616"/>
                <a:gd name="connsiteY165" fmla="*/ 6954634 h 8346397"/>
                <a:gd name="connsiteX166" fmla="*/ 2237033 w 4233616"/>
                <a:gd name="connsiteY166" fmla="*/ 6978447 h 8346397"/>
                <a:gd name="connsiteX167" fmla="*/ 2201315 w 4233616"/>
                <a:gd name="connsiteY167" fmla="*/ 6997497 h 8346397"/>
                <a:gd name="connsiteX168" fmla="*/ 2234652 w 4233616"/>
                <a:gd name="connsiteY168" fmla="*/ 7073697 h 8346397"/>
                <a:gd name="connsiteX169" fmla="*/ 2203696 w 4233616"/>
                <a:gd name="connsiteY169" fmla="*/ 7095128 h 8346397"/>
                <a:gd name="connsiteX170" fmla="*/ 2098921 w 4233616"/>
                <a:gd name="connsiteY170" fmla="*/ 7033215 h 8346397"/>
                <a:gd name="connsiteX171" fmla="*/ 2056058 w 4233616"/>
                <a:gd name="connsiteY171" fmla="*/ 7059409 h 8346397"/>
                <a:gd name="connsiteX172" fmla="*/ 1996527 w 4233616"/>
                <a:gd name="connsiteY172" fmla="*/ 6957015 h 8346397"/>
                <a:gd name="connsiteX173" fmla="*/ 1879846 w 4233616"/>
                <a:gd name="connsiteY173" fmla="*/ 6983209 h 8346397"/>
                <a:gd name="connsiteX174" fmla="*/ 1815552 w 4233616"/>
                <a:gd name="connsiteY174" fmla="*/ 6987972 h 8346397"/>
                <a:gd name="connsiteX175" fmla="*/ 1765546 w 4233616"/>
                <a:gd name="connsiteY175" fmla="*/ 6983210 h 8346397"/>
                <a:gd name="connsiteX176" fmla="*/ 1708396 w 4233616"/>
                <a:gd name="connsiteY176" fmla="*/ 7028453 h 8346397"/>
                <a:gd name="connsiteX177" fmla="*/ 1529802 w 4233616"/>
                <a:gd name="connsiteY177" fmla="*/ 6987972 h 8346397"/>
                <a:gd name="connsiteX178" fmla="*/ 1553614 w 4233616"/>
                <a:gd name="connsiteY178" fmla="*/ 7114178 h 8346397"/>
                <a:gd name="connsiteX179" fmla="*/ 1477415 w 4233616"/>
                <a:gd name="connsiteY179" fmla="*/ 7159422 h 8346397"/>
                <a:gd name="connsiteX180" fmla="*/ 1415502 w 4233616"/>
                <a:gd name="connsiteY180" fmla="*/ 7226096 h 8346397"/>
                <a:gd name="connsiteX181" fmla="*/ 1265483 w 4233616"/>
                <a:gd name="connsiteY181" fmla="*/ 7218953 h 8346397"/>
                <a:gd name="connsiteX182" fmla="*/ 1213096 w 4233616"/>
                <a:gd name="connsiteY18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3049040 w 4233616"/>
                <a:gd name="connsiteY11" fmla="*/ 1169783 h 8346397"/>
                <a:gd name="connsiteX12" fmla="*/ 3244302 w 4233616"/>
                <a:gd name="connsiteY12" fmla="*/ 1072945 h 8346397"/>
                <a:gd name="connsiteX13" fmla="*/ 3310977 w 4233616"/>
                <a:gd name="connsiteY13" fmla="*/ 996745 h 8346397"/>
                <a:gd name="connsiteX14" fmla="*/ 3056977 w 4233616"/>
                <a:gd name="connsiteY14" fmla="*/ 982457 h 8346397"/>
                <a:gd name="connsiteX15" fmla="*/ 2958552 w 4233616"/>
                <a:gd name="connsiteY15" fmla="*/ 976107 h 8346397"/>
                <a:gd name="connsiteX16" fmla="*/ 2926802 w 4233616"/>
                <a:gd name="connsiteY16" fmla="*/ 906257 h 8346397"/>
                <a:gd name="connsiteX17" fmla="*/ 2866477 w 4233616"/>
                <a:gd name="connsiteY17" fmla="*/ 893559 h 8346397"/>
                <a:gd name="connsiteX18" fmla="*/ 2799802 w 4233616"/>
                <a:gd name="connsiteY18" fmla="*/ 874507 h 8346397"/>
                <a:gd name="connsiteX19" fmla="*/ 2761702 w 4233616"/>
                <a:gd name="connsiteY19" fmla="*/ 807832 h 8346397"/>
                <a:gd name="connsiteX20" fmla="*/ 2609302 w 4233616"/>
                <a:gd name="connsiteY20" fmla="*/ 760207 h 8346397"/>
                <a:gd name="connsiteX21" fmla="*/ 2580727 w 4233616"/>
                <a:gd name="connsiteY21" fmla="*/ 604632 h 8346397"/>
                <a:gd name="connsiteX22" fmla="*/ 2526752 w 4233616"/>
                <a:gd name="connsiteY22" fmla="*/ 531609 h 8346397"/>
                <a:gd name="connsiteX23" fmla="*/ 2596602 w 4233616"/>
                <a:gd name="connsiteY23" fmla="*/ 407782 h 8346397"/>
                <a:gd name="connsiteX24" fmla="*/ 2629939 w 4233616"/>
                <a:gd name="connsiteY24" fmla="*/ 310947 h 8346397"/>
                <a:gd name="connsiteX25" fmla="*/ 2517227 w 4233616"/>
                <a:gd name="connsiteY25" fmla="*/ 239507 h 8346397"/>
                <a:gd name="connsiteX26" fmla="*/ 2402927 w 4233616"/>
                <a:gd name="connsiteY26" fmla="*/ 271257 h 8346397"/>
                <a:gd name="connsiteX27" fmla="*/ 2275927 w 4233616"/>
                <a:gd name="connsiteY27" fmla="*/ 198232 h 8346397"/>
                <a:gd name="connsiteX28" fmla="*/ 2133052 w 4233616"/>
                <a:gd name="connsiteY28" fmla="*/ 233157 h 8346397"/>
                <a:gd name="connsiteX29" fmla="*/ 1913977 w 4233616"/>
                <a:gd name="connsiteY29" fmla="*/ 36309 h 8346397"/>
                <a:gd name="connsiteX30" fmla="*/ 1777452 w 4233616"/>
                <a:gd name="connsiteY30" fmla="*/ 13289 h 8346397"/>
                <a:gd name="connsiteX31" fmla="*/ 1703633 w 4233616"/>
                <a:gd name="connsiteY31" fmla="*/ 41864 h 8346397"/>
                <a:gd name="connsiteX32" fmla="*/ 1615527 w 4233616"/>
                <a:gd name="connsiteY32" fmla="*/ 75203 h 8346397"/>
                <a:gd name="connsiteX33" fmla="*/ 1515515 w 4233616"/>
                <a:gd name="connsiteY33" fmla="*/ 129971 h 8346397"/>
                <a:gd name="connsiteX34" fmla="*/ 1525040 w 4233616"/>
                <a:gd name="connsiteY34" fmla="*/ 194264 h 8346397"/>
                <a:gd name="connsiteX35" fmla="*/ 1505990 w 4233616"/>
                <a:gd name="connsiteY35" fmla="*/ 251415 h 8346397"/>
                <a:gd name="connsiteX36" fmla="*/ 1413121 w 4233616"/>
                <a:gd name="connsiteY36" fmla="*/ 270464 h 8346397"/>
                <a:gd name="connsiteX37" fmla="*/ 1339302 w 4233616"/>
                <a:gd name="connsiteY37" fmla="*/ 306184 h 8346397"/>
                <a:gd name="connsiteX38" fmla="*/ 1260721 w 4233616"/>
                <a:gd name="connsiteY38" fmla="*/ 346665 h 8346397"/>
                <a:gd name="connsiteX39" fmla="*/ 1191665 w 4233616"/>
                <a:gd name="connsiteY39" fmla="*/ 272847 h 8346397"/>
                <a:gd name="connsiteX40" fmla="*/ 1082127 w 4233616"/>
                <a:gd name="connsiteY40" fmla="*/ 353809 h 8346397"/>
                <a:gd name="connsiteX41" fmla="*/ 1020215 w 4233616"/>
                <a:gd name="connsiteY41" fmla="*/ 420484 h 8346397"/>
                <a:gd name="connsiteX42" fmla="*/ 858290 w 4233616"/>
                <a:gd name="connsiteY42" fmla="*/ 301422 h 8346397"/>
                <a:gd name="connsiteX43" fmla="*/ 796377 w 4233616"/>
                <a:gd name="connsiteY43" fmla="*/ 406196 h 8346397"/>
                <a:gd name="connsiteX44" fmla="*/ 755896 w 4233616"/>
                <a:gd name="connsiteY44" fmla="*/ 341903 h 8346397"/>
                <a:gd name="connsiteX45" fmla="*/ 689221 w 4233616"/>
                <a:gd name="connsiteY45" fmla="*/ 270465 h 8346397"/>
                <a:gd name="connsiteX46" fmla="*/ 667790 w 4233616"/>
                <a:gd name="connsiteY46" fmla="*/ 313328 h 8346397"/>
                <a:gd name="connsiteX47" fmla="*/ 620165 w 4233616"/>
                <a:gd name="connsiteY47" fmla="*/ 382384 h 8346397"/>
                <a:gd name="connsiteX48" fmla="*/ 589208 w 4233616"/>
                <a:gd name="connsiteY48" fmla="*/ 396672 h 8346397"/>
                <a:gd name="connsiteX49" fmla="*/ 498721 w 4233616"/>
                <a:gd name="connsiteY49" fmla="*/ 482397 h 8346397"/>
                <a:gd name="connsiteX50" fmla="*/ 396327 w 4233616"/>
                <a:gd name="connsiteY50" fmla="*/ 380003 h 8346397"/>
                <a:gd name="connsiteX51" fmla="*/ 243927 w 4233616"/>
                <a:gd name="connsiteY51" fmla="*/ 294278 h 8346397"/>
                <a:gd name="connsiteX52" fmla="*/ 174871 w 4233616"/>
                <a:gd name="connsiteY52" fmla="*/ 327615 h 8346397"/>
                <a:gd name="connsiteX53" fmla="*/ 127246 w 4233616"/>
                <a:gd name="connsiteY53" fmla="*/ 410959 h 8346397"/>
                <a:gd name="connsiteX54" fmla="*/ 43902 w 4233616"/>
                <a:gd name="connsiteY54" fmla="*/ 472872 h 8346397"/>
                <a:gd name="connsiteX55" fmla="*/ 8183 w 4233616"/>
                <a:gd name="connsiteY55" fmla="*/ 484778 h 8346397"/>
                <a:gd name="connsiteX56" fmla="*/ 198683 w 4233616"/>
                <a:gd name="connsiteY56" fmla="*/ 689565 h 8346397"/>
                <a:gd name="connsiteX57" fmla="*/ 265359 w 4233616"/>
                <a:gd name="connsiteY57" fmla="*/ 706234 h 8346397"/>
                <a:gd name="connsiteX58" fmla="*/ 298697 w 4233616"/>
                <a:gd name="connsiteY58" fmla="*/ 730047 h 8346397"/>
                <a:gd name="connsiteX59" fmla="*/ 296315 w 4233616"/>
                <a:gd name="connsiteY59" fmla="*/ 901496 h 8346397"/>
                <a:gd name="connsiteX60" fmla="*/ 362990 w 4233616"/>
                <a:gd name="connsiteY60" fmla="*/ 906259 h 8346397"/>
                <a:gd name="connsiteX61" fmla="*/ 401090 w 4233616"/>
                <a:gd name="connsiteY61" fmla="*/ 856253 h 8346397"/>
                <a:gd name="connsiteX62" fmla="*/ 482052 w 4233616"/>
                <a:gd name="connsiteY62" fmla="*/ 894353 h 8346397"/>
                <a:gd name="connsiteX63" fmla="*/ 420140 w 4233616"/>
                <a:gd name="connsiteY63" fmla="*/ 1039609 h 8346397"/>
                <a:gd name="connsiteX64" fmla="*/ 434427 w 4233616"/>
                <a:gd name="connsiteY64" fmla="*/ 1087234 h 8346397"/>
                <a:gd name="connsiteX65" fmla="*/ 379658 w 4233616"/>
                <a:gd name="connsiteY65" fmla="*/ 1139622 h 8346397"/>
                <a:gd name="connsiteX66" fmla="*/ 415377 w 4233616"/>
                <a:gd name="connsiteY66" fmla="*/ 1168196 h 8346397"/>
                <a:gd name="connsiteX67" fmla="*/ 486815 w 4233616"/>
                <a:gd name="connsiteY67" fmla="*/ 1256303 h 8346397"/>
                <a:gd name="connsiteX68" fmla="*/ 527296 w 4233616"/>
                <a:gd name="connsiteY68" fmla="*/ 1344409 h 8346397"/>
                <a:gd name="connsiteX69" fmla="*/ 636833 w 4233616"/>
                <a:gd name="connsiteY69" fmla="*/ 1396797 h 8346397"/>
                <a:gd name="connsiteX70" fmla="*/ 746371 w 4233616"/>
                <a:gd name="connsiteY70" fmla="*/ 1420609 h 8346397"/>
                <a:gd name="connsiteX71" fmla="*/ 829715 w 4233616"/>
                <a:gd name="connsiteY71" fmla="*/ 1468234 h 8346397"/>
                <a:gd name="connsiteX72" fmla="*/ 913058 w 4233616"/>
                <a:gd name="connsiteY72" fmla="*/ 1442040 h 8346397"/>
                <a:gd name="connsiteX73" fmla="*/ 994021 w 4233616"/>
                <a:gd name="connsiteY73" fmla="*/ 1368222 h 8346397"/>
                <a:gd name="connsiteX74" fmla="*/ 1103558 w 4233616"/>
                <a:gd name="connsiteY74" fmla="*/ 1351553 h 8346397"/>
                <a:gd name="connsiteX75" fmla="*/ 1170233 w 4233616"/>
                <a:gd name="connsiteY75" fmla="*/ 1356315 h 8346397"/>
                <a:gd name="connsiteX76" fmla="*/ 1329777 w 4233616"/>
                <a:gd name="connsiteY76" fmla="*/ 1465853 h 8346397"/>
                <a:gd name="connsiteX77" fmla="*/ 1389308 w 4233616"/>
                <a:gd name="connsiteY77" fmla="*/ 1494428 h 8346397"/>
                <a:gd name="connsiteX78" fmla="*/ 1260721 w 4233616"/>
                <a:gd name="connsiteY78" fmla="*/ 1596822 h 8346397"/>
                <a:gd name="connsiteX79" fmla="*/ 1263102 w 4233616"/>
                <a:gd name="connsiteY79" fmla="*/ 1661115 h 8346397"/>
                <a:gd name="connsiteX80" fmla="*/ 1425027 w 4233616"/>
                <a:gd name="connsiteY80" fmla="*/ 1613490 h 8346397"/>
                <a:gd name="connsiteX81" fmla="*/ 1386927 w 4233616"/>
                <a:gd name="connsiteY81" fmla="*/ 1677784 h 8346397"/>
                <a:gd name="connsiteX82" fmla="*/ 1405977 w 4233616"/>
                <a:gd name="connsiteY82" fmla="*/ 1751603 h 8346397"/>
                <a:gd name="connsiteX83" fmla="*/ 1517896 w 4233616"/>
                <a:gd name="connsiteY83" fmla="*/ 1787322 h 8346397"/>
                <a:gd name="connsiteX84" fmla="*/ 1591715 w 4233616"/>
                <a:gd name="connsiteY84" fmla="*/ 1803990 h 8346397"/>
                <a:gd name="connsiteX85" fmla="*/ 1501227 w 4233616"/>
                <a:gd name="connsiteY85" fmla="*/ 1934959 h 8346397"/>
                <a:gd name="connsiteX86" fmla="*/ 1494083 w 4233616"/>
                <a:gd name="connsiteY86" fmla="*/ 1984965 h 8346397"/>
                <a:gd name="connsiteX87" fmla="*/ 1422646 w 4233616"/>
                <a:gd name="connsiteY87" fmla="*/ 2020684 h 8346397"/>
                <a:gd name="connsiteX88" fmla="*/ 1391690 w 4233616"/>
                <a:gd name="connsiteY88" fmla="*/ 2082597 h 8346397"/>
                <a:gd name="connsiteX89" fmla="*/ 1260721 w 4233616"/>
                <a:gd name="connsiteY89" fmla="*/ 2056403 h 8346397"/>
                <a:gd name="connsiteX90" fmla="*/ 1139277 w 4233616"/>
                <a:gd name="connsiteY90" fmla="*/ 2056402 h 8346397"/>
                <a:gd name="connsiteX91" fmla="*/ 1072602 w 4233616"/>
                <a:gd name="connsiteY91" fmla="*/ 2084978 h 8346397"/>
                <a:gd name="connsiteX92" fmla="*/ 1065458 w 4233616"/>
                <a:gd name="connsiteY92" fmla="*/ 2184990 h 8346397"/>
                <a:gd name="connsiteX93" fmla="*/ 977352 w 4233616"/>
                <a:gd name="connsiteY93" fmla="*/ 2273097 h 8346397"/>
                <a:gd name="connsiteX94" fmla="*/ 1120227 w 4233616"/>
                <a:gd name="connsiteY94" fmla="*/ 2335009 h 8346397"/>
                <a:gd name="connsiteX95" fmla="*/ 1170234 w 4233616"/>
                <a:gd name="connsiteY95" fmla="*/ 2370727 h 8346397"/>
                <a:gd name="connsiteX96" fmla="*/ 1222621 w 4233616"/>
                <a:gd name="connsiteY96" fmla="*/ 2387397 h 8346397"/>
                <a:gd name="connsiteX97" fmla="*/ 1272627 w 4233616"/>
                <a:gd name="connsiteY97" fmla="*/ 2437403 h 8346397"/>
                <a:gd name="connsiteX98" fmla="*/ 1329777 w 4233616"/>
                <a:gd name="connsiteY98" fmla="*/ 2458834 h 8346397"/>
                <a:gd name="connsiteX99" fmla="*/ 1422646 w 4233616"/>
                <a:gd name="connsiteY99" fmla="*/ 2535034 h 8346397"/>
                <a:gd name="connsiteX100" fmla="*/ 1508371 w 4233616"/>
                <a:gd name="connsiteY100" fmla="*/ 2568373 h 8346397"/>
                <a:gd name="connsiteX101" fmla="*/ 1641721 w 4233616"/>
                <a:gd name="connsiteY101" fmla="*/ 2716009 h 8346397"/>
                <a:gd name="connsiteX102" fmla="*/ 1725065 w 4233616"/>
                <a:gd name="connsiteY102" fmla="*/ 2870790 h 8346397"/>
                <a:gd name="connsiteX103" fmla="*/ 1850477 w 4233616"/>
                <a:gd name="connsiteY103" fmla="*/ 2931907 h 8346397"/>
                <a:gd name="connsiteX104" fmla="*/ 1896514 w 4233616"/>
                <a:gd name="connsiteY104" fmla="*/ 2977947 h 8346397"/>
                <a:gd name="connsiteX105" fmla="*/ 1927471 w 4233616"/>
                <a:gd name="connsiteY105" fmla="*/ 3082722 h 8346397"/>
                <a:gd name="connsiteX106" fmla="*/ 1989383 w 4233616"/>
                <a:gd name="connsiteY106" fmla="*/ 3185115 h 8346397"/>
                <a:gd name="connsiteX107" fmla="*/ 2051296 w 4233616"/>
                <a:gd name="connsiteY107" fmla="*/ 3223215 h 8346397"/>
                <a:gd name="connsiteX108" fmla="*/ 2182265 w 4233616"/>
                <a:gd name="connsiteY108" fmla="*/ 3370853 h 8346397"/>
                <a:gd name="connsiteX109" fmla="*/ 2325139 w 4233616"/>
                <a:gd name="connsiteY109" fmla="*/ 3447053 h 8346397"/>
                <a:gd name="connsiteX110" fmla="*/ 2384671 w 4233616"/>
                <a:gd name="connsiteY110" fmla="*/ 3532778 h 8346397"/>
                <a:gd name="connsiteX111" fmla="*/ 2432296 w 4233616"/>
                <a:gd name="connsiteY111" fmla="*/ 3599453 h 8346397"/>
                <a:gd name="connsiteX112" fmla="*/ 2479921 w 4233616"/>
                <a:gd name="connsiteY112" fmla="*/ 3589929 h 8346397"/>
                <a:gd name="connsiteX113" fmla="*/ 2484683 w 4233616"/>
                <a:gd name="connsiteY113" fmla="*/ 3742328 h 8346397"/>
                <a:gd name="connsiteX114" fmla="*/ 2537071 w 4233616"/>
                <a:gd name="connsiteY114" fmla="*/ 3835197 h 8346397"/>
                <a:gd name="connsiteX115" fmla="*/ 2529927 w 4233616"/>
                <a:gd name="connsiteY115" fmla="*/ 3873297 h 8346397"/>
                <a:gd name="connsiteX116" fmla="*/ 2598983 w 4233616"/>
                <a:gd name="connsiteY116" fmla="*/ 3909015 h 8346397"/>
                <a:gd name="connsiteX117" fmla="*/ 2656133 w 4233616"/>
                <a:gd name="connsiteY117" fmla="*/ 3854247 h 8346397"/>
                <a:gd name="connsiteX118" fmla="*/ 2689471 w 4233616"/>
                <a:gd name="connsiteY118" fmla="*/ 3937590 h 8346397"/>
                <a:gd name="connsiteX119" fmla="*/ 2734715 w 4233616"/>
                <a:gd name="connsiteY119" fmla="*/ 3982834 h 8346397"/>
                <a:gd name="connsiteX120" fmla="*/ 2808533 w 4233616"/>
                <a:gd name="connsiteY120" fmla="*/ 4006647 h 8346397"/>
                <a:gd name="connsiteX121" fmla="*/ 2860921 w 4233616"/>
                <a:gd name="connsiteY121" fmla="*/ 4075703 h 8346397"/>
                <a:gd name="connsiteX122" fmla="*/ 2946646 w 4233616"/>
                <a:gd name="connsiteY122" fmla="*/ 4130472 h 8346397"/>
                <a:gd name="connsiteX123" fmla="*/ 2999033 w 4233616"/>
                <a:gd name="connsiteY123" fmla="*/ 4163809 h 8346397"/>
                <a:gd name="connsiteX124" fmla="*/ 2870446 w 4233616"/>
                <a:gd name="connsiteY124" fmla="*/ 4256678 h 8346397"/>
                <a:gd name="connsiteX125" fmla="*/ 2868064 w 4233616"/>
                <a:gd name="connsiteY125" fmla="*/ 4311446 h 8346397"/>
                <a:gd name="connsiteX126" fmla="*/ 2970458 w 4233616"/>
                <a:gd name="connsiteY126" fmla="*/ 4428128 h 8346397"/>
                <a:gd name="connsiteX127" fmla="*/ 3065708 w 4233616"/>
                <a:gd name="connsiteY127" fmla="*/ 4490040 h 8346397"/>
                <a:gd name="connsiteX128" fmla="*/ 3096665 w 4233616"/>
                <a:gd name="connsiteY128" fmla="*/ 4528140 h 8346397"/>
                <a:gd name="connsiteX129" fmla="*/ 3082377 w 4233616"/>
                <a:gd name="connsiteY129" fmla="*/ 4609103 h 8346397"/>
                <a:gd name="connsiteX130" fmla="*/ 3077615 w 4233616"/>
                <a:gd name="connsiteY130" fmla="*/ 4692447 h 8346397"/>
                <a:gd name="connsiteX131" fmla="*/ 3034752 w 4233616"/>
                <a:gd name="connsiteY131" fmla="*/ 4701972 h 8346397"/>
                <a:gd name="connsiteX132" fmla="*/ 3008558 w 4233616"/>
                <a:gd name="connsiteY132" fmla="*/ 4718640 h 8346397"/>
                <a:gd name="connsiteX133" fmla="*/ 3053802 w 4233616"/>
                <a:gd name="connsiteY133" fmla="*/ 4795632 h 8346397"/>
                <a:gd name="connsiteX134" fmla="*/ 3037133 w 4233616"/>
                <a:gd name="connsiteY134" fmla="*/ 4868659 h 8346397"/>
                <a:gd name="connsiteX135" fmla="*/ 3020465 w 4233616"/>
                <a:gd name="connsiteY135" fmla="*/ 5004390 h 8346397"/>
                <a:gd name="connsiteX136" fmla="*/ 2982365 w 4233616"/>
                <a:gd name="connsiteY136" fmla="*/ 5044872 h 8346397"/>
                <a:gd name="connsiteX137" fmla="*/ 2965696 w 4233616"/>
                <a:gd name="connsiteY137" fmla="*/ 5166315 h 8346397"/>
                <a:gd name="connsiteX138" fmla="*/ 2937121 w 4233616"/>
                <a:gd name="connsiteY138" fmla="*/ 5285378 h 8346397"/>
                <a:gd name="connsiteX139" fmla="*/ 2989508 w 4233616"/>
                <a:gd name="connsiteY139" fmla="*/ 5302047 h 8346397"/>
                <a:gd name="connsiteX140" fmla="*/ 2987127 w 4233616"/>
                <a:gd name="connsiteY140" fmla="*/ 5347290 h 8346397"/>
                <a:gd name="connsiteX141" fmla="*/ 2984746 w 4233616"/>
                <a:gd name="connsiteY141" fmla="*/ 5402059 h 8346397"/>
                <a:gd name="connsiteX142" fmla="*/ 3041896 w 4233616"/>
                <a:gd name="connsiteY142" fmla="*/ 5471115 h 8346397"/>
                <a:gd name="connsiteX143" fmla="*/ 3089521 w 4233616"/>
                <a:gd name="connsiteY143" fmla="*/ 5597322 h 8346397"/>
                <a:gd name="connsiteX144" fmla="*/ 2996652 w 4233616"/>
                <a:gd name="connsiteY144" fmla="*/ 5887834 h 8346397"/>
                <a:gd name="connsiteX145" fmla="*/ 3018083 w 4233616"/>
                <a:gd name="connsiteY145" fmla="*/ 5942603 h 8346397"/>
                <a:gd name="connsiteX146" fmla="*/ 3044277 w 4233616"/>
                <a:gd name="connsiteY146" fmla="*/ 5994990 h 8346397"/>
                <a:gd name="connsiteX147" fmla="*/ 3049040 w 4233616"/>
                <a:gd name="connsiteY147" fmla="*/ 6099765 h 8346397"/>
                <a:gd name="connsiteX148" fmla="*/ 3028402 w 4233616"/>
                <a:gd name="connsiteY148" fmla="*/ 6195807 h 8346397"/>
                <a:gd name="connsiteX149" fmla="*/ 2956170 w 4233616"/>
                <a:gd name="connsiteY149" fmla="*/ 6259310 h 8346397"/>
                <a:gd name="connsiteX150" fmla="*/ 2920452 w 4233616"/>
                <a:gd name="connsiteY150" fmla="*/ 6240259 h 8346397"/>
                <a:gd name="connsiteX151" fmla="*/ 2849015 w 4233616"/>
                <a:gd name="connsiteY151" fmla="*/ 6252165 h 8346397"/>
                <a:gd name="connsiteX152" fmla="*/ 2713283 w 4233616"/>
                <a:gd name="connsiteY152" fmla="*/ 6364084 h 8346397"/>
                <a:gd name="connsiteX153" fmla="*/ 2606127 w 4233616"/>
                <a:gd name="connsiteY153" fmla="*/ 6349797 h 8346397"/>
                <a:gd name="connsiteX154" fmla="*/ 2575171 w 4233616"/>
                <a:gd name="connsiteY154" fmla="*/ 6378372 h 8346397"/>
                <a:gd name="connsiteX155" fmla="*/ 2508495 w 4233616"/>
                <a:gd name="connsiteY155" fmla="*/ 6423614 h 8346397"/>
                <a:gd name="connsiteX156" fmla="*/ 2391815 w 4233616"/>
                <a:gd name="connsiteY156" fmla="*/ 6411709 h 8346397"/>
                <a:gd name="connsiteX157" fmla="*/ 2368002 w 4233616"/>
                <a:gd name="connsiteY157" fmla="*/ 6528390 h 8346397"/>
                <a:gd name="connsiteX158" fmla="*/ 2363240 w 4233616"/>
                <a:gd name="connsiteY158" fmla="*/ 6564109 h 8346397"/>
                <a:gd name="connsiteX159" fmla="*/ 2339428 w 4233616"/>
                <a:gd name="connsiteY159" fmla="*/ 6583159 h 8346397"/>
                <a:gd name="connsiteX160" fmla="*/ 2141783 w 4233616"/>
                <a:gd name="connsiteY160" fmla="*/ 6535534 h 8346397"/>
                <a:gd name="connsiteX161" fmla="*/ 2103683 w 4233616"/>
                <a:gd name="connsiteY161" fmla="*/ 6587922 h 8346397"/>
                <a:gd name="connsiteX162" fmla="*/ 2072727 w 4233616"/>
                <a:gd name="connsiteY162" fmla="*/ 6683172 h 8346397"/>
                <a:gd name="connsiteX163" fmla="*/ 2039389 w 4233616"/>
                <a:gd name="connsiteY163" fmla="*/ 6747465 h 8346397"/>
                <a:gd name="connsiteX164" fmla="*/ 2051296 w 4233616"/>
                <a:gd name="connsiteY164" fmla="*/ 6809378 h 8346397"/>
                <a:gd name="connsiteX165" fmla="*/ 2184646 w 4233616"/>
                <a:gd name="connsiteY165" fmla="*/ 6921297 h 8346397"/>
                <a:gd name="connsiteX166" fmla="*/ 2253702 w 4233616"/>
                <a:gd name="connsiteY166" fmla="*/ 6954634 h 8346397"/>
                <a:gd name="connsiteX167" fmla="*/ 2237033 w 4233616"/>
                <a:gd name="connsiteY167" fmla="*/ 6978447 h 8346397"/>
                <a:gd name="connsiteX168" fmla="*/ 2201315 w 4233616"/>
                <a:gd name="connsiteY168" fmla="*/ 6997497 h 8346397"/>
                <a:gd name="connsiteX169" fmla="*/ 2234652 w 4233616"/>
                <a:gd name="connsiteY169" fmla="*/ 7073697 h 8346397"/>
                <a:gd name="connsiteX170" fmla="*/ 2203696 w 4233616"/>
                <a:gd name="connsiteY170" fmla="*/ 7095128 h 8346397"/>
                <a:gd name="connsiteX171" fmla="*/ 2098921 w 4233616"/>
                <a:gd name="connsiteY171" fmla="*/ 7033215 h 8346397"/>
                <a:gd name="connsiteX172" fmla="*/ 2056058 w 4233616"/>
                <a:gd name="connsiteY172" fmla="*/ 7059409 h 8346397"/>
                <a:gd name="connsiteX173" fmla="*/ 1996527 w 4233616"/>
                <a:gd name="connsiteY173" fmla="*/ 6957015 h 8346397"/>
                <a:gd name="connsiteX174" fmla="*/ 1879846 w 4233616"/>
                <a:gd name="connsiteY174" fmla="*/ 6983209 h 8346397"/>
                <a:gd name="connsiteX175" fmla="*/ 1815552 w 4233616"/>
                <a:gd name="connsiteY175" fmla="*/ 6987972 h 8346397"/>
                <a:gd name="connsiteX176" fmla="*/ 1765546 w 4233616"/>
                <a:gd name="connsiteY176" fmla="*/ 6983210 h 8346397"/>
                <a:gd name="connsiteX177" fmla="*/ 1708396 w 4233616"/>
                <a:gd name="connsiteY177" fmla="*/ 7028453 h 8346397"/>
                <a:gd name="connsiteX178" fmla="*/ 1529802 w 4233616"/>
                <a:gd name="connsiteY178" fmla="*/ 6987972 h 8346397"/>
                <a:gd name="connsiteX179" fmla="*/ 1553614 w 4233616"/>
                <a:gd name="connsiteY179" fmla="*/ 7114178 h 8346397"/>
                <a:gd name="connsiteX180" fmla="*/ 1477415 w 4233616"/>
                <a:gd name="connsiteY180" fmla="*/ 7159422 h 8346397"/>
                <a:gd name="connsiteX181" fmla="*/ 1415502 w 4233616"/>
                <a:gd name="connsiteY181" fmla="*/ 7226096 h 8346397"/>
                <a:gd name="connsiteX182" fmla="*/ 1265483 w 4233616"/>
                <a:gd name="connsiteY182" fmla="*/ 7218953 h 8346397"/>
                <a:gd name="connsiteX183" fmla="*/ 1213096 w 4233616"/>
                <a:gd name="connsiteY18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3049040 w 4233616"/>
                <a:gd name="connsiteY12" fmla="*/ 1169783 h 8346397"/>
                <a:gd name="connsiteX13" fmla="*/ 3244302 w 4233616"/>
                <a:gd name="connsiteY13" fmla="*/ 1072945 h 8346397"/>
                <a:gd name="connsiteX14" fmla="*/ 3310977 w 4233616"/>
                <a:gd name="connsiteY14" fmla="*/ 996745 h 8346397"/>
                <a:gd name="connsiteX15" fmla="*/ 3056977 w 4233616"/>
                <a:gd name="connsiteY15" fmla="*/ 982457 h 8346397"/>
                <a:gd name="connsiteX16" fmla="*/ 2958552 w 4233616"/>
                <a:gd name="connsiteY16" fmla="*/ 976107 h 8346397"/>
                <a:gd name="connsiteX17" fmla="*/ 2926802 w 4233616"/>
                <a:gd name="connsiteY17" fmla="*/ 906257 h 8346397"/>
                <a:gd name="connsiteX18" fmla="*/ 2866477 w 4233616"/>
                <a:gd name="connsiteY18" fmla="*/ 893559 h 8346397"/>
                <a:gd name="connsiteX19" fmla="*/ 2799802 w 4233616"/>
                <a:gd name="connsiteY19" fmla="*/ 874507 h 8346397"/>
                <a:gd name="connsiteX20" fmla="*/ 2761702 w 4233616"/>
                <a:gd name="connsiteY20" fmla="*/ 807832 h 8346397"/>
                <a:gd name="connsiteX21" fmla="*/ 2609302 w 4233616"/>
                <a:gd name="connsiteY21" fmla="*/ 760207 h 8346397"/>
                <a:gd name="connsiteX22" fmla="*/ 2580727 w 4233616"/>
                <a:gd name="connsiteY22" fmla="*/ 604632 h 8346397"/>
                <a:gd name="connsiteX23" fmla="*/ 2526752 w 4233616"/>
                <a:gd name="connsiteY23" fmla="*/ 531609 h 8346397"/>
                <a:gd name="connsiteX24" fmla="*/ 2596602 w 4233616"/>
                <a:gd name="connsiteY24" fmla="*/ 407782 h 8346397"/>
                <a:gd name="connsiteX25" fmla="*/ 2629939 w 4233616"/>
                <a:gd name="connsiteY25" fmla="*/ 310947 h 8346397"/>
                <a:gd name="connsiteX26" fmla="*/ 2517227 w 4233616"/>
                <a:gd name="connsiteY26" fmla="*/ 239507 h 8346397"/>
                <a:gd name="connsiteX27" fmla="*/ 2402927 w 4233616"/>
                <a:gd name="connsiteY27" fmla="*/ 271257 h 8346397"/>
                <a:gd name="connsiteX28" fmla="*/ 2275927 w 4233616"/>
                <a:gd name="connsiteY28" fmla="*/ 198232 h 8346397"/>
                <a:gd name="connsiteX29" fmla="*/ 2133052 w 4233616"/>
                <a:gd name="connsiteY29" fmla="*/ 233157 h 8346397"/>
                <a:gd name="connsiteX30" fmla="*/ 1913977 w 4233616"/>
                <a:gd name="connsiteY30" fmla="*/ 36309 h 8346397"/>
                <a:gd name="connsiteX31" fmla="*/ 1777452 w 4233616"/>
                <a:gd name="connsiteY31" fmla="*/ 13289 h 8346397"/>
                <a:gd name="connsiteX32" fmla="*/ 1703633 w 4233616"/>
                <a:gd name="connsiteY32" fmla="*/ 41864 h 8346397"/>
                <a:gd name="connsiteX33" fmla="*/ 1615527 w 4233616"/>
                <a:gd name="connsiteY33" fmla="*/ 75203 h 8346397"/>
                <a:gd name="connsiteX34" fmla="*/ 1515515 w 4233616"/>
                <a:gd name="connsiteY34" fmla="*/ 129971 h 8346397"/>
                <a:gd name="connsiteX35" fmla="*/ 1525040 w 4233616"/>
                <a:gd name="connsiteY35" fmla="*/ 194264 h 8346397"/>
                <a:gd name="connsiteX36" fmla="*/ 1505990 w 4233616"/>
                <a:gd name="connsiteY36" fmla="*/ 251415 h 8346397"/>
                <a:gd name="connsiteX37" fmla="*/ 1413121 w 4233616"/>
                <a:gd name="connsiteY37" fmla="*/ 270464 h 8346397"/>
                <a:gd name="connsiteX38" fmla="*/ 1339302 w 4233616"/>
                <a:gd name="connsiteY38" fmla="*/ 306184 h 8346397"/>
                <a:gd name="connsiteX39" fmla="*/ 1260721 w 4233616"/>
                <a:gd name="connsiteY39" fmla="*/ 346665 h 8346397"/>
                <a:gd name="connsiteX40" fmla="*/ 1191665 w 4233616"/>
                <a:gd name="connsiteY40" fmla="*/ 272847 h 8346397"/>
                <a:gd name="connsiteX41" fmla="*/ 1082127 w 4233616"/>
                <a:gd name="connsiteY41" fmla="*/ 353809 h 8346397"/>
                <a:gd name="connsiteX42" fmla="*/ 1020215 w 4233616"/>
                <a:gd name="connsiteY42" fmla="*/ 420484 h 8346397"/>
                <a:gd name="connsiteX43" fmla="*/ 858290 w 4233616"/>
                <a:gd name="connsiteY43" fmla="*/ 301422 h 8346397"/>
                <a:gd name="connsiteX44" fmla="*/ 796377 w 4233616"/>
                <a:gd name="connsiteY44" fmla="*/ 406196 h 8346397"/>
                <a:gd name="connsiteX45" fmla="*/ 755896 w 4233616"/>
                <a:gd name="connsiteY45" fmla="*/ 341903 h 8346397"/>
                <a:gd name="connsiteX46" fmla="*/ 689221 w 4233616"/>
                <a:gd name="connsiteY46" fmla="*/ 270465 h 8346397"/>
                <a:gd name="connsiteX47" fmla="*/ 667790 w 4233616"/>
                <a:gd name="connsiteY47" fmla="*/ 313328 h 8346397"/>
                <a:gd name="connsiteX48" fmla="*/ 620165 w 4233616"/>
                <a:gd name="connsiteY48" fmla="*/ 382384 h 8346397"/>
                <a:gd name="connsiteX49" fmla="*/ 589208 w 4233616"/>
                <a:gd name="connsiteY49" fmla="*/ 396672 h 8346397"/>
                <a:gd name="connsiteX50" fmla="*/ 498721 w 4233616"/>
                <a:gd name="connsiteY50" fmla="*/ 482397 h 8346397"/>
                <a:gd name="connsiteX51" fmla="*/ 396327 w 4233616"/>
                <a:gd name="connsiteY51" fmla="*/ 380003 h 8346397"/>
                <a:gd name="connsiteX52" fmla="*/ 243927 w 4233616"/>
                <a:gd name="connsiteY52" fmla="*/ 294278 h 8346397"/>
                <a:gd name="connsiteX53" fmla="*/ 174871 w 4233616"/>
                <a:gd name="connsiteY53" fmla="*/ 327615 h 8346397"/>
                <a:gd name="connsiteX54" fmla="*/ 127246 w 4233616"/>
                <a:gd name="connsiteY54" fmla="*/ 410959 h 8346397"/>
                <a:gd name="connsiteX55" fmla="*/ 43902 w 4233616"/>
                <a:gd name="connsiteY55" fmla="*/ 472872 h 8346397"/>
                <a:gd name="connsiteX56" fmla="*/ 8183 w 4233616"/>
                <a:gd name="connsiteY56" fmla="*/ 484778 h 8346397"/>
                <a:gd name="connsiteX57" fmla="*/ 198683 w 4233616"/>
                <a:gd name="connsiteY57" fmla="*/ 689565 h 8346397"/>
                <a:gd name="connsiteX58" fmla="*/ 265359 w 4233616"/>
                <a:gd name="connsiteY58" fmla="*/ 706234 h 8346397"/>
                <a:gd name="connsiteX59" fmla="*/ 298697 w 4233616"/>
                <a:gd name="connsiteY59" fmla="*/ 730047 h 8346397"/>
                <a:gd name="connsiteX60" fmla="*/ 296315 w 4233616"/>
                <a:gd name="connsiteY60" fmla="*/ 901496 h 8346397"/>
                <a:gd name="connsiteX61" fmla="*/ 362990 w 4233616"/>
                <a:gd name="connsiteY61" fmla="*/ 906259 h 8346397"/>
                <a:gd name="connsiteX62" fmla="*/ 401090 w 4233616"/>
                <a:gd name="connsiteY62" fmla="*/ 856253 h 8346397"/>
                <a:gd name="connsiteX63" fmla="*/ 482052 w 4233616"/>
                <a:gd name="connsiteY63" fmla="*/ 894353 h 8346397"/>
                <a:gd name="connsiteX64" fmla="*/ 420140 w 4233616"/>
                <a:gd name="connsiteY64" fmla="*/ 1039609 h 8346397"/>
                <a:gd name="connsiteX65" fmla="*/ 434427 w 4233616"/>
                <a:gd name="connsiteY65" fmla="*/ 1087234 h 8346397"/>
                <a:gd name="connsiteX66" fmla="*/ 379658 w 4233616"/>
                <a:gd name="connsiteY66" fmla="*/ 1139622 h 8346397"/>
                <a:gd name="connsiteX67" fmla="*/ 415377 w 4233616"/>
                <a:gd name="connsiteY67" fmla="*/ 1168196 h 8346397"/>
                <a:gd name="connsiteX68" fmla="*/ 486815 w 4233616"/>
                <a:gd name="connsiteY68" fmla="*/ 1256303 h 8346397"/>
                <a:gd name="connsiteX69" fmla="*/ 527296 w 4233616"/>
                <a:gd name="connsiteY69" fmla="*/ 1344409 h 8346397"/>
                <a:gd name="connsiteX70" fmla="*/ 636833 w 4233616"/>
                <a:gd name="connsiteY70" fmla="*/ 1396797 h 8346397"/>
                <a:gd name="connsiteX71" fmla="*/ 746371 w 4233616"/>
                <a:gd name="connsiteY71" fmla="*/ 1420609 h 8346397"/>
                <a:gd name="connsiteX72" fmla="*/ 829715 w 4233616"/>
                <a:gd name="connsiteY72" fmla="*/ 1468234 h 8346397"/>
                <a:gd name="connsiteX73" fmla="*/ 913058 w 4233616"/>
                <a:gd name="connsiteY73" fmla="*/ 1442040 h 8346397"/>
                <a:gd name="connsiteX74" fmla="*/ 994021 w 4233616"/>
                <a:gd name="connsiteY74" fmla="*/ 1368222 h 8346397"/>
                <a:gd name="connsiteX75" fmla="*/ 1103558 w 4233616"/>
                <a:gd name="connsiteY75" fmla="*/ 1351553 h 8346397"/>
                <a:gd name="connsiteX76" fmla="*/ 1170233 w 4233616"/>
                <a:gd name="connsiteY76" fmla="*/ 1356315 h 8346397"/>
                <a:gd name="connsiteX77" fmla="*/ 1329777 w 4233616"/>
                <a:gd name="connsiteY77" fmla="*/ 1465853 h 8346397"/>
                <a:gd name="connsiteX78" fmla="*/ 1389308 w 4233616"/>
                <a:gd name="connsiteY78" fmla="*/ 1494428 h 8346397"/>
                <a:gd name="connsiteX79" fmla="*/ 1260721 w 4233616"/>
                <a:gd name="connsiteY79" fmla="*/ 1596822 h 8346397"/>
                <a:gd name="connsiteX80" fmla="*/ 1263102 w 4233616"/>
                <a:gd name="connsiteY80" fmla="*/ 1661115 h 8346397"/>
                <a:gd name="connsiteX81" fmla="*/ 1425027 w 4233616"/>
                <a:gd name="connsiteY81" fmla="*/ 1613490 h 8346397"/>
                <a:gd name="connsiteX82" fmla="*/ 1386927 w 4233616"/>
                <a:gd name="connsiteY82" fmla="*/ 1677784 h 8346397"/>
                <a:gd name="connsiteX83" fmla="*/ 1405977 w 4233616"/>
                <a:gd name="connsiteY83" fmla="*/ 1751603 h 8346397"/>
                <a:gd name="connsiteX84" fmla="*/ 1517896 w 4233616"/>
                <a:gd name="connsiteY84" fmla="*/ 1787322 h 8346397"/>
                <a:gd name="connsiteX85" fmla="*/ 1591715 w 4233616"/>
                <a:gd name="connsiteY85" fmla="*/ 1803990 h 8346397"/>
                <a:gd name="connsiteX86" fmla="*/ 1501227 w 4233616"/>
                <a:gd name="connsiteY86" fmla="*/ 1934959 h 8346397"/>
                <a:gd name="connsiteX87" fmla="*/ 1494083 w 4233616"/>
                <a:gd name="connsiteY87" fmla="*/ 1984965 h 8346397"/>
                <a:gd name="connsiteX88" fmla="*/ 1422646 w 4233616"/>
                <a:gd name="connsiteY88" fmla="*/ 2020684 h 8346397"/>
                <a:gd name="connsiteX89" fmla="*/ 1391690 w 4233616"/>
                <a:gd name="connsiteY89" fmla="*/ 2082597 h 8346397"/>
                <a:gd name="connsiteX90" fmla="*/ 1260721 w 4233616"/>
                <a:gd name="connsiteY90" fmla="*/ 2056403 h 8346397"/>
                <a:gd name="connsiteX91" fmla="*/ 1139277 w 4233616"/>
                <a:gd name="connsiteY91" fmla="*/ 2056402 h 8346397"/>
                <a:gd name="connsiteX92" fmla="*/ 1072602 w 4233616"/>
                <a:gd name="connsiteY92" fmla="*/ 2084978 h 8346397"/>
                <a:gd name="connsiteX93" fmla="*/ 1065458 w 4233616"/>
                <a:gd name="connsiteY93" fmla="*/ 2184990 h 8346397"/>
                <a:gd name="connsiteX94" fmla="*/ 977352 w 4233616"/>
                <a:gd name="connsiteY94" fmla="*/ 2273097 h 8346397"/>
                <a:gd name="connsiteX95" fmla="*/ 1120227 w 4233616"/>
                <a:gd name="connsiteY95" fmla="*/ 2335009 h 8346397"/>
                <a:gd name="connsiteX96" fmla="*/ 1170234 w 4233616"/>
                <a:gd name="connsiteY96" fmla="*/ 2370727 h 8346397"/>
                <a:gd name="connsiteX97" fmla="*/ 1222621 w 4233616"/>
                <a:gd name="connsiteY97" fmla="*/ 2387397 h 8346397"/>
                <a:gd name="connsiteX98" fmla="*/ 1272627 w 4233616"/>
                <a:gd name="connsiteY98" fmla="*/ 2437403 h 8346397"/>
                <a:gd name="connsiteX99" fmla="*/ 1329777 w 4233616"/>
                <a:gd name="connsiteY99" fmla="*/ 2458834 h 8346397"/>
                <a:gd name="connsiteX100" fmla="*/ 1422646 w 4233616"/>
                <a:gd name="connsiteY100" fmla="*/ 2535034 h 8346397"/>
                <a:gd name="connsiteX101" fmla="*/ 1508371 w 4233616"/>
                <a:gd name="connsiteY101" fmla="*/ 2568373 h 8346397"/>
                <a:gd name="connsiteX102" fmla="*/ 1641721 w 4233616"/>
                <a:gd name="connsiteY102" fmla="*/ 2716009 h 8346397"/>
                <a:gd name="connsiteX103" fmla="*/ 1725065 w 4233616"/>
                <a:gd name="connsiteY103" fmla="*/ 2870790 h 8346397"/>
                <a:gd name="connsiteX104" fmla="*/ 1850477 w 4233616"/>
                <a:gd name="connsiteY104" fmla="*/ 2931907 h 8346397"/>
                <a:gd name="connsiteX105" fmla="*/ 1896514 w 4233616"/>
                <a:gd name="connsiteY105" fmla="*/ 2977947 h 8346397"/>
                <a:gd name="connsiteX106" fmla="*/ 1927471 w 4233616"/>
                <a:gd name="connsiteY106" fmla="*/ 3082722 h 8346397"/>
                <a:gd name="connsiteX107" fmla="*/ 1989383 w 4233616"/>
                <a:gd name="connsiteY107" fmla="*/ 3185115 h 8346397"/>
                <a:gd name="connsiteX108" fmla="*/ 2051296 w 4233616"/>
                <a:gd name="connsiteY108" fmla="*/ 3223215 h 8346397"/>
                <a:gd name="connsiteX109" fmla="*/ 2182265 w 4233616"/>
                <a:gd name="connsiteY109" fmla="*/ 3370853 h 8346397"/>
                <a:gd name="connsiteX110" fmla="*/ 2325139 w 4233616"/>
                <a:gd name="connsiteY110" fmla="*/ 3447053 h 8346397"/>
                <a:gd name="connsiteX111" fmla="*/ 2384671 w 4233616"/>
                <a:gd name="connsiteY111" fmla="*/ 3532778 h 8346397"/>
                <a:gd name="connsiteX112" fmla="*/ 2432296 w 4233616"/>
                <a:gd name="connsiteY112" fmla="*/ 3599453 h 8346397"/>
                <a:gd name="connsiteX113" fmla="*/ 2479921 w 4233616"/>
                <a:gd name="connsiteY113" fmla="*/ 3589929 h 8346397"/>
                <a:gd name="connsiteX114" fmla="*/ 2484683 w 4233616"/>
                <a:gd name="connsiteY114" fmla="*/ 3742328 h 8346397"/>
                <a:gd name="connsiteX115" fmla="*/ 2537071 w 4233616"/>
                <a:gd name="connsiteY115" fmla="*/ 3835197 h 8346397"/>
                <a:gd name="connsiteX116" fmla="*/ 2529927 w 4233616"/>
                <a:gd name="connsiteY116" fmla="*/ 3873297 h 8346397"/>
                <a:gd name="connsiteX117" fmla="*/ 2598983 w 4233616"/>
                <a:gd name="connsiteY117" fmla="*/ 3909015 h 8346397"/>
                <a:gd name="connsiteX118" fmla="*/ 2656133 w 4233616"/>
                <a:gd name="connsiteY118" fmla="*/ 3854247 h 8346397"/>
                <a:gd name="connsiteX119" fmla="*/ 2689471 w 4233616"/>
                <a:gd name="connsiteY119" fmla="*/ 3937590 h 8346397"/>
                <a:gd name="connsiteX120" fmla="*/ 2734715 w 4233616"/>
                <a:gd name="connsiteY120" fmla="*/ 3982834 h 8346397"/>
                <a:gd name="connsiteX121" fmla="*/ 2808533 w 4233616"/>
                <a:gd name="connsiteY121" fmla="*/ 4006647 h 8346397"/>
                <a:gd name="connsiteX122" fmla="*/ 2860921 w 4233616"/>
                <a:gd name="connsiteY122" fmla="*/ 4075703 h 8346397"/>
                <a:gd name="connsiteX123" fmla="*/ 2946646 w 4233616"/>
                <a:gd name="connsiteY123" fmla="*/ 4130472 h 8346397"/>
                <a:gd name="connsiteX124" fmla="*/ 2999033 w 4233616"/>
                <a:gd name="connsiteY124" fmla="*/ 4163809 h 8346397"/>
                <a:gd name="connsiteX125" fmla="*/ 2870446 w 4233616"/>
                <a:gd name="connsiteY125" fmla="*/ 4256678 h 8346397"/>
                <a:gd name="connsiteX126" fmla="*/ 2868064 w 4233616"/>
                <a:gd name="connsiteY126" fmla="*/ 4311446 h 8346397"/>
                <a:gd name="connsiteX127" fmla="*/ 2970458 w 4233616"/>
                <a:gd name="connsiteY127" fmla="*/ 4428128 h 8346397"/>
                <a:gd name="connsiteX128" fmla="*/ 3065708 w 4233616"/>
                <a:gd name="connsiteY128" fmla="*/ 4490040 h 8346397"/>
                <a:gd name="connsiteX129" fmla="*/ 3096665 w 4233616"/>
                <a:gd name="connsiteY129" fmla="*/ 4528140 h 8346397"/>
                <a:gd name="connsiteX130" fmla="*/ 3082377 w 4233616"/>
                <a:gd name="connsiteY130" fmla="*/ 4609103 h 8346397"/>
                <a:gd name="connsiteX131" fmla="*/ 3077615 w 4233616"/>
                <a:gd name="connsiteY131" fmla="*/ 4692447 h 8346397"/>
                <a:gd name="connsiteX132" fmla="*/ 3034752 w 4233616"/>
                <a:gd name="connsiteY132" fmla="*/ 4701972 h 8346397"/>
                <a:gd name="connsiteX133" fmla="*/ 3008558 w 4233616"/>
                <a:gd name="connsiteY133" fmla="*/ 4718640 h 8346397"/>
                <a:gd name="connsiteX134" fmla="*/ 3053802 w 4233616"/>
                <a:gd name="connsiteY134" fmla="*/ 4795632 h 8346397"/>
                <a:gd name="connsiteX135" fmla="*/ 3037133 w 4233616"/>
                <a:gd name="connsiteY135" fmla="*/ 4868659 h 8346397"/>
                <a:gd name="connsiteX136" fmla="*/ 3020465 w 4233616"/>
                <a:gd name="connsiteY136" fmla="*/ 5004390 h 8346397"/>
                <a:gd name="connsiteX137" fmla="*/ 2982365 w 4233616"/>
                <a:gd name="connsiteY137" fmla="*/ 5044872 h 8346397"/>
                <a:gd name="connsiteX138" fmla="*/ 2965696 w 4233616"/>
                <a:gd name="connsiteY138" fmla="*/ 5166315 h 8346397"/>
                <a:gd name="connsiteX139" fmla="*/ 2937121 w 4233616"/>
                <a:gd name="connsiteY139" fmla="*/ 5285378 h 8346397"/>
                <a:gd name="connsiteX140" fmla="*/ 2989508 w 4233616"/>
                <a:gd name="connsiteY140" fmla="*/ 5302047 h 8346397"/>
                <a:gd name="connsiteX141" fmla="*/ 2987127 w 4233616"/>
                <a:gd name="connsiteY141" fmla="*/ 5347290 h 8346397"/>
                <a:gd name="connsiteX142" fmla="*/ 2984746 w 4233616"/>
                <a:gd name="connsiteY142" fmla="*/ 5402059 h 8346397"/>
                <a:gd name="connsiteX143" fmla="*/ 3041896 w 4233616"/>
                <a:gd name="connsiteY143" fmla="*/ 5471115 h 8346397"/>
                <a:gd name="connsiteX144" fmla="*/ 3089521 w 4233616"/>
                <a:gd name="connsiteY144" fmla="*/ 5597322 h 8346397"/>
                <a:gd name="connsiteX145" fmla="*/ 2996652 w 4233616"/>
                <a:gd name="connsiteY145" fmla="*/ 5887834 h 8346397"/>
                <a:gd name="connsiteX146" fmla="*/ 3018083 w 4233616"/>
                <a:gd name="connsiteY146" fmla="*/ 5942603 h 8346397"/>
                <a:gd name="connsiteX147" fmla="*/ 3044277 w 4233616"/>
                <a:gd name="connsiteY147" fmla="*/ 5994990 h 8346397"/>
                <a:gd name="connsiteX148" fmla="*/ 3049040 w 4233616"/>
                <a:gd name="connsiteY148" fmla="*/ 6099765 h 8346397"/>
                <a:gd name="connsiteX149" fmla="*/ 3028402 w 4233616"/>
                <a:gd name="connsiteY149" fmla="*/ 6195807 h 8346397"/>
                <a:gd name="connsiteX150" fmla="*/ 2956170 w 4233616"/>
                <a:gd name="connsiteY150" fmla="*/ 6259310 h 8346397"/>
                <a:gd name="connsiteX151" fmla="*/ 2920452 w 4233616"/>
                <a:gd name="connsiteY151" fmla="*/ 6240259 h 8346397"/>
                <a:gd name="connsiteX152" fmla="*/ 2849015 w 4233616"/>
                <a:gd name="connsiteY152" fmla="*/ 6252165 h 8346397"/>
                <a:gd name="connsiteX153" fmla="*/ 2713283 w 4233616"/>
                <a:gd name="connsiteY153" fmla="*/ 6364084 h 8346397"/>
                <a:gd name="connsiteX154" fmla="*/ 2606127 w 4233616"/>
                <a:gd name="connsiteY154" fmla="*/ 6349797 h 8346397"/>
                <a:gd name="connsiteX155" fmla="*/ 2575171 w 4233616"/>
                <a:gd name="connsiteY155" fmla="*/ 6378372 h 8346397"/>
                <a:gd name="connsiteX156" fmla="*/ 2508495 w 4233616"/>
                <a:gd name="connsiteY156" fmla="*/ 6423614 h 8346397"/>
                <a:gd name="connsiteX157" fmla="*/ 2391815 w 4233616"/>
                <a:gd name="connsiteY157" fmla="*/ 6411709 h 8346397"/>
                <a:gd name="connsiteX158" fmla="*/ 2368002 w 4233616"/>
                <a:gd name="connsiteY158" fmla="*/ 6528390 h 8346397"/>
                <a:gd name="connsiteX159" fmla="*/ 2363240 w 4233616"/>
                <a:gd name="connsiteY159" fmla="*/ 6564109 h 8346397"/>
                <a:gd name="connsiteX160" fmla="*/ 2339428 w 4233616"/>
                <a:gd name="connsiteY160" fmla="*/ 6583159 h 8346397"/>
                <a:gd name="connsiteX161" fmla="*/ 2141783 w 4233616"/>
                <a:gd name="connsiteY161" fmla="*/ 6535534 h 8346397"/>
                <a:gd name="connsiteX162" fmla="*/ 2103683 w 4233616"/>
                <a:gd name="connsiteY162" fmla="*/ 6587922 h 8346397"/>
                <a:gd name="connsiteX163" fmla="*/ 2072727 w 4233616"/>
                <a:gd name="connsiteY163" fmla="*/ 6683172 h 8346397"/>
                <a:gd name="connsiteX164" fmla="*/ 2039389 w 4233616"/>
                <a:gd name="connsiteY164" fmla="*/ 6747465 h 8346397"/>
                <a:gd name="connsiteX165" fmla="*/ 2051296 w 4233616"/>
                <a:gd name="connsiteY165" fmla="*/ 6809378 h 8346397"/>
                <a:gd name="connsiteX166" fmla="*/ 2184646 w 4233616"/>
                <a:gd name="connsiteY166" fmla="*/ 6921297 h 8346397"/>
                <a:gd name="connsiteX167" fmla="*/ 2253702 w 4233616"/>
                <a:gd name="connsiteY167" fmla="*/ 6954634 h 8346397"/>
                <a:gd name="connsiteX168" fmla="*/ 2237033 w 4233616"/>
                <a:gd name="connsiteY168" fmla="*/ 6978447 h 8346397"/>
                <a:gd name="connsiteX169" fmla="*/ 2201315 w 4233616"/>
                <a:gd name="connsiteY169" fmla="*/ 6997497 h 8346397"/>
                <a:gd name="connsiteX170" fmla="*/ 2234652 w 4233616"/>
                <a:gd name="connsiteY170" fmla="*/ 7073697 h 8346397"/>
                <a:gd name="connsiteX171" fmla="*/ 2203696 w 4233616"/>
                <a:gd name="connsiteY171" fmla="*/ 7095128 h 8346397"/>
                <a:gd name="connsiteX172" fmla="*/ 2098921 w 4233616"/>
                <a:gd name="connsiteY172" fmla="*/ 7033215 h 8346397"/>
                <a:gd name="connsiteX173" fmla="*/ 2056058 w 4233616"/>
                <a:gd name="connsiteY173" fmla="*/ 7059409 h 8346397"/>
                <a:gd name="connsiteX174" fmla="*/ 1996527 w 4233616"/>
                <a:gd name="connsiteY174" fmla="*/ 6957015 h 8346397"/>
                <a:gd name="connsiteX175" fmla="*/ 1879846 w 4233616"/>
                <a:gd name="connsiteY175" fmla="*/ 6983209 h 8346397"/>
                <a:gd name="connsiteX176" fmla="*/ 1815552 w 4233616"/>
                <a:gd name="connsiteY176" fmla="*/ 6987972 h 8346397"/>
                <a:gd name="connsiteX177" fmla="*/ 1765546 w 4233616"/>
                <a:gd name="connsiteY177" fmla="*/ 6983210 h 8346397"/>
                <a:gd name="connsiteX178" fmla="*/ 1708396 w 4233616"/>
                <a:gd name="connsiteY178" fmla="*/ 7028453 h 8346397"/>
                <a:gd name="connsiteX179" fmla="*/ 1529802 w 4233616"/>
                <a:gd name="connsiteY179" fmla="*/ 6987972 h 8346397"/>
                <a:gd name="connsiteX180" fmla="*/ 1553614 w 4233616"/>
                <a:gd name="connsiteY180" fmla="*/ 7114178 h 8346397"/>
                <a:gd name="connsiteX181" fmla="*/ 1477415 w 4233616"/>
                <a:gd name="connsiteY181" fmla="*/ 7159422 h 8346397"/>
                <a:gd name="connsiteX182" fmla="*/ 1415502 w 4233616"/>
                <a:gd name="connsiteY182" fmla="*/ 7226096 h 8346397"/>
                <a:gd name="connsiteX183" fmla="*/ 1265483 w 4233616"/>
                <a:gd name="connsiteY183" fmla="*/ 7218953 h 8346397"/>
                <a:gd name="connsiteX184" fmla="*/ 1213096 w 4233616"/>
                <a:gd name="connsiteY184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244302 w 4233616"/>
                <a:gd name="connsiteY14" fmla="*/ 1072945 h 8346397"/>
                <a:gd name="connsiteX15" fmla="*/ 3310977 w 4233616"/>
                <a:gd name="connsiteY15" fmla="*/ 996745 h 8346397"/>
                <a:gd name="connsiteX16" fmla="*/ 3056977 w 4233616"/>
                <a:gd name="connsiteY16" fmla="*/ 982457 h 8346397"/>
                <a:gd name="connsiteX17" fmla="*/ 2958552 w 4233616"/>
                <a:gd name="connsiteY17" fmla="*/ 976107 h 8346397"/>
                <a:gd name="connsiteX18" fmla="*/ 2926802 w 4233616"/>
                <a:gd name="connsiteY18" fmla="*/ 906257 h 8346397"/>
                <a:gd name="connsiteX19" fmla="*/ 2866477 w 4233616"/>
                <a:gd name="connsiteY19" fmla="*/ 893559 h 8346397"/>
                <a:gd name="connsiteX20" fmla="*/ 2799802 w 4233616"/>
                <a:gd name="connsiteY20" fmla="*/ 874507 h 8346397"/>
                <a:gd name="connsiteX21" fmla="*/ 2761702 w 4233616"/>
                <a:gd name="connsiteY21" fmla="*/ 807832 h 8346397"/>
                <a:gd name="connsiteX22" fmla="*/ 2609302 w 4233616"/>
                <a:gd name="connsiteY22" fmla="*/ 760207 h 8346397"/>
                <a:gd name="connsiteX23" fmla="*/ 2580727 w 4233616"/>
                <a:gd name="connsiteY23" fmla="*/ 604632 h 8346397"/>
                <a:gd name="connsiteX24" fmla="*/ 2526752 w 4233616"/>
                <a:gd name="connsiteY24" fmla="*/ 531609 h 8346397"/>
                <a:gd name="connsiteX25" fmla="*/ 2596602 w 4233616"/>
                <a:gd name="connsiteY25" fmla="*/ 407782 h 8346397"/>
                <a:gd name="connsiteX26" fmla="*/ 2629939 w 4233616"/>
                <a:gd name="connsiteY26" fmla="*/ 310947 h 8346397"/>
                <a:gd name="connsiteX27" fmla="*/ 2517227 w 4233616"/>
                <a:gd name="connsiteY27" fmla="*/ 239507 h 8346397"/>
                <a:gd name="connsiteX28" fmla="*/ 2402927 w 4233616"/>
                <a:gd name="connsiteY28" fmla="*/ 271257 h 8346397"/>
                <a:gd name="connsiteX29" fmla="*/ 2275927 w 4233616"/>
                <a:gd name="connsiteY29" fmla="*/ 198232 h 8346397"/>
                <a:gd name="connsiteX30" fmla="*/ 2133052 w 4233616"/>
                <a:gd name="connsiteY30" fmla="*/ 233157 h 8346397"/>
                <a:gd name="connsiteX31" fmla="*/ 1913977 w 4233616"/>
                <a:gd name="connsiteY31" fmla="*/ 36309 h 8346397"/>
                <a:gd name="connsiteX32" fmla="*/ 1777452 w 4233616"/>
                <a:gd name="connsiteY32" fmla="*/ 13289 h 8346397"/>
                <a:gd name="connsiteX33" fmla="*/ 1703633 w 4233616"/>
                <a:gd name="connsiteY33" fmla="*/ 41864 h 8346397"/>
                <a:gd name="connsiteX34" fmla="*/ 1615527 w 4233616"/>
                <a:gd name="connsiteY34" fmla="*/ 75203 h 8346397"/>
                <a:gd name="connsiteX35" fmla="*/ 1515515 w 4233616"/>
                <a:gd name="connsiteY35" fmla="*/ 129971 h 8346397"/>
                <a:gd name="connsiteX36" fmla="*/ 1525040 w 4233616"/>
                <a:gd name="connsiteY36" fmla="*/ 194264 h 8346397"/>
                <a:gd name="connsiteX37" fmla="*/ 1505990 w 4233616"/>
                <a:gd name="connsiteY37" fmla="*/ 251415 h 8346397"/>
                <a:gd name="connsiteX38" fmla="*/ 1413121 w 4233616"/>
                <a:gd name="connsiteY38" fmla="*/ 270464 h 8346397"/>
                <a:gd name="connsiteX39" fmla="*/ 1339302 w 4233616"/>
                <a:gd name="connsiteY39" fmla="*/ 306184 h 8346397"/>
                <a:gd name="connsiteX40" fmla="*/ 1260721 w 4233616"/>
                <a:gd name="connsiteY40" fmla="*/ 346665 h 8346397"/>
                <a:gd name="connsiteX41" fmla="*/ 1191665 w 4233616"/>
                <a:gd name="connsiteY41" fmla="*/ 272847 h 8346397"/>
                <a:gd name="connsiteX42" fmla="*/ 1082127 w 4233616"/>
                <a:gd name="connsiteY42" fmla="*/ 353809 h 8346397"/>
                <a:gd name="connsiteX43" fmla="*/ 1020215 w 4233616"/>
                <a:gd name="connsiteY43" fmla="*/ 420484 h 8346397"/>
                <a:gd name="connsiteX44" fmla="*/ 858290 w 4233616"/>
                <a:gd name="connsiteY44" fmla="*/ 301422 h 8346397"/>
                <a:gd name="connsiteX45" fmla="*/ 796377 w 4233616"/>
                <a:gd name="connsiteY45" fmla="*/ 406196 h 8346397"/>
                <a:gd name="connsiteX46" fmla="*/ 755896 w 4233616"/>
                <a:gd name="connsiteY46" fmla="*/ 341903 h 8346397"/>
                <a:gd name="connsiteX47" fmla="*/ 689221 w 4233616"/>
                <a:gd name="connsiteY47" fmla="*/ 270465 h 8346397"/>
                <a:gd name="connsiteX48" fmla="*/ 667790 w 4233616"/>
                <a:gd name="connsiteY48" fmla="*/ 313328 h 8346397"/>
                <a:gd name="connsiteX49" fmla="*/ 620165 w 4233616"/>
                <a:gd name="connsiteY49" fmla="*/ 382384 h 8346397"/>
                <a:gd name="connsiteX50" fmla="*/ 589208 w 4233616"/>
                <a:gd name="connsiteY50" fmla="*/ 396672 h 8346397"/>
                <a:gd name="connsiteX51" fmla="*/ 498721 w 4233616"/>
                <a:gd name="connsiteY51" fmla="*/ 482397 h 8346397"/>
                <a:gd name="connsiteX52" fmla="*/ 396327 w 4233616"/>
                <a:gd name="connsiteY52" fmla="*/ 380003 h 8346397"/>
                <a:gd name="connsiteX53" fmla="*/ 243927 w 4233616"/>
                <a:gd name="connsiteY53" fmla="*/ 294278 h 8346397"/>
                <a:gd name="connsiteX54" fmla="*/ 174871 w 4233616"/>
                <a:gd name="connsiteY54" fmla="*/ 327615 h 8346397"/>
                <a:gd name="connsiteX55" fmla="*/ 127246 w 4233616"/>
                <a:gd name="connsiteY55" fmla="*/ 410959 h 8346397"/>
                <a:gd name="connsiteX56" fmla="*/ 43902 w 4233616"/>
                <a:gd name="connsiteY56" fmla="*/ 472872 h 8346397"/>
                <a:gd name="connsiteX57" fmla="*/ 8183 w 4233616"/>
                <a:gd name="connsiteY57" fmla="*/ 484778 h 8346397"/>
                <a:gd name="connsiteX58" fmla="*/ 198683 w 4233616"/>
                <a:gd name="connsiteY58" fmla="*/ 689565 h 8346397"/>
                <a:gd name="connsiteX59" fmla="*/ 265359 w 4233616"/>
                <a:gd name="connsiteY59" fmla="*/ 706234 h 8346397"/>
                <a:gd name="connsiteX60" fmla="*/ 298697 w 4233616"/>
                <a:gd name="connsiteY60" fmla="*/ 730047 h 8346397"/>
                <a:gd name="connsiteX61" fmla="*/ 296315 w 4233616"/>
                <a:gd name="connsiteY61" fmla="*/ 901496 h 8346397"/>
                <a:gd name="connsiteX62" fmla="*/ 362990 w 4233616"/>
                <a:gd name="connsiteY62" fmla="*/ 906259 h 8346397"/>
                <a:gd name="connsiteX63" fmla="*/ 401090 w 4233616"/>
                <a:gd name="connsiteY63" fmla="*/ 856253 h 8346397"/>
                <a:gd name="connsiteX64" fmla="*/ 482052 w 4233616"/>
                <a:gd name="connsiteY64" fmla="*/ 894353 h 8346397"/>
                <a:gd name="connsiteX65" fmla="*/ 420140 w 4233616"/>
                <a:gd name="connsiteY65" fmla="*/ 1039609 h 8346397"/>
                <a:gd name="connsiteX66" fmla="*/ 434427 w 4233616"/>
                <a:gd name="connsiteY66" fmla="*/ 1087234 h 8346397"/>
                <a:gd name="connsiteX67" fmla="*/ 379658 w 4233616"/>
                <a:gd name="connsiteY67" fmla="*/ 1139622 h 8346397"/>
                <a:gd name="connsiteX68" fmla="*/ 415377 w 4233616"/>
                <a:gd name="connsiteY68" fmla="*/ 1168196 h 8346397"/>
                <a:gd name="connsiteX69" fmla="*/ 486815 w 4233616"/>
                <a:gd name="connsiteY69" fmla="*/ 1256303 h 8346397"/>
                <a:gd name="connsiteX70" fmla="*/ 527296 w 4233616"/>
                <a:gd name="connsiteY70" fmla="*/ 1344409 h 8346397"/>
                <a:gd name="connsiteX71" fmla="*/ 636833 w 4233616"/>
                <a:gd name="connsiteY71" fmla="*/ 1396797 h 8346397"/>
                <a:gd name="connsiteX72" fmla="*/ 746371 w 4233616"/>
                <a:gd name="connsiteY72" fmla="*/ 1420609 h 8346397"/>
                <a:gd name="connsiteX73" fmla="*/ 829715 w 4233616"/>
                <a:gd name="connsiteY73" fmla="*/ 1468234 h 8346397"/>
                <a:gd name="connsiteX74" fmla="*/ 913058 w 4233616"/>
                <a:gd name="connsiteY74" fmla="*/ 1442040 h 8346397"/>
                <a:gd name="connsiteX75" fmla="*/ 994021 w 4233616"/>
                <a:gd name="connsiteY75" fmla="*/ 1368222 h 8346397"/>
                <a:gd name="connsiteX76" fmla="*/ 1103558 w 4233616"/>
                <a:gd name="connsiteY76" fmla="*/ 1351553 h 8346397"/>
                <a:gd name="connsiteX77" fmla="*/ 1170233 w 4233616"/>
                <a:gd name="connsiteY77" fmla="*/ 1356315 h 8346397"/>
                <a:gd name="connsiteX78" fmla="*/ 1329777 w 4233616"/>
                <a:gd name="connsiteY78" fmla="*/ 1465853 h 8346397"/>
                <a:gd name="connsiteX79" fmla="*/ 1389308 w 4233616"/>
                <a:gd name="connsiteY79" fmla="*/ 1494428 h 8346397"/>
                <a:gd name="connsiteX80" fmla="*/ 1260721 w 4233616"/>
                <a:gd name="connsiteY80" fmla="*/ 1596822 h 8346397"/>
                <a:gd name="connsiteX81" fmla="*/ 1263102 w 4233616"/>
                <a:gd name="connsiteY81" fmla="*/ 1661115 h 8346397"/>
                <a:gd name="connsiteX82" fmla="*/ 1425027 w 4233616"/>
                <a:gd name="connsiteY82" fmla="*/ 1613490 h 8346397"/>
                <a:gd name="connsiteX83" fmla="*/ 1386927 w 4233616"/>
                <a:gd name="connsiteY83" fmla="*/ 1677784 h 8346397"/>
                <a:gd name="connsiteX84" fmla="*/ 1405977 w 4233616"/>
                <a:gd name="connsiteY84" fmla="*/ 1751603 h 8346397"/>
                <a:gd name="connsiteX85" fmla="*/ 1517896 w 4233616"/>
                <a:gd name="connsiteY85" fmla="*/ 1787322 h 8346397"/>
                <a:gd name="connsiteX86" fmla="*/ 1591715 w 4233616"/>
                <a:gd name="connsiteY86" fmla="*/ 1803990 h 8346397"/>
                <a:gd name="connsiteX87" fmla="*/ 1501227 w 4233616"/>
                <a:gd name="connsiteY87" fmla="*/ 1934959 h 8346397"/>
                <a:gd name="connsiteX88" fmla="*/ 1494083 w 4233616"/>
                <a:gd name="connsiteY88" fmla="*/ 1984965 h 8346397"/>
                <a:gd name="connsiteX89" fmla="*/ 1422646 w 4233616"/>
                <a:gd name="connsiteY89" fmla="*/ 2020684 h 8346397"/>
                <a:gd name="connsiteX90" fmla="*/ 1391690 w 4233616"/>
                <a:gd name="connsiteY90" fmla="*/ 2082597 h 8346397"/>
                <a:gd name="connsiteX91" fmla="*/ 1260721 w 4233616"/>
                <a:gd name="connsiteY91" fmla="*/ 2056403 h 8346397"/>
                <a:gd name="connsiteX92" fmla="*/ 1139277 w 4233616"/>
                <a:gd name="connsiteY92" fmla="*/ 2056402 h 8346397"/>
                <a:gd name="connsiteX93" fmla="*/ 1072602 w 4233616"/>
                <a:gd name="connsiteY93" fmla="*/ 2084978 h 8346397"/>
                <a:gd name="connsiteX94" fmla="*/ 1065458 w 4233616"/>
                <a:gd name="connsiteY94" fmla="*/ 2184990 h 8346397"/>
                <a:gd name="connsiteX95" fmla="*/ 977352 w 4233616"/>
                <a:gd name="connsiteY95" fmla="*/ 2273097 h 8346397"/>
                <a:gd name="connsiteX96" fmla="*/ 1120227 w 4233616"/>
                <a:gd name="connsiteY96" fmla="*/ 2335009 h 8346397"/>
                <a:gd name="connsiteX97" fmla="*/ 1170234 w 4233616"/>
                <a:gd name="connsiteY97" fmla="*/ 2370727 h 8346397"/>
                <a:gd name="connsiteX98" fmla="*/ 1222621 w 4233616"/>
                <a:gd name="connsiteY98" fmla="*/ 2387397 h 8346397"/>
                <a:gd name="connsiteX99" fmla="*/ 1272627 w 4233616"/>
                <a:gd name="connsiteY99" fmla="*/ 2437403 h 8346397"/>
                <a:gd name="connsiteX100" fmla="*/ 1329777 w 4233616"/>
                <a:gd name="connsiteY100" fmla="*/ 2458834 h 8346397"/>
                <a:gd name="connsiteX101" fmla="*/ 1422646 w 4233616"/>
                <a:gd name="connsiteY101" fmla="*/ 2535034 h 8346397"/>
                <a:gd name="connsiteX102" fmla="*/ 1508371 w 4233616"/>
                <a:gd name="connsiteY102" fmla="*/ 2568373 h 8346397"/>
                <a:gd name="connsiteX103" fmla="*/ 1641721 w 4233616"/>
                <a:gd name="connsiteY103" fmla="*/ 2716009 h 8346397"/>
                <a:gd name="connsiteX104" fmla="*/ 1725065 w 4233616"/>
                <a:gd name="connsiteY104" fmla="*/ 2870790 h 8346397"/>
                <a:gd name="connsiteX105" fmla="*/ 1850477 w 4233616"/>
                <a:gd name="connsiteY105" fmla="*/ 2931907 h 8346397"/>
                <a:gd name="connsiteX106" fmla="*/ 1896514 w 4233616"/>
                <a:gd name="connsiteY106" fmla="*/ 2977947 h 8346397"/>
                <a:gd name="connsiteX107" fmla="*/ 1927471 w 4233616"/>
                <a:gd name="connsiteY107" fmla="*/ 3082722 h 8346397"/>
                <a:gd name="connsiteX108" fmla="*/ 1989383 w 4233616"/>
                <a:gd name="connsiteY108" fmla="*/ 3185115 h 8346397"/>
                <a:gd name="connsiteX109" fmla="*/ 2051296 w 4233616"/>
                <a:gd name="connsiteY109" fmla="*/ 3223215 h 8346397"/>
                <a:gd name="connsiteX110" fmla="*/ 2182265 w 4233616"/>
                <a:gd name="connsiteY110" fmla="*/ 3370853 h 8346397"/>
                <a:gd name="connsiteX111" fmla="*/ 2325139 w 4233616"/>
                <a:gd name="connsiteY111" fmla="*/ 3447053 h 8346397"/>
                <a:gd name="connsiteX112" fmla="*/ 2384671 w 4233616"/>
                <a:gd name="connsiteY112" fmla="*/ 3532778 h 8346397"/>
                <a:gd name="connsiteX113" fmla="*/ 2432296 w 4233616"/>
                <a:gd name="connsiteY113" fmla="*/ 3599453 h 8346397"/>
                <a:gd name="connsiteX114" fmla="*/ 2479921 w 4233616"/>
                <a:gd name="connsiteY114" fmla="*/ 3589929 h 8346397"/>
                <a:gd name="connsiteX115" fmla="*/ 2484683 w 4233616"/>
                <a:gd name="connsiteY115" fmla="*/ 3742328 h 8346397"/>
                <a:gd name="connsiteX116" fmla="*/ 2537071 w 4233616"/>
                <a:gd name="connsiteY116" fmla="*/ 3835197 h 8346397"/>
                <a:gd name="connsiteX117" fmla="*/ 2529927 w 4233616"/>
                <a:gd name="connsiteY117" fmla="*/ 3873297 h 8346397"/>
                <a:gd name="connsiteX118" fmla="*/ 2598983 w 4233616"/>
                <a:gd name="connsiteY118" fmla="*/ 3909015 h 8346397"/>
                <a:gd name="connsiteX119" fmla="*/ 2656133 w 4233616"/>
                <a:gd name="connsiteY119" fmla="*/ 3854247 h 8346397"/>
                <a:gd name="connsiteX120" fmla="*/ 2689471 w 4233616"/>
                <a:gd name="connsiteY120" fmla="*/ 3937590 h 8346397"/>
                <a:gd name="connsiteX121" fmla="*/ 2734715 w 4233616"/>
                <a:gd name="connsiteY121" fmla="*/ 3982834 h 8346397"/>
                <a:gd name="connsiteX122" fmla="*/ 2808533 w 4233616"/>
                <a:gd name="connsiteY122" fmla="*/ 4006647 h 8346397"/>
                <a:gd name="connsiteX123" fmla="*/ 2860921 w 4233616"/>
                <a:gd name="connsiteY123" fmla="*/ 4075703 h 8346397"/>
                <a:gd name="connsiteX124" fmla="*/ 2946646 w 4233616"/>
                <a:gd name="connsiteY124" fmla="*/ 4130472 h 8346397"/>
                <a:gd name="connsiteX125" fmla="*/ 2999033 w 4233616"/>
                <a:gd name="connsiteY125" fmla="*/ 4163809 h 8346397"/>
                <a:gd name="connsiteX126" fmla="*/ 2870446 w 4233616"/>
                <a:gd name="connsiteY126" fmla="*/ 4256678 h 8346397"/>
                <a:gd name="connsiteX127" fmla="*/ 2868064 w 4233616"/>
                <a:gd name="connsiteY127" fmla="*/ 4311446 h 8346397"/>
                <a:gd name="connsiteX128" fmla="*/ 2970458 w 4233616"/>
                <a:gd name="connsiteY128" fmla="*/ 4428128 h 8346397"/>
                <a:gd name="connsiteX129" fmla="*/ 3065708 w 4233616"/>
                <a:gd name="connsiteY129" fmla="*/ 4490040 h 8346397"/>
                <a:gd name="connsiteX130" fmla="*/ 3096665 w 4233616"/>
                <a:gd name="connsiteY130" fmla="*/ 4528140 h 8346397"/>
                <a:gd name="connsiteX131" fmla="*/ 3082377 w 4233616"/>
                <a:gd name="connsiteY131" fmla="*/ 4609103 h 8346397"/>
                <a:gd name="connsiteX132" fmla="*/ 3077615 w 4233616"/>
                <a:gd name="connsiteY132" fmla="*/ 4692447 h 8346397"/>
                <a:gd name="connsiteX133" fmla="*/ 3034752 w 4233616"/>
                <a:gd name="connsiteY133" fmla="*/ 4701972 h 8346397"/>
                <a:gd name="connsiteX134" fmla="*/ 3008558 w 4233616"/>
                <a:gd name="connsiteY134" fmla="*/ 4718640 h 8346397"/>
                <a:gd name="connsiteX135" fmla="*/ 3053802 w 4233616"/>
                <a:gd name="connsiteY135" fmla="*/ 4795632 h 8346397"/>
                <a:gd name="connsiteX136" fmla="*/ 3037133 w 4233616"/>
                <a:gd name="connsiteY136" fmla="*/ 4868659 h 8346397"/>
                <a:gd name="connsiteX137" fmla="*/ 3020465 w 4233616"/>
                <a:gd name="connsiteY137" fmla="*/ 5004390 h 8346397"/>
                <a:gd name="connsiteX138" fmla="*/ 2982365 w 4233616"/>
                <a:gd name="connsiteY138" fmla="*/ 5044872 h 8346397"/>
                <a:gd name="connsiteX139" fmla="*/ 2965696 w 4233616"/>
                <a:gd name="connsiteY139" fmla="*/ 5166315 h 8346397"/>
                <a:gd name="connsiteX140" fmla="*/ 2937121 w 4233616"/>
                <a:gd name="connsiteY140" fmla="*/ 5285378 h 8346397"/>
                <a:gd name="connsiteX141" fmla="*/ 2989508 w 4233616"/>
                <a:gd name="connsiteY141" fmla="*/ 5302047 h 8346397"/>
                <a:gd name="connsiteX142" fmla="*/ 2987127 w 4233616"/>
                <a:gd name="connsiteY142" fmla="*/ 5347290 h 8346397"/>
                <a:gd name="connsiteX143" fmla="*/ 2984746 w 4233616"/>
                <a:gd name="connsiteY143" fmla="*/ 5402059 h 8346397"/>
                <a:gd name="connsiteX144" fmla="*/ 3041896 w 4233616"/>
                <a:gd name="connsiteY144" fmla="*/ 5471115 h 8346397"/>
                <a:gd name="connsiteX145" fmla="*/ 3089521 w 4233616"/>
                <a:gd name="connsiteY145" fmla="*/ 5597322 h 8346397"/>
                <a:gd name="connsiteX146" fmla="*/ 2996652 w 4233616"/>
                <a:gd name="connsiteY146" fmla="*/ 5887834 h 8346397"/>
                <a:gd name="connsiteX147" fmla="*/ 3018083 w 4233616"/>
                <a:gd name="connsiteY147" fmla="*/ 5942603 h 8346397"/>
                <a:gd name="connsiteX148" fmla="*/ 3044277 w 4233616"/>
                <a:gd name="connsiteY148" fmla="*/ 5994990 h 8346397"/>
                <a:gd name="connsiteX149" fmla="*/ 3049040 w 4233616"/>
                <a:gd name="connsiteY149" fmla="*/ 6099765 h 8346397"/>
                <a:gd name="connsiteX150" fmla="*/ 3028402 w 4233616"/>
                <a:gd name="connsiteY150" fmla="*/ 6195807 h 8346397"/>
                <a:gd name="connsiteX151" fmla="*/ 2956170 w 4233616"/>
                <a:gd name="connsiteY151" fmla="*/ 6259310 h 8346397"/>
                <a:gd name="connsiteX152" fmla="*/ 2920452 w 4233616"/>
                <a:gd name="connsiteY152" fmla="*/ 6240259 h 8346397"/>
                <a:gd name="connsiteX153" fmla="*/ 2849015 w 4233616"/>
                <a:gd name="connsiteY153" fmla="*/ 6252165 h 8346397"/>
                <a:gd name="connsiteX154" fmla="*/ 2713283 w 4233616"/>
                <a:gd name="connsiteY154" fmla="*/ 6364084 h 8346397"/>
                <a:gd name="connsiteX155" fmla="*/ 2606127 w 4233616"/>
                <a:gd name="connsiteY155" fmla="*/ 6349797 h 8346397"/>
                <a:gd name="connsiteX156" fmla="*/ 2575171 w 4233616"/>
                <a:gd name="connsiteY156" fmla="*/ 6378372 h 8346397"/>
                <a:gd name="connsiteX157" fmla="*/ 2508495 w 4233616"/>
                <a:gd name="connsiteY157" fmla="*/ 6423614 h 8346397"/>
                <a:gd name="connsiteX158" fmla="*/ 2391815 w 4233616"/>
                <a:gd name="connsiteY158" fmla="*/ 6411709 h 8346397"/>
                <a:gd name="connsiteX159" fmla="*/ 2368002 w 4233616"/>
                <a:gd name="connsiteY159" fmla="*/ 6528390 h 8346397"/>
                <a:gd name="connsiteX160" fmla="*/ 2363240 w 4233616"/>
                <a:gd name="connsiteY160" fmla="*/ 6564109 h 8346397"/>
                <a:gd name="connsiteX161" fmla="*/ 2339428 w 4233616"/>
                <a:gd name="connsiteY161" fmla="*/ 6583159 h 8346397"/>
                <a:gd name="connsiteX162" fmla="*/ 2141783 w 4233616"/>
                <a:gd name="connsiteY162" fmla="*/ 6535534 h 8346397"/>
                <a:gd name="connsiteX163" fmla="*/ 2103683 w 4233616"/>
                <a:gd name="connsiteY163" fmla="*/ 6587922 h 8346397"/>
                <a:gd name="connsiteX164" fmla="*/ 2072727 w 4233616"/>
                <a:gd name="connsiteY164" fmla="*/ 6683172 h 8346397"/>
                <a:gd name="connsiteX165" fmla="*/ 2039389 w 4233616"/>
                <a:gd name="connsiteY165" fmla="*/ 6747465 h 8346397"/>
                <a:gd name="connsiteX166" fmla="*/ 2051296 w 4233616"/>
                <a:gd name="connsiteY166" fmla="*/ 6809378 h 8346397"/>
                <a:gd name="connsiteX167" fmla="*/ 2184646 w 4233616"/>
                <a:gd name="connsiteY167" fmla="*/ 6921297 h 8346397"/>
                <a:gd name="connsiteX168" fmla="*/ 2253702 w 4233616"/>
                <a:gd name="connsiteY168" fmla="*/ 6954634 h 8346397"/>
                <a:gd name="connsiteX169" fmla="*/ 2237033 w 4233616"/>
                <a:gd name="connsiteY169" fmla="*/ 6978447 h 8346397"/>
                <a:gd name="connsiteX170" fmla="*/ 2201315 w 4233616"/>
                <a:gd name="connsiteY170" fmla="*/ 6997497 h 8346397"/>
                <a:gd name="connsiteX171" fmla="*/ 2234652 w 4233616"/>
                <a:gd name="connsiteY171" fmla="*/ 7073697 h 8346397"/>
                <a:gd name="connsiteX172" fmla="*/ 2203696 w 4233616"/>
                <a:gd name="connsiteY172" fmla="*/ 7095128 h 8346397"/>
                <a:gd name="connsiteX173" fmla="*/ 2098921 w 4233616"/>
                <a:gd name="connsiteY173" fmla="*/ 7033215 h 8346397"/>
                <a:gd name="connsiteX174" fmla="*/ 2056058 w 4233616"/>
                <a:gd name="connsiteY174" fmla="*/ 7059409 h 8346397"/>
                <a:gd name="connsiteX175" fmla="*/ 1996527 w 4233616"/>
                <a:gd name="connsiteY175" fmla="*/ 6957015 h 8346397"/>
                <a:gd name="connsiteX176" fmla="*/ 1879846 w 4233616"/>
                <a:gd name="connsiteY176" fmla="*/ 6983209 h 8346397"/>
                <a:gd name="connsiteX177" fmla="*/ 1815552 w 4233616"/>
                <a:gd name="connsiteY177" fmla="*/ 6987972 h 8346397"/>
                <a:gd name="connsiteX178" fmla="*/ 1765546 w 4233616"/>
                <a:gd name="connsiteY178" fmla="*/ 6983210 h 8346397"/>
                <a:gd name="connsiteX179" fmla="*/ 1708396 w 4233616"/>
                <a:gd name="connsiteY179" fmla="*/ 7028453 h 8346397"/>
                <a:gd name="connsiteX180" fmla="*/ 1529802 w 4233616"/>
                <a:gd name="connsiteY180" fmla="*/ 6987972 h 8346397"/>
                <a:gd name="connsiteX181" fmla="*/ 1553614 w 4233616"/>
                <a:gd name="connsiteY181" fmla="*/ 7114178 h 8346397"/>
                <a:gd name="connsiteX182" fmla="*/ 1477415 w 4233616"/>
                <a:gd name="connsiteY182" fmla="*/ 7159422 h 8346397"/>
                <a:gd name="connsiteX183" fmla="*/ 1415502 w 4233616"/>
                <a:gd name="connsiteY183" fmla="*/ 7226096 h 8346397"/>
                <a:gd name="connsiteX184" fmla="*/ 1265483 w 4233616"/>
                <a:gd name="connsiteY184" fmla="*/ 7218953 h 8346397"/>
                <a:gd name="connsiteX185" fmla="*/ 1213096 w 4233616"/>
                <a:gd name="connsiteY185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168102 w 4233616"/>
                <a:gd name="connsiteY14" fmla="*/ 1139620 h 8346397"/>
                <a:gd name="connsiteX15" fmla="*/ 3244302 w 4233616"/>
                <a:gd name="connsiteY15" fmla="*/ 1072945 h 8346397"/>
                <a:gd name="connsiteX16" fmla="*/ 3310977 w 4233616"/>
                <a:gd name="connsiteY16" fmla="*/ 996745 h 8346397"/>
                <a:gd name="connsiteX17" fmla="*/ 3056977 w 4233616"/>
                <a:gd name="connsiteY17" fmla="*/ 982457 h 8346397"/>
                <a:gd name="connsiteX18" fmla="*/ 2958552 w 4233616"/>
                <a:gd name="connsiteY18" fmla="*/ 976107 h 8346397"/>
                <a:gd name="connsiteX19" fmla="*/ 2926802 w 4233616"/>
                <a:gd name="connsiteY19" fmla="*/ 906257 h 8346397"/>
                <a:gd name="connsiteX20" fmla="*/ 2866477 w 4233616"/>
                <a:gd name="connsiteY20" fmla="*/ 893559 h 8346397"/>
                <a:gd name="connsiteX21" fmla="*/ 2799802 w 4233616"/>
                <a:gd name="connsiteY21" fmla="*/ 874507 h 8346397"/>
                <a:gd name="connsiteX22" fmla="*/ 2761702 w 4233616"/>
                <a:gd name="connsiteY22" fmla="*/ 807832 h 8346397"/>
                <a:gd name="connsiteX23" fmla="*/ 2609302 w 4233616"/>
                <a:gd name="connsiteY23" fmla="*/ 760207 h 8346397"/>
                <a:gd name="connsiteX24" fmla="*/ 2580727 w 4233616"/>
                <a:gd name="connsiteY24" fmla="*/ 604632 h 8346397"/>
                <a:gd name="connsiteX25" fmla="*/ 2526752 w 4233616"/>
                <a:gd name="connsiteY25" fmla="*/ 531609 h 8346397"/>
                <a:gd name="connsiteX26" fmla="*/ 2596602 w 4233616"/>
                <a:gd name="connsiteY26" fmla="*/ 407782 h 8346397"/>
                <a:gd name="connsiteX27" fmla="*/ 2629939 w 4233616"/>
                <a:gd name="connsiteY27" fmla="*/ 310947 h 8346397"/>
                <a:gd name="connsiteX28" fmla="*/ 2517227 w 4233616"/>
                <a:gd name="connsiteY28" fmla="*/ 239507 h 8346397"/>
                <a:gd name="connsiteX29" fmla="*/ 2402927 w 4233616"/>
                <a:gd name="connsiteY29" fmla="*/ 271257 h 8346397"/>
                <a:gd name="connsiteX30" fmla="*/ 2275927 w 4233616"/>
                <a:gd name="connsiteY30" fmla="*/ 198232 h 8346397"/>
                <a:gd name="connsiteX31" fmla="*/ 2133052 w 4233616"/>
                <a:gd name="connsiteY31" fmla="*/ 233157 h 8346397"/>
                <a:gd name="connsiteX32" fmla="*/ 1913977 w 4233616"/>
                <a:gd name="connsiteY32" fmla="*/ 36309 h 8346397"/>
                <a:gd name="connsiteX33" fmla="*/ 1777452 w 4233616"/>
                <a:gd name="connsiteY33" fmla="*/ 13289 h 8346397"/>
                <a:gd name="connsiteX34" fmla="*/ 1703633 w 4233616"/>
                <a:gd name="connsiteY34" fmla="*/ 41864 h 8346397"/>
                <a:gd name="connsiteX35" fmla="*/ 1615527 w 4233616"/>
                <a:gd name="connsiteY35" fmla="*/ 75203 h 8346397"/>
                <a:gd name="connsiteX36" fmla="*/ 1515515 w 4233616"/>
                <a:gd name="connsiteY36" fmla="*/ 129971 h 8346397"/>
                <a:gd name="connsiteX37" fmla="*/ 1525040 w 4233616"/>
                <a:gd name="connsiteY37" fmla="*/ 194264 h 8346397"/>
                <a:gd name="connsiteX38" fmla="*/ 1505990 w 4233616"/>
                <a:gd name="connsiteY38" fmla="*/ 251415 h 8346397"/>
                <a:gd name="connsiteX39" fmla="*/ 1413121 w 4233616"/>
                <a:gd name="connsiteY39" fmla="*/ 270464 h 8346397"/>
                <a:gd name="connsiteX40" fmla="*/ 1339302 w 4233616"/>
                <a:gd name="connsiteY40" fmla="*/ 306184 h 8346397"/>
                <a:gd name="connsiteX41" fmla="*/ 1260721 w 4233616"/>
                <a:gd name="connsiteY41" fmla="*/ 346665 h 8346397"/>
                <a:gd name="connsiteX42" fmla="*/ 1191665 w 4233616"/>
                <a:gd name="connsiteY42" fmla="*/ 272847 h 8346397"/>
                <a:gd name="connsiteX43" fmla="*/ 1082127 w 4233616"/>
                <a:gd name="connsiteY43" fmla="*/ 353809 h 8346397"/>
                <a:gd name="connsiteX44" fmla="*/ 1020215 w 4233616"/>
                <a:gd name="connsiteY44" fmla="*/ 420484 h 8346397"/>
                <a:gd name="connsiteX45" fmla="*/ 858290 w 4233616"/>
                <a:gd name="connsiteY45" fmla="*/ 301422 h 8346397"/>
                <a:gd name="connsiteX46" fmla="*/ 796377 w 4233616"/>
                <a:gd name="connsiteY46" fmla="*/ 406196 h 8346397"/>
                <a:gd name="connsiteX47" fmla="*/ 755896 w 4233616"/>
                <a:gd name="connsiteY47" fmla="*/ 341903 h 8346397"/>
                <a:gd name="connsiteX48" fmla="*/ 689221 w 4233616"/>
                <a:gd name="connsiteY48" fmla="*/ 270465 h 8346397"/>
                <a:gd name="connsiteX49" fmla="*/ 667790 w 4233616"/>
                <a:gd name="connsiteY49" fmla="*/ 313328 h 8346397"/>
                <a:gd name="connsiteX50" fmla="*/ 620165 w 4233616"/>
                <a:gd name="connsiteY50" fmla="*/ 382384 h 8346397"/>
                <a:gd name="connsiteX51" fmla="*/ 589208 w 4233616"/>
                <a:gd name="connsiteY51" fmla="*/ 396672 h 8346397"/>
                <a:gd name="connsiteX52" fmla="*/ 498721 w 4233616"/>
                <a:gd name="connsiteY52" fmla="*/ 482397 h 8346397"/>
                <a:gd name="connsiteX53" fmla="*/ 396327 w 4233616"/>
                <a:gd name="connsiteY53" fmla="*/ 380003 h 8346397"/>
                <a:gd name="connsiteX54" fmla="*/ 243927 w 4233616"/>
                <a:gd name="connsiteY54" fmla="*/ 294278 h 8346397"/>
                <a:gd name="connsiteX55" fmla="*/ 174871 w 4233616"/>
                <a:gd name="connsiteY55" fmla="*/ 327615 h 8346397"/>
                <a:gd name="connsiteX56" fmla="*/ 127246 w 4233616"/>
                <a:gd name="connsiteY56" fmla="*/ 410959 h 8346397"/>
                <a:gd name="connsiteX57" fmla="*/ 43902 w 4233616"/>
                <a:gd name="connsiteY57" fmla="*/ 472872 h 8346397"/>
                <a:gd name="connsiteX58" fmla="*/ 8183 w 4233616"/>
                <a:gd name="connsiteY58" fmla="*/ 484778 h 8346397"/>
                <a:gd name="connsiteX59" fmla="*/ 198683 w 4233616"/>
                <a:gd name="connsiteY59" fmla="*/ 689565 h 8346397"/>
                <a:gd name="connsiteX60" fmla="*/ 265359 w 4233616"/>
                <a:gd name="connsiteY60" fmla="*/ 706234 h 8346397"/>
                <a:gd name="connsiteX61" fmla="*/ 298697 w 4233616"/>
                <a:gd name="connsiteY61" fmla="*/ 730047 h 8346397"/>
                <a:gd name="connsiteX62" fmla="*/ 296315 w 4233616"/>
                <a:gd name="connsiteY62" fmla="*/ 901496 h 8346397"/>
                <a:gd name="connsiteX63" fmla="*/ 362990 w 4233616"/>
                <a:gd name="connsiteY63" fmla="*/ 906259 h 8346397"/>
                <a:gd name="connsiteX64" fmla="*/ 401090 w 4233616"/>
                <a:gd name="connsiteY64" fmla="*/ 856253 h 8346397"/>
                <a:gd name="connsiteX65" fmla="*/ 482052 w 4233616"/>
                <a:gd name="connsiteY65" fmla="*/ 894353 h 8346397"/>
                <a:gd name="connsiteX66" fmla="*/ 420140 w 4233616"/>
                <a:gd name="connsiteY66" fmla="*/ 1039609 h 8346397"/>
                <a:gd name="connsiteX67" fmla="*/ 434427 w 4233616"/>
                <a:gd name="connsiteY67" fmla="*/ 1087234 h 8346397"/>
                <a:gd name="connsiteX68" fmla="*/ 379658 w 4233616"/>
                <a:gd name="connsiteY68" fmla="*/ 1139622 h 8346397"/>
                <a:gd name="connsiteX69" fmla="*/ 415377 w 4233616"/>
                <a:gd name="connsiteY69" fmla="*/ 1168196 h 8346397"/>
                <a:gd name="connsiteX70" fmla="*/ 486815 w 4233616"/>
                <a:gd name="connsiteY70" fmla="*/ 1256303 h 8346397"/>
                <a:gd name="connsiteX71" fmla="*/ 527296 w 4233616"/>
                <a:gd name="connsiteY71" fmla="*/ 1344409 h 8346397"/>
                <a:gd name="connsiteX72" fmla="*/ 636833 w 4233616"/>
                <a:gd name="connsiteY72" fmla="*/ 1396797 h 8346397"/>
                <a:gd name="connsiteX73" fmla="*/ 746371 w 4233616"/>
                <a:gd name="connsiteY73" fmla="*/ 1420609 h 8346397"/>
                <a:gd name="connsiteX74" fmla="*/ 829715 w 4233616"/>
                <a:gd name="connsiteY74" fmla="*/ 1468234 h 8346397"/>
                <a:gd name="connsiteX75" fmla="*/ 913058 w 4233616"/>
                <a:gd name="connsiteY75" fmla="*/ 1442040 h 8346397"/>
                <a:gd name="connsiteX76" fmla="*/ 994021 w 4233616"/>
                <a:gd name="connsiteY76" fmla="*/ 1368222 h 8346397"/>
                <a:gd name="connsiteX77" fmla="*/ 1103558 w 4233616"/>
                <a:gd name="connsiteY77" fmla="*/ 1351553 h 8346397"/>
                <a:gd name="connsiteX78" fmla="*/ 1170233 w 4233616"/>
                <a:gd name="connsiteY78" fmla="*/ 1356315 h 8346397"/>
                <a:gd name="connsiteX79" fmla="*/ 1329777 w 4233616"/>
                <a:gd name="connsiteY79" fmla="*/ 1465853 h 8346397"/>
                <a:gd name="connsiteX80" fmla="*/ 1389308 w 4233616"/>
                <a:gd name="connsiteY80" fmla="*/ 1494428 h 8346397"/>
                <a:gd name="connsiteX81" fmla="*/ 1260721 w 4233616"/>
                <a:gd name="connsiteY81" fmla="*/ 1596822 h 8346397"/>
                <a:gd name="connsiteX82" fmla="*/ 1263102 w 4233616"/>
                <a:gd name="connsiteY82" fmla="*/ 1661115 h 8346397"/>
                <a:gd name="connsiteX83" fmla="*/ 1425027 w 4233616"/>
                <a:gd name="connsiteY83" fmla="*/ 1613490 h 8346397"/>
                <a:gd name="connsiteX84" fmla="*/ 1386927 w 4233616"/>
                <a:gd name="connsiteY84" fmla="*/ 1677784 h 8346397"/>
                <a:gd name="connsiteX85" fmla="*/ 1405977 w 4233616"/>
                <a:gd name="connsiteY85" fmla="*/ 1751603 h 8346397"/>
                <a:gd name="connsiteX86" fmla="*/ 1517896 w 4233616"/>
                <a:gd name="connsiteY86" fmla="*/ 1787322 h 8346397"/>
                <a:gd name="connsiteX87" fmla="*/ 1591715 w 4233616"/>
                <a:gd name="connsiteY87" fmla="*/ 1803990 h 8346397"/>
                <a:gd name="connsiteX88" fmla="*/ 1501227 w 4233616"/>
                <a:gd name="connsiteY88" fmla="*/ 1934959 h 8346397"/>
                <a:gd name="connsiteX89" fmla="*/ 1494083 w 4233616"/>
                <a:gd name="connsiteY89" fmla="*/ 1984965 h 8346397"/>
                <a:gd name="connsiteX90" fmla="*/ 1422646 w 4233616"/>
                <a:gd name="connsiteY90" fmla="*/ 2020684 h 8346397"/>
                <a:gd name="connsiteX91" fmla="*/ 1391690 w 4233616"/>
                <a:gd name="connsiteY91" fmla="*/ 2082597 h 8346397"/>
                <a:gd name="connsiteX92" fmla="*/ 1260721 w 4233616"/>
                <a:gd name="connsiteY92" fmla="*/ 2056403 h 8346397"/>
                <a:gd name="connsiteX93" fmla="*/ 1139277 w 4233616"/>
                <a:gd name="connsiteY93" fmla="*/ 2056402 h 8346397"/>
                <a:gd name="connsiteX94" fmla="*/ 1072602 w 4233616"/>
                <a:gd name="connsiteY94" fmla="*/ 2084978 h 8346397"/>
                <a:gd name="connsiteX95" fmla="*/ 1065458 w 4233616"/>
                <a:gd name="connsiteY95" fmla="*/ 2184990 h 8346397"/>
                <a:gd name="connsiteX96" fmla="*/ 977352 w 4233616"/>
                <a:gd name="connsiteY96" fmla="*/ 2273097 h 8346397"/>
                <a:gd name="connsiteX97" fmla="*/ 1120227 w 4233616"/>
                <a:gd name="connsiteY97" fmla="*/ 2335009 h 8346397"/>
                <a:gd name="connsiteX98" fmla="*/ 1170234 w 4233616"/>
                <a:gd name="connsiteY98" fmla="*/ 2370727 h 8346397"/>
                <a:gd name="connsiteX99" fmla="*/ 1222621 w 4233616"/>
                <a:gd name="connsiteY99" fmla="*/ 2387397 h 8346397"/>
                <a:gd name="connsiteX100" fmla="*/ 1272627 w 4233616"/>
                <a:gd name="connsiteY100" fmla="*/ 2437403 h 8346397"/>
                <a:gd name="connsiteX101" fmla="*/ 1329777 w 4233616"/>
                <a:gd name="connsiteY101" fmla="*/ 2458834 h 8346397"/>
                <a:gd name="connsiteX102" fmla="*/ 1422646 w 4233616"/>
                <a:gd name="connsiteY102" fmla="*/ 2535034 h 8346397"/>
                <a:gd name="connsiteX103" fmla="*/ 1508371 w 4233616"/>
                <a:gd name="connsiteY103" fmla="*/ 2568373 h 8346397"/>
                <a:gd name="connsiteX104" fmla="*/ 1641721 w 4233616"/>
                <a:gd name="connsiteY104" fmla="*/ 2716009 h 8346397"/>
                <a:gd name="connsiteX105" fmla="*/ 1725065 w 4233616"/>
                <a:gd name="connsiteY105" fmla="*/ 2870790 h 8346397"/>
                <a:gd name="connsiteX106" fmla="*/ 1850477 w 4233616"/>
                <a:gd name="connsiteY106" fmla="*/ 2931907 h 8346397"/>
                <a:gd name="connsiteX107" fmla="*/ 1896514 w 4233616"/>
                <a:gd name="connsiteY107" fmla="*/ 2977947 h 8346397"/>
                <a:gd name="connsiteX108" fmla="*/ 1927471 w 4233616"/>
                <a:gd name="connsiteY108" fmla="*/ 3082722 h 8346397"/>
                <a:gd name="connsiteX109" fmla="*/ 1989383 w 4233616"/>
                <a:gd name="connsiteY109" fmla="*/ 3185115 h 8346397"/>
                <a:gd name="connsiteX110" fmla="*/ 2051296 w 4233616"/>
                <a:gd name="connsiteY110" fmla="*/ 3223215 h 8346397"/>
                <a:gd name="connsiteX111" fmla="*/ 2182265 w 4233616"/>
                <a:gd name="connsiteY111" fmla="*/ 3370853 h 8346397"/>
                <a:gd name="connsiteX112" fmla="*/ 2325139 w 4233616"/>
                <a:gd name="connsiteY112" fmla="*/ 3447053 h 8346397"/>
                <a:gd name="connsiteX113" fmla="*/ 2384671 w 4233616"/>
                <a:gd name="connsiteY113" fmla="*/ 3532778 h 8346397"/>
                <a:gd name="connsiteX114" fmla="*/ 2432296 w 4233616"/>
                <a:gd name="connsiteY114" fmla="*/ 3599453 h 8346397"/>
                <a:gd name="connsiteX115" fmla="*/ 2479921 w 4233616"/>
                <a:gd name="connsiteY115" fmla="*/ 3589929 h 8346397"/>
                <a:gd name="connsiteX116" fmla="*/ 2484683 w 4233616"/>
                <a:gd name="connsiteY116" fmla="*/ 3742328 h 8346397"/>
                <a:gd name="connsiteX117" fmla="*/ 2537071 w 4233616"/>
                <a:gd name="connsiteY117" fmla="*/ 3835197 h 8346397"/>
                <a:gd name="connsiteX118" fmla="*/ 2529927 w 4233616"/>
                <a:gd name="connsiteY118" fmla="*/ 3873297 h 8346397"/>
                <a:gd name="connsiteX119" fmla="*/ 2598983 w 4233616"/>
                <a:gd name="connsiteY119" fmla="*/ 3909015 h 8346397"/>
                <a:gd name="connsiteX120" fmla="*/ 2656133 w 4233616"/>
                <a:gd name="connsiteY120" fmla="*/ 3854247 h 8346397"/>
                <a:gd name="connsiteX121" fmla="*/ 2689471 w 4233616"/>
                <a:gd name="connsiteY121" fmla="*/ 3937590 h 8346397"/>
                <a:gd name="connsiteX122" fmla="*/ 2734715 w 4233616"/>
                <a:gd name="connsiteY122" fmla="*/ 3982834 h 8346397"/>
                <a:gd name="connsiteX123" fmla="*/ 2808533 w 4233616"/>
                <a:gd name="connsiteY123" fmla="*/ 4006647 h 8346397"/>
                <a:gd name="connsiteX124" fmla="*/ 2860921 w 4233616"/>
                <a:gd name="connsiteY124" fmla="*/ 4075703 h 8346397"/>
                <a:gd name="connsiteX125" fmla="*/ 2946646 w 4233616"/>
                <a:gd name="connsiteY125" fmla="*/ 4130472 h 8346397"/>
                <a:gd name="connsiteX126" fmla="*/ 2999033 w 4233616"/>
                <a:gd name="connsiteY126" fmla="*/ 4163809 h 8346397"/>
                <a:gd name="connsiteX127" fmla="*/ 2870446 w 4233616"/>
                <a:gd name="connsiteY127" fmla="*/ 4256678 h 8346397"/>
                <a:gd name="connsiteX128" fmla="*/ 2868064 w 4233616"/>
                <a:gd name="connsiteY128" fmla="*/ 4311446 h 8346397"/>
                <a:gd name="connsiteX129" fmla="*/ 2970458 w 4233616"/>
                <a:gd name="connsiteY129" fmla="*/ 4428128 h 8346397"/>
                <a:gd name="connsiteX130" fmla="*/ 3065708 w 4233616"/>
                <a:gd name="connsiteY130" fmla="*/ 4490040 h 8346397"/>
                <a:gd name="connsiteX131" fmla="*/ 3096665 w 4233616"/>
                <a:gd name="connsiteY131" fmla="*/ 4528140 h 8346397"/>
                <a:gd name="connsiteX132" fmla="*/ 3082377 w 4233616"/>
                <a:gd name="connsiteY132" fmla="*/ 4609103 h 8346397"/>
                <a:gd name="connsiteX133" fmla="*/ 3077615 w 4233616"/>
                <a:gd name="connsiteY133" fmla="*/ 4692447 h 8346397"/>
                <a:gd name="connsiteX134" fmla="*/ 3034752 w 4233616"/>
                <a:gd name="connsiteY134" fmla="*/ 4701972 h 8346397"/>
                <a:gd name="connsiteX135" fmla="*/ 3008558 w 4233616"/>
                <a:gd name="connsiteY135" fmla="*/ 4718640 h 8346397"/>
                <a:gd name="connsiteX136" fmla="*/ 3053802 w 4233616"/>
                <a:gd name="connsiteY136" fmla="*/ 4795632 h 8346397"/>
                <a:gd name="connsiteX137" fmla="*/ 3037133 w 4233616"/>
                <a:gd name="connsiteY137" fmla="*/ 4868659 h 8346397"/>
                <a:gd name="connsiteX138" fmla="*/ 3020465 w 4233616"/>
                <a:gd name="connsiteY138" fmla="*/ 5004390 h 8346397"/>
                <a:gd name="connsiteX139" fmla="*/ 2982365 w 4233616"/>
                <a:gd name="connsiteY139" fmla="*/ 5044872 h 8346397"/>
                <a:gd name="connsiteX140" fmla="*/ 2965696 w 4233616"/>
                <a:gd name="connsiteY140" fmla="*/ 5166315 h 8346397"/>
                <a:gd name="connsiteX141" fmla="*/ 2937121 w 4233616"/>
                <a:gd name="connsiteY141" fmla="*/ 5285378 h 8346397"/>
                <a:gd name="connsiteX142" fmla="*/ 2989508 w 4233616"/>
                <a:gd name="connsiteY142" fmla="*/ 5302047 h 8346397"/>
                <a:gd name="connsiteX143" fmla="*/ 2987127 w 4233616"/>
                <a:gd name="connsiteY143" fmla="*/ 5347290 h 8346397"/>
                <a:gd name="connsiteX144" fmla="*/ 2984746 w 4233616"/>
                <a:gd name="connsiteY144" fmla="*/ 5402059 h 8346397"/>
                <a:gd name="connsiteX145" fmla="*/ 3041896 w 4233616"/>
                <a:gd name="connsiteY145" fmla="*/ 5471115 h 8346397"/>
                <a:gd name="connsiteX146" fmla="*/ 3089521 w 4233616"/>
                <a:gd name="connsiteY146" fmla="*/ 5597322 h 8346397"/>
                <a:gd name="connsiteX147" fmla="*/ 2996652 w 4233616"/>
                <a:gd name="connsiteY147" fmla="*/ 5887834 h 8346397"/>
                <a:gd name="connsiteX148" fmla="*/ 3018083 w 4233616"/>
                <a:gd name="connsiteY148" fmla="*/ 5942603 h 8346397"/>
                <a:gd name="connsiteX149" fmla="*/ 3044277 w 4233616"/>
                <a:gd name="connsiteY149" fmla="*/ 5994990 h 8346397"/>
                <a:gd name="connsiteX150" fmla="*/ 3049040 w 4233616"/>
                <a:gd name="connsiteY150" fmla="*/ 6099765 h 8346397"/>
                <a:gd name="connsiteX151" fmla="*/ 3028402 w 4233616"/>
                <a:gd name="connsiteY151" fmla="*/ 6195807 h 8346397"/>
                <a:gd name="connsiteX152" fmla="*/ 2956170 w 4233616"/>
                <a:gd name="connsiteY152" fmla="*/ 6259310 h 8346397"/>
                <a:gd name="connsiteX153" fmla="*/ 2920452 w 4233616"/>
                <a:gd name="connsiteY153" fmla="*/ 6240259 h 8346397"/>
                <a:gd name="connsiteX154" fmla="*/ 2849015 w 4233616"/>
                <a:gd name="connsiteY154" fmla="*/ 6252165 h 8346397"/>
                <a:gd name="connsiteX155" fmla="*/ 2713283 w 4233616"/>
                <a:gd name="connsiteY155" fmla="*/ 6364084 h 8346397"/>
                <a:gd name="connsiteX156" fmla="*/ 2606127 w 4233616"/>
                <a:gd name="connsiteY156" fmla="*/ 6349797 h 8346397"/>
                <a:gd name="connsiteX157" fmla="*/ 2575171 w 4233616"/>
                <a:gd name="connsiteY157" fmla="*/ 6378372 h 8346397"/>
                <a:gd name="connsiteX158" fmla="*/ 2508495 w 4233616"/>
                <a:gd name="connsiteY158" fmla="*/ 6423614 h 8346397"/>
                <a:gd name="connsiteX159" fmla="*/ 2391815 w 4233616"/>
                <a:gd name="connsiteY159" fmla="*/ 6411709 h 8346397"/>
                <a:gd name="connsiteX160" fmla="*/ 2368002 w 4233616"/>
                <a:gd name="connsiteY160" fmla="*/ 6528390 h 8346397"/>
                <a:gd name="connsiteX161" fmla="*/ 2363240 w 4233616"/>
                <a:gd name="connsiteY161" fmla="*/ 6564109 h 8346397"/>
                <a:gd name="connsiteX162" fmla="*/ 2339428 w 4233616"/>
                <a:gd name="connsiteY162" fmla="*/ 6583159 h 8346397"/>
                <a:gd name="connsiteX163" fmla="*/ 2141783 w 4233616"/>
                <a:gd name="connsiteY163" fmla="*/ 6535534 h 8346397"/>
                <a:gd name="connsiteX164" fmla="*/ 2103683 w 4233616"/>
                <a:gd name="connsiteY164" fmla="*/ 6587922 h 8346397"/>
                <a:gd name="connsiteX165" fmla="*/ 2072727 w 4233616"/>
                <a:gd name="connsiteY165" fmla="*/ 6683172 h 8346397"/>
                <a:gd name="connsiteX166" fmla="*/ 2039389 w 4233616"/>
                <a:gd name="connsiteY166" fmla="*/ 6747465 h 8346397"/>
                <a:gd name="connsiteX167" fmla="*/ 2051296 w 4233616"/>
                <a:gd name="connsiteY167" fmla="*/ 6809378 h 8346397"/>
                <a:gd name="connsiteX168" fmla="*/ 2184646 w 4233616"/>
                <a:gd name="connsiteY168" fmla="*/ 6921297 h 8346397"/>
                <a:gd name="connsiteX169" fmla="*/ 2253702 w 4233616"/>
                <a:gd name="connsiteY169" fmla="*/ 6954634 h 8346397"/>
                <a:gd name="connsiteX170" fmla="*/ 2237033 w 4233616"/>
                <a:gd name="connsiteY170" fmla="*/ 6978447 h 8346397"/>
                <a:gd name="connsiteX171" fmla="*/ 2201315 w 4233616"/>
                <a:gd name="connsiteY171" fmla="*/ 6997497 h 8346397"/>
                <a:gd name="connsiteX172" fmla="*/ 2234652 w 4233616"/>
                <a:gd name="connsiteY172" fmla="*/ 7073697 h 8346397"/>
                <a:gd name="connsiteX173" fmla="*/ 2203696 w 4233616"/>
                <a:gd name="connsiteY173" fmla="*/ 7095128 h 8346397"/>
                <a:gd name="connsiteX174" fmla="*/ 2098921 w 4233616"/>
                <a:gd name="connsiteY174" fmla="*/ 7033215 h 8346397"/>
                <a:gd name="connsiteX175" fmla="*/ 2056058 w 4233616"/>
                <a:gd name="connsiteY175" fmla="*/ 7059409 h 8346397"/>
                <a:gd name="connsiteX176" fmla="*/ 1996527 w 4233616"/>
                <a:gd name="connsiteY176" fmla="*/ 6957015 h 8346397"/>
                <a:gd name="connsiteX177" fmla="*/ 1879846 w 4233616"/>
                <a:gd name="connsiteY177" fmla="*/ 6983209 h 8346397"/>
                <a:gd name="connsiteX178" fmla="*/ 1815552 w 4233616"/>
                <a:gd name="connsiteY178" fmla="*/ 6987972 h 8346397"/>
                <a:gd name="connsiteX179" fmla="*/ 1765546 w 4233616"/>
                <a:gd name="connsiteY179" fmla="*/ 6983210 h 8346397"/>
                <a:gd name="connsiteX180" fmla="*/ 1708396 w 4233616"/>
                <a:gd name="connsiteY180" fmla="*/ 7028453 h 8346397"/>
                <a:gd name="connsiteX181" fmla="*/ 1529802 w 4233616"/>
                <a:gd name="connsiteY181" fmla="*/ 6987972 h 8346397"/>
                <a:gd name="connsiteX182" fmla="*/ 1553614 w 4233616"/>
                <a:gd name="connsiteY182" fmla="*/ 7114178 h 8346397"/>
                <a:gd name="connsiteX183" fmla="*/ 1477415 w 4233616"/>
                <a:gd name="connsiteY183" fmla="*/ 7159422 h 8346397"/>
                <a:gd name="connsiteX184" fmla="*/ 1415502 w 4233616"/>
                <a:gd name="connsiteY184" fmla="*/ 7226096 h 8346397"/>
                <a:gd name="connsiteX185" fmla="*/ 1265483 w 4233616"/>
                <a:gd name="connsiteY185" fmla="*/ 7218953 h 8346397"/>
                <a:gd name="connsiteX186" fmla="*/ 1213096 w 4233616"/>
                <a:gd name="connsiteY18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168102 w 4233616"/>
                <a:gd name="connsiteY14" fmla="*/ 1139620 h 8346397"/>
                <a:gd name="connsiteX15" fmla="*/ 3225252 w 4233616"/>
                <a:gd name="connsiteY15" fmla="*/ 1049132 h 8346397"/>
                <a:gd name="connsiteX16" fmla="*/ 3310977 w 4233616"/>
                <a:gd name="connsiteY16" fmla="*/ 996745 h 8346397"/>
                <a:gd name="connsiteX17" fmla="*/ 3056977 w 4233616"/>
                <a:gd name="connsiteY17" fmla="*/ 982457 h 8346397"/>
                <a:gd name="connsiteX18" fmla="*/ 2958552 w 4233616"/>
                <a:gd name="connsiteY18" fmla="*/ 976107 h 8346397"/>
                <a:gd name="connsiteX19" fmla="*/ 2926802 w 4233616"/>
                <a:gd name="connsiteY19" fmla="*/ 906257 h 8346397"/>
                <a:gd name="connsiteX20" fmla="*/ 2866477 w 4233616"/>
                <a:gd name="connsiteY20" fmla="*/ 893559 h 8346397"/>
                <a:gd name="connsiteX21" fmla="*/ 2799802 w 4233616"/>
                <a:gd name="connsiteY21" fmla="*/ 874507 h 8346397"/>
                <a:gd name="connsiteX22" fmla="*/ 2761702 w 4233616"/>
                <a:gd name="connsiteY22" fmla="*/ 807832 h 8346397"/>
                <a:gd name="connsiteX23" fmla="*/ 2609302 w 4233616"/>
                <a:gd name="connsiteY23" fmla="*/ 760207 h 8346397"/>
                <a:gd name="connsiteX24" fmla="*/ 2580727 w 4233616"/>
                <a:gd name="connsiteY24" fmla="*/ 604632 h 8346397"/>
                <a:gd name="connsiteX25" fmla="*/ 2526752 w 4233616"/>
                <a:gd name="connsiteY25" fmla="*/ 531609 h 8346397"/>
                <a:gd name="connsiteX26" fmla="*/ 2596602 w 4233616"/>
                <a:gd name="connsiteY26" fmla="*/ 407782 h 8346397"/>
                <a:gd name="connsiteX27" fmla="*/ 2629939 w 4233616"/>
                <a:gd name="connsiteY27" fmla="*/ 310947 h 8346397"/>
                <a:gd name="connsiteX28" fmla="*/ 2517227 w 4233616"/>
                <a:gd name="connsiteY28" fmla="*/ 239507 h 8346397"/>
                <a:gd name="connsiteX29" fmla="*/ 2402927 w 4233616"/>
                <a:gd name="connsiteY29" fmla="*/ 271257 h 8346397"/>
                <a:gd name="connsiteX30" fmla="*/ 2275927 w 4233616"/>
                <a:gd name="connsiteY30" fmla="*/ 198232 h 8346397"/>
                <a:gd name="connsiteX31" fmla="*/ 2133052 w 4233616"/>
                <a:gd name="connsiteY31" fmla="*/ 233157 h 8346397"/>
                <a:gd name="connsiteX32" fmla="*/ 1913977 w 4233616"/>
                <a:gd name="connsiteY32" fmla="*/ 36309 h 8346397"/>
                <a:gd name="connsiteX33" fmla="*/ 1777452 w 4233616"/>
                <a:gd name="connsiteY33" fmla="*/ 13289 h 8346397"/>
                <a:gd name="connsiteX34" fmla="*/ 1703633 w 4233616"/>
                <a:gd name="connsiteY34" fmla="*/ 41864 h 8346397"/>
                <a:gd name="connsiteX35" fmla="*/ 1615527 w 4233616"/>
                <a:gd name="connsiteY35" fmla="*/ 75203 h 8346397"/>
                <a:gd name="connsiteX36" fmla="*/ 1515515 w 4233616"/>
                <a:gd name="connsiteY36" fmla="*/ 129971 h 8346397"/>
                <a:gd name="connsiteX37" fmla="*/ 1525040 w 4233616"/>
                <a:gd name="connsiteY37" fmla="*/ 194264 h 8346397"/>
                <a:gd name="connsiteX38" fmla="*/ 1505990 w 4233616"/>
                <a:gd name="connsiteY38" fmla="*/ 251415 h 8346397"/>
                <a:gd name="connsiteX39" fmla="*/ 1413121 w 4233616"/>
                <a:gd name="connsiteY39" fmla="*/ 270464 h 8346397"/>
                <a:gd name="connsiteX40" fmla="*/ 1339302 w 4233616"/>
                <a:gd name="connsiteY40" fmla="*/ 306184 h 8346397"/>
                <a:gd name="connsiteX41" fmla="*/ 1260721 w 4233616"/>
                <a:gd name="connsiteY41" fmla="*/ 346665 h 8346397"/>
                <a:gd name="connsiteX42" fmla="*/ 1191665 w 4233616"/>
                <a:gd name="connsiteY42" fmla="*/ 272847 h 8346397"/>
                <a:gd name="connsiteX43" fmla="*/ 1082127 w 4233616"/>
                <a:gd name="connsiteY43" fmla="*/ 353809 h 8346397"/>
                <a:gd name="connsiteX44" fmla="*/ 1020215 w 4233616"/>
                <a:gd name="connsiteY44" fmla="*/ 420484 h 8346397"/>
                <a:gd name="connsiteX45" fmla="*/ 858290 w 4233616"/>
                <a:gd name="connsiteY45" fmla="*/ 301422 h 8346397"/>
                <a:gd name="connsiteX46" fmla="*/ 796377 w 4233616"/>
                <a:gd name="connsiteY46" fmla="*/ 406196 h 8346397"/>
                <a:gd name="connsiteX47" fmla="*/ 755896 w 4233616"/>
                <a:gd name="connsiteY47" fmla="*/ 341903 h 8346397"/>
                <a:gd name="connsiteX48" fmla="*/ 689221 w 4233616"/>
                <a:gd name="connsiteY48" fmla="*/ 270465 h 8346397"/>
                <a:gd name="connsiteX49" fmla="*/ 667790 w 4233616"/>
                <a:gd name="connsiteY49" fmla="*/ 313328 h 8346397"/>
                <a:gd name="connsiteX50" fmla="*/ 620165 w 4233616"/>
                <a:gd name="connsiteY50" fmla="*/ 382384 h 8346397"/>
                <a:gd name="connsiteX51" fmla="*/ 589208 w 4233616"/>
                <a:gd name="connsiteY51" fmla="*/ 396672 h 8346397"/>
                <a:gd name="connsiteX52" fmla="*/ 498721 w 4233616"/>
                <a:gd name="connsiteY52" fmla="*/ 482397 h 8346397"/>
                <a:gd name="connsiteX53" fmla="*/ 396327 w 4233616"/>
                <a:gd name="connsiteY53" fmla="*/ 380003 h 8346397"/>
                <a:gd name="connsiteX54" fmla="*/ 243927 w 4233616"/>
                <a:gd name="connsiteY54" fmla="*/ 294278 h 8346397"/>
                <a:gd name="connsiteX55" fmla="*/ 174871 w 4233616"/>
                <a:gd name="connsiteY55" fmla="*/ 327615 h 8346397"/>
                <a:gd name="connsiteX56" fmla="*/ 127246 w 4233616"/>
                <a:gd name="connsiteY56" fmla="*/ 410959 h 8346397"/>
                <a:gd name="connsiteX57" fmla="*/ 43902 w 4233616"/>
                <a:gd name="connsiteY57" fmla="*/ 472872 h 8346397"/>
                <a:gd name="connsiteX58" fmla="*/ 8183 w 4233616"/>
                <a:gd name="connsiteY58" fmla="*/ 484778 h 8346397"/>
                <a:gd name="connsiteX59" fmla="*/ 198683 w 4233616"/>
                <a:gd name="connsiteY59" fmla="*/ 689565 h 8346397"/>
                <a:gd name="connsiteX60" fmla="*/ 265359 w 4233616"/>
                <a:gd name="connsiteY60" fmla="*/ 706234 h 8346397"/>
                <a:gd name="connsiteX61" fmla="*/ 298697 w 4233616"/>
                <a:gd name="connsiteY61" fmla="*/ 730047 h 8346397"/>
                <a:gd name="connsiteX62" fmla="*/ 296315 w 4233616"/>
                <a:gd name="connsiteY62" fmla="*/ 901496 h 8346397"/>
                <a:gd name="connsiteX63" fmla="*/ 362990 w 4233616"/>
                <a:gd name="connsiteY63" fmla="*/ 906259 h 8346397"/>
                <a:gd name="connsiteX64" fmla="*/ 401090 w 4233616"/>
                <a:gd name="connsiteY64" fmla="*/ 856253 h 8346397"/>
                <a:gd name="connsiteX65" fmla="*/ 482052 w 4233616"/>
                <a:gd name="connsiteY65" fmla="*/ 894353 h 8346397"/>
                <a:gd name="connsiteX66" fmla="*/ 420140 w 4233616"/>
                <a:gd name="connsiteY66" fmla="*/ 1039609 h 8346397"/>
                <a:gd name="connsiteX67" fmla="*/ 434427 w 4233616"/>
                <a:gd name="connsiteY67" fmla="*/ 1087234 h 8346397"/>
                <a:gd name="connsiteX68" fmla="*/ 379658 w 4233616"/>
                <a:gd name="connsiteY68" fmla="*/ 1139622 h 8346397"/>
                <a:gd name="connsiteX69" fmla="*/ 415377 w 4233616"/>
                <a:gd name="connsiteY69" fmla="*/ 1168196 h 8346397"/>
                <a:gd name="connsiteX70" fmla="*/ 486815 w 4233616"/>
                <a:gd name="connsiteY70" fmla="*/ 1256303 h 8346397"/>
                <a:gd name="connsiteX71" fmla="*/ 527296 w 4233616"/>
                <a:gd name="connsiteY71" fmla="*/ 1344409 h 8346397"/>
                <a:gd name="connsiteX72" fmla="*/ 636833 w 4233616"/>
                <a:gd name="connsiteY72" fmla="*/ 1396797 h 8346397"/>
                <a:gd name="connsiteX73" fmla="*/ 746371 w 4233616"/>
                <a:gd name="connsiteY73" fmla="*/ 1420609 h 8346397"/>
                <a:gd name="connsiteX74" fmla="*/ 829715 w 4233616"/>
                <a:gd name="connsiteY74" fmla="*/ 1468234 h 8346397"/>
                <a:gd name="connsiteX75" fmla="*/ 913058 w 4233616"/>
                <a:gd name="connsiteY75" fmla="*/ 1442040 h 8346397"/>
                <a:gd name="connsiteX76" fmla="*/ 994021 w 4233616"/>
                <a:gd name="connsiteY76" fmla="*/ 1368222 h 8346397"/>
                <a:gd name="connsiteX77" fmla="*/ 1103558 w 4233616"/>
                <a:gd name="connsiteY77" fmla="*/ 1351553 h 8346397"/>
                <a:gd name="connsiteX78" fmla="*/ 1170233 w 4233616"/>
                <a:gd name="connsiteY78" fmla="*/ 1356315 h 8346397"/>
                <a:gd name="connsiteX79" fmla="*/ 1329777 w 4233616"/>
                <a:gd name="connsiteY79" fmla="*/ 1465853 h 8346397"/>
                <a:gd name="connsiteX80" fmla="*/ 1389308 w 4233616"/>
                <a:gd name="connsiteY80" fmla="*/ 1494428 h 8346397"/>
                <a:gd name="connsiteX81" fmla="*/ 1260721 w 4233616"/>
                <a:gd name="connsiteY81" fmla="*/ 1596822 h 8346397"/>
                <a:gd name="connsiteX82" fmla="*/ 1263102 w 4233616"/>
                <a:gd name="connsiteY82" fmla="*/ 1661115 h 8346397"/>
                <a:gd name="connsiteX83" fmla="*/ 1425027 w 4233616"/>
                <a:gd name="connsiteY83" fmla="*/ 1613490 h 8346397"/>
                <a:gd name="connsiteX84" fmla="*/ 1386927 w 4233616"/>
                <a:gd name="connsiteY84" fmla="*/ 1677784 h 8346397"/>
                <a:gd name="connsiteX85" fmla="*/ 1405977 w 4233616"/>
                <a:gd name="connsiteY85" fmla="*/ 1751603 h 8346397"/>
                <a:gd name="connsiteX86" fmla="*/ 1517896 w 4233616"/>
                <a:gd name="connsiteY86" fmla="*/ 1787322 h 8346397"/>
                <a:gd name="connsiteX87" fmla="*/ 1591715 w 4233616"/>
                <a:gd name="connsiteY87" fmla="*/ 1803990 h 8346397"/>
                <a:gd name="connsiteX88" fmla="*/ 1501227 w 4233616"/>
                <a:gd name="connsiteY88" fmla="*/ 1934959 h 8346397"/>
                <a:gd name="connsiteX89" fmla="*/ 1494083 w 4233616"/>
                <a:gd name="connsiteY89" fmla="*/ 1984965 h 8346397"/>
                <a:gd name="connsiteX90" fmla="*/ 1422646 w 4233616"/>
                <a:gd name="connsiteY90" fmla="*/ 2020684 h 8346397"/>
                <a:gd name="connsiteX91" fmla="*/ 1391690 w 4233616"/>
                <a:gd name="connsiteY91" fmla="*/ 2082597 h 8346397"/>
                <a:gd name="connsiteX92" fmla="*/ 1260721 w 4233616"/>
                <a:gd name="connsiteY92" fmla="*/ 2056403 h 8346397"/>
                <a:gd name="connsiteX93" fmla="*/ 1139277 w 4233616"/>
                <a:gd name="connsiteY93" fmla="*/ 2056402 h 8346397"/>
                <a:gd name="connsiteX94" fmla="*/ 1072602 w 4233616"/>
                <a:gd name="connsiteY94" fmla="*/ 2084978 h 8346397"/>
                <a:gd name="connsiteX95" fmla="*/ 1065458 w 4233616"/>
                <a:gd name="connsiteY95" fmla="*/ 2184990 h 8346397"/>
                <a:gd name="connsiteX96" fmla="*/ 977352 w 4233616"/>
                <a:gd name="connsiteY96" fmla="*/ 2273097 h 8346397"/>
                <a:gd name="connsiteX97" fmla="*/ 1120227 w 4233616"/>
                <a:gd name="connsiteY97" fmla="*/ 2335009 h 8346397"/>
                <a:gd name="connsiteX98" fmla="*/ 1170234 w 4233616"/>
                <a:gd name="connsiteY98" fmla="*/ 2370727 h 8346397"/>
                <a:gd name="connsiteX99" fmla="*/ 1222621 w 4233616"/>
                <a:gd name="connsiteY99" fmla="*/ 2387397 h 8346397"/>
                <a:gd name="connsiteX100" fmla="*/ 1272627 w 4233616"/>
                <a:gd name="connsiteY100" fmla="*/ 2437403 h 8346397"/>
                <a:gd name="connsiteX101" fmla="*/ 1329777 w 4233616"/>
                <a:gd name="connsiteY101" fmla="*/ 2458834 h 8346397"/>
                <a:gd name="connsiteX102" fmla="*/ 1422646 w 4233616"/>
                <a:gd name="connsiteY102" fmla="*/ 2535034 h 8346397"/>
                <a:gd name="connsiteX103" fmla="*/ 1508371 w 4233616"/>
                <a:gd name="connsiteY103" fmla="*/ 2568373 h 8346397"/>
                <a:gd name="connsiteX104" fmla="*/ 1641721 w 4233616"/>
                <a:gd name="connsiteY104" fmla="*/ 2716009 h 8346397"/>
                <a:gd name="connsiteX105" fmla="*/ 1725065 w 4233616"/>
                <a:gd name="connsiteY105" fmla="*/ 2870790 h 8346397"/>
                <a:gd name="connsiteX106" fmla="*/ 1850477 w 4233616"/>
                <a:gd name="connsiteY106" fmla="*/ 2931907 h 8346397"/>
                <a:gd name="connsiteX107" fmla="*/ 1896514 w 4233616"/>
                <a:gd name="connsiteY107" fmla="*/ 2977947 h 8346397"/>
                <a:gd name="connsiteX108" fmla="*/ 1927471 w 4233616"/>
                <a:gd name="connsiteY108" fmla="*/ 3082722 h 8346397"/>
                <a:gd name="connsiteX109" fmla="*/ 1989383 w 4233616"/>
                <a:gd name="connsiteY109" fmla="*/ 3185115 h 8346397"/>
                <a:gd name="connsiteX110" fmla="*/ 2051296 w 4233616"/>
                <a:gd name="connsiteY110" fmla="*/ 3223215 h 8346397"/>
                <a:gd name="connsiteX111" fmla="*/ 2182265 w 4233616"/>
                <a:gd name="connsiteY111" fmla="*/ 3370853 h 8346397"/>
                <a:gd name="connsiteX112" fmla="*/ 2325139 w 4233616"/>
                <a:gd name="connsiteY112" fmla="*/ 3447053 h 8346397"/>
                <a:gd name="connsiteX113" fmla="*/ 2384671 w 4233616"/>
                <a:gd name="connsiteY113" fmla="*/ 3532778 h 8346397"/>
                <a:gd name="connsiteX114" fmla="*/ 2432296 w 4233616"/>
                <a:gd name="connsiteY114" fmla="*/ 3599453 h 8346397"/>
                <a:gd name="connsiteX115" fmla="*/ 2479921 w 4233616"/>
                <a:gd name="connsiteY115" fmla="*/ 3589929 h 8346397"/>
                <a:gd name="connsiteX116" fmla="*/ 2484683 w 4233616"/>
                <a:gd name="connsiteY116" fmla="*/ 3742328 h 8346397"/>
                <a:gd name="connsiteX117" fmla="*/ 2537071 w 4233616"/>
                <a:gd name="connsiteY117" fmla="*/ 3835197 h 8346397"/>
                <a:gd name="connsiteX118" fmla="*/ 2529927 w 4233616"/>
                <a:gd name="connsiteY118" fmla="*/ 3873297 h 8346397"/>
                <a:gd name="connsiteX119" fmla="*/ 2598983 w 4233616"/>
                <a:gd name="connsiteY119" fmla="*/ 3909015 h 8346397"/>
                <a:gd name="connsiteX120" fmla="*/ 2656133 w 4233616"/>
                <a:gd name="connsiteY120" fmla="*/ 3854247 h 8346397"/>
                <a:gd name="connsiteX121" fmla="*/ 2689471 w 4233616"/>
                <a:gd name="connsiteY121" fmla="*/ 3937590 h 8346397"/>
                <a:gd name="connsiteX122" fmla="*/ 2734715 w 4233616"/>
                <a:gd name="connsiteY122" fmla="*/ 3982834 h 8346397"/>
                <a:gd name="connsiteX123" fmla="*/ 2808533 w 4233616"/>
                <a:gd name="connsiteY123" fmla="*/ 4006647 h 8346397"/>
                <a:gd name="connsiteX124" fmla="*/ 2860921 w 4233616"/>
                <a:gd name="connsiteY124" fmla="*/ 4075703 h 8346397"/>
                <a:gd name="connsiteX125" fmla="*/ 2946646 w 4233616"/>
                <a:gd name="connsiteY125" fmla="*/ 4130472 h 8346397"/>
                <a:gd name="connsiteX126" fmla="*/ 2999033 w 4233616"/>
                <a:gd name="connsiteY126" fmla="*/ 4163809 h 8346397"/>
                <a:gd name="connsiteX127" fmla="*/ 2870446 w 4233616"/>
                <a:gd name="connsiteY127" fmla="*/ 4256678 h 8346397"/>
                <a:gd name="connsiteX128" fmla="*/ 2868064 w 4233616"/>
                <a:gd name="connsiteY128" fmla="*/ 4311446 h 8346397"/>
                <a:gd name="connsiteX129" fmla="*/ 2970458 w 4233616"/>
                <a:gd name="connsiteY129" fmla="*/ 4428128 h 8346397"/>
                <a:gd name="connsiteX130" fmla="*/ 3065708 w 4233616"/>
                <a:gd name="connsiteY130" fmla="*/ 4490040 h 8346397"/>
                <a:gd name="connsiteX131" fmla="*/ 3096665 w 4233616"/>
                <a:gd name="connsiteY131" fmla="*/ 4528140 h 8346397"/>
                <a:gd name="connsiteX132" fmla="*/ 3082377 w 4233616"/>
                <a:gd name="connsiteY132" fmla="*/ 4609103 h 8346397"/>
                <a:gd name="connsiteX133" fmla="*/ 3077615 w 4233616"/>
                <a:gd name="connsiteY133" fmla="*/ 4692447 h 8346397"/>
                <a:gd name="connsiteX134" fmla="*/ 3034752 w 4233616"/>
                <a:gd name="connsiteY134" fmla="*/ 4701972 h 8346397"/>
                <a:gd name="connsiteX135" fmla="*/ 3008558 w 4233616"/>
                <a:gd name="connsiteY135" fmla="*/ 4718640 h 8346397"/>
                <a:gd name="connsiteX136" fmla="*/ 3053802 w 4233616"/>
                <a:gd name="connsiteY136" fmla="*/ 4795632 h 8346397"/>
                <a:gd name="connsiteX137" fmla="*/ 3037133 w 4233616"/>
                <a:gd name="connsiteY137" fmla="*/ 4868659 h 8346397"/>
                <a:gd name="connsiteX138" fmla="*/ 3020465 w 4233616"/>
                <a:gd name="connsiteY138" fmla="*/ 5004390 h 8346397"/>
                <a:gd name="connsiteX139" fmla="*/ 2982365 w 4233616"/>
                <a:gd name="connsiteY139" fmla="*/ 5044872 h 8346397"/>
                <a:gd name="connsiteX140" fmla="*/ 2965696 w 4233616"/>
                <a:gd name="connsiteY140" fmla="*/ 5166315 h 8346397"/>
                <a:gd name="connsiteX141" fmla="*/ 2937121 w 4233616"/>
                <a:gd name="connsiteY141" fmla="*/ 5285378 h 8346397"/>
                <a:gd name="connsiteX142" fmla="*/ 2989508 w 4233616"/>
                <a:gd name="connsiteY142" fmla="*/ 5302047 h 8346397"/>
                <a:gd name="connsiteX143" fmla="*/ 2987127 w 4233616"/>
                <a:gd name="connsiteY143" fmla="*/ 5347290 h 8346397"/>
                <a:gd name="connsiteX144" fmla="*/ 2984746 w 4233616"/>
                <a:gd name="connsiteY144" fmla="*/ 5402059 h 8346397"/>
                <a:gd name="connsiteX145" fmla="*/ 3041896 w 4233616"/>
                <a:gd name="connsiteY145" fmla="*/ 5471115 h 8346397"/>
                <a:gd name="connsiteX146" fmla="*/ 3089521 w 4233616"/>
                <a:gd name="connsiteY146" fmla="*/ 5597322 h 8346397"/>
                <a:gd name="connsiteX147" fmla="*/ 2996652 w 4233616"/>
                <a:gd name="connsiteY147" fmla="*/ 5887834 h 8346397"/>
                <a:gd name="connsiteX148" fmla="*/ 3018083 w 4233616"/>
                <a:gd name="connsiteY148" fmla="*/ 5942603 h 8346397"/>
                <a:gd name="connsiteX149" fmla="*/ 3044277 w 4233616"/>
                <a:gd name="connsiteY149" fmla="*/ 5994990 h 8346397"/>
                <a:gd name="connsiteX150" fmla="*/ 3049040 w 4233616"/>
                <a:gd name="connsiteY150" fmla="*/ 6099765 h 8346397"/>
                <a:gd name="connsiteX151" fmla="*/ 3028402 w 4233616"/>
                <a:gd name="connsiteY151" fmla="*/ 6195807 h 8346397"/>
                <a:gd name="connsiteX152" fmla="*/ 2956170 w 4233616"/>
                <a:gd name="connsiteY152" fmla="*/ 6259310 h 8346397"/>
                <a:gd name="connsiteX153" fmla="*/ 2920452 w 4233616"/>
                <a:gd name="connsiteY153" fmla="*/ 6240259 h 8346397"/>
                <a:gd name="connsiteX154" fmla="*/ 2849015 w 4233616"/>
                <a:gd name="connsiteY154" fmla="*/ 6252165 h 8346397"/>
                <a:gd name="connsiteX155" fmla="*/ 2713283 w 4233616"/>
                <a:gd name="connsiteY155" fmla="*/ 6364084 h 8346397"/>
                <a:gd name="connsiteX156" fmla="*/ 2606127 w 4233616"/>
                <a:gd name="connsiteY156" fmla="*/ 6349797 h 8346397"/>
                <a:gd name="connsiteX157" fmla="*/ 2575171 w 4233616"/>
                <a:gd name="connsiteY157" fmla="*/ 6378372 h 8346397"/>
                <a:gd name="connsiteX158" fmla="*/ 2508495 w 4233616"/>
                <a:gd name="connsiteY158" fmla="*/ 6423614 h 8346397"/>
                <a:gd name="connsiteX159" fmla="*/ 2391815 w 4233616"/>
                <a:gd name="connsiteY159" fmla="*/ 6411709 h 8346397"/>
                <a:gd name="connsiteX160" fmla="*/ 2368002 w 4233616"/>
                <a:gd name="connsiteY160" fmla="*/ 6528390 h 8346397"/>
                <a:gd name="connsiteX161" fmla="*/ 2363240 w 4233616"/>
                <a:gd name="connsiteY161" fmla="*/ 6564109 h 8346397"/>
                <a:gd name="connsiteX162" fmla="*/ 2339428 w 4233616"/>
                <a:gd name="connsiteY162" fmla="*/ 6583159 h 8346397"/>
                <a:gd name="connsiteX163" fmla="*/ 2141783 w 4233616"/>
                <a:gd name="connsiteY163" fmla="*/ 6535534 h 8346397"/>
                <a:gd name="connsiteX164" fmla="*/ 2103683 w 4233616"/>
                <a:gd name="connsiteY164" fmla="*/ 6587922 h 8346397"/>
                <a:gd name="connsiteX165" fmla="*/ 2072727 w 4233616"/>
                <a:gd name="connsiteY165" fmla="*/ 6683172 h 8346397"/>
                <a:gd name="connsiteX166" fmla="*/ 2039389 w 4233616"/>
                <a:gd name="connsiteY166" fmla="*/ 6747465 h 8346397"/>
                <a:gd name="connsiteX167" fmla="*/ 2051296 w 4233616"/>
                <a:gd name="connsiteY167" fmla="*/ 6809378 h 8346397"/>
                <a:gd name="connsiteX168" fmla="*/ 2184646 w 4233616"/>
                <a:gd name="connsiteY168" fmla="*/ 6921297 h 8346397"/>
                <a:gd name="connsiteX169" fmla="*/ 2253702 w 4233616"/>
                <a:gd name="connsiteY169" fmla="*/ 6954634 h 8346397"/>
                <a:gd name="connsiteX170" fmla="*/ 2237033 w 4233616"/>
                <a:gd name="connsiteY170" fmla="*/ 6978447 h 8346397"/>
                <a:gd name="connsiteX171" fmla="*/ 2201315 w 4233616"/>
                <a:gd name="connsiteY171" fmla="*/ 6997497 h 8346397"/>
                <a:gd name="connsiteX172" fmla="*/ 2234652 w 4233616"/>
                <a:gd name="connsiteY172" fmla="*/ 7073697 h 8346397"/>
                <a:gd name="connsiteX173" fmla="*/ 2203696 w 4233616"/>
                <a:gd name="connsiteY173" fmla="*/ 7095128 h 8346397"/>
                <a:gd name="connsiteX174" fmla="*/ 2098921 w 4233616"/>
                <a:gd name="connsiteY174" fmla="*/ 7033215 h 8346397"/>
                <a:gd name="connsiteX175" fmla="*/ 2056058 w 4233616"/>
                <a:gd name="connsiteY175" fmla="*/ 7059409 h 8346397"/>
                <a:gd name="connsiteX176" fmla="*/ 1996527 w 4233616"/>
                <a:gd name="connsiteY176" fmla="*/ 6957015 h 8346397"/>
                <a:gd name="connsiteX177" fmla="*/ 1879846 w 4233616"/>
                <a:gd name="connsiteY177" fmla="*/ 6983209 h 8346397"/>
                <a:gd name="connsiteX178" fmla="*/ 1815552 w 4233616"/>
                <a:gd name="connsiteY178" fmla="*/ 6987972 h 8346397"/>
                <a:gd name="connsiteX179" fmla="*/ 1765546 w 4233616"/>
                <a:gd name="connsiteY179" fmla="*/ 6983210 h 8346397"/>
                <a:gd name="connsiteX180" fmla="*/ 1708396 w 4233616"/>
                <a:gd name="connsiteY180" fmla="*/ 7028453 h 8346397"/>
                <a:gd name="connsiteX181" fmla="*/ 1529802 w 4233616"/>
                <a:gd name="connsiteY181" fmla="*/ 6987972 h 8346397"/>
                <a:gd name="connsiteX182" fmla="*/ 1553614 w 4233616"/>
                <a:gd name="connsiteY182" fmla="*/ 7114178 h 8346397"/>
                <a:gd name="connsiteX183" fmla="*/ 1477415 w 4233616"/>
                <a:gd name="connsiteY183" fmla="*/ 7159422 h 8346397"/>
                <a:gd name="connsiteX184" fmla="*/ 1415502 w 4233616"/>
                <a:gd name="connsiteY184" fmla="*/ 7226096 h 8346397"/>
                <a:gd name="connsiteX185" fmla="*/ 1265483 w 4233616"/>
                <a:gd name="connsiteY185" fmla="*/ 7218953 h 8346397"/>
                <a:gd name="connsiteX186" fmla="*/ 1213096 w 4233616"/>
                <a:gd name="connsiteY18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153814 w 4233616"/>
                <a:gd name="connsiteY14" fmla="*/ 1125332 h 8346397"/>
                <a:gd name="connsiteX15" fmla="*/ 3225252 w 4233616"/>
                <a:gd name="connsiteY15" fmla="*/ 1049132 h 8346397"/>
                <a:gd name="connsiteX16" fmla="*/ 3310977 w 4233616"/>
                <a:gd name="connsiteY16" fmla="*/ 996745 h 8346397"/>
                <a:gd name="connsiteX17" fmla="*/ 3056977 w 4233616"/>
                <a:gd name="connsiteY17" fmla="*/ 982457 h 8346397"/>
                <a:gd name="connsiteX18" fmla="*/ 2958552 w 4233616"/>
                <a:gd name="connsiteY18" fmla="*/ 976107 h 8346397"/>
                <a:gd name="connsiteX19" fmla="*/ 2926802 w 4233616"/>
                <a:gd name="connsiteY19" fmla="*/ 906257 h 8346397"/>
                <a:gd name="connsiteX20" fmla="*/ 2866477 w 4233616"/>
                <a:gd name="connsiteY20" fmla="*/ 893559 h 8346397"/>
                <a:gd name="connsiteX21" fmla="*/ 2799802 w 4233616"/>
                <a:gd name="connsiteY21" fmla="*/ 874507 h 8346397"/>
                <a:gd name="connsiteX22" fmla="*/ 2761702 w 4233616"/>
                <a:gd name="connsiteY22" fmla="*/ 807832 h 8346397"/>
                <a:gd name="connsiteX23" fmla="*/ 2609302 w 4233616"/>
                <a:gd name="connsiteY23" fmla="*/ 760207 h 8346397"/>
                <a:gd name="connsiteX24" fmla="*/ 2580727 w 4233616"/>
                <a:gd name="connsiteY24" fmla="*/ 604632 h 8346397"/>
                <a:gd name="connsiteX25" fmla="*/ 2526752 w 4233616"/>
                <a:gd name="connsiteY25" fmla="*/ 531609 h 8346397"/>
                <a:gd name="connsiteX26" fmla="*/ 2596602 w 4233616"/>
                <a:gd name="connsiteY26" fmla="*/ 407782 h 8346397"/>
                <a:gd name="connsiteX27" fmla="*/ 2629939 w 4233616"/>
                <a:gd name="connsiteY27" fmla="*/ 310947 h 8346397"/>
                <a:gd name="connsiteX28" fmla="*/ 2517227 w 4233616"/>
                <a:gd name="connsiteY28" fmla="*/ 239507 h 8346397"/>
                <a:gd name="connsiteX29" fmla="*/ 2402927 w 4233616"/>
                <a:gd name="connsiteY29" fmla="*/ 271257 h 8346397"/>
                <a:gd name="connsiteX30" fmla="*/ 2275927 w 4233616"/>
                <a:gd name="connsiteY30" fmla="*/ 198232 h 8346397"/>
                <a:gd name="connsiteX31" fmla="*/ 2133052 w 4233616"/>
                <a:gd name="connsiteY31" fmla="*/ 233157 h 8346397"/>
                <a:gd name="connsiteX32" fmla="*/ 1913977 w 4233616"/>
                <a:gd name="connsiteY32" fmla="*/ 36309 h 8346397"/>
                <a:gd name="connsiteX33" fmla="*/ 1777452 w 4233616"/>
                <a:gd name="connsiteY33" fmla="*/ 13289 h 8346397"/>
                <a:gd name="connsiteX34" fmla="*/ 1703633 w 4233616"/>
                <a:gd name="connsiteY34" fmla="*/ 41864 h 8346397"/>
                <a:gd name="connsiteX35" fmla="*/ 1615527 w 4233616"/>
                <a:gd name="connsiteY35" fmla="*/ 75203 h 8346397"/>
                <a:gd name="connsiteX36" fmla="*/ 1515515 w 4233616"/>
                <a:gd name="connsiteY36" fmla="*/ 129971 h 8346397"/>
                <a:gd name="connsiteX37" fmla="*/ 1525040 w 4233616"/>
                <a:gd name="connsiteY37" fmla="*/ 194264 h 8346397"/>
                <a:gd name="connsiteX38" fmla="*/ 1505990 w 4233616"/>
                <a:gd name="connsiteY38" fmla="*/ 251415 h 8346397"/>
                <a:gd name="connsiteX39" fmla="*/ 1413121 w 4233616"/>
                <a:gd name="connsiteY39" fmla="*/ 270464 h 8346397"/>
                <a:gd name="connsiteX40" fmla="*/ 1339302 w 4233616"/>
                <a:gd name="connsiteY40" fmla="*/ 306184 h 8346397"/>
                <a:gd name="connsiteX41" fmla="*/ 1260721 w 4233616"/>
                <a:gd name="connsiteY41" fmla="*/ 346665 h 8346397"/>
                <a:gd name="connsiteX42" fmla="*/ 1191665 w 4233616"/>
                <a:gd name="connsiteY42" fmla="*/ 272847 h 8346397"/>
                <a:gd name="connsiteX43" fmla="*/ 1082127 w 4233616"/>
                <a:gd name="connsiteY43" fmla="*/ 353809 h 8346397"/>
                <a:gd name="connsiteX44" fmla="*/ 1020215 w 4233616"/>
                <a:gd name="connsiteY44" fmla="*/ 420484 h 8346397"/>
                <a:gd name="connsiteX45" fmla="*/ 858290 w 4233616"/>
                <a:gd name="connsiteY45" fmla="*/ 301422 h 8346397"/>
                <a:gd name="connsiteX46" fmla="*/ 796377 w 4233616"/>
                <a:gd name="connsiteY46" fmla="*/ 406196 h 8346397"/>
                <a:gd name="connsiteX47" fmla="*/ 755896 w 4233616"/>
                <a:gd name="connsiteY47" fmla="*/ 341903 h 8346397"/>
                <a:gd name="connsiteX48" fmla="*/ 689221 w 4233616"/>
                <a:gd name="connsiteY48" fmla="*/ 270465 h 8346397"/>
                <a:gd name="connsiteX49" fmla="*/ 667790 w 4233616"/>
                <a:gd name="connsiteY49" fmla="*/ 313328 h 8346397"/>
                <a:gd name="connsiteX50" fmla="*/ 620165 w 4233616"/>
                <a:gd name="connsiteY50" fmla="*/ 382384 h 8346397"/>
                <a:gd name="connsiteX51" fmla="*/ 589208 w 4233616"/>
                <a:gd name="connsiteY51" fmla="*/ 396672 h 8346397"/>
                <a:gd name="connsiteX52" fmla="*/ 498721 w 4233616"/>
                <a:gd name="connsiteY52" fmla="*/ 482397 h 8346397"/>
                <a:gd name="connsiteX53" fmla="*/ 396327 w 4233616"/>
                <a:gd name="connsiteY53" fmla="*/ 380003 h 8346397"/>
                <a:gd name="connsiteX54" fmla="*/ 243927 w 4233616"/>
                <a:gd name="connsiteY54" fmla="*/ 294278 h 8346397"/>
                <a:gd name="connsiteX55" fmla="*/ 174871 w 4233616"/>
                <a:gd name="connsiteY55" fmla="*/ 327615 h 8346397"/>
                <a:gd name="connsiteX56" fmla="*/ 127246 w 4233616"/>
                <a:gd name="connsiteY56" fmla="*/ 410959 h 8346397"/>
                <a:gd name="connsiteX57" fmla="*/ 43902 w 4233616"/>
                <a:gd name="connsiteY57" fmla="*/ 472872 h 8346397"/>
                <a:gd name="connsiteX58" fmla="*/ 8183 w 4233616"/>
                <a:gd name="connsiteY58" fmla="*/ 484778 h 8346397"/>
                <a:gd name="connsiteX59" fmla="*/ 198683 w 4233616"/>
                <a:gd name="connsiteY59" fmla="*/ 689565 h 8346397"/>
                <a:gd name="connsiteX60" fmla="*/ 265359 w 4233616"/>
                <a:gd name="connsiteY60" fmla="*/ 706234 h 8346397"/>
                <a:gd name="connsiteX61" fmla="*/ 298697 w 4233616"/>
                <a:gd name="connsiteY61" fmla="*/ 730047 h 8346397"/>
                <a:gd name="connsiteX62" fmla="*/ 296315 w 4233616"/>
                <a:gd name="connsiteY62" fmla="*/ 901496 h 8346397"/>
                <a:gd name="connsiteX63" fmla="*/ 362990 w 4233616"/>
                <a:gd name="connsiteY63" fmla="*/ 906259 h 8346397"/>
                <a:gd name="connsiteX64" fmla="*/ 401090 w 4233616"/>
                <a:gd name="connsiteY64" fmla="*/ 856253 h 8346397"/>
                <a:gd name="connsiteX65" fmla="*/ 482052 w 4233616"/>
                <a:gd name="connsiteY65" fmla="*/ 894353 h 8346397"/>
                <a:gd name="connsiteX66" fmla="*/ 420140 w 4233616"/>
                <a:gd name="connsiteY66" fmla="*/ 1039609 h 8346397"/>
                <a:gd name="connsiteX67" fmla="*/ 434427 w 4233616"/>
                <a:gd name="connsiteY67" fmla="*/ 1087234 h 8346397"/>
                <a:gd name="connsiteX68" fmla="*/ 379658 w 4233616"/>
                <a:gd name="connsiteY68" fmla="*/ 1139622 h 8346397"/>
                <a:gd name="connsiteX69" fmla="*/ 415377 w 4233616"/>
                <a:gd name="connsiteY69" fmla="*/ 1168196 h 8346397"/>
                <a:gd name="connsiteX70" fmla="*/ 486815 w 4233616"/>
                <a:gd name="connsiteY70" fmla="*/ 1256303 h 8346397"/>
                <a:gd name="connsiteX71" fmla="*/ 527296 w 4233616"/>
                <a:gd name="connsiteY71" fmla="*/ 1344409 h 8346397"/>
                <a:gd name="connsiteX72" fmla="*/ 636833 w 4233616"/>
                <a:gd name="connsiteY72" fmla="*/ 1396797 h 8346397"/>
                <a:gd name="connsiteX73" fmla="*/ 746371 w 4233616"/>
                <a:gd name="connsiteY73" fmla="*/ 1420609 h 8346397"/>
                <a:gd name="connsiteX74" fmla="*/ 829715 w 4233616"/>
                <a:gd name="connsiteY74" fmla="*/ 1468234 h 8346397"/>
                <a:gd name="connsiteX75" fmla="*/ 913058 w 4233616"/>
                <a:gd name="connsiteY75" fmla="*/ 1442040 h 8346397"/>
                <a:gd name="connsiteX76" fmla="*/ 994021 w 4233616"/>
                <a:gd name="connsiteY76" fmla="*/ 1368222 h 8346397"/>
                <a:gd name="connsiteX77" fmla="*/ 1103558 w 4233616"/>
                <a:gd name="connsiteY77" fmla="*/ 1351553 h 8346397"/>
                <a:gd name="connsiteX78" fmla="*/ 1170233 w 4233616"/>
                <a:gd name="connsiteY78" fmla="*/ 1356315 h 8346397"/>
                <a:gd name="connsiteX79" fmla="*/ 1329777 w 4233616"/>
                <a:gd name="connsiteY79" fmla="*/ 1465853 h 8346397"/>
                <a:gd name="connsiteX80" fmla="*/ 1389308 w 4233616"/>
                <a:gd name="connsiteY80" fmla="*/ 1494428 h 8346397"/>
                <a:gd name="connsiteX81" fmla="*/ 1260721 w 4233616"/>
                <a:gd name="connsiteY81" fmla="*/ 1596822 h 8346397"/>
                <a:gd name="connsiteX82" fmla="*/ 1263102 w 4233616"/>
                <a:gd name="connsiteY82" fmla="*/ 1661115 h 8346397"/>
                <a:gd name="connsiteX83" fmla="*/ 1425027 w 4233616"/>
                <a:gd name="connsiteY83" fmla="*/ 1613490 h 8346397"/>
                <a:gd name="connsiteX84" fmla="*/ 1386927 w 4233616"/>
                <a:gd name="connsiteY84" fmla="*/ 1677784 h 8346397"/>
                <a:gd name="connsiteX85" fmla="*/ 1405977 w 4233616"/>
                <a:gd name="connsiteY85" fmla="*/ 1751603 h 8346397"/>
                <a:gd name="connsiteX86" fmla="*/ 1517896 w 4233616"/>
                <a:gd name="connsiteY86" fmla="*/ 1787322 h 8346397"/>
                <a:gd name="connsiteX87" fmla="*/ 1591715 w 4233616"/>
                <a:gd name="connsiteY87" fmla="*/ 1803990 h 8346397"/>
                <a:gd name="connsiteX88" fmla="*/ 1501227 w 4233616"/>
                <a:gd name="connsiteY88" fmla="*/ 1934959 h 8346397"/>
                <a:gd name="connsiteX89" fmla="*/ 1494083 w 4233616"/>
                <a:gd name="connsiteY89" fmla="*/ 1984965 h 8346397"/>
                <a:gd name="connsiteX90" fmla="*/ 1422646 w 4233616"/>
                <a:gd name="connsiteY90" fmla="*/ 2020684 h 8346397"/>
                <a:gd name="connsiteX91" fmla="*/ 1391690 w 4233616"/>
                <a:gd name="connsiteY91" fmla="*/ 2082597 h 8346397"/>
                <a:gd name="connsiteX92" fmla="*/ 1260721 w 4233616"/>
                <a:gd name="connsiteY92" fmla="*/ 2056403 h 8346397"/>
                <a:gd name="connsiteX93" fmla="*/ 1139277 w 4233616"/>
                <a:gd name="connsiteY93" fmla="*/ 2056402 h 8346397"/>
                <a:gd name="connsiteX94" fmla="*/ 1072602 w 4233616"/>
                <a:gd name="connsiteY94" fmla="*/ 2084978 h 8346397"/>
                <a:gd name="connsiteX95" fmla="*/ 1065458 w 4233616"/>
                <a:gd name="connsiteY95" fmla="*/ 2184990 h 8346397"/>
                <a:gd name="connsiteX96" fmla="*/ 977352 w 4233616"/>
                <a:gd name="connsiteY96" fmla="*/ 2273097 h 8346397"/>
                <a:gd name="connsiteX97" fmla="*/ 1120227 w 4233616"/>
                <a:gd name="connsiteY97" fmla="*/ 2335009 h 8346397"/>
                <a:gd name="connsiteX98" fmla="*/ 1170234 w 4233616"/>
                <a:gd name="connsiteY98" fmla="*/ 2370727 h 8346397"/>
                <a:gd name="connsiteX99" fmla="*/ 1222621 w 4233616"/>
                <a:gd name="connsiteY99" fmla="*/ 2387397 h 8346397"/>
                <a:gd name="connsiteX100" fmla="*/ 1272627 w 4233616"/>
                <a:gd name="connsiteY100" fmla="*/ 2437403 h 8346397"/>
                <a:gd name="connsiteX101" fmla="*/ 1329777 w 4233616"/>
                <a:gd name="connsiteY101" fmla="*/ 2458834 h 8346397"/>
                <a:gd name="connsiteX102" fmla="*/ 1422646 w 4233616"/>
                <a:gd name="connsiteY102" fmla="*/ 2535034 h 8346397"/>
                <a:gd name="connsiteX103" fmla="*/ 1508371 w 4233616"/>
                <a:gd name="connsiteY103" fmla="*/ 2568373 h 8346397"/>
                <a:gd name="connsiteX104" fmla="*/ 1641721 w 4233616"/>
                <a:gd name="connsiteY104" fmla="*/ 2716009 h 8346397"/>
                <a:gd name="connsiteX105" fmla="*/ 1725065 w 4233616"/>
                <a:gd name="connsiteY105" fmla="*/ 2870790 h 8346397"/>
                <a:gd name="connsiteX106" fmla="*/ 1850477 w 4233616"/>
                <a:gd name="connsiteY106" fmla="*/ 2931907 h 8346397"/>
                <a:gd name="connsiteX107" fmla="*/ 1896514 w 4233616"/>
                <a:gd name="connsiteY107" fmla="*/ 2977947 h 8346397"/>
                <a:gd name="connsiteX108" fmla="*/ 1927471 w 4233616"/>
                <a:gd name="connsiteY108" fmla="*/ 3082722 h 8346397"/>
                <a:gd name="connsiteX109" fmla="*/ 1989383 w 4233616"/>
                <a:gd name="connsiteY109" fmla="*/ 3185115 h 8346397"/>
                <a:gd name="connsiteX110" fmla="*/ 2051296 w 4233616"/>
                <a:gd name="connsiteY110" fmla="*/ 3223215 h 8346397"/>
                <a:gd name="connsiteX111" fmla="*/ 2182265 w 4233616"/>
                <a:gd name="connsiteY111" fmla="*/ 3370853 h 8346397"/>
                <a:gd name="connsiteX112" fmla="*/ 2325139 w 4233616"/>
                <a:gd name="connsiteY112" fmla="*/ 3447053 h 8346397"/>
                <a:gd name="connsiteX113" fmla="*/ 2384671 w 4233616"/>
                <a:gd name="connsiteY113" fmla="*/ 3532778 h 8346397"/>
                <a:gd name="connsiteX114" fmla="*/ 2432296 w 4233616"/>
                <a:gd name="connsiteY114" fmla="*/ 3599453 h 8346397"/>
                <a:gd name="connsiteX115" fmla="*/ 2479921 w 4233616"/>
                <a:gd name="connsiteY115" fmla="*/ 3589929 h 8346397"/>
                <a:gd name="connsiteX116" fmla="*/ 2484683 w 4233616"/>
                <a:gd name="connsiteY116" fmla="*/ 3742328 h 8346397"/>
                <a:gd name="connsiteX117" fmla="*/ 2537071 w 4233616"/>
                <a:gd name="connsiteY117" fmla="*/ 3835197 h 8346397"/>
                <a:gd name="connsiteX118" fmla="*/ 2529927 w 4233616"/>
                <a:gd name="connsiteY118" fmla="*/ 3873297 h 8346397"/>
                <a:gd name="connsiteX119" fmla="*/ 2598983 w 4233616"/>
                <a:gd name="connsiteY119" fmla="*/ 3909015 h 8346397"/>
                <a:gd name="connsiteX120" fmla="*/ 2656133 w 4233616"/>
                <a:gd name="connsiteY120" fmla="*/ 3854247 h 8346397"/>
                <a:gd name="connsiteX121" fmla="*/ 2689471 w 4233616"/>
                <a:gd name="connsiteY121" fmla="*/ 3937590 h 8346397"/>
                <a:gd name="connsiteX122" fmla="*/ 2734715 w 4233616"/>
                <a:gd name="connsiteY122" fmla="*/ 3982834 h 8346397"/>
                <a:gd name="connsiteX123" fmla="*/ 2808533 w 4233616"/>
                <a:gd name="connsiteY123" fmla="*/ 4006647 h 8346397"/>
                <a:gd name="connsiteX124" fmla="*/ 2860921 w 4233616"/>
                <a:gd name="connsiteY124" fmla="*/ 4075703 h 8346397"/>
                <a:gd name="connsiteX125" fmla="*/ 2946646 w 4233616"/>
                <a:gd name="connsiteY125" fmla="*/ 4130472 h 8346397"/>
                <a:gd name="connsiteX126" fmla="*/ 2999033 w 4233616"/>
                <a:gd name="connsiteY126" fmla="*/ 4163809 h 8346397"/>
                <a:gd name="connsiteX127" fmla="*/ 2870446 w 4233616"/>
                <a:gd name="connsiteY127" fmla="*/ 4256678 h 8346397"/>
                <a:gd name="connsiteX128" fmla="*/ 2868064 w 4233616"/>
                <a:gd name="connsiteY128" fmla="*/ 4311446 h 8346397"/>
                <a:gd name="connsiteX129" fmla="*/ 2970458 w 4233616"/>
                <a:gd name="connsiteY129" fmla="*/ 4428128 h 8346397"/>
                <a:gd name="connsiteX130" fmla="*/ 3065708 w 4233616"/>
                <a:gd name="connsiteY130" fmla="*/ 4490040 h 8346397"/>
                <a:gd name="connsiteX131" fmla="*/ 3096665 w 4233616"/>
                <a:gd name="connsiteY131" fmla="*/ 4528140 h 8346397"/>
                <a:gd name="connsiteX132" fmla="*/ 3082377 w 4233616"/>
                <a:gd name="connsiteY132" fmla="*/ 4609103 h 8346397"/>
                <a:gd name="connsiteX133" fmla="*/ 3077615 w 4233616"/>
                <a:gd name="connsiteY133" fmla="*/ 4692447 h 8346397"/>
                <a:gd name="connsiteX134" fmla="*/ 3034752 w 4233616"/>
                <a:gd name="connsiteY134" fmla="*/ 4701972 h 8346397"/>
                <a:gd name="connsiteX135" fmla="*/ 3008558 w 4233616"/>
                <a:gd name="connsiteY135" fmla="*/ 4718640 h 8346397"/>
                <a:gd name="connsiteX136" fmla="*/ 3053802 w 4233616"/>
                <a:gd name="connsiteY136" fmla="*/ 4795632 h 8346397"/>
                <a:gd name="connsiteX137" fmla="*/ 3037133 w 4233616"/>
                <a:gd name="connsiteY137" fmla="*/ 4868659 h 8346397"/>
                <a:gd name="connsiteX138" fmla="*/ 3020465 w 4233616"/>
                <a:gd name="connsiteY138" fmla="*/ 5004390 h 8346397"/>
                <a:gd name="connsiteX139" fmla="*/ 2982365 w 4233616"/>
                <a:gd name="connsiteY139" fmla="*/ 5044872 h 8346397"/>
                <a:gd name="connsiteX140" fmla="*/ 2965696 w 4233616"/>
                <a:gd name="connsiteY140" fmla="*/ 5166315 h 8346397"/>
                <a:gd name="connsiteX141" fmla="*/ 2937121 w 4233616"/>
                <a:gd name="connsiteY141" fmla="*/ 5285378 h 8346397"/>
                <a:gd name="connsiteX142" fmla="*/ 2989508 w 4233616"/>
                <a:gd name="connsiteY142" fmla="*/ 5302047 h 8346397"/>
                <a:gd name="connsiteX143" fmla="*/ 2987127 w 4233616"/>
                <a:gd name="connsiteY143" fmla="*/ 5347290 h 8346397"/>
                <a:gd name="connsiteX144" fmla="*/ 2984746 w 4233616"/>
                <a:gd name="connsiteY144" fmla="*/ 5402059 h 8346397"/>
                <a:gd name="connsiteX145" fmla="*/ 3041896 w 4233616"/>
                <a:gd name="connsiteY145" fmla="*/ 5471115 h 8346397"/>
                <a:gd name="connsiteX146" fmla="*/ 3089521 w 4233616"/>
                <a:gd name="connsiteY146" fmla="*/ 5597322 h 8346397"/>
                <a:gd name="connsiteX147" fmla="*/ 2996652 w 4233616"/>
                <a:gd name="connsiteY147" fmla="*/ 5887834 h 8346397"/>
                <a:gd name="connsiteX148" fmla="*/ 3018083 w 4233616"/>
                <a:gd name="connsiteY148" fmla="*/ 5942603 h 8346397"/>
                <a:gd name="connsiteX149" fmla="*/ 3044277 w 4233616"/>
                <a:gd name="connsiteY149" fmla="*/ 5994990 h 8346397"/>
                <a:gd name="connsiteX150" fmla="*/ 3049040 w 4233616"/>
                <a:gd name="connsiteY150" fmla="*/ 6099765 h 8346397"/>
                <a:gd name="connsiteX151" fmla="*/ 3028402 w 4233616"/>
                <a:gd name="connsiteY151" fmla="*/ 6195807 h 8346397"/>
                <a:gd name="connsiteX152" fmla="*/ 2956170 w 4233616"/>
                <a:gd name="connsiteY152" fmla="*/ 6259310 h 8346397"/>
                <a:gd name="connsiteX153" fmla="*/ 2920452 w 4233616"/>
                <a:gd name="connsiteY153" fmla="*/ 6240259 h 8346397"/>
                <a:gd name="connsiteX154" fmla="*/ 2849015 w 4233616"/>
                <a:gd name="connsiteY154" fmla="*/ 6252165 h 8346397"/>
                <a:gd name="connsiteX155" fmla="*/ 2713283 w 4233616"/>
                <a:gd name="connsiteY155" fmla="*/ 6364084 h 8346397"/>
                <a:gd name="connsiteX156" fmla="*/ 2606127 w 4233616"/>
                <a:gd name="connsiteY156" fmla="*/ 6349797 h 8346397"/>
                <a:gd name="connsiteX157" fmla="*/ 2575171 w 4233616"/>
                <a:gd name="connsiteY157" fmla="*/ 6378372 h 8346397"/>
                <a:gd name="connsiteX158" fmla="*/ 2508495 w 4233616"/>
                <a:gd name="connsiteY158" fmla="*/ 6423614 h 8346397"/>
                <a:gd name="connsiteX159" fmla="*/ 2391815 w 4233616"/>
                <a:gd name="connsiteY159" fmla="*/ 6411709 h 8346397"/>
                <a:gd name="connsiteX160" fmla="*/ 2368002 w 4233616"/>
                <a:gd name="connsiteY160" fmla="*/ 6528390 h 8346397"/>
                <a:gd name="connsiteX161" fmla="*/ 2363240 w 4233616"/>
                <a:gd name="connsiteY161" fmla="*/ 6564109 h 8346397"/>
                <a:gd name="connsiteX162" fmla="*/ 2339428 w 4233616"/>
                <a:gd name="connsiteY162" fmla="*/ 6583159 h 8346397"/>
                <a:gd name="connsiteX163" fmla="*/ 2141783 w 4233616"/>
                <a:gd name="connsiteY163" fmla="*/ 6535534 h 8346397"/>
                <a:gd name="connsiteX164" fmla="*/ 2103683 w 4233616"/>
                <a:gd name="connsiteY164" fmla="*/ 6587922 h 8346397"/>
                <a:gd name="connsiteX165" fmla="*/ 2072727 w 4233616"/>
                <a:gd name="connsiteY165" fmla="*/ 6683172 h 8346397"/>
                <a:gd name="connsiteX166" fmla="*/ 2039389 w 4233616"/>
                <a:gd name="connsiteY166" fmla="*/ 6747465 h 8346397"/>
                <a:gd name="connsiteX167" fmla="*/ 2051296 w 4233616"/>
                <a:gd name="connsiteY167" fmla="*/ 6809378 h 8346397"/>
                <a:gd name="connsiteX168" fmla="*/ 2184646 w 4233616"/>
                <a:gd name="connsiteY168" fmla="*/ 6921297 h 8346397"/>
                <a:gd name="connsiteX169" fmla="*/ 2253702 w 4233616"/>
                <a:gd name="connsiteY169" fmla="*/ 6954634 h 8346397"/>
                <a:gd name="connsiteX170" fmla="*/ 2237033 w 4233616"/>
                <a:gd name="connsiteY170" fmla="*/ 6978447 h 8346397"/>
                <a:gd name="connsiteX171" fmla="*/ 2201315 w 4233616"/>
                <a:gd name="connsiteY171" fmla="*/ 6997497 h 8346397"/>
                <a:gd name="connsiteX172" fmla="*/ 2234652 w 4233616"/>
                <a:gd name="connsiteY172" fmla="*/ 7073697 h 8346397"/>
                <a:gd name="connsiteX173" fmla="*/ 2203696 w 4233616"/>
                <a:gd name="connsiteY173" fmla="*/ 7095128 h 8346397"/>
                <a:gd name="connsiteX174" fmla="*/ 2098921 w 4233616"/>
                <a:gd name="connsiteY174" fmla="*/ 7033215 h 8346397"/>
                <a:gd name="connsiteX175" fmla="*/ 2056058 w 4233616"/>
                <a:gd name="connsiteY175" fmla="*/ 7059409 h 8346397"/>
                <a:gd name="connsiteX176" fmla="*/ 1996527 w 4233616"/>
                <a:gd name="connsiteY176" fmla="*/ 6957015 h 8346397"/>
                <a:gd name="connsiteX177" fmla="*/ 1879846 w 4233616"/>
                <a:gd name="connsiteY177" fmla="*/ 6983209 h 8346397"/>
                <a:gd name="connsiteX178" fmla="*/ 1815552 w 4233616"/>
                <a:gd name="connsiteY178" fmla="*/ 6987972 h 8346397"/>
                <a:gd name="connsiteX179" fmla="*/ 1765546 w 4233616"/>
                <a:gd name="connsiteY179" fmla="*/ 6983210 h 8346397"/>
                <a:gd name="connsiteX180" fmla="*/ 1708396 w 4233616"/>
                <a:gd name="connsiteY180" fmla="*/ 7028453 h 8346397"/>
                <a:gd name="connsiteX181" fmla="*/ 1529802 w 4233616"/>
                <a:gd name="connsiteY181" fmla="*/ 6987972 h 8346397"/>
                <a:gd name="connsiteX182" fmla="*/ 1553614 w 4233616"/>
                <a:gd name="connsiteY182" fmla="*/ 7114178 h 8346397"/>
                <a:gd name="connsiteX183" fmla="*/ 1477415 w 4233616"/>
                <a:gd name="connsiteY183" fmla="*/ 7159422 h 8346397"/>
                <a:gd name="connsiteX184" fmla="*/ 1415502 w 4233616"/>
                <a:gd name="connsiteY184" fmla="*/ 7226096 h 8346397"/>
                <a:gd name="connsiteX185" fmla="*/ 1265483 w 4233616"/>
                <a:gd name="connsiteY185" fmla="*/ 7218953 h 8346397"/>
                <a:gd name="connsiteX186" fmla="*/ 1213096 w 4233616"/>
                <a:gd name="connsiteY18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791865 w 4233616"/>
                <a:gd name="connsiteY11" fmla="*/ 1349170 h 8346397"/>
                <a:gd name="connsiteX12" fmla="*/ 2944265 w 4233616"/>
                <a:gd name="connsiteY12" fmla="*/ 1325357 h 8346397"/>
                <a:gd name="connsiteX13" fmla="*/ 2968077 w 4233616"/>
                <a:gd name="connsiteY13" fmla="*/ 1206295 h 8346397"/>
                <a:gd name="connsiteX14" fmla="*/ 3049040 w 4233616"/>
                <a:gd name="connsiteY14" fmla="*/ 1169783 h 8346397"/>
                <a:gd name="connsiteX15" fmla="*/ 3153814 w 4233616"/>
                <a:gd name="connsiteY15" fmla="*/ 1125332 h 8346397"/>
                <a:gd name="connsiteX16" fmla="*/ 3225252 w 4233616"/>
                <a:gd name="connsiteY16" fmla="*/ 1049132 h 8346397"/>
                <a:gd name="connsiteX17" fmla="*/ 3310977 w 4233616"/>
                <a:gd name="connsiteY17" fmla="*/ 996745 h 8346397"/>
                <a:gd name="connsiteX18" fmla="*/ 3056977 w 4233616"/>
                <a:gd name="connsiteY18" fmla="*/ 982457 h 8346397"/>
                <a:gd name="connsiteX19" fmla="*/ 2958552 w 4233616"/>
                <a:gd name="connsiteY19" fmla="*/ 976107 h 8346397"/>
                <a:gd name="connsiteX20" fmla="*/ 2926802 w 4233616"/>
                <a:gd name="connsiteY20" fmla="*/ 906257 h 8346397"/>
                <a:gd name="connsiteX21" fmla="*/ 2866477 w 4233616"/>
                <a:gd name="connsiteY21" fmla="*/ 893559 h 8346397"/>
                <a:gd name="connsiteX22" fmla="*/ 2799802 w 4233616"/>
                <a:gd name="connsiteY22" fmla="*/ 874507 h 8346397"/>
                <a:gd name="connsiteX23" fmla="*/ 2761702 w 4233616"/>
                <a:gd name="connsiteY23" fmla="*/ 807832 h 8346397"/>
                <a:gd name="connsiteX24" fmla="*/ 2609302 w 4233616"/>
                <a:gd name="connsiteY24" fmla="*/ 760207 h 8346397"/>
                <a:gd name="connsiteX25" fmla="*/ 2580727 w 4233616"/>
                <a:gd name="connsiteY25" fmla="*/ 604632 h 8346397"/>
                <a:gd name="connsiteX26" fmla="*/ 2526752 w 4233616"/>
                <a:gd name="connsiteY26" fmla="*/ 531609 h 8346397"/>
                <a:gd name="connsiteX27" fmla="*/ 2596602 w 4233616"/>
                <a:gd name="connsiteY27" fmla="*/ 407782 h 8346397"/>
                <a:gd name="connsiteX28" fmla="*/ 2629939 w 4233616"/>
                <a:gd name="connsiteY28" fmla="*/ 310947 h 8346397"/>
                <a:gd name="connsiteX29" fmla="*/ 2517227 w 4233616"/>
                <a:gd name="connsiteY29" fmla="*/ 239507 h 8346397"/>
                <a:gd name="connsiteX30" fmla="*/ 2402927 w 4233616"/>
                <a:gd name="connsiteY30" fmla="*/ 271257 h 8346397"/>
                <a:gd name="connsiteX31" fmla="*/ 2275927 w 4233616"/>
                <a:gd name="connsiteY31" fmla="*/ 198232 h 8346397"/>
                <a:gd name="connsiteX32" fmla="*/ 2133052 w 4233616"/>
                <a:gd name="connsiteY32" fmla="*/ 233157 h 8346397"/>
                <a:gd name="connsiteX33" fmla="*/ 1913977 w 4233616"/>
                <a:gd name="connsiteY33" fmla="*/ 36309 h 8346397"/>
                <a:gd name="connsiteX34" fmla="*/ 1777452 w 4233616"/>
                <a:gd name="connsiteY34" fmla="*/ 13289 h 8346397"/>
                <a:gd name="connsiteX35" fmla="*/ 1703633 w 4233616"/>
                <a:gd name="connsiteY35" fmla="*/ 41864 h 8346397"/>
                <a:gd name="connsiteX36" fmla="*/ 1615527 w 4233616"/>
                <a:gd name="connsiteY36" fmla="*/ 75203 h 8346397"/>
                <a:gd name="connsiteX37" fmla="*/ 1515515 w 4233616"/>
                <a:gd name="connsiteY37" fmla="*/ 129971 h 8346397"/>
                <a:gd name="connsiteX38" fmla="*/ 1525040 w 4233616"/>
                <a:gd name="connsiteY38" fmla="*/ 194264 h 8346397"/>
                <a:gd name="connsiteX39" fmla="*/ 1505990 w 4233616"/>
                <a:gd name="connsiteY39" fmla="*/ 251415 h 8346397"/>
                <a:gd name="connsiteX40" fmla="*/ 1413121 w 4233616"/>
                <a:gd name="connsiteY40" fmla="*/ 270464 h 8346397"/>
                <a:gd name="connsiteX41" fmla="*/ 1339302 w 4233616"/>
                <a:gd name="connsiteY41" fmla="*/ 306184 h 8346397"/>
                <a:gd name="connsiteX42" fmla="*/ 1260721 w 4233616"/>
                <a:gd name="connsiteY42" fmla="*/ 346665 h 8346397"/>
                <a:gd name="connsiteX43" fmla="*/ 1191665 w 4233616"/>
                <a:gd name="connsiteY43" fmla="*/ 272847 h 8346397"/>
                <a:gd name="connsiteX44" fmla="*/ 1082127 w 4233616"/>
                <a:gd name="connsiteY44" fmla="*/ 353809 h 8346397"/>
                <a:gd name="connsiteX45" fmla="*/ 1020215 w 4233616"/>
                <a:gd name="connsiteY45" fmla="*/ 420484 h 8346397"/>
                <a:gd name="connsiteX46" fmla="*/ 858290 w 4233616"/>
                <a:gd name="connsiteY46" fmla="*/ 301422 h 8346397"/>
                <a:gd name="connsiteX47" fmla="*/ 796377 w 4233616"/>
                <a:gd name="connsiteY47" fmla="*/ 406196 h 8346397"/>
                <a:gd name="connsiteX48" fmla="*/ 755896 w 4233616"/>
                <a:gd name="connsiteY48" fmla="*/ 341903 h 8346397"/>
                <a:gd name="connsiteX49" fmla="*/ 689221 w 4233616"/>
                <a:gd name="connsiteY49" fmla="*/ 270465 h 8346397"/>
                <a:gd name="connsiteX50" fmla="*/ 667790 w 4233616"/>
                <a:gd name="connsiteY50" fmla="*/ 313328 h 8346397"/>
                <a:gd name="connsiteX51" fmla="*/ 620165 w 4233616"/>
                <a:gd name="connsiteY51" fmla="*/ 382384 h 8346397"/>
                <a:gd name="connsiteX52" fmla="*/ 589208 w 4233616"/>
                <a:gd name="connsiteY52" fmla="*/ 396672 h 8346397"/>
                <a:gd name="connsiteX53" fmla="*/ 498721 w 4233616"/>
                <a:gd name="connsiteY53" fmla="*/ 482397 h 8346397"/>
                <a:gd name="connsiteX54" fmla="*/ 396327 w 4233616"/>
                <a:gd name="connsiteY54" fmla="*/ 380003 h 8346397"/>
                <a:gd name="connsiteX55" fmla="*/ 243927 w 4233616"/>
                <a:gd name="connsiteY55" fmla="*/ 294278 h 8346397"/>
                <a:gd name="connsiteX56" fmla="*/ 174871 w 4233616"/>
                <a:gd name="connsiteY56" fmla="*/ 327615 h 8346397"/>
                <a:gd name="connsiteX57" fmla="*/ 127246 w 4233616"/>
                <a:gd name="connsiteY57" fmla="*/ 410959 h 8346397"/>
                <a:gd name="connsiteX58" fmla="*/ 43902 w 4233616"/>
                <a:gd name="connsiteY58" fmla="*/ 472872 h 8346397"/>
                <a:gd name="connsiteX59" fmla="*/ 8183 w 4233616"/>
                <a:gd name="connsiteY59" fmla="*/ 484778 h 8346397"/>
                <a:gd name="connsiteX60" fmla="*/ 198683 w 4233616"/>
                <a:gd name="connsiteY60" fmla="*/ 689565 h 8346397"/>
                <a:gd name="connsiteX61" fmla="*/ 265359 w 4233616"/>
                <a:gd name="connsiteY61" fmla="*/ 706234 h 8346397"/>
                <a:gd name="connsiteX62" fmla="*/ 298697 w 4233616"/>
                <a:gd name="connsiteY62" fmla="*/ 730047 h 8346397"/>
                <a:gd name="connsiteX63" fmla="*/ 296315 w 4233616"/>
                <a:gd name="connsiteY63" fmla="*/ 901496 h 8346397"/>
                <a:gd name="connsiteX64" fmla="*/ 362990 w 4233616"/>
                <a:gd name="connsiteY64" fmla="*/ 906259 h 8346397"/>
                <a:gd name="connsiteX65" fmla="*/ 401090 w 4233616"/>
                <a:gd name="connsiteY65" fmla="*/ 856253 h 8346397"/>
                <a:gd name="connsiteX66" fmla="*/ 482052 w 4233616"/>
                <a:gd name="connsiteY66" fmla="*/ 894353 h 8346397"/>
                <a:gd name="connsiteX67" fmla="*/ 420140 w 4233616"/>
                <a:gd name="connsiteY67" fmla="*/ 1039609 h 8346397"/>
                <a:gd name="connsiteX68" fmla="*/ 434427 w 4233616"/>
                <a:gd name="connsiteY68" fmla="*/ 1087234 h 8346397"/>
                <a:gd name="connsiteX69" fmla="*/ 379658 w 4233616"/>
                <a:gd name="connsiteY69" fmla="*/ 1139622 h 8346397"/>
                <a:gd name="connsiteX70" fmla="*/ 415377 w 4233616"/>
                <a:gd name="connsiteY70" fmla="*/ 1168196 h 8346397"/>
                <a:gd name="connsiteX71" fmla="*/ 486815 w 4233616"/>
                <a:gd name="connsiteY71" fmla="*/ 1256303 h 8346397"/>
                <a:gd name="connsiteX72" fmla="*/ 527296 w 4233616"/>
                <a:gd name="connsiteY72" fmla="*/ 1344409 h 8346397"/>
                <a:gd name="connsiteX73" fmla="*/ 636833 w 4233616"/>
                <a:gd name="connsiteY73" fmla="*/ 1396797 h 8346397"/>
                <a:gd name="connsiteX74" fmla="*/ 746371 w 4233616"/>
                <a:gd name="connsiteY74" fmla="*/ 1420609 h 8346397"/>
                <a:gd name="connsiteX75" fmla="*/ 829715 w 4233616"/>
                <a:gd name="connsiteY75" fmla="*/ 1468234 h 8346397"/>
                <a:gd name="connsiteX76" fmla="*/ 913058 w 4233616"/>
                <a:gd name="connsiteY76" fmla="*/ 1442040 h 8346397"/>
                <a:gd name="connsiteX77" fmla="*/ 994021 w 4233616"/>
                <a:gd name="connsiteY77" fmla="*/ 1368222 h 8346397"/>
                <a:gd name="connsiteX78" fmla="*/ 1103558 w 4233616"/>
                <a:gd name="connsiteY78" fmla="*/ 1351553 h 8346397"/>
                <a:gd name="connsiteX79" fmla="*/ 1170233 w 4233616"/>
                <a:gd name="connsiteY79" fmla="*/ 1356315 h 8346397"/>
                <a:gd name="connsiteX80" fmla="*/ 1329777 w 4233616"/>
                <a:gd name="connsiteY80" fmla="*/ 1465853 h 8346397"/>
                <a:gd name="connsiteX81" fmla="*/ 1389308 w 4233616"/>
                <a:gd name="connsiteY81" fmla="*/ 1494428 h 8346397"/>
                <a:gd name="connsiteX82" fmla="*/ 1260721 w 4233616"/>
                <a:gd name="connsiteY82" fmla="*/ 1596822 h 8346397"/>
                <a:gd name="connsiteX83" fmla="*/ 1263102 w 4233616"/>
                <a:gd name="connsiteY83" fmla="*/ 1661115 h 8346397"/>
                <a:gd name="connsiteX84" fmla="*/ 1425027 w 4233616"/>
                <a:gd name="connsiteY84" fmla="*/ 1613490 h 8346397"/>
                <a:gd name="connsiteX85" fmla="*/ 1386927 w 4233616"/>
                <a:gd name="connsiteY85" fmla="*/ 1677784 h 8346397"/>
                <a:gd name="connsiteX86" fmla="*/ 1405977 w 4233616"/>
                <a:gd name="connsiteY86" fmla="*/ 1751603 h 8346397"/>
                <a:gd name="connsiteX87" fmla="*/ 1517896 w 4233616"/>
                <a:gd name="connsiteY87" fmla="*/ 1787322 h 8346397"/>
                <a:gd name="connsiteX88" fmla="*/ 1591715 w 4233616"/>
                <a:gd name="connsiteY88" fmla="*/ 1803990 h 8346397"/>
                <a:gd name="connsiteX89" fmla="*/ 1501227 w 4233616"/>
                <a:gd name="connsiteY89" fmla="*/ 1934959 h 8346397"/>
                <a:gd name="connsiteX90" fmla="*/ 1494083 w 4233616"/>
                <a:gd name="connsiteY90" fmla="*/ 1984965 h 8346397"/>
                <a:gd name="connsiteX91" fmla="*/ 1422646 w 4233616"/>
                <a:gd name="connsiteY91" fmla="*/ 2020684 h 8346397"/>
                <a:gd name="connsiteX92" fmla="*/ 1391690 w 4233616"/>
                <a:gd name="connsiteY92" fmla="*/ 2082597 h 8346397"/>
                <a:gd name="connsiteX93" fmla="*/ 1260721 w 4233616"/>
                <a:gd name="connsiteY93" fmla="*/ 2056403 h 8346397"/>
                <a:gd name="connsiteX94" fmla="*/ 1139277 w 4233616"/>
                <a:gd name="connsiteY94" fmla="*/ 2056402 h 8346397"/>
                <a:gd name="connsiteX95" fmla="*/ 1072602 w 4233616"/>
                <a:gd name="connsiteY95" fmla="*/ 2084978 h 8346397"/>
                <a:gd name="connsiteX96" fmla="*/ 1065458 w 4233616"/>
                <a:gd name="connsiteY96" fmla="*/ 2184990 h 8346397"/>
                <a:gd name="connsiteX97" fmla="*/ 977352 w 4233616"/>
                <a:gd name="connsiteY97" fmla="*/ 2273097 h 8346397"/>
                <a:gd name="connsiteX98" fmla="*/ 1120227 w 4233616"/>
                <a:gd name="connsiteY98" fmla="*/ 2335009 h 8346397"/>
                <a:gd name="connsiteX99" fmla="*/ 1170234 w 4233616"/>
                <a:gd name="connsiteY99" fmla="*/ 2370727 h 8346397"/>
                <a:gd name="connsiteX100" fmla="*/ 1222621 w 4233616"/>
                <a:gd name="connsiteY100" fmla="*/ 2387397 h 8346397"/>
                <a:gd name="connsiteX101" fmla="*/ 1272627 w 4233616"/>
                <a:gd name="connsiteY101" fmla="*/ 2437403 h 8346397"/>
                <a:gd name="connsiteX102" fmla="*/ 1329777 w 4233616"/>
                <a:gd name="connsiteY102" fmla="*/ 2458834 h 8346397"/>
                <a:gd name="connsiteX103" fmla="*/ 1422646 w 4233616"/>
                <a:gd name="connsiteY103" fmla="*/ 2535034 h 8346397"/>
                <a:gd name="connsiteX104" fmla="*/ 1508371 w 4233616"/>
                <a:gd name="connsiteY104" fmla="*/ 2568373 h 8346397"/>
                <a:gd name="connsiteX105" fmla="*/ 1641721 w 4233616"/>
                <a:gd name="connsiteY105" fmla="*/ 2716009 h 8346397"/>
                <a:gd name="connsiteX106" fmla="*/ 1725065 w 4233616"/>
                <a:gd name="connsiteY106" fmla="*/ 2870790 h 8346397"/>
                <a:gd name="connsiteX107" fmla="*/ 1850477 w 4233616"/>
                <a:gd name="connsiteY107" fmla="*/ 2931907 h 8346397"/>
                <a:gd name="connsiteX108" fmla="*/ 1896514 w 4233616"/>
                <a:gd name="connsiteY108" fmla="*/ 2977947 h 8346397"/>
                <a:gd name="connsiteX109" fmla="*/ 1927471 w 4233616"/>
                <a:gd name="connsiteY109" fmla="*/ 3082722 h 8346397"/>
                <a:gd name="connsiteX110" fmla="*/ 1989383 w 4233616"/>
                <a:gd name="connsiteY110" fmla="*/ 3185115 h 8346397"/>
                <a:gd name="connsiteX111" fmla="*/ 2051296 w 4233616"/>
                <a:gd name="connsiteY111" fmla="*/ 3223215 h 8346397"/>
                <a:gd name="connsiteX112" fmla="*/ 2182265 w 4233616"/>
                <a:gd name="connsiteY112" fmla="*/ 3370853 h 8346397"/>
                <a:gd name="connsiteX113" fmla="*/ 2325139 w 4233616"/>
                <a:gd name="connsiteY113" fmla="*/ 3447053 h 8346397"/>
                <a:gd name="connsiteX114" fmla="*/ 2384671 w 4233616"/>
                <a:gd name="connsiteY114" fmla="*/ 3532778 h 8346397"/>
                <a:gd name="connsiteX115" fmla="*/ 2432296 w 4233616"/>
                <a:gd name="connsiteY115" fmla="*/ 3599453 h 8346397"/>
                <a:gd name="connsiteX116" fmla="*/ 2479921 w 4233616"/>
                <a:gd name="connsiteY116" fmla="*/ 3589929 h 8346397"/>
                <a:gd name="connsiteX117" fmla="*/ 2484683 w 4233616"/>
                <a:gd name="connsiteY117" fmla="*/ 3742328 h 8346397"/>
                <a:gd name="connsiteX118" fmla="*/ 2537071 w 4233616"/>
                <a:gd name="connsiteY118" fmla="*/ 3835197 h 8346397"/>
                <a:gd name="connsiteX119" fmla="*/ 2529927 w 4233616"/>
                <a:gd name="connsiteY119" fmla="*/ 3873297 h 8346397"/>
                <a:gd name="connsiteX120" fmla="*/ 2598983 w 4233616"/>
                <a:gd name="connsiteY120" fmla="*/ 3909015 h 8346397"/>
                <a:gd name="connsiteX121" fmla="*/ 2656133 w 4233616"/>
                <a:gd name="connsiteY121" fmla="*/ 3854247 h 8346397"/>
                <a:gd name="connsiteX122" fmla="*/ 2689471 w 4233616"/>
                <a:gd name="connsiteY122" fmla="*/ 3937590 h 8346397"/>
                <a:gd name="connsiteX123" fmla="*/ 2734715 w 4233616"/>
                <a:gd name="connsiteY123" fmla="*/ 3982834 h 8346397"/>
                <a:gd name="connsiteX124" fmla="*/ 2808533 w 4233616"/>
                <a:gd name="connsiteY124" fmla="*/ 4006647 h 8346397"/>
                <a:gd name="connsiteX125" fmla="*/ 2860921 w 4233616"/>
                <a:gd name="connsiteY125" fmla="*/ 4075703 h 8346397"/>
                <a:gd name="connsiteX126" fmla="*/ 2946646 w 4233616"/>
                <a:gd name="connsiteY126" fmla="*/ 4130472 h 8346397"/>
                <a:gd name="connsiteX127" fmla="*/ 2999033 w 4233616"/>
                <a:gd name="connsiteY127" fmla="*/ 4163809 h 8346397"/>
                <a:gd name="connsiteX128" fmla="*/ 2870446 w 4233616"/>
                <a:gd name="connsiteY128" fmla="*/ 4256678 h 8346397"/>
                <a:gd name="connsiteX129" fmla="*/ 2868064 w 4233616"/>
                <a:gd name="connsiteY129" fmla="*/ 4311446 h 8346397"/>
                <a:gd name="connsiteX130" fmla="*/ 2970458 w 4233616"/>
                <a:gd name="connsiteY130" fmla="*/ 4428128 h 8346397"/>
                <a:gd name="connsiteX131" fmla="*/ 3065708 w 4233616"/>
                <a:gd name="connsiteY131" fmla="*/ 4490040 h 8346397"/>
                <a:gd name="connsiteX132" fmla="*/ 3096665 w 4233616"/>
                <a:gd name="connsiteY132" fmla="*/ 4528140 h 8346397"/>
                <a:gd name="connsiteX133" fmla="*/ 3082377 w 4233616"/>
                <a:gd name="connsiteY133" fmla="*/ 4609103 h 8346397"/>
                <a:gd name="connsiteX134" fmla="*/ 3077615 w 4233616"/>
                <a:gd name="connsiteY134" fmla="*/ 4692447 h 8346397"/>
                <a:gd name="connsiteX135" fmla="*/ 3034752 w 4233616"/>
                <a:gd name="connsiteY135" fmla="*/ 4701972 h 8346397"/>
                <a:gd name="connsiteX136" fmla="*/ 3008558 w 4233616"/>
                <a:gd name="connsiteY136" fmla="*/ 4718640 h 8346397"/>
                <a:gd name="connsiteX137" fmla="*/ 3053802 w 4233616"/>
                <a:gd name="connsiteY137" fmla="*/ 4795632 h 8346397"/>
                <a:gd name="connsiteX138" fmla="*/ 3037133 w 4233616"/>
                <a:gd name="connsiteY138" fmla="*/ 4868659 h 8346397"/>
                <a:gd name="connsiteX139" fmla="*/ 3020465 w 4233616"/>
                <a:gd name="connsiteY139" fmla="*/ 5004390 h 8346397"/>
                <a:gd name="connsiteX140" fmla="*/ 2982365 w 4233616"/>
                <a:gd name="connsiteY140" fmla="*/ 5044872 h 8346397"/>
                <a:gd name="connsiteX141" fmla="*/ 2965696 w 4233616"/>
                <a:gd name="connsiteY141" fmla="*/ 5166315 h 8346397"/>
                <a:gd name="connsiteX142" fmla="*/ 2937121 w 4233616"/>
                <a:gd name="connsiteY142" fmla="*/ 5285378 h 8346397"/>
                <a:gd name="connsiteX143" fmla="*/ 2989508 w 4233616"/>
                <a:gd name="connsiteY143" fmla="*/ 5302047 h 8346397"/>
                <a:gd name="connsiteX144" fmla="*/ 2987127 w 4233616"/>
                <a:gd name="connsiteY144" fmla="*/ 5347290 h 8346397"/>
                <a:gd name="connsiteX145" fmla="*/ 2984746 w 4233616"/>
                <a:gd name="connsiteY145" fmla="*/ 5402059 h 8346397"/>
                <a:gd name="connsiteX146" fmla="*/ 3041896 w 4233616"/>
                <a:gd name="connsiteY146" fmla="*/ 5471115 h 8346397"/>
                <a:gd name="connsiteX147" fmla="*/ 3089521 w 4233616"/>
                <a:gd name="connsiteY147" fmla="*/ 5597322 h 8346397"/>
                <a:gd name="connsiteX148" fmla="*/ 2996652 w 4233616"/>
                <a:gd name="connsiteY148" fmla="*/ 5887834 h 8346397"/>
                <a:gd name="connsiteX149" fmla="*/ 3018083 w 4233616"/>
                <a:gd name="connsiteY149" fmla="*/ 5942603 h 8346397"/>
                <a:gd name="connsiteX150" fmla="*/ 3044277 w 4233616"/>
                <a:gd name="connsiteY150" fmla="*/ 5994990 h 8346397"/>
                <a:gd name="connsiteX151" fmla="*/ 3049040 w 4233616"/>
                <a:gd name="connsiteY151" fmla="*/ 6099765 h 8346397"/>
                <a:gd name="connsiteX152" fmla="*/ 3028402 w 4233616"/>
                <a:gd name="connsiteY152" fmla="*/ 6195807 h 8346397"/>
                <a:gd name="connsiteX153" fmla="*/ 2956170 w 4233616"/>
                <a:gd name="connsiteY153" fmla="*/ 6259310 h 8346397"/>
                <a:gd name="connsiteX154" fmla="*/ 2920452 w 4233616"/>
                <a:gd name="connsiteY154" fmla="*/ 6240259 h 8346397"/>
                <a:gd name="connsiteX155" fmla="*/ 2849015 w 4233616"/>
                <a:gd name="connsiteY155" fmla="*/ 6252165 h 8346397"/>
                <a:gd name="connsiteX156" fmla="*/ 2713283 w 4233616"/>
                <a:gd name="connsiteY156" fmla="*/ 6364084 h 8346397"/>
                <a:gd name="connsiteX157" fmla="*/ 2606127 w 4233616"/>
                <a:gd name="connsiteY157" fmla="*/ 6349797 h 8346397"/>
                <a:gd name="connsiteX158" fmla="*/ 2575171 w 4233616"/>
                <a:gd name="connsiteY158" fmla="*/ 6378372 h 8346397"/>
                <a:gd name="connsiteX159" fmla="*/ 2508495 w 4233616"/>
                <a:gd name="connsiteY159" fmla="*/ 6423614 h 8346397"/>
                <a:gd name="connsiteX160" fmla="*/ 2391815 w 4233616"/>
                <a:gd name="connsiteY160" fmla="*/ 6411709 h 8346397"/>
                <a:gd name="connsiteX161" fmla="*/ 2368002 w 4233616"/>
                <a:gd name="connsiteY161" fmla="*/ 6528390 h 8346397"/>
                <a:gd name="connsiteX162" fmla="*/ 2363240 w 4233616"/>
                <a:gd name="connsiteY162" fmla="*/ 6564109 h 8346397"/>
                <a:gd name="connsiteX163" fmla="*/ 2339428 w 4233616"/>
                <a:gd name="connsiteY163" fmla="*/ 6583159 h 8346397"/>
                <a:gd name="connsiteX164" fmla="*/ 2141783 w 4233616"/>
                <a:gd name="connsiteY164" fmla="*/ 6535534 h 8346397"/>
                <a:gd name="connsiteX165" fmla="*/ 2103683 w 4233616"/>
                <a:gd name="connsiteY165" fmla="*/ 6587922 h 8346397"/>
                <a:gd name="connsiteX166" fmla="*/ 2072727 w 4233616"/>
                <a:gd name="connsiteY166" fmla="*/ 6683172 h 8346397"/>
                <a:gd name="connsiteX167" fmla="*/ 2039389 w 4233616"/>
                <a:gd name="connsiteY167" fmla="*/ 6747465 h 8346397"/>
                <a:gd name="connsiteX168" fmla="*/ 2051296 w 4233616"/>
                <a:gd name="connsiteY168" fmla="*/ 6809378 h 8346397"/>
                <a:gd name="connsiteX169" fmla="*/ 2184646 w 4233616"/>
                <a:gd name="connsiteY169" fmla="*/ 6921297 h 8346397"/>
                <a:gd name="connsiteX170" fmla="*/ 2253702 w 4233616"/>
                <a:gd name="connsiteY170" fmla="*/ 6954634 h 8346397"/>
                <a:gd name="connsiteX171" fmla="*/ 2237033 w 4233616"/>
                <a:gd name="connsiteY171" fmla="*/ 6978447 h 8346397"/>
                <a:gd name="connsiteX172" fmla="*/ 2201315 w 4233616"/>
                <a:gd name="connsiteY172" fmla="*/ 6997497 h 8346397"/>
                <a:gd name="connsiteX173" fmla="*/ 2234652 w 4233616"/>
                <a:gd name="connsiteY173" fmla="*/ 7073697 h 8346397"/>
                <a:gd name="connsiteX174" fmla="*/ 2203696 w 4233616"/>
                <a:gd name="connsiteY174" fmla="*/ 7095128 h 8346397"/>
                <a:gd name="connsiteX175" fmla="*/ 2098921 w 4233616"/>
                <a:gd name="connsiteY175" fmla="*/ 7033215 h 8346397"/>
                <a:gd name="connsiteX176" fmla="*/ 2056058 w 4233616"/>
                <a:gd name="connsiteY176" fmla="*/ 7059409 h 8346397"/>
                <a:gd name="connsiteX177" fmla="*/ 1996527 w 4233616"/>
                <a:gd name="connsiteY177" fmla="*/ 6957015 h 8346397"/>
                <a:gd name="connsiteX178" fmla="*/ 1879846 w 4233616"/>
                <a:gd name="connsiteY178" fmla="*/ 6983209 h 8346397"/>
                <a:gd name="connsiteX179" fmla="*/ 1815552 w 4233616"/>
                <a:gd name="connsiteY179" fmla="*/ 6987972 h 8346397"/>
                <a:gd name="connsiteX180" fmla="*/ 1765546 w 4233616"/>
                <a:gd name="connsiteY180" fmla="*/ 6983210 h 8346397"/>
                <a:gd name="connsiteX181" fmla="*/ 1708396 w 4233616"/>
                <a:gd name="connsiteY181" fmla="*/ 7028453 h 8346397"/>
                <a:gd name="connsiteX182" fmla="*/ 1529802 w 4233616"/>
                <a:gd name="connsiteY182" fmla="*/ 6987972 h 8346397"/>
                <a:gd name="connsiteX183" fmla="*/ 1553614 w 4233616"/>
                <a:gd name="connsiteY183" fmla="*/ 7114178 h 8346397"/>
                <a:gd name="connsiteX184" fmla="*/ 1477415 w 4233616"/>
                <a:gd name="connsiteY184" fmla="*/ 7159422 h 8346397"/>
                <a:gd name="connsiteX185" fmla="*/ 1415502 w 4233616"/>
                <a:gd name="connsiteY185" fmla="*/ 7226096 h 8346397"/>
                <a:gd name="connsiteX186" fmla="*/ 1265483 w 4233616"/>
                <a:gd name="connsiteY186" fmla="*/ 7218953 h 8346397"/>
                <a:gd name="connsiteX187" fmla="*/ 1213096 w 4233616"/>
                <a:gd name="connsiteY18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806153 w 4233616"/>
                <a:gd name="connsiteY11" fmla="*/ 1334883 h 8346397"/>
                <a:gd name="connsiteX12" fmla="*/ 2944265 w 4233616"/>
                <a:gd name="connsiteY12" fmla="*/ 1325357 h 8346397"/>
                <a:gd name="connsiteX13" fmla="*/ 2968077 w 4233616"/>
                <a:gd name="connsiteY13" fmla="*/ 1206295 h 8346397"/>
                <a:gd name="connsiteX14" fmla="*/ 3049040 w 4233616"/>
                <a:gd name="connsiteY14" fmla="*/ 1169783 h 8346397"/>
                <a:gd name="connsiteX15" fmla="*/ 3153814 w 4233616"/>
                <a:gd name="connsiteY15" fmla="*/ 1125332 h 8346397"/>
                <a:gd name="connsiteX16" fmla="*/ 3225252 w 4233616"/>
                <a:gd name="connsiteY16" fmla="*/ 1049132 h 8346397"/>
                <a:gd name="connsiteX17" fmla="*/ 3310977 w 4233616"/>
                <a:gd name="connsiteY17" fmla="*/ 996745 h 8346397"/>
                <a:gd name="connsiteX18" fmla="*/ 3056977 w 4233616"/>
                <a:gd name="connsiteY18" fmla="*/ 982457 h 8346397"/>
                <a:gd name="connsiteX19" fmla="*/ 2958552 w 4233616"/>
                <a:gd name="connsiteY19" fmla="*/ 976107 h 8346397"/>
                <a:gd name="connsiteX20" fmla="*/ 2926802 w 4233616"/>
                <a:gd name="connsiteY20" fmla="*/ 906257 h 8346397"/>
                <a:gd name="connsiteX21" fmla="*/ 2866477 w 4233616"/>
                <a:gd name="connsiteY21" fmla="*/ 893559 h 8346397"/>
                <a:gd name="connsiteX22" fmla="*/ 2799802 w 4233616"/>
                <a:gd name="connsiteY22" fmla="*/ 874507 h 8346397"/>
                <a:gd name="connsiteX23" fmla="*/ 2761702 w 4233616"/>
                <a:gd name="connsiteY23" fmla="*/ 807832 h 8346397"/>
                <a:gd name="connsiteX24" fmla="*/ 2609302 w 4233616"/>
                <a:gd name="connsiteY24" fmla="*/ 760207 h 8346397"/>
                <a:gd name="connsiteX25" fmla="*/ 2580727 w 4233616"/>
                <a:gd name="connsiteY25" fmla="*/ 604632 h 8346397"/>
                <a:gd name="connsiteX26" fmla="*/ 2526752 w 4233616"/>
                <a:gd name="connsiteY26" fmla="*/ 531609 h 8346397"/>
                <a:gd name="connsiteX27" fmla="*/ 2596602 w 4233616"/>
                <a:gd name="connsiteY27" fmla="*/ 407782 h 8346397"/>
                <a:gd name="connsiteX28" fmla="*/ 2629939 w 4233616"/>
                <a:gd name="connsiteY28" fmla="*/ 310947 h 8346397"/>
                <a:gd name="connsiteX29" fmla="*/ 2517227 w 4233616"/>
                <a:gd name="connsiteY29" fmla="*/ 239507 h 8346397"/>
                <a:gd name="connsiteX30" fmla="*/ 2402927 w 4233616"/>
                <a:gd name="connsiteY30" fmla="*/ 271257 h 8346397"/>
                <a:gd name="connsiteX31" fmla="*/ 2275927 w 4233616"/>
                <a:gd name="connsiteY31" fmla="*/ 198232 h 8346397"/>
                <a:gd name="connsiteX32" fmla="*/ 2133052 w 4233616"/>
                <a:gd name="connsiteY32" fmla="*/ 233157 h 8346397"/>
                <a:gd name="connsiteX33" fmla="*/ 1913977 w 4233616"/>
                <a:gd name="connsiteY33" fmla="*/ 36309 h 8346397"/>
                <a:gd name="connsiteX34" fmla="*/ 1777452 w 4233616"/>
                <a:gd name="connsiteY34" fmla="*/ 13289 h 8346397"/>
                <a:gd name="connsiteX35" fmla="*/ 1703633 w 4233616"/>
                <a:gd name="connsiteY35" fmla="*/ 41864 h 8346397"/>
                <a:gd name="connsiteX36" fmla="*/ 1615527 w 4233616"/>
                <a:gd name="connsiteY36" fmla="*/ 75203 h 8346397"/>
                <a:gd name="connsiteX37" fmla="*/ 1515515 w 4233616"/>
                <a:gd name="connsiteY37" fmla="*/ 129971 h 8346397"/>
                <a:gd name="connsiteX38" fmla="*/ 1525040 w 4233616"/>
                <a:gd name="connsiteY38" fmla="*/ 194264 h 8346397"/>
                <a:gd name="connsiteX39" fmla="*/ 1505990 w 4233616"/>
                <a:gd name="connsiteY39" fmla="*/ 251415 h 8346397"/>
                <a:gd name="connsiteX40" fmla="*/ 1413121 w 4233616"/>
                <a:gd name="connsiteY40" fmla="*/ 270464 h 8346397"/>
                <a:gd name="connsiteX41" fmla="*/ 1339302 w 4233616"/>
                <a:gd name="connsiteY41" fmla="*/ 306184 h 8346397"/>
                <a:gd name="connsiteX42" fmla="*/ 1260721 w 4233616"/>
                <a:gd name="connsiteY42" fmla="*/ 346665 h 8346397"/>
                <a:gd name="connsiteX43" fmla="*/ 1191665 w 4233616"/>
                <a:gd name="connsiteY43" fmla="*/ 272847 h 8346397"/>
                <a:gd name="connsiteX44" fmla="*/ 1082127 w 4233616"/>
                <a:gd name="connsiteY44" fmla="*/ 353809 h 8346397"/>
                <a:gd name="connsiteX45" fmla="*/ 1020215 w 4233616"/>
                <a:gd name="connsiteY45" fmla="*/ 420484 h 8346397"/>
                <a:gd name="connsiteX46" fmla="*/ 858290 w 4233616"/>
                <a:gd name="connsiteY46" fmla="*/ 301422 h 8346397"/>
                <a:gd name="connsiteX47" fmla="*/ 796377 w 4233616"/>
                <a:gd name="connsiteY47" fmla="*/ 406196 h 8346397"/>
                <a:gd name="connsiteX48" fmla="*/ 755896 w 4233616"/>
                <a:gd name="connsiteY48" fmla="*/ 341903 h 8346397"/>
                <a:gd name="connsiteX49" fmla="*/ 689221 w 4233616"/>
                <a:gd name="connsiteY49" fmla="*/ 270465 h 8346397"/>
                <a:gd name="connsiteX50" fmla="*/ 667790 w 4233616"/>
                <a:gd name="connsiteY50" fmla="*/ 313328 h 8346397"/>
                <a:gd name="connsiteX51" fmla="*/ 620165 w 4233616"/>
                <a:gd name="connsiteY51" fmla="*/ 382384 h 8346397"/>
                <a:gd name="connsiteX52" fmla="*/ 589208 w 4233616"/>
                <a:gd name="connsiteY52" fmla="*/ 396672 h 8346397"/>
                <a:gd name="connsiteX53" fmla="*/ 498721 w 4233616"/>
                <a:gd name="connsiteY53" fmla="*/ 482397 h 8346397"/>
                <a:gd name="connsiteX54" fmla="*/ 396327 w 4233616"/>
                <a:gd name="connsiteY54" fmla="*/ 380003 h 8346397"/>
                <a:gd name="connsiteX55" fmla="*/ 243927 w 4233616"/>
                <a:gd name="connsiteY55" fmla="*/ 294278 h 8346397"/>
                <a:gd name="connsiteX56" fmla="*/ 174871 w 4233616"/>
                <a:gd name="connsiteY56" fmla="*/ 327615 h 8346397"/>
                <a:gd name="connsiteX57" fmla="*/ 127246 w 4233616"/>
                <a:gd name="connsiteY57" fmla="*/ 410959 h 8346397"/>
                <a:gd name="connsiteX58" fmla="*/ 43902 w 4233616"/>
                <a:gd name="connsiteY58" fmla="*/ 472872 h 8346397"/>
                <a:gd name="connsiteX59" fmla="*/ 8183 w 4233616"/>
                <a:gd name="connsiteY59" fmla="*/ 484778 h 8346397"/>
                <a:gd name="connsiteX60" fmla="*/ 198683 w 4233616"/>
                <a:gd name="connsiteY60" fmla="*/ 689565 h 8346397"/>
                <a:gd name="connsiteX61" fmla="*/ 265359 w 4233616"/>
                <a:gd name="connsiteY61" fmla="*/ 706234 h 8346397"/>
                <a:gd name="connsiteX62" fmla="*/ 298697 w 4233616"/>
                <a:gd name="connsiteY62" fmla="*/ 730047 h 8346397"/>
                <a:gd name="connsiteX63" fmla="*/ 296315 w 4233616"/>
                <a:gd name="connsiteY63" fmla="*/ 901496 h 8346397"/>
                <a:gd name="connsiteX64" fmla="*/ 362990 w 4233616"/>
                <a:gd name="connsiteY64" fmla="*/ 906259 h 8346397"/>
                <a:gd name="connsiteX65" fmla="*/ 401090 w 4233616"/>
                <a:gd name="connsiteY65" fmla="*/ 856253 h 8346397"/>
                <a:gd name="connsiteX66" fmla="*/ 482052 w 4233616"/>
                <a:gd name="connsiteY66" fmla="*/ 894353 h 8346397"/>
                <a:gd name="connsiteX67" fmla="*/ 420140 w 4233616"/>
                <a:gd name="connsiteY67" fmla="*/ 1039609 h 8346397"/>
                <a:gd name="connsiteX68" fmla="*/ 434427 w 4233616"/>
                <a:gd name="connsiteY68" fmla="*/ 1087234 h 8346397"/>
                <a:gd name="connsiteX69" fmla="*/ 379658 w 4233616"/>
                <a:gd name="connsiteY69" fmla="*/ 1139622 h 8346397"/>
                <a:gd name="connsiteX70" fmla="*/ 415377 w 4233616"/>
                <a:gd name="connsiteY70" fmla="*/ 1168196 h 8346397"/>
                <a:gd name="connsiteX71" fmla="*/ 486815 w 4233616"/>
                <a:gd name="connsiteY71" fmla="*/ 1256303 h 8346397"/>
                <a:gd name="connsiteX72" fmla="*/ 527296 w 4233616"/>
                <a:gd name="connsiteY72" fmla="*/ 1344409 h 8346397"/>
                <a:gd name="connsiteX73" fmla="*/ 636833 w 4233616"/>
                <a:gd name="connsiteY73" fmla="*/ 1396797 h 8346397"/>
                <a:gd name="connsiteX74" fmla="*/ 746371 w 4233616"/>
                <a:gd name="connsiteY74" fmla="*/ 1420609 h 8346397"/>
                <a:gd name="connsiteX75" fmla="*/ 829715 w 4233616"/>
                <a:gd name="connsiteY75" fmla="*/ 1468234 h 8346397"/>
                <a:gd name="connsiteX76" fmla="*/ 913058 w 4233616"/>
                <a:gd name="connsiteY76" fmla="*/ 1442040 h 8346397"/>
                <a:gd name="connsiteX77" fmla="*/ 994021 w 4233616"/>
                <a:gd name="connsiteY77" fmla="*/ 1368222 h 8346397"/>
                <a:gd name="connsiteX78" fmla="*/ 1103558 w 4233616"/>
                <a:gd name="connsiteY78" fmla="*/ 1351553 h 8346397"/>
                <a:gd name="connsiteX79" fmla="*/ 1170233 w 4233616"/>
                <a:gd name="connsiteY79" fmla="*/ 1356315 h 8346397"/>
                <a:gd name="connsiteX80" fmla="*/ 1329777 w 4233616"/>
                <a:gd name="connsiteY80" fmla="*/ 1465853 h 8346397"/>
                <a:gd name="connsiteX81" fmla="*/ 1389308 w 4233616"/>
                <a:gd name="connsiteY81" fmla="*/ 1494428 h 8346397"/>
                <a:gd name="connsiteX82" fmla="*/ 1260721 w 4233616"/>
                <a:gd name="connsiteY82" fmla="*/ 1596822 h 8346397"/>
                <a:gd name="connsiteX83" fmla="*/ 1263102 w 4233616"/>
                <a:gd name="connsiteY83" fmla="*/ 1661115 h 8346397"/>
                <a:gd name="connsiteX84" fmla="*/ 1425027 w 4233616"/>
                <a:gd name="connsiteY84" fmla="*/ 1613490 h 8346397"/>
                <a:gd name="connsiteX85" fmla="*/ 1386927 w 4233616"/>
                <a:gd name="connsiteY85" fmla="*/ 1677784 h 8346397"/>
                <a:gd name="connsiteX86" fmla="*/ 1405977 w 4233616"/>
                <a:gd name="connsiteY86" fmla="*/ 1751603 h 8346397"/>
                <a:gd name="connsiteX87" fmla="*/ 1517896 w 4233616"/>
                <a:gd name="connsiteY87" fmla="*/ 1787322 h 8346397"/>
                <a:gd name="connsiteX88" fmla="*/ 1591715 w 4233616"/>
                <a:gd name="connsiteY88" fmla="*/ 1803990 h 8346397"/>
                <a:gd name="connsiteX89" fmla="*/ 1501227 w 4233616"/>
                <a:gd name="connsiteY89" fmla="*/ 1934959 h 8346397"/>
                <a:gd name="connsiteX90" fmla="*/ 1494083 w 4233616"/>
                <a:gd name="connsiteY90" fmla="*/ 1984965 h 8346397"/>
                <a:gd name="connsiteX91" fmla="*/ 1422646 w 4233616"/>
                <a:gd name="connsiteY91" fmla="*/ 2020684 h 8346397"/>
                <a:gd name="connsiteX92" fmla="*/ 1391690 w 4233616"/>
                <a:gd name="connsiteY92" fmla="*/ 2082597 h 8346397"/>
                <a:gd name="connsiteX93" fmla="*/ 1260721 w 4233616"/>
                <a:gd name="connsiteY93" fmla="*/ 2056403 h 8346397"/>
                <a:gd name="connsiteX94" fmla="*/ 1139277 w 4233616"/>
                <a:gd name="connsiteY94" fmla="*/ 2056402 h 8346397"/>
                <a:gd name="connsiteX95" fmla="*/ 1072602 w 4233616"/>
                <a:gd name="connsiteY95" fmla="*/ 2084978 h 8346397"/>
                <a:gd name="connsiteX96" fmla="*/ 1065458 w 4233616"/>
                <a:gd name="connsiteY96" fmla="*/ 2184990 h 8346397"/>
                <a:gd name="connsiteX97" fmla="*/ 977352 w 4233616"/>
                <a:gd name="connsiteY97" fmla="*/ 2273097 h 8346397"/>
                <a:gd name="connsiteX98" fmla="*/ 1120227 w 4233616"/>
                <a:gd name="connsiteY98" fmla="*/ 2335009 h 8346397"/>
                <a:gd name="connsiteX99" fmla="*/ 1170234 w 4233616"/>
                <a:gd name="connsiteY99" fmla="*/ 2370727 h 8346397"/>
                <a:gd name="connsiteX100" fmla="*/ 1222621 w 4233616"/>
                <a:gd name="connsiteY100" fmla="*/ 2387397 h 8346397"/>
                <a:gd name="connsiteX101" fmla="*/ 1272627 w 4233616"/>
                <a:gd name="connsiteY101" fmla="*/ 2437403 h 8346397"/>
                <a:gd name="connsiteX102" fmla="*/ 1329777 w 4233616"/>
                <a:gd name="connsiteY102" fmla="*/ 2458834 h 8346397"/>
                <a:gd name="connsiteX103" fmla="*/ 1422646 w 4233616"/>
                <a:gd name="connsiteY103" fmla="*/ 2535034 h 8346397"/>
                <a:gd name="connsiteX104" fmla="*/ 1508371 w 4233616"/>
                <a:gd name="connsiteY104" fmla="*/ 2568373 h 8346397"/>
                <a:gd name="connsiteX105" fmla="*/ 1641721 w 4233616"/>
                <a:gd name="connsiteY105" fmla="*/ 2716009 h 8346397"/>
                <a:gd name="connsiteX106" fmla="*/ 1725065 w 4233616"/>
                <a:gd name="connsiteY106" fmla="*/ 2870790 h 8346397"/>
                <a:gd name="connsiteX107" fmla="*/ 1850477 w 4233616"/>
                <a:gd name="connsiteY107" fmla="*/ 2931907 h 8346397"/>
                <a:gd name="connsiteX108" fmla="*/ 1896514 w 4233616"/>
                <a:gd name="connsiteY108" fmla="*/ 2977947 h 8346397"/>
                <a:gd name="connsiteX109" fmla="*/ 1927471 w 4233616"/>
                <a:gd name="connsiteY109" fmla="*/ 3082722 h 8346397"/>
                <a:gd name="connsiteX110" fmla="*/ 1989383 w 4233616"/>
                <a:gd name="connsiteY110" fmla="*/ 3185115 h 8346397"/>
                <a:gd name="connsiteX111" fmla="*/ 2051296 w 4233616"/>
                <a:gd name="connsiteY111" fmla="*/ 3223215 h 8346397"/>
                <a:gd name="connsiteX112" fmla="*/ 2182265 w 4233616"/>
                <a:gd name="connsiteY112" fmla="*/ 3370853 h 8346397"/>
                <a:gd name="connsiteX113" fmla="*/ 2325139 w 4233616"/>
                <a:gd name="connsiteY113" fmla="*/ 3447053 h 8346397"/>
                <a:gd name="connsiteX114" fmla="*/ 2384671 w 4233616"/>
                <a:gd name="connsiteY114" fmla="*/ 3532778 h 8346397"/>
                <a:gd name="connsiteX115" fmla="*/ 2432296 w 4233616"/>
                <a:gd name="connsiteY115" fmla="*/ 3599453 h 8346397"/>
                <a:gd name="connsiteX116" fmla="*/ 2479921 w 4233616"/>
                <a:gd name="connsiteY116" fmla="*/ 3589929 h 8346397"/>
                <a:gd name="connsiteX117" fmla="*/ 2484683 w 4233616"/>
                <a:gd name="connsiteY117" fmla="*/ 3742328 h 8346397"/>
                <a:gd name="connsiteX118" fmla="*/ 2537071 w 4233616"/>
                <a:gd name="connsiteY118" fmla="*/ 3835197 h 8346397"/>
                <a:gd name="connsiteX119" fmla="*/ 2529927 w 4233616"/>
                <a:gd name="connsiteY119" fmla="*/ 3873297 h 8346397"/>
                <a:gd name="connsiteX120" fmla="*/ 2598983 w 4233616"/>
                <a:gd name="connsiteY120" fmla="*/ 3909015 h 8346397"/>
                <a:gd name="connsiteX121" fmla="*/ 2656133 w 4233616"/>
                <a:gd name="connsiteY121" fmla="*/ 3854247 h 8346397"/>
                <a:gd name="connsiteX122" fmla="*/ 2689471 w 4233616"/>
                <a:gd name="connsiteY122" fmla="*/ 3937590 h 8346397"/>
                <a:gd name="connsiteX123" fmla="*/ 2734715 w 4233616"/>
                <a:gd name="connsiteY123" fmla="*/ 3982834 h 8346397"/>
                <a:gd name="connsiteX124" fmla="*/ 2808533 w 4233616"/>
                <a:gd name="connsiteY124" fmla="*/ 4006647 h 8346397"/>
                <a:gd name="connsiteX125" fmla="*/ 2860921 w 4233616"/>
                <a:gd name="connsiteY125" fmla="*/ 4075703 h 8346397"/>
                <a:gd name="connsiteX126" fmla="*/ 2946646 w 4233616"/>
                <a:gd name="connsiteY126" fmla="*/ 4130472 h 8346397"/>
                <a:gd name="connsiteX127" fmla="*/ 2999033 w 4233616"/>
                <a:gd name="connsiteY127" fmla="*/ 4163809 h 8346397"/>
                <a:gd name="connsiteX128" fmla="*/ 2870446 w 4233616"/>
                <a:gd name="connsiteY128" fmla="*/ 4256678 h 8346397"/>
                <a:gd name="connsiteX129" fmla="*/ 2868064 w 4233616"/>
                <a:gd name="connsiteY129" fmla="*/ 4311446 h 8346397"/>
                <a:gd name="connsiteX130" fmla="*/ 2970458 w 4233616"/>
                <a:gd name="connsiteY130" fmla="*/ 4428128 h 8346397"/>
                <a:gd name="connsiteX131" fmla="*/ 3065708 w 4233616"/>
                <a:gd name="connsiteY131" fmla="*/ 4490040 h 8346397"/>
                <a:gd name="connsiteX132" fmla="*/ 3096665 w 4233616"/>
                <a:gd name="connsiteY132" fmla="*/ 4528140 h 8346397"/>
                <a:gd name="connsiteX133" fmla="*/ 3082377 w 4233616"/>
                <a:gd name="connsiteY133" fmla="*/ 4609103 h 8346397"/>
                <a:gd name="connsiteX134" fmla="*/ 3077615 w 4233616"/>
                <a:gd name="connsiteY134" fmla="*/ 4692447 h 8346397"/>
                <a:gd name="connsiteX135" fmla="*/ 3034752 w 4233616"/>
                <a:gd name="connsiteY135" fmla="*/ 4701972 h 8346397"/>
                <a:gd name="connsiteX136" fmla="*/ 3008558 w 4233616"/>
                <a:gd name="connsiteY136" fmla="*/ 4718640 h 8346397"/>
                <a:gd name="connsiteX137" fmla="*/ 3053802 w 4233616"/>
                <a:gd name="connsiteY137" fmla="*/ 4795632 h 8346397"/>
                <a:gd name="connsiteX138" fmla="*/ 3037133 w 4233616"/>
                <a:gd name="connsiteY138" fmla="*/ 4868659 h 8346397"/>
                <a:gd name="connsiteX139" fmla="*/ 3020465 w 4233616"/>
                <a:gd name="connsiteY139" fmla="*/ 5004390 h 8346397"/>
                <a:gd name="connsiteX140" fmla="*/ 2982365 w 4233616"/>
                <a:gd name="connsiteY140" fmla="*/ 5044872 h 8346397"/>
                <a:gd name="connsiteX141" fmla="*/ 2965696 w 4233616"/>
                <a:gd name="connsiteY141" fmla="*/ 5166315 h 8346397"/>
                <a:gd name="connsiteX142" fmla="*/ 2937121 w 4233616"/>
                <a:gd name="connsiteY142" fmla="*/ 5285378 h 8346397"/>
                <a:gd name="connsiteX143" fmla="*/ 2989508 w 4233616"/>
                <a:gd name="connsiteY143" fmla="*/ 5302047 h 8346397"/>
                <a:gd name="connsiteX144" fmla="*/ 2987127 w 4233616"/>
                <a:gd name="connsiteY144" fmla="*/ 5347290 h 8346397"/>
                <a:gd name="connsiteX145" fmla="*/ 2984746 w 4233616"/>
                <a:gd name="connsiteY145" fmla="*/ 5402059 h 8346397"/>
                <a:gd name="connsiteX146" fmla="*/ 3041896 w 4233616"/>
                <a:gd name="connsiteY146" fmla="*/ 5471115 h 8346397"/>
                <a:gd name="connsiteX147" fmla="*/ 3089521 w 4233616"/>
                <a:gd name="connsiteY147" fmla="*/ 5597322 h 8346397"/>
                <a:gd name="connsiteX148" fmla="*/ 2996652 w 4233616"/>
                <a:gd name="connsiteY148" fmla="*/ 5887834 h 8346397"/>
                <a:gd name="connsiteX149" fmla="*/ 3018083 w 4233616"/>
                <a:gd name="connsiteY149" fmla="*/ 5942603 h 8346397"/>
                <a:gd name="connsiteX150" fmla="*/ 3044277 w 4233616"/>
                <a:gd name="connsiteY150" fmla="*/ 5994990 h 8346397"/>
                <a:gd name="connsiteX151" fmla="*/ 3049040 w 4233616"/>
                <a:gd name="connsiteY151" fmla="*/ 6099765 h 8346397"/>
                <a:gd name="connsiteX152" fmla="*/ 3028402 w 4233616"/>
                <a:gd name="connsiteY152" fmla="*/ 6195807 h 8346397"/>
                <a:gd name="connsiteX153" fmla="*/ 2956170 w 4233616"/>
                <a:gd name="connsiteY153" fmla="*/ 6259310 h 8346397"/>
                <a:gd name="connsiteX154" fmla="*/ 2920452 w 4233616"/>
                <a:gd name="connsiteY154" fmla="*/ 6240259 h 8346397"/>
                <a:gd name="connsiteX155" fmla="*/ 2849015 w 4233616"/>
                <a:gd name="connsiteY155" fmla="*/ 6252165 h 8346397"/>
                <a:gd name="connsiteX156" fmla="*/ 2713283 w 4233616"/>
                <a:gd name="connsiteY156" fmla="*/ 6364084 h 8346397"/>
                <a:gd name="connsiteX157" fmla="*/ 2606127 w 4233616"/>
                <a:gd name="connsiteY157" fmla="*/ 6349797 h 8346397"/>
                <a:gd name="connsiteX158" fmla="*/ 2575171 w 4233616"/>
                <a:gd name="connsiteY158" fmla="*/ 6378372 h 8346397"/>
                <a:gd name="connsiteX159" fmla="*/ 2508495 w 4233616"/>
                <a:gd name="connsiteY159" fmla="*/ 6423614 h 8346397"/>
                <a:gd name="connsiteX160" fmla="*/ 2391815 w 4233616"/>
                <a:gd name="connsiteY160" fmla="*/ 6411709 h 8346397"/>
                <a:gd name="connsiteX161" fmla="*/ 2368002 w 4233616"/>
                <a:gd name="connsiteY161" fmla="*/ 6528390 h 8346397"/>
                <a:gd name="connsiteX162" fmla="*/ 2363240 w 4233616"/>
                <a:gd name="connsiteY162" fmla="*/ 6564109 h 8346397"/>
                <a:gd name="connsiteX163" fmla="*/ 2339428 w 4233616"/>
                <a:gd name="connsiteY163" fmla="*/ 6583159 h 8346397"/>
                <a:gd name="connsiteX164" fmla="*/ 2141783 w 4233616"/>
                <a:gd name="connsiteY164" fmla="*/ 6535534 h 8346397"/>
                <a:gd name="connsiteX165" fmla="*/ 2103683 w 4233616"/>
                <a:gd name="connsiteY165" fmla="*/ 6587922 h 8346397"/>
                <a:gd name="connsiteX166" fmla="*/ 2072727 w 4233616"/>
                <a:gd name="connsiteY166" fmla="*/ 6683172 h 8346397"/>
                <a:gd name="connsiteX167" fmla="*/ 2039389 w 4233616"/>
                <a:gd name="connsiteY167" fmla="*/ 6747465 h 8346397"/>
                <a:gd name="connsiteX168" fmla="*/ 2051296 w 4233616"/>
                <a:gd name="connsiteY168" fmla="*/ 6809378 h 8346397"/>
                <a:gd name="connsiteX169" fmla="*/ 2184646 w 4233616"/>
                <a:gd name="connsiteY169" fmla="*/ 6921297 h 8346397"/>
                <a:gd name="connsiteX170" fmla="*/ 2253702 w 4233616"/>
                <a:gd name="connsiteY170" fmla="*/ 6954634 h 8346397"/>
                <a:gd name="connsiteX171" fmla="*/ 2237033 w 4233616"/>
                <a:gd name="connsiteY171" fmla="*/ 6978447 h 8346397"/>
                <a:gd name="connsiteX172" fmla="*/ 2201315 w 4233616"/>
                <a:gd name="connsiteY172" fmla="*/ 6997497 h 8346397"/>
                <a:gd name="connsiteX173" fmla="*/ 2234652 w 4233616"/>
                <a:gd name="connsiteY173" fmla="*/ 7073697 h 8346397"/>
                <a:gd name="connsiteX174" fmla="*/ 2203696 w 4233616"/>
                <a:gd name="connsiteY174" fmla="*/ 7095128 h 8346397"/>
                <a:gd name="connsiteX175" fmla="*/ 2098921 w 4233616"/>
                <a:gd name="connsiteY175" fmla="*/ 7033215 h 8346397"/>
                <a:gd name="connsiteX176" fmla="*/ 2056058 w 4233616"/>
                <a:gd name="connsiteY176" fmla="*/ 7059409 h 8346397"/>
                <a:gd name="connsiteX177" fmla="*/ 1996527 w 4233616"/>
                <a:gd name="connsiteY177" fmla="*/ 6957015 h 8346397"/>
                <a:gd name="connsiteX178" fmla="*/ 1879846 w 4233616"/>
                <a:gd name="connsiteY178" fmla="*/ 6983209 h 8346397"/>
                <a:gd name="connsiteX179" fmla="*/ 1815552 w 4233616"/>
                <a:gd name="connsiteY179" fmla="*/ 6987972 h 8346397"/>
                <a:gd name="connsiteX180" fmla="*/ 1765546 w 4233616"/>
                <a:gd name="connsiteY180" fmla="*/ 6983210 h 8346397"/>
                <a:gd name="connsiteX181" fmla="*/ 1708396 w 4233616"/>
                <a:gd name="connsiteY181" fmla="*/ 7028453 h 8346397"/>
                <a:gd name="connsiteX182" fmla="*/ 1529802 w 4233616"/>
                <a:gd name="connsiteY182" fmla="*/ 6987972 h 8346397"/>
                <a:gd name="connsiteX183" fmla="*/ 1553614 w 4233616"/>
                <a:gd name="connsiteY183" fmla="*/ 7114178 h 8346397"/>
                <a:gd name="connsiteX184" fmla="*/ 1477415 w 4233616"/>
                <a:gd name="connsiteY184" fmla="*/ 7159422 h 8346397"/>
                <a:gd name="connsiteX185" fmla="*/ 1415502 w 4233616"/>
                <a:gd name="connsiteY185" fmla="*/ 7226096 h 8346397"/>
                <a:gd name="connsiteX186" fmla="*/ 1265483 w 4233616"/>
                <a:gd name="connsiteY186" fmla="*/ 7218953 h 8346397"/>
                <a:gd name="connsiteX187" fmla="*/ 1213096 w 4233616"/>
                <a:gd name="connsiteY18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20415 w 4233616"/>
                <a:gd name="connsiteY10" fmla="*/ 1472995 h 8346397"/>
                <a:gd name="connsiteX11" fmla="*/ 2682327 w 4233616"/>
                <a:gd name="connsiteY11" fmla="*/ 1382507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20415 w 4233616"/>
                <a:gd name="connsiteY10" fmla="*/ 147299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34702 w 4233616"/>
                <a:gd name="connsiteY10" fmla="*/ 149204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18021 w 4233616"/>
                <a:gd name="connsiteY9" fmla="*/ 1580151 h 8346397"/>
                <a:gd name="connsiteX10" fmla="*/ 2634702 w 4233616"/>
                <a:gd name="connsiteY10" fmla="*/ 149204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22784 w 4233616"/>
                <a:gd name="connsiteY9" fmla="*/ 1584913 h 8346397"/>
                <a:gd name="connsiteX10" fmla="*/ 2634702 w 4233616"/>
                <a:gd name="connsiteY10" fmla="*/ 149204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494208 w 4233616"/>
                <a:gd name="connsiteY9" fmla="*/ 1715882 h 8346397"/>
                <a:gd name="connsiteX10" fmla="*/ 2522784 w 4233616"/>
                <a:gd name="connsiteY10" fmla="*/ 1584913 h 8346397"/>
                <a:gd name="connsiteX11" fmla="*/ 2634702 w 4233616"/>
                <a:gd name="connsiteY11" fmla="*/ 1492045 h 8346397"/>
                <a:gd name="connsiteX12" fmla="*/ 2672802 w 4233616"/>
                <a:gd name="connsiteY12" fmla="*/ 1368220 h 8346397"/>
                <a:gd name="connsiteX13" fmla="*/ 2806153 w 4233616"/>
                <a:gd name="connsiteY13" fmla="*/ 1334883 h 8346397"/>
                <a:gd name="connsiteX14" fmla="*/ 2944265 w 4233616"/>
                <a:gd name="connsiteY14" fmla="*/ 1325357 h 8346397"/>
                <a:gd name="connsiteX15" fmla="*/ 2968077 w 4233616"/>
                <a:gd name="connsiteY15" fmla="*/ 1206295 h 8346397"/>
                <a:gd name="connsiteX16" fmla="*/ 3049040 w 4233616"/>
                <a:gd name="connsiteY16" fmla="*/ 1169783 h 8346397"/>
                <a:gd name="connsiteX17" fmla="*/ 3153814 w 4233616"/>
                <a:gd name="connsiteY17" fmla="*/ 1125332 h 8346397"/>
                <a:gd name="connsiteX18" fmla="*/ 3225252 w 4233616"/>
                <a:gd name="connsiteY18" fmla="*/ 1049132 h 8346397"/>
                <a:gd name="connsiteX19" fmla="*/ 3310977 w 4233616"/>
                <a:gd name="connsiteY19" fmla="*/ 996745 h 8346397"/>
                <a:gd name="connsiteX20" fmla="*/ 3056977 w 4233616"/>
                <a:gd name="connsiteY20" fmla="*/ 982457 h 8346397"/>
                <a:gd name="connsiteX21" fmla="*/ 2958552 w 4233616"/>
                <a:gd name="connsiteY21" fmla="*/ 976107 h 8346397"/>
                <a:gd name="connsiteX22" fmla="*/ 2926802 w 4233616"/>
                <a:gd name="connsiteY22" fmla="*/ 906257 h 8346397"/>
                <a:gd name="connsiteX23" fmla="*/ 2866477 w 4233616"/>
                <a:gd name="connsiteY23" fmla="*/ 893559 h 8346397"/>
                <a:gd name="connsiteX24" fmla="*/ 2799802 w 4233616"/>
                <a:gd name="connsiteY24" fmla="*/ 874507 h 8346397"/>
                <a:gd name="connsiteX25" fmla="*/ 2761702 w 4233616"/>
                <a:gd name="connsiteY25" fmla="*/ 807832 h 8346397"/>
                <a:gd name="connsiteX26" fmla="*/ 2609302 w 4233616"/>
                <a:gd name="connsiteY26" fmla="*/ 760207 h 8346397"/>
                <a:gd name="connsiteX27" fmla="*/ 2580727 w 4233616"/>
                <a:gd name="connsiteY27" fmla="*/ 604632 h 8346397"/>
                <a:gd name="connsiteX28" fmla="*/ 2526752 w 4233616"/>
                <a:gd name="connsiteY28" fmla="*/ 531609 h 8346397"/>
                <a:gd name="connsiteX29" fmla="*/ 2596602 w 4233616"/>
                <a:gd name="connsiteY29" fmla="*/ 407782 h 8346397"/>
                <a:gd name="connsiteX30" fmla="*/ 2629939 w 4233616"/>
                <a:gd name="connsiteY30" fmla="*/ 310947 h 8346397"/>
                <a:gd name="connsiteX31" fmla="*/ 2517227 w 4233616"/>
                <a:gd name="connsiteY31" fmla="*/ 239507 h 8346397"/>
                <a:gd name="connsiteX32" fmla="*/ 2402927 w 4233616"/>
                <a:gd name="connsiteY32" fmla="*/ 271257 h 8346397"/>
                <a:gd name="connsiteX33" fmla="*/ 2275927 w 4233616"/>
                <a:gd name="connsiteY33" fmla="*/ 198232 h 8346397"/>
                <a:gd name="connsiteX34" fmla="*/ 2133052 w 4233616"/>
                <a:gd name="connsiteY34" fmla="*/ 233157 h 8346397"/>
                <a:gd name="connsiteX35" fmla="*/ 1913977 w 4233616"/>
                <a:gd name="connsiteY35" fmla="*/ 36309 h 8346397"/>
                <a:gd name="connsiteX36" fmla="*/ 1777452 w 4233616"/>
                <a:gd name="connsiteY36" fmla="*/ 13289 h 8346397"/>
                <a:gd name="connsiteX37" fmla="*/ 1703633 w 4233616"/>
                <a:gd name="connsiteY37" fmla="*/ 41864 h 8346397"/>
                <a:gd name="connsiteX38" fmla="*/ 1615527 w 4233616"/>
                <a:gd name="connsiteY38" fmla="*/ 75203 h 8346397"/>
                <a:gd name="connsiteX39" fmla="*/ 1515515 w 4233616"/>
                <a:gd name="connsiteY39" fmla="*/ 129971 h 8346397"/>
                <a:gd name="connsiteX40" fmla="*/ 1525040 w 4233616"/>
                <a:gd name="connsiteY40" fmla="*/ 194264 h 8346397"/>
                <a:gd name="connsiteX41" fmla="*/ 1505990 w 4233616"/>
                <a:gd name="connsiteY41" fmla="*/ 251415 h 8346397"/>
                <a:gd name="connsiteX42" fmla="*/ 1413121 w 4233616"/>
                <a:gd name="connsiteY42" fmla="*/ 270464 h 8346397"/>
                <a:gd name="connsiteX43" fmla="*/ 1339302 w 4233616"/>
                <a:gd name="connsiteY43" fmla="*/ 306184 h 8346397"/>
                <a:gd name="connsiteX44" fmla="*/ 1260721 w 4233616"/>
                <a:gd name="connsiteY44" fmla="*/ 346665 h 8346397"/>
                <a:gd name="connsiteX45" fmla="*/ 1191665 w 4233616"/>
                <a:gd name="connsiteY45" fmla="*/ 272847 h 8346397"/>
                <a:gd name="connsiteX46" fmla="*/ 1082127 w 4233616"/>
                <a:gd name="connsiteY46" fmla="*/ 353809 h 8346397"/>
                <a:gd name="connsiteX47" fmla="*/ 1020215 w 4233616"/>
                <a:gd name="connsiteY47" fmla="*/ 420484 h 8346397"/>
                <a:gd name="connsiteX48" fmla="*/ 858290 w 4233616"/>
                <a:gd name="connsiteY48" fmla="*/ 301422 h 8346397"/>
                <a:gd name="connsiteX49" fmla="*/ 796377 w 4233616"/>
                <a:gd name="connsiteY49" fmla="*/ 406196 h 8346397"/>
                <a:gd name="connsiteX50" fmla="*/ 755896 w 4233616"/>
                <a:gd name="connsiteY50" fmla="*/ 341903 h 8346397"/>
                <a:gd name="connsiteX51" fmla="*/ 689221 w 4233616"/>
                <a:gd name="connsiteY51" fmla="*/ 270465 h 8346397"/>
                <a:gd name="connsiteX52" fmla="*/ 667790 w 4233616"/>
                <a:gd name="connsiteY52" fmla="*/ 313328 h 8346397"/>
                <a:gd name="connsiteX53" fmla="*/ 620165 w 4233616"/>
                <a:gd name="connsiteY53" fmla="*/ 382384 h 8346397"/>
                <a:gd name="connsiteX54" fmla="*/ 589208 w 4233616"/>
                <a:gd name="connsiteY54" fmla="*/ 396672 h 8346397"/>
                <a:gd name="connsiteX55" fmla="*/ 498721 w 4233616"/>
                <a:gd name="connsiteY55" fmla="*/ 482397 h 8346397"/>
                <a:gd name="connsiteX56" fmla="*/ 396327 w 4233616"/>
                <a:gd name="connsiteY56" fmla="*/ 380003 h 8346397"/>
                <a:gd name="connsiteX57" fmla="*/ 243927 w 4233616"/>
                <a:gd name="connsiteY57" fmla="*/ 294278 h 8346397"/>
                <a:gd name="connsiteX58" fmla="*/ 174871 w 4233616"/>
                <a:gd name="connsiteY58" fmla="*/ 327615 h 8346397"/>
                <a:gd name="connsiteX59" fmla="*/ 127246 w 4233616"/>
                <a:gd name="connsiteY59" fmla="*/ 410959 h 8346397"/>
                <a:gd name="connsiteX60" fmla="*/ 43902 w 4233616"/>
                <a:gd name="connsiteY60" fmla="*/ 472872 h 8346397"/>
                <a:gd name="connsiteX61" fmla="*/ 8183 w 4233616"/>
                <a:gd name="connsiteY61" fmla="*/ 484778 h 8346397"/>
                <a:gd name="connsiteX62" fmla="*/ 198683 w 4233616"/>
                <a:gd name="connsiteY62" fmla="*/ 689565 h 8346397"/>
                <a:gd name="connsiteX63" fmla="*/ 265359 w 4233616"/>
                <a:gd name="connsiteY63" fmla="*/ 706234 h 8346397"/>
                <a:gd name="connsiteX64" fmla="*/ 298697 w 4233616"/>
                <a:gd name="connsiteY64" fmla="*/ 730047 h 8346397"/>
                <a:gd name="connsiteX65" fmla="*/ 296315 w 4233616"/>
                <a:gd name="connsiteY65" fmla="*/ 901496 h 8346397"/>
                <a:gd name="connsiteX66" fmla="*/ 362990 w 4233616"/>
                <a:gd name="connsiteY66" fmla="*/ 906259 h 8346397"/>
                <a:gd name="connsiteX67" fmla="*/ 401090 w 4233616"/>
                <a:gd name="connsiteY67" fmla="*/ 856253 h 8346397"/>
                <a:gd name="connsiteX68" fmla="*/ 482052 w 4233616"/>
                <a:gd name="connsiteY68" fmla="*/ 894353 h 8346397"/>
                <a:gd name="connsiteX69" fmla="*/ 420140 w 4233616"/>
                <a:gd name="connsiteY69" fmla="*/ 1039609 h 8346397"/>
                <a:gd name="connsiteX70" fmla="*/ 434427 w 4233616"/>
                <a:gd name="connsiteY70" fmla="*/ 1087234 h 8346397"/>
                <a:gd name="connsiteX71" fmla="*/ 379658 w 4233616"/>
                <a:gd name="connsiteY71" fmla="*/ 1139622 h 8346397"/>
                <a:gd name="connsiteX72" fmla="*/ 415377 w 4233616"/>
                <a:gd name="connsiteY72" fmla="*/ 1168196 h 8346397"/>
                <a:gd name="connsiteX73" fmla="*/ 486815 w 4233616"/>
                <a:gd name="connsiteY73" fmla="*/ 1256303 h 8346397"/>
                <a:gd name="connsiteX74" fmla="*/ 527296 w 4233616"/>
                <a:gd name="connsiteY74" fmla="*/ 1344409 h 8346397"/>
                <a:gd name="connsiteX75" fmla="*/ 636833 w 4233616"/>
                <a:gd name="connsiteY75" fmla="*/ 1396797 h 8346397"/>
                <a:gd name="connsiteX76" fmla="*/ 746371 w 4233616"/>
                <a:gd name="connsiteY76" fmla="*/ 1420609 h 8346397"/>
                <a:gd name="connsiteX77" fmla="*/ 829715 w 4233616"/>
                <a:gd name="connsiteY77" fmla="*/ 1468234 h 8346397"/>
                <a:gd name="connsiteX78" fmla="*/ 913058 w 4233616"/>
                <a:gd name="connsiteY78" fmla="*/ 1442040 h 8346397"/>
                <a:gd name="connsiteX79" fmla="*/ 994021 w 4233616"/>
                <a:gd name="connsiteY79" fmla="*/ 1368222 h 8346397"/>
                <a:gd name="connsiteX80" fmla="*/ 1103558 w 4233616"/>
                <a:gd name="connsiteY80" fmla="*/ 1351553 h 8346397"/>
                <a:gd name="connsiteX81" fmla="*/ 1170233 w 4233616"/>
                <a:gd name="connsiteY81" fmla="*/ 1356315 h 8346397"/>
                <a:gd name="connsiteX82" fmla="*/ 1329777 w 4233616"/>
                <a:gd name="connsiteY82" fmla="*/ 1465853 h 8346397"/>
                <a:gd name="connsiteX83" fmla="*/ 1389308 w 4233616"/>
                <a:gd name="connsiteY83" fmla="*/ 1494428 h 8346397"/>
                <a:gd name="connsiteX84" fmla="*/ 1260721 w 4233616"/>
                <a:gd name="connsiteY84" fmla="*/ 1596822 h 8346397"/>
                <a:gd name="connsiteX85" fmla="*/ 1263102 w 4233616"/>
                <a:gd name="connsiteY85" fmla="*/ 1661115 h 8346397"/>
                <a:gd name="connsiteX86" fmla="*/ 1425027 w 4233616"/>
                <a:gd name="connsiteY86" fmla="*/ 1613490 h 8346397"/>
                <a:gd name="connsiteX87" fmla="*/ 1386927 w 4233616"/>
                <a:gd name="connsiteY87" fmla="*/ 1677784 h 8346397"/>
                <a:gd name="connsiteX88" fmla="*/ 1405977 w 4233616"/>
                <a:gd name="connsiteY88" fmla="*/ 1751603 h 8346397"/>
                <a:gd name="connsiteX89" fmla="*/ 1517896 w 4233616"/>
                <a:gd name="connsiteY89" fmla="*/ 1787322 h 8346397"/>
                <a:gd name="connsiteX90" fmla="*/ 1591715 w 4233616"/>
                <a:gd name="connsiteY90" fmla="*/ 1803990 h 8346397"/>
                <a:gd name="connsiteX91" fmla="*/ 1501227 w 4233616"/>
                <a:gd name="connsiteY91" fmla="*/ 1934959 h 8346397"/>
                <a:gd name="connsiteX92" fmla="*/ 1494083 w 4233616"/>
                <a:gd name="connsiteY92" fmla="*/ 1984965 h 8346397"/>
                <a:gd name="connsiteX93" fmla="*/ 1422646 w 4233616"/>
                <a:gd name="connsiteY93" fmla="*/ 2020684 h 8346397"/>
                <a:gd name="connsiteX94" fmla="*/ 1391690 w 4233616"/>
                <a:gd name="connsiteY94" fmla="*/ 2082597 h 8346397"/>
                <a:gd name="connsiteX95" fmla="*/ 1260721 w 4233616"/>
                <a:gd name="connsiteY95" fmla="*/ 2056403 h 8346397"/>
                <a:gd name="connsiteX96" fmla="*/ 1139277 w 4233616"/>
                <a:gd name="connsiteY96" fmla="*/ 2056402 h 8346397"/>
                <a:gd name="connsiteX97" fmla="*/ 1072602 w 4233616"/>
                <a:gd name="connsiteY97" fmla="*/ 2084978 h 8346397"/>
                <a:gd name="connsiteX98" fmla="*/ 1065458 w 4233616"/>
                <a:gd name="connsiteY98" fmla="*/ 2184990 h 8346397"/>
                <a:gd name="connsiteX99" fmla="*/ 977352 w 4233616"/>
                <a:gd name="connsiteY99" fmla="*/ 2273097 h 8346397"/>
                <a:gd name="connsiteX100" fmla="*/ 1120227 w 4233616"/>
                <a:gd name="connsiteY100" fmla="*/ 2335009 h 8346397"/>
                <a:gd name="connsiteX101" fmla="*/ 1170234 w 4233616"/>
                <a:gd name="connsiteY101" fmla="*/ 2370727 h 8346397"/>
                <a:gd name="connsiteX102" fmla="*/ 1222621 w 4233616"/>
                <a:gd name="connsiteY102" fmla="*/ 2387397 h 8346397"/>
                <a:gd name="connsiteX103" fmla="*/ 1272627 w 4233616"/>
                <a:gd name="connsiteY103" fmla="*/ 2437403 h 8346397"/>
                <a:gd name="connsiteX104" fmla="*/ 1329777 w 4233616"/>
                <a:gd name="connsiteY104" fmla="*/ 2458834 h 8346397"/>
                <a:gd name="connsiteX105" fmla="*/ 1422646 w 4233616"/>
                <a:gd name="connsiteY105" fmla="*/ 2535034 h 8346397"/>
                <a:gd name="connsiteX106" fmla="*/ 1508371 w 4233616"/>
                <a:gd name="connsiteY106" fmla="*/ 2568373 h 8346397"/>
                <a:gd name="connsiteX107" fmla="*/ 1641721 w 4233616"/>
                <a:gd name="connsiteY107" fmla="*/ 2716009 h 8346397"/>
                <a:gd name="connsiteX108" fmla="*/ 1725065 w 4233616"/>
                <a:gd name="connsiteY108" fmla="*/ 2870790 h 8346397"/>
                <a:gd name="connsiteX109" fmla="*/ 1850477 w 4233616"/>
                <a:gd name="connsiteY109" fmla="*/ 2931907 h 8346397"/>
                <a:gd name="connsiteX110" fmla="*/ 1896514 w 4233616"/>
                <a:gd name="connsiteY110" fmla="*/ 2977947 h 8346397"/>
                <a:gd name="connsiteX111" fmla="*/ 1927471 w 4233616"/>
                <a:gd name="connsiteY111" fmla="*/ 3082722 h 8346397"/>
                <a:gd name="connsiteX112" fmla="*/ 1989383 w 4233616"/>
                <a:gd name="connsiteY112" fmla="*/ 3185115 h 8346397"/>
                <a:gd name="connsiteX113" fmla="*/ 2051296 w 4233616"/>
                <a:gd name="connsiteY113" fmla="*/ 3223215 h 8346397"/>
                <a:gd name="connsiteX114" fmla="*/ 2182265 w 4233616"/>
                <a:gd name="connsiteY114" fmla="*/ 3370853 h 8346397"/>
                <a:gd name="connsiteX115" fmla="*/ 2325139 w 4233616"/>
                <a:gd name="connsiteY115" fmla="*/ 3447053 h 8346397"/>
                <a:gd name="connsiteX116" fmla="*/ 2384671 w 4233616"/>
                <a:gd name="connsiteY116" fmla="*/ 3532778 h 8346397"/>
                <a:gd name="connsiteX117" fmla="*/ 2432296 w 4233616"/>
                <a:gd name="connsiteY117" fmla="*/ 3599453 h 8346397"/>
                <a:gd name="connsiteX118" fmla="*/ 2479921 w 4233616"/>
                <a:gd name="connsiteY118" fmla="*/ 3589929 h 8346397"/>
                <a:gd name="connsiteX119" fmla="*/ 2484683 w 4233616"/>
                <a:gd name="connsiteY119" fmla="*/ 3742328 h 8346397"/>
                <a:gd name="connsiteX120" fmla="*/ 2537071 w 4233616"/>
                <a:gd name="connsiteY120" fmla="*/ 3835197 h 8346397"/>
                <a:gd name="connsiteX121" fmla="*/ 2529927 w 4233616"/>
                <a:gd name="connsiteY121" fmla="*/ 3873297 h 8346397"/>
                <a:gd name="connsiteX122" fmla="*/ 2598983 w 4233616"/>
                <a:gd name="connsiteY122" fmla="*/ 3909015 h 8346397"/>
                <a:gd name="connsiteX123" fmla="*/ 2656133 w 4233616"/>
                <a:gd name="connsiteY123" fmla="*/ 3854247 h 8346397"/>
                <a:gd name="connsiteX124" fmla="*/ 2689471 w 4233616"/>
                <a:gd name="connsiteY124" fmla="*/ 3937590 h 8346397"/>
                <a:gd name="connsiteX125" fmla="*/ 2734715 w 4233616"/>
                <a:gd name="connsiteY125" fmla="*/ 3982834 h 8346397"/>
                <a:gd name="connsiteX126" fmla="*/ 2808533 w 4233616"/>
                <a:gd name="connsiteY126" fmla="*/ 4006647 h 8346397"/>
                <a:gd name="connsiteX127" fmla="*/ 2860921 w 4233616"/>
                <a:gd name="connsiteY127" fmla="*/ 4075703 h 8346397"/>
                <a:gd name="connsiteX128" fmla="*/ 2946646 w 4233616"/>
                <a:gd name="connsiteY128" fmla="*/ 4130472 h 8346397"/>
                <a:gd name="connsiteX129" fmla="*/ 2999033 w 4233616"/>
                <a:gd name="connsiteY129" fmla="*/ 4163809 h 8346397"/>
                <a:gd name="connsiteX130" fmla="*/ 2870446 w 4233616"/>
                <a:gd name="connsiteY130" fmla="*/ 4256678 h 8346397"/>
                <a:gd name="connsiteX131" fmla="*/ 2868064 w 4233616"/>
                <a:gd name="connsiteY131" fmla="*/ 4311446 h 8346397"/>
                <a:gd name="connsiteX132" fmla="*/ 2970458 w 4233616"/>
                <a:gd name="connsiteY132" fmla="*/ 4428128 h 8346397"/>
                <a:gd name="connsiteX133" fmla="*/ 3065708 w 4233616"/>
                <a:gd name="connsiteY133" fmla="*/ 4490040 h 8346397"/>
                <a:gd name="connsiteX134" fmla="*/ 3096665 w 4233616"/>
                <a:gd name="connsiteY134" fmla="*/ 4528140 h 8346397"/>
                <a:gd name="connsiteX135" fmla="*/ 3082377 w 4233616"/>
                <a:gd name="connsiteY135" fmla="*/ 4609103 h 8346397"/>
                <a:gd name="connsiteX136" fmla="*/ 3077615 w 4233616"/>
                <a:gd name="connsiteY136" fmla="*/ 4692447 h 8346397"/>
                <a:gd name="connsiteX137" fmla="*/ 3034752 w 4233616"/>
                <a:gd name="connsiteY137" fmla="*/ 4701972 h 8346397"/>
                <a:gd name="connsiteX138" fmla="*/ 3008558 w 4233616"/>
                <a:gd name="connsiteY138" fmla="*/ 4718640 h 8346397"/>
                <a:gd name="connsiteX139" fmla="*/ 3053802 w 4233616"/>
                <a:gd name="connsiteY139" fmla="*/ 4795632 h 8346397"/>
                <a:gd name="connsiteX140" fmla="*/ 3037133 w 4233616"/>
                <a:gd name="connsiteY140" fmla="*/ 4868659 h 8346397"/>
                <a:gd name="connsiteX141" fmla="*/ 3020465 w 4233616"/>
                <a:gd name="connsiteY141" fmla="*/ 5004390 h 8346397"/>
                <a:gd name="connsiteX142" fmla="*/ 2982365 w 4233616"/>
                <a:gd name="connsiteY142" fmla="*/ 5044872 h 8346397"/>
                <a:gd name="connsiteX143" fmla="*/ 2965696 w 4233616"/>
                <a:gd name="connsiteY143" fmla="*/ 5166315 h 8346397"/>
                <a:gd name="connsiteX144" fmla="*/ 2937121 w 4233616"/>
                <a:gd name="connsiteY144" fmla="*/ 5285378 h 8346397"/>
                <a:gd name="connsiteX145" fmla="*/ 2989508 w 4233616"/>
                <a:gd name="connsiteY145" fmla="*/ 5302047 h 8346397"/>
                <a:gd name="connsiteX146" fmla="*/ 2987127 w 4233616"/>
                <a:gd name="connsiteY146" fmla="*/ 5347290 h 8346397"/>
                <a:gd name="connsiteX147" fmla="*/ 2984746 w 4233616"/>
                <a:gd name="connsiteY147" fmla="*/ 5402059 h 8346397"/>
                <a:gd name="connsiteX148" fmla="*/ 3041896 w 4233616"/>
                <a:gd name="connsiteY148" fmla="*/ 5471115 h 8346397"/>
                <a:gd name="connsiteX149" fmla="*/ 3089521 w 4233616"/>
                <a:gd name="connsiteY149" fmla="*/ 5597322 h 8346397"/>
                <a:gd name="connsiteX150" fmla="*/ 2996652 w 4233616"/>
                <a:gd name="connsiteY150" fmla="*/ 5887834 h 8346397"/>
                <a:gd name="connsiteX151" fmla="*/ 3018083 w 4233616"/>
                <a:gd name="connsiteY151" fmla="*/ 5942603 h 8346397"/>
                <a:gd name="connsiteX152" fmla="*/ 3044277 w 4233616"/>
                <a:gd name="connsiteY152" fmla="*/ 5994990 h 8346397"/>
                <a:gd name="connsiteX153" fmla="*/ 3049040 w 4233616"/>
                <a:gd name="connsiteY153" fmla="*/ 6099765 h 8346397"/>
                <a:gd name="connsiteX154" fmla="*/ 3028402 w 4233616"/>
                <a:gd name="connsiteY154" fmla="*/ 6195807 h 8346397"/>
                <a:gd name="connsiteX155" fmla="*/ 2956170 w 4233616"/>
                <a:gd name="connsiteY155" fmla="*/ 6259310 h 8346397"/>
                <a:gd name="connsiteX156" fmla="*/ 2920452 w 4233616"/>
                <a:gd name="connsiteY156" fmla="*/ 6240259 h 8346397"/>
                <a:gd name="connsiteX157" fmla="*/ 2849015 w 4233616"/>
                <a:gd name="connsiteY157" fmla="*/ 6252165 h 8346397"/>
                <a:gd name="connsiteX158" fmla="*/ 2713283 w 4233616"/>
                <a:gd name="connsiteY158" fmla="*/ 6364084 h 8346397"/>
                <a:gd name="connsiteX159" fmla="*/ 2606127 w 4233616"/>
                <a:gd name="connsiteY159" fmla="*/ 6349797 h 8346397"/>
                <a:gd name="connsiteX160" fmla="*/ 2575171 w 4233616"/>
                <a:gd name="connsiteY160" fmla="*/ 6378372 h 8346397"/>
                <a:gd name="connsiteX161" fmla="*/ 2508495 w 4233616"/>
                <a:gd name="connsiteY161" fmla="*/ 6423614 h 8346397"/>
                <a:gd name="connsiteX162" fmla="*/ 2391815 w 4233616"/>
                <a:gd name="connsiteY162" fmla="*/ 6411709 h 8346397"/>
                <a:gd name="connsiteX163" fmla="*/ 2368002 w 4233616"/>
                <a:gd name="connsiteY163" fmla="*/ 6528390 h 8346397"/>
                <a:gd name="connsiteX164" fmla="*/ 2363240 w 4233616"/>
                <a:gd name="connsiteY164" fmla="*/ 6564109 h 8346397"/>
                <a:gd name="connsiteX165" fmla="*/ 2339428 w 4233616"/>
                <a:gd name="connsiteY165" fmla="*/ 6583159 h 8346397"/>
                <a:gd name="connsiteX166" fmla="*/ 2141783 w 4233616"/>
                <a:gd name="connsiteY166" fmla="*/ 6535534 h 8346397"/>
                <a:gd name="connsiteX167" fmla="*/ 2103683 w 4233616"/>
                <a:gd name="connsiteY167" fmla="*/ 6587922 h 8346397"/>
                <a:gd name="connsiteX168" fmla="*/ 2072727 w 4233616"/>
                <a:gd name="connsiteY168" fmla="*/ 6683172 h 8346397"/>
                <a:gd name="connsiteX169" fmla="*/ 2039389 w 4233616"/>
                <a:gd name="connsiteY169" fmla="*/ 6747465 h 8346397"/>
                <a:gd name="connsiteX170" fmla="*/ 2051296 w 4233616"/>
                <a:gd name="connsiteY170" fmla="*/ 6809378 h 8346397"/>
                <a:gd name="connsiteX171" fmla="*/ 2184646 w 4233616"/>
                <a:gd name="connsiteY171" fmla="*/ 6921297 h 8346397"/>
                <a:gd name="connsiteX172" fmla="*/ 2253702 w 4233616"/>
                <a:gd name="connsiteY172" fmla="*/ 6954634 h 8346397"/>
                <a:gd name="connsiteX173" fmla="*/ 2237033 w 4233616"/>
                <a:gd name="connsiteY173" fmla="*/ 6978447 h 8346397"/>
                <a:gd name="connsiteX174" fmla="*/ 2201315 w 4233616"/>
                <a:gd name="connsiteY174" fmla="*/ 6997497 h 8346397"/>
                <a:gd name="connsiteX175" fmla="*/ 2234652 w 4233616"/>
                <a:gd name="connsiteY175" fmla="*/ 7073697 h 8346397"/>
                <a:gd name="connsiteX176" fmla="*/ 2203696 w 4233616"/>
                <a:gd name="connsiteY176" fmla="*/ 7095128 h 8346397"/>
                <a:gd name="connsiteX177" fmla="*/ 2098921 w 4233616"/>
                <a:gd name="connsiteY177" fmla="*/ 7033215 h 8346397"/>
                <a:gd name="connsiteX178" fmla="*/ 2056058 w 4233616"/>
                <a:gd name="connsiteY178" fmla="*/ 7059409 h 8346397"/>
                <a:gd name="connsiteX179" fmla="*/ 1996527 w 4233616"/>
                <a:gd name="connsiteY179" fmla="*/ 6957015 h 8346397"/>
                <a:gd name="connsiteX180" fmla="*/ 1879846 w 4233616"/>
                <a:gd name="connsiteY180" fmla="*/ 6983209 h 8346397"/>
                <a:gd name="connsiteX181" fmla="*/ 1815552 w 4233616"/>
                <a:gd name="connsiteY181" fmla="*/ 6987972 h 8346397"/>
                <a:gd name="connsiteX182" fmla="*/ 1765546 w 4233616"/>
                <a:gd name="connsiteY182" fmla="*/ 6983210 h 8346397"/>
                <a:gd name="connsiteX183" fmla="*/ 1708396 w 4233616"/>
                <a:gd name="connsiteY183" fmla="*/ 7028453 h 8346397"/>
                <a:gd name="connsiteX184" fmla="*/ 1529802 w 4233616"/>
                <a:gd name="connsiteY184" fmla="*/ 6987972 h 8346397"/>
                <a:gd name="connsiteX185" fmla="*/ 1553614 w 4233616"/>
                <a:gd name="connsiteY185" fmla="*/ 7114178 h 8346397"/>
                <a:gd name="connsiteX186" fmla="*/ 1477415 w 4233616"/>
                <a:gd name="connsiteY186" fmla="*/ 7159422 h 8346397"/>
                <a:gd name="connsiteX187" fmla="*/ 1415502 w 4233616"/>
                <a:gd name="connsiteY187" fmla="*/ 7226096 h 8346397"/>
                <a:gd name="connsiteX188" fmla="*/ 1265483 w 4233616"/>
                <a:gd name="connsiteY188" fmla="*/ 7218953 h 8346397"/>
                <a:gd name="connsiteX189" fmla="*/ 1213096 w 4233616"/>
                <a:gd name="connsiteY18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494208 w 4233616"/>
                <a:gd name="connsiteY10" fmla="*/ 1715882 h 8346397"/>
                <a:gd name="connsiteX11" fmla="*/ 2522784 w 4233616"/>
                <a:gd name="connsiteY11" fmla="*/ 1584913 h 8346397"/>
                <a:gd name="connsiteX12" fmla="*/ 2634702 w 4233616"/>
                <a:gd name="connsiteY12" fmla="*/ 1492045 h 8346397"/>
                <a:gd name="connsiteX13" fmla="*/ 2672802 w 4233616"/>
                <a:gd name="connsiteY13" fmla="*/ 1368220 h 8346397"/>
                <a:gd name="connsiteX14" fmla="*/ 2806153 w 4233616"/>
                <a:gd name="connsiteY14" fmla="*/ 1334883 h 8346397"/>
                <a:gd name="connsiteX15" fmla="*/ 2944265 w 4233616"/>
                <a:gd name="connsiteY15" fmla="*/ 1325357 h 8346397"/>
                <a:gd name="connsiteX16" fmla="*/ 2968077 w 4233616"/>
                <a:gd name="connsiteY16" fmla="*/ 1206295 h 8346397"/>
                <a:gd name="connsiteX17" fmla="*/ 3049040 w 4233616"/>
                <a:gd name="connsiteY17" fmla="*/ 1169783 h 8346397"/>
                <a:gd name="connsiteX18" fmla="*/ 3153814 w 4233616"/>
                <a:gd name="connsiteY18" fmla="*/ 1125332 h 8346397"/>
                <a:gd name="connsiteX19" fmla="*/ 3225252 w 4233616"/>
                <a:gd name="connsiteY19" fmla="*/ 1049132 h 8346397"/>
                <a:gd name="connsiteX20" fmla="*/ 3310977 w 4233616"/>
                <a:gd name="connsiteY20" fmla="*/ 996745 h 8346397"/>
                <a:gd name="connsiteX21" fmla="*/ 3056977 w 4233616"/>
                <a:gd name="connsiteY21" fmla="*/ 982457 h 8346397"/>
                <a:gd name="connsiteX22" fmla="*/ 2958552 w 4233616"/>
                <a:gd name="connsiteY22" fmla="*/ 976107 h 8346397"/>
                <a:gd name="connsiteX23" fmla="*/ 2926802 w 4233616"/>
                <a:gd name="connsiteY23" fmla="*/ 906257 h 8346397"/>
                <a:gd name="connsiteX24" fmla="*/ 2866477 w 4233616"/>
                <a:gd name="connsiteY24" fmla="*/ 893559 h 8346397"/>
                <a:gd name="connsiteX25" fmla="*/ 2799802 w 4233616"/>
                <a:gd name="connsiteY25" fmla="*/ 874507 h 8346397"/>
                <a:gd name="connsiteX26" fmla="*/ 2761702 w 4233616"/>
                <a:gd name="connsiteY26" fmla="*/ 807832 h 8346397"/>
                <a:gd name="connsiteX27" fmla="*/ 2609302 w 4233616"/>
                <a:gd name="connsiteY27" fmla="*/ 760207 h 8346397"/>
                <a:gd name="connsiteX28" fmla="*/ 2580727 w 4233616"/>
                <a:gd name="connsiteY28" fmla="*/ 604632 h 8346397"/>
                <a:gd name="connsiteX29" fmla="*/ 2526752 w 4233616"/>
                <a:gd name="connsiteY29" fmla="*/ 531609 h 8346397"/>
                <a:gd name="connsiteX30" fmla="*/ 2596602 w 4233616"/>
                <a:gd name="connsiteY30" fmla="*/ 407782 h 8346397"/>
                <a:gd name="connsiteX31" fmla="*/ 2629939 w 4233616"/>
                <a:gd name="connsiteY31" fmla="*/ 310947 h 8346397"/>
                <a:gd name="connsiteX32" fmla="*/ 2517227 w 4233616"/>
                <a:gd name="connsiteY32" fmla="*/ 239507 h 8346397"/>
                <a:gd name="connsiteX33" fmla="*/ 2402927 w 4233616"/>
                <a:gd name="connsiteY33" fmla="*/ 271257 h 8346397"/>
                <a:gd name="connsiteX34" fmla="*/ 2275927 w 4233616"/>
                <a:gd name="connsiteY34" fmla="*/ 198232 h 8346397"/>
                <a:gd name="connsiteX35" fmla="*/ 2133052 w 4233616"/>
                <a:gd name="connsiteY35" fmla="*/ 233157 h 8346397"/>
                <a:gd name="connsiteX36" fmla="*/ 1913977 w 4233616"/>
                <a:gd name="connsiteY36" fmla="*/ 36309 h 8346397"/>
                <a:gd name="connsiteX37" fmla="*/ 1777452 w 4233616"/>
                <a:gd name="connsiteY37" fmla="*/ 13289 h 8346397"/>
                <a:gd name="connsiteX38" fmla="*/ 1703633 w 4233616"/>
                <a:gd name="connsiteY38" fmla="*/ 41864 h 8346397"/>
                <a:gd name="connsiteX39" fmla="*/ 1615527 w 4233616"/>
                <a:gd name="connsiteY39" fmla="*/ 75203 h 8346397"/>
                <a:gd name="connsiteX40" fmla="*/ 1515515 w 4233616"/>
                <a:gd name="connsiteY40" fmla="*/ 129971 h 8346397"/>
                <a:gd name="connsiteX41" fmla="*/ 1525040 w 4233616"/>
                <a:gd name="connsiteY41" fmla="*/ 194264 h 8346397"/>
                <a:gd name="connsiteX42" fmla="*/ 1505990 w 4233616"/>
                <a:gd name="connsiteY42" fmla="*/ 251415 h 8346397"/>
                <a:gd name="connsiteX43" fmla="*/ 1413121 w 4233616"/>
                <a:gd name="connsiteY43" fmla="*/ 270464 h 8346397"/>
                <a:gd name="connsiteX44" fmla="*/ 1339302 w 4233616"/>
                <a:gd name="connsiteY44" fmla="*/ 306184 h 8346397"/>
                <a:gd name="connsiteX45" fmla="*/ 1260721 w 4233616"/>
                <a:gd name="connsiteY45" fmla="*/ 346665 h 8346397"/>
                <a:gd name="connsiteX46" fmla="*/ 1191665 w 4233616"/>
                <a:gd name="connsiteY46" fmla="*/ 272847 h 8346397"/>
                <a:gd name="connsiteX47" fmla="*/ 1082127 w 4233616"/>
                <a:gd name="connsiteY47" fmla="*/ 353809 h 8346397"/>
                <a:gd name="connsiteX48" fmla="*/ 1020215 w 4233616"/>
                <a:gd name="connsiteY48" fmla="*/ 420484 h 8346397"/>
                <a:gd name="connsiteX49" fmla="*/ 858290 w 4233616"/>
                <a:gd name="connsiteY49" fmla="*/ 301422 h 8346397"/>
                <a:gd name="connsiteX50" fmla="*/ 796377 w 4233616"/>
                <a:gd name="connsiteY50" fmla="*/ 406196 h 8346397"/>
                <a:gd name="connsiteX51" fmla="*/ 755896 w 4233616"/>
                <a:gd name="connsiteY51" fmla="*/ 341903 h 8346397"/>
                <a:gd name="connsiteX52" fmla="*/ 689221 w 4233616"/>
                <a:gd name="connsiteY52" fmla="*/ 270465 h 8346397"/>
                <a:gd name="connsiteX53" fmla="*/ 667790 w 4233616"/>
                <a:gd name="connsiteY53" fmla="*/ 313328 h 8346397"/>
                <a:gd name="connsiteX54" fmla="*/ 620165 w 4233616"/>
                <a:gd name="connsiteY54" fmla="*/ 382384 h 8346397"/>
                <a:gd name="connsiteX55" fmla="*/ 589208 w 4233616"/>
                <a:gd name="connsiteY55" fmla="*/ 396672 h 8346397"/>
                <a:gd name="connsiteX56" fmla="*/ 498721 w 4233616"/>
                <a:gd name="connsiteY56" fmla="*/ 482397 h 8346397"/>
                <a:gd name="connsiteX57" fmla="*/ 396327 w 4233616"/>
                <a:gd name="connsiteY57" fmla="*/ 380003 h 8346397"/>
                <a:gd name="connsiteX58" fmla="*/ 243927 w 4233616"/>
                <a:gd name="connsiteY58" fmla="*/ 294278 h 8346397"/>
                <a:gd name="connsiteX59" fmla="*/ 174871 w 4233616"/>
                <a:gd name="connsiteY59" fmla="*/ 327615 h 8346397"/>
                <a:gd name="connsiteX60" fmla="*/ 127246 w 4233616"/>
                <a:gd name="connsiteY60" fmla="*/ 410959 h 8346397"/>
                <a:gd name="connsiteX61" fmla="*/ 43902 w 4233616"/>
                <a:gd name="connsiteY61" fmla="*/ 472872 h 8346397"/>
                <a:gd name="connsiteX62" fmla="*/ 8183 w 4233616"/>
                <a:gd name="connsiteY62" fmla="*/ 484778 h 8346397"/>
                <a:gd name="connsiteX63" fmla="*/ 198683 w 4233616"/>
                <a:gd name="connsiteY63" fmla="*/ 689565 h 8346397"/>
                <a:gd name="connsiteX64" fmla="*/ 265359 w 4233616"/>
                <a:gd name="connsiteY64" fmla="*/ 706234 h 8346397"/>
                <a:gd name="connsiteX65" fmla="*/ 298697 w 4233616"/>
                <a:gd name="connsiteY65" fmla="*/ 730047 h 8346397"/>
                <a:gd name="connsiteX66" fmla="*/ 296315 w 4233616"/>
                <a:gd name="connsiteY66" fmla="*/ 901496 h 8346397"/>
                <a:gd name="connsiteX67" fmla="*/ 362990 w 4233616"/>
                <a:gd name="connsiteY67" fmla="*/ 906259 h 8346397"/>
                <a:gd name="connsiteX68" fmla="*/ 401090 w 4233616"/>
                <a:gd name="connsiteY68" fmla="*/ 856253 h 8346397"/>
                <a:gd name="connsiteX69" fmla="*/ 482052 w 4233616"/>
                <a:gd name="connsiteY69" fmla="*/ 894353 h 8346397"/>
                <a:gd name="connsiteX70" fmla="*/ 420140 w 4233616"/>
                <a:gd name="connsiteY70" fmla="*/ 1039609 h 8346397"/>
                <a:gd name="connsiteX71" fmla="*/ 434427 w 4233616"/>
                <a:gd name="connsiteY71" fmla="*/ 1087234 h 8346397"/>
                <a:gd name="connsiteX72" fmla="*/ 379658 w 4233616"/>
                <a:gd name="connsiteY72" fmla="*/ 1139622 h 8346397"/>
                <a:gd name="connsiteX73" fmla="*/ 415377 w 4233616"/>
                <a:gd name="connsiteY73" fmla="*/ 1168196 h 8346397"/>
                <a:gd name="connsiteX74" fmla="*/ 486815 w 4233616"/>
                <a:gd name="connsiteY74" fmla="*/ 1256303 h 8346397"/>
                <a:gd name="connsiteX75" fmla="*/ 527296 w 4233616"/>
                <a:gd name="connsiteY75" fmla="*/ 1344409 h 8346397"/>
                <a:gd name="connsiteX76" fmla="*/ 636833 w 4233616"/>
                <a:gd name="connsiteY76" fmla="*/ 1396797 h 8346397"/>
                <a:gd name="connsiteX77" fmla="*/ 746371 w 4233616"/>
                <a:gd name="connsiteY77" fmla="*/ 1420609 h 8346397"/>
                <a:gd name="connsiteX78" fmla="*/ 829715 w 4233616"/>
                <a:gd name="connsiteY78" fmla="*/ 1468234 h 8346397"/>
                <a:gd name="connsiteX79" fmla="*/ 913058 w 4233616"/>
                <a:gd name="connsiteY79" fmla="*/ 1442040 h 8346397"/>
                <a:gd name="connsiteX80" fmla="*/ 994021 w 4233616"/>
                <a:gd name="connsiteY80" fmla="*/ 1368222 h 8346397"/>
                <a:gd name="connsiteX81" fmla="*/ 1103558 w 4233616"/>
                <a:gd name="connsiteY81" fmla="*/ 1351553 h 8346397"/>
                <a:gd name="connsiteX82" fmla="*/ 1170233 w 4233616"/>
                <a:gd name="connsiteY82" fmla="*/ 1356315 h 8346397"/>
                <a:gd name="connsiteX83" fmla="*/ 1329777 w 4233616"/>
                <a:gd name="connsiteY83" fmla="*/ 1465853 h 8346397"/>
                <a:gd name="connsiteX84" fmla="*/ 1389308 w 4233616"/>
                <a:gd name="connsiteY84" fmla="*/ 1494428 h 8346397"/>
                <a:gd name="connsiteX85" fmla="*/ 1260721 w 4233616"/>
                <a:gd name="connsiteY85" fmla="*/ 1596822 h 8346397"/>
                <a:gd name="connsiteX86" fmla="*/ 1263102 w 4233616"/>
                <a:gd name="connsiteY86" fmla="*/ 1661115 h 8346397"/>
                <a:gd name="connsiteX87" fmla="*/ 1425027 w 4233616"/>
                <a:gd name="connsiteY87" fmla="*/ 1613490 h 8346397"/>
                <a:gd name="connsiteX88" fmla="*/ 1386927 w 4233616"/>
                <a:gd name="connsiteY88" fmla="*/ 1677784 h 8346397"/>
                <a:gd name="connsiteX89" fmla="*/ 1405977 w 4233616"/>
                <a:gd name="connsiteY89" fmla="*/ 1751603 h 8346397"/>
                <a:gd name="connsiteX90" fmla="*/ 1517896 w 4233616"/>
                <a:gd name="connsiteY90" fmla="*/ 1787322 h 8346397"/>
                <a:gd name="connsiteX91" fmla="*/ 1591715 w 4233616"/>
                <a:gd name="connsiteY91" fmla="*/ 1803990 h 8346397"/>
                <a:gd name="connsiteX92" fmla="*/ 1501227 w 4233616"/>
                <a:gd name="connsiteY92" fmla="*/ 1934959 h 8346397"/>
                <a:gd name="connsiteX93" fmla="*/ 1494083 w 4233616"/>
                <a:gd name="connsiteY93" fmla="*/ 1984965 h 8346397"/>
                <a:gd name="connsiteX94" fmla="*/ 1422646 w 4233616"/>
                <a:gd name="connsiteY94" fmla="*/ 2020684 h 8346397"/>
                <a:gd name="connsiteX95" fmla="*/ 1391690 w 4233616"/>
                <a:gd name="connsiteY95" fmla="*/ 2082597 h 8346397"/>
                <a:gd name="connsiteX96" fmla="*/ 1260721 w 4233616"/>
                <a:gd name="connsiteY96" fmla="*/ 2056403 h 8346397"/>
                <a:gd name="connsiteX97" fmla="*/ 1139277 w 4233616"/>
                <a:gd name="connsiteY97" fmla="*/ 2056402 h 8346397"/>
                <a:gd name="connsiteX98" fmla="*/ 1072602 w 4233616"/>
                <a:gd name="connsiteY98" fmla="*/ 2084978 h 8346397"/>
                <a:gd name="connsiteX99" fmla="*/ 1065458 w 4233616"/>
                <a:gd name="connsiteY99" fmla="*/ 2184990 h 8346397"/>
                <a:gd name="connsiteX100" fmla="*/ 977352 w 4233616"/>
                <a:gd name="connsiteY100" fmla="*/ 2273097 h 8346397"/>
                <a:gd name="connsiteX101" fmla="*/ 1120227 w 4233616"/>
                <a:gd name="connsiteY101" fmla="*/ 2335009 h 8346397"/>
                <a:gd name="connsiteX102" fmla="*/ 1170234 w 4233616"/>
                <a:gd name="connsiteY102" fmla="*/ 2370727 h 8346397"/>
                <a:gd name="connsiteX103" fmla="*/ 1222621 w 4233616"/>
                <a:gd name="connsiteY103" fmla="*/ 2387397 h 8346397"/>
                <a:gd name="connsiteX104" fmla="*/ 1272627 w 4233616"/>
                <a:gd name="connsiteY104" fmla="*/ 2437403 h 8346397"/>
                <a:gd name="connsiteX105" fmla="*/ 1329777 w 4233616"/>
                <a:gd name="connsiteY105" fmla="*/ 2458834 h 8346397"/>
                <a:gd name="connsiteX106" fmla="*/ 1422646 w 4233616"/>
                <a:gd name="connsiteY106" fmla="*/ 2535034 h 8346397"/>
                <a:gd name="connsiteX107" fmla="*/ 1508371 w 4233616"/>
                <a:gd name="connsiteY107" fmla="*/ 2568373 h 8346397"/>
                <a:gd name="connsiteX108" fmla="*/ 1641721 w 4233616"/>
                <a:gd name="connsiteY108" fmla="*/ 2716009 h 8346397"/>
                <a:gd name="connsiteX109" fmla="*/ 1725065 w 4233616"/>
                <a:gd name="connsiteY109" fmla="*/ 2870790 h 8346397"/>
                <a:gd name="connsiteX110" fmla="*/ 1850477 w 4233616"/>
                <a:gd name="connsiteY110" fmla="*/ 2931907 h 8346397"/>
                <a:gd name="connsiteX111" fmla="*/ 1896514 w 4233616"/>
                <a:gd name="connsiteY111" fmla="*/ 2977947 h 8346397"/>
                <a:gd name="connsiteX112" fmla="*/ 1927471 w 4233616"/>
                <a:gd name="connsiteY112" fmla="*/ 3082722 h 8346397"/>
                <a:gd name="connsiteX113" fmla="*/ 1989383 w 4233616"/>
                <a:gd name="connsiteY113" fmla="*/ 3185115 h 8346397"/>
                <a:gd name="connsiteX114" fmla="*/ 2051296 w 4233616"/>
                <a:gd name="connsiteY114" fmla="*/ 3223215 h 8346397"/>
                <a:gd name="connsiteX115" fmla="*/ 2182265 w 4233616"/>
                <a:gd name="connsiteY115" fmla="*/ 3370853 h 8346397"/>
                <a:gd name="connsiteX116" fmla="*/ 2325139 w 4233616"/>
                <a:gd name="connsiteY116" fmla="*/ 3447053 h 8346397"/>
                <a:gd name="connsiteX117" fmla="*/ 2384671 w 4233616"/>
                <a:gd name="connsiteY117" fmla="*/ 3532778 h 8346397"/>
                <a:gd name="connsiteX118" fmla="*/ 2432296 w 4233616"/>
                <a:gd name="connsiteY118" fmla="*/ 3599453 h 8346397"/>
                <a:gd name="connsiteX119" fmla="*/ 2479921 w 4233616"/>
                <a:gd name="connsiteY119" fmla="*/ 3589929 h 8346397"/>
                <a:gd name="connsiteX120" fmla="*/ 2484683 w 4233616"/>
                <a:gd name="connsiteY120" fmla="*/ 3742328 h 8346397"/>
                <a:gd name="connsiteX121" fmla="*/ 2537071 w 4233616"/>
                <a:gd name="connsiteY121" fmla="*/ 3835197 h 8346397"/>
                <a:gd name="connsiteX122" fmla="*/ 2529927 w 4233616"/>
                <a:gd name="connsiteY122" fmla="*/ 3873297 h 8346397"/>
                <a:gd name="connsiteX123" fmla="*/ 2598983 w 4233616"/>
                <a:gd name="connsiteY123" fmla="*/ 3909015 h 8346397"/>
                <a:gd name="connsiteX124" fmla="*/ 2656133 w 4233616"/>
                <a:gd name="connsiteY124" fmla="*/ 3854247 h 8346397"/>
                <a:gd name="connsiteX125" fmla="*/ 2689471 w 4233616"/>
                <a:gd name="connsiteY125" fmla="*/ 3937590 h 8346397"/>
                <a:gd name="connsiteX126" fmla="*/ 2734715 w 4233616"/>
                <a:gd name="connsiteY126" fmla="*/ 3982834 h 8346397"/>
                <a:gd name="connsiteX127" fmla="*/ 2808533 w 4233616"/>
                <a:gd name="connsiteY127" fmla="*/ 4006647 h 8346397"/>
                <a:gd name="connsiteX128" fmla="*/ 2860921 w 4233616"/>
                <a:gd name="connsiteY128" fmla="*/ 4075703 h 8346397"/>
                <a:gd name="connsiteX129" fmla="*/ 2946646 w 4233616"/>
                <a:gd name="connsiteY129" fmla="*/ 4130472 h 8346397"/>
                <a:gd name="connsiteX130" fmla="*/ 2999033 w 4233616"/>
                <a:gd name="connsiteY130" fmla="*/ 4163809 h 8346397"/>
                <a:gd name="connsiteX131" fmla="*/ 2870446 w 4233616"/>
                <a:gd name="connsiteY131" fmla="*/ 4256678 h 8346397"/>
                <a:gd name="connsiteX132" fmla="*/ 2868064 w 4233616"/>
                <a:gd name="connsiteY132" fmla="*/ 4311446 h 8346397"/>
                <a:gd name="connsiteX133" fmla="*/ 2970458 w 4233616"/>
                <a:gd name="connsiteY133" fmla="*/ 4428128 h 8346397"/>
                <a:gd name="connsiteX134" fmla="*/ 3065708 w 4233616"/>
                <a:gd name="connsiteY134" fmla="*/ 4490040 h 8346397"/>
                <a:gd name="connsiteX135" fmla="*/ 3096665 w 4233616"/>
                <a:gd name="connsiteY135" fmla="*/ 4528140 h 8346397"/>
                <a:gd name="connsiteX136" fmla="*/ 3082377 w 4233616"/>
                <a:gd name="connsiteY136" fmla="*/ 4609103 h 8346397"/>
                <a:gd name="connsiteX137" fmla="*/ 3077615 w 4233616"/>
                <a:gd name="connsiteY137" fmla="*/ 4692447 h 8346397"/>
                <a:gd name="connsiteX138" fmla="*/ 3034752 w 4233616"/>
                <a:gd name="connsiteY138" fmla="*/ 4701972 h 8346397"/>
                <a:gd name="connsiteX139" fmla="*/ 3008558 w 4233616"/>
                <a:gd name="connsiteY139" fmla="*/ 4718640 h 8346397"/>
                <a:gd name="connsiteX140" fmla="*/ 3053802 w 4233616"/>
                <a:gd name="connsiteY140" fmla="*/ 4795632 h 8346397"/>
                <a:gd name="connsiteX141" fmla="*/ 3037133 w 4233616"/>
                <a:gd name="connsiteY141" fmla="*/ 4868659 h 8346397"/>
                <a:gd name="connsiteX142" fmla="*/ 3020465 w 4233616"/>
                <a:gd name="connsiteY142" fmla="*/ 5004390 h 8346397"/>
                <a:gd name="connsiteX143" fmla="*/ 2982365 w 4233616"/>
                <a:gd name="connsiteY143" fmla="*/ 5044872 h 8346397"/>
                <a:gd name="connsiteX144" fmla="*/ 2965696 w 4233616"/>
                <a:gd name="connsiteY144" fmla="*/ 5166315 h 8346397"/>
                <a:gd name="connsiteX145" fmla="*/ 2937121 w 4233616"/>
                <a:gd name="connsiteY145" fmla="*/ 5285378 h 8346397"/>
                <a:gd name="connsiteX146" fmla="*/ 2989508 w 4233616"/>
                <a:gd name="connsiteY146" fmla="*/ 5302047 h 8346397"/>
                <a:gd name="connsiteX147" fmla="*/ 2987127 w 4233616"/>
                <a:gd name="connsiteY147" fmla="*/ 5347290 h 8346397"/>
                <a:gd name="connsiteX148" fmla="*/ 2984746 w 4233616"/>
                <a:gd name="connsiteY148" fmla="*/ 5402059 h 8346397"/>
                <a:gd name="connsiteX149" fmla="*/ 3041896 w 4233616"/>
                <a:gd name="connsiteY149" fmla="*/ 5471115 h 8346397"/>
                <a:gd name="connsiteX150" fmla="*/ 3089521 w 4233616"/>
                <a:gd name="connsiteY150" fmla="*/ 5597322 h 8346397"/>
                <a:gd name="connsiteX151" fmla="*/ 2996652 w 4233616"/>
                <a:gd name="connsiteY151" fmla="*/ 5887834 h 8346397"/>
                <a:gd name="connsiteX152" fmla="*/ 3018083 w 4233616"/>
                <a:gd name="connsiteY152" fmla="*/ 5942603 h 8346397"/>
                <a:gd name="connsiteX153" fmla="*/ 3044277 w 4233616"/>
                <a:gd name="connsiteY153" fmla="*/ 5994990 h 8346397"/>
                <a:gd name="connsiteX154" fmla="*/ 3049040 w 4233616"/>
                <a:gd name="connsiteY154" fmla="*/ 6099765 h 8346397"/>
                <a:gd name="connsiteX155" fmla="*/ 3028402 w 4233616"/>
                <a:gd name="connsiteY155" fmla="*/ 6195807 h 8346397"/>
                <a:gd name="connsiteX156" fmla="*/ 2956170 w 4233616"/>
                <a:gd name="connsiteY156" fmla="*/ 6259310 h 8346397"/>
                <a:gd name="connsiteX157" fmla="*/ 2920452 w 4233616"/>
                <a:gd name="connsiteY157" fmla="*/ 6240259 h 8346397"/>
                <a:gd name="connsiteX158" fmla="*/ 2849015 w 4233616"/>
                <a:gd name="connsiteY158" fmla="*/ 6252165 h 8346397"/>
                <a:gd name="connsiteX159" fmla="*/ 2713283 w 4233616"/>
                <a:gd name="connsiteY159" fmla="*/ 6364084 h 8346397"/>
                <a:gd name="connsiteX160" fmla="*/ 2606127 w 4233616"/>
                <a:gd name="connsiteY160" fmla="*/ 6349797 h 8346397"/>
                <a:gd name="connsiteX161" fmla="*/ 2575171 w 4233616"/>
                <a:gd name="connsiteY161" fmla="*/ 6378372 h 8346397"/>
                <a:gd name="connsiteX162" fmla="*/ 2508495 w 4233616"/>
                <a:gd name="connsiteY162" fmla="*/ 6423614 h 8346397"/>
                <a:gd name="connsiteX163" fmla="*/ 2391815 w 4233616"/>
                <a:gd name="connsiteY163" fmla="*/ 6411709 h 8346397"/>
                <a:gd name="connsiteX164" fmla="*/ 2368002 w 4233616"/>
                <a:gd name="connsiteY164" fmla="*/ 6528390 h 8346397"/>
                <a:gd name="connsiteX165" fmla="*/ 2363240 w 4233616"/>
                <a:gd name="connsiteY165" fmla="*/ 6564109 h 8346397"/>
                <a:gd name="connsiteX166" fmla="*/ 2339428 w 4233616"/>
                <a:gd name="connsiteY166" fmla="*/ 6583159 h 8346397"/>
                <a:gd name="connsiteX167" fmla="*/ 2141783 w 4233616"/>
                <a:gd name="connsiteY167" fmla="*/ 6535534 h 8346397"/>
                <a:gd name="connsiteX168" fmla="*/ 2103683 w 4233616"/>
                <a:gd name="connsiteY168" fmla="*/ 6587922 h 8346397"/>
                <a:gd name="connsiteX169" fmla="*/ 2072727 w 4233616"/>
                <a:gd name="connsiteY169" fmla="*/ 6683172 h 8346397"/>
                <a:gd name="connsiteX170" fmla="*/ 2039389 w 4233616"/>
                <a:gd name="connsiteY170" fmla="*/ 6747465 h 8346397"/>
                <a:gd name="connsiteX171" fmla="*/ 2051296 w 4233616"/>
                <a:gd name="connsiteY171" fmla="*/ 6809378 h 8346397"/>
                <a:gd name="connsiteX172" fmla="*/ 2184646 w 4233616"/>
                <a:gd name="connsiteY172" fmla="*/ 6921297 h 8346397"/>
                <a:gd name="connsiteX173" fmla="*/ 2253702 w 4233616"/>
                <a:gd name="connsiteY173" fmla="*/ 6954634 h 8346397"/>
                <a:gd name="connsiteX174" fmla="*/ 2237033 w 4233616"/>
                <a:gd name="connsiteY174" fmla="*/ 6978447 h 8346397"/>
                <a:gd name="connsiteX175" fmla="*/ 2201315 w 4233616"/>
                <a:gd name="connsiteY175" fmla="*/ 6997497 h 8346397"/>
                <a:gd name="connsiteX176" fmla="*/ 2234652 w 4233616"/>
                <a:gd name="connsiteY176" fmla="*/ 7073697 h 8346397"/>
                <a:gd name="connsiteX177" fmla="*/ 2203696 w 4233616"/>
                <a:gd name="connsiteY177" fmla="*/ 7095128 h 8346397"/>
                <a:gd name="connsiteX178" fmla="*/ 2098921 w 4233616"/>
                <a:gd name="connsiteY178" fmla="*/ 7033215 h 8346397"/>
                <a:gd name="connsiteX179" fmla="*/ 2056058 w 4233616"/>
                <a:gd name="connsiteY179" fmla="*/ 7059409 h 8346397"/>
                <a:gd name="connsiteX180" fmla="*/ 1996527 w 4233616"/>
                <a:gd name="connsiteY180" fmla="*/ 6957015 h 8346397"/>
                <a:gd name="connsiteX181" fmla="*/ 1879846 w 4233616"/>
                <a:gd name="connsiteY181" fmla="*/ 6983209 h 8346397"/>
                <a:gd name="connsiteX182" fmla="*/ 1815552 w 4233616"/>
                <a:gd name="connsiteY182" fmla="*/ 6987972 h 8346397"/>
                <a:gd name="connsiteX183" fmla="*/ 1765546 w 4233616"/>
                <a:gd name="connsiteY183" fmla="*/ 6983210 h 8346397"/>
                <a:gd name="connsiteX184" fmla="*/ 1708396 w 4233616"/>
                <a:gd name="connsiteY184" fmla="*/ 7028453 h 8346397"/>
                <a:gd name="connsiteX185" fmla="*/ 1529802 w 4233616"/>
                <a:gd name="connsiteY185" fmla="*/ 6987972 h 8346397"/>
                <a:gd name="connsiteX186" fmla="*/ 1553614 w 4233616"/>
                <a:gd name="connsiteY186" fmla="*/ 7114178 h 8346397"/>
                <a:gd name="connsiteX187" fmla="*/ 1477415 w 4233616"/>
                <a:gd name="connsiteY187" fmla="*/ 7159422 h 8346397"/>
                <a:gd name="connsiteX188" fmla="*/ 1415502 w 4233616"/>
                <a:gd name="connsiteY188" fmla="*/ 7226096 h 8346397"/>
                <a:gd name="connsiteX189" fmla="*/ 1265483 w 4233616"/>
                <a:gd name="connsiteY189" fmla="*/ 7218953 h 8346397"/>
                <a:gd name="connsiteX190" fmla="*/ 1213096 w 4233616"/>
                <a:gd name="connsiteY19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494208 w 4233616"/>
                <a:gd name="connsiteY11" fmla="*/ 1715882 h 8346397"/>
                <a:gd name="connsiteX12" fmla="*/ 2522784 w 4233616"/>
                <a:gd name="connsiteY12" fmla="*/ 1584913 h 8346397"/>
                <a:gd name="connsiteX13" fmla="*/ 2634702 w 4233616"/>
                <a:gd name="connsiteY13" fmla="*/ 1492045 h 8346397"/>
                <a:gd name="connsiteX14" fmla="*/ 2672802 w 4233616"/>
                <a:gd name="connsiteY14" fmla="*/ 1368220 h 8346397"/>
                <a:gd name="connsiteX15" fmla="*/ 2806153 w 4233616"/>
                <a:gd name="connsiteY15" fmla="*/ 1334883 h 8346397"/>
                <a:gd name="connsiteX16" fmla="*/ 2944265 w 4233616"/>
                <a:gd name="connsiteY16" fmla="*/ 1325357 h 8346397"/>
                <a:gd name="connsiteX17" fmla="*/ 2968077 w 4233616"/>
                <a:gd name="connsiteY17" fmla="*/ 1206295 h 8346397"/>
                <a:gd name="connsiteX18" fmla="*/ 3049040 w 4233616"/>
                <a:gd name="connsiteY18" fmla="*/ 1169783 h 8346397"/>
                <a:gd name="connsiteX19" fmla="*/ 3153814 w 4233616"/>
                <a:gd name="connsiteY19" fmla="*/ 1125332 h 8346397"/>
                <a:gd name="connsiteX20" fmla="*/ 3225252 w 4233616"/>
                <a:gd name="connsiteY20" fmla="*/ 1049132 h 8346397"/>
                <a:gd name="connsiteX21" fmla="*/ 3310977 w 4233616"/>
                <a:gd name="connsiteY21" fmla="*/ 996745 h 8346397"/>
                <a:gd name="connsiteX22" fmla="*/ 3056977 w 4233616"/>
                <a:gd name="connsiteY22" fmla="*/ 982457 h 8346397"/>
                <a:gd name="connsiteX23" fmla="*/ 2958552 w 4233616"/>
                <a:gd name="connsiteY23" fmla="*/ 976107 h 8346397"/>
                <a:gd name="connsiteX24" fmla="*/ 2926802 w 4233616"/>
                <a:gd name="connsiteY24" fmla="*/ 906257 h 8346397"/>
                <a:gd name="connsiteX25" fmla="*/ 2866477 w 4233616"/>
                <a:gd name="connsiteY25" fmla="*/ 893559 h 8346397"/>
                <a:gd name="connsiteX26" fmla="*/ 2799802 w 4233616"/>
                <a:gd name="connsiteY26" fmla="*/ 874507 h 8346397"/>
                <a:gd name="connsiteX27" fmla="*/ 2761702 w 4233616"/>
                <a:gd name="connsiteY27" fmla="*/ 807832 h 8346397"/>
                <a:gd name="connsiteX28" fmla="*/ 2609302 w 4233616"/>
                <a:gd name="connsiteY28" fmla="*/ 760207 h 8346397"/>
                <a:gd name="connsiteX29" fmla="*/ 2580727 w 4233616"/>
                <a:gd name="connsiteY29" fmla="*/ 604632 h 8346397"/>
                <a:gd name="connsiteX30" fmla="*/ 2526752 w 4233616"/>
                <a:gd name="connsiteY30" fmla="*/ 531609 h 8346397"/>
                <a:gd name="connsiteX31" fmla="*/ 2596602 w 4233616"/>
                <a:gd name="connsiteY31" fmla="*/ 407782 h 8346397"/>
                <a:gd name="connsiteX32" fmla="*/ 2629939 w 4233616"/>
                <a:gd name="connsiteY32" fmla="*/ 310947 h 8346397"/>
                <a:gd name="connsiteX33" fmla="*/ 2517227 w 4233616"/>
                <a:gd name="connsiteY33" fmla="*/ 239507 h 8346397"/>
                <a:gd name="connsiteX34" fmla="*/ 2402927 w 4233616"/>
                <a:gd name="connsiteY34" fmla="*/ 271257 h 8346397"/>
                <a:gd name="connsiteX35" fmla="*/ 2275927 w 4233616"/>
                <a:gd name="connsiteY35" fmla="*/ 198232 h 8346397"/>
                <a:gd name="connsiteX36" fmla="*/ 2133052 w 4233616"/>
                <a:gd name="connsiteY36" fmla="*/ 233157 h 8346397"/>
                <a:gd name="connsiteX37" fmla="*/ 1913977 w 4233616"/>
                <a:gd name="connsiteY37" fmla="*/ 36309 h 8346397"/>
                <a:gd name="connsiteX38" fmla="*/ 1777452 w 4233616"/>
                <a:gd name="connsiteY38" fmla="*/ 13289 h 8346397"/>
                <a:gd name="connsiteX39" fmla="*/ 1703633 w 4233616"/>
                <a:gd name="connsiteY39" fmla="*/ 41864 h 8346397"/>
                <a:gd name="connsiteX40" fmla="*/ 1615527 w 4233616"/>
                <a:gd name="connsiteY40" fmla="*/ 75203 h 8346397"/>
                <a:gd name="connsiteX41" fmla="*/ 1515515 w 4233616"/>
                <a:gd name="connsiteY41" fmla="*/ 129971 h 8346397"/>
                <a:gd name="connsiteX42" fmla="*/ 1525040 w 4233616"/>
                <a:gd name="connsiteY42" fmla="*/ 194264 h 8346397"/>
                <a:gd name="connsiteX43" fmla="*/ 1505990 w 4233616"/>
                <a:gd name="connsiteY43" fmla="*/ 251415 h 8346397"/>
                <a:gd name="connsiteX44" fmla="*/ 1413121 w 4233616"/>
                <a:gd name="connsiteY44" fmla="*/ 270464 h 8346397"/>
                <a:gd name="connsiteX45" fmla="*/ 1339302 w 4233616"/>
                <a:gd name="connsiteY45" fmla="*/ 306184 h 8346397"/>
                <a:gd name="connsiteX46" fmla="*/ 1260721 w 4233616"/>
                <a:gd name="connsiteY46" fmla="*/ 346665 h 8346397"/>
                <a:gd name="connsiteX47" fmla="*/ 1191665 w 4233616"/>
                <a:gd name="connsiteY47" fmla="*/ 272847 h 8346397"/>
                <a:gd name="connsiteX48" fmla="*/ 1082127 w 4233616"/>
                <a:gd name="connsiteY48" fmla="*/ 353809 h 8346397"/>
                <a:gd name="connsiteX49" fmla="*/ 1020215 w 4233616"/>
                <a:gd name="connsiteY49" fmla="*/ 420484 h 8346397"/>
                <a:gd name="connsiteX50" fmla="*/ 858290 w 4233616"/>
                <a:gd name="connsiteY50" fmla="*/ 301422 h 8346397"/>
                <a:gd name="connsiteX51" fmla="*/ 796377 w 4233616"/>
                <a:gd name="connsiteY51" fmla="*/ 406196 h 8346397"/>
                <a:gd name="connsiteX52" fmla="*/ 755896 w 4233616"/>
                <a:gd name="connsiteY52" fmla="*/ 341903 h 8346397"/>
                <a:gd name="connsiteX53" fmla="*/ 689221 w 4233616"/>
                <a:gd name="connsiteY53" fmla="*/ 270465 h 8346397"/>
                <a:gd name="connsiteX54" fmla="*/ 667790 w 4233616"/>
                <a:gd name="connsiteY54" fmla="*/ 313328 h 8346397"/>
                <a:gd name="connsiteX55" fmla="*/ 620165 w 4233616"/>
                <a:gd name="connsiteY55" fmla="*/ 382384 h 8346397"/>
                <a:gd name="connsiteX56" fmla="*/ 589208 w 4233616"/>
                <a:gd name="connsiteY56" fmla="*/ 396672 h 8346397"/>
                <a:gd name="connsiteX57" fmla="*/ 498721 w 4233616"/>
                <a:gd name="connsiteY57" fmla="*/ 482397 h 8346397"/>
                <a:gd name="connsiteX58" fmla="*/ 396327 w 4233616"/>
                <a:gd name="connsiteY58" fmla="*/ 380003 h 8346397"/>
                <a:gd name="connsiteX59" fmla="*/ 243927 w 4233616"/>
                <a:gd name="connsiteY59" fmla="*/ 294278 h 8346397"/>
                <a:gd name="connsiteX60" fmla="*/ 174871 w 4233616"/>
                <a:gd name="connsiteY60" fmla="*/ 327615 h 8346397"/>
                <a:gd name="connsiteX61" fmla="*/ 127246 w 4233616"/>
                <a:gd name="connsiteY61" fmla="*/ 410959 h 8346397"/>
                <a:gd name="connsiteX62" fmla="*/ 43902 w 4233616"/>
                <a:gd name="connsiteY62" fmla="*/ 472872 h 8346397"/>
                <a:gd name="connsiteX63" fmla="*/ 8183 w 4233616"/>
                <a:gd name="connsiteY63" fmla="*/ 484778 h 8346397"/>
                <a:gd name="connsiteX64" fmla="*/ 198683 w 4233616"/>
                <a:gd name="connsiteY64" fmla="*/ 689565 h 8346397"/>
                <a:gd name="connsiteX65" fmla="*/ 265359 w 4233616"/>
                <a:gd name="connsiteY65" fmla="*/ 706234 h 8346397"/>
                <a:gd name="connsiteX66" fmla="*/ 298697 w 4233616"/>
                <a:gd name="connsiteY66" fmla="*/ 730047 h 8346397"/>
                <a:gd name="connsiteX67" fmla="*/ 296315 w 4233616"/>
                <a:gd name="connsiteY67" fmla="*/ 901496 h 8346397"/>
                <a:gd name="connsiteX68" fmla="*/ 362990 w 4233616"/>
                <a:gd name="connsiteY68" fmla="*/ 906259 h 8346397"/>
                <a:gd name="connsiteX69" fmla="*/ 401090 w 4233616"/>
                <a:gd name="connsiteY69" fmla="*/ 856253 h 8346397"/>
                <a:gd name="connsiteX70" fmla="*/ 482052 w 4233616"/>
                <a:gd name="connsiteY70" fmla="*/ 894353 h 8346397"/>
                <a:gd name="connsiteX71" fmla="*/ 420140 w 4233616"/>
                <a:gd name="connsiteY71" fmla="*/ 1039609 h 8346397"/>
                <a:gd name="connsiteX72" fmla="*/ 434427 w 4233616"/>
                <a:gd name="connsiteY72" fmla="*/ 1087234 h 8346397"/>
                <a:gd name="connsiteX73" fmla="*/ 379658 w 4233616"/>
                <a:gd name="connsiteY73" fmla="*/ 1139622 h 8346397"/>
                <a:gd name="connsiteX74" fmla="*/ 415377 w 4233616"/>
                <a:gd name="connsiteY74" fmla="*/ 1168196 h 8346397"/>
                <a:gd name="connsiteX75" fmla="*/ 486815 w 4233616"/>
                <a:gd name="connsiteY75" fmla="*/ 1256303 h 8346397"/>
                <a:gd name="connsiteX76" fmla="*/ 527296 w 4233616"/>
                <a:gd name="connsiteY76" fmla="*/ 1344409 h 8346397"/>
                <a:gd name="connsiteX77" fmla="*/ 636833 w 4233616"/>
                <a:gd name="connsiteY77" fmla="*/ 1396797 h 8346397"/>
                <a:gd name="connsiteX78" fmla="*/ 746371 w 4233616"/>
                <a:gd name="connsiteY78" fmla="*/ 1420609 h 8346397"/>
                <a:gd name="connsiteX79" fmla="*/ 829715 w 4233616"/>
                <a:gd name="connsiteY79" fmla="*/ 1468234 h 8346397"/>
                <a:gd name="connsiteX80" fmla="*/ 913058 w 4233616"/>
                <a:gd name="connsiteY80" fmla="*/ 1442040 h 8346397"/>
                <a:gd name="connsiteX81" fmla="*/ 994021 w 4233616"/>
                <a:gd name="connsiteY81" fmla="*/ 1368222 h 8346397"/>
                <a:gd name="connsiteX82" fmla="*/ 1103558 w 4233616"/>
                <a:gd name="connsiteY82" fmla="*/ 1351553 h 8346397"/>
                <a:gd name="connsiteX83" fmla="*/ 1170233 w 4233616"/>
                <a:gd name="connsiteY83" fmla="*/ 1356315 h 8346397"/>
                <a:gd name="connsiteX84" fmla="*/ 1329777 w 4233616"/>
                <a:gd name="connsiteY84" fmla="*/ 1465853 h 8346397"/>
                <a:gd name="connsiteX85" fmla="*/ 1389308 w 4233616"/>
                <a:gd name="connsiteY85" fmla="*/ 1494428 h 8346397"/>
                <a:gd name="connsiteX86" fmla="*/ 1260721 w 4233616"/>
                <a:gd name="connsiteY86" fmla="*/ 1596822 h 8346397"/>
                <a:gd name="connsiteX87" fmla="*/ 1263102 w 4233616"/>
                <a:gd name="connsiteY87" fmla="*/ 1661115 h 8346397"/>
                <a:gd name="connsiteX88" fmla="*/ 1425027 w 4233616"/>
                <a:gd name="connsiteY88" fmla="*/ 1613490 h 8346397"/>
                <a:gd name="connsiteX89" fmla="*/ 1386927 w 4233616"/>
                <a:gd name="connsiteY89" fmla="*/ 1677784 h 8346397"/>
                <a:gd name="connsiteX90" fmla="*/ 1405977 w 4233616"/>
                <a:gd name="connsiteY90" fmla="*/ 1751603 h 8346397"/>
                <a:gd name="connsiteX91" fmla="*/ 1517896 w 4233616"/>
                <a:gd name="connsiteY91" fmla="*/ 1787322 h 8346397"/>
                <a:gd name="connsiteX92" fmla="*/ 1591715 w 4233616"/>
                <a:gd name="connsiteY92" fmla="*/ 1803990 h 8346397"/>
                <a:gd name="connsiteX93" fmla="*/ 1501227 w 4233616"/>
                <a:gd name="connsiteY93" fmla="*/ 1934959 h 8346397"/>
                <a:gd name="connsiteX94" fmla="*/ 1494083 w 4233616"/>
                <a:gd name="connsiteY94" fmla="*/ 1984965 h 8346397"/>
                <a:gd name="connsiteX95" fmla="*/ 1422646 w 4233616"/>
                <a:gd name="connsiteY95" fmla="*/ 2020684 h 8346397"/>
                <a:gd name="connsiteX96" fmla="*/ 1391690 w 4233616"/>
                <a:gd name="connsiteY96" fmla="*/ 2082597 h 8346397"/>
                <a:gd name="connsiteX97" fmla="*/ 1260721 w 4233616"/>
                <a:gd name="connsiteY97" fmla="*/ 2056403 h 8346397"/>
                <a:gd name="connsiteX98" fmla="*/ 1139277 w 4233616"/>
                <a:gd name="connsiteY98" fmla="*/ 2056402 h 8346397"/>
                <a:gd name="connsiteX99" fmla="*/ 1072602 w 4233616"/>
                <a:gd name="connsiteY99" fmla="*/ 2084978 h 8346397"/>
                <a:gd name="connsiteX100" fmla="*/ 1065458 w 4233616"/>
                <a:gd name="connsiteY100" fmla="*/ 2184990 h 8346397"/>
                <a:gd name="connsiteX101" fmla="*/ 977352 w 4233616"/>
                <a:gd name="connsiteY101" fmla="*/ 2273097 h 8346397"/>
                <a:gd name="connsiteX102" fmla="*/ 1120227 w 4233616"/>
                <a:gd name="connsiteY102" fmla="*/ 2335009 h 8346397"/>
                <a:gd name="connsiteX103" fmla="*/ 1170234 w 4233616"/>
                <a:gd name="connsiteY103" fmla="*/ 2370727 h 8346397"/>
                <a:gd name="connsiteX104" fmla="*/ 1222621 w 4233616"/>
                <a:gd name="connsiteY104" fmla="*/ 2387397 h 8346397"/>
                <a:gd name="connsiteX105" fmla="*/ 1272627 w 4233616"/>
                <a:gd name="connsiteY105" fmla="*/ 2437403 h 8346397"/>
                <a:gd name="connsiteX106" fmla="*/ 1329777 w 4233616"/>
                <a:gd name="connsiteY106" fmla="*/ 2458834 h 8346397"/>
                <a:gd name="connsiteX107" fmla="*/ 1422646 w 4233616"/>
                <a:gd name="connsiteY107" fmla="*/ 2535034 h 8346397"/>
                <a:gd name="connsiteX108" fmla="*/ 1508371 w 4233616"/>
                <a:gd name="connsiteY108" fmla="*/ 2568373 h 8346397"/>
                <a:gd name="connsiteX109" fmla="*/ 1641721 w 4233616"/>
                <a:gd name="connsiteY109" fmla="*/ 2716009 h 8346397"/>
                <a:gd name="connsiteX110" fmla="*/ 1725065 w 4233616"/>
                <a:gd name="connsiteY110" fmla="*/ 2870790 h 8346397"/>
                <a:gd name="connsiteX111" fmla="*/ 1850477 w 4233616"/>
                <a:gd name="connsiteY111" fmla="*/ 2931907 h 8346397"/>
                <a:gd name="connsiteX112" fmla="*/ 1896514 w 4233616"/>
                <a:gd name="connsiteY112" fmla="*/ 2977947 h 8346397"/>
                <a:gd name="connsiteX113" fmla="*/ 1927471 w 4233616"/>
                <a:gd name="connsiteY113" fmla="*/ 3082722 h 8346397"/>
                <a:gd name="connsiteX114" fmla="*/ 1989383 w 4233616"/>
                <a:gd name="connsiteY114" fmla="*/ 3185115 h 8346397"/>
                <a:gd name="connsiteX115" fmla="*/ 2051296 w 4233616"/>
                <a:gd name="connsiteY115" fmla="*/ 3223215 h 8346397"/>
                <a:gd name="connsiteX116" fmla="*/ 2182265 w 4233616"/>
                <a:gd name="connsiteY116" fmla="*/ 3370853 h 8346397"/>
                <a:gd name="connsiteX117" fmla="*/ 2325139 w 4233616"/>
                <a:gd name="connsiteY117" fmla="*/ 3447053 h 8346397"/>
                <a:gd name="connsiteX118" fmla="*/ 2384671 w 4233616"/>
                <a:gd name="connsiteY118" fmla="*/ 3532778 h 8346397"/>
                <a:gd name="connsiteX119" fmla="*/ 2432296 w 4233616"/>
                <a:gd name="connsiteY119" fmla="*/ 3599453 h 8346397"/>
                <a:gd name="connsiteX120" fmla="*/ 2479921 w 4233616"/>
                <a:gd name="connsiteY120" fmla="*/ 3589929 h 8346397"/>
                <a:gd name="connsiteX121" fmla="*/ 2484683 w 4233616"/>
                <a:gd name="connsiteY121" fmla="*/ 3742328 h 8346397"/>
                <a:gd name="connsiteX122" fmla="*/ 2537071 w 4233616"/>
                <a:gd name="connsiteY122" fmla="*/ 3835197 h 8346397"/>
                <a:gd name="connsiteX123" fmla="*/ 2529927 w 4233616"/>
                <a:gd name="connsiteY123" fmla="*/ 3873297 h 8346397"/>
                <a:gd name="connsiteX124" fmla="*/ 2598983 w 4233616"/>
                <a:gd name="connsiteY124" fmla="*/ 3909015 h 8346397"/>
                <a:gd name="connsiteX125" fmla="*/ 2656133 w 4233616"/>
                <a:gd name="connsiteY125" fmla="*/ 3854247 h 8346397"/>
                <a:gd name="connsiteX126" fmla="*/ 2689471 w 4233616"/>
                <a:gd name="connsiteY126" fmla="*/ 3937590 h 8346397"/>
                <a:gd name="connsiteX127" fmla="*/ 2734715 w 4233616"/>
                <a:gd name="connsiteY127" fmla="*/ 3982834 h 8346397"/>
                <a:gd name="connsiteX128" fmla="*/ 2808533 w 4233616"/>
                <a:gd name="connsiteY128" fmla="*/ 4006647 h 8346397"/>
                <a:gd name="connsiteX129" fmla="*/ 2860921 w 4233616"/>
                <a:gd name="connsiteY129" fmla="*/ 4075703 h 8346397"/>
                <a:gd name="connsiteX130" fmla="*/ 2946646 w 4233616"/>
                <a:gd name="connsiteY130" fmla="*/ 4130472 h 8346397"/>
                <a:gd name="connsiteX131" fmla="*/ 2999033 w 4233616"/>
                <a:gd name="connsiteY131" fmla="*/ 4163809 h 8346397"/>
                <a:gd name="connsiteX132" fmla="*/ 2870446 w 4233616"/>
                <a:gd name="connsiteY132" fmla="*/ 4256678 h 8346397"/>
                <a:gd name="connsiteX133" fmla="*/ 2868064 w 4233616"/>
                <a:gd name="connsiteY133" fmla="*/ 4311446 h 8346397"/>
                <a:gd name="connsiteX134" fmla="*/ 2970458 w 4233616"/>
                <a:gd name="connsiteY134" fmla="*/ 4428128 h 8346397"/>
                <a:gd name="connsiteX135" fmla="*/ 3065708 w 4233616"/>
                <a:gd name="connsiteY135" fmla="*/ 4490040 h 8346397"/>
                <a:gd name="connsiteX136" fmla="*/ 3096665 w 4233616"/>
                <a:gd name="connsiteY136" fmla="*/ 4528140 h 8346397"/>
                <a:gd name="connsiteX137" fmla="*/ 3082377 w 4233616"/>
                <a:gd name="connsiteY137" fmla="*/ 4609103 h 8346397"/>
                <a:gd name="connsiteX138" fmla="*/ 3077615 w 4233616"/>
                <a:gd name="connsiteY138" fmla="*/ 4692447 h 8346397"/>
                <a:gd name="connsiteX139" fmla="*/ 3034752 w 4233616"/>
                <a:gd name="connsiteY139" fmla="*/ 4701972 h 8346397"/>
                <a:gd name="connsiteX140" fmla="*/ 3008558 w 4233616"/>
                <a:gd name="connsiteY140" fmla="*/ 4718640 h 8346397"/>
                <a:gd name="connsiteX141" fmla="*/ 3053802 w 4233616"/>
                <a:gd name="connsiteY141" fmla="*/ 4795632 h 8346397"/>
                <a:gd name="connsiteX142" fmla="*/ 3037133 w 4233616"/>
                <a:gd name="connsiteY142" fmla="*/ 4868659 h 8346397"/>
                <a:gd name="connsiteX143" fmla="*/ 3020465 w 4233616"/>
                <a:gd name="connsiteY143" fmla="*/ 5004390 h 8346397"/>
                <a:gd name="connsiteX144" fmla="*/ 2982365 w 4233616"/>
                <a:gd name="connsiteY144" fmla="*/ 5044872 h 8346397"/>
                <a:gd name="connsiteX145" fmla="*/ 2965696 w 4233616"/>
                <a:gd name="connsiteY145" fmla="*/ 5166315 h 8346397"/>
                <a:gd name="connsiteX146" fmla="*/ 2937121 w 4233616"/>
                <a:gd name="connsiteY146" fmla="*/ 5285378 h 8346397"/>
                <a:gd name="connsiteX147" fmla="*/ 2989508 w 4233616"/>
                <a:gd name="connsiteY147" fmla="*/ 5302047 h 8346397"/>
                <a:gd name="connsiteX148" fmla="*/ 2987127 w 4233616"/>
                <a:gd name="connsiteY148" fmla="*/ 5347290 h 8346397"/>
                <a:gd name="connsiteX149" fmla="*/ 2984746 w 4233616"/>
                <a:gd name="connsiteY149" fmla="*/ 5402059 h 8346397"/>
                <a:gd name="connsiteX150" fmla="*/ 3041896 w 4233616"/>
                <a:gd name="connsiteY150" fmla="*/ 5471115 h 8346397"/>
                <a:gd name="connsiteX151" fmla="*/ 3089521 w 4233616"/>
                <a:gd name="connsiteY151" fmla="*/ 5597322 h 8346397"/>
                <a:gd name="connsiteX152" fmla="*/ 2996652 w 4233616"/>
                <a:gd name="connsiteY152" fmla="*/ 5887834 h 8346397"/>
                <a:gd name="connsiteX153" fmla="*/ 3018083 w 4233616"/>
                <a:gd name="connsiteY153" fmla="*/ 5942603 h 8346397"/>
                <a:gd name="connsiteX154" fmla="*/ 3044277 w 4233616"/>
                <a:gd name="connsiteY154" fmla="*/ 5994990 h 8346397"/>
                <a:gd name="connsiteX155" fmla="*/ 3049040 w 4233616"/>
                <a:gd name="connsiteY155" fmla="*/ 6099765 h 8346397"/>
                <a:gd name="connsiteX156" fmla="*/ 3028402 w 4233616"/>
                <a:gd name="connsiteY156" fmla="*/ 6195807 h 8346397"/>
                <a:gd name="connsiteX157" fmla="*/ 2956170 w 4233616"/>
                <a:gd name="connsiteY157" fmla="*/ 6259310 h 8346397"/>
                <a:gd name="connsiteX158" fmla="*/ 2920452 w 4233616"/>
                <a:gd name="connsiteY158" fmla="*/ 6240259 h 8346397"/>
                <a:gd name="connsiteX159" fmla="*/ 2849015 w 4233616"/>
                <a:gd name="connsiteY159" fmla="*/ 6252165 h 8346397"/>
                <a:gd name="connsiteX160" fmla="*/ 2713283 w 4233616"/>
                <a:gd name="connsiteY160" fmla="*/ 6364084 h 8346397"/>
                <a:gd name="connsiteX161" fmla="*/ 2606127 w 4233616"/>
                <a:gd name="connsiteY161" fmla="*/ 6349797 h 8346397"/>
                <a:gd name="connsiteX162" fmla="*/ 2575171 w 4233616"/>
                <a:gd name="connsiteY162" fmla="*/ 6378372 h 8346397"/>
                <a:gd name="connsiteX163" fmla="*/ 2508495 w 4233616"/>
                <a:gd name="connsiteY163" fmla="*/ 6423614 h 8346397"/>
                <a:gd name="connsiteX164" fmla="*/ 2391815 w 4233616"/>
                <a:gd name="connsiteY164" fmla="*/ 6411709 h 8346397"/>
                <a:gd name="connsiteX165" fmla="*/ 2368002 w 4233616"/>
                <a:gd name="connsiteY165" fmla="*/ 6528390 h 8346397"/>
                <a:gd name="connsiteX166" fmla="*/ 2363240 w 4233616"/>
                <a:gd name="connsiteY166" fmla="*/ 6564109 h 8346397"/>
                <a:gd name="connsiteX167" fmla="*/ 2339428 w 4233616"/>
                <a:gd name="connsiteY167" fmla="*/ 6583159 h 8346397"/>
                <a:gd name="connsiteX168" fmla="*/ 2141783 w 4233616"/>
                <a:gd name="connsiteY168" fmla="*/ 6535534 h 8346397"/>
                <a:gd name="connsiteX169" fmla="*/ 2103683 w 4233616"/>
                <a:gd name="connsiteY169" fmla="*/ 6587922 h 8346397"/>
                <a:gd name="connsiteX170" fmla="*/ 2072727 w 4233616"/>
                <a:gd name="connsiteY170" fmla="*/ 6683172 h 8346397"/>
                <a:gd name="connsiteX171" fmla="*/ 2039389 w 4233616"/>
                <a:gd name="connsiteY171" fmla="*/ 6747465 h 8346397"/>
                <a:gd name="connsiteX172" fmla="*/ 2051296 w 4233616"/>
                <a:gd name="connsiteY172" fmla="*/ 6809378 h 8346397"/>
                <a:gd name="connsiteX173" fmla="*/ 2184646 w 4233616"/>
                <a:gd name="connsiteY173" fmla="*/ 6921297 h 8346397"/>
                <a:gd name="connsiteX174" fmla="*/ 2253702 w 4233616"/>
                <a:gd name="connsiteY174" fmla="*/ 6954634 h 8346397"/>
                <a:gd name="connsiteX175" fmla="*/ 2237033 w 4233616"/>
                <a:gd name="connsiteY175" fmla="*/ 6978447 h 8346397"/>
                <a:gd name="connsiteX176" fmla="*/ 2201315 w 4233616"/>
                <a:gd name="connsiteY176" fmla="*/ 6997497 h 8346397"/>
                <a:gd name="connsiteX177" fmla="*/ 2234652 w 4233616"/>
                <a:gd name="connsiteY177" fmla="*/ 7073697 h 8346397"/>
                <a:gd name="connsiteX178" fmla="*/ 2203696 w 4233616"/>
                <a:gd name="connsiteY178" fmla="*/ 7095128 h 8346397"/>
                <a:gd name="connsiteX179" fmla="*/ 2098921 w 4233616"/>
                <a:gd name="connsiteY179" fmla="*/ 7033215 h 8346397"/>
                <a:gd name="connsiteX180" fmla="*/ 2056058 w 4233616"/>
                <a:gd name="connsiteY180" fmla="*/ 7059409 h 8346397"/>
                <a:gd name="connsiteX181" fmla="*/ 1996527 w 4233616"/>
                <a:gd name="connsiteY181" fmla="*/ 6957015 h 8346397"/>
                <a:gd name="connsiteX182" fmla="*/ 1879846 w 4233616"/>
                <a:gd name="connsiteY182" fmla="*/ 6983209 h 8346397"/>
                <a:gd name="connsiteX183" fmla="*/ 1815552 w 4233616"/>
                <a:gd name="connsiteY183" fmla="*/ 6987972 h 8346397"/>
                <a:gd name="connsiteX184" fmla="*/ 1765546 w 4233616"/>
                <a:gd name="connsiteY184" fmla="*/ 6983210 h 8346397"/>
                <a:gd name="connsiteX185" fmla="*/ 1708396 w 4233616"/>
                <a:gd name="connsiteY185" fmla="*/ 7028453 h 8346397"/>
                <a:gd name="connsiteX186" fmla="*/ 1529802 w 4233616"/>
                <a:gd name="connsiteY186" fmla="*/ 6987972 h 8346397"/>
                <a:gd name="connsiteX187" fmla="*/ 1553614 w 4233616"/>
                <a:gd name="connsiteY187" fmla="*/ 7114178 h 8346397"/>
                <a:gd name="connsiteX188" fmla="*/ 1477415 w 4233616"/>
                <a:gd name="connsiteY188" fmla="*/ 7159422 h 8346397"/>
                <a:gd name="connsiteX189" fmla="*/ 1415502 w 4233616"/>
                <a:gd name="connsiteY189" fmla="*/ 7226096 h 8346397"/>
                <a:gd name="connsiteX190" fmla="*/ 1265483 w 4233616"/>
                <a:gd name="connsiteY190" fmla="*/ 7218953 h 8346397"/>
                <a:gd name="connsiteX191" fmla="*/ 1213096 w 4233616"/>
                <a:gd name="connsiteY19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494208 w 4233616"/>
                <a:gd name="connsiteY11" fmla="*/ 1715882 h 8346397"/>
                <a:gd name="connsiteX12" fmla="*/ 2522784 w 4233616"/>
                <a:gd name="connsiteY12" fmla="*/ 1584913 h 8346397"/>
                <a:gd name="connsiteX13" fmla="*/ 2634702 w 4233616"/>
                <a:gd name="connsiteY13" fmla="*/ 1492045 h 8346397"/>
                <a:gd name="connsiteX14" fmla="*/ 2672802 w 4233616"/>
                <a:gd name="connsiteY14" fmla="*/ 1368220 h 8346397"/>
                <a:gd name="connsiteX15" fmla="*/ 2806153 w 4233616"/>
                <a:gd name="connsiteY15" fmla="*/ 1334883 h 8346397"/>
                <a:gd name="connsiteX16" fmla="*/ 2944265 w 4233616"/>
                <a:gd name="connsiteY16" fmla="*/ 1325357 h 8346397"/>
                <a:gd name="connsiteX17" fmla="*/ 2968077 w 4233616"/>
                <a:gd name="connsiteY17" fmla="*/ 1206295 h 8346397"/>
                <a:gd name="connsiteX18" fmla="*/ 3049040 w 4233616"/>
                <a:gd name="connsiteY18" fmla="*/ 1169783 h 8346397"/>
                <a:gd name="connsiteX19" fmla="*/ 3153814 w 4233616"/>
                <a:gd name="connsiteY19" fmla="*/ 1125332 h 8346397"/>
                <a:gd name="connsiteX20" fmla="*/ 3225252 w 4233616"/>
                <a:gd name="connsiteY20" fmla="*/ 1049132 h 8346397"/>
                <a:gd name="connsiteX21" fmla="*/ 3310977 w 4233616"/>
                <a:gd name="connsiteY21" fmla="*/ 996745 h 8346397"/>
                <a:gd name="connsiteX22" fmla="*/ 3056977 w 4233616"/>
                <a:gd name="connsiteY22" fmla="*/ 982457 h 8346397"/>
                <a:gd name="connsiteX23" fmla="*/ 2958552 w 4233616"/>
                <a:gd name="connsiteY23" fmla="*/ 976107 h 8346397"/>
                <a:gd name="connsiteX24" fmla="*/ 2926802 w 4233616"/>
                <a:gd name="connsiteY24" fmla="*/ 906257 h 8346397"/>
                <a:gd name="connsiteX25" fmla="*/ 2866477 w 4233616"/>
                <a:gd name="connsiteY25" fmla="*/ 893559 h 8346397"/>
                <a:gd name="connsiteX26" fmla="*/ 2799802 w 4233616"/>
                <a:gd name="connsiteY26" fmla="*/ 874507 h 8346397"/>
                <a:gd name="connsiteX27" fmla="*/ 2761702 w 4233616"/>
                <a:gd name="connsiteY27" fmla="*/ 807832 h 8346397"/>
                <a:gd name="connsiteX28" fmla="*/ 2609302 w 4233616"/>
                <a:gd name="connsiteY28" fmla="*/ 760207 h 8346397"/>
                <a:gd name="connsiteX29" fmla="*/ 2580727 w 4233616"/>
                <a:gd name="connsiteY29" fmla="*/ 604632 h 8346397"/>
                <a:gd name="connsiteX30" fmla="*/ 2526752 w 4233616"/>
                <a:gd name="connsiteY30" fmla="*/ 531609 h 8346397"/>
                <a:gd name="connsiteX31" fmla="*/ 2596602 w 4233616"/>
                <a:gd name="connsiteY31" fmla="*/ 407782 h 8346397"/>
                <a:gd name="connsiteX32" fmla="*/ 2629939 w 4233616"/>
                <a:gd name="connsiteY32" fmla="*/ 310947 h 8346397"/>
                <a:gd name="connsiteX33" fmla="*/ 2517227 w 4233616"/>
                <a:gd name="connsiteY33" fmla="*/ 239507 h 8346397"/>
                <a:gd name="connsiteX34" fmla="*/ 2402927 w 4233616"/>
                <a:gd name="connsiteY34" fmla="*/ 271257 h 8346397"/>
                <a:gd name="connsiteX35" fmla="*/ 2275927 w 4233616"/>
                <a:gd name="connsiteY35" fmla="*/ 198232 h 8346397"/>
                <a:gd name="connsiteX36" fmla="*/ 2133052 w 4233616"/>
                <a:gd name="connsiteY36" fmla="*/ 233157 h 8346397"/>
                <a:gd name="connsiteX37" fmla="*/ 1913977 w 4233616"/>
                <a:gd name="connsiteY37" fmla="*/ 36309 h 8346397"/>
                <a:gd name="connsiteX38" fmla="*/ 1777452 w 4233616"/>
                <a:gd name="connsiteY38" fmla="*/ 13289 h 8346397"/>
                <a:gd name="connsiteX39" fmla="*/ 1703633 w 4233616"/>
                <a:gd name="connsiteY39" fmla="*/ 41864 h 8346397"/>
                <a:gd name="connsiteX40" fmla="*/ 1615527 w 4233616"/>
                <a:gd name="connsiteY40" fmla="*/ 75203 h 8346397"/>
                <a:gd name="connsiteX41" fmla="*/ 1515515 w 4233616"/>
                <a:gd name="connsiteY41" fmla="*/ 129971 h 8346397"/>
                <a:gd name="connsiteX42" fmla="*/ 1525040 w 4233616"/>
                <a:gd name="connsiteY42" fmla="*/ 194264 h 8346397"/>
                <a:gd name="connsiteX43" fmla="*/ 1505990 w 4233616"/>
                <a:gd name="connsiteY43" fmla="*/ 251415 h 8346397"/>
                <a:gd name="connsiteX44" fmla="*/ 1413121 w 4233616"/>
                <a:gd name="connsiteY44" fmla="*/ 270464 h 8346397"/>
                <a:gd name="connsiteX45" fmla="*/ 1339302 w 4233616"/>
                <a:gd name="connsiteY45" fmla="*/ 306184 h 8346397"/>
                <a:gd name="connsiteX46" fmla="*/ 1260721 w 4233616"/>
                <a:gd name="connsiteY46" fmla="*/ 346665 h 8346397"/>
                <a:gd name="connsiteX47" fmla="*/ 1191665 w 4233616"/>
                <a:gd name="connsiteY47" fmla="*/ 272847 h 8346397"/>
                <a:gd name="connsiteX48" fmla="*/ 1082127 w 4233616"/>
                <a:gd name="connsiteY48" fmla="*/ 353809 h 8346397"/>
                <a:gd name="connsiteX49" fmla="*/ 1020215 w 4233616"/>
                <a:gd name="connsiteY49" fmla="*/ 420484 h 8346397"/>
                <a:gd name="connsiteX50" fmla="*/ 858290 w 4233616"/>
                <a:gd name="connsiteY50" fmla="*/ 301422 h 8346397"/>
                <a:gd name="connsiteX51" fmla="*/ 796377 w 4233616"/>
                <a:gd name="connsiteY51" fmla="*/ 406196 h 8346397"/>
                <a:gd name="connsiteX52" fmla="*/ 755896 w 4233616"/>
                <a:gd name="connsiteY52" fmla="*/ 341903 h 8346397"/>
                <a:gd name="connsiteX53" fmla="*/ 689221 w 4233616"/>
                <a:gd name="connsiteY53" fmla="*/ 270465 h 8346397"/>
                <a:gd name="connsiteX54" fmla="*/ 667790 w 4233616"/>
                <a:gd name="connsiteY54" fmla="*/ 313328 h 8346397"/>
                <a:gd name="connsiteX55" fmla="*/ 620165 w 4233616"/>
                <a:gd name="connsiteY55" fmla="*/ 382384 h 8346397"/>
                <a:gd name="connsiteX56" fmla="*/ 589208 w 4233616"/>
                <a:gd name="connsiteY56" fmla="*/ 396672 h 8346397"/>
                <a:gd name="connsiteX57" fmla="*/ 498721 w 4233616"/>
                <a:gd name="connsiteY57" fmla="*/ 482397 h 8346397"/>
                <a:gd name="connsiteX58" fmla="*/ 396327 w 4233616"/>
                <a:gd name="connsiteY58" fmla="*/ 380003 h 8346397"/>
                <a:gd name="connsiteX59" fmla="*/ 243927 w 4233616"/>
                <a:gd name="connsiteY59" fmla="*/ 294278 h 8346397"/>
                <a:gd name="connsiteX60" fmla="*/ 174871 w 4233616"/>
                <a:gd name="connsiteY60" fmla="*/ 327615 h 8346397"/>
                <a:gd name="connsiteX61" fmla="*/ 127246 w 4233616"/>
                <a:gd name="connsiteY61" fmla="*/ 410959 h 8346397"/>
                <a:gd name="connsiteX62" fmla="*/ 43902 w 4233616"/>
                <a:gd name="connsiteY62" fmla="*/ 472872 h 8346397"/>
                <a:gd name="connsiteX63" fmla="*/ 8183 w 4233616"/>
                <a:gd name="connsiteY63" fmla="*/ 484778 h 8346397"/>
                <a:gd name="connsiteX64" fmla="*/ 198683 w 4233616"/>
                <a:gd name="connsiteY64" fmla="*/ 689565 h 8346397"/>
                <a:gd name="connsiteX65" fmla="*/ 265359 w 4233616"/>
                <a:gd name="connsiteY65" fmla="*/ 706234 h 8346397"/>
                <a:gd name="connsiteX66" fmla="*/ 298697 w 4233616"/>
                <a:gd name="connsiteY66" fmla="*/ 730047 h 8346397"/>
                <a:gd name="connsiteX67" fmla="*/ 296315 w 4233616"/>
                <a:gd name="connsiteY67" fmla="*/ 901496 h 8346397"/>
                <a:gd name="connsiteX68" fmla="*/ 362990 w 4233616"/>
                <a:gd name="connsiteY68" fmla="*/ 906259 h 8346397"/>
                <a:gd name="connsiteX69" fmla="*/ 401090 w 4233616"/>
                <a:gd name="connsiteY69" fmla="*/ 856253 h 8346397"/>
                <a:gd name="connsiteX70" fmla="*/ 482052 w 4233616"/>
                <a:gd name="connsiteY70" fmla="*/ 894353 h 8346397"/>
                <a:gd name="connsiteX71" fmla="*/ 420140 w 4233616"/>
                <a:gd name="connsiteY71" fmla="*/ 1039609 h 8346397"/>
                <a:gd name="connsiteX72" fmla="*/ 434427 w 4233616"/>
                <a:gd name="connsiteY72" fmla="*/ 1087234 h 8346397"/>
                <a:gd name="connsiteX73" fmla="*/ 379658 w 4233616"/>
                <a:gd name="connsiteY73" fmla="*/ 1139622 h 8346397"/>
                <a:gd name="connsiteX74" fmla="*/ 415377 w 4233616"/>
                <a:gd name="connsiteY74" fmla="*/ 1168196 h 8346397"/>
                <a:gd name="connsiteX75" fmla="*/ 486815 w 4233616"/>
                <a:gd name="connsiteY75" fmla="*/ 1256303 h 8346397"/>
                <a:gd name="connsiteX76" fmla="*/ 527296 w 4233616"/>
                <a:gd name="connsiteY76" fmla="*/ 1344409 h 8346397"/>
                <a:gd name="connsiteX77" fmla="*/ 636833 w 4233616"/>
                <a:gd name="connsiteY77" fmla="*/ 1396797 h 8346397"/>
                <a:gd name="connsiteX78" fmla="*/ 746371 w 4233616"/>
                <a:gd name="connsiteY78" fmla="*/ 1420609 h 8346397"/>
                <a:gd name="connsiteX79" fmla="*/ 829715 w 4233616"/>
                <a:gd name="connsiteY79" fmla="*/ 1468234 h 8346397"/>
                <a:gd name="connsiteX80" fmla="*/ 913058 w 4233616"/>
                <a:gd name="connsiteY80" fmla="*/ 1442040 h 8346397"/>
                <a:gd name="connsiteX81" fmla="*/ 994021 w 4233616"/>
                <a:gd name="connsiteY81" fmla="*/ 1368222 h 8346397"/>
                <a:gd name="connsiteX82" fmla="*/ 1103558 w 4233616"/>
                <a:gd name="connsiteY82" fmla="*/ 1351553 h 8346397"/>
                <a:gd name="connsiteX83" fmla="*/ 1170233 w 4233616"/>
                <a:gd name="connsiteY83" fmla="*/ 1356315 h 8346397"/>
                <a:gd name="connsiteX84" fmla="*/ 1329777 w 4233616"/>
                <a:gd name="connsiteY84" fmla="*/ 1465853 h 8346397"/>
                <a:gd name="connsiteX85" fmla="*/ 1389308 w 4233616"/>
                <a:gd name="connsiteY85" fmla="*/ 1494428 h 8346397"/>
                <a:gd name="connsiteX86" fmla="*/ 1260721 w 4233616"/>
                <a:gd name="connsiteY86" fmla="*/ 1596822 h 8346397"/>
                <a:gd name="connsiteX87" fmla="*/ 1263102 w 4233616"/>
                <a:gd name="connsiteY87" fmla="*/ 1661115 h 8346397"/>
                <a:gd name="connsiteX88" fmla="*/ 1425027 w 4233616"/>
                <a:gd name="connsiteY88" fmla="*/ 1613490 h 8346397"/>
                <a:gd name="connsiteX89" fmla="*/ 1386927 w 4233616"/>
                <a:gd name="connsiteY89" fmla="*/ 1677784 h 8346397"/>
                <a:gd name="connsiteX90" fmla="*/ 1405977 w 4233616"/>
                <a:gd name="connsiteY90" fmla="*/ 1751603 h 8346397"/>
                <a:gd name="connsiteX91" fmla="*/ 1517896 w 4233616"/>
                <a:gd name="connsiteY91" fmla="*/ 1787322 h 8346397"/>
                <a:gd name="connsiteX92" fmla="*/ 1591715 w 4233616"/>
                <a:gd name="connsiteY92" fmla="*/ 1803990 h 8346397"/>
                <a:gd name="connsiteX93" fmla="*/ 1501227 w 4233616"/>
                <a:gd name="connsiteY93" fmla="*/ 1934959 h 8346397"/>
                <a:gd name="connsiteX94" fmla="*/ 1494083 w 4233616"/>
                <a:gd name="connsiteY94" fmla="*/ 1984965 h 8346397"/>
                <a:gd name="connsiteX95" fmla="*/ 1422646 w 4233616"/>
                <a:gd name="connsiteY95" fmla="*/ 2020684 h 8346397"/>
                <a:gd name="connsiteX96" fmla="*/ 1391690 w 4233616"/>
                <a:gd name="connsiteY96" fmla="*/ 2082597 h 8346397"/>
                <a:gd name="connsiteX97" fmla="*/ 1260721 w 4233616"/>
                <a:gd name="connsiteY97" fmla="*/ 2056403 h 8346397"/>
                <a:gd name="connsiteX98" fmla="*/ 1139277 w 4233616"/>
                <a:gd name="connsiteY98" fmla="*/ 2056402 h 8346397"/>
                <a:gd name="connsiteX99" fmla="*/ 1072602 w 4233616"/>
                <a:gd name="connsiteY99" fmla="*/ 2084978 h 8346397"/>
                <a:gd name="connsiteX100" fmla="*/ 1065458 w 4233616"/>
                <a:gd name="connsiteY100" fmla="*/ 2184990 h 8346397"/>
                <a:gd name="connsiteX101" fmla="*/ 977352 w 4233616"/>
                <a:gd name="connsiteY101" fmla="*/ 2273097 h 8346397"/>
                <a:gd name="connsiteX102" fmla="*/ 1120227 w 4233616"/>
                <a:gd name="connsiteY102" fmla="*/ 2335009 h 8346397"/>
                <a:gd name="connsiteX103" fmla="*/ 1170234 w 4233616"/>
                <a:gd name="connsiteY103" fmla="*/ 2370727 h 8346397"/>
                <a:gd name="connsiteX104" fmla="*/ 1222621 w 4233616"/>
                <a:gd name="connsiteY104" fmla="*/ 2387397 h 8346397"/>
                <a:gd name="connsiteX105" fmla="*/ 1272627 w 4233616"/>
                <a:gd name="connsiteY105" fmla="*/ 2437403 h 8346397"/>
                <a:gd name="connsiteX106" fmla="*/ 1329777 w 4233616"/>
                <a:gd name="connsiteY106" fmla="*/ 2458834 h 8346397"/>
                <a:gd name="connsiteX107" fmla="*/ 1422646 w 4233616"/>
                <a:gd name="connsiteY107" fmla="*/ 2535034 h 8346397"/>
                <a:gd name="connsiteX108" fmla="*/ 1508371 w 4233616"/>
                <a:gd name="connsiteY108" fmla="*/ 2568373 h 8346397"/>
                <a:gd name="connsiteX109" fmla="*/ 1641721 w 4233616"/>
                <a:gd name="connsiteY109" fmla="*/ 2716009 h 8346397"/>
                <a:gd name="connsiteX110" fmla="*/ 1725065 w 4233616"/>
                <a:gd name="connsiteY110" fmla="*/ 2870790 h 8346397"/>
                <a:gd name="connsiteX111" fmla="*/ 1850477 w 4233616"/>
                <a:gd name="connsiteY111" fmla="*/ 2931907 h 8346397"/>
                <a:gd name="connsiteX112" fmla="*/ 1896514 w 4233616"/>
                <a:gd name="connsiteY112" fmla="*/ 2977947 h 8346397"/>
                <a:gd name="connsiteX113" fmla="*/ 1927471 w 4233616"/>
                <a:gd name="connsiteY113" fmla="*/ 3082722 h 8346397"/>
                <a:gd name="connsiteX114" fmla="*/ 1989383 w 4233616"/>
                <a:gd name="connsiteY114" fmla="*/ 3185115 h 8346397"/>
                <a:gd name="connsiteX115" fmla="*/ 2051296 w 4233616"/>
                <a:gd name="connsiteY115" fmla="*/ 3223215 h 8346397"/>
                <a:gd name="connsiteX116" fmla="*/ 2182265 w 4233616"/>
                <a:gd name="connsiteY116" fmla="*/ 3370853 h 8346397"/>
                <a:gd name="connsiteX117" fmla="*/ 2325139 w 4233616"/>
                <a:gd name="connsiteY117" fmla="*/ 3447053 h 8346397"/>
                <a:gd name="connsiteX118" fmla="*/ 2384671 w 4233616"/>
                <a:gd name="connsiteY118" fmla="*/ 3532778 h 8346397"/>
                <a:gd name="connsiteX119" fmla="*/ 2432296 w 4233616"/>
                <a:gd name="connsiteY119" fmla="*/ 3599453 h 8346397"/>
                <a:gd name="connsiteX120" fmla="*/ 2479921 w 4233616"/>
                <a:gd name="connsiteY120" fmla="*/ 3589929 h 8346397"/>
                <a:gd name="connsiteX121" fmla="*/ 2484683 w 4233616"/>
                <a:gd name="connsiteY121" fmla="*/ 3742328 h 8346397"/>
                <a:gd name="connsiteX122" fmla="*/ 2537071 w 4233616"/>
                <a:gd name="connsiteY122" fmla="*/ 3835197 h 8346397"/>
                <a:gd name="connsiteX123" fmla="*/ 2529927 w 4233616"/>
                <a:gd name="connsiteY123" fmla="*/ 3873297 h 8346397"/>
                <a:gd name="connsiteX124" fmla="*/ 2598983 w 4233616"/>
                <a:gd name="connsiteY124" fmla="*/ 3909015 h 8346397"/>
                <a:gd name="connsiteX125" fmla="*/ 2656133 w 4233616"/>
                <a:gd name="connsiteY125" fmla="*/ 3854247 h 8346397"/>
                <a:gd name="connsiteX126" fmla="*/ 2689471 w 4233616"/>
                <a:gd name="connsiteY126" fmla="*/ 3937590 h 8346397"/>
                <a:gd name="connsiteX127" fmla="*/ 2734715 w 4233616"/>
                <a:gd name="connsiteY127" fmla="*/ 3982834 h 8346397"/>
                <a:gd name="connsiteX128" fmla="*/ 2808533 w 4233616"/>
                <a:gd name="connsiteY128" fmla="*/ 4006647 h 8346397"/>
                <a:gd name="connsiteX129" fmla="*/ 2860921 w 4233616"/>
                <a:gd name="connsiteY129" fmla="*/ 4075703 h 8346397"/>
                <a:gd name="connsiteX130" fmla="*/ 2946646 w 4233616"/>
                <a:gd name="connsiteY130" fmla="*/ 4130472 h 8346397"/>
                <a:gd name="connsiteX131" fmla="*/ 2999033 w 4233616"/>
                <a:gd name="connsiteY131" fmla="*/ 4163809 h 8346397"/>
                <a:gd name="connsiteX132" fmla="*/ 2870446 w 4233616"/>
                <a:gd name="connsiteY132" fmla="*/ 4256678 h 8346397"/>
                <a:gd name="connsiteX133" fmla="*/ 2868064 w 4233616"/>
                <a:gd name="connsiteY133" fmla="*/ 4311446 h 8346397"/>
                <a:gd name="connsiteX134" fmla="*/ 2970458 w 4233616"/>
                <a:gd name="connsiteY134" fmla="*/ 4428128 h 8346397"/>
                <a:gd name="connsiteX135" fmla="*/ 3065708 w 4233616"/>
                <a:gd name="connsiteY135" fmla="*/ 4490040 h 8346397"/>
                <a:gd name="connsiteX136" fmla="*/ 3096665 w 4233616"/>
                <a:gd name="connsiteY136" fmla="*/ 4528140 h 8346397"/>
                <a:gd name="connsiteX137" fmla="*/ 3082377 w 4233616"/>
                <a:gd name="connsiteY137" fmla="*/ 4609103 h 8346397"/>
                <a:gd name="connsiteX138" fmla="*/ 3077615 w 4233616"/>
                <a:gd name="connsiteY138" fmla="*/ 4692447 h 8346397"/>
                <a:gd name="connsiteX139" fmla="*/ 3034752 w 4233616"/>
                <a:gd name="connsiteY139" fmla="*/ 4701972 h 8346397"/>
                <a:gd name="connsiteX140" fmla="*/ 3008558 w 4233616"/>
                <a:gd name="connsiteY140" fmla="*/ 4718640 h 8346397"/>
                <a:gd name="connsiteX141" fmla="*/ 3053802 w 4233616"/>
                <a:gd name="connsiteY141" fmla="*/ 4795632 h 8346397"/>
                <a:gd name="connsiteX142" fmla="*/ 3037133 w 4233616"/>
                <a:gd name="connsiteY142" fmla="*/ 4868659 h 8346397"/>
                <a:gd name="connsiteX143" fmla="*/ 3020465 w 4233616"/>
                <a:gd name="connsiteY143" fmla="*/ 5004390 h 8346397"/>
                <a:gd name="connsiteX144" fmla="*/ 2982365 w 4233616"/>
                <a:gd name="connsiteY144" fmla="*/ 5044872 h 8346397"/>
                <a:gd name="connsiteX145" fmla="*/ 2965696 w 4233616"/>
                <a:gd name="connsiteY145" fmla="*/ 5166315 h 8346397"/>
                <a:gd name="connsiteX146" fmla="*/ 2937121 w 4233616"/>
                <a:gd name="connsiteY146" fmla="*/ 5285378 h 8346397"/>
                <a:gd name="connsiteX147" fmla="*/ 2989508 w 4233616"/>
                <a:gd name="connsiteY147" fmla="*/ 5302047 h 8346397"/>
                <a:gd name="connsiteX148" fmla="*/ 2987127 w 4233616"/>
                <a:gd name="connsiteY148" fmla="*/ 5347290 h 8346397"/>
                <a:gd name="connsiteX149" fmla="*/ 2984746 w 4233616"/>
                <a:gd name="connsiteY149" fmla="*/ 5402059 h 8346397"/>
                <a:gd name="connsiteX150" fmla="*/ 3041896 w 4233616"/>
                <a:gd name="connsiteY150" fmla="*/ 5471115 h 8346397"/>
                <a:gd name="connsiteX151" fmla="*/ 3089521 w 4233616"/>
                <a:gd name="connsiteY151" fmla="*/ 5597322 h 8346397"/>
                <a:gd name="connsiteX152" fmla="*/ 2996652 w 4233616"/>
                <a:gd name="connsiteY152" fmla="*/ 5887834 h 8346397"/>
                <a:gd name="connsiteX153" fmla="*/ 3018083 w 4233616"/>
                <a:gd name="connsiteY153" fmla="*/ 5942603 h 8346397"/>
                <a:gd name="connsiteX154" fmla="*/ 3044277 w 4233616"/>
                <a:gd name="connsiteY154" fmla="*/ 5994990 h 8346397"/>
                <a:gd name="connsiteX155" fmla="*/ 3049040 w 4233616"/>
                <a:gd name="connsiteY155" fmla="*/ 6099765 h 8346397"/>
                <a:gd name="connsiteX156" fmla="*/ 3028402 w 4233616"/>
                <a:gd name="connsiteY156" fmla="*/ 6195807 h 8346397"/>
                <a:gd name="connsiteX157" fmla="*/ 2956170 w 4233616"/>
                <a:gd name="connsiteY157" fmla="*/ 6259310 h 8346397"/>
                <a:gd name="connsiteX158" fmla="*/ 2920452 w 4233616"/>
                <a:gd name="connsiteY158" fmla="*/ 6240259 h 8346397"/>
                <a:gd name="connsiteX159" fmla="*/ 2849015 w 4233616"/>
                <a:gd name="connsiteY159" fmla="*/ 6252165 h 8346397"/>
                <a:gd name="connsiteX160" fmla="*/ 2713283 w 4233616"/>
                <a:gd name="connsiteY160" fmla="*/ 6364084 h 8346397"/>
                <a:gd name="connsiteX161" fmla="*/ 2606127 w 4233616"/>
                <a:gd name="connsiteY161" fmla="*/ 6349797 h 8346397"/>
                <a:gd name="connsiteX162" fmla="*/ 2575171 w 4233616"/>
                <a:gd name="connsiteY162" fmla="*/ 6378372 h 8346397"/>
                <a:gd name="connsiteX163" fmla="*/ 2508495 w 4233616"/>
                <a:gd name="connsiteY163" fmla="*/ 6423614 h 8346397"/>
                <a:gd name="connsiteX164" fmla="*/ 2391815 w 4233616"/>
                <a:gd name="connsiteY164" fmla="*/ 6411709 h 8346397"/>
                <a:gd name="connsiteX165" fmla="*/ 2368002 w 4233616"/>
                <a:gd name="connsiteY165" fmla="*/ 6528390 h 8346397"/>
                <a:gd name="connsiteX166" fmla="*/ 2363240 w 4233616"/>
                <a:gd name="connsiteY166" fmla="*/ 6564109 h 8346397"/>
                <a:gd name="connsiteX167" fmla="*/ 2339428 w 4233616"/>
                <a:gd name="connsiteY167" fmla="*/ 6583159 h 8346397"/>
                <a:gd name="connsiteX168" fmla="*/ 2141783 w 4233616"/>
                <a:gd name="connsiteY168" fmla="*/ 6535534 h 8346397"/>
                <a:gd name="connsiteX169" fmla="*/ 2103683 w 4233616"/>
                <a:gd name="connsiteY169" fmla="*/ 6587922 h 8346397"/>
                <a:gd name="connsiteX170" fmla="*/ 2072727 w 4233616"/>
                <a:gd name="connsiteY170" fmla="*/ 6683172 h 8346397"/>
                <a:gd name="connsiteX171" fmla="*/ 2039389 w 4233616"/>
                <a:gd name="connsiteY171" fmla="*/ 6747465 h 8346397"/>
                <a:gd name="connsiteX172" fmla="*/ 2051296 w 4233616"/>
                <a:gd name="connsiteY172" fmla="*/ 6809378 h 8346397"/>
                <a:gd name="connsiteX173" fmla="*/ 2184646 w 4233616"/>
                <a:gd name="connsiteY173" fmla="*/ 6921297 h 8346397"/>
                <a:gd name="connsiteX174" fmla="*/ 2253702 w 4233616"/>
                <a:gd name="connsiteY174" fmla="*/ 6954634 h 8346397"/>
                <a:gd name="connsiteX175" fmla="*/ 2237033 w 4233616"/>
                <a:gd name="connsiteY175" fmla="*/ 6978447 h 8346397"/>
                <a:gd name="connsiteX176" fmla="*/ 2201315 w 4233616"/>
                <a:gd name="connsiteY176" fmla="*/ 6997497 h 8346397"/>
                <a:gd name="connsiteX177" fmla="*/ 2234652 w 4233616"/>
                <a:gd name="connsiteY177" fmla="*/ 7073697 h 8346397"/>
                <a:gd name="connsiteX178" fmla="*/ 2203696 w 4233616"/>
                <a:gd name="connsiteY178" fmla="*/ 7095128 h 8346397"/>
                <a:gd name="connsiteX179" fmla="*/ 2098921 w 4233616"/>
                <a:gd name="connsiteY179" fmla="*/ 7033215 h 8346397"/>
                <a:gd name="connsiteX180" fmla="*/ 2056058 w 4233616"/>
                <a:gd name="connsiteY180" fmla="*/ 7059409 h 8346397"/>
                <a:gd name="connsiteX181" fmla="*/ 1996527 w 4233616"/>
                <a:gd name="connsiteY181" fmla="*/ 6957015 h 8346397"/>
                <a:gd name="connsiteX182" fmla="*/ 1879846 w 4233616"/>
                <a:gd name="connsiteY182" fmla="*/ 6983209 h 8346397"/>
                <a:gd name="connsiteX183" fmla="*/ 1815552 w 4233616"/>
                <a:gd name="connsiteY183" fmla="*/ 6987972 h 8346397"/>
                <a:gd name="connsiteX184" fmla="*/ 1765546 w 4233616"/>
                <a:gd name="connsiteY184" fmla="*/ 6983210 h 8346397"/>
                <a:gd name="connsiteX185" fmla="*/ 1708396 w 4233616"/>
                <a:gd name="connsiteY185" fmla="*/ 7028453 h 8346397"/>
                <a:gd name="connsiteX186" fmla="*/ 1529802 w 4233616"/>
                <a:gd name="connsiteY186" fmla="*/ 6987972 h 8346397"/>
                <a:gd name="connsiteX187" fmla="*/ 1553614 w 4233616"/>
                <a:gd name="connsiteY187" fmla="*/ 7114178 h 8346397"/>
                <a:gd name="connsiteX188" fmla="*/ 1477415 w 4233616"/>
                <a:gd name="connsiteY188" fmla="*/ 7159422 h 8346397"/>
                <a:gd name="connsiteX189" fmla="*/ 1415502 w 4233616"/>
                <a:gd name="connsiteY189" fmla="*/ 7226096 h 8346397"/>
                <a:gd name="connsiteX190" fmla="*/ 1265483 w 4233616"/>
                <a:gd name="connsiteY190" fmla="*/ 7218953 h 8346397"/>
                <a:gd name="connsiteX191" fmla="*/ 1213096 w 4233616"/>
                <a:gd name="connsiteY19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406102 w 4233616"/>
                <a:gd name="connsiteY11" fmla="*/ 1782557 h 8346397"/>
                <a:gd name="connsiteX12" fmla="*/ 2494208 w 4233616"/>
                <a:gd name="connsiteY12" fmla="*/ 1715882 h 8346397"/>
                <a:gd name="connsiteX13" fmla="*/ 2522784 w 4233616"/>
                <a:gd name="connsiteY13" fmla="*/ 1584913 h 8346397"/>
                <a:gd name="connsiteX14" fmla="*/ 2634702 w 4233616"/>
                <a:gd name="connsiteY14" fmla="*/ 1492045 h 8346397"/>
                <a:gd name="connsiteX15" fmla="*/ 2672802 w 4233616"/>
                <a:gd name="connsiteY15" fmla="*/ 1368220 h 8346397"/>
                <a:gd name="connsiteX16" fmla="*/ 2806153 w 4233616"/>
                <a:gd name="connsiteY16" fmla="*/ 1334883 h 8346397"/>
                <a:gd name="connsiteX17" fmla="*/ 2944265 w 4233616"/>
                <a:gd name="connsiteY17" fmla="*/ 1325357 h 8346397"/>
                <a:gd name="connsiteX18" fmla="*/ 2968077 w 4233616"/>
                <a:gd name="connsiteY18" fmla="*/ 1206295 h 8346397"/>
                <a:gd name="connsiteX19" fmla="*/ 3049040 w 4233616"/>
                <a:gd name="connsiteY19" fmla="*/ 1169783 h 8346397"/>
                <a:gd name="connsiteX20" fmla="*/ 3153814 w 4233616"/>
                <a:gd name="connsiteY20" fmla="*/ 1125332 h 8346397"/>
                <a:gd name="connsiteX21" fmla="*/ 3225252 w 4233616"/>
                <a:gd name="connsiteY21" fmla="*/ 1049132 h 8346397"/>
                <a:gd name="connsiteX22" fmla="*/ 3310977 w 4233616"/>
                <a:gd name="connsiteY22" fmla="*/ 996745 h 8346397"/>
                <a:gd name="connsiteX23" fmla="*/ 3056977 w 4233616"/>
                <a:gd name="connsiteY23" fmla="*/ 982457 h 8346397"/>
                <a:gd name="connsiteX24" fmla="*/ 2958552 w 4233616"/>
                <a:gd name="connsiteY24" fmla="*/ 976107 h 8346397"/>
                <a:gd name="connsiteX25" fmla="*/ 2926802 w 4233616"/>
                <a:gd name="connsiteY25" fmla="*/ 906257 h 8346397"/>
                <a:gd name="connsiteX26" fmla="*/ 2866477 w 4233616"/>
                <a:gd name="connsiteY26" fmla="*/ 893559 h 8346397"/>
                <a:gd name="connsiteX27" fmla="*/ 2799802 w 4233616"/>
                <a:gd name="connsiteY27" fmla="*/ 874507 h 8346397"/>
                <a:gd name="connsiteX28" fmla="*/ 2761702 w 4233616"/>
                <a:gd name="connsiteY28" fmla="*/ 807832 h 8346397"/>
                <a:gd name="connsiteX29" fmla="*/ 2609302 w 4233616"/>
                <a:gd name="connsiteY29" fmla="*/ 760207 h 8346397"/>
                <a:gd name="connsiteX30" fmla="*/ 2580727 w 4233616"/>
                <a:gd name="connsiteY30" fmla="*/ 604632 h 8346397"/>
                <a:gd name="connsiteX31" fmla="*/ 2526752 w 4233616"/>
                <a:gd name="connsiteY31" fmla="*/ 531609 h 8346397"/>
                <a:gd name="connsiteX32" fmla="*/ 2596602 w 4233616"/>
                <a:gd name="connsiteY32" fmla="*/ 407782 h 8346397"/>
                <a:gd name="connsiteX33" fmla="*/ 2629939 w 4233616"/>
                <a:gd name="connsiteY33" fmla="*/ 310947 h 8346397"/>
                <a:gd name="connsiteX34" fmla="*/ 2517227 w 4233616"/>
                <a:gd name="connsiteY34" fmla="*/ 239507 h 8346397"/>
                <a:gd name="connsiteX35" fmla="*/ 2402927 w 4233616"/>
                <a:gd name="connsiteY35" fmla="*/ 271257 h 8346397"/>
                <a:gd name="connsiteX36" fmla="*/ 2275927 w 4233616"/>
                <a:gd name="connsiteY36" fmla="*/ 198232 h 8346397"/>
                <a:gd name="connsiteX37" fmla="*/ 2133052 w 4233616"/>
                <a:gd name="connsiteY37" fmla="*/ 233157 h 8346397"/>
                <a:gd name="connsiteX38" fmla="*/ 1913977 w 4233616"/>
                <a:gd name="connsiteY38" fmla="*/ 36309 h 8346397"/>
                <a:gd name="connsiteX39" fmla="*/ 1777452 w 4233616"/>
                <a:gd name="connsiteY39" fmla="*/ 13289 h 8346397"/>
                <a:gd name="connsiteX40" fmla="*/ 1703633 w 4233616"/>
                <a:gd name="connsiteY40" fmla="*/ 41864 h 8346397"/>
                <a:gd name="connsiteX41" fmla="*/ 1615527 w 4233616"/>
                <a:gd name="connsiteY41" fmla="*/ 75203 h 8346397"/>
                <a:gd name="connsiteX42" fmla="*/ 1515515 w 4233616"/>
                <a:gd name="connsiteY42" fmla="*/ 129971 h 8346397"/>
                <a:gd name="connsiteX43" fmla="*/ 1525040 w 4233616"/>
                <a:gd name="connsiteY43" fmla="*/ 194264 h 8346397"/>
                <a:gd name="connsiteX44" fmla="*/ 1505990 w 4233616"/>
                <a:gd name="connsiteY44" fmla="*/ 251415 h 8346397"/>
                <a:gd name="connsiteX45" fmla="*/ 1413121 w 4233616"/>
                <a:gd name="connsiteY45" fmla="*/ 270464 h 8346397"/>
                <a:gd name="connsiteX46" fmla="*/ 1339302 w 4233616"/>
                <a:gd name="connsiteY46" fmla="*/ 306184 h 8346397"/>
                <a:gd name="connsiteX47" fmla="*/ 1260721 w 4233616"/>
                <a:gd name="connsiteY47" fmla="*/ 346665 h 8346397"/>
                <a:gd name="connsiteX48" fmla="*/ 1191665 w 4233616"/>
                <a:gd name="connsiteY48" fmla="*/ 272847 h 8346397"/>
                <a:gd name="connsiteX49" fmla="*/ 1082127 w 4233616"/>
                <a:gd name="connsiteY49" fmla="*/ 353809 h 8346397"/>
                <a:gd name="connsiteX50" fmla="*/ 1020215 w 4233616"/>
                <a:gd name="connsiteY50" fmla="*/ 420484 h 8346397"/>
                <a:gd name="connsiteX51" fmla="*/ 858290 w 4233616"/>
                <a:gd name="connsiteY51" fmla="*/ 301422 h 8346397"/>
                <a:gd name="connsiteX52" fmla="*/ 796377 w 4233616"/>
                <a:gd name="connsiteY52" fmla="*/ 406196 h 8346397"/>
                <a:gd name="connsiteX53" fmla="*/ 755896 w 4233616"/>
                <a:gd name="connsiteY53" fmla="*/ 341903 h 8346397"/>
                <a:gd name="connsiteX54" fmla="*/ 689221 w 4233616"/>
                <a:gd name="connsiteY54" fmla="*/ 270465 h 8346397"/>
                <a:gd name="connsiteX55" fmla="*/ 667790 w 4233616"/>
                <a:gd name="connsiteY55" fmla="*/ 313328 h 8346397"/>
                <a:gd name="connsiteX56" fmla="*/ 620165 w 4233616"/>
                <a:gd name="connsiteY56" fmla="*/ 382384 h 8346397"/>
                <a:gd name="connsiteX57" fmla="*/ 589208 w 4233616"/>
                <a:gd name="connsiteY57" fmla="*/ 396672 h 8346397"/>
                <a:gd name="connsiteX58" fmla="*/ 498721 w 4233616"/>
                <a:gd name="connsiteY58" fmla="*/ 482397 h 8346397"/>
                <a:gd name="connsiteX59" fmla="*/ 396327 w 4233616"/>
                <a:gd name="connsiteY59" fmla="*/ 380003 h 8346397"/>
                <a:gd name="connsiteX60" fmla="*/ 243927 w 4233616"/>
                <a:gd name="connsiteY60" fmla="*/ 294278 h 8346397"/>
                <a:gd name="connsiteX61" fmla="*/ 174871 w 4233616"/>
                <a:gd name="connsiteY61" fmla="*/ 327615 h 8346397"/>
                <a:gd name="connsiteX62" fmla="*/ 127246 w 4233616"/>
                <a:gd name="connsiteY62" fmla="*/ 410959 h 8346397"/>
                <a:gd name="connsiteX63" fmla="*/ 43902 w 4233616"/>
                <a:gd name="connsiteY63" fmla="*/ 472872 h 8346397"/>
                <a:gd name="connsiteX64" fmla="*/ 8183 w 4233616"/>
                <a:gd name="connsiteY64" fmla="*/ 484778 h 8346397"/>
                <a:gd name="connsiteX65" fmla="*/ 198683 w 4233616"/>
                <a:gd name="connsiteY65" fmla="*/ 689565 h 8346397"/>
                <a:gd name="connsiteX66" fmla="*/ 265359 w 4233616"/>
                <a:gd name="connsiteY66" fmla="*/ 706234 h 8346397"/>
                <a:gd name="connsiteX67" fmla="*/ 298697 w 4233616"/>
                <a:gd name="connsiteY67" fmla="*/ 730047 h 8346397"/>
                <a:gd name="connsiteX68" fmla="*/ 296315 w 4233616"/>
                <a:gd name="connsiteY68" fmla="*/ 901496 h 8346397"/>
                <a:gd name="connsiteX69" fmla="*/ 362990 w 4233616"/>
                <a:gd name="connsiteY69" fmla="*/ 906259 h 8346397"/>
                <a:gd name="connsiteX70" fmla="*/ 401090 w 4233616"/>
                <a:gd name="connsiteY70" fmla="*/ 856253 h 8346397"/>
                <a:gd name="connsiteX71" fmla="*/ 482052 w 4233616"/>
                <a:gd name="connsiteY71" fmla="*/ 894353 h 8346397"/>
                <a:gd name="connsiteX72" fmla="*/ 420140 w 4233616"/>
                <a:gd name="connsiteY72" fmla="*/ 1039609 h 8346397"/>
                <a:gd name="connsiteX73" fmla="*/ 434427 w 4233616"/>
                <a:gd name="connsiteY73" fmla="*/ 1087234 h 8346397"/>
                <a:gd name="connsiteX74" fmla="*/ 379658 w 4233616"/>
                <a:gd name="connsiteY74" fmla="*/ 1139622 h 8346397"/>
                <a:gd name="connsiteX75" fmla="*/ 415377 w 4233616"/>
                <a:gd name="connsiteY75" fmla="*/ 1168196 h 8346397"/>
                <a:gd name="connsiteX76" fmla="*/ 486815 w 4233616"/>
                <a:gd name="connsiteY76" fmla="*/ 1256303 h 8346397"/>
                <a:gd name="connsiteX77" fmla="*/ 527296 w 4233616"/>
                <a:gd name="connsiteY77" fmla="*/ 1344409 h 8346397"/>
                <a:gd name="connsiteX78" fmla="*/ 636833 w 4233616"/>
                <a:gd name="connsiteY78" fmla="*/ 1396797 h 8346397"/>
                <a:gd name="connsiteX79" fmla="*/ 746371 w 4233616"/>
                <a:gd name="connsiteY79" fmla="*/ 1420609 h 8346397"/>
                <a:gd name="connsiteX80" fmla="*/ 829715 w 4233616"/>
                <a:gd name="connsiteY80" fmla="*/ 1468234 h 8346397"/>
                <a:gd name="connsiteX81" fmla="*/ 913058 w 4233616"/>
                <a:gd name="connsiteY81" fmla="*/ 1442040 h 8346397"/>
                <a:gd name="connsiteX82" fmla="*/ 994021 w 4233616"/>
                <a:gd name="connsiteY82" fmla="*/ 1368222 h 8346397"/>
                <a:gd name="connsiteX83" fmla="*/ 1103558 w 4233616"/>
                <a:gd name="connsiteY83" fmla="*/ 1351553 h 8346397"/>
                <a:gd name="connsiteX84" fmla="*/ 1170233 w 4233616"/>
                <a:gd name="connsiteY84" fmla="*/ 1356315 h 8346397"/>
                <a:gd name="connsiteX85" fmla="*/ 1329777 w 4233616"/>
                <a:gd name="connsiteY85" fmla="*/ 1465853 h 8346397"/>
                <a:gd name="connsiteX86" fmla="*/ 1389308 w 4233616"/>
                <a:gd name="connsiteY86" fmla="*/ 1494428 h 8346397"/>
                <a:gd name="connsiteX87" fmla="*/ 1260721 w 4233616"/>
                <a:gd name="connsiteY87" fmla="*/ 1596822 h 8346397"/>
                <a:gd name="connsiteX88" fmla="*/ 1263102 w 4233616"/>
                <a:gd name="connsiteY88" fmla="*/ 1661115 h 8346397"/>
                <a:gd name="connsiteX89" fmla="*/ 1425027 w 4233616"/>
                <a:gd name="connsiteY89" fmla="*/ 1613490 h 8346397"/>
                <a:gd name="connsiteX90" fmla="*/ 1386927 w 4233616"/>
                <a:gd name="connsiteY90" fmla="*/ 1677784 h 8346397"/>
                <a:gd name="connsiteX91" fmla="*/ 1405977 w 4233616"/>
                <a:gd name="connsiteY91" fmla="*/ 1751603 h 8346397"/>
                <a:gd name="connsiteX92" fmla="*/ 1517896 w 4233616"/>
                <a:gd name="connsiteY92" fmla="*/ 1787322 h 8346397"/>
                <a:gd name="connsiteX93" fmla="*/ 1591715 w 4233616"/>
                <a:gd name="connsiteY93" fmla="*/ 1803990 h 8346397"/>
                <a:gd name="connsiteX94" fmla="*/ 1501227 w 4233616"/>
                <a:gd name="connsiteY94" fmla="*/ 1934959 h 8346397"/>
                <a:gd name="connsiteX95" fmla="*/ 1494083 w 4233616"/>
                <a:gd name="connsiteY95" fmla="*/ 1984965 h 8346397"/>
                <a:gd name="connsiteX96" fmla="*/ 1422646 w 4233616"/>
                <a:gd name="connsiteY96" fmla="*/ 2020684 h 8346397"/>
                <a:gd name="connsiteX97" fmla="*/ 1391690 w 4233616"/>
                <a:gd name="connsiteY97" fmla="*/ 2082597 h 8346397"/>
                <a:gd name="connsiteX98" fmla="*/ 1260721 w 4233616"/>
                <a:gd name="connsiteY98" fmla="*/ 2056403 h 8346397"/>
                <a:gd name="connsiteX99" fmla="*/ 1139277 w 4233616"/>
                <a:gd name="connsiteY99" fmla="*/ 2056402 h 8346397"/>
                <a:gd name="connsiteX100" fmla="*/ 1072602 w 4233616"/>
                <a:gd name="connsiteY100" fmla="*/ 2084978 h 8346397"/>
                <a:gd name="connsiteX101" fmla="*/ 1065458 w 4233616"/>
                <a:gd name="connsiteY101" fmla="*/ 2184990 h 8346397"/>
                <a:gd name="connsiteX102" fmla="*/ 977352 w 4233616"/>
                <a:gd name="connsiteY102" fmla="*/ 2273097 h 8346397"/>
                <a:gd name="connsiteX103" fmla="*/ 1120227 w 4233616"/>
                <a:gd name="connsiteY103" fmla="*/ 2335009 h 8346397"/>
                <a:gd name="connsiteX104" fmla="*/ 1170234 w 4233616"/>
                <a:gd name="connsiteY104" fmla="*/ 2370727 h 8346397"/>
                <a:gd name="connsiteX105" fmla="*/ 1222621 w 4233616"/>
                <a:gd name="connsiteY105" fmla="*/ 2387397 h 8346397"/>
                <a:gd name="connsiteX106" fmla="*/ 1272627 w 4233616"/>
                <a:gd name="connsiteY106" fmla="*/ 2437403 h 8346397"/>
                <a:gd name="connsiteX107" fmla="*/ 1329777 w 4233616"/>
                <a:gd name="connsiteY107" fmla="*/ 2458834 h 8346397"/>
                <a:gd name="connsiteX108" fmla="*/ 1422646 w 4233616"/>
                <a:gd name="connsiteY108" fmla="*/ 2535034 h 8346397"/>
                <a:gd name="connsiteX109" fmla="*/ 1508371 w 4233616"/>
                <a:gd name="connsiteY109" fmla="*/ 2568373 h 8346397"/>
                <a:gd name="connsiteX110" fmla="*/ 1641721 w 4233616"/>
                <a:gd name="connsiteY110" fmla="*/ 2716009 h 8346397"/>
                <a:gd name="connsiteX111" fmla="*/ 1725065 w 4233616"/>
                <a:gd name="connsiteY111" fmla="*/ 2870790 h 8346397"/>
                <a:gd name="connsiteX112" fmla="*/ 1850477 w 4233616"/>
                <a:gd name="connsiteY112" fmla="*/ 2931907 h 8346397"/>
                <a:gd name="connsiteX113" fmla="*/ 1896514 w 4233616"/>
                <a:gd name="connsiteY113" fmla="*/ 2977947 h 8346397"/>
                <a:gd name="connsiteX114" fmla="*/ 1927471 w 4233616"/>
                <a:gd name="connsiteY114" fmla="*/ 3082722 h 8346397"/>
                <a:gd name="connsiteX115" fmla="*/ 1989383 w 4233616"/>
                <a:gd name="connsiteY115" fmla="*/ 3185115 h 8346397"/>
                <a:gd name="connsiteX116" fmla="*/ 2051296 w 4233616"/>
                <a:gd name="connsiteY116" fmla="*/ 3223215 h 8346397"/>
                <a:gd name="connsiteX117" fmla="*/ 2182265 w 4233616"/>
                <a:gd name="connsiteY117" fmla="*/ 3370853 h 8346397"/>
                <a:gd name="connsiteX118" fmla="*/ 2325139 w 4233616"/>
                <a:gd name="connsiteY118" fmla="*/ 3447053 h 8346397"/>
                <a:gd name="connsiteX119" fmla="*/ 2384671 w 4233616"/>
                <a:gd name="connsiteY119" fmla="*/ 3532778 h 8346397"/>
                <a:gd name="connsiteX120" fmla="*/ 2432296 w 4233616"/>
                <a:gd name="connsiteY120" fmla="*/ 3599453 h 8346397"/>
                <a:gd name="connsiteX121" fmla="*/ 2479921 w 4233616"/>
                <a:gd name="connsiteY121" fmla="*/ 3589929 h 8346397"/>
                <a:gd name="connsiteX122" fmla="*/ 2484683 w 4233616"/>
                <a:gd name="connsiteY122" fmla="*/ 3742328 h 8346397"/>
                <a:gd name="connsiteX123" fmla="*/ 2537071 w 4233616"/>
                <a:gd name="connsiteY123" fmla="*/ 3835197 h 8346397"/>
                <a:gd name="connsiteX124" fmla="*/ 2529927 w 4233616"/>
                <a:gd name="connsiteY124" fmla="*/ 3873297 h 8346397"/>
                <a:gd name="connsiteX125" fmla="*/ 2598983 w 4233616"/>
                <a:gd name="connsiteY125" fmla="*/ 3909015 h 8346397"/>
                <a:gd name="connsiteX126" fmla="*/ 2656133 w 4233616"/>
                <a:gd name="connsiteY126" fmla="*/ 3854247 h 8346397"/>
                <a:gd name="connsiteX127" fmla="*/ 2689471 w 4233616"/>
                <a:gd name="connsiteY127" fmla="*/ 3937590 h 8346397"/>
                <a:gd name="connsiteX128" fmla="*/ 2734715 w 4233616"/>
                <a:gd name="connsiteY128" fmla="*/ 3982834 h 8346397"/>
                <a:gd name="connsiteX129" fmla="*/ 2808533 w 4233616"/>
                <a:gd name="connsiteY129" fmla="*/ 4006647 h 8346397"/>
                <a:gd name="connsiteX130" fmla="*/ 2860921 w 4233616"/>
                <a:gd name="connsiteY130" fmla="*/ 4075703 h 8346397"/>
                <a:gd name="connsiteX131" fmla="*/ 2946646 w 4233616"/>
                <a:gd name="connsiteY131" fmla="*/ 4130472 h 8346397"/>
                <a:gd name="connsiteX132" fmla="*/ 2999033 w 4233616"/>
                <a:gd name="connsiteY132" fmla="*/ 4163809 h 8346397"/>
                <a:gd name="connsiteX133" fmla="*/ 2870446 w 4233616"/>
                <a:gd name="connsiteY133" fmla="*/ 4256678 h 8346397"/>
                <a:gd name="connsiteX134" fmla="*/ 2868064 w 4233616"/>
                <a:gd name="connsiteY134" fmla="*/ 4311446 h 8346397"/>
                <a:gd name="connsiteX135" fmla="*/ 2970458 w 4233616"/>
                <a:gd name="connsiteY135" fmla="*/ 4428128 h 8346397"/>
                <a:gd name="connsiteX136" fmla="*/ 3065708 w 4233616"/>
                <a:gd name="connsiteY136" fmla="*/ 4490040 h 8346397"/>
                <a:gd name="connsiteX137" fmla="*/ 3096665 w 4233616"/>
                <a:gd name="connsiteY137" fmla="*/ 4528140 h 8346397"/>
                <a:gd name="connsiteX138" fmla="*/ 3082377 w 4233616"/>
                <a:gd name="connsiteY138" fmla="*/ 4609103 h 8346397"/>
                <a:gd name="connsiteX139" fmla="*/ 3077615 w 4233616"/>
                <a:gd name="connsiteY139" fmla="*/ 4692447 h 8346397"/>
                <a:gd name="connsiteX140" fmla="*/ 3034752 w 4233616"/>
                <a:gd name="connsiteY140" fmla="*/ 4701972 h 8346397"/>
                <a:gd name="connsiteX141" fmla="*/ 3008558 w 4233616"/>
                <a:gd name="connsiteY141" fmla="*/ 4718640 h 8346397"/>
                <a:gd name="connsiteX142" fmla="*/ 3053802 w 4233616"/>
                <a:gd name="connsiteY142" fmla="*/ 4795632 h 8346397"/>
                <a:gd name="connsiteX143" fmla="*/ 3037133 w 4233616"/>
                <a:gd name="connsiteY143" fmla="*/ 4868659 h 8346397"/>
                <a:gd name="connsiteX144" fmla="*/ 3020465 w 4233616"/>
                <a:gd name="connsiteY144" fmla="*/ 5004390 h 8346397"/>
                <a:gd name="connsiteX145" fmla="*/ 2982365 w 4233616"/>
                <a:gd name="connsiteY145" fmla="*/ 5044872 h 8346397"/>
                <a:gd name="connsiteX146" fmla="*/ 2965696 w 4233616"/>
                <a:gd name="connsiteY146" fmla="*/ 5166315 h 8346397"/>
                <a:gd name="connsiteX147" fmla="*/ 2937121 w 4233616"/>
                <a:gd name="connsiteY147" fmla="*/ 5285378 h 8346397"/>
                <a:gd name="connsiteX148" fmla="*/ 2989508 w 4233616"/>
                <a:gd name="connsiteY148" fmla="*/ 5302047 h 8346397"/>
                <a:gd name="connsiteX149" fmla="*/ 2987127 w 4233616"/>
                <a:gd name="connsiteY149" fmla="*/ 5347290 h 8346397"/>
                <a:gd name="connsiteX150" fmla="*/ 2984746 w 4233616"/>
                <a:gd name="connsiteY150" fmla="*/ 5402059 h 8346397"/>
                <a:gd name="connsiteX151" fmla="*/ 3041896 w 4233616"/>
                <a:gd name="connsiteY151" fmla="*/ 5471115 h 8346397"/>
                <a:gd name="connsiteX152" fmla="*/ 3089521 w 4233616"/>
                <a:gd name="connsiteY152" fmla="*/ 5597322 h 8346397"/>
                <a:gd name="connsiteX153" fmla="*/ 2996652 w 4233616"/>
                <a:gd name="connsiteY153" fmla="*/ 5887834 h 8346397"/>
                <a:gd name="connsiteX154" fmla="*/ 3018083 w 4233616"/>
                <a:gd name="connsiteY154" fmla="*/ 5942603 h 8346397"/>
                <a:gd name="connsiteX155" fmla="*/ 3044277 w 4233616"/>
                <a:gd name="connsiteY155" fmla="*/ 5994990 h 8346397"/>
                <a:gd name="connsiteX156" fmla="*/ 3049040 w 4233616"/>
                <a:gd name="connsiteY156" fmla="*/ 6099765 h 8346397"/>
                <a:gd name="connsiteX157" fmla="*/ 3028402 w 4233616"/>
                <a:gd name="connsiteY157" fmla="*/ 6195807 h 8346397"/>
                <a:gd name="connsiteX158" fmla="*/ 2956170 w 4233616"/>
                <a:gd name="connsiteY158" fmla="*/ 6259310 h 8346397"/>
                <a:gd name="connsiteX159" fmla="*/ 2920452 w 4233616"/>
                <a:gd name="connsiteY159" fmla="*/ 6240259 h 8346397"/>
                <a:gd name="connsiteX160" fmla="*/ 2849015 w 4233616"/>
                <a:gd name="connsiteY160" fmla="*/ 6252165 h 8346397"/>
                <a:gd name="connsiteX161" fmla="*/ 2713283 w 4233616"/>
                <a:gd name="connsiteY161" fmla="*/ 6364084 h 8346397"/>
                <a:gd name="connsiteX162" fmla="*/ 2606127 w 4233616"/>
                <a:gd name="connsiteY162" fmla="*/ 6349797 h 8346397"/>
                <a:gd name="connsiteX163" fmla="*/ 2575171 w 4233616"/>
                <a:gd name="connsiteY163" fmla="*/ 6378372 h 8346397"/>
                <a:gd name="connsiteX164" fmla="*/ 2508495 w 4233616"/>
                <a:gd name="connsiteY164" fmla="*/ 6423614 h 8346397"/>
                <a:gd name="connsiteX165" fmla="*/ 2391815 w 4233616"/>
                <a:gd name="connsiteY165" fmla="*/ 6411709 h 8346397"/>
                <a:gd name="connsiteX166" fmla="*/ 2368002 w 4233616"/>
                <a:gd name="connsiteY166" fmla="*/ 6528390 h 8346397"/>
                <a:gd name="connsiteX167" fmla="*/ 2363240 w 4233616"/>
                <a:gd name="connsiteY167" fmla="*/ 6564109 h 8346397"/>
                <a:gd name="connsiteX168" fmla="*/ 2339428 w 4233616"/>
                <a:gd name="connsiteY168" fmla="*/ 6583159 h 8346397"/>
                <a:gd name="connsiteX169" fmla="*/ 2141783 w 4233616"/>
                <a:gd name="connsiteY169" fmla="*/ 6535534 h 8346397"/>
                <a:gd name="connsiteX170" fmla="*/ 2103683 w 4233616"/>
                <a:gd name="connsiteY170" fmla="*/ 6587922 h 8346397"/>
                <a:gd name="connsiteX171" fmla="*/ 2072727 w 4233616"/>
                <a:gd name="connsiteY171" fmla="*/ 6683172 h 8346397"/>
                <a:gd name="connsiteX172" fmla="*/ 2039389 w 4233616"/>
                <a:gd name="connsiteY172" fmla="*/ 6747465 h 8346397"/>
                <a:gd name="connsiteX173" fmla="*/ 2051296 w 4233616"/>
                <a:gd name="connsiteY173" fmla="*/ 6809378 h 8346397"/>
                <a:gd name="connsiteX174" fmla="*/ 2184646 w 4233616"/>
                <a:gd name="connsiteY174" fmla="*/ 6921297 h 8346397"/>
                <a:gd name="connsiteX175" fmla="*/ 2253702 w 4233616"/>
                <a:gd name="connsiteY175" fmla="*/ 6954634 h 8346397"/>
                <a:gd name="connsiteX176" fmla="*/ 2237033 w 4233616"/>
                <a:gd name="connsiteY176" fmla="*/ 6978447 h 8346397"/>
                <a:gd name="connsiteX177" fmla="*/ 2201315 w 4233616"/>
                <a:gd name="connsiteY177" fmla="*/ 6997497 h 8346397"/>
                <a:gd name="connsiteX178" fmla="*/ 2234652 w 4233616"/>
                <a:gd name="connsiteY178" fmla="*/ 7073697 h 8346397"/>
                <a:gd name="connsiteX179" fmla="*/ 2203696 w 4233616"/>
                <a:gd name="connsiteY179" fmla="*/ 7095128 h 8346397"/>
                <a:gd name="connsiteX180" fmla="*/ 2098921 w 4233616"/>
                <a:gd name="connsiteY180" fmla="*/ 7033215 h 8346397"/>
                <a:gd name="connsiteX181" fmla="*/ 2056058 w 4233616"/>
                <a:gd name="connsiteY181" fmla="*/ 7059409 h 8346397"/>
                <a:gd name="connsiteX182" fmla="*/ 1996527 w 4233616"/>
                <a:gd name="connsiteY182" fmla="*/ 6957015 h 8346397"/>
                <a:gd name="connsiteX183" fmla="*/ 1879846 w 4233616"/>
                <a:gd name="connsiteY183" fmla="*/ 6983209 h 8346397"/>
                <a:gd name="connsiteX184" fmla="*/ 1815552 w 4233616"/>
                <a:gd name="connsiteY184" fmla="*/ 6987972 h 8346397"/>
                <a:gd name="connsiteX185" fmla="*/ 1765546 w 4233616"/>
                <a:gd name="connsiteY185" fmla="*/ 6983210 h 8346397"/>
                <a:gd name="connsiteX186" fmla="*/ 1708396 w 4233616"/>
                <a:gd name="connsiteY186" fmla="*/ 7028453 h 8346397"/>
                <a:gd name="connsiteX187" fmla="*/ 1529802 w 4233616"/>
                <a:gd name="connsiteY187" fmla="*/ 6987972 h 8346397"/>
                <a:gd name="connsiteX188" fmla="*/ 1553614 w 4233616"/>
                <a:gd name="connsiteY188" fmla="*/ 7114178 h 8346397"/>
                <a:gd name="connsiteX189" fmla="*/ 1477415 w 4233616"/>
                <a:gd name="connsiteY189" fmla="*/ 7159422 h 8346397"/>
                <a:gd name="connsiteX190" fmla="*/ 1415502 w 4233616"/>
                <a:gd name="connsiteY190" fmla="*/ 7226096 h 8346397"/>
                <a:gd name="connsiteX191" fmla="*/ 1265483 w 4233616"/>
                <a:gd name="connsiteY191" fmla="*/ 7218953 h 8346397"/>
                <a:gd name="connsiteX192" fmla="*/ 1213096 w 4233616"/>
                <a:gd name="connsiteY19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198933 w 4233616"/>
                <a:gd name="connsiteY11" fmla="*/ 1906382 h 8346397"/>
                <a:gd name="connsiteX12" fmla="*/ 2406102 w 4233616"/>
                <a:gd name="connsiteY12" fmla="*/ 1782557 h 8346397"/>
                <a:gd name="connsiteX13" fmla="*/ 2494208 w 4233616"/>
                <a:gd name="connsiteY13" fmla="*/ 1715882 h 8346397"/>
                <a:gd name="connsiteX14" fmla="*/ 2522784 w 4233616"/>
                <a:gd name="connsiteY14" fmla="*/ 1584913 h 8346397"/>
                <a:gd name="connsiteX15" fmla="*/ 2634702 w 4233616"/>
                <a:gd name="connsiteY15" fmla="*/ 1492045 h 8346397"/>
                <a:gd name="connsiteX16" fmla="*/ 2672802 w 4233616"/>
                <a:gd name="connsiteY16" fmla="*/ 1368220 h 8346397"/>
                <a:gd name="connsiteX17" fmla="*/ 2806153 w 4233616"/>
                <a:gd name="connsiteY17" fmla="*/ 1334883 h 8346397"/>
                <a:gd name="connsiteX18" fmla="*/ 2944265 w 4233616"/>
                <a:gd name="connsiteY18" fmla="*/ 1325357 h 8346397"/>
                <a:gd name="connsiteX19" fmla="*/ 2968077 w 4233616"/>
                <a:gd name="connsiteY19" fmla="*/ 1206295 h 8346397"/>
                <a:gd name="connsiteX20" fmla="*/ 3049040 w 4233616"/>
                <a:gd name="connsiteY20" fmla="*/ 1169783 h 8346397"/>
                <a:gd name="connsiteX21" fmla="*/ 3153814 w 4233616"/>
                <a:gd name="connsiteY21" fmla="*/ 1125332 h 8346397"/>
                <a:gd name="connsiteX22" fmla="*/ 3225252 w 4233616"/>
                <a:gd name="connsiteY22" fmla="*/ 1049132 h 8346397"/>
                <a:gd name="connsiteX23" fmla="*/ 3310977 w 4233616"/>
                <a:gd name="connsiteY23" fmla="*/ 996745 h 8346397"/>
                <a:gd name="connsiteX24" fmla="*/ 3056977 w 4233616"/>
                <a:gd name="connsiteY24" fmla="*/ 982457 h 8346397"/>
                <a:gd name="connsiteX25" fmla="*/ 2958552 w 4233616"/>
                <a:gd name="connsiteY25" fmla="*/ 976107 h 8346397"/>
                <a:gd name="connsiteX26" fmla="*/ 2926802 w 4233616"/>
                <a:gd name="connsiteY26" fmla="*/ 906257 h 8346397"/>
                <a:gd name="connsiteX27" fmla="*/ 2866477 w 4233616"/>
                <a:gd name="connsiteY27" fmla="*/ 893559 h 8346397"/>
                <a:gd name="connsiteX28" fmla="*/ 2799802 w 4233616"/>
                <a:gd name="connsiteY28" fmla="*/ 874507 h 8346397"/>
                <a:gd name="connsiteX29" fmla="*/ 2761702 w 4233616"/>
                <a:gd name="connsiteY29" fmla="*/ 807832 h 8346397"/>
                <a:gd name="connsiteX30" fmla="*/ 2609302 w 4233616"/>
                <a:gd name="connsiteY30" fmla="*/ 760207 h 8346397"/>
                <a:gd name="connsiteX31" fmla="*/ 2580727 w 4233616"/>
                <a:gd name="connsiteY31" fmla="*/ 604632 h 8346397"/>
                <a:gd name="connsiteX32" fmla="*/ 2526752 w 4233616"/>
                <a:gd name="connsiteY32" fmla="*/ 531609 h 8346397"/>
                <a:gd name="connsiteX33" fmla="*/ 2596602 w 4233616"/>
                <a:gd name="connsiteY33" fmla="*/ 407782 h 8346397"/>
                <a:gd name="connsiteX34" fmla="*/ 2629939 w 4233616"/>
                <a:gd name="connsiteY34" fmla="*/ 310947 h 8346397"/>
                <a:gd name="connsiteX35" fmla="*/ 2517227 w 4233616"/>
                <a:gd name="connsiteY35" fmla="*/ 239507 h 8346397"/>
                <a:gd name="connsiteX36" fmla="*/ 2402927 w 4233616"/>
                <a:gd name="connsiteY36" fmla="*/ 271257 h 8346397"/>
                <a:gd name="connsiteX37" fmla="*/ 2275927 w 4233616"/>
                <a:gd name="connsiteY37" fmla="*/ 198232 h 8346397"/>
                <a:gd name="connsiteX38" fmla="*/ 2133052 w 4233616"/>
                <a:gd name="connsiteY38" fmla="*/ 233157 h 8346397"/>
                <a:gd name="connsiteX39" fmla="*/ 1913977 w 4233616"/>
                <a:gd name="connsiteY39" fmla="*/ 36309 h 8346397"/>
                <a:gd name="connsiteX40" fmla="*/ 1777452 w 4233616"/>
                <a:gd name="connsiteY40" fmla="*/ 13289 h 8346397"/>
                <a:gd name="connsiteX41" fmla="*/ 1703633 w 4233616"/>
                <a:gd name="connsiteY41" fmla="*/ 41864 h 8346397"/>
                <a:gd name="connsiteX42" fmla="*/ 1615527 w 4233616"/>
                <a:gd name="connsiteY42" fmla="*/ 75203 h 8346397"/>
                <a:gd name="connsiteX43" fmla="*/ 1515515 w 4233616"/>
                <a:gd name="connsiteY43" fmla="*/ 129971 h 8346397"/>
                <a:gd name="connsiteX44" fmla="*/ 1525040 w 4233616"/>
                <a:gd name="connsiteY44" fmla="*/ 194264 h 8346397"/>
                <a:gd name="connsiteX45" fmla="*/ 1505990 w 4233616"/>
                <a:gd name="connsiteY45" fmla="*/ 251415 h 8346397"/>
                <a:gd name="connsiteX46" fmla="*/ 1413121 w 4233616"/>
                <a:gd name="connsiteY46" fmla="*/ 270464 h 8346397"/>
                <a:gd name="connsiteX47" fmla="*/ 1339302 w 4233616"/>
                <a:gd name="connsiteY47" fmla="*/ 306184 h 8346397"/>
                <a:gd name="connsiteX48" fmla="*/ 1260721 w 4233616"/>
                <a:gd name="connsiteY48" fmla="*/ 346665 h 8346397"/>
                <a:gd name="connsiteX49" fmla="*/ 1191665 w 4233616"/>
                <a:gd name="connsiteY49" fmla="*/ 272847 h 8346397"/>
                <a:gd name="connsiteX50" fmla="*/ 1082127 w 4233616"/>
                <a:gd name="connsiteY50" fmla="*/ 353809 h 8346397"/>
                <a:gd name="connsiteX51" fmla="*/ 1020215 w 4233616"/>
                <a:gd name="connsiteY51" fmla="*/ 420484 h 8346397"/>
                <a:gd name="connsiteX52" fmla="*/ 858290 w 4233616"/>
                <a:gd name="connsiteY52" fmla="*/ 301422 h 8346397"/>
                <a:gd name="connsiteX53" fmla="*/ 796377 w 4233616"/>
                <a:gd name="connsiteY53" fmla="*/ 406196 h 8346397"/>
                <a:gd name="connsiteX54" fmla="*/ 755896 w 4233616"/>
                <a:gd name="connsiteY54" fmla="*/ 341903 h 8346397"/>
                <a:gd name="connsiteX55" fmla="*/ 689221 w 4233616"/>
                <a:gd name="connsiteY55" fmla="*/ 270465 h 8346397"/>
                <a:gd name="connsiteX56" fmla="*/ 667790 w 4233616"/>
                <a:gd name="connsiteY56" fmla="*/ 313328 h 8346397"/>
                <a:gd name="connsiteX57" fmla="*/ 620165 w 4233616"/>
                <a:gd name="connsiteY57" fmla="*/ 382384 h 8346397"/>
                <a:gd name="connsiteX58" fmla="*/ 589208 w 4233616"/>
                <a:gd name="connsiteY58" fmla="*/ 396672 h 8346397"/>
                <a:gd name="connsiteX59" fmla="*/ 498721 w 4233616"/>
                <a:gd name="connsiteY59" fmla="*/ 482397 h 8346397"/>
                <a:gd name="connsiteX60" fmla="*/ 396327 w 4233616"/>
                <a:gd name="connsiteY60" fmla="*/ 380003 h 8346397"/>
                <a:gd name="connsiteX61" fmla="*/ 243927 w 4233616"/>
                <a:gd name="connsiteY61" fmla="*/ 294278 h 8346397"/>
                <a:gd name="connsiteX62" fmla="*/ 174871 w 4233616"/>
                <a:gd name="connsiteY62" fmla="*/ 327615 h 8346397"/>
                <a:gd name="connsiteX63" fmla="*/ 127246 w 4233616"/>
                <a:gd name="connsiteY63" fmla="*/ 410959 h 8346397"/>
                <a:gd name="connsiteX64" fmla="*/ 43902 w 4233616"/>
                <a:gd name="connsiteY64" fmla="*/ 472872 h 8346397"/>
                <a:gd name="connsiteX65" fmla="*/ 8183 w 4233616"/>
                <a:gd name="connsiteY65" fmla="*/ 484778 h 8346397"/>
                <a:gd name="connsiteX66" fmla="*/ 198683 w 4233616"/>
                <a:gd name="connsiteY66" fmla="*/ 689565 h 8346397"/>
                <a:gd name="connsiteX67" fmla="*/ 265359 w 4233616"/>
                <a:gd name="connsiteY67" fmla="*/ 706234 h 8346397"/>
                <a:gd name="connsiteX68" fmla="*/ 298697 w 4233616"/>
                <a:gd name="connsiteY68" fmla="*/ 730047 h 8346397"/>
                <a:gd name="connsiteX69" fmla="*/ 296315 w 4233616"/>
                <a:gd name="connsiteY69" fmla="*/ 901496 h 8346397"/>
                <a:gd name="connsiteX70" fmla="*/ 362990 w 4233616"/>
                <a:gd name="connsiteY70" fmla="*/ 906259 h 8346397"/>
                <a:gd name="connsiteX71" fmla="*/ 401090 w 4233616"/>
                <a:gd name="connsiteY71" fmla="*/ 856253 h 8346397"/>
                <a:gd name="connsiteX72" fmla="*/ 482052 w 4233616"/>
                <a:gd name="connsiteY72" fmla="*/ 894353 h 8346397"/>
                <a:gd name="connsiteX73" fmla="*/ 420140 w 4233616"/>
                <a:gd name="connsiteY73" fmla="*/ 1039609 h 8346397"/>
                <a:gd name="connsiteX74" fmla="*/ 434427 w 4233616"/>
                <a:gd name="connsiteY74" fmla="*/ 1087234 h 8346397"/>
                <a:gd name="connsiteX75" fmla="*/ 379658 w 4233616"/>
                <a:gd name="connsiteY75" fmla="*/ 1139622 h 8346397"/>
                <a:gd name="connsiteX76" fmla="*/ 415377 w 4233616"/>
                <a:gd name="connsiteY76" fmla="*/ 1168196 h 8346397"/>
                <a:gd name="connsiteX77" fmla="*/ 486815 w 4233616"/>
                <a:gd name="connsiteY77" fmla="*/ 1256303 h 8346397"/>
                <a:gd name="connsiteX78" fmla="*/ 527296 w 4233616"/>
                <a:gd name="connsiteY78" fmla="*/ 1344409 h 8346397"/>
                <a:gd name="connsiteX79" fmla="*/ 636833 w 4233616"/>
                <a:gd name="connsiteY79" fmla="*/ 1396797 h 8346397"/>
                <a:gd name="connsiteX80" fmla="*/ 746371 w 4233616"/>
                <a:gd name="connsiteY80" fmla="*/ 1420609 h 8346397"/>
                <a:gd name="connsiteX81" fmla="*/ 829715 w 4233616"/>
                <a:gd name="connsiteY81" fmla="*/ 1468234 h 8346397"/>
                <a:gd name="connsiteX82" fmla="*/ 913058 w 4233616"/>
                <a:gd name="connsiteY82" fmla="*/ 1442040 h 8346397"/>
                <a:gd name="connsiteX83" fmla="*/ 994021 w 4233616"/>
                <a:gd name="connsiteY83" fmla="*/ 1368222 h 8346397"/>
                <a:gd name="connsiteX84" fmla="*/ 1103558 w 4233616"/>
                <a:gd name="connsiteY84" fmla="*/ 1351553 h 8346397"/>
                <a:gd name="connsiteX85" fmla="*/ 1170233 w 4233616"/>
                <a:gd name="connsiteY85" fmla="*/ 1356315 h 8346397"/>
                <a:gd name="connsiteX86" fmla="*/ 1329777 w 4233616"/>
                <a:gd name="connsiteY86" fmla="*/ 1465853 h 8346397"/>
                <a:gd name="connsiteX87" fmla="*/ 1389308 w 4233616"/>
                <a:gd name="connsiteY87" fmla="*/ 1494428 h 8346397"/>
                <a:gd name="connsiteX88" fmla="*/ 1260721 w 4233616"/>
                <a:gd name="connsiteY88" fmla="*/ 1596822 h 8346397"/>
                <a:gd name="connsiteX89" fmla="*/ 1263102 w 4233616"/>
                <a:gd name="connsiteY89" fmla="*/ 1661115 h 8346397"/>
                <a:gd name="connsiteX90" fmla="*/ 1425027 w 4233616"/>
                <a:gd name="connsiteY90" fmla="*/ 1613490 h 8346397"/>
                <a:gd name="connsiteX91" fmla="*/ 1386927 w 4233616"/>
                <a:gd name="connsiteY91" fmla="*/ 1677784 h 8346397"/>
                <a:gd name="connsiteX92" fmla="*/ 1405977 w 4233616"/>
                <a:gd name="connsiteY92" fmla="*/ 1751603 h 8346397"/>
                <a:gd name="connsiteX93" fmla="*/ 1517896 w 4233616"/>
                <a:gd name="connsiteY93" fmla="*/ 1787322 h 8346397"/>
                <a:gd name="connsiteX94" fmla="*/ 1591715 w 4233616"/>
                <a:gd name="connsiteY94" fmla="*/ 1803990 h 8346397"/>
                <a:gd name="connsiteX95" fmla="*/ 1501227 w 4233616"/>
                <a:gd name="connsiteY95" fmla="*/ 1934959 h 8346397"/>
                <a:gd name="connsiteX96" fmla="*/ 1494083 w 4233616"/>
                <a:gd name="connsiteY96" fmla="*/ 1984965 h 8346397"/>
                <a:gd name="connsiteX97" fmla="*/ 1422646 w 4233616"/>
                <a:gd name="connsiteY97" fmla="*/ 2020684 h 8346397"/>
                <a:gd name="connsiteX98" fmla="*/ 1391690 w 4233616"/>
                <a:gd name="connsiteY98" fmla="*/ 2082597 h 8346397"/>
                <a:gd name="connsiteX99" fmla="*/ 1260721 w 4233616"/>
                <a:gd name="connsiteY99" fmla="*/ 2056403 h 8346397"/>
                <a:gd name="connsiteX100" fmla="*/ 1139277 w 4233616"/>
                <a:gd name="connsiteY100" fmla="*/ 2056402 h 8346397"/>
                <a:gd name="connsiteX101" fmla="*/ 1072602 w 4233616"/>
                <a:gd name="connsiteY101" fmla="*/ 2084978 h 8346397"/>
                <a:gd name="connsiteX102" fmla="*/ 1065458 w 4233616"/>
                <a:gd name="connsiteY102" fmla="*/ 2184990 h 8346397"/>
                <a:gd name="connsiteX103" fmla="*/ 977352 w 4233616"/>
                <a:gd name="connsiteY103" fmla="*/ 2273097 h 8346397"/>
                <a:gd name="connsiteX104" fmla="*/ 1120227 w 4233616"/>
                <a:gd name="connsiteY104" fmla="*/ 2335009 h 8346397"/>
                <a:gd name="connsiteX105" fmla="*/ 1170234 w 4233616"/>
                <a:gd name="connsiteY105" fmla="*/ 2370727 h 8346397"/>
                <a:gd name="connsiteX106" fmla="*/ 1222621 w 4233616"/>
                <a:gd name="connsiteY106" fmla="*/ 2387397 h 8346397"/>
                <a:gd name="connsiteX107" fmla="*/ 1272627 w 4233616"/>
                <a:gd name="connsiteY107" fmla="*/ 2437403 h 8346397"/>
                <a:gd name="connsiteX108" fmla="*/ 1329777 w 4233616"/>
                <a:gd name="connsiteY108" fmla="*/ 2458834 h 8346397"/>
                <a:gd name="connsiteX109" fmla="*/ 1422646 w 4233616"/>
                <a:gd name="connsiteY109" fmla="*/ 2535034 h 8346397"/>
                <a:gd name="connsiteX110" fmla="*/ 1508371 w 4233616"/>
                <a:gd name="connsiteY110" fmla="*/ 2568373 h 8346397"/>
                <a:gd name="connsiteX111" fmla="*/ 1641721 w 4233616"/>
                <a:gd name="connsiteY111" fmla="*/ 2716009 h 8346397"/>
                <a:gd name="connsiteX112" fmla="*/ 1725065 w 4233616"/>
                <a:gd name="connsiteY112" fmla="*/ 2870790 h 8346397"/>
                <a:gd name="connsiteX113" fmla="*/ 1850477 w 4233616"/>
                <a:gd name="connsiteY113" fmla="*/ 2931907 h 8346397"/>
                <a:gd name="connsiteX114" fmla="*/ 1896514 w 4233616"/>
                <a:gd name="connsiteY114" fmla="*/ 2977947 h 8346397"/>
                <a:gd name="connsiteX115" fmla="*/ 1927471 w 4233616"/>
                <a:gd name="connsiteY115" fmla="*/ 3082722 h 8346397"/>
                <a:gd name="connsiteX116" fmla="*/ 1989383 w 4233616"/>
                <a:gd name="connsiteY116" fmla="*/ 3185115 h 8346397"/>
                <a:gd name="connsiteX117" fmla="*/ 2051296 w 4233616"/>
                <a:gd name="connsiteY117" fmla="*/ 3223215 h 8346397"/>
                <a:gd name="connsiteX118" fmla="*/ 2182265 w 4233616"/>
                <a:gd name="connsiteY118" fmla="*/ 3370853 h 8346397"/>
                <a:gd name="connsiteX119" fmla="*/ 2325139 w 4233616"/>
                <a:gd name="connsiteY119" fmla="*/ 3447053 h 8346397"/>
                <a:gd name="connsiteX120" fmla="*/ 2384671 w 4233616"/>
                <a:gd name="connsiteY120" fmla="*/ 3532778 h 8346397"/>
                <a:gd name="connsiteX121" fmla="*/ 2432296 w 4233616"/>
                <a:gd name="connsiteY121" fmla="*/ 3599453 h 8346397"/>
                <a:gd name="connsiteX122" fmla="*/ 2479921 w 4233616"/>
                <a:gd name="connsiteY122" fmla="*/ 3589929 h 8346397"/>
                <a:gd name="connsiteX123" fmla="*/ 2484683 w 4233616"/>
                <a:gd name="connsiteY123" fmla="*/ 3742328 h 8346397"/>
                <a:gd name="connsiteX124" fmla="*/ 2537071 w 4233616"/>
                <a:gd name="connsiteY124" fmla="*/ 3835197 h 8346397"/>
                <a:gd name="connsiteX125" fmla="*/ 2529927 w 4233616"/>
                <a:gd name="connsiteY125" fmla="*/ 3873297 h 8346397"/>
                <a:gd name="connsiteX126" fmla="*/ 2598983 w 4233616"/>
                <a:gd name="connsiteY126" fmla="*/ 3909015 h 8346397"/>
                <a:gd name="connsiteX127" fmla="*/ 2656133 w 4233616"/>
                <a:gd name="connsiteY127" fmla="*/ 3854247 h 8346397"/>
                <a:gd name="connsiteX128" fmla="*/ 2689471 w 4233616"/>
                <a:gd name="connsiteY128" fmla="*/ 3937590 h 8346397"/>
                <a:gd name="connsiteX129" fmla="*/ 2734715 w 4233616"/>
                <a:gd name="connsiteY129" fmla="*/ 3982834 h 8346397"/>
                <a:gd name="connsiteX130" fmla="*/ 2808533 w 4233616"/>
                <a:gd name="connsiteY130" fmla="*/ 4006647 h 8346397"/>
                <a:gd name="connsiteX131" fmla="*/ 2860921 w 4233616"/>
                <a:gd name="connsiteY131" fmla="*/ 4075703 h 8346397"/>
                <a:gd name="connsiteX132" fmla="*/ 2946646 w 4233616"/>
                <a:gd name="connsiteY132" fmla="*/ 4130472 h 8346397"/>
                <a:gd name="connsiteX133" fmla="*/ 2999033 w 4233616"/>
                <a:gd name="connsiteY133" fmla="*/ 4163809 h 8346397"/>
                <a:gd name="connsiteX134" fmla="*/ 2870446 w 4233616"/>
                <a:gd name="connsiteY134" fmla="*/ 4256678 h 8346397"/>
                <a:gd name="connsiteX135" fmla="*/ 2868064 w 4233616"/>
                <a:gd name="connsiteY135" fmla="*/ 4311446 h 8346397"/>
                <a:gd name="connsiteX136" fmla="*/ 2970458 w 4233616"/>
                <a:gd name="connsiteY136" fmla="*/ 4428128 h 8346397"/>
                <a:gd name="connsiteX137" fmla="*/ 3065708 w 4233616"/>
                <a:gd name="connsiteY137" fmla="*/ 4490040 h 8346397"/>
                <a:gd name="connsiteX138" fmla="*/ 3096665 w 4233616"/>
                <a:gd name="connsiteY138" fmla="*/ 4528140 h 8346397"/>
                <a:gd name="connsiteX139" fmla="*/ 3082377 w 4233616"/>
                <a:gd name="connsiteY139" fmla="*/ 4609103 h 8346397"/>
                <a:gd name="connsiteX140" fmla="*/ 3077615 w 4233616"/>
                <a:gd name="connsiteY140" fmla="*/ 4692447 h 8346397"/>
                <a:gd name="connsiteX141" fmla="*/ 3034752 w 4233616"/>
                <a:gd name="connsiteY141" fmla="*/ 4701972 h 8346397"/>
                <a:gd name="connsiteX142" fmla="*/ 3008558 w 4233616"/>
                <a:gd name="connsiteY142" fmla="*/ 4718640 h 8346397"/>
                <a:gd name="connsiteX143" fmla="*/ 3053802 w 4233616"/>
                <a:gd name="connsiteY143" fmla="*/ 4795632 h 8346397"/>
                <a:gd name="connsiteX144" fmla="*/ 3037133 w 4233616"/>
                <a:gd name="connsiteY144" fmla="*/ 4868659 h 8346397"/>
                <a:gd name="connsiteX145" fmla="*/ 3020465 w 4233616"/>
                <a:gd name="connsiteY145" fmla="*/ 5004390 h 8346397"/>
                <a:gd name="connsiteX146" fmla="*/ 2982365 w 4233616"/>
                <a:gd name="connsiteY146" fmla="*/ 5044872 h 8346397"/>
                <a:gd name="connsiteX147" fmla="*/ 2965696 w 4233616"/>
                <a:gd name="connsiteY147" fmla="*/ 5166315 h 8346397"/>
                <a:gd name="connsiteX148" fmla="*/ 2937121 w 4233616"/>
                <a:gd name="connsiteY148" fmla="*/ 5285378 h 8346397"/>
                <a:gd name="connsiteX149" fmla="*/ 2989508 w 4233616"/>
                <a:gd name="connsiteY149" fmla="*/ 5302047 h 8346397"/>
                <a:gd name="connsiteX150" fmla="*/ 2987127 w 4233616"/>
                <a:gd name="connsiteY150" fmla="*/ 5347290 h 8346397"/>
                <a:gd name="connsiteX151" fmla="*/ 2984746 w 4233616"/>
                <a:gd name="connsiteY151" fmla="*/ 5402059 h 8346397"/>
                <a:gd name="connsiteX152" fmla="*/ 3041896 w 4233616"/>
                <a:gd name="connsiteY152" fmla="*/ 5471115 h 8346397"/>
                <a:gd name="connsiteX153" fmla="*/ 3089521 w 4233616"/>
                <a:gd name="connsiteY153" fmla="*/ 5597322 h 8346397"/>
                <a:gd name="connsiteX154" fmla="*/ 2996652 w 4233616"/>
                <a:gd name="connsiteY154" fmla="*/ 5887834 h 8346397"/>
                <a:gd name="connsiteX155" fmla="*/ 3018083 w 4233616"/>
                <a:gd name="connsiteY155" fmla="*/ 5942603 h 8346397"/>
                <a:gd name="connsiteX156" fmla="*/ 3044277 w 4233616"/>
                <a:gd name="connsiteY156" fmla="*/ 5994990 h 8346397"/>
                <a:gd name="connsiteX157" fmla="*/ 3049040 w 4233616"/>
                <a:gd name="connsiteY157" fmla="*/ 6099765 h 8346397"/>
                <a:gd name="connsiteX158" fmla="*/ 3028402 w 4233616"/>
                <a:gd name="connsiteY158" fmla="*/ 6195807 h 8346397"/>
                <a:gd name="connsiteX159" fmla="*/ 2956170 w 4233616"/>
                <a:gd name="connsiteY159" fmla="*/ 6259310 h 8346397"/>
                <a:gd name="connsiteX160" fmla="*/ 2920452 w 4233616"/>
                <a:gd name="connsiteY160" fmla="*/ 6240259 h 8346397"/>
                <a:gd name="connsiteX161" fmla="*/ 2849015 w 4233616"/>
                <a:gd name="connsiteY161" fmla="*/ 6252165 h 8346397"/>
                <a:gd name="connsiteX162" fmla="*/ 2713283 w 4233616"/>
                <a:gd name="connsiteY162" fmla="*/ 6364084 h 8346397"/>
                <a:gd name="connsiteX163" fmla="*/ 2606127 w 4233616"/>
                <a:gd name="connsiteY163" fmla="*/ 6349797 h 8346397"/>
                <a:gd name="connsiteX164" fmla="*/ 2575171 w 4233616"/>
                <a:gd name="connsiteY164" fmla="*/ 6378372 h 8346397"/>
                <a:gd name="connsiteX165" fmla="*/ 2508495 w 4233616"/>
                <a:gd name="connsiteY165" fmla="*/ 6423614 h 8346397"/>
                <a:gd name="connsiteX166" fmla="*/ 2391815 w 4233616"/>
                <a:gd name="connsiteY166" fmla="*/ 6411709 h 8346397"/>
                <a:gd name="connsiteX167" fmla="*/ 2368002 w 4233616"/>
                <a:gd name="connsiteY167" fmla="*/ 6528390 h 8346397"/>
                <a:gd name="connsiteX168" fmla="*/ 2363240 w 4233616"/>
                <a:gd name="connsiteY168" fmla="*/ 6564109 h 8346397"/>
                <a:gd name="connsiteX169" fmla="*/ 2339428 w 4233616"/>
                <a:gd name="connsiteY169" fmla="*/ 6583159 h 8346397"/>
                <a:gd name="connsiteX170" fmla="*/ 2141783 w 4233616"/>
                <a:gd name="connsiteY170" fmla="*/ 6535534 h 8346397"/>
                <a:gd name="connsiteX171" fmla="*/ 2103683 w 4233616"/>
                <a:gd name="connsiteY171" fmla="*/ 6587922 h 8346397"/>
                <a:gd name="connsiteX172" fmla="*/ 2072727 w 4233616"/>
                <a:gd name="connsiteY172" fmla="*/ 6683172 h 8346397"/>
                <a:gd name="connsiteX173" fmla="*/ 2039389 w 4233616"/>
                <a:gd name="connsiteY173" fmla="*/ 6747465 h 8346397"/>
                <a:gd name="connsiteX174" fmla="*/ 2051296 w 4233616"/>
                <a:gd name="connsiteY174" fmla="*/ 6809378 h 8346397"/>
                <a:gd name="connsiteX175" fmla="*/ 2184646 w 4233616"/>
                <a:gd name="connsiteY175" fmla="*/ 6921297 h 8346397"/>
                <a:gd name="connsiteX176" fmla="*/ 2253702 w 4233616"/>
                <a:gd name="connsiteY176" fmla="*/ 6954634 h 8346397"/>
                <a:gd name="connsiteX177" fmla="*/ 2237033 w 4233616"/>
                <a:gd name="connsiteY177" fmla="*/ 6978447 h 8346397"/>
                <a:gd name="connsiteX178" fmla="*/ 2201315 w 4233616"/>
                <a:gd name="connsiteY178" fmla="*/ 6997497 h 8346397"/>
                <a:gd name="connsiteX179" fmla="*/ 2234652 w 4233616"/>
                <a:gd name="connsiteY179" fmla="*/ 7073697 h 8346397"/>
                <a:gd name="connsiteX180" fmla="*/ 2203696 w 4233616"/>
                <a:gd name="connsiteY180" fmla="*/ 7095128 h 8346397"/>
                <a:gd name="connsiteX181" fmla="*/ 2098921 w 4233616"/>
                <a:gd name="connsiteY181" fmla="*/ 7033215 h 8346397"/>
                <a:gd name="connsiteX182" fmla="*/ 2056058 w 4233616"/>
                <a:gd name="connsiteY182" fmla="*/ 7059409 h 8346397"/>
                <a:gd name="connsiteX183" fmla="*/ 1996527 w 4233616"/>
                <a:gd name="connsiteY183" fmla="*/ 6957015 h 8346397"/>
                <a:gd name="connsiteX184" fmla="*/ 1879846 w 4233616"/>
                <a:gd name="connsiteY184" fmla="*/ 6983209 h 8346397"/>
                <a:gd name="connsiteX185" fmla="*/ 1815552 w 4233616"/>
                <a:gd name="connsiteY185" fmla="*/ 6987972 h 8346397"/>
                <a:gd name="connsiteX186" fmla="*/ 1765546 w 4233616"/>
                <a:gd name="connsiteY186" fmla="*/ 6983210 h 8346397"/>
                <a:gd name="connsiteX187" fmla="*/ 1708396 w 4233616"/>
                <a:gd name="connsiteY187" fmla="*/ 7028453 h 8346397"/>
                <a:gd name="connsiteX188" fmla="*/ 1529802 w 4233616"/>
                <a:gd name="connsiteY188" fmla="*/ 6987972 h 8346397"/>
                <a:gd name="connsiteX189" fmla="*/ 1553614 w 4233616"/>
                <a:gd name="connsiteY189" fmla="*/ 7114178 h 8346397"/>
                <a:gd name="connsiteX190" fmla="*/ 1477415 w 4233616"/>
                <a:gd name="connsiteY190" fmla="*/ 7159422 h 8346397"/>
                <a:gd name="connsiteX191" fmla="*/ 1415502 w 4233616"/>
                <a:gd name="connsiteY191" fmla="*/ 7226096 h 8346397"/>
                <a:gd name="connsiteX192" fmla="*/ 1265483 w 4233616"/>
                <a:gd name="connsiteY192" fmla="*/ 7218953 h 8346397"/>
                <a:gd name="connsiteX193" fmla="*/ 1213096 w 4233616"/>
                <a:gd name="connsiteY19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198933 w 4233616"/>
                <a:gd name="connsiteY11" fmla="*/ 1906382 h 8346397"/>
                <a:gd name="connsiteX12" fmla="*/ 2406102 w 4233616"/>
                <a:gd name="connsiteY12" fmla="*/ 1782557 h 8346397"/>
                <a:gd name="connsiteX13" fmla="*/ 2494208 w 4233616"/>
                <a:gd name="connsiteY13" fmla="*/ 1715882 h 8346397"/>
                <a:gd name="connsiteX14" fmla="*/ 2522784 w 4233616"/>
                <a:gd name="connsiteY14" fmla="*/ 1584913 h 8346397"/>
                <a:gd name="connsiteX15" fmla="*/ 2634702 w 4233616"/>
                <a:gd name="connsiteY15" fmla="*/ 1492045 h 8346397"/>
                <a:gd name="connsiteX16" fmla="*/ 2672802 w 4233616"/>
                <a:gd name="connsiteY16" fmla="*/ 1368220 h 8346397"/>
                <a:gd name="connsiteX17" fmla="*/ 2806153 w 4233616"/>
                <a:gd name="connsiteY17" fmla="*/ 1334883 h 8346397"/>
                <a:gd name="connsiteX18" fmla="*/ 2944265 w 4233616"/>
                <a:gd name="connsiteY18" fmla="*/ 1325357 h 8346397"/>
                <a:gd name="connsiteX19" fmla="*/ 2968077 w 4233616"/>
                <a:gd name="connsiteY19" fmla="*/ 1206295 h 8346397"/>
                <a:gd name="connsiteX20" fmla="*/ 3049040 w 4233616"/>
                <a:gd name="connsiteY20" fmla="*/ 1169783 h 8346397"/>
                <a:gd name="connsiteX21" fmla="*/ 3153814 w 4233616"/>
                <a:gd name="connsiteY21" fmla="*/ 1125332 h 8346397"/>
                <a:gd name="connsiteX22" fmla="*/ 3225252 w 4233616"/>
                <a:gd name="connsiteY22" fmla="*/ 1049132 h 8346397"/>
                <a:gd name="connsiteX23" fmla="*/ 3310977 w 4233616"/>
                <a:gd name="connsiteY23" fmla="*/ 996745 h 8346397"/>
                <a:gd name="connsiteX24" fmla="*/ 3056977 w 4233616"/>
                <a:gd name="connsiteY24" fmla="*/ 982457 h 8346397"/>
                <a:gd name="connsiteX25" fmla="*/ 2958552 w 4233616"/>
                <a:gd name="connsiteY25" fmla="*/ 976107 h 8346397"/>
                <a:gd name="connsiteX26" fmla="*/ 2926802 w 4233616"/>
                <a:gd name="connsiteY26" fmla="*/ 906257 h 8346397"/>
                <a:gd name="connsiteX27" fmla="*/ 2866477 w 4233616"/>
                <a:gd name="connsiteY27" fmla="*/ 893559 h 8346397"/>
                <a:gd name="connsiteX28" fmla="*/ 2799802 w 4233616"/>
                <a:gd name="connsiteY28" fmla="*/ 874507 h 8346397"/>
                <a:gd name="connsiteX29" fmla="*/ 2761702 w 4233616"/>
                <a:gd name="connsiteY29" fmla="*/ 807832 h 8346397"/>
                <a:gd name="connsiteX30" fmla="*/ 2609302 w 4233616"/>
                <a:gd name="connsiteY30" fmla="*/ 760207 h 8346397"/>
                <a:gd name="connsiteX31" fmla="*/ 2580727 w 4233616"/>
                <a:gd name="connsiteY31" fmla="*/ 604632 h 8346397"/>
                <a:gd name="connsiteX32" fmla="*/ 2526752 w 4233616"/>
                <a:gd name="connsiteY32" fmla="*/ 531609 h 8346397"/>
                <a:gd name="connsiteX33" fmla="*/ 2596602 w 4233616"/>
                <a:gd name="connsiteY33" fmla="*/ 407782 h 8346397"/>
                <a:gd name="connsiteX34" fmla="*/ 2629939 w 4233616"/>
                <a:gd name="connsiteY34" fmla="*/ 310947 h 8346397"/>
                <a:gd name="connsiteX35" fmla="*/ 2517227 w 4233616"/>
                <a:gd name="connsiteY35" fmla="*/ 239507 h 8346397"/>
                <a:gd name="connsiteX36" fmla="*/ 2402927 w 4233616"/>
                <a:gd name="connsiteY36" fmla="*/ 271257 h 8346397"/>
                <a:gd name="connsiteX37" fmla="*/ 2275927 w 4233616"/>
                <a:gd name="connsiteY37" fmla="*/ 198232 h 8346397"/>
                <a:gd name="connsiteX38" fmla="*/ 2133052 w 4233616"/>
                <a:gd name="connsiteY38" fmla="*/ 233157 h 8346397"/>
                <a:gd name="connsiteX39" fmla="*/ 1913977 w 4233616"/>
                <a:gd name="connsiteY39" fmla="*/ 36309 h 8346397"/>
                <a:gd name="connsiteX40" fmla="*/ 1777452 w 4233616"/>
                <a:gd name="connsiteY40" fmla="*/ 13289 h 8346397"/>
                <a:gd name="connsiteX41" fmla="*/ 1703633 w 4233616"/>
                <a:gd name="connsiteY41" fmla="*/ 41864 h 8346397"/>
                <a:gd name="connsiteX42" fmla="*/ 1615527 w 4233616"/>
                <a:gd name="connsiteY42" fmla="*/ 75203 h 8346397"/>
                <a:gd name="connsiteX43" fmla="*/ 1515515 w 4233616"/>
                <a:gd name="connsiteY43" fmla="*/ 129971 h 8346397"/>
                <a:gd name="connsiteX44" fmla="*/ 1525040 w 4233616"/>
                <a:gd name="connsiteY44" fmla="*/ 194264 h 8346397"/>
                <a:gd name="connsiteX45" fmla="*/ 1505990 w 4233616"/>
                <a:gd name="connsiteY45" fmla="*/ 251415 h 8346397"/>
                <a:gd name="connsiteX46" fmla="*/ 1413121 w 4233616"/>
                <a:gd name="connsiteY46" fmla="*/ 270464 h 8346397"/>
                <a:gd name="connsiteX47" fmla="*/ 1339302 w 4233616"/>
                <a:gd name="connsiteY47" fmla="*/ 306184 h 8346397"/>
                <a:gd name="connsiteX48" fmla="*/ 1260721 w 4233616"/>
                <a:gd name="connsiteY48" fmla="*/ 346665 h 8346397"/>
                <a:gd name="connsiteX49" fmla="*/ 1191665 w 4233616"/>
                <a:gd name="connsiteY49" fmla="*/ 272847 h 8346397"/>
                <a:gd name="connsiteX50" fmla="*/ 1082127 w 4233616"/>
                <a:gd name="connsiteY50" fmla="*/ 353809 h 8346397"/>
                <a:gd name="connsiteX51" fmla="*/ 1020215 w 4233616"/>
                <a:gd name="connsiteY51" fmla="*/ 420484 h 8346397"/>
                <a:gd name="connsiteX52" fmla="*/ 858290 w 4233616"/>
                <a:gd name="connsiteY52" fmla="*/ 301422 h 8346397"/>
                <a:gd name="connsiteX53" fmla="*/ 796377 w 4233616"/>
                <a:gd name="connsiteY53" fmla="*/ 406196 h 8346397"/>
                <a:gd name="connsiteX54" fmla="*/ 755896 w 4233616"/>
                <a:gd name="connsiteY54" fmla="*/ 341903 h 8346397"/>
                <a:gd name="connsiteX55" fmla="*/ 689221 w 4233616"/>
                <a:gd name="connsiteY55" fmla="*/ 270465 h 8346397"/>
                <a:gd name="connsiteX56" fmla="*/ 667790 w 4233616"/>
                <a:gd name="connsiteY56" fmla="*/ 313328 h 8346397"/>
                <a:gd name="connsiteX57" fmla="*/ 620165 w 4233616"/>
                <a:gd name="connsiteY57" fmla="*/ 382384 h 8346397"/>
                <a:gd name="connsiteX58" fmla="*/ 589208 w 4233616"/>
                <a:gd name="connsiteY58" fmla="*/ 396672 h 8346397"/>
                <a:gd name="connsiteX59" fmla="*/ 498721 w 4233616"/>
                <a:gd name="connsiteY59" fmla="*/ 482397 h 8346397"/>
                <a:gd name="connsiteX60" fmla="*/ 396327 w 4233616"/>
                <a:gd name="connsiteY60" fmla="*/ 380003 h 8346397"/>
                <a:gd name="connsiteX61" fmla="*/ 243927 w 4233616"/>
                <a:gd name="connsiteY61" fmla="*/ 294278 h 8346397"/>
                <a:gd name="connsiteX62" fmla="*/ 174871 w 4233616"/>
                <a:gd name="connsiteY62" fmla="*/ 327615 h 8346397"/>
                <a:gd name="connsiteX63" fmla="*/ 127246 w 4233616"/>
                <a:gd name="connsiteY63" fmla="*/ 410959 h 8346397"/>
                <a:gd name="connsiteX64" fmla="*/ 43902 w 4233616"/>
                <a:gd name="connsiteY64" fmla="*/ 472872 h 8346397"/>
                <a:gd name="connsiteX65" fmla="*/ 8183 w 4233616"/>
                <a:gd name="connsiteY65" fmla="*/ 484778 h 8346397"/>
                <a:gd name="connsiteX66" fmla="*/ 198683 w 4233616"/>
                <a:gd name="connsiteY66" fmla="*/ 689565 h 8346397"/>
                <a:gd name="connsiteX67" fmla="*/ 265359 w 4233616"/>
                <a:gd name="connsiteY67" fmla="*/ 706234 h 8346397"/>
                <a:gd name="connsiteX68" fmla="*/ 298697 w 4233616"/>
                <a:gd name="connsiteY68" fmla="*/ 730047 h 8346397"/>
                <a:gd name="connsiteX69" fmla="*/ 296315 w 4233616"/>
                <a:gd name="connsiteY69" fmla="*/ 901496 h 8346397"/>
                <a:gd name="connsiteX70" fmla="*/ 362990 w 4233616"/>
                <a:gd name="connsiteY70" fmla="*/ 906259 h 8346397"/>
                <a:gd name="connsiteX71" fmla="*/ 401090 w 4233616"/>
                <a:gd name="connsiteY71" fmla="*/ 856253 h 8346397"/>
                <a:gd name="connsiteX72" fmla="*/ 482052 w 4233616"/>
                <a:gd name="connsiteY72" fmla="*/ 894353 h 8346397"/>
                <a:gd name="connsiteX73" fmla="*/ 420140 w 4233616"/>
                <a:gd name="connsiteY73" fmla="*/ 1039609 h 8346397"/>
                <a:gd name="connsiteX74" fmla="*/ 434427 w 4233616"/>
                <a:gd name="connsiteY74" fmla="*/ 1087234 h 8346397"/>
                <a:gd name="connsiteX75" fmla="*/ 379658 w 4233616"/>
                <a:gd name="connsiteY75" fmla="*/ 1139622 h 8346397"/>
                <a:gd name="connsiteX76" fmla="*/ 415377 w 4233616"/>
                <a:gd name="connsiteY76" fmla="*/ 1168196 h 8346397"/>
                <a:gd name="connsiteX77" fmla="*/ 486815 w 4233616"/>
                <a:gd name="connsiteY77" fmla="*/ 1256303 h 8346397"/>
                <a:gd name="connsiteX78" fmla="*/ 527296 w 4233616"/>
                <a:gd name="connsiteY78" fmla="*/ 1344409 h 8346397"/>
                <a:gd name="connsiteX79" fmla="*/ 636833 w 4233616"/>
                <a:gd name="connsiteY79" fmla="*/ 1396797 h 8346397"/>
                <a:gd name="connsiteX80" fmla="*/ 746371 w 4233616"/>
                <a:gd name="connsiteY80" fmla="*/ 1420609 h 8346397"/>
                <a:gd name="connsiteX81" fmla="*/ 829715 w 4233616"/>
                <a:gd name="connsiteY81" fmla="*/ 1468234 h 8346397"/>
                <a:gd name="connsiteX82" fmla="*/ 913058 w 4233616"/>
                <a:gd name="connsiteY82" fmla="*/ 1442040 h 8346397"/>
                <a:gd name="connsiteX83" fmla="*/ 994021 w 4233616"/>
                <a:gd name="connsiteY83" fmla="*/ 1368222 h 8346397"/>
                <a:gd name="connsiteX84" fmla="*/ 1103558 w 4233616"/>
                <a:gd name="connsiteY84" fmla="*/ 1351553 h 8346397"/>
                <a:gd name="connsiteX85" fmla="*/ 1170233 w 4233616"/>
                <a:gd name="connsiteY85" fmla="*/ 1356315 h 8346397"/>
                <a:gd name="connsiteX86" fmla="*/ 1329777 w 4233616"/>
                <a:gd name="connsiteY86" fmla="*/ 1465853 h 8346397"/>
                <a:gd name="connsiteX87" fmla="*/ 1389308 w 4233616"/>
                <a:gd name="connsiteY87" fmla="*/ 1494428 h 8346397"/>
                <a:gd name="connsiteX88" fmla="*/ 1260721 w 4233616"/>
                <a:gd name="connsiteY88" fmla="*/ 1596822 h 8346397"/>
                <a:gd name="connsiteX89" fmla="*/ 1263102 w 4233616"/>
                <a:gd name="connsiteY89" fmla="*/ 1661115 h 8346397"/>
                <a:gd name="connsiteX90" fmla="*/ 1425027 w 4233616"/>
                <a:gd name="connsiteY90" fmla="*/ 1613490 h 8346397"/>
                <a:gd name="connsiteX91" fmla="*/ 1386927 w 4233616"/>
                <a:gd name="connsiteY91" fmla="*/ 1677784 h 8346397"/>
                <a:gd name="connsiteX92" fmla="*/ 1405977 w 4233616"/>
                <a:gd name="connsiteY92" fmla="*/ 1751603 h 8346397"/>
                <a:gd name="connsiteX93" fmla="*/ 1517896 w 4233616"/>
                <a:gd name="connsiteY93" fmla="*/ 1787322 h 8346397"/>
                <a:gd name="connsiteX94" fmla="*/ 1591715 w 4233616"/>
                <a:gd name="connsiteY94" fmla="*/ 1803990 h 8346397"/>
                <a:gd name="connsiteX95" fmla="*/ 1501227 w 4233616"/>
                <a:gd name="connsiteY95" fmla="*/ 1934959 h 8346397"/>
                <a:gd name="connsiteX96" fmla="*/ 1494083 w 4233616"/>
                <a:gd name="connsiteY96" fmla="*/ 1984965 h 8346397"/>
                <a:gd name="connsiteX97" fmla="*/ 1422646 w 4233616"/>
                <a:gd name="connsiteY97" fmla="*/ 2020684 h 8346397"/>
                <a:gd name="connsiteX98" fmla="*/ 1391690 w 4233616"/>
                <a:gd name="connsiteY98" fmla="*/ 2082597 h 8346397"/>
                <a:gd name="connsiteX99" fmla="*/ 1260721 w 4233616"/>
                <a:gd name="connsiteY99" fmla="*/ 2056403 h 8346397"/>
                <a:gd name="connsiteX100" fmla="*/ 1139277 w 4233616"/>
                <a:gd name="connsiteY100" fmla="*/ 2056402 h 8346397"/>
                <a:gd name="connsiteX101" fmla="*/ 1072602 w 4233616"/>
                <a:gd name="connsiteY101" fmla="*/ 2084978 h 8346397"/>
                <a:gd name="connsiteX102" fmla="*/ 1065458 w 4233616"/>
                <a:gd name="connsiteY102" fmla="*/ 2184990 h 8346397"/>
                <a:gd name="connsiteX103" fmla="*/ 977352 w 4233616"/>
                <a:gd name="connsiteY103" fmla="*/ 2273097 h 8346397"/>
                <a:gd name="connsiteX104" fmla="*/ 1120227 w 4233616"/>
                <a:gd name="connsiteY104" fmla="*/ 2335009 h 8346397"/>
                <a:gd name="connsiteX105" fmla="*/ 1170234 w 4233616"/>
                <a:gd name="connsiteY105" fmla="*/ 2370727 h 8346397"/>
                <a:gd name="connsiteX106" fmla="*/ 1222621 w 4233616"/>
                <a:gd name="connsiteY106" fmla="*/ 2387397 h 8346397"/>
                <a:gd name="connsiteX107" fmla="*/ 1272627 w 4233616"/>
                <a:gd name="connsiteY107" fmla="*/ 2437403 h 8346397"/>
                <a:gd name="connsiteX108" fmla="*/ 1329777 w 4233616"/>
                <a:gd name="connsiteY108" fmla="*/ 2458834 h 8346397"/>
                <a:gd name="connsiteX109" fmla="*/ 1422646 w 4233616"/>
                <a:gd name="connsiteY109" fmla="*/ 2535034 h 8346397"/>
                <a:gd name="connsiteX110" fmla="*/ 1508371 w 4233616"/>
                <a:gd name="connsiteY110" fmla="*/ 2568373 h 8346397"/>
                <a:gd name="connsiteX111" fmla="*/ 1641721 w 4233616"/>
                <a:gd name="connsiteY111" fmla="*/ 2716009 h 8346397"/>
                <a:gd name="connsiteX112" fmla="*/ 1725065 w 4233616"/>
                <a:gd name="connsiteY112" fmla="*/ 2870790 h 8346397"/>
                <a:gd name="connsiteX113" fmla="*/ 1850477 w 4233616"/>
                <a:gd name="connsiteY113" fmla="*/ 2931907 h 8346397"/>
                <a:gd name="connsiteX114" fmla="*/ 1896514 w 4233616"/>
                <a:gd name="connsiteY114" fmla="*/ 2977947 h 8346397"/>
                <a:gd name="connsiteX115" fmla="*/ 1927471 w 4233616"/>
                <a:gd name="connsiteY115" fmla="*/ 3082722 h 8346397"/>
                <a:gd name="connsiteX116" fmla="*/ 1989383 w 4233616"/>
                <a:gd name="connsiteY116" fmla="*/ 3185115 h 8346397"/>
                <a:gd name="connsiteX117" fmla="*/ 2051296 w 4233616"/>
                <a:gd name="connsiteY117" fmla="*/ 3223215 h 8346397"/>
                <a:gd name="connsiteX118" fmla="*/ 2182265 w 4233616"/>
                <a:gd name="connsiteY118" fmla="*/ 3370853 h 8346397"/>
                <a:gd name="connsiteX119" fmla="*/ 2325139 w 4233616"/>
                <a:gd name="connsiteY119" fmla="*/ 3447053 h 8346397"/>
                <a:gd name="connsiteX120" fmla="*/ 2384671 w 4233616"/>
                <a:gd name="connsiteY120" fmla="*/ 3532778 h 8346397"/>
                <a:gd name="connsiteX121" fmla="*/ 2432296 w 4233616"/>
                <a:gd name="connsiteY121" fmla="*/ 3599453 h 8346397"/>
                <a:gd name="connsiteX122" fmla="*/ 2479921 w 4233616"/>
                <a:gd name="connsiteY122" fmla="*/ 3589929 h 8346397"/>
                <a:gd name="connsiteX123" fmla="*/ 2484683 w 4233616"/>
                <a:gd name="connsiteY123" fmla="*/ 3742328 h 8346397"/>
                <a:gd name="connsiteX124" fmla="*/ 2537071 w 4233616"/>
                <a:gd name="connsiteY124" fmla="*/ 3835197 h 8346397"/>
                <a:gd name="connsiteX125" fmla="*/ 2529927 w 4233616"/>
                <a:gd name="connsiteY125" fmla="*/ 3873297 h 8346397"/>
                <a:gd name="connsiteX126" fmla="*/ 2598983 w 4233616"/>
                <a:gd name="connsiteY126" fmla="*/ 3909015 h 8346397"/>
                <a:gd name="connsiteX127" fmla="*/ 2656133 w 4233616"/>
                <a:gd name="connsiteY127" fmla="*/ 3854247 h 8346397"/>
                <a:gd name="connsiteX128" fmla="*/ 2689471 w 4233616"/>
                <a:gd name="connsiteY128" fmla="*/ 3937590 h 8346397"/>
                <a:gd name="connsiteX129" fmla="*/ 2734715 w 4233616"/>
                <a:gd name="connsiteY129" fmla="*/ 3982834 h 8346397"/>
                <a:gd name="connsiteX130" fmla="*/ 2808533 w 4233616"/>
                <a:gd name="connsiteY130" fmla="*/ 4006647 h 8346397"/>
                <a:gd name="connsiteX131" fmla="*/ 2860921 w 4233616"/>
                <a:gd name="connsiteY131" fmla="*/ 4075703 h 8346397"/>
                <a:gd name="connsiteX132" fmla="*/ 2946646 w 4233616"/>
                <a:gd name="connsiteY132" fmla="*/ 4130472 h 8346397"/>
                <a:gd name="connsiteX133" fmla="*/ 2999033 w 4233616"/>
                <a:gd name="connsiteY133" fmla="*/ 4163809 h 8346397"/>
                <a:gd name="connsiteX134" fmla="*/ 2870446 w 4233616"/>
                <a:gd name="connsiteY134" fmla="*/ 4256678 h 8346397"/>
                <a:gd name="connsiteX135" fmla="*/ 2868064 w 4233616"/>
                <a:gd name="connsiteY135" fmla="*/ 4311446 h 8346397"/>
                <a:gd name="connsiteX136" fmla="*/ 2970458 w 4233616"/>
                <a:gd name="connsiteY136" fmla="*/ 4428128 h 8346397"/>
                <a:gd name="connsiteX137" fmla="*/ 3065708 w 4233616"/>
                <a:gd name="connsiteY137" fmla="*/ 4490040 h 8346397"/>
                <a:gd name="connsiteX138" fmla="*/ 3096665 w 4233616"/>
                <a:gd name="connsiteY138" fmla="*/ 4528140 h 8346397"/>
                <a:gd name="connsiteX139" fmla="*/ 3082377 w 4233616"/>
                <a:gd name="connsiteY139" fmla="*/ 4609103 h 8346397"/>
                <a:gd name="connsiteX140" fmla="*/ 3077615 w 4233616"/>
                <a:gd name="connsiteY140" fmla="*/ 4692447 h 8346397"/>
                <a:gd name="connsiteX141" fmla="*/ 3034752 w 4233616"/>
                <a:gd name="connsiteY141" fmla="*/ 4701972 h 8346397"/>
                <a:gd name="connsiteX142" fmla="*/ 3008558 w 4233616"/>
                <a:gd name="connsiteY142" fmla="*/ 4718640 h 8346397"/>
                <a:gd name="connsiteX143" fmla="*/ 3053802 w 4233616"/>
                <a:gd name="connsiteY143" fmla="*/ 4795632 h 8346397"/>
                <a:gd name="connsiteX144" fmla="*/ 3037133 w 4233616"/>
                <a:gd name="connsiteY144" fmla="*/ 4868659 h 8346397"/>
                <a:gd name="connsiteX145" fmla="*/ 3020465 w 4233616"/>
                <a:gd name="connsiteY145" fmla="*/ 5004390 h 8346397"/>
                <a:gd name="connsiteX146" fmla="*/ 2982365 w 4233616"/>
                <a:gd name="connsiteY146" fmla="*/ 5044872 h 8346397"/>
                <a:gd name="connsiteX147" fmla="*/ 2965696 w 4233616"/>
                <a:gd name="connsiteY147" fmla="*/ 5166315 h 8346397"/>
                <a:gd name="connsiteX148" fmla="*/ 2937121 w 4233616"/>
                <a:gd name="connsiteY148" fmla="*/ 5285378 h 8346397"/>
                <a:gd name="connsiteX149" fmla="*/ 2989508 w 4233616"/>
                <a:gd name="connsiteY149" fmla="*/ 5302047 h 8346397"/>
                <a:gd name="connsiteX150" fmla="*/ 2987127 w 4233616"/>
                <a:gd name="connsiteY150" fmla="*/ 5347290 h 8346397"/>
                <a:gd name="connsiteX151" fmla="*/ 2984746 w 4233616"/>
                <a:gd name="connsiteY151" fmla="*/ 5402059 h 8346397"/>
                <a:gd name="connsiteX152" fmla="*/ 3041896 w 4233616"/>
                <a:gd name="connsiteY152" fmla="*/ 5471115 h 8346397"/>
                <a:gd name="connsiteX153" fmla="*/ 3089521 w 4233616"/>
                <a:gd name="connsiteY153" fmla="*/ 5597322 h 8346397"/>
                <a:gd name="connsiteX154" fmla="*/ 2996652 w 4233616"/>
                <a:gd name="connsiteY154" fmla="*/ 5887834 h 8346397"/>
                <a:gd name="connsiteX155" fmla="*/ 3018083 w 4233616"/>
                <a:gd name="connsiteY155" fmla="*/ 5942603 h 8346397"/>
                <a:gd name="connsiteX156" fmla="*/ 3044277 w 4233616"/>
                <a:gd name="connsiteY156" fmla="*/ 5994990 h 8346397"/>
                <a:gd name="connsiteX157" fmla="*/ 3049040 w 4233616"/>
                <a:gd name="connsiteY157" fmla="*/ 6099765 h 8346397"/>
                <a:gd name="connsiteX158" fmla="*/ 3028402 w 4233616"/>
                <a:gd name="connsiteY158" fmla="*/ 6195807 h 8346397"/>
                <a:gd name="connsiteX159" fmla="*/ 2956170 w 4233616"/>
                <a:gd name="connsiteY159" fmla="*/ 6259310 h 8346397"/>
                <a:gd name="connsiteX160" fmla="*/ 2920452 w 4233616"/>
                <a:gd name="connsiteY160" fmla="*/ 6240259 h 8346397"/>
                <a:gd name="connsiteX161" fmla="*/ 2849015 w 4233616"/>
                <a:gd name="connsiteY161" fmla="*/ 6252165 h 8346397"/>
                <a:gd name="connsiteX162" fmla="*/ 2713283 w 4233616"/>
                <a:gd name="connsiteY162" fmla="*/ 6364084 h 8346397"/>
                <a:gd name="connsiteX163" fmla="*/ 2606127 w 4233616"/>
                <a:gd name="connsiteY163" fmla="*/ 6349797 h 8346397"/>
                <a:gd name="connsiteX164" fmla="*/ 2575171 w 4233616"/>
                <a:gd name="connsiteY164" fmla="*/ 6378372 h 8346397"/>
                <a:gd name="connsiteX165" fmla="*/ 2508495 w 4233616"/>
                <a:gd name="connsiteY165" fmla="*/ 6423614 h 8346397"/>
                <a:gd name="connsiteX166" fmla="*/ 2391815 w 4233616"/>
                <a:gd name="connsiteY166" fmla="*/ 6411709 h 8346397"/>
                <a:gd name="connsiteX167" fmla="*/ 2368002 w 4233616"/>
                <a:gd name="connsiteY167" fmla="*/ 6528390 h 8346397"/>
                <a:gd name="connsiteX168" fmla="*/ 2363240 w 4233616"/>
                <a:gd name="connsiteY168" fmla="*/ 6564109 h 8346397"/>
                <a:gd name="connsiteX169" fmla="*/ 2339428 w 4233616"/>
                <a:gd name="connsiteY169" fmla="*/ 6583159 h 8346397"/>
                <a:gd name="connsiteX170" fmla="*/ 2141783 w 4233616"/>
                <a:gd name="connsiteY170" fmla="*/ 6535534 h 8346397"/>
                <a:gd name="connsiteX171" fmla="*/ 2103683 w 4233616"/>
                <a:gd name="connsiteY171" fmla="*/ 6587922 h 8346397"/>
                <a:gd name="connsiteX172" fmla="*/ 2072727 w 4233616"/>
                <a:gd name="connsiteY172" fmla="*/ 6683172 h 8346397"/>
                <a:gd name="connsiteX173" fmla="*/ 2039389 w 4233616"/>
                <a:gd name="connsiteY173" fmla="*/ 6747465 h 8346397"/>
                <a:gd name="connsiteX174" fmla="*/ 2051296 w 4233616"/>
                <a:gd name="connsiteY174" fmla="*/ 6809378 h 8346397"/>
                <a:gd name="connsiteX175" fmla="*/ 2184646 w 4233616"/>
                <a:gd name="connsiteY175" fmla="*/ 6921297 h 8346397"/>
                <a:gd name="connsiteX176" fmla="*/ 2253702 w 4233616"/>
                <a:gd name="connsiteY176" fmla="*/ 6954634 h 8346397"/>
                <a:gd name="connsiteX177" fmla="*/ 2237033 w 4233616"/>
                <a:gd name="connsiteY177" fmla="*/ 6978447 h 8346397"/>
                <a:gd name="connsiteX178" fmla="*/ 2201315 w 4233616"/>
                <a:gd name="connsiteY178" fmla="*/ 6997497 h 8346397"/>
                <a:gd name="connsiteX179" fmla="*/ 2234652 w 4233616"/>
                <a:gd name="connsiteY179" fmla="*/ 7073697 h 8346397"/>
                <a:gd name="connsiteX180" fmla="*/ 2203696 w 4233616"/>
                <a:gd name="connsiteY180" fmla="*/ 7095128 h 8346397"/>
                <a:gd name="connsiteX181" fmla="*/ 2098921 w 4233616"/>
                <a:gd name="connsiteY181" fmla="*/ 7033215 h 8346397"/>
                <a:gd name="connsiteX182" fmla="*/ 2056058 w 4233616"/>
                <a:gd name="connsiteY182" fmla="*/ 7059409 h 8346397"/>
                <a:gd name="connsiteX183" fmla="*/ 1996527 w 4233616"/>
                <a:gd name="connsiteY183" fmla="*/ 6957015 h 8346397"/>
                <a:gd name="connsiteX184" fmla="*/ 1879846 w 4233616"/>
                <a:gd name="connsiteY184" fmla="*/ 6983209 h 8346397"/>
                <a:gd name="connsiteX185" fmla="*/ 1815552 w 4233616"/>
                <a:gd name="connsiteY185" fmla="*/ 6987972 h 8346397"/>
                <a:gd name="connsiteX186" fmla="*/ 1765546 w 4233616"/>
                <a:gd name="connsiteY186" fmla="*/ 6983210 h 8346397"/>
                <a:gd name="connsiteX187" fmla="*/ 1708396 w 4233616"/>
                <a:gd name="connsiteY187" fmla="*/ 7028453 h 8346397"/>
                <a:gd name="connsiteX188" fmla="*/ 1529802 w 4233616"/>
                <a:gd name="connsiteY188" fmla="*/ 6987972 h 8346397"/>
                <a:gd name="connsiteX189" fmla="*/ 1553614 w 4233616"/>
                <a:gd name="connsiteY189" fmla="*/ 7114178 h 8346397"/>
                <a:gd name="connsiteX190" fmla="*/ 1477415 w 4233616"/>
                <a:gd name="connsiteY190" fmla="*/ 7159422 h 8346397"/>
                <a:gd name="connsiteX191" fmla="*/ 1415502 w 4233616"/>
                <a:gd name="connsiteY191" fmla="*/ 7226096 h 8346397"/>
                <a:gd name="connsiteX192" fmla="*/ 1265483 w 4233616"/>
                <a:gd name="connsiteY192" fmla="*/ 7218953 h 8346397"/>
                <a:gd name="connsiteX193" fmla="*/ 1213096 w 4233616"/>
                <a:gd name="connsiteY19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22784 w 4233616"/>
                <a:gd name="connsiteY15" fmla="*/ 1584913 h 8346397"/>
                <a:gd name="connsiteX16" fmla="*/ 2634702 w 4233616"/>
                <a:gd name="connsiteY16" fmla="*/ 1492045 h 8346397"/>
                <a:gd name="connsiteX17" fmla="*/ 2672802 w 4233616"/>
                <a:gd name="connsiteY17" fmla="*/ 1368220 h 8346397"/>
                <a:gd name="connsiteX18" fmla="*/ 2806153 w 4233616"/>
                <a:gd name="connsiteY18" fmla="*/ 1334883 h 8346397"/>
                <a:gd name="connsiteX19" fmla="*/ 2944265 w 4233616"/>
                <a:gd name="connsiteY19" fmla="*/ 1325357 h 8346397"/>
                <a:gd name="connsiteX20" fmla="*/ 2968077 w 4233616"/>
                <a:gd name="connsiteY20" fmla="*/ 1206295 h 8346397"/>
                <a:gd name="connsiteX21" fmla="*/ 3049040 w 4233616"/>
                <a:gd name="connsiteY21" fmla="*/ 1169783 h 8346397"/>
                <a:gd name="connsiteX22" fmla="*/ 3153814 w 4233616"/>
                <a:gd name="connsiteY22" fmla="*/ 1125332 h 8346397"/>
                <a:gd name="connsiteX23" fmla="*/ 3225252 w 4233616"/>
                <a:gd name="connsiteY23" fmla="*/ 1049132 h 8346397"/>
                <a:gd name="connsiteX24" fmla="*/ 3310977 w 4233616"/>
                <a:gd name="connsiteY24" fmla="*/ 996745 h 8346397"/>
                <a:gd name="connsiteX25" fmla="*/ 3056977 w 4233616"/>
                <a:gd name="connsiteY25" fmla="*/ 982457 h 8346397"/>
                <a:gd name="connsiteX26" fmla="*/ 2958552 w 4233616"/>
                <a:gd name="connsiteY26" fmla="*/ 976107 h 8346397"/>
                <a:gd name="connsiteX27" fmla="*/ 2926802 w 4233616"/>
                <a:gd name="connsiteY27" fmla="*/ 906257 h 8346397"/>
                <a:gd name="connsiteX28" fmla="*/ 2866477 w 4233616"/>
                <a:gd name="connsiteY28" fmla="*/ 893559 h 8346397"/>
                <a:gd name="connsiteX29" fmla="*/ 2799802 w 4233616"/>
                <a:gd name="connsiteY29" fmla="*/ 874507 h 8346397"/>
                <a:gd name="connsiteX30" fmla="*/ 2761702 w 4233616"/>
                <a:gd name="connsiteY30" fmla="*/ 807832 h 8346397"/>
                <a:gd name="connsiteX31" fmla="*/ 2609302 w 4233616"/>
                <a:gd name="connsiteY31" fmla="*/ 760207 h 8346397"/>
                <a:gd name="connsiteX32" fmla="*/ 2580727 w 4233616"/>
                <a:gd name="connsiteY32" fmla="*/ 604632 h 8346397"/>
                <a:gd name="connsiteX33" fmla="*/ 2526752 w 4233616"/>
                <a:gd name="connsiteY33" fmla="*/ 531609 h 8346397"/>
                <a:gd name="connsiteX34" fmla="*/ 2596602 w 4233616"/>
                <a:gd name="connsiteY34" fmla="*/ 407782 h 8346397"/>
                <a:gd name="connsiteX35" fmla="*/ 2629939 w 4233616"/>
                <a:gd name="connsiteY35" fmla="*/ 310947 h 8346397"/>
                <a:gd name="connsiteX36" fmla="*/ 2517227 w 4233616"/>
                <a:gd name="connsiteY36" fmla="*/ 239507 h 8346397"/>
                <a:gd name="connsiteX37" fmla="*/ 2402927 w 4233616"/>
                <a:gd name="connsiteY37" fmla="*/ 271257 h 8346397"/>
                <a:gd name="connsiteX38" fmla="*/ 2275927 w 4233616"/>
                <a:gd name="connsiteY38" fmla="*/ 198232 h 8346397"/>
                <a:gd name="connsiteX39" fmla="*/ 2133052 w 4233616"/>
                <a:gd name="connsiteY39" fmla="*/ 233157 h 8346397"/>
                <a:gd name="connsiteX40" fmla="*/ 1913977 w 4233616"/>
                <a:gd name="connsiteY40" fmla="*/ 36309 h 8346397"/>
                <a:gd name="connsiteX41" fmla="*/ 1777452 w 4233616"/>
                <a:gd name="connsiteY41" fmla="*/ 13289 h 8346397"/>
                <a:gd name="connsiteX42" fmla="*/ 1703633 w 4233616"/>
                <a:gd name="connsiteY42" fmla="*/ 41864 h 8346397"/>
                <a:gd name="connsiteX43" fmla="*/ 1615527 w 4233616"/>
                <a:gd name="connsiteY43" fmla="*/ 75203 h 8346397"/>
                <a:gd name="connsiteX44" fmla="*/ 1515515 w 4233616"/>
                <a:gd name="connsiteY44" fmla="*/ 129971 h 8346397"/>
                <a:gd name="connsiteX45" fmla="*/ 1525040 w 4233616"/>
                <a:gd name="connsiteY45" fmla="*/ 194264 h 8346397"/>
                <a:gd name="connsiteX46" fmla="*/ 1505990 w 4233616"/>
                <a:gd name="connsiteY46" fmla="*/ 251415 h 8346397"/>
                <a:gd name="connsiteX47" fmla="*/ 1413121 w 4233616"/>
                <a:gd name="connsiteY47" fmla="*/ 270464 h 8346397"/>
                <a:gd name="connsiteX48" fmla="*/ 1339302 w 4233616"/>
                <a:gd name="connsiteY48" fmla="*/ 306184 h 8346397"/>
                <a:gd name="connsiteX49" fmla="*/ 1260721 w 4233616"/>
                <a:gd name="connsiteY49" fmla="*/ 346665 h 8346397"/>
                <a:gd name="connsiteX50" fmla="*/ 1191665 w 4233616"/>
                <a:gd name="connsiteY50" fmla="*/ 272847 h 8346397"/>
                <a:gd name="connsiteX51" fmla="*/ 1082127 w 4233616"/>
                <a:gd name="connsiteY51" fmla="*/ 353809 h 8346397"/>
                <a:gd name="connsiteX52" fmla="*/ 1020215 w 4233616"/>
                <a:gd name="connsiteY52" fmla="*/ 420484 h 8346397"/>
                <a:gd name="connsiteX53" fmla="*/ 858290 w 4233616"/>
                <a:gd name="connsiteY53" fmla="*/ 301422 h 8346397"/>
                <a:gd name="connsiteX54" fmla="*/ 796377 w 4233616"/>
                <a:gd name="connsiteY54" fmla="*/ 406196 h 8346397"/>
                <a:gd name="connsiteX55" fmla="*/ 755896 w 4233616"/>
                <a:gd name="connsiteY55" fmla="*/ 341903 h 8346397"/>
                <a:gd name="connsiteX56" fmla="*/ 689221 w 4233616"/>
                <a:gd name="connsiteY56" fmla="*/ 270465 h 8346397"/>
                <a:gd name="connsiteX57" fmla="*/ 667790 w 4233616"/>
                <a:gd name="connsiteY57" fmla="*/ 313328 h 8346397"/>
                <a:gd name="connsiteX58" fmla="*/ 620165 w 4233616"/>
                <a:gd name="connsiteY58" fmla="*/ 382384 h 8346397"/>
                <a:gd name="connsiteX59" fmla="*/ 589208 w 4233616"/>
                <a:gd name="connsiteY59" fmla="*/ 396672 h 8346397"/>
                <a:gd name="connsiteX60" fmla="*/ 498721 w 4233616"/>
                <a:gd name="connsiteY60" fmla="*/ 482397 h 8346397"/>
                <a:gd name="connsiteX61" fmla="*/ 396327 w 4233616"/>
                <a:gd name="connsiteY61" fmla="*/ 380003 h 8346397"/>
                <a:gd name="connsiteX62" fmla="*/ 243927 w 4233616"/>
                <a:gd name="connsiteY62" fmla="*/ 294278 h 8346397"/>
                <a:gd name="connsiteX63" fmla="*/ 174871 w 4233616"/>
                <a:gd name="connsiteY63" fmla="*/ 327615 h 8346397"/>
                <a:gd name="connsiteX64" fmla="*/ 127246 w 4233616"/>
                <a:gd name="connsiteY64" fmla="*/ 410959 h 8346397"/>
                <a:gd name="connsiteX65" fmla="*/ 43902 w 4233616"/>
                <a:gd name="connsiteY65" fmla="*/ 472872 h 8346397"/>
                <a:gd name="connsiteX66" fmla="*/ 8183 w 4233616"/>
                <a:gd name="connsiteY66" fmla="*/ 484778 h 8346397"/>
                <a:gd name="connsiteX67" fmla="*/ 198683 w 4233616"/>
                <a:gd name="connsiteY67" fmla="*/ 689565 h 8346397"/>
                <a:gd name="connsiteX68" fmla="*/ 265359 w 4233616"/>
                <a:gd name="connsiteY68" fmla="*/ 706234 h 8346397"/>
                <a:gd name="connsiteX69" fmla="*/ 298697 w 4233616"/>
                <a:gd name="connsiteY69" fmla="*/ 730047 h 8346397"/>
                <a:gd name="connsiteX70" fmla="*/ 296315 w 4233616"/>
                <a:gd name="connsiteY70" fmla="*/ 901496 h 8346397"/>
                <a:gd name="connsiteX71" fmla="*/ 362990 w 4233616"/>
                <a:gd name="connsiteY71" fmla="*/ 906259 h 8346397"/>
                <a:gd name="connsiteX72" fmla="*/ 401090 w 4233616"/>
                <a:gd name="connsiteY72" fmla="*/ 856253 h 8346397"/>
                <a:gd name="connsiteX73" fmla="*/ 482052 w 4233616"/>
                <a:gd name="connsiteY73" fmla="*/ 894353 h 8346397"/>
                <a:gd name="connsiteX74" fmla="*/ 420140 w 4233616"/>
                <a:gd name="connsiteY74" fmla="*/ 1039609 h 8346397"/>
                <a:gd name="connsiteX75" fmla="*/ 434427 w 4233616"/>
                <a:gd name="connsiteY75" fmla="*/ 1087234 h 8346397"/>
                <a:gd name="connsiteX76" fmla="*/ 379658 w 4233616"/>
                <a:gd name="connsiteY76" fmla="*/ 1139622 h 8346397"/>
                <a:gd name="connsiteX77" fmla="*/ 415377 w 4233616"/>
                <a:gd name="connsiteY77" fmla="*/ 1168196 h 8346397"/>
                <a:gd name="connsiteX78" fmla="*/ 486815 w 4233616"/>
                <a:gd name="connsiteY78" fmla="*/ 1256303 h 8346397"/>
                <a:gd name="connsiteX79" fmla="*/ 527296 w 4233616"/>
                <a:gd name="connsiteY79" fmla="*/ 1344409 h 8346397"/>
                <a:gd name="connsiteX80" fmla="*/ 636833 w 4233616"/>
                <a:gd name="connsiteY80" fmla="*/ 1396797 h 8346397"/>
                <a:gd name="connsiteX81" fmla="*/ 746371 w 4233616"/>
                <a:gd name="connsiteY81" fmla="*/ 1420609 h 8346397"/>
                <a:gd name="connsiteX82" fmla="*/ 829715 w 4233616"/>
                <a:gd name="connsiteY82" fmla="*/ 1468234 h 8346397"/>
                <a:gd name="connsiteX83" fmla="*/ 913058 w 4233616"/>
                <a:gd name="connsiteY83" fmla="*/ 1442040 h 8346397"/>
                <a:gd name="connsiteX84" fmla="*/ 994021 w 4233616"/>
                <a:gd name="connsiteY84" fmla="*/ 1368222 h 8346397"/>
                <a:gd name="connsiteX85" fmla="*/ 1103558 w 4233616"/>
                <a:gd name="connsiteY85" fmla="*/ 1351553 h 8346397"/>
                <a:gd name="connsiteX86" fmla="*/ 1170233 w 4233616"/>
                <a:gd name="connsiteY86" fmla="*/ 1356315 h 8346397"/>
                <a:gd name="connsiteX87" fmla="*/ 1329777 w 4233616"/>
                <a:gd name="connsiteY87" fmla="*/ 1465853 h 8346397"/>
                <a:gd name="connsiteX88" fmla="*/ 1389308 w 4233616"/>
                <a:gd name="connsiteY88" fmla="*/ 1494428 h 8346397"/>
                <a:gd name="connsiteX89" fmla="*/ 1260721 w 4233616"/>
                <a:gd name="connsiteY89" fmla="*/ 1596822 h 8346397"/>
                <a:gd name="connsiteX90" fmla="*/ 1263102 w 4233616"/>
                <a:gd name="connsiteY90" fmla="*/ 1661115 h 8346397"/>
                <a:gd name="connsiteX91" fmla="*/ 1425027 w 4233616"/>
                <a:gd name="connsiteY91" fmla="*/ 1613490 h 8346397"/>
                <a:gd name="connsiteX92" fmla="*/ 1386927 w 4233616"/>
                <a:gd name="connsiteY92" fmla="*/ 1677784 h 8346397"/>
                <a:gd name="connsiteX93" fmla="*/ 1405977 w 4233616"/>
                <a:gd name="connsiteY93" fmla="*/ 1751603 h 8346397"/>
                <a:gd name="connsiteX94" fmla="*/ 1517896 w 4233616"/>
                <a:gd name="connsiteY94" fmla="*/ 1787322 h 8346397"/>
                <a:gd name="connsiteX95" fmla="*/ 1591715 w 4233616"/>
                <a:gd name="connsiteY95" fmla="*/ 1803990 h 8346397"/>
                <a:gd name="connsiteX96" fmla="*/ 1501227 w 4233616"/>
                <a:gd name="connsiteY96" fmla="*/ 1934959 h 8346397"/>
                <a:gd name="connsiteX97" fmla="*/ 1494083 w 4233616"/>
                <a:gd name="connsiteY97" fmla="*/ 1984965 h 8346397"/>
                <a:gd name="connsiteX98" fmla="*/ 1422646 w 4233616"/>
                <a:gd name="connsiteY98" fmla="*/ 2020684 h 8346397"/>
                <a:gd name="connsiteX99" fmla="*/ 1391690 w 4233616"/>
                <a:gd name="connsiteY99" fmla="*/ 2082597 h 8346397"/>
                <a:gd name="connsiteX100" fmla="*/ 1260721 w 4233616"/>
                <a:gd name="connsiteY100" fmla="*/ 2056403 h 8346397"/>
                <a:gd name="connsiteX101" fmla="*/ 1139277 w 4233616"/>
                <a:gd name="connsiteY101" fmla="*/ 2056402 h 8346397"/>
                <a:gd name="connsiteX102" fmla="*/ 1072602 w 4233616"/>
                <a:gd name="connsiteY102" fmla="*/ 2084978 h 8346397"/>
                <a:gd name="connsiteX103" fmla="*/ 1065458 w 4233616"/>
                <a:gd name="connsiteY103" fmla="*/ 2184990 h 8346397"/>
                <a:gd name="connsiteX104" fmla="*/ 977352 w 4233616"/>
                <a:gd name="connsiteY104" fmla="*/ 2273097 h 8346397"/>
                <a:gd name="connsiteX105" fmla="*/ 1120227 w 4233616"/>
                <a:gd name="connsiteY105" fmla="*/ 2335009 h 8346397"/>
                <a:gd name="connsiteX106" fmla="*/ 1170234 w 4233616"/>
                <a:gd name="connsiteY106" fmla="*/ 2370727 h 8346397"/>
                <a:gd name="connsiteX107" fmla="*/ 1222621 w 4233616"/>
                <a:gd name="connsiteY107" fmla="*/ 2387397 h 8346397"/>
                <a:gd name="connsiteX108" fmla="*/ 1272627 w 4233616"/>
                <a:gd name="connsiteY108" fmla="*/ 2437403 h 8346397"/>
                <a:gd name="connsiteX109" fmla="*/ 1329777 w 4233616"/>
                <a:gd name="connsiteY109" fmla="*/ 2458834 h 8346397"/>
                <a:gd name="connsiteX110" fmla="*/ 1422646 w 4233616"/>
                <a:gd name="connsiteY110" fmla="*/ 2535034 h 8346397"/>
                <a:gd name="connsiteX111" fmla="*/ 1508371 w 4233616"/>
                <a:gd name="connsiteY111" fmla="*/ 2568373 h 8346397"/>
                <a:gd name="connsiteX112" fmla="*/ 1641721 w 4233616"/>
                <a:gd name="connsiteY112" fmla="*/ 2716009 h 8346397"/>
                <a:gd name="connsiteX113" fmla="*/ 1725065 w 4233616"/>
                <a:gd name="connsiteY113" fmla="*/ 2870790 h 8346397"/>
                <a:gd name="connsiteX114" fmla="*/ 1850477 w 4233616"/>
                <a:gd name="connsiteY114" fmla="*/ 2931907 h 8346397"/>
                <a:gd name="connsiteX115" fmla="*/ 1896514 w 4233616"/>
                <a:gd name="connsiteY115" fmla="*/ 2977947 h 8346397"/>
                <a:gd name="connsiteX116" fmla="*/ 1927471 w 4233616"/>
                <a:gd name="connsiteY116" fmla="*/ 3082722 h 8346397"/>
                <a:gd name="connsiteX117" fmla="*/ 1989383 w 4233616"/>
                <a:gd name="connsiteY117" fmla="*/ 3185115 h 8346397"/>
                <a:gd name="connsiteX118" fmla="*/ 2051296 w 4233616"/>
                <a:gd name="connsiteY118" fmla="*/ 3223215 h 8346397"/>
                <a:gd name="connsiteX119" fmla="*/ 2182265 w 4233616"/>
                <a:gd name="connsiteY119" fmla="*/ 3370853 h 8346397"/>
                <a:gd name="connsiteX120" fmla="*/ 2325139 w 4233616"/>
                <a:gd name="connsiteY120" fmla="*/ 3447053 h 8346397"/>
                <a:gd name="connsiteX121" fmla="*/ 2384671 w 4233616"/>
                <a:gd name="connsiteY121" fmla="*/ 3532778 h 8346397"/>
                <a:gd name="connsiteX122" fmla="*/ 2432296 w 4233616"/>
                <a:gd name="connsiteY122" fmla="*/ 3599453 h 8346397"/>
                <a:gd name="connsiteX123" fmla="*/ 2479921 w 4233616"/>
                <a:gd name="connsiteY123" fmla="*/ 3589929 h 8346397"/>
                <a:gd name="connsiteX124" fmla="*/ 2484683 w 4233616"/>
                <a:gd name="connsiteY124" fmla="*/ 3742328 h 8346397"/>
                <a:gd name="connsiteX125" fmla="*/ 2537071 w 4233616"/>
                <a:gd name="connsiteY125" fmla="*/ 3835197 h 8346397"/>
                <a:gd name="connsiteX126" fmla="*/ 2529927 w 4233616"/>
                <a:gd name="connsiteY126" fmla="*/ 3873297 h 8346397"/>
                <a:gd name="connsiteX127" fmla="*/ 2598983 w 4233616"/>
                <a:gd name="connsiteY127" fmla="*/ 3909015 h 8346397"/>
                <a:gd name="connsiteX128" fmla="*/ 2656133 w 4233616"/>
                <a:gd name="connsiteY128" fmla="*/ 3854247 h 8346397"/>
                <a:gd name="connsiteX129" fmla="*/ 2689471 w 4233616"/>
                <a:gd name="connsiteY129" fmla="*/ 3937590 h 8346397"/>
                <a:gd name="connsiteX130" fmla="*/ 2734715 w 4233616"/>
                <a:gd name="connsiteY130" fmla="*/ 3982834 h 8346397"/>
                <a:gd name="connsiteX131" fmla="*/ 2808533 w 4233616"/>
                <a:gd name="connsiteY131" fmla="*/ 4006647 h 8346397"/>
                <a:gd name="connsiteX132" fmla="*/ 2860921 w 4233616"/>
                <a:gd name="connsiteY132" fmla="*/ 4075703 h 8346397"/>
                <a:gd name="connsiteX133" fmla="*/ 2946646 w 4233616"/>
                <a:gd name="connsiteY133" fmla="*/ 4130472 h 8346397"/>
                <a:gd name="connsiteX134" fmla="*/ 2999033 w 4233616"/>
                <a:gd name="connsiteY134" fmla="*/ 4163809 h 8346397"/>
                <a:gd name="connsiteX135" fmla="*/ 2870446 w 4233616"/>
                <a:gd name="connsiteY135" fmla="*/ 4256678 h 8346397"/>
                <a:gd name="connsiteX136" fmla="*/ 2868064 w 4233616"/>
                <a:gd name="connsiteY136" fmla="*/ 4311446 h 8346397"/>
                <a:gd name="connsiteX137" fmla="*/ 2970458 w 4233616"/>
                <a:gd name="connsiteY137" fmla="*/ 4428128 h 8346397"/>
                <a:gd name="connsiteX138" fmla="*/ 3065708 w 4233616"/>
                <a:gd name="connsiteY138" fmla="*/ 4490040 h 8346397"/>
                <a:gd name="connsiteX139" fmla="*/ 3096665 w 4233616"/>
                <a:gd name="connsiteY139" fmla="*/ 4528140 h 8346397"/>
                <a:gd name="connsiteX140" fmla="*/ 3082377 w 4233616"/>
                <a:gd name="connsiteY140" fmla="*/ 4609103 h 8346397"/>
                <a:gd name="connsiteX141" fmla="*/ 3077615 w 4233616"/>
                <a:gd name="connsiteY141" fmla="*/ 4692447 h 8346397"/>
                <a:gd name="connsiteX142" fmla="*/ 3034752 w 4233616"/>
                <a:gd name="connsiteY142" fmla="*/ 4701972 h 8346397"/>
                <a:gd name="connsiteX143" fmla="*/ 3008558 w 4233616"/>
                <a:gd name="connsiteY143" fmla="*/ 4718640 h 8346397"/>
                <a:gd name="connsiteX144" fmla="*/ 3053802 w 4233616"/>
                <a:gd name="connsiteY144" fmla="*/ 4795632 h 8346397"/>
                <a:gd name="connsiteX145" fmla="*/ 3037133 w 4233616"/>
                <a:gd name="connsiteY145" fmla="*/ 4868659 h 8346397"/>
                <a:gd name="connsiteX146" fmla="*/ 3020465 w 4233616"/>
                <a:gd name="connsiteY146" fmla="*/ 5004390 h 8346397"/>
                <a:gd name="connsiteX147" fmla="*/ 2982365 w 4233616"/>
                <a:gd name="connsiteY147" fmla="*/ 5044872 h 8346397"/>
                <a:gd name="connsiteX148" fmla="*/ 2965696 w 4233616"/>
                <a:gd name="connsiteY148" fmla="*/ 5166315 h 8346397"/>
                <a:gd name="connsiteX149" fmla="*/ 2937121 w 4233616"/>
                <a:gd name="connsiteY149" fmla="*/ 5285378 h 8346397"/>
                <a:gd name="connsiteX150" fmla="*/ 2989508 w 4233616"/>
                <a:gd name="connsiteY150" fmla="*/ 5302047 h 8346397"/>
                <a:gd name="connsiteX151" fmla="*/ 2987127 w 4233616"/>
                <a:gd name="connsiteY151" fmla="*/ 5347290 h 8346397"/>
                <a:gd name="connsiteX152" fmla="*/ 2984746 w 4233616"/>
                <a:gd name="connsiteY152" fmla="*/ 5402059 h 8346397"/>
                <a:gd name="connsiteX153" fmla="*/ 3041896 w 4233616"/>
                <a:gd name="connsiteY153" fmla="*/ 5471115 h 8346397"/>
                <a:gd name="connsiteX154" fmla="*/ 3089521 w 4233616"/>
                <a:gd name="connsiteY154" fmla="*/ 5597322 h 8346397"/>
                <a:gd name="connsiteX155" fmla="*/ 2996652 w 4233616"/>
                <a:gd name="connsiteY155" fmla="*/ 5887834 h 8346397"/>
                <a:gd name="connsiteX156" fmla="*/ 3018083 w 4233616"/>
                <a:gd name="connsiteY156" fmla="*/ 5942603 h 8346397"/>
                <a:gd name="connsiteX157" fmla="*/ 3044277 w 4233616"/>
                <a:gd name="connsiteY157" fmla="*/ 5994990 h 8346397"/>
                <a:gd name="connsiteX158" fmla="*/ 3049040 w 4233616"/>
                <a:gd name="connsiteY158" fmla="*/ 6099765 h 8346397"/>
                <a:gd name="connsiteX159" fmla="*/ 3028402 w 4233616"/>
                <a:gd name="connsiteY159" fmla="*/ 6195807 h 8346397"/>
                <a:gd name="connsiteX160" fmla="*/ 2956170 w 4233616"/>
                <a:gd name="connsiteY160" fmla="*/ 6259310 h 8346397"/>
                <a:gd name="connsiteX161" fmla="*/ 2920452 w 4233616"/>
                <a:gd name="connsiteY161" fmla="*/ 6240259 h 8346397"/>
                <a:gd name="connsiteX162" fmla="*/ 2849015 w 4233616"/>
                <a:gd name="connsiteY162" fmla="*/ 6252165 h 8346397"/>
                <a:gd name="connsiteX163" fmla="*/ 2713283 w 4233616"/>
                <a:gd name="connsiteY163" fmla="*/ 6364084 h 8346397"/>
                <a:gd name="connsiteX164" fmla="*/ 2606127 w 4233616"/>
                <a:gd name="connsiteY164" fmla="*/ 6349797 h 8346397"/>
                <a:gd name="connsiteX165" fmla="*/ 2575171 w 4233616"/>
                <a:gd name="connsiteY165" fmla="*/ 6378372 h 8346397"/>
                <a:gd name="connsiteX166" fmla="*/ 2508495 w 4233616"/>
                <a:gd name="connsiteY166" fmla="*/ 6423614 h 8346397"/>
                <a:gd name="connsiteX167" fmla="*/ 2391815 w 4233616"/>
                <a:gd name="connsiteY167" fmla="*/ 6411709 h 8346397"/>
                <a:gd name="connsiteX168" fmla="*/ 2368002 w 4233616"/>
                <a:gd name="connsiteY168" fmla="*/ 6528390 h 8346397"/>
                <a:gd name="connsiteX169" fmla="*/ 2363240 w 4233616"/>
                <a:gd name="connsiteY169" fmla="*/ 6564109 h 8346397"/>
                <a:gd name="connsiteX170" fmla="*/ 2339428 w 4233616"/>
                <a:gd name="connsiteY170" fmla="*/ 6583159 h 8346397"/>
                <a:gd name="connsiteX171" fmla="*/ 2141783 w 4233616"/>
                <a:gd name="connsiteY171" fmla="*/ 6535534 h 8346397"/>
                <a:gd name="connsiteX172" fmla="*/ 2103683 w 4233616"/>
                <a:gd name="connsiteY172" fmla="*/ 6587922 h 8346397"/>
                <a:gd name="connsiteX173" fmla="*/ 2072727 w 4233616"/>
                <a:gd name="connsiteY173" fmla="*/ 6683172 h 8346397"/>
                <a:gd name="connsiteX174" fmla="*/ 2039389 w 4233616"/>
                <a:gd name="connsiteY174" fmla="*/ 6747465 h 8346397"/>
                <a:gd name="connsiteX175" fmla="*/ 2051296 w 4233616"/>
                <a:gd name="connsiteY175" fmla="*/ 6809378 h 8346397"/>
                <a:gd name="connsiteX176" fmla="*/ 2184646 w 4233616"/>
                <a:gd name="connsiteY176" fmla="*/ 6921297 h 8346397"/>
                <a:gd name="connsiteX177" fmla="*/ 2253702 w 4233616"/>
                <a:gd name="connsiteY177" fmla="*/ 6954634 h 8346397"/>
                <a:gd name="connsiteX178" fmla="*/ 2237033 w 4233616"/>
                <a:gd name="connsiteY178" fmla="*/ 6978447 h 8346397"/>
                <a:gd name="connsiteX179" fmla="*/ 2201315 w 4233616"/>
                <a:gd name="connsiteY179" fmla="*/ 6997497 h 8346397"/>
                <a:gd name="connsiteX180" fmla="*/ 2234652 w 4233616"/>
                <a:gd name="connsiteY180" fmla="*/ 7073697 h 8346397"/>
                <a:gd name="connsiteX181" fmla="*/ 2203696 w 4233616"/>
                <a:gd name="connsiteY181" fmla="*/ 7095128 h 8346397"/>
                <a:gd name="connsiteX182" fmla="*/ 2098921 w 4233616"/>
                <a:gd name="connsiteY182" fmla="*/ 7033215 h 8346397"/>
                <a:gd name="connsiteX183" fmla="*/ 2056058 w 4233616"/>
                <a:gd name="connsiteY183" fmla="*/ 7059409 h 8346397"/>
                <a:gd name="connsiteX184" fmla="*/ 1996527 w 4233616"/>
                <a:gd name="connsiteY184" fmla="*/ 6957015 h 8346397"/>
                <a:gd name="connsiteX185" fmla="*/ 1879846 w 4233616"/>
                <a:gd name="connsiteY185" fmla="*/ 6983209 h 8346397"/>
                <a:gd name="connsiteX186" fmla="*/ 1815552 w 4233616"/>
                <a:gd name="connsiteY186" fmla="*/ 6987972 h 8346397"/>
                <a:gd name="connsiteX187" fmla="*/ 1765546 w 4233616"/>
                <a:gd name="connsiteY187" fmla="*/ 6983210 h 8346397"/>
                <a:gd name="connsiteX188" fmla="*/ 1708396 w 4233616"/>
                <a:gd name="connsiteY188" fmla="*/ 7028453 h 8346397"/>
                <a:gd name="connsiteX189" fmla="*/ 1529802 w 4233616"/>
                <a:gd name="connsiteY189" fmla="*/ 6987972 h 8346397"/>
                <a:gd name="connsiteX190" fmla="*/ 1553614 w 4233616"/>
                <a:gd name="connsiteY190" fmla="*/ 7114178 h 8346397"/>
                <a:gd name="connsiteX191" fmla="*/ 1477415 w 4233616"/>
                <a:gd name="connsiteY191" fmla="*/ 7159422 h 8346397"/>
                <a:gd name="connsiteX192" fmla="*/ 1415502 w 4233616"/>
                <a:gd name="connsiteY192" fmla="*/ 7226096 h 8346397"/>
                <a:gd name="connsiteX193" fmla="*/ 1265483 w 4233616"/>
                <a:gd name="connsiteY193" fmla="*/ 7218953 h 8346397"/>
                <a:gd name="connsiteX194" fmla="*/ 1213096 w 4233616"/>
                <a:gd name="connsiteY194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22784 w 4233616"/>
                <a:gd name="connsiteY15" fmla="*/ 1584913 h 8346397"/>
                <a:gd name="connsiteX16" fmla="*/ 2577552 w 4233616"/>
                <a:gd name="connsiteY16" fmla="*/ 1527763 h 8346397"/>
                <a:gd name="connsiteX17" fmla="*/ 2634702 w 4233616"/>
                <a:gd name="connsiteY17" fmla="*/ 1492045 h 8346397"/>
                <a:gd name="connsiteX18" fmla="*/ 2672802 w 4233616"/>
                <a:gd name="connsiteY18" fmla="*/ 1368220 h 8346397"/>
                <a:gd name="connsiteX19" fmla="*/ 2806153 w 4233616"/>
                <a:gd name="connsiteY19" fmla="*/ 1334883 h 8346397"/>
                <a:gd name="connsiteX20" fmla="*/ 2944265 w 4233616"/>
                <a:gd name="connsiteY20" fmla="*/ 1325357 h 8346397"/>
                <a:gd name="connsiteX21" fmla="*/ 2968077 w 4233616"/>
                <a:gd name="connsiteY21" fmla="*/ 1206295 h 8346397"/>
                <a:gd name="connsiteX22" fmla="*/ 3049040 w 4233616"/>
                <a:gd name="connsiteY22" fmla="*/ 1169783 h 8346397"/>
                <a:gd name="connsiteX23" fmla="*/ 3153814 w 4233616"/>
                <a:gd name="connsiteY23" fmla="*/ 1125332 h 8346397"/>
                <a:gd name="connsiteX24" fmla="*/ 3225252 w 4233616"/>
                <a:gd name="connsiteY24" fmla="*/ 1049132 h 8346397"/>
                <a:gd name="connsiteX25" fmla="*/ 3310977 w 4233616"/>
                <a:gd name="connsiteY25" fmla="*/ 996745 h 8346397"/>
                <a:gd name="connsiteX26" fmla="*/ 3056977 w 4233616"/>
                <a:gd name="connsiteY26" fmla="*/ 982457 h 8346397"/>
                <a:gd name="connsiteX27" fmla="*/ 2958552 w 4233616"/>
                <a:gd name="connsiteY27" fmla="*/ 976107 h 8346397"/>
                <a:gd name="connsiteX28" fmla="*/ 2926802 w 4233616"/>
                <a:gd name="connsiteY28" fmla="*/ 906257 h 8346397"/>
                <a:gd name="connsiteX29" fmla="*/ 2866477 w 4233616"/>
                <a:gd name="connsiteY29" fmla="*/ 893559 h 8346397"/>
                <a:gd name="connsiteX30" fmla="*/ 2799802 w 4233616"/>
                <a:gd name="connsiteY30" fmla="*/ 874507 h 8346397"/>
                <a:gd name="connsiteX31" fmla="*/ 2761702 w 4233616"/>
                <a:gd name="connsiteY31" fmla="*/ 807832 h 8346397"/>
                <a:gd name="connsiteX32" fmla="*/ 2609302 w 4233616"/>
                <a:gd name="connsiteY32" fmla="*/ 760207 h 8346397"/>
                <a:gd name="connsiteX33" fmla="*/ 2580727 w 4233616"/>
                <a:gd name="connsiteY33" fmla="*/ 604632 h 8346397"/>
                <a:gd name="connsiteX34" fmla="*/ 2526752 w 4233616"/>
                <a:gd name="connsiteY34" fmla="*/ 531609 h 8346397"/>
                <a:gd name="connsiteX35" fmla="*/ 2596602 w 4233616"/>
                <a:gd name="connsiteY35" fmla="*/ 407782 h 8346397"/>
                <a:gd name="connsiteX36" fmla="*/ 2629939 w 4233616"/>
                <a:gd name="connsiteY36" fmla="*/ 310947 h 8346397"/>
                <a:gd name="connsiteX37" fmla="*/ 2517227 w 4233616"/>
                <a:gd name="connsiteY37" fmla="*/ 239507 h 8346397"/>
                <a:gd name="connsiteX38" fmla="*/ 2402927 w 4233616"/>
                <a:gd name="connsiteY38" fmla="*/ 271257 h 8346397"/>
                <a:gd name="connsiteX39" fmla="*/ 2275927 w 4233616"/>
                <a:gd name="connsiteY39" fmla="*/ 198232 h 8346397"/>
                <a:gd name="connsiteX40" fmla="*/ 2133052 w 4233616"/>
                <a:gd name="connsiteY40" fmla="*/ 233157 h 8346397"/>
                <a:gd name="connsiteX41" fmla="*/ 1913977 w 4233616"/>
                <a:gd name="connsiteY41" fmla="*/ 36309 h 8346397"/>
                <a:gd name="connsiteX42" fmla="*/ 1777452 w 4233616"/>
                <a:gd name="connsiteY42" fmla="*/ 13289 h 8346397"/>
                <a:gd name="connsiteX43" fmla="*/ 1703633 w 4233616"/>
                <a:gd name="connsiteY43" fmla="*/ 41864 h 8346397"/>
                <a:gd name="connsiteX44" fmla="*/ 1615527 w 4233616"/>
                <a:gd name="connsiteY44" fmla="*/ 75203 h 8346397"/>
                <a:gd name="connsiteX45" fmla="*/ 1515515 w 4233616"/>
                <a:gd name="connsiteY45" fmla="*/ 129971 h 8346397"/>
                <a:gd name="connsiteX46" fmla="*/ 1525040 w 4233616"/>
                <a:gd name="connsiteY46" fmla="*/ 194264 h 8346397"/>
                <a:gd name="connsiteX47" fmla="*/ 1505990 w 4233616"/>
                <a:gd name="connsiteY47" fmla="*/ 251415 h 8346397"/>
                <a:gd name="connsiteX48" fmla="*/ 1413121 w 4233616"/>
                <a:gd name="connsiteY48" fmla="*/ 270464 h 8346397"/>
                <a:gd name="connsiteX49" fmla="*/ 1339302 w 4233616"/>
                <a:gd name="connsiteY49" fmla="*/ 306184 h 8346397"/>
                <a:gd name="connsiteX50" fmla="*/ 1260721 w 4233616"/>
                <a:gd name="connsiteY50" fmla="*/ 346665 h 8346397"/>
                <a:gd name="connsiteX51" fmla="*/ 1191665 w 4233616"/>
                <a:gd name="connsiteY51" fmla="*/ 272847 h 8346397"/>
                <a:gd name="connsiteX52" fmla="*/ 1082127 w 4233616"/>
                <a:gd name="connsiteY52" fmla="*/ 353809 h 8346397"/>
                <a:gd name="connsiteX53" fmla="*/ 1020215 w 4233616"/>
                <a:gd name="connsiteY53" fmla="*/ 420484 h 8346397"/>
                <a:gd name="connsiteX54" fmla="*/ 858290 w 4233616"/>
                <a:gd name="connsiteY54" fmla="*/ 301422 h 8346397"/>
                <a:gd name="connsiteX55" fmla="*/ 796377 w 4233616"/>
                <a:gd name="connsiteY55" fmla="*/ 406196 h 8346397"/>
                <a:gd name="connsiteX56" fmla="*/ 755896 w 4233616"/>
                <a:gd name="connsiteY56" fmla="*/ 341903 h 8346397"/>
                <a:gd name="connsiteX57" fmla="*/ 689221 w 4233616"/>
                <a:gd name="connsiteY57" fmla="*/ 270465 h 8346397"/>
                <a:gd name="connsiteX58" fmla="*/ 667790 w 4233616"/>
                <a:gd name="connsiteY58" fmla="*/ 313328 h 8346397"/>
                <a:gd name="connsiteX59" fmla="*/ 620165 w 4233616"/>
                <a:gd name="connsiteY59" fmla="*/ 382384 h 8346397"/>
                <a:gd name="connsiteX60" fmla="*/ 589208 w 4233616"/>
                <a:gd name="connsiteY60" fmla="*/ 396672 h 8346397"/>
                <a:gd name="connsiteX61" fmla="*/ 498721 w 4233616"/>
                <a:gd name="connsiteY61" fmla="*/ 482397 h 8346397"/>
                <a:gd name="connsiteX62" fmla="*/ 396327 w 4233616"/>
                <a:gd name="connsiteY62" fmla="*/ 380003 h 8346397"/>
                <a:gd name="connsiteX63" fmla="*/ 243927 w 4233616"/>
                <a:gd name="connsiteY63" fmla="*/ 294278 h 8346397"/>
                <a:gd name="connsiteX64" fmla="*/ 174871 w 4233616"/>
                <a:gd name="connsiteY64" fmla="*/ 327615 h 8346397"/>
                <a:gd name="connsiteX65" fmla="*/ 127246 w 4233616"/>
                <a:gd name="connsiteY65" fmla="*/ 410959 h 8346397"/>
                <a:gd name="connsiteX66" fmla="*/ 43902 w 4233616"/>
                <a:gd name="connsiteY66" fmla="*/ 472872 h 8346397"/>
                <a:gd name="connsiteX67" fmla="*/ 8183 w 4233616"/>
                <a:gd name="connsiteY67" fmla="*/ 484778 h 8346397"/>
                <a:gd name="connsiteX68" fmla="*/ 198683 w 4233616"/>
                <a:gd name="connsiteY68" fmla="*/ 689565 h 8346397"/>
                <a:gd name="connsiteX69" fmla="*/ 265359 w 4233616"/>
                <a:gd name="connsiteY69" fmla="*/ 706234 h 8346397"/>
                <a:gd name="connsiteX70" fmla="*/ 298697 w 4233616"/>
                <a:gd name="connsiteY70" fmla="*/ 730047 h 8346397"/>
                <a:gd name="connsiteX71" fmla="*/ 296315 w 4233616"/>
                <a:gd name="connsiteY71" fmla="*/ 901496 h 8346397"/>
                <a:gd name="connsiteX72" fmla="*/ 362990 w 4233616"/>
                <a:gd name="connsiteY72" fmla="*/ 906259 h 8346397"/>
                <a:gd name="connsiteX73" fmla="*/ 401090 w 4233616"/>
                <a:gd name="connsiteY73" fmla="*/ 856253 h 8346397"/>
                <a:gd name="connsiteX74" fmla="*/ 482052 w 4233616"/>
                <a:gd name="connsiteY74" fmla="*/ 894353 h 8346397"/>
                <a:gd name="connsiteX75" fmla="*/ 420140 w 4233616"/>
                <a:gd name="connsiteY75" fmla="*/ 1039609 h 8346397"/>
                <a:gd name="connsiteX76" fmla="*/ 434427 w 4233616"/>
                <a:gd name="connsiteY76" fmla="*/ 1087234 h 8346397"/>
                <a:gd name="connsiteX77" fmla="*/ 379658 w 4233616"/>
                <a:gd name="connsiteY77" fmla="*/ 1139622 h 8346397"/>
                <a:gd name="connsiteX78" fmla="*/ 415377 w 4233616"/>
                <a:gd name="connsiteY78" fmla="*/ 1168196 h 8346397"/>
                <a:gd name="connsiteX79" fmla="*/ 486815 w 4233616"/>
                <a:gd name="connsiteY79" fmla="*/ 1256303 h 8346397"/>
                <a:gd name="connsiteX80" fmla="*/ 527296 w 4233616"/>
                <a:gd name="connsiteY80" fmla="*/ 1344409 h 8346397"/>
                <a:gd name="connsiteX81" fmla="*/ 636833 w 4233616"/>
                <a:gd name="connsiteY81" fmla="*/ 1396797 h 8346397"/>
                <a:gd name="connsiteX82" fmla="*/ 746371 w 4233616"/>
                <a:gd name="connsiteY82" fmla="*/ 1420609 h 8346397"/>
                <a:gd name="connsiteX83" fmla="*/ 829715 w 4233616"/>
                <a:gd name="connsiteY83" fmla="*/ 1468234 h 8346397"/>
                <a:gd name="connsiteX84" fmla="*/ 913058 w 4233616"/>
                <a:gd name="connsiteY84" fmla="*/ 1442040 h 8346397"/>
                <a:gd name="connsiteX85" fmla="*/ 994021 w 4233616"/>
                <a:gd name="connsiteY85" fmla="*/ 1368222 h 8346397"/>
                <a:gd name="connsiteX86" fmla="*/ 1103558 w 4233616"/>
                <a:gd name="connsiteY86" fmla="*/ 1351553 h 8346397"/>
                <a:gd name="connsiteX87" fmla="*/ 1170233 w 4233616"/>
                <a:gd name="connsiteY87" fmla="*/ 1356315 h 8346397"/>
                <a:gd name="connsiteX88" fmla="*/ 1329777 w 4233616"/>
                <a:gd name="connsiteY88" fmla="*/ 1465853 h 8346397"/>
                <a:gd name="connsiteX89" fmla="*/ 1389308 w 4233616"/>
                <a:gd name="connsiteY89" fmla="*/ 1494428 h 8346397"/>
                <a:gd name="connsiteX90" fmla="*/ 1260721 w 4233616"/>
                <a:gd name="connsiteY90" fmla="*/ 1596822 h 8346397"/>
                <a:gd name="connsiteX91" fmla="*/ 1263102 w 4233616"/>
                <a:gd name="connsiteY91" fmla="*/ 1661115 h 8346397"/>
                <a:gd name="connsiteX92" fmla="*/ 1425027 w 4233616"/>
                <a:gd name="connsiteY92" fmla="*/ 1613490 h 8346397"/>
                <a:gd name="connsiteX93" fmla="*/ 1386927 w 4233616"/>
                <a:gd name="connsiteY93" fmla="*/ 1677784 h 8346397"/>
                <a:gd name="connsiteX94" fmla="*/ 1405977 w 4233616"/>
                <a:gd name="connsiteY94" fmla="*/ 1751603 h 8346397"/>
                <a:gd name="connsiteX95" fmla="*/ 1517896 w 4233616"/>
                <a:gd name="connsiteY95" fmla="*/ 1787322 h 8346397"/>
                <a:gd name="connsiteX96" fmla="*/ 1591715 w 4233616"/>
                <a:gd name="connsiteY96" fmla="*/ 1803990 h 8346397"/>
                <a:gd name="connsiteX97" fmla="*/ 1501227 w 4233616"/>
                <a:gd name="connsiteY97" fmla="*/ 1934959 h 8346397"/>
                <a:gd name="connsiteX98" fmla="*/ 1494083 w 4233616"/>
                <a:gd name="connsiteY98" fmla="*/ 1984965 h 8346397"/>
                <a:gd name="connsiteX99" fmla="*/ 1422646 w 4233616"/>
                <a:gd name="connsiteY99" fmla="*/ 2020684 h 8346397"/>
                <a:gd name="connsiteX100" fmla="*/ 1391690 w 4233616"/>
                <a:gd name="connsiteY100" fmla="*/ 2082597 h 8346397"/>
                <a:gd name="connsiteX101" fmla="*/ 1260721 w 4233616"/>
                <a:gd name="connsiteY101" fmla="*/ 2056403 h 8346397"/>
                <a:gd name="connsiteX102" fmla="*/ 1139277 w 4233616"/>
                <a:gd name="connsiteY102" fmla="*/ 2056402 h 8346397"/>
                <a:gd name="connsiteX103" fmla="*/ 1072602 w 4233616"/>
                <a:gd name="connsiteY103" fmla="*/ 2084978 h 8346397"/>
                <a:gd name="connsiteX104" fmla="*/ 1065458 w 4233616"/>
                <a:gd name="connsiteY104" fmla="*/ 2184990 h 8346397"/>
                <a:gd name="connsiteX105" fmla="*/ 977352 w 4233616"/>
                <a:gd name="connsiteY105" fmla="*/ 2273097 h 8346397"/>
                <a:gd name="connsiteX106" fmla="*/ 1120227 w 4233616"/>
                <a:gd name="connsiteY106" fmla="*/ 2335009 h 8346397"/>
                <a:gd name="connsiteX107" fmla="*/ 1170234 w 4233616"/>
                <a:gd name="connsiteY107" fmla="*/ 2370727 h 8346397"/>
                <a:gd name="connsiteX108" fmla="*/ 1222621 w 4233616"/>
                <a:gd name="connsiteY108" fmla="*/ 2387397 h 8346397"/>
                <a:gd name="connsiteX109" fmla="*/ 1272627 w 4233616"/>
                <a:gd name="connsiteY109" fmla="*/ 2437403 h 8346397"/>
                <a:gd name="connsiteX110" fmla="*/ 1329777 w 4233616"/>
                <a:gd name="connsiteY110" fmla="*/ 2458834 h 8346397"/>
                <a:gd name="connsiteX111" fmla="*/ 1422646 w 4233616"/>
                <a:gd name="connsiteY111" fmla="*/ 2535034 h 8346397"/>
                <a:gd name="connsiteX112" fmla="*/ 1508371 w 4233616"/>
                <a:gd name="connsiteY112" fmla="*/ 2568373 h 8346397"/>
                <a:gd name="connsiteX113" fmla="*/ 1641721 w 4233616"/>
                <a:gd name="connsiteY113" fmla="*/ 2716009 h 8346397"/>
                <a:gd name="connsiteX114" fmla="*/ 1725065 w 4233616"/>
                <a:gd name="connsiteY114" fmla="*/ 2870790 h 8346397"/>
                <a:gd name="connsiteX115" fmla="*/ 1850477 w 4233616"/>
                <a:gd name="connsiteY115" fmla="*/ 2931907 h 8346397"/>
                <a:gd name="connsiteX116" fmla="*/ 1896514 w 4233616"/>
                <a:gd name="connsiteY116" fmla="*/ 2977947 h 8346397"/>
                <a:gd name="connsiteX117" fmla="*/ 1927471 w 4233616"/>
                <a:gd name="connsiteY117" fmla="*/ 3082722 h 8346397"/>
                <a:gd name="connsiteX118" fmla="*/ 1989383 w 4233616"/>
                <a:gd name="connsiteY118" fmla="*/ 3185115 h 8346397"/>
                <a:gd name="connsiteX119" fmla="*/ 2051296 w 4233616"/>
                <a:gd name="connsiteY119" fmla="*/ 3223215 h 8346397"/>
                <a:gd name="connsiteX120" fmla="*/ 2182265 w 4233616"/>
                <a:gd name="connsiteY120" fmla="*/ 3370853 h 8346397"/>
                <a:gd name="connsiteX121" fmla="*/ 2325139 w 4233616"/>
                <a:gd name="connsiteY121" fmla="*/ 3447053 h 8346397"/>
                <a:gd name="connsiteX122" fmla="*/ 2384671 w 4233616"/>
                <a:gd name="connsiteY122" fmla="*/ 3532778 h 8346397"/>
                <a:gd name="connsiteX123" fmla="*/ 2432296 w 4233616"/>
                <a:gd name="connsiteY123" fmla="*/ 3599453 h 8346397"/>
                <a:gd name="connsiteX124" fmla="*/ 2479921 w 4233616"/>
                <a:gd name="connsiteY124" fmla="*/ 3589929 h 8346397"/>
                <a:gd name="connsiteX125" fmla="*/ 2484683 w 4233616"/>
                <a:gd name="connsiteY125" fmla="*/ 3742328 h 8346397"/>
                <a:gd name="connsiteX126" fmla="*/ 2537071 w 4233616"/>
                <a:gd name="connsiteY126" fmla="*/ 3835197 h 8346397"/>
                <a:gd name="connsiteX127" fmla="*/ 2529927 w 4233616"/>
                <a:gd name="connsiteY127" fmla="*/ 3873297 h 8346397"/>
                <a:gd name="connsiteX128" fmla="*/ 2598983 w 4233616"/>
                <a:gd name="connsiteY128" fmla="*/ 3909015 h 8346397"/>
                <a:gd name="connsiteX129" fmla="*/ 2656133 w 4233616"/>
                <a:gd name="connsiteY129" fmla="*/ 3854247 h 8346397"/>
                <a:gd name="connsiteX130" fmla="*/ 2689471 w 4233616"/>
                <a:gd name="connsiteY130" fmla="*/ 3937590 h 8346397"/>
                <a:gd name="connsiteX131" fmla="*/ 2734715 w 4233616"/>
                <a:gd name="connsiteY131" fmla="*/ 3982834 h 8346397"/>
                <a:gd name="connsiteX132" fmla="*/ 2808533 w 4233616"/>
                <a:gd name="connsiteY132" fmla="*/ 4006647 h 8346397"/>
                <a:gd name="connsiteX133" fmla="*/ 2860921 w 4233616"/>
                <a:gd name="connsiteY133" fmla="*/ 4075703 h 8346397"/>
                <a:gd name="connsiteX134" fmla="*/ 2946646 w 4233616"/>
                <a:gd name="connsiteY134" fmla="*/ 4130472 h 8346397"/>
                <a:gd name="connsiteX135" fmla="*/ 2999033 w 4233616"/>
                <a:gd name="connsiteY135" fmla="*/ 4163809 h 8346397"/>
                <a:gd name="connsiteX136" fmla="*/ 2870446 w 4233616"/>
                <a:gd name="connsiteY136" fmla="*/ 4256678 h 8346397"/>
                <a:gd name="connsiteX137" fmla="*/ 2868064 w 4233616"/>
                <a:gd name="connsiteY137" fmla="*/ 4311446 h 8346397"/>
                <a:gd name="connsiteX138" fmla="*/ 2970458 w 4233616"/>
                <a:gd name="connsiteY138" fmla="*/ 4428128 h 8346397"/>
                <a:gd name="connsiteX139" fmla="*/ 3065708 w 4233616"/>
                <a:gd name="connsiteY139" fmla="*/ 4490040 h 8346397"/>
                <a:gd name="connsiteX140" fmla="*/ 3096665 w 4233616"/>
                <a:gd name="connsiteY140" fmla="*/ 4528140 h 8346397"/>
                <a:gd name="connsiteX141" fmla="*/ 3082377 w 4233616"/>
                <a:gd name="connsiteY141" fmla="*/ 4609103 h 8346397"/>
                <a:gd name="connsiteX142" fmla="*/ 3077615 w 4233616"/>
                <a:gd name="connsiteY142" fmla="*/ 4692447 h 8346397"/>
                <a:gd name="connsiteX143" fmla="*/ 3034752 w 4233616"/>
                <a:gd name="connsiteY143" fmla="*/ 4701972 h 8346397"/>
                <a:gd name="connsiteX144" fmla="*/ 3008558 w 4233616"/>
                <a:gd name="connsiteY144" fmla="*/ 4718640 h 8346397"/>
                <a:gd name="connsiteX145" fmla="*/ 3053802 w 4233616"/>
                <a:gd name="connsiteY145" fmla="*/ 4795632 h 8346397"/>
                <a:gd name="connsiteX146" fmla="*/ 3037133 w 4233616"/>
                <a:gd name="connsiteY146" fmla="*/ 4868659 h 8346397"/>
                <a:gd name="connsiteX147" fmla="*/ 3020465 w 4233616"/>
                <a:gd name="connsiteY147" fmla="*/ 5004390 h 8346397"/>
                <a:gd name="connsiteX148" fmla="*/ 2982365 w 4233616"/>
                <a:gd name="connsiteY148" fmla="*/ 5044872 h 8346397"/>
                <a:gd name="connsiteX149" fmla="*/ 2965696 w 4233616"/>
                <a:gd name="connsiteY149" fmla="*/ 5166315 h 8346397"/>
                <a:gd name="connsiteX150" fmla="*/ 2937121 w 4233616"/>
                <a:gd name="connsiteY150" fmla="*/ 5285378 h 8346397"/>
                <a:gd name="connsiteX151" fmla="*/ 2989508 w 4233616"/>
                <a:gd name="connsiteY151" fmla="*/ 5302047 h 8346397"/>
                <a:gd name="connsiteX152" fmla="*/ 2987127 w 4233616"/>
                <a:gd name="connsiteY152" fmla="*/ 5347290 h 8346397"/>
                <a:gd name="connsiteX153" fmla="*/ 2984746 w 4233616"/>
                <a:gd name="connsiteY153" fmla="*/ 5402059 h 8346397"/>
                <a:gd name="connsiteX154" fmla="*/ 3041896 w 4233616"/>
                <a:gd name="connsiteY154" fmla="*/ 5471115 h 8346397"/>
                <a:gd name="connsiteX155" fmla="*/ 3089521 w 4233616"/>
                <a:gd name="connsiteY155" fmla="*/ 5597322 h 8346397"/>
                <a:gd name="connsiteX156" fmla="*/ 2996652 w 4233616"/>
                <a:gd name="connsiteY156" fmla="*/ 5887834 h 8346397"/>
                <a:gd name="connsiteX157" fmla="*/ 3018083 w 4233616"/>
                <a:gd name="connsiteY157" fmla="*/ 5942603 h 8346397"/>
                <a:gd name="connsiteX158" fmla="*/ 3044277 w 4233616"/>
                <a:gd name="connsiteY158" fmla="*/ 5994990 h 8346397"/>
                <a:gd name="connsiteX159" fmla="*/ 3049040 w 4233616"/>
                <a:gd name="connsiteY159" fmla="*/ 6099765 h 8346397"/>
                <a:gd name="connsiteX160" fmla="*/ 3028402 w 4233616"/>
                <a:gd name="connsiteY160" fmla="*/ 6195807 h 8346397"/>
                <a:gd name="connsiteX161" fmla="*/ 2956170 w 4233616"/>
                <a:gd name="connsiteY161" fmla="*/ 6259310 h 8346397"/>
                <a:gd name="connsiteX162" fmla="*/ 2920452 w 4233616"/>
                <a:gd name="connsiteY162" fmla="*/ 6240259 h 8346397"/>
                <a:gd name="connsiteX163" fmla="*/ 2849015 w 4233616"/>
                <a:gd name="connsiteY163" fmla="*/ 6252165 h 8346397"/>
                <a:gd name="connsiteX164" fmla="*/ 2713283 w 4233616"/>
                <a:gd name="connsiteY164" fmla="*/ 6364084 h 8346397"/>
                <a:gd name="connsiteX165" fmla="*/ 2606127 w 4233616"/>
                <a:gd name="connsiteY165" fmla="*/ 6349797 h 8346397"/>
                <a:gd name="connsiteX166" fmla="*/ 2575171 w 4233616"/>
                <a:gd name="connsiteY166" fmla="*/ 6378372 h 8346397"/>
                <a:gd name="connsiteX167" fmla="*/ 2508495 w 4233616"/>
                <a:gd name="connsiteY167" fmla="*/ 6423614 h 8346397"/>
                <a:gd name="connsiteX168" fmla="*/ 2391815 w 4233616"/>
                <a:gd name="connsiteY168" fmla="*/ 6411709 h 8346397"/>
                <a:gd name="connsiteX169" fmla="*/ 2368002 w 4233616"/>
                <a:gd name="connsiteY169" fmla="*/ 6528390 h 8346397"/>
                <a:gd name="connsiteX170" fmla="*/ 2363240 w 4233616"/>
                <a:gd name="connsiteY170" fmla="*/ 6564109 h 8346397"/>
                <a:gd name="connsiteX171" fmla="*/ 2339428 w 4233616"/>
                <a:gd name="connsiteY171" fmla="*/ 6583159 h 8346397"/>
                <a:gd name="connsiteX172" fmla="*/ 2141783 w 4233616"/>
                <a:gd name="connsiteY172" fmla="*/ 6535534 h 8346397"/>
                <a:gd name="connsiteX173" fmla="*/ 2103683 w 4233616"/>
                <a:gd name="connsiteY173" fmla="*/ 6587922 h 8346397"/>
                <a:gd name="connsiteX174" fmla="*/ 2072727 w 4233616"/>
                <a:gd name="connsiteY174" fmla="*/ 6683172 h 8346397"/>
                <a:gd name="connsiteX175" fmla="*/ 2039389 w 4233616"/>
                <a:gd name="connsiteY175" fmla="*/ 6747465 h 8346397"/>
                <a:gd name="connsiteX176" fmla="*/ 2051296 w 4233616"/>
                <a:gd name="connsiteY176" fmla="*/ 6809378 h 8346397"/>
                <a:gd name="connsiteX177" fmla="*/ 2184646 w 4233616"/>
                <a:gd name="connsiteY177" fmla="*/ 6921297 h 8346397"/>
                <a:gd name="connsiteX178" fmla="*/ 2253702 w 4233616"/>
                <a:gd name="connsiteY178" fmla="*/ 6954634 h 8346397"/>
                <a:gd name="connsiteX179" fmla="*/ 2237033 w 4233616"/>
                <a:gd name="connsiteY179" fmla="*/ 6978447 h 8346397"/>
                <a:gd name="connsiteX180" fmla="*/ 2201315 w 4233616"/>
                <a:gd name="connsiteY180" fmla="*/ 6997497 h 8346397"/>
                <a:gd name="connsiteX181" fmla="*/ 2234652 w 4233616"/>
                <a:gd name="connsiteY181" fmla="*/ 7073697 h 8346397"/>
                <a:gd name="connsiteX182" fmla="*/ 2203696 w 4233616"/>
                <a:gd name="connsiteY182" fmla="*/ 7095128 h 8346397"/>
                <a:gd name="connsiteX183" fmla="*/ 2098921 w 4233616"/>
                <a:gd name="connsiteY183" fmla="*/ 7033215 h 8346397"/>
                <a:gd name="connsiteX184" fmla="*/ 2056058 w 4233616"/>
                <a:gd name="connsiteY184" fmla="*/ 7059409 h 8346397"/>
                <a:gd name="connsiteX185" fmla="*/ 1996527 w 4233616"/>
                <a:gd name="connsiteY185" fmla="*/ 6957015 h 8346397"/>
                <a:gd name="connsiteX186" fmla="*/ 1879846 w 4233616"/>
                <a:gd name="connsiteY186" fmla="*/ 6983209 h 8346397"/>
                <a:gd name="connsiteX187" fmla="*/ 1815552 w 4233616"/>
                <a:gd name="connsiteY187" fmla="*/ 6987972 h 8346397"/>
                <a:gd name="connsiteX188" fmla="*/ 1765546 w 4233616"/>
                <a:gd name="connsiteY188" fmla="*/ 6983210 h 8346397"/>
                <a:gd name="connsiteX189" fmla="*/ 1708396 w 4233616"/>
                <a:gd name="connsiteY189" fmla="*/ 7028453 h 8346397"/>
                <a:gd name="connsiteX190" fmla="*/ 1529802 w 4233616"/>
                <a:gd name="connsiteY190" fmla="*/ 6987972 h 8346397"/>
                <a:gd name="connsiteX191" fmla="*/ 1553614 w 4233616"/>
                <a:gd name="connsiteY191" fmla="*/ 7114178 h 8346397"/>
                <a:gd name="connsiteX192" fmla="*/ 1477415 w 4233616"/>
                <a:gd name="connsiteY192" fmla="*/ 7159422 h 8346397"/>
                <a:gd name="connsiteX193" fmla="*/ 1415502 w 4233616"/>
                <a:gd name="connsiteY193" fmla="*/ 7226096 h 8346397"/>
                <a:gd name="connsiteX194" fmla="*/ 1265483 w 4233616"/>
                <a:gd name="connsiteY194" fmla="*/ 7218953 h 8346397"/>
                <a:gd name="connsiteX195" fmla="*/ 1213096 w 4233616"/>
                <a:gd name="connsiteY195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22784 w 4233616"/>
                <a:gd name="connsiteY15" fmla="*/ 1584913 h 8346397"/>
                <a:gd name="connsiteX16" fmla="*/ 2577552 w 4233616"/>
                <a:gd name="connsiteY16" fmla="*/ 1527763 h 8346397"/>
                <a:gd name="connsiteX17" fmla="*/ 2606127 w 4233616"/>
                <a:gd name="connsiteY17" fmla="*/ 1499188 h 8346397"/>
                <a:gd name="connsiteX18" fmla="*/ 2634702 w 4233616"/>
                <a:gd name="connsiteY18" fmla="*/ 1492045 h 8346397"/>
                <a:gd name="connsiteX19" fmla="*/ 2672802 w 4233616"/>
                <a:gd name="connsiteY19" fmla="*/ 1368220 h 8346397"/>
                <a:gd name="connsiteX20" fmla="*/ 2806153 w 4233616"/>
                <a:gd name="connsiteY20" fmla="*/ 1334883 h 8346397"/>
                <a:gd name="connsiteX21" fmla="*/ 2944265 w 4233616"/>
                <a:gd name="connsiteY21" fmla="*/ 1325357 h 8346397"/>
                <a:gd name="connsiteX22" fmla="*/ 2968077 w 4233616"/>
                <a:gd name="connsiteY22" fmla="*/ 1206295 h 8346397"/>
                <a:gd name="connsiteX23" fmla="*/ 3049040 w 4233616"/>
                <a:gd name="connsiteY23" fmla="*/ 1169783 h 8346397"/>
                <a:gd name="connsiteX24" fmla="*/ 3153814 w 4233616"/>
                <a:gd name="connsiteY24" fmla="*/ 1125332 h 8346397"/>
                <a:gd name="connsiteX25" fmla="*/ 3225252 w 4233616"/>
                <a:gd name="connsiteY25" fmla="*/ 1049132 h 8346397"/>
                <a:gd name="connsiteX26" fmla="*/ 3310977 w 4233616"/>
                <a:gd name="connsiteY26" fmla="*/ 996745 h 8346397"/>
                <a:gd name="connsiteX27" fmla="*/ 3056977 w 4233616"/>
                <a:gd name="connsiteY27" fmla="*/ 982457 h 8346397"/>
                <a:gd name="connsiteX28" fmla="*/ 2958552 w 4233616"/>
                <a:gd name="connsiteY28" fmla="*/ 976107 h 8346397"/>
                <a:gd name="connsiteX29" fmla="*/ 2926802 w 4233616"/>
                <a:gd name="connsiteY29" fmla="*/ 906257 h 8346397"/>
                <a:gd name="connsiteX30" fmla="*/ 2866477 w 4233616"/>
                <a:gd name="connsiteY30" fmla="*/ 893559 h 8346397"/>
                <a:gd name="connsiteX31" fmla="*/ 2799802 w 4233616"/>
                <a:gd name="connsiteY31" fmla="*/ 874507 h 8346397"/>
                <a:gd name="connsiteX32" fmla="*/ 2761702 w 4233616"/>
                <a:gd name="connsiteY32" fmla="*/ 807832 h 8346397"/>
                <a:gd name="connsiteX33" fmla="*/ 2609302 w 4233616"/>
                <a:gd name="connsiteY33" fmla="*/ 760207 h 8346397"/>
                <a:gd name="connsiteX34" fmla="*/ 2580727 w 4233616"/>
                <a:gd name="connsiteY34" fmla="*/ 604632 h 8346397"/>
                <a:gd name="connsiteX35" fmla="*/ 2526752 w 4233616"/>
                <a:gd name="connsiteY35" fmla="*/ 531609 h 8346397"/>
                <a:gd name="connsiteX36" fmla="*/ 2596602 w 4233616"/>
                <a:gd name="connsiteY36" fmla="*/ 407782 h 8346397"/>
                <a:gd name="connsiteX37" fmla="*/ 2629939 w 4233616"/>
                <a:gd name="connsiteY37" fmla="*/ 310947 h 8346397"/>
                <a:gd name="connsiteX38" fmla="*/ 2517227 w 4233616"/>
                <a:gd name="connsiteY38" fmla="*/ 239507 h 8346397"/>
                <a:gd name="connsiteX39" fmla="*/ 2402927 w 4233616"/>
                <a:gd name="connsiteY39" fmla="*/ 271257 h 8346397"/>
                <a:gd name="connsiteX40" fmla="*/ 2275927 w 4233616"/>
                <a:gd name="connsiteY40" fmla="*/ 198232 h 8346397"/>
                <a:gd name="connsiteX41" fmla="*/ 2133052 w 4233616"/>
                <a:gd name="connsiteY41" fmla="*/ 233157 h 8346397"/>
                <a:gd name="connsiteX42" fmla="*/ 1913977 w 4233616"/>
                <a:gd name="connsiteY42" fmla="*/ 36309 h 8346397"/>
                <a:gd name="connsiteX43" fmla="*/ 1777452 w 4233616"/>
                <a:gd name="connsiteY43" fmla="*/ 13289 h 8346397"/>
                <a:gd name="connsiteX44" fmla="*/ 1703633 w 4233616"/>
                <a:gd name="connsiteY44" fmla="*/ 41864 h 8346397"/>
                <a:gd name="connsiteX45" fmla="*/ 1615527 w 4233616"/>
                <a:gd name="connsiteY45" fmla="*/ 75203 h 8346397"/>
                <a:gd name="connsiteX46" fmla="*/ 1515515 w 4233616"/>
                <a:gd name="connsiteY46" fmla="*/ 129971 h 8346397"/>
                <a:gd name="connsiteX47" fmla="*/ 1525040 w 4233616"/>
                <a:gd name="connsiteY47" fmla="*/ 194264 h 8346397"/>
                <a:gd name="connsiteX48" fmla="*/ 1505990 w 4233616"/>
                <a:gd name="connsiteY48" fmla="*/ 251415 h 8346397"/>
                <a:gd name="connsiteX49" fmla="*/ 1413121 w 4233616"/>
                <a:gd name="connsiteY49" fmla="*/ 270464 h 8346397"/>
                <a:gd name="connsiteX50" fmla="*/ 1339302 w 4233616"/>
                <a:gd name="connsiteY50" fmla="*/ 306184 h 8346397"/>
                <a:gd name="connsiteX51" fmla="*/ 1260721 w 4233616"/>
                <a:gd name="connsiteY51" fmla="*/ 346665 h 8346397"/>
                <a:gd name="connsiteX52" fmla="*/ 1191665 w 4233616"/>
                <a:gd name="connsiteY52" fmla="*/ 272847 h 8346397"/>
                <a:gd name="connsiteX53" fmla="*/ 1082127 w 4233616"/>
                <a:gd name="connsiteY53" fmla="*/ 353809 h 8346397"/>
                <a:gd name="connsiteX54" fmla="*/ 1020215 w 4233616"/>
                <a:gd name="connsiteY54" fmla="*/ 420484 h 8346397"/>
                <a:gd name="connsiteX55" fmla="*/ 858290 w 4233616"/>
                <a:gd name="connsiteY55" fmla="*/ 301422 h 8346397"/>
                <a:gd name="connsiteX56" fmla="*/ 796377 w 4233616"/>
                <a:gd name="connsiteY56" fmla="*/ 406196 h 8346397"/>
                <a:gd name="connsiteX57" fmla="*/ 755896 w 4233616"/>
                <a:gd name="connsiteY57" fmla="*/ 341903 h 8346397"/>
                <a:gd name="connsiteX58" fmla="*/ 689221 w 4233616"/>
                <a:gd name="connsiteY58" fmla="*/ 270465 h 8346397"/>
                <a:gd name="connsiteX59" fmla="*/ 667790 w 4233616"/>
                <a:gd name="connsiteY59" fmla="*/ 313328 h 8346397"/>
                <a:gd name="connsiteX60" fmla="*/ 620165 w 4233616"/>
                <a:gd name="connsiteY60" fmla="*/ 382384 h 8346397"/>
                <a:gd name="connsiteX61" fmla="*/ 589208 w 4233616"/>
                <a:gd name="connsiteY61" fmla="*/ 396672 h 8346397"/>
                <a:gd name="connsiteX62" fmla="*/ 498721 w 4233616"/>
                <a:gd name="connsiteY62" fmla="*/ 482397 h 8346397"/>
                <a:gd name="connsiteX63" fmla="*/ 396327 w 4233616"/>
                <a:gd name="connsiteY63" fmla="*/ 380003 h 8346397"/>
                <a:gd name="connsiteX64" fmla="*/ 243927 w 4233616"/>
                <a:gd name="connsiteY64" fmla="*/ 294278 h 8346397"/>
                <a:gd name="connsiteX65" fmla="*/ 174871 w 4233616"/>
                <a:gd name="connsiteY65" fmla="*/ 327615 h 8346397"/>
                <a:gd name="connsiteX66" fmla="*/ 127246 w 4233616"/>
                <a:gd name="connsiteY66" fmla="*/ 410959 h 8346397"/>
                <a:gd name="connsiteX67" fmla="*/ 43902 w 4233616"/>
                <a:gd name="connsiteY67" fmla="*/ 472872 h 8346397"/>
                <a:gd name="connsiteX68" fmla="*/ 8183 w 4233616"/>
                <a:gd name="connsiteY68" fmla="*/ 484778 h 8346397"/>
                <a:gd name="connsiteX69" fmla="*/ 198683 w 4233616"/>
                <a:gd name="connsiteY69" fmla="*/ 689565 h 8346397"/>
                <a:gd name="connsiteX70" fmla="*/ 265359 w 4233616"/>
                <a:gd name="connsiteY70" fmla="*/ 706234 h 8346397"/>
                <a:gd name="connsiteX71" fmla="*/ 298697 w 4233616"/>
                <a:gd name="connsiteY71" fmla="*/ 730047 h 8346397"/>
                <a:gd name="connsiteX72" fmla="*/ 296315 w 4233616"/>
                <a:gd name="connsiteY72" fmla="*/ 901496 h 8346397"/>
                <a:gd name="connsiteX73" fmla="*/ 362990 w 4233616"/>
                <a:gd name="connsiteY73" fmla="*/ 906259 h 8346397"/>
                <a:gd name="connsiteX74" fmla="*/ 401090 w 4233616"/>
                <a:gd name="connsiteY74" fmla="*/ 856253 h 8346397"/>
                <a:gd name="connsiteX75" fmla="*/ 482052 w 4233616"/>
                <a:gd name="connsiteY75" fmla="*/ 894353 h 8346397"/>
                <a:gd name="connsiteX76" fmla="*/ 420140 w 4233616"/>
                <a:gd name="connsiteY76" fmla="*/ 1039609 h 8346397"/>
                <a:gd name="connsiteX77" fmla="*/ 434427 w 4233616"/>
                <a:gd name="connsiteY77" fmla="*/ 1087234 h 8346397"/>
                <a:gd name="connsiteX78" fmla="*/ 379658 w 4233616"/>
                <a:gd name="connsiteY78" fmla="*/ 1139622 h 8346397"/>
                <a:gd name="connsiteX79" fmla="*/ 415377 w 4233616"/>
                <a:gd name="connsiteY79" fmla="*/ 1168196 h 8346397"/>
                <a:gd name="connsiteX80" fmla="*/ 486815 w 4233616"/>
                <a:gd name="connsiteY80" fmla="*/ 1256303 h 8346397"/>
                <a:gd name="connsiteX81" fmla="*/ 527296 w 4233616"/>
                <a:gd name="connsiteY81" fmla="*/ 1344409 h 8346397"/>
                <a:gd name="connsiteX82" fmla="*/ 636833 w 4233616"/>
                <a:gd name="connsiteY82" fmla="*/ 1396797 h 8346397"/>
                <a:gd name="connsiteX83" fmla="*/ 746371 w 4233616"/>
                <a:gd name="connsiteY83" fmla="*/ 1420609 h 8346397"/>
                <a:gd name="connsiteX84" fmla="*/ 829715 w 4233616"/>
                <a:gd name="connsiteY84" fmla="*/ 1468234 h 8346397"/>
                <a:gd name="connsiteX85" fmla="*/ 913058 w 4233616"/>
                <a:gd name="connsiteY85" fmla="*/ 1442040 h 8346397"/>
                <a:gd name="connsiteX86" fmla="*/ 994021 w 4233616"/>
                <a:gd name="connsiteY86" fmla="*/ 1368222 h 8346397"/>
                <a:gd name="connsiteX87" fmla="*/ 1103558 w 4233616"/>
                <a:gd name="connsiteY87" fmla="*/ 1351553 h 8346397"/>
                <a:gd name="connsiteX88" fmla="*/ 1170233 w 4233616"/>
                <a:gd name="connsiteY88" fmla="*/ 1356315 h 8346397"/>
                <a:gd name="connsiteX89" fmla="*/ 1329777 w 4233616"/>
                <a:gd name="connsiteY89" fmla="*/ 1465853 h 8346397"/>
                <a:gd name="connsiteX90" fmla="*/ 1389308 w 4233616"/>
                <a:gd name="connsiteY90" fmla="*/ 1494428 h 8346397"/>
                <a:gd name="connsiteX91" fmla="*/ 1260721 w 4233616"/>
                <a:gd name="connsiteY91" fmla="*/ 1596822 h 8346397"/>
                <a:gd name="connsiteX92" fmla="*/ 1263102 w 4233616"/>
                <a:gd name="connsiteY92" fmla="*/ 1661115 h 8346397"/>
                <a:gd name="connsiteX93" fmla="*/ 1425027 w 4233616"/>
                <a:gd name="connsiteY93" fmla="*/ 1613490 h 8346397"/>
                <a:gd name="connsiteX94" fmla="*/ 1386927 w 4233616"/>
                <a:gd name="connsiteY94" fmla="*/ 1677784 h 8346397"/>
                <a:gd name="connsiteX95" fmla="*/ 1405977 w 4233616"/>
                <a:gd name="connsiteY95" fmla="*/ 1751603 h 8346397"/>
                <a:gd name="connsiteX96" fmla="*/ 1517896 w 4233616"/>
                <a:gd name="connsiteY96" fmla="*/ 1787322 h 8346397"/>
                <a:gd name="connsiteX97" fmla="*/ 1591715 w 4233616"/>
                <a:gd name="connsiteY97" fmla="*/ 1803990 h 8346397"/>
                <a:gd name="connsiteX98" fmla="*/ 1501227 w 4233616"/>
                <a:gd name="connsiteY98" fmla="*/ 1934959 h 8346397"/>
                <a:gd name="connsiteX99" fmla="*/ 1494083 w 4233616"/>
                <a:gd name="connsiteY99" fmla="*/ 1984965 h 8346397"/>
                <a:gd name="connsiteX100" fmla="*/ 1422646 w 4233616"/>
                <a:gd name="connsiteY100" fmla="*/ 2020684 h 8346397"/>
                <a:gd name="connsiteX101" fmla="*/ 1391690 w 4233616"/>
                <a:gd name="connsiteY101" fmla="*/ 2082597 h 8346397"/>
                <a:gd name="connsiteX102" fmla="*/ 1260721 w 4233616"/>
                <a:gd name="connsiteY102" fmla="*/ 2056403 h 8346397"/>
                <a:gd name="connsiteX103" fmla="*/ 1139277 w 4233616"/>
                <a:gd name="connsiteY103" fmla="*/ 2056402 h 8346397"/>
                <a:gd name="connsiteX104" fmla="*/ 1072602 w 4233616"/>
                <a:gd name="connsiteY104" fmla="*/ 2084978 h 8346397"/>
                <a:gd name="connsiteX105" fmla="*/ 1065458 w 4233616"/>
                <a:gd name="connsiteY105" fmla="*/ 2184990 h 8346397"/>
                <a:gd name="connsiteX106" fmla="*/ 977352 w 4233616"/>
                <a:gd name="connsiteY106" fmla="*/ 2273097 h 8346397"/>
                <a:gd name="connsiteX107" fmla="*/ 1120227 w 4233616"/>
                <a:gd name="connsiteY107" fmla="*/ 2335009 h 8346397"/>
                <a:gd name="connsiteX108" fmla="*/ 1170234 w 4233616"/>
                <a:gd name="connsiteY108" fmla="*/ 2370727 h 8346397"/>
                <a:gd name="connsiteX109" fmla="*/ 1222621 w 4233616"/>
                <a:gd name="connsiteY109" fmla="*/ 2387397 h 8346397"/>
                <a:gd name="connsiteX110" fmla="*/ 1272627 w 4233616"/>
                <a:gd name="connsiteY110" fmla="*/ 2437403 h 8346397"/>
                <a:gd name="connsiteX111" fmla="*/ 1329777 w 4233616"/>
                <a:gd name="connsiteY111" fmla="*/ 2458834 h 8346397"/>
                <a:gd name="connsiteX112" fmla="*/ 1422646 w 4233616"/>
                <a:gd name="connsiteY112" fmla="*/ 2535034 h 8346397"/>
                <a:gd name="connsiteX113" fmla="*/ 1508371 w 4233616"/>
                <a:gd name="connsiteY113" fmla="*/ 2568373 h 8346397"/>
                <a:gd name="connsiteX114" fmla="*/ 1641721 w 4233616"/>
                <a:gd name="connsiteY114" fmla="*/ 2716009 h 8346397"/>
                <a:gd name="connsiteX115" fmla="*/ 1725065 w 4233616"/>
                <a:gd name="connsiteY115" fmla="*/ 2870790 h 8346397"/>
                <a:gd name="connsiteX116" fmla="*/ 1850477 w 4233616"/>
                <a:gd name="connsiteY116" fmla="*/ 2931907 h 8346397"/>
                <a:gd name="connsiteX117" fmla="*/ 1896514 w 4233616"/>
                <a:gd name="connsiteY117" fmla="*/ 2977947 h 8346397"/>
                <a:gd name="connsiteX118" fmla="*/ 1927471 w 4233616"/>
                <a:gd name="connsiteY118" fmla="*/ 3082722 h 8346397"/>
                <a:gd name="connsiteX119" fmla="*/ 1989383 w 4233616"/>
                <a:gd name="connsiteY119" fmla="*/ 3185115 h 8346397"/>
                <a:gd name="connsiteX120" fmla="*/ 2051296 w 4233616"/>
                <a:gd name="connsiteY120" fmla="*/ 3223215 h 8346397"/>
                <a:gd name="connsiteX121" fmla="*/ 2182265 w 4233616"/>
                <a:gd name="connsiteY121" fmla="*/ 3370853 h 8346397"/>
                <a:gd name="connsiteX122" fmla="*/ 2325139 w 4233616"/>
                <a:gd name="connsiteY122" fmla="*/ 3447053 h 8346397"/>
                <a:gd name="connsiteX123" fmla="*/ 2384671 w 4233616"/>
                <a:gd name="connsiteY123" fmla="*/ 3532778 h 8346397"/>
                <a:gd name="connsiteX124" fmla="*/ 2432296 w 4233616"/>
                <a:gd name="connsiteY124" fmla="*/ 3599453 h 8346397"/>
                <a:gd name="connsiteX125" fmla="*/ 2479921 w 4233616"/>
                <a:gd name="connsiteY125" fmla="*/ 3589929 h 8346397"/>
                <a:gd name="connsiteX126" fmla="*/ 2484683 w 4233616"/>
                <a:gd name="connsiteY126" fmla="*/ 3742328 h 8346397"/>
                <a:gd name="connsiteX127" fmla="*/ 2537071 w 4233616"/>
                <a:gd name="connsiteY127" fmla="*/ 3835197 h 8346397"/>
                <a:gd name="connsiteX128" fmla="*/ 2529927 w 4233616"/>
                <a:gd name="connsiteY128" fmla="*/ 3873297 h 8346397"/>
                <a:gd name="connsiteX129" fmla="*/ 2598983 w 4233616"/>
                <a:gd name="connsiteY129" fmla="*/ 3909015 h 8346397"/>
                <a:gd name="connsiteX130" fmla="*/ 2656133 w 4233616"/>
                <a:gd name="connsiteY130" fmla="*/ 3854247 h 8346397"/>
                <a:gd name="connsiteX131" fmla="*/ 2689471 w 4233616"/>
                <a:gd name="connsiteY131" fmla="*/ 3937590 h 8346397"/>
                <a:gd name="connsiteX132" fmla="*/ 2734715 w 4233616"/>
                <a:gd name="connsiteY132" fmla="*/ 3982834 h 8346397"/>
                <a:gd name="connsiteX133" fmla="*/ 2808533 w 4233616"/>
                <a:gd name="connsiteY133" fmla="*/ 4006647 h 8346397"/>
                <a:gd name="connsiteX134" fmla="*/ 2860921 w 4233616"/>
                <a:gd name="connsiteY134" fmla="*/ 4075703 h 8346397"/>
                <a:gd name="connsiteX135" fmla="*/ 2946646 w 4233616"/>
                <a:gd name="connsiteY135" fmla="*/ 4130472 h 8346397"/>
                <a:gd name="connsiteX136" fmla="*/ 2999033 w 4233616"/>
                <a:gd name="connsiteY136" fmla="*/ 4163809 h 8346397"/>
                <a:gd name="connsiteX137" fmla="*/ 2870446 w 4233616"/>
                <a:gd name="connsiteY137" fmla="*/ 4256678 h 8346397"/>
                <a:gd name="connsiteX138" fmla="*/ 2868064 w 4233616"/>
                <a:gd name="connsiteY138" fmla="*/ 4311446 h 8346397"/>
                <a:gd name="connsiteX139" fmla="*/ 2970458 w 4233616"/>
                <a:gd name="connsiteY139" fmla="*/ 4428128 h 8346397"/>
                <a:gd name="connsiteX140" fmla="*/ 3065708 w 4233616"/>
                <a:gd name="connsiteY140" fmla="*/ 4490040 h 8346397"/>
                <a:gd name="connsiteX141" fmla="*/ 3096665 w 4233616"/>
                <a:gd name="connsiteY141" fmla="*/ 4528140 h 8346397"/>
                <a:gd name="connsiteX142" fmla="*/ 3082377 w 4233616"/>
                <a:gd name="connsiteY142" fmla="*/ 4609103 h 8346397"/>
                <a:gd name="connsiteX143" fmla="*/ 3077615 w 4233616"/>
                <a:gd name="connsiteY143" fmla="*/ 4692447 h 8346397"/>
                <a:gd name="connsiteX144" fmla="*/ 3034752 w 4233616"/>
                <a:gd name="connsiteY144" fmla="*/ 4701972 h 8346397"/>
                <a:gd name="connsiteX145" fmla="*/ 3008558 w 4233616"/>
                <a:gd name="connsiteY145" fmla="*/ 4718640 h 8346397"/>
                <a:gd name="connsiteX146" fmla="*/ 3053802 w 4233616"/>
                <a:gd name="connsiteY146" fmla="*/ 4795632 h 8346397"/>
                <a:gd name="connsiteX147" fmla="*/ 3037133 w 4233616"/>
                <a:gd name="connsiteY147" fmla="*/ 4868659 h 8346397"/>
                <a:gd name="connsiteX148" fmla="*/ 3020465 w 4233616"/>
                <a:gd name="connsiteY148" fmla="*/ 5004390 h 8346397"/>
                <a:gd name="connsiteX149" fmla="*/ 2982365 w 4233616"/>
                <a:gd name="connsiteY149" fmla="*/ 5044872 h 8346397"/>
                <a:gd name="connsiteX150" fmla="*/ 2965696 w 4233616"/>
                <a:gd name="connsiteY150" fmla="*/ 5166315 h 8346397"/>
                <a:gd name="connsiteX151" fmla="*/ 2937121 w 4233616"/>
                <a:gd name="connsiteY151" fmla="*/ 5285378 h 8346397"/>
                <a:gd name="connsiteX152" fmla="*/ 2989508 w 4233616"/>
                <a:gd name="connsiteY152" fmla="*/ 5302047 h 8346397"/>
                <a:gd name="connsiteX153" fmla="*/ 2987127 w 4233616"/>
                <a:gd name="connsiteY153" fmla="*/ 5347290 h 8346397"/>
                <a:gd name="connsiteX154" fmla="*/ 2984746 w 4233616"/>
                <a:gd name="connsiteY154" fmla="*/ 5402059 h 8346397"/>
                <a:gd name="connsiteX155" fmla="*/ 3041896 w 4233616"/>
                <a:gd name="connsiteY155" fmla="*/ 5471115 h 8346397"/>
                <a:gd name="connsiteX156" fmla="*/ 3089521 w 4233616"/>
                <a:gd name="connsiteY156" fmla="*/ 5597322 h 8346397"/>
                <a:gd name="connsiteX157" fmla="*/ 2996652 w 4233616"/>
                <a:gd name="connsiteY157" fmla="*/ 5887834 h 8346397"/>
                <a:gd name="connsiteX158" fmla="*/ 3018083 w 4233616"/>
                <a:gd name="connsiteY158" fmla="*/ 5942603 h 8346397"/>
                <a:gd name="connsiteX159" fmla="*/ 3044277 w 4233616"/>
                <a:gd name="connsiteY159" fmla="*/ 5994990 h 8346397"/>
                <a:gd name="connsiteX160" fmla="*/ 3049040 w 4233616"/>
                <a:gd name="connsiteY160" fmla="*/ 6099765 h 8346397"/>
                <a:gd name="connsiteX161" fmla="*/ 3028402 w 4233616"/>
                <a:gd name="connsiteY161" fmla="*/ 6195807 h 8346397"/>
                <a:gd name="connsiteX162" fmla="*/ 2956170 w 4233616"/>
                <a:gd name="connsiteY162" fmla="*/ 6259310 h 8346397"/>
                <a:gd name="connsiteX163" fmla="*/ 2920452 w 4233616"/>
                <a:gd name="connsiteY163" fmla="*/ 6240259 h 8346397"/>
                <a:gd name="connsiteX164" fmla="*/ 2849015 w 4233616"/>
                <a:gd name="connsiteY164" fmla="*/ 6252165 h 8346397"/>
                <a:gd name="connsiteX165" fmla="*/ 2713283 w 4233616"/>
                <a:gd name="connsiteY165" fmla="*/ 6364084 h 8346397"/>
                <a:gd name="connsiteX166" fmla="*/ 2606127 w 4233616"/>
                <a:gd name="connsiteY166" fmla="*/ 6349797 h 8346397"/>
                <a:gd name="connsiteX167" fmla="*/ 2575171 w 4233616"/>
                <a:gd name="connsiteY167" fmla="*/ 6378372 h 8346397"/>
                <a:gd name="connsiteX168" fmla="*/ 2508495 w 4233616"/>
                <a:gd name="connsiteY168" fmla="*/ 6423614 h 8346397"/>
                <a:gd name="connsiteX169" fmla="*/ 2391815 w 4233616"/>
                <a:gd name="connsiteY169" fmla="*/ 6411709 h 8346397"/>
                <a:gd name="connsiteX170" fmla="*/ 2368002 w 4233616"/>
                <a:gd name="connsiteY170" fmla="*/ 6528390 h 8346397"/>
                <a:gd name="connsiteX171" fmla="*/ 2363240 w 4233616"/>
                <a:gd name="connsiteY171" fmla="*/ 6564109 h 8346397"/>
                <a:gd name="connsiteX172" fmla="*/ 2339428 w 4233616"/>
                <a:gd name="connsiteY172" fmla="*/ 6583159 h 8346397"/>
                <a:gd name="connsiteX173" fmla="*/ 2141783 w 4233616"/>
                <a:gd name="connsiteY173" fmla="*/ 6535534 h 8346397"/>
                <a:gd name="connsiteX174" fmla="*/ 2103683 w 4233616"/>
                <a:gd name="connsiteY174" fmla="*/ 6587922 h 8346397"/>
                <a:gd name="connsiteX175" fmla="*/ 2072727 w 4233616"/>
                <a:gd name="connsiteY175" fmla="*/ 6683172 h 8346397"/>
                <a:gd name="connsiteX176" fmla="*/ 2039389 w 4233616"/>
                <a:gd name="connsiteY176" fmla="*/ 6747465 h 8346397"/>
                <a:gd name="connsiteX177" fmla="*/ 2051296 w 4233616"/>
                <a:gd name="connsiteY177" fmla="*/ 6809378 h 8346397"/>
                <a:gd name="connsiteX178" fmla="*/ 2184646 w 4233616"/>
                <a:gd name="connsiteY178" fmla="*/ 6921297 h 8346397"/>
                <a:gd name="connsiteX179" fmla="*/ 2253702 w 4233616"/>
                <a:gd name="connsiteY179" fmla="*/ 6954634 h 8346397"/>
                <a:gd name="connsiteX180" fmla="*/ 2237033 w 4233616"/>
                <a:gd name="connsiteY180" fmla="*/ 6978447 h 8346397"/>
                <a:gd name="connsiteX181" fmla="*/ 2201315 w 4233616"/>
                <a:gd name="connsiteY181" fmla="*/ 6997497 h 8346397"/>
                <a:gd name="connsiteX182" fmla="*/ 2234652 w 4233616"/>
                <a:gd name="connsiteY182" fmla="*/ 7073697 h 8346397"/>
                <a:gd name="connsiteX183" fmla="*/ 2203696 w 4233616"/>
                <a:gd name="connsiteY183" fmla="*/ 7095128 h 8346397"/>
                <a:gd name="connsiteX184" fmla="*/ 2098921 w 4233616"/>
                <a:gd name="connsiteY184" fmla="*/ 7033215 h 8346397"/>
                <a:gd name="connsiteX185" fmla="*/ 2056058 w 4233616"/>
                <a:gd name="connsiteY185" fmla="*/ 7059409 h 8346397"/>
                <a:gd name="connsiteX186" fmla="*/ 1996527 w 4233616"/>
                <a:gd name="connsiteY186" fmla="*/ 6957015 h 8346397"/>
                <a:gd name="connsiteX187" fmla="*/ 1879846 w 4233616"/>
                <a:gd name="connsiteY187" fmla="*/ 6983209 h 8346397"/>
                <a:gd name="connsiteX188" fmla="*/ 1815552 w 4233616"/>
                <a:gd name="connsiteY188" fmla="*/ 6987972 h 8346397"/>
                <a:gd name="connsiteX189" fmla="*/ 1765546 w 4233616"/>
                <a:gd name="connsiteY189" fmla="*/ 6983210 h 8346397"/>
                <a:gd name="connsiteX190" fmla="*/ 1708396 w 4233616"/>
                <a:gd name="connsiteY190" fmla="*/ 7028453 h 8346397"/>
                <a:gd name="connsiteX191" fmla="*/ 1529802 w 4233616"/>
                <a:gd name="connsiteY191" fmla="*/ 6987972 h 8346397"/>
                <a:gd name="connsiteX192" fmla="*/ 1553614 w 4233616"/>
                <a:gd name="connsiteY192" fmla="*/ 7114178 h 8346397"/>
                <a:gd name="connsiteX193" fmla="*/ 1477415 w 4233616"/>
                <a:gd name="connsiteY193" fmla="*/ 7159422 h 8346397"/>
                <a:gd name="connsiteX194" fmla="*/ 1415502 w 4233616"/>
                <a:gd name="connsiteY194" fmla="*/ 7226096 h 8346397"/>
                <a:gd name="connsiteX195" fmla="*/ 1265483 w 4233616"/>
                <a:gd name="connsiteY195" fmla="*/ 7218953 h 8346397"/>
                <a:gd name="connsiteX196" fmla="*/ 1213096 w 4233616"/>
                <a:gd name="connsiteY19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13258 w 4233616"/>
                <a:gd name="connsiteY15" fmla="*/ 1630157 h 8346397"/>
                <a:gd name="connsiteX16" fmla="*/ 2522784 w 4233616"/>
                <a:gd name="connsiteY16" fmla="*/ 1584913 h 8346397"/>
                <a:gd name="connsiteX17" fmla="*/ 2577552 w 4233616"/>
                <a:gd name="connsiteY17" fmla="*/ 1527763 h 8346397"/>
                <a:gd name="connsiteX18" fmla="*/ 2606127 w 4233616"/>
                <a:gd name="connsiteY18" fmla="*/ 1499188 h 8346397"/>
                <a:gd name="connsiteX19" fmla="*/ 2634702 w 4233616"/>
                <a:gd name="connsiteY19" fmla="*/ 1492045 h 8346397"/>
                <a:gd name="connsiteX20" fmla="*/ 2672802 w 4233616"/>
                <a:gd name="connsiteY20" fmla="*/ 1368220 h 8346397"/>
                <a:gd name="connsiteX21" fmla="*/ 2806153 w 4233616"/>
                <a:gd name="connsiteY21" fmla="*/ 1334883 h 8346397"/>
                <a:gd name="connsiteX22" fmla="*/ 2944265 w 4233616"/>
                <a:gd name="connsiteY22" fmla="*/ 1325357 h 8346397"/>
                <a:gd name="connsiteX23" fmla="*/ 2968077 w 4233616"/>
                <a:gd name="connsiteY23" fmla="*/ 1206295 h 8346397"/>
                <a:gd name="connsiteX24" fmla="*/ 3049040 w 4233616"/>
                <a:gd name="connsiteY24" fmla="*/ 1169783 h 8346397"/>
                <a:gd name="connsiteX25" fmla="*/ 3153814 w 4233616"/>
                <a:gd name="connsiteY25" fmla="*/ 1125332 h 8346397"/>
                <a:gd name="connsiteX26" fmla="*/ 3225252 w 4233616"/>
                <a:gd name="connsiteY26" fmla="*/ 1049132 h 8346397"/>
                <a:gd name="connsiteX27" fmla="*/ 3310977 w 4233616"/>
                <a:gd name="connsiteY27" fmla="*/ 996745 h 8346397"/>
                <a:gd name="connsiteX28" fmla="*/ 3056977 w 4233616"/>
                <a:gd name="connsiteY28" fmla="*/ 982457 h 8346397"/>
                <a:gd name="connsiteX29" fmla="*/ 2958552 w 4233616"/>
                <a:gd name="connsiteY29" fmla="*/ 976107 h 8346397"/>
                <a:gd name="connsiteX30" fmla="*/ 2926802 w 4233616"/>
                <a:gd name="connsiteY30" fmla="*/ 906257 h 8346397"/>
                <a:gd name="connsiteX31" fmla="*/ 2866477 w 4233616"/>
                <a:gd name="connsiteY31" fmla="*/ 893559 h 8346397"/>
                <a:gd name="connsiteX32" fmla="*/ 2799802 w 4233616"/>
                <a:gd name="connsiteY32" fmla="*/ 874507 h 8346397"/>
                <a:gd name="connsiteX33" fmla="*/ 2761702 w 4233616"/>
                <a:gd name="connsiteY33" fmla="*/ 807832 h 8346397"/>
                <a:gd name="connsiteX34" fmla="*/ 2609302 w 4233616"/>
                <a:gd name="connsiteY34" fmla="*/ 760207 h 8346397"/>
                <a:gd name="connsiteX35" fmla="*/ 2580727 w 4233616"/>
                <a:gd name="connsiteY35" fmla="*/ 604632 h 8346397"/>
                <a:gd name="connsiteX36" fmla="*/ 2526752 w 4233616"/>
                <a:gd name="connsiteY36" fmla="*/ 531609 h 8346397"/>
                <a:gd name="connsiteX37" fmla="*/ 2596602 w 4233616"/>
                <a:gd name="connsiteY37" fmla="*/ 407782 h 8346397"/>
                <a:gd name="connsiteX38" fmla="*/ 2629939 w 4233616"/>
                <a:gd name="connsiteY38" fmla="*/ 310947 h 8346397"/>
                <a:gd name="connsiteX39" fmla="*/ 2517227 w 4233616"/>
                <a:gd name="connsiteY39" fmla="*/ 239507 h 8346397"/>
                <a:gd name="connsiteX40" fmla="*/ 2402927 w 4233616"/>
                <a:gd name="connsiteY40" fmla="*/ 271257 h 8346397"/>
                <a:gd name="connsiteX41" fmla="*/ 2275927 w 4233616"/>
                <a:gd name="connsiteY41" fmla="*/ 198232 h 8346397"/>
                <a:gd name="connsiteX42" fmla="*/ 2133052 w 4233616"/>
                <a:gd name="connsiteY42" fmla="*/ 233157 h 8346397"/>
                <a:gd name="connsiteX43" fmla="*/ 1913977 w 4233616"/>
                <a:gd name="connsiteY43" fmla="*/ 36309 h 8346397"/>
                <a:gd name="connsiteX44" fmla="*/ 1777452 w 4233616"/>
                <a:gd name="connsiteY44" fmla="*/ 13289 h 8346397"/>
                <a:gd name="connsiteX45" fmla="*/ 1703633 w 4233616"/>
                <a:gd name="connsiteY45" fmla="*/ 41864 h 8346397"/>
                <a:gd name="connsiteX46" fmla="*/ 1615527 w 4233616"/>
                <a:gd name="connsiteY46" fmla="*/ 75203 h 8346397"/>
                <a:gd name="connsiteX47" fmla="*/ 1515515 w 4233616"/>
                <a:gd name="connsiteY47" fmla="*/ 129971 h 8346397"/>
                <a:gd name="connsiteX48" fmla="*/ 1525040 w 4233616"/>
                <a:gd name="connsiteY48" fmla="*/ 194264 h 8346397"/>
                <a:gd name="connsiteX49" fmla="*/ 1505990 w 4233616"/>
                <a:gd name="connsiteY49" fmla="*/ 251415 h 8346397"/>
                <a:gd name="connsiteX50" fmla="*/ 1413121 w 4233616"/>
                <a:gd name="connsiteY50" fmla="*/ 270464 h 8346397"/>
                <a:gd name="connsiteX51" fmla="*/ 1339302 w 4233616"/>
                <a:gd name="connsiteY51" fmla="*/ 306184 h 8346397"/>
                <a:gd name="connsiteX52" fmla="*/ 1260721 w 4233616"/>
                <a:gd name="connsiteY52" fmla="*/ 346665 h 8346397"/>
                <a:gd name="connsiteX53" fmla="*/ 1191665 w 4233616"/>
                <a:gd name="connsiteY53" fmla="*/ 272847 h 8346397"/>
                <a:gd name="connsiteX54" fmla="*/ 1082127 w 4233616"/>
                <a:gd name="connsiteY54" fmla="*/ 353809 h 8346397"/>
                <a:gd name="connsiteX55" fmla="*/ 1020215 w 4233616"/>
                <a:gd name="connsiteY55" fmla="*/ 420484 h 8346397"/>
                <a:gd name="connsiteX56" fmla="*/ 858290 w 4233616"/>
                <a:gd name="connsiteY56" fmla="*/ 301422 h 8346397"/>
                <a:gd name="connsiteX57" fmla="*/ 796377 w 4233616"/>
                <a:gd name="connsiteY57" fmla="*/ 406196 h 8346397"/>
                <a:gd name="connsiteX58" fmla="*/ 755896 w 4233616"/>
                <a:gd name="connsiteY58" fmla="*/ 341903 h 8346397"/>
                <a:gd name="connsiteX59" fmla="*/ 689221 w 4233616"/>
                <a:gd name="connsiteY59" fmla="*/ 270465 h 8346397"/>
                <a:gd name="connsiteX60" fmla="*/ 667790 w 4233616"/>
                <a:gd name="connsiteY60" fmla="*/ 313328 h 8346397"/>
                <a:gd name="connsiteX61" fmla="*/ 620165 w 4233616"/>
                <a:gd name="connsiteY61" fmla="*/ 382384 h 8346397"/>
                <a:gd name="connsiteX62" fmla="*/ 589208 w 4233616"/>
                <a:gd name="connsiteY62" fmla="*/ 396672 h 8346397"/>
                <a:gd name="connsiteX63" fmla="*/ 498721 w 4233616"/>
                <a:gd name="connsiteY63" fmla="*/ 482397 h 8346397"/>
                <a:gd name="connsiteX64" fmla="*/ 396327 w 4233616"/>
                <a:gd name="connsiteY64" fmla="*/ 380003 h 8346397"/>
                <a:gd name="connsiteX65" fmla="*/ 243927 w 4233616"/>
                <a:gd name="connsiteY65" fmla="*/ 294278 h 8346397"/>
                <a:gd name="connsiteX66" fmla="*/ 174871 w 4233616"/>
                <a:gd name="connsiteY66" fmla="*/ 327615 h 8346397"/>
                <a:gd name="connsiteX67" fmla="*/ 127246 w 4233616"/>
                <a:gd name="connsiteY67" fmla="*/ 410959 h 8346397"/>
                <a:gd name="connsiteX68" fmla="*/ 43902 w 4233616"/>
                <a:gd name="connsiteY68" fmla="*/ 472872 h 8346397"/>
                <a:gd name="connsiteX69" fmla="*/ 8183 w 4233616"/>
                <a:gd name="connsiteY69" fmla="*/ 484778 h 8346397"/>
                <a:gd name="connsiteX70" fmla="*/ 198683 w 4233616"/>
                <a:gd name="connsiteY70" fmla="*/ 689565 h 8346397"/>
                <a:gd name="connsiteX71" fmla="*/ 265359 w 4233616"/>
                <a:gd name="connsiteY71" fmla="*/ 706234 h 8346397"/>
                <a:gd name="connsiteX72" fmla="*/ 298697 w 4233616"/>
                <a:gd name="connsiteY72" fmla="*/ 730047 h 8346397"/>
                <a:gd name="connsiteX73" fmla="*/ 296315 w 4233616"/>
                <a:gd name="connsiteY73" fmla="*/ 901496 h 8346397"/>
                <a:gd name="connsiteX74" fmla="*/ 362990 w 4233616"/>
                <a:gd name="connsiteY74" fmla="*/ 906259 h 8346397"/>
                <a:gd name="connsiteX75" fmla="*/ 401090 w 4233616"/>
                <a:gd name="connsiteY75" fmla="*/ 856253 h 8346397"/>
                <a:gd name="connsiteX76" fmla="*/ 482052 w 4233616"/>
                <a:gd name="connsiteY76" fmla="*/ 894353 h 8346397"/>
                <a:gd name="connsiteX77" fmla="*/ 420140 w 4233616"/>
                <a:gd name="connsiteY77" fmla="*/ 1039609 h 8346397"/>
                <a:gd name="connsiteX78" fmla="*/ 434427 w 4233616"/>
                <a:gd name="connsiteY78" fmla="*/ 1087234 h 8346397"/>
                <a:gd name="connsiteX79" fmla="*/ 379658 w 4233616"/>
                <a:gd name="connsiteY79" fmla="*/ 1139622 h 8346397"/>
                <a:gd name="connsiteX80" fmla="*/ 415377 w 4233616"/>
                <a:gd name="connsiteY80" fmla="*/ 1168196 h 8346397"/>
                <a:gd name="connsiteX81" fmla="*/ 486815 w 4233616"/>
                <a:gd name="connsiteY81" fmla="*/ 1256303 h 8346397"/>
                <a:gd name="connsiteX82" fmla="*/ 527296 w 4233616"/>
                <a:gd name="connsiteY82" fmla="*/ 1344409 h 8346397"/>
                <a:gd name="connsiteX83" fmla="*/ 636833 w 4233616"/>
                <a:gd name="connsiteY83" fmla="*/ 1396797 h 8346397"/>
                <a:gd name="connsiteX84" fmla="*/ 746371 w 4233616"/>
                <a:gd name="connsiteY84" fmla="*/ 1420609 h 8346397"/>
                <a:gd name="connsiteX85" fmla="*/ 829715 w 4233616"/>
                <a:gd name="connsiteY85" fmla="*/ 1468234 h 8346397"/>
                <a:gd name="connsiteX86" fmla="*/ 913058 w 4233616"/>
                <a:gd name="connsiteY86" fmla="*/ 1442040 h 8346397"/>
                <a:gd name="connsiteX87" fmla="*/ 994021 w 4233616"/>
                <a:gd name="connsiteY87" fmla="*/ 1368222 h 8346397"/>
                <a:gd name="connsiteX88" fmla="*/ 1103558 w 4233616"/>
                <a:gd name="connsiteY88" fmla="*/ 1351553 h 8346397"/>
                <a:gd name="connsiteX89" fmla="*/ 1170233 w 4233616"/>
                <a:gd name="connsiteY89" fmla="*/ 1356315 h 8346397"/>
                <a:gd name="connsiteX90" fmla="*/ 1329777 w 4233616"/>
                <a:gd name="connsiteY90" fmla="*/ 1465853 h 8346397"/>
                <a:gd name="connsiteX91" fmla="*/ 1389308 w 4233616"/>
                <a:gd name="connsiteY91" fmla="*/ 1494428 h 8346397"/>
                <a:gd name="connsiteX92" fmla="*/ 1260721 w 4233616"/>
                <a:gd name="connsiteY92" fmla="*/ 1596822 h 8346397"/>
                <a:gd name="connsiteX93" fmla="*/ 1263102 w 4233616"/>
                <a:gd name="connsiteY93" fmla="*/ 1661115 h 8346397"/>
                <a:gd name="connsiteX94" fmla="*/ 1425027 w 4233616"/>
                <a:gd name="connsiteY94" fmla="*/ 1613490 h 8346397"/>
                <a:gd name="connsiteX95" fmla="*/ 1386927 w 4233616"/>
                <a:gd name="connsiteY95" fmla="*/ 1677784 h 8346397"/>
                <a:gd name="connsiteX96" fmla="*/ 1405977 w 4233616"/>
                <a:gd name="connsiteY96" fmla="*/ 1751603 h 8346397"/>
                <a:gd name="connsiteX97" fmla="*/ 1517896 w 4233616"/>
                <a:gd name="connsiteY97" fmla="*/ 1787322 h 8346397"/>
                <a:gd name="connsiteX98" fmla="*/ 1591715 w 4233616"/>
                <a:gd name="connsiteY98" fmla="*/ 1803990 h 8346397"/>
                <a:gd name="connsiteX99" fmla="*/ 1501227 w 4233616"/>
                <a:gd name="connsiteY99" fmla="*/ 1934959 h 8346397"/>
                <a:gd name="connsiteX100" fmla="*/ 1494083 w 4233616"/>
                <a:gd name="connsiteY100" fmla="*/ 1984965 h 8346397"/>
                <a:gd name="connsiteX101" fmla="*/ 1422646 w 4233616"/>
                <a:gd name="connsiteY101" fmla="*/ 2020684 h 8346397"/>
                <a:gd name="connsiteX102" fmla="*/ 1391690 w 4233616"/>
                <a:gd name="connsiteY102" fmla="*/ 2082597 h 8346397"/>
                <a:gd name="connsiteX103" fmla="*/ 1260721 w 4233616"/>
                <a:gd name="connsiteY103" fmla="*/ 2056403 h 8346397"/>
                <a:gd name="connsiteX104" fmla="*/ 1139277 w 4233616"/>
                <a:gd name="connsiteY104" fmla="*/ 2056402 h 8346397"/>
                <a:gd name="connsiteX105" fmla="*/ 1072602 w 4233616"/>
                <a:gd name="connsiteY105" fmla="*/ 2084978 h 8346397"/>
                <a:gd name="connsiteX106" fmla="*/ 1065458 w 4233616"/>
                <a:gd name="connsiteY106" fmla="*/ 2184990 h 8346397"/>
                <a:gd name="connsiteX107" fmla="*/ 977352 w 4233616"/>
                <a:gd name="connsiteY107" fmla="*/ 2273097 h 8346397"/>
                <a:gd name="connsiteX108" fmla="*/ 1120227 w 4233616"/>
                <a:gd name="connsiteY108" fmla="*/ 2335009 h 8346397"/>
                <a:gd name="connsiteX109" fmla="*/ 1170234 w 4233616"/>
                <a:gd name="connsiteY109" fmla="*/ 2370727 h 8346397"/>
                <a:gd name="connsiteX110" fmla="*/ 1222621 w 4233616"/>
                <a:gd name="connsiteY110" fmla="*/ 2387397 h 8346397"/>
                <a:gd name="connsiteX111" fmla="*/ 1272627 w 4233616"/>
                <a:gd name="connsiteY111" fmla="*/ 2437403 h 8346397"/>
                <a:gd name="connsiteX112" fmla="*/ 1329777 w 4233616"/>
                <a:gd name="connsiteY112" fmla="*/ 2458834 h 8346397"/>
                <a:gd name="connsiteX113" fmla="*/ 1422646 w 4233616"/>
                <a:gd name="connsiteY113" fmla="*/ 2535034 h 8346397"/>
                <a:gd name="connsiteX114" fmla="*/ 1508371 w 4233616"/>
                <a:gd name="connsiteY114" fmla="*/ 2568373 h 8346397"/>
                <a:gd name="connsiteX115" fmla="*/ 1641721 w 4233616"/>
                <a:gd name="connsiteY115" fmla="*/ 2716009 h 8346397"/>
                <a:gd name="connsiteX116" fmla="*/ 1725065 w 4233616"/>
                <a:gd name="connsiteY116" fmla="*/ 2870790 h 8346397"/>
                <a:gd name="connsiteX117" fmla="*/ 1850477 w 4233616"/>
                <a:gd name="connsiteY117" fmla="*/ 2931907 h 8346397"/>
                <a:gd name="connsiteX118" fmla="*/ 1896514 w 4233616"/>
                <a:gd name="connsiteY118" fmla="*/ 2977947 h 8346397"/>
                <a:gd name="connsiteX119" fmla="*/ 1927471 w 4233616"/>
                <a:gd name="connsiteY119" fmla="*/ 3082722 h 8346397"/>
                <a:gd name="connsiteX120" fmla="*/ 1989383 w 4233616"/>
                <a:gd name="connsiteY120" fmla="*/ 3185115 h 8346397"/>
                <a:gd name="connsiteX121" fmla="*/ 2051296 w 4233616"/>
                <a:gd name="connsiteY121" fmla="*/ 3223215 h 8346397"/>
                <a:gd name="connsiteX122" fmla="*/ 2182265 w 4233616"/>
                <a:gd name="connsiteY122" fmla="*/ 3370853 h 8346397"/>
                <a:gd name="connsiteX123" fmla="*/ 2325139 w 4233616"/>
                <a:gd name="connsiteY123" fmla="*/ 3447053 h 8346397"/>
                <a:gd name="connsiteX124" fmla="*/ 2384671 w 4233616"/>
                <a:gd name="connsiteY124" fmla="*/ 3532778 h 8346397"/>
                <a:gd name="connsiteX125" fmla="*/ 2432296 w 4233616"/>
                <a:gd name="connsiteY125" fmla="*/ 3599453 h 8346397"/>
                <a:gd name="connsiteX126" fmla="*/ 2479921 w 4233616"/>
                <a:gd name="connsiteY126" fmla="*/ 3589929 h 8346397"/>
                <a:gd name="connsiteX127" fmla="*/ 2484683 w 4233616"/>
                <a:gd name="connsiteY127" fmla="*/ 3742328 h 8346397"/>
                <a:gd name="connsiteX128" fmla="*/ 2537071 w 4233616"/>
                <a:gd name="connsiteY128" fmla="*/ 3835197 h 8346397"/>
                <a:gd name="connsiteX129" fmla="*/ 2529927 w 4233616"/>
                <a:gd name="connsiteY129" fmla="*/ 3873297 h 8346397"/>
                <a:gd name="connsiteX130" fmla="*/ 2598983 w 4233616"/>
                <a:gd name="connsiteY130" fmla="*/ 3909015 h 8346397"/>
                <a:gd name="connsiteX131" fmla="*/ 2656133 w 4233616"/>
                <a:gd name="connsiteY131" fmla="*/ 3854247 h 8346397"/>
                <a:gd name="connsiteX132" fmla="*/ 2689471 w 4233616"/>
                <a:gd name="connsiteY132" fmla="*/ 3937590 h 8346397"/>
                <a:gd name="connsiteX133" fmla="*/ 2734715 w 4233616"/>
                <a:gd name="connsiteY133" fmla="*/ 3982834 h 8346397"/>
                <a:gd name="connsiteX134" fmla="*/ 2808533 w 4233616"/>
                <a:gd name="connsiteY134" fmla="*/ 4006647 h 8346397"/>
                <a:gd name="connsiteX135" fmla="*/ 2860921 w 4233616"/>
                <a:gd name="connsiteY135" fmla="*/ 4075703 h 8346397"/>
                <a:gd name="connsiteX136" fmla="*/ 2946646 w 4233616"/>
                <a:gd name="connsiteY136" fmla="*/ 4130472 h 8346397"/>
                <a:gd name="connsiteX137" fmla="*/ 2999033 w 4233616"/>
                <a:gd name="connsiteY137" fmla="*/ 4163809 h 8346397"/>
                <a:gd name="connsiteX138" fmla="*/ 2870446 w 4233616"/>
                <a:gd name="connsiteY138" fmla="*/ 4256678 h 8346397"/>
                <a:gd name="connsiteX139" fmla="*/ 2868064 w 4233616"/>
                <a:gd name="connsiteY139" fmla="*/ 4311446 h 8346397"/>
                <a:gd name="connsiteX140" fmla="*/ 2970458 w 4233616"/>
                <a:gd name="connsiteY140" fmla="*/ 4428128 h 8346397"/>
                <a:gd name="connsiteX141" fmla="*/ 3065708 w 4233616"/>
                <a:gd name="connsiteY141" fmla="*/ 4490040 h 8346397"/>
                <a:gd name="connsiteX142" fmla="*/ 3096665 w 4233616"/>
                <a:gd name="connsiteY142" fmla="*/ 4528140 h 8346397"/>
                <a:gd name="connsiteX143" fmla="*/ 3082377 w 4233616"/>
                <a:gd name="connsiteY143" fmla="*/ 4609103 h 8346397"/>
                <a:gd name="connsiteX144" fmla="*/ 3077615 w 4233616"/>
                <a:gd name="connsiteY144" fmla="*/ 4692447 h 8346397"/>
                <a:gd name="connsiteX145" fmla="*/ 3034752 w 4233616"/>
                <a:gd name="connsiteY145" fmla="*/ 4701972 h 8346397"/>
                <a:gd name="connsiteX146" fmla="*/ 3008558 w 4233616"/>
                <a:gd name="connsiteY146" fmla="*/ 4718640 h 8346397"/>
                <a:gd name="connsiteX147" fmla="*/ 3053802 w 4233616"/>
                <a:gd name="connsiteY147" fmla="*/ 4795632 h 8346397"/>
                <a:gd name="connsiteX148" fmla="*/ 3037133 w 4233616"/>
                <a:gd name="connsiteY148" fmla="*/ 4868659 h 8346397"/>
                <a:gd name="connsiteX149" fmla="*/ 3020465 w 4233616"/>
                <a:gd name="connsiteY149" fmla="*/ 5004390 h 8346397"/>
                <a:gd name="connsiteX150" fmla="*/ 2982365 w 4233616"/>
                <a:gd name="connsiteY150" fmla="*/ 5044872 h 8346397"/>
                <a:gd name="connsiteX151" fmla="*/ 2965696 w 4233616"/>
                <a:gd name="connsiteY151" fmla="*/ 5166315 h 8346397"/>
                <a:gd name="connsiteX152" fmla="*/ 2937121 w 4233616"/>
                <a:gd name="connsiteY152" fmla="*/ 5285378 h 8346397"/>
                <a:gd name="connsiteX153" fmla="*/ 2989508 w 4233616"/>
                <a:gd name="connsiteY153" fmla="*/ 5302047 h 8346397"/>
                <a:gd name="connsiteX154" fmla="*/ 2987127 w 4233616"/>
                <a:gd name="connsiteY154" fmla="*/ 5347290 h 8346397"/>
                <a:gd name="connsiteX155" fmla="*/ 2984746 w 4233616"/>
                <a:gd name="connsiteY155" fmla="*/ 5402059 h 8346397"/>
                <a:gd name="connsiteX156" fmla="*/ 3041896 w 4233616"/>
                <a:gd name="connsiteY156" fmla="*/ 5471115 h 8346397"/>
                <a:gd name="connsiteX157" fmla="*/ 3089521 w 4233616"/>
                <a:gd name="connsiteY157" fmla="*/ 5597322 h 8346397"/>
                <a:gd name="connsiteX158" fmla="*/ 2996652 w 4233616"/>
                <a:gd name="connsiteY158" fmla="*/ 5887834 h 8346397"/>
                <a:gd name="connsiteX159" fmla="*/ 3018083 w 4233616"/>
                <a:gd name="connsiteY159" fmla="*/ 5942603 h 8346397"/>
                <a:gd name="connsiteX160" fmla="*/ 3044277 w 4233616"/>
                <a:gd name="connsiteY160" fmla="*/ 5994990 h 8346397"/>
                <a:gd name="connsiteX161" fmla="*/ 3049040 w 4233616"/>
                <a:gd name="connsiteY161" fmla="*/ 6099765 h 8346397"/>
                <a:gd name="connsiteX162" fmla="*/ 3028402 w 4233616"/>
                <a:gd name="connsiteY162" fmla="*/ 6195807 h 8346397"/>
                <a:gd name="connsiteX163" fmla="*/ 2956170 w 4233616"/>
                <a:gd name="connsiteY163" fmla="*/ 6259310 h 8346397"/>
                <a:gd name="connsiteX164" fmla="*/ 2920452 w 4233616"/>
                <a:gd name="connsiteY164" fmla="*/ 6240259 h 8346397"/>
                <a:gd name="connsiteX165" fmla="*/ 2849015 w 4233616"/>
                <a:gd name="connsiteY165" fmla="*/ 6252165 h 8346397"/>
                <a:gd name="connsiteX166" fmla="*/ 2713283 w 4233616"/>
                <a:gd name="connsiteY166" fmla="*/ 6364084 h 8346397"/>
                <a:gd name="connsiteX167" fmla="*/ 2606127 w 4233616"/>
                <a:gd name="connsiteY167" fmla="*/ 6349797 h 8346397"/>
                <a:gd name="connsiteX168" fmla="*/ 2575171 w 4233616"/>
                <a:gd name="connsiteY168" fmla="*/ 6378372 h 8346397"/>
                <a:gd name="connsiteX169" fmla="*/ 2508495 w 4233616"/>
                <a:gd name="connsiteY169" fmla="*/ 6423614 h 8346397"/>
                <a:gd name="connsiteX170" fmla="*/ 2391815 w 4233616"/>
                <a:gd name="connsiteY170" fmla="*/ 6411709 h 8346397"/>
                <a:gd name="connsiteX171" fmla="*/ 2368002 w 4233616"/>
                <a:gd name="connsiteY171" fmla="*/ 6528390 h 8346397"/>
                <a:gd name="connsiteX172" fmla="*/ 2363240 w 4233616"/>
                <a:gd name="connsiteY172" fmla="*/ 6564109 h 8346397"/>
                <a:gd name="connsiteX173" fmla="*/ 2339428 w 4233616"/>
                <a:gd name="connsiteY173" fmla="*/ 6583159 h 8346397"/>
                <a:gd name="connsiteX174" fmla="*/ 2141783 w 4233616"/>
                <a:gd name="connsiteY174" fmla="*/ 6535534 h 8346397"/>
                <a:gd name="connsiteX175" fmla="*/ 2103683 w 4233616"/>
                <a:gd name="connsiteY175" fmla="*/ 6587922 h 8346397"/>
                <a:gd name="connsiteX176" fmla="*/ 2072727 w 4233616"/>
                <a:gd name="connsiteY176" fmla="*/ 6683172 h 8346397"/>
                <a:gd name="connsiteX177" fmla="*/ 2039389 w 4233616"/>
                <a:gd name="connsiteY177" fmla="*/ 6747465 h 8346397"/>
                <a:gd name="connsiteX178" fmla="*/ 2051296 w 4233616"/>
                <a:gd name="connsiteY178" fmla="*/ 6809378 h 8346397"/>
                <a:gd name="connsiteX179" fmla="*/ 2184646 w 4233616"/>
                <a:gd name="connsiteY179" fmla="*/ 6921297 h 8346397"/>
                <a:gd name="connsiteX180" fmla="*/ 2253702 w 4233616"/>
                <a:gd name="connsiteY180" fmla="*/ 6954634 h 8346397"/>
                <a:gd name="connsiteX181" fmla="*/ 2237033 w 4233616"/>
                <a:gd name="connsiteY181" fmla="*/ 6978447 h 8346397"/>
                <a:gd name="connsiteX182" fmla="*/ 2201315 w 4233616"/>
                <a:gd name="connsiteY182" fmla="*/ 6997497 h 8346397"/>
                <a:gd name="connsiteX183" fmla="*/ 2234652 w 4233616"/>
                <a:gd name="connsiteY183" fmla="*/ 7073697 h 8346397"/>
                <a:gd name="connsiteX184" fmla="*/ 2203696 w 4233616"/>
                <a:gd name="connsiteY184" fmla="*/ 7095128 h 8346397"/>
                <a:gd name="connsiteX185" fmla="*/ 2098921 w 4233616"/>
                <a:gd name="connsiteY185" fmla="*/ 7033215 h 8346397"/>
                <a:gd name="connsiteX186" fmla="*/ 2056058 w 4233616"/>
                <a:gd name="connsiteY186" fmla="*/ 7059409 h 8346397"/>
                <a:gd name="connsiteX187" fmla="*/ 1996527 w 4233616"/>
                <a:gd name="connsiteY187" fmla="*/ 6957015 h 8346397"/>
                <a:gd name="connsiteX188" fmla="*/ 1879846 w 4233616"/>
                <a:gd name="connsiteY188" fmla="*/ 6983209 h 8346397"/>
                <a:gd name="connsiteX189" fmla="*/ 1815552 w 4233616"/>
                <a:gd name="connsiteY189" fmla="*/ 6987972 h 8346397"/>
                <a:gd name="connsiteX190" fmla="*/ 1765546 w 4233616"/>
                <a:gd name="connsiteY190" fmla="*/ 6983210 h 8346397"/>
                <a:gd name="connsiteX191" fmla="*/ 1708396 w 4233616"/>
                <a:gd name="connsiteY191" fmla="*/ 7028453 h 8346397"/>
                <a:gd name="connsiteX192" fmla="*/ 1529802 w 4233616"/>
                <a:gd name="connsiteY192" fmla="*/ 6987972 h 8346397"/>
                <a:gd name="connsiteX193" fmla="*/ 1553614 w 4233616"/>
                <a:gd name="connsiteY193" fmla="*/ 7114178 h 8346397"/>
                <a:gd name="connsiteX194" fmla="*/ 1477415 w 4233616"/>
                <a:gd name="connsiteY194" fmla="*/ 7159422 h 8346397"/>
                <a:gd name="connsiteX195" fmla="*/ 1415502 w 4233616"/>
                <a:gd name="connsiteY195" fmla="*/ 7226096 h 8346397"/>
                <a:gd name="connsiteX196" fmla="*/ 1265483 w 4233616"/>
                <a:gd name="connsiteY196" fmla="*/ 7218953 h 8346397"/>
                <a:gd name="connsiteX197" fmla="*/ 1213096 w 4233616"/>
                <a:gd name="connsiteY19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072727 w 4233616"/>
                <a:gd name="connsiteY9" fmla="*/ 2256426 h 8346397"/>
                <a:gd name="connsiteX10" fmla="*/ 2137021 w 4233616"/>
                <a:gd name="connsiteY10" fmla="*/ 1992107 h 8346397"/>
                <a:gd name="connsiteX11" fmla="*/ 2165596 w 4233616"/>
                <a:gd name="connsiteY11" fmla="*/ 1944482 h 8346397"/>
                <a:gd name="connsiteX12" fmla="*/ 2203696 w 4233616"/>
                <a:gd name="connsiteY12" fmla="*/ 1937338 h 8346397"/>
                <a:gd name="connsiteX13" fmla="*/ 2198933 w 4233616"/>
                <a:gd name="connsiteY13" fmla="*/ 1906382 h 8346397"/>
                <a:gd name="connsiteX14" fmla="*/ 2406102 w 4233616"/>
                <a:gd name="connsiteY14" fmla="*/ 1782557 h 8346397"/>
                <a:gd name="connsiteX15" fmla="*/ 2494208 w 4233616"/>
                <a:gd name="connsiteY15" fmla="*/ 1715882 h 8346397"/>
                <a:gd name="connsiteX16" fmla="*/ 2513258 w 4233616"/>
                <a:gd name="connsiteY16" fmla="*/ 1630157 h 8346397"/>
                <a:gd name="connsiteX17" fmla="*/ 2522784 w 4233616"/>
                <a:gd name="connsiteY17" fmla="*/ 1584913 h 8346397"/>
                <a:gd name="connsiteX18" fmla="*/ 2577552 w 4233616"/>
                <a:gd name="connsiteY18" fmla="*/ 1527763 h 8346397"/>
                <a:gd name="connsiteX19" fmla="*/ 2606127 w 4233616"/>
                <a:gd name="connsiteY19" fmla="*/ 1499188 h 8346397"/>
                <a:gd name="connsiteX20" fmla="*/ 2634702 w 4233616"/>
                <a:gd name="connsiteY20" fmla="*/ 1492045 h 8346397"/>
                <a:gd name="connsiteX21" fmla="*/ 2672802 w 4233616"/>
                <a:gd name="connsiteY21" fmla="*/ 1368220 h 8346397"/>
                <a:gd name="connsiteX22" fmla="*/ 2806153 w 4233616"/>
                <a:gd name="connsiteY22" fmla="*/ 1334883 h 8346397"/>
                <a:gd name="connsiteX23" fmla="*/ 2944265 w 4233616"/>
                <a:gd name="connsiteY23" fmla="*/ 1325357 h 8346397"/>
                <a:gd name="connsiteX24" fmla="*/ 2968077 w 4233616"/>
                <a:gd name="connsiteY24" fmla="*/ 1206295 h 8346397"/>
                <a:gd name="connsiteX25" fmla="*/ 3049040 w 4233616"/>
                <a:gd name="connsiteY25" fmla="*/ 1169783 h 8346397"/>
                <a:gd name="connsiteX26" fmla="*/ 3153814 w 4233616"/>
                <a:gd name="connsiteY26" fmla="*/ 1125332 h 8346397"/>
                <a:gd name="connsiteX27" fmla="*/ 3225252 w 4233616"/>
                <a:gd name="connsiteY27" fmla="*/ 1049132 h 8346397"/>
                <a:gd name="connsiteX28" fmla="*/ 3310977 w 4233616"/>
                <a:gd name="connsiteY28" fmla="*/ 996745 h 8346397"/>
                <a:gd name="connsiteX29" fmla="*/ 3056977 w 4233616"/>
                <a:gd name="connsiteY29" fmla="*/ 982457 h 8346397"/>
                <a:gd name="connsiteX30" fmla="*/ 2958552 w 4233616"/>
                <a:gd name="connsiteY30" fmla="*/ 976107 h 8346397"/>
                <a:gd name="connsiteX31" fmla="*/ 2926802 w 4233616"/>
                <a:gd name="connsiteY31" fmla="*/ 906257 h 8346397"/>
                <a:gd name="connsiteX32" fmla="*/ 2866477 w 4233616"/>
                <a:gd name="connsiteY32" fmla="*/ 893559 h 8346397"/>
                <a:gd name="connsiteX33" fmla="*/ 2799802 w 4233616"/>
                <a:gd name="connsiteY33" fmla="*/ 874507 h 8346397"/>
                <a:gd name="connsiteX34" fmla="*/ 2761702 w 4233616"/>
                <a:gd name="connsiteY34" fmla="*/ 807832 h 8346397"/>
                <a:gd name="connsiteX35" fmla="*/ 2609302 w 4233616"/>
                <a:gd name="connsiteY35" fmla="*/ 760207 h 8346397"/>
                <a:gd name="connsiteX36" fmla="*/ 2580727 w 4233616"/>
                <a:gd name="connsiteY36" fmla="*/ 604632 h 8346397"/>
                <a:gd name="connsiteX37" fmla="*/ 2526752 w 4233616"/>
                <a:gd name="connsiteY37" fmla="*/ 531609 h 8346397"/>
                <a:gd name="connsiteX38" fmla="*/ 2596602 w 4233616"/>
                <a:gd name="connsiteY38" fmla="*/ 407782 h 8346397"/>
                <a:gd name="connsiteX39" fmla="*/ 2629939 w 4233616"/>
                <a:gd name="connsiteY39" fmla="*/ 310947 h 8346397"/>
                <a:gd name="connsiteX40" fmla="*/ 2517227 w 4233616"/>
                <a:gd name="connsiteY40" fmla="*/ 239507 h 8346397"/>
                <a:gd name="connsiteX41" fmla="*/ 2402927 w 4233616"/>
                <a:gd name="connsiteY41" fmla="*/ 271257 h 8346397"/>
                <a:gd name="connsiteX42" fmla="*/ 2275927 w 4233616"/>
                <a:gd name="connsiteY42" fmla="*/ 198232 h 8346397"/>
                <a:gd name="connsiteX43" fmla="*/ 2133052 w 4233616"/>
                <a:gd name="connsiteY43" fmla="*/ 233157 h 8346397"/>
                <a:gd name="connsiteX44" fmla="*/ 1913977 w 4233616"/>
                <a:gd name="connsiteY44" fmla="*/ 36309 h 8346397"/>
                <a:gd name="connsiteX45" fmla="*/ 1777452 w 4233616"/>
                <a:gd name="connsiteY45" fmla="*/ 13289 h 8346397"/>
                <a:gd name="connsiteX46" fmla="*/ 1703633 w 4233616"/>
                <a:gd name="connsiteY46" fmla="*/ 41864 h 8346397"/>
                <a:gd name="connsiteX47" fmla="*/ 1615527 w 4233616"/>
                <a:gd name="connsiteY47" fmla="*/ 75203 h 8346397"/>
                <a:gd name="connsiteX48" fmla="*/ 1515515 w 4233616"/>
                <a:gd name="connsiteY48" fmla="*/ 129971 h 8346397"/>
                <a:gd name="connsiteX49" fmla="*/ 1525040 w 4233616"/>
                <a:gd name="connsiteY49" fmla="*/ 194264 h 8346397"/>
                <a:gd name="connsiteX50" fmla="*/ 1505990 w 4233616"/>
                <a:gd name="connsiteY50" fmla="*/ 251415 h 8346397"/>
                <a:gd name="connsiteX51" fmla="*/ 1413121 w 4233616"/>
                <a:gd name="connsiteY51" fmla="*/ 270464 h 8346397"/>
                <a:gd name="connsiteX52" fmla="*/ 1339302 w 4233616"/>
                <a:gd name="connsiteY52" fmla="*/ 306184 h 8346397"/>
                <a:gd name="connsiteX53" fmla="*/ 1260721 w 4233616"/>
                <a:gd name="connsiteY53" fmla="*/ 346665 h 8346397"/>
                <a:gd name="connsiteX54" fmla="*/ 1191665 w 4233616"/>
                <a:gd name="connsiteY54" fmla="*/ 272847 h 8346397"/>
                <a:gd name="connsiteX55" fmla="*/ 1082127 w 4233616"/>
                <a:gd name="connsiteY55" fmla="*/ 353809 h 8346397"/>
                <a:gd name="connsiteX56" fmla="*/ 1020215 w 4233616"/>
                <a:gd name="connsiteY56" fmla="*/ 420484 h 8346397"/>
                <a:gd name="connsiteX57" fmla="*/ 858290 w 4233616"/>
                <a:gd name="connsiteY57" fmla="*/ 301422 h 8346397"/>
                <a:gd name="connsiteX58" fmla="*/ 796377 w 4233616"/>
                <a:gd name="connsiteY58" fmla="*/ 406196 h 8346397"/>
                <a:gd name="connsiteX59" fmla="*/ 755896 w 4233616"/>
                <a:gd name="connsiteY59" fmla="*/ 341903 h 8346397"/>
                <a:gd name="connsiteX60" fmla="*/ 689221 w 4233616"/>
                <a:gd name="connsiteY60" fmla="*/ 270465 h 8346397"/>
                <a:gd name="connsiteX61" fmla="*/ 667790 w 4233616"/>
                <a:gd name="connsiteY61" fmla="*/ 313328 h 8346397"/>
                <a:gd name="connsiteX62" fmla="*/ 620165 w 4233616"/>
                <a:gd name="connsiteY62" fmla="*/ 382384 h 8346397"/>
                <a:gd name="connsiteX63" fmla="*/ 589208 w 4233616"/>
                <a:gd name="connsiteY63" fmla="*/ 396672 h 8346397"/>
                <a:gd name="connsiteX64" fmla="*/ 498721 w 4233616"/>
                <a:gd name="connsiteY64" fmla="*/ 482397 h 8346397"/>
                <a:gd name="connsiteX65" fmla="*/ 396327 w 4233616"/>
                <a:gd name="connsiteY65" fmla="*/ 380003 h 8346397"/>
                <a:gd name="connsiteX66" fmla="*/ 243927 w 4233616"/>
                <a:gd name="connsiteY66" fmla="*/ 294278 h 8346397"/>
                <a:gd name="connsiteX67" fmla="*/ 174871 w 4233616"/>
                <a:gd name="connsiteY67" fmla="*/ 327615 h 8346397"/>
                <a:gd name="connsiteX68" fmla="*/ 127246 w 4233616"/>
                <a:gd name="connsiteY68" fmla="*/ 410959 h 8346397"/>
                <a:gd name="connsiteX69" fmla="*/ 43902 w 4233616"/>
                <a:gd name="connsiteY69" fmla="*/ 472872 h 8346397"/>
                <a:gd name="connsiteX70" fmla="*/ 8183 w 4233616"/>
                <a:gd name="connsiteY70" fmla="*/ 484778 h 8346397"/>
                <a:gd name="connsiteX71" fmla="*/ 198683 w 4233616"/>
                <a:gd name="connsiteY71" fmla="*/ 689565 h 8346397"/>
                <a:gd name="connsiteX72" fmla="*/ 265359 w 4233616"/>
                <a:gd name="connsiteY72" fmla="*/ 706234 h 8346397"/>
                <a:gd name="connsiteX73" fmla="*/ 298697 w 4233616"/>
                <a:gd name="connsiteY73" fmla="*/ 730047 h 8346397"/>
                <a:gd name="connsiteX74" fmla="*/ 296315 w 4233616"/>
                <a:gd name="connsiteY74" fmla="*/ 901496 h 8346397"/>
                <a:gd name="connsiteX75" fmla="*/ 362990 w 4233616"/>
                <a:gd name="connsiteY75" fmla="*/ 906259 h 8346397"/>
                <a:gd name="connsiteX76" fmla="*/ 401090 w 4233616"/>
                <a:gd name="connsiteY76" fmla="*/ 856253 h 8346397"/>
                <a:gd name="connsiteX77" fmla="*/ 482052 w 4233616"/>
                <a:gd name="connsiteY77" fmla="*/ 894353 h 8346397"/>
                <a:gd name="connsiteX78" fmla="*/ 420140 w 4233616"/>
                <a:gd name="connsiteY78" fmla="*/ 1039609 h 8346397"/>
                <a:gd name="connsiteX79" fmla="*/ 434427 w 4233616"/>
                <a:gd name="connsiteY79" fmla="*/ 1087234 h 8346397"/>
                <a:gd name="connsiteX80" fmla="*/ 379658 w 4233616"/>
                <a:gd name="connsiteY80" fmla="*/ 1139622 h 8346397"/>
                <a:gd name="connsiteX81" fmla="*/ 415377 w 4233616"/>
                <a:gd name="connsiteY81" fmla="*/ 1168196 h 8346397"/>
                <a:gd name="connsiteX82" fmla="*/ 486815 w 4233616"/>
                <a:gd name="connsiteY82" fmla="*/ 1256303 h 8346397"/>
                <a:gd name="connsiteX83" fmla="*/ 527296 w 4233616"/>
                <a:gd name="connsiteY83" fmla="*/ 1344409 h 8346397"/>
                <a:gd name="connsiteX84" fmla="*/ 636833 w 4233616"/>
                <a:gd name="connsiteY84" fmla="*/ 1396797 h 8346397"/>
                <a:gd name="connsiteX85" fmla="*/ 746371 w 4233616"/>
                <a:gd name="connsiteY85" fmla="*/ 1420609 h 8346397"/>
                <a:gd name="connsiteX86" fmla="*/ 829715 w 4233616"/>
                <a:gd name="connsiteY86" fmla="*/ 1468234 h 8346397"/>
                <a:gd name="connsiteX87" fmla="*/ 913058 w 4233616"/>
                <a:gd name="connsiteY87" fmla="*/ 1442040 h 8346397"/>
                <a:gd name="connsiteX88" fmla="*/ 994021 w 4233616"/>
                <a:gd name="connsiteY88" fmla="*/ 1368222 h 8346397"/>
                <a:gd name="connsiteX89" fmla="*/ 1103558 w 4233616"/>
                <a:gd name="connsiteY89" fmla="*/ 1351553 h 8346397"/>
                <a:gd name="connsiteX90" fmla="*/ 1170233 w 4233616"/>
                <a:gd name="connsiteY90" fmla="*/ 1356315 h 8346397"/>
                <a:gd name="connsiteX91" fmla="*/ 1329777 w 4233616"/>
                <a:gd name="connsiteY91" fmla="*/ 1465853 h 8346397"/>
                <a:gd name="connsiteX92" fmla="*/ 1389308 w 4233616"/>
                <a:gd name="connsiteY92" fmla="*/ 1494428 h 8346397"/>
                <a:gd name="connsiteX93" fmla="*/ 1260721 w 4233616"/>
                <a:gd name="connsiteY93" fmla="*/ 1596822 h 8346397"/>
                <a:gd name="connsiteX94" fmla="*/ 1263102 w 4233616"/>
                <a:gd name="connsiteY94" fmla="*/ 1661115 h 8346397"/>
                <a:gd name="connsiteX95" fmla="*/ 1425027 w 4233616"/>
                <a:gd name="connsiteY95" fmla="*/ 1613490 h 8346397"/>
                <a:gd name="connsiteX96" fmla="*/ 1386927 w 4233616"/>
                <a:gd name="connsiteY96" fmla="*/ 1677784 h 8346397"/>
                <a:gd name="connsiteX97" fmla="*/ 1405977 w 4233616"/>
                <a:gd name="connsiteY97" fmla="*/ 1751603 h 8346397"/>
                <a:gd name="connsiteX98" fmla="*/ 1517896 w 4233616"/>
                <a:gd name="connsiteY98" fmla="*/ 1787322 h 8346397"/>
                <a:gd name="connsiteX99" fmla="*/ 1591715 w 4233616"/>
                <a:gd name="connsiteY99" fmla="*/ 1803990 h 8346397"/>
                <a:gd name="connsiteX100" fmla="*/ 1501227 w 4233616"/>
                <a:gd name="connsiteY100" fmla="*/ 1934959 h 8346397"/>
                <a:gd name="connsiteX101" fmla="*/ 1494083 w 4233616"/>
                <a:gd name="connsiteY101" fmla="*/ 1984965 h 8346397"/>
                <a:gd name="connsiteX102" fmla="*/ 1422646 w 4233616"/>
                <a:gd name="connsiteY102" fmla="*/ 2020684 h 8346397"/>
                <a:gd name="connsiteX103" fmla="*/ 1391690 w 4233616"/>
                <a:gd name="connsiteY103" fmla="*/ 2082597 h 8346397"/>
                <a:gd name="connsiteX104" fmla="*/ 1260721 w 4233616"/>
                <a:gd name="connsiteY104" fmla="*/ 2056403 h 8346397"/>
                <a:gd name="connsiteX105" fmla="*/ 1139277 w 4233616"/>
                <a:gd name="connsiteY105" fmla="*/ 2056402 h 8346397"/>
                <a:gd name="connsiteX106" fmla="*/ 1072602 w 4233616"/>
                <a:gd name="connsiteY106" fmla="*/ 2084978 h 8346397"/>
                <a:gd name="connsiteX107" fmla="*/ 1065458 w 4233616"/>
                <a:gd name="connsiteY107" fmla="*/ 2184990 h 8346397"/>
                <a:gd name="connsiteX108" fmla="*/ 977352 w 4233616"/>
                <a:gd name="connsiteY108" fmla="*/ 2273097 h 8346397"/>
                <a:gd name="connsiteX109" fmla="*/ 1120227 w 4233616"/>
                <a:gd name="connsiteY109" fmla="*/ 2335009 h 8346397"/>
                <a:gd name="connsiteX110" fmla="*/ 1170234 w 4233616"/>
                <a:gd name="connsiteY110" fmla="*/ 2370727 h 8346397"/>
                <a:gd name="connsiteX111" fmla="*/ 1222621 w 4233616"/>
                <a:gd name="connsiteY111" fmla="*/ 2387397 h 8346397"/>
                <a:gd name="connsiteX112" fmla="*/ 1272627 w 4233616"/>
                <a:gd name="connsiteY112" fmla="*/ 2437403 h 8346397"/>
                <a:gd name="connsiteX113" fmla="*/ 1329777 w 4233616"/>
                <a:gd name="connsiteY113" fmla="*/ 2458834 h 8346397"/>
                <a:gd name="connsiteX114" fmla="*/ 1422646 w 4233616"/>
                <a:gd name="connsiteY114" fmla="*/ 2535034 h 8346397"/>
                <a:gd name="connsiteX115" fmla="*/ 1508371 w 4233616"/>
                <a:gd name="connsiteY115" fmla="*/ 2568373 h 8346397"/>
                <a:gd name="connsiteX116" fmla="*/ 1641721 w 4233616"/>
                <a:gd name="connsiteY116" fmla="*/ 2716009 h 8346397"/>
                <a:gd name="connsiteX117" fmla="*/ 1725065 w 4233616"/>
                <a:gd name="connsiteY117" fmla="*/ 2870790 h 8346397"/>
                <a:gd name="connsiteX118" fmla="*/ 1850477 w 4233616"/>
                <a:gd name="connsiteY118" fmla="*/ 2931907 h 8346397"/>
                <a:gd name="connsiteX119" fmla="*/ 1896514 w 4233616"/>
                <a:gd name="connsiteY119" fmla="*/ 2977947 h 8346397"/>
                <a:gd name="connsiteX120" fmla="*/ 1927471 w 4233616"/>
                <a:gd name="connsiteY120" fmla="*/ 3082722 h 8346397"/>
                <a:gd name="connsiteX121" fmla="*/ 1989383 w 4233616"/>
                <a:gd name="connsiteY121" fmla="*/ 3185115 h 8346397"/>
                <a:gd name="connsiteX122" fmla="*/ 2051296 w 4233616"/>
                <a:gd name="connsiteY122" fmla="*/ 3223215 h 8346397"/>
                <a:gd name="connsiteX123" fmla="*/ 2182265 w 4233616"/>
                <a:gd name="connsiteY123" fmla="*/ 3370853 h 8346397"/>
                <a:gd name="connsiteX124" fmla="*/ 2325139 w 4233616"/>
                <a:gd name="connsiteY124" fmla="*/ 3447053 h 8346397"/>
                <a:gd name="connsiteX125" fmla="*/ 2384671 w 4233616"/>
                <a:gd name="connsiteY125" fmla="*/ 3532778 h 8346397"/>
                <a:gd name="connsiteX126" fmla="*/ 2432296 w 4233616"/>
                <a:gd name="connsiteY126" fmla="*/ 3599453 h 8346397"/>
                <a:gd name="connsiteX127" fmla="*/ 2479921 w 4233616"/>
                <a:gd name="connsiteY127" fmla="*/ 3589929 h 8346397"/>
                <a:gd name="connsiteX128" fmla="*/ 2484683 w 4233616"/>
                <a:gd name="connsiteY128" fmla="*/ 3742328 h 8346397"/>
                <a:gd name="connsiteX129" fmla="*/ 2537071 w 4233616"/>
                <a:gd name="connsiteY129" fmla="*/ 3835197 h 8346397"/>
                <a:gd name="connsiteX130" fmla="*/ 2529927 w 4233616"/>
                <a:gd name="connsiteY130" fmla="*/ 3873297 h 8346397"/>
                <a:gd name="connsiteX131" fmla="*/ 2598983 w 4233616"/>
                <a:gd name="connsiteY131" fmla="*/ 3909015 h 8346397"/>
                <a:gd name="connsiteX132" fmla="*/ 2656133 w 4233616"/>
                <a:gd name="connsiteY132" fmla="*/ 3854247 h 8346397"/>
                <a:gd name="connsiteX133" fmla="*/ 2689471 w 4233616"/>
                <a:gd name="connsiteY133" fmla="*/ 3937590 h 8346397"/>
                <a:gd name="connsiteX134" fmla="*/ 2734715 w 4233616"/>
                <a:gd name="connsiteY134" fmla="*/ 3982834 h 8346397"/>
                <a:gd name="connsiteX135" fmla="*/ 2808533 w 4233616"/>
                <a:gd name="connsiteY135" fmla="*/ 4006647 h 8346397"/>
                <a:gd name="connsiteX136" fmla="*/ 2860921 w 4233616"/>
                <a:gd name="connsiteY136" fmla="*/ 4075703 h 8346397"/>
                <a:gd name="connsiteX137" fmla="*/ 2946646 w 4233616"/>
                <a:gd name="connsiteY137" fmla="*/ 4130472 h 8346397"/>
                <a:gd name="connsiteX138" fmla="*/ 2999033 w 4233616"/>
                <a:gd name="connsiteY138" fmla="*/ 4163809 h 8346397"/>
                <a:gd name="connsiteX139" fmla="*/ 2870446 w 4233616"/>
                <a:gd name="connsiteY139" fmla="*/ 4256678 h 8346397"/>
                <a:gd name="connsiteX140" fmla="*/ 2868064 w 4233616"/>
                <a:gd name="connsiteY140" fmla="*/ 4311446 h 8346397"/>
                <a:gd name="connsiteX141" fmla="*/ 2970458 w 4233616"/>
                <a:gd name="connsiteY141" fmla="*/ 4428128 h 8346397"/>
                <a:gd name="connsiteX142" fmla="*/ 3065708 w 4233616"/>
                <a:gd name="connsiteY142" fmla="*/ 4490040 h 8346397"/>
                <a:gd name="connsiteX143" fmla="*/ 3096665 w 4233616"/>
                <a:gd name="connsiteY143" fmla="*/ 4528140 h 8346397"/>
                <a:gd name="connsiteX144" fmla="*/ 3082377 w 4233616"/>
                <a:gd name="connsiteY144" fmla="*/ 4609103 h 8346397"/>
                <a:gd name="connsiteX145" fmla="*/ 3077615 w 4233616"/>
                <a:gd name="connsiteY145" fmla="*/ 4692447 h 8346397"/>
                <a:gd name="connsiteX146" fmla="*/ 3034752 w 4233616"/>
                <a:gd name="connsiteY146" fmla="*/ 4701972 h 8346397"/>
                <a:gd name="connsiteX147" fmla="*/ 3008558 w 4233616"/>
                <a:gd name="connsiteY147" fmla="*/ 4718640 h 8346397"/>
                <a:gd name="connsiteX148" fmla="*/ 3053802 w 4233616"/>
                <a:gd name="connsiteY148" fmla="*/ 4795632 h 8346397"/>
                <a:gd name="connsiteX149" fmla="*/ 3037133 w 4233616"/>
                <a:gd name="connsiteY149" fmla="*/ 4868659 h 8346397"/>
                <a:gd name="connsiteX150" fmla="*/ 3020465 w 4233616"/>
                <a:gd name="connsiteY150" fmla="*/ 5004390 h 8346397"/>
                <a:gd name="connsiteX151" fmla="*/ 2982365 w 4233616"/>
                <a:gd name="connsiteY151" fmla="*/ 5044872 h 8346397"/>
                <a:gd name="connsiteX152" fmla="*/ 2965696 w 4233616"/>
                <a:gd name="connsiteY152" fmla="*/ 5166315 h 8346397"/>
                <a:gd name="connsiteX153" fmla="*/ 2937121 w 4233616"/>
                <a:gd name="connsiteY153" fmla="*/ 5285378 h 8346397"/>
                <a:gd name="connsiteX154" fmla="*/ 2989508 w 4233616"/>
                <a:gd name="connsiteY154" fmla="*/ 5302047 h 8346397"/>
                <a:gd name="connsiteX155" fmla="*/ 2987127 w 4233616"/>
                <a:gd name="connsiteY155" fmla="*/ 5347290 h 8346397"/>
                <a:gd name="connsiteX156" fmla="*/ 2984746 w 4233616"/>
                <a:gd name="connsiteY156" fmla="*/ 5402059 h 8346397"/>
                <a:gd name="connsiteX157" fmla="*/ 3041896 w 4233616"/>
                <a:gd name="connsiteY157" fmla="*/ 5471115 h 8346397"/>
                <a:gd name="connsiteX158" fmla="*/ 3089521 w 4233616"/>
                <a:gd name="connsiteY158" fmla="*/ 5597322 h 8346397"/>
                <a:gd name="connsiteX159" fmla="*/ 2996652 w 4233616"/>
                <a:gd name="connsiteY159" fmla="*/ 5887834 h 8346397"/>
                <a:gd name="connsiteX160" fmla="*/ 3018083 w 4233616"/>
                <a:gd name="connsiteY160" fmla="*/ 5942603 h 8346397"/>
                <a:gd name="connsiteX161" fmla="*/ 3044277 w 4233616"/>
                <a:gd name="connsiteY161" fmla="*/ 5994990 h 8346397"/>
                <a:gd name="connsiteX162" fmla="*/ 3049040 w 4233616"/>
                <a:gd name="connsiteY162" fmla="*/ 6099765 h 8346397"/>
                <a:gd name="connsiteX163" fmla="*/ 3028402 w 4233616"/>
                <a:gd name="connsiteY163" fmla="*/ 6195807 h 8346397"/>
                <a:gd name="connsiteX164" fmla="*/ 2956170 w 4233616"/>
                <a:gd name="connsiteY164" fmla="*/ 6259310 h 8346397"/>
                <a:gd name="connsiteX165" fmla="*/ 2920452 w 4233616"/>
                <a:gd name="connsiteY165" fmla="*/ 6240259 h 8346397"/>
                <a:gd name="connsiteX166" fmla="*/ 2849015 w 4233616"/>
                <a:gd name="connsiteY166" fmla="*/ 6252165 h 8346397"/>
                <a:gd name="connsiteX167" fmla="*/ 2713283 w 4233616"/>
                <a:gd name="connsiteY167" fmla="*/ 6364084 h 8346397"/>
                <a:gd name="connsiteX168" fmla="*/ 2606127 w 4233616"/>
                <a:gd name="connsiteY168" fmla="*/ 6349797 h 8346397"/>
                <a:gd name="connsiteX169" fmla="*/ 2575171 w 4233616"/>
                <a:gd name="connsiteY169" fmla="*/ 6378372 h 8346397"/>
                <a:gd name="connsiteX170" fmla="*/ 2508495 w 4233616"/>
                <a:gd name="connsiteY170" fmla="*/ 6423614 h 8346397"/>
                <a:gd name="connsiteX171" fmla="*/ 2391815 w 4233616"/>
                <a:gd name="connsiteY171" fmla="*/ 6411709 h 8346397"/>
                <a:gd name="connsiteX172" fmla="*/ 2368002 w 4233616"/>
                <a:gd name="connsiteY172" fmla="*/ 6528390 h 8346397"/>
                <a:gd name="connsiteX173" fmla="*/ 2363240 w 4233616"/>
                <a:gd name="connsiteY173" fmla="*/ 6564109 h 8346397"/>
                <a:gd name="connsiteX174" fmla="*/ 2339428 w 4233616"/>
                <a:gd name="connsiteY174" fmla="*/ 6583159 h 8346397"/>
                <a:gd name="connsiteX175" fmla="*/ 2141783 w 4233616"/>
                <a:gd name="connsiteY175" fmla="*/ 6535534 h 8346397"/>
                <a:gd name="connsiteX176" fmla="*/ 2103683 w 4233616"/>
                <a:gd name="connsiteY176" fmla="*/ 6587922 h 8346397"/>
                <a:gd name="connsiteX177" fmla="*/ 2072727 w 4233616"/>
                <a:gd name="connsiteY177" fmla="*/ 6683172 h 8346397"/>
                <a:gd name="connsiteX178" fmla="*/ 2039389 w 4233616"/>
                <a:gd name="connsiteY178" fmla="*/ 6747465 h 8346397"/>
                <a:gd name="connsiteX179" fmla="*/ 2051296 w 4233616"/>
                <a:gd name="connsiteY179" fmla="*/ 6809378 h 8346397"/>
                <a:gd name="connsiteX180" fmla="*/ 2184646 w 4233616"/>
                <a:gd name="connsiteY180" fmla="*/ 6921297 h 8346397"/>
                <a:gd name="connsiteX181" fmla="*/ 2253702 w 4233616"/>
                <a:gd name="connsiteY181" fmla="*/ 6954634 h 8346397"/>
                <a:gd name="connsiteX182" fmla="*/ 2237033 w 4233616"/>
                <a:gd name="connsiteY182" fmla="*/ 6978447 h 8346397"/>
                <a:gd name="connsiteX183" fmla="*/ 2201315 w 4233616"/>
                <a:gd name="connsiteY183" fmla="*/ 6997497 h 8346397"/>
                <a:gd name="connsiteX184" fmla="*/ 2234652 w 4233616"/>
                <a:gd name="connsiteY184" fmla="*/ 7073697 h 8346397"/>
                <a:gd name="connsiteX185" fmla="*/ 2203696 w 4233616"/>
                <a:gd name="connsiteY185" fmla="*/ 7095128 h 8346397"/>
                <a:gd name="connsiteX186" fmla="*/ 2098921 w 4233616"/>
                <a:gd name="connsiteY186" fmla="*/ 7033215 h 8346397"/>
                <a:gd name="connsiteX187" fmla="*/ 2056058 w 4233616"/>
                <a:gd name="connsiteY187" fmla="*/ 7059409 h 8346397"/>
                <a:gd name="connsiteX188" fmla="*/ 1996527 w 4233616"/>
                <a:gd name="connsiteY188" fmla="*/ 6957015 h 8346397"/>
                <a:gd name="connsiteX189" fmla="*/ 1879846 w 4233616"/>
                <a:gd name="connsiteY189" fmla="*/ 6983209 h 8346397"/>
                <a:gd name="connsiteX190" fmla="*/ 1815552 w 4233616"/>
                <a:gd name="connsiteY190" fmla="*/ 6987972 h 8346397"/>
                <a:gd name="connsiteX191" fmla="*/ 1765546 w 4233616"/>
                <a:gd name="connsiteY191" fmla="*/ 6983210 h 8346397"/>
                <a:gd name="connsiteX192" fmla="*/ 1708396 w 4233616"/>
                <a:gd name="connsiteY192" fmla="*/ 7028453 h 8346397"/>
                <a:gd name="connsiteX193" fmla="*/ 1529802 w 4233616"/>
                <a:gd name="connsiteY193" fmla="*/ 6987972 h 8346397"/>
                <a:gd name="connsiteX194" fmla="*/ 1553614 w 4233616"/>
                <a:gd name="connsiteY194" fmla="*/ 7114178 h 8346397"/>
                <a:gd name="connsiteX195" fmla="*/ 1477415 w 4233616"/>
                <a:gd name="connsiteY195" fmla="*/ 7159422 h 8346397"/>
                <a:gd name="connsiteX196" fmla="*/ 1415502 w 4233616"/>
                <a:gd name="connsiteY196" fmla="*/ 7226096 h 8346397"/>
                <a:gd name="connsiteX197" fmla="*/ 1265483 w 4233616"/>
                <a:gd name="connsiteY197" fmla="*/ 7218953 h 8346397"/>
                <a:gd name="connsiteX198" fmla="*/ 1213096 w 4233616"/>
                <a:gd name="connsiteY19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072727 w 4233616"/>
                <a:gd name="connsiteY9" fmla="*/ 2256426 h 8346397"/>
                <a:gd name="connsiteX10" fmla="*/ 2067965 w 4233616"/>
                <a:gd name="connsiteY10" fmla="*/ 2130220 h 8346397"/>
                <a:gd name="connsiteX11" fmla="*/ 2137021 w 4233616"/>
                <a:gd name="connsiteY11" fmla="*/ 1992107 h 8346397"/>
                <a:gd name="connsiteX12" fmla="*/ 2165596 w 4233616"/>
                <a:gd name="connsiteY12" fmla="*/ 1944482 h 8346397"/>
                <a:gd name="connsiteX13" fmla="*/ 2203696 w 4233616"/>
                <a:gd name="connsiteY13" fmla="*/ 1937338 h 8346397"/>
                <a:gd name="connsiteX14" fmla="*/ 2198933 w 4233616"/>
                <a:gd name="connsiteY14" fmla="*/ 1906382 h 8346397"/>
                <a:gd name="connsiteX15" fmla="*/ 2406102 w 4233616"/>
                <a:gd name="connsiteY15" fmla="*/ 1782557 h 8346397"/>
                <a:gd name="connsiteX16" fmla="*/ 2494208 w 4233616"/>
                <a:gd name="connsiteY16" fmla="*/ 1715882 h 8346397"/>
                <a:gd name="connsiteX17" fmla="*/ 2513258 w 4233616"/>
                <a:gd name="connsiteY17" fmla="*/ 1630157 h 8346397"/>
                <a:gd name="connsiteX18" fmla="*/ 2522784 w 4233616"/>
                <a:gd name="connsiteY18" fmla="*/ 1584913 h 8346397"/>
                <a:gd name="connsiteX19" fmla="*/ 2577552 w 4233616"/>
                <a:gd name="connsiteY19" fmla="*/ 1527763 h 8346397"/>
                <a:gd name="connsiteX20" fmla="*/ 2606127 w 4233616"/>
                <a:gd name="connsiteY20" fmla="*/ 1499188 h 8346397"/>
                <a:gd name="connsiteX21" fmla="*/ 2634702 w 4233616"/>
                <a:gd name="connsiteY21" fmla="*/ 1492045 h 8346397"/>
                <a:gd name="connsiteX22" fmla="*/ 2672802 w 4233616"/>
                <a:gd name="connsiteY22" fmla="*/ 1368220 h 8346397"/>
                <a:gd name="connsiteX23" fmla="*/ 2806153 w 4233616"/>
                <a:gd name="connsiteY23" fmla="*/ 1334883 h 8346397"/>
                <a:gd name="connsiteX24" fmla="*/ 2944265 w 4233616"/>
                <a:gd name="connsiteY24" fmla="*/ 1325357 h 8346397"/>
                <a:gd name="connsiteX25" fmla="*/ 2968077 w 4233616"/>
                <a:gd name="connsiteY25" fmla="*/ 1206295 h 8346397"/>
                <a:gd name="connsiteX26" fmla="*/ 3049040 w 4233616"/>
                <a:gd name="connsiteY26" fmla="*/ 1169783 h 8346397"/>
                <a:gd name="connsiteX27" fmla="*/ 3153814 w 4233616"/>
                <a:gd name="connsiteY27" fmla="*/ 1125332 h 8346397"/>
                <a:gd name="connsiteX28" fmla="*/ 3225252 w 4233616"/>
                <a:gd name="connsiteY28" fmla="*/ 1049132 h 8346397"/>
                <a:gd name="connsiteX29" fmla="*/ 3310977 w 4233616"/>
                <a:gd name="connsiteY29" fmla="*/ 996745 h 8346397"/>
                <a:gd name="connsiteX30" fmla="*/ 3056977 w 4233616"/>
                <a:gd name="connsiteY30" fmla="*/ 982457 h 8346397"/>
                <a:gd name="connsiteX31" fmla="*/ 2958552 w 4233616"/>
                <a:gd name="connsiteY31" fmla="*/ 976107 h 8346397"/>
                <a:gd name="connsiteX32" fmla="*/ 2926802 w 4233616"/>
                <a:gd name="connsiteY32" fmla="*/ 906257 h 8346397"/>
                <a:gd name="connsiteX33" fmla="*/ 2866477 w 4233616"/>
                <a:gd name="connsiteY33" fmla="*/ 893559 h 8346397"/>
                <a:gd name="connsiteX34" fmla="*/ 2799802 w 4233616"/>
                <a:gd name="connsiteY34" fmla="*/ 874507 h 8346397"/>
                <a:gd name="connsiteX35" fmla="*/ 2761702 w 4233616"/>
                <a:gd name="connsiteY35" fmla="*/ 807832 h 8346397"/>
                <a:gd name="connsiteX36" fmla="*/ 2609302 w 4233616"/>
                <a:gd name="connsiteY36" fmla="*/ 760207 h 8346397"/>
                <a:gd name="connsiteX37" fmla="*/ 2580727 w 4233616"/>
                <a:gd name="connsiteY37" fmla="*/ 604632 h 8346397"/>
                <a:gd name="connsiteX38" fmla="*/ 2526752 w 4233616"/>
                <a:gd name="connsiteY38" fmla="*/ 531609 h 8346397"/>
                <a:gd name="connsiteX39" fmla="*/ 2596602 w 4233616"/>
                <a:gd name="connsiteY39" fmla="*/ 407782 h 8346397"/>
                <a:gd name="connsiteX40" fmla="*/ 2629939 w 4233616"/>
                <a:gd name="connsiteY40" fmla="*/ 310947 h 8346397"/>
                <a:gd name="connsiteX41" fmla="*/ 2517227 w 4233616"/>
                <a:gd name="connsiteY41" fmla="*/ 239507 h 8346397"/>
                <a:gd name="connsiteX42" fmla="*/ 2402927 w 4233616"/>
                <a:gd name="connsiteY42" fmla="*/ 271257 h 8346397"/>
                <a:gd name="connsiteX43" fmla="*/ 2275927 w 4233616"/>
                <a:gd name="connsiteY43" fmla="*/ 198232 h 8346397"/>
                <a:gd name="connsiteX44" fmla="*/ 2133052 w 4233616"/>
                <a:gd name="connsiteY44" fmla="*/ 233157 h 8346397"/>
                <a:gd name="connsiteX45" fmla="*/ 1913977 w 4233616"/>
                <a:gd name="connsiteY45" fmla="*/ 36309 h 8346397"/>
                <a:gd name="connsiteX46" fmla="*/ 1777452 w 4233616"/>
                <a:gd name="connsiteY46" fmla="*/ 13289 h 8346397"/>
                <a:gd name="connsiteX47" fmla="*/ 1703633 w 4233616"/>
                <a:gd name="connsiteY47" fmla="*/ 41864 h 8346397"/>
                <a:gd name="connsiteX48" fmla="*/ 1615527 w 4233616"/>
                <a:gd name="connsiteY48" fmla="*/ 75203 h 8346397"/>
                <a:gd name="connsiteX49" fmla="*/ 1515515 w 4233616"/>
                <a:gd name="connsiteY49" fmla="*/ 129971 h 8346397"/>
                <a:gd name="connsiteX50" fmla="*/ 1525040 w 4233616"/>
                <a:gd name="connsiteY50" fmla="*/ 194264 h 8346397"/>
                <a:gd name="connsiteX51" fmla="*/ 1505990 w 4233616"/>
                <a:gd name="connsiteY51" fmla="*/ 251415 h 8346397"/>
                <a:gd name="connsiteX52" fmla="*/ 1413121 w 4233616"/>
                <a:gd name="connsiteY52" fmla="*/ 270464 h 8346397"/>
                <a:gd name="connsiteX53" fmla="*/ 1339302 w 4233616"/>
                <a:gd name="connsiteY53" fmla="*/ 306184 h 8346397"/>
                <a:gd name="connsiteX54" fmla="*/ 1260721 w 4233616"/>
                <a:gd name="connsiteY54" fmla="*/ 346665 h 8346397"/>
                <a:gd name="connsiteX55" fmla="*/ 1191665 w 4233616"/>
                <a:gd name="connsiteY55" fmla="*/ 272847 h 8346397"/>
                <a:gd name="connsiteX56" fmla="*/ 1082127 w 4233616"/>
                <a:gd name="connsiteY56" fmla="*/ 353809 h 8346397"/>
                <a:gd name="connsiteX57" fmla="*/ 1020215 w 4233616"/>
                <a:gd name="connsiteY57" fmla="*/ 420484 h 8346397"/>
                <a:gd name="connsiteX58" fmla="*/ 858290 w 4233616"/>
                <a:gd name="connsiteY58" fmla="*/ 301422 h 8346397"/>
                <a:gd name="connsiteX59" fmla="*/ 796377 w 4233616"/>
                <a:gd name="connsiteY59" fmla="*/ 406196 h 8346397"/>
                <a:gd name="connsiteX60" fmla="*/ 755896 w 4233616"/>
                <a:gd name="connsiteY60" fmla="*/ 341903 h 8346397"/>
                <a:gd name="connsiteX61" fmla="*/ 689221 w 4233616"/>
                <a:gd name="connsiteY61" fmla="*/ 270465 h 8346397"/>
                <a:gd name="connsiteX62" fmla="*/ 667790 w 4233616"/>
                <a:gd name="connsiteY62" fmla="*/ 313328 h 8346397"/>
                <a:gd name="connsiteX63" fmla="*/ 620165 w 4233616"/>
                <a:gd name="connsiteY63" fmla="*/ 382384 h 8346397"/>
                <a:gd name="connsiteX64" fmla="*/ 589208 w 4233616"/>
                <a:gd name="connsiteY64" fmla="*/ 396672 h 8346397"/>
                <a:gd name="connsiteX65" fmla="*/ 498721 w 4233616"/>
                <a:gd name="connsiteY65" fmla="*/ 482397 h 8346397"/>
                <a:gd name="connsiteX66" fmla="*/ 396327 w 4233616"/>
                <a:gd name="connsiteY66" fmla="*/ 380003 h 8346397"/>
                <a:gd name="connsiteX67" fmla="*/ 243927 w 4233616"/>
                <a:gd name="connsiteY67" fmla="*/ 294278 h 8346397"/>
                <a:gd name="connsiteX68" fmla="*/ 174871 w 4233616"/>
                <a:gd name="connsiteY68" fmla="*/ 327615 h 8346397"/>
                <a:gd name="connsiteX69" fmla="*/ 127246 w 4233616"/>
                <a:gd name="connsiteY69" fmla="*/ 410959 h 8346397"/>
                <a:gd name="connsiteX70" fmla="*/ 43902 w 4233616"/>
                <a:gd name="connsiteY70" fmla="*/ 472872 h 8346397"/>
                <a:gd name="connsiteX71" fmla="*/ 8183 w 4233616"/>
                <a:gd name="connsiteY71" fmla="*/ 484778 h 8346397"/>
                <a:gd name="connsiteX72" fmla="*/ 198683 w 4233616"/>
                <a:gd name="connsiteY72" fmla="*/ 689565 h 8346397"/>
                <a:gd name="connsiteX73" fmla="*/ 265359 w 4233616"/>
                <a:gd name="connsiteY73" fmla="*/ 706234 h 8346397"/>
                <a:gd name="connsiteX74" fmla="*/ 298697 w 4233616"/>
                <a:gd name="connsiteY74" fmla="*/ 730047 h 8346397"/>
                <a:gd name="connsiteX75" fmla="*/ 296315 w 4233616"/>
                <a:gd name="connsiteY75" fmla="*/ 901496 h 8346397"/>
                <a:gd name="connsiteX76" fmla="*/ 362990 w 4233616"/>
                <a:gd name="connsiteY76" fmla="*/ 906259 h 8346397"/>
                <a:gd name="connsiteX77" fmla="*/ 401090 w 4233616"/>
                <a:gd name="connsiteY77" fmla="*/ 856253 h 8346397"/>
                <a:gd name="connsiteX78" fmla="*/ 482052 w 4233616"/>
                <a:gd name="connsiteY78" fmla="*/ 894353 h 8346397"/>
                <a:gd name="connsiteX79" fmla="*/ 420140 w 4233616"/>
                <a:gd name="connsiteY79" fmla="*/ 1039609 h 8346397"/>
                <a:gd name="connsiteX80" fmla="*/ 434427 w 4233616"/>
                <a:gd name="connsiteY80" fmla="*/ 1087234 h 8346397"/>
                <a:gd name="connsiteX81" fmla="*/ 379658 w 4233616"/>
                <a:gd name="connsiteY81" fmla="*/ 1139622 h 8346397"/>
                <a:gd name="connsiteX82" fmla="*/ 415377 w 4233616"/>
                <a:gd name="connsiteY82" fmla="*/ 1168196 h 8346397"/>
                <a:gd name="connsiteX83" fmla="*/ 486815 w 4233616"/>
                <a:gd name="connsiteY83" fmla="*/ 1256303 h 8346397"/>
                <a:gd name="connsiteX84" fmla="*/ 527296 w 4233616"/>
                <a:gd name="connsiteY84" fmla="*/ 1344409 h 8346397"/>
                <a:gd name="connsiteX85" fmla="*/ 636833 w 4233616"/>
                <a:gd name="connsiteY85" fmla="*/ 1396797 h 8346397"/>
                <a:gd name="connsiteX86" fmla="*/ 746371 w 4233616"/>
                <a:gd name="connsiteY86" fmla="*/ 1420609 h 8346397"/>
                <a:gd name="connsiteX87" fmla="*/ 829715 w 4233616"/>
                <a:gd name="connsiteY87" fmla="*/ 1468234 h 8346397"/>
                <a:gd name="connsiteX88" fmla="*/ 913058 w 4233616"/>
                <a:gd name="connsiteY88" fmla="*/ 1442040 h 8346397"/>
                <a:gd name="connsiteX89" fmla="*/ 994021 w 4233616"/>
                <a:gd name="connsiteY89" fmla="*/ 1368222 h 8346397"/>
                <a:gd name="connsiteX90" fmla="*/ 1103558 w 4233616"/>
                <a:gd name="connsiteY90" fmla="*/ 1351553 h 8346397"/>
                <a:gd name="connsiteX91" fmla="*/ 1170233 w 4233616"/>
                <a:gd name="connsiteY91" fmla="*/ 1356315 h 8346397"/>
                <a:gd name="connsiteX92" fmla="*/ 1329777 w 4233616"/>
                <a:gd name="connsiteY92" fmla="*/ 1465853 h 8346397"/>
                <a:gd name="connsiteX93" fmla="*/ 1389308 w 4233616"/>
                <a:gd name="connsiteY93" fmla="*/ 1494428 h 8346397"/>
                <a:gd name="connsiteX94" fmla="*/ 1260721 w 4233616"/>
                <a:gd name="connsiteY94" fmla="*/ 1596822 h 8346397"/>
                <a:gd name="connsiteX95" fmla="*/ 1263102 w 4233616"/>
                <a:gd name="connsiteY95" fmla="*/ 1661115 h 8346397"/>
                <a:gd name="connsiteX96" fmla="*/ 1425027 w 4233616"/>
                <a:gd name="connsiteY96" fmla="*/ 1613490 h 8346397"/>
                <a:gd name="connsiteX97" fmla="*/ 1386927 w 4233616"/>
                <a:gd name="connsiteY97" fmla="*/ 1677784 h 8346397"/>
                <a:gd name="connsiteX98" fmla="*/ 1405977 w 4233616"/>
                <a:gd name="connsiteY98" fmla="*/ 1751603 h 8346397"/>
                <a:gd name="connsiteX99" fmla="*/ 1517896 w 4233616"/>
                <a:gd name="connsiteY99" fmla="*/ 1787322 h 8346397"/>
                <a:gd name="connsiteX100" fmla="*/ 1591715 w 4233616"/>
                <a:gd name="connsiteY100" fmla="*/ 1803990 h 8346397"/>
                <a:gd name="connsiteX101" fmla="*/ 1501227 w 4233616"/>
                <a:gd name="connsiteY101" fmla="*/ 1934959 h 8346397"/>
                <a:gd name="connsiteX102" fmla="*/ 1494083 w 4233616"/>
                <a:gd name="connsiteY102" fmla="*/ 1984965 h 8346397"/>
                <a:gd name="connsiteX103" fmla="*/ 1422646 w 4233616"/>
                <a:gd name="connsiteY103" fmla="*/ 2020684 h 8346397"/>
                <a:gd name="connsiteX104" fmla="*/ 1391690 w 4233616"/>
                <a:gd name="connsiteY104" fmla="*/ 2082597 h 8346397"/>
                <a:gd name="connsiteX105" fmla="*/ 1260721 w 4233616"/>
                <a:gd name="connsiteY105" fmla="*/ 2056403 h 8346397"/>
                <a:gd name="connsiteX106" fmla="*/ 1139277 w 4233616"/>
                <a:gd name="connsiteY106" fmla="*/ 2056402 h 8346397"/>
                <a:gd name="connsiteX107" fmla="*/ 1072602 w 4233616"/>
                <a:gd name="connsiteY107" fmla="*/ 2084978 h 8346397"/>
                <a:gd name="connsiteX108" fmla="*/ 1065458 w 4233616"/>
                <a:gd name="connsiteY108" fmla="*/ 2184990 h 8346397"/>
                <a:gd name="connsiteX109" fmla="*/ 977352 w 4233616"/>
                <a:gd name="connsiteY109" fmla="*/ 2273097 h 8346397"/>
                <a:gd name="connsiteX110" fmla="*/ 1120227 w 4233616"/>
                <a:gd name="connsiteY110" fmla="*/ 2335009 h 8346397"/>
                <a:gd name="connsiteX111" fmla="*/ 1170234 w 4233616"/>
                <a:gd name="connsiteY111" fmla="*/ 2370727 h 8346397"/>
                <a:gd name="connsiteX112" fmla="*/ 1222621 w 4233616"/>
                <a:gd name="connsiteY112" fmla="*/ 2387397 h 8346397"/>
                <a:gd name="connsiteX113" fmla="*/ 1272627 w 4233616"/>
                <a:gd name="connsiteY113" fmla="*/ 2437403 h 8346397"/>
                <a:gd name="connsiteX114" fmla="*/ 1329777 w 4233616"/>
                <a:gd name="connsiteY114" fmla="*/ 2458834 h 8346397"/>
                <a:gd name="connsiteX115" fmla="*/ 1422646 w 4233616"/>
                <a:gd name="connsiteY115" fmla="*/ 2535034 h 8346397"/>
                <a:gd name="connsiteX116" fmla="*/ 1508371 w 4233616"/>
                <a:gd name="connsiteY116" fmla="*/ 2568373 h 8346397"/>
                <a:gd name="connsiteX117" fmla="*/ 1641721 w 4233616"/>
                <a:gd name="connsiteY117" fmla="*/ 2716009 h 8346397"/>
                <a:gd name="connsiteX118" fmla="*/ 1725065 w 4233616"/>
                <a:gd name="connsiteY118" fmla="*/ 2870790 h 8346397"/>
                <a:gd name="connsiteX119" fmla="*/ 1850477 w 4233616"/>
                <a:gd name="connsiteY119" fmla="*/ 2931907 h 8346397"/>
                <a:gd name="connsiteX120" fmla="*/ 1896514 w 4233616"/>
                <a:gd name="connsiteY120" fmla="*/ 2977947 h 8346397"/>
                <a:gd name="connsiteX121" fmla="*/ 1927471 w 4233616"/>
                <a:gd name="connsiteY121" fmla="*/ 3082722 h 8346397"/>
                <a:gd name="connsiteX122" fmla="*/ 1989383 w 4233616"/>
                <a:gd name="connsiteY122" fmla="*/ 3185115 h 8346397"/>
                <a:gd name="connsiteX123" fmla="*/ 2051296 w 4233616"/>
                <a:gd name="connsiteY123" fmla="*/ 3223215 h 8346397"/>
                <a:gd name="connsiteX124" fmla="*/ 2182265 w 4233616"/>
                <a:gd name="connsiteY124" fmla="*/ 3370853 h 8346397"/>
                <a:gd name="connsiteX125" fmla="*/ 2325139 w 4233616"/>
                <a:gd name="connsiteY125" fmla="*/ 3447053 h 8346397"/>
                <a:gd name="connsiteX126" fmla="*/ 2384671 w 4233616"/>
                <a:gd name="connsiteY126" fmla="*/ 3532778 h 8346397"/>
                <a:gd name="connsiteX127" fmla="*/ 2432296 w 4233616"/>
                <a:gd name="connsiteY127" fmla="*/ 3599453 h 8346397"/>
                <a:gd name="connsiteX128" fmla="*/ 2479921 w 4233616"/>
                <a:gd name="connsiteY128" fmla="*/ 3589929 h 8346397"/>
                <a:gd name="connsiteX129" fmla="*/ 2484683 w 4233616"/>
                <a:gd name="connsiteY129" fmla="*/ 3742328 h 8346397"/>
                <a:gd name="connsiteX130" fmla="*/ 2537071 w 4233616"/>
                <a:gd name="connsiteY130" fmla="*/ 3835197 h 8346397"/>
                <a:gd name="connsiteX131" fmla="*/ 2529927 w 4233616"/>
                <a:gd name="connsiteY131" fmla="*/ 3873297 h 8346397"/>
                <a:gd name="connsiteX132" fmla="*/ 2598983 w 4233616"/>
                <a:gd name="connsiteY132" fmla="*/ 3909015 h 8346397"/>
                <a:gd name="connsiteX133" fmla="*/ 2656133 w 4233616"/>
                <a:gd name="connsiteY133" fmla="*/ 3854247 h 8346397"/>
                <a:gd name="connsiteX134" fmla="*/ 2689471 w 4233616"/>
                <a:gd name="connsiteY134" fmla="*/ 3937590 h 8346397"/>
                <a:gd name="connsiteX135" fmla="*/ 2734715 w 4233616"/>
                <a:gd name="connsiteY135" fmla="*/ 3982834 h 8346397"/>
                <a:gd name="connsiteX136" fmla="*/ 2808533 w 4233616"/>
                <a:gd name="connsiteY136" fmla="*/ 4006647 h 8346397"/>
                <a:gd name="connsiteX137" fmla="*/ 2860921 w 4233616"/>
                <a:gd name="connsiteY137" fmla="*/ 4075703 h 8346397"/>
                <a:gd name="connsiteX138" fmla="*/ 2946646 w 4233616"/>
                <a:gd name="connsiteY138" fmla="*/ 4130472 h 8346397"/>
                <a:gd name="connsiteX139" fmla="*/ 2999033 w 4233616"/>
                <a:gd name="connsiteY139" fmla="*/ 4163809 h 8346397"/>
                <a:gd name="connsiteX140" fmla="*/ 2870446 w 4233616"/>
                <a:gd name="connsiteY140" fmla="*/ 4256678 h 8346397"/>
                <a:gd name="connsiteX141" fmla="*/ 2868064 w 4233616"/>
                <a:gd name="connsiteY141" fmla="*/ 4311446 h 8346397"/>
                <a:gd name="connsiteX142" fmla="*/ 2970458 w 4233616"/>
                <a:gd name="connsiteY142" fmla="*/ 4428128 h 8346397"/>
                <a:gd name="connsiteX143" fmla="*/ 3065708 w 4233616"/>
                <a:gd name="connsiteY143" fmla="*/ 4490040 h 8346397"/>
                <a:gd name="connsiteX144" fmla="*/ 3096665 w 4233616"/>
                <a:gd name="connsiteY144" fmla="*/ 4528140 h 8346397"/>
                <a:gd name="connsiteX145" fmla="*/ 3082377 w 4233616"/>
                <a:gd name="connsiteY145" fmla="*/ 4609103 h 8346397"/>
                <a:gd name="connsiteX146" fmla="*/ 3077615 w 4233616"/>
                <a:gd name="connsiteY146" fmla="*/ 4692447 h 8346397"/>
                <a:gd name="connsiteX147" fmla="*/ 3034752 w 4233616"/>
                <a:gd name="connsiteY147" fmla="*/ 4701972 h 8346397"/>
                <a:gd name="connsiteX148" fmla="*/ 3008558 w 4233616"/>
                <a:gd name="connsiteY148" fmla="*/ 4718640 h 8346397"/>
                <a:gd name="connsiteX149" fmla="*/ 3053802 w 4233616"/>
                <a:gd name="connsiteY149" fmla="*/ 4795632 h 8346397"/>
                <a:gd name="connsiteX150" fmla="*/ 3037133 w 4233616"/>
                <a:gd name="connsiteY150" fmla="*/ 4868659 h 8346397"/>
                <a:gd name="connsiteX151" fmla="*/ 3020465 w 4233616"/>
                <a:gd name="connsiteY151" fmla="*/ 5004390 h 8346397"/>
                <a:gd name="connsiteX152" fmla="*/ 2982365 w 4233616"/>
                <a:gd name="connsiteY152" fmla="*/ 5044872 h 8346397"/>
                <a:gd name="connsiteX153" fmla="*/ 2965696 w 4233616"/>
                <a:gd name="connsiteY153" fmla="*/ 5166315 h 8346397"/>
                <a:gd name="connsiteX154" fmla="*/ 2937121 w 4233616"/>
                <a:gd name="connsiteY154" fmla="*/ 5285378 h 8346397"/>
                <a:gd name="connsiteX155" fmla="*/ 2989508 w 4233616"/>
                <a:gd name="connsiteY155" fmla="*/ 5302047 h 8346397"/>
                <a:gd name="connsiteX156" fmla="*/ 2987127 w 4233616"/>
                <a:gd name="connsiteY156" fmla="*/ 5347290 h 8346397"/>
                <a:gd name="connsiteX157" fmla="*/ 2984746 w 4233616"/>
                <a:gd name="connsiteY157" fmla="*/ 5402059 h 8346397"/>
                <a:gd name="connsiteX158" fmla="*/ 3041896 w 4233616"/>
                <a:gd name="connsiteY158" fmla="*/ 5471115 h 8346397"/>
                <a:gd name="connsiteX159" fmla="*/ 3089521 w 4233616"/>
                <a:gd name="connsiteY159" fmla="*/ 5597322 h 8346397"/>
                <a:gd name="connsiteX160" fmla="*/ 2996652 w 4233616"/>
                <a:gd name="connsiteY160" fmla="*/ 5887834 h 8346397"/>
                <a:gd name="connsiteX161" fmla="*/ 3018083 w 4233616"/>
                <a:gd name="connsiteY161" fmla="*/ 5942603 h 8346397"/>
                <a:gd name="connsiteX162" fmla="*/ 3044277 w 4233616"/>
                <a:gd name="connsiteY162" fmla="*/ 5994990 h 8346397"/>
                <a:gd name="connsiteX163" fmla="*/ 3049040 w 4233616"/>
                <a:gd name="connsiteY163" fmla="*/ 6099765 h 8346397"/>
                <a:gd name="connsiteX164" fmla="*/ 3028402 w 4233616"/>
                <a:gd name="connsiteY164" fmla="*/ 6195807 h 8346397"/>
                <a:gd name="connsiteX165" fmla="*/ 2956170 w 4233616"/>
                <a:gd name="connsiteY165" fmla="*/ 6259310 h 8346397"/>
                <a:gd name="connsiteX166" fmla="*/ 2920452 w 4233616"/>
                <a:gd name="connsiteY166" fmla="*/ 6240259 h 8346397"/>
                <a:gd name="connsiteX167" fmla="*/ 2849015 w 4233616"/>
                <a:gd name="connsiteY167" fmla="*/ 6252165 h 8346397"/>
                <a:gd name="connsiteX168" fmla="*/ 2713283 w 4233616"/>
                <a:gd name="connsiteY168" fmla="*/ 6364084 h 8346397"/>
                <a:gd name="connsiteX169" fmla="*/ 2606127 w 4233616"/>
                <a:gd name="connsiteY169" fmla="*/ 6349797 h 8346397"/>
                <a:gd name="connsiteX170" fmla="*/ 2575171 w 4233616"/>
                <a:gd name="connsiteY170" fmla="*/ 6378372 h 8346397"/>
                <a:gd name="connsiteX171" fmla="*/ 2508495 w 4233616"/>
                <a:gd name="connsiteY171" fmla="*/ 6423614 h 8346397"/>
                <a:gd name="connsiteX172" fmla="*/ 2391815 w 4233616"/>
                <a:gd name="connsiteY172" fmla="*/ 6411709 h 8346397"/>
                <a:gd name="connsiteX173" fmla="*/ 2368002 w 4233616"/>
                <a:gd name="connsiteY173" fmla="*/ 6528390 h 8346397"/>
                <a:gd name="connsiteX174" fmla="*/ 2363240 w 4233616"/>
                <a:gd name="connsiteY174" fmla="*/ 6564109 h 8346397"/>
                <a:gd name="connsiteX175" fmla="*/ 2339428 w 4233616"/>
                <a:gd name="connsiteY175" fmla="*/ 6583159 h 8346397"/>
                <a:gd name="connsiteX176" fmla="*/ 2141783 w 4233616"/>
                <a:gd name="connsiteY176" fmla="*/ 6535534 h 8346397"/>
                <a:gd name="connsiteX177" fmla="*/ 2103683 w 4233616"/>
                <a:gd name="connsiteY177" fmla="*/ 6587922 h 8346397"/>
                <a:gd name="connsiteX178" fmla="*/ 2072727 w 4233616"/>
                <a:gd name="connsiteY178" fmla="*/ 6683172 h 8346397"/>
                <a:gd name="connsiteX179" fmla="*/ 2039389 w 4233616"/>
                <a:gd name="connsiteY179" fmla="*/ 6747465 h 8346397"/>
                <a:gd name="connsiteX180" fmla="*/ 2051296 w 4233616"/>
                <a:gd name="connsiteY180" fmla="*/ 6809378 h 8346397"/>
                <a:gd name="connsiteX181" fmla="*/ 2184646 w 4233616"/>
                <a:gd name="connsiteY181" fmla="*/ 6921297 h 8346397"/>
                <a:gd name="connsiteX182" fmla="*/ 2253702 w 4233616"/>
                <a:gd name="connsiteY182" fmla="*/ 6954634 h 8346397"/>
                <a:gd name="connsiteX183" fmla="*/ 2237033 w 4233616"/>
                <a:gd name="connsiteY183" fmla="*/ 6978447 h 8346397"/>
                <a:gd name="connsiteX184" fmla="*/ 2201315 w 4233616"/>
                <a:gd name="connsiteY184" fmla="*/ 6997497 h 8346397"/>
                <a:gd name="connsiteX185" fmla="*/ 2234652 w 4233616"/>
                <a:gd name="connsiteY185" fmla="*/ 7073697 h 8346397"/>
                <a:gd name="connsiteX186" fmla="*/ 2203696 w 4233616"/>
                <a:gd name="connsiteY186" fmla="*/ 7095128 h 8346397"/>
                <a:gd name="connsiteX187" fmla="*/ 2098921 w 4233616"/>
                <a:gd name="connsiteY187" fmla="*/ 7033215 h 8346397"/>
                <a:gd name="connsiteX188" fmla="*/ 2056058 w 4233616"/>
                <a:gd name="connsiteY188" fmla="*/ 7059409 h 8346397"/>
                <a:gd name="connsiteX189" fmla="*/ 1996527 w 4233616"/>
                <a:gd name="connsiteY189" fmla="*/ 6957015 h 8346397"/>
                <a:gd name="connsiteX190" fmla="*/ 1879846 w 4233616"/>
                <a:gd name="connsiteY190" fmla="*/ 6983209 h 8346397"/>
                <a:gd name="connsiteX191" fmla="*/ 1815552 w 4233616"/>
                <a:gd name="connsiteY191" fmla="*/ 6987972 h 8346397"/>
                <a:gd name="connsiteX192" fmla="*/ 1765546 w 4233616"/>
                <a:gd name="connsiteY192" fmla="*/ 6983210 h 8346397"/>
                <a:gd name="connsiteX193" fmla="*/ 1708396 w 4233616"/>
                <a:gd name="connsiteY193" fmla="*/ 7028453 h 8346397"/>
                <a:gd name="connsiteX194" fmla="*/ 1529802 w 4233616"/>
                <a:gd name="connsiteY194" fmla="*/ 6987972 h 8346397"/>
                <a:gd name="connsiteX195" fmla="*/ 1553614 w 4233616"/>
                <a:gd name="connsiteY195" fmla="*/ 7114178 h 8346397"/>
                <a:gd name="connsiteX196" fmla="*/ 1477415 w 4233616"/>
                <a:gd name="connsiteY196" fmla="*/ 7159422 h 8346397"/>
                <a:gd name="connsiteX197" fmla="*/ 1415502 w 4233616"/>
                <a:gd name="connsiteY197" fmla="*/ 7226096 h 8346397"/>
                <a:gd name="connsiteX198" fmla="*/ 1265483 w 4233616"/>
                <a:gd name="connsiteY198" fmla="*/ 7218953 h 8346397"/>
                <a:gd name="connsiteX199" fmla="*/ 1213096 w 4233616"/>
                <a:gd name="connsiteY19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072727 w 4233616"/>
                <a:gd name="connsiteY9" fmla="*/ 2256426 h 8346397"/>
                <a:gd name="connsiteX10" fmla="*/ 2056058 w 4233616"/>
                <a:gd name="connsiteY10" fmla="*/ 2223088 h 8346397"/>
                <a:gd name="connsiteX11" fmla="*/ 2067965 w 4233616"/>
                <a:gd name="connsiteY11" fmla="*/ 2130220 h 8346397"/>
                <a:gd name="connsiteX12" fmla="*/ 2137021 w 4233616"/>
                <a:gd name="connsiteY12" fmla="*/ 1992107 h 8346397"/>
                <a:gd name="connsiteX13" fmla="*/ 2165596 w 4233616"/>
                <a:gd name="connsiteY13" fmla="*/ 1944482 h 8346397"/>
                <a:gd name="connsiteX14" fmla="*/ 2203696 w 4233616"/>
                <a:gd name="connsiteY14" fmla="*/ 1937338 h 8346397"/>
                <a:gd name="connsiteX15" fmla="*/ 2198933 w 4233616"/>
                <a:gd name="connsiteY15" fmla="*/ 1906382 h 8346397"/>
                <a:gd name="connsiteX16" fmla="*/ 2406102 w 4233616"/>
                <a:gd name="connsiteY16" fmla="*/ 1782557 h 8346397"/>
                <a:gd name="connsiteX17" fmla="*/ 2494208 w 4233616"/>
                <a:gd name="connsiteY17" fmla="*/ 1715882 h 8346397"/>
                <a:gd name="connsiteX18" fmla="*/ 2513258 w 4233616"/>
                <a:gd name="connsiteY18" fmla="*/ 1630157 h 8346397"/>
                <a:gd name="connsiteX19" fmla="*/ 2522784 w 4233616"/>
                <a:gd name="connsiteY19" fmla="*/ 1584913 h 8346397"/>
                <a:gd name="connsiteX20" fmla="*/ 2577552 w 4233616"/>
                <a:gd name="connsiteY20" fmla="*/ 1527763 h 8346397"/>
                <a:gd name="connsiteX21" fmla="*/ 2606127 w 4233616"/>
                <a:gd name="connsiteY21" fmla="*/ 1499188 h 8346397"/>
                <a:gd name="connsiteX22" fmla="*/ 2634702 w 4233616"/>
                <a:gd name="connsiteY22" fmla="*/ 1492045 h 8346397"/>
                <a:gd name="connsiteX23" fmla="*/ 2672802 w 4233616"/>
                <a:gd name="connsiteY23" fmla="*/ 1368220 h 8346397"/>
                <a:gd name="connsiteX24" fmla="*/ 2806153 w 4233616"/>
                <a:gd name="connsiteY24" fmla="*/ 1334883 h 8346397"/>
                <a:gd name="connsiteX25" fmla="*/ 2944265 w 4233616"/>
                <a:gd name="connsiteY25" fmla="*/ 1325357 h 8346397"/>
                <a:gd name="connsiteX26" fmla="*/ 2968077 w 4233616"/>
                <a:gd name="connsiteY26" fmla="*/ 1206295 h 8346397"/>
                <a:gd name="connsiteX27" fmla="*/ 3049040 w 4233616"/>
                <a:gd name="connsiteY27" fmla="*/ 1169783 h 8346397"/>
                <a:gd name="connsiteX28" fmla="*/ 3153814 w 4233616"/>
                <a:gd name="connsiteY28" fmla="*/ 1125332 h 8346397"/>
                <a:gd name="connsiteX29" fmla="*/ 3225252 w 4233616"/>
                <a:gd name="connsiteY29" fmla="*/ 1049132 h 8346397"/>
                <a:gd name="connsiteX30" fmla="*/ 3310977 w 4233616"/>
                <a:gd name="connsiteY30" fmla="*/ 996745 h 8346397"/>
                <a:gd name="connsiteX31" fmla="*/ 3056977 w 4233616"/>
                <a:gd name="connsiteY31" fmla="*/ 982457 h 8346397"/>
                <a:gd name="connsiteX32" fmla="*/ 2958552 w 4233616"/>
                <a:gd name="connsiteY32" fmla="*/ 976107 h 8346397"/>
                <a:gd name="connsiteX33" fmla="*/ 2926802 w 4233616"/>
                <a:gd name="connsiteY33" fmla="*/ 906257 h 8346397"/>
                <a:gd name="connsiteX34" fmla="*/ 2866477 w 4233616"/>
                <a:gd name="connsiteY34" fmla="*/ 893559 h 8346397"/>
                <a:gd name="connsiteX35" fmla="*/ 2799802 w 4233616"/>
                <a:gd name="connsiteY35" fmla="*/ 874507 h 8346397"/>
                <a:gd name="connsiteX36" fmla="*/ 2761702 w 4233616"/>
                <a:gd name="connsiteY36" fmla="*/ 807832 h 8346397"/>
                <a:gd name="connsiteX37" fmla="*/ 2609302 w 4233616"/>
                <a:gd name="connsiteY37" fmla="*/ 760207 h 8346397"/>
                <a:gd name="connsiteX38" fmla="*/ 2580727 w 4233616"/>
                <a:gd name="connsiteY38" fmla="*/ 604632 h 8346397"/>
                <a:gd name="connsiteX39" fmla="*/ 2526752 w 4233616"/>
                <a:gd name="connsiteY39" fmla="*/ 531609 h 8346397"/>
                <a:gd name="connsiteX40" fmla="*/ 2596602 w 4233616"/>
                <a:gd name="connsiteY40" fmla="*/ 407782 h 8346397"/>
                <a:gd name="connsiteX41" fmla="*/ 2629939 w 4233616"/>
                <a:gd name="connsiteY41" fmla="*/ 310947 h 8346397"/>
                <a:gd name="connsiteX42" fmla="*/ 2517227 w 4233616"/>
                <a:gd name="connsiteY42" fmla="*/ 239507 h 8346397"/>
                <a:gd name="connsiteX43" fmla="*/ 2402927 w 4233616"/>
                <a:gd name="connsiteY43" fmla="*/ 271257 h 8346397"/>
                <a:gd name="connsiteX44" fmla="*/ 2275927 w 4233616"/>
                <a:gd name="connsiteY44" fmla="*/ 198232 h 8346397"/>
                <a:gd name="connsiteX45" fmla="*/ 2133052 w 4233616"/>
                <a:gd name="connsiteY45" fmla="*/ 233157 h 8346397"/>
                <a:gd name="connsiteX46" fmla="*/ 1913977 w 4233616"/>
                <a:gd name="connsiteY46" fmla="*/ 36309 h 8346397"/>
                <a:gd name="connsiteX47" fmla="*/ 1777452 w 4233616"/>
                <a:gd name="connsiteY47" fmla="*/ 13289 h 8346397"/>
                <a:gd name="connsiteX48" fmla="*/ 1703633 w 4233616"/>
                <a:gd name="connsiteY48" fmla="*/ 41864 h 8346397"/>
                <a:gd name="connsiteX49" fmla="*/ 1615527 w 4233616"/>
                <a:gd name="connsiteY49" fmla="*/ 75203 h 8346397"/>
                <a:gd name="connsiteX50" fmla="*/ 1515515 w 4233616"/>
                <a:gd name="connsiteY50" fmla="*/ 129971 h 8346397"/>
                <a:gd name="connsiteX51" fmla="*/ 1525040 w 4233616"/>
                <a:gd name="connsiteY51" fmla="*/ 194264 h 8346397"/>
                <a:gd name="connsiteX52" fmla="*/ 1505990 w 4233616"/>
                <a:gd name="connsiteY52" fmla="*/ 251415 h 8346397"/>
                <a:gd name="connsiteX53" fmla="*/ 1413121 w 4233616"/>
                <a:gd name="connsiteY53" fmla="*/ 270464 h 8346397"/>
                <a:gd name="connsiteX54" fmla="*/ 1339302 w 4233616"/>
                <a:gd name="connsiteY54" fmla="*/ 306184 h 8346397"/>
                <a:gd name="connsiteX55" fmla="*/ 1260721 w 4233616"/>
                <a:gd name="connsiteY55" fmla="*/ 346665 h 8346397"/>
                <a:gd name="connsiteX56" fmla="*/ 1191665 w 4233616"/>
                <a:gd name="connsiteY56" fmla="*/ 272847 h 8346397"/>
                <a:gd name="connsiteX57" fmla="*/ 1082127 w 4233616"/>
                <a:gd name="connsiteY57" fmla="*/ 353809 h 8346397"/>
                <a:gd name="connsiteX58" fmla="*/ 1020215 w 4233616"/>
                <a:gd name="connsiteY58" fmla="*/ 420484 h 8346397"/>
                <a:gd name="connsiteX59" fmla="*/ 858290 w 4233616"/>
                <a:gd name="connsiteY59" fmla="*/ 301422 h 8346397"/>
                <a:gd name="connsiteX60" fmla="*/ 796377 w 4233616"/>
                <a:gd name="connsiteY60" fmla="*/ 406196 h 8346397"/>
                <a:gd name="connsiteX61" fmla="*/ 755896 w 4233616"/>
                <a:gd name="connsiteY61" fmla="*/ 341903 h 8346397"/>
                <a:gd name="connsiteX62" fmla="*/ 689221 w 4233616"/>
                <a:gd name="connsiteY62" fmla="*/ 270465 h 8346397"/>
                <a:gd name="connsiteX63" fmla="*/ 667790 w 4233616"/>
                <a:gd name="connsiteY63" fmla="*/ 313328 h 8346397"/>
                <a:gd name="connsiteX64" fmla="*/ 620165 w 4233616"/>
                <a:gd name="connsiteY64" fmla="*/ 382384 h 8346397"/>
                <a:gd name="connsiteX65" fmla="*/ 589208 w 4233616"/>
                <a:gd name="connsiteY65" fmla="*/ 396672 h 8346397"/>
                <a:gd name="connsiteX66" fmla="*/ 498721 w 4233616"/>
                <a:gd name="connsiteY66" fmla="*/ 482397 h 8346397"/>
                <a:gd name="connsiteX67" fmla="*/ 396327 w 4233616"/>
                <a:gd name="connsiteY67" fmla="*/ 380003 h 8346397"/>
                <a:gd name="connsiteX68" fmla="*/ 243927 w 4233616"/>
                <a:gd name="connsiteY68" fmla="*/ 294278 h 8346397"/>
                <a:gd name="connsiteX69" fmla="*/ 174871 w 4233616"/>
                <a:gd name="connsiteY69" fmla="*/ 327615 h 8346397"/>
                <a:gd name="connsiteX70" fmla="*/ 127246 w 4233616"/>
                <a:gd name="connsiteY70" fmla="*/ 410959 h 8346397"/>
                <a:gd name="connsiteX71" fmla="*/ 43902 w 4233616"/>
                <a:gd name="connsiteY71" fmla="*/ 472872 h 8346397"/>
                <a:gd name="connsiteX72" fmla="*/ 8183 w 4233616"/>
                <a:gd name="connsiteY72" fmla="*/ 484778 h 8346397"/>
                <a:gd name="connsiteX73" fmla="*/ 198683 w 4233616"/>
                <a:gd name="connsiteY73" fmla="*/ 689565 h 8346397"/>
                <a:gd name="connsiteX74" fmla="*/ 265359 w 4233616"/>
                <a:gd name="connsiteY74" fmla="*/ 706234 h 8346397"/>
                <a:gd name="connsiteX75" fmla="*/ 298697 w 4233616"/>
                <a:gd name="connsiteY75" fmla="*/ 730047 h 8346397"/>
                <a:gd name="connsiteX76" fmla="*/ 296315 w 4233616"/>
                <a:gd name="connsiteY76" fmla="*/ 901496 h 8346397"/>
                <a:gd name="connsiteX77" fmla="*/ 362990 w 4233616"/>
                <a:gd name="connsiteY77" fmla="*/ 906259 h 8346397"/>
                <a:gd name="connsiteX78" fmla="*/ 401090 w 4233616"/>
                <a:gd name="connsiteY78" fmla="*/ 856253 h 8346397"/>
                <a:gd name="connsiteX79" fmla="*/ 482052 w 4233616"/>
                <a:gd name="connsiteY79" fmla="*/ 894353 h 8346397"/>
                <a:gd name="connsiteX80" fmla="*/ 420140 w 4233616"/>
                <a:gd name="connsiteY80" fmla="*/ 1039609 h 8346397"/>
                <a:gd name="connsiteX81" fmla="*/ 434427 w 4233616"/>
                <a:gd name="connsiteY81" fmla="*/ 1087234 h 8346397"/>
                <a:gd name="connsiteX82" fmla="*/ 379658 w 4233616"/>
                <a:gd name="connsiteY82" fmla="*/ 1139622 h 8346397"/>
                <a:gd name="connsiteX83" fmla="*/ 415377 w 4233616"/>
                <a:gd name="connsiteY83" fmla="*/ 1168196 h 8346397"/>
                <a:gd name="connsiteX84" fmla="*/ 486815 w 4233616"/>
                <a:gd name="connsiteY84" fmla="*/ 1256303 h 8346397"/>
                <a:gd name="connsiteX85" fmla="*/ 527296 w 4233616"/>
                <a:gd name="connsiteY85" fmla="*/ 1344409 h 8346397"/>
                <a:gd name="connsiteX86" fmla="*/ 636833 w 4233616"/>
                <a:gd name="connsiteY86" fmla="*/ 1396797 h 8346397"/>
                <a:gd name="connsiteX87" fmla="*/ 746371 w 4233616"/>
                <a:gd name="connsiteY87" fmla="*/ 1420609 h 8346397"/>
                <a:gd name="connsiteX88" fmla="*/ 829715 w 4233616"/>
                <a:gd name="connsiteY88" fmla="*/ 1468234 h 8346397"/>
                <a:gd name="connsiteX89" fmla="*/ 913058 w 4233616"/>
                <a:gd name="connsiteY89" fmla="*/ 1442040 h 8346397"/>
                <a:gd name="connsiteX90" fmla="*/ 994021 w 4233616"/>
                <a:gd name="connsiteY90" fmla="*/ 1368222 h 8346397"/>
                <a:gd name="connsiteX91" fmla="*/ 1103558 w 4233616"/>
                <a:gd name="connsiteY91" fmla="*/ 1351553 h 8346397"/>
                <a:gd name="connsiteX92" fmla="*/ 1170233 w 4233616"/>
                <a:gd name="connsiteY92" fmla="*/ 1356315 h 8346397"/>
                <a:gd name="connsiteX93" fmla="*/ 1329777 w 4233616"/>
                <a:gd name="connsiteY93" fmla="*/ 1465853 h 8346397"/>
                <a:gd name="connsiteX94" fmla="*/ 1389308 w 4233616"/>
                <a:gd name="connsiteY94" fmla="*/ 1494428 h 8346397"/>
                <a:gd name="connsiteX95" fmla="*/ 1260721 w 4233616"/>
                <a:gd name="connsiteY95" fmla="*/ 1596822 h 8346397"/>
                <a:gd name="connsiteX96" fmla="*/ 1263102 w 4233616"/>
                <a:gd name="connsiteY96" fmla="*/ 1661115 h 8346397"/>
                <a:gd name="connsiteX97" fmla="*/ 1425027 w 4233616"/>
                <a:gd name="connsiteY97" fmla="*/ 1613490 h 8346397"/>
                <a:gd name="connsiteX98" fmla="*/ 1386927 w 4233616"/>
                <a:gd name="connsiteY98" fmla="*/ 1677784 h 8346397"/>
                <a:gd name="connsiteX99" fmla="*/ 1405977 w 4233616"/>
                <a:gd name="connsiteY99" fmla="*/ 1751603 h 8346397"/>
                <a:gd name="connsiteX100" fmla="*/ 1517896 w 4233616"/>
                <a:gd name="connsiteY100" fmla="*/ 1787322 h 8346397"/>
                <a:gd name="connsiteX101" fmla="*/ 1591715 w 4233616"/>
                <a:gd name="connsiteY101" fmla="*/ 1803990 h 8346397"/>
                <a:gd name="connsiteX102" fmla="*/ 1501227 w 4233616"/>
                <a:gd name="connsiteY102" fmla="*/ 1934959 h 8346397"/>
                <a:gd name="connsiteX103" fmla="*/ 1494083 w 4233616"/>
                <a:gd name="connsiteY103" fmla="*/ 1984965 h 8346397"/>
                <a:gd name="connsiteX104" fmla="*/ 1422646 w 4233616"/>
                <a:gd name="connsiteY104" fmla="*/ 2020684 h 8346397"/>
                <a:gd name="connsiteX105" fmla="*/ 1391690 w 4233616"/>
                <a:gd name="connsiteY105" fmla="*/ 2082597 h 8346397"/>
                <a:gd name="connsiteX106" fmla="*/ 1260721 w 4233616"/>
                <a:gd name="connsiteY106" fmla="*/ 2056403 h 8346397"/>
                <a:gd name="connsiteX107" fmla="*/ 1139277 w 4233616"/>
                <a:gd name="connsiteY107" fmla="*/ 2056402 h 8346397"/>
                <a:gd name="connsiteX108" fmla="*/ 1072602 w 4233616"/>
                <a:gd name="connsiteY108" fmla="*/ 2084978 h 8346397"/>
                <a:gd name="connsiteX109" fmla="*/ 1065458 w 4233616"/>
                <a:gd name="connsiteY109" fmla="*/ 2184990 h 8346397"/>
                <a:gd name="connsiteX110" fmla="*/ 977352 w 4233616"/>
                <a:gd name="connsiteY110" fmla="*/ 2273097 h 8346397"/>
                <a:gd name="connsiteX111" fmla="*/ 1120227 w 4233616"/>
                <a:gd name="connsiteY111" fmla="*/ 2335009 h 8346397"/>
                <a:gd name="connsiteX112" fmla="*/ 1170234 w 4233616"/>
                <a:gd name="connsiteY112" fmla="*/ 2370727 h 8346397"/>
                <a:gd name="connsiteX113" fmla="*/ 1222621 w 4233616"/>
                <a:gd name="connsiteY113" fmla="*/ 2387397 h 8346397"/>
                <a:gd name="connsiteX114" fmla="*/ 1272627 w 4233616"/>
                <a:gd name="connsiteY114" fmla="*/ 2437403 h 8346397"/>
                <a:gd name="connsiteX115" fmla="*/ 1329777 w 4233616"/>
                <a:gd name="connsiteY115" fmla="*/ 2458834 h 8346397"/>
                <a:gd name="connsiteX116" fmla="*/ 1422646 w 4233616"/>
                <a:gd name="connsiteY116" fmla="*/ 2535034 h 8346397"/>
                <a:gd name="connsiteX117" fmla="*/ 1508371 w 4233616"/>
                <a:gd name="connsiteY117" fmla="*/ 2568373 h 8346397"/>
                <a:gd name="connsiteX118" fmla="*/ 1641721 w 4233616"/>
                <a:gd name="connsiteY118" fmla="*/ 2716009 h 8346397"/>
                <a:gd name="connsiteX119" fmla="*/ 1725065 w 4233616"/>
                <a:gd name="connsiteY119" fmla="*/ 2870790 h 8346397"/>
                <a:gd name="connsiteX120" fmla="*/ 1850477 w 4233616"/>
                <a:gd name="connsiteY120" fmla="*/ 2931907 h 8346397"/>
                <a:gd name="connsiteX121" fmla="*/ 1896514 w 4233616"/>
                <a:gd name="connsiteY121" fmla="*/ 2977947 h 8346397"/>
                <a:gd name="connsiteX122" fmla="*/ 1927471 w 4233616"/>
                <a:gd name="connsiteY122" fmla="*/ 3082722 h 8346397"/>
                <a:gd name="connsiteX123" fmla="*/ 1989383 w 4233616"/>
                <a:gd name="connsiteY123" fmla="*/ 3185115 h 8346397"/>
                <a:gd name="connsiteX124" fmla="*/ 2051296 w 4233616"/>
                <a:gd name="connsiteY124" fmla="*/ 3223215 h 8346397"/>
                <a:gd name="connsiteX125" fmla="*/ 2182265 w 4233616"/>
                <a:gd name="connsiteY125" fmla="*/ 3370853 h 8346397"/>
                <a:gd name="connsiteX126" fmla="*/ 2325139 w 4233616"/>
                <a:gd name="connsiteY126" fmla="*/ 3447053 h 8346397"/>
                <a:gd name="connsiteX127" fmla="*/ 2384671 w 4233616"/>
                <a:gd name="connsiteY127" fmla="*/ 3532778 h 8346397"/>
                <a:gd name="connsiteX128" fmla="*/ 2432296 w 4233616"/>
                <a:gd name="connsiteY128" fmla="*/ 3599453 h 8346397"/>
                <a:gd name="connsiteX129" fmla="*/ 2479921 w 4233616"/>
                <a:gd name="connsiteY129" fmla="*/ 3589929 h 8346397"/>
                <a:gd name="connsiteX130" fmla="*/ 2484683 w 4233616"/>
                <a:gd name="connsiteY130" fmla="*/ 3742328 h 8346397"/>
                <a:gd name="connsiteX131" fmla="*/ 2537071 w 4233616"/>
                <a:gd name="connsiteY131" fmla="*/ 3835197 h 8346397"/>
                <a:gd name="connsiteX132" fmla="*/ 2529927 w 4233616"/>
                <a:gd name="connsiteY132" fmla="*/ 3873297 h 8346397"/>
                <a:gd name="connsiteX133" fmla="*/ 2598983 w 4233616"/>
                <a:gd name="connsiteY133" fmla="*/ 3909015 h 8346397"/>
                <a:gd name="connsiteX134" fmla="*/ 2656133 w 4233616"/>
                <a:gd name="connsiteY134" fmla="*/ 3854247 h 8346397"/>
                <a:gd name="connsiteX135" fmla="*/ 2689471 w 4233616"/>
                <a:gd name="connsiteY135" fmla="*/ 3937590 h 8346397"/>
                <a:gd name="connsiteX136" fmla="*/ 2734715 w 4233616"/>
                <a:gd name="connsiteY136" fmla="*/ 3982834 h 8346397"/>
                <a:gd name="connsiteX137" fmla="*/ 2808533 w 4233616"/>
                <a:gd name="connsiteY137" fmla="*/ 4006647 h 8346397"/>
                <a:gd name="connsiteX138" fmla="*/ 2860921 w 4233616"/>
                <a:gd name="connsiteY138" fmla="*/ 4075703 h 8346397"/>
                <a:gd name="connsiteX139" fmla="*/ 2946646 w 4233616"/>
                <a:gd name="connsiteY139" fmla="*/ 4130472 h 8346397"/>
                <a:gd name="connsiteX140" fmla="*/ 2999033 w 4233616"/>
                <a:gd name="connsiteY140" fmla="*/ 4163809 h 8346397"/>
                <a:gd name="connsiteX141" fmla="*/ 2870446 w 4233616"/>
                <a:gd name="connsiteY141" fmla="*/ 4256678 h 8346397"/>
                <a:gd name="connsiteX142" fmla="*/ 2868064 w 4233616"/>
                <a:gd name="connsiteY142" fmla="*/ 4311446 h 8346397"/>
                <a:gd name="connsiteX143" fmla="*/ 2970458 w 4233616"/>
                <a:gd name="connsiteY143" fmla="*/ 4428128 h 8346397"/>
                <a:gd name="connsiteX144" fmla="*/ 3065708 w 4233616"/>
                <a:gd name="connsiteY144" fmla="*/ 4490040 h 8346397"/>
                <a:gd name="connsiteX145" fmla="*/ 3096665 w 4233616"/>
                <a:gd name="connsiteY145" fmla="*/ 4528140 h 8346397"/>
                <a:gd name="connsiteX146" fmla="*/ 3082377 w 4233616"/>
                <a:gd name="connsiteY146" fmla="*/ 4609103 h 8346397"/>
                <a:gd name="connsiteX147" fmla="*/ 3077615 w 4233616"/>
                <a:gd name="connsiteY147" fmla="*/ 4692447 h 8346397"/>
                <a:gd name="connsiteX148" fmla="*/ 3034752 w 4233616"/>
                <a:gd name="connsiteY148" fmla="*/ 4701972 h 8346397"/>
                <a:gd name="connsiteX149" fmla="*/ 3008558 w 4233616"/>
                <a:gd name="connsiteY149" fmla="*/ 4718640 h 8346397"/>
                <a:gd name="connsiteX150" fmla="*/ 3053802 w 4233616"/>
                <a:gd name="connsiteY150" fmla="*/ 4795632 h 8346397"/>
                <a:gd name="connsiteX151" fmla="*/ 3037133 w 4233616"/>
                <a:gd name="connsiteY151" fmla="*/ 4868659 h 8346397"/>
                <a:gd name="connsiteX152" fmla="*/ 3020465 w 4233616"/>
                <a:gd name="connsiteY152" fmla="*/ 5004390 h 8346397"/>
                <a:gd name="connsiteX153" fmla="*/ 2982365 w 4233616"/>
                <a:gd name="connsiteY153" fmla="*/ 5044872 h 8346397"/>
                <a:gd name="connsiteX154" fmla="*/ 2965696 w 4233616"/>
                <a:gd name="connsiteY154" fmla="*/ 5166315 h 8346397"/>
                <a:gd name="connsiteX155" fmla="*/ 2937121 w 4233616"/>
                <a:gd name="connsiteY155" fmla="*/ 5285378 h 8346397"/>
                <a:gd name="connsiteX156" fmla="*/ 2989508 w 4233616"/>
                <a:gd name="connsiteY156" fmla="*/ 5302047 h 8346397"/>
                <a:gd name="connsiteX157" fmla="*/ 2987127 w 4233616"/>
                <a:gd name="connsiteY157" fmla="*/ 5347290 h 8346397"/>
                <a:gd name="connsiteX158" fmla="*/ 2984746 w 4233616"/>
                <a:gd name="connsiteY158" fmla="*/ 5402059 h 8346397"/>
                <a:gd name="connsiteX159" fmla="*/ 3041896 w 4233616"/>
                <a:gd name="connsiteY159" fmla="*/ 5471115 h 8346397"/>
                <a:gd name="connsiteX160" fmla="*/ 3089521 w 4233616"/>
                <a:gd name="connsiteY160" fmla="*/ 5597322 h 8346397"/>
                <a:gd name="connsiteX161" fmla="*/ 2996652 w 4233616"/>
                <a:gd name="connsiteY161" fmla="*/ 5887834 h 8346397"/>
                <a:gd name="connsiteX162" fmla="*/ 3018083 w 4233616"/>
                <a:gd name="connsiteY162" fmla="*/ 5942603 h 8346397"/>
                <a:gd name="connsiteX163" fmla="*/ 3044277 w 4233616"/>
                <a:gd name="connsiteY163" fmla="*/ 5994990 h 8346397"/>
                <a:gd name="connsiteX164" fmla="*/ 3049040 w 4233616"/>
                <a:gd name="connsiteY164" fmla="*/ 6099765 h 8346397"/>
                <a:gd name="connsiteX165" fmla="*/ 3028402 w 4233616"/>
                <a:gd name="connsiteY165" fmla="*/ 6195807 h 8346397"/>
                <a:gd name="connsiteX166" fmla="*/ 2956170 w 4233616"/>
                <a:gd name="connsiteY166" fmla="*/ 6259310 h 8346397"/>
                <a:gd name="connsiteX167" fmla="*/ 2920452 w 4233616"/>
                <a:gd name="connsiteY167" fmla="*/ 6240259 h 8346397"/>
                <a:gd name="connsiteX168" fmla="*/ 2849015 w 4233616"/>
                <a:gd name="connsiteY168" fmla="*/ 6252165 h 8346397"/>
                <a:gd name="connsiteX169" fmla="*/ 2713283 w 4233616"/>
                <a:gd name="connsiteY169" fmla="*/ 6364084 h 8346397"/>
                <a:gd name="connsiteX170" fmla="*/ 2606127 w 4233616"/>
                <a:gd name="connsiteY170" fmla="*/ 6349797 h 8346397"/>
                <a:gd name="connsiteX171" fmla="*/ 2575171 w 4233616"/>
                <a:gd name="connsiteY171" fmla="*/ 6378372 h 8346397"/>
                <a:gd name="connsiteX172" fmla="*/ 2508495 w 4233616"/>
                <a:gd name="connsiteY172" fmla="*/ 6423614 h 8346397"/>
                <a:gd name="connsiteX173" fmla="*/ 2391815 w 4233616"/>
                <a:gd name="connsiteY173" fmla="*/ 6411709 h 8346397"/>
                <a:gd name="connsiteX174" fmla="*/ 2368002 w 4233616"/>
                <a:gd name="connsiteY174" fmla="*/ 6528390 h 8346397"/>
                <a:gd name="connsiteX175" fmla="*/ 2363240 w 4233616"/>
                <a:gd name="connsiteY175" fmla="*/ 6564109 h 8346397"/>
                <a:gd name="connsiteX176" fmla="*/ 2339428 w 4233616"/>
                <a:gd name="connsiteY176" fmla="*/ 6583159 h 8346397"/>
                <a:gd name="connsiteX177" fmla="*/ 2141783 w 4233616"/>
                <a:gd name="connsiteY177" fmla="*/ 6535534 h 8346397"/>
                <a:gd name="connsiteX178" fmla="*/ 2103683 w 4233616"/>
                <a:gd name="connsiteY178" fmla="*/ 6587922 h 8346397"/>
                <a:gd name="connsiteX179" fmla="*/ 2072727 w 4233616"/>
                <a:gd name="connsiteY179" fmla="*/ 6683172 h 8346397"/>
                <a:gd name="connsiteX180" fmla="*/ 2039389 w 4233616"/>
                <a:gd name="connsiteY180" fmla="*/ 6747465 h 8346397"/>
                <a:gd name="connsiteX181" fmla="*/ 2051296 w 4233616"/>
                <a:gd name="connsiteY181" fmla="*/ 6809378 h 8346397"/>
                <a:gd name="connsiteX182" fmla="*/ 2184646 w 4233616"/>
                <a:gd name="connsiteY182" fmla="*/ 6921297 h 8346397"/>
                <a:gd name="connsiteX183" fmla="*/ 2253702 w 4233616"/>
                <a:gd name="connsiteY183" fmla="*/ 6954634 h 8346397"/>
                <a:gd name="connsiteX184" fmla="*/ 2237033 w 4233616"/>
                <a:gd name="connsiteY184" fmla="*/ 6978447 h 8346397"/>
                <a:gd name="connsiteX185" fmla="*/ 2201315 w 4233616"/>
                <a:gd name="connsiteY185" fmla="*/ 6997497 h 8346397"/>
                <a:gd name="connsiteX186" fmla="*/ 2234652 w 4233616"/>
                <a:gd name="connsiteY186" fmla="*/ 7073697 h 8346397"/>
                <a:gd name="connsiteX187" fmla="*/ 2203696 w 4233616"/>
                <a:gd name="connsiteY187" fmla="*/ 7095128 h 8346397"/>
                <a:gd name="connsiteX188" fmla="*/ 2098921 w 4233616"/>
                <a:gd name="connsiteY188" fmla="*/ 7033215 h 8346397"/>
                <a:gd name="connsiteX189" fmla="*/ 2056058 w 4233616"/>
                <a:gd name="connsiteY189" fmla="*/ 7059409 h 8346397"/>
                <a:gd name="connsiteX190" fmla="*/ 1996527 w 4233616"/>
                <a:gd name="connsiteY190" fmla="*/ 6957015 h 8346397"/>
                <a:gd name="connsiteX191" fmla="*/ 1879846 w 4233616"/>
                <a:gd name="connsiteY191" fmla="*/ 6983209 h 8346397"/>
                <a:gd name="connsiteX192" fmla="*/ 1815552 w 4233616"/>
                <a:gd name="connsiteY192" fmla="*/ 6987972 h 8346397"/>
                <a:gd name="connsiteX193" fmla="*/ 1765546 w 4233616"/>
                <a:gd name="connsiteY193" fmla="*/ 6983210 h 8346397"/>
                <a:gd name="connsiteX194" fmla="*/ 1708396 w 4233616"/>
                <a:gd name="connsiteY194" fmla="*/ 7028453 h 8346397"/>
                <a:gd name="connsiteX195" fmla="*/ 1529802 w 4233616"/>
                <a:gd name="connsiteY195" fmla="*/ 6987972 h 8346397"/>
                <a:gd name="connsiteX196" fmla="*/ 1553614 w 4233616"/>
                <a:gd name="connsiteY196" fmla="*/ 7114178 h 8346397"/>
                <a:gd name="connsiteX197" fmla="*/ 1477415 w 4233616"/>
                <a:gd name="connsiteY197" fmla="*/ 7159422 h 8346397"/>
                <a:gd name="connsiteX198" fmla="*/ 1415502 w 4233616"/>
                <a:gd name="connsiteY198" fmla="*/ 7226096 h 8346397"/>
                <a:gd name="connsiteX199" fmla="*/ 1265483 w 4233616"/>
                <a:gd name="connsiteY199" fmla="*/ 7218953 h 8346397"/>
                <a:gd name="connsiteX200" fmla="*/ 1213096 w 4233616"/>
                <a:gd name="connsiteY20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2072727 w 4233616"/>
                <a:gd name="connsiteY9" fmla="*/ 2256426 h 8346397"/>
                <a:gd name="connsiteX10" fmla="*/ 2056058 w 4233616"/>
                <a:gd name="connsiteY10" fmla="*/ 2223088 h 8346397"/>
                <a:gd name="connsiteX11" fmla="*/ 2067965 w 4233616"/>
                <a:gd name="connsiteY11" fmla="*/ 2130220 h 8346397"/>
                <a:gd name="connsiteX12" fmla="*/ 2137021 w 4233616"/>
                <a:gd name="connsiteY12" fmla="*/ 1992107 h 8346397"/>
                <a:gd name="connsiteX13" fmla="*/ 2165596 w 4233616"/>
                <a:gd name="connsiteY13" fmla="*/ 1944482 h 8346397"/>
                <a:gd name="connsiteX14" fmla="*/ 2203696 w 4233616"/>
                <a:gd name="connsiteY14" fmla="*/ 1937338 h 8346397"/>
                <a:gd name="connsiteX15" fmla="*/ 2198933 w 4233616"/>
                <a:gd name="connsiteY15" fmla="*/ 1906382 h 8346397"/>
                <a:gd name="connsiteX16" fmla="*/ 2406102 w 4233616"/>
                <a:gd name="connsiteY16" fmla="*/ 1782557 h 8346397"/>
                <a:gd name="connsiteX17" fmla="*/ 2494208 w 4233616"/>
                <a:gd name="connsiteY17" fmla="*/ 1715882 h 8346397"/>
                <a:gd name="connsiteX18" fmla="*/ 2513258 w 4233616"/>
                <a:gd name="connsiteY18" fmla="*/ 1630157 h 8346397"/>
                <a:gd name="connsiteX19" fmla="*/ 2522784 w 4233616"/>
                <a:gd name="connsiteY19" fmla="*/ 1584913 h 8346397"/>
                <a:gd name="connsiteX20" fmla="*/ 2577552 w 4233616"/>
                <a:gd name="connsiteY20" fmla="*/ 1527763 h 8346397"/>
                <a:gd name="connsiteX21" fmla="*/ 2606127 w 4233616"/>
                <a:gd name="connsiteY21" fmla="*/ 1499188 h 8346397"/>
                <a:gd name="connsiteX22" fmla="*/ 2634702 w 4233616"/>
                <a:gd name="connsiteY22" fmla="*/ 1492045 h 8346397"/>
                <a:gd name="connsiteX23" fmla="*/ 2672802 w 4233616"/>
                <a:gd name="connsiteY23" fmla="*/ 1368220 h 8346397"/>
                <a:gd name="connsiteX24" fmla="*/ 2806153 w 4233616"/>
                <a:gd name="connsiteY24" fmla="*/ 1334883 h 8346397"/>
                <a:gd name="connsiteX25" fmla="*/ 2944265 w 4233616"/>
                <a:gd name="connsiteY25" fmla="*/ 1325357 h 8346397"/>
                <a:gd name="connsiteX26" fmla="*/ 2968077 w 4233616"/>
                <a:gd name="connsiteY26" fmla="*/ 1206295 h 8346397"/>
                <a:gd name="connsiteX27" fmla="*/ 3049040 w 4233616"/>
                <a:gd name="connsiteY27" fmla="*/ 1169783 h 8346397"/>
                <a:gd name="connsiteX28" fmla="*/ 3153814 w 4233616"/>
                <a:gd name="connsiteY28" fmla="*/ 1125332 h 8346397"/>
                <a:gd name="connsiteX29" fmla="*/ 3225252 w 4233616"/>
                <a:gd name="connsiteY29" fmla="*/ 1049132 h 8346397"/>
                <a:gd name="connsiteX30" fmla="*/ 3310977 w 4233616"/>
                <a:gd name="connsiteY30" fmla="*/ 996745 h 8346397"/>
                <a:gd name="connsiteX31" fmla="*/ 3056977 w 4233616"/>
                <a:gd name="connsiteY31" fmla="*/ 982457 h 8346397"/>
                <a:gd name="connsiteX32" fmla="*/ 2958552 w 4233616"/>
                <a:gd name="connsiteY32" fmla="*/ 976107 h 8346397"/>
                <a:gd name="connsiteX33" fmla="*/ 2926802 w 4233616"/>
                <a:gd name="connsiteY33" fmla="*/ 906257 h 8346397"/>
                <a:gd name="connsiteX34" fmla="*/ 2866477 w 4233616"/>
                <a:gd name="connsiteY34" fmla="*/ 893559 h 8346397"/>
                <a:gd name="connsiteX35" fmla="*/ 2799802 w 4233616"/>
                <a:gd name="connsiteY35" fmla="*/ 874507 h 8346397"/>
                <a:gd name="connsiteX36" fmla="*/ 2761702 w 4233616"/>
                <a:gd name="connsiteY36" fmla="*/ 807832 h 8346397"/>
                <a:gd name="connsiteX37" fmla="*/ 2609302 w 4233616"/>
                <a:gd name="connsiteY37" fmla="*/ 760207 h 8346397"/>
                <a:gd name="connsiteX38" fmla="*/ 2580727 w 4233616"/>
                <a:gd name="connsiteY38" fmla="*/ 604632 h 8346397"/>
                <a:gd name="connsiteX39" fmla="*/ 2526752 w 4233616"/>
                <a:gd name="connsiteY39" fmla="*/ 531609 h 8346397"/>
                <a:gd name="connsiteX40" fmla="*/ 2596602 w 4233616"/>
                <a:gd name="connsiteY40" fmla="*/ 407782 h 8346397"/>
                <a:gd name="connsiteX41" fmla="*/ 2629939 w 4233616"/>
                <a:gd name="connsiteY41" fmla="*/ 310947 h 8346397"/>
                <a:gd name="connsiteX42" fmla="*/ 2517227 w 4233616"/>
                <a:gd name="connsiteY42" fmla="*/ 239507 h 8346397"/>
                <a:gd name="connsiteX43" fmla="*/ 2402927 w 4233616"/>
                <a:gd name="connsiteY43" fmla="*/ 271257 h 8346397"/>
                <a:gd name="connsiteX44" fmla="*/ 2275927 w 4233616"/>
                <a:gd name="connsiteY44" fmla="*/ 198232 h 8346397"/>
                <a:gd name="connsiteX45" fmla="*/ 2133052 w 4233616"/>
                <a:gd name="connsiteY45" fmla="*/ 233157 h 8346397"/>
                <a:gd name="connsiteX46" fmla="*/ 1913977 w 4233616"/>
                <a:gd name="connsiteY46" fmla="*/ 36309 h 8346397"/>
                <a:gd name="connsiteX47" fmla="*/ 1777452 w 4233616"/>
                <a:gd name="connsiteY47" fmla="*/ 13289 h 8346397"/>
                <a:gd name="connsiteX48" fmla="*/ 1703633 w 4233616"/>
                <a:gd name="connsiteY48" fmla="*/ 41864 h 8346397"/>
                <a:gd name="connsiteX49" fmla="*/ 1615527 w 4233616"/>
                <a:gd name="connsiteY49" fmla="*/ 75203 h 8346397"/>
                <a:gd name="connsiteX50" fmla="*/ 1515515 w 4233616"/>
                <a:gd name="connsiteY50" fmla="*/ 129971 h 8346397"/>
                <a:gd name="connsiteX51" fmla="*/ 1525040 w 4233616"/>
                <a:gd name="connsiteY51" fmla="*/ 194264 h 8346397"/>
                <a:gd name="connsiteX52" fmla="*/ 1505990 w 4233616"/>
                <a:gd name="connsiteY52" fmla="*/ 251415 h 8346397"/>
                <a:gd name="connsiteX53" fmla="*/ 1413121 w 4233616"/>
                <a:gd name="connsiteY53" fmla="*/ 270464 h 8346397"/>
                <a:gd name="connsiteX54" fmla="*/ 1339302 w 4233616"/>
                <a:gd name="connsiteY54" fmla="*/ 306184 h 8346397"/>
                <a:gd name="connsiteX55" fmla="*/ 1260721 w 4233616"/>
                <a:gd name="connsiteY55" fmla="*/ 346665 h 8346397"/>
                <a:gd name="connsiteX56" fmla="*/ 1191665 w 4233616"/>
                <a:gd name="connsiteY56" fmla="*/ 272847 h 8346397"/>
                <a:gd name="connsiteX57" fmla="*/ 1082127 w 4233616"/>
                <a:gd name="connsiteY57" fmla="*/ 353809 h 8346397"/>
                <a:gd name="connsiteX58" fmla="*/ 1020215 w 4233616"/>
                <a:gd name="connsiteY58" fmla="*/ 420484 h 8346397"/>
                <a:gd name="connsiteX59" fmla="*/ 858290 w 4233616"/>
                <a:gd name="connsiteY59" fmla="*/ 301422 h 8346397"/>
                <a:gd name="connsiteX60" fmla="*/ 796377 w 4233616"/>
                <a:gd name="connsiteY60" fmla="*/ 406196 h 8346397"/>
                <a:gd name="connsiteX61" fmla="*/ 755896 w 4233616"/>
                <a:gd name="connsiteY61" fmla="*/ 341903 h 8346397"/>
                <a:gd name="connsiteX62" fmla="*/ 689221 w 4233616"/>
                <a:gd name="connsiteY62" fmla="*/ 270465 h 8346397"/>
                <a:gd name="connsiteX63" fmla="*/ 667790 w 4233616"/>
                <a:gd name="connsiteY63" fmla="*/ 313328 h 8346397"/>
                <a:gd name="connsiteX64" fmla="*/ 620165 w 4233616"/>
                <a:gd name="connsiteY64" fmla="*/ 382384 h 8346397"/>
                <a:gd name="connsiteX65" fmla="*/ 589208 w 4233616"/>
                <a:gd name="connsiteY65" fmla="*/ 396672 h 8346397"/>
                <a:gd name="connsiteX66" fmla="*/ 498721 w 4233616"/>
                <a:gd name="connsiteY66" fmla="*/ 482397 h 8346397"/>
                <a:gd name="connsiteX67" fmla="*/ 396327 w 4233616"/>
                <a:gd name="connsiteY67" fmla="*/ 380003 h 8346397"/>
                <a:gd name="connsiteX68" fmla="*/ 243927 w 4233616"/>
                <a:gd name="connsiteY68" fmla="*/ 294278 h 8346397"/>
                <a:gd name="connsiteX69" fmla="*/ 174871 w 4233616"/>
                <a:gd name="connsiteY69" fmla="*/ 327615 h 8346397"/>
                <a:gd name="connsiteX70" fmla="*/ 127246 w 4233616"/>
                <a:gd name="connsiteY70" fmla="*/ 410959 h 8346397"/>
                <a:gd name="connsiteX71" fmla="*/ 43902 w 4233616"/>
                <a:gd name="connsiteY71" fmla="*/ 472872 h 8346397"/>
                <a:gd name="connsiteX72" fmla="*/ 8183 w 4233616"/>
                <a:gd name="connsiteY72" fmla="*/ 484778 h 8346397"/>
                <a:gd name="connsiteX73" fmla="*/ 198683 w 4233616"/>
                <a:gd name="connsiteY73" fmla="*/ 689565 h 8346397"/>
                <a:gd name="connsiteX74" fmla="*/ 265359 w 4233616"/>
                <a:gd name="connsiteY74" fmla="*/ 706234 h 8346397"/>
                <a:gd name="connsiteX75" fmla="*/ 298697 w 4233616"/>
                <a:gd name="connsiteY75" fmla="*/ 730047 h 8346397"/>
                <a:gd name="connsiteX76" fmla="*/ 296315 w 4233616"/>
                <a:gd name="connsiteY76" fmla="*/ 901496 h 8346397"/>
                <a:gd name="connsiteX77" fmla="*/ 362990 w 4233616"/>
                <a:gd name="connsiteY77" fmla="*/ 906259 h 8346397"/>
                <a:gd name="connsiteX78" fmla="*/ 401090 w 4233616"/>
                <a:gd name="connsiteY78" fmla="*/ 856253 h 8346397"/>
                <a:gd name="connsiteX79" fmla="*/ 482052 w 4233616"/>
                <a:gd name="connsiteY79" fmla="*/ 894353 h 8346397"/>
                <a:gd name="connsiteX80" fmla="*/ 420140 w 4233616"/>
                <a:gd name="connsiteY80" fmla="*/ 1039609 h 8346397"/>
                <a:gd name="connsiteX81" fmla="*/ 434427 w 4233616"/>
                <a:gd name="connsiteY81" fmla="*/ 1087234 h 8346397"/>
                <a:gd name="connsiteX82" fmla="*/ 379658 w 4233616"/>
                <a:gd name="connsiteY82" fmla="*/ 1139622 h 8346397"/>
                <a:gd name="connsiteX83" fmla="*/ 415377 w 4233616"/>
                <a:gd name="connsiteY83" fmla="*/ 1168196 h 8346397"/>
                <a:gd name="connsiteX84" fmla="*/ 486815 w 4233616"/>
                <a:gd name="connsiteY84" fmla="*/ 1256303 h 8346397"/>
                <a:gd name="connsiteX85" fmla="*/ 527296 w 4233616"/>
                <a:gd name="connsiteY85" fmla="*/ 1344409 h 8346397"/>
                <a:gd name="connsiteX86" fmla="*/ 636833 w 4233616"/>
                <a:gd name="connsiteY86" fmla="*/ 1396797 h 8346397"/>
                <a:gd name="connsiteX87" fmla="*/ 746371 w 4233616"/>
                <a:gd name="connsiteY87" fmla="*/ 1420609 h 8346397"/>
                <a:gd name="connsiteX88" fmla="*/ 829715 w 4233616"/>
                <a:gd name="connsiteY88" fmla="*/ 1468234 h 8346397"/>
                <a:gd name="connsiteX89" fmla="*/ 913058 w 4233616"/>
                <a:gd name="connsiteY89" fmla="*/ 1442040 h 8346397"/>
                <a:gd name="connsiteX90" fmla="*/ 994021 w 4233616"/>
                <a:gd name="connsiteY90" fmla="*/ 1368222 h 8346397"/>
                <a:gd name="connsiteX91" fmla="*/ 1103558 w 4233616"/>
                <a:gd name="connsiteY91" fmla="*/ 1351553 h 8346397"/>
                <a:gd name="connsiteX92" fmla="*/ 1170233 w 4233616"/>
                <a:gd name="connsiteY92" fmla="*/ 1356315 h 8346397"/>
                <a:gd name="connsiteX93" fmla="*/ 1329777 w 4233616"/>
                <a:gd name="connsiteY93" fmla="*/ 1465853 h 8346397"/>
                <a:gd name="connsiteX94" fmla="*/ 1389308 w 4233616"/>
                <a:gd name="connsiteY94" fmla="*/ 1494428 h 8346397"/>
                <a:gd name="connsiteX95" fmla="*/ 1260721 w 4233616"/>
                <a:gd name="connsiteY95" fmla="*/ 1596822 h 8346397"/>
                <a:gd name="connsiteX96" fmla="*/ 1263102 w 4233616"/>
                <a:gd name="connsiteY96" fmla="*/ 1661115 h 8346397"/>
                <a:gd name="connsiteX97" fmla="*/ 1425027 w 4233616"/>
                <a:gd name="connsiteY97" fmla="*/ 1613490 h 8346397"/>
                <a:gd name="connsiteX98" fmla="*/ 1386927 w 4233616"/>
                <a:gd name="connsiteY98" fmla="*/ 1677784 h 8346397"/>
                <a:gd name="connsiteX99" fmla="*/ 1405977 w 4233616"/>
                <a:gd name="connsiteY99" fmla="*/ 1751603 h 8346397"/>
                <a:gd name="connsiteX100" fmla="*/ 1517896 w 4233616"/>
                <a:gd name="connsiteY100" fmla="*/ 1787322 h 8346397"/>
                <a:gd name="connsiteX101" fmla="*/ 1591715 w 4233616"/>
                <a:gd name="connsiteY101" fmla="*/ 1803990 h 8346397"/>
                <a:gd name="connsiteX102" fmla="*/ 1501227 w 4233616"/>
                <a:gd name="connsiteY102" fmla="*/ 1934959 h 8346397"/>
                <a:gd name="connsiteX103" fmla="*/ 1494083 w 4233616"/>
                <a:gd name="connsiteY103" fmla="*/ 1984965 h 8346397"/>
                <a:gd name="connsiteX104" fmla="*/ 1422646 w 4233616"/>
                <a:gd name="connsiteY104" fmla="*/ 2020684 h 8346397"/>
                <a:gd name="connsiteX105" fmla="*/ 1391690 w 4233616"/>
                <a:gd name="connsiteY105" fmla="*/ 2082597 h 8346397"/>
                <a:gd name="connsiteX106" fmla="*/ 1260721 w 4233616"/>
                <a:gd name="connsiteY106" fmla="*/ 2056403 h 8346397"/>
                <a:gd name="connsiteX107" fmla="*/ 1139277 w 4233616"/>
                <a:gd name="connsiteY107" fmla="*/ 2056402 h 8346397"/>
                <a:gd name="connsiteX108" fmla="*/ 1072602 w 4233616"/>
                <a:gd name="connsiteY108" fmla="*/ 2084978 h 8346397"/>
                <a:gd name="connsiteX109" fmla="*/ 1065458 w 4233616"/>
                <a:gd name="connsiteY109" fmla="*/ 2184990 h 8346397"/>
                <a:gd name="connsiteX110" fmla="*/ 977352 w 4233616"/>
                <a:gd name="connsiteY110" fmla="*/ 2273097 h 8346397"/>
                <a:gd name="connsiteX111" fmla="*/ 1120227 w 4233616"/>
                <a:gd name="connsiteY111" fmla="*/ 2335009 h 8346397"/>
                <a:gd name="connsiteX112" fmla="*/ 1170234 w 4233616"/>
                <a:gd name="connsiteY112" fmla="*/ 2370727 h 8346397"/>
                <a:gd name="connsiteX113" fmla="*/ 1222621 w 4233616"/>
                <a:gd name="connsiteY113" fmla="*/ 2387397 h 8346397"/>
                <a:gd name="connsiteX114" fmla="*/ 1272627 w 4233616"/>
                <a:gd name="connsiteY114" fmla="*/ 2437403 h 8346397"/>
                <a:gd name="connsiteX115" fmla="*/ 1329777 w 4233616"/>
                <a:gd name="connsiteY115" fmla="*/ 2458834 h 8346397"/>
                <a:gd name="connsiteX116" fmla="*/ 1422646 w 4233616"/>
                <a:gd name="connsiteY116" fmla="*/ 2535034 h 8346397"/>
                <a:gd name="connsiteX117" fmla="*/ 1508371 w 4233616"/>
                <a:gd name="connsiteY117" fmla="*/ 2568373 h 8346397"/>
                <a:gd name="connsiteX118" fmla="*/ 1641721 w 4233616"/>
                <a:gd name="connsiteY118" fmla="*/ 2716009 h 8346397"/>
                <a:gd name="connsiteX119" fmla="*/ 1725065 w 4233616"/>
                <a:gd name="connsiteY119" fmla="*/ 2870790 h 8346397"/>
                <a:gd name="connsiteX120" fmla="*/ 1850477 w 4233616"/>
                <a:gd name="connsiteY120" fmla="*/ 2931907 h 8346397"/>
                <a:gd name="connsiteX121" fmla="*/ 1896514 w 4233616"/>
                <a:gd name="connsiteY121" fmla="*/ 2977947 h 8346397"/>
                <a:gd name="connsiteX122" fmla="*/ 1927471 w 4233616"/>
                <a:gd name="connsiteY122" fmla="*/ 3082722 h 8346397"/>
                <a:gd name="connsiteX123" fmla="*/ 1989383 w 4233616"/>
                <a:gd name="connsiteY123" fmla="*/ 3185115 h 8346397"/>
                <a:gd name="connsiteX124" fmla="*/ 2051296 w 4233616"/>
                <a:gd name="connsiteY124" fmla="*/ 3223215 h 8346397"/>
                <a:gd name="connsiteX125" fmla="*/ 2182265 w 4233616"/>
                <a:gd name="connsiteY125" fmla="*/ 3370853 h 8346397"/>
                <a:gd name="connsiteX126" fmla="*/ 2325139 w 4233616"/>
                <a:gd name="connsiteY126" fmla="*/ 3447053 h 8346397"/>
                <a:gd name="connsiteX127" fmla="*/ 2384671 w 4233616"/>
                <a:gd name="connsiteY127" fmla="*/ 3532778 h 8346397"/>
                <a:gd name="connsiteX128" fmla="*/ 2432296 w 4233616"/>
                <a:gd name="connsiteY128" fmla="*/ 3599453 h 8346397"/>
                <a:gd name="connsiteX129" fmla="*/ 2479921 w 4233616"/>
                <a:gd name="connsiteY129" fmla="*/ 3589929 h 8346397"/>
                <a:gd name="connsiteX130" fmla="*/ 2484683 w 4233616"/>
                <a:gd name="connsiteY130" fmla="*/ 3742328 h 8346397"/>
                <a:gd name="connsiteX131" fmla="*/ 2537071 w 4233616"/>
                <a:gd name="connsiteY131" fmla="*/ 3835197 h 8346397"/>
                <a:gd name="connsiteX132" fmla="*/ 2529927 w 4233616"/>
                <a:gd name="connsiteY132" fmla="*/ 3873297 h 8346397"/>
                <a:gd name="connsiteX133" fmla="*/ 2598983 w 4233616"/>
                <a:gd name="connsiteY133" fmla="*/ 3909015 h 8346397"/>
                <a:gd name="connsiteX134" fmla="*/ 2656133 w 4233616"/>
                <a:gd name="connsiteY134" fmla="*/ 3854247 h 8346397"/>
                <a:gd name="connsiteX135" fmla="*/ 2689471 w 4233616"/>
                <a:gd name="connsiteY135" fmla="*/ 3937590 h 8346397"/>
                <a:gd name="connsiteX136" fmla="*/ 2734715 w 4233616"/>
                <a:gd name="connsiteY136" fmla="*/ 3982834 h 8346397"/>
                <a:gd name="connsiteX137" fmla="*/ 2808533 w 4233616"/>
                <a:gd name="connsiteY137" fmla="*/ 4006647 h 8346397"/>
                <a:gd name="connsiteX138" fmla="*/ 2860921 w 4233616"/>
                <a:gd name="connsiteY138" fmla="*/ 4075703 h 8346397"/>
                <a:gd name="connsiteX139" fmla="*/ 2946646 w 4233616"/>
                <a:gd name="connsiteY139" fmla="*/ 4130472 h 8346397"/>
                <a:gd name="connsiteX140" fmla="*/ 2999033 w 4233616"/>
                <a:gd name="connsiteY140" fmla="*/ 4163809 h 8346397"/>
                <a:gd name="connsiteX141" fmla="*/ 2870446 w 4233616"/>
                <a:gd name="connsiteY141" fmla="*/ 4256678 h 8346397"/>
                <a:gd name="connsiteX142" fmla="*/ 2868064 w 4233616"/>
                <a:gd name="connsiteY142" fmla="*/ 4311446 h 8346397"/>
                <a:gd name="connsiteX143" fmla="*/ 2970458 w 4233616"/>
                <a:gd name="connsiteY143" fmla="*/ 4428128 h 8346397"/>
                <a:gd name="connsiteX144" fmla="*/ 3065708 w 4233616"/>
                <a:gd name="connsiteY144" fmla="*/ 4490040 h 8346397"/>
                <a:gd name="connsiteX145" fmla="*/ 3096665 w 4233616"/>
                <a:gd name="connsiteY145" fmla="*/ 4528140 h 8346397"/>
                <a:gd name="connsiteX146" fmla="*/ 3082377 w 4233616"/>
                <a:gd name="connsiteY146" fmla="*/ 4609103 h 8346397"/>
                <a:gd name="connsiteX147" fmla="*/ 3077615 w 4233616"/>
                <a:gd name="connsiteY147" fmla="*/ 4692447 h 8346397"/>
                <a:gd name="connsiteX148" fmla="*/ 3034752 w 4233616"/>
                <a:gd name="connsiteY148" fmla="*/ 4701972 h 8346397"/>
                <a:gd name="connsiteX149" fmla="*/ 3008558 w 4233616"/>
                <a:gd name="connsiteY149" fmla="*/ 4718640 h 8346397"/>
                <a:gd name="connsiteX150" fmla="*/ 3053802 w 4233616"/>
                <a:gd name="connsiteY150" fmla="*/ 4795632 h 8346397"/>
                <a:gd name="connsiteX151" fmla="*/ 3037133 w 4233616"/>
                <a:gd name="connsiteY151" fmla="*/ 4868659 h 8346397"/>
                <a:gd name="connsiteX152" fmla="*/ 3020465 w 4233616"/>
                <a:gd name="connsiteY152" fmla="*/ 5004390 h 8346397"/>
                <a:gd name="connsiteX153" fmla="*/ 2982365 w 4233616"/>
                <a:gd name="connsiteY153" fmla="*/ 5044872 h 8346397"/>
                <a:gd name="connsiteX154" fmla="*/ 2965696 w 4233616"/>
                <a:gd name="connsiteY154" fmla="*/ 5166315 h 8346397"/>
                <a:gd name="connsiteX155" fmla="*/ 2937121 w 4233616"/>
                <a:gd name="connsiteY155" fmla="*/ 5285378 h 8346397"/>
                <a:gd name="connsiteX156" fmla="*/ 2989508 w 4233616"/>
                <a:gd name="connsiteY156" fmla="*/ 5302047 h 8346397"/>
                <a:gd name="connsiteX157" fmla="*/ 2987127 w 4233616"/>
                <a:gd name="connsiteY157" fmla="*/ 5347290 h 8346397"/>
                <a:gd name="connsiteX158" fmla="*/ 2984746 w 4233616"/>
                <a:gd name="connsiteY158" fmla="*/ 5402059 h 8346397"/>
                <a:gd name="connsiteX159" fmla="*/ 3041896 w 4233616"/>
                <a:gd name="connsiteY159" fmla="*/ 5471115 h 8346397"/>
                <a:gd name="connsiteX160" fmla="*/ 3089521 w 4233616"/>
                <a:gd name="connsiteY160" fmla="*/ 5597322 h 8346397"/>
                <a:gd name="connsiteX161" fmla="*/ 2996652 w 4233616"/>
                <a:gd name="connsiteY161" fmla="*/ 5887834 h 8346397"/>
                <a:gd name="connsiteX162" fmla="*/ 3018083 w 4233616"/>
                <a:gd name="connsiteY162" fmla="*/ 5942603 h 8346397"/>
                <a:gd name="connsiteX163" fmla="*/ 3044277 w 4233616"/>
                <a:gd name="connsiteY163" fmla="*/ 5994990 h 8346397"/>
                <a:gd name="connsiteX164" fmla="*/ 3049040 w 4233616"/>
                <a:gd name="connsiteY164" fmla="*/ 6099765 h 8346397"/>
                <a:gd name="connsiteX165" fmla="*/ 3028402 w 4233616"/>
                <a:gd name="connsiteY165" fmla="*/ 6195807 h 8346397"/>
                <a:gd name="connsiteX166" fmla="*/ 2956170 w 4233616"/>
                <a:gd name="connsiteY166" fmla="*/ 6259310 h 8346397"/>
                <a:gd name="connsiteX167" fmla="*/ 2920452 w 4233616"/>
                <a:gd name="connsiteY167" fmla="*/ 6240259 h 8346397"/>
                <a:gd name="connsiteX168" fmla="*/ 2849015 w 4233616"/>
                <a:gd name="connsiteY168" fmla="*/ 6252165 h 8346397"/>
                <a:gd name="connsiteX169" fmla="*/ 2713283 w 4233616"/>
                <a:gd name="connsiteY169" fmla="*/ 6364084 h 8346397"/>
                <a:gd name="connsiteX170" fmla="*/ 2606127 w 4233616"/>
                <a:gd name="connsiteY170" fmla="*/ 6349797 h 8346397"/>
                <a:gd name="connsiteX171" fmla="*/ 2575171 w 4233616"/>
                <a:gd name="connsiteY171" fmla="*/ 6378372 h 8346397"/>
                <a:gd name="connsiteX172" fmla="*/ 2508495 w 4233616"/>
                <a:gd name="connsiteY172" fmla="*/ 6423614 h 8346397"/>
                <a:gd name="connsiteX173" fmla="*/ 2391815 w 4233616"/>
                <a:gd name="connsiteY173" fmla="*/ 6411709 h 8346397"/>
                <a:gd name="connsiteX174" fmla="*/ 2368002 w 4233616"/>
                <a:gd name="connsiteY174" fmla="*/ 6528390 h 8346397"/>
                <a:gd name="connsiteX175" fmla="*/ 2363240 w 4233616"/>
                <a:gd name="connsiteY175" fmla="*/ 6564109 h 8346397"/>
                <a:gd name="connsiteX176" fmla="*/ 2339428 w 4233616"/>
                <a:gd name="connsiteY176" fmla="*/ 6583159 h 8346397"/>
                <a:gd name="connsiteX177" fmla="*/ 2141783 w 4233616"/>
                <a:gd name="connsiteY177" fmla="*/ 6535534 h 8346397"/>
                <a:gd name="connsiteX178" fmla="*/ 2103683 w 4233616"/>
                <a:gd name="connsiteY178" fmla="*/ 6587922 h 8346397"/>
                <a:gd name="connsiteX179" fmla="*/ 2072727 w 4233616"/>
                <a:gd name="connsiteY179" fmla="*/ 6683172 h 8346397"/>
                <a:gd name="connsiteX180" fmla="*/ 2039389 w 4233616"/>
                <a:gd name="connsiteY180" fmla="*/ 6747465 h 8346397"/>
                <a:gd name="connsiteX181" fmla="*/ 2051296 w 4233616"/>
                <a:gd name="connsiteY181" fmla="*/ 6809378 h 8346397"/>
                <a:gd name="connsiteX182" fmla="*/ 2184646 w 4233616"/>
                <a:gd name="connsiteY182" fmla="*/ 6921297 h 8346397"/>
                <a:gd name="connsiteX183" fmla="*/ 2253702 w 4233616"/>
                <a:gd name="connsiteY183" fmla="*/ 6954634 h 8346397"/>
                <a:gd name="connsiteX184" fmla="*/ 2237033 w 4233616"/>
                <a:gd name="connsiteY184" fmla="*/ 6978447 h 8346397"/>
                <a:gd name="connsiteX185" fmla="*/ 2201315 w 4233616"/>
                <a:gd name="connsiteY185" fmla="*/ 6997497 h 8346397"/>
                <a:gd name="connsiteX186" fmla="*/ 2234652 w 4233616"/>
                <a:gd name="connsiteY186" fmla="*/ 7073697 h 8346397"/>
                <a:gd name="connsiteX187" fmla="*/ 2203696 w 4233616"/>
                <a:gd name="connsiteY187" fmla="*/ 7095128 h 8346397"/>
                <a:gd name="connsiteX188" fmla="*/ 2098921 w 4233616"/>
                <a:gd name="connsiteY188" fmla="*/ 7033215 h 8346397"/>
                <a:gd name="connsiteX189" fmla="*/ 2056058 w 4233616"/>
                <a:gd name="connsiteY189" fmla="*/ 7059409 h 8346397"/>
                <a:gd name="connsiteX190" fmla="*/ 1996527 w 4233616"/>
                <a:gd name="connsiteY190" fmla="*/ 6957015 h 8346397"/>
                <a:gd name="connsiteX191" fmla="*/ 1879846 w 4233616"/>
                <a:gd name="connsiteY191" fmla="*/ 6983209 h 8346397"/>
                <a:gd name="connsiteX192" fmla="*/ 1815552 w 4233616"/>
                <a:gd name="connsiteY192" fmla="*/ 6987972 h 8346397"/>
                <a:gd name="connsiteX193" fmla="*/ 1765546 w 4233616"/>
                <a:gd name="connsiteY193" fmla="*/ 6983210 h 8346397"/>
                <a:gd name="connsiteX194" fmla="*/ 1708396 w 4233616"/>
                <a:gd name="connsiteY194" fmla="*/ 7028453 h 8346397"/>
                <a:gd name="connsiteX195" fmla="*/ 1529802 w 4233616"/>
                <a:gd name="connsiteY195" fmla="*/ 6987972 h 8346397"/>
                <a:gd name="connsiteX196" fmla="*/ 1553614 w 4233616"/>
                <a:gd name="connsiteY196" fmla="*/ 7114178 h 8346397"/>
                <a:gd name="connsiteX197" fmla="*/ 1477415 w 4233616"/>
                <a:gd name="connsiteY197" fmla="*/ 7159422 h 8346397"/>
                <a:gd name="connsiteX198" fmla="*/ 1415502 w 4233616"/>
                <a:gd name="connsiteY198" fmla="*/ 7226096 h 8346397"/>
                <a:gd name="connsiteX199" fmla="*/ 1265483 w 4233616"/>
                <a:gd name="connsiteY199" fmla="*/ 7218953 h 8346397"/>
                <a:gd name="connsiteX200" fmla="*/ 1213096 w 4233616"/>
                <a:gd name="connsiteY20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1953665 w 4233616"/>
                <a:gd name="connsiteY9" fmla="*/ 2451688 h 8346397"/>
                <a:gd name="connsiteX10" fmla="*/ 2072727 w 4233616"/>
                <a:gd name="connsiteY10" fmla="*/ 2256426 h 8346397"/>
                <a:gd name="connsiteX11" fmla="*/ 2056058 w 4233616"/>
                <a:gd name="connsiteY11" fmla="*/ 2223088 h 8346397"/>
                <a:gd name="connsiteX12" fmla="*/ 2067965 w 4233616"/>
                <a:gd name="connsiteY12" fmla="*/ 2130220 h 8346397"/>
                <a:gd name="connsiteX13" fmla="*/ 2137021 w 4233616"/>
                <a:gd name="connsiteY13" fmla="*/ 1992107 h 8346397"/>
                <a:gd name="connsiteX14" fmla="*/ 2165596 w 4233616"/>
                <a:gd name="connsiteY14" fmla="*/ 1944482 h 8346397"/>
                <a:gd name="connsiteX15" fmla="*/ 2203696 w 4233616"/>
                <a:gd name="connsiteY15" fmla="*/ 1937338 h 8346397"/>
                <a:gd name="connsiteX16" fmla="*/ 2198933 w 4233616"/>
                <a:gd name="connsiteY16" fmla="*/ 1906382 h 8346397"/>
                <a:gd name="connsiteX17" fmla="*/ 2406102 w 4233616"/>
                <a:gd name="connsiteY17" fmla="*/ 1782557 h 8346397"/>
                <a:gd name="connsiteX18" fmla="*/ 2494208 w 4233616"/>
                <a:gd name="connsiteY18" fmla="*/ 1715882 h 8346397"/>
                <a:gd name="connsiteX19" fmla="*/ 2513258 w 4233616"/>
                <a:gd name="connsiteY19" fmla="*/ 1630157 h 8346397"/>
                <a:gd name="connsiteX20" fmla="*/ 2522784 w 4233616"/>
                <a:gd name="connsiteY20" fmla="*/ 1584913 h 8346397"/>
                <a:gd name="connsiteX21" fmla="*/ 2577552 w 4233616"/>
                <a:gd name="connsiteY21" fmla="*/ 1527763 h 8346397"/>
                <a:gd name="connsiteX22" fmla="*/ 2606127 w 4233616"/>
                <a:gd name="connsiteY22" fmla="*/ 1499188 h 8346397"/>
                <a:gd name="connsiteX23" fmla="*/ 2634702 w 4233616"/>
                <a:gd name="connsiteY23" fmla="*/ 1492045 h 8346397"/>
                <a:gd name="connsiteX24" fmla="*/ 2672802 w 4233616"/>
                <a:gd name="connsiteY24" fmla="*/ 1368220 h 8346397"/>
                <a:gd name="connsiteX25" fmla="*/ 2806153 w 4233616"/>
                <a:gd name="connsiteY25" fmla="*/ 1334883 h 8346397"/>
                <a:gd name="connsiteX26" fmla="*/ 2944265 w 4233616"/>
                <a:gd name="connsiteY26" fmla="*/ 1325357 h 8346397"/>
                <a:gd name="connsiteX27" fmla="*/ 2968077 w 4233616"/>
                <a:gd name="connsiteY27" fmla="*/ 1206295 h 8346397"/>
                <a:gd name="connsiteX28" fmla="*/ 3049040 w 4233616"/>
                <a:gd name="connsiteY28" fmla="*/ 1169783 h 8346397"/>
                <a:gd name="connsiteX29" fmla="*/ 3153814 w 4233616"/>
                <a:gd name="connsiteY29" fmla="*/ 1125332 h 8346397"/>
                <a:gd name="connsiteX30" fmla="*/ 3225252 w 4233616"/>
                <a:gd name="connsiteY30" fmla="*/ 1049132 h 8346397"/>
                <a:gd name="connsiteX31" fmla="*/ 3310977 w 4233616"/>
                <a:gd name="connsiteY31" fmla="*/ 996745 h 8346397"/>
                <a:gd name="connsiteX32" fmla="*/ 3056977 w 4233616"/>
                <a:gd name="connsiteY32" fmla="*/ 982457 h 8346397"/>
                <a:gd name="connsiteX33" fmla="*/ 2958552 w 4233616"/>
                <a:gd name="connsiteY33" fmla="*/ 976107 h 8346397"/>
                <a:gd name="connsiteX34" fmla="*/ 2926802 w 4233616"/>
                <a:gd name="connsiteY34" fmla="*/ 906257 h 8346397"/>
                <a:gd name="connsiteX35" fmla="*/ 2866477 w 4233616"/>
                <a:gd name="connsiteY35" fmla="*/ 893559 h 8346397"/>
                <a:gd name="connsiteX36" fmla="*/ 2799802 w 4233616"/>
                <a:gd name="connsiteY36" fmla="*/ 874507 h 8346397"/>
                <a:gd name="connsiteX37" fmla="*/ 2761702 w 4233616"/>
                <a:gd name="connsiteY37" fmla="*/ 807832 h 8346397"/>
                <a:gd name="connsiteX38" fmla="*/ 2609302 w 4233616"/>
                <a:gd name="connsiteY38" fmla="*/ 760207 h 8346397"/>
                <a:gd name="connsiteX39" fmla="*/ 2580727 w 4233616"/>
                <a:gd name="connsiteY39" fmla="*/ 604632 h 8346397"/>
                <a:gd name="connsiteX40" fmla="*/ 2526752 w 4233616"/>
                <a:gd name="connsiteY40" fmla="*/ 531609 h 8346397"/>
                <a:gd name="connsiteX41" fmla="*/ 2596602 w 4233616"/>
                <a:gd name="connsiteY41" fmla="*/ 407782 h 8346397"/>
                <a:gd name="connsiteX42" fmla="*/ 2629939 w 4233616"/>
                <a:gd name="connsiteY42" fmla="*/ 310947 h 8346397"/>
                <a:gd name="connsiteX43" fmla="*/ 2517227 w 4233616"/>
                <a:gd name="connsiteY43" fmla="*/ 239507 h 8346397"/>
                <a:gd name="connsiteX44" fmla="*/ 2402927 w 4233616"/>
                <a:gd name="connsiteY44" fmla="*/ 271257 h 8346397"/>
                <a:gd name="connsiteX45" fmla="*/ 2275927 w 4233616"/>
                <a:gd name="connsiteY45" fmla="*/ 198232 h 8346397"/>
                <a:gd name="connsiteX46" fmla="*/ 2133052 w 4233616"/>
                <a:gd name="connsiteY46" fmla="*/ 233157 h 8346397"/>
                <a:gd name="connsiteX47" fmla="*/ 1913977 w 4233616"/>
                <a:gd name="connsiteY47" fmla="*/ 36309 h 8346397"/>
                <a:gd name="connsiteX48" fmla="*/ 1777452 w 4233616"/>
                <a:gd name="connsiteY48" fmla="*/ 13289 h 8346397"/>
                <a:gd name="connsiteX49" fmla="*/ 1703633 w 4233616"/>
                <a:gd name="connsiteY49" fmla="*/ 41864 h 8346397"/>
                <a:gd name="connsiteX50" fmla="*/ 1615527 w 4233616"/>
                <a:gd name="connsiteY50" fmla="*/ 75203 h 8346397"/>
                <a:gd name="connsiteX51" fmla="*/ 1515515 w 4233616"/>
                <a:gd name="connsiteY51" fmla="*/ 129971 h 8346397"/>
                <a:gd name="connsiteX52" fmla="*/ 1525040 w 4233616"/>
                <a:gd name="connsiteY52" fmla="*/ 194264 h 8346397"/>
                <a:gd name="connsiteX53" fmla="*/ 1505990 w 4233616"/>
                <a:gd name="connsiteY53" fmla="*/ 251415 h 8346397"/>
                <a:gd name="connsiteX54" fmla="*/ 1413121 w 4233616"/>
                <a:gd name="connsiteY54" fmla="*/ 270464 h 8346397"/>
                <a:gd name="connsiteX55" fmla="*/ 1339302 w 4233616"/>
                <a:gd name="connsiteY55" fmla="*/ 306184 h 8346397"/>
                <a:gd name="connsiteX56" fmla="*/ 1260721 w 4233616"/>
                <a:gd name="connsiteY56" fmla="*/ 346665 h 8346397"/>
                <a:gd name="connsiteX57" fmla="*/ 1191665 w 4233616"/>
                <a:gd name="connsiteY57" fmla="*/ 272847 h 8346397"/>
                <a:gd name="connsiteX58" fmla="*/ 1082127 w 4233616"/>
                <a:gd name="connsiteY58" fmla="*/ 353809 h 8346397"/>
                <a:gd name="connsiteX59" fmla="*/ 1020215 w 4233616"/>
                <a:gd name="connsiteY59" fmla="*/ 420484 h 8346397"/>
                <a:gd name="connsiteX60" fmla="*/ 858290 w 4233616"/>
                <a:gd name="connsiteY60" fmla="*/ 301422 h 8346397"/>
                <a:gd name="connsiteX61" fmla="*/ 796377 w 4233616"/>
                <a:gd name="connsiteY61" fmla="*/ 406196 h 8346397"/>
                <a:gd name="connsiteX62" fmla="*/ 755896 w 4233616"/>
                <a:gd name="connsiteY62" fmla="*/ 341903 h 8346397"/>
                <a:gd name="connsiteX63" fmla="*/ 689221 w 4233616"/>
                <a:gd name="connsiteY63" fmla="*/ 270465 h 8346397"/>
                <a:gd name="connsiteX64" fmla="*/ 667790 w 4233616"/>
                <a:gd name="connsiteY64" fmla="*/ 313328 h 8346397"/>
                <a:gd name="connsiteX65" fmla="*/ 620165 w 4233616"/>
                <a:gd name="connsiteY65" fmla="*/ 382384 h 8346397"/>
                <a:gd name="connsiteX66" fmla="*/ 589208 w 4233616"/>
                <a:gd name="connsiteY66" fmla="*/ 396672 h 8346397"/>
                <a:gd name="connsiteX67" fmla="*/ 498721 w 4233616"/>
                <a:gd name="connsiteY67" fmla="*/ 482397 h 8346397"/>
                <a:gd name="connsiteX68" fmla="*/ 396327 w 4233616"/>
                <a:gd name="connsiteY68" fmla="*/ 380003 h 8346397"/>
                <a:gd name="connsiteX69" fmla="*/ 243927 w 4233616"/>
                <a:gd name="connsiteY69" fmla="*/ 294278 h 8346397"/>
                <a:gd name="connsiteX70" fmla="*/ 174871 w 4233616"/>
                <a:gd name="connsiteY70" fmla="*/ 327615 h 8346397"/>
                <a:gd name="connsiteX71" fmla="*/ 127246 w 4233616"/>
                <a:gd name="connsiteY71" fmla="*/ 410959 h 8346397"/>
                <a:gd name="connsiteX72" fmla="*/ 43902 w 4233616"/>
                <a:gd name="connsiteY72" fmla="*/ 472872 h 8346397"/>
                <a:gd name="connsiteX73" fmla="*/ 8183 w 4233616"/>
                <a:gd name="connsiteY73" fmla="*/ 484778 h 8346397"/>
                <a:gd name="connsiteX74" fmla="*/ 198683 w 4233616"/>
                <a:gd name="connsiteY74" fmla="*/ 689565 h 8346397"/>
                <a:gd name="connsiteX75" fmla="*/ 265359 w 4233616"/>
                <a:gd name="connsiteY75" fmla="*/ 706234 h 8346397"/>
                <a:gd name="connsiteX76" fmla="*/ 298697 w 4233616"/>
                <a:gd name="connsiteY76" fmla="*/ 730047 h 8346397"/>
                <a:gd name="connsiteX77" fmla="*/ 296315 w 4233616"/>
                <a:gd name="connsiteY77" fmla="*/ 901496 h 8346397"/>
                <a:gd name="connsiteX78" fmla="*/ 362990 w 4233616"/>
                <a:gd name="connsiteY78" fmla="*/ 906259 h 8346397"/>
                <a:gd name="connsiteX79" fmla="*/ 401090 w 4233616"/>
                <a:gd name="connsiteY79" fmla="*/ 856253 h 8346397"/>
                <a:gd name="connsiteX80" fmla="*/ 482052 w 4233616"/>
                <a:gd name="connsiteY80" fmla="*/ 894353 h 8346397"/>
                <a:gd name="connsiteX81" fmla="*/ 420140 w 4233616"/>
                <a:gd name="connsiteY81" fmla="*/ 1039609 h 8346397"/>
                <a:gd name="connsiteX82" fmla="*/ 434427 w 4233616"/>
                <a:gd name="connsiteY82" fmla="*/ 1087234 h 8346397"/>
                <a:gd name="connsiteX83" fmla="*/ 379658 w 4233616"/>
                <a:gd name="connsiteY83" fmla="*/ 1139622 h 8346397"/>
                <a:gd name="connsiteX84" fmla="*/ 415377 w 4233616"/>
                <a:gd name="connsiteY84" fmla="*/ 1168196 h 8346397"/>
                <a:gd name="connsiteX85" fmla="*/ 486815 w 4233616"/>
                <a:gd name="connsiteY85" fmla="*/ 1256303 h 8346397"/>
                <a:gd name="connsiteX86" fmla="*/ 527296 w 4233616"/>
                <a:gd name="connsiteY86" fmla="*/ 1344409 h 8346397"/>
                <a:gd name="connsiteX87" fmla="*/ 636833 w 4233616"/>
                <a:gd name="connsiteY87" fmla="*/ 1396797 h 8346397"/>
                <a:gd name="connsiteX88" fmla="*/ 746371 w 4233616"/>
                <a:gd name="connsiteY88" fmla="*/ 1420609 h 8346397"/>
                <a:gd name="connsiteX89" fmla="*/ 829715 w 4233616"/>
                <a:gd name="connsiteY89" fmla="*/ 1468234 h 8346397"/>
                <a:gd name="connsiteX90" fmla="*/ 913058 w 4233616"/>
                <a:gd name="connsiteY90" fmla="*/ 1442040 h 8346397"/>
                <a:gd name="connsiteX91" fmla="*/ 994021 w 4233616"/>
                <a:gd name="connsiteY91" fmla="*/ 1368222 h 8346397"/>
                <a:gd name="connsiteX92" fmla="*/ 1103558 w 4233616"/>
                <a:gd name="connsiteY92" fmla="*/ 1351553 h 8346397"/>
                <a:gd name="connsiteX93" fmla="*/ 1170233 w 4233616"/>
                <a:gd name="connsiteY93" fmla="*/ 1356315 h 8346397"/>
                <a:gd name="connsiteX94" fmla="*/ 1329777 w 4233616"/>
                <a:gd name="connsiteY94" fmla="*/ 1465853 h 8346397"/>
                <a:gd name="connsiteX95" fmla="*/ 1389308 w 4233616"/>
                <a:gd name="connsiteY95" fmla="*/ 1494428 h 8346397"/>
                <a:gd name="connsiteX96" fmla="*/ 1260721 w 4233616"/>
                <a:gd name="connsiteY96" fmla="*/ 1596822 h 8346397"/>
                <a:gd name="connsiteX97" fmla="*/ 1263102 w 4233616"/>
                <a:gd name="connsiteY97" fmla="*/ 1661115 h 8346397"/>
                <a:gd name="connsiteX98" fmla="*/ 1425027 w 4233616"/>
                <a:gd name="connsiteY98" fmla="*/ 1613490 h 8346397"/>
                <a:gd name="connsiteX99" fmla="*/ 1386927 w 4233616"/>
                <a:gd name="connsiteY99" fmla="*/ 1677784 h 8346397"/>
                <a:gd name="connsiteX100" fmla="*/ 1405977 w 4233616"/>
                <a:gd name="connsiteY100" fmla="*/ 1751603 h 8346397"/>
                <a:gd name="connsiteX101" fmla="*/ 1517896 w 4233616"/>
                <a:gd name="connsiteY101" fmla="*/ 1787322 h 8346397"/>
                <a:gd name="connsiteX102" fmla="*/ 1591715 w 4233616"/>
                <a:gd name="connsiteY102" fmla="*/ 1803990 h 8346397"/>
                <a:gd name="connsiteX103" fmla="*/ 1501227 w 4233616"/>
                <a:gd name="connsiteY103" fmla="*/ 1934959 h 8346397"/>
                <a:gd name="connsiteX104" fmla="*/ 1494083 w 4233616"/>
                <a:gd name="connsiteY104" fmla="*/ 1984965 h 8346397"/>
                <a:gd name="connsiteX105" fmla="*/ 1422646 w 4233616"/>
                <a:gd name="connsiteY105" fmla="*/ 2020684 h 8346397"/>
                <a:gd name="connsiteX106" fmla="*/ 1391690 w 4233616"/>
                <a:gd name="connsiteY106" fmla="*/ 2082597 h 8346397"/>
                <a:gd name="connsiteX107" fmla="*/ 1260721 w 4233616"/>
                <a:gd name="connsiteY107" fmla="*/ 2056403 h 8346397"/>
                <a:gd name="connsiteX108" fmla="*/ 1139277 w 4233616"/>
                <a:gd name="connsiteY108" fmla="*/ 2056402 h 8346397"/>
                <a:gd name="connsiteX109" fmla="*/ 1072602 w 4233616"/>
                <a:gd name="connsiteY109" fmla="*/ 2084978 h 8346397"/>
                <a:gd name="connsiteX110" fmla="*/ 1065458 w 4233616"/>
                <a:gd name="connsiteY110" fmla="*/ 2184990 h 8346397"/>
                <a:gd name="connsiteX111" fmla="*/ 977352 w 4233616"/>
                <a:gd name="connsiteY111" fmla="*/ 2273097 h 8346397"/>
                <a:gd name="connsiteX112" fmla="*/ 1120227 w 4233616"/>
                <a:gd name="connsiteY112" fmla="*/ 2335009 h 8346397"/>
                <a:gd name="connsiteX113" fmla="*/ 1170234 w 4233616"/>
                <a:gd name="connsiteY113" fmla="*/ 2370727 h 8346397"/>
                <a:gd name="connsiteX114" fmla="*/ 1222621 w 4233616"/>
                <a:gd name="connsiteY114" fmla="*/ 2387397 h 8346397"/>
                <a:gd name="connsiteX115" fmla="*/ 1272627 w 4233616"/>
                <a:gd name="connsiteY115" fmla="*/ 2437403 h 8346397"/>
                <a:gd name="connsiteX116" fmla="*/ 1329777 w 4233616"/>
                <a:gd name="connsiteY116" fmla="*/ 2458834 h 8346397"/>
                <a:gd name="connsiteX117" fmla="*/ 1422646 w 4233616"/>
                <a:gd name="connsiteY117" fmla="*/ 2535034 h 8346397"/>
                <a:gd name="connsiteX118" fmla="*/ 1508371 w 4233616"/>
                <a:gd name="connsiteY118" fmla="*/ 2568373 h 8346397"/>
                <a:gd name="connsiteX119" fmla="*/ 1641721 w 4233616"/>
                <a:gd name="connsiteY119" fmla="*/ 2716009 h 8346397"/>
                <a:gd name="connsiteX120" fmla="*/ 1725065 w 4233616"/>
                <a:gd name="connsiteY120" fmla="*/ 2870790 h 8346397"/>
                <a:gd name="connsiteX121" fmla="*/ 1850477 w 4233616"/>
                <a:gd name="connsiteY121" fmla="*/ 2931907 h 8346397"/>
                <a:gd name="connsiteX122" fmla="*/ 1896514 w 4233616"/>
                <a:gd name="connsiteY122" fmla="*/ 2977947 h 8346397"/>
                <a:gd name="connsiteX123" fmla="*/ 1927471 w 4233616"/>
                <a:gd name="connsiteY123" fmla="*/ 3082722 h 8346397"/>
                <a:gd name="connsiteX124" fmla="*/ 1989383 w 4233616"/>
                <a:gd name="connsiteY124" fmla="*/ 3185115 h 8346397"/>
                <a:gd name="connsiteX125" fmla="*/ 2051296 w 4233616"/>
                <a:gd name="connsiteY125" fmla="*/ 3223215 h 8346397"/>
                <a:gd name="connsiteX126" fmla="*/ 2182265 w 4233616"/>
                <a:gd name="connsiteY126" fmla="*/ 3370853 h 8346397"/>
                <a:gd name="connsiteX127" fmla="*/ 2325139 w 4233616"/>
                <a:gd name="connsiteY127" fmla="*/ 3447053 h 8346397"/>
                <a:gd name="connsiteX128" fmla="*/ 2384671 w 4233616"/>
                <a:gd name="connsiteY128" fmla="*/ 3532778 h 8346397"/>
                <a:gd name="connsiteX129" fmla="*/ 2432296 w 4233616"/>
                <a:gd name="connsiteY129" fmla="*/ 3599453 h 8346397"/>
                <a:gd name="connsiteX130" fmla="*/ 2479921 w 4233616"/>
                <a:gd name="connsiteY130" fmla="*/ 3589929 h 8346397"/>
                <a:gd name="connsiteX131" fmla="*/ 2484683 w 4233616"/>
                <a:gd name="connsiteY131" fmla="*/ 3742328 h 8346397"/>
                <a:gd name="connsiteX132" fmla="*/ 2537071 w 4233616"/>
                <a:gd name="connsiteY132" fmla="*/ 3835197 h 8346397"/>
                <a:gd name="connsiteX133" fmla="*/ 2529927 w 4233616"/>
                <a:gd name="connsiteY133" fmla="*/ 3873297 h 8346397"/>
                <a:gd name="connsiteX134" fmla="*/ 2598983 w 4233616"/>
                <a:gd name="connsiteY134" fmla="*/ 3909015 h 8346397"/>
                <a:gd name="connsiteX135" fmla="*/ 2656133 w 4233616"/>
                <a:gd name="connsiteY135" fmla="*/ 3854247 h 8346397"/>
                <a:gd name="connsiteX136" fmla="*/ 2689471 w 4233616"/>
                <a:gd name="connsiteY136" fmla="*/ 3937590 h 8346397"/>
                <a:gd name="connsiteX137" fmla="*/ 2734715 w 4233616"/>
                <a:gd name="connsiteY137" fmla="*/ 3982834 h 8346397"/>
                <a:gd name="connsiteX138" fmla="*/ 2808533 w 4233616"/>
                <a:gd name="connsiteY138" fmla="*/ 4006647 h 8346397"/>
                <a:gd name="connsiteX139" fmla="*/ 2860921 w 4233616"/>
                <a:gd name="connsiteY139" fmla="*/ 4075703 h 8346397"/>
                <a:gd name="connsiteX140" fmla="*/ 2946646 w 4233616"/>
                <a:gd name="connsiteY140" fmla="*/ 4130472 h 8346397"/>
                <a:gd name="connsiteX141" fmla="*/ 2999033 w 4233616"/>
                <a:gd name="connsiteY141" fmla="*/ 4163809 h 8346397"/>
                <a:gd name="connsiteX142" fmla="*/ 2870446 w 4233616"/>
                <a:gd name="connsiteY142" fmla="*/ 4256678 h 8346397"/>
                <a:gd name="connsiteX143" fmla="*/ 2868064 w 4233616"/>
                <a:gd name="connsiteY143" fmla="*/ 4311446 h 8346397"/>
                <a:gd name="connsiteX144" fmla="*/ 2970458 w 4233616"/>
                <a:gd name="connsiteY144" fmla="*/ 4428128 h 8346397"/>
                <a:gd name="connsiteX145" fmla="*/ 3065708 w 4233616"/>
                <a:gd name="connsiteY145" fmla="*/ 4490040 h 8346397"/>
                <a:gd name="connsiteX146" fmla="*/ 3096665 w 4233616"/>
                <a:gd name="connsiteY146" fmla="*/ 4528140 h 8346397"/>
                <a:gd name="connsiteX147" fmla="*/ 3082377 w 4233616"/>
                <a:gd name="connsiteY147" fmla="*/ 4609103 h 8346397"/>
                <a:gd name="connsiteX148" fmla="*/ 3077615 w 4233616"/>
                <a:gd name="connsiteY148" fmla="*/ 4692447 h 8346397"/>
                <a:gd name="connsiteX149" fmla="*/ 3034752 w 4233616"/>
                <a:gd name="connsiteY149" fmla="*/ 4701972 h 8346397"/>
                <a:gd name="connsiteX150" fmla="*/ 3008558 w 4233616"/>
                <a:gd name="connsiteY150" fmla="*/ 4718640 h 8346397"/>
                <a:gd name="connsiteX151" fmla="*/ 3053802 w 4233616"/>
                <a:gd name="connsiteY151" fmla="*/ 4795632 h 8346397"/>
                <a:gd name="connsiteX152" fmla="*/ 3037133 w 4233616"/>
                <a:gd name="connsiteY152" fmla="*/ 4868659 h 8346397"/>
                <a:gd name="connsiteX153" fmla="*/ 3020465 w 4233616"/>
                <a:gd name="connsiteY153" fmla="*/ 5004390 h 8346397"/>
                <a:gd name="connsiteX154" fmla="*/ 2982365 w 4233616"/>
                <a:gd name="connsiteY154" fmla="*/ 5044872 h 8346397"/>
                <a:gd name="connsiteX155" fmla="*/ 2965696 w 4233616"/>
                <a:gd name="connsiteY155" fmla="*/ 5166315 h 8346397"/>
                <a:gd name="connsiteX156" fmla="*/ 2937121 w 4233616"/>
                <a:gd name="connsiteY156" fmla="*/ 5285378 h 8346397"/>
                <a:gd name="connsiteX157" fmla="*/ 2989508 w 4233616"/>
                <a:gd name="connsiteY157" fmla="*/ 5302047 h 8346397"/>
                <a:gd name="connsiteX158" fmla="*/ 2987127 w 4233616"/>
                <a:gd name="connsiteY158" fmla="*/ 5347290 h 8346397"/>
                <a:gd name="connsiteX159" fmla="*/ 2984746 w 4233616"/>
                <a:gd name="connsiteY159" fmla="*/ 5402059 h 8346397"/>
                <a:gd name="connsiteX160" fmla="*/ 3041896 w 4233616"/>
                <a:gd name="connsiteY160" fmla="*/ 5471115 h 8346397"/>
                <a:gd name="connsiteX161" fmla="*/ 3089521 w 4233616"/>
                <a:gd name="connsiteY161" fmla="*/ 5597322 h 8346397"/>
                <a:gd name="connsiteX162" fmla="*/ 2996652 w 4233616"/>
                <a:gd name="connsiteY162" fmla="*/ 5887834 h 8346397"/>
                <a:gd name="connsiteX163" fmla="*/ 3018083 w 4233616"/>
                <a:gd name="connsiteY163" fmla="*/ 5942603 h 8346397"/>
                <a:gd name="connsiteX164" fmla="*/ 3044277 w 4233616"/>
                <a:gd name="connsiteY164" fmla="*/ 5994990 h 8346397"/>
                <a:gd name="connsiteX165" fmla="*/ 3049040 w 4233616"/>
                <a:gd name="connsiteY165" fmla="*/ 6099765 h 8346397"/>
                <a:gd name="connsiteX166" fmla="*/ 3028402 w 4233616"/>
                <a:gd name="connsiteY166" fmla="*/ 6195807 h 8346397"/>
                <a:gd name="connsiteX167" fmla="*/ 2956170 w 4233616"/>
                <a:gd name="connsiteY167" fmla="*/ 6259310 h 8346397"/>
                <a:gd name="connsiteX168" fmla="*/ 2920452 w 4233616"/>
                <a:gd name="connsiteY168" fmla="*/ 6240259 h 8346397"/>
                <a:gd name="connsiteX169" fmla="*/ 2849015 w 4233616"/>
                <a:gd name="connsiteY169" fmla="*/ 6252165 h 8346397"/>
                <a:gd name="connsiteX170" fmla="*/ 2713283 w 4233616"/>
                <a:gd name="connsiteY170" fmla="*/ 6364084 h 8346397"/>
                <a:gd name="connsiteX171" fmla="*/ 2606127 w 4233616"/>
                <a:gd name="connsiteY171" fmla="*/ 6349797 h 8346397"/>
                <a:gd name="connsiteX172" fmla="*/ 2575171 w 4233616"/>
                <a:gd name="connsiteY172" fmla="*/ 6378372 h 8346397"/>
                <a:gd name="connsiteX173" fmla="*/ 2508495 w 4233616"/>
                <a:gd name="connsiteY173" fmla="*/ 6423614 h 8346397"/>
                <a:gd name="connsiteX174" fmla="*/ 2391815 w 4233616"/>
                <a:gd name="connsiteY174" fmla="*/ 6411709 h 8346397"/>
                <a:gd name="connsiteX175" fmla="*/ 2368002 w 4233616"/>
                <a:gd name="connsiteY175" fmla="*/ 6528390 h 8346397"/>
                <a:gd name="connsiteX176" fmla="*/ 2363240 w 4233616"/>
                <a:gd name="connsiteY176" fmla="*/ 6564109 h 8346397"/>
                <a:gd name="connsiteX177" fmla="*/ 2339428 w 4233616"/>
                <a:gd name="connsiteY177" fmla="*/ 6583159 h 8346397"/>
                <a:gd name="connsiteX178" fmla="*/ 2141783 w 4233616"/>
                <a:gd name="connsiteY178" fmla="*/ 6535534 h 8346397"/>
                <a:gd name="connsiteX179" fmla="*/ 2103683 w 4233616"/>
                <a:gd name="connsiteY179" fmla="*/ 6587922 h 8346397"/>
                <a:gd name="connsiteX180" fmla="*/ 2072727 w 4233616"/>
                <a:gd name="connsiteY180" fmla="*/ 6683172 h 8346397"/>
                <a:gd name="connsiteX181" fmla="*/ 2039389 w 4233616"/>
                <a:gd name="connsiteY181" fmla="*/ 6747465 h 8346397"/>
                <a:gd name="connsiteX182" fmla="*/ 2051296 w 4233616"/>
                <a:gd name="connsiteY182" fmla="*/ 6809378 h 8346397"/>
                <a:gd name="connsiteX183" fmla="*/ 2184646 w 4233616"/>
                <a:gd name="connsiteY183" fmla="*/ 6921297 h 8346397"/>
                <a:gd name="connsiteX184" fmla="*/ 2253702 w 4233616"/>
                <a:gd name="connsiteY184" fmla="*/ 6954634 h 8346397"/>
                <a:gd name="connsiteX185" fmla="*/ 2237033 w 4233616"/>
                <a:gd name="connsiteY185" fmla="*/ 6978447 h 8346397"/>
                <a:gd name="connsiteX186" fmla="*/ 2201315 w 4233616"/>
                <a:gd name="connsiteY186" fmla="*/ 6997497 h 8346397"/>
                <a:gd name="connsiteX187" fmla="*/ 2234652 w 4233616"/>
                <a:gd name="connsiteY187" fmla="*/ 7073697 h 8346397"/>
                <a:gd name="connsiteX188" fmla="*/ 2203696 w 4233616"/>
                <a:gd name="connsiteY188" fmla="*/ 7095128 h 8346397"/>
                <a:gd name="connsiteX189" fmla="*/ 2098921 w 4233616"/>
                <a:gd name="connsiteY189" fmla="*/ 7033215 h 8346397"/>
                <a:gd name="connsiteX190" fmla="*/ 2056058 w 4233616"/>
                <a:gd name="connsiteY190" fmla="*/ 7059409 h 8346397"/>
                <a:gd name="connsiteX191" fmla="*/ 1996527 w 4233616"/>
                <a:gd name="connsiteY191" fmla="*/ 6957015 h 8346397"/>
                <a:gd name="connsiteX192" fmla="*/ 1879846 w 4233616"/>
                <a:gd name="connsiteY192" fmla="*/ 6983209 h 8346397"/>
                <a:gd name="connsiteX193" fmla="*/ 1815552 w 4233616"/>
                <a:gd name="connsiteY193" fmla="*/ 6987972 h 8346397"/>
                <a:gd name="connsiteX194" fmla="*/ 1765546 w 4233616"/>
                <a:gd name="connsiteY194" fmla="*/ 6983210 h 8346397"/>
                <a:gd name="connsiteX195" fmla="*/ 1708396 w 4233616"/>
                <a:gd name="connsiteY195" fmla="*/ 7028453 h 8346397"/>
                <a:gd name="connsiteX196" fmla="*/ 1529802 w 4233616"/>
                <a:gd name="connsiteY196" fmla="*/ 6987972 h 8346397"/>
                <a:gd name="connsiteX197" fmla="*/ 1553614 w 4233616"/>
                <a:gd name="connsiteY197" fmla="*/ 7114178 h 8346397"/>
                <a:gd name="connsiteX198" fmla="*/ 1477415 w 4233616"/>
                <a:gd name="connsiteY198" fmla="*/ 7159422 h 8346397"/>
                <a:gd name="connsiteX199" fmla="*/ 1415502 w 4233616"/>
                <a:gd name="connsiteY199" fmla="*/ 7226096 h 8346397"/>
                <a:gd name="connsiteX200" fmla="*/ 1265483 w 4233616"/>
                <a:gd name="connsiteY200" fmla="*/ 7218953 h 8346397"/>
                <a:gd name="connsiteX201" fmla="*/ 1213096 w 4233616"/>
                <a:gd name="connsiteY20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1953665 w 4233616"/>
                <a:gd name="connsiteY9" fmla="*/ 2451688 h 8346397"/>
                <a:gd name="connsiteX10" fmla="*/ 2006052 w 4233616"/>
                <a:gd name="connsiteY10" fmla="*/ 2337388 h 8346397"/>
                <a:gd name="connsiteX11" fmla="*/ 2072727 w 4233616"/>
                <a:gd name="connsiteY11" fmla="*/ 2256426 h 8346397"/>
                <a:gd name="connsiteX12" fmla="*/ 2056058 w 4233616"/>
                <a:gd name="connsiteY12" fmla="*/ 2223088 h 8346397"/>
                <a:gd name="connsiteX13" fmla="*/ 2067965 w 4233616"/>
                <a:gd name="connsiteY13" fmla="*/ 2130220 h 8346397"/>
                <a:gd name="connsiteX14" fmla="*/ 2137021 w 4233616"/>
                <a:gd name="connsiteY14" fmla="*/ 1992107 h 8346397"/>
                <a:gd name="connsiteX15" fmla="*/ 2165596 w 4233616"/>
                <a:gd name="connsiteY15" fmla="*/ 1944482 h 8346397"/>
                <a:gd name="connsiteX16" fmla="*/ 2203696 w 4233616"/>
                <a:gd name="connsiteY16" fmla="*/ 1937338 h 8346397"/>
                <a:gd name="connsiteX17" fmla="*/ 2198933 w 4233616"/>
                <a:gd name="connsiteY17" fmla="*/ 1906382 h 8346397"/>
                <a:gd name="connsiteX18" fmla="*/ 2406102 w 4233616"/>
                <a:gd name="connsiteY18" fmla="*/ 1782557 h 8346397"/>
                <a:gd name="connsiteX19" fmla="*/ 2494208 w 4233616"/>
                <a:gd name="connsiteY19" fmla="*/ 1715882 h 8346397"/>
                <a:gd name="connsiteX20" fmla="*/ 2513258 w 4233616"/>
                <a:gd name="connsiteY20" fmla="*/ 1630157 h 8346397"/>
                <a:gd name="connsiteX21" fmla="*/ 2522784 w 4233616"/>
                <a:gd name="connsiteY21" fmla="*/ 1584913 h 8346397"/>
                <a:gd name="connsiteX22" fmla="*/ 2577552 w 4233616"/>
                <a:gd name="connsiteY22" fmla="*/ 1527763 h 8346397"/>
                <a:gd name="connsiteX23" fmla="*/ 2606127 w 4233616"/>
                <a:gd name="connsiteY23" fmla="*/ 1499188 h 8346397"/>
                <a:gd name="connsiteX24" fmla="*/ 2634702 w 4233616"/>
                <a:gd name="connsiteY24" fmla="*/ 1492045 h 8346397"/>
                <a:gd name="connsiteX25" fmla="*/ 2672802 w 4233616"/>
                <a:gd name="connsiteY25" fmla="*/ 1368220 h 8346397"/>
                <a:gd name="connsiteX26" fmla="*/ 2806153 w 4233616"/>
                <a:gd name="connsiteY26" fmla="*/ 1334883 h 8346397"/>
                <a:gd name="connsiteX27" fmla="*/ 2944265 w 4233616"/>
                <a:gd name="connsiteY27" fmla="*/ 1325357 h 8346397"/>
                <a:gd name="connsiteX28" fmla="*/ 2968077 w 4233616"/>
                <a:gd name="connsiteY28" fmla="*/ 1206295 h 8346397"/>
                <a:gd name="connsiteX29" fmla="*/ 3049040 w 4233616"/>
                <a:gd name="connsiteY29" fmla="*/ 1169783 h 8346397"/>
                <a:gd name="connsiteX30" fmla="*/ 3153814 w 4233616"/>
                <a:gd name="connsiteY30" fmla="*/ 1125332 h 8346397"/>
                <a:gd name="connsiteX31" fmla="*/ 3225252 w 4233616"/>
                <a:gd name="connsiteY31" fmla="*/ 1049132 h 8346397"/>
                <a:gd name="connsiteX32" fmla="*/ 3310977 w 4233616"/>
                <a:gd name="connsiteY32" fmla="*/ 996745 h 8346397"/>
                <a:gd name="connsiteX33" fmla="*/ 3056977 w 4233616"/>
                <a:gd name="connsiteY33" fmla="*/ 982457 h 8346397"/>
                <a:gd name="connsiteX34" fmla="*/ 2958552 w 4233616"/>
                <a:gd name="connsiteY34" fmla="*/ 976107 h 8346397"/>
                <a:gd name="connsiteX35" fmla="*/ 2926802 w 4233616"/>
                <a:gd name="connsiteY35" fmla="*/ 906257 h 8346397"/>
                <a:gd name="connsiteX36" fmla="*/ 2866477 w 4233616"/>
                <a:gd name="connsiteY36" fmla="*/ 893559 h 8346397"/>
                <a:gd name="connsiteX37" fmla="*/ 2799802 w 4233616"/>
                <a:gd name="connsiteY37" fmla="*/ 874507 h 8346397"/>
                <a:gd name="connsiteX38" fmla="*/ 2761702 w 4233616"/>
                <a:gd name="connsiteY38" fmla="*/ 807832 h 8346397"/>
                <a:gd name="connsiteX39" fmla="*/ 2609302 w 4233616"/>
                <a:gd name="connsiteY39" fmla="*/ 760207 h 8346397"/>
                <a:gd name="connsiteX40" fmla="*/ 2580727 w 4233616"/>
                <a:gd name="connsiteY40" fmla="*/ 604632 h 8346397"/>
                <a:gd name="connsiteX41" fmla="*/ 2526752 w 4233616"/>
                <a:gd name="connsiteY41" fmla="*/ 531609 h 8346397"/>
                <a:gd name="connsiteX42" fmla="*/ 2596602 w 4233616"/>
                <a:gd name="connsiteY42" fmla="*/ 407782 h 8346397"/>
                <a:gd name="connsiteX43" fmla="*/ 2629939 w 4233616"/>
                <a:gd name="connsiteY43" fmla="*/ 310947 h 8346397"/>
                <a:gd name="connsiteX44" fmla="*/ 2517227 w 4233616"/>
                <a:gd name="connsiteY44" fmla="*/ 239507 h 8346397"/>
                <a:gd name="connsiteX45" fmla="*/ 2402927 w 4233616"/>
                <a:gd name="connsiteY45" fmla="*/ 271257 h 8346397"/>
                <a:gd name="connsiteX46" fmla="*/ 2275927 w 4233616"/>
                <a:gd name="connsiteY46" fmla="*/ 198232 h 8346397"/>
                <a:gd name="connsiteX47" fmla="*/ 2133052 w 4233616"/>
                <a:gd name="connsiteY47" fmla="*/ 233157 h 8346397"/>
                <a:gd name="connsiteX48" fmla="*/ 1913977 w 4233616"/>
                <a:gd name="connsiteY48" fmla="*/ 36309 h 8346397"/>
                <a:gd name="connsiteX49" fmla="*/ 1777452 w 4233616"/>
                <a:gd name="connsiteY49" fmla="*/ 13289 h 8346397"/>
                <a:gd name="connsiteX50" fmla="*/ 1703633 w 4233616"/>
                <a:gd name="connsiteY50" fmla="*/ 41864 h 8346397"/>
                <a:gd name="connsiteX51" fmla="*/ 1615527 w 4233616"/>
                <a:gd name="connsiteY51" fmla="*/ 75203 h 8346397"/>
                <a:gd name="connsiteX52" fmla="*/ 1515515 w 4233616"/>
                <a:gd name="connsiteY52" fmla="*/ 129971 h 8346397"/>
                <a:gd name="connsiteX53" fmla="*/ 1525040 w 4233616"/>
                <a:gd name="connsiteY53" fmla="*/ 194264 h 8346397"/>
                <a:gd name="connsiteX54" fmla="*/ 1505990 w 4233616"/>
                <a:gd name="connsiteY54" fmla="*/ 251415 h 8346397"/>
                <a:gd name="connsiteX55" fmla="*/ 1413121 w 4233616"/>
                <a:gd name="connsiteY55" fmla="*/ 270464 h 8346397"/>
                <a:gd name="connsiteX56" fmla="*/ 1339302 w 4233616"/>
                <a:gd name="connsiteY56" fmla="*/ 306184 h 8346397"/>
                <a:gd name="connsiteX57" fmla="*/ 1260721 w 4233616"/>
                <a:gd name="connsiteY57" fmla="*/ 346665 h 8346397"/>
                <a:gd name="connsiteX58" fmla="*/ 1191665 w 4233616"/>
                <a:gd name="connsiteY58" fmla="*/ 272847 h 8346397"/>
                <a:gd name="connsiteX59" fmla="*/ 1082127 w 4233616"/>
                <a:gd name="connsiteY59" fmla="*/ 353809 h 8346397"/>
                <a:gd name="connsiteX60" fmla="*/ 1020215 w 4233616"/>
                <a:gd name="connsiteY60" fmla="*/ 420484 h 8346397"/>
                <a:gd name="connsiteX61" fmla="*/ 858290 w 4233616"/>
                <a:gd name="connsiteY61" fmla="*/ 301422 h 8346397"/>
                <a:gd name="connsiteX62" fmla="*/ 796377 w 4233616"/>
                <a:gd name="connsiteY62" fmla="*/ 406196 h 8346397"/>
                <a:gd name="connsiteX63" fmla="*/ 755896 w 4233616"/>
                <a:gd name="connsiteY63" fmla="*/ 341903 h 8346397"/>
                <a:gd name="connsiteX64" fmla="*/ 689221 w 4233616"/>
                <a:gd name="connsiteY64" fmla="*/ 270465 h 8346397"/>
                <a:gd name="connsiteX65" fmla="*/ 667790 w 4233616"/>
                <a:gd name="connsiteY65" fmla="*/ 313328 h 8346397"/>
                <a:gd name="connsiteX66" fmla="*/ 620165 w 4233616"/>
                <a:gd name="connsiteY66" fmla="*/ 382384 h 8346397"/>
                <a:gd name="connsiteX67" fmla="*/ 589208 w 4233616"/>
                <a:gd name="connsiteY67" fmla="*/ 396672 h 8346397"/>
                <a:gd name="connsiteX68" fmla="*/ 498721 w 4233616"/>
                <a:gd name="connsiteY68" fmla="*/ 482397 h 8346397"/>
                <a:gd name="connsiteX69" fmla="*/ 396327 w 4233616"/>
                <a:gd name="connsiteY69" fmla="*/ 380003 h 8346397"/>
                <a:gd name="connsiteX70" fmla="*/ 243927 w 4233616"/>
                <a:gd name="connsiteY70" fmla="*/ 294278 h 8346397"/>
                <a:gd name="connsiteX71" fmla="*/ 174871 w 4233616"/>
                <a:gd name="connsiteY71" fmla="*/ 327615 h 8346397"/>
                <a:gd name="connsiteX72" fmla="*/ 127246 w 4233616"/>
                <a:gd name="connsiteY72" fmla="*/ 410959 h 8346397"/>
                <a:gd name="connsiteX73" fmla="*/ 43902 w 4233616"/>
                <a:gd name="connsiteY73" fmla="*/ 472872 h 8346397"/>
                <a:gd name="connsiteX74" fmla="*/ 8183 w 4233616"/>
                <a:gd name="connsiteY74" fmla="*/ 484778 h 8346397"/>
                <a:gd name="connsiteX75" fmla="*/ 198683 w 4233616"/>
                <a:gd name="connsiteY75" fmla="*/ 689565 h 8346397"/>
                <a:gd name="connsiteX76" fmla="*/ 265359 w 4233616"/>
                <a:gd name="connsiteY76" fmla="*/ 706234 h 8346397"/>
                <a:gd name="connsiteX77" fmla="*/ 298697 w 4233616"/>
                <a:gd name="connsiteY77" fmla="*/ 730047 h 8346397"/>
                <a:gd name="connsiteX78" fmla="*/ 296315 w 4233616"/>
                <a:gd name="connsiteY78" fmla="*/ 901496 h 8346397"/>
                <a:gd name="connsiteX79" fmla="*/ 362990 w 4233616"/>
                <a:gd name="connsiteY79" fmla="*/ 906259 h 8346397"/>
                <a:gd name="connsiteX80" fmla="*/ 401090 w 4233616"/>
                <a:gd name="connsiteY80" fmla="*/ 856253 h 8346397"/>
                <a:gd name="connsiteX81" fmla="*/ 482052 w 4233616"/>
                <a:gd name="connsiteY81" fmla="*/ 894353 h 8346397"/>
                <a:gd name="connsiteX82" fmla="*/ 420140 w 4233616"/>
                <a:gd name="connsiteY82" fmla="*/ 1039609 h 8346397"/>
                <a:gd name="connsiteX83" fmla="*/ 434427 w 4233616"/>
                <a:gd name="connsiteY83" fmla="*/ 1087234 h 8346397"/>
                <a:gd name="connsiteX84" fmla="*/ 379658 w 4233616"/>
                <a:gd name="connsiteY84" fmla="*/ 1139622 h 8346397"/>
                <a:gd name="connsiteX85" fmla="*/ 415377 w 4233616"/>
                <a:gd name="connsiteY85" fmla="*/ 1168196 h 8346397"/>
                <a:gd name="connsiteX86" fmla="*/ 486815 w 4233616"/>
                <a:gd name="connsiteY86" fmla="*/ 1256303 h 8346397"/>
                <a:gd name="connsiteX87" fmla="*/ 527296 w 4233616"/>
                <a:gd name="connsiteY87" fmla="*/ 1344409 h 8346397"/>
                <a:gd name="connsiteX88" fmla="*/ 636833 w 4233616"/>
                <a:gd name="connsiteY88" fmla="*/ 1396797 h 8346397"/>
                <a:gd name="connsiteX89" fmla="*/ 746371 w 4233616"/>
                <a:gd name="connsiteY89" fmla="*/ 1420609 h 8346397"/>
                <a:gd name="connsiteX90" fmla="*/ 829715 w 4233616"/>
                <a:gd name="connsiteY90" fmla="*/ 1468234 h 8346397"/>
                <a:gd name="connsiteX91" fmla="*/ 913058 w 4233616"/>
                <a:gd name="connsiteY91" fmla="*/ 1442040 h 8346397"/>
                <a:gd name="connsiteX92" fmla="*/ 994021 w 4233616"/>
                <a:gd name="connsiteY92" fmla="*/ 1368222 h 8346397"/>
                <a:gd name="connsiteX93" fmla="*/ 1103558 w 4233616"/>
                <a:gd name="connsiteY93" fmla="*/ 1351553 h 8346397"/>
                <a:gd name="connsiteX94" fmla="*/ 1170233 w 4233616"/>
                <a:gd name="connsiteY94" fmla="*/ 1356315 h 8346397"/>
                <a:gd name="connsiteX95" fmla="*/ 1329777 w 4233616"/>
                <a:gd name="connsiteY95" fmla="*/ 1465853 h 8346397"/>
                <a:gd name="connsiteX96" fmla="*/ 1389308 w 4233616"/>
                <a:gd name="connsiteY96" fmla="*/ 1494428 h 8346397"/>
                <a:gd name="connsiteX97" fmla="*/ 1260721 w 4233616"/>
                <a:gd name="connsiteY97" fmla="*/ 1596822 h 8346397"/>
                <a:gd name="connsiteX98" fmla="*/ 1263102 w 4233616"/>
                <a:gd name="connsiteY98" fmla="*/ 1661115 h 8346397"/>
                <a:gd name="connsiteX99" fmla="*/ 1425027 w 4233616"/>
                <a:gd name="connsiteY99" fmla="*/ 1613490 h 8346397"/>
                <a:gd name="connsiteX100" fmla="*/ 1386927 w 4233616"/>
                <a:gd name="connsiteY100" fmla="*/ 1677784 h 8346397"/>
                <a:gd name="connsiteX101" fmla="*/ 1405977 w 4233616"/>
                <a:gd name="connsiteY101" fmla="*/ 1751603 h 8346397"/>
                <a:gd name="connsiteX102" fmla="*/ 1517896 w 4233616"/>
                <a:gd name="connsiteY102" fmla="*/ 1787322 h 8346397"/>
                <a:gd name="connsiteX103" fmla="*/ 1591715 w 4233616"/>
                <a:gd name="connsiteY103" fmla="*/ 1803990 h 8346397"/>
                <a:gd name="connsiteX104" fmla="*/ 1501227 w 4233616"/>
                <a:gd name="connsiteY104" fmla="*/ 1934959 h 8346397"/>
                <a:gd name="connsiteX105" fmla="*/ 1494083 w 4233616"/>
                <a:gd name="connsiteY105" fmla="*/ 1984965 h 8346397"/>
                <a:gd name="connsiteX106" fmla="*/ 1422646 w 4233616"/>
                <a:gd name="connsiteY106" fmla="*/ 2020684 h 8346397"/>
                <a:gd name="connsiteX107" fmla="*/ 1391690 w 4233616"/>
                <a:gd name="connsiteY107" fmla="*/ 2082597 h 8346397"/>
                <a:gd name="connsiteX108" fmla="*/ 1260721 w 4233616"/>
                <a:gd name="connsiteY108" fmla="*/ 2056403 h 8346397"/>
                <a:gd name="connsiteX109" fmla="*/ 1139277 w 4233616"/>
                <a:gd name="connsiteY109" fmla="*/ 2056402 h 8346397"/>
                <a:gd name="connsiteX110" fmla="*/ 1072602 w 4233616"/>
                <a:gd name="connsiteY110" fmla="*/ 2084978 h 8346397"/>
                <a:gd name="connsiteX111" fmla="*/ 1065458 w 4233616"/>
                <a:gd name="connsiteY111" fmla="*/ 2184990 h 8346397"/>
                <a:gd name="connsiteX112" fmla="*/ 977352 w 4233616"/>
                <a:gd name="connsiteY112" fmla="*/ 2273097 h 8346397"/>
                <a:gd name="connsiteX113" fmla="*/ 1120227 w 4233616"/>
                <a:gd name="connsiteY113" fmla="*/ 2335009 h 8346397"/>
                <a:gd name="connsiteX114" fmla="*/ 1170234 w 4233616"/>
                <a:gd name="connsiteY114" fmla="*/ 2370727 h 8346397"/>
                <a:gd name="connsiteX115" fmla="*/ 1222621 w 4233616"/>
                <a:gd name="connsiteY115" fmla="*/ 2387397 h 8346397"/>
                <a:gd name="connsiteX116" fmla="*/ 1272627 w 4233616"/>
                <a:gd name="connsiteY116" fmla="*/ 2437403 h 8346397"/>
                <a:gd name="connsiteX117" fmla="*/ 1329777 w 4233616"/>
                <a:gd name="connsiteY117" fmla="*/ 2458834 h 8346397"/>
                <a:gd name="connsiteX118" fmla="*/ 1422646 w 4233616"/>
                <a:gd name="connsiteY118" fmla="*/ 2535034 h 8346397"/>
                <a:gd name="connsiteX119" fmla="*/ 1508371 w 4233616"/>
                <a:gd name="connsiteY119" fmla="*/ 2568373 h 8346397"/>
                <a:gd name="connsiteX120" fmla="*/ 1641721 w 4233616"/>
                <a:gd name="connsiteY120" fmla="*/ 2716009 h 8346397"/>
                <a:gd name="connsiteX121" fmla="*/ 1725065 w 4233616"/>
                <a:gd name="connsiteY121" fmla="*/ 2870790 h 8346397"/>
                <a:gd name="connsiteX122" fmla="*/ 1850477 w 4233616"/>
                <a:gd name="connsiteY122" fmla="*/ 2931907 h 8346397"/>
                <a:gd name="connsiteX123" fmla="*/ 1896514 w 4233616"/>
                <a:gd name="connsiteY123" fmla="*/ 2977947 h 8346397"/>
                <a:gd name="connsiteX124" fmla="*/ 1927471 w 4233616"/>
                <a:gd name="connsiteY124" fmla="*/ 3082722 h 8346397"/>
                <a:gd name="connsiteX125" fmla="*/ 1989383 w 4233616"/>
                <a:gd name="connsiteY125" fmla="*/ 3185115 h 8346397"/>
                <a:gd name="connsiteX126" fmla="*/ 2051296 w 4233616"/>
                <a:gd name="connsiteY126" fmla="*/ 3223215 h 8346397"/>
                <a:gd name="connsiteX127" fmla="*/ 2182265 w 4233616"/>
                <a:gd name="connsiteY127" fmla="*/ 3370853 h 8346397"/>
                <a:gd name="connsiteX128" fmla="*/ 2325139 w 4233616"/>
                <a:gd name="connsiteY128" fmla="*/ 3447053 h 8346397"/>
                <a:gd name="connsiteX129" fmla="*/ 2384671 w 4233616"/>
                <a:gd name="connsiteY129" fmla="*/ 3532778 h 8346397"/>
                <a:gd name="connsiteX130" fmla="*/ 2432296 w 4233616"/>
                <a:gd name="connsiteY130" fmla="*/ 3599453 h 8346397"/>
                <a:gd name="connsiteX131" fmla="*/ 2479921 w 4233616"/>
                <a:gd name="connsiteY131" fmla="*/ 3589929 h 8346397"/>
                <a:gd name="connsiteX132" fmla="*/ 2484683 w 4233616"/>
                <a:gd name="connsiteY132" fmla="*/ 3742328 h 8346397"/>
                <a:gd name="connsiteX133" fmla="*/ 2537071 w 4233616"/>
                <a:gd name="connsiteY133" fmla="*/ 3835197 h 8346397"/>
                <a:gd name="connsiteX134" fmla="*/ 2529927 w 4233616"/>
                <a:gd name="connsiteY134" fmla="*/ 3873297 h 8346397"/>
                <a:gd name="connsiteX135" fmla="*/ 2598983 w 4233616"/>
                <a:gd name="connsiteY135" fmla="*/ 3909015 h 8346397"/>
                <a:gd name="connsiteX136" fmla="*/ 2656133 w 4233616"/>
                <a:gd name="connsiteY136" fmla="*/ 3854247 h 8346397"/>
                <a:gd name="connsiteX137" fmla="*/ 2689471 w 4233616"/>
                <a:gd name="connsiteY137" fmla="*/ 3937590 h 8346397"/>
                <a:gd name="connsiteX138" fmla="*/ 2734715 w 4233616"/>
                <a:gd name="connsiteY138" fmla="*/ 3982834 h 8346397"/>
                <a:gd name="connsiteX139" fmla="*/ 2808533 w 4233616"/>
                <a:gd name="connsiteY139" fmla="*/ 4006647 h 8346397"/>
                <a:gd name="connsiteX140" fmla="*/ 2860921 w 4233616"/>
                <a:gd name="connsiteY140" fmla="*/ 4075703 h 8346397"/>
                <a:gd name="connsiteX141" fmla="*/ 2946646 w 4233616"/>
                <a:gd name="connsiteY141" fmla="*/ 4130472 h 8346397"/>
                <a:gd name="connsiteX142" fmla="*/ 2999033 w 4233616"/>
                <a:gd name="connsiteY142" fmla="*/ 4163809 h 8346397"/>
                <a:gd name="connsiteX143" fmla="*/ 2870446 w 4233616"/>
                <a:gd name="connsiteY143" fmla="*/ 4256678 h 8346397"/>
                <a:gd name="connsiteX144" fmla="*/ 2868064 w 4233616"/>
                <a:gd name="connsiteY144" fmla="*/ 4311446 h 8346397"/>
                <a:gd name="connsiteX145" fmla="*/ 2970458 w 4233616"/>
                <a:gd name="connsiteY145" fmla="*/ 4428128 h 8346397"/>
                <a:gd name="connsiteX146" fmla="*/ 3065708 w 4233616"/>
                <a:gd name="connsiteY146" fmla="*/ 4490040 h 8346397"/>
                <a:gd name="connsiteX147" fmla="*/ 3096665 w 4233616"/>
                <a:gd name="connsiteY147" fmla="*/ 4528140 h 8346397"/>
                <a:gd name="connsiteX148" fmla="*/ 3082377 w 4233616"/>
                <a:gd name="connsiteY148" fmla="*/ 4609103 h 8346397"/>
                <a:gd name="connsiteX149" fmla="*/ 3077615 w 4233616"/>
                <a:gd name="connsiteY149" fmla="*/ 4692447 h 8346397"/>
                <a:gd name="connsiteX150" fmla="*/ 3034752 w 4233616"/>
                <a:gd name="connsiteY150" fmla="*/ 4701972 h 8346397"/>
                <a:gd name="connsiteX151" fmla="*/ 3008558 w 4233616"/>
                <a:gd name="connsiteY151" fmla="*/ 4718640 h 8346397"/>
                <a:gd name="connsiteX152" fmla="*/ 3053802 w 4233616"/>
                <a:gd name="connsiteY152" fmla="*/ 4795632 h 8346397"/>
                <a:gd name="connsiteX153" fmla="*/ 3037133 w 4233616"/>
                <a:gd name="connsiteY153" fmla="*/ 4868659 h 8346397"/>
                <a:gd name="connsiteX154" fmla="*/ 3020465 w 4233616"/>
                <a:gd name="connsiteY154" fmla="*/ 5004390 h 8346397"/>
                <a:gd name="connsiteX155" fmla="*/ 2982365 w 4233616"/>
                <a:gd name="connsiteY155" fmla="*/ 5044872 h 8346397"/>
                <a:gd name="connsiteX156" fmla="*/ 2965696 w 4233616"/>
                <a:gd name="connsiteY156" fmla="*/ 5166315 h 8346397"/>
                <a:gd name="connsiteX157" fmla="*/ 2937121 w 4233616"/>
                <a:gd name="connsiteY157" fmla="*/ 5285378 h 8346397"/>
                <a:gd name="connsiteX158" fmla="*/ 2989508 w 4233616"/>
                <a:gd name="connsiteY158" fmla="*/ 5302047 h 8346397"/>
                <a:gd name="connsiteX159" fmla="*/ 2987127 w 4233616"/>
                <a:gd name="connsiteY159" fmla="*/ 5347290 h 8346397"/>
                <a:gd name="connsiteX160" fmla="*/ 2984746 w 4233616"/>
                <a:gd name="connsiteY160" fmla="*/ 5402059 h 8346397"/>
                <a:gd name="connsiteX161" fmla="*/ 3041896 w 4233616"/>
                <a:gd name="connsiteY161" fmla="*/ 5471115 h 8346397"/>
                <a:gd name="connsiteX162" fmla="*/ 3089521 w 4233616"/>
                <a:gd name="connsiteY162" fmla="*/ 5597322 h 8346397"/>
                <a:gd name="connsiteX163" fmla="*/ 2996652 w 4233616"/>
                <a:gd name="connsiteY163" fmla="*/ 5887834 h 8346397"/>
                <a:gd name="connsiteX164" fmla="*/ 3018083 w 4233616"/>
                <a:gd name="connsiteY164" fmla="*/ 5942603 h 8346397"/>
                <a:gd name="connsiteX165" fmla="*/ 3044277 w 4233616"/>
                <a:gd name="connsiteY165" fmla="*/ 5994990 h 8346397"/>
                <a:gd name="connsiteX166" fmla="*/ 3049040 w 4233616"/>
                <a:gd name="connsiteY166" fmla="*/ 6099765 h 8346397"/>
                <a:gd name="connsiteX167" fmla="*/ 3028402 w 4233616"/>
                <a:gd name="connsiteY167" fmla="*/ 6195807 h 8346397"/>
                <a:gd name="connsiteX168" fmla="*/ 2956170 w 4233616"/>
                <a:gd name="connsiteY168" fmla="*/ 6259310 h 8346397"/>
                <a:gd name="connsiteX169" fmla="*/ 2920452 w 4233616"/>
                <a:gd name="connsiteY169" fmla="*/ 6240259 h 8346397"/>
                <a:gd name="connsiteX170" fmla="*/ 2849015 w 4233616"/>
                <a:gd name="connsiteY170" fmla="*/ 6252165 h 8346397"/>
                <a:gd name="connsiteX171" fmla="*/ 2713283 w 4233616"/>
                <a:gd name="connsiteY171" fmla="*/ 6364084 h 8346397"/>
                <a:gd name="connsiteX172" fmla="*/ 2606127 w 4233616"/>
                <a:gd name="connsiteY172" fmla="*/ 6349797 h 8346397"/>
                <a:gd name="connsiteX173" fmla="*/ 2575171 w 4233616"/>
                <a:gd name="connsiteY173" fmla="*/ 6378372 h 8346397"/>
                <a:gd name="connsiteX174" fmla="*/ 2508495 w 4233616"/>
                <a:gd name="connsiteY174" fmla="*/ 6423614 h 8346397"/>
                <a:gd name="connsiteX175" fmla="*/ 2391815 w 4233616"/>
                <a:gd name="connsiteY175" fmla="*/ 6411709 h 8346397"/>
                <a:gd name="connsiteX176" fmla="*/ 2368002 w 4233616"/>
                <a:gd name="connsiteY176" fmla="*/ 6528390 h 8346397"/>
                <a:gd name="connsiteX177" fmla="*/ 2363240 w 4233616"/>
                <a:gd name="connsiteY177" fmla="*/ 6564109 h 8346397"/>
                <a:gd name="connsiteX178" fmla="*/ 2339428 w 4233616"/>
                <a:gd name="connsiteY178" fmla="*/ 6583159 h 8346397"/>
                <a:gd name="connsiteX179" fmla="*/ 2141783 w 4233616"/>
                <a:gd name="connsiteY179" fmla="*/ 6535534 h 8346397"/>
                <a:gd name="connsiteX180" fmla="*/ 2103683 w 4233616"/>
                <a:gd name="connsiteY180" fmla="*/ 6587922 h 8346397"/>
                <a:gd name="connsiteX181" fmla="*/ 2072727 w 4233616"/>
                <a:gd name="connsiteY181" fmla="*/ 6683172 h 8346397"/>
                <a:gd name="connsiteX182" fmla="*/ 2039389 w 4233616"/>
                <a:gd name="connsiteY182" fmla="*/ 6747465 h 8346397"/>
                <a:gd name="connsiteX183" fmla="*/ 2051296 w 4233616"/>
                <a:gd name="connsiteY183" fmla="*/ 6809378 h 8346397"/>
                <a:gd name="connsiteX184" fmla="*/ 2184646 w 4233616"/>
                <a:gd name="connsiteY184" fmla="*/ 6921297 h 8346397"/>
                <a:gd name="connsiteX185" fmla="*/ 2253702 w 4233616"/>
                <a:gd name="connsiteY185" fmla="*/ 6954634 h 8346397"/>
                <a:gd name="connsiteX186" fmla="*/ 2237033 w 4233616"/>
                <a:gd name="connsiteY186" fmla="*/ 6978447 h 8346397"/>
                <a:gd name="connsiteX187" fmla="*/ 2201315 w 4233616"/>
                <a:gd name="connsiteY187" fmla="*/ 6997497 h 8346397"/>
                <a:gd name="connsiteX188" fmla="*/ 2234652 w 4233616"/>
                <a:gd name="connsiteY188" fmla="*/ 7073697 h 8346397"/>
                <a:gd name="connsiteX189" fmla="*/ 2203696 w 4233616"/>
                <a:gd name="connsiteY189" fmla="*/ 7095128 h 8346397"/>
                <a:gd name="connsiteX190" fmla="*/ 2098921 w 4233616"/>
                <a:gd name="connsiteY190" fmla="*/ 7033215 h 8346397"/>
                <a:gd name="connsiteX191" fmla="*/ 2056058 w 4233616"/>
                <a:gd name="connsiteY191" fmla="*/ 7059409 h 8346397"/>
                <a:gd name="connsiteX192" fmla="*/ 1996527 w 4233616"/>
                <a:gd name="connsiteY192" fmla="*/ 6957015 h 8346397"/>
                <a:gd name="connsiteX193" fmla="*/ 1879846 w 4233616"/>
                <a:gd name="connsiteY193" fmla="*/ 6983209 h 8346397"/>
                <a:gd name="connsiteX194" fmla="*/ 1815552 w 4233616"/>
                <a:gd name="connsiteY194" fmla="*/ 6987972 h 8346397"/>
                <a:gd name="connsiteX195" fmla="*/ 1765546 w 4233616"/>
                <a:gd name="connsiteY195" fmla="*/ 6983210 h 8346397"/>
                <a:gd name="connsiteX196" fmla="*/ 1708396 w 4233616"/>
                <a:gd name="connsiteY196" fmla="*/ 7028453 h 8346397"/>
                <a:gd name="connsiteX197" fmla="*/ 1529802 w 4233616"/>
                <a:gd name="connsiteY197" fmla="*/ 6987972 h 8346397"/>
                <a:gd name="connsiteX198" fmla="*/ 1553614 w 4233616"/>
                <a:gd name="connsiteY198" fmla="*/ 7114178 h 8346397"/>
                <a:gd name="connsiteX199" fmla="*/ 1477415 w 4233616"/>
                <a:gd name="connsiteY199" fmla="*/ 7159422 h 8346397"/>
                <a:gd name="connsiteX200" fmla="*/ 1415502 w 4233616"/>
                <a:gd name="connsiteY200" fmla="*/ 7226096 h 8346397"/>
                <a:gd name="connsiteX201" fmla="*/ 1265483 w 4233616"/>
                <a:gd name="connsiteY201" fmla="*/ 7218953 h 8346397"/>
                <a:gd name="connsiteX202" fmla="*/ 1213096 w 4233616"/>
                <a:gd name="connsiteY20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1953665 w 4233616"/>
                <a:gd name="connsiteY9" fmla="*/ 2451688 h 8346397"/>
                <a:gd name="connsiteX10" fmla="*/ 2006052 w 4233616"/>
                <a:gd name="connsiteY10" fmla="*/ 2337388 h 8346397"/>
                <a:gd name="connsiteX11" fmla="*/ 2072727 w 4233616"/>
                <a:gd name="connsiteY11" fmla="*/ 2256426 h 8346397"/>
                <a:gd name="connsiteX12" fmla="*/ 2056058 w 4233616"/>
                <a:gd name="connsiteY12" fmla="*/ 2223088 h 8346397"/>
                <a:gd name="connsiteX13" fmla="*/ 2067965 w 4233616"/>
                <a:gd name="connsiteY13" fmla="*/ 2130220 h 8346397"/>
                <a:gd name="connsiteX14" fmla="*/ 2137021 w 4233616"/>
                <a:gd name="connsiteY14" fmla="*/ 1992107 h 8346397"/>
                <a:gd name="connsiteX15" fmla="*/ 2165596 w 4233616"/>
                <a:gd name="connsiteY15" fmla="*/ 1944482 h 8346397"/>
                <a:gd name="connsiteX16" fmla="*/ 2203696 w 4233616"/>
                <a:gd name="connsiteY16" fmla="*/ 1937338 h 8346397"/>
                <a:gd name="connsiteX17" fmla="*/ 2198933 w 4233616"/>
                <a:gd name="connsiteY17" fmla="*/ 1906382 h 8346397"/>
                <a:gd name="connsiteX18" fmla="*/ 2406102 w 4233616"/>
                <a:gd name="connsiteY18" fmla="*/ 1782557 h 8346397"/>
                <a:gd name="connsiteX19" fmla="*/ 2494208 w 4233616"/>
                <a:gd name="connsiteY19" fmla="*/ 1715882 h 8346397"/>
                <a:gd name="connsiteX20" fmla="*/ 2513258 w 4233616"/>
                <a:gd name="connsiteY20" fmla="*/ 1630157 h 8346397"/>
                <a:gd name="connsiteX21" fmla="*/ 2522784 w 4233616"/>
                <a:gd name="connsiteY21" fmla="*/ 1584913 h 8346397"/>
                <a:gd name="connsiteX22" fmla="*/ 2577552 w 4233616"/>
                <a:gd name="connsiteY22" fmla="*/ 1527763 h 8346397"/>
                <a:gd name="connsiteX23" fmla="*/ 2606127 w 4233616"/>
                <a:gd name="connsiteY23" fmla="*/ 1499188 h 8346397"/>
                <a:gd name="connsiteX24" fmla="*/ 2634702 w 4233616"/>
                <a:gd name="connsiteY24" fmla="*/ 1492045 h 8346397"/>
                <a:gd name="connsiteX25" fmla="*/ 2672802 w 4233616"/>
                <a:gd name="connsiteY25" fmla="*/ 1368220 h 8346397"/>
                <a:gd name="connsiteX26" fmla="*/ 2806153 w 4233616"/>
                <a:gd name="connsiteY26" fmla="*/ 1334883 h 8346397"/>
                <a:gd name="connsiteX27" fmla="*/ 2944265 w 4233616"/>
                <a:gd name="connsiteY27" fmla="*/ 1325357 h 8346397"/>
                <a:gd name="connsiteX28" fmla="*/ 2968077 w 4233616"/>
                <a:gd name="connsiteY28" fmla="*/ 1206295 h 8346397"/>
                <a:gd name="connsiteX29" fmla="*/ 3049040 w 4233616"/>
                <a:gd name="connsiteY29" fmla="*/ 1169783 h 8346397"/>
                <a:gd name="connsiteX30" fmla="*/ 3153814 w 4233616"/>
                <a:gd name="connsiteY30" fmla="*/ 1125332 h 8346397"/>
                <a:gd name="connsiteX31" fmla="*/ 3225252 w 4233616"/>
                <a:gd name="connsiteY31" fmla="*/ 1049132 h 8346397"/>
                <a:gd name="connsiteX32" fmla="*/ 3310977 w 4233616"/>
                <a:gd name="connsiteY32" fmla="*/ 996745 h 8346397"/>
                <a:gd name="connsiteX33" fmla="*/ 3056977 w 4233616"/>
                <a:gd name="connsiteY33" fmla="*/ 982457 h 8346397"/>
                <a:gd name="connsiteX34" fmla="*/ 2958552 w 4233616"/>
                <a:gd name="connsiteY34" fmla="*/ 976107 h 8346397"/>
                <a:gd name="connsiteX35" fmla="*/ 2926802 w 4233616"/>
                <a:gd name="connsiteY35" fmla="*/ 906257 h 8346397"/>
                <a:gd name="connsiteX36" fmla="*/ 2866477 w 4233616"/>
                <a:gd name="connsiteY36" fmla="*/ 893559 h 8346397"/>
                <a:gd name="connsiteX37" fmla="*/ 2799802 w 4233616"/>
                <a:gd name="connsiteY37" fmla="*/ 874507 h 8346397"/>
                <a:gd name="connsiteX38" fmla="*/ 2761702 w 4233616"/>
                <a:gd name="connsiteY38" fmla="*/ 807832 h 8346397"/>
                <a:gd name="connsiteX39" fmla="*/ 2609302 w 4233616"/>
                <a:gd name="connsiteY39" fmla="*/ 760207 h 8346397"/>
                <a:gd name="connsiteX40" fmla="*/ 2580727 w 4233616"/>
                <a:gd name="connsiteY40" fmla="*/ 604632 h 8346397"/>
                <a:gd name="connsiteX41" fmla="*/ 2526752 w 4233616"/>
                <a:gd name="connsiteY41" fmla="*/ 531609 h 8346397"/>
                <a:gd name="connsiteX42" fmla="*/ 2596602 w 4233616"/>
                <a:gd name="connsiteY42" fmla="*/ 407782 h 8346397"/>
                <a:gd name="connsiteX43" fmla="*/ 2629939 w 4233616"/>
                <a:gd name="connsiteY43" fmla="*/ 310947 h 8346397"/>
                <a:gd name="connsiteX44" fmla="*/ 2517227 w 4233616"/>
                <a:gd name="connsiteY44" fmla="*/ 239507 h 8346397"/>
                <a:gd name="connsiteX45" fmla="*/ 2402927 w 4233616"/>
                <a:gd name="connsiteY45" fmla="*/ 271257 h 8346397"/>
                <a:gd name="connsiteX46" fmla="*/ 2275927 w 4233616"/>
                <a:gd name="connsiteY46" fmla="*/ 198232 h 8346397"/>
                <a:gd name="connsiteX47" fmla="*/ 2133052 w 4233616"/>
                <a:gd name="connsiteY47" fmla="*/ 233157 h 8346397"/>
                <a:gd name="connsiteX48" fmla="*/ 1913977 w 4233616"/>
                <a:gd name="connsiteY48" fmla="*/ 36309 h 8346397"/>
                <a:gd name="connsiteX49" fmla="*/ 1777452 w 4233616"/>
                <a:gd name="connsiteY49" fmla="*/ 13289 h 8346397"/>
                <a:gd name="connsiteX50" fmla="*/ 1703633 w 4233616"/>
                <a:gd name="connsiteY50" fmla="*/ 41864 h 8346397"/>
                <a:gd name="connsiteX51" fmla="*/ 1615527 w 4233616"/>
                <a:gd name="connsiteY51" fmla="*/ 75203 h 8346397"/>
                <a:gd name="connsiteX52" fmla="*/ 1515515 w 4233616"/>
                <a:gd name="connsiteY52" fmla="*/ 129971 h 8346397"/>
                <a:gd name="connsiteX53" fmla="*/ 1525040 w 4233616"/>
                <a:gd name="connsiteY53" fmla="*/ 194264 h 8346397"/>
                <a:gd name="connsiteX54" fmla="*/ 1505990 w 4233616"/>
                <a:gd name="connsiteY54" fmla="*/ 251415 h 8346397"/>
                <a:gd name="connsiteX55" fmla="*/ 1413121 w 4233616"/>
                <a:gd name="connsiteY55" fmla="*/ 270464 h 8346397"/>
                <a:gd name="connsiteX56" fmla="*/ 1339302 w 4233616"/>
                <a:gd name="connsiteY56" fmla="*/ 306184 h 8346397"/>
                <a:gd name="connsiteX57" fmla="*/ 1260721 w 4233616"/>
                <a:gd name="connsiteY57" fmla="*/ 346665 h 8346397"/>
                <a:gd name="connsiteX58" fmla="*/ 1191665 w 4233616"/>
                <a:gd name="connsiteY58" fmla="*/ 272847 h 8346397"/>
                <a:gd name="connsiteX59" fmla="*/ 1082127 w 4233616"/>
                <a:gd name="connsiteY59" fmla="*/ 353809 h 8346397"/>
                <a:gd name="connsiteX60" fmla="*/ 1020215 w 4233616"/>
                <a:gd name="connsiteY60" fmla="*/ 420484 h 8346397"/>
                <a:gd name="connsiteX61" fmla="*/ 858290 w 4233616"/>
                <a:gd name="connsiteY61" fmla="*/ 301422 h 8346397"/>
                <a:gd name="connsiteX62" fmla="*/ 796377 w 4233616"/>
                <a:gd name="connsiteY62" fmla="*/ 406196 h 8346397"/>
                <a:gd name="connsiteX63" fmla="*/ 755896 w 4233616"/>
                <a:gd name="connsiteY63" fmla="*/ 341903 h 8346397"/>
                <a:gd name="connsiteX64" fmla="*/ 689221 w 4233616"/>
                <a:gd name="connsiteY64" fmla="*/ 270465 h 8346397"/>
                <a:gd name="connsiteX65" fmla="*/ 667790 w 4233616"/>
                <a:gd name="connsiteY65" fmla="*/ 313328 h 8346397"/>
                <a:gd name="connsiteX66" fmla="*/ 620165 w 4233616"/>
                <a:gd name="connsiteY66" fmla="*/ 382384 h 8346397"/>
                <a:gd name="connsiteX67" fmla="*/ 589208 w 4233616"/>
                <a:gd name="connsiteY67" fmla="*/ 396672 h 8346397"/>
                <a:gd name="connsiteX68" fmla="*/ 498721 w 4233616"/>
                <a:gd name="connsiteY68" fmla="*/ 482397 h 8346397"/>
                <a:gd name="connsiteX69" fmla="*/ 396327 w 4233616"/>
                <a:gd name="connsiteY69" fmla="*/ 380003 h 8346397"/>
                <a:gd name="connsiteX70" fmla="*/ 243927 w 4233616"/>
                <a:gd name="connsiteY70" fmla="*/ 294278 h 8346397"/>
                <a:gd name="connsiteX71" fmla="*/ 174871 w 4233616"/>
                <a:gd name="connsiteY71" fmla="*/ 327615 h 8346397"/>
                <a:gd name="connsiteX72" fmla="*/ 127246 w 4233616"/>
                <a:gd name="connsiteY72" fmla="*/ 410959 h 8346397"/>
                <a:gd name="connsiteX73" fmla="*/ 43902 w 4233616"/>
                <a:gd name="connsiteY73" fmla="*/ 472872 h 8346397"/>
                <a:gd name="connsiteX74" fmla="*/ 8183 w 4233616"/>
                <a:gd name="connsiteY74" fmla="*/ 484778 h 8346397"/>
                <a:gd name="connsiteX75" fmla="*/ 198683 w 4233616"/>
                <a:gd name="connsiteY75" fmla="*/ 689565 h 8346397"/>
                <a:gd name="connsiteX76" fmla="*/ 265359 w 4233616"/>
                <a:gd name="connsiteY76" fmla="*/ 706234 h 8346397"/>
                <a:gd name="connsiteX77" fmla="*/ 298697 w 4233616"/>
                <a:gd name="connsiteY77" fmla="*/ 730047 h 8346397"/>
                <a:gd name="connsiteX78" fmla="*/ 296315 w 4233616"/>
                <a:gd name="connsiteY78" fmla="*/ 901496 h 8346397"/>
                <a:gd name="connsiteX79" fmla="*/ 362990 w 4233616"/>
                <a:gd name="connsiteY79" fmla="*/ 906259 h 8346397"/>
                <a:gd name="connsiteX80" fmla="*/ 401090 w 4233616"/>
                <a:gd name="connsiteY80" fmla="*/ 856253 h 8346397"/>
                <a:gd name="connsiteX81" fmla="*/ 482052 w 4233616"/>
                <a:gd name="connsiteY81" fmla="*/ 894353 h 8346397"/>
                <a:gd name="connsiteX82" fmla="*/ 420140 w 4233616"/>
                <a:gd name="connsiteY82" fmla="*/ 1039609 h 8346397"/>
                <a:gd name="connsiteX83" fmla="*/ 434427 w 4233616"/>
                <a:gd name="connsiteY83" fmla="*/ 1087234 h 8346397"/>
                <a:gd name="connsiteX84" fmla="*/ 379658 w 4233616"/>
                <a:gd name="connsiteY84" fmla="*/ 1139622 h 8346397"/>
                <a:gd name="connsiteX85" fmla="*/ 415377 w 4233616"/>
                <a:gd name="connsiteY85" fmla="*/ 1168196 h 8346397"/>
                <a:gd name="connsiteX86" fmla="*/ 486815 w 4233616"/>
                <a:gd name="connsiteY86" fmla="*/ 1256303 h 8346397"/>
                <a:gd name="connsiteX87" fmla="*/ 527296 w 4233616"/>
                <a:gd name="connsiteY87" fmla="*/ 1344409 h 8346397"/>
                <a:gd name="connsiteX88" fmla="*/ 636833 w 4233616"/>
                <a:gd name="connsiteY88" fmla="*/ 1396797 h 8346397"/>
                <a:gd name="connsiteX89" fmla="*/ 746371 w 4233616"/>
                <a:gd name="connsiteY89" fmla="*/ 1420609 h 8346397"/>
                <a:gd name="connsiteX90" fmla="*/ 829715 w 4233616"/>
                <a:gd name="connsiteY90" fmla="*/ 1468234 h 8346397"/>
                <a:gd name="connsiteX91" fmla="*/ 913058 w 4233616"/>
                <a:gd name="connsiteY91" fmla="*/ 1442040 h 8346397"/>
                <a:gd name="connsiteX92" fmla="*/ 994021 w 4233616"/>
                <a:gd name="connsiteY92" fmla="*/ 1368222 h 8346397"/>
                <a:gd name="connsiteX93" fmla="*/ 1103558 w 4233616"/>
                <a:gd name="connsiteY93" fmla="*/ 1351553 h 8346397"/>
                <a:gd name="connsiteX94" fmla="*/ 1170233 w 4233616"/>
                <a:gd name="connsiteY94" fmla="*/ 1356315 h 8346397"/>
                <a:gd name="connsiteX95" fmla="*/ 1329777 w 4233616"/>
                <a:gd name="connsiteY95" fmla="*/ 1465853 h 8346397"/>
                <a:gd name="connsiteX96" fmla="*/ 1389308 w 4233616"/>
                <a:gd name="connsiteY96" fmla="*/ 1494428 h 8346397"/>
                <a:gd name="connsiteX97" fmla="*/ 1260721 w 4233616"/>
                <a:gd name="connsiteY97" fmla="*/ 1596822 h 8346397"/>
                <a:gd name="connsiteX98" fmla="*/ 1263102 w 4233616"/>
                <a:gd name="connsiteY98" fmla="*/ 1661115 h 8346397"/>
                <a:gd name="connsiteX99" fmla="*/ 1425027 w 4233616"/>
                <a:gd name="connsiteY99" fmla="*/ 1613490 h 8346397"/>
                <a:gd name="connsiteX100" fmla="*/ 1386927 w 4233616"/>
                <a:gd name="connsiteY100" fmla="*/ 1677784 h 8346397"/>
                <a:gd name="connsiteX101" fmla="*/ 1405977 w 4233616"/>
                <a:gd name="connsiteY101" fmla="*/ 1751603 h 8346397"/>
                <a:gd name="connsiteX102" fmla="*/ 1517896 w 4233616"/>
                <a:gd name="connsiteY102" fmla="*/ 1787322 h 8346397"/>
                <a:gd name="connsiteX103" fmla="*/ 1591715 w 4233616"/>
                <a:gd name="connsiteY103" fmla="*/ 1803990 h 8346397"/>
                <a:gd name="connsiteX104" fmla="*/ 1501227 w 4233616"/>
                <a:gd name="connsiteY104" fmla="*/ 1934959 h 8346397"/>
                <a:gd name="connsiteX105" fmla="*/ 1494083 w 4233616"/>
                <a:gd name="connsiteY105" fmla="*/ 1984965 h 8346397"/>
                <a:gd name="connsiteX106" fmla="*/ 1422646 w 4233616"/>
                <a:gd name="connsiteY106" fmla="*/ 2020684 h 8346397"/>
                <a:gd name="connsiteX107" fmla="*/ 1391690 w 4233616"/>
                <a:gd name="connsiteY107" fmla="*/ 2082597 h 8346397"/>
                <a:gd name="connsiteX108" fmla="*/ 1260721 w 4233616"/>
                <a:gd name="connsiteY108" fmla="*/ 2056403 h 8346397"/>
                <a:gd name="connsiteX109" fmla="*/ 1139277 w 4233616"/>
                <a:gd name="connsiteY109" fmla="*/ 2056402 h 8346397"/>
                <a:gd name="connsiteX110" fmla="*/ 1072602 w 4233616"/>
                <a:gd name="connsiteY110" fmla="*/ 2084978 h 8346397"/>
                <a:gd name="connsiteX111" fmla="*/ 1065458 w 4233616"/>
                <a:gd name="connsiteY111" fmla="*/ 2184990 h 8346397"/>
                <a:gd name="connsiteX112" fmla="*/ 977352 w 4233616"/>
                <a:gd name="connsiteY112" fmla="*/ 2273097 h 8346397"/>
                <a:gd name="connsiteX113" fmla="*/ 1120227 w 4233616"/>
                <a:gd name="connsiteY113" fmla="*/ 2335009 h 8346397"/>
                <a:gd name="connsiteX114" fmla="*/ 1170234 w 4233616"/>
                <a:gd name="connsiteY114" fmla="*/ 2370727 h 8346397"/>
                <a:gd name="connsiteX115" fmla="*/ 1222621 w 4233616"/>
                <a:gd name="connsiteY115" fmla="*/ 2387397 h 8346397"/>
                <a:gd name="connsiteX116" fmla="*/ 1272627 w 4233616"/>
                <a:gd name="connsiteY116" fmla="*/ 2437403 h 8346397"/>
                <a:gd name="connsiteX117" fmla="*/ 1329777 w 4233616"/>
                <a:gd name="connsiteY117" fmla="*/ 2458834 h 8346397"/>
                <a:gd name="connsiteX118" fmla="*/ 1422646 w 4233616"/>
                <a:gd name="connsiteY118" fmla="*/ 2535034 h 8346397"/>
                <a:gd name="connsiteX119" fmla="*/ 1508371 w 4233616"/>
                <a:gd name="connsiteY119" fmla="*/ 2568373 h 8346397"/>
                <a:gd name="connsiteX120" fmla="*/ 1641721 w 4233616"/>
                <a:gd name="connsiteY120" fmla="*/ 2716009 h 8346397"/>
                <a:gd name="connsiteX121" fmla="*/ 1725065 w 4233616"/>
                <a:gd name="connsiteY121" fmla="*/ 2870790 h 8346397"/>
                <a:gd name="connsiteX122" fmla="*/ 1850477 w 4233616"/>
                <a:gd name="connsiteY122" fmla="*/ 2931907 h 8346397"/>
                <a:gd name="connsiteX123" fmla="*/ 1896514 w 4233616"/>
                <a:gd name="connsiteY123" fmla="*/ 2977947 h 8346397"/>
                <a:gd name="connsiteX124" fmla="*/ 1927471 w 4233616"/>
                <a:gd name="connsiteY124" fmla="*/ 3082722 h 8346397"/>
                <a:gd name="connsiteX125" fmla="*/ 1989383 w 4233616"/>
                <a:gd name="connsiteY125" fmla="*/ 3185115 h 8346397"/>
                <a:gd name="connsiteX126" fmla="*/ 2051296 w 4233616"/>
                <a:gd name="connsiteY126" fmla="*/ 3223215 h 8346397"/>
                <a:gd name="connsiteX127" fmla="*/ 2182265 w 4233616"/>
                <a:gd name="connsiteY127" fmla="*/ 3370853 h 8346397"/>
                <a:gd name="connsiteX128" fmla="*/ 2325139 w 4233616"/>
                <a:gd name="connsiteY128" fmla="*/ 3447053 h 8346397"/>
                <a:gd name="connsiteX129" fmla="*/ 2384671 w 4233616"/>
                <a:gd name="connsiteY129" fmla="*/ 3532778 h 8346397"/>
                <a:gd name="connsiteX130" fmla="*/ 2432296 w 4233616"/>
                <a:gd name="connsiteY130" fmla="*/ 3599453 h 8346397"/>
                <a:gd name="connsiteX131" fmla="*/ 2479921 w 4233616"/>
                <a:gd name="connsiteY131" fmla="*/ 3589929 h 8346397"/>
                <a:gd name="connsiteX132" fmla="*/ 2484683 w 4233616"/>
                <a:gd name="connsiteY132" fmla="*/ 3742328 h 8346397"/>
                <a:gd name="connsiteX133" fmla="*/ 2537071 w 4233616"/>
                <a:gd name="connsiteY133" fmla="*/ 3835197 h 8346397"/>
                <a:gd name="connsiteX134" fmla="*/ 2529927 w 4233616"/>
                <a:gd name="connsiteY134" fmla="*/ 3873297 h 8346397"/>
                <a:gd name="connsiteX135" fmla="*/ 2598983 w 4233616"/>
                <a:gd name="connsiteY135" fmla="*/ 3909015 h 8346397"/>
                <a:gd name="connsiteX136" fmla="*/ 2656133 w 4233616"/>
                <a:gd name="connsiteY136" fmla="*/ 3854247 h 8346397"/>
                <a:gd name="connsiteX137" fmla="*/ 2689471 w 4233616"/>
                <a:gd name="connsiteY137" fmla="*/ 3937590 h 8346397"/>
                <a:gd name="connsiteX138" fmla="*/ 2734715 w 4233616"/>
                <a:gd name="connsiteY138" fmla="*/ 3982834 h 8346397"/>
                <a:gd name="connsiteX139" fmla="*/ 2808533 w 4233616"/>
                <a:gd name="connsiteY139" fmla="*/ 4006647 h 8346397"/>
                <a:gd name="connsiteX140" fmla="*/ 2860921 w 4233616"/>
                <a:gd name="connsiteY140" fmla="*/ 4075703 h 8346397"/>
                <a:gd name="connsiteX141" fmla="*/ 2946646 w 4233616"/>
                <a:gd name="connsiteY141" fmla="*/ 4130472 h 8346397"/>
                <a:gd name="connsiteX142" fmla="*/ 2999033 w 4233616"/>
                <a:gd name="connsiteY142" fmla="*/ 4163809 h 8346397"/>
                <a:gd name="connsiteX143" fmla="*/ 2870446 w 4233616"/>
                <a:gd name="connsiteY143" fmla="*/ 4256678 h 8346397"/>
                <a:gd name="connsiteX144" fmla="*/ 2868064 w 4233616"/>
                <a:gd name="connsiteY144" fmla="*/ 4311446 h 8346397"/>
                <a:gd name="connsiteX145" fmla="*/ 2970458 w 4233616"/>
                <a:gd name="connsiteY145" fmla="*/ 4428128 h 8346397"/>
                <a:gd name="connsiteX146" fmla="*/ 3065708 w 4233616"/>
                <a:gd name="connsiteY146" fmla="*/ 4490040 h 8346397"/>
                <a:gd name="connsiteX147" fmla="*/ 3096665 w 4233616"/>
                <a:gd name="connsiteY147" fmla="*/ 4528140 h 8346397"/>
                <a:gd name="connsiteX148" fmla="*/ 3082377 w 4233616"/>
                <a:gd name="connsiteY148" fmla="*/ 4609103 h 8346397"/>
                <a:gd name="connsiteX149" fmla="*/ 3077615 w 4233616"/>
                <a:gd name="connsiteY149" fmla="*/ 4692447 h 8346397"/>
                <a:gd name="connsiteX150" fmla="*/ 3034752 w 4233616"/>
                <a:gd name="connsiteY150" fmla="*/ 4701972 h 8346397"/>
                <a:gd name="connsiteX151" fmla="*/ 3008558 w 4233616"/>
                <a:gd name="connsiteY151" fmla="*/ 4718640 h 8346397"/>
                <a:gd name="connsiteX152" fmla="*/ 3053802 w 4233616"/>
                <a:gd name="connsiteY152" fmla="*/ 4795632 h 8346397"/>
                <a:gd name="connsiteX153" fmla="*/ 3037133 w 4233616"/>
                <a:gd name="connsiteY153" fmla="*/ 4868659 h 8346397"/>
                <a:gd name="connsiteX154" fmla="*/ 3020465 w 4233616"/>
                <a:gd name="connsiteY154" fmla="*/ 5004390 h 8346397"/>
                <a:gd name="connsiteX155" fmla="*/ 2982365 w 4233616"/>
                <a:gd name="connsiteY155" fmla="*/ 5044872 h 8346397"/>
                <a:gd name="connsiteX156" fmla="*/ 2965696 w 4233616"/>
                <a:gd name="connsiteY156" fmla="*/ 5166315 h 8346397"/>
                <a:gd name="connsiteX157" fmla="*/ 2937121 w 4233616"/>
                <a:gd name="connsiteY157" fmla="*/ 5285378 h 8346397"/>
                <a:gd name="connsiteX158" fmla="*/ 2989508 w 4233616"/>
                <a:gd name="connsiteY158" fmla="*/ 5302047 h 8346397"/>
                <a:gd name="connsiteX159" fmla="*/ 2987127 w 4233616"/>
                <a:gd name="connsiteY159" fmla="*/ 5347290 h 8346397"/>
                <a:gd name="connsiteX160" fmla="*/ 2984746 w 4233616"/>
                <a:gd name="connsiteY160" fmla="*/ 5402059 h 8346397"/>
                <a:gd name="connsiteX161" fmla="*/ 3041896 w 4233616"/>
                <a:gd name="connsiteY161" fmla="*/ 5471115 h 8346397"/>
                <a:gd name="connsiteX162" fmla="*/ 3089521 w 4233616"/>
                <a:gd name="connsiteY162" fmla="*/ 5597322 h 8346397"/>
                <a:gd name="connsiteX163" fmla="*/ 2996652 w 4233616"/>
                <a:gd name="connsiteY163" fmla="*/ 5887834 h 8346397"/>
                <a:gd name="connsiteX164" fmla="*/ 3018083 w 4233616"/>
                <a:gd name="connsiteY164" fmla="*/ 5942603 h 8346397"/>
                <a:gd name="connsiteX165" fmla="*/ 3044277 w 4233616"/>
                <a:gd name="connsiteY165" fmla="*/ 5994990 h 8346397"/>
                <a:gd name="connsiteX166" fmla="*/ 3049040 w 4233616"/>
                <a:gd name="connsiteY166" fmla="*/ 6099765 h 8346397"/>
                <a:gd name="connsiteX167" fmla="*/ 3028402 w 4233616"/>
                <a:gd name="connsiteY167" fmla="*/ 6195807 h 8346397"/>
                <a:gd name="connsiteX168" fmla="*/ 2956170 w 4233616"/>
                <a:gd name="connsiteY168" fmla="*/ 6259310 h 8346397"/>
                <a:gd name="connsiteX169" fmla="*/ 2920452 w 4233616"/>
                <a:gd name="connsiteY169" fmla="*/ 6240259 h 8346397"/>
                <a:gd name="connsiteX170" fmla="*/ 2849015 w 4233616"/>
                <a:gd name="connsiteY170" fmla="*/ 6252165 h 8346397"/>
                <a:gd name="connsiteX171" fmla="*/ 2713283 w 4233616"/>
                <a:gd name="connsiteY171" fmla="*/ 6364084 h 8346397"/>
                <a:gd name="connsiteX172" fmla="*/ 2606127 w 4233616"/>
                <a:gd name="connsiteY172" fmla="*/ 6349797 h 8346397"/>
                <a:gd name="connsiteX173" fmla="*/ 2575171 w 4233616"/>
                <a:gd name="connsiteY173" fmla="*/ 6378372 h 8346397"/>
                <a:gd name="connsiteX174" fmla="*/ 2508495 w 4233616"/>
                <a:gd name="connsiteY174" fmla="*/ 6423614 h 8346397"/>
                <a:gd name="connsiteX175" fmla="*/ 2391815 w 4233616"/>
                <a:gd name="connsiteY175" fmla="*/ 6411709 h 8346397"/>
                <a:gd name="connsiteX176" fmla="*/ 2368002 w 4233616"/>
                <a:gd name="connsiteY176" fmla="*/ 6528390 h 8346397"/>
                <a:gd name="connsiteX177" fmla="*/ 2363240 w 4233616"/>
                <a:gd name="connsiteY177" fmla="*/ 6564109 h 8346397"/>
                <a:gd name="connsiteX178" fmla="*/ 2339428 w 4233616"/>
                <a:gd name="connsiteY178" fmla="*/ 6583159 h 8346397"/>
                <a:gd name="connsiteX179" fmla="*/ 2141783 w 4233616"/>
                <a:gd name="connsiteY179" fmla="*/ 6535534 h 8346397"/>
                <a:gd name="connsiteX180" fmla="*/ 2103683 w 4233616"/>
                <a:gd name="connsiteY180" fmla="*/ 6587922 h 8346397"/>
                <a:gd name="connsiteX181" fmla="*/ 2072727 w 4233616"/>
                <a:gd name="connsiteY181" fmla="*/ 6683172 h 8346397"/>
                <a:gd name="connsiteX182" fmla="*/ 2039389 w 4233616"/>
                <a:gd name="connsiteY182" fmla="*/ 6747465 h 8346397"/>
                <a:gd name="connsiteX183" fmla="*/ 2051296 w 4233616"/>
                <a:gd name="connsiteY183" fmla="*/ 6809378 h 8346397"/>
                <a:gd name="connsiteX184" fmla="*/ 2184646 w 4233616"/>
                <a:gd name="connsiteY184" fmla="*/ 6921297 h 8346397"/>
                <a:gd name="connsiteX185" fmla="*/ 2253702 w 4233616"/>
                <a:gd name="connsiteY185" fmla="*/ 6954634 h 8346397"/>
                <a:gd name="connsiteX186" fmla="*/ 2237033 w 4233616"/>
                <a:gd name="connsiteY186" fmla="*/ 6978447 h 8346397"/>
                <a:gd name="connsiteX187" fmla="*/ 2201315 w 4233616"/>
                <a:gd name="connsiteY187" fmla="*/ 6997497 h 8346397"/>
                <a:gd name="connsiteX188" fmla="*/ 2234652 w 4233616"/>
                <a:gd name="connsiteY188" fmla="*/ 7073697 h 8346397"/>
                <a:gd name="connsiteX189" fmla="*/ 2203696 w 4233616"/>
                <a:gd name="connsiteY189" fmla="*/ 7095128 h 8346397"/>
                <a:gd name="connsiteX190" fmla="*/ 2098921 w 4233616"/>
                <a:gd name="connsiteY190" fmla="*/ 7033215 h 8346397"/>
                <a:gd name="connsiteX191" fmla="*/ 2056058 w 4233616"/>
                <a:gd name="connsiteY191" fmla="*/ 7059409 h 8346397"/>
                <a:gd name="connsiteX192" fmla="*/ 1996527 w 4233616"/>
                <a:gd name="connsiteY192" fmla="*/ 6957015 h 8346397"/>
                <a:gd name="connsiteX193" fmla="*/ 1879846 w 4233616"/>
                <a:gd name="connsiteY193" fmla="*/ 6983209 h 8346397"/>
                <a:gd name="connsiteX194" fmla="*/ 1815552 w 4233616"/>
                <a:gd name="connsiteY194" fmla="*/ 6987972 h 8346397"/>
                <a:gd name="connsiteX195" fmla="*/ 1765546 w 4233616"/>
                <a:gd name="connsiteY195" fmla="*/ 6983210 h 8346397"/>
                <a:gd name="connsiteX196" fmla="*/ 1708396 w 4233616"/>
                <a:gd name="connsiteY196" fmla="*/ 7028453 h 8346397"/>
                <a:gd name="connsiteX197" fmla="*/ 1529802 w 4233616"/>
                <a:gd name="connsiteY197" fmla="*/ 6987972 h 8346397"/>
                <a:gd name="connsiteX198" fmla="*/ 1553614 w 4233616"/>
                <a:gd name="connsiteY198" fmla="*/ 7114178 h 8346397"/>
                <a:gd name="connsiteX199" fmla="*/ 1477415 w 4233616"/>
                <a:gd name="connsiteY199" fmla="*/ 7159422 h 8346397"/>
                <a:gd name="connsiteX200" fmla="*/ 1415502 w 4233616"/>
                <a:gd name="connsiteY200" fmla="*/ 7226096 h 8346397"/>
                <a:gd name="connsiteX201" fmla="*/ 1265483 w 4233616"/>
                <a:gd name="connsiteY201" fmla="*/ 7218953 h 8346397"/>
                <a:gd name="connsiteX202" fmla="*/ 1213096 w 4233616"/>
                <a:gd name="connsiteY20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91777 w 4233616"/>
                <a:gd name="connsiteY8" fmla="*/ 2670763 h 8346397"/>
                <a:gd name="connsiteX9" fmla="*/ 2006845 w 4233616"/>
                <a:gd name="connsiteY9" fmla="*/ 2527095 h 8346397"/>
                <a:gd name="connsiteX10" fmla="*/ 1953665 w 4233616"/>
                <a:gd name="connsiteY10" fmla="*/ 2451688 h 8346397"/>
                <a:gd name="connsiteX11" fmla="*/ 2006052 w 4233616"/>
                <a:gd name="connsiteY11" fmla="*/ 2337388 h 8346397"/>
                <a:gd name="connsiteX12" fmla="*/ 2072727 w 4233616"/>
                <a:gd name="connsiteY12" fmla="*/ 2256426 h 8346397"/>
                <a:gd name="connsiteX13" fmla="*/ 2056058 w 4233616"/>
                <a:gd name="connsiteY13" fmla="*/ 2223088 h 8346397"/>
                <a:gd name="connsiteX14" fmla="*/ 2067965 w 4233616"/>
                <a:gd name="connsiteY14" fmla="*/ 2130220 h 8346397"/>
                <a:gd name="connsiteX15" fmla="*/ 2137021 w 4233616"/>
                <a:gd name="connsiteY15" fmla="*/ 1992107 h 8346397"/>
                <a:gd name="connsiteX16" fmla="*/ 2165596 w 4233616"/>
                <a:gd name="connsiteY16" fmla="*/ 1944482 h 8346397"/>
                <a:gd name="connsiteX17" fmla="*/ 2203696 w 4233616"/>
                <a:gd name="connsiteY17" fmla="*/ 1937338 h 8346397"/>
                <a:gd name="connsiteX18" fmla="*/ 2198933 w 4233616"/>
                <a:gd name="connsiteY18" fmla="*/ 1906382 h 8346397"/>
                <a:gd name="connsiteX19" fmla="*/ 2406102 w 4233616"/>
                <a:gd name="connsiteY19" fmla="*/ 1782557 h 8346397"/>
                <a:gd name="connsiteX20" fmla="*/ 2494208 w 4233616"/>
                <a:gd name="connsiteY20" fmla="*/ 1715882 h 8346397"/>
                <a:gd name="connsiteX21" fmla="*/ 2513258 w 4233616"/>
                <a:gd name="connsiteY21" fmla="*/ 1630157 h 8346397"/>
                <a:gd name="connsiteX22" fmla="*/ 2522784 w 4233616"/>
                <a:gd name="connsiteY22" fmla="*/ 1584913 h 8346397"/>
                <a:gd name="connsiteX23" fmla="*/ 2577552 w 4233616"/>
                <a:gd name="connsiteY23" fmla="*/ 1527763 h 8346397"/>
                <a:gd name="connsiteX24" fmla="*/ 2606127 w 4233616"/>
                <a:gd name="connsiteY24" fmla="*/ 1499188 h 8346397"/>
                <a:gd name="connsiteX25" fmla="*/ 2634702 w 4233616"/>
                <a:gd name="connsiteY25" fmla="*/ 1492045 h 8346397"/>
                <a:gd name="connsiteX26" fmla="*/ 2672802 w 4233616"/>
                <a:gd name="connsiteY26" fmla="*/ 1368220 h 8346397"/>
                <a:gd name="connsiteX27" fmla="*/ 2806153 w 4233616"/>
                <a:gd name="connsiteY27" fmla="*/ 1334883 h 8346397"/>
                <a:gd name="connsiteX28" fmla="*/ 2944265 w 4233616"/>
                <a:gd name="connsiteY28" fmla="*/ 1325357 h 8346397"/>
                <a:gd name="connsiteX29" fmla="*/ 2968077 w 4233616"/>
                <a:gd name="connsiteY29" fmla="*/ 1206295 h 8346397"/>
                <a:gd name="connsiteX30" fmla="*/ 3049040 w 4233616"/>
                <a:gd name="connsiteY30" fmla="*/ 1169783 h 8346397"/>
                <a:gd name="connsiteX31" fmla="*/ 3153814 w 4233616"/>
                <a:gd name="connsiteY31" fmla="*/ 1125332 h 8346397"/>
                <a:gd name="connsiteX32" fmla="*/ 3225252 w 4233616"/>
                <a:gd name="connsiteY32" fmla="*/ 1049132 h 8346397"/>
                <a:gd name="connsiteX33" fmla="*/ 3310977 w 4233616"/>
                <a:gd name="connsiteY33" fmla="*/ 996745 h 8346397"/>
                <a:gd name="connsiteX34" fmla="*/ 3056977 w 4233616"/>
                <a:gd name="connsiteY34" fmla="*/ 982457 h 8346397"/>
                <a:gd name="connsiteX35" fmla="*/ 2958552 w 4233616"/>
                <a:gd name="connsiteY35" fmla="*/ 976107 h 8346397"/>
                <a:gd name="connsiteX36" fmla="*/ 2926802 w 4233616"/>
                <a:gd name="connsiteY36" fmla="*/ 906257 h 8346397"/>
                <a:gd name="connsiteX37" fmla="*/ 2866477 w 4233616"/>
                <a:gd name="connsiteY37" fmla="*/ 893559 h 8346397"/>
                <a:gd name="connsiteX38" fmla="*/ 2799802 w 4233616"/>
                <a:gd name="connsiteY38" fmla="*/ 874507 h 8346397"/>
                <a:gd name="connsiteX39" fmla="*/ 2761702 w 4233616"/>
                <a:gd name="connsiteY39" fmla="*/ 807832 h 8346397"/>
                <a:gd name="connsiteX40" fmla="*/ 2609302 w 4233616"/>
                <a:gd name="connsiteY40" fmla="*/ 760207 h 8346397"/>
                <a:gd name="connsiteX41" fmla="*/ 2580727 w 4233616"/>
                <a:gd name="connsiteY41" fmla="*/ 604632 h 8346397"/>
                <a:gd name="connsiteX42" fmla="*/ 2526752 w 4233616"/>
                <a:gd name="connsiteY42" fmla="*/ 531609 h 8346397"/>
                <a:gd name="connsiteX43" fmla="*/ 2596602 w 4233616"/>
                <a:gd name="connsiteY43" fmla="*/ 407782 h 8346397"/>
                <a:gd name="connsiteX44" fmla="*/ 2629939 w 4233616"/>
                <a:gd name="connsiteY44" fmla="*/ 310947 h 8346397"/>
                <a:gd name="connsiteX45" fmla="*/ 2517227 w 4233616"/>
                <a:gd name="connsiteY45" fmla="*/ 239507 h 8346397"/>
                <a:gd name="connsiteX46" fmla="*/ 2402927 w 4233616"/>
                <a:gd name="connsiteY46" fmla="*/ 271257 h 8346397"/>
                <a:gd name="connsiteX47" fmla="*/ 2275927 w 4233616"/>
                <a:gd name="connsiteY47" fmla="*/ 198232 h 8346397"/>
                <a:gd name="connsiteX48" fmla="*/ 2133052 w 4233616"/>
                <a:gd name="connsiteY48" fmla="*/ 233157 h 8346397"/>
                <a:gd name="connsiteX49" fmla="*/ 1913977 w 4233616"/>
                <a:gd name="connsiteY49" fmla="*/ 36309 h 8346397"/>
                <a:gd name="connsiteX50" fmla="*/ 1777452 w 4233616"/>
                <a:gd name="connsiteY50" fmla="*/ 13289 h 8346397"/>
                <a:gd name="connsiteX51" fmla="*/ 1703633 w 4233616"/>
                <a:gd name="connsiteY51" fmla="*/ 41864 h 8346397"/>
                <a:gd name="connsiteX52" fmla="*/ 1615527 w 4233616"/>
                <a:gd name="connsiteY52" fmla="*/ 75203 h 8346397"/>
                <a:gd name="connsiteX53" fmla="*/ 1515515 w 4233616"/>
                <a:gd name="connsiteY53" fmla="*/ 129971 h 8346397"/>
                <a:gd name="connsiteX54" fmla="*/ 1525040 w 4233616"/>
                <a:gd name="connsiteY54" fmla="*/ 194264 h 8346397"/>
                <a:gd name="connsiteX55" fmla="*/ 1505990 w 4233616"/>
                <a:gd name="connsiteY55" fmla="*/ 251415 h 8346397"/>
                <a:gd name="connsiteX56" fmla="*/ 1413121 w 4233616"/>
                <a:gd name="connsiteY56" fmla="*/ 270464 h 8346397"/>
                <a:gd name="connsiteX57" fmla="*/ 1339302 w 4233616"/>
                <a:gd name="connsiteY57" fmla="*/ 306184 h 8346397"/>
                <a:gd name="connsiteX58" fmla="*/ 1260721 w 4233616"/>
                <a:gd name="connsiteY58" fmla="*/ 346665 h 8346397"/>
                <a:gd name="connsiteX59" fmla="*/ 1191665 w 4233616"/>
                <a:gd name="connsiteY59" fmla="*/ 272847 h 8346397"/>
                <a:gd name="connsiteX60" fmla="*/ 1082127 w 4233616"/>
                <a:gd name="connsiteY60" fmla="*/ 353809 h 8346397"/>
                <a:gd name="connsiteX61" fmla="*/ 1020215 w 4233616"/>
                <a:gd name="connsiteY61" fmla="*/ 420484 h 8346397"/>
                <a:gd name="connsiteX62" fmla="*/ 858290 w 4233616"/>
                <a:gd name="connsiteY62" fmla="*/ 301422 h 8346397"/>
                <a:gd name="connsiteX63" fmla="*/ 796377 w 4233616"/>
                <a:gd name="connsiteY63" fmla="*/ 406196 h 8346397"/>
                <a:gd name="connsiteX64" fmla="*/ 755896 w 4233616"/>
                <a:gd name="connsiteY64" fmla="*/ 341903 h 8346397"/>
                <a:gd name="connsiteX65" fmla="*/ 689221 w 4233616"/>
                <a:gd name="connsiteY65" fmla="*/ 270465 h 8346397"/>
                <a:gd name="connsiteX66" fmla="*/ 667790 w 4233616"/>
                <a:gd name="connsiteY66" fmla="*/ 313328 h 8346397"/>
                <a:gd name="connsiteX67" fmla="*/ 620165 w 4233616"/>
                <a:gd name="connsiteY67" fmla="*/ 382384 h 8346397"/>
                <a:gd name="connsiteX68" fmla="*/ 589208 w 4233616"/>
                <a:gd name="connsiteY68" fmla="*/ 396672 h 8346397"/>
                <a:gd name="connsiteX69" fmla="*/ 498721 w 4233616"/>
                <a:gd name="connsiteY69" fmla="*/ 482397 h 8346397"/>
                <a:gd name="connsiteX70" fmla="*/ 396327 w 4233616"/>
                <a:gd name="connsiteY70" fmla="*/ 380003 h 8346397"/>
                <a:gd name="connsiteX71" fmla="*/ 243927 w 4233616"/>
                <a:gd name="connsiteY71" fmla="*/ 294278 h 8346397"/>
                <a:gd name="connsiteX72" fmla="*/ 174871 w 4233616"/>
                <a:gd name="connsiteY72" fmla="*/ 327615 h 8346397"/>
                <a:gd name="connsiteX73" fmla="*/ 127246 w 4233616"/>
                <a:gd name="connsiteY73" fmla="*/ 410959 h 8346397"/>
                <a:gd name="connsiteX74" fmla="*/ 43902 w 4233616"/>
                <a:gd name="connsiteY74" fmla="*/ 472872 h 8346397"/>
                <a:gd name="connsiteX75" fmla="*/ 8183 w 4233616"/>
                <a:gd name="connsiteY75" fmla="*/ 484778 h 8346397"/>
                <a:gd name="connsiteX76" fmla="*/ 198683 w 4233616"/>
                <a:gd name="connsiteY76" fmla="*/ 689565 h 8346397"/>
                <a:gd name="connsiteX77" fmla="*/ 265359 w 4233616"/>
                <a:gd name="connsiteY77" fmla="*/ 706234 h 8346397"/>
                <a:gd name="connsiteX78" fmla="*/ 298697 w 4233616"/>
                <a:gd name="connsiteY78" fmla="*/ 730047 h 8346397"/>
                <a:gd name="connsiteX79" fmla="*/ 296315 w 4233616"/>
                <a:gd name="connsiteY79" fmla="*/ 901496 h 8346397"/>
                <a:gd name="connsiteX80" fmla="*/ 362990 w 4233616"/>
                <a:gd name="connsiteY80" fmla="*/ 906259 h 8346397"/>
                <a:gd name="connsiteX81" fmla="*/ 401090 w 4233616"/>
                <a:gd name="connsiteY81" fmla="*/ 856253 h 8346397"/>
                <a:gd name="connsiteX82" fmla="*/ 482052 w 4233616"/>
                <a:gd name="connsiteY82" fmla="*/ 894353 h 8346397"/>
                <a:gd name="connsiteX83" fmla="*/ 420140 w 4233616"/>
                <a:gd name="connsiteY83" fmla="*/ 1039609 h 8346397"/>
                <a:gd name="connsiteX84" fmla="*/ 434427 w 4233616"/>
                <a:gd name="connsiteY84" fmla="*/ 1087234 h 8346397"/>
                <a:gd name="connsiteX85" fmla="*/ 379658 w 4233616"/>
                <a:gd name="connsiteY85" fmla="*/ 1139622 h 8346397"/>
                <a:gd name="connsiteX86" fmla="*/ 415377 w 4233616"/>
                <a:gd name="connsiteY86" fmla="*/ 1168196 h 8346397"/>
                <a:gd name="connsiteX87" fmla="*/ 486815 w 4233616"/>
                <a:gd name="connsiteY87" fmla="*/ 1256303 h 8346397"/>
                <a:gd name="connsiteX88" fmla="*/ 527296 w 4233616"/>
                <a:gd name="connsiteY88" fmla="*/ 1344409 h 8346397"/>
                <a:gd name="connsiteX89" fmla="*/ 636833 w 4233616"/>
                <a:gd name="connsiteY89" fmla="*/ 1396797 h 8346397"/>
                <a:gd name="connsiteX90" fmla="*/ 746371 w 4233616"/>
                <a:gd name="connsiteY90" fmla="*/ 1420609 h 8346397"/>
                <a:gd name="connsiteX91" fmla="*/ 829715 w 4233616"/>
                <a:gd name="connsiteY91" fmla="*/ 1468234 h 8346397"/>
                <a:gd name="connsiteX92" fmla="*/ 913058 w 4233616"/>
                <a:gd name="connsiteY92" fmla="*/ 1442040 h 8346397"/>
                <a:gd name="connsiteX93" fmla="*/ 994021 w 4233616"/>
                <a:gd name="connsiteY93" fmla="*/ 1368222 h 8346397"/>
                <a:gd name="connsiteX94" fmla="*/ 1103558 w 4233616"/>
                <a:gd name="connsiteY94" fmla="*/ 1351553 h 8346397"/>
                <a:gd name="connsiteX95" fmla="*/ 1170233 w 4233616"/>
                <a:gd name="connsiteY95" fmla="*/ 1356315 h 8346397"/>
                <a:gd name="connsiteX96" fmla="*/ 1329777 w 4233616"/>
                <a:gd name="connsiteY96" fmla="*/ 1465853 h 8346397"/>
                <a:gd name="connsiteX97" fmla="*/ 1389308 w 4233616"/>
                <a:gd name="connsiteY97" fmla="*/ 1494428 h 8346397"/>
                <a:gd name="connsiteX98" fmla="*/ 1260721 w 4233616"/>
                <a:gd name="connsiteY98" fmla="*/ 1596822 h 8346397"/>
                <a:gd name="connsiteX99" fmla="*/ 1263102 w 4233616"/>
                <a:gd name="connsiteY99" fmla="*/ 1661115 h 8346397"/>
                <a:gd name="connsiteX100" fmla="*/ 1425027 w 4233616"/>
                <a:gd name="connsiteY100" fmla="*/ 1613490 h 8346397"/>
                <a:gd name="connsiteX101" fmla="*/ 1386927 w 4233616"/>
                <a:gd name="connsiteY101" fmla="*/ 1677784 h 8346397"/>
                <a:gd name="connsiteX102" fmla="*/ 1405977 w 4233616"/>
                <a:gd name="connsiteY102" fmla="*/ 1751603 h 8346397"/>
                <a:gd name="connsiteX103" fmla="*/ 1517896 w 4233616"/>
                <a:gd name="connsiteY103" fmla="*/ 1787322 h 8346397"/>
                <a:gd name="connsiteX104" fmla="*/ 1591715 w 4233616"/>
                <a:gd name="connsiteY104" fmla="*/ 1803990 h 8346397"/>
                <a:gd name="connsiteX105" fmla="*/ 1501227 w 4233616"/>
                <a:gd name="connsiteY105" fmla="*/ 1934959 h 8346397"/>
                <a:gd name="connsiteX106" fmla="*/ 1494083 w 4233616"/>
                <a:gd name="connsiteY106" fmla="*/ 1984965 h 8346397"/>
                <a:gd name="connsiteX107" fmla="*/ 1422646 w 4233616"/>
                <a:gd name="connsiteY107" fmla="*/ 2020684 h 8346397"/>
                <a:gd name="connsiteX108" fmla="*/ 1391690 w 4233616"/>
                <a:gd name="connsiteY108" fmla="*/ 2082597 h 8346397"/>
                <a:gd name="connsiteX109" fmla="*/ 1260721 w 4233616"/>
                <a:gd name="connsiteY109" fmla="*/ 2056403 h 8346397"/>
                <a:gd name="connsiteX110" fmla="*/ 1139277 w 4233616"/>
                <a:gd name="connsiteY110" fmla="*/ 2056402 h 8346397"/>
                <a:gd name="connsiteX111" fmla="*/ 1072602 w 4233616"/>
                <a:gd name="connsiteY111" fmla="*/ 2084978 h 8346397"/>
                <a:gd name="connsiteX112" fmla="*/ 1065458 w 4233616"/>
                <a:gd name="connsiteY112" fmla="*/ 2184990 h 8346397"/>
                <a:gd name="connsiteX113" fmla="*/ 977352 w 4233616"/>
                <a:gd name="connsiteY113" fmla="*/ 2273097 h 8346397"/>
                <a:gd name="connsiteX114" fmla="*/ 1120227 w 4233616"/>
                <a:gd name="connsiteY114" fmla="*/ 2335009 h 8346397"/>
                <a:gd name="connsiteX115" fmla="*/ 1170234 w 4233616"/>
                <a:gd name="connsiteY115" fmla="*/ 2370727 h 8346397"/>
                <a:gd name="connsiteX116" fmla="*/ 1222621 w 4233616"/>
                <a:gd name="connsiteY116" fmla="*/ 2387397 h 8346397"/>
                <a:gd name="connsiteX117" fmla="*/ 1272627 w 4233616"/>
                <a:gd name="connsiteY117" fmla="*/ 2437403 h 8346397"/>
                <a:gd name="connsiteX118" fmla="*/ 1329777 w 4233616"/>
                <a:gd name="connsiteY118" fmla="*/ 2458834 h 8346397"/>
                <a:gd name="connsiteX119" fmla="*/ 1422646 w 4233616"/>
                <a:gd name="connsiteY119" fmla="*/ 2535034 h 8346397"/>
                <a:gd name="connsiteX120" fmla="*/ 1508371 w 4233616"/>
                <a:gd name="connsiteY120" fmla="*/ 2568373 h 8346397"/>
                <a:gd name="connsiteX121" fmla="*/ 1641721 w 4233616"/>
                <a:gd name="connsiteY121" fmla="*/ 2716009 h 8346397"/>
                <a:gd name="connsiteX122" fmla="*/ 1725065 w 4233616"/>
                <a:gd name="connsiteY122" fmla="*/ 2870790 h 8346397"/>
                <a:gd name="connsiteX123" fmla="*/ 1850477 w 4233616"/>
                <a:gd name="connsiteY123" fmla="*/ 2931907 h 8346397"/>
                <a:gd name="connsiteX124" fmla="*/ 1896514 w 4233616"/>
                <a:gd name="connsiteY124" fmla="*/ 2977947 h 8346397"/>
                <a:gd name="connsiteX125" fmla="*/ 1927471 w 4233616"/>
                <a:gd name="connsiteY125" fmla="*/ 3082722 h 8346397"/>
                <a:gd name="connsiteX126" fmla="*/ 1989383 w 4233616"/>
                <a:gd name="connsiteY126" fmla="*/ 3185115 h 8346397"/>
                <a:gd name="connsiteX127" fmla="*/ 2051296 w 4233616"/>
                <a:gd name="connsiteY127" fmla="*/ 3223215 h 8346397"/>
                <a:gd name="connsiteX128" fmla="*/ 2182265 w 4233616"/>
                <a:gd name="connsiteY128" fmla="*/ 3370853 h 8346397"/>
                <a:gd name="connsiteX129" fmla="*/ 2325139 w 4233616"/>
                <a:gd name="connsiteY129" fmla="*/ 3447053 h 8346397"/>
                <a:gd name="connsiteX130" fmla="*/ 2384671 w 4233616"/>
                <a:gd name="connsiteY130" fmla="*/ 3532778 h 8346397"/>
                <a:gd name="connsiteX131" fmla="*/ 2432296 w 4233616"/>
                <a:gd name="connsiteY131" fmla="*/ 3599453 h 8346397"/>
                <a:gd name="connsiteX132" fmla="*/ 2479921 w 4233616"/>
                <a:gd name="connsiteY132" fmla="*/ 3589929 h 8346397"/>
                <a:gd name="connsiteX133" fmla="*/ 2484683 w 4233616"/>
                <a:gd name="connsiteY133" fmla="*/ 3742328 h 8346397"/>
                <a:gd name="connsiteX134" fmla="*/ 2537071 w 4233616"/>
                <a:gd name="connsiteY134" fmla="*/ 3835197 h 8346397"/>
                <a:gd name="connsiteX135" fmla="*/ 2529927 w 4233616"/>
                <a:gd name="connsiteY135" fmla="*/ 3873297 h 8346397"/>
                <a:gd name="connsiteX136" fmla="*/ 2598983 w 4233616"/>
                <a:gd name="connsiteY136" fmla="*/ 3909015 h 8346397"/>
                <a:gd name="connsiteX137" fmla="*/ 2656133 w 4233616"/>
                <a:gd name="connsiteY137" fmla="*/ 3854247 h 8346397"/>
                <a:gd name="connsiteX138" fmla="*/ 2689471 w 4233616"/>
                <a:gd name="connsiteY138" fmla="*/ 3937590 h 8346397"/>
                <a:gd name="connsiteX139" fmla="*/ 2734715 w 4233616"/>
                <a:gd name="connsiteY139" fmla="*/ 3982834 h 8346397"/>
                <a:gd name="connsiteX140" fmla="*/ 2808533 w 4233616"/>
                <a:gd name="connsiteY140" fmla="*/ 4006647 h 8346397"/>
                <a:gd name="connsiteX141" fmla="*/ 2860921 w 4233616"/>
                <a:gd name="connsiteY141" fmla="*/ 4075703 h 8346397"/>
                <a:gd name="connsiteX142" fmla="*/ 2946646 w 4233616"/>
                <a:gd name="connsiteY142" fmla="*/ 4130472 h 8346397"/>
                <a:gd name="connsiteX143" fmla="*/ 2999033 w 4233616"/>
                <a:gd name="connsiteY143" fmla="*/ 4163809 h 8346397"/>
                <a:gd name="connsiteX144" fmla="*/ 2870446 w 4233616"/>
                <a:gd name="connsiteY144" fmla="*/ 4256678 h 8346397"/>
                <a:gd name="connsiteX145" fmla="*/ 2868064 w 4233616"/>
                <a:gd name="connsiteY145" fmla="*/ 4311446 h 8346397"/>
                <a:gd name="connsiteX146" fmla="*/ 2970458 w 4233616"/>
                <a:gd name="connsiteY146" fmla="*/ 4428128 h 8346397"/>
                <a:gd name="connsiteX147" fmla="*/ 3065708 w 4233616"/>
                <a:gd name="connsiteY147" fmla="*/ 4490040 h 8346397"/>
                <a:gd name="connsiteX148" fmla="*/ 3096665 w 4233616"/>
                <a:gd name="connsiteY148" fmla="*/ 4528140 h 8346397"/>
                <a:gd name="connsiteX149" fmla="*/ 3082377 w 4233616"/>
                <a:gd name="connsiteY149" fmla="*/ 4609103 h 8346397"/>
                <a:gd name="connsiteX150" fmla="*/ 3077615 w 4233616"/>
                <a:gd name="connsiteY150" fmla="*/ 4692447 h 8346397"/>
                <a:gd name="connsiteX151" fmla="*/ 3034752 w 4233616"/>
                <a:gd name="connsiteY151" fmla="*/ 4701972 h 8346397"/>
                <a:gd name="connsiteX152" fmla="*/ 3008558 w 4233616"/>
                <a:gd name="connsiteY152" fmla="*/ 4718640 h 8346397"/>
                <a:gd name="connsiteX153" fmla="*/ 3053802 w 4233616"/>
                <a:gd name="connsiteY153" fmla="*/ 4795632 h 8346397"/>
                <a:gd name="connsiteX154" fmla="*/ 3037133 w 4233616"/>
                <a:gd name="connsiteY154" fmla="*/ 4868659 h 8346397"/>
                <a:gd name="connsiteX155" fmla="*/ 3020465 w 4233616"/>
                <a:gd name="connsiteY155" fmla="*/ 5004390 h 8346397"/>
                <a:gd name="connsiteX156" fmla="*/ 2982365 w 4233616"/>
                <a:gd name="connsiteY156" fmla="*/ 5044872 h 8346397"/>
                <a:gd name="connsiteX157" fmla="*/ 2965696 w 4233616"/>
                <a:gd name="connsiteY157" fmla="*/ 5166315 h 8346397"/>
                <a:gd name="connsiteX158" fmla="*/ 2937121 w 4233616"/>
                <a:gd name="connsiteY158" fmla="*/ 5285378 h 8346397"/>
                <a:gd name="connsiteX159" fmla="*/ 2989508 w 4233616"/>
                <a:gd name="connsiteY159" fmla="*/ 5302047 h 8346397"/>
                <a:gd name="connsiteX160" fmla="*/ 2987127 w 4233616"/>
                <a:gd name="connsiteY160" fmla="*/ 5347290 h 8346397"/>
                <a:gd name="connsiteX161" fmla="*/ 2984746 w 4233616"/>
                <a:gd name="connsiteY161" fmla="*/ 5402059 h 8346397"/>
                <a:gd name="connsiteX162" fmla="*/ 3041896 w 4233616"/>
                <a:gd name="connsiteY162" fmla="*/ 5471115 h 8346397"/>
                <a:gd name="connsiteX163" fmla="*/ 3089521 w 4233616"/>
                <a:gd name="connsiteY163" fmla="*/ 5597322 h 8346397"/>
                <a:gd name="connsiteX164" fmla="*/ 2996652 w 4233616"/>
                <a:gd name="connsiteY164" fmla="*/ 5887834 h 8346397"/>
                <a:gd name="connsiteX165" fmla="*/ 3018083 w 4233616"/>
                <a:gd name="connsiteY165" fmla="*/ 5942603 h 8346397"/>
                <a:gd name="connsiteX166" fmla="*/ 3044277 w 4233616"/>
                <a:gd name="connsiteY166" fmla="*/ 5994990 h 8346397"/>
                <a:gd name="connsiteX167" fmla="*/ 3049040 w 4233616"/>
                <a:gd name="connsiteY167" fmla="*/ 6099765 h 8346397"/>
                <a:gd name="connsiteX168" fmla="*/ 3028402 w 4233616"/>
                <a:gd name="connsiteY168" fmla="*/ 6195807 h 8346397"/>
                <a:gd name="connsiteX169" fmla="*/ 2956170 w 4233616"/>
                <a:gd name="connsiteY169" fmla="*/ 6259310 h 8346397"/>
                <a:gd name="connsiteX170" fmla="*/ 2920452 w 4233616"/>
                <a:gd name="connsiteY170" fmla="*/ 6240259 h 8346397"/>
                <a:gd name="connsiteX171" fmla="*/ 2849015 w 4233616"/>
                <a:gd name="connsiteY171" fmla="*/ 6252165 h 8346397"/>
                <a:gd name="connsiteX172" fmla="*/ 2713283 w 4233616"/>
                <a:gd name="connsiteY172" fmla="*/ 6364084 h 8346397"/>
                <a:gd name="connsiteX173" fmla="*/ 2606127 w 4233616"/>
                <a:gd name="connsiteY173" fmla="*/ 6349797 h 8346397"/>
                <a:gd name="connsiteX174" fmla="*/ 2575171 w 4233616"/>
                <a:gd name="connsiteY174" fmla="*/ 6378372 h 8346397"/>
                <a:gd name="connsiteX175" fmla="*/ 2508495 w 4233616"/>
                <a:gd name="connsiteY175" fmla="*/ 6423614 h 8346397"/>
                <a:gd name="connsiteX176" fmla="*/ 2391815 w 4233616"/>
                <a:gd name="connsiteY176" fmla="*/ 6411709 h 8346397"/>
                <a:gd name="connsiteX177" fmla="*/ 2368002 w 4233616"/>
                <a:gd name="connsiteY177" fmla="*/ 6528390 h 8346397"/>
                <a:gd name="connsiteX178" fmla="*/ 2363240 w 4233616"/>
                <a:gd name="connsiteY178" fmla="*/ 6564109 h 8346397"/>
                <a:gd name="connsiteX179" fmla="*/ 2339428 w 4233616"/>
                <a:gd name="connsiteY179" fmla="*/ 6583159 h 8346397"/>
                <a:gd name="connsiteX180" fmla="*/ 2141783 w 4233616"/>
                <a:gd name="connsiteY180" fmla="*/ 6535534 h 8346397"/>
                <a:gd name="connsiteX181" fmla="*/ 2103683 w 4233616"/>
                <a:gd name="connsiteY181" fmla="*/ 6587922 h 8346397"/>
                <a:gd name="connsiteX182" fmla="*/ 2072727 w 4233616"/>
                <a:gd name="connsiteY182" fmla="*/ 6683172 h 8346397"/>
                <a:gd name="connsiteX183" fmla="*/ 2039389 w 4233616"/>
                <a:gd name="connsiteY183" fmla="*/ 6747465 h 8346397"/>
                <a:gd name="connsiteX184" fmla="*/ 2051296 w 4233616"/>
                <a:gd name="connsiteY184" fmla="*/ 6809378 h 8346397"/>
                <a:gd name="connsiteX185" fmla="*/ 2184646 w 4233616"/>
                <a:gd name="connsiteY185" fmla="*/ 6921297 h 8346397"/>
                <a:gd name="connsiteX186" fmla="*/ 2253702 w 4233616"/>
                <a:gd name="connsiteY186" fmla="*/ 6954634 h 8346397"/>
                <a:gd name="connsiteX187" fmla="*/ 2237033 w 4233616"/>
                <a:gd name="connsiteY187" fmla="*/ 6978447 h 8346397"/>
                <a:gd name="connsiteX188" fmla="*/ 2201315 w 4233616"/>
                <a:gd name="connsiteY188" fmla="*/ 6997497 h 8346397"/>
                <a:gd name="connsiteX189" fmla="*/ 2234652 w 4233616"/>
                <a:gd name="connsiteY189" fmla="*/ 7073697 h 8346397"/>
                <a:gd name="connsiteX190" fmla="*/ 2203696 w 4233616"/>
                <a:gd name="connsiteY190" fmla="*/ 7095128 h 8346397"/>
                <a:gd name="connsiteX191" fmla="*/ 2098921 w 4233616"/>
                <a:gd name="connsiteY191" fmla="*/ 7033215 h 8346397"/>
                <a:gd name="connsiteX192" fmla="*/ 2056058 w 4233616"/>
                <a:gd name="connsiteY192" fmla="*/ 7059409 h 8346397"/>
                <a:gd name="connsiteX193" fmla="*/ 1996527 w 4233616"/>
                <a:gd name="connsiteY193" fmla="*/ 6957015 h 8346397"/>
                <a:gd name="connsiteX194" fmla="*/ 1879846 w 4233616"/>
                <a:gd name="connsiteY194" fmla="*/ 6983209 h 8346397"/>
                <a:gd name="connsiteX195" fmla="*/ 1815552 w 4233616"/>
                <a:gd name="connsiteY195" fmla="*/ 6987972 h 8346397"/>
                <a:gd name="connsiteX196" fmla="*/ 1765546 w 4233616"/>
                <a:gd name="connsiteY196" fmla="*/ 6983210 h 8346397"/>
                <a:gd name="connsiteX197" fmla="*/ 1708396 w 4233616"/>
                <a:gd name="connsiteY197" fmla="*/ 7028453 h 8346397"/>
                <a:gd name="connsiteX198" fmla="*/ 1529802 w 4233616"/>
                <a:gd name="connsiteY198" fmla="*/ 6987972 h 8346397"/>
                <a:gd name="connsiteX199" fmla="*/ 1553614 w 4233616"/>
                <a:gd name="connsiteY199" fmla="*/ 7114178 h 8346397"/>
                <a:gd name="connsiteX200" fmla="*/ 1477415 w 4233616"/>
                <a:gd name="connsiteY200" fmla="*/ 7159422 h 8346397"/>
                <a:gd name="connsiteX201" fmla="*/ 1415502 w 4233616"/>
                <a:gd name="connsiteY201" fmla="*/ 7226096 h 8346397"/>
                <a:gd name="connsiteX202" fmla="*/ 1265483 w 4233616"/>
                <a:gd name="connsiteY202" fmla="*/ 7218953 h 8346397"/>
                <a:gd name="connsiteX203" fmla="*/ 1213096 w 4233616"/>
                <a:gd name="connsiteY20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182265 w 4233616"/>
                <a:gd name="connsiteY8" fmla="*/ 2811257 h 8346397"/>
                <a:gd name="connsiteX9" fmla="*/ 2091777 w 4233616"/>
                <a:gd name="connsiteY9" fmla="*/ 2670763 h 8346397"/>
                <a:gd name="connsiteX10" fmla="*/ 2006845 w 4233616"/>
                <a:gd name="connsiteY10" fmla="*/ 2527095 h 8346397"/>
                <a:gd name="connsiteX11" fmla="*/ 1953665 w 4233616"/>
                <a:gd name="connsiteY11" fmla="*/ 2451688 h 8346397"/>
                <a:gd name="connsiteX12" fmla="*/ 2006052 w 4233616"/>
                <a:gd name="connsiteY12" fmla="*/ 2337388 h 8346397"/>
                <a:gd name="connsiteX13" fmla="*/ 2072727 w 4233616"/>
                <a:gd name="connsiteY13" fmla="*/ 2256426 h 8346397"/>
                <a:gd name="connsiteX14" fmla="*/ 2056058 w 4233616"/>
                <a:gd name="connsiteY14" fmla="*/ 2223088 h 8346397"/>
                <a:gd name="connsiteX15" fmla="*/ 2067965 w 4233616"/>
                <a:gd name="connsiteY15" fmla="*/ 2130220 h 8346397"/>
                <a:gd name="connsiteX16" fmla="*/ 2137021 w 4233616"/>
                <a:gd name="connsiteY16" fmla="*/ 1992107 h 8346397"/>
                <a:gd name="connsiteX17" fmla="*/ 2165596 w 4233616"/>
                <a:gd name="connsiteY17" fmla="*/ 1944482 h 8346397"/>
                <a:gd name="connsiteX18" fmla="*/ 2203696 w 4233616"/>
                <a:gd name="connsiteY18" fmla="*/ 1937338 h 8346397"/>
                <a:gd name="connsiteX19" fmla="*/ 2198933 w 4233616"/>
                <a:gd name="connsiteY19" fmla="*/ 1906382 h 8346397"/>
                <a:gd name="connsiteX20" fmla="*/ 2406102 w 4233616"/>
                <a:gd name="connsiteY20" fmla="*/ 1782557 h 8346397"/>
                <a:gd name="connsiteX21" fmla="*/ 2494208 w 4233616"/>
                <a:gd name="connsiteY21" fmla="*/ 1715882 h 8346397"/>
                <a:gd name="connsiteX22" fmla="*/ 2513258 w 4233616"/>
                <a:gd name="connsiteY22" fmla="*/ 1630157 h 8346397"/>
                <a:gd name="connsiteX23" fmla="*/ 2522784 w 4233616"/>
                <a:gd name="connsiteY23" fmla="*/ 1584913 h 8346397"/>
                <a:gd name="connsiteX24" fmla="*/ 2577552 w 4233616"/>
                <a:gd name="connsiteY24" fmla="*/ 1527763 h 8346397"/>
                <a:gd name="connsiteX25" fmla="*/ 2606127 w 4233616"/>
                <a:gd name="connsiteY25" fmla="*/ 1499188 h 8346397"/>
                <a:gd name="connsiteX26" fmla="*/ 2634702 w 4233616"/>
                <a:gd name="connsiteY26" fmla="*/ 1492045 h 8346397"/>
                <a:gd name="connsiteX27" fmla="*/ 2672802 w 4233616"/>
                <a:gd name="connsiteY27" fmla="*/ 1368220 h 8346397"/>
                <a:gd name="connsiteX28" fmla="*/ 2806153 w 4233616"/>
                <a:gd name="connsiteY28" fmla="*/ 1334883 h 8346397"/>
                <a:gd name="connsiteX29" fmla="*/ 2944265 w 4233616"/>
                <a:gd name="connsiteY29" fmla="*/ 1325357 h 8346397"/>
                <a:gd name="connsiteX30" fmla="*/ 2968077 w 4233616"/>
                <a:gd name="connsiteY30" fmla="*/ 1206295 h 8346397"/>
                <a:gd name="connsiteX31" fmla="*/ 3049040 w 4233616"/>
                <a:gd name="connsiteY31" fmla="*/ 1169783 h 8346397"/>
                <a:gd name="connsiteX32" fmla="*/ 3153814 w 4233616"/>
                <a:gd name="connsiteY32" fmla="*/ 1125332 h 8346397"/>
                <a:gd name="connsiteX33" fmla="*/ 3225252 w 4233616"/>
                <a:gd name="connsiteY33" fmla="*/ 1049132 h 8346397"/>
                <a:gd name="connsiteX34" fmla="*/ 3310977 w 4233616"/>
                <a:gd name="connsiteY34" fmla="*/ 996745 h 8346397"/>
                <a:gd name="connsiteX35" fmla="*/ 3056977 w 4233616"/>
                <a:gd name="connsiteY35" fmla="*/ 982457 h 8346397"/>
                <a:gd name="connsiteX36" fmla="*/ 2958552 w 4233616"/>
                <a:gd name="connsiteY36" fmla="*/ 976107 h 8346397"/>
                <a:gd name="connsiteX37" fmla="*/ 2926802 w 4233616"/>
                <a:gd name="connsiteY37" fmla="*/ 906257 h 8346397"/>
                <a:gd name="connsiteX38" fmla="*/ 2866477 w 4233616"/>
                <a:gd name="connsiteY38" fmla="*/ 893559 h 8346397"/>
                <a:gd name="connsiteX39" fmla="*/ 2799802 w 4233616"/>
                <a:gd name="connsiteY39" fmla="*/ 874507 h 8346397"/>
                <a:gd name="connsiteX40" fmla="*/ 2761702 w 4233616"/>
                <a:gd name="connsiteY40" fmla="*/ 807832 h 8346397"/>
                <a:gd name="connsiteX41" fmla="*/ 2609302 w 4233616"/>
                <a:gd name="connsiteY41" fmla="*/ 760207 h 8346397"/>
                <a:gd name="connsiteX42" fmla="*/ 2580727 w 4233616"/>
                <a:gd name="connsiteY42" fmla="*/ 604632 h 8346397"/>
                <a:gd name="connsiteX43" fmla="*/ 2526752 w 4233616"/>
                <a:gd name="connsiteY43" fmla="*/ 531609 h 8346397"/>
                <a:gd name="connsiteX44" fmla="*/ 2596602 w 4233616"/>
                <a:gd name="connsiteY44" fmla="*/ 407782 h 8346397"/>
                <a:gd name="connsiteX45" fmla="*/ 2629939 w 4233616"/>
                <a:gd name="connsiteY45" fmla="*/ 310947 h 8346397"/>
                <a:gd name="connsiteX46" fmla="*/ 2517227 w 4233616"/>
                <a:gd name="connsiteY46" fmla="*/ 239507 h 8346397"/>
                <a:gd name="connsiteX47" fmla="*/ 2402927 w 4233616"/>
                <a:gd name="connsiteY47" fmla="*/ 271257 h 8346397"/>
                <a:gd name="connsiteX48" fmla="*/ 2275927 w 4233616"/>
                <a:gd name="connsiteY48" fmla="*/ 198232 h 8346397"/>
                <a:gd name="connsiteX49" fmla="*/ 2133052 w 4233616"/>
                <a:gd name="connsiteY49" fmla="*/ 233157 h 8346397"/>
                <a:gd name="connsiteX50" fmla="*/ 1913977 w 4233616"/>
                <a:gd name="connsiteY50" fmla="*/ 36309 h 8346397"/>
                <a:gd name="connsiteX51" fmla="*/ 1777452 w 4233616"/>
                <a:gd name="connsiteY51" fmla="*/ 13289 h 8346397"/>
                <a:gd name="connsiteX52" fmla="*/ 1703633 w 4233616"/>
                <a:gd name="connsiteY52" fmla="*/ 41864 h 8346397"/>
                <a:gd name="connsiteX53" fmla="*/ 1615527 w 4233616"/>
                <a:gd name="connsiteY53" fmla="*/ 75203 h 8346397"/>
                <a:gd name="connsiteX54" fmla="*/ 1515515 w 4233616"/>
                <a:gd name="connsiteY54" fmla="*/ 129971 h 8346397"/>
                <a:gd name="connsiteX55" fmla="*/ 1525040 w 4233616"/>
                <a:gd name="connsiteY55" fmla="*/ 194264 h 8346397"/>
                <a:gd name="connsiteX56" fmla="*/ 1505990 w 4233616"/>
                <a:gd name="connsiteY56" fmla="*/ 251415 h 8346397"/>
                <a:gd name="connsiteX57" fmla="*/ 1413121 w 4233616"/>
                <a:gd name="connsiteY57" fmla="*/ 270464 h 8346397"/>
                <a:gd name="connsiteX58" fmla="*/ 1339302 w 4233616"/>
                <a:gd name="connsiteY58" fmla="*/ 306184 h 8346397"/>
                <a:gd name="connsiteX59" fmla="*/ 1260721 w 4233616"/>
                <a:gd name="connsiteY59" fmla="*/ 346665 h 8346397"/>
                <a:gd name="connsiteX60" fmla="*/ 1191665 w 4233616"/>
                <a:gd name="connsiteY60" fmla="*/ 272847 h 8346397"/>
                <a:gd name="connsiteX61" fmla="*/ 1082127 w 4233616"/>
                <a:gd name="connsiteY61" fmla="*/ 353809 h 8346397"/>
                <a:gd name="connsiteX62" fmla="*/ 1020215 w 4233616"/>
                <a:gd name="connsiteY62" fmla="*/ 420484 h 8346397"/>
                <a:gd name="connsiteX63" fmla="*/ 858290 w 4233616"/>
                <a:gd name="connsiteY63" fmla="*/ 301422 h 8346397"/>
                <a:gd name="connsiteX64" fmla="*/ 796377 w 4233616"/>
                <a:gd name="connsiteY64" fmla="*/ 406196 h 8346397"/>
                <a:gd name="connsiteX65" fmla="*/ 755896 w 4233616"/>
                <a:gd name="connsiteY65" fmla="*/ 341903 h 8346397"/>
                <a:gd name="connsiteX66" fmla="*/ 689221 w 4233616"/>
                <a:gd name="connsiteY66" fmla="*/ 270465 h 8346397"/>
                <a:gd name="connsiteX67" fmla="*/ 667790 w 4233616"/>
                <a:gd name="connsiteY67" fmla="*/ 313328 h 8346397"/>
                <a:gd name="connsiteX68" fmla="*/ 620165 w 4233616"/>
                <a:gd name="connsiteY68" fmla="*/ 382384 h 8346397"/>
                <a:gd name="connsiteX69" fmla="*/ 589208 w 4233616"/>
                <a:gd name="connsiteY69" fmla="*/ 396672 h 8346397"/>
                <a:gd name="connsiteX70" fmla="*/ 498721 w 4233616"/>
                <a:gd name="connsiteY70" fmla="*/ 482397 h 8346397"/>
                <a:gd name="connsiteX71" fmla="*/ 396327 w 4233616"/>
                <a:gd name="connsiteY71" fmla="*/ 380003 h 8346397"/>
                <a:gd name="connsiteX72" fmla="*/ 243927 w 4233616"/>
                <a:gd name="connsiteY72" fmla="*/ 294278 h 8346397"/>
                <a:gd name="connsiteX73" fmla="*/ 174871 w 4233616"/>
                <a:gd name="connsiteY73" fmla="*/ 327615 h 8346397"/>
                <a:gd name="connsiteX74" fmla="*/ 127246 w 4233616"/>
                <a:gd name="connsiteY74" fmla="*/ 410959 h 8346397"/>
                <a:gd name="connsiteX75" fmla="*/ 43902 w 4233616"/>
                <a:gd name="connsiteY75" fmla="*/ 472872 h 8346397"/>
                <a:gd name="connsiteX76" fmla="*/ 8183 w 4233616"/>
                <a:gd name="connsiteY76" fmla="*/ 484778 h 8346397"/>
                <a:gd name="connsiteX77" fmla="*/ 198683 w 4233616"/>
                <a:gd name="connsiteY77" fmla="*/ 689565 h 8346397"/>
                <a:gd name="connsiteX78" fmla="*/ 265359 w 4233616"/>
                <a:gd name="connsiteY78" fmla="*/ 706234 h 8346397"/>
                <a:gd name="connsiteX79" fmla="*/ 298697 w 4233616"/>
                <a:gd name="connsiteY79" fmla="*/ 730047 h 8346397"/>
                <a:gd name="connsiteX80" fmla="*/ 296315 w 4233616"/>
                <a:gd name="connsiteY80" fmla="*/ 901496 h 8346397"/>
                <a:gd name="connsiteX81" fmla="*/ 362990 w 4233616"/>
                <a:gd name="connsiteY81" fmla="*/ 906259 h 8346397"/>
                <a:gd name="connsiteX82" fmla="*/ 401090 w 4233616"/>
                <a:gd name="connsiteY82" fmla="*/ 856253 h 8346397"/>
                <a:gd name="connsiteX83" fmla="*/ 482052 w 4233616"/>
                <a:gd name="connsiteY83" fmla="*/ 894353 h 8346397"/>
                <a:gd name="connsiteX84" fmla="*/ 420140 w 4233616"/>
                <a:gd name="connsiteY84" fmla="*/ 1039609 h 8346397"/>
                <a:gd name="connsiteX85" fmla="*/ 434427 w 4233616"/>
                <a:gd name="connsiteY85" fmla="*/ 1087234 h 8346397"/>
                <a:gd name="connsiteX86" fmla="*/ 379658 w 4233616"/>
                <a:gd name="connsiteY86" fmla="*/ 1139622 h 8346397"/>
                <a:gd name="connsiteX87" fmla="*/ 415377 w 4233616"/>
                <a:gd name="connsiteY87" fmla="*/ 1168196 h 8346397"/>
                <a:gd name="connsiteX88" fmla="*/ 486815 w 4233616"/>
                <a:gd name="connsiteY88" fmla="*/ 1256303 h 8346397"/>
                <a:gd name="connsiteX89" fmla="*/ 527296 w 4233616"/>
                <a:gd name="connsiteY89" fmla="*/ 1344409 h 8346397"/>
                <a:gd name="connsiteX90" fmla="*/ 636833 w 4233616"/>
                <a:gd name="connsiteY90" fmla="*/ 1396797 h 8346397"/>
                <a:gd name="connsiteX91" fmla="*/ 746371 w 4233616"/>
                <a:gd name="connsiteY91" fmla="*/ 1420609 h 8346397"/>
                <a:gd name="connsiteX92" fmla="*/ 829715 w 4233616"/>
                <a:gd name="connsiteY92" fmla="*/ 1468234 h 8346397"/>
                <a:gd name="connsiteX93" fmla="*/ 913058 w 4233616"/>
                <a:gd name="connsiteY93" fmla="*/ 1442040 h 8346397"/>
                <a:gd name="connsiteX94" fmla="*/ 994021 w 4233616"/>
                <a:gd name="connsiteY94" fmla="*/ 1368222 h 8346397"/>
                <a:gd name="connsiteX95" fmla="*/ 1103558 w 4233616"/>
                <a:gd name="connsiteY95" fmla="*/ 1351553 h 8346397"/>
                <a:gd name="connsiteX96" fmla="*/ 1170233 w 4233616"/>
                <a:gd name="connsiteY96" fmla="*/ 1356315 h 8346397"/>
                <a:gd name="connsiteX97" fmla="*/ 1329777 w 4233616"/>
                <a:gd name="connsiteY97" fmla="*/ 1465853 h 8346397"/>
                <a:gd name="connsiteX98" fmla="*/ 1389308 w 4233616"/>
                <a:gd name="connsiteY98" fmla="*/ 1494428 h 8346397"/>
                <a:gd name="connsiteX99" fmla="*/ 1260721 w 4233616"/>
                <a:gd name="connsiteY99" fmla="*/ 1596822 h 8346397"/>
                <a:gd name="connsiteX100" fmla="*/ 1263102 w 4233616"/>
                <a:gd name="connsiteY100" fmla="*/ 1661115 h 8346397"/>
                <a:gd name="connsiteX101" fmla="*/ 1425027 w 4233616"/>
                <a:gd name="connsiteY101" fmla="*/ 1613490 h 8346397"/>
                <a:gd name="connsiteX102" fmla="*/ 1386927 w 4233616"/>
                <a:gd name="connsiteY102" fmla="*/ 1677784 h 8346397"/>
                <a:gd name="connsiteX103" fmla="*/ 1405977 w 4233616"/>
                <a:gd name="connsiteY103" fmla="*/ 1751603 h 8346397"/>
                <a:gd name="connsiteX104" fmla="*/ 1517896 w 4233616"/>
                <a:gd name="connsiteY104" fmla="*/ 1787322 h 8346397"/>
                <a:gd name="connsiteX105" fmla="*/ 1591715 w 4233616"/>
                <a:gd name="connsiteY105" fmla="*/ 1803990 h 8346397"/>
                <a:gd name="connsiteX106" fmla="*/ 1501227 w 4233616"/>
                <a:gd name="connsiteY106" fmla="*/ 1934959 h 8346397"/>
                <a:gd name="connsiteX107" fmla="*/ 1494083 w 4233616"/>
                <a:gd name="connsiteY107" fmla="*/ 1984965 h 8346397"/>
                <a:gd name="connsiteX108" fmla="*/ 1422646 w 4233616"/>
                <a:gd name="connsiteY108" fmla="*/ 2020684 h 8346397"/>
                <a:gd name="connsiteX109" fmla="*/ 1391690 w 4233616"/>
                <a:gd name="connsiteY109" fmla="*/ 2082597 h 8346397"/>
                <a:gd name="connsiteX110" fmla="*/ 1260721 w 4233616"/>
                <a:gd name="connsiteY110" fmla="*/ 2056403 h 8346397"/>
                <a:gd name="connsiteX111" fmla="*/ 1139277 w 4233616"/>
                <a:gd name="connsiteY111" fmla="*/ 2056402 h 8346397"/>
                <a:gd name="connsiteX112" fmla="*/ 1072602 w 4233616"/>
                <a:gd name="connsiteY112" fmla="*/ 2084978 h 8346397"/>
                <a:gd name="connsiteX113" fmla="*/ 1065458 w 4233616"/>
                <a:gd name="connsiteY113" fmla="*/ 2184990 h 8346397"/>
                <a:gd name="connsiteX114" fmla="*/ 977352 w 4233616"/>
                <a:gd name="connsiteY114" fmla="*/ 2273097 h 8346397"/>
                <a:gd name="connsiteX115" fmla="*/ 1120227 w 4233616"/>
                <a:gd name="connsiteY115" fmla="*/ 2335009 h 8346397"/>
                <a:gd name="connsiteX116" fmla="*/ 1170234 w 4233616"/>
                <a:gd name="connsiteY116" fmla="*/ 2370727 h 8346397"/>
                <a:gd name="connsiteX117" fmla="*/ 1222621 w 4233616"/>
                <a:gd name="connsiteY117" fmla="*/ 2387397 h 8346397"/>
                <a:gd name="connsiteX118" fmla="*/ 1272627 w 4233616"/>
                <a:gd name="connsiteY118" fmla="*/ 2437403 h 8346397"/>
                <a:gd name="connsiteX119" fmla="*/ 1329777 w 4233616"/>
                <a:gd name="connsiteY119" fmla="*/ 2458834 h 8346397"/>
                <a:gd name="connsiteX120" fmla="*/ 1422646 w 4233616"/>
                <a:gd name="connsiteY120" fmla="*/ 2535034 h 8346397"/>
                <a:gd name="connsiteX121" fmla="*/ 1508371 w 4233616"/>
                <a:gd name="connsiteY121" fmla="*/ 2568373 h 8346397"/>
                <a:gd name="connsiteX122" fmla="*/ 1641721 w 4233616"/>
                <a:gd name="connsiteY122" fmla="*/ 2716009 h 8346397"/>
                <a:gd name="connsiteX123" fmla="*/ 1725065 w 4233616"/>
                <a:gd name="connsiteY123" fmla="*/ 2870790 h 8346397"/>
                <a:gd name="connsiteX124" fmla="*/ 1850477 w 4233616"/>
                <a:gd name="connsiteY124" fmla="*/ 2931907 h 8346397"/>
                <a:gd name="connsiteX125" fmla="*/ 1896514 w 4233616"/>
                <a:gd name="connsiteY125" fmla="*/ 2977947 h 8346397"/>
                <a:gd name="connsiteX126" fmla="*/ 1927471 w 4233616"/>
                <a:gd name="connsiteY126" fmla="*/ 3082722 h 8346397"/>
                <a:gd name="connsiteX127" fmla="*/ 1989383 w 4233616"/>
                <a:gd name="connsiteY127" fmla="*/ 3185115 h 8346397"/>
                <a:gd name="connsiteX128" fmla="*/ 2051296 w 4233616"/>
                <a:gd name="connsiteY128" fmla="*/ 3223215 h 8346397"/>
                <a:gd name="connsiteX129" fmla="*/ 2182265 w 4233616"/>
                <a:gd name="connsiteY129" fmla="*/ 3370853 h 8346397"/>
                <a:gd name="connsiteX130" fmla="*/ 2325139 w 4233616"/>
                <a:gd name="connsiteY130" fmla="*/ 3447053 h 8346397"/>
                <a:gd name="connsiteX131" fmla="*/ 2384671 w 4233616"/>
                <a:gd name="connsiteY131" fmla="*/ 3532778 h 8346397"/>
                <a:gd name="connsiteX132" fmla="*/ 2432296 w 4233616"/>
                <a:gd name="connsiteY132" fmla="*/ 3599453 h 8346397"/>
                <a:gd name="connsiteX133" fmla="*/ 2479921 w 4233616"/>
                <a:gd name="connsiteY133" fmla="*/ 3589929 h 8346397"/>
                <a:gd name="connsiteX134" fmla="*/ 2484683 w 4233616"/>
                <a:gd name="connsiteY134" fmla="*/ 3742328 h 8346397"/>
                <a:gd name="connsiteX135" fmla="*/ 2537071 w 4233616"/>
                <a:gd name="connsiteY135" fmla="*/ 3835197 h 8346397"/>
                <a:gd name="connsiteX136" fmla="*/ 2529927 w 4233616"/>
                <a:gd name="connsiteY136" fmla="*/ 3873297 h 8346397"/>
                <a:gd name="connsiteX137" fmla="*/ 2598983 w 4233616"/>
                <a:gd name="connsiteY137" fmla="*/ 3909015 h 8346397"/>
                <a:gd name="connsiteX138" fmla="*/ 2656133 w 4233616"/>
                <a:gd name="connsiteY138" fmla="*/ 3854247 h 8346397"/>
                <a:gd name="connsiteX139" fmla="*/ 2689471 w 4233616"/>
                <a:gd name="connsiteY139" fmla="*/ 3937590 h 8346397"/>
                <a:gd name="connsiteX140" fmla="*/ 2734715 w 4233616"/>
                <a:gd name="connsiteY140" fmla="*/ 3982834 h 8346397"/>
                <a:gd name="connsiteX141" fmla="*/ 2808533 w 4233616"/>
                <a:gd name="connsiteY141" fmla="*/ 4006647 h 8346397"/>
                <a:gd name="connsiteX142" fmla="*/ 2860921 w 4233616"/>
                <a:gd name="connsiteY142" fmla="*/ 4075703 h 8346397"/>
                <a:gd name="connsiteX143" fmla="*/ 2946646 w 4233616"/>
                <a:gd name="connsiteY143" fmla="*/ 4130472 h 8346397"/>
                <a:gd name="connsiteX144" fmla="*/ 2999033 w 4233616"/>
                <a:gd name="connsiteY144" fmla="*/ 4163809 h 8346397"/>
                <a:gd name="connsiteX145" fmla="*/ 2870446 w 4233616"/>
                <a:gd name="connsiteY145" fmla="*/ 4256678 h 8346397"/>
                <a:gd name="connsiteX146" fmla="*/ 2868064 w 4233616"/>
                <a:gd name="connsiteY146" fmla="*/ 4311446 h 8346397"/>
                <a:gd name="connsiteX147" fmla="*/ 2970458 w 4233616"/>
                <a:gd name="connsiteY147" fmla="*/ 4428128 h 8346397"/>
                <a:gd name="connsiteX148" fmla="*/ 3065708 w 4233616"/>
                <a:gd name="connsiteY148" fmla="*/ 4490040 h 8346397"/>
                <a:gd name="connsiteX149" fmla="*/ 3096665 w 4233616"/>
                <a:gd name="connsiteY149" fmla="*/ 4528140 h 8346397"/>
                <a:gd name="connsiteX150" fmla="*/ 3082377 w 4233616"/>
                <a:gd name="connsiteY150" fmla="*/ 4609103 h 8346397"/>
                <a:gd name="connsiteX151" fmla="*/ 3077615 w 4233616"/>
                <a:gd name="connsiteY151" fmla="*/ 4692447 h 8346397"/>
                <a:gd name="connsiteX152" fmla="*/ 3034752 w 4233616"/>
                <a:gd name="connsiteY152" fmla="*/ 4701972 h 8346397"/>
                <a:gd name="connsiteX153" fmla="*/ 3008558 w 4233616"/>
                <a:gd name="connsiteY153" fmla="*/ 4718640 h 8346397"/>
                <a:gd name="connsiteX154" fmla="*/ 3053802 w 4233616"/>
                <a:gd name="connsiteY154" fmla="*/ 4795632 h 8346397"/>
                <a:gd name="connsiteX155" fmla="*/ 3037133 w 4233616"/>
                <a:gd name="connsiteY155" fmla="*/ 4868659 h 8346397"/>
                <a:gd name="connsiteX156" fmla="*/ 3020465 w 4233616"/>
                <a:gd name="connsiteY156" fmla="*/ 5004390 h 8346397"/>
                <a:gd name="connsiteX157" fmla="*/ 2982365 w 4233616"/>
                <a:gd name="connsiteY157" fmla="*/ 5044872 h 8346397"/>
                <a:gd name="connsiteX158" fmla="*/ 2965696 w 4233616"/>
                <a:gd name="connsiteY158" fmla="*/ 5166315 h 8346397"/>
                <a:gd name="connsiteX159" fmla="*/ 2937121 w 4233616"/>
                <a:gd name="connsiteY159" fmla="*/ 5285378 h 8346397"/>
                <a:gd name="connsiteX160" fmla="*/ 2989508 w 4233616"/>
                <a:gd name="connsiteY160" fmla="*/ 5302047 h 8346397"/>
                <a:gd name="connsiteX161" fmla="*/ 2987127 w 4233616"/>
                <a:gd name="connsiteY161" fmla="*/ 5347290 h 8346397"/>
                <a:gd name="connsiteX162" fmla="*/ 2984746 w 4233616"/>
                <a:gd name="connsiteY162" fmla="*/ 5402059 h 8346397"/>
                <a:gd name="connsiteX163" fmla="*/ 3041896 w 4233616"/>
                <a:gd name="connsiteY163" fmla="*/ 5471115 h 8346397"/>
                <a:gd name="connsiteX164" fmla="*/ 3089521 w 4233616"/>
                <a:gd name="connsiteY164" fmla="*/ 5597322 h 8346397"/>
                <a:gd name="connsiteX165" fmla="*/ 2996652 w 4233616"/>
                <a:gd name="connsiteY165" fmla="*/ 5887834 h 8346397"/>
                <a:gd name="connsiteX166" fmla="*/ 3018083 w 4233616"/>
                <a:gd name="connsiteY166" fmla="*/ 5942603 h 8346397"/>
                <a:gd name="connsiteX167" fmla="*/ 3044277 w 4233616"/>
                <a:gd name="connsiteY167" fmla="*/ 5994990 h 8346397"/>
                <a:gd name="connsiteX168" fmla="*/ 3049040 w 4233616"/>
                <a:gd name="connsiteY168" fmla="*/ 6099765 h 8346397"/>
                <a:gd name="connsiteX169" fmla="*/ 3028402 w 4233616"/>
                <a:gd name="connsiteY169" fmla="*/ 6195807 h 8346397"/>
                <a:gd name="connsiteX170" fmla="*/ 2956170 w 4233616"/>
                <a:gd name="connsiteY170" fmla="*/ 6259310 h 8346397"/>
                <a:gd name="connsiteX171" fmla="*/ 2920452 w 4233616"/>
                <a:gd name="connsiteY171" fmla="*/ 6240259 h 8346397"/>
                <a:gd name="connsiteX172" fmla="*/ 2849015 w 4233616"/>
                <a:gd name="connsiteY172" fmla="*/ 6252165 h 8346397"/>
                <a:gd name="connsiteX173" fmla="*/ 2713283 w 4233616"/>
                <a:gd name="connsiteY173" fmla="*/ 6364084 h 8346397"/>
                <a:gd name="connsiteX174" fmla="*/ 2606127 w 4233616"/>
                <a:gd name="connsiteY174" fmla="*/ 6349797 h 8346397"/>
                <a:gd name="connsiteX175" fmla="*/ 2575171 w 4233616"/>
                <a:gd name="connsiteY175" fmla="*/ 6378372 h 8346397"/>
                <a:gd name="connsiteX176" fmla="*/ 2508495 w 4233616"/>
                <a:gd name="connsiteY176" fmla="*/ 6423614 h 8346397"/>
                <a:gd name="connsiteX177" fmla="*/ 2391815 w 4233616"/>
                <a:gd name="connsiteY177" fmla="*/ 6411709 h 8346397"/>
                <a:gd name="connsiteX178" fmla="*/ 2368002 w 4233616"/>
                <a:gd name="connsiteY178" fmla="*/ 6528390 h 8346397"/>
                <a:gd name="connsiteX179" fmla="*/ 2363240 w 4233616"/>
                <a:gd name="connsiteY179" fmla="*/ 6564109 h 8346397"/>
                <a:gd name="connsiteX180" fmla="*/ 2339428 w 4233616"/>
                <a:gd name="connsiteY180" fmla="*/ 6583159 h 8346397"/>
                <a:gd name="connsiteX181" fmla="*/ 2141783 w 4233616"/>
                <a:gd name="connsiteY181" fmla="*/ 6535534 h 8346397"/>
                <a:gd name="connsiteX182" fmla="*/ 2103683 w 4233616"/>
                <a:gd name="connsiteY182" fmla="*/ 6587922 h 8346397"/>
                <a:gd name="connsiteX183" fmla="*/ 2072727 w 4233616"/>
                <a:gd name="connsiteY183" fmla="*/ 6683172 h 8346397"/>
                <a:gd name="connsiteX184" fmla="*/ 2039389 w 4233616"/>
                <a:gd name="connsiteY184" fmla="*/ 6747465 h 8346397"/>
                <a:gd name="connsiteX185" fmla="*/ 2051296 w 4233616"/>
                <a:gd name="connsiteY185" fmla="*/ 6809378 h 8346397"/>
                <a:gd name="connsiteX186" fmla="*/ 2184646 w 4233616"/>
                <a:gd name="connsiteY186" fmla="*/ 6921297 h 8346397"/>
                <a:gd name="connsiteX187" fmla="*/ 2253702 w 4233616"/>
                <a:gd name="connsiteY187" fmla="*/ 6954634 h 8346397"/>
                <a:gd name="connsiteX188" fmla="*/ 2237033 w 4233616"/>
                <a:gd name="connsiteY188" fmla="*/ 6978447 h 8346397"/>
                <a:gd name="connsiteX189" fmla="*/ 2201315 w 4233616"/>
                <a:gd name="connsiteY189" fmla="*/ 6997497 h 8346397"/>
                <a:gd name="connsiteX190" fmla="*/ 2234652 w 4233616"/>
                <a:gd name="connsiteY190" fmla="*/ 7073697 h 8346397"/>
                <a:gd name="connsiteX191" fmla="*/ 2203696 w 4233616"/>
                <a:gd name="connsiteY191" fmla="*/ 7095128 h 8346397"/>
                <a:gd name="connsiteX192" fmla="*/ 2098921 w 4233616"/>
                <a:gd name="connsiteY192" fmla="*/ 7033215 h 8346397"/>
                <a:gd name="connsiteX193" fmla="*/ 2056058 w 4233616"/>
                <a:gd name="connsiteY193" fmla="*/ 7059409 h 8346397"/>
                <a:gd name="connsiteX194" fmla="*/ 1996527 w 4233616"/>
                <a:gd name="connsiteY194" fmla="*/ 6957015 h 8346397"/>
                <a:gd name="connsiteX195" fmla="*/ 1879846 w 4233616"/>
                <a:gd name="connsiteY195" fmla="*/ 6983209 h 8346397"/>
                <a:gd name="connsiteX196" fmla="*/ 1815552 w 4233616"/>
                <a:gd name="connsiteY196" fmla="*/ 6987972 h 8346397"/>
                <a:gd name="connsiteX197" fmla="*/ 1765546 w 4233616"/>
                <a:gd name="connsiteY197" fmla="*/ 6983210 h 8346397"/>
                <a:gd name="connsiteX198" fmla="*/ 1708396 w 4233616"/>
                <a:gd name="connsiteY198" fmla="*/ 7028453 h 8346397"/>
                <a:gd name="connsiteX199" fmla="*/ 1529802 w 4233616"/>
                <a:gd name="connsiteY199" fmla="*/ 6987972 h 8346397"/>
                <a:gd name="connsiteX200" fmla="*/ 1553614 w 4233616"/>
                <a:gd name="connsiteY200" fmla="*/ 7114178 h 8346397"/>
                <a:gd name="connsiteX201" fmla="*/ 1477415 w 4233616"/>
                <a:gd name="connsiteY201" fmla="*/ 7159422 h 8346397"/>
                <a:gd name="connsiteX202" fmla="*/ 1415502 w 4233616"/>
                <a:gd name="connsiteY202" fmla="*/ 7226096 h 8346397"/>
                <a:gd name="connsiteX203" fmla="*/ 1265483 w 4233616"/>
                <a:gd name="connsiteY203" fmla="*/ 7218953 h 8346397"/>
                <a:gd name="connsiteX204" fmla="*/ 1213096 w 4233616"/>
                <a:gd name="connsiteY204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182265 w 4233616"/>
                <a:gd name="connsiteY8" fmla="*/ 2811257 h 8346397"/>
                <a:gd name="connsiteX9" fmla="*/ 2115590 w 4233616"/>
                <a:gd name="connsiteY9" fmla="*/ 2727913 h 8346397"/>
                <a:gd name="connsiteX10" fmla="*/ 2091777 w 4233616"/>
                <a:gd name="connsiteY10" fmla="*/ 2670763 h 8346397"/>
                <a:gd name="connsiteX11" fmla="*/ 2006845 w 4233616"/>
                <a:gd name="connsiteY11" fmla="*/ 2527095 h 8346397"/>
                <a:gd name="connsiteX12" fmla="*/ 1953665 w 4233616"/>
                <a:gd name="connsiteY12" fmla="*/ 2451688 h 8346397"/>
                <a:gd name="connsiteX13" fmla="*/ 2006052 w 4233616"/>
                <a:gd name="connsiteY13" fmla="*/ 2337388 h 8346397"/>
                <a:gd name="connsiteX14" fmla="*/ 2072727 w 4233616"/>
                <a:gd name="connsiteY14" fmla="*/ 2256426 h 8346397"/>
                <a:gd name="connsiteX15" fmla="*/ 2056058 w 4233616"/>
                <a:gd name="connsiteY15" fmla="*/ 2223088 h 8346397"/>
                <a:gd name="connsiteX16" fmla="*/ 2067965 w 4233616"/>
                <a:gd name="connsiteY16" fmla="*/ 2130220 h 8346397"/>
                <a:gd name="connsiteX17" fmla="*/ 2137021 w 4233616"/>
                <a:gd name="connsiteY17" fmla="*/ 1992107 h 8346397"/>
                <a:gd name="connsiteX18" fmla="*/ 2165596 w 4233616"/>
                <a:gd name="connsiteY18" fmla="*/ 1944482 h 8346397"/>
                <a:gd name="connsiteX19" fmla="*/ 2203696 w 4233616"/>
                <a:gd name="connsiteY19" fmla="*/ 1937338 h 8346397"/>
                <a:gd name="connsiteX20" fmla="*/ 2198933 w 4233616"/>
                <a:gd name="connsiteY20" fmla="*/ 1906382 h 8346397"/>
                <a:gd name="connsiteX21" fmla="*/ 2406102 w 4233616"/>
                <a:gd name="connsiteY21" fmla="*/ 1782557 h 8346397"/>
                <a:gd name="connsiteX22" fmla="*/ 2494208 w 4233616"/>
                <a:gd name="connsiteY22" fmla="*/ 1715882 h 8346397"/>
                <a:gd name="connsiteX23" fmla="*/ 2513258 w 4233616"/>
                <a:gd name="connsiteY23" fmla="*/ 1630157 h 8346397"/>
                <a:gd name="connsiteX24" fmla="*/ 2522784 w 4233616"/>
                <a:gd name="connsiteY24" fmla="*/ 1584913 h 8346397"/>
                <a:gd name="connsiteX25" fmla="*/ 2577552 w 4233616"/>
                <a:gd name="connsiteY25" fmla="*/ 1527763 h 8346397"/>
                <a:gd name="connsiteX26" fmla="*/ 2606127 w 4233616"/>
                <a:gd name="connsiteY26" fmla="*/ 1499188 h 8346397"/>
                <a:gd name="connsiteX27" fmla="*/ 2634702 w 4233616"/>
                <a:gd name="connsiteY27" fmla="*/ 1492045 h 8346397"/>
                <a:gd name="connsiteX28" fmla="*/ 2672802 w 4233616"/>
                <a:gd name="connsiteY28" fmla="*/ 1368220 h 8346397"/>
                <a:gd name="connsiteX29" fmla="*/ 2806153 w 4233616"/>
                <a:gd name="connsiteY29" fmla="*/ 1334883 h 8346397"/>
                <a:gd name="connsiteX30" fmla="*/ 2944265 w 4233616"/>
                <a:gd name="connsiteY30" fmla="*/ 1325357 h 8346397"/>
                <a:gd name="connsiteX31" fmla="*/ 2968077 w 4233616"/>
                <a:gd name="connsiteY31" fmla="*/ 1206295 h 8346397"/>
                <a:gd name="connsiteX32" fmla="*/ 3049040 w 4233616"/>
                <a:gd name="connsiteY32" fmla="*/ 1169783 h 8346397"/>
                <a:gd name="connsiteX33" fmla="*/ 3153814 w 4233616"/>
                <a:gd name="connsiteY33" fmla="*/ 1125332 h 8346397"/>
                <a:gd name="connsiteX34" fmla="*/ 3225252 w 4233616"/>
                <a:gd name="connsiteY34" fmla="*/ 1049132 h 8346397"/>
                <a:gd name="connsiteX35" fmla="*/ 3310977 w 4233616"/>
                <a:gd name="connsiteY35" fmla="*/ 996745 h 8346397"/>
                <a:gd name="connsiteX36" fmla="*/ 3056977 w 4233616"/>
                <a:gd name="connsiteY36" fmla="*/ 982457 h 8346397"/>
                <a:gd name="connsiteX37" fmla="*/ 2958552 w 4233616"/>
                <a:gd name="connsiteY37" fmla="*/ 976107 h 8346397"/>
                <a:gd name="connsiteX38" fmla="*/ 2926802 w 4233616"/>
                <a:gd name="connsiteY38" fmla="*/ 906257 h 8346397"/>
                <a:gd name="connsiteX39" fmla="*/ 2866477 w 4233616"/>
                <a:gd name="connsiteY39" fmla="*/ 893559 h 8346397"/>
                <a:gd name="connsiteX40" fmla="*/ 2799802 w 4233616"/>
                <a:gd name="connsiteY40" fmla="*/ 874507 h 8346397"/>
                <a:gd name="connsiteX41" fmla="*/ 2761702 w 4233616"/>
                <a:gd name="connsiteY41" fmla="*/ 807832 h 8346397"/>
                <a:gd name="connsiteX42" fmla="*/ 2609302 w 4233616"/>
                <a:gd name="connsiteY42" fmla="*/ 760207 h 8346397"/>
                <a:gd name="connsiteX43" fmla="*/ 2580727 w 4233616"/>
                <a:gd name="connsiteY43" fmla="*/ 604632 h 8346397"/>
                <a:gd name="connsiteX44" fmla="*/ 2526752 w 4233616"/>
                <a:gd name="connsiteY44" fmla="*/ 531609 h 8346397"/>
                <a:gd name="connsiteX45" fmla="*/ 2596602 w 4233616"/>
                <a:gd name="connsiteY45" fmla="*/ 407782 h 8346397"/>
                <a:gd name="connsiteX46" fmla="*/ 2629939 w 4233616"/>
                <a:gd name="connsiteY46" fmla="*/ 310947 h 8346397"/>
                <a:gd name="connsiteX47" fmla="*/ 2517227 w 4233616"/>
                <a:gd name="connsiteY47" fmla="*/ 239507 h 8346397"/>
                <a:gd name="connsiteX48" fmla="*/ 2402927 w 4233616"/>
                <a:gd name="connsiteY48" fmla="*/ 271257 h 8346397"/>
                <a:gd name="connsiteX49" fmla="*/ 2275927 w 4233616"/>
                <a:gd name="connsiteY49" fmla="*/ 198232 h 8346397"/>
                <a:gd name="connsiteX50" fmla="*/ 2133052 w 4233616"/>
                <a:gd name="connsiteY50" fmla="*/ 233157 h 8346397"/>
                <a:gd name="connsiteX51" fmla="*/ 1913977 w 4233616"/>
                <a:gd name="connsiteY51" fmla="*/ 36309 h 8346397"/>
                <a:gd name="connsiteX52" fmla="*/ 1777452 w 4233616"/>
                <a:gd name="connsiteY52" fmla="*/ 13289 h 8346397"/>
                <a:gd name="connsiteX53" fmla="*/ 1703633 w 4233616"/>
                <a:gd name="connsiteY53" fmla="*/ 41864 h 8346397"/>
                <a:gd name="connsiteX54" fmla="*/ 1615527 w 4233616"/>
                <a:gd name="connsiteY54" fmla="*/ 75203 h 8346397"/>
                <a:gd name="connsiteX55" fmla="*/ 1515515 w 4233616"/>
                <a:gd name="connsiteY55" fmla="*/ 129971 h 8346397"/>
                <a:gd name="connsiteX56" fmla="*/ 1525040 w 4233616"/>
                <a:gd name="connsiteY56" fmla="*/ 194264 h 8346397"/>
                <a:gd name="connsiteX57" fmla="*/ 1505990 w 4233616"/>
                <a:gd name="connsiteY57" fmla="*/ 251415 h 8346397"/>
                <a:gd name="connsiteX58" fmla="*/ 1413121 w 4233616"/>
                <a:gd name="connsiteY58" fmla="*/ 270464 h 8346397"/>
                <a:gd name="connsiteX59" fmla="*/ 1339302 w 4233616"/>
                <a:gd name="connsiteY59" fmla="*/ 306184 h 8346397"/>
                <a:gd name="connsiteX60" fmla="*/ 1260721 w 4233616"/>
                <a:gd name="connsiteY60" fmla="*/ 346665 h 8346397"/>
                <a:gd name="connsiteX61" fmla="*/ 1191665 w 4233616"/>
                <a:gd name="connsiteY61" fmla="*/ 272847 h 8346397"/>
                <a:gd name="connsiteX62" fmla="*/ 1082127 w 4233616"/>
                <a:gd name="connsiteY62" fmla="*/ 353809 h 8346397"/>
                <a:gd name="connsiteX63" fmla="*/ 1020215 w 4233616"/>
                <a:gd name="connsiteY63" fmla="*/ 420484 h 8346397"/>
                <a:gd name="connsiteX64" fmla="*/ 858290 w 4233616"/>
                <a:gd name="connsiteY64" fmla="*/ 301422 h 8346397"/>
                <a:gd name="connsiteX65" fmla="*/ 796377 w 4233616"/>
                <a:gd name="connsiteY65" fmla="*/ 406196 h 8346397"/>
                <a:gd name="connsiteX66" fmla="*/ 755896 w 4233616"/>
                <a:gd name="connsiteY66" fmla="*/ 341903 h 8346397"/>
                <a:gd name="connsiteX67" fmla="*/ 689221 w 4233616"/>
                <a:gd name="connsiteY67" fmla="*/ 270465 h 8346397"/>
                <a:gd name="connsiteX68" fmla="*/ 667790 w 4233616"/>
                <a:gd name="connsiteY68" fmla="*/ 313328 h 8346397"/>
                <a:gd name="connsiteX69" fmla="*/ 620165 w 4233616"/>
                <a:gd name="connsiteY69" fmla="*/ 382384 h 8346397"/>
                <a:gd name="connsiteX70" fmla="*/ 589208 w 4233616"/>
                <a:gd name="connsiteY70" fmla="*/ 396672 h 8346397"/>
                <a:gd name="connsiteX71" fmla="*/ 498721 w 4233616"/>
                <a:gd name="connsiteY71" fmla="*/ 482397 h 8346397"/>
                <a:gd name="connsiteX72" fmla="*/ 396327 w 4233616"/>
                <a:gd name="connsiteY72" fmla="*/ 380003 h 8346397"/>
                <a:gd name="connsiteX73" fmla="*/ 243927 w 4233616"/>
                <a:gd name="connsiteY73" fmla="*/ 294278 h 8346397"/>
                <a:gd name="connsiteX74" fmla="*/ 174871 w 4233616"/>
                <a:gd name="connsiteY74" fmla="*/ 327615 h 8346397"/>
                <a:gd name="connsiteX75" fmla="*/ 127246 w 4233616"/>
                <a:gd name="connsiteY75" fmla="*/ 410959 h 8346397"/>
                <a:gd name="connsiteX76" fmla="*/ 43902 w 4233616"/>
                <a:gd name="connsiteY76" fmla="*/ 472872 h 8346397"/>
                <a:gd name="connsiteX77" fmla="*/ 8183 w 4233616"/>
                <a:gd name="connsiteY77" fmla="*/ 484778 h 8346397"/>
                <a:gd name="connsiteX78" fmla="*/ 198683 w 4233616"/>
                <a:gd name="connsiteY78" fmla="*/ 689565 h 8346397"/>
                <a:gd name="connsiteX79" fmla="*/ 265359 w 4233616"/>
                <a:gd name="connsiteY79" fmla="*/ 706234 h 8346397"/>
                <a:gd name="connsiteX80" fmla="*/ 298697 w 4233616"/>
                <a:gd name="connsiteY80" fmla="*/ 730047 h 8346397"/>
                <a:gd name="connsiteX81" fmla="*/ 296315 w 4233616"/>
                <a:gd name="connsiteY81" fmla="*/ 901496 h 8346397"/>
                <a:gd name="connsiteX82" fmla="*/ 362990 w 4233616"/>
                <a:gd name="connsiteY82" fmla="*/ 906259 h 8346397"/>
                <a:gd name="connsiteX83" fmla="*/ 401090 w 4233616"/>
                <a:gd name="connsiteY83" fmla="*/ 856253 h 8346397"/>
                <a:gd name="connsiteX84" fmla="*/ 482052 w 4233616"/>
                <a:gd name="connsiteY84" fmla="*/ 894353 h 8346397"/>
                <a:gd name="connsiteX85" fmla="*/ 420140 w 4233616"/>
                <a:gd name="connsiteY85" fmla="*/ 1039609 h 8346397"/>
                <a:gd name="connsiteX86" fmla="*/ 434427 w 4233616"/>
                <a:gd name="connsiteY86" fmla="*/ 1087234 h 8346397"/>
                <a:gd name="connsiteX87" fmla="*/ 379658 w 4233616"/>
                <a:gd name="connsiteY87" fmla="*/ 1139622 h 8346397"/>
                <a:gd name="connsiteX88" fmla="*/ 415377 w 4233616"/>
                <a:gd name="connsiteY88" fmla="*/ 1168196 h 8346397"/>
                <a:gd name="connsiteX89" fmla="*/ 486815 w 4233616"/>
                <a:gd name="connsiteY89" fmla="*/ 1256303 h 8346397"/>
                <a:gd name="connsiteX90" fmla="*/ 527296 w 4233616"/>
                <a:gd name="connsiteY90" fmla="*/ 1344409 h 8346397"/>
                <a:gd name="connsiteX91" fmla="*/ 636833 w 4233616"/>
                <a:gd name="connsiteY91" fmla="*/ 1396797 h 8346397"/>
                <a:gd name="connsiteX92" fmla="*/ 746371 w 4233616"/>
                <a:gd name="connsiteY92" fmla="*/ 1420609 h 8346397"/>
                <a:gd name="connsiteX93" fmla="*/ 829715 w 4233616"/>
                <a:gd name="connsiteY93" fmla="*/ 1468234 h 8346397"/>
                <a:gd name="connsiteX94" fmla="*/ 913058 w 4233616"/>
                <a:gd name="connsiteY94" fmla="*/ 1442040 h 8346397"/>
                <a:gd name="connsiteX95" fmla="*/ 994021 w 4233616"/>
                <a:gd name="connsiteY95" fmla="*/ 1368222 h 8346397"/>
                <a:gd name="connsiteX96" fmla="*/ 1103558 w 4233616"/>
                <a:gd name="connsiteY96" fmla="*/ 1351553 h 8346397"/>
                <a:gd name="connsiteX97" fmla="*/ 1170233 w 4233616"/>
                <a:gd name="connsiteY97" fmla="*/ 1356315 h 8346397"/>
                <a:gd name="connsiteX98" fmla="*/ 1329777 w 4233616"/>
                <a:gd name="connsiteY98" fmla="*/ 1465853 h 8346397"/>
                <a:gd name="connsiteX99" fmla="*/ 1389308 w 4233616"/>
                <a:gd name="connsiteY99" fmla="*/ 1494428 h 8346397"/>
                <a:gd name="connsiteX100" fmla="*/ 1260721 w 4233616"/>
                <a:gd name="connsiteY100" fmla="*/ 1596822 h 8346397"/>
                <a:gd name="connsiteX101" fmla="*/ 1263102 w 4233616"/>
                <a:gd name="connsiteY101" fmla="*/ 1661115 h 8346397"/>
                <a:gd name="connsiteX102" fmla="*/ 1425027 w 4233616"/>
                <a:gd name="connsiteY102" fmla="*/ 1613490 h 8346397"/>
                <a:gd name="connsiteX103" fmla="*/ 1386927 w 4233616"/>
                <a:gd name="connsiteY103" fmla="*/ 1677784 h 8346397"/>
                <a:gd name="connsiteX104" fmla="*/ 1405977 w 4233616"/>
                <a:gd name="connsiteY104" fmla="*/ 1751603 h 8346397"/>
                <a:gd name="connsiteX105" fmla="*/ 1517896 w 4233616"/>
                <a:gd name="connsiteY105" fmla="*/ 1787322 h 8346397"/>
                <a:gd name="connsiteX106" fmla="*/ 1591715 w 4233616"/>
                <a:gd name="connsiteY106" fmla="*/ 1803990 h 8346397"/>
                <a:gd name="connsiteX107" fmla="*/ 1501227 w 4233616"/>
                <a:gd name="connsiteY107" fmla="*/ 1934959 h 8346397"/>
                <a:gd name="connsiteX108" fmla="*/ 1494083 w 4233616"/>
                <a:gd name="connsiteY108" fmla="*/ 1984965 h 8346397"/>
                <a:gd name="connsiteX109" fmla="*/ 1422646 w 4233616"/>
                <a:gd name="connsiteY109" fmla="*/ 2020684 h 8346397"/>
                <a:gd name="connsiteX110" fmla="*/ 1391690 w 4233616"/>
                <a:gd name="connsiteY110" fmla="*/ 2082597 h 8346397"/>
                <a:gd name="connsiteX111" fmla="*/ 1260721 w 4233616"/>
                <a:gd name="connsiteY111" fmla="*/ 2056403 h 8346397"/>
                <a:gd name="connsiteX112" fmla="*/ 1139277 w 4233616"/>
                <a:gd name="connsiteY112" fmla="*/ 2056402 h 8346397"/>
                <a:gd name="connsiteX113" fmla="*/ 1072602 w 4233616"/>
                <a:gd name="connsiteY113" fmla="*/ 2084978 h 8346397"/>
                <a:gd name="connsiteX114" fmla="*/ 1065458 w 4233616"/>
                <a:gd name="connsiteY114" fmla="*/ 2184990 h 8346397"/>
                <a:gd name="connsiteX115" fmla="*/ 977352 w 4233616"/>
                <a:gd name="connsiteY115" fmla="*/ 2273097 h 8346397"/>
                <a:gd name="connsiteX116" fmla="*/ 1120227 w 4233616"/>
                <a:gd name="connsiteY116" fmla="*/ 2335009 h 8346397"/>
                <a:gd name="connsiteX117" fmla="*/ 1170234 w 4233616"/>
                <a:gd name="connsiteY117" fmla="*/ 2370727 h 8346397"/>
                <a:gd name="connsiteX118" fmla="*/ 1222621 w 4233616"/>
                <a:gd name="connsiteY118" fmla="*/ 2387397 h 8346397"/>
                <a:gd name="connsiteX119" fmla="*/ 1272627 w 4233616"/>
                <a:gd name="connsiteY119" fmla="*/ 2437403 h 8346397"/>
                <a:gd name="connsiteX120" fmla="*/ 1329777 w 4233616"/>
                <a:gd name="connsiteY120" fmla="*/ 2458834 h 8346397"/>
                <a:gd name="connsiteX121" fmla="*/ 1422646 w 4233616"/>
                <a:gd name="connsiteY121" fmla="*/ 2535034 h 8346397"/>
                <a:gd name="connsiteX122" fmla="*/ 1508371 w 4233616"/>
                <a:gd name="connsiteY122" fmla="*/ 2568373 h 8346397"/>
                <a:gd name="connsiteX123" fmla="*/ 1641721 w 4233616"/>
                <a:gd name="connsiteY123" fmla="*/ 2716009 h 8346397"/>
                <a:gd name="connsiteX124" fmla="*/ 1725065 w 4233616"/>
                <a:gd name="connsiteY124" fmla="*/ 2870790 h 8346397"/>
                <a:gd name="connsiteX125" fmla="*/ 1850477 w 4233616"/>
                <a:gd name="connsiteY125" fmla="*/ 2931907 h 8346397"/>
                <a:gd name="connsiteX126" fmla="*/ 1896514 w 4233616"/>
                <a:gd name="connsiteY126" fmla="*/ 2977947 h 8346397"/>
                <a:gd name="connsiteX127" fmla="*/ 1927471 w 4233616"/>
                <a:gd name="connsiteY127" fmla="*/ 3082722 h 8346397"/>
                <a:gd name="connsiteX128" fmla="*/ 1989383 w 4233616"/>
                <a:gd name="connsiteY128" fmla="*/ 3185115 h 8346397"/>
                <a:gd name="connsiteX129" fmla="*/ 2051296 w 4233616"/>
                <a:gd name="connsiteY129" fmla="*/ 3223215 h 8346397"/>
                <a:gd name="connsiteX130" fmla="*/ 2182265 w 4233616"/>
                <a:gd name="connsiteY130" fmla="*/ 3370853 h 8346397"/>
                <a:gd name="connsiteX131" fmla="*/ 2325139 w 4233616"/>
                <a:gd name="connsiteY131" fmla="*/ 3447053 h 8346397"/>
                <a:gd name="connsiteX132" fmla="*/ 2384671 w 4233616"/>
                <a:gd name="connsiteY132" fmla="*/ 3532778 h 8346397"/>
                <a:gd name="connsiteX133" fmla="*/ 2432296 w 4233616"/>
                <a:gd name="connsiteY133" fmla="*/ 3599453 h 8346397"/>
                <a:gd name="connsiteX134" fmla="*/ 2479921 w 4233616"/>
                <a:gd name="connsiteY134" fmla="*/ 3589929 h 8346397"/>
                <a:gd name="connsiteX135" fmla="*/ 2484683 w 4233616"/>
                <a:gd name="connsiteY135" fmla="*/ 3742328 h 8346397"/>
                <a:gd name="connsiteX136" fmla="*/ 2537071 w 4233616"/>
                <a:gd name="connsiteY136" fmla="*/ 3835197 h 8346397"/>
                <a:gd name="connsiteX137" fmla="*/ 2529927 w 4233616"/>
                <a:gd name="connsiteY137" fmla="*/ 3873297 h 8346397"/>
                <a:gd name="connsiteX138" fmla="*/ 2598983 w 4233616"/>
                <a:gd name="connsiteY138" fmla="*/ 3909015 h 8346397"/>
                <a:gd name="connsiteX139" fmla="*/ 2656133 w 4233616"/>
                <a:gd name="connsiteY139" fmla="*/ 3854247 h 8346397"/>
                <a:gd name="connsiteX140" fmla="*/ 2689471 w 4233616"/>
                <a:gd name="connsiteY140" fmla="*/ 3937590 h 8346397"/>
                <a:gd name="connsiteX141" fmla="*/ 2734715 w 4233616"/>
                <a:gd name="connsiteY141" fmla="*/ 3982834 h 8346397"/>
                <a:gd name="connsiteX142" fmla="*/ 2808533 w 4233616"/>
                <a:gd name="connsiteY142" fmla="*/ 4006647 h 8346397"/>
                <a:gd name="connsiteX143" fmla="*/ 2860921 w 4233616"/>
                <a:gd name="connsiteY143" fmla="*/ 4075703 h 8346397"/>
                <a:gd name="connsiteX144" fmla="*/ 2946646 w 4233616"/>
                <a:gd name="connsiteY144" fmla="*/ 4130472 h 8346397"/>
                <a:gd name="connsiteX145" fmla="*/ 2999033 w 4233616"/>
                <a:gd name="connsiteY145" fmla="*/ 4163809 h 8346397"/>
                <a:gd name="connsiteX146" fmla="*/ 2870446 w 4233616"/>
                <a:gd name="connsiteY146" fmla="*/ 4256678 h 8346397"/>
                <a:gd name="connsiteX147" fmla="*/ 2868064 w 4233616"/>
                <a:gd name="connsiteY147" fmla="*/ 4311446 h 8346397"/>
                <a:gd name="connsiteX148" fmla="*/ 2970458 w 4233616"/>
                <a:gd name="connsiteY148" fmla="*/ 4428128 h 8346397"/>
                <a:gd name="connsiteX149" fmla="*/ 3065708 w 4233616"/>
                <a:gd name="connsiteY149" fmla="*/ 4490040 h 8346397"/>
                <a:gd name="connsiteX150" fmla="*/ 3096665 w 4233616"/>
                <a:gd name="connsiteY150" fmla="*/ 4528140 h 8346397"/>
                <a:gd name="connsiteX151" fmla="*/ 3082377 w 4233616"/>
                <a:gd name="connsiteY151" fmla="*/ 4609103 h 8346397"/>
                <a:gd name="connsiteX152" fmla="*/ 3077615 w 4233616"/>
                <a:gd name="connsiteY152" fmla="*/ 4692447 h 8346397"/>
                <a:gd name="connsiteX153" fmla="*/ 3034752 w 4233616"/>
                <a:gd name="connsiteY153" fmla="*/ 4701972 h 8346397"/>
                <a:gd name="connsiteX154" fmla="*/ 3008558 w 4233616"/>
                <a:gd name="connsiteY154" fmla="*/ 4718640 h 8346397"/>
                <a:gd name="connsiteX155" fmla="*/ 3053802 w 4233616"/>
                <a:gd name="connsiteY155" fmla="*/ 4795632 h 8346397"/>
                <a:gd name="connsiteX156" fmla="*/ 3037133 w 4233616"/>
                <a:gd name="connsiteY156" fmla="*/ 4868659 h 8346397"/>
                <a:gd name="connsiteX157" fmla="*/ 3020465 w 4233616"/>
                <a:gd name="connsiteY157" fmla="*/ 5004390 h 8346397"/>
                <a:gd name="connsiteX158" fmla="*/ 2982365 w 4233616"/>
                <a:gd name="connsiteY158" fmla="*/ 5044872 h 8346397"/>
                <a:gd name="connsiteX159" fmla="*/ 2965696 w 4233616"/>
                <a:gd name="connsiteY159" fmla="*/ 5166315 h 8346397"/>
                <a:gd name="connsiteX160" fmla="*/ 2937121 w 4233616"/>
                <a:gd name="connsiteY160" fmla="*/ 5285378 h 8346397"/>
                <a:gd name="connsiteX161" fmla="*/ 2989508 w 4233616"/>
                <a:gd name="connsiteY161" fmla="*/ 5302047 h 8346397"/>
                <a:gd name="connsiteX162" fmla="*/ 2987127 w 4233616"/>
                <a:gd name="connsiteY162" fmla="*/ 5347290 h 8346397"/>
                <a:gd name="connsiteX163" fmla="*/ 2984746 w 4233616"/>
                <a:gd name="connsiteY163" fmla="*/ 5402059 h 8346397"/>
                <a:gd name="connsiteX164" fmla="*/ 3041896 w 4233616"/>
                <a:gd name="connsiteY164" fmla="*/ 5471115 h 8346397"/>
                <a:gd name="connsiteX165" fmla="*/ 3089521 w 4233616"/>
                <a:gd name="connsiteY165" fmla="*/ 5597322 h 8346397"/>
                <a:gd name="connsiteX166" fmla="*/ 2996652 w 4233616"/>
                <a:gd name="connsiteY166" fmla="*/ 5887834 h 8346397"/>
                <a:gd name="connsiteX167" fmla="*/ 3018083 w 4233616"/>
                <a:gd name="connsiteY167" fmla="*/ 5942603 h 8346397"/>
                <a:gd name="connsiteX168" fmla="*/ 3044277 w 4233616"/>
                <a:gd name="connsiteY168" fmla="*/ 5994990 h 8346397"/>
                <a:gd name="connsiteX169" fmla="*/ 3049040 w 4233616"/>
                <a:gd name="connsiteY169" fmla="*/ 6099765 h 8346397"/>
                <a:gd name="connsiteX170" fmla="*/ 3028402 w 4233616"/>
                <a:gd name="connsiteY170" fmla="*/ 6195807 h 8346397"/>
                <a:gd name="connsiteX171" fmla="*/ 2956170 w 4233616"/>
                <a:gd name="connsiteY171" fmla="*/ 6259310 h 8346397"/>
                <a:gd name="connsiteX172" fmla="*/ 2920452 w 4233616"/>
                <a:gd name="connsiteY172" fmla="*/ 6240259 h 8346397"/>
                <a:gd name="connsiteX173" fmla="*/ 2849015 w 4233616"/>
                <a:gd name="connsiteY173" fmla="*/ 6252165 h 8346397"/>
                <a:gd name="connsiteX174" fmla="*/ 2713283 w 4233616"/>
                <a:gd name="connsiteY174" fmla="*/ 6364084 h 8346397"/>
                <a:gd name="connsiteX175" fmla="*/ 2606127 w 4233616"/>
                <a:gd name="connsiteY175" fmla="*/ 6349797 h 8346397"/>
                <a:gd name="connsiteX176" fmla="*/ 2575171 w 4233616"/>
                <a:gd name="connsiteY176" fmla="*/ 6378372 h 8346397"/>
                <a:gd name="connsiteX177" fmla="*/ 2508495 w 4233616"/>
                <a:gd name="connsiteY177" fmla="*/ 6423614 h 8346397"/>
                <a:gd name="connsiteX178" fmla="*/ 2391815 w 4233616"/>
                <a:gd name="connsiteY178" fmla="*/ 6411709 h 8346397"/>
                <a:gd name="connsiteX179" fmla="*/ 2368002 w 4233616"/>
                <a:gd name="connsiteY179" fmla="*/ 6528390 h 8346397"/>
                <a:gd name="connsiteX180" fmla="*/ 2363240 w 4233616"/>
                <a:gd name="connsiteY180" fmla="*/ 6564109 h 8346397"/>
                <a:gd name="connsiteX181" fmla="*/ 2339428 w 4233616"/>
                <a:gd name="connsiteY181" fmla="*/ 6583159 h 8346397"/>
                <a:gd name="connsiteX182" fmla="*/ 2141783 w 4233616"/>
                <a:gd name="connsiteY182" fmla="*/ 6535534 h 8346397"/>
                <a:gd name="connsiteX183" fmla="*/ 2103683 w 4233616"/>
                <a:gd name="connsiteY183" fmla="*/ 6587922 h 8346397"/>
                <a:gd name="connsiteX184" fmla="*/ 2072727 w 4233616"/>
                <a:gd name="connsiteY184" fmla="*/ 6683172 h 8346397"/>
                <a:gd name="connsiteX185" fmla="*/ 2039389 w 4233616"/>
                <a:gd name="connsiteY185" fmla="*/ 6747465 h 8346397"/>
                <a:gd name="connsiteX186" fmla="*/ 2051296 w 4233616"/>
                <a:gd name="connsiteY186" fmla="*/ 6809378 h 8346397"/>
                <a:gd name="connsiteX187" fmla="*/ 2184646 w 4233616"/>
                <a:gd name="connsiteY187" fmla="*/ 6921297 h 8346397"/>
                <a:gd name="connsiteX188" fmla="*/ 2253702 w 4233616"/>
                <a:gd name="connsiteY188" fmla="*/ 6954634 h 8346397"/>
                <a:gd name="connsiteX189" fmla="*/ 2237033 w 4233616"/>
                <a:gd name="connsiteY189" fmla="*/ 6978447 h 8346397"/>
                <a:gd name="connsiteX190" fmla="*/ 2201315 w 4233616"/>
                <a:gd name="connsiteY190" fmla="*/ 6997497 h 8346397"/>
                <a:gd name="connsiteX191" fmla="*/ 2234652 w 4233616"/>
                <a:gd name="connsiteY191" fmla="*/ 7073697 h 8346397"/>
                <a:gd name="connsiteX192" fmla="*/ 2203696 w 4233616"/>
                <a:gd name="connsiteY192" fmla="*/ 7095128 h 8346397"/>
                <a:gd name="connsiteX193" fmla="*/ 2098921 w 4233616"/>
                <a:gd name="connsiteY193" fmla="*/ 7033215 h 8346397"/>
                <a:gd name="connsiteX194" fmla="*/ 2056058 w 4233616"/>
                <a:gd name="connsiteY194" fmla="*/ 7059409 h 8346397"/>
                <a:gd name="connsiteX195" fmla="*/ 1996527 w 4233616"/>
                <a:gd name="connsiteY195" fmla="*/ 6957015 h 8346397"/>
                <a:gd name="connsiteX196" fmla="*/ 1879846 w 4233616"/>
                <a:gd name="connsiteY196" fmla="*/ 6983209 h 8346397"/>
                <a:gd name="connsiteX197" fmla="*/ 1815552 w 4233616"/>
                <a:gd name="connsiteY197" fmla="*/ 6987972 h 8346397"/>
                <a:gd name="connsiteX198" fmla="*/ 1765546 w 4233616"/>
                <a:gd name="connsiteY198" fmla="*/ 6983210 h 8346397"/>
                <a:gd name="connsiteX199" fmla="*/ 1708396 w 4233616"/>
                <a:gd name="connsiteY199" fmla="*/ 7028453 h 8346397"/>
                <a:gd name="connsiteX200" fmla="*/ 1529802 w 4233616"/>
                <a:gd name="connsiteY200" fmla="*/ 6987972 h 8346397"/>
                <a:gd name="connsiteX201" fmla="*/ 1553614 w 4233616"/>
                <a:gd name="connsiteY201" fmla="*/ 7114178 h 8346397"/>
                <a:gd name="connsiteX202" fmla="*/ 1477415 w 4233616"/>
                <a:gd name="connsiteY202" fmla="*/ 7159422 h 8346397"/>
                <a:gd name="connsiteX203" fmla="*/ 1415502 w 4233616"/>
                <a:gd name="connsiteY203" fmla="*/ 7226096 h 8346397"/>
                <a:gd name="connsiteX204" fmla="*/ 1265483 w 4233616"/>
                <a:gd name="connsiteY204" fmla="*/ 7218953 h 8346397"/>
                <a:gd name="connsiteX205" fmla="*/ 1213096 w 4233616"/>
                <a:gd name="connsiteY205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234652 w 4233616"/>
                <a:gd name="connsiteY8" fmla="*/ 2880313 h 8346397"/>
                <a:gd name="connsiteX9" fmla="*/ 2182265 w 4233616"/>
                <a:gd name="connsiteY9" fmla="*/ 2811257 h 8346397"/>
                <a:gd name="connsiteX10" fmla="*/ 2115590 w 4233616"/>
                <a:gd name="connsiteY10" fmla="*/ 2727913 h 8346397"/>
                <a:gd name="connsiteX11" fmla="*/ 2091777 w 4233616"/>
                <a:gd name="connsiteY11" fmla="*/ 2670763 h 8346397"/>
                <a:gd name="connsiteX12" fmla="*/ 2006845 w 4233616"/>
                <a:gd name="connsiteY12" fmla="*/ 2527095 h 8346397"/>
                <a:gd name="connsiteX13" fmla="*/ 1953665 w 4233616"/>
                <a:gd name="connsiteY13" fmla="*/ 2451688 h 8346397"/>
                <a:gd name="connsiteX14" fmla="*/ 2006052 w 4233616"/>
                <a:gd name="connsiteY14" fmla="*/ 2337388 h 8346397"/>
                <a:gd name="connsiteX15" fmla="*/ 2072727 w 4233616"/>
                <a:gd name="connsiteY15" fmla="*/ 2256426 h 8346397"/>
                <a:gd name="connsiteX16" fmla="*/ 2056058 w 4233616"/>
                <a:gd name="connsiteY16" fmla="*/ 2223088 h 8346397"/>
                <a:gd name="connsiteX17" fmla="*/ 2067965 w 4233616"/>
                <a:gd name="connsiteY17" fmla="*/ 2130220 h 8346397"/>
                <a:gd name="connsiteX18" fmla="*/ 2137021 w 4233616"/>
                <a:gd name="connsiteY18" fmla="*/ 1992107 h 8346397"/>
                <a:gd name="connsiteX19" fmla="*/ 2165596 w 4233616"/>
                <a:gd name="connsiteY19" fmla="*/ 1944482 h 8346397"/>
                <a:gd name="connsiteX20" fmla="*/ 2203696 w 4233616"/>
                <a:gd name="connsiteY20" fmla="*/ 1937338 h 8346397"/>
                <a:gd name="connsiteX21" fmla="*/ 2198933 w 4233616"/>
                <a:gd name="connsiteY21" fmla="*/ 1906382 h 8346397"/>
                <a:gd name="connsiteX22" fmla="*/ 2406102 w 4233616"/>
                <a:gd name="connsiteY22" fmla="*/ 1782557 h 8346397"/>
                <a:gd name="connsiteX23" fmla="*/ 2494208 w 4233616"/>
                <a:gd name="connsiteY23" fmla="*/ 1715882 h 8346397"/>
                <a:gd name="connsiteX24" fmla="*/ 2513258 w 4233616"/>
                <a:gd name="connsiteY24" fmla="*/ 1630157 h 8346397"/>
                <a:gd name="connsiteX25" fmla="*/ 2522784 w 4233616"/>
                <a:gd name="connsiteY25" fmla="*/ 1584913 h 8346397"/>
                <a:gd name="connsiteX26" fmla="*/ 2577552 w 4233616"/>
                <a:gd name="connsiteY26" fmla="*/ 1527763 h 8346397"/>
                <a:gd name="connsiteX27" fmla="*/ 2606127 w 4233616"/>
                <a:gd name="connsiteY27" fmla="*/ 1499188 h 8346397"/>
                <a:gd name="connsiteX28" fmla="*/ 2634702 w 4233616"/>
                <a:gd name="connsiteY28" fmla="*/ 1492045 h 8346397"/>
                <a:gd name="connsiteX29" fmla="*/ 2672802 w 4233616"/>
                <a:gd name="connsiteY29" fmla="*/ 1368220 h 8346397"/>
                <a:gd name="connsiteX30" fmla="*/ 2806153 w 4233616"/>
                <a:gd name="connsiteY30" fmla="*/ 1334883 h 8346397"/>
                <a:gd name="connsiteX31" fmla="*/ 2944265 w 4233616"/>
                <a:gd name="connsiteY31" fmla="*/ 1325357 h 8346397"/>
                <a:gd name="connsiteX32" fmla="*/ 2968077 w 4233616"/>
                <a:gd name="connsiteY32" fmla="*/ 1206295 h 8346397"/>
                <a:gd name="connsiteX33" fmla="*/ 3049040 w 4233616"/>
                <a:gd name="connsiteY33" fmla="*/ 1169783 h 8346397"/>
                <a:gd name="connsiteX34" fmla="*/ 3153814 w 4233616"/>
                <a:gd name="connsiteY34" fmla="*/ 1125332 h 8346397"/>
                <a:gd name="connsiteX35" fmla="*/ 3225252 w 4233616"/>
                <a:gd name="connsiteY35" fmla="*/ 1049132 h 8346397"/>
                <a:gd name="connsiteX36" fmla="*/ 3310977 w 4233616"/>
                <a:gd name="connsiteY36" fmla="*/ 996745 h 8346397"/>
                <a:gd name="connsiteX37" fmla="*/ 3056977 w 4233616"/>
                <a:gd name="connsiteY37" fmla="*/ 982457 h 8346397"/>
                <a:gd name="connsiteX38" fmla="*/ 2958552 w 4233616"/>
                <a:gd name="connsiteY38" fmla="*/ 976107 h 8346397"/>
                <a:gd name="connsiteX39" fmla="*/ 2926802 w 4233616"/>
                <a:gd name="connsiteY39" fmla="*/ 906257 h 8346397"/>
                <a:gd name="connsiteX40" fmla="*/ 2866477 w 4233616"/>
                <a:gd name="connsiteY40" fmla="*/ 893559 h 8346397"/>
                <a:gd name="connsiteX41" fmla="*/ 2799802 w 4233616"/>
                <a:gd name="connsiteY41" fmla="*/ 874507 h 8346397"/>
                <a:gd name="connsiteX42" fmla="*/ 2761702 w 4233616"/>
                <a:gd name="connsiteY42" fmla="*/ 807832 h 8346397"/>
                <a:gd name="connsiteX43" fmla="*/ 2609302 w 4233616"/>
                <a:gd name="connsiteY43" fmla="*/ 760207 h 8346397"/>
                <a:gd name="connsiteX44" fmla="*/ 2580727 w 4233616"/>
                <a:gd name="connsiteY44" fmla="*/ 604632 h 8346397"/>
                <a:gd name="connsiteX45" fmla="*/ 2526752 w 4233616"/>
                <a:gd name="connsiteY45" fmla="*/ 531609 h 8346397"/>
                <a:gd name="connsiteX46" fmla="*/ 2596602 w 4233616"/>
                <a:gd name="connsiteY46" fmla="*/ 407782 h 8346397"/>
                <a:gd name="connsiteX47" fmla="*/ 2629939 w 4233616"/>
                <a:gd name="connsiteY47" fmla="*/ 310947 h 8346397"/>
                <a:gd name="connsiteX48" fmla="*/ 2517227 w 4233616"/>
                <a:gd name="connsiteY48" fmla="*/ 239507 h 8346397"/>
                <a:gd name="connsiteX49" fmla="*/ 2402927 w 4233616"/>
                <a:gd name="connsiteY49" fmla="*/ 271257 h 8346397"/>
                <a:gd name="connsiteX50" fmla="*/ 2275927 w 4233616"/>
                <a:gd name="connsiteY50" fmla="*/ 198232 h 8346397"/>
                <a:gd name="connsiteX51" fmla="*/ 2133052 w 4233616"/>
                <a:gd name="connsiteY51" fmla="*/ 233157 h 8346397"/>
                <a:gd name="connsiteX52" fmla="*/ 1913977 w 4233616"/>
                <a:gd name="connsiteY52" fmla="*/ 36309 h 8346397"/>
                <a:gd name="connsiteX53" fmla="*/ 1777452 w 4233616"/>
                <a:gd name="connsiteY53" fmla="*/ 13289 h 8346397"/>
                <a:gd name="connsiteX54" fmla="*/ 1703633 w 4233616"/>
                <a:gd name="connsiteY54" fmla="*/ 41864 h 8346397"/>
                <a:gd name="connsiteX55" fmla="*/ 1615527 w 4233616"/>
                <a:gd name="connsiteY55" fmla="*/ 75203 h 8346397"/>
                <a:gd name="connsiteX56" fmla="*/ 1515515 w 4233616"/>
                <a:gd name="connsiteY56" fmla="*/ 129971 h 8346397"/>
                <a:gd name="connsiteX57" fmla="*/ 1525040 w 4233616"/>
                <a:gd name="connsiteY57" fmla="*/ 194264 h 8346397"/>
                <a:gd name="connsiteX58" fmla="*/ 1505990 w 4233616"/>
                <a:gd name="connsiteY58" fmla="*/ 251415 h 8346397"/>
                <a:gd name="connsiteX59" fmla="*/ 1413121 w 4233616"/>
                <a:gd name="connsiteY59" fmla="*/ 270464 h 8346397"/>
                <a:gd name="connsiteX60" fmla="*/ 1339302 w 4233616"/>
                <a:gd name="connsiteY60" fmla="*/ 306184 h 8346397"/>
                <a:gd name="connsiteX61" fmla="*/ 1260721 w 4233616"/>
                <a:gd name="connsiteY61" fmla="*/ 346665 h 8346397"/>
                <a:gd name="connsiteX62" fmla="*/ 1191665 w 4233616"/>
                <a:gd name="connsiteY62" fmla="*/ 272847 h 8346397"/>
                <a:gd name="connsiteX63" fmla="*/ 1082127 w 4233616"/>
                <a:gd name="connsiteY63" fmla="*/ 353809 h 8346397"/>
                <a:gd name="connsiteX64" fmla="*/ 1020215 w 4233616"/>
                <a:gd name="connsiteY64" fmla="*/ 420484 h 8346397"/>
                <a:gd name="connsiteX65" fmla="*/ 858290 w 4233616"/>
                <a:gd name="connsiteY65" fmla="*/ 301422 h 8346397"/>
                <a:gd name="connsiteX66" fmla="*/ 796377 w 4233616"/>
                <a:gd name="connsiteY66" fmla="*/ 406196 h 8346397"/>
                <a:gd name="connsiteX67" fmla="*/ 755896 w 4233616"/>
                <a:gd name="connsiteY67" fmla="*/ 341903 h 8346397"/>
                <a:gd name="connsiteX68" fmla="*/ 689221 w 4233616"/>
                <a:gd name="connsiteY68" fmla="*/ 270465 h 8346397"/>
                <a:gd name="connsiteX69" fmla="*/ 667790 w 4233616"/>
                <a:gd name="connsiteY69" fmla="*/ 313328 h 8346397"/>
                <a:gd name="connsiteX70" fmla="*/ 620165 w 4233616"/>
                <a:gd name="connsiteY70" fmla="*/ 382384 h 8346397"/>
                <a:gd name="connsiteX71" fmla="*/ 589208 w 4233616"/>
                <a:gd name="connsiteY71" fmla="*/ 396672 h 8346397"/>
                <a:gd name="connsiteX72" fmla="*/ 498721 w 4233616"/>
                <a:gd name="connsiteY72" fmla="*/ 482397 h 8346397"/>
                <a:gd name="connsiteX73" fmla="*/ 396327 w 4233616"/>
                <a:gd name="connsiteY73" fmla="*/ 380003 h 8346397"/>
                <a:gd name="connsiteX74" fmla="*/ 243927 w 4233616"/>
                <a:gd name="connsiteY74" fmla="*/ 294278 h 8346397"/>
                <a:gd name="connsiteX75" fmla="*/ 174871 w 4233616"/>
                <a:gd name="connsiteY75" fmla="*/ 327615 h 8346397"/>
                <a:gd name="connsiteX76" fmla="*/ 127246 w 4233616"/>
                <a:gd name="connsiteY76" fmla="*/ 410959 h 8346397"/>
                <a:gd name="connsiteX77" fmla="*/ 43902 w 4233616"/>
                <a:gd name="connsiteY77" fmla="*/ 472872 h 8346397"/>
                <a:gd name="connsiteX78" fmla="*/ 8183 w 4233616"/>
                <a:gd name="connsiteY78" fmla="*/ 484778 h 8346397"/>
                <a:gd name="connsiteX79" fmla="*/ 198683 w 4233616"/>
                <a:gd name="connsiteY79" fmla="*/ 689565 h 8346397"/>
                <a:gd name="connsiteX80" fmla="*/ 265359 w 4233616"/>
                <a:gd name="connsiteY80" fmla="*/ 706234 h 8346397"/>
                <a:gd name="connsiteX81" fmla="*/ 298697 w 4233616"/>
                <a:gd name="connsiteY81" fmla="*/ 730047 h 8346397"/>
                <a:gd name="connsiteX82" fmla="*/ 296315 w 4233616"/>
                <a:gd name="connsiteY82" fmla="*/ 901496 h 8346397"/>
                <a:gd name="connsiteX83" fmla="*/ 362990 w 4233616"/>
                <a:gd name="connsiteY83" fmla="*/ 906259 h 8346397"/>
                <a:gd name="connsiteX84" fmla="*/ 401090 w 4233616"/>
                <a:gd name="connsiteY84" fmla="*/ 856253 h 8346397"/>
                <a:gd name="connsiteX85" fmla="*/ 482052 w 4233616"/>
                <a:gd name="connsiteY85" fmla="*/ 894353 h 8346397"/>
                <a:gd name="connsiteX86" fmla="*/ 420140 w 4233616"/>
                <a:gd name="connsiteY86" fmla="*/ 1039609 h 8346397"/>
                <a:gd name="connsiteX87" fmla="*/ 434427 w 4233616"/>
                <a:gd name="connsiteY87" fmla="*/ 1087234 h 8346397"/>
                <a:gd name="connsiteX88" fmla="*/ 379658 w 4233616"/>
                <a:gd name="connsiteY88" fmla="*/ 1139622 h 8346397"/>
                <a:gd name="connsiteX89" fmla="*/ 415377 w 4233616"/>
                <a:gd name="connsiteY89" fmla="*/ 1168196 h 8346397"/>
                <a:gd name="connsiteX90" fmla="*/ 486815 w 4233616"/>
                <a:gd name="connsiteY90" fmla="*/ 1256303 h 8346397"/>
                <a:gd name="connsiteX91" fmla="*/ 527296 w 4233616"/>
                <a:gd name="connsiteY91" fmla="*/ 1344409 h 8346397"/>
                <a:gd name="connsiteX92" fmla="*/ 636833 w 4233616"/>
                <a:gd name="connsiteY92" fmla="*/ 1396797 h 8346397"/>
                <a:gd name="connsiteX93" fmla="*/ 746371 w 4233616"/>
                <a:gd name="connsiteY93" fmla="*/ 1420609 h 8346397"/>
                <a:gd name="connsiteX94" fmla="*/ 829715 w 4233616"/>
                <a:gd name="connsiteY94" fmla="*/ 1468234 h 8346397"/>
                <a:gd name="connsiteX95" fmla="*/ 913058 w 4233616"/>
                <a:gd name="connsiteY95" fmla="*/ 1442040 h 8346397"/>
                <a:gd name="connsiteX96" fmla="*/ 994021 w 4233616"/>
                <a:gd name="connsiteY96" fmla="*/ 1368222 h 8346397"/>
                <a:gd name="connsiteX97" fmla="*/ 1103558 w 4233616"/>
                <a:gd name="connsiteY97" fmla="*/ 1351553 h 8346397"/>
                <a:gd name="connsiteX98" fmla="*/ 1170233 w 4233616"/>
                <a:gd name="connsiteY98" fmla="*/ 1356315 h 8346397"/>
                <a:gd name="connsiteX99" fmla="*/ 1329777 w 4233616"/>
                <a:gd name="connsiteY99" fmla="*/ 1465853 h 8346397"/>
                <a:gd name="connsiteX100" fmla="*/ 1389308 w 4233616"/>
                <a:gd name="connsiteY100" fmla="*/ 1494428 h 8346397"/>
                <a:gd name="connsiteX101" fmla="*/ 1260721 w 4233616"/>
                <a:gd name="connsiteY101" fmla="*/ 1596822 h 8346397"/>
                <a:gd name="connsiteX102" fmla="*/ 1263102 w 4233616"/>
                <a:gd name="connsiteY102" fmla="*/ 1661115 h 8346397"/>
                <a:gd name="connsiteX103" fmla="*/ 1425027 w 4233616"/>
                <a:gd name="connsiteY103" fmla="*/ 1613490 h 8346397"/>
                <a:gd name="connsiteX104" fmla="*/ 1386927 w 4233616"/>
                <a:gd name="connsiteY104" fmla="*/ 1677784 h 8346397"/>
                <a:gd name="connsiteX105" fmla="*/ 1405977 w 4233616"/>
                <a:gd name="connsiteY105" fmla="*/ 1751603 h 8346397"/>
                <a:gd name="connsiteX106" fmla="*/ 1517896 w 4233616"/>
                <a:gd name="connsiteY106" fmla="*/ 1787322 h 8346397"/>
                <a:gd name="connsiteX107" fmla="*/ 1591715 w 4233616"/>
                <a:gd name="connsiteY107" fmla="*/ 1803990 h 8346397"/>
                <a:gd name="connsiteX108" fmla="*/ 1501227 w 4233616"/>
                <a:gd name="connsiteY108" fmla="*/ 1934959 h 8346397"/>
                <a:gd name="connsiteX109" fmla="*/ 1494083 w 4233616"/>
                <a:gd name="connsiteY109" fmla="*/ 1984965 h 8346397"/>
                <a:gd name="connsiteX110" fmla="*/ 1422646 w 4233616"/>
                <a:gd name="connsiteY110" fmla="*/ 2020684 h 8346397"/>
                <a:gd name="connsiteX111" fmla="*/ 1391690 w 4233616"/>
                <a:gd name="connsiteY111" fmla="*/ 2082597 h 8346397"/>
                <a:gd name="connsiteX112" fmla="*/ 1260721 w 4233616"/>
                <a:gd name="connsiteY112" fmla="*/ 2056403 h 8346397"/>
                <a:gd name="connsiteX113" fmla="*/ 1139277 w 4233616"/>
                <a:gd name="connsiteY113" fmla="*/ 2056402 h 8346397"/>
                <a:gd name="connsiteX114" fmla="*/ 1072602 w 4233616"/>
                <a:gd name="connsiteY114" fmla="*/ 2084978 h 8346397"/>
                <a:gd name="connsiteX115" fmla="*/ 1065458 w 4233616"/>
                <a:gd name="connsiteY115" fmla="*/ 2184990 h 8346397"/>
                <a:gd name="connsiteX116" fmla="*/ 977352 w 4233616"/>
                <a:gd name="connsiteY116" fmla="*/ 2273097 h 8346397"/>
                <a:gd name="connsiteX117" fmla="*/ 1120227 w 4233616"/>
                <a:gd name="connsiteY117" fmla="*/ 2335009 h 8346397"/>
                <a:gd name="connsiteX118" fmla="*/ 1170234 w 4233616"/>
                <a:gd name="connsiteY118" fmla="*/ 2370727 h 8346397"/>
                <a:gd name="connsiteX119" fmla="*/ 1222621 w 4233616"/>
                <a:gd name="connsiteY119" fmla="*/ 2387397 h 8346397"/>
                <a:gd name="connsiteX120" fmla="*/ 1272627 w 4233616"/>
                <a:gd name="connsiteY120" fmla="*/ 2437403 h 8346397"/>
                <a:gd name="connsiteX121" fmla="*/ 1329777 w 4233616"/>
                <a:gd name="connsiteY121" fmla="*/ 2458834 h 8346397"/>
                <a:gd name="connsiteX122" fmla="*/ 1422646 w 4233616"/>
                <a:gd name="connsiteY122" fmla="*/ 2535034 h 8346397"/>
                <a:gd name="connsiteX123" fmla="*/ 1508371 w 4233616"/>
                <a:gd name="connsiteY123" fmla="*/ 2568373 h 8346397"/>
                <a:gd name="connsiteX124" fmla="*/ 1641721 w 4233616"/>
                <a:gd name="connsiteY124" fmla="*/ 2716009 h 8346397"/>
                <a:gd name="connsiteX125" fmla="*/ 1725065 w 4233616"/>
                <a:gd name="connsiteY125" fmla="*/ 2870790 h 8346397"/>
                <a:gd name="connsiteX126" fmla="*/ 1850477 w 4233616"/>
                <a:gd name="connsiteY126" fmla="*/ 2931907 h 8346397"/>
                <a:gd name="connsiteX127" fmla="*/ 1896514 w 4233616"/>
                <a:gd name="connsiteY127" fmla="*/ 2977947 h 8346397"/>
                <a:gd name="connsiteX128" fmla="*/ 1927471 w 4233616"/>
                <a:gd name="connsiteY128" fmla="*/ 3082722 h 8346397"/>
                <a:gd name="connsiteX129" fmla="*/ 1989383 w 4233616"/>
                <a:gd name="connsiteY129" fmla="*/ 3185115 h 8346397"/>
                <a:gd name="connsiteX130" fmla="*/ 2051296 w 4233616"/>
                <a:gd name="connsiteY130" fmla="*/ 3223215 h 8346397"/>
                <a:gd name="connsiteX131" fmla="*/ 2182265 w 4233616"/>
                <a:gd name="connsiteY131" fmla="*/ 3370853 h 8346397"/>
                <a:gd name="connsiteX132" fmla="*/ 2325139 w 4233616"/>
                <a:gd name="connsiteY132" fmla="*/ 3447053 h 8346397"/>
                <a:gd name="connsiteX133" fmla="*/ 2384671 w 4233616"/>
                <a:gd name="connsiteY133" fmla="*/ 3532778 h 8346397"/>
                <a:gd name="connsiteX134" fmla="*/ 2432296 w 4233616"/>
                <a:gd name="connsiteY134" fmla="*/ 3599453 h 8346397"/>
                <a:gd name="connsiteX135" fmla="*/ 2479921 w 4233616"/>
                <a:gd name="connsiteY135" fmla="*/ 3589929 h 8346397"/>
                <a:gd name="connsiteX136" fmla="*/ 2484683 w 4233616"/>
                <a:gd name="connsiteY136" fmla="*/ 3742328 h 8346397"/>
                <a:gd name="connsiteX137" fmla="*/ 2537071 w 4233616"/>
                <a:gd name="connsiteY137" fmla="*/ 3835197 h 8346397"/>
                <a:gd name="connsiteX138" fmla="*/ 2529927 w 4233616"/>
                <a:gd name="connsiteY138" fmla="*/ 3873297 h 8346397"/>
                <a:gd name="connsiteX139" fmla="*/ 2598983 w 4233616"/>
                <a:gd name="connsiteY139" fmla="*/ 3909015 h 8346397"/>
                <a:gd name="connsiteX140" fmla="*/ 2656133 w 4233616"/>
                <a:gd name="connsiteY140" fmla="*/ 3854247 h 8346397"/>
                <a:gd name="connsiteX141" fmla="*/ 2689471 w 4233616"/>
                <a:gd name="connsiteY141" fmla="*/ 3937590 h 8346397"/>
                <a:gd name="connsiteX142" fmla="*/ 2734715 w 4233616"/>
                <a:gd name="connsiteY142" fmla="*/ 3982834 h 8346397"/>
                <a:gd name="connsiteX143" fmla="*/ 2808533 w 4233616"/>
                <a:gd name="connsiteY143" fmla="*/ 4006647 h 8346397"/>
                <a:gd name="connsiteX144" fmla="*/ 2860921 w 4233616"/>
                <a:gd name="connsiteY144" fmla="*/ 4075703 h 8346397"/>
                <a:gd name="connsiteX145" fmla="*/ 2946646 w 4233616"/>
                <a:gd name="connsiteY145" fmla="*/ 4130472 h 8346397"/>
                <a:gd name="connsiteX146" fmla="*/ 2999033 w 4233616"/>
                <a:gd name="connsiteY146" fmla="*/ 4163809 h 8346397"/>
                <a:gd name="connsiteX147" fmla="*/ 2870446 w 4233616"/>
                <a:gd name="connsiteY147" fmla="*/ 4256678 h 8346397"/>
                <a:gd name="connsiteX148" fmla="*/ 2868064 w 4233616"/>
                <a:gd name="connsiteY148" fmla="*/ 4311446 h 8346397"/>
                <a:gd name="connsiteX149" fmla="*/ 2970458 w 4233616"/>
                <a:gd name="connsiteY149" fmla="*/ 4428128 h 8346397"/>
                <a:gd name="connsiteX150" fmla="*/ 3065708 w 4233616"/>
                <a:gd name="connsiteY150" fmla="*/ 4490040 h 8346397"/>
                <a:gd name="connsiteX151" fmla="*/ 3096665 w 4233616"/>
                <a:gd name="connsiteY151" fmla="*/ 4528140 h 8346397"/>
                <a:gd name="connsiteX152" fmla="*/ 3082377 w 4233616"/>
                <a:gd name="connsiteY152" fmla="*/ 4609103 h 8346397"/>
                <a:gd name="connsiteX153" fmla="*/ 3077615 w 4233616"/>
                <a:gd name="connsiteY153" fmla="*/ 4692447 h 8346397"/>
                <a:gd name="connsiteX154" fmla="*/ 3034752 w 4233616"/>
                <a:gd name="connsiteY154" fmla="*/ 4701972 h 8346397"/>
                <a:gd name="connsiteX155" fmla="*/ 3008558 w 4233616"/>
                <a:gd name="connsiteY155" fmla="*/ 4718640 h 8346397"/>
                <a:gd name="connsiteX156" fmla="*/ 3053802 w 4233616"/>
                <a:gd name="connsiteY156" fmla="*/ 4795632 h 8346397"/>
                <a:gd name="connsiteX157" fmla="*/ 3037133 w 4233616"/>
                <a:gd name="connsiteY157" fmla="*/ 4868659 h 8346397"/>
                <a:gd name="connsiteX158" fmla="*/ 3020465 w 4233616"/>
                <a:gd name="connsiteY158" fmla="*/ 5004390 h 8346397"/>
                <a:gd name="connsiteX159" fmla="*/ 2982365 w 4233616"/>
                <a:gd name="connsiteY159" fmla="*/ 5044872 h 8346397"/>
                <a:gd name="connsiteX160" fmla="*/ 2965696 w 4233616"/>
                <a:gd name="connsiteY160" fmla="*/ 5166315 h 8346397"/>
                <a:gd name="connsiteX161" fmla="*/ 2937121 w 4233616"/>
                <a:gd name="connsiteY161" fmla="*/ 5285378 h 8346397"/>
                <a:gd name="connsiteX162" fmla="*/ 2989508 w 4233616"/>
                <a:gd name="connsiteY162" fmla="*/ 5302047 h 8346397"/>
                <a:gd name="connsiteX163" fmla="*/ 2987127 w 4233616"/>
                <a:gd name="connsiteY163" fmla="*/ 5347290 h 8346397"/>
                <a:gd name="connsiteX164" fmla="*/ 2984746 w 4233616"/>
                <a:gd name="connsiteY164" fmla="*/ 5402059 h 8346397"/>
                <a:gd name="connsiteX165" fmla="*/ 3041896 w 4233616"/>
                <a:gd name="connsiteY165" fmla="*/ 5471115 h 8346397"/>
                <a:gd name="connsiteX166" fmla="*/ 3089521 w 4233616"/>
                <a:gd name="connsiteY166" fmla="*/ 5597322 h 8346397"/>
                <a:gd name="connsiteX167" fmla="*/ 2996652 w 4233616"/>
                <a:gd name="connsiteY167" fmla="*/ 5887834 h 8346397"/>
                <a:gd name="connsiteX168" fmla="*/ 3018083 w 4233616"/>
                <a:gd name="connsiteY168" fmla="*/ 5942603 h 8346397"/>
                <a:gd name="connsiteX169" fmla="*/ 3044277 w 4233616"/>
                <a:gd name="connsiteY169" fmla="*/ 5994990 h 8346397"/>
                <a:gd name="connsiteX170" fmla="*/ 3049040 w 4233616"/>
                <a:gd name="connsiteY170" fmla="*/ 6099765 h 8346397"/>
                <a:gd name="connsiteX171" fmla="*/ 3028402 w 4233616"/>
                <a:gd name="connsiteY171" fmla="*/ 6195807 h 8346397"/>
                <a:gd name="connsiteX172" fmla="*/ 2956170 w 4233616"/>
                <a:gd name="connsiteY172" fmla="*/ 6259310 h 8346397"/>
                <a:gd name="connsiteX173" fmla="*/ 2920452 w 4233616"/>
                <a:gd name="connsiteY173" fmla="*/ 6240259 h 8346397"/>
                <a:gd name="connsiteX174" fmla="*/ 2849015 w 4233616"/>
                <a:gd name="connsiteY174" fmla="*/ 6252165 h 8346397"/>
                <a:gd name="connsiteX175" fmla="*/ 2713283 w 4233616"/>
                <a:gd name="connsiteY175" fmla="*/ 6364084 h 8346397"/>
                <a:gd name="connsiteX176" fmla="*/ 2606127 w 4233616"/>
                <a:gd name="connsiteY176" fmla="*/ 6349797 h 8346397"/>
                <a:gd name="connsiteX177" fmla="*/ 2575171 w 4233616"/>
                <a:gd name="connsiteY177" fmla="*/ 6378372 h 8346397"/>
                <a:gd name="connsiteX178" fmla="*/ 2508495 w 4233616"/>
                <a:gd name="connsiteY178" fmla="*/ 6423614 h 8346397"/>
                <a:gd name="connsiteX179" fmla="*/ 2391815 w 4233616"/>
                <a:gd name="connsiteY179" fmla="*/ 6411709 h 8346397"/>
                <a:gd name="connsiteX180" fmla="*/ 2368002 w 4233616"/>
                <a:gd name="connsiteY180" fmla="*/ 6528390 h 8346397"/>
                <a:gd name="connsiteX181" fmla="*/ 2363240 w 4233616"/>
                <a:gd name="connsiteY181" fmla="*/ 6564109 h 8346397"/>
                <a:gd name="connsiteX182" fmla="*/ 2339428 w 4233616"/>
                <a:gd name="connsiteY182" fmla="*/ 6583159 h 8346397"/>
                <a:gd name="connsiteX183" fmla="*/ 2141783 w 4233616"/>
                <a:gd name="connsiteY183" fmla="*/ 6535534 h 8346397"/>
                <a:gd name="connsiteX184" fmla="*/ 2103683 w 4233616"/>
                <a:gd name="connsiteY184" fmla="*/ 6587922 h 8346397"/>
                <a:gd name="connsiteX185" fmla="*/ 2072727 w 4233616"/>
                <a:gd name="connsiteY185" fmla="*/ 6683172 h 8346397"/>
                <a:gd name="connsiteX186" fmla="*/ 2039389 w 4233616"/>
                <a:gd name="connsiteY186" fmla="*/ 6747465 h 8346397"/>
                <a:gd name="connsiteX187" fmla="*/ 2051296 w 4233616"/>
                <a:gd name="connsiteY187" fmla="*/ 6809378 h 8346397"/>
                <a:gd name="connsiteX188" fmla="*/ 2184646 w 4233616"/>
                <a:gd name="connsiteY188" fmla="*/ 6921297 h 8346397"/>
                <a:gd name="connsiteX189" fmla="*/ 2253702 w 4233616"/>
                <a:gd name="connsiteY189" fmla="*/ 6954634 h 8346397"/>
                <a:gd name="connsiteX190" fmla="*/ 2237033 w 4233616"/>
                <a:gd name="connsiteY190" fmla="*/ 6978447 h 8346397"/>
                <a:gd name="connsiteX191" fmla="*/ 2201315 w 4233616"/>
                <a:gd name="connsiteY191" fmla="*/ 6997497 h 8346397"/>
                <a:gd name="connsiteX192" fmla="*/ 2234652 w 4233616"/>
                <a:gd name="connsiteY192" fmla="*/ 7073697 h 8346397"/>
                <a:gd name="connsiteX193" fmla="*/ 2203696 w 4233616"/>
                <a:gd name="connsiteY193" fmla="*/ 7095128 h 8346397"/>
                <a:gd name="connsiteX194" fmla="*/ 2098921 w 4233616"/>
                <a:gd name="connsiteY194" fmla="*/ 7033215 h 8346397"/>
                <a:gd name="connsiteX195" fmla="*/ 2056058 w 4233616"/>
                <a:gd name="connsiteY195" fmla="*/ 7059409 h 8346397"/>
                <a:gd name="connsiteX196" fmla="*/ 1996527 w 4233616"/>
                <a:gd name="connsiteY196" fmla="*/ 6957015 h 8346397"/>
                <a:gd name="connsiteX197" fmla="*/ 1879846 w 4233616"/>
                <a:gd name="connsiteY197" fmla="*/ 6983209 h 8346397"/>
                <a:gd name="connsiteX198" fmla="*/ 1815552 w 4233616"/>
                <a:gd name="connsiteY198" fmla="*/ 6987972 h 8346397"/>
                <a:gd name="connsiteX199" fmla="*/ 1765546 w 4233616"/>
                <a:gd name="connsiteY199" fmla="*/ 6983210 h 8346397"/>
                <a:gd name="connsiteX200" fmla="*/ 1708396 w 4233616"/>
                <a:gd name="connsiteY200" fmla="*/ 7028453 h 8346397"/>
                <a:gd name="connsiteX201" fmla="*/ 1529802 w 4233616"/>
                <a:gd name="connsiteY201" fmla="*/ 6987972 h 8346397"/>
                <a:gd name="connsiteX202" fmla="*/ 1553614 w 4233616"/>
                <a:gd name="connsiteY202" fmla="*/ 7114178 h 8346397"/>
                <a:gd name="connsiteX203" fmla="*/ 1477415 w 4233616"/>
                <a:gd name="connsiteY203" fmla="*/ 7159422 h 8346397"/>
                <a:gd name="connsiteX204" fmla="*/ 1415502 w 4233616"/>
                <a:gd name="connsiteY204" fmla="*/ 7226096 h 8346397"/>
                <a:gd name="connsiteX205" fmla="*/ 1265483 w 4233616"/>
                <a:gd name="connsiteY205" fmla="*/ 7218953 h 8346397"/>
                <a:gd name="connsiteX206" fmla="*/ 1213096 w 4233616"/>
                <a:gd name="connsiteY20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234652 w 4233616"/>
                <a:gd name="connsiteY8" fmla="*/ 2880313 h 8346397"/>
                <a:gd name="connsiteX9" fmla="*/ 2182265 w 4233616"/>
                <a:gd name="connsiteY9" fmla="*/ 2811257 h 8346397"/>
                <a:gd name="connsiteX10" fmla="*/ 2115590 w 4233616"/>
                <a:gd name="connsiteY10" fmla="*/ 2727913 h 8346397"/>
                <a:gd name="connsiteX11" fmla="*/ 2091777 w 4233616"/>
                <a:gd name="connsiteY11" fmla="*/ 2670763 h 8346397"/>
                <a:gd name="connsiteX12" fmla="*/ 2006845 w 4233616"/>
                <a:gd name="connsiteY12" fmla="*/ 2527095 h 8346397"/>
                <a:gd name="connsiteX13" fmla="*/ 1953665 w 4233616"/>
                <a:gd name="connsiteY13" fmla="*/ 2451688 h 8346397"/>
                <a:gd name="connsiteX14" fmla="*/ 2006052 w 4233616"/>
                <a:gd name="connsiteY14" fmla="*/ 2337388 h 8346397"/>
                <a:gd name="connsiteX15" fmla="*/ 2072727 w 4233616"/>
                <a:gd name="connsiteY15" fmla="*/ 2256426 h 8346397"/>
                <a:gd name="connsiteX16" fmla="*/ 2056058 w 4233616"/>
                <a:gd name="connsiteY16" fmla="*/ 2223088 h 8346397"/>
                <a:gd name="connsiteX17" fmla="*/ 2067965 w 4233616"/>
                <a:gd name="connsiteY17" fmla="*/ 2130220 h 8346397"/>
                <a:gd name="connsiteX18" fmla="*/ 2137021 w 4233616"/>
                <a:gd name="connsiteY18" fmla="*/ 1992107 h 8346397"/>
                <a:gd name="connsiteX19" fmla="*/ 2165596 w 4233616"/>
                <a:gd name="connsiteY19" fmla="*/ 1944482 h 8346397"/>
                <a:gd name="connsiteX20" fmla="*/ 2203696 w 4233616"/>
                <a:gd name="connsiteY20" fmla="*/ 1937338 h 8346397"/>
                <a:gd name="connsiteX21" fmla="*/ 2198933 w 4233616"/>
                <a:gd name="connsiteY21" fmla="*/ 1906382 h 8346397"/>
                <a:gd name="connsiteX22" fmla="*/ 2406102 w 4233616"/>
                <a:gd name="connsiteY22" fmla="*/ 1782557 h 8346397"/>
                <a:gd name="connsiteX23" fmla="*/ 2494208 w 4233616"/>
                <a:gd name="connsiteY23" fmla="*/ 1715882 h 8346397"/>
                <a:gd name="connsiteX24" fmla="*/ 2513258 w 4233616"/>
                <a:gd name="connsiteY24" fmla="*/ 1630157 h 8346397"/>
                <a:gd name="connsiteX25" fmla="*/ 2522784 w 4233616"/>
                <a:gd name="connsiteY25" fmla="*/ 1584913 h 8346397"/>
                <a:gd name="connsiteX26" fmla="*/ 2577552 w 4233616"/>
                <a:gd name="connsiteY26" fmla="*/ 1527763 h 8346397"/>
                <a:gd name="connsiteX27" fmla="*/ 2606127 w 4233616"/>
                <a:gd name="connsiteY27" fmla="*/ 1499188 h 8346397"/>
                <a:gd name="connsiteX28" fmla="*/ 2634702 w 4233616"/>
                <a:gd name="connsiteY28" fmla="*/ 1492045 h 8346397"/>
                <a:gd name="connsiteX29" fmla="*/ 2672802 w 4233616"/>
                <a:gd name="connsiteY29" fmla="*/ 1368220 h 8346397"/>
                <a:gd name="connsiteX30" fmla="*/ 2806153 w 4233616"/>
                <a:gd name="connsiteY30" fmla="*/ 1334883 h 8346397"/>
                <a:gd name="connsiteX31" fmla="*/ 2944265 w 4233616"/>
                <a:gd name="connsiteY31" fmla="*/ 1325357 h 8346397"/>
                <a:gd name="connsiteX32" fmla="*/ 2968077 w 4233616"/>
                <a:gd name="connsiteY32" fmla="*/ 1206295 h 8346397"/>
                <a:gd name="connsiteX33" fmla="*/ 3049040 w 4233616"/>
                <a:gd name="connsiteY33" fmla="*/ 1169783 h 8346397"/>
                <a:gd name="connsiteX34" fmla="*/ 3153814 w 4233616"/>
                <a:gd name="connsiteY34" fmla="*/ 1125332 h 8346397"/>
                <a:gd name="connsiteX35" fmla="*/ 3225252 w 4233616"/>
                <a:gd name="connsiteY35" fmla="*/ 1049132 h 8346397"/>
                <a:gd name="connsiteX36" fmla="*/ 3310977 w 4233616"/>
                <a:gd name="connsiteY36" fmla="*/ 996745 h 8346397"/>
                <a:gd name="connsiteX37" fmla="*/ 3056977 w 4233616"/>
                <a:gd name="connsiteY37" fmla="*/ 982457 h 8346397"/>
                <a:gd name="connsiteX38" fmla="*/ 2958552 w 4233616"/>
                <a:gd name="connsiteY38" fmla="*/ 976107 h 8346397"/>
                <a:gd name="connsiteX39" fmla="*/ 2926802 w 4233616"/>
                <a:gd name="connsiteY39" fmla="*/ 906257 h 8346397"/>
                <a:gd name="connsiteX40" fmla="*/ 2866477 w 4233616"/>
                <a:gd name="connsiteY40" fmla="*/ 893559 h 8346397"/>
                <a:gd name="connsiteX41" fmla="*/ 2799802 w 4233616"/>
                <a:gd name="connsiteY41" fmla="*/ 874507 h 8346397"/>
                <a:gd name="connsiteX42" fmla="*/ 2761702 w 4233616"/>
                <a:gd name="connsiteY42" fmla="*/ 807832 h 8346397"/>
                <a:gd name="connsiteX43" fmla="*/ 2609302 w 4233616"/>
                <a:gd name="connsiteY43" fmla="*/ 760207 h 8346397"/>
                <a:gd name="connsiteX44" fmla="*/ 2580727 w 4233616"/>
                <a:gd name="connsiteY44" fmla="*/ 604632 h 8346397"/>
                <a:gd name="connsiteX45" fmla="*/ 2526752 w 4233616"/>
                <a:gd name="connsiteY45" fmla="*/ 531609 h 8346397"/>
                <a:gd name="connsiteX46" fmla="*/ 2596602 w 4233616"/>
                <a:gd name="connsiteY46" fmla="*/ 407782 h 8346397"/>
                <a:gd name="connsiteX47" fmla="*/ 2629939 w 4233616"/>
                <a:gd name="connsiteY47" fmla="*/ 310947 h 8346397"/>
                <a:gd name="connsiteX48" fmla="*/ 2517227 w 4233616"/>
                <a:gd name="connsiteY48" fmla="*/ 239507 h 8346397"/>
                <a:gd name="connsiteX49" fmla="*/ 2402927 w 4233616"/>
                <a:gd name="connsiteY49" fmla="*/ 271257 h 8346397"/>
                <a:gd name="connsiteX50" fmla="*/ 2275927 w 4233616"/>
                <a:gd name="connsiteY50" fmla="*/ 198232 h 8346397"/>
                <a:gd name="connsiteX51" fmla="*/ 2133052 w 4233616"/>
                <a:gd name="connsiteY51" fmla="*/ 233157 h 8346397"/>
                <a:gd name="connsiteX52" fmla="*/ 1913977 w 4233616"/>
                <a:gd name="connsiteY52" fmla="*/ 36309 h 8346397"/>
                <a:gd name="connsiteX53" fmla="*/ 1777452 w 4233616"/>
                <a:gd name="connsiteY53" fmla="*/ 13289 h 8346397"/>
                <a:gd name="connsiteX54" fmla="*/ 1703633 w 4233616"/>
                <a:gd name="connsiteY54" fmla="*/ 41864 h 8346397"/>
                <a:gd name="connsiteX55" fmla="*/ 1615527 w 4233616"/>
                <a:gd name="connsiteY55" fmla="*/ 75203 h 8346397"/>
                <a:gd name="connsiteX56" fmla="*/ 1515515 w 4233616"/>
                <a:gd name="connsiteY56" fmla="*/ 129971 h 8346397"/>
                <a:gd name="connsiteX57" fmla="*/ 1525040 w 4233616"/>
                <a:gd name="connsiteY57" fmla="*/ 194264 h 8346397"/>
                <a:gd name="connsiteX58" fmla="*/ 1505990 w 4233616"/>
                <a:gd name="connsiteY58" fmla="*/ 251415 h 8346397"/>
                <a:gd name="connsiteX59" fmla="*/ 1413121 w 4233616"/>
                <a:gd name="connsiteY59" fmla="*/ 270464 h 8346397"/>
                <a:gd name="connsiteX60" fmla="*/ 1339302 w 4233616"/>
                <a:gd name="connsiteY60" fmla="*/ 306184 h 8346397"/>
                <a:gd name="connsiteX61" fmla="*/ 1260721 w 4233616"/>
                <a:gd name="connsiteY61" fmla="*/ 346665 h 8346397"/>
                <a:gd name="connsiteX62" fmla="*/ 1191665 w 4233616"/>
                <a:gd name="connsiteY62" fmla="*/ 272847 h 8346397"/>
                <a:gd name="connsiteX63" fmla="*/ 1082127 w 4233616"/>
                <a:gd name="connsiteY63" fmla="*/ 353809 h 8346397"/>
                <a:gd name="connsiteX64" fmla="*/ 1020215 w 4233616"/>
                <a:gd name="connsiteY64" fmla="*/ 420484 h 8346397"/>
                <a:gd name="connsiteX65" fmla="*/ 858290 w 4233616"/>
                <a:gd name="connsiteY65" fmla="*/ 301422 h 8346397"/>
                <a:gd name="connsiteX66" fmla="*/ 796377 w 4233616"/>
                <a:gd name="connsiteY66" fmla="*/ 406196 h 8346397"/>
                <a:gd name="connsiteX67" fmla="*/ 755896 w 4233616"/>
                <a:gd name="connsiteY67" fmla="*/ 341903 h 8346397"/>
                <a:gd name="connsiteX68" fmla="*/ 689221 w 4233616"/>
                <a:gd name="connsiteY68" fmla="*/ 270465 h 8346397"/>
                <a:gd name="connsiteX69" fmla="*/ 667790 w 4233616"/>
                <a:gd name="connsiteY69" fmla="*/ 313328 h 8346397"/>
                <a:gd name="connsiteX70" fmla="*/ 620165 w 4233616"/>
                <a:gd name="connsiteY70" fmla="*/ 382384 h 8346397"/>
                <a:gd name="connsiteX71" fmla="*/ 589208 w 4233616"/>
                <a:gd name="connsiteY71" fmla="*/ 396672 h 8346397"/>
                <a:gd name="connsiteX72" fmla="*/ 498721 w 4233616"/>
                <a:gd name="connsiteY72" fmla="*/ 482397 h 8346397"/>
                <a:gd name="connsiteX73" fmla="*/ 396327 w 4233616"/>
                <a:gd name="connsiteY73" fmla="*/ 380003 h 8346397"/>
                <a:gd name="connsiteX74" fmla="*/ 243927 w 4233616"/>
                <a:gd name="connsiteY74" fmla="*/ 294278 h 8346397"/>
                <a:gd name="connsiteX75" fmla="*/ 174871 w 4233616"/>
                <a:gd name="connsiteY75" fmla="*/ 327615 h 8346397"/>
                <a:gd name="connsiteX76" fmla="*/ 127246 w 4233616"/>
                <a:gd name="connsiteY76" fmla="*/ 410959 h 8346397"/>
                <a:gd name="connsiteX77" fmla="*/ 43902 w 4233616"/>
                <a:gd name="connsiteY77" fmla="*/ 472872 h 8346397"/>
                <a:gd name="connsiteX78" fmla="*/ 8183 w 4233616"/>
                <a:gd name="connsiteY78" fmla="*/ 484778 h 8346397"/>
                <a:gd name="connsiteX79" fmla="*/ 198683 w 4233616"/>
                <a:gd name="connsiteY79" fmla="*/ 689565 h 8346397"/>
                <a:gd name="connsiteX80" fmla="*/ 265359 w 4233616"/>
                <a:gd name="connsiteY80" fmla="*/ 706234 h 8346397"/>
                <a:gd name="connsiteX81" fmla="*/ 298697 w 4233616"/>
                <a:gd name="connsiteY81" fmla="*/ 730047 h 8346397"/>
                <a:gd name="connsiteX82" fmla="*/ 296315 w 4233616"/>
                <a:gd name="connsiteY82" fmla="*/ 901496 h 8346397"/>
                <a:gd name="connsiteX83" fmla="*/ 362990 w 4233616"/>
                <a:gd name="connsiteY83" fmla="*/ 906259 h 8346397"/>
                <a:gd name="connsiteX84" fmla="*/ 401090 w 4233616"/>
                <a:gd name="connsiteY84" fmla="*/ 856253 h 8346397"/>
                <a:gd name="connsiteX85" fmla="*/ 482052 w 4233616"/>
                <a:gd name="connsiteY85" fmla="*/ 894353 h 8346397"/>
                <a:gd name="connsiteX86" fmla="*/ 420140 w 4233616"/>
                <a:gd name="connsiteY86" fmla="*/ 1039609 h 8346397"/>
                <a:gd name="connsiteX87" fmla="*/ 434427 w 4233616"/>
                <a:gd name="connsiteY87" fmla="*/ 1087234 h 8346397"/>
                <a:gd name="connsiteX88" fmla="*/ 379658 w 4233616"/>
                <a:gd name="connsiteY88" fmla="*/ 1139622 h 8346397"/>
                <a:gd name="connsiteX89" fmla="*/ 415377 w 4233616"/>
                <a:gd name="connsiteY89" fmla="*/ 1168196 h 8346397"/>
                <a:gd name="connsiteX90" fmla="*/ 486815 w 4233616"/>
                <a:gd name="connsiteY90" fmla="*/ 1256303 h 8346397"/>
                <a:gd name="connsiteX91" fmla="*/ 527296 w 4233616"/>
                <a:gd name="connsiteY91" fmla="*/ 1344409 h 8346397"/>
                <a:gd name="connsiteX92" fmla="*/ 636833 w 4233616"/>
                <a:gd name="connsiteY92" fmla="*/ 1396797 h 8346397"/>
                <a:gd name="connsiteX93" fmla="*/ 746371 w 4233616"/>
                <a:gd name="connsiteY93" fmla="*/ 1420609 h 8346397"/>
                <a:gd name="connsiteX94" fmla="*/ 829715 w 4233616"/>
                <a:gd name="connsiteY94" fmla="*/ 1468234 h 8346397"/>
                <a:gd name="connsiteX95" fmla="*/ 913058 w 4233616"/>
                <a:gd name="connsiteY95" fmla="*/ 1442040 h 8346397"/>
                <a:gd name="connsiteX96" fmla="*/ 994021 w 4233616"/>
                <a:gd name="connsiteY96" fmla="*/ 1368222 h 8346397"/>
                <a:gd name="connsiteX97" fmla="*/ 1103558 w 4233616"/>
                <a:gd name="connsiteY97" fmla="*/ 1351553 h 8346397"/>
                <a:gd name="connsiteX98" fmla="*/ 1170233 w 4233616"/>
                <a:gd name="connsiteY98" fmla="*/ 1356315 h 8346397"/>
                <a:gd name="connsiteX99" fmla="*/ 1329777 w 4233616"/>
                <a:gd name="connsiteY99" fmla="*/ 1465853 h 8346397"/>
                <a:gd name="connsiteX100" fmla="*/ 1389308 w 4233616"/>
                <a:gd name="connsiteY100" fmla="*/ 1494428 h 8346397"/>
                <a:gd name="connsiteX101" fmla="*/ 1260721 w 4233616"/>
                <a:gd name="connsiteY101" fmla="*/ 1596822 h 8346397"/>
                <a:gd name="connsiteX102" fmla="*/ 1263102 w 4233616"/>
                <a:gd name="connsiteY102" fmla="*/ 1661115 h 8346397"/>
                <a:gd name="connsiteX103" fmla="*/ 1425027 w 4233616"/>
                <a:gd name="connsiteY103" fmla="*/ 1613490 h 8346397"/>
                <a:gd name="connsiteX104" fmla="*/ 1386927 w 4233616"/>
                <a:gd name="connsiteY104" fmla="*/ 1677784 h 8346397"/>
                <a:gd name="connsiteX105" fmla="*/ 1405977 w 4233616"/>
                <a:gd name="connsiteY105" fmla="*/ 1751603 h 8346397"/>
                <a:gd name="connsiteX106" fmla="*/ 1517896 w 4233616"/>
                <a:gd name="connsiteY106" fmla="*/ 1787322 h 8346397"/>
                <a:gd name="connsiteX107" fmla="*/ 1591715 w 4233616"/>
                <a:gd name="connsiteY107" fmla="*/ 1803990 h 8346397"/>
                <a:gd name="connsiteX108" fmla="*/ 1501227 w 4233616"/>
                <a:gd name="connsiteY108" fmla="*/ 1934959 h 8346397"/>
                <a:gd name="connsiteX109" fmla="*/ 1494083 w 4233616"/>
                <a:gd name="connsiteY109" fmla="*/ 1984965 h 8346397"/>
                <a:gd name="connsiteX110" fmla="*/ 1422646 w 4233616"/>
                <a:gd name="connsiteY110" fmla="*/ 2020684 h 8346397"/>
                <a:gd name="connsiteX111" fmla="*/ 1391690 w 4233616"/>
                <a:gd name="connsiteY111" fmla="*/ 2082597 h 8346397"/>
                <a:gd name="connsiteX112" fmla="*/ 1260721 w 4233616"/>
                <a:gd name="connsiteY112" fmla="*/ 2056403 h 8346397"/>
                <a:gd name="connsiteX113" fmla="*/ 1139277 w 4233616"/>
                <a:gd name="connsiteY113" fmla="*/ 2056402 h 8346397"/>
                <a:gd name="connsiteX114" fmla="*/ 1072602 w 4233616"/>
                <a:gd name="connsiteY114" fmla="*/ 2084978 h 8346397"/>
                <a:gd name="connsiteX115" fmla="*/ 1065458 w 4233616"/>
                <a:gd name="connsiteY115" fmla="*/ 2184990 h 8346397"/>
                <a:gd name="connsiteX116" fmla="*/ 977352 w 4233616"/>
                <a:gd name="connsiteY116" fmla="*/ 2273097 h 8346397"/>
                <a:gd name="connsiteX117" fmla="*/ 1120227 w 4233616"/>
                <a:gd name="connsiteY117" fmla="*/ 2335009 h 8346397"/>
                <a:gd name="connsiteX118" fmla="*/ 1170234 w 4233616"/>
                <a:gd name="connsiteY118" fmla="*/ 2370727 h 8346397"/>
                <a:gd name="connsiteX119" fmla="*/ 1222621 w 4233616"/>
                <a:gd name="connsiteY119" fmla="*/ 2387397 h 8346397"/>
                <a:gd name="connsiteX120" fmla="*/ 1272627 w 4233616"/>
                <a:gd name="connsiteY120" fmla="*/ 2437403 h 8346397"/>
                <a:gd name="connsiteX121" fmla="*/ 1329777 w 4233616"/>
                <a:gd name="connsiteY121" fmla="*/ 2458834 h 8346397"/>
                <a:gd name="connsiteX122" fmla="*/ 1422646 w 4233616"/>
                <a:gd name="connsiteY122" fmla="*/ 2535034 h 8346397"/>
                <a:gd name="connsiteX123" fmla="*/ 1508371 w 4233616"/>
                <a:gd name="connsiteY123" fmla="*/ 2568373 h 8346397"/>
                <a:gd name="connsiteX124" fmla="*/ 1641721 w 4233616"/>
                <a:gd name="connsiteY124" fmla="*/ 2716009 h 8346397"/>
                <a:gd name="connsiteX125" fmla="*/ 1725065 w 4233616"/>
                <a:gd name="connsiteY125" fmla="*/ 2870790 h 8346397"/>
                <a:gd name="connsiteX126" fmla="*/ 1850477 w 4233616"/>
                <a:gd name="connsiteY126" fmla="*/ 2931907 h 8346397"/>
                <a:gd name="connsiteX127" fmla="*/ 1896514 w 4233616"/>
                <a:gd name="connsiteY127" fmla="*/ 2977947 h 8346397"/>
                <a:gd name="connsiteX128" fmla="*/ 1927471 w 4233616"/>
                <a:gd name="connsiteY128" fmla="*/ 3082722 h 8346397"/>
                <a:gd name="connsiteX129" fmla="*/ 1989383 w 4233616"/>
                <a:gd name="connsiteY129" fmla="*/ 3185115 h 8346397"/>
                <a:gd name="connsiteX130" fmla="*/ 2051296 w 4233616"/>
                <a:gd name="connsiteY130" fmla="*/ 3223215 h 8346397"/>
                <a:gd name="connsiteX131" fmla="*/ 2182265 w 4233616"/>
                <a:gd name="connsiteY131" fmla="*/ 3370853 h 8346397"/>
                <a:gd name="connsiteX132" fmla="*/ 2325139 w 4233616"/>
                <a:gd name="connsiteY132" fmla="*/ 3447053 h 8346397"/>
                <a:gd name="connsiteX133" fmla="*/ 2384671 w 4233616"/>
                <a:gd name="connsiteY133" fmla="*/ 3532778 h 8346397"/>
                <a:gd name="connsiteX134" fmla="*/ 2432296 w 4233616"/>
                <a:gd name="connsiteY134" fmla="*/ 3599453 h 8346397"/>
                <a:gd name="connsiteX135" fmla="*/ 2479921 w 4233616"/>
                <a:gd name="connsiteY135" fmla="*/ 3589929 h 8346397"/>
                <a:gd name="connsiteX136" fmla="*/ 2484683 w 4233616"/>
                <a:gd name="connsiteY136" fmla="*/ 3742328 h 8346397"/>
                <a:gd name="connsiteX137" fmla="*/ 2537071 w 4233616"/>
                <a:gd name="connsiteY137" fmla="*/ 3835197 h 8346397"/>
                <a:gd name="connsiteX138" fmla="*/ 2529927 w 4233616"/>
                <a:gd name="connsiteY138" fmla="*/ 3873297 h 8346397"/>
                <a:gd name="connsiteX139" fmla="*/ 2598983 w 4233616"/>
                <a:gd name="connsiteY139" fmla="*/ 3909015 h 8346397"/>
                <a:gd name="connsiteX140" fmla="*/ 2656133 w 4233616"/>
                <a:gd name="connsiteY140" fmla="*/ 3854247 h 8346397"/>
                <a:gd name="connsiteX141" fmla="*/ 2689471 w 4233616"/>
                <a:gd name="connsiteY141" fmla="*/ 3937590 h 8346397"/>
                <a:gd name="connsiteX142" fmla="*/ 2734715 w 4233616"/>
                <a:gd name="connsiteY142" fmla="*/ 3982834 h 8346397"/>
                <a:gd name="connsiteX143" fmla="*/ 2808533 w 4233616"/>
                <a:gd name="connsiteY143" fmla="*/ 4006647 h 8346397"/>
                <a:gd name="connsiteX144" fmla="*/ 2860921 w 4233616"/>
                <a:gd name="connsiteY144" fmla="*/ 4075703 h 8346397"/>
                <a:gd name="connsiteX145" fmla="*/ 2946646 w 4233616"/>
                <a:gd name="connsiteY145" fmla="*/ 4130472 h 8346397"/>
                <a:gd name="connsiteX146" fmla="*/ 2999033 w 4233616"/>
                <a:gd name="connsiteY146" fmla="*/ 4163809 h 8346397"/>
                <a:gd name="connsiteX147" fmla="*/ 2870446 w 4233616"/>
                <a:gd name="connsiteY147" fmla="*/ 4256678 h 8346397"/>
                <a:gd name="connsiteX148" fmla="*/ 2868064 w 4233616"/>
                <a:gd name="connsiteY148" fmla="*/ 4311446 h 8346397"/>
                <a:gd name="connsiteX149" fmla="*/ 2970458 w 4233616"/>
                <a:gd name="connsiteY149" fmla="*/ 4428128 h 8346397"/>
                <a:gd name="connsiteX150" fmla="*/ 3065708 w 4233616"/>
                <a:gd name="connsiteY150" fmla="*/ 4490040 h 8346397"/>
                <a:gd name="connsiteX151" fmla="*/ 3096665 w 4233616"/>
                <a:gd name="connsiteY151" fmla="*/ 4528140 h 8346397"/>
                <a:gd name="connsiteX152" fmla="*/ 3082377 w 4233616"/>
                <a:gd name="connsiteY152" fmla="*/ 4609103 h 8346397"/>
                <a:gd name="connsiteX153" fmla="*/ 3077615 w 4233616"/>
                <a:gd name="connsiteY153" fmla="*/ 4692447 h 8346397"/>
                <a:gd name="connsiteX154" fmla="*/ 3034752 w 4233616"/>
                <a:gd name="connsiteY154" fmla="*/ 4701972 h 8346397"/>
                <a:gd name="connsiteX155" fmla="*/ 3008558 w 4233616"/>
                <a:gd name="connsiteY155" fmla="*/ 4718640 h 8346397"/>
                <a:gd name="connsiteX156" fmla="*/ 3053802 w 4233616"/>
                <a:gd name="connsiteY156" fmla="*/ 4795632 h 8346397"/>
                <a:gd name="connsiteX157" fmla="*/ 3037133 w 4233616"/>
                <a:gd name="connsiteY157" fmla="*/ 4868659 h 8346397"/>
                <a:gd name="connsiteX158" fmla="*/ 3020465 w 4233616"/>
                <a:gd name="connsiteY158" fmla="*/ 5004390 h 8346397"/>
                <a:gd name="connsiteX159" fmla="*/ 2982365 w 4233616"/>
                <a:gd name="connsiteY159" fmla="*/ 5044872 h 8346397"/>
                <a:gd name="connsiteX160" fmla="*/ 2965696 w 4233616"/>
                <a:gd name="connsiteY160" fmla="*/ 5166315 h 8346397"/>
                <a:gd name="connsiteX161" fmla="*/ 2937121 w 4233616"/>
                <a:gd name="connsiteY161" fmla="*/ 5285378 h 8346397"/>
                <a:gd name="connsiteX162" fmla="*/ 2989508 w 4233616"/>
                <a:gd name="connsiteY162" fmla="*/ 5302047 h 8346397"/>
                <a:gd name="connsiteX163" fmla="*/ 2987127 w 4233616"/>
                <a:gd name="connsiteY163" fmla="*/ 5347290 h 8346397"/>
                <a:gd name="connsiteX164" fmla="*/ 2984746 w 4233616"/>
                <a:gd name="connsiteY164" fmla="*/ 5402059 h 8346397"/>
                <a:gd name="connsiteX165" fmla="*/ 3041896 w 4233616"/>
                <a:gd name="connsiteY165" fmla="*/ 5471115 h 8346397"/>
                <a:gd name="connsiteX166" fmla="*/ 3089521 w 4233616"/>
                <a:gd name="connsiteY166" fmla="*/ 5597322 h 8346397"/>
                <a:gd name="connsiteX167" fmla="*/ 2996652 w 4233616"/>
                <a:gd name="connsiteY167" fmla="*/ 5887834 h 8346397"/>
                <a:gd name="connsiteX168" fmla="*/ 3018083 w 4233616"/>
                <a:gd name="connsiteY168" fmla="*/ 5942603 h 8346397"/>
                <a:gd name="connsiteX169" fmla="*/ 3044277 w 4233616"/>
                <a:gd name="connsiteY169" fmla="*/ 5994990 h 8346397"/>
                <a:gd name="connsiteX170" fmla="*/ 3049040 w 4233616"/>
                <a:gd name="connsiteY170" fmla="*/ 6099765 h 8346397"/>
                <a:gd name="connsiteX171" fmla="*/ 3028402 w 4233616"/>
                <a:gd name="connsiteY171" fmla="*/ 6195807 h 8346397"/>
                <a:gd name="connsiteX172" fmla="*/ 2956170 w 4233616"/>
                <a:gd name="connsiteY172" fmla="*/ 6259310 h 8346397"/>
                <a:gd name="connsiteX173" fmla="*/ 2920452 w 4233616"/>
                <a:gd name="connsiteY173" fmla="*/ 6240259 h 8346397"/>
                <a:gd name="connsiteX174" fmla="*/ 2849015 w 4233616"/>
                <a:gd name="connsiteY174" fmla="*/ 6252165 h 8346397"/>
                <a:gd name="connsiteX175" fmla="*/ 2713283 w 4233616"/>
                <a:gd name="connsiteY175" fmla="*/ 6364084 h 8346397"/>
                <a:gd name="connsiteX176" fmla="*/ 2606127 w 4233616"/>
                <a:gd name="connsiteY176" fmla="*/ 6349797 h 8346397"/>
                <a:gd name="connsiteX177" fmla="*/ 2575171 w 4233616"/>
                <a:gd name="connsiteY177" fmla="*/ 6378372 h 8346397"/>
                <a:gd name="connsiteX178" fmla="*/ 2508495 w 4233616"/>
                <a:gd name="connsiteY178" fmla="*/ 6423614 h 8346397"/>
                <a:gd name="connsiteX179" fmla="*/ 2391815 w 4233616"/>
                <a:gd name="connsiteY179" fmla="*/ 6411709 h 8346397"/>
                <a:gd name="connsiteX180" fmla="*/ 2368002 w 4233616"/>
                <a:gd name="connsiteY180" fmla="*/ 6528390 h 8346397"/>
                <a:gd name="connsiteX181" fmla="*/ 2363240 w 4233616"/>
                <a:gd name="connsiteY181" fmla="*/ 6564109 h 8346397"/>
                <a:gd name="connsiteX182" fmla="*/ 2339428 w 4233616"/>
                <a:gd name="connsiteY182" fmla="*/ 6583159 h 8346397"/>
                <a:gd name="connsiteX183" fmla="*/ 2141783 w 4233616"/>
                <a:gd name="connsiteY183" fmla="*/ 6535534 h 8346397"/>
                <a:gd name="connsiteX184" fmla="*/ 2103683 w 4233616"/>
                <a:gd name="connsiteY184" fmla="*/ 6587922 h 8346397"/>
                <a:gd name="connsiteX185" fmla="*/ 2072727 w 4233616"/>
                <a:gd name="connsiteY185" fmla="*/ 6683172 h 8346397"/>
                <a:gd name="connsiteX186" fmla="*/ 2039389 w 4233616"/>
                <a:gd name="connsiteY186" fmla="*/ 6747465 h 8346397"/>
                <a:gd name="connsiteX187" fmla="*/ 2051296 w 4233616"/>
                <a:gd name="connsiteY187" fmla="*/ 6809378 h 8346397"/>
                <a:gd name="connsiteX188" fmla="*/ 2184646 w 4233616"/>
                <a:gd name="connsiteY188" fmla="*/ 6921297 h 8346397"/>
                <a:gd name="connsiteX189" fmla="*/ 2253702 w 4233616"/>
                <a:gd name="connsiteY189" fmla="*/ 6954634 h 8346397"/>
                <a:gd name="connsiteX190" fmla="*/ 2237033 w 4233616"/>
                <a:gd name="connsiteY190" fmla="*/ 6978447 h 8346397"/>
                <a:gd name="connsiteX191" fmla="*/ 2201315 w 4233616"/>
                <a:gd name="connsiteY191" fmla="*/ 6997497 h 8346397"/>
                <a:gd name="connsiteX192" fmla="*/ 2234652 w 4233616"/>
                <a:gd name="connsiteY192" fmla="*/ 7073697 h 8346397"/>
                <a:gd name="connsiteX193" fmla="*/ 2203696 w 4233616"/>
                <a:gd name="connsiteY193" fmla="*/ 7095128 h 8346397"/>
                <a:gd name="connsiteX194" fmla="*/ 2098921 w 4233616"/>
                <a:gd name="connsiteY194" fmla="*/ 7033215 h 8346397"/>
                <a:gd name="connsiteX195" fmla="*/ 2056058 w 4233616"/>
                <a:gd name="connsiteY195" fmla="*/ 7059409 h 8346397"/>
                <a:gd name="connsiteX196" fmla="*/ 1996527 w 4233616"/>
                <a:gd name="connsiteY196" fmla="*/ 6957015 h 8346397"/>
                <a:gd name="connsiteX197" fmla="*/ 1879846 w 4233616"/>
                <a:gd name="connsiteY197" fmla="*/ 6983209 h 8346397"/>
                <a:gd name="connsiteX198" fmla="*/ 1815552 w 4233616"/>
                <a:gd name="connsiteY198" fmla="*/ 6987972 h 8346397"/>
                <a:gd name="connsiteX199" fmla="*/ 1765546 w 4233616"/>
                <a:gd name="connsiteY199" fmla="*/ 6983210 h 8346397"/>
                <a:gd name="connsiteX200" fmla="*/ 1708396 w 4233616"/>
                <a:gd name="connsiteY200" fmla="*/ 7028453 h 8346397"/>
                <a:gd name="connsiteX201" fmla="*/ 1529802 w 4233616"/>
                <a:gd name="connsiteY201" fmla="*/ 6987972 h 8346397"/>
                <a:gd name="connsiteX202" fmla="*/ 1553614 w 4233616"/>
                <a:gd name="connsiteY202" fmla="*/ 7114178 h 8346397"/>
                <a:gd name="connsiteX203" fmla="*/ 1477415 w 4233616"/>
                <a:gd name="connsiteY203" fmla="*/ 7159422 h 8346397"/>
                <a:gd name="connsiteX204" fmla="*/ 1415502 w 4233616"/>
                <a:gd name="connsiteY204" fmla="*/ 7226096 h 8346397"/>
                <a:gd name="connsiteX205" fmla="*/ 1265483 w 4233616"/>
                <a:gd name="connsiteY205" fmla="*/ 7218953 h 8346397"/>
                <a:gd name="connsiteX206" fmla="*/ 1213096 w 4233616"/>
                <a:gd name="connsiteY20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65621 w 4233616"/>
                <a:gd name="connsiteY7" fmla="*/ 2958895 h 8346397"/>
                <a:gd name="connsiteX8" fmla="*/ 2315615 w 4233616"/>
                <a:gd name="connsiteY8" fmla="*/ 2896982 h 8346397"/>
                <a:gd name="connsiteX9" fmla="*/ 2234652 w 4233616"/>
                <a:gd name="connsiteY9" fmla="*/ 2880313 h 8346397"/>
                <a:gd name="connsiteX10" fmla="*/ 2182265 w 4233616"/>
                <a:gd name="connsiteY10" fmla="*/ 2811257 h 8346397"/>
                <a:gd name="connsiteX11" fmla="*/ 2115590 w 4233616"/>
                <a:gd name="connsiteY11" fmla="*/ 2727913 h 8346397"/>
                <a:gd name="connsiteX12" fmla="*/ 2091777 w 4233616"/>
                <a:gd name="connsiteY12" fmla="*/ 2670763 h 8346397"/>
                <a:gd name="connsiteX13" fmla="*/ 2006845 w 4233616"/>
                <a:gd name="connsiteY13" fmla="*/ 2527095 h 8346397"/>
                <a:gd name="connsiteX14" fmla="*/ 1953665 w 4233616"/>
                <a:gd name="connsiteY14" fmla="*/ 2451688 h 8346397"/>
                <a:gd name="connsiteX15" fmla="*/ 2006052 w 4233616"/>
                <a:gd name="connsiteY15" fmla="*/ 2337388 h 8346397"/>
                <a:gd name="connsiteX16" fmla="*/ 2072727 w 4233616"/>
                <a:gd name="connsiteY16" fmla="*/ 2256426 h 8346397"/>
                <a:gd name="connsiteX17" fmla="*/ 2056058 w 4233616"/>
                <a:gd name="connsiteY17" fmla="*/ 2223088 h 8346397"/>
                <a:gd name="connsiteX18" fmla="*/ 2067965 w 4233616"/>
                <a:gd name="connsiteY18" fmla="*/ 2130220 h 8346397"/>
                <a:gd name="connsiteX19" fmla="*/ 2137021 w 4233616"/>
                <a:gd name="connsiteY19" fmla="*/ 1992107 h 8346397"/>
                <a:gd name="connsiteX20" fmla="*/ 2165596 w 4233616"/>
                <a:gd name="connsiteY20" fmla="*/ 1944482 h 8346397"/>
                <a:gd name="connsiteX21" fmla="*/ 2203696 w 4233616"/>
                <a:gd name="connsiteY21" fmla="*/ 1937338 h 8346397"/>
                <a:gd name="connsiteX22" fmla="*/ 2198933 w 4233616"/>
                <a:gd name="connsiteY22" fmla="*/ 1906382 h 8346397"/>
                <a:gd name="connsiteX23" fmla="*/ 2406102 w 4233616"/>
                <a:gd name="connsiteY23" fmla="*/ 1782557 h 8346397"/>
                <a:gd name="connsiteX24" fmla="*/ 2494208 w 4233616"/>
                <a:gd name="connsiteY24" fmla="*/ 1715882 h 8346397"/>
                <a:gd name="connsiteX25" fmla="*/ 2513258 w 4233616"/>
                <a:gd name="connsiteY25" fmla="*/ 1630157 h 8346397"/>
                <a:gd name="connsiteX26" fmla="*/ 2522784 w 4233616"/>
                <a:gd name="connsiteY26" fmla="*/ 1584913 h 8346397"/>
                <a:gd name="connsiteX27" fmla="*/ 2577552 w 4233616"/>
                <a:gd name="connsiteY27" fmla="*/ 1527763 h 8346397"/>
                <a:gd name="connsiteX28" fmla="*/ 2606127 w 4233616"/>
                <a:gd name="connsiteY28" fmla="*/ 1499188 h 8346397"/>
                <a:gd name="connsiteX29" fmla="*/ 2634702 w 4233616"/>
                <a:gd name="connsiteY29" fmla="*/ 1492045 h 8346397"/>
                <a:gd name="connsiteX30" fmla="*/ 2672802 w 4233616"/>
                <a:gd name="connsiteY30" fmla="*/ 1368220 h 8346397"/>
                <a:gd name="connsiteX31" fmla="*/ 2806153 w 4233616"/>
                <a:gd name="connsiteY31" fmla="*/ 1334883 h 8346397"/>
                <a:gd name="connsiteX32" fmla="*/ 2944265 w 4233616"/>
                <a:gd name="connsiteY32" fmla="*/ 1325357 h 8346397"/>
                <a:gd name="connsiteX33" fmla="*/ 2968077 w 4233616"/>
                <a:gd name="connsiteY33" fmla="*/ 1206295 h 8346397"/>
                <a:gd name="connsiteX34" fmla="*/ 3049040 w 4233616"/>
                <a:gd name="connsiteY34" fmla="*/ 1169783 h 8346397"/>
                <a:gd name="connsiteX35" fmla="*/ 3153814 w 4233616"/>
                <a:gd name="connsiteY35" fmla="*/ 1125332 h 8346397"/>
                <a:gd name="connsiteX36" fmla="*/ 3225252 w 4233616"/>
                <a:gd name="connsiteY36" fmla="*/ 1049132 h 8346397"/>
                <a:gd name="connsiteX37" fmla="*/ 3310977 w 4233616"/>
                <a:gd name="connsiteY37" fmla="*/ 996745 h 8346397"/>
                <a:gd name="connsiteX38" fmla="*/ 3056977 w 4233616"/>
                <a:gd name="connsiteY38" fmla="*/ 982457 h 8346397"/>
                <a:gd name="connsiteX39" fmla="*/ 2958552 w 4233616"/>
                <a:gd name="connsiteY39" fmla="*/ 976107 h 8346397"/>
                <a:gd name="connsiteX40" fmla="*/ 2926802 w 4233616"/>
                <a:gd name="connsiteY40" fmla="*/ 906257 h 8346397"/>
                <a:gd name="connsiteX41" fmla="*/ 2866477 w 4233616"/>
                <a:gd name="connsiteY41" fmla="*/ 893559 h 8346397"/>
                <a:gd name="connsiteX42" fmla="*/ 2799802 w 4233616"/>
                <a:gd name="connsiteY42" fmla="*/ 874507 h 8346397"/>
                <a:gd name="connsiteX43" fmla="*/ 2761702 w 4233616"/>
                <a:gd name="connsiteY43" fmla="*/ 807832 h 8346397"/>
                <a:gd name="connsiteX44" fmla="*/ 2609302 w 4233616"/>
                <a:gd name="connsiteY44" fmla="*/ 760207 h 8346397"/>
                <a:gd name="connsiteX45" fmla="*/ 2580727 w 4233616"/>
                <a:gd name="connsiteY45" fmla="*/ 604632 h 8346397"/>
                <a:gd name="connsiteX46" fmla="*/ 2526752 w 4233616"/>
                <a:gd name="connsiteY46" fmla="*/ 531609 h 8346397"/>
                <a:gd name="connsiteX47" fmla="*/ 2596602 w 4233616"/>
                <a:gd name="connsiteY47" fmla="*/ 407782 h 8346397"/>
                <a:gd name="connsiteX48" fmla="*/ 2629939 w 4233616"/>
                <a:gd name="connsiteY48" fmla="*/ 310947 h 8346397"/>
                <a:gd name="connsiteX49" fmla="*/ 2517227 w 4233616"/>
                <a:gd name="connsiteY49" fmla="*/ 239507 h 8346397"/>
                <a:gd name="connsiteX50" fmla="*/ 2402927 w 4233616"/>
                <a:gd name="connsiteY50" fmla="*/ 271257 h 8346397"/>
                <a:gd name="connsiteX51" fmla="*/ 2275927 w 4233616"/>
                <a:gd name="connsiteY51" fmla="*/ 198232 h 8346397"/>
                <a:gd name="connsiteX52" fmla="*/ 2133052 w 4233616"/>
                <a:gd name="connsiteY52" fmla="*/ 233157 h 8346397"/>
                <a:gd name="connsiteX53" fmla="*/ 1913977 w 4233616"/>
                <a:gd name="connsiteY53" fmla="*/ 36309 h 8346397"/>
                <a:gd name="connsiteX54" fmla="*/ 1777452 w 4233616"/>
                <a:gd name="connsiteY54" fmla="*/ 13289 h 8346397"/>
                <a:gd name="connsiteX55" fmla="*/ 1703633 w 4233616"/>
                <a:gd name="connsiteY55" fmla="*/ 41864 h 8346397"/>
                <a:gd name="connsiteX56" fmla="*/ 1615527 w 4233616"/>
                <a:gd name="connsiteY56" fmla="*/ 75203 h 8346397"/>
                <a:gd name="connsiteX57" fmla="*/ 1515515 w 4233616"/>
                <a:gd name="connsiteY57" fmla="*/ 129971 h 8346397"/>
                <a:gd name="connsiteX58" fmla="*/ 1525040 w 4233616"/>
                <a:gd name="connsiteY58" fmla="*/ 194264 h 8346397"/>
                <a:gd name="connsiteX59" fmla="*/ 1505990 w 4233616"/>
                <a:gd name="connsiteY59" fmla="*/ 251415 h 8346397"/>
                <a:gd name="connsiteX60" fmla="*/ 1413121 w 4233616"/>
                <a:gd name="connsiteY60" fmla="*/ 270464 h 8346397"/>
                <a:gd name="connsiteX61" fmla="*/ 1339302 w 4233616"/>
                <a:gd name="connsiteY61" fmla="*/ 306184 h 8346397"/>
                <a:gd name="connsiteX62" fmla="*/ 1260721 w 4233616"/>
                <a:gd name="connsiteY62" fmla="*/ 346665 h 8346397"/>
                <a:gd name="connsiteX63" fmla="*/ 1191665 w 4233616"/>
                <a:gd name="connsiteY63" fmla="*/ 272847 h 8346397"/>
                <a:gd name="connsiteX64" fmla="*/ 1082127 w 4233616"/>
                <a:gd name="connsiteY64" fmla="*/ 353809 h 8346397"/>
                <a:gd name="connsiteX65" fmla="*/ 1020215 w 4233616"/>
                <a:gd name="connsiteY65" fmla="*/ 420484 h 8346397"/>
                <a:gd name="connsiteX66" fmla="*/ 858290 w 4233616"/>
                <a:gd name="connsiteY66" fmla="*/ 301422 h 8346397"/>
                <a:gd name="connsiteX67" fmla="*/ 796377 w 4233616"/>
                <a:gd name="connsiteY67" fmla="*/ 406196 h 8346397"/>
                <a:gd name="connsiteX68" fmla="*/ 755896 w 4233616"/>
                <a:gd name="connsiteY68" fmla="*/ 341903 h 8346397"/>
                <a:gd name="connsiteX69" fmla="*/ 689221 w 4233616"/>
                <a:gd name="connsiteY69" fmla="*/ 270465 h 8346397"/>
                <a:gd name="connsiteX70" fmla="*/ 667790 w 4233616"/>
                <a:gd name="connsiteY70" fmla="*/ 313328 h 8346397"/>
                <a:gd name="connsiteX71" fmla="*/ 620165 w 4233616"/>
                <a:gd name="connsiteY71" fmla="*/ 382384 h 8346397"/>
                <a:gd name="connsiteX72" fmla="*/ 589208 w 4233616"/>
                <a:gd name="connsiteY72" fmla="*/ 396672 h 8346397"/>
                <a:gd name="connsiteX73" fmla="*/ 498721 w 4233616"/>
                <a:gd name="connsiteY73" fmla="*/ 482397 h 8346397"/>
                <a:gd name="connsiteX74" fmla="*/ 396327 w 4233616"/>
                <a:gd name="connsiteY74" fmla="*/ 380003 h 8346397"/>
                <a:gd name="connsiteX75" fmla="*/ 243927 w 4233616"/>
                <a:gd name="connsiteY75" fmla="*/ 294278 h 8346397"/>
                <a:gd name="connsiteX76" fmla="*/ 174871 w 4233616"/>
                <a:gd name="connsiteY76" fmla="*/ 327615 h 8346397"/>
                <a:gd name="connsiteX77" fmla="*/ 127246 w 4233616"/>
                <a:gd name="connsiteY77" fmla="*/ 410959 h 8346397"/>
                <a:gd name="connsiteX78" fmla="*/ 43902 w 4233616"/>
                <a:gd name="connsiteY78" fmla="*/ 472872 h 8346397"/>
                <a:gd name="connsiteX79" fmla="*/ 8183 w 4233616"/>
                <a:gd name="connsiteY79" fmla="*/ 484778 h 8346397"/>
                <a:gd name="connsiteX80" fmla="*/ 198683 w 4233616"/>
                <a:gd name="connsiteY80" fmla="*/ 689565 h 8346397"/>
                <a:gd name="connsiteX81" fmla="*/ 265359 w 4233616"/>
                <a:gd name="connsiteY81" fmla="*/ 706234 h 8346397"/>
                <a:gd name="connsiteX82" fmla="*/ 298697 w 4233616"/>
                <a:gd name="connsiteY82" fmla="*/ 730047 h 8346397"/>
                <a:gd name="connsiteX83" fmla="*/ 296315 w 4233616"/>
                <a:gd name="connsiteY83" fmla="*/ 901496 h 8346397"/>
                <a:gd name="connsiteX84" fmla="*/ 362990 w 4233616"/>
                <a:gd name="connsiteY84" fmla="*/ 906259 h 8346397"/>
                <a:gd name="connsiteX85" fmla="*/ 401090 w 4233616"/>
                <a:gd name="connsiteY85" fmla="*/ 856253 h 8346397"/>
                <a:gd name="connsiteX86" fmla="*/ 482052 w 4233616"/>
                <a:gd name="connsiteY86" fmla="*/ 894353 h 8346397"/>
                <a:gd name="connsiteX87" fmla="*/ 420140 w 4233616"/>
                <a:gd name="connsiteY87" fmla="*/ 1039609 h 8346397"/>
                <a:gd name="connsiteX88" fmla="*/ 434427 w 4233616"/>
                <a:gd name="connsiteY88" fmla="*/ 1087234 h 8346397"/>
                <a:gd name="connsiteX89" fmla="*/ 379658 w 4233616"/>
                <a:gd name="connsiteY89" fmla="*/ 1139622 h 8346397"/>
                <a:gd name="connsiteX90" fmla="*/ 415377 w 4233616"/>
                <a:gd name="connsiteY90" fmla="*/ 1168196 h 8346397"/>
                <a:gd name="connsiteX91" fmla="*/ 486815 w 4233616"/>
                <a:gd name="connsiteY91" fmla="*/ 1256303 h 8346397"/>
                <a:gd name="connsiteX92" fmla="*/ 527296 w 4233616"/>
                <a:gd name="connsiteY92" fmla="*/ 1344409 h 8346397"/>
                <a:gd name="connsiteX93" fmla="*/ 636833 w 4233616"/>
                <a:gd name="connsiteY93" fmla="*/ 1396797 h 8346397"/>
                <a:gd name="connsiteX94" fmla="*/ 746371 w 4233616"/>
                <a:gd name="connsiteY94" fmla="*/ 1420609 h 8346397"/>
                <a:gd name="connsiteX95" fmla="*/ 829715 w 4233616"/>
                <a:gd name="connsiteY95" fmla="*/ 1468234 h 8346397"/>
                <a:gd name="connsiteX96" fmla="*/ 913058 w 4233616"/>
                <a:gd name="connsiteY96" fmla="*/ 1442040 h 8346397"/>
                <a:gd name="connsiteX97" fmla="*/ 994021 w 4233616"/>
                <a:gd name="connsiteY97" fmla="*/ 1368222 h 8346397"/>
                <a:gd name="connsiteX98" fmla="*/ 1103558 w 4233616"/>
                <a:gd name="connsiteY98" fmla="*/ 1351553 h 8346397"/>
                <a:gd name="connsiteX99" fmla="*/ 1170233 w 4233616"/>
                <a:gd name="connsiteY99" fmla="*/ 1356315 h 8346397"/>
                <a:gd name="connsiteX100" fmla="*/ 1329777 w 4233616"/>
                <a:gd name="connsiteY100" fmla="*/ 1465853 h 8346397"/>
                <a:gd name="connsiteX101" fmla="*/ 1389308 w 4233616"/>
                <a:gd name="connsiteY101" fmla="*/ 1494428 h 8346397"/>
                <a:gd name="connsiteX102" fmla="*/ 1260721 w 4233616"/>
                <a:gd name="connsiteY102" fmla="*/ 1596822 h 8346397"/>
                <a:gd name="connsiteX103" fmla="*/ 1263102 w 4233616"/>
                <a:gd name="connsiteY103" fmla="*/ 1661115 h 8346397"/>
                <a:gd name="connsiteX104" fmla="*/ 1425027 w 4233616"/>
                <a:gd name="connsiteY104" fmla="*/ 1613490 h 8346397"/>
                <a:gd name="connsiteX105" fmla="*/ 1386927 w 4233616"/>
                <a:gd name="connsiteY105" fmla="*/ 1677784 h 8346397"/>
                <a:gd name="connsiteX106" fmla="*/ 1405977 w 4233616"/>
                <a:gd name="connsiteY106" fmla="*/ 1751603 h 8346397"/>
                <a:gd name="connsiteX107" fmla="*/ 1517896 w 4233616"/>
                <a:gd name="connsiteY107" fmla="*/ 1787322 h 8346397"/>
                <a:gd name="connsiteX108" fmla="*/ 1591715 w 4233616"/>
                <a:gd name="connsiteY108" fmla="*/ 1803990 h 8346397"/>
                <a:gd name="connsiteX109" fmla="*/ 1501227 w 4233616"/>
                <a:gd name="connsiteY109" fmla="*/ 1934959 h 8346397"/>
                <a:gd name="connsiteX110" fmla="*/ 1494083 w 4233616"/>
                <a:gd name="connsiteY110" fmla="*/ 1984965 h 8346397"/>
                <a:gd name="connsiteX111" fmla="*/ 1422646 w 4233616"/>
                <a:gd name="connsiteY111" fmla="*/ 2020684 h 8346397"/>
                <a:gd name="connsiteX112" fmla="*/ 1391690 w 4233616"/>
                <a:gd name="connsiteY112" fmla="*/ 2082597 h 8346397"/>
                <a:gd name="connsiteX113" fmla="*/ 1260721 w 4233616"/>
                <a:gd name="connsiteY113" fmla="*/ 2056403 h 8346397"/>
                <a:gd name="connsiteX114" fmla="*/ 1139277 w 4233616"/>
                <a:gd name="connsiteY114" fmla="*/ 2056402 h 8346397"/>
                <a:gd name="connsiteX115" fmla="*/ 1072602 w 4233616"/>
                <a:gd name="connsiteY115" fmla="*/ 2084978 h 8346397"/>
                <a:gd name="connsiteX116" fmla="*/ 1065458 w 4233616"/>
                <a:gd name="connsiteY116" fmla="*/ 2184990 h 8346397"/>
                <a:gd name="connsiteX117" fmla="*/ 977352 w 4233616"/>
                <a:gd name="connsiteY117" fmla="*/ 2273097 h 8346397"/>
                <a:gd name="connsiteX118" fmla="*/ 1120227 w 4233616"/>
                <a:gd name="connsiteY118" fmla="*/ 2335009 h 8346397"/>
                <a:gd name="connsiteX119" fmla="*/ 1170234 w 4233616"/>
                <a:gd name="connsiteY119" fmla="*/ 2370727 h 8346397"/>
                <a:gd name="connsiteX120" fmla="*/ 1222621 w 4233616"/>
                <a:gd name="connsiteY120" fmla="*/ 2387397 h 8346397"/>
                <a:gd name="connsiteX121" fmla="*/ 1272627 w 4233616"/>
                <a:gd name="connsiteY121" fmla="*/ 2437403 h 8346397"/>
                <a:gd name="connsiteX122" fmla="*/ 1329777 w 4233616"/>
                <a:gd name="connsiteY122" fmla="*/ 2458834 h 8346397"/>
                <a:gd name="connsiteX123" fmla="*/ 1422646 w 4233616"/>
                <a:gd name="connsiteY123" fmla="*/ 2535034 h 8346397"/>
                <a:gd name="connsiteX124" fmla="*/ 1508371 w 4233616"/>
                <a:gd name="connsiteY124" fmla="*/ 2568373 h 8346397"/>
                <a:gd name="connsiteX125" fmla="*/ 1641721 w 4233616"/>
                <a:gd name="connsiteY125" fmla="*/ 2716009 h 8346397"/>
                <a:gd name="connsiteX126" fmla="*/ 1725065 w 4233616"/>
                <a:gd name="connsiteY126" fmla="*/ 2870790 h 8346397"/>
                <a:gd name="connsiteX127" fmla="*/ 1850477 w 4233616"/>
                <a:gd name="connsiteY127" fmla="*/ 2931907 h 8346397"/>
                <a:gd name="connsiteX128" fmla="*/ 1896514 w 4233616"/>
                <a:gd name="connsiteY128" fmla="*/ 2977947 h 8346397"/>
                <a:gd name="connsiteX129" fmla="*/ 1927471 w 4233616"/>
                <a:gd name="connsiteY129" fmla="*/ 3082722 h 8346397"/>
                <a:gd name="connsiteX130" fmla="*/ 1989383 w 4233616"/>
                <a:gd name="connsiteY130" fmla="*/ 3185115 h 8346397"/>
                <a:gd name="connsiteX131" fmla="*/ 2051296 w 4233616"/>
                <a:gd name="connsiteY131" fmla="*/ 3223215 h 8346397"/>
                <a:gd name="connsiteX132" fmla="*/ 2182265 w 4233616"/>
                <a:gd name="connsiteY132" fmla="*/ 3370853 h 8346397"/>
                <a:gd name="connsiteX133" fmla="*/ 2325139 w 4233616"/>
                <a:gd name="connsiteY133" fmla="*/ 3447053 h 8346397"/>
                <a:gd name="connsiteX134" fmla="*/ 2384671 w 4233616"/>
                <a:gd name="connsiteY134" fmla="*/ 3532778 h 8346397"/>
                <a:gd name="connsiteX135" fmla="*/ 2432296 w 4233616"/>
                <a:gd name="connsiteY135" fmla="*/ 3599453 h 8346397"/>
                <a:gd name="connsiteX136" fmla="*/ 2479921 w 4233616"/>
                <a:gd name="connsiteY136" fmla="*/ 3589929 h 8346397"/>
                <a:gd name="connsiteX137" fmla="*/ 2484683 w 4233616"/>
                <a:gd name="connsiteY137" fmla="*/ 3742328 h 8346397"/>
                <a:gd name="connsiteX138" fmla="*/ 2537071 w 4233616"/>
                <a:gd name="connsiteY138" fmla="*/ 3835197 h 8346397"/>
                <a:gd name="connsiteX139" fmla="*/ 2529927 w 4233616"/>
                <a:gd name="connsiteY139" fmla="*/ 3873297 h 8346397"/>
                <a:gd name="connsiteX140" fmla="*/ 2598983 w 4233616"/>
                <a:gd name="connsiteY140" fmla="*/ 3909015 h 8346397"/>
                <a:gd name="connsiteX141" fmla="*/ 2656133 w 4233616"/>
                <a:gd name="connsiteY141" fmla="*/ 3854247 h 8346397"/>
                <a:gd name="connsiteX142" fmla="*/ 2689471 w 4233616"/>
                <a:gd name="connsiteY142" fmla="*/ 3937590 h 8346397"/>
                <a:gd name="connsiteX143" fmla="*/ 2734715 w 4233616"/>
                <a:gd name="connsiteY143" fmla="*/ 3982834 h 8346397"/>
                <a:gd name="connsiteX144" fmla="*/ 2808533 w 4233616"/>
                <a:gd name="connsiteY144" fmla="*/ 4006647 h 8346397"/>
                <a:gd name="connsiteX145" fmla="*/ 2860921 w 4233616"/>
                <a:gd name="connsiteY145" fmla="*/ 4075703 h 8346397"/>
                <a:gd name="connsiteX146" fmla="*/ 2946646 w 4233616"/>
                <a:gd name="connsiteY146" fmla="*/ 4130472 h 8346397"/>
                <a:gd name="connsiteX147" fmla="*/ 2999033 w 4233616"/>
                <a:gd name="connsiteY147" fmla="*/ 4163809 h 8346397"/>
                <a:gd name="connsiteX148" fmla="*/ 2870446 w 4233616"/>
                <a:gd name="connsiteY148" fmla="*/ 4256678 h 8346397"/>
                <a:gd name="connsiteX149" fmla="*/ 2868064 w 4233616"/>
                <a:gd name="connsiteY149" fmla="*/ 4311446 h 8346397"/>
                <a:gd name="connsiteX150" fmla="*/ 2970458 w 4233616"/>
                <a:gd name="connsiteY150" fmla="*/ 4428128 h 8346397"/>
                <a:gd name="connsiteX151" fmla="*/ 3065708 w 4233616"/>
                <a:gd name="connsiteY151" fmla="*/ 4490040 h 8346397"/>
                <a:gd name="connsiteX152" fmla="*/ 3096665 w 4233616"/>
                <a:gd name="connsiteY152" fmla="*/ 4528140 h 8346397"/>
                <a:gd name="connsiteX153" fmla="*/ 3082377 w 4233616"/>
                <a:gd name="connsiteY153" fmla="*/ 4609103 h 8346397"/>
                <a:gd name="connsiteX154" fmla="*/ 3077615 w 4233616"/>
                <a:gd name="connsiteY154" fmla="*/ 4692447 h 8346397"/>
                <a:gd name="connsiteX155" fmla="*/ 3034752 w 4233616"/>
                <a:gd name="connsiteY155" fmla="*/ 4701972 h 8346397"/>
                <a:gd name="connsiteX156" fmla="*/ 3008558 w 4233616"/>
                <a:gd name="connsiteY156" fmla="*/ 4718640 h 8346397"/>
                <a:gd name="connsiteX157" fmla="*/ 3053802 w 4233616"/>
                <a:gd name="connsiteY157" fmla="*/ 4795632 h 8346397"/>
                <a:gd name="connsiteX158" fmla="*/ 3037133 w 4233616"/>
                <a:gd name="connsiteY158" fmla="*/ 4868659 h 8346397"/>
                <a:gd name="connsiteX159" fmla="*/ 3020465 w 4233616"/>
                <a:gd name="connsiteY159" fmla="*/ 5004390 h 8346397"/>
                <a:gd name="connsiteX160" fmla="*/ 2982365 w 4233616"/>
                <a:gd name="connsiteY160" fmla="*/ 5044872 h 8346397"/>
                <a:gd name="connsiteX161" fmla="*/ 2965696 w 4233616"/>
                <a:gd name="connsiteY161" fmla="*/ 5166315 h 8346397"/>
                <a:gd name="connsiteX162" fmla="*/ 2937121 w 4233616"/>
                <a:gd name="connsiteY162" fmla="*/ 5285378 h 8346397"/>
                <a:gd name="connsiteX163" fmla="*/ 2989508 w 4233616"/>
                <a:gd name="connsiteY163" fmla="*/ 5302047 h 8346397"/>
                <a:gd name="connsiteX164" fmla="*/ 2987127 w 4233616"/>
                <a:gd name="connsiteY164" fmla="*/ 5347290 h 8346397"/>
                <a:gd name="connsiteX165" fmla="*/ 2984746 w 4233616"/>
                <a:gd name="connsiteY165" fmla="*/ 5402059 h 8346397"/>
                <a:gd name="connsiteX166" fmla="*/ 3041896 w 4233616"/>
                <a:gd name="connsiteY166" fmla="*/ 5471115 h 8346397"/>
                <a:gd name="connsiteX167" fmla="*/ 3089521 w 4233616"/>
                <a:gd name="connsiteY167" fmla="*/ 5597322 h 8346397"/>
                <a:gd name="connsiteX168" fmla="*/ 2996652 w 4233616"/>
                <a:gd name="connsiteY168" fmla="*/ 5887834 h 8346397"/>
                <a:gd name="connsiteX169" fmla="*/ 3018083 w 4233616"/>
                <a:gd name="connsiteY169" fmla="*/ 5942603 h 8346397"/>
                <a:gd name="connsiteX170" fmla="*/ 3044277 w 4233616"/>
                <a:gd name="connsiteY170" fmla="*/ 5994990 h 8346397"/>
                <a:gd name="connsiteX171" fmla="*/ 3049040 w 4233616"/>
                <a:gd name="connsiteY171" fmla="*/ 6099765 h 8346397"/>
                <a:gd name="connsiteX172" fmla="*/ 3028402 w 4233616"/>
                <a:gd name="connsiteY172" fmla="*/ 6195807 h 8346397"/>
                <a:gd name="connsiteX173" fmla="*/ 2956170 w 4233616"/>
                <a:gd name="connsiteY173" fmla="*/ 6259310 h 8346397"/>
                <a:gd name="connsiteX174" fmla="*/ 2920452 w 4233616"/>
                <a:gd name="connsiteY174" fmla="*/ 6240259 h 8346397"/>
                <a:gd name="connsiteX175" fmla="*/ 2849015 w 4233616"/>
                <a:gd name="connsiteY175" fmla="*/ 6252165 h 8346397"/>
                <a:gd name="connsiteX176" fmla="*/ 2713283 w 4233616"/>
                <a:gd name="connsiteY176" fmla="*/ 6364084 h 8346397"/>
                <a:gd name="connsiteX177" fmla="*/ 2606127 w 4233616"/>
                <a:gd name="connsiteY177" fmla="*/ 6349797 h 8346397"/>
                <a:gd name="connsiteX178" fmla="*/ 2575171 w 4233616"/>
                <a:gd name="connsiteY178" fmla="*/ 6378372 h 8346397"/>
                <a:gd name="connsiteX179" fmla="*/ 2508495 w 4233616"/>
                <a:gd name="connsiteY179" fmla="*/ 6423614 h 8346397"/>
                <a:gd name="connsiteX180" fmla="*/ 2391815 w 4233616"/>
                <a:gd name="connsiteY180" fmla="*/ 6411709 h 8346397"/>
                <a:gd name="connsiteX181" fmla="*/ 2368002 w 4233616"/>
                <a:gd name="connsiteY181" fmla="*/ 6528390 h 8346397"/>
                <a:gd name="connsiteX182" fmla="*/ 2363240 w 4233616"/>
                <a:gd name="connsiteY182" fmla="*/ 6564109 h 8346397"/>
                <a:gd name="connsiteX183" fmla="*/ 2339428 w 4233616"/>
                <a:gd name="connsiteY183" fmla="*/ 6583159 h 8346397"/>
                <a:gd name="connsiteX184" fmla="*/ 2141783 w 4233616"/>
                <a:gd name="connsiteY184" fmla="*/ 6535534 h 8346397"/>
                <a:gd name="connsiteX185" fmla="*/ 2103683 w 4233616"/>
                <a:gd name="connsiteY185" fmla="*/ 6587922 h 8346397"/>
                <a:gd name="connsiteX186" fmla="*/ 2072727 w 4233616"/>
                <a:gd name="connsiteY186" fmla="*/ 6683172 h 8346397"/>
                <a:gd name="connsiteX187" fmla="*/ 2039389 w 4233616"/>
                <a:gd name="connsiteY187" fmla="*/ 6747465 h 8346397"/>
                <a:gd name="connsiteX188" fmla="*/ 2051296 w 4233616"/>
                <a:gd name="connsiteY188" fmla="*/ 6809378 h 8346397"/>
                <a:gd name="connsiteX189" fmla="*/ 2184646 w 4233616"/>
                <a:gd name="connsiteY189" fmla="*/ 6921297 h 8346397"/>
                <a:gd name="connsiteX190" fmla="*/ 2253702 w 4233616"/>
                <a:gd name="connsiteY190" fmla="*/ 6954634 h 8346397"/>
                <a:gd name="connsiteX191" fmla="*/ 2237033 w 4233616"/>
                <a:gd name="connsiteY191" fmla="*/ 6978447 h 8346397"/>
                <a:gd name="connsiteX192" fmla="*/ 2201315 w 4233616"/>
                <a:gd name="connsiteY192" fmla="*/ 6997497 h 8346397"/>
                <a:gd name="connsiteX193" fmla="*/ 2234652 w 4233616"/>
                <a:gd name="connsiteY193" fmla="*/ 7073697 h 8346397"/>
                <a:gd name="connsiteX194" fmla="*/ 2203696 w 4233616"/>
                <a:gd name="connsiteY194" fmla="*/ 7095128 h 8346397"/>
                <a:gd name="connsiteX195" fmla="*/ 2098921 w 4233616"/>
                <a:gd name="connsiteY195" fmla="*/ 7033215 h 8346397"/>
                <a:gd name="connsiteX196" fmla="*/ 2056058 w 4233616"/>
                <a:gd name="connsiteY196" fmla="*/ 7059409 h 8346397"/>
                <a:gd name="connsiteX197" fmla="*/ 1996527 w 4233616"/>
                <a:gd name="connsiteY197" fmla="*/ 6957015 h 8346397"/>
                <a:gd name="connsiteX198" fmla="*/ 1879846 w 4233616"/>
                <a:gd name="connsiteY198" fmla="*/ 6983209 h 8346397"/>
                <a:gd name="connsiteX199" fmla="*/ 1815552 w 4233616"/>
                <a:gd name="connsiteY199" fmla="*/ 6987972 h 8346397"/>
                <a:gd name="connsiteX200" fmla="*/ 1765546 w 4233616"/>
                <a:gd name="connsiteY200" fmla="*/ 6983210 h 8346397"/>
                <a:gd name="connsiteX201" fmla="*/ 1708396 w 4233616"/>
                <a:gd name="connsiteY201" fmla="*/ 7028453 h 8346397"/>
                <a:gd name="connsiteX202" fmla="*/ 1529802 w 4233616"/>
                <a:gd name="connsiteY202" fmla="*/ 6987972 h 8346397"/>
                <a:gd name="connsiteX203" fmla="*/ 1553614 w 4233616"/>
                <a:gd name="connsiteY203" fmla="*/ 7114178 h 8346397"/>
                <a:gd name="connsiteX204" fmla="*/ 1477415 w 4233616"/>
                <a:gd name="connsiteY204" fmla="*/ 7159422 h 8346397"/>
                <a:gd name="connsiteX205" fmla="*/ 1415502 w 4233616"/>
                <a:gd name="connsiteY205" fmla="*/ 7226096 h 8346397"/>
                <a:gd name="connsiteX206" fmla="*/ 1265483 w 4233616"/>
                <a:gd name="connsiteY206" fmla="*/ 7218953 h 8346397"/>
                <a:gd name="connsiteX207" fmla="*/ 1213096 w 4233616"/>
                <a:gd name="connsiteY20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65621 w 4233616"/>
                <a:gd name="connsiteY7" fmla="*/ 2958895 h 8346397"/>
                <a:gd name="connsiteX8" fmla="*/ 2315615 w 4233616"/>
                <a:gd name="connsiteY8" fmla="*/ 2896982 h 8346397"/>
                <a:gd name="connsiteX9" fmla="*/ 2234652 w 4233616"/>
                <a:gd name="connsiteY9" fmla="*/ 2880313 h 8346397"/>
                <a:gd name="connsiteX10" fmla="*/ 2182265 w 4233616"/>
                <a:gd name="connsiteY10" fmla="*/ 2811257 h 8346397"/>
                <a:gd name="connsiteX11" fmla="*/ 2115590 w 4233616"/>
                <a:gd name="connsiteY11" fmla="*/ 2727913 h 8346397"/>
                <a:gd name="connsiteX12" fmla="*/ 2091777 w 4233616"/>
                <a:gd name="connsiteY12" fmla="*/ 2670763 h 8346397"/>
                <a:gd name="connsiteX13" fmla="*/ 2006845 w 4233616"/>
                <a:gd name="connsiteY13" fmla="*/ 2527095 h 8346397"/>
                <a:gd name="connsiteX14" fmla="*/ 1953665 w 4233616"/>
                <a:gd name="connsiteY14" fmla="*/ 2451688 h 8346397"/>
                <a:gd name="connsiteX15" fmla="*/ 2006052 w 4233616"/>
                <a:gd name="connsiteY15" fmla="*/ 2337388 h 8346397"/>
                <a:gd name="connsiteX16" fmla="*/ 2072727 w 4233616"/>
                <a:gd name="connsiteY16" fmla="*/ 2256426 h 8346397"/>
                <a:gd name="connsiteX17" fmla="*/ 2056058 w 4233616"/>
                <a:gd name="connsiteY17" fmla="*/ 2223088 h 8346397"/>
                <a:gd name="connsiteX18" fmla="*/ 2067965 w 4233616"/>
                <a:gd name="connsiteY18" fmla="*/ 2130220 h 8346397"/>
                <a:gd name="connsiteX19" fmla="*/ 2137021 w 4233616"/>
                <a:gd name="connsiteY19" fmla="*/ 1992107 h 8346397"/>
                <a:gd name="connsiteX20" fmla="*/ 2165596 w 4233616"/>
                <a:gd name="connsiteY20" fmla="*/ 1944482 h 8346397"/>
                <a:gd name="connsiteX21" fmla="*/ 2203696 w 4233616"/>
                <a:gd name="connsiteY21" fmla="*/ 1937338 h 8346397"/>
                <a:gd name="connsiteX22" fmla="*/ 2198933 w 4233616"/>
                <a:gd name="connsiteY22" fmla="*/ 1906382 h 8346397"/>
                <a:gd name="connsiteX23" fmla="*/ 2406102 w 4233616"/>
                <a:gd name="connsiteY23" fmla="*/ 1782557 h 8346397"/>
                <a:gd name="connsiteX24" fmla="*/ 2494208 w 4233616"/>
                <a:gd name="connsiteY24" fmla="*/ 1715882 h 8346397"/>
                <a:gd name="connsiteX25" fmla="*/ 2513258 w 4233616"/>
                <a:gd name="connsiteY25" fmla="*/ 1630157 h 8346397"/>
                <a:gd name="connsiteX26" fmla="*/ 2522784 w 4233616"/>
                <a:gd name="connsiteY26" fmla="*/ 1584913 h 8346397"/>
                <a:gd name="connsiteX27" fmla="*/ 2577552 w 4233616"/>
                <a:gd name="connsiteY27" fmla="*/ 1527763 h 8346397"/>
                <a:gd name="connsiteX28" fmla="*/ 2606127 w 4233616"/>
                <a:gd name="connsiteY28" fmla="*/ 1499188 h 8346397"/>
                <a:gd name="connsiteX29" fmla="*/ 2634702 w 4233616"/>
                <a:gd name="connsiteY29" fmla="*/ 1492045 h 8346397"/>
                <a:gd name="connsiteX30" fmla="*/ 2672802 w 4233616"/>
                <a:gd name="connsiteY30" fmla="*/ 1368220 h 8346397"/>
                <a:gd name="connsiteX31" fmla="*/ 2806153 w 4233616"/>
                <a:gd name="connsiteY31" fmla="*/ 1334883 h 8346397"/>
                <a:gd name="connsiteX32" fmla="*/ 2944265 w 4233616"/>
                <a:gd name="connsiteY32" fmla="*/ 1325357 h 8346397"/>
                <a:gd name="connsiteX33" fmla="*/ 2968077 w 4233616"/>
                <a:gd name="connsiteY33" fmla="*/ 1206295 h 8346397"/>
                <a:gd name="connsiteX34" fmla="*/ 3049040 w 4233616"/>
                <a:gd name="connsiteY34" fmla="*/ 1169783 h 8346397"/>
                <a:gd name="connsiteX35" fmla="*/ 3153814 w 4233616"/>
                <a:gd name="connsiteY35" fmla="*/ 1125332 h 8346397"/>
                <a:gd name="connsiteX36" fmla="*/ 3225252 w 4233616"/>
                <a:gd name="connsiteY36" fmla="*/ 1049132 h 8346397"/>
                <a:gd name="connsiteX37" fmla="*/ 3310977 w 4233616"/>
                <a:gd name="connsiteY37" fmla="*/ 996745 h 8346397"/>
                <a:gd name="connsiteX38" fmla="*/ 3056977 w 4233616"/>
                <a:gd name="connsiteY38" fmla="*/ 982457 h 8346397"/>
                <a:gd name="connsiteX39" fmla="*/ 2958552 w 4233616"/>
                <a:gd name="connsiteY39" fmla="*/ 976107 h 8346397"/>
                <a:gd name="connsiteX40" fmla="*/ 2926802 w 4233616"/>
                <a:gd name="connsiteY40" fmla="*/ 906257 h 8346397"/>
                <a:gd name="connsiteX41" fmla="*/ 2866477 w 4233616"/>
                <a:gd name="connsiteY41" fmla="*/ 893559 h 8346397"/>
                <a:gd name="connsiteX42" fmla="*/ 2799802 w 4233616"/>
                <a:gd name="connsiteY42" fmla="*/ 874507 h 8346397"/>
                <a:gd name="connsiteX43" fmla="*/ 2761702 w 4233616"/>
                <a:gd name="connsiteY43" fmla="*/ 807832 h 8346397"/>
                <a:gd name="connsiteX44" fmla="*/ 2609302 w 4233616"/>
                <a:gd name="connsiteY44" fmla="*/ 760207 h 8346397"/>
                <a:gd name="connsiteX45" fmla="*/ 2580727 w 4233616"/>
                <a:gd name="connsiteY45" fmla="*/ 604632 h 8346397"/>
                <a:gd name="connsiteX46" fmla="*/ 2526752 w 4233616"/>
                <a:gd name="connsiteY46" fmla="*/ 531609 h 8346397"/>
                <a:gd name="connsiteX47" fmla="*/ 2596602 w 4233616"/>
                <a:gd name="connsiteY47" fmla="*/ 407782 h 8346397"/>
                <a:gd name="connsiteX48" fmla="*/ 2629939 w 4233616"/>
                <a:gd name="connsiteY48" fmla="*/ 310947 h 8346397"/>
                <a:gd name="connsiteX49" fmla="*/ 2517227 w 4233616"/>
                <a:gd name="connsiteY49" fmla="*/ 239507 h 8346397"/>
                <a:gd name="connsiteX50" fmla="*/ 2402927 w 4233616"/>
                <a:gd name="connsiteY50" fmla="*/ 271257 h 8346397"/>
                <a:gd name="connsiteX51" fmla="*/ 2275927 w 4233616"/>
                <a:gd name="connsiteY51" fmla="*/ 198232 h 8346397"/>
                <a:gd name="connsiteX52" fmla="*/ 2133052 w 4233616"/>
                <a:gd name="connsiteY52" fmla="*/ 233157 h 8346397"/>
                <a:gd name="connsiteX53" fmla="*/ 1913977 w 4233616"/>
                <a:gd name="connsiteY53" fmla="*/ 36309 h 8346397"/>
                <a:gd name="connsiteX54" fmla="*/ 1777452 w 4233616"/>
                <a:gd name="connsiteY54" fmla="*/ 13289 h 8346397"/>
                <a:gd name="connsiteX55" fmla="*/ 1703633 w 4233616"/>
                <a:gd name="connsiteY55" fmla="*/ 41864 h 8346397"/>
                <a:gd name="connsiteX56" fmla="*/ 1615527 w 4233616"/>
                <a:gd name="connsiteY56" fmla="*/ 75203 h 8346397"/>
                <a:gd name="connsiteX57" fmla="*/ 1515515 w 4233616"/>
                <a:gd name="connsiteY57" fmla="*/ 129971 h 8346397"/>
                <a:gd name="connsiteX58" fmla="*/ 1525040 w 4233616"/>
                <a:gd name="connsiteY58" fmla="*/ 194264 h 8346397"/>
                <a:gd name="connsiteX59" fmla="*/ 1505990 w 4233616"/>
                <a:gd name="connsiteY59" fmla="*/ 251415 h 8346397"/>
                <a:gd name="connsiteX60" fmla="*/ 1413121 w 4233616"/>
                <a:gd name="connsiteY60" fmla="*/ 270464 h 8346397"/>
                <a:gd name="connsiteX61" fmla="*/ 1339302 w 4233616"/>
                <a:gd name="connsiteY61" fmla="*/ 306184 h 8346397"/>
                <a:gd name="connsiteX62" fmla="*/ 1260721 w 4233616"/>
                <a:gd name="connsiteY62" fmla="*/ 346665 h 8346397"/>
                <a:gd name="connsiteX63" fmla="*/ 1191665 w 4233616"/>
                <a:gd name="connsiteY63" fmla="*/ 272847 h 8346397"/>
                <a:gd name="connsiteX64" fmla="*/ 1082127 w 4233616"/>
                <a:gd name="connsiteY64" fmla="*/ 353809 h 8346397"/>
                <a:gd name="connsiteX65" fmla="*/ 1020215 w 4233616"/>
                <a:gd name="connsiteY65" fmla="*/ 420484 h 8346397"/>
                <a:gd name="connsiteX66" fmla="*/ 858290 w 4233616"/>
                <a:gd name="connsiteY66" fmla="*/ 301422 h 8346397"/>
                <a:gd name="connsiteX67" fmla="*/ 796377 w 4233616"/>
                <a:gd name="connsiteY67" fmla="*/ 406196 h 8346397"/>
                <a:gd name="connsiteX68" fmla="*/ 755896 w 4233616"/>
                <a:gd name="connsiteY68" fmla="*/ 341903 h 8346397"/>
                <a:gd name="connsiteX69" fmla="*/ 689221 w 4233616"/>
                <a:gd name="connsiteY69" fmla="*/ 270465 h 8346397"/>
                <a:gd name="connsiteX70" fmla="*/ 667790 w 4233616"/>
                <a:gd name="connsiteY70" fmla="*/ 313328 h 8346397"/>
                <a:gd name="connsiteX71" fmla="*/ 620165 w 4233616"/>
                <a:gd name="connsiteY71" fmla="*/ 382384 h 8346397"/>
                <a:gd name="connsiteX72" fmla="*/ 589208 w 4233616"/>
                <a:gd name="connsiteY72" fmla="*/ 396672 h 8346397"/>
                <a:gd name="connsiteX73" fmla="*/ 498721 w 4233616"/>
                <a:gd name="connsiteY73" fmla="*/ 482397 h 8346397"/>
                <a:gd name="connsiteX74" fmla="*/ 396327 w 4233616"/>
                <a:gd name="connsiteY74" fmla="*/ 380003 h 8346397"/>
                <a:gd name="connsiteX75" fmla="*/ 243927 w 4233616"/>
                <a:gd name="connsiteY75" fmla="*/ 294278 h 8346397"/>
                <a:gd name="connsiteX76" fmla="*/ 174871 w 4233616"/>
                <a:gd name="connsiteY76" fmla="*/ 327615 h 8346397"/>
                <a:gd name="connsiteX77" fmla="*/ 127246 w 4233616"/>
                <a:gd name="connsiteY77" fmla="*/ 410959 h 8346397"/>
                <a:gd name="connsiteX78" fmla="*/ 43902 w 4233616"/>
                <a:gd name="connsiteY78" fmla="*/ 472872 h 8346397"/>
                <a:gd name="connsiteX79" fmla="*/ 8183 w 4233616"/>
                <a:gd name="connsiteY79" fmla="*/ 484778 h 8346397"/>
                <a:gd name="connsiteX80" fmla="*/ 198683 w 4233616"/>
                <a:gd name="connsiteY80" fmla="*/ 689565 h 8346397"/>
                <a:gd name="connsiteX81" fmla="*/ 265359 w 4233616"/>
                <a:gd name="connsiteY81" fmla="*/ 706234 h 8346397"/>
                <a:gd name="connsiteX82" fmla="*/ 298697 w 4233616"/>
                <a:gd name="connsiteY82" fmla="*/ 730047 h 8346397"/>
                <a:gd name="connsiteX83" fmla="*/ 296315 w 4233616"/>
                <a:gd name="connsiteY83" fmla="*/ 901496 h 8346397"/>
                <a:gd name="connsiteX84" fmla="*/ 362990 w 4233616"/>
                <a:gd name="connsiteY84" fmla="*/ 906259 h 8346397"/>
                <a:gd name="connsiteX85" fmla="*/ 401090 w 4233616"/>
                <a:gd name="connsiteY85" fmla="*/ 856253 h 8346397"/>
                <a:gd name="connsiteX86" fmla="*/ 482052 w 4233616"/>
                <a:gd name="connsiteY86" fmla="*/ 894353 h 8346397"/>
                <a:gd name="connsiteX87" fmla="*/ 420140 w 4233616"/>
                <a:gd name="connsiteY87" fmla="*/ 1039609 h 8346397"/>
                <a:gd name="connsiteX88" fmla="*/ 434427 w 4233616"/>
                <a:gd name="connsiteY88" fmla="*/ 1087234 h 8346397"/>
                <a:gd name="connsiteX89" fmla="*/ 379658 w 4233616"/>
                <a:gd name="connsiteY89" fmla="*/ 1139622 h 8346397"/>
                <a:gd name="connsiteX90" fmla="*/ 415377 w 4233616"/>
                <a:gd name="connsiteY90" fmla="*/ 1168196 h 8346397"/>
                <a:gd name="connsiteX91" fmla="*/ 486815 w 4233616"/>
                <a:gd name="connsiteY91" fmla="*/ 1256303 h 8346397"/>
                <a:gd name="connsiteX92" fmla="*/ 527296 w 4233616"/>
                <a:gd name="connsiteY92" fmla="*/ 1344409 h 8346397"/>
                <a:gd name="connsiteX93" fmla="*/ 636833 w 4233616"/>
                <a:gd name="connsiteY93" fmla="*/ 1396797 h 8346397"/>
                <a:gd name="connsiteX94" fmla="*/ 746371 w 4233616"/>
                <a:gd name="connsiteY94" fmla="*/ 1420609 h 8346397"/>
                <a:gd name="connsiteX95" fmla="*/ 829715 w 4233616"/>
                <a:gd name="connsiteY95" fmla="*/ 1468234 h 8346397"/>
                <a:gd name="connsiteX96" fmla="*/ 913058 w 4233616"/>
                <a:gd name="connsiteY96" fmla="*/ 1442040 h 8346397"/>
                <a:gd name="connsiteX97" fmla="*/ 994021 w 4233616"/>
                <a:gd name="connsiteY97" fmla="*/ 1368222 h 8346397"/>
                <a:gd name="connsiteX98" fmla="*/ 1103558 w 4233616"/>
                <a:gd name="connsiteY98" fmla="*/ 1351553 h 8346397"/>
                <a:gd name="connsiteX99" fmla="*/ 1170233 w 4233616"/>
                <a:gd name="connsiteY99" fmla="*/ 1356315 h 8346397"/>
                <a:gd name="connsiteX100" fmla="*/ 1329777 w 4233616"/>
                <a:gd name="connsiteY100" fmla="*/ 1465853 h 8346397"/>
                <a:gd name="connsiteX101" fmla="*/ 1389308 w 4233616"/>
                <a:gd name="connsiteY101" fmla="*/ 1494428 h 8346397"/>
                <a:gd name="connsiteX102" fmla="*/ 1260721 w 4233616"/>
                <a:gd name="connsiteY102" fmla="*/ 1596822 h 8346397"/>
                <a:gd name="connsiteX103" fmla="*/ 1263102 w 4233616"/>
                <a:gd name="connsiteY103" fmla="*/ 1661115 h 8346397"/>
                <a:gd name="connsiteX104" fmla="*/ 1425027 w 4233616"/>
                <a:gd name="connsiteY104" fmla="*/ 1613490 h 8346397"/>
                <a:gd name="connsiteX105" fmla="*/ 1386927 w 4233616"/>
                <a:gd name="connsiteY105" fmla="*/ 1677784 h 8346397"/>
                <a:gd name="connsiteX106" fmla="*/ 1405977 w 4233616"/>
                <a:gd name="connsiteY106" fmla="*/ 1751603 h 8346397"/>
                <a:gd name="connsiteX107" fmla="*/ 1517896 w 4233616"/>
                <a:gd name="connsiteY107" fmla="*/ 1787322 h 8346397"/>
                <a:gd name="connsiteX108" fmla="*/ 1591715 w 4233616"/>
                <a:gd name="connsiteY108" fmla="*/ 1803990 h 8346397"/>
                <a:gd name="connsiteX109" fmla="*/ 1501227 w 4233616"/>
                <a:gd name="connsiteY109" fmla="*/ 1934959 h 8346397"/>
                <a:gd name="connsiteX110" fmla="*/ 1494083 w 4233616"/>
                <a:gd name="connsiteY110" fmla="*/ 1984965 h 8346397"/>
                <a:gd name="connsiteX111" fmla="*/ 1422646 w 4233616"/>
                <a:gd name="connsiteY111" fmla="*/ 2020684 h 8346397"/>
                <a:gd name="connsiteX112" fmla="*/ 1391690 w 4233616"/>
                <a:gd name="connsiteY112" fmla="*/ 2082597 h 8346397"/>
                <a:gd name="connsiteX113" fmla="*/ 1260721 w 4233616"/>
                <a:gd name="connsiteY113" fmla="*/ 2056403 h 8346397"/>
                <a:gd name="connsiteX114" fmla="*/ 1139277 w 4233616"/>
                <a:gd name="connsiteY114" fmla="*/ 2056402 h 8346397"/>
                <a:gd name="connsiteX115" fmla="*/ 1072602 w 4233616"/>
                <a:gd name="connsiteY115" fmla="*/ 2084978 h 8346397"/>
                <a:gd name="connsiteX116" fmla="*/ 1065458 w 4233616"/>
                <a:gd name="connsiteY116" fmla="*/ 2184990 h 8346397"/>
                <a:gd name="connsiteX117" fmla="*/ 977352 w 4233616"/>
                <a:gd name="connsiteY117" fmla="*/ 2273097 h 8346397"/>
                <a:gd name="connsiteX118" fmla="*/ 1120227 w 4233616"/>
                <a:gd name="connsiteY118" fmla="*/ 2335009 h 8346397"/>
                <a:gd name="connsiteX119" fmla="*/ 1170234 w 4233616"/>
                <a:gd name="connsiteY119" fmla="*/ 2370727 h 8346397"/>
                <a:gd name="connsiteX120" fmla="*/ 1222621 w 4233616"/>
                <a:gd name="connsiteY120" fmla="*/ 2387397 h 8346397"/>
                <a:gd name="connsiteX121" fmla="*/ 1272627 w 4233616"/>
                <a:gd name="connsiteY121" fmla="*/ 2437403 h 8346397"/>
                <a:gd name="connsiteX122" fmla="*/ 1329777 w 4233616"/>
                <a:gd name="connsiteY122" fmla="*/ 2458834 h 8346397"/>
                <a:gd name="connsiteX123" fmla="*/ 1422646 w 4233616"/>
                <a:gd name="connsiteY123" fmla="*/ 2535034 h 8346397"/>
                <a:gd name="connsiteX124" fmla="*/ 1508371 w 4233616"/>
                <a:gd name="connsiteY124" fmla="*/ 2568373 h 8346397"/>
                <a:gd name="connsiteX125" fmla="*/ 1641721 w 4233616"/>
                <a:gd name="connsiteY125" fmla="*/ 2716009 h 8346397"/>
                <a:gd name="connsiteX126" fmla="*/ 1725065 w 4233616"/>
                <a:gd name="connsiteY126" fmla="*/ 2870790 h 8346397"/>
                <a:gd name="connsiteX127" fmla="*/ 1850477 w 4233616"/>
                <a:gd name="connsiteY127" fmla="*/ 2931907 h 8346397"/>
                <a:gd name="connsiteX128" fmla="*/ 1896514 w 4233616"/>
                <a:gd name="connsiteY128" fmla="*/ 2977947 h 8346397"/>
                <a:gd name="connsiteX129" fmla="*/ 1927471 w 4233616"/>
                <a:gd name="connsiteY129" fmla="*/ 3082722 h 8346397"/>
                <a:gd name="connsiteX130" fmla="*/ 1989383 w 4233616"/>
                <a:gd name="connsiteY130" fmla="*/ 3185115 h 8346397"/>
                <a:gd name="connsiteX131" fmla="*/ 2051296 w 4233616"/>
                <a:gd name="connsiteY131" fmla="*/ 3223215 h 8346397"/>
                <a:gd name="connsiteX132" fmla="*/ 2182265 w 4233616"/>
                <a:gd name="connsiteY132" fmla="*/ 3370853 h 8346397"/>
                <a:gd name="connsiteX133" fmla="*/ 2325139 w 4233616"/>
                <a:gd name="connsiteY133" fmla="*/ 3447053 h 8346397"/>
                <a:gd name="connsiteX134" fmla="*/ 2384671 w 4233616"/>
                <a:gd name="connsiteY134" fmla="*/ 3532778 h 8346397"/>
                <a:gd name="connsiteX135" fmla="*/ 2432296 w 4233616"/>
                <a:gd name="connsiteY135" fmla="*/ 3599453 h 8346397"/>
                <a:gd name="connsiteX136" fmla="*/ 2479921 w 4233616"/>
                <a:gd name="connsiteY136" fmla="*/ 3589929 h 8346397"/>
                <a:gd name="connsiteX137" fmla="*/ 2484683 w 4233616"/>
                <a:gd name="connsiteY137" fmla="*/ 3742328 h 8346397"/>
                <a:gd name="connsiteX138" fmla="*/ 2537071 w 4233616"/>
                <a:gd name="connsiteY138" fmla="*/ 3835197 h 8346397"/>
                <a:gd name="connsiteX139" fmla="*/ 2529927 w 4233616"/>
                <a:gd name="connsiteY139" fmla="*/ 3873297 h 8346397"/>
                <a:gd name="connsiteX140" fmla="*/ 2598983 w 4233616"/>
                <a:gd name="connsiteY140" fmla="*/ 3909015 h 8346397"/>
                <a:gd name="connsiteX141" fmla="*/ 2656133 w 4233616"/>
                <a:gd name="connsiteY141" fmla="*/ 3854247 h 8346397"/>
                <a:gd name="connsiteX142" fmla="*/ 2689471 w 4233616"/>
                <a:gd name="connsiteY142" fmla="*/ 3937590 h 8346397"/>
                <a:gd name="connsiteX143" fmla="*/ 2734715 w 4233616"/>
                <a:gd name="connsiteY143" fmla="*/ 3982834 h 8346397"/>
                <a:gd name="connsiteX144" fmla="*/ 2808533 w 4233616"/>
                <a:gd name="connsiteY144" fmla="*/ 4006647 h 8346397"/>
                <a:gd name="connsiteX145" fmla="*/ 2860921 w 4233616"/>
                <a:gd name="connsiteY145" fmla="*/ 4075703 h 8346397"/>
                <a:gd name="connsiteX146" fmla="*/ 2946646 w 4233616"/>
                <a:gd name="connsiteY146" fmla="*/ 4130472 h 8346397"/>
                <a:gd name="connsiteX147" fmla="*/ 2999033 w 4233616"/>
                <a:gd name="connsiteY147" fmla="*/ 4163809 h 8346397"/>
                <a:gd name="connsiteX148" fmla="*/ 2870446 w 4233616"/>
                <a:gd name="connsiteY148" fmla="*/ 4256678 h 8346397"/>
                <a:gd name="connsiteX149" fmla="*/ 2868064 w 4233616"/>
                <a:gd name="connsiteY149" fmla="*/ 4311446 h 8346397"/>
                <a:gd name="connsiteX150" fmla="*/ 2970458 w 4233616"/>
                <a:gd name="connsiteY150" fmla="*/ 4428128 h 8346397"/>
                <a:gd name="connsiteX151" fmla="*/ 3065708 w 4233616"/>
                <a:gd name="connsiteY151" fmla="*/ 4490040 h 8346397"/>
                <a:gd name="connsiteX152" fmla="*/ 3096665 w 4233616"/>
                <a:gd name="connsiteY152" fmla="*/ 4528140 h 8346397"/>
                <a:gd name="connsiteX153" fmla="*/ 3082377 w 4233616"/>
                <a:gd name="connsiteY153" fmla="*/ 4609103 h 8346397"/>
                <a:gd name="connsiteX154" fmla="*/ 3077615 w 4233616"/>
                <a:gd name="connsiteY154" fmla="*/ 4692447 h 8346397"/>
                <a:gd name="connsiteX155" fmla="*/ 3034752 w 4233616"/>
                <a:gd name="connsiteY155" fmla="*/ 4701972 h 8346397"/>
                <a:gd name="connsiteX156" fmla="*/ 3008558 w 4233616"/>
                <a:gd name="connsiteY156" fmla="*/ 4718640 h 8346397"/>
                <a:gd name="connsiteX157" fmla="*/ 3053802 w 4233616"/>
                <a:gd name="connsiteY157" fmla="*/ 4795632 h 8346397"/>
                <a:gd name="connsiteX158" fmla="*/ 3037133 w 4233616"/>
                <a:gd name="connsiteY158" fmla="*/ 4868659 h 8346397"/>
                <a:gd name="connsiteX159" fmla="*/ 3020465 w 4233616"/>
                <a:gd name="connsiteY159" fmla="*/ 5004390 h 8346397"/>
                <a:gd name="connsiteX160" fmla="*/ 2982365 w 4233616"/>
                <a:gd name="connsiteY160" fmla="*/ 5044872 h 8346397"/>
                <a:gd name="connsiteX161" fmla="*/ 2965696 w 4233616"/>
                <a:gd name="connsiteY161" fmla="*/ 5166315 h 8346397"/>
                <a:gd name="connsiteX162" fmla="*/ 2937121 w 4233616"/>
                <a:gd name="connsiteY162" fmla="*/ 5285378 h 8346397"/>
                <a:gd name="connsiteX163" fmla="*/ 2989508 w 4233616"/>
                <a:gd name="connsiteY163" fmla="*/ 5302047 h 8346397"/>
                <a:gd name="connsiteX164" fmla="*/ 2987127 w 4233616"/>
                <a:gd name="connsiteY164" fmla="*/ 5347290 h 8346397"/>
                <a:gd name="connsiteX165" fmla="*/ 2984746 w 4233616"/>
                <a:gd name="connsiteY165" fmla="*/ 5402059 h 8346397"/>
                <a:gd name="connsiteX166" fmla="*/ 3041896 w 4233616"/>
                <a:gd name="connsiteY166" fmla="*/ 5471115 h 8346397"/>
                <a:gd name="connsiteX167" fmla="*/ 3089521 w 4233616"/>
                <a:gd name="connsiteY167" fmla="*/ 5597322 h 8346397"/>
                <a:gd name="connsiteX168" fmla="*/ 2996652 w 4233616"/>
                <a:gd name="connsiteY168" fmla="*/ 5887834 h 8346397"/>
                <a:gd name="connsiteX169" fmla="*/ 3018083 w 4233616"/>
                <a:gd name="connsiteY169" fmla="*/ 5942603 h 8346397"/>
                <a:gd name="connsiteX170" fmla="*/ 3044277 w 4233616"/>
                <a:gd name="connsiteY170" fmla="*/ 5994990 h 8346397"/>
                <a:gd name="connsiteX171" fmla="*/ 3049040 w 4233616"/>
                <a:gd name="connsiteY171" fmla="*/ 6099765 h 8346397"/>
                <a:gd name="connsiteX172" fmla="*/ 3028402 w 4233616"/>
                <a:gd name="connsiteY172" fmla="*/ 6195807 h 8346397"/>
                <a:gd name="connsiteX173" fmla="*/ 2956170 w 4233616"/>
                <a:gd name="connsiteY173" fmla="*/ 6259310 h 8346397"/>
                <a:gd name="connsiteX174" fmla="*/ 2920452 w 4233616"/>
                <a:gd name="connsiteY174" fmla="*/ 6240259 h 8346397"/>
                <a:gd name="connsiteX175" fmla="*/ 2849015 w 4233616"/>
                <a:gd name="connsiteY175" fmla="*/ 6252165 h 8346397"/>
                <a:gd name="connsiteX176" fmla="*/ 2713283 w 4233616"/>
                <a:gd name="connsiteY176" fmla="*/ 6364084 h 8346397"/>
                <a:gd name="connsiteX177" fmla="*/ 2606127 w 4233616"/>
                <a:gd name="connsiteY177" fmla="*/ 6349797 h 8346397"/>
                <a:gd name="connsiteX178" fmla="*/ 2575171 w 4233616"/>
                <a:gd name="connsiteY178" fmla="*/ 6378372 h 8346397"/>
                <a:gd name="connsiteX179" fmla="*/ 2508495 w 4233616"/>
                <a:gd name="connsiteY179" fmla="*/ 6423614 h 8346397"/>
                <a:gd name="connsiteX180" fmla="*/ 2391815 w 4233616"/>
                <a:gd name="connsiteY180" fmla="*/ 6411709 h 8346397"/>
                <a:gd name="connsiteX181" fmla="*/ 2368002 w 4233616"/>
                <a:gd name="connsiteY181" fmla="*/ 6528390 h 8346397"/>
                <a:gd name="connsiteX182" fmla="*/ 2363240 w 4233616"/>
                <a:gd name="connsiteY182" fmla="*/ 6564109 h 8346397"/>
                <a:gd name="connsiteX183" fmla="*/ 2339428 w 4233616"/>
                <a:gd name="connsiteY183" fmla="*/ 6583159 h 8346397"/>
                <a:gd name="connsiteX184" fmla="*/ 2141783 w 4233616"/>
                <a:gd name="connsiteY184" fmla="*/ 6535534 h 8346397"/>
                <a:gd name="connsiteX185" fmla="*/ 2103683 w 4233616"/>
                <a:gd name="connsiteY185" fmla="*/ 6587922 h 8346397"/>
                <a:gd name="connsiteX186" fmla="*/ 2072727 w 4233616"/>
                <a:gd name="connsiteY186" fmla="*/ 6683172 h 8346397"/>
                <a:gd name="connsiteX187" fmla="*/ 2039389 w 4233616"/>
                <a:gd name="connsiteY187" fmla="*/ 6747465 h 8346397"/>
                <a:gd name="connsiteX188" fmla="*/ 2051296 w 4233616"/>
                <a:gd name="connsiteY188" fmla="*/ 6809378 h 8346397"/>
                <a:gd name="connsiteX189" fmla="*/ 2184646 w 4233616"/>
                <a:gd name="connsiteY189" fmla="*/ 6921297 h 8346397"/>
                <a:gd name="connsiteX190" fmla="*/ 2253702 w 4233616"/>
                <a:gd name="connsiteY190" fmla="*/ 6954634 h 8346397"/>
                <a:gd name="connsiteX191" fmla="*/ 2237033 w 4233616"/>
                <a:gd name="connsiteY191" fmla="*/ 6978447 h 8346397"/>
                <a:gd name="connsiteX192" fmla="*/ 2201315 w 4233616"/>
                <a:gd name="connsiteY192" fmla="*/ 6997497 h 8346397"/>
                <a:gd name="connsiteX193" fmla="*/ 2234652 w 4233616"/>
                <a:gd name="connsiteY193" fmla="*/ 7073697 h 8346397"/>
                <a:gd name="connsiteX194" fmla="*/ 2203696 w 4233616"/>
                <a:gd name="connsiteY194" fmla="*/ 7095128 h 8346397"/>
                <a:gd name="connsiteX195" fmla="*/ 2098921 w 4233616"/>
                <a:gd name="connsiteY195" fmla="*/ 7033215 h 8346397"/>
                <a:gd name="connsiteX196" fmla="*/ 2056058 w 4233616"/>
                <a:gd name="connsiteY196" fmla="*/ 7059409 h 8346397"/>
                <a:gd name="connsiteX197" fmla="*/ 1996527 w 4233616"/>
                <a:gd name="connsiteY197" fmla="*/ 6957015 h 8346397"/>
                <a:gd name="connsiteX198" fmla="*/ 1879846 w 4233616"/>
                <a:gd name="connsiteY198" fmla="*/ 6983209 h 8346397"/>
                <a:gd name="connsiteX199" fmla="*/ 1815552 w 4233616"/>
                <a:gd name="connsiteY199" fmla="*/ 6987972 h 8346397"/>
                <a:gd name="connsiteX200" fmla="*/ 1765546 w 4233616"/>
                <a:gd name="connsiteY200" fmla="*/ 6983210 h 8346397"/>
                <a:gd name="connsiteX201" fmla="*/ 1708396 w 4233616"/>
                <a:gd name="connsiteY201" fmla="*/ 7028453 h 8346397"/>
                <a:gd name="connsiteX202" fmla="*/ 1529802 w 4233616"/>
                <a:gd name="connsiteY202" fmla="*/ 6987972 h 8346397"/>
                <a:gd name="connsiteX203" fmla="*/ 1553614 w 4233616"/>
                <a:gd name="connsiteY203" fmla="*/ 7114178 h 8346397"/>
                <a:gd name="connsiteX204" fmla="*/ 1477415 w 4233616"/>
                <a:gd name="connsiteY204" fmla="*/ 7159422 h 8346397"/>
                <a:gd name="connsiteX205" fmla="*/ 1415502 w 4233616"/>
                <a:gd name="connsiteY205" fmla="*/ 7226096 h 8346397"/>
                <a:gd name="connsiteX206" fmla="*/ 1265483 w 4233616"/>
                <a:gd name="connsiteY206" fmla="*/ 7218953 h 8346397"/>
                <a:gd name="connsiteX207" fmla="*/ 1213096 w 4233616"/>
                <a:gd name="connsiteY20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87052 w 4233616"/>
                <a:gd name="connsiteY7" fmla="*/ 2954132 h 8346397"/>
                <a:gd name="connsiteX8" fmla="*/ 2365621 w 4233616"/>
                <a:gd name="connsiteY8" fmla="*/ 2958895 h 8346397"/>
                <a:gd name="connsiteX9" fmla="*/ 2315615 w 4233616"/>
                <a:gd name="connsiteY9" fmla="*/ 2896982 h 8346397"/>
                <a:gd name="connsiteX10" fmla="*/ 2234652 w 4233616"/>
                <a:gd name="connsiteY10" fmla="*/ 2880313 h 8346397"/>
                <a:gd name="connsiteX11" fmla="*/ 2182265 w 4233616"/>
                <a:gd name="connsiteY11" fmla="*/ 2811257 h 8346397"/>
                <a:gd name="connsiteX12" fmla="*/ 2115590 w 4233616"/>
                <a:gd name="connsiteY12" fmla="*/ 2727913 h 8346397"/>
                <a:gd name="connsiteX13" fmla="*/ 2091777 w 4233616"/>
                <a:gd name="connsiteY13" fmla="*/ 2670763 h 8346397"/>
                <a:gd name="connsiteX14" fmla="*/ 2006845 w 4233616"/>
                <a:gd name="connsiteY14" fmla="*/ 2527095 h 8346397"/>
                <a:gd name="connsiteX15" fmla="*/ 1953665 w 4233616"/>
                <a:gd name="connsiteY15" fmla="*/ 2451688 h 8346397"/>
                <a:gd name="connsiteX16" fmla="*/ 2006052 w 4233616"/>
                <a:gd name="connsiteY16" fmla="*/ 2337388 h 8346397"/>
                <a:gd name="connsiteX17" fmla="*/ 2072727 w 4233616"/>
                <a:gd name="connsiteY17" fmla="*/ 2256426 h 8346397"/>
                <a:gd name="connsiteX18" fmla="*/ 2056058 w 4233616"/>
                <a:gd name="connsiteY18" fmla="*/ 2223088 h 8346397"/>
                <a:gd name="connsiteX19" fmla="*/ 2067965 w 4233616"/>
                <a:gd name="connsiteY19" fmla="*/ 2130220 h 8346397"/>
                <a:gd name="connsiteX20" fmla="*/ 2137021 w 4233616"/>
                <a:gd name="connsiteY20" fmla="*/ 1992107 h 8346397"/>
                <a:gd name="connsiteX21" fmla="*/ 2165596 w 4233616"/>
                <a:gd name="connsiteY21" fmla="*/ 1944482 h 8346397"/>
                <a:gd name="connsiteX22" fmla="*/ 2203696 w 4233616"/>
                <a:gd name="connsiteY22" fmla="*/ 1937338 h 8346397"/>
                <a:gd name="connsiteX23" fmla="*/ 2198933 w 4233616"/>
                <a:gd name="connsiteY23" fmla="*/ 1906382 h 8346397"/>
                <a:gd name="connsiteX24" fmla="*/ 2406102 w 4233616"/>
                <a:gd name="connsiteY24" fmla="*/ 1782557 h 8346397"/>
                <a:gd name="connsiteX25" fmla="*/ 2494208 w 4233616"/>
                <a:gd name="connsiteY25" fmla="*/ 1715882 h 8346397"/>
                <a:gd name="connsiteX26" fmla="*/ 2513258 w 4233616"/>
                <a:gd name="connsiteY26" fmla="*/ 1630157 h 8346397"/>
                <a:gd name="connsiteX27" fmla="*/ 2522784 w 4233616"/>
                <a:gd name="connsiteY27" fmla="*/ 1584913 h 8346397"/>
                <a:gd name="connsiteX28" fmla="*/ 2577552 w 4233616"/>
                <a:gd name="connsiteY28" fmla="*/ 1527763 h 8346397"/>
                <a:gd name="connsiteX29" fmla="*/ 2606127 w 4233616"/>
                <a:gd name="connsiteY29" fmla="*/ 1499188 h 8346397"/>
                <a:gd name="connsiteX30" fmla="*/ 2634702 w 4233616"/>
                <a:gd name="connsiteY30" fmla="*/ 1492045 h 8346397"/>
                <a:gd name="connsiteX31" fmla="*/ 2672802 w 4233616"/>
                <a:gd name="connsiteY31" fmla="*/ 1368220 h 8346397"/>
                <a:gd name="connsiteX32" fmla="*/ 2806153 w 4233616"/>
                <a:gd name="connsiteY32" fmla="*/ 1334883 h 8346397"/>
                <a:gd name="connsiteX33" fmla="*/ 2944265 w 4233616"/>
                <a:gd name="connsiteY33" fmla="*/ 1325357 h 8346397"/>
                <a:gd name="connsiteX34" fmla="*/ 2968077 w 4233616"/>
                <a:gd name="connsiteY34" fmla="*/ 1206295 h 8346397"/>
                <a:gd name="connsiteX35" fmla="*/ 3049040 w 4233616"/>
                <a:gd name="connsiteY35" fmla="*/ 1169783 h 8346397"/>
                <a:gd name="connsiteX36" fmla="*/ 3153814 w 4233616"/>
                <a:gd name="connsiteY36" fmla="*/ 1125332 h 8346397"/>
                <a:gd name="connsiteX37" fmla="*/ 3225252 w 4233616"/>
                <a:gd name="connsiteY37" fmla="*/ 1049132 h 8346397"/>
                <a:gd name="connsiteX38" fmla="*/ 3310977 w 4233616"/>
                <a:gd name="connsiteY38" fmla="*/ 996745 h 8346397"/>
                <a:gd name="connsiteX39" fmla="*/ 3056977 w 4233616"/>
                <a:gd name="connsiteY39" fmla="*/ 982457 h 8346397"/>
                <a:gd name="connsiteX40" fmla="*/ 2958552 w 4233616"/>
                <a:gd name="connsiteY40" fmla="*/ 976107 h 8346397"/>
                <a:gd name="connsiteX41" fmla="*/ 2926802 w 4233616"/>
                <a:gd name="connsiteY41" fmla="*/ 906257 h 8346397"/>
                <a:gd name="connsiteX42" fmla="*/ 2866477 w 4233616"/>
                <a:gd name="connsiteY42" fmla="*/ 893559 h 8346397"/>
                <a:gd name="connsiteX43" fmla="*/ 2799802 w 4233616"/>
                <a:gd name="connsiteY43" fmla="*/ 874507 h 8346397"/>
                <a:gd name="connsiteX44" fmla="*/ 2761702 w 4233616"/>
                <a:gd name="connsiteY44" fmla="*/ 807832 h 8346397"/>
                <a:gd name="connsiteX45" fmla="*/ 2609302 w 4233616"/>
                <a:gd name="connsiteY45" fmla="*/ 760207 h 8346397"/>
                <a:gd name="connsiteX46" fmla="*/ 2580727 w 4233616"/>
                <a:gd name="connsiteY46" fmla="*/ 604632 h 8346397"/>
                <a:gd name="connsiteX47" fmla="*/ 2526752 w 4233616"/>
                <a:gd name="connsiteY47" fmla="*/ 531609 h 8346397"/>
                <a:gd name="connsiteX48" fmla="*/ 2596602 w 4233616"/>
                <a:gd name="connsiteY48" fmla="*/ 407782 h 8346397"/>
                <a:gd name="connsiteX49" fmla="*/ 2629939 w 4233616"/>
                <a:gd name="connsiteY49" fmla="*/ 310947 h 8346397"/>
                <a:gd name="connsiteX50" fmla="*/ 2517227 w 4233616"/>
                <a:gd name="connsiteY50" fmla="*/ 239507 h 8346397"/>
                <a:gd name="connsiteX51" fmla="*/ 2402927 w 4233616"/>
                <a:gd name="connsiteY51" fmla="*/ 271257 h 8346397"/>
                <a:gd name="connsiteX52" fmla="*/ 2275927 w 4233616"/>
                <a:gd name="connsiteY52" fmla="*/ 198232 h 8346397"/>
                <a:gd name="connsiteX53" fmla="*/ 2133052 w 4233616"/>
                <a:gd name="connsiteY53" fmla="*/ 233157 h 8346397"/>
                <a:gd name="connsiteX54" fmla="*/ 1913977 w 4233616"/>
                <a:gd name="connsiteY54" fmla="*/ 36309 h 8346397"/>
                <a:gd name="connsiteX55" fmla="*/ 1777452 w 4233616"/>
                <a:gd name="connsiteY55" fmla="*/ 13289 h 8346397"/>
                <a:gd name="connsiteX56" fmla="*/ 1703633 w 4233616"/>
                <a:gd name="connsiteY56" fmla="*/ 41864 h 8346397"/>
                <a:gd name="connsiteX57" fmla="*/ 1615527 w 4233616"/>
                <a:gd name="connsiteY57" fmla="*/ 75203 h 8346397"/>
                <a:gd name="connsiteX58" fmla="*/ 1515515 w 4233616"/>
                <a:gd name="connsiteY58" fmla="*/ 129971 h 8346397"/>
                <a:gd name="connsiteX59" fmla="*/ 1525040 w 4233616"/>
                <a:gd name="connsiteY59" fmla="*/ 194264 h 8346397"/>
                <a:gd name="connsiteX60" fmla="*/ 1505990 w 4233616"/>
                <a:gd name="connsiteY60" fmla="*/ 251415 h 8346397"/>
                <a:gd name="connsiteX61" fmla="*/ 1413121 w 4233616"/>
                <a:gd name="connsiteY61" fmla="*/ 270464 h 8346397"/>
                <a:gd name="connsiteX62" fmla="*/ 1339302 w 4233616"/>
                <a:gd name="connsiteY62" fmla="*/ 306184 h 8346397"/>
                <a:gd name="connsiteX63" fmla="*/ 1260721 w 4233616"/>
                <a:gd name="connsiteY63" fmla="*/ 346665 h 8346397"/>
                <a:gd name="connsiteX64" fmla="*/ 1191665 w 4233616"/>
                <a:gd name="connsiteY64" fmla="*/ 272847 h 8346397"/>
                <a:gd name="connsiteX65" fmla="*/ 1082127 w 4233616"/>
                <a:gd name="connsiteY65" fmla="*/ 353809 h 8346397"/>
                <a:gd name="connsiteX66" fmla="*/ 1020215 w 4233616"/>
                <a:gd name="connsiteY66" fmla="*/ 420484 h 8346397"/>
                <a:gd name="connsiteX67" fmla="*/ 858290 w 4233616"/>
                <a:gd name="connsiteY67" fmla="*/ 301422 h 8346397"/>
                <a:gd name="connsiteX68" fmla="*/ 796377 w 4233616"/>
                <a:gd name="connsiteY68" fmla="*/ 406196 h 8346397"/>
                <a:gd name="connsiteX69" fmla="*/ 755896 w 4233616"/>
                <a:gd name="connsiteY69" fmla="*/ 341903 h 8346397"/>
                <a:gd name="connsiteX70" fmla="*/ 689221 w 4233616"/>
                <a:gd name="connsiteY70" fmla="*/ 270465 h 8346397"/>
                <a:gd name="connsiteX71" fmla="*/ 667790 w 4233616"/>
                <a:gd name="connsiteY71" fmla="*/ 313328 h 8346397"/>
                <a:gd name="connsiteX72" fmla="*/ 620165 w 4233616"/>
                <a:gd name="connsiteY72" fmla="*/ 382384 h 8346397"/>
                <a:gd name="connsiteX73" fmla="*/ 589208 w 4233616"/>
                <a:gd name="connsiteY73" fmla="*/ 396672 h 8346397"/>
                <a:gd name="connsiteX74" fmla="*/ 498721 w 4233616"/>
                <a:gd name="connsiteY74" fmla="*/ 482397 h 8346397"/>
                <a:gd name="connsiteX75" fmla="*/ 396327 w 4233616"/>
                <a:gd name="connsiteY75" fmla="*/ 380003 h 8346397"/>
                <a:gd name="connsiteX76" fmla="*/ 243927 w 4233616"/>
                <a:gd name="connsiteY76" fmla="*/ 294278 h 8346397"/>
                <a:gd name="connsiteX77" fmla="*/ 174871 w 4233616"/>
                <a:gd name="connsiteY77" fmla="*/ 327615 h 8346397"/>
                <a:gd name="connsiteX78" fmla="*/ 127246 w 4233616"/>
                <a:gd name="connsiteY78" fmla="*/ 410959 h 8346397"/>
                <a:gd name="connsiteX79" fmla="*/ 43902 w 4233616"/>
                <a:gd name="connsiteY79" fmla="*/ 472872 h 8346397"/>
                <a:gd name="connsiteX80" fmla="*/ 8183 w 4233616"/>
                <a:gd name="connsiteY80" fmla="*/ 484778 h 8346397"/>
                <a:gd name="connsiteX81" fmla="*/ 198683 w 4233616"/>
                <a:gd name="connsiteY81" fmla="*/ 689565 h 8346397"/>
                <a:gd name="connsiteX82" fmla="*/ 265359 w 4233616"/>
                <a:gd name="connsiteY82" fmla="*/ 706234 h 8346397"/>
                <a:gd name="connsiteX83" fmla="*/ 298697 w 4233616"/>
                <a:gd name="connsiteY83" fmla="*/ 730047 h 8346397"/>
                <a:gd name="connsiteX84" fmla="*/ 296315 w 4233616"/>
                <a:gd name="connsiteY84" fmla="*/ 901496 h 8346397"/>
                <a:gd name="connsiteX85" fmla="*/ 362990 w 4233616"/>
                <a:gd name="connsiteY85" fmla="*/ 906259 h 8346397"/>
                <a:gd name="connsiteX86" fmla="*/ 401090 w 4233616"/>
                <a:gd name="connsiteY86" fmla="*/ 856253 h 8346397"/>
                <a:gd name="connsiteX87" fmla="*/ 482052 w 4233616"/>
                <a:gd name="connsiteY87" fmla="*/ 894353 h 8346397"/>
                <a:gd name="connsiteX88" fmla="*/ 420140 w 4233616"/>
                <a:gd name="connsiteY88" fmla="*/ 1039609 h 8346397"/>
                <a:gd name="connsiteX89" fmla="*/ 434427 w 4233616"/>
                <a:gd name="connsiteY89" fmla="*/ 1087234 h 8346397"/>
                <a:gd name="connsiteX90" fmla="*/ 379658 w 4233616"/>
                <a:gd name="connsiteY90" fmla="*/ 1139622 h 8346397"/>
                <a:gd name="connsiteX91" fmla="*/ 415377 w 4233616"/>
                <a:gd name="connsiteY91" fmla="*/ 1168196 h 8346397"/>
                <a:gd name="connsiteX92" fmla="*/ 486815 w 4233616"/>
                <a:gd name="connsiteY92" fmla="*/ 1256303 h 8346397"/>
                <a:gd name="connsiteX93" fmla="*/ 527296 w 4233616"/>
                <a:gd name="connsiteY93" fmla="*/ 1344409 h 8346397"/>
                <a:gd name="connsiteX94" fmla="*/ 636833 w 4233616"/>
                <a:gd name="connsiteY94" fmla="*/ 1396797 h 8346397"/>
                <a:gd name="connsiteX95" fmla="*/ 746371 w 4233616"/>
                <a:gd name="connsiteY95" fmla="*/ 1420609 h 8346397"/>
                <a:gd name="connsiteX96" fmla="*/ 829715 w 4233616"/>
                <a:gd name="connsiteY96" fmla="*/ 1468234 h 8346397"/>
                <a:gd name="connsiteX97" fmla="*/ 913058 w 4233616"/>
                <a:gd name="connsiteY97" fmla="*/ 1442040 h 8346397"/>
                <a:gd name="connsiteX98" fmla="*/ 994021 w 4233616"/>
                <a:gd name="connsiteY98" fmla="*/ 1368222 h 8346397"/>
                <a:gd name="connsiteX99" fmla="*/ 1103558 w 4233616"/>
                <a:gd name="connsiteY99" fmla="*/ 1351553 h 8346397"/>
                <a:gd name="connsiteX100" fmla="*/ 1170233 w 4233616"/>
                <a:gd name="connsiteY100" fmla="*/ 1356315 h 8346397"/>
                <a:gd name="connsiteX101" fmla="*/ 1329777 w 4233616"/>
                <a:gd name="connsiteY101" fmla="*/ 1465853 h 8346397"/>
                <a:gd name="connsiteX102" fmla="*/ 1389308 w 4233616"/>
                <a:gd name="connsiteY102" fmla="*/ 1494428 h 8346397"/>
                <a:gd name="connsiteX103" fmla="*/ 1260721 w 4233616"/>
                <a:gd name="connsiteY103" fmla="*/ 1596822 h 8346397"/>
                <a:gd name="connsiteX104" fmla="*/ 1263102 w 4233616"/>
                <a:gd name="connsiteY104" fmla="*/ 1661115 h 8346397"/>
                <a:gd name="connsiteX105" fmla="*/ 1425027 w 4233616"/>
                <a:gd name="connsiteY105" fmla="*/ 1613490 h 8346397"/>
                <a:gd name="connsiteX106" fmla="*/ 1386927 w 4233616"/>
                <a:gd name="connsiteY106" fmla="*/ 1677784 h 8346397"/>
                <a:gd name="connsiteX107" fmla="*/ 1405977 w 4233616"/>
                <a:gd name="connsiteY107" fmla="*/ 1751603 h 8346397"/>
                <a:gd name="connsiteX108" fmla="*/ 1517896 w 4233616"/>
                <a:gd name="connsiteY108" fmla="*/ 1787322 h 8346397"/>
                <a:gd name="connsiteX109" fmla="*/ 1591715 w 4233616"/>
                <a:gd name="connsiteY109" fmla="*/ 1803990 h 8346397"/>
                <a:gd name="connsiteX110" fmla="*/ 1501227 w 4233616"/>
                <a:gd name="connsiteY110" fmla="*/ 1934959 h 8346397"/>
                <a:gd name="connsiteX111" fmla="*/ 1494083 w 4233616"/>
                <a:gd name="connsiteY111" fmla="*/ 1984965 h 8346397"/>
                <a:gd name="connsiteX112" fmla="*/ 1422646 w 4233616"/>
                <a:gd name="connsiteY112" fmla="*/ 2020684 h 8346397"/>
                <a:gd name="connsiteX113" fmla="*/ 1391690 w 4233616"/>
                <a:gd name="connsiteY113" fmla="*/ 2082597 h 8346397"/>
                <a:gd name="connsiteX114" fmla="*/ 1260721 w 4233616"/>
                <a:gd name="connsiteY114" fmla="*/ 2056403 h 8346397"/>
                <a:gd name="connsiteX115" fmla="*/ 1139277 w 4233616"/>
                <a:gd name="connsiteY115" fmla="*/ 2056402 h 8346397"/>
                <a:gd name="connsiteX116" fmla="*/ 1072602 w 4233616"/>
                <a:gd name="connsiteY116" fmla="*/ 2084978 h 8346397"/>
                <a:gd name="connsiteX117" fmla="*/ 1065458 w 4233616"/>
                <a:gd name="connsiteY117" fmla="*/ 2184990 h 8346397"/>
                <a:gd name="connsiteX118" fmla="*/ 977352 w 4233616"/>
                <a:gd name="connsiteY118" fmla="*/ 2273097 h 8346397"/>
                <a:gd name="connsiteX119" fmla="*/ 1120227 w 4233616"/>
                <a:gd name="connsiteY119" fmla="*/ 2335009 h 8346397"/>
                <a:gd name="connsiteX120" fmla="*/ 1170234 w 4233616"/>
                <a:gd name="connsiteY120" fmla="*/ 2370727 h 8346397"/>
                <a:gd name="connsiteX121" fmla="*/ 1222621 w 4233616"/>
                <a:gd name="connsiteY121" fmla="*/ 2387397 h 8346397"/>
                <a:gd name="connsiteX122" fmla="*/ 1272627 w 4233616"/>
                <a:gd name="connsiteY122" fmla="*/ 2437403 h 8346397"/>
                <a:gd name="connsiteX123" fmla="*/ 1329777 w 4233616"/>
                <a:gd name="connsiteY123" fmla="*/ 2458834 h 8346397"/>
                <a:gd name="connsiteX124" fmla="*/ 1422646 w 4233616"/>
                <a:gd name="connsiteY124" fmla="*/ 2535034 h 8346397"/>
                <a:gd name="connsiteX125" fmla="*/ 1508371 w 4233616"/>
                <a:gd name="connsiteY125" fmla="*/ 2568373 h 8346397"/>
                <a:gd name="connsiteX126" fmla="*/ 1641721 w 4233616"/>
                <a:gd name="connsiteY126" fmla="*/ 2716009 h 8346397"/>
                <a:gd name="connsiteX127" fmla="*/ 1725065 w 4233616"/>
                <a:gd name="connsiteY127" fmla="*/ 2870790 h 8346397"/>
                <a:gd name="connsiteX128" fmla="*/ 1850477 w 4233616"/>
                <a:gd name="connsiteY128" fmla="*/ 2931907 h 8346397"/>
                <a:gd name="connsiteX129" fmla="*/ 1896514 w 4233616"/>
                <a:gd name="connsiteY129" fmla="*/ 2977947 h 8346397"/>
                <a:gd name="connsiteX130" fmla="*/ 1927471 w 4233616"/>
                <a:gd name="connsiteY130" fmla="*/ 3082722 h 8346397"/>
                <a:gd name="connsiteX131" fmla="*/ 1989383 w 4233616"/>
                <a:gd name="connsiteY131" fmla="*/ 3185115 h 8346397"/>
                <a:gd name="connsiteX132" fmla="*/ 2051296 w 4233616"/>
                <a:gd name="connsiteY132" fmla="*/ 3223215 h 8346397"/>
                <a:gd name="connsiteX133" fmla="*/ 2182265 w 4233616"/>
                <a:gd name="connsiteY133" fmla="*/ 3370853 h 8346397"/>
                <a:gd name="connsiteX134" fmla="*/ 2325139 w 4233616"/>
                <a:gd name="connsiteY134" fmla="*/ 3447053 h 8346397"/>
                <a:gd name="connsiteX135" fmla="*/ 2384671 w 4233616"/>
                <a:gd name="connsiteY135" fmla="*/ 3532778 h 8346397"/>
                <a:gd name="connsiteX136" fmla="*/ 2432296 w 4233616"/>
                <a:gd name="connsiteY136" fmla="*/ 3599453 h 8346397"/>
                <a:gd name="connsiteX137" fmla="*/ 2479921 w 4233616"/>
                <a:gd name="connsiteY137" fmla="*/ 3589929 h 8346397"/>
                <a:gd name="connsiteX138" fmla="*/ 2484683 w 4233616"/>
                <a:gd name="connsiteY138" fmla="*/ 3742328 h 8346397"/>
                <a:gd name="connsiteX139" fmla="*/ 2537071 w 4233616"/>
                <a:gd name="connsiteY139" fmla="*/ 3835197 h 8346397"/>
                <a:gd name="connsiteX140" fmla="*/ 2529927 w 4233616"/>
                <a:gd name="connsiteY140" fmla="*/ 3873297 h 8346397"/>
                <a:gd name="connsiteX141" fmla="*/ 2598983 w 4233616"/>
                <a:gd name="connsiteY141" fmla="*/ 3909015 h 8346397"/>
                <a:gd name="connsiteX142" fmla="*/ 2656133 w 4233616"/>
                <a:gd name="connsiteY142" fmla="*/ 3854247 h 8346397"/>
                <a:gd name="connsiteX143" fmla="*/ 2689471 w 4233616"/>
                <a:gd name="connsiteY143" fmla="*/ 3937590 h 8346397"/>
                <a:gd name="connsiteX144" fmla="*/ 2734715 w 4233616"/>
                <a:gd name="connsiteY144" fmla="*/ 3982834 h 8346397"/>
                <a:gd name="connsiteX145" fmla="*/ 2808533 w 4233616"/>
                <a:gd name="connsiteY145" fmla="*/ 4006647 h 8346397"/>
                <a:gd name="connsiteX146" fmla="*/ 2860921 w 4233616"/>
                <a:gd name="connsiteY146" fmla="*/ 4075703 h 8346397"/>
                <a:gd name="connsiteX147" fmla="*/ 2946646 w 4233616"/>
                <a:gd name="connsiteY147" fmla="*/ 4130472 h 8346397"/>
                <a:gd name="connsiteX148" fmla="*/ 2999033 w 4233616"/>
                <a:gd name="connsiteY148" fmla="*/ 4163809 h 8346397"/>
                <a:gd name="connsiteX149" fmla="*/ 2870446 w 4233616"/>
                <a:gd name="connsiteY149" fmla="*/ 4256678 h 8346397"/>
                <a:gd name="connsiteX150" fmla="*/ 2868064 w 4233616"/>
                <a:gd name="connsiteY150" fmla="*/ 4311446 h 8346397"/>
                <a:gd name="connsiteX151" fmla="*/ 2970458 w 4233616"/>
                <a:gd name="connsiteY151" fmla="*/ 4428128 h 8346397"/>
                <a:gd name="connsiteX152" fmla="*/ 3065708 w 4233616"/>
                <a:gd name="connsiteY152" fmla="*/ 4490040 h 8346397"/>
                <a:gd name="connsiteX153" fmla="*/ 3096665 w 4233616"/>
                <a:gd name="connsiteY153" fmla="*/ 4528140 h 8346397"/>
                <a:gd name="connsiteX154" fmla="*/ 3082377 w 4233616"/>
                <a:gd name="connsiteY154" fmla="*/ 4609103 h 8346397"/>
                <a:gd name="connsiteX155" fmla="*/ 3077615 w 4233616"/>
                <a:gd name="connsiteY155" fmla="*/ 4692447 h 8346397"/>
                <a:gd name="connsiteX156" fmla="*/ 3034752 w 4233616"/>
                <a:gd name="connsiteY156" fmla="*/ 4701972 h 8346397"/>
                <a:gd name="connsiteX157" fmla="*/ 3008558 w 4233616"/>
                <a:gd name="connsiteY157" fmla="*/ 4718640 h 8346397"/>
                <a:gd name="connsiteX158" fmla="*/ 3053802 w 4233616"/>
                <a:gd name="connsiteY158" fmla="*/ 4795632 h 8346397"/>
                <a:gd name="connsiteX159" fmla="*/ 3037133 w 4233616"/>
                <a:gd name="connsiteY159" fmla="*/ 4868659 h 8346397"/>
                <a:gd name="connsiteX160" fmla="*/ 3020465 w 4233616"/>
                <a:gd name="connsiteY160" fmla="*/ 5004390 h 8346397"/>
                <a:gd name="connsiteX161" fmla="*/ 2982365 w 4233616"/>
                <a:gd name="connsiteY161" fmla="*/ 5044872 h 8346397"/>
                <a:gd name="connsiteX162" fmla="*/ 2965696 w 4233616"/>
                <a:gd name="connsiteY162" fmla="*/ 5166315 h 8346397"/>
                <a:gd name="connsiteX163" fmla="*/ 2937121 w 4233616"/>
                <a:gd name="connsiteY163" fmla="*/ 5285378 h 8346397"/>
                <a:gd name="connsiteX164" fmla="*/ 2989508 w 4233616"/>
                <a:gd name="connsiteY164" fmla="*/ 5302047 h 8346397"/>
                <a:gd name="connsiteX165" fmla="*/ 2987127 w 4233616"/>
                <a:gd name="connsiteY165" fmla="*/ 5347290 h 8346397"/>
                <a:gd name="connsiteX166" fmla="*/ 2984746 w 4233616"/>
                <a:gd name="connsiteY166" fmla="*/ 5402059 h 8346397"/>
                <a:gd name="connsiteX167" fmla="*/ 3041896 w 4233616"/>
                <a:gd name="connsiteY167" fmla="*/ 5471115 h 8346397"/>
                <a:gd name="connsiteX168" fmla="*/ 3089521 w 4233616"/>
                <a:gd name="connsiteY168" fmla="*/ 5597322 h 8346397"/>
                <a:gd name="connsiteX169" fmla="*/ 2996652 w 4233616"/>
                <a:gd name="connsiteY169" fmla="*/ 5887834 h 8346397"/>
                <a:gd name="connsiteX170" fmla="*/ 3018083 w 4233616"/>
                <a:gd name="connsiteY170" fmla="*/ 5942603 h 8346397"/>
                <a:gd name="connsiteX171" fmla="*/ 3044277 w 4233616"/>
                <a:gd name="connsiteY171" fmla="*/ 5994990 h 8346397"/>
                <a:gd name="connsiteX172" fmla="*/ 3049040 w 4233616"/>
                <a:gd name="connsiteY172" fmla="*/ 6099765 h 8346397"/>
                <a:gd name="connsiteX173" fmla="*/ 3028402 w 4233616"/>
                <a:gd name="connsiteY173" fmla="*/ 6195807 h 8346397"/>
                <a:gd name="connsiteX174" fmla="*/ 2956170 w 4233616"/>
                <a:gd name="connsiteY174" fmla="*/ 6259310 h 8346397"/>
                <a:gd name="connsiteX175" fmla="*/ 2920452 w 4233616"/>
                <a:gd name="connsiteY175" fmla="*/ 6240259 h 8346397"/>
                <a:gd name="connsiteX176" fmla="*/ 2849015 w 4233616"/>
                <a:gd name="connsiteY176" fmla="*/ 6252165 h 8346397"/>
                <a:gd name="connsiteX177" fmla="*/ 2713283 w 4233616"/>
                <a:gd name="connsiteY177" fmla="*/ 6364084 h 8346397"/>
                <a:gd name="connsiteX178" fmla="*/ 2606127 w 4233616"/>
                <a:gd name="connsiteY178" fmla="*/ 6349797 h 8346397"/>
                <a:gd name="connsiteX179" fmla="*/ 2575171 w 4233616"/>
                <a:gd name="connsiteY179" fmla="*/ 6378372 h 8346397"/>
                <a:gd name="connsiteX180" fmla="*/ 2508495 w 4233616"/>
                <a:gd name="connsiteY180" fmla="*/ 6423614 h 8346397"/>
                <a:gd name="connsiteX181" fmla="*/ 2391815 w 4233616"/>
                <a:gd name="connsiteY181" fmla="*/ 6411709 h 8346397"/>
                <a:gd name="connsiteX182" fmla="*/ 2368002 w 4233616"/>
                <a:gd name="connsiteY182" fmla="*/ 6528390 h 8346397"/>
                <a:gd name="connsiteX183" fmla="*/ 2363240 w 4233616"/>
                <a:gd name="connsiteY183" fmla="*/ 6564109 h 8346397"/>
                <a:gd name="connsiteX184" fmla="*/ 2339428 w 4233616"/>
                <a:gd name="connsiteY184" fmla="*/ 6583159 h 8346397"/>
                <a:gd name="connsiteX185" fmla="*/ 2141783 w 4233616"/>
                <a:gd name="connsiteY185" fmla="*/ 6535534 h 8346397"/>
                <a:gd name="connsiteX186" fmla="*/ 2103683 w 4233616"/>
                <a:gd name="connsiteY186" fmla="*/ 6587922 h 8346397"/>
                <a:gd name="connsiteX187" fmla="*/ 2072727 w 4233616"/>
                <a:gd name="connsiteY187" fmla="*/ 6683172 h 8346397"/>
                <a:gd name="connsiteX188" fmla="*/ 2039389 w 4233616"/>
                <a:gd name="connsiteY188" fmla="*/ 6747465 h 8346397"/>
                <a:gd name="connsiteX189" fmla="*/ 2051296 w 4233616"/>
                <a:gd name="connsiteY189" fmla="*/ 6809378 h 8346397"/>
                <a:gd name="connsiteX190" fmla="*/ 2184646 w 4233616"/>
                <a:gd name="connsiteY190" fmla="*/ 6921297 h 8346397"/>
                <a:gd name="connsiteX191" fmla="*/ 2253702 w 4233616"/>
                <a:gd name="connsiteY191" fmla="*/ 6954634 h 8346397"/>
                <a:gd name="connsiteX192" fmla="*/ 2237033 w 4233616"/>
                <a:gd name="connsiteY192" fmla="*/ 6978447 h 8346397"/>
                <a:gd name="connsiteX193" fmla="*/ 2201315 w 4233616"/>
                <a:gd name="connsiteY193" fmla="*/ 6997497 h 8346397"/>
                <a:gd name="connsiteX194" fmla="*/ 2234652 w 4233616"/>
                <a:gd name="connsiteY194" fmla="*/ 7073697 h 8346397"/>
                <a:gd name="connsiteX195" fmla="*/ 2203696 w 4233616"/>
                <a:gd name="connsiteY195" fmla="*/ 7095128 h 8346397"/>
                <a:gd name="connsiteX196" fmla="*/ 2098921 w 4233616"/>
                <a:gd name="connsiteY196" fmla="*/ 7033215 h 8346397"/>
                <a:gd name="connsiteX197" fmla="*/ 2056058 w 4233616"/>
                <a:gd name="connsiteY197" fmla="*/ 7059409 h 8346397"/>
                <a:gd name="connsiteX198" fmla="*/ 1996527 w 4233616"/>
                <a:gd name="connsiteY198" fmla="*/ 6957015 h 8346397"/>
                <a:gd name="connsiteX199" fmla="*/ 1879846 w 4233616"/>
                <a:gd name="connsiteY199" fmla="*/ 6983209 h 8346397"/>
                <a:gd name="connsiteX200" fmla="*/ 1815552 w 4233616"/>
                <a:gd name="connsiteY200" fmla="*/ 6987972 h 8346397"/>
                <a:gd name="connsiteX201" fmla="*/ 1765546 w 4233616"/>
                <a:gd name="connsiteY201" fmla="*/ 6983210 h 8346397"/>
                <a:gd name="connsiteX202" fmla="*/ 1708396 w 4233616"/>
                <a:gd name="connsiteY202" fmla="*/ 7028453 h 8346397"/>
                <a:gd name="connsiteX203" fmla="*/ 1529802 w 4233616"/>
                <a:gd name="connsiteY203" fmla="*/ 6987972 h 8346397"/>
                <a:gd name="connsiteX204" fmla="*/ 1553614 w 4233616"/>
                <a:gd name="connsiteY204" fmla="*/ 7114178 h 8346397"/>
                <a:gd name="connsiteX205" fmla="*/ 1477415 w 4233616"/>
                <a:gd name="connsiteY205" fmla="*/ 7159422 h 8346397"/>
                <a:gd name="connsiteX206" fmla="*/ 1415502 w 4233616"/>
                <a:gd name="connsiteY206" fmla="*/ 7226096 h 8346397"/>
                <a:gd name="connsiteX207" fmla="*/ 1265483 w 4233616"/>
                <a:gd name="connsiteY207" fmla="*/ 7218953 h 8346397"/>
                <a:gd name="connsiteX208" fmla="*/ 1213096 w 4233616"/>
                <a:gd name="connsiteY20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432296 w 4233616"/>
                <a:gd name="connsiteY7" fmla="*/ 2961276 h 8346397"/>
                <a:gd name="connsiteX8" fmla="*/ 2387052 w 4233616"/>
                <a:gd name="connsiteY8" fmla="*/ 2954132 h 8346397"/>
                <a:gd name="connsiteX9" fmla="*/ 2365621 w 4233616"/>
                <a:gd name="connsiteY9" fmla="*/ 2958895 h 8346397"/>
                <a:gd name="connsiteX10" fmla="*/ 2315615 w 4233616"/>
                <a:gd name="connsiteY10" fmla="*/ 2896982 h 8346397"/>
                <a:gd name="connsiteX11" fmla="*/ 2234652 w 4233616"/>
                <a:gd name="connsiteY11" fmla="*/ 2880313 h 8346397"/>
                <a:gd name="connsiteX12" fmla="*/ 2182265 w 4233616"/>
                <a:gd name="connsiteY12" fmla="*/ 2811257 h 8346397"/>
                <a:gd name="connsiteX13" fmla="*/ 2115590 w 4233616"/>
                <a:gd name="connsiteY13" fmla="*/ 2727913 h 8346397"/>
                <a:gd name="connsiteX14" fmla="*/ 2091777 w 4233616"/>
                <a:gd name="connsiteY14" fmla="*/ 2670763 h 8346397"/>
                <a:gd name="connsiteX15" fmla="*/ 2006845 w 4233616"/>
                <a:gd name="connsiteY15" fmla="*/ 2527095 h 8346397"/>
                <a:gd name="connsiteX16" fmla="*/ 1953665 w 4233616"/>
                <a:gd name="connsiteY16" fmla="*/ 2451688 h 8346397"/>
                <a:gd name="connsiteX17" fmla="*/ 2006052 w 4233616"/>
                <a:gd name="connsiteY17" fmla="*/ 2337388 h 8346397"/>
                <a:gd name="connsiteX18" fmla="*/ 2072727 w 4233616"/>
                <a:gd name="connsiteY18" fmla="*/ 2256426 h 8346397"/>
                <a:gd name="connsiteX19" fmla="*/ 2056058 w 4233616"/>
                <a:gd name="connsiteY19" fmla="*/ 2223088 h 8346397"/>
                <a:gd name="connsiteX20" fmla="*/ 2067965 w 4233616"/>
                <a:gd name="connsiteY20" fmla="*/ 2130220 h 8346397"/>
                <a:gd name="connsiteX21" fmla="*/ 2137021 w 4233616"/>
                <a:gd name="connsiteY21" fmla="*/ 1992107 h 8346397"/>
                <a:gd name="connsiteX22" fmla="*/ 2165596 w 4233616"/>
                <a:gd name="connsiteY22" fmla="*/ 1944482 h 8346397"/>
                <a:gd name="connsiteX23" fmla="*/ 2203696 w 4233616"/>
                <a:gd name="connsiteY23" fmla="*/ 1937338 h 8346397"/>
                <a:gd name="connsiteX24" fmla="*/ 2198933 w 4233616"/>
                <a:gd name="connsiteY24" fmla="*/ 1906382 h 8346397"/>
                <a:gd name="connsiteX25" fmla="*/ 2406102 w 4233616"/>
                <a:gd name="connsiteY25" fmla="*/ 1782557 h 8346397"/>
                <a:gd name="connsiteX26" fmla="*/ 2494208 w 4233616"/>
                <a:gd name="connsiteY26" fmla="*/ 1715882 h 8346397"/>
                <a:gd name="connsiteX27" fmla="*/ 2513258 w 4233616"/>
                <a:gd name="connsiteY27" fmla="*/ 1630157 h 8346397"/>
                <a:gd name="connsiteX28" fmla="*/ 2522784 w 4233616"/>
                <a:gd name="connsiteY28" fmla="*/ 1584913 h 8346397"/>
                <a:gd name="connsiteX29" fmla="*/ 2577552 w 4233616"/>
                <a:gd name="connsiteY29" fmla="*/ 1527763 h 8346397"/>
                <a:gd name="connsiteX30" fmla="*/ 2606127 w 4233616"/>
                <a:gd name="connsiteY30" fmla="*/ 1499188 h 8346397"/>
                <a:gd name="connsiteX31" fmla="*/ 2634702 w 4233616"/>
                <a:gd name="connsiteY31" fmla="*/ 1492045 h 8346397"/>
                <a:gd name="connsiteX32" fmla="*/ 2672802 w 4233616"/>
                <a:gd name="connsiteY32" fmla="*/ 1368220 h 8346397"/>
                <a:gd name="connsiteX33" fmla="*/ 2806153 w 4233616"/>
                <a:gd name="connsiteY33" fmla="*/ 1334883 h 8346397"/>
                <a:gd name="connsiteX34" fmla="*/ 2944265 w 4233616"/>
                <a:gd name="connsiteY34" fmla="*/ 1325357 h 8346397"/>
                <a:gd name="connsiteX35" fmla="*/ 2968077 w 4233616"/>
                <a:gd name="connsiteY35" fmla="*/ 1206295 h 8346397"/>
                <a:gd name="connsiteX36" fmla="*/ 3049040 w 4233616"/>
                <a:gd name="connsiteY36" fmla="*/ 1169783 h 8346397"/>
                <a:gd name="connsiteX37" fmla="*/ 3153814 w 4233616"/>
                <a:gd name="connsiteY37" fmla="*/ 1125332 h 8346397"/>
                <a:gd name="connsiteX38" fmla="*/ 3225252 w 4233616"/>
                <a:gd name="connsiteY38" fmla="*/ 1049132 h 8346397"/>
                <a:gd name="connsiteX39" fmla="*/ 3310977 w 4233616"/>
                <a:gd name="connsiteY39" fmla="*/ 996745 h 8346397"/>
                <a:gd name="connsiteX40" fmla="*/ 3056977 w 4233616"/>
                <a:gd name="connsiteY40" fmla="*/ 982457 h 8346397"/>
                <a:gd name="connsiteX41" fmla="*/ 2958552 w 4233616"/>
                <a:gd name="connsiteY41" fmla="*/ 976107 h 8346397"/>
                <a:gd name="connsiteX42" fmla="*/ 2926802 w 4233616"/>
                <a:gd name="connsiteY42" fmla="*/ 906257 h 8346397"/>
                <a:gd name="connsiteX43" fmla="*/ 2866477 w 4233616"/>
                <a:gd name="connsiteY43" fmla="*/ 893559 h 8346397"/>
                <a:gd name="connsiteX44" fmla="*/ 2799802 w 4233616"/>
                <a:gd name="connsiteY44" fmla="*/ 874507 h 8346397"/>
                <a:gd name="connsiteX45" fmla="*/ 2761702 w 4233616"/>
                <a:gd name="connsiteY45" fmla="*/ 807832 h 8346397"/>
                <a:gd name="connsiteX46" fmla="*/ 2609302 w 4233616"/>
                <a:gd name="connsiteY46" fmla="*/ 760207 h 8346397"/>
                <a:gd name="connsiteX47" fmla="*/ 2580727 w 4233616"/>
                <a:gd name="connsiteY47" fmla="*/ 604632 h 8346397"/>
                <a:gd name="connsiteX48" fmla="*/ 2526752 w 4233616"/>
                <a:gd name="connsiteY48" fmla="*/ 531609 h 8346397"/>
                <a:gd name="connsiteX49" fmla="*/ 2596602 w 4233616"/>
                <a:gd name="connsiteY49" fmla="*/ 407782 h 8346397"/>
                <a:gd name="connsiteX50" fmla="*/ 2629939 w 4233616"/>
                <a:gd name="connsiteY50" fmla="*/ 310947 h 8346397"/>
                <a:gd name="connsiteX51" fmla="*/ 2517227 w 4233616"/>
                <a:gd name="connsiteY51" fmla="*/ 239507 h 8346397"/>
                <a:gd name="connsiteX52" fmla="*/ 2402927 w 4233616"/>
                <a:gd name="connsiteY52" fmla="*/ 271257 h 8346397"/>
                <a:gd name="connsiteX53" fmla="*/ 2275927 w 4233616"/>
                <a:gd name="connsiteY53" fmla="*/ 198232 h 8346397"/>
                <a:gd name="connsiteX54" fmla="*/ 2133052 w 4233616"/>
                <a:gd name="connsiteY54" fmla="*/ 233157 h 8346397"/>
                <a:gd name="connsiteX55" fmla="*/ 1913977 w 4233616"/>
                <a:gd name="connsiteY55" fmla="*/ 36309 h 8346397"/>
                <a:gd name="connsiteX56" fmla="*/ 1777452 w 4233616"/>
                <a:gd name="connsiteY56" fmla="*/ 13289 h 8346397"/>
                <a:gd name="connsiteX57" fmla="*/ 1703633 w 4233616"/>
                <a:gd name="connsiteY57" fmla="*/ 41864 h 8346397"/>
                <a:gd name="connsiteX58" fmla="*/ 1615527 w 4233616"/>
                <a:gd name="connsiteY58" fmla="*/ 75203 h 8346397"/>
                <a:gd name="connsiteX59" fmla="*/ 1515515 w 4233616"/>
                <a:gd name="connsiteY59" fmla="*/ 129971 h 8346397"/>
                <a:gd name="connsiteX60" fmla="*/ 1525040 w 4233616"/>
                <a:gd name="connsiteY60" fmla="*/ 194264 h 8346397"/>
                <a:gd name="connsiteX61" fmla="*/ 1505990 w 4233616"/>
                <a:gd name="connsiteY61" fmla="*/ 251415 h 8346397"/>
                <a:gd name="connsiteX62" fmla="*/ 1413121 w 4233616"/>
                <a:gd name="connsiteY62" fmla="*/ 270464 h 8346397"/>
                <a:gd name="connsiteX63" fmla="*/ 1339302 w 4233616"/>
                <a:gd name="connsiteY63" fmla="*/ 306184 h 8346397"/>
                <a:gd name="connsiteX64" fmla="*/ 1260721 w 4233616"/>
                <a:gd name="connsiteY64" fmla="*/ 346665 h 8346397"/>
                <a:gd name="connsiteX65" fmla="*/ 1191665 w 4233616"/>
                <a:gd name="connsiteY65" fmla="*/ 272847 h 8346397"/>
                <a:gd name="connsiteX66" fmla="*/ 1082127 w 4233616"/>
                <a:gd name="connsiteY66" fmla="*/ 353809 h 8346397"/>
                <a:gd name="connsiteX67" fmla="*/ 1020215 w 4233616"/>
                <a:gd name="connsiteY67" fmla="*/ 420484 h 8346397"/>
                <a:gd name="connsiteX68" fmla="*/ 858290 w 4233616"/>
                <a:gd name="connsiteY68" fmla="*/ 301422 h 8346397"/>
                <a:gd name="connsiteX69" fmla="*/ 796377 w 4233616"/>
                <a:gd name="connsiteY69" fmla="*/ 406196 h 8346397"/>
                <a:gd name="connsiteX70" fmla="*/ 755896 w 4233616"/>
                <a:gd name="connsiteY70" fmla="*/ 341903 h 8346397"/>
                <a:gd name="connsiteX71" fmla="*/ 689221 w 4233616"/>
                <a:gd name="connsiteY71" fmla="*/ 270465 h 8346397"/>
                <a:gd name="connsiteX72" fmla="*/ 667790 w 4233616"/>
                <a:gd name="connsiteY72" fmla="*/ 313328 h 8346397"/>
                <a:gd name="connsiteX73" fmla="*/ 620165 w 4233616"/>
                <a:gd name="connsiteY73" fmla="*/ 382384 h 8346397"/>
                <a:gd name="connsiteX74" fmla="*/ 589208 w 4233616"/>
                <a:gd name="connsiteY74" fmla="*/ 396672 h 8346397"/>
                <a:gd name="connsiteX75" fmla="*/ 498721 w 4233616"/>
                <a:gd name="connsiteY75" fmla="*/ 482397 h 8346397"/>
                <a:gd name="connsiteX76" fmla="*/ 396327 w 4233616"/>
                <a:gd name="connsiteY76" fmla="*/ 380003 h 8346397"/>
                <a:gd name="connsiteX77" fmla="*/ 243927 w 4233616"/>
                <a:gd name="connsiteY77" fmla="*/ 294278 h 8346397"/>
                <a:gd name="connsiteX78" fmla="*/ 174871 w 4233616"/>
                <a:gd name="connsiteY78" fmla="*/ 327615 h 8346397"/>
                <a:gd name="connsiteX79" fmla="*/ 127246 w 4233616"/>
                <a:gd name="connsiteY79" fmla="*/ 410959 h 8346397"/>
                <a:gd name="connsiteX80" fmla="*/ 43902 w 4233616"/>
                <a:gd name="connsiteY80" fmla="*/ 472872 h 8346397"/>
                <a:gd name="connsiteX81" fmla="*/ 8183 w 4233616"/>
                <a:gd name="connsiteY81" fmla="*/ 484778 h 8346397"/>
                <a:gd name="connsiteX82" fmla="*/ 198683 w 4233616"/>
                <a:gd name="connsiteY82" fmla="*/ 689565 h 8346397"/>
                <a:gd name="connsiteX83" fmla="*/ 265359 w 4233616"/>
                <a:gd name="connsiteY83" fmla="*/ 706234 h 8346397"/>
                <a:gd name="connsiteX84" fmla="*/ 298697 w 4233616"/>
                <a:gd name="connsiteY84" fmla="*/ 730047 h 8346397"/>
                <a:gd name="connsiteX85" fmla="*/ 296315 w 4233616"/>
                <a:gd name="connsiteY85" fmla="*/ 901496 h 8346397"/>
                <a:gd name="connsiteX86" fmla="*/ 362990 w 4233616"/>
                <a:gd name="connsiteY86" fmla="*/ 906259 h 8346397"/>
                <a:gd name="connsiteX87" fmla="*/ 401090 w 4233616"/>
                <a:gd name="connsiteY87" fmla="*/ 856253 h 8346397"/>
                <a:gd name="connsiteX88" fmla="*/ 482052 w 4233616"/>
                <a:gd name="connsiteY88" fmla="*/ 894353 h 8346397"/>
                <a:gd name="connsiteX89" fmla="*/ 420140 w 4233616"/>
                <a:gd name="connsiteY89" fmla="*/ 1039609 h 8346397"/>
                <a:gd name="connsiteX90" fmla="*/ 434427 w 4233616"/>
                <a:gd name="connsiteY90" fmla="*/ 1087234 h 8346397"/>
                <a:gd name="connsiteX91" fmla="*/ 379658 w 4233616"/>
                <a:gd name="connsiteY91" fmla="*/ 1139622 h 8346397"/>
                <a:gd name="connsiteX92" fmla="*/ 415377 w 4233616"/>
                <a:gd name="connsiteY92" fmla="*/ 1168196 h 8346397"/>
                <a:gd name="connsiteX93" fmla="*/ 486815 w 4233616"/>
                <a:gd name="connsiteY93" fmla="*/ 1256303 h 8346397"/>
                <a:gd name="connsiteX94" fmla="*/ 527296 w 4233616"/>
                <a:gd name="connsiteY94" fmla="*/ 1344409 h 8346397"/>
                <a:gd name="connsiteX95" fmla="*/ 636833 w 4233616"/>
                <a:gd name="connsiteY95" fmla="*/ 1396797 h 8346397"/>
                <a:gd name="connsiteX96" fmla="*/ 746371 w 4233616"/>
                <a:gd name="connsiteY96" fmla="*/ 1420609 h 8346397"/>
                <a:gd name="connsiteX97" fmla="*/ 829715 w 4233616"/>
                <a:gd name="connsiteY97" fmla="*/ 1468234 h 8346397"/>
                <a:gd name="connsiteX98" fmla="*/ 913058 w 4233616"/>
                <a:gd name="connsiteY98" fmla="*/ 1442040 h 8346397"/>
                <a:gd name="connsiteX99" fmla="*/ 994021 w 4233616"/>
                <a:gd name="connsiteY99" fmla="*/ 1368222 h 8346397"/>
                <a:gd name="connsiteX100" fmla="*/ 1103558 w 4233616"/>
                <a:gd name="connsiteY100" fmla="*/ 1351553 h 8346397"/>
                <a:gd name="connsiteX101" fmla="*/ 1170233 w 4233616"/>
                <a:gd name="connsiteY101" fmla="*/ 1356315 h 8346397"/>
                <a:gd name="connsiteX102" fmla="*/ 1329777 w 4233616"/>
                <a:gd name="connsiteY102" fmla="*/ 1465853 h 8346397"/>
                <a:gd name="connsiteX103" fmla="*/ 1389308 w 4233616"/>
                <a:gd name="connsiteY103" fmla="*/ 1494428 h 8346397"/>
                <a:gd name="connsiteX104" fmla="*/ 1260721 w 4233616"/>
                <a:gd name="connsiteY104" fmla="*/ 1596822 h 8346397"/>
                <a:gd name="connsiteX105" fmla="*/ 1263102 w 4233616"/>
                <a:gd name="connsiteY105" fmla="*/ 1661115 h 8346397"/>
                <a:gd name="connsiteX106" fmla="*/ 1425027 w 4233616"/>
                <a:gd name="connsiteY106" fmla="*/ 1613490 h 8346397"/>
                <a:gd name="connsiteX107" fmla="*/ 1386927 w 4233616"/>
                <a:gd name="connsiteY107" fmla="*/ 1677784 h 8346397"/>
                <a:gd name="connsiteX108" fmla="*/ 1405977 w 4233616"/>
                <a:gd name="connsiteY108" fmla="*/ 1751603 h 8346397"/>
                <a:gd name="connsiteX109" fmla="*/ 1517896 w 4233616"/>
                <a:gd name="connsiteY109" fmla="*/ 1787322 h 8346397"/>
                <a:gd name="connsiteX110" fmla="*/ 1591715 w 4233616"/>
                <a:gd name="connsiteY110" fmla="*/ 1803990 h 8346397"/>
                <a:gd name="connsiteX111" fmla="*/ 1501227 w 4233616"/>
                <a:gd name="connsiteY111" fmla="*/ 1934959 h 8346397"/>
                <a:gd name="connsiteX112" fmla="*/ 1494083 w 4233616"/>
                <a:gd name="connsiteY112" fmla="*/ 1984965 h 8346397"/>
                <a:gd name="connsiteX113" fmla="*/ 1422646 w 4233616"/>
                <a:gd name="connsiteY113" fmla="*/ 2020684 h 8346397"/>
                <a:gd name="connsiteX114" fmla="*/ 1391690 w 4233616"/>
                <a:gd name="connsiteY114" fmla="*/ 2082597 h 8346397"/>
                <a:gd name="connsiteX115" fmla="*/ 1260721 w 4233616"/>
                <a:gd name="connsiteY115" fmla="*/ 2056403 h 8346397"/>
                <a:gd name="connsiteX116" fmla="*/ 1139277 w 4233616"/>
                <a:gd name="connsiteY116" fmla="*/ 2056402 h 8346397"/>
                <a:gd name="connsiteX117" fmla="*/ 1072602 w 4233616"/>
                <a:gd name="connsiteY117" fmla="*/ 2084978 h 8346397"/>
                <a:gd name="connsiteX118" fmla="*/ 1065458 w 4233616"/>
                <a:gd name="connsiteY118" fmla="*/ 2184990 h 8346397"/>
                <a:gd name="connsiteX119" fmla="*/ 977352 w 4233616"/>
                <a:gd name="connsiteY119" fmla="*/ 2273097 h 8346397"/>
                <a:gd name="connsiteX120" fmla="*/ 1120227 w 4233616"/>
                <a:gd name="connsiteY120" fmla="*/ 2335009 h 8346397"/>
                <a:gd name="connsiteX121" fmla="*/ 1170234 w 4233616"/>
                <a:gd name="connsiteY121" fmla="*/ 2370727 h 8346397"/>
                <a:gd name="connsiteX122" fmla="*/ 1222621 w 4233616"/>
                <a:gd name="connsiteY122" fmla="*/ 2387397 h 8346397"/>
                <a:gd name="connsiteX123" fmla="*/ 1272627 w 4233616"/>
                <a:gd name="connsiteY123" fmla="*/ 2437403 h 8346397"/>
                <a:gd name="connsiteX124" fmla="*/ 1329777 w 4233616"/>
                <a:gd name="connsiteY124" fmla="*/ 2458834 h 8346397"/>
                <a:gd name="connsiteX125" fmla="*/ 1422646 w 4233616"/>
                <a:gd name="connsiteY125" fmla="*/ 2535034 h 8346397"/>
                <a:gd name="connsiteX126" fmla="*/ 1508371 w 4233616"/>
                <a:gd name="connsiteY126" fmla="*/ 2568373 h 8346397"/>
                <a:gd name="connsiteX127" fmla="*/ 1641721 w 4233616"/>
                <a:gd name="connsiteY127" fmla="*/ 2716009 h 8346397"/>
                <a:gd name="connsiteX128" fmla="*/ 1725065 w 4233616"/>
                <a:gd name="connsiteY128" fmla="*/ 2870790 h 8346397"/>
                <a:gd name="connsiteX129" fmla="*/ 1850477 w 4233616"/>
                <a:gd name="connsiteY129" fmla="*/ 2931907 h 8346397"/>
                <a:gd name="connsiteX130" fmla="*/ 1896514 w 4233616"/>
                <a:gd name="connsiteY130" fmla="*/ 2977947 h 8346397"/>
                <a:gd name="connsiteX131" fmla="*/ 1927471 w 4233616"/>
                <a:gd name="connsiteY131" fmla="*/ 3082722 h 8346397"/>
                <a:gd name="connsiteX132" fmla="*/ 1989383 w 4233616"/>
                <a:gd name="connsiteY132" fmla="*/ 3185115 h 8346397"/>
                <a:gd name="connsiteX133" fmla="*/ 2051296 w 4233616"/>
                <a:gd name="connsiteY133" fmla="*/ 3223215 h 8346397"/>
                <a:gd name="connsiteX134" fmla="*/ 2182265 w 4233616"/>
                <a:gd name="connsiteY134" fmla="*/ 3370853 h 8346397"/>
                <a:gd name="connsiteX135" fmla="*/ 2325139 w 4233616"/>
                <a:gd name="connsiteY135" fmla="*/ 3447053 h 8346397"/>
                <a:gd name="connsiteX136" fmla="*/ 2384671 w 4233616"/>
                <a:gd name="connsiteY136" fmla="*/ 3532778 h 8346397"/>
                <a:gd name="connsiteX137" fmla="*/ 2432296 w 4233616"/>
                <a:gd name="connsiteY137" fmla="*/ 3599453 h 8346397"/>
                <a:gd name="connsiteX138" fmla="*/ 2479921 w 4233616"/>
                <a:gd name="connsiteY138" fmla="*/ 3589929 h 8346397"/>
                <a:gd name="connsiteX139" fmla="*/ 2484683 w 4233616"/>
                <a:gd name="connsiteY139" fmla="*/ 3742328 h 8346397"/>
                <a:gd name="connsiteX140" fmla="*/ 2537071 w 4233616"/>
                <a:gd name="connsiteY140" fmla="*/ 3835197 h 8346397"/>
                <a:gd name="connsiteX141" fmla="*/ 2529927 w 4233616"/>
                <a:gd name="connsiteY141" fmla="*/ 3873297 h 8346397"/>
                <a:gd name="connsiteX142" fmla="*/ 2598983 w 4233616"/>
                <a:gd name="connsiteY142" fmla="*/ 3909015 h 8346397"/>
                <a:gd name="connsiteX143" fmla="*/ 2656133 w 4233616"/>
                <a:gd name="connsiteY143" fmla="*/ 3854247 h 8346397"/>
                <a:gd name="connsiteX144" fmla="*/ 2689471 w 4233616"/>
                <a:gd name="connsiteY144" fmla="*/ 3937590 h 8346397"/>
                <a:gd name="connsiteX145" fmla="*/ 2734715 w 4233616"/>
                <a:gd name="connsiteY145" fmla="*/ 3982834 h 8346397"/>
                <a:gd name="connsiteX146" fmla="*/ 2808533 w 4233616"/>
                <a:gd name="connsiteY146" fmla="*/ 4006647 h 8346397"/>
                <a:gd name="connsiteX147" fmla="*/ 2860921 w 4233616"/>
                <a:gd name="connsiteY147" fmla="*/ 4075703 h 8346397"/>
                <a:gd name="connsiteX148" fmla="*/ 2946646 w 4233616"/>
                <a:gd name="connsiteY148" fmla="*/ 4130472 h 8346397"/>
                <a:gd name="connsiteX149" fmla="*/ 2999033 w 4233616"/>
                <a:gd name="connsiteY149" fmla="*/ 4163809 h 8346397"/>
                <a:gd name="connsiteX150" fmla="*/ 2870446 w 4233616"/>
                <a:gd name="connsiteY150" fmla="*/ 4256678 h 8346397"/>
                <a:gd name="connsiteX151" fmla="*/ 2868064 w 4233616"/>
                <a:gd name="connsiteY151" fmla="*/ 4311446 h 8346397"/>
                <a:gd name="connsiteX152" fmla="*/ 2970458 w 4233616"/>
                <a:gd name="connsiteY152" fmla="*/ 4428128 h 8346397"/>
                <a:gd name="connsiteX153" fmla="*/ 3065708 w 4233616"/>
                <a:gd name="connsiteY153" fmla="*/ 4490040 h 8346397"/>
                <a:gd name="connsiteX154" fmla="*/ 3096665 w 4233616"/>
                <a:gd name="connsiteY154" fmla="*/ 4528140 h 8346397"/>
                <a:gd name="connsiteX155" fmla="*/ 3082377 w 4233616"/>
                <a:gd name="connsiteY155" fmla="*/ 4609103 h 8346397"/>
                <a:gd name="connsiteX156" fmla="*/ 3077615 w 4233616"/>
                <a:gd name="connsiteY156" fmla="*/ 4692447 h 8346397"/>
                <a:gd name="connsiteX157" fmla="*/ 3034752 w 4233616"/>
                <a:gd name="connsiteY157" fmla="*/ 4701972 h 8346397"/>
                <a:gd name="connsiteX158" fmla="*/ 3008558 w 4233616"/>
                <a:gd name="connsiteY158" fmla="*/ 4718640 h 8346397"/>
                <a:gd name="connsiteX159" fmla="*/ 3053802 w 4233616"/>
                <a:gd name="connsiteY159" fmla="*/ 4795632 h 8346397"/>
                <a:gd name="connsiteX160" fmla="*/ 3037133 w 4233616"/>
                <a:gd name="connsiteY160" fmla="*/ 4868659 h 8346397"/>
                <a:gd name="connsiteX161" fmla="*/ 3020465 w 4233616"/>
                <a:gd name="connsiteY161" fmla="*/ 5004390 h 8346397"/>
                <a:gd name="connsiteX162" fmla="*/ 2982365 w 4233616"/>
                <a:gd name="connsiteY162" fmla="*/ 5044872 h 8346397"/>
                <a:gd name="connsiteX163" fmla="*/ 2965696 w 4233616"/>
                <a:gd name="connsiteY163" fmla="*/ 5166315 h 8346397"/>
                <a:gd name="connsiteX164" fmla="*/ 2937121 w 4233616"/>
                <a:gd name="connsiteY164" fmla="*/ 5285378 h 8346397"/>
                <a:gd name="connsiteX165" fmla="*/ 2989508 w 4233616"/>
                <a:gd name="connsiteY165" fmla="*/ 5302047 h 8346397"/>
                <a:gd name="connsiteX166" fmla="*/ 2987127 w 4233616"/>
                <a:gd name="connsiteY166" fmla="*/ 5347290 h 8346397"/>
                <a:gd name="connsiteX167" fmla="*/ 2984746 w 4233616"/>
                <a:gd name="connsiteY167" fmla="*/ 5402059 h 8346397"/>
                <a:gd name="connsiteX168" fmla="*/ 3041896 w 4233616"/>
                <a:gd name="connsiteY168" fmla="*/ 5471115 h 8346397"/>
                <a:gd name="connsiteX169" fmla="*/ 3089521 w 4233616"/>
                <a:gd name="connsiteY169" fmla="*/ 5597322 h 8346397"/>
                <a:gd name="connsiteX170" fmla="*/ 2996652 w 4233616"/>
                <a:gd name="connsiteY170" fmla="*/ 5887834 h 8346397"/>
                <a:gd name="connsiteX171" fmla="*/ 3018083 w 4233616"/>
                <a:gd name="connsiteY171" fmla="*/ 5942603 h 8346397"/>
                <a:gd name="connsiteX172" fmla="*/ 3044277 w 4233616"/>
                <a:gd name="connsiteY172" fmla="*/ 5994990 h 8346397"/>
                <a:gd name="connsiteX173" fmla="*/ 3049040 w 4233616"/>
                <a:gd name="connsiteY173" fmla="*/ 6099765 h 8346397"/>
                <a:gd name="connsiteX174" fmla="*/ 3028402 w 4233616"/>
                <a:gd name="connsiteY174" fmla="*/ 6195807 h 8346397"/>
                <a:gd name="connsiteX175" fmla="*/ 2956170 w 4233616"/>
                <a:gd name="connsiteY175" fmla="*/ 6259310 h 8346397"/>
                <a:gd name="connsiteX176" fmla="*/ 2920452 w 4233616"/>
                <a:gd name="connsiteY176" fmla="*/ 6240259 h 8346397"/>
                <a:gd name="connsiteX177" fmla="*/ 2849015 w 4233616"/>
                <a:gd name="connsiteY177" fmla="*/ 6252165 h 8346397"/>
                <a:gd name="connsiteX178" fmla="*/ 2713283 w 4233616"/>
                <a:gd name="connsiteY178" fmla="*/ 6364084 h 8346397"/>
                <a:gd name="connsiteX179" fmla="*/ 2606127 w 4233616"/>
                <a:gd name="connsiteY179" fmla="*/ 6349797 h 8346397"/>
                <a:gd name="connsiteX180" fmla="*/ 2575171 w 4233616"/>
                <a:gd name="connsiteY180" fmla="*/ 6378372 h 8346397"/>
                <a:gd name="connsiteX181" fmla="*/ 2508495 w 4233616"/>
                <a:gd name="connsiteY181" fmla="*/ 6423614 h 8346397"/>
                <a:gd name="connsiteX182" fmla="*/ 2391815 w 4233616"/>
                <a:gd name="connsiteY182" fmla="*/ 6411709 h 8346397"/>
                <a:gd name="connsiteX183" fmla="*/ 2368002 w 4233616"/>
                <a:gd name="connsiteY183" fmla="*/ 6528390 h 8346397"/>
                <a:gd name="connsiteX184" fmla="*/ 2363240 w 4233616"/>
                <a:gd name="connsiteY184" fmla="*/ 6564109 h 8346397"/>
                <a:gd name="connsiteX185" fmla="*/ 2339428 w 4233616"/>
                <a:gd name="connsiteY185" fmla="*/ 6583159 h 8346397"/>
                <a:gd name="connsiteX186" fmla="*/ 2141783 w 4233616"/>
                <a:gd name="connsiteY186" fmla="*/ 6535534 h 8346397"/>
                <a:gd name="connsiteX187" fmla="*/ 2103683 w 4233616"/>
                <a:gd name="connsiteY187" fmla="*/ 6587922 h 8346397"/>
                <a:gd name="connsiteX188" fmla="*/ 2072727 w 4233616"/>
                <a:gd name="connsiteY188" fmla="*/ 6683172 h 8346397"/>
                <a:gd name="connsiteX189" fmla="*/ 2039389 w 4233616"/>
                <a:gd name="connsiteY189" fmla="*/ 6747465 h 8346397"/>
                <a:gd name="connsiteX190" fmla="*/ 2051296 w 4233616"/>
                <a:gd name="connsiteY190" fmla="*/ 6809378 h 8346397"/>
                <a:gd name="connsiteX191" fmla="*/ 2184646 w 4233616"/>
                <a:gd name="connsiteY191" fmla="*/ 6921297 h 8346397"/>
                <a:gd name="connsiteX192" fmla="*/ 2253702 w 4233616"/>
                <a:gd name="connsiteY192" fmla="*/ 6954634 h 8346397"/>
                <a:gd name="connsiteX193" fmla="*/ 2237033 w 4233616"/>
                <a:gd name="connsiteY193" fmla="*/ 6978447 h 8346397"/>
                <a:gd name="connsiteX194" fmla="*/ 2201315 w 4233616"/>
                <a:gd name="connsiteY194" fmla="*/ 6997497 h 8346397"/>
                <a:gd name="connsiteX195" fmla="*/ 2234652 w 4233616"/>
                <a:gd name="connsiteY195" fmla="*/ 7073697 h 8346397"/>
                <a:gd name="connsiteX196" fmla="*/ 2203696 w 4233616"/>
                <a:gd name="connsiteY196" fmla="*/ 7095128 h 8346397"/>
                <a:gd name="connsiteX197" fmla="*/ 2098921 w 4233616"/>
                <a:gd name="connsiteY197" fmla="*/ 7033215 h 8346397"/>
                <a:gd name="connsiteX198" fmla="*/ 2056058 w 4233616"/>
                <a:gd name="connsiteY198" fmla="*/ 7059409 h 8346397"/>
                <a:gd name="connsiteX199" fmla="*/ 1996527 w 4233616"/>
                <a:gd name="connsiteY199" fmla="*/ 6957015 h 8346397"/>
                <a:gd name="connsiteX200" fmla="*/ 1879846 w 4233616"/>
                <a:gd name="connsiteY200" fmla="*/ 6983209 h 8346397"/>
                <a:gd name="connsiteX201" fmla="*/ 1815552 w 4233616"/>
                <a:gd name="connsiteY201" fmla="*/ 6987972 h 8346397"/>
                <a:gd name="connsiteX202" fmla="*/ 1765546 w 4233616"/>
                <a:gd name="connsiteY202" fmla="*/ 6983210 h 8346397"/>
                <a:gd name="connsiteX203" fmla="*/ 1708396 w 4233616"/>
                <a:gd name="connsiteY203" fmla="*/ 7028453 h 8346397"/>
                <a:gd name="connsiteX204" fmla="*/ 1529802 w 4233616"/>
                <a:gd name="connsiteY204" fmla="*/ 6987972 h 8346397"/>
                <a:gd name="connsiteX205" fmla="*/ 1553614 w 4233616"/>
                <a:gd name="connsiteY205" fmla="*/ 7114178 h 8346397"/>
                <a:gd name="connsiteX206" fmla="*/ 1477415 w 4233616"/>
                <a:gd name="connsiteY206" fmla="*/ 7159422 h 8346397"/>
                <a:gd name="connsiteX207" fmla="*/ 1415502 w 4233616"/>
                <a:gd name="connsiteY207" fmla="*/ 7226096 h 8346397"/>
                <a:gd name="connsiteX208" fmla="*/ 1265483 w 4233616"/>
                <a:gd name="connsiteY208" fmla="*/ 7218953 h 8346397"/>
                <a:gd name="connsiteX209" fmla="*/ 1213096 w 4233616"/>
                <a:gd name="connsiteY209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10977 w 4183596"/>
                <a:gd name="connsiteY5" fmla="*/ 4001882 h 8346397"/>
                <a:gd name="connsiteX6" fmla="*/ 2591839 w 4183596"/>
                <a:gd name="connsiteY6" fmla="*/ 3354183 h 8346397"/>
                <a:gd name="connsiteX7" fmla="*/ 2468015 w 4183596"/>
                <a:gd name="connsiteY7" fmla="*/ 3049382 h 8346397"/>
                <a:gd name="connsiteX8" fmla="*/ 2432296 w 4183596"/>
                <a:gd name="connsiteY8" fmla="*/ 2961276 h 8346397"/>
                <a:gd name="connsiteX9" fmla="*/ 2387052 w 4183596"/>
                <a:gd name="connsiteY9" fmla="*/ 2954132 h 8346397"/>
                <a:gd name="connsiteX10" fmla="*/ 2365621 w 4183596"/>
                <a:gd name="connsiteY10" fmla="*/ 2958895 h 8346397"/>
                <a:gd name="connsiteX11" fmla="*/ 2315615 w 4183596"/>
                <a:gd name="connsiteY11" fmla="*/ 2896982 h 8346397"/>
                <a:gd name="connsiteX12" fmla="*/ 2234652 w 4183596"/>
                <a:gd name="connsiteY12" fmla="*/ 2880313 h 8346397"/>
                <a:gd name="connsiteX13" fmla="*/ 2182265 w 4183596"/>
                <a:gd name="connsiteY13" fmla="*/ 2811257 h 8346397"/>
                <a:gd name="connsiteX14" fmla="*/ 2115590 w 4183596"/>
                <a:gd name="connsiteY14" fmla="*/ 2727913 h 8346397"/>
                <a:gd name="connsiteX15" fmla="*/ 2091777 w 4183596"/>
                <a:gd name="connsiteY15" fmla="*/ 2670763 h 8346397"/>
                <a:gd name="connsiteX16" fmla="*/ 2006845 w 4183596"/>
                <a:gd name="connsiteY16" fmla="*/ 2527095 h 8346397"/>
                <a:gd name="connsiteX17" fmla="*/ 1953665 w 4183596"/>
                <a:gd name="connsiteY17" fmla="*/ 2451688 h 8346397"/>
                <a:gd name="connsiteX18" fmla="*/ 2006052 w 4183596"/>
                <a:gd name="connsiteY18" fmla="*/ 2337388 h 8346397"/>
                <a:gd name="connsiteX19" fmla="*/ 2072727 w 4183596"/>
                <a:gd name="connsiteY19" fmla="*/ 2256426 h 8346397"/>
                <a:gd name="connsiteX20" fmla="*/ 2056058 w 4183596"/>
                <a:gd name="connsiteY20" fmla="*/ 2223088 h 8346397"/>
                <a:gd name="connsiteX21" fmla="*/ 2067965 w 4183596"/>
                <a:gd name="connsiteY21" fmla="*/ 2130220 h 8346397"/>
                <a:gd name="connsiteX22" fmla="*/ 2137021 w 4183596"/>
                <a:gd name="connsiteY22" fmla="*/ 1992107 h 8346397"/>
                <a:gd name="connsiteX23" fmla="*/ 2165596 w 4183596"/>
                <a:gd name="connsiteY23" fmla="*/ 1944482 h 8346397"/>
                <a:gd name="connsiteX24" fmla="*/ 2203696 w 4183596"/>
                <a:gd name="connsiteY24" fmla="*/ 1937338 h 8346397"/>
                <a:gd name="connsiteX25" fmla="*/ 2198933 w 4183596"/>
                <a:gd name="connsiteY25" fmla="*/ 1906382 h 8346397"/>
                <a:gd name="connsiteX26" fmla="*/ 2406102 w 4183596"/>
                <a:gd name="connsiteY26" fmla="*/ 1782557 h 8346397"/>
                <a:gd name="connsiteX27" fmla="*/ 2494208 w 4183596"/>
                <a:gd name="connsiteY27" fmla="*/ 1715882 h 8346397"/>
                <a:gd name="connsiteX28" fmla="*/ 2513258 w 4183596"/>
                <a:gd name="connsiteY28" fmla="*/ 1630157 h 8346397"/>
                <a:gd name="connsiteX29" fmla="*/ 2522784 w 4183596"/>
                <a:gd name="connsiteY29" fmla="*/ 1584913 h 8346397"/>
                <a:gd name="connsiteX30" fmla="*/ 2577552 w 4183596"/>
                <a:gd name="connsiteY30" fmla="*/ 1527763 h 8346397"/>
                <a:gd name="connsiteX31" fmla="*/ 2606127 w 4183596"/>
                <a:gd name="connsiteY31" fmla="*/ 1499188 h 8346397"/>
                <a:gd name="connsiteX32" fmla="*/ 2634702 w 4183596"/>
                <a:gd name="connsiteY32" fmla="*/ 1492045 h 8346397"/>
                <a:gd name="connsiteX33" fmla="*/ 2672802 w 4183596"/>
                <a:gd name="connsiteY33" fmla="*/ 1368220 h 8346397"/>
                <a:gd name="connsiteX34" fmla="*/ 2806153 w 4183596"/>
                <a:gd name="connsiteY34" fmla="*/ 1334883 h 8346397"/>
                <a:gd name="connsiteX35" fmla="*/ 2944265 w 4183596"/>
                <a:gd name="connsiteY35" fmla="*/ 1325357 h 8346397"/>
                <a:gd name="connsiteX36" fmla="*/ 2968077 w 4183596"/>
                <a:gd name="connsiteY36" fmla="*/ 1206295 h 8346397"/>
                <a:gd name="connsiteX37" fmla="*/ 3049040 w 4183596"/>
                <a:gd name="connsiteY37" fmla="*/ 1169783 h 8346397"/>
                <a:gd name="connsiteX38" fmla="*/ 3153814 w 4183596"/>
                <a:gd name="connsiteY38" fmla="*/ 1125332 h 8346397"/>
                <a:gd name="connsiteX39" fmla="*/ 3225252 w 4183596"/>
                <a:gd name="connsiteY39" fmla="*/ 1049132 h 8346397"/>
                <a:gd name="connsiteX40" fmla="*/ 3310977 w 4183596"/>
                <a:gd name="connsiteY40" fmla="*/ 996745 h 8346397"/>
                <a:gd name="connsiteX41" fmla="*/ 3056977 w 4183596"/>
                <a:gd name="connsiteY41" fmla="*/ 982457 h 8346397"/>
                <a:gd name="connsiteX42" fmla="*/ 2958552 w 4183596"/>
                <a:gd name="connsiteY42" fmla="*/ 976107 h 8346397"/>
                <a:gd name="connsiteX43" fmla="*/ 2926802 w 4183596"/>
                <a:gd name="connsiteY43" fmla="*/ 906257 h 8346397"/>
                <a:gd name="connsiteX44" fmla="*/ 2866477 w 4183596"/>
                <a:gd name="connsiteY44" fmla="*/ 893559 h 8346397"/>
                <a:gd name="connsiteX45" fmla="*/ 2799802 w 4183596"/>
                <a:gd name="connsiteY45" fmla="*/ 874507 h 8346397"/>
                <a:gd name="connsiteX46" fmla="*/ 2761702 w 4183596"/>
                <a:gd name="connsiteY46" fmla="*/ 807832 h 8346397"/>
                <a:gd name="connsiteX47" fmla="*/ 2609302 w 4183596"/>
                <a:gd name="connsiteY47" fmla="*/ 760207 h 8346397"/>
                <a:gd name="connsiteX48" fmla="*/ 2580727 w 4183596"/>
                <a:gd name="connsiteY48" fmla="*/ 604632 h 8346397"/>
                <a:gd name="connsiteX49" fmla="*/ 2526752 w 4183596"/>
                <a:gd name="connsiteY49" fmla="*/ 531609 h 8346397"/>
                <a:gd name="connsiteX50" fmla="*/ 2596602 w 4183596"/>
                <a:gd name="connsiteY50" fmla="*/ 407782 h 8346397"/>
                <a:gd name="connsiteX51" fmla="*/ 2629939 w 4183596"/>
                <a:gd name="connsiteY51" fmla="*/ 310947 h 8346397"/>
                <a:gd name="connsiteX52" fmla="*/ 2517227 w 4183596"/>
                <a:gd name="connsiteY52" fmla="*/ 239507 h 8346397"/>
                <a:gd name="connsiteX53" fmla="*/ 2402927 w 4183596"/>
                <a:gd name="connsiteY53" fmla="*/ 271257 h 8346397"/>
                <a:gd name="connsiteX54" fmla="*/ 2275927 w 4183596"/>
                <a:gd name="connsiteY54" fmla="*/ 198232 h 8346397"/>
                <a:gd name="connsiteX55" fmla="*/ 2133052 w 4183596"/>
                <a:gd name="connsiteY55" fmla="*/ 233157 h 8346397"/>
                <a:gd name="connsiteX56" fmla="*/ 1913977 w 4183596"/>
                <a:gd name="connsiteY56" fmla="*/ 36309 h 8346397"/>
                <a:gd name="connsiteX57" fmla="*/ 1777452 w 4183596"/>
                <a:gd name="connsiteY57" fmla="*/ 13289 h 8346397"/>
                <a:gd name="connsiteX58" fmla="*/ 1703633 w 4183596"/>
                <a:gd name="connsiteY58" fmla="*/ 41864 h 8346397"/>
                <a:gd name="connsiteX59" fmla="*/ 1615527 w 4183596"/>
                <a:gd name="connsiteY59" fmla="*/ 75203 h 8346397"/>
                <a:gd name="connsiteX60" fmla="*/ 1515515 w 4183596"/>
                <a:gd name="connsiteY60" fmla="*/ 129971 h 8346397"/>
                <a:gd name="connsiteX61" fmla="*/ 1525040 w 4183596"/>
                <a:gd name="connsiteY61" fmla="*/ 194264 h 8346397"/>
                <a:gd name="connsiteX62" fmla="*/ 1505990 w 4183596"/>
                <a:gd name="connsiteY62" fmla="*/ 251415 h 8346397"/>
                <a:gd name="connsiteX63" fmla="*/ 1413121 w 4183596"/>
                <a:gd name="connsiteY63" fmla="*/ 270464 h 8346397"/>
                <a:gd name="connsiteX64" fmla="*/ 1339302 w 4183596"/>
                <a:gd name="connsiteY64" fmla="*/ 306184 h 8346397"/>
                <a:gd name="connsiteX65" fmla="*/ 1260721 w 4183596"/>
                <a:gd name="connsiteY65" fmla="*/ 346665 h 8346397"/>
                <a:gd name="connsiteX66" fmla="*/ 1191665 w 4183596"/>
                <a:gd name="connsiteY66" fmla="*/ 272847 h 8346397"/>
                <a:gd name="connsiteX67" fmla="*/ 1082127 w 4183596"/>
                <a:gd name="connsiteY67" fmla="*/ 353809 h 8346397"/>
                <a:gd name="connsiteX68" fmla="*/ 1020215 w 4183596"/>
                <a:gd name="connsiteY68" fmla="*/ 420484 h 8346397"/>
                <a:gd name="connsiteX69" fmla="*/ 858290 w 4183596"/>
                <a:gd name="connsiteY69" fmla="*/ 301422 h 8346397"/>
                <a:gd name="connsiteX70" fmla="*/ 796377 w 4183596"/>
                <a:gd name="connsiteY70" fmla="*/ 406196 h 8346397"/>
                <a:gd name="connsiteX71" fmla="*/ 755896 w 4183596"/>
                <a:gd name="connsiteY71" fmla="*/ 341903 h 8346397"/>
                <a:gd name="connsiteX72" fmla="*/ 689221 w 4183596"/>
                <a:gd name="connsiteY72" fmla="*/ 270465 h 8346397"/>
                <a:gd name="connsiteX73" fmla="*/ 667790 w 4183596"/>
                <a:gd name="connsiteY73" fmla="*/ 313328 h 8346397"/>
                <a:gd name="connsiteX74" fmla="*/ 620165 w 4183596"/>
                <a:gd name="connsiteY74" fmla="*/ 382384 h 8346397"/>
                <a:gd name="connsiteX75" fmla="*/ 589208 w 4183596"/>
                <a:gd name="connsiteY75" fmla="*/ 396672 h 8346397"/>
                <a:gd name="connsiteX76" fmla="*/ 498721 w 4183596"/>
                <a:gd name="connsiteY76" fmla="*/ 482397 h 8346397"/>
                <a:gd name="connsiteX77" fmla="*/ 396327 w 4183596"/>
                <a:gd name="connsiteY77" fmla="*/ 380003 h 8346397"/>
                <a:gd name="connsiteX78" fmla="*/ 243927 w 4183596"/>
                <a:gd name="connsiteY78" fmla="*/ 294278 h 8346397"/>
                <a:gd name="connsiteX79" fmla="*/ 174871 w 4183596"/>
                <a:gd name="connsiteY79" fmla="*/ 327615 h 8346397"/>
                <a:gd name="connsiteX80" fmla="*/ 127246 w 4183596"/>
                <a:gd name="connsiteY80" fmla="*/ 410959 h 8346397"/>
                <a:gd name="connsiteX81" fmla="*/ 43902 w 4183596"/>
                <a:gd name="connsiteY81" fmla="*/ 472872 h 8346397"/>
                <a:gd name="connsiteX82" fmla="*/ 8183 w 4183596"/>
                <a:gd name="connsiteY82" fmla="*/ 484778 h 8346397"/>
                <a:gd name="connsiteX83" fmla="*/ 198683 w 4183596"/>
                <a:gd name="connsiteY83" fmla="*/ 689565 h 8346397"/>
                <a:gd name="connsiteX84" fmla="*/ 265359 w 4183596"/>
                <a:gd name="connsiteY84" fmla="*/ 706234 h 8346397"/>
                <a:gd name="connsiteX85" fmla="*/ 298697 w 4183596"/>
                <a:gd name="connsiteY85" fmla="*/ 730047 h 8346397"/>
                <a:gd name="connsiteX86" fmla="*/ 296315 w 4183596"/>
                <a:gd name="connsiteY86" fmla="*/ 901496 h 8346397"/>
                <a:gd name="connsiteX87" fmla="*/ 362990 w 4183596"/>
                <a:gd name="connsiteY87" fmla="*/ 906259 h 8346397"/>
                <a:gd name="connsiteX88" fmla="*/ 401090 w 4183596"/>
                <a:gd name="connsiteY88" fmla="*/ 856253 h 8346397"/>
                <a:gd name="connsiteX89" fmla="*/ 482052 w 4183596"/>
                <a:gd name="connsiteY89" fmla="*/ 894353 h 8346397"/>
                <a:gd name="connsiteX90" fmla="*/ 420140 w 4183596"/>
                <a:gd name="connsiteY90" fmla="*/ 1039609 h 8346397"/>
                <a:gd name="connsiteX91" fmla="*/ 434427 w 4183596"/>
                <a:gd name="connsiteY91" fmla="*/ 1087234 h 8346397"/>
                <a:gd name="connsiteX92" fmla="*/ 379658 w 4183596"/>
                <a:gd name="connsiteY92" fmla="*/ 1139622 h 8346397"/>
                <a:gd name="connsiteX93" fmla="*/ 415377 w 4183596"/>
                <a:gd name="connsiteY93" fmla="*/ 1168196 h 8346397"/>
                <a:gd name="connsiteX94" fmla="*/ 486815 w 4183596"/>
                <a:gd name="connsiteY94" fmla="*/ 1256303 h 8346397"/>
                <a:gd name="connsiteX95" fmla="*/ 527296 w 4183596"/>
                <a:gd name="connsiteY95" fmla="*/ 1344409 h 8346397"/>
                <a:gd name="connsiteX96" fmla="*/ 636833 w 4183596"/>
                <a:gd name="connsiteY96" fmla="*/ 1396797 h 8346397"/>
                <a:gd name="connsiteX97" fmla="*/ 746371 w 4183596"/>
                <a:gd name="connsiteY97" fmla="*/ 1420609 h 8346397"/>
                <a:gd name="connsiteX98" fmla="*/ 829715 w 4183596"/>
                <a:gd name="connsiteY98" fmla="*/ 1468234 h 8346397"/>
                <a:gd name="connsiteX99" fmla="*/ 913058 w 4183596"/>
                <a:gd name="connsiteY99" fmla="*/ 1442040 h 8346397"/>
                <a:gd name="connsiteX100" fmla="*/ 994021 w 4183596"/>
                <a:gd name="connsiteY100" fmla="*/ 1368222 h 8346397"/>
                <a:gd name="connsiteX101" fmla="*/ 1103558 w 4183596"/>
                <a:gd name="connsiteY101" fmla="*/ 1351553 h 8346397"/>
                <a:gd name="connsiteX102" fmla="*/ 1170233 w 4183596"/>
                <a:gd name="connsiteY102" fmla="*/ 1356315 h 8346397"/>
                <a:gd name="connsiteX103" fmla="*/ 1329777 w 4183596"/>
                <a:gd name="connsiteY103" fmla="*/ 1465853 h 8346397"/>
                <a:gd name="connsiteX104" fmla="*/ 1389308 w 4183596"/>
                <a:gd name="connsiteY104" fmla="*/ 1494428 h 8346397"/>
                <a:gd name="connsiteX105" fmla="*/ 1260721 w 4183596"/>
                <a:gd name="connsiteY105" fmla="*/ 1596822 h 8346397"/>
                <a:gd name="connsiteX106" fmla="*/ 1263102 w 4183596"/>
                <a:gd name="connsiteY106" fmla="*/ 1661115 h 8346397"/>
                <a:gd name="connsiteX107" fmla="*/ 1425027 w 4183596"/>
                <a:gd name="connsiteY107" fmla="*/ 1613490 h 8346397"/>
                <a:gd name="connsiteX108" fmla="*/ 1386927 w 4183596"/>
                <a:gd name="connsiteY108" fmla="*/ 1677784 h 8346397"/>
                <a:gd name="connsiteX109" fmla="*/ 1405977 w 4183596"/>
                <a:gd name="connsiteY109" fmla="*/ 1751603 h 8346397"/>
                <a:gd name="connsiteX110" fmla="*/ 1517896 w 4183596"/>
                <a:gd name="connsiteY110" fmla="*/ 1787322 h 8346397"/>
                <a:gd name="connsiteX111" fmla="*/ 1591715 w 4183596"/>
                <a:gd name="connsiteY111" fmla="*/ 1803990 h 8346397"/>
                <a:gd name="connsiteX112" fmla="*/ 1501227 w 4183596"/>
                <a:gd name="connsiteY112" fmla="*/ 1934959 h 8346397"/>
                <a:gd name="connsiteX113" fmla="*/ 1494083 w 4183596"/>
                <a:gd name="connsiteY113" fmla="*/ 1984965 h 8346397"/>
                <a:gd name="connsiteX114" fmla="*/ 1422646 w 4183596"/>
                <a:gd name="connsiteY114" fmla="*/ 2020684 h 8346397"/>
                <a:gd name="connsiteX115" fmla="*/ 1391690 w 4183596"/>
                <a:gd name="connsiteY115" fmla="*/ 2082597 h 8346397"/>
                <a:gd name="connsiteX116" fmla="*/ 1260721 w 4183596"/>
                <a:gd name="connsiteY116" fmla="*/ 2056403 h 8346397"/>
                <a:gd name="connsiteX117" fmla="*/ 1139277 w 4183596"/>
                <a:gd name="connsiteY117" fmla="*/ 2056402 h 8346397"/>
                <a:gd name="connsiteX118" fmla="*/ 1072602 w 4183596"/>
                <a:gd name="connsiteY118" fmla="*/ 2084978 h 8346397"/>
                <a:gd name="connsiteX119" fmla="*/ 1065458 w 4183596"/>
                <a:gd name="connsiteY119" fmla="*/ 2184990 h 8346397"/>
                <a:gd name="connsiteX120" fmla="*/ 977352 w 4183596"/>
                <a:gd name="connsiteY120" fmla="*/ 2273097 h 8346397"/>
                <a:gd name="connsiteX121" fmla="*/ 1120227 w 4183596"/>
                <a:gd name="connsiteY121" fmla="*/ 2335009 h 8346397"/>
                <a:gd name="connsiteX122" fmla="*/ 1170234 w 4183596"/>
                <a:gd name="connsiteY122" fmla="*/ 2370727 h 8346397"/>
                <a:gd name="connsiteX123" fmla="*/ 1222621 w 4183596"/>
                <a:gd name="connsiteY123" fmla="*/ 2387397 h 8346397"/>
                <a:gd name="connsiteX124" fmla="*/ 1272627 w 4183596"/>
                <a:gd name="connsiteY124" fmla="*/ 2437403 h 8346397"/>
                <a:gd name="connsiteX125" fmla="*/ 1329777 w 4183596"/>
                <a:gd name="connsiteY125" fmla="*/ 2458834 h 8346397"/>
                <a:gd name="connsiteX126" fmla="*/ 1422646 w 4183596"/>
                <a:gd name="connsiteY126" fmla="*/ 2535034 h 8346397"/>
                <a:gd name="connsiteX127" fmla="*/ 1508371 w 4183596"/>
                <a:gd name="connsiteY127" fmla="*/ 2568373 h 8346397"/>
                <a:gd name="connsiteX128" fmla="*/ 1641721 w 4183596"/>
                <a:gd name="connsiteY128" fmla="*/ 2716009 h 8346397"/>
                <a:gd name="connsiteX129" fmla="*/ 1725065 w 4183596"/>
                <a:gd name="connsiteY129" fmla="*/ 2870790 h 8346397"/>
                <a:gd name="connsiteX130" fmla="*/ 1850477 w 4183596"/>
                <a:gd name="connsiteY130" fmla="*/ 2931907 h 8346397"/>
                <a:gd name="connsiteX131" fmla="*/ 1896514 w 4183596"/>
                <a:gd name="connsiteY131" fmla="*/ 2977947 h 8346397"/>
                <a:gd name="connsiteX132" fmla="*/ 1927471 w 4183596"/>
                <a:gd name="connsiteY132" fmla="*/ 3082722 h 8346397"/>
                <a:gd name="connsiteX133" fmla="*/ 1989383 w 4183596"/>
                <a:gd name="connsiteY133" fmla="*/ 3185115 h 8346397"/>
                <a:gd name="connsiteX134" fmla="*/ 2051296 w 4183596"/>
                <a:gd name="connsiteY134" fmla="*/ 3223215 h 8346397"/>
                <a:gd name="connsiteX135" fmla="*/ 2182265 w 4183596"/>
                <a:gd name="connsiteY135" fmla="*/ 3370853 h 8346397"/>
                <a:gd name="connsiteX136" fmla="*/ 2325139 w 4183596"/>
                <a:gd name="connsiteY136" fmla="*/ 3447053 h 8346397"/>
                <a:gd name="connsiteX137" fmla="*/ 2384671 w 4183596"/>
                <a:gd name="connsiteY137" fmla="*/ 3532778 h 8346397"/>
                <a:gd name="connsiteX138" fmla="*/ 2432296 w 4183596"/>
                <a:gd name="connsiteY138" fmla="*/ 3599453 h 8346397"/>
                <a:gd name="connsiteX139" fmla="*/ 2479921 w 4183596"/>
                <a:gd name="connsiteY139" fmla="*/ 3589929 h 8346397"/>
                <a:gd name="connsiteX140" fmla="*/ 2484683 w 4183596"/>
                <a:gd name="connsiteY140" fmla="*/ 3742328 h 8346397"/>
                <a:gd name="connsiteX141" fmla="*/ 2537071 w 4183596"/>
                <a:gd name="connsiteY141" fmla="*/ 3835197 h 8346397"/>
                <a:gd name="connsiteX142" fmla="*/ 2529927 w 4183596"/>
                <a:gd name="connsiteY142" fmla="*/ 3873297 h 8346397"/>
                <a:gd name="connsiteX143" fmla="*/ 2598983 w 4183596"/>
                <a:gd name="connsiteY143" fmla="*/ 3909015 h 8346397"/>
                <a:gd name="connsiteX144" fmla="*/ 2656133 w 4183596"/>
                <a:gd name="connsiteY144" fmla="*/ 3854247 h 8346397"/>
                <a:gd name="connsiteX145" fmla="*/ 2689471 w 4183596"/>
                <a:gd name="connsiteY145" fmla="*/ 3937590 h 8346397"/>
                <a:gd name="connsiteX146" fmla="*/ 2734715 w 4183596"/>
                <a:gd name="connsiteY146" fmla="*/ 3982834 h 8346397"/>
                <a:gd name="connsiteX147" fmla="*/ 2808533 w 4183596"/>
                <a:gd name="connsiteY147" fmla="*/ 4006647 h 8346397"/>
                <a:gd name="connsiteX148" fmla="*/ 2860921 w 4183596"/>
                <a:gd name="connsiteY148" fmla="*/ 4075703 h 8346397"/>
                <a:gd name="connsiteX149" fmla="*/ 2946646 w 4183596"/>
                <a:gd name="connsiteY149" fmla="*/ 4130472 h 8346397"/>
                <a:gd name="connsiteX150" fmla="*/ 2999033 w 4183596"/>
                <a:gd name="connsiteY150" fmla="*/ 4163809 h 8346397"/>
                <a:gd name="connsiteX151" fmla="*/ 2870446 w 4183596"/>
                <a:gd name="connsiteY151" fmla="*/ 4256678 h 8346397"/>
                <a:gd name="connsiteX152" fmla="*/ 2868064 w 4183596"/>
                <a:gd name="connsiteY152" fmla="*/ 4311446 h 8346397"/>
                <a:gd name="connsiteX153" fmla="*/ 2970458 w 4183596"/>
                <a:gd name="connsiteY153" fmla="*/ 4428128 h 8346397"/>
                <a:gd name="connsiteX154" fmla="*/ 3065708 w 4183596"/>
                <a:gd name="connsiteY154" fmla="*/ 4490040 h 8346397"/>
                <a:gd name="connsiteX155" fmla="*/ 3096665 w 4183596"/>
                <a:gd name="connsiteY155" fmla="*/ 4528140 h 8346397"/>
                <a:gd name="connsiteX156" fmla="*/ 3082377 w 4183596"/>
                <a:gd name="connsiteY156" fmla="*/ 4609103 h 8346397"/>
                <a:gd name="connsiteX157" fmla="*/ 3077615 w 4183596"/>
                <a:gd name="connsiteY157" fmla="*/ 4692447 h 8346397"/>
                <a:gd name="connsiteX158" fmla="*/ 3034752 w 4183596"/>
                <a:gd name="connsiteY158" fmla="*/ 4701972 h 8346397"/>
                <a:gd name="connsiteX159" fmla="*/ 3008558 w 4183596"/>
                <a:gd name="connsiteY159" fmla="*/ 4718640 h 8346397"/>
                <a:gd name="connsiteX160" fmla="*/ 3053802 w 4183596"/>
                <a:gd name="connsiteY160" fmla="*/ 4795632 h 8346397"/>
                <a:gd name="connsiteX161" fmla="*/ 3037133 w 4183596"/>
                <a:gd name="connsiteY161" fmla="*/ 4868659 h 8346397"/>
                <a:gd name="connsiteX162" fmla="*/ 3020465 w 4183596"/>
                <a:gd name="connsiteY162" fmla="*/ 5004390 h 8346397"/>
                <a:gd name="connsiteX163" fmla="*/ 2982365 w 4183596"/>
                <a:gd name="connsiteY163" fmla="*/ 5044872 h 8346397"/>
                <a:gd name="connsiteX164" fmla="*/ 2965696 w 4183596"/>
                <a:gd name="connsiteY164" fmla="*/ 5166315 h 8346397"/>
                <a:gd name="connsiteX165" fmla="*/ 2937121 w 4183596"/>
                <a:gd name="connsiteY165" fmla="*/ 5285378 h 8346397"/>
                <a:gd name="connsiteX166" fmla="*/ 2989508 w 4183596"/>
                <a:gd name="connsiteY166" fmla="*/ 5302047 h 8346397"/>
                <a:gd name="connsiteX167" fmla="*/ 2987127 w 4183596"/>
                <a:gd name="connsiteY167" fmla="*/ 5347290 h 8346397"/>
                <a:gd name="connsiteX168" fmla="*/ 2984746 w 4183596"/>
                <a:gd name="connsiteY168" fmla="*/ 5402059 h 8346397"/>
                <a:gd name="connsiteX169" fmla="*/ 3041896 w 4183596"/>
                <a:gd name="connsiteY169" fmla="*/ 5471115 h 8346397"/>
                <a:gd name="connsiteX170" fmla="*/ 3089521 w 4183596"/>
                <a:gd name="connsiteY170" fmla="*/ 5597322 h 8346397"/>
                <a:gd name="connsiteX171" fmla="*/ 2996652 w 4183596"/>
                <a:gd name="connsiteY171" fmla="*/ 5887834 h 8346397"/>
                <a:gd name="connsiteX172" fmla="*/ 3018083 w 4183596"/>
                <a:gd name="connsiteY172" fmla="*/ 5942603 h 8346397"/>
                <a:gd name="connsiteX173" fmla="*/ 3044277 w 4183596"/>
                <a:gd name="connsiteY173" fmla="*/ 5994990 h 8346397"/>
                <a:gd name="connsiteX174" fmla="*/ 3049040 w 4183596"/>
                <a:gd name="connsiteY174" fmla="*/ 6099765 h 8346397"/>
                <a:gd name="connsiteX175" fmla="*/ 3028402 w 4183596"/>
                <a:gd name="connsiteY175" fmla="*/ 6195807 h 8346397"/>
                <a:gd name="connsiteX176" fmla="*/ 2956170 w 4183596"/>
                <a:gd name="connsiteY176" fmla="*/ 6259310 h 8346397"/>
                <a:gd name="connsiteX177" fmla="*/ 2920452 w 4183596"/>
                <a:gd name="connsiteY177" fmla="*/ 6240259 h 8346397"/>
                <a:gd name="connsiteX178" fmla="*/ 2849015 w 4183596"/>
                <a:gd name="connsiteY178" fmla="*/ 6252165 h 8346397"/>
                <a:gd name="connsiteX179" fmla="*/ 2713283 w 4183596"/>
                <a:gd name="connsiteY179" fmla="*/ 6364084 h 8346397"/>
                <a:gd name="connsiteX180" fmla="*/ 2606127 w 4183596"/>
                <a:gd name="connsiteY180" fmla="*/ 6349797 h 8346397"/>
                <a:gd name="connsiteX181" fmla="*/ 2575171 w 4183596"/>
                <a:gd name="connsiteY181" fmla="*/ 6378372 h 8346397"/>
                <a:gd name="connsiteX182" fmla="*/ 2508495 w 4183596"/>
                <a:gd name="connsiteY182" fmla="*/ 6423614 h 8346397"/>
                <a:gd name="connsiteX183" fmla="*/ 2391815 w 4183596"/>
                <a:gd name="connsiteY183" fmla="*/ 6411709 h 8346397"/>
                <a:gd name="connsiteX184" fmla="*/ 2368002 w 4183596"/>
                <a:gd name="connsiteY184" fmla="*/ 6528390 h 8346397"/>
                <a:gd name="connsiteX185" fmla="*/ 2363240 w 4183596"/>
                <a:gd name="connsiteY185" fmla="*/ 6564109 h 8346397"/>
                <a:gd name="connsiteX186" fmla="*/ 2339428 w 4183596"/>
                <a:gd name="connsiteY186" fmla="*/ 6583159 h 8346397"/>
                <a:gd name="connsiteX187" fmla="*/ 2141783 w 4183596"/>
                <a:gd name="connsiteY187" fmla="*/ 6535534 h 8346397"/>
                <a:gd name="connsiteX188" fmla="*/ 2103683 w 4183596"/>
                <a:gd name="connsiteY188" fmla="*/ 6587922 h 8346397"/>
                <a:gd name="connsiteX189" fmla="*/ 2072727 w 4183596"/>
                <a:gd name="connsiteY189" fmla="*/ 6683172 h 8346397"/>
                <a:gd name="connsiteX190" fmla="*/ 2039389 w 4183596"/>
                <a:gd name="connsiteY190" fmla="*/ 6747465 h 8346397"/>
                <a:gd name="connsiteX191" fmla="*/ 2051296 w 4183596"/>
                <a:gd name="connsiteY191" fmla="*/ 6809378 h 8346397"/>
                <a:gd name="connsiteX192" fmla="*/ 2184646 w 4183596"/>
                <a:gd name="connsiteY192" fmla="*/ 6921297 h 8346397"/>
                <a:gd name="connsiteX193" fmla="*/ 2253702 w 4183596"/>
                <a:gd name="connsiteY193" fmla="*/ 6954634 h 8346397"/>
                <a:gd name="connsiteX194" fmla="*/ 2237033 w 4183596"/>
                <a:gd name="connsiteY194" fmla="*/ 6978447 h 8346397"/>
                <a:gd name="connsiteX195" fmla="*/ 2201315 w 4183596"/>
                <a:gd name="connsiteY195" fmla="*/ 6997497 h 8346397"/>
                <a:gd name="connsiteX196" fmla="*/ 2234652 w 4183596"/>
                <a:gd name="connsiteY196" fmla="*/ 7073697 h 8346397"/>
                <a:gd name="connsiteX197" fmla="*/ 2203696 w 4183596"/>
                <a:gd name="connsiteY197" fmla="*/ 7095128 h 8346397"/>
                <a:gd name="connsiteX198" fmla="*/ 2098921 w 4183596"/>
                <a:gd name="connsiteY198" fmla="*/ 7033215 h 8346397"/>
                <a:gd name="connsiteX199" fmla="*/ 2056058 w 4183596"/>
                <a:gd name="connsiteY199" fmla="*/ 7059409 h 8346397"/>
                <a:gd name="connsiteX200" fmla="*/ 1996527 w 4183596"/>
                <a:gd name="connsiteY200" fmla="*/ 6957015 h 8346397"/>
                <a:gd name="connsiteX201" fmla="*/ 1879846 w 4183596"/>
                <a:gd name="connsiteY201" fmla="*/ 6983209 h 8346397"/>
                <a:gd name="connsiteX202" fmla="*/ 1815552 w 4183596"/>
                <a:gd name="connsiteY202" fmla="*/ 6987972 h 8346397"/>
                <a:gd name="connsiteX203" fmla="*/ 1765546 w 4183596"/>
                <a:gd name="connsiteY203" fmla="*/ 6983210 h 8346397"/>
                <a:gd name="connsiteX204" fmla="*/ 1708396 w 4183596"/>
                <a:gd name="connsiteY204" fmla="*/ 7028453 h 8346397"/>
                <a:gd name="connsiteX205" fmla="*/ 1529802 w 4183596"/>
                <a:gd name="connsiteY205" fmla="*/ 6987972 h 8346397"/>
                <a:gd name="connsiteX206" fmla="*/ 1553614 w 4183596"/>
                <a:gd name="connsiteY206" fmla="*/ 7114178 h 8346397"/>
                <a:gd name="connsiteX207" fmla="*/ 1477415 w 4183596"/>
                <a:gd name="connsiteY207" fmla="*/ 7159422 h 8346397"/>
                <a:gd name="connsiteX208" fmla="*/ 1415502 w 4183596"/>
                <a:gd name="connsiteY208" fmla="*/ 7226096 h 8346397"/>
                <a:gd name="connsiteX209" fmla="*/ 1265483 w 4183596"/>
                <a:gd name="connsiteY209" fmla="*/ 7218953 h 8346397"/>
                <a:gd name="connsiteX210" fmla="*/ 1213096 w 4183596"/>
                <a:gd name="connsiteY210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63364 w 4183596"/>
                <a:gd name="connsiteY5" fmla="*/ 3987595 h 8346397"/>
                <a:gd name="connsiteX6" fmla="*/ 2591839 w 4183596"/>
                <a:gd name="connsiteY6" fmla="*/ 3354183 h 8346397"/>
                <a:gd name="connsiteX7" fmla="*/ 2468015 w 4183596"/>
                <a:gd name="connsiteY7" fmla="*/ 3049382 h 8346397"/>
                <a:gd name="connsiteX8" fmla="*/ 2432296 w 4183596"/>
                <a:gd name="connsiteY8" fmla="*/ 2961276 h 8346397"/>
                <a:gd name="connsiteX9" fmla="*/ 2387052 w 4183596"/>
                <a:gd name="connsiteY9" fmla="*/ 2954132 h 8346397"/>
                <a:gd name="connsiteX10" fmla="*/ 2365621 w 4183596"/>
                <a:gd name="connsiteY10" fmla="*/ 2958895 h 8346397"/>
                <a:gd name="connsiteX11" fmla="*/ 2315615 w 4183596"/>
                <a:gd name="connsiteY11" fmla="*/ 2896982 h 8346397"/>
                <a:gd name="connsiteX12" fmla="*/ 2234652 w 4183596"/>
                <a:gd name="connsiteY12" fmla="*/ 2880313 h 8346397"/>
                <a:gd name="connsiteX13" fmla="*/ 2182265 w 4183596"/>
                <a:gd name="connsiteY13" fmla="*/ 2811257 h 8346397"/>
                <a:gd name="connsiteX14" fmla="*/ 2115590 w 4183596"/>
                <a:gd name="connsiteY14" fmla="*/ 2727913 h 8346397"/>
                <a:gd name="connsiteX15" fmla="*/ 2091777 w 4183596"/>
                <a:gd name="connsiteY15" fmla="*/ 2670763 h 8346397"/>
                <a:gd name="connsiteX16" fmla="*/ 2006845 w 4183596"/>
                <a:gd name="connsiteY16" fmla="*/ 2527095 h 8346397"/>
                <a:gd name="connsiteX17" fmla="*/ 1953665 w 4183596"/>
                <a:gd name="connsiteY17" fmla="*/ 2451688 h 8346397"/>
                <a:gd name="connsiteX18" fmla="*/ 2006052 w 4183596"/>
                <a:gd name="connsiteY18" fmla="*/ 2337388 h 8346397"/>
                <a:gd name="connsiteX19" fmla="*/ 2072727 w 4183596"/>
                <a:gd name="connsiteY19" fmla="*/ 2256426 h 8346397"/>
                <a:gd name="connsiteX20" fmla="*/ 2056058 w 4183596"/>
                <a:gd name="connsiteY20" fmla="*/ 2223088 h 8346397"/>
                <a:gd name="connsiteX21" fmla="*/ 2067965 w 4183596"/>
                <a:gd name="connsiteY21" fmla="*/ 2130220 h 8346397"/>
                <a:gd name="connsiteX22" fmla="*/ 2137021 w 4183596"/>
                <a:gd name="connsiteY22" fmla="*/ 1992107 h 8346397"/>
                <a:gd name="connsiteX23" fmla="*/ 2165596 w 4183596"/>
                <a:gd name="connsiteY23" fmla="*/ 1944482 h 8346397"/>
                <a:gd name="connsiteX24" fmla="*/ 2203696 w 4183596"/>
                <a:gd name="connsiteY24" fmla="*/ 1937338 h 8346397"/>
                <a:gd name="connsiteX25" fmla="*/ 2198933 w 4183596"/>
                <a:gd name="connsiteY25" fmla="*/ 1906382 h 8346397"/>
                <a:gd name="connsiteX26" fmla="*/ 2406102 w 4183596"/>
                <a:gd name="connsiteY26" fmla="*/ 1782557 h 8346397"/>
                <a:gd name="connsiteX27" fmla="*/ 2494208 w 4183596"/>
                <a:gd name="connsiteY27" fmla="*/ 1715882 h 8346397"/>
                <a:gd name="connsiteX28" fmla="*/ 2513258 w 4183596"/>
                <a:gd name="connsiteY28" fmla="*/ 1630157 h 8346397"/>
                <a:gd name="connsiteX29" fmla="*/ 2522784 w 4183596"/>
                <a:gd name="connsiteY29" fmla="*/ 1584913 h 8346397"/>
                <a:gd name="connsiteX30" fmla="*/ 2577552 w 4183596"/>
                <a:gd name="connsiteY30" fmla="*/ 1527763 h 8346397"/>
                <a:gd name="connsiteX31" fmla="*/ 2606127 w 4183596"/>
                <a:gd name="connsiteY31" fmla="*/ 1499188 h 8346397"/>
                <a:gd name="connsiteX32" fmla="*/ 2634702 w 4183596"/>
                <a:gd name="connsiteY32" fmla="*/ 1492045 h 8346397"/>
                <a:gd name="connsiteX33" fmla="*/ 2672802 w 4183596"/>
                <a:gd name="connsiteY33" fmla="*/ 1368220 h 8346397"/>
                <a:gd name="connsiteX34" fmla="*/ 2806153 w 4183596"/>
                <a:gd name="connsiteY34" fmla="*/ 1334883 h 8346397"/>
                <a:gd name="connsiteX35" fmla="*/ 2944265 w 4183596"/>
                <a:gd name="connsiteY35" fmla="*/ 1325357 h 8346397"/>
                <a:gd name="connsiteX36" fmla="*/ 2968077 w 4183596"/>
                <a:gd name="connsiteY36" fmla="*/ 1206295 h 8346397"/>
                <a:gd name="connsiteX37" fmla="*/ 3049040 w 4183596"/>
                <a:gd name="connsiteY37" fmla="*/ 1169783 h 8346397"/>
                <a:gd name="connsiteX38" fmla="*/ 3153814 w 4183596"/>
                <a:gd name="connsiteY38" fmla="*/ 1125332 h 8346397"/>
                <a:gd name="connsiteX39" fmla="*/ 3225252 w 4183596"/>
                <a:gd name="connsiteY39" fmla="*/ 1049132 h 8346397"/>
                <a:gd name="connsiteX40" fmla="*/ 3310977 w 4183596"/>
                <a:gd name="connsiteY40" fmla="*/ 996745 h 8346397"/>
                <a:gd name="connsiteX41" fmla="*/ 3056977 w 4183596"/>
                <a:gd name="connsiteY41" fmla="*/ 982457 h 8346397"/>
                <a:gd name="connsiteX42" fmla="*/ 2958552 w 4183596"/>
                <a:gd name="connsiteY42" fmla="*/ 976107 h 8346397"/>
                <a:gd name="connsiteX43" fmla="*/ 2926802 w 4183596"/>
                <a:gd name="connsiteY43" fmla="*/ 906257 h 8346397"/>
                <a:gd name="connsiteX44" fmla="*/ 2866477 w 4183596"/>
                <a:gd name="connsiteY44" fmla="*/ 893559 h 8346397"/>
                <a:gd name="connsiteX45" fmla="*/ 2799802 w 4183596"/>
                <a:gd name="connsiteY45" fmla="*/ 874507 h 8346397"/>
                <a:gd name="connsiteX46" fmla="*/ 2761702 w 4183596"/>
                <a:gd name="connsiteY46" fmla="*/ 807832 h 8346397"/>
                <a:gd name="connsiteX47" fmla="*/ 2609302 w 4183596"/>
                <a:gd name="connsiteY47" fmla="*/ 760207 h 8346397"/>
                <a:gd name="connsiteX48" fmla="*/ 2580727 w 4183596"/>
                <a:gd name="connsiteY48" fmla="*/ 604632 h 8346397"/>
                <a:gd name="connsiteX49" fmla="*/ 2526752 w 4183596"/>
                <a:gd name="connsiteY49" fmla="*/ 531609 h 8346397"/>
                <a:gd name="connsiteX50" fmla="*/ 2596602 w 4183596"/>
                <a:gd name="connsiteY50" fmla="*/ 407782 h 8346397"/>
                <a:gd name="connsiteX51" fmla="*/ 2629939 w 4183596"/>
                <a:gd name="connsiteY51" fmla="*/ 310947 h 8346397"/>
                <a:gd name="connsiteX52" fmla="*/ 2517227 w 4183596"/>
                <a:gd name="connsiteY52" fmla="*/ 239507 h 8346397"/>
                <a:gd name="connsiteX53" fmla="*/ 2402927 w 4183596"/>
                <a:gd name="connsiteY53" fmla="*/ 271257 h 8346397"/>
                <a:gd name="connsiteX54" fmla="*/ 2275927 w 4183596"/>
                <a:gd name="connsiteY54" fmla="*/ 198232 h 8346397"/>
                <a:gd name="connsiteX55" fmla="*/ 2133052 w 4183596"/>
                <a:gd name="connsiteY55" fmla="*/ 233157 h 8346397"/>
                <a:gd name="connsiteX56" fmla="*/ 1913977 w 4183596"/>
                <a:gd name="connsiteY56" fmla="*/ 36309 h 8346397"/>
                <a:gd name="connsiteX57" fmla="*/ 1777452 w 4183596"/>
                <a:gd name="connsiteY57" fmla="*/ 13289 h 8346397"/>
                <a:gd name="connsiteX58" fmla="*/ 1703633 w 4183596"/>
                <a:gd name="connsiteY58" fmla="*/ 41864 h 8346397"/>
                <a:gd name="connsiteX59" fmla="*/ 1615527 w 4183596"/>
                <a:gd name="connsiteY59" fmla="*/ 75203 h 8346397"/>
                <a:gd name="connsiteX60" fmla="*/ 1515515 w 4183596"/>
                <a:gd name="connsiteY60" fmla="*/ 129971 h 8346397"/>
                <a:gd name="connsiteX61" fmla="*/ 1525040 w 4183596"/>
                <a:gd name="connsiteY61" fmla="*/ 194264 h 8346397"/>
                <a:gd name="connsiteX62" fmla="*/ 1505990 w 4183596"/>
                <a:gd name="connsiteY62" fmla="*/ 251415 h 8346397"/>
                <a:gd name="connsiteX63" fmla="*/ 1413121 w 4183596"/>
                <a:gd name="connsiteY63" fmla="*/ 270464 h 8346397"/>
                <a:gd name="connsiteX64" fmla="*/ 1339302 w 4183596"/>
                <a:gd name="connsiteY64" fmla="*/ 306184 h 8346397"/>
                <a:gd name="connsiteX65" fmla="*/ 1260721 w 4183596"/>
                <a:gd name="connsiteY65" fmla="*/ 346665 h 8346397"/>
                <a:gd name="connsiteX66" fmla="*/ 1191665 w 4183596"/>
                <a:gd name="connsiteY66" fmla="*/ 272847 h 8346397"/>
                <a:gd name="connsiteX67" fmla="*/ 1082127 w 4183596"/>
                <a:gd name="connsiteY67" fmla="*/ 353809 h 8346397"/>
                <a:gd name="connsiteX68" fmla="*/ 1020215 w 4183596"/>
                <a:gd name="connsiteY68" fmla="*/ 420484 h 8346397"/>
                <a:gd name="connsiteX69" fmla="*/ 858290 w 4183596"/>
                <a:gd name="connsiteY69" fmla="*/ 301422 h 8346397"/>
                <a:gd name="connsiteX70" fmla="*/ 796377 w 4183596"/>
                <a:gd name="connsiteY70" fmla="*/ 406196 h 8346397"/>
                <a:gd name="connsiteX71" fmla="*/ 755896 w 4183596"/>
                <a:gd name="connsiteY71" fmla="*/ 341903 h 8346397"/>
                <a:gd name="connsiteX72" fmla="*/ 689221 w 4183596"/>
                <a:gd name="connsiteY72" fmla="*/ 270465 h 8346397"/>
                <a:gd name="connsiteX73" fmla="*/ 667790 w 4183596"/>
                <a:gd name="connsiteY73" fmla="*/ 313328 h 8346397"/>
                <a:gd name="connsiteX74" fmla="*/ 620165 w 4183596"/>
                <a:gd name="connsiteY74" fmla="*/ 382384 h 8346397"/>
                <a:gd name="connsiteX75" fmla="*/ 589208 w 4183596"/>
                <a:gd name="connsiteY75" fmla="*/ 396672 h 8346397"/>
                <a:gd name="connsiteX76" fmla="*/ 498721 w 4183596"/>
                <a:gd name="connsiteY76" fmla="*/ 482397 h 8346397"/>
                <a:gd name="connsiteX77" fmla="*/ 396327 w 4183596"/>
                <a:gd name="connsiteY77" fmla="*/ 380003 h 8346397"/>
                <a:gd name="connsiteX78" fmla="*/ 243927 w 4183596"/>
                <a:gd name="connsiteY78" fmla="*/ 294278 h 8346397"/>
                <a:gd name="connsiteX79" fmla="*/ 174871 w 4183596"/>
                <a:gd name="connsiteY79" fmla="*/ 327615 h 8346397"/>
                <a:gd name="connsiteX80" fmla="*/ 127246 w 4183596"/>
                <a:gd name="connsiteY80" fmla="*/ 410959 h 8346397"/>
                <a:gd name="connsiteX81" fmla="*/ 43902 w 4183596"/>
                <a:gd name="connsiteY81" fmla="*/ 472872 h 8346397"/>
                <a:gd name="connsiteX82" fmla="*/ 8183 w 4183596"/>
                <a:gd name="connsiteY82" fmla="*/ 484778 h 8346397"/>
                <a:gd name="connsiteX83" fmla="*/ 198683 w 4183596"/>
                <a:gd name="connsiteY83" fmla="*/ 689565 h 8346397"/>
                <a:gd name="connsiteX84" fmla="*/ 265359 w 4183596"/>
                <a:gd name="connsiteY84" fmla="*/ 706234 h 8346397"/>
                <a:gd name="connsiteX85" fmla="*/ 298697 w 4183596"/>
                <a:gd name="connsiteY85" fmla="*/ 730047 h 8346397"/>
                <a:gd name="connsiteX86" fmla="*/ 296315 w 4183596"/>
                <a:gd name="connsiteY86" fmla="*/ 901496 h 8346397"/>
                <a:gd name="connsiteX87" fmla="*/ 362990 w 4183596"/>
                <a:gd name="connsiteY87" fmla="*/ 906259 h 8346397"/>
                <a:gd name="connsiteX88" fmla="*/ 401090 w 4183596"/>
                <a:gd name="connsiteY88" fmla="*/ 856253 h 8346397"/>
                <a:gd name="connsiteX89" fmla="*/ 482052 w 4183596"/>
                <a:gd name="connsiteY89" fmla="*/ 894353 h 8346397"/>
                <a:gd name="connsiteX90" fmla="*/ 420140 w 4183596"/>
                <a:gd name="connsiteY90" fmla="*/ 1039609 h 8346397"/>
                <a:gd name="connsiteX91" fmla="*/ 434427 w 4183596"/>
                <a:gd name="connsiteY91" fmla="*/ 1087234 h 8346397"/>
                <a:gd name="connsiteX92" fmla="*/ 379658 w 4183596"/>
                <a:gd name="connsiteY92" fmla="*/ 1139622 h 8346397"/>
                <a:gd name="connsiteX93" fmla="*/ 415377 w 4183596"/>
                <a:gd name="connsiteY93" fmla="*/ 1168196 h 8346397"/>
                <a:gd name="connsiteX94" fmla="*/ 486815 w 4183596"/>
                <a:gd name="connsiteY94" fmla="*/ 1256303 h 8346397"/>
                <a:gd name="connsiteX95" fmla="*/ 527296 w 4183596"/>
                <a:gd name="connsiteY95" fmla="*/ 1344409 h 8346397"/>
                <a:gd name="connsiteX96" fmla="*/ 636833 w 4183596"/>
                <a:gd name="connsiteY96" fmla="*/ 1396797 h 8346397"/>
                <a:gd name="connsiteX97" fmla="*/ 746371 w 4183596"/>
                <a:gd name="connsiteY97" fmla="*/ 1420609 h 8346397"/>
                <a:gd name="connsiteX98" fmla="*/ 829715 w 4183596"/>
                <a:gd name="connsiteY98" fmla="*/ 1468234 h 8346397"/>
                <a:gd name="connsiteX99" fmla="*/ 913058 w 4183596"/>
                <a:gd name="connsiteY99" fmla="*/ 1442040 h 8346397"/>
                <a:gd name="connsiteX100" fmla="*/ 994021 w 4183596"/>
                <a:gd name="connsiteY100" fmla="*/ 1368222 h 8346397"/>
                <a:gd name="connsiteX101" fmla="*/ 1103558 w 4183596"/>
                <a:gd name="connsiteY101" fmla="*/ 1351553 h 8346397"/>
                <a:gd name="connsiteX102" fmla="*/ 1170233 w 4183596"/>
                <a:gd name="connsiteY102" fmla="*/ 1356315 h 8346397"/>
                <a:gd name="connsiteX103" fmla="*/ 1329777 w 4183596"/>
                <a:gd name="connsiteY103" fmla="*/ 1465853 h 8346397"/>
                <a:gd name="connsiteX104" fmla="*/ 1389308 w 4183596"/>
                <a:gd name="connsiteY104" fmla="*/ 1494428 h 8346397"/>
                <a:gd name="connsiteX105" fmla="*/ 1260721 w 4183596"/>
                <a:gd name="connsiteY105" fmla="*/ 1596822 h 8346397"/>
                <a:gd name="connsiteX106" fmla="*/ 1263102 w 4183596"/>
                <a:gd name="connsiteY106" fmla="*/ 1661115 h 8346397"/>
                <a:gd name="connsiteX107" fmla="*/ 1425027 w 4183596"/>
                <a:gd name="connsiteY107" fmla="*/ 1613490 h 8346397"/>
                <a:gd name="connsiteX108" fmla="*/ 1386927 w 4183596"/>
                <a:gd name="connsiteY108" fmla="*/ 1677784 h 8346397"/>
                <a:gd name="connsiteX109" fmla="*/ 1405977 w 4183596"/>
                <a:gd name="connsiteY109" fmla="*/ 1751603 h 8346397"/>
                <a:gd name="connsiteX110" fmla="*/ 1517896 w 4183596"/>
                <a:gd name="connsiteY110" fmla="*/ 1787322 h 8346397"/>
                <a:gd name="connsiteX111" fmla="*/ 1591715 w 4183596"/>
                <a:gd name="connsiteY111" fmla="*/ 1803990 h 8346397"/>
                <a:gd name="connsiteX112" fmla="*/ 1501227 w 4183596"/>
                <a:gd name="connsiteY112" fmla="*/ 1934959 h 8346397"/>
                <a:gd name="connsiteX113" fmla="*/ 1494083 w 4183596"/>
                <a:gd name="connsiteY113" fmla="*/ 1984965 h 8346397"/>
                <a:gd name="connsiteX114" fmla="*/ 1422646 w 4183596"/>
                <a:gd name="connsiteY114" fmla="*/ 2020684 h 8346397"/>
                <a:gd name="connsiteX115" fmla="*/ 1391690 w 4183596"/>
                <a:gd name="connsiteY115" fmla="*/ 2082597 h 8346397"/>
                <a:gd name="connsiteX116" fmla="*/ 1260721 w 4183596"/>
                <a:gd name="connsiteY116" fmla="*/ 2056403 h 8346397"/>
                <a:gd name="connsiteX117" fmla="*/ 1139277 w 4183596"/>
                <a:gd name="connsiteY117" fmla="*/ 2056402 h 8346397"/>
                <a:gd name="connsiteX118" fmla="*/ 1072602 w 4183596"/>
                <a:gd name="connsiteY118" fmla="*/ 2084978 h 8346397"/>
                <a:gd name="connsiteX119" fmla="*/ 1065458 w 4183596"/>
                <a:gd name="connsiteY119" fmla="*/ 2184990 h 8346397"/>
                <a:gd name="connsiteX120" fmla="*/ 977352 w 4183596"/>
                <a:gd name="connsiteY120" fmla="*/ 2273097 h 8346397"/>
                <a:gd name="connsiteX121" fmla="*/ 1120227 w 4183596"/>
                <a:gd name="connsiteY121" fmla="*/ 2335009 h 8346397"/>
                <a:gd name="connsiteX122" fmla="*/ 1170234 w 4183596"/>
                <a:gd name="connsiteY122" fmla="*/ 2370727 h 8346397"/>
                <a:gd name="connsiteX123" fmla="*/ 1222621 w 4183596"/>
                <a:gd name="connsiteY123" fmla="*/ 2387397 h 8346397"/>
                <a:gd name="connsiteX124" fmla="*/ 1272627 w 4183596"/>
                <a:gd name="connsiteY124" fmla="*/ 2437403 h 8346397"/>
                <a:gd name="connsiteX125" fmla="*/ 1329777 w 4183596"/>
                <a:gd name="connsiteY125" fmla="*/ 2458834 h 8346397"/>
                <a:gd name="connsiteX126" fmla="*/ 1422646 w 4183596"/>
                <a:gd name="connsiteY126" fmla="*/ 2535034 h 8346397"/>
                <a:gd name="connsiteX127" fmla="*/ 1508371 w 4183596"/>
                <a:gd name="connsiteY127" fmla="*/ 2568373 h 8346397"/>
                <a:gd name="connsiteX128" fmla="*/ 1641721 w 4183596"/>
                <a:gd name="connsiteY128" fmla="*/ 2716009 h 8346397"/>
                <a:gd name="connsiteX129" fmla="*/ 1725065 w 4183596"/>
                <a:gd name="connsiteY129" fmla="*/ 2870790 h 8346397"/>
                <a:gd name="connsiteX130" fmla="*/ 1850477 w 4183596"/>
                <a:gd name="connsiteY130" fmla="*/ 2931907 h 8346397"/>
                <a:gd name="connsiteX131" fmla="*/ 1896514 w 4183596"/>
                <a:gd name="connsiteY131" fmla="*/ 2977947 h 8346397"/>
                <a:gd name="connsiteX132" fmla="*/ 1927471 w 4183596"/>
                <a:gd name="connsiteY132" fmla="*/ 3082722 h 8346397"/>
                <a:gd name="connsiteX133" fmla="*/ 1989383 w 4183596"/>
                <a:gd name="connsiteY133" fmla="*/ 3185115 h 8346397"/>
                <a:gd name="connsiteX134" fmla="*/ 2051296 w 4183596"/>
                <a:gd name="connsiteY134" fmla="*/ 3223215 h 8346397"/>
                <a:gd name="connsiteX135" fmla="*/ 2182265 w 4183596"/>
                <a:gd name="connsiteY135" fmla="*/ 3370853 h 8346397"/>
                <a:gd name="connsiteX136" fmla="*/ 2325139 w 4183596"/>
                <a:gd name="connsiteY136" fmla="*/ 3447053 h 8346397"/>
                <a:gd name="connsiteX137" fmla="*/ 2384671 w 4183596"/>
                <a:gd name="connsiteY137" fmla="*/ 3532778 h 8346397"/>
                <a:gd name="connsiteX138" fmla="*/ 2432296 w 4183596"/>
                <a:gd name="connsiteY138" fmla="*/ 3599453 h 8346397"/>
                <a:gd name="connsiteX139" fmla="*/ 2479921 w 4183596"/>
                <a:gd name="connsiteY139" fmla="*/ 3589929 h 8346397"/>
                <a:gd name="connsiteX140" fmla="*/ 2484683 w 4183596"/>
                <a:gd name="connsiteY140" fmla="*/ 3742328 h 8346397"/>
                <a:gd name="connsiteX141" fmla="*/ 2537071 w 4183596"/>
                <a:gd name="connsiteY141" fmla="*/ 3835197 h 8346397"/>
                <a:gd name="connsiteX142" fmla="*/ 2529927 w 4183596"/>
                <a:gd name="connsiteY142" fmla="*/ 3873297 h 8346397"/>
                <a:gd name="connsiteX143" fmla="*/ 2598983 w 4183596"/>
                <a:gd name="connsiteY143" fmla="*/ 3909015 h 8346397"/>
                <a:gd name="connsiteX144" fmla="*/ 2656133 w 4183596"/>
                <a:gd name="connsiteY144" fmla="*/ 3854247 h 8346397"/>
                <a:gd name="connsiteX145" fmla="*/ 2689471 w 4183596"/>
                <a:gd name="connsiteY145" fmla="*/ 3937590 h 8346397"/>
                <a:gd name="connsiteX146" fmla="*/ 2734715 w 4183596"/>
                <a:gd name="connsiteY146" fmla="*/ 3982834 h 8346397"/>
                <a:gd name="connsiteX147" fmla="*/ 2808533 w 4183596"/>
                <a:gd name="connsiteY147" fmla="*/ 4006647 h 8346397"/>
                <a:gd name="connsiteX148" fmla="*/ 2860921 w 4183596"/>
                <a:gd name="connsiteY148" fmla="*/ 4075703 h 8346397"/>
                <a:gd name="connsiteX149" fmla="*/ 2946646 w 4183596"/>
                <a:gd name="connsiteY149" fmla="*/ 4130472 h 8346397"/>
                <a:gd name="connsiteX150" fmla="*/ 2999033 w 4183596"/>
                <a:gd name="connsiteY150" fmla="*/ 4163809 h 8346397"/>
                <a:gd name="connsiteX151" fmla="*/ 2870446 w 4183596"/>
                <a:gd name="connsiteY151" fmla="*/ 4256678 h 8346397"/>
                <a:gd name="connsiteX152" fmla="*/ 2868064 w 4183596"/>
                <a:gd name="connsiteY152" fmla="*/ 4311446 h 8346397"/>
                <a:gd name="connsiteX153" fmla="*/ 2970458 w 4183596"/>
                <a:gd name="connsiteY153" fmla="*/ 4428128 h 8346397"/>
                <a:gd name="connsiteX154" fmla="*/ 3065708 w 4183596"/>
                <a:gd name="connsiteY154" fmla="*/ 4490040 h 8346397"/>
                <a:gd name="connsiteX155" fmla="*/ 3096665 w 4183596"/>
                <a:gd name="connsiteY155" fmla="*/ 4528140 h 8346397"/>
                <a:gd name="connsiteX156" fmla="*/ 3082377 w 4183596"/>
                <a:gd name="connsiteY156" fmla="*/ 4609103 h 8346397"/>
                <a:gd name="connsiteX157" fmla="*/ 3077615 w 4183596"/>
                <a:gd name="connsiteY157" fmla="*/ 4692447 h 8346397"/>
                <a:gd name="connsiteX158" fmla="*/ 3034752 w 4183596"/>
                <a:gd name="connsiteY158" fmla="*/ 4701972 h 8346397"/>
                <a:gd name="connsiteX159" fmla="*/ 3008558 w 4183596"/>
                <a:gd name="connsiteY159" fmla="*/ 4718640 h 8346397"/>
                <a:gd name="connsiteX160" fmla="*/ 3053802 w 4183596"/>
                <a:gd name="connsiteY160" fmla="*/ 4795632 h 8346397"/>
                <a:gd name="connsiteX161" fmla="*/ 3037133 w 4183596"/>
                <a:gd name="connsiteY161" fmla="*/ 4868659 h 8346397"/>
                <a:gd name="connsiteX162" fmla="*/ 3020465 w 4183596"/>
                <a:gd name="connsiteY162" fmla="*/ 5004390 h 8346397"/>
                <a:gd name="connsiteX163" fmla="*/ 2982365 w 4183596"/>
                <a:gd name="connsiteY163" fmla="*/ 5044872 h 8346397"/>
                <a:gd name="connsiteX164" fmla="*/ 2965696 w 4183596"/>
                <a:gd name="connsiteY164" fmla="*/ 5166315 h 8346397"/>
                <a:gd name="connsiteX165" fmla="*/ 2937121 w 4183596"/>
                <a:gd name="connsiteY165" fmla="*/ 5285378 h 8346397"/>
                <a:gd name="connsiteX166" fmla="*/ 2989508 w 4183596"/>
                <a:gd name="connsiteY166" fmla="*/ 5302047 h 8346397"/>
                <a:gd name="connsiteX167" fmla="*/ 2987127 w 4183596"/>
                <a:gd name="connsiteY167" fmla="*/ 5347290 h 8346397"/>
                <a:gd name="connsiteX168" fmla="*/ 2984746 w 4183596"/>
                <a:gd name="connsiteY168" fmla="*/ 5402059 h 8346397"/>
                <a:gd name="connsiteX169" fmla="*/ 3041896 w 4183596"/>
                <a:gd name="connsiteY169" fmla="*/ 5471115 h 8346397"/>
                <a:gd name="connsiteX170" fmla="*/ 3089521 w 4183596"/>
                <a:gd name="connsiteY170" fmla="*/ 5597322 h 8346397"/>
                <a:gd name="connsiteX171" fmla="*/ 2996652 w 4183596"/>
                <a:gd name="connsiteY171" fmla="*/ 5887834 h 8346397"/>
                <a:gd name="connsiteX172" fmla="*/ 3018083 w 4183596"/>
                <a:gd name="connsiteY172" fmla="*/ 5942603 h 8346397"/>
                <a:gd name="connsiteX173" fmla="*/ 3044277 w 4183596"/>
                <a:gd name="connsiteY173" fmla="*/ 5994990 h 8346397"/>
                <a:gd name="connsiteX174" fmla="*/ 3049040 w 4183596"/>
                <a:gd name="connsiteY174" fmla="*/ 6099765 h 8346397"/>
                <a:gd name="connsiteX175" fmla="*/ 3028402 w 4183596"/>
                <a:gd name="connsiteY175" fmla="*/ 6195807 h 8346397"/>
                <a:gd name="connsiteX176" fmla="*/ 2956170 w 4183596"/>
                <a:gd name="connsiteY176" fmla="*/ 6259310 h 8346397"/>
                <a:gd name="connsiteX177" fmla="*/ 2920452 w 4183596"/>
                <a:gd name="connsiteY177" fmla="*/ 6240259 h 8346397"/>
                <a:gd name="connsiteX178" fmla="*/ 2849015 w 4183596"/>
                <a:gd name="connsiteY178" fmla="*/ 6252165 h 8346397"/>
                <a:gd name="connsiteX179" fmla="*/ 2713283 w 4183596"/>
                <a:gd name="connsiteY179" fmla="*/ 6364084 h 8346397"/>
                <a:gd name="connsiteX180" fmla="*/ 2606127 w 4183596"/>
                <a:gd name="connsiteY180" fmla="*/ 6349797 h 8346397"/>
                <a:gd name="connsiteX181" fmla="*/ 2575171 w 4183596"/>
                <a:gd name="connsiteY181" fmla="*/ 6378372 h 8346397"/>
                <a:gd name="connsiteX182" fmla="*/ 2508495 w 4183596"/>
                <a:gd name="connsiteY182" fmla="*/ 6423614 h 8346397"/>
                <a:gd name="connsiteX183" fmla="*/ 2391815 w 4183596"/>
                <a:gd name="connsiteY183" fmla="*/ 6411709 h 8346397"/>
                <a:gd name="connsiteX184" fmla="*/ 2368002 w 4183596"/>
                <a:gd name="connsiteY184" fmla="*/ 6528390 h 8346397"/>
                <a:gd name="connsiteX185" fmla="*/ 2363240 w 4183596"/>
                <a:gd name="connsiteY185" fmla="*/ 6564109 h 8346397"/>
                <a:gd name="connsiteX186" fmla="*/ 2339428 w 4183596"/>
                <a:gd name="connsiteY186" fmla="*/ 6583159 h 8346397"/>
                <a:gd name="connsiteX187" fmla="*/ 2141783 w 4183596"/>
                <a:gd name="connsiteY187" fmla="*/ 6535534 h 8346397"/>
                <a:gd name="connsiteX188" fmla="*/ 2103683 w 4183596"/>
                <a:gd name="connsiteY188" fmla="*/ 6587922 h 8346397"/>
                <a:gd name="connsiteX189" fmla="*/ 2072727 w 4183596"/>
                <a:gd name="connsiteY189" fmla="*/ 6683172 h 8346397"/>
                <a:gd name="connsiteX190" fmla="*/ 2039389 w 4183596"/>
                <a:gd name="connsiteY190" fmla="*/ 6747465 h 8346397"/>
                <a:gd name="connsiteX191" fmla="*/ 2051296 w 4183596"/>
                <a:gd name="connsiteY191" fmla="*/ 6809378 h 8346397"/>
                <a:gd name="connsiteX192" fmla="*/ 2184646 w 4183596"/>
                <a:gd name="connsiteY192" fmla="*/ 6921297 h 8346397"/>
                <a:gd name="connsiteX193" fmla="*/ 2253702 w 4183596"/>
                <a:gd name="connsiteY193" fmla="*/ 6954634 h 8346397"/>
                <a:gd name="connsiteX194" fmla="*/ 2237033 w 4183596"/>
                <a:gd name="connsiteY194" fmla="*/ 6978447 h 8346397"/>
                <a:gd name="connsiteX195" fmla="*/ 2201315 w 4183596"/>
                <a:gd name="connsiteY195" fmla="*/ 6997497 h 8346397"/>
                <a:gd name="connsiteX196" fmla="*/ 2234652 w 4183596"/>
                <a:gd name="connsiteY196" fmla="*/ 7073697 h 8346397"/>
                <a:gd name="connsiteX197" fmla="*/ 2203696 w 4183596"/>
                <a:gd name="connsiteY197" fmla="*/ 7095128 h 8346397"/>
                <a:gd name="connsiteX198" fmla="*/ 2098921 w 4183596"/>
                <a:gd name="connsiteY198" fmla="*/ 7033215 h 8346397"/>
                <a:gd name="connsiteX199" fmla="*/ 2056058 w 4183596"/>
                <a:gd name="connsiteY199" fmla="*/ 7059409 h 8346397"/>
                <a:gd name="connsiteX200" fmla="*/ 1996527 w 4183596"/>
                <a:gd name="connsiteY200" fmla="*/ 6957015 h 8346397"/>
                <a:gd name="connsiteX201" fmla="*/ 1879846 w 4183596"/>
                <a:gd name="connsiteY201" fmla="*/ 6983209 h 8346397"/>
                <a:gd name="connsiteX202" fmla="*/ 1815552 w 4183596"/>
                <a:gd name="connsiteY202" fmla="*/ 6987972 h 8346397"/>
                <a:gd name="connsiteX203" fmla="*/ 1765546 w 4183596"/>
                <a:gd name="connsiteY203" fmla="*/ 6983210 h 8346397"/>
                <a:gd name="connsiteX204" fmla="*/ 1708396 w 4183596"/>
                <a:gd name="connsiteY204" fmla="*/ 7028453 h 8346397"/>
                <a:gd name="connsiteX205" fmla="*/ 1529802 w 4183596"/>
                <a:gd name="connsiteY205" fmla="*/ 6987972 h 8346397"/>
                <a:gd name="connsiteX206" fmla="*/ 1553614 w 4183596"/>
                <a:gd name="connsiteY206" fmla="*/ 7114178 h 8346397"/>
                <a:gd name="connsiteX207" fmla="*/ 1477415 w 4183596"/>
                <a:gd name="connsiteY207" fmla="*/ 7159422 h 8346397"/>
                <a:gd name="connsiteX208" fmla="*/ 1415502 w 4183596"/>
                <a:gd name="connsiteY208" fmla="*/ 7226096 h 8346397"/>
                <a:gd name="connsiteX209" fmla="*/ 1265483 w 4183596"/>
                <a:gd name="connsiteY209" fmla="*/ 7218953 h 8346397"/>
                <a:gd name="connsiteX210" fmla="*/ 1213096 w 4183596"/>
                <a:gd name="connsiteY210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63364 w 4183596"/>
                <a:gd name="connsiteY5" fmla="*/ 3987595 h 8346397"/>
                <a:gd name="connsiteX6" fmla="*/ 2996652 w 4183596"/>
                <a:gd name="connsiteY6" fmla="*/ 3739945 h 8346397"/>
                <a:gd name="connsiteX7" fmla="*/ 2591839 w 4183596"/>
                <a:gd name="connsiteY7" fmla="*/ 3354183 h 8346397"/>
                <a:gd name="connsiteX8" fmla="*/ 2468015 w 4183596"/>
                <a:gd name="connsiteY8" fmla="*/ 3049382 h 8346397"/>
                <a:gd name="connsiteX9" fmla="*/ 2432296 w 4183596"/>
                <a:gd name="connsiteY9" fmla="*/ 2961276 h 8346397"/>
                <a:gd name="connsiteX10" fmla="*/ 2387052 w 4183596"/>
                <a:gd name="connsiteY10" fmla="*/ 2954132 h 8346397"/>
                <a:gd name="connsiteX11" fmla="*/ 2365621 w 4183596"/>
                <a:gd name="connsiteY11" fmla="*/ 2958895 h 8346397"/>
                <a:gd name="connsiteX12" fmla="*/ 2315615 w 4183596"/>
                <a:gd name="connsiteY12" fmla="*/ 2896982 h 8346397"/>
                <a:gd name="connsiteX13" fmla="*/ 2234652 w 4183596"/>
                <a:gd name="connsiteY13" fmla="*/ 2880313 h 8346397"/>
                <a:gd name="connsiteX14" fmla="*/ 2182265 w 4183596"/>
                <a:gd name="connsiteY14" fmla="*/ 2811257 h 8346397"/>
                <a:gd name="connsiteX15" fmla="*/ 2115590 w 4183596"/>
                <a:gd name="connsiteY15" fmla="*/ 2727913 h 8346397"/>
                <a:gd name="connsiteX16" fmla="*/ 2091777 w 4183596"/>
                <a:gd name="connsiteY16" fmla="*/ 2670763 h 8346397"/>
                <a:gd name="connsiteX17" fmla="*/ 2006845 w 4183596"/>
                <a:gd name="connsiteY17" fmla="*/ 2527095 h 8346397"/>
                <a:gd name="connsiteX18" fmla="*/ 1953665 w 4183596"/>
                <a:gd name="connsiteY18" fmla="*/ 2451688 h 8346397"/>
                <a:gd name="connsiteX19" fmla="*/ 2006052 w 4183596"/>
                <a:gd name="connsiteY19" fmla="*/ 2337388 h 8346397"/>
                <a:gd name="connsiteX20" fmla="*/ 2072727 w 4183596"/>
                <a:gd name="connsiteY20" fmla="*/ 2256426 h 8346397"/>
                <a:gd name="connsiteX21" fmla="*/ 2056058 w 4183596"/>
                <a:gd name="connsiteY21" fmla="*/ 2223088 h 8346397"/>
                <a:gd name="connsiteX22" fmla="*/ 2067965 w 4183596"/>
                <a:gd name="connsiteY22" fmla="*/ 2130220 h 8346397"/>
                <a:gd name="connsiteX23" fmla="*/ 2137021 w 4183596"/>
                <a:gd name="connsiteY23" fmla="*/ 1992107 h 8346397"/>
                <a:gd name="connsiteX24" fmla="*/ 2165596 w 4183596"/>
                <a:gd name="connsiteY24" fmla="*/ 1944482 h 8346397"/>
                <a:gd name="connsiteX25" fmla="*/ 2203696 w 4183596"/>
                <a:gd name="connsiteY25" fmla="*/ 1937338 h 8346397"/>
                <a:gd name="connsiteX26" fmla="*/ 2198933 w 4183596"/>
                <a:gd name="connsiteY26" fmla="*/ 1906382 h 8346397"/>
                <a:gd name="connsiteX27" fmla="*/ 2406102 w 4183596"/>
                <a:gd name="connsiteY27" fmla="*/ 1782557 h 8346397"/>
                <a:gd name="connsiteX28" fmla="*/ 2494208 w 4183596"/>
                <a:gd name="connsiteY28" fmla="*/ 1715882 h 8346397"/>
                <a:gd name="connsiteX29" fmla="*/ 2513258 w 4183596"/>
                <a:gd name="connsiteY29" fmla="*/ 1630157 h 8346397"/>
                <a:gd name="connsiteX30" fmla="*/ 2522784 w 4183596"/>
                <a:gd name="connsiteY30" fmla="*/ 1584913 h 8346397"/>
                <a:gd name="connsiteX31" fmla="*/ 2577552 w 4183596"/>
                <a:gd name="connsiteY31" fmla="*/ 1527763 h 8346397"/>
                <a:gd name="connsiteX32" fmla="*/ 2606127 w 4183596"/>
                <a:gd name="connsiteY32" fmla="*/ 1499188 h 8346397"/>
                <a:gd name="connsiteX33" fmla="*/ 2634702 w 4183596"/>
                <a:gd name="connsiteY33" fmla="*/ 1492045 h 8346397"/>
                <a:gd name="connsiteX34" fmla="*/ 2672802 w 4183596"/>
                <a:gd name="connsiteY34" fmla="*/ 1368220 h 8346397"/>
                <a:gd name="connsiteX35" fmla="*/ 2806153 w 4183596"/>
                <a:gd name="connsiteY35" fmla="*/ 1334883 h 8346397"/>
                <a:gd name="connsiteX36" fmla="*/ 2944265 w 4183596"/>
                <a:gd name="connsiteY36" fmla="*/ 1325357 h 8346397"/>
                <a:gd name="connsiteX37" fmla="*/ 2968077 w 4183596"/>
                <a:gd name="connsiteY37" fmla="*/ 1206295 h 8346397"/>
                <a:gd name="connsiteX38" fmla="*/ 3049040 w 4183596"/>
                <a:gd name="connsiteY38" fmla="*/ 1169783 h 8346397"/>
                <a:gd name="connsiteX39" fmla="*/ 3153814 w 4183596"/>
                <a:gd name="connsiteY39" fmla="*/ 1125332 h 8346397"/>
                <a:gd name="connsiteX40" fmla="*/ 3225252 w 4183596"/>
                <a:gd name="connsiteY40" fmla="*/ 1049132 h 8346397"/>
                <a:gd name="connsiteX41" fmla="*/ 3310977 w 4183596"/>
                <a:gd name="connsiteY41" fmla="*/ 996745 h 8346397"/>
                <a:gd name="connsiteX42" fmla="*/ 3056977 w 4183596"/>
                <a:gd name="connsiteY42" fmla="*/ 982457 h 8346397"/>
                <a:gd name="connsiteX43" fmla="*/ 2958552 w 4183596"/>
                <a:gd name="connsiteY43" fmla="*/ 976107 h 8346397"/>
                <a:gd name="connsiteX44" fmla="*/ 2926802 w 4183596"/>
                <a:gd name="connsiteY44" fmla="*/ 906257 h 8346397"/>
                <a:gd name="connsiteX45" fmla="*/ 2866477 w 4183596"/>
                <a:gd name="connsiteY45" fmla="*/ 893559 h 8346397"/>
                <a:gd name="connsiteX46" fmla="*/ 2799802 w 4183596"/>
                <a:gd name="connsiteY46" fmla="*/ 874507 h 8346397"/>
                <a:gd name="connsiteX47" fmla="*/ 2761702 w 4183596"/>
                <a:gd name="connsiteY47" fmla="*/ 807832 h 8346397"/>
                <a:gd name="connsiteX48" fmla="*/ 2609302 w 4183596"/>
                <a:gd name="connsiteY48" fmla="*/ 760207 h 8346397"/>
                <a:gd name="connsiteX49" fmla="*/ 2580727 w 4183596"/>
                <a:gd name="connsiteY49" fmla="*/ 604632 h 8346397"/>
                <a:gd name="connsiteX50" fmla="*/ 2526752 w 4183596"/>
                <a:gd name="connsiteY50" fmla="*/ 531609 h 8346397"/>
                <a:gd name="connsiteX51" fmla="*/ 2596602 w 4183596"/>
                <a:gd name="connsiteY51" fmla="*/ 407782 h 8346397"/>
                <a:gd name="connsiteX52" fmla="*/ 2629939 w 4183596"/>
                <a:gd name="connsiteY52" fmla="*/ 310947 h 8346397"/>
                <a:gd name="connsiteX53" fmla="*/ 2517227 w 4183596"/>
                <a:gd name="connsiteY53" fmla="*/ 239507 h 8346397"/>
                <a:gd name="connsiteX54" fmla="*/ 2402927 w 4183596"/>
                <a:gd name="connsiteY54" fmla="*/ 271257 h 8346397"/>
                <a:gd name="connsiteX55" fmla="*/ 2275927 w 4183596"/>
                <a:gd name="connsiteY55" fmla="*/ 198232 h 8346397"/>
                <a:gd name="connsiteX56" fmla="*/ 2133052 w 4183596"/>
                <a:gd name="connsiteY56" fmla="*/ 233157 h 8346397"/>
                <a:gd name="connsiteX57" fmla="*/ 1913977 w 4183596"/>
                <a:gd name="connsiteY57" fmla="*/ 36309 h 8346397"/>
                <a:gd name="connsiteX58" fmla="*/ 1777452 w 4183596"/>
                <a:gd name="connsiteY58" fmla="*/ 13289 h 8346397"/>
                <a:gd name="connsiteX59" fmla="*/ 1703633 w 4183596"/>
                <a:gd name="connsiteY59" fmla="*/ 41864 h 8346397"/>
                <a:gd name="connsiteX60" fmla="*/ 1615527 w 4183596"/>
                <a:gd name="connsiteY60" fmla="*/ 75203 h 8346397"/>
                <a:gd name="connsiteX61" fmla="*/ 1515515 w 4183596"/>
                <a:gd name="connsiteY61" fmla="*/ 129971 h 8346397"/>
                <a:gd name="connsiteX62" fmla="*/ 1525040 w 4183596"/>
                <a:gd name="connsiteY62" fmla="*/ 194264 h 8346397"/>
                <a:gd name="connsiteX63" fmla="*/ 1505990 w 4183596"/>
                <a:gd name="connsiteY63" fmla="*/ 251415 h 8346397"/>
                <a:gd name="connsiteX64" fmla="*/ 1413121 w 4183596"/>
                <a:gd name="connsiteY64" fmla="*/ 270464 h 8346397"/>
                <a:gd name="connsiteX65" fmla="*/ 1339302 w 4183596"/>
                <a:gd name="connsiteY65" fmla="*/ 306184 h 8346397"/>
                <a:gd name="connsiteX66" fmla="*/ 1260721 w 4183596"/>
                <a:gd name="connsiteY66" fmla="*/ 346665 h 8346397"/>
                <a:gd name="connsiteX67" fmla="*/ 1191665 w 4183596"/>
                <a:gd name="connsiteY67" fmla="*/ 272847 h 8346397"/>
                <a:gd name="connsiteX68" fmla="*/ 1082127 w 4183596"/>
                <a:gd name="connsiteY68" fmla="*/ 353809 h 8346397"/>
                <a:gd name="connsiteX69" fmla="*/ 1020215 w 4183596"/>
                <a:gd name="connsiteY69" fmla="*/ 420484 h 8346397"/>
                <a:gd name="connsiteX70" fmla="*/ 858290 w 4183596"/>
                <a:gd name="connsiteY70" fmla="*/ 301422 h 8346397"/>
                <a:gd name="connsiteX71" fmla="*/ 796377 w 4183596"/>
                <a:gd name="connsiteY71" fmla="*/ 406196 h 8346397"/>
                <a:gd name="connsiteX72" fmla="*/ 755896 w 4183596"/>
                <a:gd name="connsiteY72" fmla="*/ 341903 h 8346397"/>
                <a:gd name="connsiteX73" fmla="*/ 689221 w 4183596"/>
                <a:gd name="connsiteY73" fmla="*/ 270465 h 8346397"/>
                <a:gd name="connsiteX74" fmla="*/ 667790 w 4183596"/>
                <a:gd name="connsiteY74" fmla="*/ 313328 h 8346397"/>
                <a:gd name="connsiteX75" fmla="*/ 620165 w 4183596"/>
                <a:gd name="connsiteY75" fmla="*/ 382384 h 8346397"/>
                <a:gd name="connsiteX76" fmla="*/ 589208 w 4183596"/>
                <a:gd name="connsiteY76" fmla="*/ 396672 h 8346397"/>
                <a:gd name="connsiteX77" fmla="*/ 498721 w 4183596"/>
                <a:gd name="connsiteY77" fmla="*/ 482397 h 8346397"/>
                <a:gd name="connsiteX78" fmla="*/ 396327 w 4183596"/>
                <a:gd name="connsiteY78" fmla="*/ 380003 h 8346397"/>
                <a:gd name="connsiteX79" fmla="*/ 243927 w 4183596"/>
                <a:gd name="connsiteY79" fmla="*/ 294278 h 8346397"/>
                <a:gd name="connsiteX80" fmla="*/ 174871 w 4183596"/>
                <a:gd name="connsiteY80" fmla="*/ 327615 h 8346397"/>
                <a:gd name="connsiteX81" fmla="*/ 127246 w 4183596"/>
                <a:gd name="connsiteY81" fmla="*/ 410959 h 8346397"/>
                <a:gd name="connsiteX82" fmla="*/ 43902 w 4183596"/>
                <a:gd name="connsiteY82" fmla="*/ 472872 h 8346397"/>
                <a:gd name="connsiteX83" fmla="*/ 8183 w 4183596"/>
                <a:gd name="connsiteY83" fmla="*/ 484778 h 8346397"/>
                <a:gd name="connsiteX84" fmla="*/ 198683 w 4183596"/>
                <a:gd name="connsiteY84" fmla="*/ 689565 h 8346397"/>
                <a:gd name="connsiteX85" fmla="*/ 265359 w 4183596"/>
                <a:gd name="connsiteY85" fmla="*/ 706234 h 8346397"/>
                <a:gd name="connsiteX86" fmla="*/ 298697 w 4183596"/>
                <a:gd name="connsiteY86" fmla="*/ 730047 h 8346397"/>
                <a:gd name="connsiteX87" fmla="*/ 296315 w 4183596"/>
                <a:gd name="connsiteY87" fmla="*/ 901496 h 8346397"/>
                <a:gd name="connsiteX88" fmla="*/ 362990 w 4183596"/>
                <a:gd name="connsiteY88" fmla="*/ 906259 h 8346397"/>
                <a:gd name="connsiteX89" fmla="*/ 401090 w 4183596"/>
                <a:gd name="connsiteY89" fmla="*/ 856253 h 8346397"/>
                <a:gd name="connsiteX90" fmla="*/ 482052 w 4183596"/>
                <a:gd name="connsiteY90" fmla="*/ 894353 h 8346397"/>
                <a:gd name="connsiteX91" fmla="*/ 420140 w 4183596"/>
                <a:gd name="connsiteY91" fmla="*/ 1039609 h 8346397"/>
                <a:gd name="connsiteX92" fmla="*/ 434427 w 4183596"/>
                <a:gd name="connsiteY92" fmla="*/ 1087234 h 8346397"/>
                <a:gd name="connsiteX93" fmla="*/ 379658 w 4183596"/>
                <a:gd name="connsiteY93" fmla="*/ 1139622 h 8346397"/>
                <a:gd name="connsiteX94" fmla="*/ 415377 w 4183596"/>
                <a:gd name="connsiteY94" fmla="*/ 1168196 h 8346397"/>
                <a:gd name="connsiteX95" fmla="*/ 486815 w 4183596"/>
                <a:gd name="connsiteY95" fmla="*/ 1256303 h 8346397"/>
                <a:gd name="connsiteX96" fmla="*/ 527296 w 4183596"/>
                <a:gd name="connsiteY96" fmla="*/ 1344409 h 8346397"/>
                <a:gd name="connsiteX97" fmla="*/ 636833 w 4183596"/>
                <a:gd name="connsiteY97" fmla="*/ 1396797 h 8346397"/>
                <a:gd name="connsiteX98" fmla="*/ 746371 w 4183596"/>
                <a:gd name="connsiteY98" fmla="*/ 1420609 h 8346397"/>
                <a:gd name="connsiteX99" fmla="*/ 829715 w 4183596"/>
                <a:gd name="connsiteY99" fmla="*/ 1468234 h 8346397"/>
                <a:gd name="connsiteX100" fmla="*/ 913058 w 4183596"/>
                <a:gd name="connsiteY100" fmla="*/ 1442040 h 8346397"/>
                <a:gd name="connsiteX101" fmla="*/ 994021 w 4183596"/>
                <a:gd name="connsiteY101" fmla="*/ 1368222 h 8346397"/>
                <a:gd name="connsiteX102" fmla="*/ 1103558 w 4183596"/>
                <a:gd name="connsiteY102" fmla="*/ 1351553 h 8346397"/>
                <a:gd name="connsiteX103" fmla="*/ 1170233 w 4183596"/>
                <a:gd name="connsiteY103" fmla="*/ 1356315 h 8346397"/>
                <a:gd name="connsiteX104" fmla="*/ 1329777 w 4183596"/>
                <a:gd name="connsiteY104" fmla="*/ 1465853 h 8346397"/>
                <a:gd name="connsiteX105" fmla="*/ 1389308 w 4183596"/>
                <a:gd name="connsiteY105" fmla="*/ 1494428 h 8346397"/>
                <a:gd name="connsiteX106" fmla="*/ 1260721 w 4183596"/>
                <a:gd name="connsiteY106" fmla="*/ 1596822 h 8346397"/>
                <a:gd name="connsiteX107" fmla="*/ 1263102 w 4183596"/>
                <a:gd name="connsiteY107" fmla="*/ 1661115 h 8346397"/>
                <a:gd name="connsiteX108" fmla="*/ 1425027 w 4183596"/>
                <a:gd name="connsiteY108" fmla="*/ 1613490 h 8346397"/>
                <a:gd name="connsiteX109" fmla="*/ 1386927 w 4183596"/>
                <a:gd name="connsiteY109" fmla="*/ 1677784 h 8346397"/>
                <a:gd name="connsiteX110" fmla="*/ 1405977 w 4183596"/>
                <a:gd name="connsiteY110" fmla="*/ 1751603 h 8346397"/>
                <a:gd name="connsiteX111" fmla="*/ 1517896 w 4183596"/>
                <a:gd name="connsiteY111" fmla="*/ 1787322 h 8346397"/>
                <a:gd name="connsiteX112" fmla="*/ 1591715 w 4183596"/>
                <a:gd name="connsiteY112" fmla="*/ 1803990 h 8346397"/>
                <a:gd name="connsiteX113" fmla="*/ 1501227 w 4183596"/>
                <a:gd name="connsiteY113" fmla="*/ 1934959 h 8346397"/>
                <a:gd name="connsiteX114" fmla="*/ 1494083 w 4183596"/>
                <a:gd name="connsiteY114" fmla="*/ 1984965 h 8346397"/>
                <a:gd name="connsiteX115" fmla="*/ 1422646 w 4183596"/>
                <a:gd name="connsiteY115" fmla="*/ 2020684 h 8346397"/>
                <a:gd name="connsiteX116" fmla="*/ 1391690 w 4183596"/>
                <a:gd name="connsiteY116" fmla="*/ 2082597 h 8346397"/>
                <a:gd name="connsiteX117" fmla="*/ 1260721 w 4183596"/>
                <a:gd name="connsiteY117" fmla="*/ 2056403 h 8346397"/>
                <a:gd name="connsiteX118" fmla="*/ 1139277 w 4183596"/>
                <a:gd name="connsiteY118" fmla="*/ 2056402 h 8346397"/>
                <a:gd name="connsiteX119" fmla="*/ 1072602 w 4183596"/>
                <a:gd name="connsiteY119" fmla="*/ 2084978 h 8346397"/>
                <a:gd name="connsiteX120" fmla="*/ 1065458 w 4183596"/>
                <a:gd name="connsiteY120" fmla="*/ 2184990 h 8346397"/>
                <a:gd name="connsiteX121" fmla="*/ 977352 w 4183596"/>
                <a:gd name="connsiteY121" fmla="*/ 2273097 h 8346397"/>
                <a:gd name="connsiteX122" fmla="*/ 1120227 w 4183596"/>
                <a:gd name="connsiteY122" fmla="*/ 2335009 h 8346397"/>
                <a:gd name="connsiteX123" fmla="*/ 1170234 w 4183596"/>
                <a:gd name="connsiteY123" fmla="*/ 2370727 h 8346397"/>
                <a:gd name="connsiteX124" fmla="*/ 1222621 w 4183596"/>
                <a:gd name="connsiteY124" fmla="*/ 2387397 h 8346397"/>
                <a:gd name="connsiteX125" fmla="*/ 1272627 w 4183596"/>
                <a:gd name="connsiteY125" fmla="*/ 2437403 h 8346397"/>
                <a:gd name="connsiteX126" fmla="*/ 1329777 w 4183596"/>
                <a:gd name="connsiteY126" fmla="*/ 2458834 h 8346397"/>
                <a:gd name="connsiteX127" fmla="*/ 1422646 w 4183596"/>
                <a:gd name="connsiteY127" fmla="*/ 2535034 h 8346397"/>
                <a:gd name="connsiteX128" fmla="*/ 1508371 w 4183596"/>
                <a:gd name="connsiteY128" fmla="*/ 2568373 h 8346397"/>
                <a:gd name="connsiteX129" fmla="*/ 1641721 w 4183596"/>
                <a:gd name="connsiteY129" fmla="*/ 2716009 h 8346397"/>
                <a:gd name="connsiteX130" fmla="*/ 1725065 w 4183596"/>
                <a:gd name="connsiteY130" fmla="*/ 2870790 h 8346397"/>
                <a:gd name="connsiteX131" fmla="*/ 1850477 w 4183596"/>
                <a:gd name="connsiteY131" fmla="*/ 2931907 h 8346397"/>
                <a:gd name="connsiteX132" fmla="*/ 1896514 w 4183596"/>
                <a:gd name="connsiteY132" fmla="*/ 2977947 h 8346397"/>
                <a:gd name="connsiteX133" fmla="*/ 1927471 w 4183596"/>
                <a:gd name="connsiteY133" fmla="*/ 3082722 h 8346397"/>
                <a:gd name="connsiteX134" fmla="*/ 1989383 w 4183596"/>
                <a:gd name="connsiteY134" fmla="*/ 3185115 h 8346397"/>
                <a:gd name="connsiteX135" fmla="*/ 2051296 w 4183596"/>
                <a:gd name="connsiteY135" fmla="*/ 3223215 h 8346397"/>
                <a:gd name="connsiteX136" fmla="*/ 2182265 w 4183596"/>
                <a:gd name="connsiteY136" fmla="*/ 3370853 h 8346397"/>
                <a:gd name="connsiteX137" fmla="*/ 2325139 w 4183596"/>
                <a:gd name="connsiteY137" fmla="*/ 3447053 h 8346397"/>
                <a:gd name="connsiteX138" fmla="*/ 2384671 w 4183596"/>
                <a:gd name="connsiteY138" fmla="*/ 3532778 h 8346397"/>
                <a:gd name="connsiteX139" fmla="*/ 2432296 w 4183596"/>
                <a:gd name="connsiteY139" fmla="*/ 3599453 h 8346397"/>
                <a:gd name="connsiteX140" fmla="*/ 2479921 w 4183596"/>
                <a:gd name="connsiteY140" fmla="*/ 3589929 h 8346397"/>
                <a:gd name="connsiteX141" fmla="*/ 2484683 w 4183596"/>
                <a:gd name="connsiteY141" fmla="*/ 3742328 h 8346397"/>
                <a:gd name="connsiteX142" fmla="*/ 2537071 w 4183596"/>
                <a:gd name="connsiteY142" fmla="*/ 3835197 h 8346397"/>
                <a:gd name="connsiteX143" fmla="*/ 2529927 w 4183596"/>
                <a:gd name="connsiteY143" fmla="*/ 3873297 h 8346397"/>
                <a:gd name="connsiteX144" fmla="*/ 2598983 w 4183596"/>
                <a:gd name="connsiteY144" fmla="*/ 3909015 h 8346397"/>
                <a:gd name="connsiteX145" fmla="*/ 2656133 w 4183596"/>
                <a:gd name="connsiteY145" fmla="*/ 3854247 h 8346397"/>
                <a:gd name="connsiteX146" fmla="*/ 2689471 w 4183596"/>
                <a:gd name="connsiteY146" fmla="*/ 3937590 h 8346397"/>
                <a:gd name="connsiteX147" fmla="*/ 2734715 w 4183596"/>
                <a:gd name="connsiteY147" fmla="*/ 3982834 h 8346397"/>
                <a:gd name="connsiteX148" fmla="*/ 2808533 w 4183596"/>
                <a:gd name="connsiteY148" fmla="*/ 4006647 h 8346397"/>
                <a:gd name="connsiteX149" fmla="*/ 2860921 w 4183596"/>
                <a:gd name="connsiteY149" fmla="*/ 4075703 h 8346397"/>
                <a:gd name="connsiteX150" fmla="*/ 2946646 w 4183596"/>
                <a:gd name="connsiteY150" fmla="*/ 4130472 h 8346397"/>
                <a:gd name="connsiteX151" fmla="*/ 2999033 w 4183596"/>
                <a:gd name="connsiteY151" fmla="*/ 4163809 h 8346397"/>
                <a:gd name="connsiteX152" fmla="*/ 2870446 w 4183596"/>
                <a:gd name="connsiteY152" fmla="*/ 4256678 h 8346397"/>
                <a:gd name="connsiteX153" fmla="*/ 2868064 w 4183596"/>
                <a:gd name="connsiteY153" fmla="*/ 4311446 h 8346397"/>
                <a:gd name="connsiteX154" fmla="*/ 2970458 w 4183596"/>
                <a:gd name="connsiteY154" fmla="*/ 4428128 h 8346397"/>
                <a:gd name="connsiteX155" fmla="*/ 3065708 w 4183596"/>
                <a:gd name="connsiteY155" fmla="*/ 4490040 h 8346397"/>
                <a:gd name="connsiteX156" fmla="*/ 3096665 w 4183596"/>
                <a:gd name="connsiteY156" fmla="*/ 4528140 h 8346397"/>
                <a:gd name="connsiteX157" fmla="*/ 3082377 w 4183596"/>
                <a:gd name="connsiteY157" fmla="*/ 4609103 h 8346397"/>
                <a:gd name="connsiteX158" fmla="*/ 3077615 w 4183596"/>
                <a:gd name="connsiteY158" fmla="*/ 4692447 h 8346397"/>
                <a:gd name="connsiteX159" fmla="*/ 3034752 w 4183596"/>
                <a:gd name="connsiteY159" fmla="*/ 4701972 h 8346397"/>
                <a:gd name="connsiteX160" fmla="*/ 3008558 w 4183596"/>
                <a:gd name="connsiteY160" fmla="*/ 4718640 h 8346397"/>
                <a:gd name="connsiteX161" fmla="*/ 3053802 w 4183596"/>
                <a:gd name="connsiteY161" fmla="*/ 4795632 h 8346397"/>
                <a:gd name="connsiteX162" fmla="*/ 3037133 w 4183596"/>
                <a:gd name="connsiteY162" fmla="*/ 4868659 h 8346397"/>
                <a:gd name="connsiteX163" fmla="*/ 3020465 w 4183596"/>
                <a:gd name="connsiteY163" fmla="*/ 5004390 h 8346397"/>
                <a:gd name="connsiteX164" fmla="*/ 2982365 w 4183596"/>
                <a:gd name="connsiteY164" fmla="*/ 5044872 h 8346397"/>
                <a:gd name="connsiteX165" fmla="*/ 2965696 w 4183596"/>
                <a:gd name="connsiteY165" fmla="*/ 5166315 h 8346397"/>
                <a:gd name="connsiteX166" fmla="*/ 2937121 w 4183596"/>
                <a:gd name="connsiteY166" fmla="*/ 5285378 h 8346397"/>
                <a:gd name="connsiteX167" fmla="*/ 2989508 w 4183596"/>
                <a:gd name="connsiteY167" fmla="*/ 5302047 h 8346397"/>
                <a:gd name="connsiteX168" fmla="*/ 2987127 w 4183596"/>
                <a:gd name="connsiteY168" fmla="*/ 5347290 h 8346397"/>
                <a:gd name="connsiteX169" fmla="*/ 2984746 w 4183596"/>
                <a:gd name="connsiteY169" fmla="*/ 5402059 h 8346397"/>
                <a:gd name="connsiteX170" fmla="*/ 3041896 w 4183596"/>
                <a:gd name="connsiteY170" fmla="*/ 5471115 h 8346397"/>
                <a:gd name="connsiteX171" fmla="*/ 3089521 w 4183596"/>
                <a:gd name="connsiteY171" fmla="*/ 5597322 h 8346397"/>
                <a:gd name="connsiteX172" fmla="*/ 2996652 w 4183596"/>
                <a:gd name="connsiteY172" fmla="*/ 5887834 h 8346397"/>
                <a:gd name="connsiteX173" fmla="*/ 3018083 w 4183596"/>
                <a:gd name="connsiteY173" fmla="*/ 5942603 h 8346397"/>
                <a:gd name="connsiteX174" fmla="*/ 3044277 w 4183596"/>
                <a:gd name="connsiteY174" fmla="*/ 5994990 h 8346397"/>
                <a:gd name="connsiteX175" fmla="*/ 3049040 w 4183596"/>
                <a:gd name="connsiteY175" fmla="*/ 6099765 h 8346397"/>
                <a:gd name="connsiteX176" fmla="*/ 3028402 w 4183596"/>
                <a:gd name="connsiteY176" fmla="*/ 6195807 h 8346397"/>
                <a:gd name="connsiteX177" fmla="*/ 2956170 w 4183596"/>
                <a:gd name="connsiteY177" fmla="*/ 6259310 h 8346397"/>
                <a:gd name="connsiteX178" fmla="*/ 2920452 w 4183596"/>
                <a:gd name="connsiteY178" fmla="*/ 6240259 h 8346397"/>
                <a:gd name="connsiteX179" fmla="*/ 2849015 w 4183596"/>
                <a:gd name="connsiteY179" fmla="*/ 6252165 h 8346397"/>
                <a:gd name="connsiteX180" fmla="*/ 2713283 w 4183596"/>
                <a:gd name="connsiteY180" fmla="*/ 6364084 h 8346397"/>
                <a:gd name="connsiteX181" fmla="*/ 2606127 w 4183596"/>
                <a:gd name="connsiteY181" fmla="*/ 6349797 h 8346397"/>
                <a:gd name="connsiteX182" fmla="*/ 2575171 w 4183596"/>
                <a:gd name="connsiteY182" fmla="*/ 6378372 h 8346397"/>
                <a:gd name="connsiteX183" fmla="*/ 2508495 w 4183596"/>
                <a:gd name="connsiteY183" fmla="*/ 6423614 h 8346397"/>
                <a:gd name="connsiteX184" fmla="*/ 2391815 w 4183596"/>
                <a:gd name="connsiteY184" fmla="*/ 6411709 h 8346397"/>
                <a:gd name="connsiteX185" fmla="*/ 2368002 w 4183596"/>
                <a:gd name="connsiteY185" fmla="*/ 6528390 h 8346397"/>
                <a:gd name="connsiteX186" fmla="*/ 2363240 w 4183596"/>
                <a:gd name="connsiteY186" fmla="*/ 6564109 h 8346397"/>
                <a:gd name="connsiteX187" fmla="*/ 2339428 w 4183596"/>
                <a:gd name="connsiteY187" fmla="*/ 6583159 h 8346397"/>
                <a:gd name="connsiteX188" fmla="*/ 2141783 w 4183596"/>
                <a:gd name="connsiteY188" fmla="*/ 6535534 h 8346397"/>
                <a:gd name="connsiteX189" fmla="*/ 2103683 w 4183596"/>
                <a:gd name="connsiteY189" fmla="*/ 6587922 h 8346397"/>
                <a:gd name="connsiteX190" fmla="*/ 2072727 w 4183596"/>
                <a:gd name="connsiteY190" fmla="*/ 6683172 h 8346397"/>
                <a:gd name="connsiteX191" fmla="*/ 2039389 w 4183596"/>
                <a:gd name="connsiteY191" fmla="*/ 6747465 h 8346397"/>
                <a:gd name="connsiteX192" fmla="*/ 2051296 w 4183596"/>
                <a:gd name="connsiteY192" fmla="*/ 6809378 h 8346397"/>
                <a:gd name="connsiteX193" fmla="*/ 2184646 w 4183596"/>
                <a:gd name="connsiteY193" fmla="*/ 6921297 h 8346397"/>
                <a:gd name="connsiteX194" fmla="*/ 2253702 w 4183596"/>
                <a:gd name="connsiteY194" fmla="*/ 6954634 h 8346397"/>
                <a:gd name="connsiteX195" fmla="*/ 2237033 w 4183596"/>
                <a:gd name="connsiteY195" fmla="*/ 6978447 h 8346397"/>
                <a:gd name="connsiteX196" fmla="*/ 2201315 w 4183596"/>
                <a:gd name="connsiteY196" fmla="*/ 6997497 h 8346397"/>
                <a:gd name="connsiteX197" fmla="*/ 2234652 w 4183596"/>
                <a:gd name="connsiteY197" fmla="*/ 7073697 h 8346397"/>
                <a:gd name="connsiteX198" fmla="*/ 2203696 w 4183596"/>
                <a:gd name="connsiteY198" fmla="*/ 7095128 h 8346397"/>
                <a:gd name="connsiteX199" fmla="*/ 2098921 w 4183596"/>
                <a:gd name="connsiteY199" fmla="*/ 7033215 h 8346397"/>
                <a:gd name="connsiteX200" fmla="*/ 2056058 w 4183596"/>
                <a:gd name="connsiteY200" fmla="*/ 7059409 h 8346397"/>
                <a:gd name="connsiteX201" fmla="*/ 1996527 w 4183596"/>
                <a:gd name="connsiteY201" fmla="*/ 6957015 h 8346397"/>
                <a:gd name="connsiteX202" fmla="*/ 1879846 w 4183596"/>
                <a:gd name="connsiteY202" fmla="*/ 6983209 h 8346397"/>
                <a:gd name="connsiteX203" fmla="*/ 1815552 w 4183596"/>
                <a:gd name="connsiteY203" fmla="*/ 6987972 h 8346397"/>
                <a:gd name="connsiteX204" fmla="*/ 1765546 w 4183596"/>
                <a:gd name="connsiteY204" fmla="*/ 6983210 h 8346397"/>
                <a:gd name="connsiteX205" fmla="*/ 1708396 w 4183596"/>
                <a:gd name="connsiteY205" fmla="*/ 7028453 h 8346397"/>
                <a:gd name="connsiteX206" fmla="*/ 1529802 w 4183596"/>
                <a:gd name="connsiteY206" fmla="*/ 6987972 h 8346397"/>
                <a:gd name="connsiteX207" fmla="*/ 1553614 w 4183596"/>
                <a:gd name="connsiteY207" fmla="*/ 7114178 h 8346397"/>
                <a:gd name="connsiteX208" fmla="*/ 1477415 w 4183596"/>
                <a:gd name="connsiteY208" fmla="*/ 7159422 h 8346397"/>
                <a:gd name="connsiteX209" fmla="*/ 1415502 w 4183596"/>
                <a:gd name="connsiteY209" fmla="*/ 7226096 h 8346397"/>
                <a:gd name="connsiteX210" fmla="*/ 1265483 w 4183596"/>
                <a:gd name="connsiteY210" fmla="*/ 7218953 h 8346397"/>
                <a:gd name="connsiteX211" fmla="*/ 1213096 w 4183596"/>
                <a:gd name="connsiteY211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63364 w 4183596"/>
                <a:gd name="connsiteY5" fmla="*/ 3987595 h 8346397"/>
                <a:gd name="connsiteX6" fmla="*/ 3234777 w 4183596"/>
                <a:gd name="connsiteY6" fmla="*/ 3968545 h 8346397"/>
                <a:gd name="connsiteX7" fmla="*/ 2996652 w 4183596"/>
                <a:gd name="connsiteY7" fmla="*/ 3739945 h 8346397"/>
                <a:gd name="connsiteX8" fmla="*/ 2591839 w 4183596"/>
                <a:gd name="connsiteY8" fmla="*/ 3354183 h 8346397"/>
                <a:gd name="connsiteX9" fmla="*/ 2468015 w 4183596"/>
                <a:gd name="connsiteY9" fmla="*/ 3049382 h 8346397"/>
                <a:gd name="connsiteX10" fmla="*/ 2432296 w 4183596"/>
                <a:gd name="connsiteY10" fmla="*/ 2961276 h 8346397"/>
                <a:gd name="connsiteX11" fmla="*/ 2387052 w 4183596"/>
                <a:gd name="connsiteY11" fmla="*/ 2954132 h 8346397"/>
                <a:gd name="connsiteX12" fmla="*/ 2365621 w 4183596"/>
                <a:gd name="connsiteY12" fmla="*/ 2958895 h 8346397"/>
                <a:gd name="connsiteX13" fmla="*/ 2315615 w 4183596"/>
                <a:gd name="connsiteY13" fmla="*/ 2896982 h 8346397"/>
                <a:gd name="connsiteX14" fmla="*/ 2234652 w 4183596"/>
                <a:gd name="connsiteY14" fmla="*/ 2880313 h 8346397"/>
                <a:gd name="connsiteX15" fmla="*/ 2182265 w 4183596"/>
                <a:gd name="connsiteY15" fmla="*/ 2811257 h 8346397"/>
                <a:gd name="connsiteX16" fmla="*/ 2115590 w 4183596"/>
                <a:gd name="connsiteY16" fmla="*/ 2727913 h 8346397"/>
                <a:gd name="connsiteX17" fmla="*/ 2091777 w 4183596"/>
                <a:gd name="connsiteY17" fmla="*/ 2670763 h 8346397"/>
                <a:gd name="connsiteX18" fmla="*/ 2006845 w 4183596"/>
                <a:gd name="connsiteY18" fmla="*/ 2527095 h 8346397"/>
                <a:gd name="connsiteX19" fmla="*/ 1953665 w 4183596"/>
                <a:gd name="connsiteY19" fmla="*/ 2451688 h 8346397"/>
                <a:gd name="connsiteX20" fmla="*/ 2006052 w 4183596"/>
                <a:gd name="connsiteY20" fmla="*/ 2337388 h 8346397"/>
                <a:gd name="connsiteX21" fmla="*/ 2072727 w 4183596"/>
                <a:gd name="connsiteY21" fmla="*/ 2256426 h 8346397"/>
                <a:gd name="connsiteX22" fmla="*/ 2056058 w 4183596"/>
                <a:gd name="connsiteY22" fmla="*/ 2223088 h 8346397"/>
                <a:gd name="connsiteX23" fmla="*/ 2067965 w 4183596"/>
                <a:gd name="connsiteY23" fmla="*/ 2130220 h 8346397"/>
                <a:gd name="connsiteX24" fmla="*/ 2137021 w 4183596"/>
                <a:gd name="connsiteY24" fmla="*/ 1992107 h 8346397"/>
                <a:gd name="connsiteX25" fmla="*/ 2165596 w 4183596"/>
                <a:gd name="connsiteY25" fmla="*/ 1944482 h 8346397"/>
                <a:gd name="connsiteX26" fmla="*/ 2203696 w 4183596"/>
                <a:gd name="connsiteY26" fmla="*/ 1937338 h 8346397"/>
                <a:gd name="connsiteX27" fmla="*/ 2198933 w 4183596"/>
                <a:gd name="connsiteY27" fmla="*/ 1906382 h 8346397"/>
                <a:gd name="connsiteX28" fmla="*/ 2406102 w 4183596"/>
                <a:gd name="connsiteY28" fmla="*/ 1782557 h 8346397"/>
                <a:gd name="connsiteX29" fmla="*/ 2494208 w 4183596"/>
                <a:gd name="connsiteY29" fmla="*/ 1715882 h 8346397"/>
                <a:gd name="connsiteX30" fmla="*/ 2513258 w 4183596"/>
                <a:gd name="connsiteY30" fmla="*/ 1630157 h 8346397"/>
                <a:gd name="connsiteX31" fmla="*/ 2522784 w 4183596"/>
                <a:gd name="connsiteY31" fmla="*/ 1584913 h 8346397"/>
                <a:gd name="connsiteX32" fmla="*/ 2577552 w 4183596"/>
                <a:gd name="connsiteY32" fmla="*/ 1527763 h 8346397"/>
                <a:gd name="connsiteX33" fmla="*/ 2606127 w 4183596"/>
                <a:gd name="connsiteY33" fmla="*/ 1499188 h 8346397"/>
                <a:gd name="connsiteX34" fmla="*/ 2634702 w 4183596"/>
                <a:gd name="connsiteY34" fmla="*/ 1492045 h 8346397"/>
                <a:gd name="connsiteX35" fmla="*/ 2672802 w 4183596"/>
                <a:gd name="connsiteY35" fmla="*/ 1368220 h 8346397"/>
                <a:gd name="connsiteX36" fmla="*/ 2806153 w 4183596"/>
                <a:gd name="connsiteY36" fmla="*/ 1334883 h 8346397"/>
                <a:gd name="connsiteX37" fmla="*/ 2944265 w 4183596"/>
                <a:gd name="connsiteY37" fmla="*/ 1325357 h 8346397"/>
                <a:gd name="connsiteX38" fmla="*/ 2968077 w 4183596"/>
                <a:gd name="connsiteY38" fmla="*/ 1206295 h 8346397"/>
                <a:gd name="connsiteX39" fmla="*/ 3049040 w 4183596"/>
                <a:gd name="connsiteY39" fmla="*/ 1169783 h 8346397"/>
                <a:gd name="connsiteX40" fmla="*/ 3153814 w 4183596"/>
                <a:gd name="connsiteY40" fmla="*/ 1125332 h 8346397"/>
                <a:gd name="connsiteX41" fmla="*/ 3225252 w 4183596"/>
                <a:gd name="connsiteY41" fmla="*/ 1049132 h 8346397"/>
                <a:gd name="connsiteX42" fmla="*/ 3310977 w 4183596"/>
                <a:gd name="connsiteY42" fmla="*/ 996745 h 8346397"/>
                <a:gd name="connsiteX43" fmla="*/ 3056977 w 4183596"/>
                <a:gd name="connsiteY43" fmla="*/ 982457 h 8346397"/>
                <a:gd name="connsiteX44" fmla="*/ 2958552 w 4183596"/>
                <a:gd name="connsiteY44" fmla="*/ 976107 h 8346397"/>
                <a:gd name="connsiteX45" fmla="*/ 2926802 w 4183596"/>
                <a:gd name="connsiteY45" fmla="*/ 906257 h 8346397"/>
                <a:gd name="connsiteX46" fmla="*/ 2866477 w 4183596"/>
                <a:gd name="connsiteY46" fmla="*/ 893559 h 8346397"/>
                <a:gd name="connsiteX47" fmla="*/ 2799802 w 4183596"/>
                <a:gd name="connsiteY47" fmla="*/ 874507 h 8346397"/>
                <a:gd name="connsiteX48" fmla="*/ 2761702 w 4183596"/>
                <a:gd name="connsiteY48" fmla="*/ 807832 h 8346397"/>
                <a:gd name="connsiteX49" fmla="*/ 2609302 w 4183596"/>
                <a:gd name="connsiteY49" fmla="*/ 760207 h 8346397"/>
                <a:gd name="connsiteX50" fmla="*/ 2580727 w 4183596"/>
                <a:gd name="connsiteY50" fmla="*/ 604632 h 8346397"/>
                <a:gd name="connsiteX51" fmla="*/ 2526752 w 4183596"/>
                <a:gd name="connsiteY51" fmla="*/ 531609 h 8346397"/>
                <a:gd name="connsiteX52" fmla="*/ 2596602 w 4183596"/>
                <a:gd name="connsiteY52" fmla="*/ 407782 h 8346397"/>
                <a:gd name="connsiteX53" fmla="*/ 2629939 w 4183596"/>
                <a:gd name="connsiteY53" fmla="*/ 310947 h 8346397"/>
                <a:gd name="connsiteX54" fmla="*/ 2517227 w 4183596"/>
                <a:gd name="connsiteY54" fmla="*/ 239507 h 8346397"/>
                <a:gd name="connsiteX55" fmla="*/ 2402927 w 4183596"/>
                <a:gd name="connsiteY55" fmla="*/ 271257 h 8346397"/>
                <a:gd name="connsiteX56" fmla="*/ 2275927 w 4183596"/>
                <a:gd name="connsiteY56" fmla="*/ 198232 h 8346397"/>
                <a:gd name="connsiteX57" fmla="*/ 2133052 w 4183596"/>
                <a:gd name="connsiteY57" fmla="*/ 233157 h 8346397"/>
                <a:gd name="connsiteX58" fmla="*/ 1913977 w 4183596"/>
                <a:gd name="connsiteY58" fmla="*/ 36309 h 8346397"/>
                <a:gd name="connsiteX59" fmla="*/ 1777452 w 4183596"/>
                <a:gd name="connsiteY59" fmla="*/ 13289 h 8346397"/>
                <a:gd name="connsiteX60" fmla="*/ 1703633 w 4183596"/>
                <a:gd name="connsiteY60" fmla="*/ 41864 h 8346397"/>
                <a:gd name="connsiteX61" fmla="*/ 1615527 w 4183596"/>
                <a:gd name="connsiteY61" fmla="*/ 75203 h 8346397"/>
                <a:gd name="connsiteX62" fmla="*/ 1515515 w 4183596"/>
                <a:gd name="connsiteY62" fmla="*/ 129971 h 8346397"/>
                <a:gd name="connsiteX63" fmla="*/ 1525040 w 4183596"/>
                <a:gd name="connsiteY63" fmla="*/ 194264 h 8346397"/>
                <a:gd name="connsiteX64" fmla="*/ 1505990 w 4183596"/>
                <a:gd name="connsiteY64" fmla="*/ 251415 h 8346397"/>
                <a:gd name="connsiteX65" fmla="*/ 1413121 w 4183596"/>
                <a:gd name="connsiteY65" fmla="*/ 270464 h 8346397"/>
                <a:gd name="connsiteX66" fmla="*/ 1339302 w 4183596"/>
                <a:gd name="connsiteY66" fmla="*/ 306184 h 8346397"/>
                <a:gd name="connsiteX67" fmla="*/ 1260721 w 4183596"/>
                <a:gd name="connsiteY67" fmla="*/ 346665 h 8346397"/>
                <a:gd name="connsiteX68" fmla="*/ 1191665 w 4183596"/>
                <a:gd name="connsiteY68" fmla="*/ 272847 h 8346397"/>
                <a:gd name="connsiteX69" fmla="*/ 1082127 w 4183596"/>
                <a:gd name="connsiteY69" fmla="*/ 353809 h 8346397"/>
                <a:gd name="connsiteX70" fmla="*/ 1020215 w 4183596"/>
                <a:gd name="connsiteY70" fmla="*/ 420484 h 8346397"/>
                <a:gd name="connsiteX71" fmla="*/ 858290 w 4183596"/>
                <a:gd name="connsiteY71" fmla="*/ 301422 h 8346397"/>
                <a:gd name="connsiteX72" fmla="*/ 796377 w 4183596"/>
                <a:gd name="connsiteY72" fmla="*/ 406196 h 8346397"/>
                <a:gd name="connsiteX73" fmla="*/ 755896 w 4183596"/>
                <a:gd name="connsiteY73" fmla="*/ 341903 h 8346397"/>
                <a:gd name="connsiteX74" fmla="*/ 689221 w 4183596"/>
                <a:gd name="connsiteY74" fmla="*/ 270465 h 8346397"/>
                <a:gd name="connsiteX75" fmla="*/ 667790 w 4183596"/>
                <a:gd name="connsiteY75" fmla="*/ 313328 h 8346397"/>
                <a:gd name="connsiteX76" fmla="*/ 620165 w 4183596"/>
                <a:gd name="connsiteY76" fmla="*/ 382384 h 8346397"/>
                <a:gd name="connsiteX77" fmla="*/ 589208 w 4183596"/>
                <a:gd name="connsiteY77" fmla="*/ 396672 h 8346397"/>
                <a:gd name="connsiteX78" fmla="*/ 498721 w 4183596"/>
                <a:gd name="connsiteY78" fmla="*/ 482397 h 8346397"/>
                <a:gd name="connsiteX79" fmla="*/ 396327 w 4183596"/>
                <a:gd name="connsiteY79" fmla="*/ 380003 h 8346397"/>
                <a:gd name="connsiteX80" fmla="*/ 243927 w 4183596"/>
                <a:gd name="connsiteY80" fmla="*/ 294278 h 8346397"/>
                <a:gd name="connsiteX81" fmla="*/ 174871 w 4183596"/>
                <a:gd name="connsiteY81" fmla="*/ 327615 h 8346397"/>
                <a:gd name="connsiteX82" fmla="*/ 127246 w 4183596"/>
                <a:gd name="connsiteY82" fmla="*/ 410959 h 8346397"/>
                <a:gd name="connsiteX83" fmla="*/ 43902 w 4183596"/>
                <a:gd name="connsiteY83" fmla="*/ 472872 h 8346397"/>
                <a:gd name="connsiteX84" fmla="*/ 8183 w 4183596"/>
                <a:gd name="connsiteY84" fmla="*/ 484778 h 8346397"/>
                <a:gd name="connsiteX85" fmla="*/ 198683 w 4183596"/>
                <a:gd name="connsiteY85" fmla="*/ 689565 h 8346397"/>
                <a:gd name="connsiteX86" fmla="*/ 265359 w 4183596"/>
                <a:gd name="connsiteY86" fmla="*/ 706234 h 8346397"/>
                <a:gd name="connsiteX87" fmla="*/ 298697 w 4183596"/>
                <a:gd name="connsiteY87" fmla="*/ 730047 h 8346397"/>
                <a:gd name="connsiteX88" fmla="*/ 296315 w 4183596"/>
                <a:gd name="connsiteY88" fmla="*/ 901496 h 8346397"/>
                <a:gd name="connsiteX89" fmla="*/ 362990 w 4183596"/>
                <a:gd name="connsiteY89" fmla="*/ 906259 h 8346397"/>
                <a:gd name="connsiteX90" fmla="*/ 401090 w 4183596"/>
                <a:gd name="connsiteY90" fmla="*/ 856253 h 8346397"/>
                <a:gd name="connsiteX91" fmla="*/ 482052 w 4183596"/>
                <a:gd name="connsiteY91" fmla="*/ 894353 h 8346397"/>
                <a:gd name="connsiteX92" fmla="*/ 420140 w 4183596"/>
                <a:gd name="connsiteY92" fmla="*/ 1039609 h 8346397"/>
                <a:gd name="connsiteX93" fmla="*/ 434427 w 4183596"/>
                <a:gd name="connsiteY93" fmla="*/ 1087234 h 8346397"/>
                <a:gd name="connsiteX94" fmla="*/ 379658 w 4183596"/>
                <a:gd name="connsiteY94" fmla="*/ 1139622 h 8346397"/>
                <a:gd name="connsiteX95" fmla="*/ 415377 w 4183596"/>
                <a:gd name="connsiteY95" fmla="*/ 1168196 h 8346397"/>
                <a:gd name="connsiteX96" fmla="*/ 486815 w 4183596"/>
                <a:gd name="connsiteY96" fmla="*/ 1256303 h 8346397"/>
                <a:gd name="connsiteX97" fmla="*/ 527296 w 4183596"/>
                <a:gd name="connsiteY97" fmla="*/ 1344409 h 8346397"/>
                <a:gd name="connsiteX98" fmla="*/ 636833 w 4183596"/>
                <a:gd name="connsiteY98" fmla="*/ 1396797 h 8346397"/>
                <a:gd name="connsiteX99" fmla="*/ 746371 w 4183596"/>
                <a:gd name="connsiteY99" fmla="*/ 1420609 h 8346397"/>
                <a:gd name="connsiteX100" fmla="*/ 829715 w 4183596"/>
                <a:gd name="connsiteY100" fmla="*/ 1468234 h 8346397"/>
                <a:gd name="connsiteX101" fmla="*/ 913058 w 4183596"/>
                <a:gd name="connsiteY101" fmla="*/ 1442040 h 8346397"/>
                <a:gd name="connsiteX102" fmla="*/ 994021 w 4183596"/>
                <a:gd name="connsiteY102" fmla="*/ 1368222 h 8346397"/>
                <a:gd name="connsiteX103" fmla="*/ 1103558 w 4183596"/>
                <a:gd name="connsiteY103" fmla="*/ 1351553 h 8346397"/>
                <a:gd name="connsiteX104" fmla="*/ 1170233 w 4183596"/>
                <a:gd name="connsiteY104" fmla="*/ 1356315 h 8346397"/>
                <a:gd name="connsiteX105" fmla="*/ 1329777 w 4183596"/>
                <a:gd name="connsiteY105" fmla="*/ 1465853 h 8346397"/>
                <a:gd name="connsiteX106" fmla="*/ 1389308 w 4183596"/>
                <a:gd name="connsiteY106" fmla="*/ 1494428 h 8346397"/>
                <a:gd name="connsiteX107" fmla="*/ 1260721 w 4183596"/>
                <a:gd name="connsiteY107" fmla="*/ 1596822 h 8346397"/>
                <a:gd name="connsiteX108" fmla="*/ 1263102 w 4183596"/>
                <a:gd name="connsiteY108" fmla="*/ 1661115 h 8346397"/>
                <a:gd name="connsiteX109" fmla="*/ 1425027 w 4183596"/>
                <a:gd name="connsiteY109" fmla="*/ 1613490 h 8346397"/>
                <a:gd name="connsiteX110" fmla="*/ 1386927 w 4183596"/>
                <a:gd name="connsiteY110" fmla="*/ 1677784 h 8346397"/>
                <a:gd name="connsiteX111" fmla="*/ 1405977 w 4183596"/>
                <a:gd name="connsiteY111" fmla="*/ 1751603 h 8346397"/>
                <a:gd name="connsiteX112" fmla="*/ 1517896 w 4183596"/>
                <a:gd name="connsiteY112" fmla="*/ 1787322 h 8346397"/>
                <a:gd name="connsiteX113" fmla="*/ 1591715 w 4183596"/>
                <a:gd name="connsiteY113" fmla="*/ 1803990 h 8346397"/>
                <a:gd name="connsiteX114" fmla="*/ 1501227 w 4183596"/>
                <a:gd name="connsiteY114" fmla="*/ 1934959 h 8346397"/>
                <a:gd name="connsiteX115" fmla="*/ 1494083 w 4183596"/>
                <a:gd name="connsiteY115" fmla="*/ 1984965 h 8346397"/>
                <a:gd name="connsiteX116" fmla="*/ 1422646 w 4183596"/>
                <a:gd name="connsiteY116" fmla="*/ 2020684 h 8346397"/>
                <a:gd name="connsiteX117" fmla="*/ 1391690 w 4183596"/>
                <a:gd name="connsiteY117" fmla="*/ 2082597 h 8346397"/>
                <a:gd name="connsiteX118" fmla="*/ 1260721 w 4183596"/>
                <a:gd name="connsiteY118" fmla="*/ 2056403 h 8346397"/>
                <a:gd name="connsiteX119" fmla="*/ 1139277 w 4183596"/>
                <a:gd name="connsiteY119" fmla="*/ 2056402 h 8346397"/>
                <a:gd name="connsiteX120" fmla="*/ 1072602 w 4183596"/>
                <a:gd name="connsiteY120" fmla="*/ 2084978 h 8346397"/>
                <a:gd name="connsiteX121" fmla="*/ 1065458 w 4183596"/>
                <a:gd name="connsiteY121" fmla="*/ 2184990 h 8346397"/>
                <a:gd name="connsiteX122" fmla="*/ 977352 w 4183596"/>
                <a:gd name="connsiteY122" fmla="*/ 2273097 h 8346397"/>
                <a:gd name="connsiteX123" fmla="*/ 1120227 w 4183596"/>
                <a:gd name="connsiteY123" fmla="*/ 2335009 h 8346397"/>
                <a:gd name="connsiteX124" fmla="*/ 1170234 w 4183596"/>
                <a:gd name="connsiteY124" fmla="*/ 2370727 h 8346397"/>
                <a:gd name="connsiteX125" fmla="*/ 1222621 w 4183596"/>
                <a:gd name="connsiteY125" fmla="*/ 2387397 h 8346397"/>
                <a:gd name="connsiteX126" fmla="*/ 1272627 w 4183596"/>
                <a:gd name="connsiteY126" fmla="*/ 2437403 h 8346397"/>
                <a:gd name="connsiteX127" fmla="*/ 1329777 w 4183596"/>
                <a:gd name="connsiteY127" fmla="*/ 2458834 h 8346397"/>
                <a:gd name="connsiteX128" fmla="*/ 1422646 w 4183596"/>
                <a:gd name="connsiteY128" fmla="*/ 2535034 h 8346397"/>
                <a:gd name="connsiteX129" fmla="*/ 1508371 w 4183596"/>
                <a:gd name="connsiteY129" fmla="*/ 2568373 h 8346397"/>
                <a:gd name="connsiteX130" fmla="*/ 1641721 w 4183596"/>
                <a:gd name="connsiteY130" fmla="*/ 2716009 h 8346397"/>
                <a:gd name="connsiteX131" fmla="*/ 1725065 w 4183596"/>
                <a:gd name="connsiteY131" fmla="*/ 2870790 h 8346397"/>
                <a:gd name="connsiteX132" fmla="*/ 1850477 w 4183596"/>
                <a:gd name="connsiteY132" fmla="*/ 2931907 h 8346397"/>
                <a:gd name="connsiteX133" fmla="*/ 1896514 w 4183596"/>
                <a:gd name="connsiteY133" fmla="*/ 2977947 h 8346397"/>
                <a:gd name="connsiteX134" fmla="*/ 1927471 w 4183596"/>
                <a:gd name="connsiteY134" fmla="*/ 3082722 h 8346397"/>
                <a:gd name="connsiteX135" fmla="*/ 1989383 w 4183596"/>
                <a:gd name="connsiteY135" fmla="*/ 3185115 h 8346397"/>
                <a:gd name="connsiteX136" fmla="*/ 2051296 w 4183596"/>
                <a:gd name="connsiteY136" fmla="*/ 3223215 h 8346397"/>
                <a:gd name="connsiteX137" fmla="*/ 2182265 w 4183596"/>
                <a:gd name="connsiteY137" fmla="*/ 3370853 h 8346397"/>
                <a:gd name="connsiteX138" fmla="*/ 2325139 w 4183596"/>
                <a:gd name="connsiteY138" fmla="*/ 3447053 h 8346397"/>
                <a:gd name="connsiteX139" fmla="*/ 2384671 w 4183596"/>
                <a:gd name="connsiteY139" fmla="*/ 3532778 h 8346397"/>
                <a:gd name="connsiteX140" fmla="*/ 2432296 w 4183596"/>
                <a:gd name="connsiteY140" fmla="*/ 3599453 h 8346397"/>
                <a:gd name="connsiteX141" fmla="*/ 2479921 w 4183596"/>
                <a:gd name="connsiteY141" fmla="*/ 3589929 h 8346397"/>
                <a:gd name="connsiteX142" fmla="*/ 2484683 w 4183596"/>
                <a:gd name="connsiteY142" fmla="*/ 3742328 h 8346397"/>
                <a:gd name="connsiteX143" fmla="*/ 2537071 w 4183596"/>
                <a:gd name="connsiteY143" fmla="*/ 3835197 h 8346397"/>
                <a:gd name="connsiteX144" fmla="*/ 2529927 w 4183596"/>
                <a:gd name="connsiteY144" fmla="*/ 3873297 h 8346397"/>
                <a:gd name="connsiteX145" fmla="*/ 2598983 w 4183596"/>
                <a:gd name="connsiteY145" fmla="*/ 3909015 h 8346397"/>
                <a:gd name="connsiteX146" fmla="*/ 2656133 w 4183596"/>
                <a:gd name="connsiteY146" fmla="*/ 3854247 h 8346397"/>
                <a:gd name="connsiteX147" fmla="*/ 2689471 w 4183596"/>
                <a:gd name="connsiteY147" fmla="*/ 3937590 h 8346397"/>
                <a:gd name="connsiteX148" fmla="*/ 2734715 w 4183596"/>
                <a:gd name="connsiteY148" fmla="*/ 3982834 h 8346397"/>
                <a:gd name="connsiteX149" fmla="*/ 2808533 w 4183596"/>
                <a:gd name="connsiteY149" fmla="*/ 4006647 h 8346397"/>
                <a:gd name="connsiteX150" fmla="*/ 2860921 w 4183596"/>
                <a:gd name="connsiteY150" fmla="*/ 4075703 h 8346397"/>
                <a:gd name="connsiteX151" fmla="*/ 2946646 w 4183596"/>
                <a:gd name="connsiteY151" fmla="*/ 4130472 h 8346397"/>
                <a:gd name="connsiteX152" fmla="*/ 2999033 w 4183596"/>
                <a:gd name="connsiteY152" fmla="*/ 4163809 h 8346397"/>
                <a:gd name="connsiteX153" fmla="*/ 2870446 w 4183596"/>
                <a:gd name="connsiteY153" fmla="*/ 4256678 h 8346397"/>
                <a:gd name="connsiteX154" fmla="*/ 2868064 w 4183596"/>
                <a:gd name="connsiteY154" fmla="*/ 4311446 h 8346397"/>
                <a:gd name="connsiteX155" fmla="*/ 2970458 w 4183596"/>
                <a:gd name="connsiteY155" fmla="*/ 4428128 h 8346397"/>
                <a:gd name="connsiteX156" fmla="*/ 3065708 w 4183596"/>
                <a:gd name="connsiteY156" fmla="*/ 4490040 h 8346397"/>
                <a:gd name="connsiteX157" fmla="*/ 3096665 w 4183596"/>
                <a:gd name="connsiteY157" fmla="*/ 4528140 h 8346397"/>
                <a:gd name="connsiteX158" fmla="*/ 3082377 w 4183596"/>
                <a:gd name="connsiteY158" fmla="*/ 4609103 h 8346397"/>
                <a:gd name="connsiteX159" fmla="*/ 3077615 w 4183596"/>
                <a:gd name="connsiteY159" fmla="*/ 4692447 h 8346397"/>
                <a:gd name="connsiteX160" fmla="*/ 3034752 w 4183596"/>
                <a:gd name="connsiteY160" fmla="*/ 4701972 h 8346397"/>
                <a:gd name="connsiteX161" fmla="*/ 3008558 w 4183596"/>
                <a:gd name="connsiteY161" fmla="*/ 4718640 h 8346397"/>
                <a:gd name="connsiteX162" fmla="*/ 3053802 w 4183596"/>
                <a:gd name="connsiteY162" fmla="*/ 4795632 h 8346397"/>
                <a:gd name="connsiteX163" fmla="*/ 3037133 w 4183596"/>
                <a:gd name="connsiteY163" fmla="*/ 4868659 h 8346397"/>
                <a:gd name="connsiteX164" fmla="*/ 3020465 w 4183596"/>
                <a:gd name="connsiteY164" fmla="*/ 5004390 h 8346397"/>
                <a:gd name="connsiteX165" fmla="*/ 2982365 w 4183596"/>
                <a:gd name="connsiteY165" fmla="*/ 5044872 h 8346397"/>
                <a:gd name="connsiteX166" fmla="*/ 2965696 w 4183596"/>
                <a:gd name="connsiteY166" fmla="*/ 5166315 h 8346397"/>
                <a:gd name="connsiteX167" fmla="*/ 2937121 w 4183596"/>
                <a:gd name="connsiteY167" fmla="*/ 5285378 h 8346397"/>
                <a:gd name="connsiteX168" fmla="*/ 2989508 w 4183596"/>
                <a:gd name="connsiteY168" fmla="*/ 5302047 h 8346397"/>
                <a:gd name="connsiteX169" fmla="*/ 2987127 w 4183596"/>
                <a:gd name="connsiteY169" fmla="*/ 5347290 h 8346397"/>
                <a:gd name="connsiteX170" fmla="*/ 2984746 w 4183596"/>
                <a:gd name="connsiteY170" fmla="*/ 5402059 h 8346397"/>
                <a:gd name="connsiteX171" fmla="*/ 3041896 w 4183596"/>
                <a:gd name="connsiteY171" fmla="*/ 5471115 h 8346397"/>
                <a:gd name="connsiteX172" fmla="*/ 3089521 w 4183596"/>
                <a:gd name="connsiteY172" fmla="*/ 5597322 h 8346397"/>
                <a:gd name="connsiteX173" fmla="*/ 2996652 w 4183596"/>
                <a:gd name="connsiteY173" fmla="*/ 5887834 h 8346397"/>
                <a:gd name="connsiteX174" fmla="*/ 3018083 w 4183596"/>
                <a:gd name="connsiteY174" fmla="*/ 5942603 h 8346397"/>
                <a:gd name="connsiteX175" fmla="*/ 3044277 w 4183596"/>
                <a:gd name="connsiteY175" fmla="*/ 5994990 h 8346397"/>
                <a:gd name="connsiteX176" fmla="*/ 3049040 w 4183596"/>
                <a:gd name="connsiteY176" fmla="*/ 6099765 h 8346397"/>
                <a:gd name="connsiteX177" fmla="*/ 3028402 w 4183596"/>
                <a:gd name="connsiteY177" fmla="*/ 6195807 h 8346397"/>
                <a:gd name="connsiteX178" fmla="*/ 2956170 w 4183596"/>
                <a:gd name="connsiteY178" fmla="*/ 6259310 h 8346397"/>
                <a:gd name="connsiteX179" fmla="*/ 2920452 w 4183596"/>
                <a:gd name="connsiteY179" fmla="*/ 6240259 h 8346397"/>
                <a:gd name="connsiteX180" fmla="*/ 2849015 w 4183596"/>
                <a:gd name="connsiteY180" fmla="*/ 6252165 h 8346397"/>
                <a:gd name="connsiteX181" fmla="*/ 2713283 w 4183596"/>
                <a:gd name="connsiteY181" fmla="*/ 6364084 h 8346397"/>
                <a:gd name="connsiteX182" fmla="*/ 2606127 w 4183596"/>
                <a:gd name="connsiteY182" fmla="*/ 6349797 h 8346397"/>
                <a:gd name="connsiteX183" fmla="*/ 2575171 w 4183596"/>
                <a:gd name="connsiteY183" fmla="*/ 6378372 h 8346397"/>
                <a:gd name="connsiteX184" fmla="*/ 2508495 w 4183596"/>
                <a:gd name="connsiteY184" fmla="*/ 6423614 h 8346397"/>
                <a:gd name="connsiteX185" fmla="*/ 2391815 w 4183596"/>
                <a:gd name="connsiteY185" fmla="*/ 6411709 h 8346397"/>
                <a:gd name="connsiteX186" fmla="*/ 2368002 w 4183596"/>
                <a:gd name="connsiteY186" fmla="*/ 6528390 h 8346397"/>
                <a:gd name="connsiteX187" fmla="*/ 2363240 w 4183596"/>
                <a:gd name="connsiteY187" fmla="*/ 6564109 h 8346397"/>
                <a:gd name="connsiteX188" fmla="*/ 2339428 w 4183596"/>
                <a:gd name="connsiteY188" fmla="*/ 6583159 h 8346397"/>
                <a:gd name="connsiteX189" fmla="*/ 2141783 w 4183596"/>
                <a:gd name="connsiteY189" fmla="*/ 6535534 h 8346397"/>
                <a:gd name="connsiteX190" fmla="*/ 2103683 w 4183596"/>
                <a:gd name="connsiteY190" fmla="*/ 6587922 h 8346397"/>
                <a:gd name="connsiteX191" fmla="*/ 2072727 w 4183596"/>
                <a:gd name="connsiteY191" fmla="*/ 6683172 h 8346397"/>
                <a:gd name="connsiteX192" fmla="*/ 2039389 w 4183596"/>
                <a:gd name="connsiteY192" fmla="*/ 6747465 h 8346397"/>
                <a:gd name="connsiteX193" fmla="*/ 2051296 w 4183596"/>
                <a:gd name="connsiteY193" fmla="*/ 6809378 h 8346397"/>
                <a:gd name="connsiteX194" fmla="*/ 2184646 w 4183596"/>
                <a:gd name="connsiteY194" fmla="*/ 6921297 h 8346397"/>
                <a:gd name="connsiteX195" fmla="*/ 2253702 w 4183596"/>
                <a:gd name="connsiteY195" fmla="*/ 6954634 h 8346397"/>
                <a:gd name="connsiteX196" fmla="*/ 2237033 w 4183596"/>
                <a:gd name="connsiteY196" fmla="*/ 6978447 h 8346397"/>
                <a:gd name="connsiteX197" fmla="*/ 2201315 w 4183596"/>
                <a:gd name="connsiteY197" fmla="*/ 6997497 h 8346397"/>
                <a:gd name="connsiteX198" fmla="*/ 2234652 w 4183596"/>
                <a:gd name="connsiteY198" fmla="*/ 7073697 h 8346397"/>
                <a:gd name="connsiteX199" fmla="*/ 2203696 w 4183596"/>
                <a:gd name="connsiteY199" fmla="*/ 7095128 h 8346397"/>
                <a:gd name="connsiteX200" fmla="*/ 2098921 w 4183596"/>
                <a:gd name="connsiteY200" fmla="*/ 7033215 h 8346397"/>
                <a:gd name="connsiteX201" fmla="*/ 2056058 w 4183596"/>
                <a:gd name="connsiteY201" fmla="*/ 7059409 h 8346397"/>
                <a:gd name="connsiteX202" fmla="*/ 1996527 w 4183596"/>
                <a:gd name="connsiteY202" fmla="*/ 6957015 h 8346397"/>
                <a:gd name="connsiteX203" fmla="*/ 1879846 w 4183596"/>
                <a:gd name="connsiteY203" fmla="*/ 6983209 h 8346397"/>
                <a:gd name="connsiteX204" fmla="*/ 1815552 w 4183596"/>
                <a:gd name="connsiteY204" fmla="*/ 6987972 h 8346397"/>
                <a:gd name="connsiteX205" fmla="*/ 1765546 w 4183596"/>
                <a:gd name="connsiteY205" fmla="*/ 6983210 h 8346397"/>
                <a:gd name="connsiteX206" fmla="*/ 1708396 w 4183596"/>
                <a:gd name="connsiteY206" fmla="*/ 7028453 h 8346397"/>
                <a:gd name="connsiteX207" fmla="*/ 1529802 w 4183596"/>
                <a:gd name="connsiteY207" fmla="*/ 6987972 h 8346397"/>
                <a:gd name="connsiteX208" fmla="*/ 1553614 w 4183596"/>
                <a:gd name="connsiteY208" fmla="*/ 7114178 h 8346397"/>
                <a:gd name="connsiteX209" fmla="*/ 1477415 w 4183596"/>
                <a:gd name="connsiteY209" fmla="*/ 7159422 h 8346397"/>
                <a:gd name="connsiteX210" fmla="*/ 1415502 w 4183596"/>
                <a:gd name="connsiteY210" fmla="*/ 7226096 h 8346397"/>
                <a:gd name="connsiteX211" fmla="*/ 1265483 w 4183596"/>
                <a:gd name="connsiteY211" fmla="*/ 7218953 h 8346397"/>
                <a:gd name="connsiteX212" fmla="*/ 1213096 w 4183596"/>
                <a:gd name="connsiteY212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77652 w 4183596"/>
                <a:gd name="connsiteY5" fmla="*/ 4011407 h 8346397"/>
                <a:gd name="connsiteX6" fmla="*/ 3234777 w 4183596"/>
                <a:gd name="connsiteY6" fmla="*/ 3968545 h 8346397"/>
                <a:gd name="connsiteX7" fmla="*/ 2996652 w 4183596"/>
                <a:gd name="connsiteY7" fmla="*/ 3739945 h 8346397"/>
                <a:gd name="connsiteX8" fmla="*/ 2591839 w 4183596"/>
                <a:gd name="connsiteY8" fmla="*/ 3354183 h 8346397"/>
                <a:gd name="connsiteX9" fmla="*/ 2468015 w 4183596"/>
                <a:gd name="connsiteY9" fmla="*/ 3049382 h 8346397"/>
                <a:gd name="connsiteX10" fmla="*/ 2432296 w 4183596"/>
                <a:gd name="connsiteY10" fmla="*/ 2961276 h 8346397"/>
                <a:gd name="connsiteX11" fmla="*/ 2387052 w 4183596"/>
                <a:gd name="connsiteY11" fmla="*/ 2954132 h 8346397"/>
                <a:gd name="connsiteX12" fmla="*/ 2365621 w 4183596"/>
                <a:gd name="connsiteY12" fmla="*/ 2958895 h 8346397"/>
                <a:gd name="connsiteX13" fmla="*/ 2315615 w 4183596"/>
                <a:gd name="connsiteY13" fmla="*/ 2896982 h 8346397"/>
                <a:gd name="connsiteX14" fmla="*/ 2234652 w 4183596"/>
                <a:gd name="connsiteY14" fmla="*/ 2880313 h 8346397"/>
                <a:gd name="connsiteX15" fmla="*/ 2182265 w 4183596"/>
                <a:gd name="connsiteY15" fmla="*/ 2811257 h 8346397"/>
                <a:gd name="connsiteX16" fmla="*/ 2115590 w 4183596"/>
                <a:gd name="connsiteY16" fmla="*/ 2727913 h 8346397"/>
                <a:gd name="connsiteX17" fmla="*/ 2091777 w 4183596"/>
                <a:gd name="connsiteY17" fmla="*/ 2670763 h 8346397"/>
                <a:gd name="connsiteX18" fmla="*/ 2006845 w 4183596"/>
                <a:gd name="connsiteY18" fmla="*/ 2527095 h 8346397"/>
                <a:gd name="connsiteX19" fmla="*/ 1953665 w 4183596"/>
                <a:gd name="connsiteY19" fmla="*/ 2451688 h 8346397"/>
                <a:gd name="connsiteX20" fmla="*/ 2006052 w 4183596"/>
                <a:gd name="connsiteY20" fmla="*/ 2337388 h 8346397"/>
                <a:gd name="connsiteX21" fmla="*/ 2072727 w 4183596"/>
                <a:gd name="connsiteY21" fmla="*/ 2256426 h 8346397"/>
                <a:gd name="connsiteX22" fmla="*/ 2056058 w 4183596"/>
                <a:gd name="connsiteY22" fmla="*/ 2223088 h 8346397"/>
                <a:gd name="connsiteX23" fmla="*/ 2067965 w 4183596"/>
                <a:gd name="connsiteY23" fmla="*/ 2130220 h 8346397"/>
                <a:gd name="connsiteX24" fmla="*/ 2137021 w 4183596"/>
                <a:gd name="connsiteY24" fmla="*/ 1992107 h 8346397"/>
                <a:gd name="connsiteX25" fmla="*/ 2165596 w 4183596"/>
                <a:gd name="connsiteY25" fmla="*/ 1944482 h 8346397"/>
                <a:gd name="connsiteX26" fmla="*/ 2203696 w 4183596"/>
                <a:gd name="connsiteY26" fmla="*/ 1937338 h 8346397"/>
                <a:gd name="connsiteX27" fmla="*/ 2198933 w 4183596"/>
                <a:gd name="connsiteY27" fmla="*/ 1906382 h 8346397"/>
                <a:gd name="connsiteX28" fmla="*/ 2406102 w 4183596"/>
                <a:gd name="connsiteY28" fmla="*/ 1782557 h 8346397"/>
                <a:gd name="connsiteX29" fmla="*/ 2494208 w 4183596"/>
                <a:gd name="connsiteY29" fmla="*/ 1715882 h 8346397"/>
                <a:gd name="connsiteX30" fmla="*/ 2513258 w 4183596"/>
                <a:gd name="connsiteY30" fmla="*/ 1630157 h 8346397"/>
                <a:gd name="connsiteX31" fmla="*/ 2522784 w 4183596"/>
                <a:gd name="connsiteY31" fmla="*/ 1584913 h 8346397"/>
                <a:gd name="connsiteX32" fmla="*/ 2577552 w 4183596"/>
                <a:gd name="connsiteY32" fmla="*/ 1527763 h 8346397"/>
                <a:gd name="connsiteX33" fmla="*/ 2606127 w 4183596"/>
                <a:gd name="connsiteY33" fmla="*/ 1499188 h 8346397"/>
                <a:gd name="connsiteX34" fmla="*/ 2634702 w 4183596"/>
                <a:gd name="connsiteY34" fmla="*/ 1492045 h 8346397"/>
                <a:gd name="connsiteX35" fmla="*/ 2672802 w 4183596"/>
                <a:gd name="connsiteY35" fmla="*/ 1368220 h 8346397"/>
                <a:gd name="connsiteX36" fmla="*/ 2806153 w 4183596"/>
                <a:gd name="connsiteY36" fmla="*/ 1334883 h 8346397"/>
                <a:gd name="connsiteX37" fmla="*/ 2944265 w 4183596"/>
                <a:gd name="connsiteY37" fmla="*/ 1325357 h 8346397"/>
                <a:gd name="connsiteX38" fmla="*/ 2968077 w 4183596"/>
                <a:gd name="connsiteY38" fmla="*/ 1206295 h 8346397"/>
                <a:gd name="connsiteX39" fmla="*/ 3049040 w 4183596"/>
                <a:gd name="connsiteY39" fmla="*/ 1169783 h 8346397"/>
                <a:gd name="connsiteX40" fmla="*/ 3153814 w 4183596"/>
                <a:gd name="connsiteY40" fmla="*/ 1125332 h 8346397"/>
                <a:gd name="connsiteX41" fmla="*/ 3225252 w 4183596"/>
                <a:gd name="connsiteY41" fmla="*/ 1049132 h 8346397"/>
                <a:gd name="connsiteX42" fmla="*/ 3310977 w 4183596"/>
                <a:gd name="connsiteY42" fmla="*/ 996745 h 8346397"/>
                <a:gd name="connsiteX43" fmla="*/ 3056977 w 4183596"/>
                <a:gd name="connsiteY43" fmla="*/ 982457 h 8346397"/>
                <a:gd name="connsiteX44" fmla="*/ 2958552 w 4183596"/>
                <a:gd name="connsiteY44" fmla="*/ 976107 h 8346397"/>
                <a:gd name="connsiteX45" fmla="*/ 2926802 w 4183596"/>
                <a:gd name="connsiteY45" fmla="*/ 906257 h 8346397"/>
                <a:gd name="connsiteX46" fmla="*/ 2866477 w 4183596"/>
                <a:gd name="connsiteY46" fmla="*/ 893559 h 8346397"/>
                <a:gd name="connsiteX47" fmla="*/ 2799802 w 4183596"/>
                <a:gd name="connsiteY47" fmla="*/ 874507 h 8346397"/>
                <a:gd name="connsiteX48" fmla="*/ 2761702 w 4183596"/>
                <a:gd name="connsiteY48" fmla="*/ 807832 h 8346397"/>
                <a:gd name="connsiteX49" fmla="*/ 2609302 w 4183596"/>
                <a:gd name="connsiteY49" fmla="*/ 760207 h 8346397"/>
                <a:gd name="connsiteX50" fmla="*/ 2580727 w 4183596"/>
                <a:gd name="connsiteY50" fmla="*/ 604632 h 8346397"/>
                <a:gd name="connsiteX51" fmla="*/ 2526752 w 4183596"/>
                <a:gd name="connsiteY51" fmla="*/ 531609 h 8346397"/>
                <a:gd name="connsiteX52" fmla="*/ 2596602 w 4183596"/>
                <a:gd name="connsiteY52" fmla="*/ 407782 h 8346397"/>
                <a:gd name="connsiteX53" fmla="*/ 2629939 w 4183596"/>
                <a:gd name="connsiteY53" fmla="*/ 310947 h 8346397"/>
                <a:gd name="connsiteX54" fmla="*/ 2517227 w 4183596"/>
                <a:gd name="connsiteY54" fmla="*/ 239507 h 8346397"/>
                <a:gd name="connsiteX55" fmla="*/ 2402927 w 4183596"/>
                <a:gd name="connsiteY55" fmla="*/ 271257 h 8346397"/>
                <a:gd name="connsiteX56" fmla="*/ 2275927 w 4183596"/>
                <a:gd name="connsiteY56" fmla="*/ 198232 h 8346397"/>
                <a:gd name="connsiteX57" fmla="*/ 2133052 w 4183596"/>
                <a:gd name="connsiteY57" fmla="*/ 233157 h 8346397"/>
                <a:gd name="connsiteX58" fmla="*/ 1913977 w 4183596"/>
                <a:gd name="connsiteY58" fmla="*/ 36309 h 8346397"/>
                <a:gd name="connsiteX59" fmla="*/ 1777452 w 4183596"/>
                <a:gd name="connsiteY59" fmla="*/ 13289 h 8346397"/>
                <a:gd name="connsiteX60" fmla="*/ 1703633 w 4183596"/>
                <a:gd name="connsiteY60" fmla="*/ 41864 h 8346397"/>
                <a:gd name="connsiteX61" fmla="*/ 1615527 w 4183596"/>
                <a:gd name="connsiteY61" fmla="*/ 75203 h 8346397"/>
                <a:gd name="connsiteX62" fmla="*/ 1515515 w 4183596"/>
                <a:gd name="connsiteY62" fmla="*/ 129971 h 8346397"/>
                <a:gd name="connsiteX63" fmla="*/ 1525040 w 4183596"/>
                <a:gd name="connsiteY63" fmla="*/ 194264 h 8346397"/>
                <a:gd name="connsiteX64" fmla="*/ 1505990 w 4183596"/>
                <a:gd name="connsiteY64" fmla="*/ 251415 h 8346397"/>
                <a:gd name="connsiteX65" fmla="*/ 1413121 w 4183596"/>
                <a:gd name="connsiteY65" fmla="*/ 270464 h 8346397"/>
                <a:gd name="connsiteX66" fmla="*/ 1339302 w 4183596"/>
                <a:gd name="connsiteY66" fmla="*/ 306184 h 8346397"/>
                <a:gd name="connsiteX67" fmla="*/ 1260721 w 4183596"/>
                <a:gd name="connsiteY67" fmla="*/ 346665 h 8346397"/>
                <a:gd name="connsiteX68" fmla="*/ 1191665 w 4183596"/>
                <a:gd name="connsiteY68" fmla="*/ 272847 h 8346397"/>
                <a:gd name="connsiteX69" fmla="*/ 1082127 w 4183596"/>
                <a:gd name="connsiteY69" fmla="*/ 353809 h 8346397"/>
                <a:gd name="connsiteX70" fmla="*/ 1020215 w 4183596"/>
                <a:gd name="connsiteY70" fmla="*/ 420484 h 8346397"/>
                <a:gd name="connsiteX71" fmla="*/ 858290 w 4183596"/>
                <a:gd name="connsiteY71" fmla="*/ 301422 h 8346397"/>
                <a:gd name="connsiteX72" fmla="*/ 796377 w 4183596"/>
                <a:gd name="connsiteY72" fmla="*/ 406196 h 8346397"/>
                <a:gd name="connsiteX73" fmla="*/ 755896 w 4183596"/>
                <a:gd name="connsiteY73" fmla="*/ 341903 h 8346397"/>
                <a:gd name="connsiteX74" fmla="*/ 689221 w 4183596"/>
                <a:gd name="connsiteY74" fmla="*/ 270465 h 8346397"/>
                <a:gd name="connsiteX75" fmla="*/ 667790 w 4183596"/>
                <a:gd name="connsiteY75" fmla="*/ 313328 h 8346397"/>
                <a:gd name="connsiteX76" fmla="*/ 620165 w 4183596"/>
                <a:gd name="connsiteY76" fmla="*/ 382384 h 8346397"/>
                <a:gd name="connsiteX77" fmla="*/ 589208 w 4183596"/>
                <a:gd name="connsiteY77" fmla="*/ 396672 h 8346397"/>
                <a:gd name="connsiteX78" fmla="*/ 498721 w 4183596"/>
                <a:gd name="connsiteY78" fmla="*/ 482397 h 8346397"/>
                <a:gd name="connsiteX79" fmla="*/ 396327 w 4183596"/>
                <a:gd name="connsiteY79" fmla="*/ 380003 h 8346397"/>
                <a:gd name="connsiteX80" fmla="*/ 243927 w 4183596"/>
                <a:gd name="connsiteY80" fmla="*/ 294278 h 8346397"/>
                <a:gd name="connsiteX81" fmla="*/ 174871 w 4183596"/>
                <a:gd name="connsiteY81" fmla="*/ 327615 h 8346397"/>
                <a:gd name="connsiteX82" fmla="*/ 127246 w 4183596"/>
                <a:gd name="connsiteY82" fmla="*/ 410959 h 8346397"/>
                <a:gd name="connsiteX83" fmla="*/ 43902 w 4183596"/>
                <a:gd name="connsiteY83" fmla="*/ 472872 h 8346397"/>
                <a:gd name="connsiteX84" fmla="*/ 8183 w 4183596"/>
                <a:gd name="connsiteY84" fmla="*/ 484778 h 8346397"/>
                <a:gd name="connsiteX85" fmla="*/ 198683 w 4183596"/>
                <a:gd name="connsiteY85" fmla="*/ 689565 h 8346397"/>
                <a:gd name="connsiteX86" fmla="*/ 265359 w 4183596"/>
                <a:gd name="connsiteY86" fmla="*/ 706234 h 8346397"/>
                <a:gd name="connsiteX87" fmla="*/ 298697 w 4183596"/>
                <a:gd name="connsiteY87" fmla="*/ 730047 h 8346397"/>
                <a:gd name="connsiteX88" fmla="*/ 296315 w 4183596"/>
                <a:gd name="connsiteY88" fmla="*/ 901496 h 8346397"/>
                <a:gd name="connsiteX89" fmla="*/ 362990 w 4183596"/>
                <a:gd name="connsiteY89" fmla="*/ 906259 h 8346397"/>
                <a:gd name="connsiteX90" fmla="*/ 401090 w 4183596"/>
                <a:gd name="connsiteY90" fmla="*/ 856253 h 8346397"/>
                <a:gd name="connsiteX91" fmla="*/ 482052 w 4183596"/>
                <a:gd name="connsiteY91" fmla="*/ 894353 h 8346397"/>
                <a:gd name="connsiteX92" fmla="*/ 420140 w 4183596"/>
                <a:gd name="connsiteY92" fmla="*/ 1039609 h 8346397"/>
                <a:gd name="connsiteX93" fmla="*/ 434427 w 4183596"/>
                <a:gd name="connsiteY93" fmla="*/ 1087234 h 8346397"/>
                <a:gd name="connsiteX94" fmla="*/ 379658 w 4183596"/>
                <a:gd name="connsiteY94" fmla="*/ 1139622 h 8346397"/>
                <a:gd name="connsiteX95" fmla="*/ 415377 w 4183596"/>
                <a:gd name="connsiteY95" fmla="*/ 1168196 h 8346397"/>
                <a:gd name="connsiteX96" fmla="*/ 486815 w 4183596"/>
                <a:gd name="connsiteY96" fmla="*/ 1256303 h 8346397"/>
                <a:gd name="connsiteX97" fmla="*/ 527296 w 4183596"/>
                <a:gd name="connsiteY97" fmla="*/ 1344409 h 8346397"/>
                <a:gd name="connsiteX98" fmla="*/ 636833 w 4183596"/>
                <a:gd name="connsiteY98" fmla="*/ 1396797 h 8346397"/>
                <a:gd name="connsiteX99" fmla="*/ 746371 w 4183596"/>
                <a:gd name="connsiteY99" fmla="*/ 1420609 h 8346397"/>
                <a:gd name="connsiteX100" fmla="*/ 829715 w 4183596"/>
                <a:gd name="connsiteY100" fmla="*/ 1468234 h 8346397"/>
                <a:gd name="connsiteX101" fmla="*/ 913058 w 4183596"/>
                <a:gd name="connsiteY101" fmla="*/ 1442040 h 8346397"/>
                <a:gd name="connsiteX102" fmla="*/ 994021 w 4183596"/>
                <a:gd name="connsiteY102" fmla="*/ 1368222 h 8346397"/>
                <a:gd name="connsiteX103" fmla="*/ 1103558 w 4183596"/>
                <a:gd name="connsiteY103" fmla="*/ 1351553 h 8346397"/>
                <a:gd name="connsiteX104" fmla="*/ 1170233 w 4183596"/>
                <a:gd name="connsiteY104" fmla="*/ 1356315 h 8346397"/>
                <a:gd name="connsiteX105" fmla="*/ 1329777 w 4183596"/>
                <a:gd name="connsiteY105" fmla="*/ 1465853 h 8346397"/>
                <a:gd name="connsiteX106" fmla="*/ 1389308 w 4183596"/>
                <a:gd name="connsiteY106" fmla="*/ 1494428 h 8346397"/>
                <a:gd name="connsiteX107" fmla="*/ 1260721 w 4183596"/>
                <a:gd name="connsiteY107" fmla="*/ 1596822 h 8346397"/>
                <a:gd name="connsiteX108" fmla="*/ 1263102 w 4183596"/>
                <a:gd name="connsiteY108" fmla="*/ 1661115 h 8346397"/>
                <a:gd name="connsiteX109" fmla="*/ 1425027 w 4183596"/>
                <a:gd name="connsiteY109" fmla="*/ 1613490 h 8346397"/>
                <a:gd name="connsiteX110" fmla="*/ 1386927 w 4183596"/>
                <a:gd name="connsiteY110" fmla="*/ 1677784 h 8346397"/>
                <a:gd name="connsiteX111" fmla="*/ 1405977 w 4183596"/>
                <a:gd name="connsiteY111" fmla="*/ 1751603 h 8346397"/>
                <a:gd name="connsiteX112" fmla="*/ 1517896 w 4183596"/>
                <a:gd name="connsiteY112" fmla="*/ 1787322 h 8346397"/>
                <a:gd name="connsiteX113" fmla="*/ 1591715 w 4183596"/>
                <a:gd name="connsiteY113" fmla="*/ 1803990 h 8346397"/>
                <a:gd name="connsiteX114" fmla="*/ 1501227 w 4183596"/>
                <a:gd name="connsiteY114" fmla="*/ 1934959 h 8346397"/>
                <a:gd name="connsiteX115" fmla="*/ 1494083 w 4183596"/>
                <a:gd name="connsiteY115" fmla="*/ 1984965 h 8346397"/>
                <a:gd name="connsiteX116" fmla="*/ 1422646 w 4183596"/>
                <a:gd name="connsiteY116" fmla="*/ 2020684 h 8346397"/>
                <a:gd name="connsiteX117" fmla="*/ 1391690 w 4183596"/>
                <a:gd name="connsiteY117" fmla="*/ 2082597 h 8346397"/>
                <a:gd name="connsiteX118" fmla="*/ 1260721 w 4183596"/>
                <a:gd name="connsiteY118" fmla="*/ 2056403 h 8346397"/>
                <a:gd name="connsiteX119" fmla="*/ 1139277 w 4183596"/>
                <a:gd name="connsiteY119" fmla="*/ 2056402 h 8346397"/>
                <a:gd name="connsiteX120" fmla="*/ 1072602 w 4183596"/>
                <a:gd name="connsiteY120" fmla="*/ 2084978 h 8346397"/>
                <a:gd name="connsiteX121" fmla="*/ 1065458 w 4183596"/>
                <a:gd name="connsiteY121" fmla="*/ 2184990 h 8346397"/>
                <a:gd name="connsiteX122" fmla="*/ 977352 w 4183596"/>
                <a:gd name="connsiteY122" fmla="*/ 2273097 h 8346397"/>
                <a:gd name="connsiteX123" fmla="*/ 1120227 w 4183596"/>
                <a:gd name="connsiteY123" fmla="*/ 2335009 h 8346397"/>
                <a:gd name="connsiteX124" fmla="*/ 1170234 w 4183596"/>
                <a:gd name="connsiteY124" fmla="*/ 2370727 h 8346397"/>
                <a:gd name="connsiteX125" fmla="*/ 1222621 w 4183596"/>
                <a:gd name="connsiteY125" fmla="*/ 2387397 h 8346397"/>
                <a:gd name="connsiteX126" fmla="*/ 1272627 w 4183596"/>
                <a:gd name="connsiteY126" fmla="*/ 2437403 h 8346397"/>
                <a:gd name="connsiteX127" fmla="*/ 1329777 w 4183596"/>
                <a:gd name="connsiteY127" fmla="*/ 2458834 h 8346397"/>
                <a:gd name="connsiteX128" fmla="*/ 1422646 w 4183596"/>
                <a:gd name="connsiteY128" fmla="*/ 2535034 h 8346397"/>
                <a:gd name="connsiteX129" fmla="*/ 1508371 w 4183596"/>
                <a:gd name="connsiteY129" fmla="*/ 2568373 h 8346397"/>
                <a:gd name="connsiteX130" fmla="*/ 1641721 w 4183596"/>
                <a:gd name="connsiteY130" fmla="*/ 2716009 h 8346397"/>
                <a:gd name="connsiteX131" fmla="*/ 1725065 w 4183596"/>
                <a:gd name="connsiteY131" fmla="*/ 2870790 h 8346397"/>
                <a:gd name="connsiteX132" fmla="*/ 1850477 w 4183596"/>
                <a:gd name="connsiteY132" fmla="*/ 2931907 h 8346397"/>
                <a:gd name="connsiteX133" fmla="*/ 1896514 w 4183596"/>
                <a:gd name="connsiteY133" fmla="*/ 2977947 h 8346397"/>
                <a:gd name="connsiteX134" fmla="*/ 1927471 w 4183596"/>
                <a:gd name="connsiteY134" fmla="*/ 3082722 h 8346397"/>
                <a:gd name="connsiteX135" fmla="*/ 1989383 w 4183596"/>
                <a:gd name="connsiteY135" fmla="*/ 3185115 h 8346397"/>
                <a:gd name="connsiteX136" fmla="*/ 2051296 w 4183596"/>
                <a:gd name="connsiteY136" fmla="*/ 3223215 h 8346397"/>
                <a:gd name="connsiteX137" fmla="*/ 2182265 w 4183596"/>
                <a:gd name="connsiteY137" fmla="*/ 3370853 h 8346397"/>
                <a:gd name="connsiteX138" fmla="*/ 2325139 w 4183596"/>
                <a:gd name="connsiteY138" fmla="*/ 3447053 h 8346397"/>
                <a:gd name="connsiteX139" fmla="*/ 2384671 w 4183596"/>
                <a:gd name="connsiteY139" fmla="*/ 3532778 h 8346397"/>
                <a:gd name="connsiteX140" fmla="*/ 2432296 w 4183596"/>
                <a:gd name="connsiteY140" fmla="*/ 3599453 h 8346397"/>
                <a:gd name="connsiteX141" fmla="*/ 2479921 w 4183596"/>
                <a:gd name="connsiteY141" fmla="*/ 3589929 h 8346397"/>
                <a:gd name="connsiteX142" fmla="*/ 2484683 w 4183596"/>
                <a:gd name="connsiteY142" fmla="*/ 3742328 h 8346397"/>
                <a:gd name="connsiteX143" fmla="*/ 2537071 w 4183596"/>
                <a:gd name="connsiteY143" fmla="*/ 3835197 h 8346397"/>
                <a:gd name="connsiteX144" fmla="*/ 2529927 w 4183596"/>
                <a:gd name="connsiteY144" fmla="*/ 3873297 h 8346397"/>
                <a:gd name="connsiteX145" fmla="*/ 2598983 w 4183596"/>
                <a:gd name="connsiteY145" fmla="*/ 3909015 h 8346397"/>
                <a:gd name="connsiteX146" fmla="*/ 2656133 w 4183596"/>
                <a:gd name="connsiteY146" fmla="*/ 3854247 h 8346397"/>
                <a:gd name="connsiteX147" fmla="*/ 2689471 w 4183596"/>
                <a:gd name="connsiteY147" fmla="*/ 3937590 h 8346397"/>
                <a:gd name="connsiteX148" fmla="*/ 2734715 w 4183596"/>
                <a:gd name="connsiteY148" fmla="*/ 3982834 h 8346397"/>
                <a:gd name="connsiteX149" fmla="*/ 2808533 w 4183596"/>
                <a:gd name="connsiteY149" fmla="*/ 4006647 h 8346397"/>
                <a:gd name="connsiteX150" fmla="*/ 2860921 w 4183596"/>
                <a:gd name="connsiteY150" fmla="*/ 4075703 h 8346397"/>
                <a:gd name="connsiteX151" fmla="*/ 2946646 w 4183596"/>
                <a:gd name="connsiteY151" fmla="*/ 4130472 h 8346397"/>
                <a:gd name="connsiteX152" fmla="*/ 2999033 w 4183596"/>
                <a:gd name="connsiteY152" fmla="*/ 4163809 h 8346397"/>
                <a:gd name="connsiteX153" fmla="*/ 2870446 w 4183596"/>
                <a:gd name="connsiteY153" fmla="*/ 4256678 h 8346397"/>
                <a:gd name="connsiteX154" fmla="*/ 2868064 w 4183596"/>
                <a:gd name="connsiteY154" fmla="*/ 4311446 h 8346397"/>
                <a:gd name="connsiteX155" fmla="*/ 2970458 w 4183596"/>
                <a:gd name="connsiteY155" fmla="*/ 4428128 h 8346397"/>
                <a:gd name="connsiteX156" fmla="*/ 3065708 w 4183596"/>
                <a:gd name="connsiteY156" fmla="*/ 4490040 h 8346397"/>
                <a:gd name="connsiteX157" fmla="*/ 3096665 w 4183596"/>
                <a:gd name="connsiteY157" fmla="*/ 4528140 h 8346397"/>
                <a:gd name="connsiteX158" fmla="*/ 3082377 w 4183596"/>
                <a:gd name="connsiteY158" fmla="*/ 4609103 h 8346397"/>
                <a:gd name="connsiteX159" fmla="*/ 3077615 w 4183596"/>
                <a:gd name="connsiteY159" fmla="*/ 4692447 h 8346397"/>
                <a:gd name="connsiteX160" fmla="*/ 3034752 w 4183596"/>
                <a:gd name="connsiteY160" fmla="*/ 4701972 h 8346397"/>
                <a:gd name="connsiteX161" fmla="*/ 3008558 w 4183596"/>
                <a:gd name="connsiteY161" fmla="*/ 4718640 h 8346397"/>
                <a:gd name="connsiteX162" fmla="*/ 3053802 w 4183596"/>
                <a:gd name="connsiteY162" fmla="*/ 4795632 h 8346397"/>
                <a:gd name="connsiteX163" fmla="*/ 3037133 w 4183596"/>
                <a:gd name="connsiteY163" fmla="*/ 4868659 h 8346397"/>
                <a:gd name="connsiteX164" fmla="*/ 3020465 w 4183596"/>
                <a:gd name="connsiteY164" fmla="*/ 5004390 h 8346397"/>
                <a:gd name="connsiteX165" fmla="*/ 2982365 w 4183596"/>
                <a:gd name="connsiteY165" fmla="*/ 5044872 h 8346397"/>
                <a:gd name="connsiteX166" fmla="*/ 2965696 w 4183596"/>
                <a:gd name="connsiteY166" fmla="*/ 5166315 h 8346397"/>
                <a:gd name="connsiteX167" fmla="*/ 2937121 w 4183596"/>
                <a:gd name="connsiteY167" fmla="*/ 5285378 h 8346397"/>
                <a:gd name="connsiteX168" fmla="*/ 2989508 w 4183596"/>
                <a:gd name="connsiteY168" fmla="*/ 5302047 h 8346397"/>
                <a:gd name="connsiteX169" fmla="*/ 2987127 w 4183596"/>
                <a:gd name="connsiteY169" fmla="*/ 5347290 h 8346397"/>
                <a:gd name="connsiteX170" fmla="*/ 2984746 w 4183596"/>
                <a:gd name="connsiteY170" fmla="*/ 5402059 h 8346397"/>
                <a:gd name="connsiteX171" fmla="*/ 3041896 w 4183596"/>
                <a:gd name="connsiteY171" fmla="*/ 5471115 h 8346397"/>
                <a:gd name="connsiteX172" fmla="*/ 3089521 w 4183596"/>
                <a:gd name="connsiteY172" fmla="*/ 5597322 h 8346397"/>
                <a:gd name="connsiteX173" fmla="*/ 2996652 w 4183596"/>
                <a:gd name="connsiteY173" fmla="*/ 5887834 h 8346397"/>
                <a:gd name="connsiteX174" fmla="*/ 3018083 w 4183596"/>
                <a:gd name="connsiteY174" fmla="*/ 5942603 h 8346397"/>
                <a:gd name="connsiteX175" fmla="*/ 3044277 w 4183596"/>
                <a:gd name="connsiteY175" fmla="*/ 5994990 h 8346397"/>
                <a:gd name="connsiteX176" fmla="*/ 3049040 w 4183596"/>
                <a:gd name="connsiteY176" fmla="*/ 6099765 h 8346397"/>
                <a:gd name="connsiteX177" fmla="*/ 3028402 w 4183596"/>
                <a:gd name="connsiteY177" fmla="*/ 6195807 h 8346397"/>
                <a:gd name="connsiteX178" fmla="*/ 2956170 w 4183596"/>
                <a:gd name="connsiteY178" fmla="*/ 6259310 h 8346397"/>
                <a:gd name="connsiteX179" fmla="*/ 2920452 w 4183596"/>
                <a:gd name="connsiteY179" fmla="*/ 6240259 h 8346397"/>
                <a:gd name="connsiteX180" fmla="*/ 2849015 w 4183596"/>
                <a:gd name="connsiteY180" fmla="*/ 6252165 h 8346397"/>
                <a:gd name="connsiteX181" fmla="*/ 2713283 w 4183596"/>
                <a:gd name="connsiteY181" fmla="*/ 6364084 h 8346397"/>
                <a:gd name="connsiteX182" fmla="*/ 2606127 w 4183596"/>
                <a:gd name="connsiteY182" fmla="*/ 6349797 h 8346397"/>
                <a:gd name="connsiteX183" fmla="*/ 2575171 w 4183596"/>
                <a:gd name="connsiteY183" fmla="*/ 6378372 h 8346397"/>
                <a:gd name="connsiteX184" fmla="*/ 2508495 w 4183596"/>
                <a:gd name="connsiteY184" fmla="*/ 6423614 h 8346397"/>
                <a:gd name="connsiteX185" fmla="*/ 2391815 w 4183596"/>
                <a:gd name="connsiteY185" fmla="*/ 6411709 h 8346397"/>
                <a:gd name="connsiteX186" fmla="*/ 2368002 w 4183596"/>
                <a:gd name="connsiteY186" fmla="*/ 6528390 h 8346397"/>
                <a:gd name="connsiteX187" fmla="*/ 2363240 w 4183596"/>
                <a:gd name="connsiteY187" fmla="*/ 6564109 h 8346397"/>
                <a:gd name="connsiteX188" fmla="*/ 2339428 w 4183596"/>
                <a:gd name="connsiteY188" fmla="*/ 6583159 h 8346397"/>
                <a:gd name="connsiteX189" fmla="*/ 2141783 w 4183596"/>
                <a:gd name="connsiteY189" fmla="*/ 6535534 h 8346397"/>
                <a:gd name="connsiteX190" fmla="*/ 2103683 w 4183596"/>
                <a:gd name="connsiteY190" fmla="*/ 6587922 h 8346397"/>
                <a:gd name="connsiteX191" fmla="*/ 2072727 w 4183596"/>
                <a:gd name="connsiteY191" fmla="*/ 6683172 h 8346397"/>
                <a:gd name="connsiteX192" fmla="*/ 2039389 w 4183596"/>
                <a:gd name="connsiteY192" fmla="*/ 6747465 h 8346397"/>
                <a:gd name="connsiteX193" fmla="*/ 2051296 w 4183596"/>
                <a:gd name="connsiteY193" fmla="*/ 6809378 h 8346397"/>
                <a:gd name="connsiteX194" fmla="*/ 2184646 w 4183596"/>
                <a:gd name="connsiteY194" fmla="*/ 6921297 h 8346397"/>
                <a:gd name="connsiteX195" fmla="*/ 2253702 w 4183596"/>
                <a:gd name="connsiteY195" fmla="*/ 6954634 h 8346397"/>
                <a:gd name="connsiteX196" fmla="*/ 2237033 w 4183596"/>
                <a:gd name="connsiteY196" fmla="*/ 6978447 h 8346397"/>
                <a:gd name="connsiteX197" fmla="*/ 2201315 w 4183596"/>
                <a:gd name="connsiteY197" fmla="*/ 6997497 h 8346397"/>
                <a:gd name="connsiteX198" fmla="*/ 2234652 w 4183596"/>
                <a:gd name="connsiteY198" fmla="*/ 7073697 h 8346397"/>
                <a:gd name="connsiteX199" fmla="*/ 2203696 w 4183596"/>
                <a:gd name="connsiteY199" fmla="*/ 7095128 h 8346397"/>
                <a:gd name="connsiteX200" fmla="*/ 2098921 w 4183596"/>
                <a:gd name="connsiteY200" fmla="*/ 7033215 h 8346397"/>
                <a:gd name="connsiteX201" fmla="*/ 2056058 w 4183596"/>
                <a:gd name="connsiteY201" fmla="*/ 7059409 h 8346397"/>
                <a:gd name="connsiteX202" fmla="*/ 1996527 w 4183596"/>
                <a:gd name="connsiteY202" fmla="*/ 6957015 h 8346397"/>
                <a:gd name="connsiteX203" fmla="*/ 1879846 w 4183596"/>
                <a:gd name="connsiteY203" fmla="*/ 6983209 h 8346397"/>
                <a:gd name="connsiteX204" fmla="*/ 1815552 w 4183596"/>
                <a:gd name="connsiteY204" fmla="*/ 6987972 h 8346397"/>
                <a:gd name="connsiteX205" fmla="*/ 1765546 w 4183596"/>
                <a:gd name="connsiteY205" fmla="*/ 6983210 h 8346397"/>
                <a:gd name="connsiteX206" fmla="*/ 1708396 w 4183596"/>
                <a:gd name="connsiteY206" fmla="*/ 7028453 h 8346397"/>
                <a:gd name="connsiteX207" fmla="*/ 1529802 w 4183596"/>
                <a:gd name="connsiteY207" fmla="*/ 6987972 h 8346397"/>
                <a:gd name="connsiteX208" fmla="*/ 1553614 w 4183596"/>
                <a:gd name="connsiteY208" fmla="*/ 7114178 h 8346397"/>
                <a:gd name="connsiteX209" fmla="*/ 1477415 w 4183596"/>
                <a:gd name="connsiteY209" fmla="*/ 7159422 h 8346397"/>
                <a:gd name="connsiteX210" fmla="*/ 1415502 w 4183596"/>
                <a:gd name="connsiteY210" fmla="*/ 7226096 h 8346397"/>
                <a:gd name="connsiteX211" fmla="*/ 1265483 w 4183596"/>
                <a:gd name="connsiteY211" fmla="*/ 7218953 h 8346397"/>
                <a:gd name="connsiteX212" fmla="*/ 1213096 w 4183596"/>
                <a:gd name="connsiteY212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77652 w 4183596"/>
                <a:gd name="connsiteY5" fmla="*/ 4011407 h 8346397"/>
                <a:gd name="connsiteX6" fmla="*/ 3234777 w 4183596"/>
                <a:gd name="connsiteY6" fmla="*/ 3968545 h 8346397"/>
                <a:gd name="connsiteX7" fmla="*/ 3249065 w 4183596"/>
                <a:gd name="connsiteY7" fmla="*/ 3892345 h 8346397"/>
                <a:gd name="connsiteX8" fmla="*/ 2996652 w 4183596"/>
                <a:gd name="connsiteY8" fmla="*/ 3739945 h 8346397"/>
                <a:gd name="connsiteX9" fmla="*/ 2591839 w 4183596"/>
                <a:gd name="connsiteY9" fmla="*/ 3354183 h 8346397"/>
                <a:gd name="connsiteX10" fmla="*/ 2468015 w 4183596"/>
                <a:gd name="connsiteY10" fmla="*/ 3049382 h 8346397"/>
                <a:gd name="connsiteX11" fmla="*/ 2432296 w 4183596"/>
                <a:gd name="connsiteY11" fmla="*/ 2961276 h 8346397"/>
                <a:gd name="connsiteX12" fmla="*/ 2387052 w 4183596"/>
                <a:gd name="connsiteY12" fmla="*/ 2954132 h 8346397"/>
                <a:gd name="connsiteX13" fmla="*/ 2365621 w 4183596"/>
                <a:gd name="connsiteY13" fmla="*/ 2958895 h 8346397"/>
                <a:gd name="connsiteX14" fmla="*/ 2315615 w 4183596"/>
                <a:gd name="connsiteY14" fmla="*/ 2896982 h 8346397"/>
                <a:gd name="connsiteX15" fmla="*/ 2234652 w 4183596"/>
                <a:gd name="connsiteY15" fmla="*/ 2880313 h 8346397"/>
                <a:gd name="connsiteX16" fmla="*/ 2182265 w 4183596"/>
                <a:gd name="connsiteY16" fmla="*/ 2811257 h 8346397"/>
                <a:gd name="connsiteX17" fmla="*/ 2115590 w 4183596"/>
                <a:gd name="connsiteY17" fmla="*/ 2727913 h 8346397"/>
                <a:gd name="connsiteX18" fmla="*/ 2091777 w 4183596"/>
                <a:gd name="connsiteY18" fmla="*/ 2670763 h 8346397"/>
                <a:gd name="connsiteX19" fmla="*/ 2006845 w 4183596"/>
                <a:gd name="connsiteY19" fmla="*/ 2527095 h 8346397"/>
                <a:gd name="connsiteX20" fmla="*/ 1953665 w 4183596"/>
                <a:gd name="connsiteY20" fmla="*/ 2451688 h 8346397"/>
                <a:gd name="connsiteX21" fmla="*/ 2006052 w 4183596"/>
                <a:gd name="connsiteY21" fmla="*/ 2337388 h 8346397"/>
                <a:gd name="connsiteX22" fmla="*/ 2072727 w 4183596"/>
                <a:gd name="connsiteY22" fmla="*/ 2256426 h 8346397"/>
                <a:gd name="connsiteX23" fmla="*/ 2056058 w 4183596"/>
                <a:gd name="connsiteY23" fmla="*/ 2223088 h 8346397"/>
                <a:gd name="connsiteX24" fmla="*/ 2067965 w 4183596"/>
                <a:gd name="connsiteY24" fmla="*/ 2130220 h 8346397"/>
                <a:gd name="connsiteX25" fmla="*/ 2137021 w 4183596"/>
                <a:gd name="connsiteY25" fmla="*/ 1992107 h 8346397"/>
                <a:gd name="connsiteX26" fmla="*/ 2165596 w 4183596"/>
                <a:gd name="connsiteY26" fmla="*/ 1944482 h 8346397"/>
                <a:gd name="connsiteX27" fmla="*/ 2203696 w 4183596"/>
                <a:gd name="connsiteY27" fmla="*/ 1937338 h 8346397"/>
                <a:gd name="connsiteX28" fmla="*/ 2198933 w 4183596"/>
                <a:gd name="connsiteY28" fmla="*/ 1906382 h 8346397"/>
                <a:gd name="connsiteX29" fmla="*/ 2406102 w 4183596"/>
                <a:gd name="connsiteY29" fmla="*/ 1782557 h 8346397"/>
                <a:gd name="connsiteX30" fmla="*/ 2494208 w 4183596"/>
                <a:gd name="connsiteY30" fmla="*/ 1715882 h 8346397"/>
                <a:gd name="connsiteX31" fmla="*/ 2513258 w 4183596"/>
                <a:gd name="connsiteY31" fmla="*/ 1630157 h 8346397"/>
                <a:gd name="connsiteX32" fmla="*/ 2522784 w 4183596"/>
                <a:gd name="connsiteY32" fmla="*/ 1584913 h 8346397"/>
                <a:gd name="connsiteX33" fmla="*/ 2577552 w 4183596"/>
                <a:gd name="connsiteY33" fmla="*/ 1527763 h 8346397"/>
                <a:gd name="connsiteX34" fmla="*/ 2606127 w 4183596"/>
                <a:gd name="connsiteY34" fmla="*/ 1499188 h 8346397"/>
                <a:gd name="connsiteX35" fmla="*/ 2634702 w 4183596"/>
                <a:gd name="connsiteY35" fmla="*/ 1492045 h 8346397"/>
                <a:gd name="connsiteX36" fmla="*/ 2672802 w 4183596"/>
                <a:gd name="connsiteY36" fmla="*/ 1368220 h 8346397"/>
                <a:gd name="connsiteX37" fmla="*/ 2806153 w 4183596"/>
                <a:gd name="connsiteY37" fmla="*/ 1334883 h 8346397"/>
                <a:gd name="connsiteX38" fmla="*/ 2944265 w 4183596"/>
                <a:gd name="connsiteY38" fmla="*/ 1325357 h 8346397"/>
                <a:gd name="connsiteX39" fmla="*/ 2968077 w 4183596"/>
                <a:gd name="connsiteY39" fmla="*/ 1206295 h 8346397"/>
                <a:gd name="connsiteX40" fmla="*/ 3049040 w 4183596"/>
                <a:gd name="connsiteY40" fmla="*/ 1169783 h 8346397"/>
                <a:gd name="connsiteX41" fmla="*/ 3153814 w 4183596"/>
                <a:gd name="connsiteY41" fmla="*/ 1125332 h 8346397"/>
                <a:gd name="connsiteX42" fmla="*/ 3225252 w 4183596"/>
                <a:gd name="connsiteY42" fmla="*/ 1049132 h 8346397"/>
                <a:gd name="connsiteX43" fmla="*/ 3310977 w 4183596"/>
                <a:gd name="connsiteY43" fmla="*/ 996745 h 8346397"/>
                <a:gd name="connsiteX44" fmla="*/ 3056977 w 4183596"/>
                <a:gd name="connsiteY44" fmla="*/ 982457 h 8346397"/>
                <a:gd name="connsiteX45" fmla="*/ 2958552 w 4183596"/>
                <a:gd name="connsiteY45" fmla="*/ 976107 h 8346397"/>
                <a:gd name="connsiteX46" fmla="*/ 2926802 w 4183596"/>
                <a:gd name="connsiteY46" fmla="*/ 906257 h 8346397"/>
                <a:gd name="connsiteX47" fmla="*/ 2866477 w 4183596"/>
                <a:gd name="connsiteY47" fmla="*/ 893559 h 8346397"/>
                <a:gd name="connsiteX48" fmla="*/ 2799802 w 4183596"/>
                <a:gd name="connsiteY48" fmla="*/ 874507 h 8346397"/>
                <a:gd name="connsiteX49" fmla="*/ 2761702 w 4183596"/>
                <a:gd name="connsiteY49" fmla="*/ 807832 h 8346397"/>
                <a:gd name="connsiteX50" fmla="*/ 2609302 w 4183596"/>
                <a:gd name="connsiteY50" fmla="*/ 760207 h 8346397"/>
                <a:gd name="connsiteX51" fmla="*/ 2580727 w 4183596"/>
                <a:gd name="connsiteY51" fmla="*/ 604632 h 8346397"/>
                <a:gd name="connsiteX52" fmla="*/ 2526752 w 4183596"/>
                <a:gd name="connsiteY52" fmla="*/ 531609 h 8346397"/>
                <a:gd name="connsiteX53" fmla="*/ 2596602 w 4183596"/>
                <a:gd name="connsiteY53" fmla="*/ 407782 h 8346397"/>
                <a:gd name="connsiteX54" fmla="*/ 2629939 w 4183596"/>
                <a:gd name="connsiteY54" fmla="*/ 310947 h 8346397"/>
                <a:gd name="connsiteX55" fmla="*/ 2517227 w 4183596"/>
                <a:gd name="connsiteY55" fmla="*/ 239507 h 8346397"/>
                <a:gd name="connsiteX56" fmla="*/ 2402927 w 4183596"/>
                <a:gd name="connsiteY56" fmla="*/ 271257 h 8346397"/>
                <a:gd name="connsiteX57" fmla="*/ 2275927 w 4183596"/>
                <a:gd name="connsiteY57" fmla="*/ 198232 h 8346397"/>
                <a:gd name="connsiteX58" fmla="*/ 2133052 w 4183596"/>
                <a:gd name="connsiteY58" fmla="*/ 233157 h 8346397"/>
                <a:gd name="connsiteX59" fmla="*/ 1913977 w 4183596"/>
                <a:gd name="connsiteY59" fmla="*/ 36309 h 8346397"/>
                <a:gd name="connsiteX60" fmla="*/ 1777452 w 4183596"/>
                <a:gd name="connsiteY60" fmla="*/ 13289 h 8346397"/>
                <a:gd name="connsiteX61" fmla="*/ 1703633 w 4183596"/>
                <a:gd name="connsiteY61" fmla="*/ 41864 h 8346397"/>
                <a:gd name="connsiteX62" fmla="*/ 1615527 w 4183596"/>
                <a:gd name="connsiteY62" fmla="*/ 75203 h 8346397"/>
                <a:gd name="connsiteX63" fmla="*/ 1515515 w 4183596"/>
                <a:gd name="connsiteY63" fmla="*/ 129971 h 8346397"/>
                <a:gd name="connsiteX64" fmla="*/ 1525040 w 4183596"/>
                <a:gd name="connsiteY64" fmla="*/ 194264 h 8346397"/>
                <a:gd name="connsiteX65" fmla="*/ 1505990 w 4183596"/>
                <a:gd name="connsiteY65" fmla="*/ 251415 h 8346397"/>
                <a:gd name="connsiteX66" fmla="*/ 1413121 w 4183596"/>
                <a:gd name="connsiteY66" fmla="*/ 270464 h 8346397"/>
                <a:gd name="connsiteX67" fmla="*/ 1339302 w 4183596"/>
                <a:gd name="connsiteY67" fmla="*/ 306184 h 8346397"/>
                <a:gd name="connsiteX68" fmla="*/ 1260721 w 4183596"/>
                <a:gd name="connsiteY68" fmla="*/ 346665 h 8346397"/>
                <a:gd name="connsiteX69" fmla="*/ 1191665 w 4183596"/>
                <a:gd name="connsiteY69" fmla="*/ 272847 h 8346397"/>
                <a:gd name="connsiteX70" fmla="*/ 1082127 w 4183596"/>
                <a:gd name="connsiteY70" fmla="*/ 353809 h 8346397"/>
                <a:gd name="connsiteX71" fmla="*/ 1020215 w 4183596"/>
                <a:gd name="connsiteY71" fmla="*/ 420484 h 8346397"/>
                <a:gd name="connsiteX72" fmla="*/ 858290 w 4183596"/>
                <a:gd name="connsiteY72" fmla="*/ 301422 h 8346397"/>
                <a:gd name="connsiteX73" fmla="*/ 796377 w 4183596"/>
                <a:gd name="connsiteY73" fmla="*/ 406196 h 8346397"/>
                <a:gd name="connsiteX74" fmla="*/ 755896 w 4183596"/>
                <a:gd name="connsiteY74" fmla="*/ 341903 h 8346397"/>
                <a:gd name="connsiteX75" fmla="*/ 689221 w 4183596"/>
                <a:gd name="connsiteY75" fmla="*/ 270465 h 8346397"/>
                <a:gd name="connsiteX76" fmla="*/ 667790 w 4183596"/>
                <a:gd name="connsiteY76" fmla="*/ 313328 h 8346397"/>
                <a:gd name="connsiteX77" fmla="*/ 620165 w 4183596"/>
                <a:gd name="connsiteY77" fmla="*/ 382384 h 8346397"/>
                <a:gd name="connsiteX78" fmla="*/ 589208 w 4183596"/>
                <a:gd name="connsiteY78" fmla="*/ 396672 h 8346397"/>
                <a:gd name="connsiteX79" fmla="*/ 498721 w 4183596"/>
                <a:gd name="connsiteY79" fmla="*/ 482397 h 8346397"/>
                <a:gd name="connsiteX80" fmla="*/ 396327 w 4183596"/>
                <a:gd name="connsiteY80" fmla="*/ 380003 h 8346397"/>
                <a:gd name="connsiteX81" fmla="*/ 243927 w 4183596"/>
                <a:gd name="connsiteY81" fmla="*/ 294278 h 8346397"/>
                <a:gd name="connsiteX82" fmla="*/ 174871 w 4183596"/>
                <a:gd name="connsiteY82" fmla="*/ 327615 h 8346397"/>
                <a:gd name="connsiteX83" fmla="*/ 127246 w 4183596"/>
                <a:gd name="connsiteY83" fmla="*/ 410959 h 8346397"/>
                <a:gd name="connsiteX84" fmla="*/ 43902 w 4183596"/>
                <a:gd name="connsiteY84" fmla="*/ 472872 h 8346397"/>
                <a:gd name="connsiteX85" fmla="*/ 8183 w 4183596"/>
                <a:gd name="connsiteY85" fmla="*/ 484778 h 8346397"/>
                <a:gd name="connsiteX86" fmla="*/ 198683 w 4183596"/>
                <a:gd name="connsiteY86" fmla="*/ 689565 h 8346397"/>
                <a:gd name="connsiteX87" fmla="*/ 265359 w 4183596"/>
                <a:gd name="connsiteY87" fmla="*/ 706234 h 8346397"/>
                <a:gd name="connsiteX88" fmla="*/ 298697 w 4183596"/>
                <a:gd name="connsiteY88" fmla="*/ 730047 h 8346397"/>
                <a:gd name="connsiteX89" fmla="*/ 296315 w 4183596"/>
                <a:gd name="connsiteY89" fmla="*/ 901496 h 8346397"/>
                <a:gd name="connsiteX90" fmla="*/ 362990 w 4183596"/>
                <a:gd name="connsiteY90" fmla="*/ 906259 h 8346397"/>
                <a:gd name="connsiteX91" fmla="*/ 401090 w 4183596"/>
                <a:gd name="connsiteY91" fmla="*/ 856253 h 8346397"/>
                <a:gd name="connsiteX92" fmla="*/ 482052 w 4183596"/>
                <a:gd name="connsiteY92" fmla="*/ 894353 h 8346397"/>
                <a:gd name="connsiteX93" fmla="*/ 420140 w 4183596"/>
                <a:gd name="connsiteY93" fmla="*/ 1039609 h 8346397"/>
                <a:gd name="connsiteX94" fmla="*/ 434427 w 4183596"/>
                <a:gd name="connsiteY94" fmla="*/ 1087234 h 8346397"/>
                <a:gd name="connsiteX95" fmla="*/ 379658 w 4183596"/>
                <a:gd name="connsiteY95" fmla="*/ 1139622 h 8346397"/>
                <a:gd name="connsiteX96" fmla="*/ 415377 w 4183596"/>
                <a:gd name="connsiteY96" fmla="*/ 1168196 h 8346397"/>
                <a:gd name="connsiteX97" fmla="*/ 486815 w 4183596"/>
                <a:gd name="connsiteY97" fmla="*/ 1256303 h 8346397"/>
                <a:gd name="connsiteX98" fmla="*/ 527296 w 4183596"/>
                <a:gd name="connsiteY98" fmla="*/ 1344409 h 8346397"/>
                <a:gd name="connsiteX99" fmla="*/ 636833 w 4183596"/>
                <a:gd name="connsiteY99" fmla="*/ 1396797 h 8346397"/>
                <a:gd name="connsiteX100" fmla="*/ 746371 w 4183596"/>
                <a:gd name="connsiteY100" fmla="*/ 1420609 h 8346397"/>
                <a:gd name="connsiteX101" fmla="*/ 829715 w 4183596"/>
                <a:gd name="connsiteY101" fmla="*/ 1468234 h 8346397"/>
                <a:gd name="connsiteX102" fmla="*/ 913058 w 4183596"/>
                <a:gd name="connsiteY102" fmla="*/ 1442040 h 8346397"/>
                <a:gd name="connsiteX103" fmla="*/ 994021 w 4183596"/>
                <a:gd name="connsiteY103" fmla="*/ 1368222 h 8346397"/>
                <a:gd name="connsiteX104" fmla="*/ 1103558 w 4183596"/>
                <a:gd name="connsiteY104" fmla="*/ 1351553 h 8346397"/>
                <a:gd name="connsiteX105" fmla="*/ 1170233 w 4183596"/>
                <a:gd name="connsiteY105" fmla="*/ 1356315 h 8346397"/>
                <a:gd name="connsiteX106" fmla="*/ 1329777 w 4183596"/>
                <a:gd name="connsiteY106" fmla="*/ 1465853 h 8346397"/>
                <a:gd name="connsiteX107" fmla="*/ 1389308 w 4183596"/>
                <a:gd name="connsiteY107" fmla="*/ 1494428 h 8346397"/>
                <a:gd name="connsiteX108" fmla="*/ 1260721 w 4183596"/>
                <a:gd name="connsiteY108" fmla="*/ 1596822 h 8346397"/>
                <a:gd name="connsiteX109" fmla="*/ 1263102 w 4183596"/>
                <a:gd name="connsiteY109" fmla="*/ 1661115 h 8346397"/>
                <a:gd name="connsiteX110" fmla="*/ 1425027 w 4183596"/>
                <a:gd name="connsiteY110" fmla="*/ 1613490 h 8346397"/>
                <a:gd name="connsiteX111" fmla="*/ 1386927 w 4183596"/>
                <a:gd name="connsiteY111" fmla="*/ 1677784 h 8346397"/>
                <a:gd name="connsiteX112" fmla="*/ 1405977 w 4183596"/>
                <a:gd name="connsiteY112" fmla="*/ 1751603 h 8346397"/>
                <a:gd name="connsiteX113" fmla="*/ 1517896 w 4183596"/>
                <a:gd name="connsiteY113" fmla="*/ 1787322 h 8346397"/>
                <a:gd name="connsiteX114" fmla="*/ 1591715 w 4183596"/>
                <a:gd name="connsiteY114" fmla="*/ 1803990 h 8346397"/>
                <a:gd name="connsiteX115" fmla="*/ 1501227 w 4183596"/>
                <a:gd name="connsiteY115" fmla="*/ 1934959 h 8346397"/>
                <a:gd name="connsiteX116" fmla="*/ 1494083 w 4183596"/>
                <a:gd name="connsiteY116" fmla="*/ 1984965 h 8346397"/>
                <a:gd name="connsiteX117" fmla="*/ 1422646 w 4183596"/>
                <a:gd name="connsiteY117" fmla="*/ 2020684 h 8346397"/>
                <a:gd name="connsiteX118" fmla="*/ 1391690 w 4183596"/>
                <a:gd name="connsiteY118" fmla="*/ 2082597 h 8346397"/>
                <a:gd name="connsiteX119" fmla="*/ 1260721 w 4183596"/>
                <a:gd name="connsiteY119" fmla="*/ 2056403 h 8346397"/>
                <a:gd name="connsiteX120" fmla="*/ 1139277 w 4183596"/>
                <a:gd name="connsiteY120" fmla="*/ 2056402 h 8346397"/>
                <a:gd name="connsiteX121" fmla="*/ 1072602 w 4183596"/>
                <a:gd name="connsiteY121" fmla="*/ 2084978 h 8346397"/>
                <a:gd name="connsiteX122" fmla="*/ 1065458 w 4183596"/>
                <a:gd name="connsiteY122" fmla="*/ 2184990 h 8346397"/>
                <a:gd name="connsiteX123" fmla="*/ 977352 w 4183596"/>
                <a:gd name="connsiteY123" fmla="*/ 2273097 h 8346397"/>
                <a:gd name="connsiteX124" fmla="*/ 1120227 w 4183596"/>
                <a:gd name="connsiteY124" fmla="*/ 2335009 h 8346397"/>
                <a:gd name="connsiteX125" fmla="*/ 1170234 w 4183596"/>
                <a:gd name="connsiteY125" fmla="*/ 2370727 h 8346397"/>
                <a:gd name="connsiteX126" fmla="*/ 1222621 w 4183596"/>
                <a:gd name="connsiteY126" fmla="*/ 2387397 h 8346397"/>
                <a:gd name="connsiteX127" fmla="*/ 1272627 w 4183596"/>
                <a:gd name="connsiteY127" fmla="*/ 2437403 h 8346397"/>
                <a:gd name="connsiteX128" fmla="*/ 1329777 w 4183596"/>
                <a:gd name="connsiteY128" fmla="*/ 2458834 h 8346397"/>
                <a:gd name="connsiteX129" fmla="*/ 1422646 w 4183596"/>
                <a:gd name="connsiteY129" fmla="*/ 2535034 h 8346397"/>
                <a:gd name="connsiteX130" fmla="*/ 1508371 w 4183596"/>
                <a:gd name="connsiteY130" fmla="*/ 2568373 h 8346397"/>
                <a:gd name="connsiteX131" fmla="*/ 1641721 w 4183596"/>
                <a:gd name="connsiteY131" fmla="*/ 2716009 h 8346397"/>
                <a:gd name="connsiteX132" fmla="*/ 1725065 w 4183596"/>
                <a:gd name="connsiteY132" fmla="*/ 2870790 h 8346397"/>
                <a:gd name="connsiteX133" fmla="*/ 1850477 w 4183596"/>
                <a:gd name="connsiteY133" fmla="*/ 2931907 h 8346397"/>
                <a:gd name="connsiteX134" fmla="*/ 1896514 w 4183596"/>
                <a:gd name="connsiteY134" fmla="*/ 2977947 h 8346397"/>
                <a:gd name="connsiteX135" fmla="*/ 1927471 w 4183596"/>
                <a:gd name="connsiteY135" fmla="*/ 3082722 h 8346397"/>
                <a:gd name="connsiteX136" fmla="*/ 1989383 w 4183596"/>
                <a:gd name="connsiteY136" fmla="*/ 3185115 h 8346397"/>
                <a:gd name="connsiteX137" fmla="*/ 2051296 w 4183596"/>
                <a:gd name="connsiteY137" fmla="*/ 3223215 h 8346397"/>
                <a:gd name="connsiteX138" fmla="*/ 2182265 w 4183596"/>
                <a:gd name="connsiteY138" fmla="*/ 3370853 h 8346397"/>
                <a:gd name="connsiteX139" fmla="*/ 2325139 w 4183596"/>
                <a:gd name="connsiteY139" fmla="*/ 3447053 h 8346397"/>
                <a:gd name="connsiteX140" fmla="*/ 2384671 w 4183596"/>
                <a:gd name="connsiteY140" fmla="*/ 3532778 h 8346397"/>
                <a:gd name="connsiteX141" fmla="*/ 2432296 w 4183596"/>
                <a:gd name="connsiteY141" fmla="*/ 3599453 h 8346397"/>
                <a:gd name="connsiteX142" fmla="*/ 2479921 w 4183596"/>
                <a:gd name="connsiteY142" fmla="*/ 3589929 h 8346397"/>
                <a:gd name="connsiteX143" fmla="*/ 2484683 w 4183596"/>
                <a:gd name="connsiteY143" fmla="*/ 3742328 h 8346397"/>
                <a:gd name="connsiteX144" fmla="*/ 2537071 w 4183596"/>
                <a:gd name="connsiteY144" fmla="*/ 3835197 h 8346397"/>
                <a:gd name="connsiteX145" fmla="*/ 2529927 w 4183596"/>
                <a:gd name="connsiteY145" fmla="*/ 3873297 h 8346397"/>
                <a:gd name="connsiteX146" fmla="*/ 2598983 w 4183596"/>
                <a:gd name="connsiteY146" fmla="*/ 3909015 h 8346397"/>
                <a:gd name="connsiteX147" fmla="*/ 2656133 w 4183596"/>
                <a:gd name="connsiteY147" fmla="*/ 3854247 h 8346397"/>
                <a:gd name="connsiteX148" fmla="*/ 2689471 w 4183596"/>
                <a:gd name="connsiteY148" fmla="*/ 3937590 h 8346397"/>
                <a:gd name="connsiteX149" fmla="*/ 2734715 w 4183596"/>
                <a:gd name="connsiteY149" fmla="*/ 3982834 h 8346397"/>
                <a:gd name="connsiteX150" fmla="*/ 2808533 w 4183596"/>
                <a:gd name="connsiteY150" fmla="*/ 4006647 h 8346397"/>
                <a:gd name="connsiteX151" fmla="*/ 2860921 w 4183596"/>
                <a:gd name="connsiteY151" fmla="*/ 4075703 h 8346397"/>
                <a:gd name="connsiteX152" fmla="*/ 2946646 w 4183596"/>
                <a:gd name="connsiteY152" fmla="*/ 4130472 h 8346397"/>
                <a:gd name="connsiteX153" fmla="*/ 2999033 w 4183596"/>
                <a:gd name="connsiteY153" fmla="*/ 4163809 h 8346397"/>
                <a:gd name="connsiteX154" fmla="*/ 2870446 w 4183596"/>
                <a:gd name="connsiteY154" fmla="*/ 4256678 h 8346397"/>
                <a:gd name="connsiteX155" fmla="*/ 2868064 w 4183596"/>
                <a:gd name="connsiteY155" fmla="*/ 4311446 h 8346397"/>
                <a:gd name="connsiteX156" fmla="*/ 2970458 w 4183596"/>
                <a:gd name="connsiteY156" fmla="*/ 4428128 h 8346397"/>
                <a:gd name="connsiteX157" fmla="*/ 3065708 w 4183596"/>
                <a:gd name="connsiteY157" fmla="*/ 4490040 h 8346397"/>
                <a:gd name="connsiteX158" fmla="*/ 3096665 w 4183596"/>
                <a:gd name="connsiteY158" fmla="*/ 4528140 h 8346397"/>
                <a:gd name="connsiteX159" fmla="*/ 3082377 w 4183596"/>
                <a:gd name="connsiteY159" fmla="*/ 4609103 h 8346397"/>
                <a:gd name="connsiteX160" fmla="*/ 3077615 w 4183596"/>
                <a:gd name="connsiteY160" fmla="*/ 4692447 h 8346397"/>
                <a:gd name="connsiteX161" fmla="*/ 3034752 w 4183596"/>
                <a:gd name="connsiteY161" fmla="*/ 4701972 h 8346397"/>
                <a:gd name="connsiteX162" fmla="*/ 3008558 w 4183596"/>
                <a:gd name="connsiteY162" fmla="*/ 4718640 h 8346397"/>
                <a:gd name="connsiteX163" fmla="*/ 3053802 w 4183596"/>
                <a:gd name="connsiteY163" fmla="*/ 4795632 h 8346397"/>
                <a:gd name="connsiteX164" fmla="*/ 3037133 w 4183596"/>
                <a:gd name="connsiteY164" fmla="*/ 4868659 h 8346397"/>
                <a:gd name="connsiteX165" fmla="*/ 3020465 w 4183596"/>
                <a:gd name="connsiteY165" fmla="*/ 5004390 h 8346397"/>
                <a:gd name="connsiteX166" fmla="*/ 2982365 w 4183596"/>
                <a:gd name="connsiteY166" fmla="*/ 5044872 h 8346397"/>
                <a:gd name="connsiteX167" fmla="*/ 2965696 w 4183596"/>
                <a:gd name="connsiteY167" fmla="*/ 5166315 h 8346397"/>
                <a:gd name="connsiteX168" fmla="*/ 2937121 w 4183596"/>
                <a:gd name="connsiteY168" fmla="*/ 5285378 h 8346397"/>
                <a:gd name="connsiteX169" fmla="*/ 2989508 w 4183596"/>
                <a:gd name="connsiteY169" fmla="*/ 5302047 h 8346397"/>
                <a:gd name="connsiteX170" fmla="*/ 2987127 w 4183596"/>
                <a:gd name="connsiteY170" fmla="*/ 5347290 h 8346397"/>
                <a:gd name="connsiteX171" fmla="*/ 2984746 w 4183596"/>
                <a:gd name="connsiteY171" fmla="*/ 5402059 h 8346397"/>
                <a:gd name="connsiteX172" fmla="*/ 3041896 w 4183596"/>
                <a:gd name="connsiteY172" fmla="*/ 5471115 h 8346397"/>
                <a:gd name="connsiteX173" fmla="*/ 3089521 w 4183596"/>
                <a:gd name="connsiteY173" fmla="*/ 5597322 h 8346397"/>
                <a:gd name="connsiteX174" fmla="*/ 2996652 w 4183596"/>
                <a:gd name="connsiteY174" fmla="*/ 5887834 h 8346397"/>
                <a:gd name="connsiteX175" fmla="*/ 3018083 w 4183596"/>
                <a:gd name="connsiteY175" fmla="*/ 5942603 h 8346397"/>
                <a:gd name="connsiteX176" fmla="*/ 3044277 w 4183596"/>
                <a:gd name="connsiteY176" fmla="*/ 5994990 h 8346397"/>
                <a:gd name="connsiteX177" fmla="*/ 3049040 w 4183596"/>
                <a:gd name="connsiteY177" fmla="*/ 6099765 h 8346397"/>
                <a:gd name="connsiteX178" fmla="*/ 3028402 w 4183596"/>
                <a:gd name="connsiteY178" fmla="*/ 6195807 h 8346397"/>
                <a:gd name="connsiteX179" fmla="*/ 2956170 w 4183596"/>
                <a:gd name="connsiteY179" fmla="*/ 6259310 h 8346397"/>
                <a:gd name="connsiteX180" fmla="*/ 2920452 w 4183596"/>
                <a:gd name="connsiteY180" fmla="*/ 6240259 h 8346397"/>
                <a:gd name="connsiteX181" fmla="*/ 2849015 w 4183596"/>
                <a:gd name="connsiteY181" fmla="*/ 6252165 h 8346397"/>
                <a:gd name="connsiteX182" fmla="*/ 2713283 w 4183596"/>
                <a:gd name="connsiteY182" fmla="*/ 6364084 h 8346397"/>
                <a:gd name="connsiteX183" fmla="*/ 2606127 w 4183596"/>
                <a:gd name="connsiteY183" fmla="*/ 6349797 h 8346397"/>
                <a:gd name="connsiteX184" fmla="*/ 2575171 w 4183596"/>
                <a:gd name="connsiteY184" fmla="*/ 6378372 h 8346397"/>
                <a:gd name="connsiteX185" fmla="*/ 2508495 w 4183596"/>
                <a:gd name="connsiteY185" fmla="*/ 6423614 h 8346397"/>
                <a:gd name="connsiteX186" fmla="*/ 2391815 w 4183596"/>
                <a:gd name="connsiteY186" fmla="*/ 6411709 h 8346397"/>
                <a:gd name="connsiteX187" fmla="*/ 2368002 w 4183596"/>
                <a:gd name="connsiteY187" fmla="*/ 6528390 h 8346397"/>
                <a:gd name="connsiteX188" fmla="*/ 2363240 w 4183596"/>
                <a:gd name="connsiteY188" fmla="*/ 6564109 h 8346397"/>
                <a:gd name="connsiteX189" fmla="*/ 2339428 w 4183596"/>
                <a:gd name="connsiteY189" fmla="*/ 6583159 h 8346397"/>
                <a:gd name="connsiteX190" fmla="*/ 2141783 w 4183596"/>
                <a:gd name="connsiteY190" fmla="*/ 6535534 h 8346397"/>
                <a:gd name="connsiteX191" fmla="*/ 2103683 w 4183596"/>
                <a:gd name="connsiteY191" fmla="*/ 6587922 h 8346397"/>
                <a:gd name="connsiteX192" fmla="*/ 2072727 w 4183596"/>
                <a:gd name="connsiteY192" fmla="*/ 6683172 h 8346397"/>
                <a:gd name="connsiteX193" fmla="*/ 2039389 w 4183596"/>
                <a:gd name="connsiteY193" fmla="*/ 6747465 h 8346397"/>
                <a:gd name="connsiteX194" fmla="*/ 2051296 w 4183596"/>
                <a:gd name="connsiteY194" fmla="*/ 6809378 h 8346397"/>
                <a:gd name="connsiteX195" fmla="*/ 2184646 w 4183596"/>
                <a:gd name="connsiteY195" fmla="*/ 6921297 h 8346397"/>
                <a:gd name="connsiteX196" fmla="*/ 2253702 w 4183596"/>
                <a:gd name="connsiteY196" fmla="*/ 6954634 h 8346397"/>
                <a:gd name="connsiteX197" fmla="*/ 2237033 w 4183596"/>
                <a:gd name="connsiteY197" fmla="*/ 6978447 h 8346397"/>
                <a:gd name="connsiteX198" fmla="*/ 2201315 w 4183596"/>
                <a:gd name="connsiteY198" fmla="*/ 6997497 h 8346397"/>
                <a:gd name="connsiteX199" fmla="*/ 2234652 w 4183596"/>
                <a:gd name="connsiteY199" fmla="*/ 7073697 h 8346397"/>
                <a:gd name="connsiteX200" fmla="*/ 2203696 w 4183596"/>
                <a:gd name="connsiteY200" fmla="*/ 7095128 h 8346397"/>
                <a:gd name="connsiteX201" fmla="*/ 2098921 w 4183596"/>
                <a:gd name="connsiteY201" fmla="*/ 7033215 h 8346397"/>
                <a:gd name="connsiteX202" fmla="*/ 2056058 w 4183596"/>
                <a:gd name="connsiteY202" fmla="*/ 7059409 h 8346397"/>
                <a:gd name="connsiteX203" fmla="*/ 1996527 w 4183596"/>
                <a:gd name="connsiteY203" fmla="*/ 6957015 h 8346397"/>
                <a:gd name="connsiteX204" fmla="*/ 1879846 w 4183596"/>
                <a:gd name="connsiteY204" fmla="*/ 6983209 h 8346397"/>
                <a:gd name="connsiteX205" fmla="*/ 1815552 w 4183596"/>
                <a:gd name="connsiteY205" fmla="*/ 6987972 h 8346397"/>
                <a:gd name="connsiteX206" fmla="*/ 1765546 w 4183596"/>
                <a:gd name="connsiteY206" fmla="*/ 6983210 h 8346397"/>
                <a:gd name="connsiteX207" fmla="*/ 1708396 w 4183596"/>
                <a:gd name="connsiteY207" fmla="*/ 7028453 h 8346397"/>
                <a:gd name="connsiteX208" fmla="*/ 1529802 w 4183596"/>
                <a:gd name="connsiteY208" fmla="*/ 6987972 h 8346397"/>
                <a:gd name="connsiteX209" fmla="*/ 1553614 w 4183596"/>
                <a:gd name="connsiteY209" fmla="*/ 7114178 h 8346397"/>
                <a:gd name="connsiteX210" fmla="*/ 1477415 w 4183596"/>
                <a:gd name="connsiteY210" fmla="*/ 7159422 h 8346397"/>
                <a:gd name="connsiteX211" fmla="*/ 1415502 w 4183596"/>
                <a:gd name="connsiteY211" fmla="*/ 7226096 h 8346397"/>
                <a:gd name="connsiteX212" fmla="*/ 1265483 w 4183596"/>
                <a:gd name="connsiteY212" fmla="*/ 7218953 h 8346397"/>
                <a:gd name="connsiteX213" fmla="*/ 1213096 w 4183596"/>
                <a:gd name="connsiteY213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77652 w 4183596"/>
                <a:gd name="connsiteY5" fmla="*/ 4011407 h 8346397"/>
                <a:gd name="connsiteX6" fmla="*/ 3215727 w 4183596"/>
                <a:gd name="connsiteY6" fmla="*/ 3963782 h 8346397"/>
                <a:gd name="connsiteX7" fmla="*/ 3249065 w 4183596"/>
                <a:gd name="connsiteY7" fmla="*/ 3892345 h 8346397"/>
                <a:gd name="connsiteX8" fmla="*/ 2996652 w 4183596"/>
                <a:gd name="connsiteY8" fmla="*/ 3739945 h 8346397"/>
                <a:gd name="connsiteX9" fmla="*/ 2591839 w 4183596"/>
                <a:gd name="connsiteY9" fmla="*/ 3354183 h 8346397"/>
                <a:gd name="connsiteX10" fmla="*/ 2468015 w 4183596"/>
                <a:gd name="connsiteY10" fmla="*/ 3049382 h 8346397"/>
                <a:gd name="connsiteX11" fmla="*/ 2432296 w 4183596"/>
                <a:gd name="connsiteY11" fmla="*/ 2961276 h 8346397"/>
                <a:gd name="connsiteX12" fmla="*/ 2387052 w 4183596"/>
                <a:gd name="connsiteY12" fmla="*/ 2954132 h 8346397"/>
                <a:gd name="connsiteX13" fmla="*/ 2365621 w 4183596"/>
                <a:gd name="connsiteY13" fmla="*/ 2958895 h 8346397"/>
                <a:gd name="connsiteX14" fmla="*/ 2315615 w 4183596"/>
                <a:gd name="connsiteY14" fmla="*/ 2896982 h 8346397"/>
                <a:gd name="connsiteX15" fmla="*/ 2234652 w 4183596"/>
                <a:gd name="connsiteY15" fmla="*/ 2880313 h 8346397"/>
                <a:gd name="connsiteX16" fmla="*/ 2182265 w 4183596"/>
                <a:gd name="connsiteY16" fmla="*/ 2811257 h 8346397"/>
                <a:gd name="connsiteX17" fmla="*/ 2115590 w 4183596"/>
                <a:gd name="connsiteY17" fmla="*/ 2727913 h 8346397"/>
                <a:gd name="connsiteX18" fmla="*/ 2091777 w 4183596"/>
                <a:gd name="connsiteY18" fmla="*/ 2670763 h 8346397"/>
                <a:gd name="connsiteX19" fmla="*/ 2006845 w 4183596"/>
                <a:gd name="connsiteY19" fmla="*/ 2527095 h 8346397"/>
                <a:gd name="connsiteX20" fmla="*/ 1953665 w 4183596"/>
                <a:gd name="connsiteY20" fmla="*/ 2451688 h 8346397"/>
                <a:gd name="connsiteX21" fmla="*/ 2006052 w 4183596"/>
                <a:gd name="connsiteY21" fmla="*/ 2337388 h 8346397"/>
                <a:gd name="connsiteX22" fmla="*/ 2072727 w 4183596"/>
                <a:gd name="connsiteY22" fmla="*/ 2256426 h 8346397"/>
                <a:gd name="connsiteX23" fmla="*/ 2056058 w 4183596"/>
                <a:gd name="connsiteY23" fmla="*/ 2223088 h 8346397"/>
                <a:gd name="connsiteX24" fmla="*/ 2067965 w 4183596"/>
                <a:gd name="connsiteY24" fmla="*/ 2130220 h 8346397"/>
                <a:gd name="connsiteX25" fmla="*/ 2137021 w 4183596"/>
                <a:gd name="connsiteY25" fmla="*/ 1992107 h 8346397"/>
                <a:gd name="connsiteX26" fmla="*/ 2165596 w 4183596"/>
                <a:gd name="connsiteY26" fmla="*/ 1944482 h 8346397"/>
                <a:gd name="connsiteX27" fmla="*/ 2203696 w 4183596"/>
                <a:gd name="connsiteY27" fmla="*/ 1937338 h 8346397"/>
                <a:gd name="connsiteX28" fmla="*/ 2198933 w 4183596"/>
                <a:gd name="connsiteY28" fmla="*/ 1906382 h 8346397"/>
                <a:gd name="connsiteX29" fmla="*/ 2406102 w 4183596"/>
                <a:gd name="connsiteY29" fmla="*/ 1782557 h 8346397"/>
                <a:gd name="connsiteX30" fmla="*/ 2494208 w 4183596"/>
                <a:gd name="connsiteY30" fmla="*/ 1715882 h 8346397"/>
                <a:gd name="connsiteX31" fmla="*/ 2513258 w 4183596"/>
                <a:gd name="connsiteY31" fmla="*/ 1630157 h 8346397"/>
                <a:gd name="connsiteX32" fmla="*/ 2522784 w 4183596"/>
                <a:gd name="connsiteY32" fmla="*/ 1584913 h 8346397"/>
                <a:gd name="connsiteX33" fmla="*/ 2577552 w 4183596"/>
                <a:gd name="connsiteY33" fmla="*/ 1527763 h 8346397"/>
                <a:gd name="connsiteX34" fmla="*/ 2606127 w 4183596"/>
                <a:gd name="connsiteY34" fmla="*/ 1499188 h 8346397"/>
                <a:gd name="connsiteX35" fmla="*/ 2634702 w 4183596"/>
                <a:gd name="connsiteY35" fmla="*/ 1492045 h 8346397"/>
                <a:gd name="connsiteX36" fmla="*/ 2672802 w 4183596"/>
                <a:gd name="connsiteY36" fmla="*/ 1368220 h 8346397"/>
                <a:gd name="connsiteX37" fmla="*/ 2806153 w 4183596"/>
                <a:gd name="connsiteY37" fmla="*/ 1334883 h 8346397"/>
                <a:gd name="connsiteX38" fmla="*/ 2944265 w 4183596"/>
                <a:gd name="connsiteY38" fmla="*/ 1325357 h 8346397"/>
                <a:gd name="connsiteX39" fmla="*/ 2968077 w 4183596"/>
                <a:gd name="connsiteY39" fmla="*/ 1206295 h 8346397"/>
                <a:gd name="connsiteX40" fmla="*/ 3049040 w 4183596"/>
                <a:gd name="connsiteY40" fmla="*/ 1169783 h 8346397"/>
                <a:gd name="connsiteX41" fmla="*/ 3153814 w 4183596"/>
                <a:gd name="connsiteY41" fmla="*/ 1125332 h 8346397"/>
                <a:gd name="connsiteX42" fmla="*/ 3225252 w 4183596"/>
                <a:gd name="connsiteY42" fmla="*/ 1049132 h 8346397"/>
                <a:gd name="connsiteX43" fmla="*/ 3310977 w 4183596"/>
                <a:gd name="connsiteY43" fmla="*/ 996745 h 8346397"/>
                <a:gd name="connsiteX44" fmla="*/ 3056977 w 4183596"/>
                <a:gd name="connsiteY44" fmla="*/ 982457 h 8346397"/>
                <a:gd name="connsiteX45" fmla="*/ 2958552 w 4183596"/>
                <a:gd name="connsiteY45" fmla="*/ 976107 h 8346397"/>
                <a:gd name="connsiteX46" fmla="*/ 2926802 w 4183596"/>
                <a:gd name="connsiteY46" fmla="*/ 906257 h 8346397"/>
                <a:gd name="connsiteX47" fmla="*/ 2866477 w 4183596"/>
                <a:gd name="connsiteY47" fmla="*/ 893559 h 8346397"/>
                <a:gd name="connsiteX48" fmla="*/ 2799802 w 4183596"/>
                <a:gd name="connsiteY48" fmla="*/ 874507 h 8346397"/>
                <a:gd name="connsiteX49" fmla="*/ 2761702 w 4183596"/>
                <a:gd name="connsiteY49" fmla="*/ 807832 h 8346397"/>
                <a:gd name="connsiteX50" fmla="*/ 2609302 w 4183596"/>
                <a:gd name="connsiteY50" fmla="*/ 760207 h 8346397"/>
                <a:gd name="connsiteX51" fmla="*/ 2580727 w 4183596"/>
                <a:gd name="connsiteY51" fmla="*/ 604632 h 8346397"/>
                <a:gd name="connsiteX52" fmla="*/ 2526752 w 4183596"/>
                <a:gd name="connsiteY52" fmla="*/ 531609 h 8346397"/>
                <a:gd name="connsiteX53" fmla="*/ 2596602 w 4183596"/>
                <a:gd name="connsiteY53" fmla="*/ 407782 h 8346397"/>
                <a:gd name="connsiteX54" fmla="*/ 2629939 w 4183596"/>
                <a:gd name="connsiteY54" fmla="*/ 310947 h 8346397"/>
                <a:gd name="connsiteX55" fmla="*/ 2517227 w 4183596"/>
                <a:gd name="connsiteY55" fmla="*/ 239507 h 8346397"/>
                <a:gd name="connsiteX56" fmla="*/ 2402927 w 4183596"/>
                <a:gd name="connsiteY56" fmla="*/ 271257 h 8346397"/>
                <a:gd name="connsiteX57" fmla="*/ 2275927 w 4183596"/>
                <a:gd name="connsiteY57" fmla="*/ 198232 h 8346397"/>
                <a:gd name="connsiteX58" fmla="*/ 2133052 w 4183596"/>
                <a:gd name="connsiteY58" fmla="*/ 233157 h 8346397"/>
                <a:gd name="connsiteX59" fmla="*/ 1913977 w 4183596"/>
                <a:gd name="connsiteY59" fmla="*/ 36309 h 8346397"/>
                <a:gd name="connsiteX60" fmla="*/ 1777452 w 4183596"/>
                <a:gd name="connsiteY60" fmla="*/ 13289 h 8346397"/>
                <a:gd name="connsiteX61" fmla="*/ 1703633 w 4183596"/>
                <a:gd name="connsiteY61" fmla="*/ 41864 h 8346397"/>
                <a:gd name="connsiteX62" fmla="*/ 1615527 w 4183596"/>
                <a:gd name="connsiteY62" fmla="*/ 75203 h 8346397"/>
                <a:gd name="connsiteX63" fmla="*/ 1515515 w 4183596"/>
                <a:gd name="connsiteY63" fmla="*/ 129971 h 8346397"/>
                <a:gd name="connsiteX64" fmla="*/ 1525040 w 4183596"/>
                <a:gd name="connsiteY64" fmla="*/ 194264 h 8346397"/>
                <a:gd name="connsiteX65" fmla="*/ 1505990 w 4183596"/>
                <a:gd name="connsiteY65" fmla="*/ 251415 h 8346397"/>
                <a:gd name="connsiteX66" fmla="*/ 1413121 w 4183596"/>
                <a:gd name="connsiteY66" fmla="*/ 270464 h 8346397"/>
                <a:gd name="connsiteX67" fmla="*/ 1339302 w 4183596"/>
                <a:gd name="connsiteY67" fmla="*/ 306184 h 8346397"/>
                <a:gd name="connsiteX68" fmla="*/ 1260721 w 4183596"/>
                <a:gd name="connsiteY68" fmla="*/ 346665 h 8346397"/>
                <a:gd name="connsiteX69" fmla="*/ 1191665 w 4183596"/>
                <a:gd name="connsiteY69" fmla="*/ 272847 h 8346397"/>
                <a:gd name="connsiteX70" fmla="*/ 1082127 w 4183596"/>
                <a:gd name="connsiteY70" fmla="*/ 353809 h 8346397"/>
                <a:gd name="connsiteX71" fmla="*/ 1020215 w 4183596"/>
                <a:gd name="connsiteY71" fmla="*/ 420484 h 8346397"/>
                <a:gd name="connsiteX72" fmla="*/ 858290 w 4183596"/>
                <a:gd name="connsiteY72" fmla="*/ 301422 h 8346397"/>
                <a:gd name="connsiteX73" fmla="*/ 796377 w 4183596"/>
                <a:gd name="connsiteY73" fmla="*/ 406196 h 8346397"/>
                <a:gd name="connsiteX74" fmla="*/ 755896 w 4183596"/>
                <a:gd name="connsiteY74" fmla="*/ 341903 h 8346397"/>
                <a:gd name="connsiteX75" fmla="*/ 689221 w 4183596"/>
                <a:gd name="connsiteY75" fmla="*/ 270465 h 8346397"/>
                <a:gd name="connsiteX76" fmla="*/ 667790 w 4183596"/>
                <a:gd name="connsiteY76" fmla="*/ 313328 h 8346397"/>
                <a:gd name="connsiteX77" fmla="*/ 620165 w 4183596"/>
                <a:gd name="connsiteY77" fmla="*/ 382384 h 8346397"/>
                <a:gd name="connsiteX78" fmla="*/ 589208 w 4183596"/>
                <a:gd name="connsiteY78" fmla="*/ 396672 h 8346397"/>
                <a:gd name="connsiteX79" fmla="*/ 498721 w 4183596"/>
                <a:gd name="connsiteY79" fmla="*/ 482397 h 8346397"/>
                <a:gd name="connsiteX80" fmla="*/ 396327 w 4183596"/>
                <a:gd name="connsiteY80" fmla="*/ 380003 h 8346397"/>
                <a:gd name="connsiteX81" fmla="*/ 243927 w 4183596"/>
                <a:gd name="connsiteY81" fmla="*/ 294278 h 8346397"/>
                <a:gd name="connsiteX82" fmla="*/ 174871 w 4183596"/>
                <a:gd name="connsiteY82" fmla="*/ 327615 h 8346397"/>
                <a:gd name="connsiteX83" fmla="*/ 127246 w 4183596"/>
                <a:gd name="connsiteY83" fmla="*/ 410959 h 8346397"/>
                <a:gd name="connsiteX84" fmla="*/ 43902 w 4183596"/>
                <a:gd name="connsiteY84" fmla="*/ 472872 h 8346397"/>
                <a:gd name="connsiteX85" fmla="*/ 8183 w 4183596"/>
                <a:gd name="connsiteY85" fmla="*/ 484778 h 8346397"/>
                <a:gd name="connsiteX86" fmla="*/ 198683 w 4183596"/>
                <a:gd name="connsiteY86" fmla="*/ 689565 h 8346397"/>
                <a:gd name="connsiteX87" fmla="*/ 265359 w 4183596"/>
                <a:gd name="connsiteY87" fmla="*/ 706234 h 8346397"/>
                <a:gd name="connsiteX88" fmla="*/ 298697 w 4183596"/>
                <a:gd name="connsiteY88" fmla="*/ 730047 h 8346397"/>
                <a:gd name="connsiteX89" fmla="*/ 296315 w 4183596"/>
                <a:gd name="connsiteY89" fmla="*/ 901496 h 8346397"/>
                <a:gd name="connsiteX90" fmla="*/ 362990 w 4183596"/>
                <a:gd name="connsiteY90" fmla="*/ 906259 h 8346397"/>
                <a:gd name="connsiteX91" fmla="*/ 401090 w 4183596"/>
                <a:gd name="connsiteY91" fmla="*/ 856253 h 8346397"/>
                <a:gd name="connsiteX92" fmla="*/ 482052 w 4183596"/>
                <a:gd name="connsiteY92" fmla="*/ 894353 h 8346397"/>
                <a:gd name="connsiteX93" fmla="*/ 420140 w 4183596"/>
                <a:gd name="connsiteY93" fmla="*/ 1039609 h 8346397"/>
                <a:gd name="connsiteX94" fmla="*/ 434427 w 4183596"/>
                <a:gd name="connsiteY94" fmla="*/ 1087234 h 8346397"/>
                <a:gd name="connsiteX95" fmla="*/ 379658 w 4183596"/>
                <a:gd name="connsiteY95" fmla="*/ 1139622 h 8346397"/>
                <a:gd name="connsiteX96" fmla="*/ 415377 w 4183596"/>
                <a:gd name="connsiteY96" fmla="*/ 1168196 h 8346397"/>
                <a:gd name="connsiteX97" fmla="*/ 486815 w 4183596"/>
                <a:gd name="connsiteY97" fmla="*/ 1256303 h 8346397"/>
                <a:gd name="connsiteX98" fmla="*/ 527296 w 4183596"/>
                <a:gd name="connsiteY98" fmla="*/ 1344409 h 8346397"/>
                <a:gd name="connsiteX99" fmla="*/ 636833 w 4183596"/>
                <a:gd name="connsiteY99" fmla="*/ 1396797 h 8346397"/>
                <a:gd name="connsiteX100" fmla="*/ 746371 w 4183596"/>
                <a:gd name="connsiteY100" fmla="*/ 1420609 h 8346397"/>
                <a:gd name="connsiteX101" fmla="*/ 829715 w 4183596"/>
                <a:gd name="connsiteY101" fmla="*/ 1468234 h 8346397"/>
                <a:gd name="connsiteX102" fmla="*/ 913058 w 4183596"/>
                <a:gd name="connsiteY102" fmla="*/ 1442040 h 8346397"/>
                <a:gd name="connsiteX103" fmla="*/ 994021 w 4183596"/>
                <a:gd name="connsiteY103" fmla="*/ 1368222 h 8346397"/>
                <a:gd name="connsiteX104" fmla="*/ 1103558 w 4183596"/>
                <a:gd name="connsiteY104" fmla="*/ 1351553 h 8346397"/>
                <a:gd name="connsiteX105" fmla="*/ 1170233 w 4183596"/>
                <a:gd name="connsiteY105" fmla="*/ 1356315 h 8346397"/>
                <a:gd name="connsiteX106" fmla="*/ 1329777 w 4183596"/>
                <a:gd name="connsiteY106" fmla="*/ 1465853 h 8346397"/>
                <a:gd name="connsiteX107" fmla="*/ 1389308 w 4183596"/>
                <a:gd name="connsiteY107" fmla="*/ 1494428 h 8346397"/>
                <a:gd name="connsiteX108" fmla="*/ 1260721 w 4183596"/>
                <a:gd name="connsiteY108" fmla="*/ 1596822 h 8346397"/>
                <a:gd name="connsiteX109" fmla="*/ 1263102 w 4183596"/>
                <a:gd name="connsiteY109" fmla="*/ 1661115 h 8346397"/>
                <a:gd name="connsiteX110" fmla="*/ 1425027 w 4183596"/>
                <a:gd name="connsiteY110" fmla="*/ 1613490 h 8346397"/>
                <a:gd name="connsiteX111" fmla="*/ 1386927 w 4183596"/>
                <a:gd name="connsiteY111" fmla="*/ 1677784 h 8346397"/>
                <a:gd name="connsiteX112" fmla="*/ 1405977 w 4183596"/>
                <a:gd name="connsiteY112" fmla="*/ 1751603 h 8346397"/>
                <a:gd name="connsiteX113" fmla="*/ 1517896 w 4183596"/>
                <a:gd name="connsiteY113" fmla="*/ 1787322 h 8346397"/>
                <a:gd name="connsiteX114" fmla="*/ 1591715 w 4183596"/>
                <a:gd name="connsiteY114" fmla="*/ 1803990 h 8346397"/>
                <a:gd name="connsiteX115" fmla="*/ 1501227 w 4183596"/>
                <a:gd name="connsiteY115" fmla="*/ 1934959 h 8346397"/>
                <a:gd name="connsiteX116" fmla="*/ 1494083 w 4183596"/>
                <a:gd name="connsiteY116" fmla="*/ 1984965 h 8346397"/>
                <a:gd name="connsiteX117" fmla="*/ 1422646 w 4183596"/>
                <a:gd name="connsiteY117" fmla="*/ 2020684 h 8346397"/>
                <a:gd name="connsiteX118" fmla="*/ 1391690 w 4183596"/>
                <a:gd name="connsiteY118" fmla="*/ 2082597 h 8346397"/>
                <a:gd name="connsiteX119" fmla="*/ 1260721 w 4183596"/>
                <a:gd name="connsiteY119" fmla="*/ 2056403 h 8346397"/>
                <a:gd name="connsiteX120" fmla="*/ 1139277 w 4183596"/>
                <a:gd name="connsiteY120" fmla="*/ 2056402 h 8346397"/>
                <a:gd name="connsiteX121" fmla="*/ 1072602 w 4183596"/>
                <a:gd name="connsiteY121" fmla="*/ 2084978 h 8346397"/>
                <a:gd name="connsiteX122" fmla="*/ 1065458 w 4183596"/>
                <a:gd name="connsiteY122" fmla="*/ 2184990 h 8346397"/>
                <a:gd name="connsiteX123" fmla="*/ 977352 w 4183596"/>
                <a:gd name="connsiteY123" fmla="*/ 2273097 h 8346397"/>
                <a:gd name="connsiteX124" fmla="*/ 1120227 w 4183596"/>
                <a:gd name="connsiteY124" fmla="*/ 2335009 h 8346397"/>
                <a:gd name="connsiteX125" fmla="*/ 1170234 w 4183596"/>
                <a:gd name="connsiteY125" fmla="*/ 2370727 h 8346397"/>
                <a:gd name="connsiteX126" fmla="*/ 1222621 w 4183596"/>
                <a:gd name="connsiteY126" fmla="*/ 2387397 h 8346397"/>
                <a:gd name="connsiteX127" fmla="*/ 1272627 w 4183596"/>
                <a:gd name="connsiteY127" fmla="*/ 2437403 h 8346397"/>
                <a:gd name="connsiteX128" fmla="*/ 1329777 w 4183596"/>
                <a:gd name="connsiteY128" fmla="*/ 2458834 h 8346397"/>
                <a:gd name="connsiteX129" fmla="*/ 1422646 w 4183596"/>
                <a:gd name="connsiteY129" fmla="*/ 2535034 h 8346397"/>
                <a:gd name="connsiteX130" fmla="*/ 1508371 w 4183596"/>
                <a:gd name="connsiteY130" fmla="*/ 2568373 h 8346397"/>
                <a:gd name="connsiteX131" fmla="*/ 1641721 w 4183596"/>
                <a:gd name="connsiteY131" fmla="*/ 2716009 h 8346397"/>
                <a:gd name="connsiteX132" fmla="*/ 1725065 w 4183596"/>
                <a:gd name="connsiteY132" fmla="*/ 2870790 h 8346397"/>
                <a:gd name="connsiteX133" fmla="*/ 1850477 w 4183596"/>
                <a:gd name="connsiteY133" fmla="*/ 2931907 h 8346397"/>
                <a:gd name="connsiteX134" fmla="*/ 1896514 w 4183596"/>
                <a:gd name="connsiteY134" fmla="*/ 2977947 h 8346397"/>
                <a:gd name="connsiteX135" fmla="*/ 1927471 w 4183596"/>
                <a:gd name="connsiteY135" fmla="*/ 3082722 h 8346397"/>
                <a:gd name="connsiteX136" fmla="*/ 1989383 w 4183596"/>
                <a:gd name="connsiteY136" fmla="*/ 3185115 h 8346397"/>
                <a:gd name="connsiteX137" fmla="*/ 2051296 w 4183596"/>
                <a:gd name="connsiteY137" fmla="*/ 3223215 h 8346397"/>
                <a:gd name="connsiteX138" fmla="*/ 2182265 w 4183596"/>
                <a:gd name="connsiteY138" fmla="*/ 3370853 h 8346397"/>
                <a:gd name="connsiteX139" fmla="*/ 2325139 w 4183596"/>
                <a:gd name="connsiteY139" fmla="*/ 3447053 h 8346397"/>
                <a:gd name="connsiteX140" fmla="*/ 2384671 w 4183596"/>
                <a:gd name="connsiteY140" fmla="*/ 3532778 h 8346397"/>
                <a:gd name="connsiteX141" fmla="*/ 2432296 w 4183596"/>
                <a:gd name="connsiteY141" fmla="*/ 3599453 h 8346397"/>
                <a:gd name="connsiteX142" fmla="*/ 2479921 w 4183596"/>
                <a:gd name="connsiteY142" fmla="*/ 3589929 h 8346397"/>
                <a:gd name="connsiteX143" fmla="*/ 2484683 w 4183596"/>
                <a:gd name="connsiteY143" fmla="*/ 3742328 h 8346397"/>
                <a:gd name="connsiteX144" fmla="*/ 2537071 w 4183596"/>
                <a:gd name="connsiteY144" fmla="*/ 3835197 h 8346397"/>
                <a:gd name="connsiteX145" fmla="*/ 2529927 w 4183596"/>
                <a:gd name="connsiteY145" fmla="*/ 3873297 h 8346397"/>
                <a:gd name="connsiteX146" fmla="*/ 2598983 w 4183596"/>
                <a:gd name="connsiteY146" fmla="*/ 3909015 h 8346397"/>
                <a:gd name="connsiteX147" fmla="*/ 2656133 w 4183596"/>
                <a:gd name="connsiteY147" fmla="*/ 3854247 h 8346397"/>
                <a:gd name="connsiteX148" fmla="*/ 2689471 w 4183596"/>
                <a:gd name="connsiteY148" fmla="*/ 3937590 h 8346397"/>
                <a:gd name="connsiteX149" fmla="*/ 2734715 w 4183596"/>
                <a:gd name="connsiteY149" fmla="*/ 3982834 h 8346397"/>
                <a:gd name="connsiteX150" fmla="*/ 2808533 w 4183596"/>
                <a:gd name="connsiteY150" fmla="*/ 4006647 h 8346397"/>
                <a:gd name="connsiteX151" fmla="*/ 2860921 w 4183596"/>
                <a:gd name="connsiteY151" fmla="*/ 4075703 h 8346397"/>
                <a:gd name="connsiteX152" fmla="*/ 2946646 w 4183596"/>
                <a:gd name="connsiteY152" fmla="*/ 4130472 h 8346397"/>
                <a:gd name="connsiteX153" fmla="*/ 2999033 w 4183596"/>
                <a:gd name="connsiteY153" fmla="*/ 4163809 h 8346397"/>
                <a:gd name="connsiteX154" fmla="*/ 2870446 w 4183596"/>
                <a:gd name="connsiteY154" fmla="*/ 4256678 h 8346397"/>
                <a:gd name="connsiteX155" fmla="*/ 2868064 w 4183596"/>
                <a:gd name="connsiteY155" fmla="*/ 4311446 h 8346397"/>
                <a:gd name="connsiteX156" fmla="*/ 2970458 w 4183596"/>
                <a:gd name="connsiteY156" fmla="*/ 4428128 h 8346397"/>
                <a:gd name="connsiteX157" fmla="*/ 3065708 w 4183596"/>
                <a:gd name="connsiteY157" fmla="*/ 4490040 h 8346397"/>
                <a:gd name="connsiteX158" fmla="*/ 3096665 w 4183596"/>
                <a:gd name="connsiteY158" fmla="*/ 4528140 h 8346397"/>
                <a:gd name="connsiteX159" fmla="*/ 3082377 w 4183596"/>
                <a:gd name="connsiteY159" fmla="*/ 4609103 h 8346397"/>
                <a:gd name="connsiteX160" fmla="*/ 3077615 w 4183596"/>
                <a:gd name="connsiteY160" fmla="*/ 4692447 h 8346397"/>
                <a:gd name="connsiteX161" fmla="*/ 3034752 w 4183596"/>
                <a:gd name="connsiteY161" fmla="*/ 4701972 h 8346397"/>
                <a:gd name="connsiteX162" fmla="*/ 3008558 w 4183596"/>
                <a:gd name="connsiteY162" fmla="*/ 4718640 h 8346397"/>
                <a:gd name="connsiteX163" fmla="*/ 3053802 w 4183596"/>
                <a:gd name="connsiteY163" fmla="*/ 4795632 h 8346397"/>
                <a:gd name="connsiteX164" fmla="*/ 3037133 w 4183596"/>
                <a:gd name="connsiteY164" fmla="*/ 4868659 h 8346397"/>
                <a:gd name="connsiteX165" fmla="*/ 3020465 w 4183596"/>
                <a:gd name="connsiteY165" fmla="*/ 5004390 h 8346397"/>
                <a:gd name="connsiteX166" fmla="*/ 2982365 w 4183596"/>
                <a:gd name="connsiteY166" fmla="*/ 5044872 h 8346397"/>
                <a:gd name="connsiteX167" fmla="*/ 2965696 w 4183596"/>
                <a:gd name="connsiteY167" fmla="*/ 5166315 h 8346397"/>
                <a:gd name="connsiteX168" fmla="*/ 2937121 w 4183596"/>
                <a:gd name="connsiteY168" fmla="*/ 5285378 h 8346397"/>
                <a:gd name="connsiteX169" fmla="*/ 2989508 w 4183596"/>
                <a:gd name="connsiteY169" fmla="*/ 5302047 h 8346397"/>
                <a:gd name="connsiteX170" fmla="*/ 2987127 w 4183596"/>
                <a:gd name="connsiteY170" fmla="*/ 5347290 h 8346397"/>
                <a:gd name="connsiteX171" fmla="*/ 2984746 w 4183596"/>
                <a:gd name="connsiteY171" fmla="*/ 5402059 h 8346397"/>
                <a:gd name="connsiteX172" fmla="*/ 3041896 w 4183596"/>
                <a:gd name="connsiteY172" fmla="*/ 5471115 h 8346397"/>
                <a:gd name="connsiteX173" fmla="*/ 3089521 w 4183596"/>
                <a:gd name="connsiteY173" fmla="*/ 5597322 h 8346397"/>
                <a:gd name="connsiteX174" fmla="*/ 2996652 w 4183596"/>
                <a:gd name="connsiteY174" fmla="*/ 5887834 h 8346397"/>
                <a:gd name="connsiteX175" fmla="*/ 3018083 w 4183596"/>
                <a:gd name="connsiteY175" fmla="*/ 5942603 h 8346397"/>
                <a:gd name="connsiteX176" fmla="*/ 3044277 w 4183596"/>
                <a:gd name="connsiteY176" fmla="*/ 5994990 h 8346397"/>
                <a:gd name="connsiteX177" fmla="*/ 3049040 w 4183596"/>
                <a:gd name="connsiteY177" fmla="*/ 6099765 h 8346397"/>
                <a:gd name="connsiteX178" fmla="*/ 3028402 w 4183596"/>
                <a:gd name="connsiteY178" fmla="*/ 6195807 h 8346397"/>
                <a:gd name="connsiteX179" fmla="*/ 2956170 w 4183596"/>
                <a:gd name="connsiteY179" fmla="*/ 6259310 h 8346397"/>
                <a:gd name="connsiteX180" fmla="*/ 2920452 w 4183596"/>
                <a:gd name="connsiteY180" fmla="*/ 6240259 h 8346397"/>
                <a:gd name="connsiteX181" fmla="*/ 2849015 w 4183596"/>
                <a:gd name="connsiteY181" fmla="*/ 6252165 h 8346397"/>
                <a:gd name="connsiteX182" fmla="*/ 2713283 w 4183596"/>
                <a:gd name="connsiteY182" fmla="*/ 6364084 h 8346397"/>
                <a:gd name="connsiteX183" fmla="*/ 2606127 w 4183596"/>
                <a:gd name="connsiteY183" fmla="*/ 6349797 h 8346397"/>
                <a:gd name="connsiteX184" fmla="*/ 2575171 w 4183596"/>
                <a:gd name="connsiteY184" fmla="*/ 6378372 h 8346397"/>
                <a:gd name="connsiteX185" fmla="*/ 2508495 w 4183596"/>
                <a:gd name="connsiteY185" fmla="*/ 6423614 h 8346397"/>
                <a:gd name="connsiteX186" fmla="*/ 2391815 w 4183596"/>
                <a:gd name="connsiteY186" fmla="*/ 6411709 h 8346397"/>
                <a:gd name="connsiteX187" fmla="*/ 2368002 w 4183596"/>
                <a:gd name="connsiteY187" fmla="*/ 6528390 h 8346397"/>
                <a:gd name="connsiteX188" fmla="*/ 2363240 w 4183596"/>
                <a:gd name="connsiteY188" fmla="*/ 6564109 h 8346397"/>
                <a:gd name="connsiteX189" fmla="*/ 2339428 w 4183596"/>
                <a:gd name="connsiteY189" fmla="*/ 6583159 h 8346397"/>
                <a:gd name="connsiteX190" fmla="*/ 2141783 w 4183596"/>
                <a:gd name="connsiteY190" fmla="*/ 6535534 h 8346397"/>
                <a:gd name="connsiteX191" fmla="*/ 2103683 w 4183596"/>
                <a:gd name="connsiteY191" fmla="*/ 6587922 h 8346397"/>
                <a:gd name="connsiteX192" fmla="*/ 2072727 w 4183596"/>
                <a:gd name="connsiteY192" fmla="*/ 6683172 h 8346397"/>
                <a:gd name="connsiteX193" fmla="*/ 2039389 w 4183596"/>
                <a:gd name="connsiteY193" fmla="*/ 6747465 h 8346397"/>
                <a:gd name="connsiteX194" fmla="*/ 2051296 w 4183596"/>
                <a:gd name="connsiteY194" fmla="*/ 6809378 h 8346397"/>
                <a:gd name="connsiteX195" fmla="*/ 2184646 w 4183596"/>
                <a:gd name="connsiteY195" fmla="*/ 6921297 h 8346397"/>
                <a:gd name="connsiteX196" fmla="*/ 2253702 w 4183596"/>
                <a:gd name="connsiteY196" fmla="*/ 6954634 h 8346397"/>
                <a:gd name="connsiteX197" fmla="*/ 2237033 w 4183596"/>
                <a:gd name="connsiteY197" fmla="*/ 6978447 h 8346397"/>
                <a:gd name="connsiteX198" fmla="*/ 2201315 w 4183596"/>
                <a:gd name="connsiteY198" fmla="*/ 6997497 h 8346397"/>
                <a:gd name="connsiteX199" fmla="*/ 2234652 w 4183596"/>
                <a:gd name="connsiteY199" fmla="*/ 7073697 h 8346397"/>
                <a:gd name="connsiteX200" fmla="*/ 2203696 w 4183596"/>
                <a:gd name="connsiteY200" fmla="*/ 7095128 h 8346397"/>
                <a:gd name="connsiteX201" fmla="*/ 2098921 w 4183596"/>
                <a:gd name="connsiteY201" fmla="*/ 7033215 h 8346397"/>
                <a:gd name="connsiteX202" fmla="*/ 2056058 w 4183596"/>
                <a:gd name="connsiteY202" fmla="*/ 7059409 h 8346397"/>
                <a:gd name="connsiteX203" fmla="*/ 1996527 w 4183596"/>
                <a:gd name="connsiteY203" fmla="*/ 6957015 h 8346397"/>
                <a:gd name="connsiteX204" fmla="*/ 1879846 w 4183596"/>
                <a:gd name="connsiteY204" fmla="*/ 6983209 h 8346397"/>
                <a:gd name="connsiteX205" fmla="*/ 1815552 w 4183596"/>
                <a:gd name="connsiteY205" fmla="*/ 6987972 h 8346397"/>
                <a:gd name="connsiteX206" fmla="*/ 1765546 w 4183596"/>
                <a:gd name="connsiteY206" fmla="*/ 6983210 h 8346397"/>
                <a:gd name="connsiteX207" fmla="*/ 1708396 w 4183596"/>
                <a:gd name="connsiteY207" fmla="*/ 7028453 h 8346397"/>
                <a:gd name="connsiteX208" fmla="*/ 1529802 w 4183596"/>
                <a:gd name="connsiteY208" fmla="*/ 6987972 h 8346397"/>
                <a:gd name="connsiteX209" fmla="*/ 1553614 w 4183596"/>
                <a:gd name="connsiteY209" fmla="*/ 7114178 h 8346397"/>
                <a:gd name="connsiteX210" fmla="*/ 1477415 w 4183596"/>
                <a:gd name="connsiteY210" fmla="*/ 7159422 h 8346397"/>
                <a:gd name="connsiteX211" fmla="*/ 1415502 w 4183596"/>
                <a:gd name="connsiteY211" fmla="*/ 7226096 h 8346397"/>
                <a:gd name="connsiteX212" fmla="*/ 1265483 w 4183596"/>
                <a:gd name="connsiteY212" fmla="*/ 7218953 h 8346397"/>
                <a:gd name="connsiteX213" fmla="*/ 1213096 w 4183596"/>
                <a:gd name="connsiteY213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15727 w 4183596"/>
                <a:gd name="connsiteY6" fmla="*/ 3963782 h 8346397"/>
                <a:gd name="connsiteX7" fmla="*/ 3249065 w 4183596"/>
                <a:gd name="connsiteY7" fmla="*/ 3892345 h 8346397"/>
                <a:gd name="connsiteX8" fmla="*/ 2996652 w 4183596"/>
                <a:gd name="connsiteY8" fmla="*/ 3739945 h 8346397"/>
                <a:gd name="connsiteX9" fmla="*/ 2591839 w 4183596"/>
                <a:gd name="connsiteY9" fmla="*/ 3354183 h 8346397"/>
                <a:gd name="connsiteX10" fmla="*/ 2468015 w 4183596"/>
                <a:gd name="connsiteY10" fmla="*/ 3049382 h 8346397"/>
                <a:gd name="connsiteX11" fmla="*/ 2432296 w 4183596"/>
                <a:gd name="connsiteY11" fmla="*/ 2961276 h 8346397"/>
                <a:gd name="connsiteX12" fmla="*/ 2387052 w 4183596"/>
                <a:gd name="connsiteY12" fmla="*/ 2954132 h 8346397"/>
                <a:gd name="connsiteX13" fmla="*/ 2365621 w 4183596"/>
                <a:gd name="connsiteY13" fmla="*/ 2958895 h 8346397"/>
                <a:gd name="connsiteX14" fmla="*/ 2315615 w 4183596"/>
                <a:gd name="connsiteY14" fmla="*/ 2896982 h 8346397"/>
                <a:gd name="connsiteX15" fmla="*/ 2234652 w 4183596"/>
                <a:gd name="connsiteY15" fmla="*/ 2880313 h 8346397"/>
                <a:gd name="connsiteX16" fmla="*/ 2182265 w 4183596"/>
                <a:gd name="connsiteY16" fmla="*/ 2811257 h 8346397"/>
                <a:gd name="connsiteX17" fmla="*/ 2115590 w 4183596"/>
                <a:gd name="connsiteY17" fmla="*/ 2727913 h 8346397"/>
                <a:gd name="connsiteX18" fmla="*/ 2091777 w 4183596"/>
                <a:gd name="connsiteY18" fmla="*/ 2670763 h 8346397"/>
                <a:gd name="connsiteX19" fmla="*/ 2006845 w 4183596"/>
                <a:gd name="connsiteY19" fmla="*/ 2527095 h 8346397"/>
                <a:gd name="connsiteX20" fmla="*/ 1953665 w 4183596"/>
                <a:gd name="connsiteY20" fmla="*/ 2451688 h 8346397"/>
                <a:gd name="connsiteX21" fmla="*/ 2006052 w 4183596"/>
                <a:gd name="connsiteY21" fmla="*/ 2337388 h 8346397"/>
                <a:gd name="connsiteX22" fmla="*/ 2072727 w 4183596"/>
                <a:gd name="connsiteY22" fmla="*/ 2256426 h 8346397"/>
                <a:gd name="connsiteX23" fmla="*/ 2056058 w 4183596"/>
                <a:gd name="connsiteY23" fmla="*/ 2223088 h 8346397"/>
                <a:gd name="connsiteX24" fmla="*/ 2067965 w 4183596"/>
                <a:gd name="connsiteY24" fmla="*/ 2130220 h 8346397"/>
                <a:gd name="connsiteX25" fmla="*/ 2137021 w 4183596"/>
                <a:gd name="connsiteY25" fmla="*/ 1992107 h 8346397"/>
                <a:gd name="connsiteX26" fmla="*/ 2165596 w 4183596"/>
                <a:gd name="connsiteY26" fmla="*/ 1944482 h 8346397"/>
                <a:gd name="connsiteX27" fmla="*/ 2203696 w 4183596"/>
                <a:gd name="connsiteY27" fmla="*/ 1937338 h 8346397"/>
                <a:gd name="connsiteX28" fmla="*/ 2198933 w 4183596"/>
                <a:gd name="connsiteY28" fmla="*/ 1906382 h 8346397"/>
                <a:gd name="connsiteX29" fmla="*/ 2406102 w 4183596"/>
                <a:gd name="connsiteY29" fmla="*/ 1782557 h 8346397"/>
                <a:gd name="connsiteX30" fmla="*/ 2494208 w 4183596"/>
                <a:gd name="connsiteY30" fmla="*/ 1715882 h 8346397"/>
                <a:gd name="connsiteX31" fmla="*/ 2513258 w 4183596"/>
                <a:gd name="connsiteY31" fmla="*/ 1630157 h 8346397"/>
                <a:gd name="connsiteX32" fmla="*/ 2522784 w 4183596"/>
                <a:gd name="connsiteY32" fmla="*/ 1584913 h 8346397"/>
                <a:gd name="connsiteX33" fmla="*/ 2577552 w 4183596"/>
                <a:gd name="connsiteY33" fmla="*/ 1527763 h 8346397"/>
                <a:gd name="connsiteX34" fmla="*/ 2606127 w 4183596"/>
                <a:gd name="connsiteY34" fmla="*/ 1499188 h 8346397"/>
                <a:gd name="connsiteX35" fmla="*/ 2634702 w 4183596"/>
                <a:gd name="connsiteY35" fmla="*/ 1492045 h 8346397"/>
                <a:gd name="connsiteX36" fmla="*/ 2672802 w 4183596"/>
                <a:gd name="connsiteY36" fmla="*/ 1368220 h 8346397"/>
                <a:gd name="connsiteX37" fmla="*/ 2806153 w 4183596"/>
                <a:gd name="connsiteY37" fmla="*/ 1334883 h 8346397"/>
                <a:gd name="connsiteX38" fmla="*/ 2944265 w 4183596"/>
                <a:gd name="connsiteY38" fmla="*/ 1325357 h 8346397"/>
                <a:gd name="connsiteX39" fmla="*/ 2968077 w 4183596"/>
                <a:gd name="connsiteY39" fmla="*/ 1206295 h 8346397"/>
                <a:gd name="connsiteX40" fmla="*/ 3049040 w 4183596"/>
                <a:gd name="connsiteY40" fmla="*/ 1169783 h 8346397"/>
                <a:gd name="connsiteX41" fmla="*/ 3153814 w 4183596"/>
                <a:gd name="connsiteY41" fmla="*/ 1125332 h 8346397"/>
                <a:gd name="connsiteX42" fmla="*/ 3225252 w 4183596"/>
                <a:gd name="connsiteY42" fmla="*/ 1049132 h 8346397"/>
                <a:gd name="connsiteX43" fmla="*/ 3310977 w 4183596"/>
                <a:gd name="connsiteY43" fmla="*/ 996745 h 8346397"/>
                <a:gd name="connsiteX44" fmla="*/ 3056977 w 4183596"/>
                <a:gd name="connsiteY44" fmla="*/ 982457 h 8346397"/>
                <a:gd name="connsiteX45" fmla="*/ 2958552 w 4183596"/>
                <a:gd name="connsiteY45" fmla="*/ 976107 h 8346397"/>
                <a:gd name="connsiteX46" fmla="*/ 2926802 w 4183596"/>
                <a:gd name="connsiteY46" fmla="*/ 906257 h 8346397"/>
                <a:gd name="connsiteX47" fmla="*/ 2866477 w 4183596"/>
                <a:gd name="connsiteY47" fmla="*/ 893559 h 8346397"/>
                <a:gd name="connsiteX48" fmla="*/ 2799802 w 4183596"/>
                <a:gd name="connsiteY48" fmla="*/ 874507 h 8346397"/>
                <a:gd name="connsiteX49" fmla="*/ 2761702 w 4183596"/>
                <a:gd name="connsiteY49" fmla="*/ 807832 h 8346397"/>
                <a:gd name="connsiteX50" fmla="*/ 2609302 w 4183596"/>
                <a:gd name="connsiteY50" fmla="*/ 760207 h 8346397"/>
                <a:gd name="connsiteX51" fmla="*/ 2580727 w 4183596"/>
                <a:gd name="connsiteY51" fmla="*/ 604632 h 8346397"/>
                <a:gd name="connsiteX52" fmla="*/ 2526752 w 4183596"/>
                <a:gd name="connsiteY52" fmla="*/ 531609 h 8346397"/>
                <a:gd name="connsiteX53" fmla="*/ 2596602 w 4183596"/>
                <a:gd name="connsiteY53" fmla="*/ 407782 h 8346397"/>
                <a:gd name="connsiteX54" fmla="*/ 2629939 w 4183596"/>
                <a:gd name="connsiteY54" fmla="*/ 310947 h 8346397"/>
                <a:gd name="connsiteX55" fmla="*/ 2517227 w 4183596"/>
                <a:gd name="connsiteY55" fmla="*/ 239507 h 8346397"/>
                <a:gd name="connsiteX56" fmla="*/ 2402927 w 4183596"/>
                <a:gd name="connsiteY56" fmla="*/ 271257 h 8346397"/>
                <a:gd name="connsiteX57" fmla="*/ 2275927 w 4183596"/>
                <a:gd name="connsiteY57" fmla="*/ 198232 h 8346397"/>
                <a:gd name="connsiteX58" fmla="*/ 2133052 w 4183596"/>
                <a:gd name="connsiteY58" fmla="*/ 233157 h 8346397"/>
                <a:gd name="connsiteX59" fmla="*/ 1913977 w 4183596"/>
                <a:gd name="connsiteY59" fmla="*/ 36309 h 8346397"/>
                <a:gd name="connsiteX60" fmla="*/ 1777452 w 4183596"/>
                <a:gd name="connsiteY60" fmla="*/ 13289 h 8346397"/>
                <a:gd name="connsiteX61" fmla="*/ 1703633 w 4183596"/>
                <a:gd name="connsiteY61" fmla="*/ 41864 h 8346397"/>
                <a:gd name="connsiteX62" fmla="*/ 1615527 w 4183596"/>
                <a:gd name="connsiteY62" fmla="*/ 75203 h 8346397"/>
                <a:gd name="connsiteX63" fmla="*/ 1515515 w 4183596"/>
                <a:gd name="connsiteY63" fmla="*/ 129971 h 8346397"/>
                <a:gd name="connsiteX64" fmla="*/ 1525040 w 4183596"/>
                <a:gd name="connsiteY64" fmla="*/ 194264 h 8346397"/>
                <a:gd name="connsiteX65" fmla="*/ 1505990 w 4183596"/>
                <a:gd name="connsiteY65" fmla="*/ 251415 h 8346397"/>
                <a:gd name="connsiteX66" fmla="*/ 1413121 w 4183596"/>
                <a:gd name="connsiteY66" fmla="*/ 270464 h 8346397"/>
                <a:gd name="connsiteX67" fmla="*/ 1339302 w 4183596"/>
                <a:gd name="connsiteY67" fmla="*/ 306184 h 8346397"/>
                <a:gd name="connsiteX68" fmla="*/ 1260721 w 4183596"/>
                <a:gd name="connsiteY68" fmla="*/ 346665 h 8346397"/>
                <a:gd name="connsiteX69" fmla="*/ 1191665 w 4183596"/>
                <a:gd name="connsiteY69" fmla="*/ 272847 h 8346397"/>
                <a:gd name="connsiteX70" fmla="*/ 1082127 w 4183596"/>
                <a:gd name="connsiteY70" fmla="*/ 353809 h 8346397"/>
                <a:gd name="connsiteX71" fmla="*/ 1020215 w 4183596"/>
                <a:gd name="connsiteY71" fmla="*/ 420484 h 8346397"/>
                <a:gd name="connsiteX72" fmla="*/ 858290 w 4183596"/>
                <a:gd name="connsiteY72" fmla="*/ 301422 h 8346397"/>
                <a:gd name="connsiteX73" fmla="*/ 796377 w 4183596"/>
                <a:gd name="connsiteY73" fmla="*/ 406196 h 8346397"/>
                <a:gd name="connsiteX74" fmla="*/ 755896 w 4183596"/>
                <a:gd name="connsiteY74" fmla="*/ 341903 h 8346397"/>
                <a:gd name="connsiteX75" fmla="*/ 689221 w 4183596"/>
                <a:gd name="connsiteY75" fmla="*/ 270465 h 8346397"/>
                <a:gd name="connsiteX76" fmla="*/ 667790 w 4183596"/>
                <a:gd name="connsiteY76" fmla="*/ 313328 h 8346397"/>
                <a:gd name="connsiteX77" fmla="*/ 620165 w 4183596"/>
                <a:gd name="connsiteY77" fmla="*/ 382384 h 8346397"/>
                <a:gd name="connsiteX78" fmla="*/ 589208 w 4183596"/>
                <a:gd name="connsiteY78" fmla="*/ 396672 h 8346397"/>
                <a:gd name="connsiteX79" fmla="*/ 498721 w 4183596"/>
                <a:gd name="connsiteY79" fmla="*/ 482397 h 8346397"/>
                <a:gd name="connsiteX80" fmla="*/ 396327 w 4183596"/>
                <a:gd name="connsiteY80" fmla="*/ 380003 h 8346397"/>
                <a:gd name="connsiteX81" fmla="*/ 243927 w 4183596"/>
                <a:gd name="connsiteY81" fmla="*/ 294278 h 8346397"/>
                <a:gd name="connsiteX82" fmla="*/ 174871 w 4183596"/>
                <a:gd name="connsiteY82" fmla="*/ 327615 h 8346397"/>
                <a:gd name="connsiteX83" fmla="*/ 127246 w 4183596"/>
                <a:gd name="connsiteY83" fmla="*/ 410959 h 8346397"/>
                <a:gd name="connsiteX84" fmla="*/ 43902 w 4183596"/>
                <a:gd name="connsiteY84" fmla="*/ 472872 h 8346397"/>
                <a:gd name="connsiteX85" fmla="*/ 8183 w 4183596"/>
                <a:gd name="connsiteY85" fmla="*/ 484778 h 8346397"/>
                <a:gd name="connsiteX86" fmla="*/ 198683 w 4183596"/>
                <a:gd name="connsiteY86" fmla="*/ 689565 h 8346397"/>
                <a:gd name="connsiteX87" fmla="*/ 265359 w 4183596"/>
                <a:gd name="connsiteY87" fmla="*/ 706234 h 8346397"/>
                <a:gd name="connsiteX88" fmla="*/ 298697 w 4183596"/>
                <a:gd name="connsiteY88" fmla="*/ 730047 h 8346397"/>
                <a:gd name="connsiteX89" fmla="*/ 296315 w 4183596"/>
                <a:gd name="connsiteY89" fmla="*/ 901496 h 8346397"/>
                <a:gd name="connsiteX90" fmla="*/ 362990 w 4183596"/>
                <a:gd name="connsiteY90" fmla="*/ 906259 h 8346397"/>
                <a:gd name="connsiteX91" fmla="*/ 401090 w 4183596"/>
                <a:gd name="connsiteY91" fmla="*/ 856253 h 8346397"/>
                <a:gd name="connsiteX92" fmla="*/ 482052 w 4183596"/>
                <a:gd name="connsiteY92" fmla="*/ 894353 h 8346397"/>
                <a:gd name="connsiteX93" fmla="*/ 420140 w 4183596"/>
                <a:gd name="connsiteY93" fmla="*/ 1039609 h 8346397"/>
                <a:gd name="connsiteX94" fmla="*/ 434427 w 4183596"/>
                <a:gd name="connsiteY94" fmla="*/ 1087234 h 8346397"/>
                <a:gd name="connsiteX95" fmla="*/ 379658 w 4183596"/>
                <a:gd name="connsiteY95" fmla="*/ 1139622 h 8346397"/>
                <a:gd name="connsiteX96" fmla="*/ 415377 w 4183596"/>
                <a:gd name="connsiteY96" fmla="*/ 1168196 h 8346397"/>
                <a:gd name="connsiteX97" fmla="*/ 486815 w 4183596"/>
                <a:gd name="connsiteY97" fmla="*/ 1256303 h 8346397"/>
                <a:gd name="connsiteX98" fmla="*/ 527296 w 4183596"/>
                <a:gd name="connsiteY98" fmla="*/ 1344409 h 8346397"/>
                <a:gd name="connsiteX99" fmla="*/ 636833 w 4183596"/>
                <a:gd name="connsiteY99" fmla="*/ 1396797 h 8346397"/>
                <a:gd name="connsiteX100" fmla="*/ 746371 w 4183596"/>
                <a:gd name="connsiteY100" fmla="*/ 1420609 h 8346397"/>
                <a:gd name="connsiteX101" fmla="*/ 829715 w 4183596"/>
                <a:gd name="connsiteY101" fmla="*/ 1468234 h 8346397"/>
                <a:gd name="connsiteX102" fmla="*/ 913058 w 4183596"/>
                <a:gd name="connsiteY102" fmla="*/ 1442040 h 8346397"/>
                <a:gd name="connsiteX103" fmla="*/ 994021 w 4183596"/>
                <a:gd name="connsiteY103" fmla="*/ 1368222 h 8346397"/>
                <a:gd name="connsiteX104" fmla="*/ 1103558 w 4183596"/>
                <a:gd name="connsiteY104" fmla="*/ 1351553 h 8346397"/>
                <a:gd name="connsiteX105" fmla="*/ 1170233 w 4183596"/>
                <a:gd name="connsiteY105" fmla="*/ 1356315 h 8346397"/>
                <a:gd name="connsiteX106" fmla="*/ 1329777 w 4183596"/>
                <a:gd name="connsiteY106" fmla="*/ 1465853 h 8346397"/>
                <a:gd name="connsiteX107" fmla="*/ 1389308 w 4183596"/>
                <a:gd name="connsiteY107" fmla="*/ 1494428 h 8346397"/>
                <a:gd name="connsiteX108" fmla="*/ 1260721 w 4183596"/>
                <a:gd name="connsiteY108" fmla="*/ 1596822 h 8346397"/>
                <a:gd name="connsiteX109" fmla="*/ 1263102 w 4183596"/>
                <a:gd name="connsiteY109" fmla="*/ 1661115 h 8346397"/>
                <a:gd name="connsiteX110" fmla="*/ 1425027 w 4183596"/>
                <a:gd name="connsiteY110" fmla="*/ 1613490 h 8346397"/>
                <a:gd name="connsiteX111" fmla="*/ 1386927 w 4183596"/>
                <a:gd name="connsiteY111" fmla="*/ 1677784 h 8346397"/>
                <a:gd name="connsiteX112" fmla="*/ 1405977 w 4183596"/>
                <a:gd name="connsiteY112" fmla="*/ 1751603 h 8346397"/>
                <a:gd name="connsiteX113" fmla="*/ 1517896 w 4183596"/>
                <a:gd name="connsiteY113" fmla="*/ 1787322 h 8346397"/>
                <a:gd name="connsiteX114" fmla="*/ 1591715 w 4183596"/>
                <a:gd name="connsiteY114" fmla="*/ 1803990 h 8346397"/>
                <a:gd name="connsiteX115" fmla="*/ 1501227 w 4183596"/>
                <a:gd name="connsiteY115" fmla="*/ 1934959 h 8346397"/>
                <a:gd name="connsiteX116" fmla="*/ 1494083 w 4183596"/>
                <a:gd name="connsiteY116" fmla="*/ 1984965 h 8346397"/>
                <a:gd name="connsiteX117" fmla="*/ 1422646 w 4183596"/>
                <a:gd name="connsiteY117" fmla="*/ 2020684 h 8346397"/>
                <a:gd name="connsiteX118" fmla="*/ 1391690 w 4183596"/>
                <a:gd name="connsiteY118" fmla="*/ 2082597 h 8346397"/>
                <a:gd name="connsiteX119" fmla="*/ 1260721 w 4183596"/>
                <a:gd name="connsiteY119" fmla="*/ 2056403 h 8346397"/>
                <a:gd name="connsiteX120" fmla="*/ 1139277 w 4183596"/>
                <a:gd name="connsiteY120" fmla="*/ 2056402 h 8346397"/>
                <a:gd name="connsiteX121" fmla="*/ 1072602 w 4183596"/>
                <a:gd name="connsiteY121" fmla="*/ 2084978 h 8346397"/>
                <a:gd name="connsiteX122" fmla="*/ 1065458 w 4183596"/>
                <a:gd name="connsiteY122" fmla="*/ 2184990 h 8346397"/>
                <a:gd name="connsiteX123" fmla="*/ 977352 w 4183596"/>
                <a:gd name="connsiteY123" fmla="*/ 2273097 h 8346397"/>
                <a:gd name="connsiteX124" fmla="*/ 1120227 w 4183596"/>
                <a:gd name="connsiteY124" fmla="*/ 2335009 h 8346397"/>
                <a:gd name="connsiteX125" fmla="*/ 1170234 w 4183596"/>
                <a:gd name="connsiteY125" fmla="*/ 2370727 h 8346397"/>
                <a:gd name="connsiteX126" fmla="*/ 1222621 w 4183596"/>
                <a:gd name="connsiteY126" fmla="*/ 2387397 h 8346397"/>
                <a:gd name="connsiteX127" fmla="*/ 1272627 w 4183596"/>
                <a:gd name="connsiteY127" fmla="*/ 2437403 h 8346397"/>
                <a:gd name="connsiteX128" fmla="*/ 1329777 w 4183596"/>
                <a:gd name="connsiteY128" fmla="*/ 2458834 h 8346397"/>
                <a:gd name="connsiteX129" fmla="*/ 1422646 w 4183596"/>
                <a:gd name="connsiteY129" fmla="*/ 2535034 h 8346397"/>
                <a:gd name="connsiteX130" fmla="*/ 1508371 w 4183596"/>
                <a:gd name="connsiteY130" fmla="*/ 2568373 h 8346397"/>
                <a:gd name="connsiteX131" fmla="*/ 1641721 w 4183596"/>
                <a:gd name="connsiteY131" fmla="*/ 2716009 h 8346397"/>
                <a:gd name="connsiteX132" fmla="*/ 1725065 w 4183596"/>
                <a:gd name="connsiteY132" fmla="*/ 2870790 h 8346397"/>
                <a:gd name="connsiteX133" fmla="*/ 1850477 w 4183596"/>
                <a:gd name="connsiteY133" fmla="*/ 2931907 h 8346397"/>
                <a:gd name="connsiteX134" fmla="*/ 1896514 w 4183596"/>
                <a:gd name="connsiteY134" fmla="*/ 2977947 h 8346397"/>
                <a:gd name="connsiteX135" fmla="*/ 1927471 w 4183596"/>
                <a:gd name="connsiteY135" fmla="*/ 3082722 h 8346397"/>
                <a:gd name="connsiteX136" fmla="*/ 1989383 w 4183596"/>
                <a:gd name="connsiteY136" fmla="*/ 3185115 h 8346397"/>
                <a:gd name="connsiteX137" fmla="*/ 2051296 w 4183596"/>
                <a:gd name="connsiteY137" fmla="*/ 3223215 h 8346397"/>
                <a:gd name="connsiteX138" fmla="*/ 2182265 w 4183596"/>
                <a:gd name="connsiteY138" fmla="*/ 3370853 h 8346397"/>
                <a:gd name="connsiteX139" fmla="*/ 2325139 w 4183596"/>
                <a:gd name="connsiteY139" fmla="*/ 3447053 h 8346397"/>
                <a:gd name="connsiteX140" fmla="*/ 2384671 w 4183596"/>
                <a:gd name="connsiteY140" fmla="*/ 3532778 h 8346397"/>
                <a:gd name="connsiteX141" fmla="*/ 2432296 w 4183596"/>
                <a:gd name="connsiteY141" fmla="*/ 3599453 h 8346397"/>
                <a:gd name="connsiteX142" fmla="*/ 2479921 w 4183596"/>
                <a:gd name="connsiteY142" fmla="*/ 3589929 h 8346397"/>
                <a:gd name="connsiteX143" fmla="*/ 2484683 w 4183596"/>
                <a:gd name="connsiteY143" fmla="*/ 3742328 h 8346397"/>
                <a:gd name="connsiteX144" fmla="*/ 2537071 w 4183596"/>
                <a:gd name="connsiteY144" fmla="*/ 3835197 h 8346397"/>
                <a:gd name="connsiteX145" fmla="*/ 2529927 w 4183596"/>
                <a:gd name="connsiteY145" fmla="*/ 3873297 h 8346397"/>
                <a:gd name="connsiteX146" fmla="*/ 2598983 w 4183596"/>
                <a:gd name="connsiteY146" fmla="*/ 3909015 h 8346397"/>
                <a:gd name="connsiteX147" fmla="*/ 2656133 w 4183596"/>
                <a:gd name="connsiteY147" fmla="*/ 3854247 h 8346397"/>
                <a:gd name="connsiteX148" fmla="*/ 2689471 w 4183596"/>
                <a:gd name="connsiteY148" fmla="*/ 3937590 h 8346397"/>
                <a:gd name="connsiteX149" fmla="*/ 2734715 w 4183596"/>
                <a:gd name="connsiteY149" fmla="*/ 3982834 h 8346397"/>
                <a:gd name="connsiteX150" fmla="*/ 2808533 w 4183596"/>
                <a:gd name="connsiteY150" fmla="*/ 4006647 h 8346397"/>
                <a:gd name="connsiteX151" fmla="*/ 2860921 w 4183596"/>
                <a:gd name="connsiteY151" fmla="*/ 4075703 h 8346397"/>
                <a:gd name="connsiteX152" fmla="*/ 2946646 w 4183596"/>
                <a:gd name="connsiteY152" fmla="*/ 4130472 h 8346397"/>
                <a:gd name="connsiteX153" fmla="*/ 2999033 w 4183596"/>
                <a:gd name="connsiteY153" fmla="*/ 4163809 h 8346397"/>
                <a:gd name="connsiteX154" fmla="*/ 2870446 w 4183596"/>
                <a:gd name="connsiteY154" fmla="*/ 4256678 h 8346397"/>
                <a:gd name="connsiteX155" fmla="*/ 2868064 w 4183596"/>
                <a:gd name="connsiteY155" fmla="*/ 4311446 h 8346397"/>
                <a:gd name="connsiteX156" fmla="*/ 2970458 w 4183596"/>
                <a:gd name="connsiteY156" fmla="*/ 4428128 h 8346397"/>
                <a:gd name="connsiteX157" fmla="*/ 3065708 w 4183596"/>
                <a:gd name="connsiteY157" fmla="*/ 4490040 h 8346397"/>
                <a:gd name="connsiteX158" fmla="*/ 3096665 w 4183596"/>
                <a:gd name="connsiteY158" fmla="*/ 4528140 h 8346397"/>
                <a:gd name="connsiteX159" fmla="*/ 3082377 w 4183596"/>
                <a:gd name="connsiteY159" fmla="*/ 4609103 h 8346397"/>
                <a:gd name="connsiteX160" fmla="*/ 3077615 w 4183596"/>
                <a:gd name="connsiteY160" fmla="*/ 4692447 h 8346397"/>
                <a:gd name="connsiteX161" fmla="*/ 3034752 w 4183596"/>
                <a:gd name="connsiteY161" fmla="*/ 4701972 h 8346397"/>
                <a:gd name="connsiteX162" fmla="*/ 3008558 w 4183596"/>
                <a:gd name="connsiteY162" fmla="*/ 4718640 h 8346397"/>
                <a:gd name="connsiteX163" fmla="*/ 3053802 w 4183596"/>
                <a:gd name="connsiteY163" fmla="*/ 4795632 h 8346397"/>
                <a:gd name="connsiteX164" fmla="*/ 3037133 w 4183596"/>
                <a:gd name="connsiteY164" fmla="*/ 4868659 h 8346397"/>
                <a:gd name="connsiteX165" fmla="*/ 3020465 w 4183596"/>
                <a:gd name="connsiteY165" fmla="*/ 5004390 h 8346397"/>
                <a:gd name="connsiteX166" fmla="*/ 2982365 w 4183596"/>
                <a:gd name="connsiteY166" fmla="*/ 5044872 h 8346397"/>
                <a:gd name="connsiteX167" fmla="*/ 2965696 w 4183596"/>
                <a:gd name="connsiteY167" fmla="*/ 5166315 h 8346397"/>
                <a:gd name="connsiteX168" fmla="*/ 2937121 w 4183596"/>
                <a:gd name="connsiteY168" fmla="*/ 5285378 h 8346397"/>
                <a:gd name="connsiteX169" fmla="*/ 2989508 w 4183596"/>
                <a:gd name="connsiteY169" fmla="*/ 5302047 h 8346397"/>
                <a:gd name="connsiteX170" fmla="*/ 2987127 w 4183596"/>
                <a:gd name="connsiteY170" fmla="*/ 5347290 h 8346397"/>
                <a:gd name="connsiteX171" fmla="*/ 2984746 w 4183596"/>
                <a:gd name="connsiteY171" fmla="*/ 5402059 h 8346397"/>
                <a:gd name="connsiteX172" fmla="*/ 3041896 w 4183596"/>
                <a:gd name="connsiteY172" fmla="*/ 5471115 h 8346397"/>
                <a:gd name="connsiteX173" fmla="*/ 3089521 w 4183596"/>
                <a:gd name="connsiteY173" fmla="*/ 5597322 h 8346397"/>
                <a:gd name="connsiteX174" fmla="*/ 2996652 w 4183596"/>
                <a:gd name="connsiteY174" fmla="*/ 5887834 h 8346397"/>
                <a:gd name="connsiteX175" fmla="*/ 3018083 w 4183596"/>
                <a:gd name="connsiteY175" fmla="*/ 5942603 h 8346397"/>
                <a:gd name="connsiteX176" fmla="*/ 3044277 w 4183596"/>
                <a:gd name="connsiteY176" fmla="*/ 5994990 h 8346397"/>
                <a:gd name="connsiteX177" fmla="*/ 3049040 w 4183596"/>
                <a:gd name="connsiteY177" fmla="*/ 6099765 h 8346397"/>
                <a:gd name="connsiteX178" fmla="*/ 3028402 w 4183596"/>
                <a:gd name="connsiteY178" fmla="*/ 6195807 h 8346397"/>
                <a:gd name="connsiteX179" fmla="*/ 2956170 w 4183596"/>
                <a:gd name="connsiteY179" fmla="*/ 6259310 h 8346397"/>
                <a:gd name="connsiteX180" fmla="*/ 2920452 w 4183596"/>
                <a:gd name="connsiteY180" fmla="*/ 6240259 h 8346397"/>
                <a:gd name="connsiteX181" fmla="*/ 2849015 w 4183596"/>
                <a:gd name="connsiteY181" fmla="*/ 6252165 h 8346397"/>
                <a:gd name="connsiteX182" fmla="*/ 2713283 w 4183596"/>
                <a:gd name="connsiteY182" fmla="*/ 6364084 h 8346397"/>
                <a:gd name="connsiteX183" fmla="*/ 2606127 w 4183596"/>
                <a:gd name="connsiteY183" fmla="*/ 6349797 h 8346397"/>
                <a:gd name="connsiteX184" fmla="*/ 2575171 w 4183596"/>
                <a:gd name="connsiteY184" fmla="*/ 6378372 h 8346397"/>
                <a:gd name="connsiteX185" fmla="*/ 2508495 w 4183596"/>
                <a:gd name="connsiteY185" fmla="*/ 6423614 h 8346397"/>
                <a:gd name="connsiteX186" fmla="*/ 2391815 w 4183596"/>
                <a:gd name="connsiteY186" fmla="*/ 6411709 h 8346397"/>
                <a:gd name="connsiteX187" fmla="*/ 2368002 w 4183596"/>
                <a:gd name="connsiteY187" fmla="*/ 6528390 h 8346397"/>
                <a:gd name="connsiteX188" fmla="*/ 2363240 w 4183596"/>
                <a:gd name="connsiteY188" fmla="*/ 6564109 h 8346397"/>
                <a:gd name="connsiteX189" fmla="*/ 2339428 w 4183596"/>
                <a:gd name="connsiteY189" fmla="*/ 6583159 h 8346397"/>
                <a:gd name="connsiteX190" fmla="*/ 2141783 w 4183596"/>
                <a:gd name="connsiteY190" fmla="*/ 6535534 h 8346397"/>
                <a:gd name="connsiteX191" fmla="*/ 2103683 w 4183596"/>
                <a:gd name="connsiteY191" fmla="*/ 6587922 h 8346397"/>
                <a:gd name="connsiteX192" fmla="*/ 2072727 w 4183596"/>
                <a:gd name="connsiteY192" fmla="*/ 6683172 h 8346397"/>
                <a:gd name="connsiteX193" fmla="*/ 2039389 w 4183596"/>
                <a:gd name="connsiteY193" fmla="*/ 6747465 h 8346397"/>
                <a:gd name="connsiteX194" fmla="*/ 2051296 w 4183596"/>
                <a:gd name="connsiteY194" fmla="*/ 6809378 h 8346397"/>
                <a:gd name="connsiteX195" fmla="*/ 2184646 w 4183596"/>
                <a:gd name="connsiteY195" fmla="*/ 6921297 h 8346397"/>
                <a:gd name="connsiteX196" fmla="*/ 2253702 w 4183596"/>
                <a:gd name="connsiteY196" fmla="*/ 6954634 h 8346397"/>
                <a:gd name="connsiteX197" fmla="*/ 2237033 w 4183596"/>
                <a:gd name="connsiteY197" fmla="*/ 6978447 h 8346397"/>
                <a:gd name="connsiteX198" fmla="*/ 2201315 w 4183596"/>
                <a:gd name="connsiteY198" fmla="*/ 6997497 h 8346397"/>
                <a:gd name="connsiteX199" fmla="*/ 2234652 w 4183596"/>
                <a:gd name="connsiteY199" fmla="*/ 7073697 h 8346397"/>
                <a:gd name="connsiteX200" fmla="*/ 2203696 w 4183596"/>
                <a:gd name="connsiteY200" fmla="*/ 7095128 h 8346397"/>
                <a:gd name="connsiteX201" fmla="*/ 2098921 w 4183596"/>
                <a:gd name="connsiteY201" fmla="*/ 7033215 h 8346397"/>
                <a:gd name="connsiteX202" fmla="*/ 2056058 w 4183596"/>
                <a:gd name="connsiteY202" fmla="*/ 7059409 h 8346397"/>
                <a:gd name="connsiteX203" fmla="*/ 1996527 w 4183596"/>
                <a:gd name="connsiteY203" fmla="*/ 6957015 h 8346397"/>
                <a:gd name="connsiteX204" fmla="*/ 1879846 w 4183596"/>
                <a:gd name="connsiteY204" fmla="*/ 6983209 h 8346397"/>
                <a:gd name="connsiteX205" fmla="*/ 1815552 w 4183596"/>
                <a:gd name="connsiteY205" fmla="*/ 6987972 h 8346397"/>
                <a:gd name="connsiteX206" fmla="*/ 1765546 w 4183596"/>
                <a:gd name="connsiteY206" fmla="*/ 6983210 h 8346397"/>
                <a:gd name="connsiteX207" fmla="*/ 1708396 w 4183596"/>
                <a:gd name="connsiteY207" fmla="*/ 7028453 h 8346397"/>
                <a:gd name="connsiteX208" fmla="*/ 1529802 w 4183596"/>
                <a:gd name="connsiteY208" fmla="*/ 6987972 h 8346397"/>
                <a:gd name="connsiteX209" fmla="*/ 1553614 w 4183596"/>
                <a:gd name="connsiteY209" fmla="*/ 7114178 h 8346397"/>
                <a:gd name="connsiteX210" fmla="*/ 1477415 w 4183596"/>
                <a:gd name="connsiteY210" fmla="*/ 7159422 h 8346397"/>
                <a:gd name="connsiteX211" fmla="*/ 1415502 w 4183596"/>
                <a:gd name="connsiteY211" fmla="*/ 7226096 h 8346397"/>
                <a:gd name="connsiteX212" fmla="*/ 1265483 w 4183596"/>
                <a:gd name="connsiteY212" fmla="*/ 7218953 h 8346397"/>
                <a:gd name="connsiteX213" fmla="*/ 1213096 w 4183596"/>
                <a:gd name="connsiteY213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49065 w 4183596"/>
                <a:gd name="connsiteY8" fmla="*/ 3892345 h 8346397"/>
                <a:gd name="connsiteX9" fmla="*/ 2996652 w 4183596"/>
                <a:gd name="connsiteY9" fmla="*/ 3739945 h 8346397"/>
                <a:gd name="connsiteX10" fmla="*/ 2591839 w 4183596"/>
                <a:gd name="connsiteY10" fmla="*/ 3354183 h 8346397"/>
                <a:gd name="connsiteX11" fmla="*/ 2468015 w 4183596"/>
                <a:gd name="connsiteY11" fmla="*/ 3049382 h 8346397"/>
                <a:gd name="connsiteX12" fmla="*/ 2432296 w 4183596"/>
                <a:gd name="connsiteY12" fmla="*/ 2961276 h 8346397"/>
                <a:gd name="connsiteX13" fmla="*/ 2387052 w 4183596"/>
                <a:gd name="connsiteY13" fmla="*/ 2954132 h 8346397"/>
                <a:gd name="connsiteX14" fmla="*/ 2365621 w 4183596"/>
                <a:gd name="connsiteY14" fmla="*/ 2958895 h 8346397"/>
                <a:gd name="connsiteX15" fmla="*/ 2315615 w 4183596"/>
                <a:gd name="connsiteY15" fmla="*/ 2896982 h 8346397"/>
                <a:gd name="connsiteX16" fmla="*/ 2234652 w 4183596"/>
                <a:gd name="connsiteY16" fmla="*/ 2880313 h 8346397"/>
                <a:gd name="connsiteX17" fmla="*/ 2182265 w 4183596"/>
                <a:gd name="connsiteY17" fmla="*/ 2811257 h 8346397"/>
                <a:gd name="connsiteX18" fmla="*/ 2115590 w 4183596"/>
                <a:gd name="connsiteY18" fmla="*/ 2727913 h 8346397"/>
                <a:gd name="connsiteX19" fmla="*/ 2091777 w 4183596"/>
                <a:gd name="connsiteY19" fmla="*/ 2670763 h 8346397"/>
                <a:gd name="connsiteX20" fmla="*/ 2006845 w 4183596"/>
                <a:gd name="connsiteY20" fmla="*/ 2527095 h 8346397"/>
                <a:gd name="connsiteX21" fmla="*/ 1953665 w 4183596"/>
                <a:gd name="connsiteY21" fmla="*/ 2451688 h 8346397"/>
                <a:gd name="connsiteX22" fmla="*/ 2006052 w 4183596"/>
                <a:gd name="connsiteY22" fmla="*/ 2337388 h 8346397"/>
                <a:gd name="connsiteX23" fmla="*/ 2072727 w 4183596"/>
                <a:gd name="connsiteY23" fmla="*/ 2256426 h 8346397"/>
                <a:gd name="connsiteX24" fmla="*/ 2056058 w 4183596"/>
                <a:gd name="connsiteY24" fmla="*/ 2223088 h 8346397"/>
                <a:gd name="connsiteX25" fmla="*/ 2067965 w 4183596"/>
                <a:gd name="connsiteY25" fmla="*/ 2130220 h 8346397"/>
                <a:gd name="connsiteX26" fmla="*/ 2137021 w 4183596"/>
                <a:gd name="connsiteY26" fmla="*/ 1992107 h 8346397"/>
                <a:gd name="connsiteX27" fmla="*/ 2165596 w 4183596"/>
                <a:gd name="connsiteY27" fmla="*/ 1944482 h 8346397"/>
                <a:gd name="connsiteX28" fmla="*/ 2203696 w 4183596"/>
                <a:gd name="connsiteY28" fmla="*/ 1937338 h 8346397"/>
                <a:gd name="connsiteX29" fmla="*/ 2198933 w 4183596"/>
                <a:gd name="connsiteY29" fmla="*/ 1906382 h 8346397"/>
                <a:gd name="connsiteX30" fmla="*/ 2406102 w 4183596"/>
                <a:gd name="connsiteY30" fmla="*/ 1782557 h 8346397"/>
                <a:gd name="connsiteX31" fmla="*/ 2494208 w 4183596"/>
                <a:gd name="connsiteY31" fmla="*/ 1715882 h 8346397"/>
                <a:gd name="connsiteX32" fmla="*/ 2513258 w 4183596"/>
                <a:gd name="connsiteY32" fmla="*/ 1630157 h 8346397"/>
                <a:gd name="connsiteX33" fmla="*/ 2522784 w 4183596"/>
                <a:gd name="connsiteY33" fmla="*/ 1584913 h 8346397"/>
                <a:gd name="connsiteX34" fmla="*/ 2577552 w 4183596"/>
                <a:gd name="connsiteY34" fmla="*/ 1527763 h 8346397"/>
                <a:gd name="connsiteX35" fmla="*/ 2606127 w 4183596"/>
                <a:gd name="connsiteY35" fmla="*/ 1499188 h 8346397"/>
                <a:gd name="connsiteX36" fmla="*/ 2634702 w 4183596"/>
                <a:gd name="connsiteY36" fmla="*/ 1492045 h 8346397"/>
                <a:gd name="connsiteX37" fmla="*/ 2672802 w 4183596"/>
                <a:gd name="connsiteY37" fmla="*/ 1368220 h 8346397"/>
                <a:gd name="connsiteX38" fmla="*/ 2806153 w 4183596"/>
                <a:gd name="connsiteY38" fmla="*/ 1334883 h 8346397"/>
                <a:gd name="connsiteX39" fmla="*/ 2944265 w 4183596"/>
                <a:gd name="connsiteY39" fmla="*/ 1325357 h 8346397"/>
                <a:gd name="connsiteX40" fmla="*/ 2968077 w 4183596"/>
                <a:gd name="connsiteY40" fmla="*/ 1206295 h 8346397"/>
                <a:gd name="connsiteX41" fmla="*/ 3049040 w 4183596"/>
                <a:gd name="connsiteY41" fmla="*/ 1169783 h 8346397"/>
                <a:gd name="connsiteX42" fmla="*/ 3153814 w 4183596"/>
                <a:gd name="connsiteY42" fmla="*/ 1125332 h 8346397"/>
                <a:gd name="connsiteX43" fmla="*/ 3225252 w 4183596"/>
                <a:gd name="connsiteY43" fmla="*/ 1049132 h 8346397"/>
                <a:gd name="connsiteX44" fmla="*/ 3310977 w 4183596"/>
                <a:gd name="connsiteY44" fmla="*/ 996745 h 8346397"/>
                <a:gd name="connsiteX45" fmla="*/ 3056977 w 4183596"/>
                <a:gd name="connsiteY45" fmla="*/ 982457 h 8346397"/>
                <a:gd name="connsiteX46" fmla="*/ 2958552 w 4183596"/>
                <a:gd name="connsiteY46" fmla="*/ 976107 h 8346397"/>
                <a:gd name="connsiteX47" fmla="*/ 2926802 w 4183596"/>
                <a:gd name="connsiteY47" fmla="*/ 906257 h 8346397"/>
                <a:gd name="connsiteX48" fmla="*/ 2866477 w 4183596"/>
                <a:gd name="connsiteY48" fmla="*/ 893559 h 8346397"/>
                <a:gd name="connsiteX49" fmla="*/ 2799802 w 4183596"/>
                <a:gd name="connsiteY49" fmla="*/ 874507 h 8346397"/>
                <a:gd name="connsiteX50" fmla="*/ 2761702 w 4183596"/>
                <a:gd name="connsiteY50" fmla="*/ 807832 h 8346397"/>
                <a:gd name="connsiteX51" fmla="*/ 2609302 w 4183596"/>
                <a:gd name="connsiteY51" fmla="*/ 760207 h 8346397"/>
                <a:gd name="connsiteX52" fmla="*/ 2580727 w 4183596"/>
                <a:gd name="connsiteY52" fmla="*/ 604632 h 8346397"/>
                <a:gd name="connsiteX53" fmla="*/ 2526752 w 4183596"/>
                <a:gd name="connsiteY53" fmla="*/ 531609 h 8346397"/>
                <a:gd name="connsiteX54" fmla="*/ 2596602 w 4183596"/>
                <a:gd name="connsiteY54" fmla="*/ 407782 h 8346397"/>
                <a:gd name="connsiteX55" fmla="*/ 2629939 w 4183596"/>
                <a:gd name="connsiteY55" fmla="*/ 310947 h 8346397"/>
                <a:gd name="connsiteX56" fmla="*/ 2517227 w 4183596"/>
                <a:gd name="connsiteY56" fmla="*/ 239507 h 8346397"/>
                <a:gd name="connsiteX57" fmla="*/ 2402927 w 4183596"/>
                <a:gd name="connsiteY57" fmla="*/ 271257 h 8346397"/>
                <a:gd name="connsiteX58" fmla="*/ 2275927 w 4183596"/>
                <a:gd name="connsiteY58" fmla="*/ 198232 h 8346397"/>
                <a:gd name="connsiteX59" fmla="*/ 2133052 w 4183596"/>
                <a:gd name="connsiteY59" fmla="*/ 233157 h 8346397"/>
                <a:gd name="connsiteX60" fmla="*/ 1913977 w 4183596"/>
                <a:gd name="connsiteY60" fmla="*/ 36309 h 8346397"/>
                <a:gd name="connsiteX61" fmla="*/ 1777452 w 4183596"/>
                <a:gd name="connsiteY61" fmla="*/ 13289 h 8346397"/>
                <a:gd name="connsiteX62" fmla="*/ 1703633 w 4183596"/>
                <a:gd name="connsiteY62" fmla="*/ 41864 h 8346397"/>
                <a:gd name="connsiteX63" fmla="*/ 1615527 w 4183596"/>
                <a:gd name="connsiteY63" fmla="*/ 75203 h 8346397"/>
                <a:gd name="connsiteX64" fmla="*/ 1515515 w 4183596"/>
                <a:gd name="connsiteY64" fmla="*/ 129971 h 8346397"/>
                <a:gd name="connsiteX65" fmla="*/ 1525040 w 4183596"/>
                <a:gd name="connsiteY65" fmla="*/ 194264 h 8346397"/>
                <a:gd name="connsiteX66" fmla="*/ 1505990 w 4183596"/>
                <a:gd name="connsiteY66" fmla="*/ 251415 h 8346397"/>
                <a:gd name="connsiteX67" fmla="*/ 1413121 w 4183596"/>
                <a:gd name="connsiteY67" fmla="*/ 270464 h 8346397"/>
                <a:gd name="connsiteX68" fmla="*/ 1339302 w 4183596"/>
                <a:gd name="connsiteY68" fmla="*/ 306184 h 8346397"/>
                <a:gd name="connsiteX69" fmla="*/ 1260721 w 4183596"/>
                <a:gd name="connsiteY69" fmla="*/ 346665 h 8346397"/>
                <a:gd name="connsiteX70" fmla="*/ 1191665 w 4183596"/>
                <a:gd name="connsiteY70" fmla="*/ 272847 h 8346397"/>
                <a:gd name="connsiteX71" fmla="*/ 1082127 w 4183596"/>
                <a:gd name="connsiteY71" fmla="*/ 353809 h 8346397"/>
                <a:gd name="connsiteX72" fmla="*/ 1020215 w 4183596"/>
                <a:gd name="connsiteY72" fmla="*/ 420484 h 8346397"/>
                <a:gd name="connsiteX73" fmla="*/ 858290 w 4183596"/>
                <a:gd name="connsiteY73" fmla="*/ 301422 h 8346397"/>
                <a:gd name="connsiteX74" fmla="*/ 796377 w 4183596"/>
                <a:gd name="connsiteY74" fmla="*/ 406196 h 8346397"/>
                <a:gd name="connsiteX75" fmla="*/ 755896 w 4183596"/>
                <a:gd name="connsiteY75" fmla="*/ 341903 h 8346397"/>
                <a:gd name="connsiteX76" fmla="*/ 689221 w 4183596"/>
                <a:gd name="connsiteY76" fmla="*/ 270465 h 8346397"/>
                <a:gd name="connsiteX77" fmla="*/ 667790 w 4183596"/>
                <a:gd name="connsiteY77" fmla="*/ 313328 h 8346397"/>
                <a:gd name="connsiteX78" fmla="*/ 620165 w 4183596"/>
                <a:gd name="connsiteY78" fmla="*/ 382384 h 8346397"/>
                <a:gd name="connsiteX79" fmla="*/ 589208 w 4183596"/>
                <a:gd name="connsiteY79" fmla="*/ 396672 h 8346397"/>
                <a:gd name="connsiteX80" fmla="*/ 498721 w 4183596"/>
                <a:gd name="connsiteY80" fmla="*/ 482397 h 8346397"/>
                <a:gd name="connsiteX81" fmla="*/ 396327 w 4183596"/>
                <a:gd name="connsiteY81" fmla="*/ 380003 h 8346397"/>
                <a:gd name="connsiteX82" fmla="*/ 243927 w 4183596"/>
                <a:gd name="connsiteY82" fmla="*/ 294278 h 8346397"/>
                <a:gd name="connsiteX83" fmla="*/ 174871 w 4183596"/>
                <a:gd name="connsiteY83" fmla="*/ 327615 h 8346397"/>
                <a:gd name="connsiteX84" fmla="*/ 127246 w 4183596"/>
                <a:gd name="connsiteY84" fmla="*/ 410959 h 8346397"/>
                <a:gd name="connsiteX85" fmla="*/ 43902 w 4183596"/>
                <a:gd name="connsiteY85" fmla="*/ 472872 h 8346397"/>
                <a:gd name="connsiteX86" fmla="*/ 8183 w 4183596"/>
                <a:gd name="connsiteY86" fmla="*/ 484778 h 8346397"/>
                <a:gd name="connsiteX87" fmla="*/ 198683 w 4183596"/>
                <a:gd name="connsiteY87" fmla="*/ 689565 h 8346397"/>
                <a:gd name="connsiteX88" fmla="*/ 265359 w 4183596"/>
                <a:gd name="connsiteY88" fmla="*/ 706234 h 8346397"/>
                <a:gd name="connsiteX89" fmla="*/ 298697 w 4183596"/>
                <a:gd name="connsiteY89" fmla="*/ 730047 h 8346397"/>
                <a:gd name="connsiteX90" fmla="*/ 296315 w 4183596"/>
                <a:gd name="connsiteY90" fmla="*/ 901496 h 8346397"/>
                <a:gd name="connsiteX91" fmla="*/ 362990 w 4183596"/>
                <a:gd name="connsiteY91" fmla="*/ 906259 h 8346397"/>
                <a:gd name="connsiteX92" fmla="*/ 401090 w 4183596"/>
                <a:gd name="connsiteY92" fmla="*/ 856253 h 8346397"/>
                <a:gd name="connsiteX93" fmla="*/ 482052 w 4183596"/>
                <a:gd name="connsiteY93" fmla="*/ 894353 h 8346397"/>
                <a:gd name="connsiteX94" fmla="*/ 420140 w 4183596"/>
                <a:gd name="connsiteY94" fmla="*/ 1039609 h 8346397"/>
                <a:gd name="connsiteX95" fmla="*/ 434427 w 4183596"/>
                <a:gd name="connsiteY95" fmla="*/ 1087234 h 8346397"/>
                <a:gd name="connsiteX96" fmla="*/ 379658 w 4183596"/>
                <a:gd name="connsiteY96" fmla="*/ 1139622 h 8346397"/>
                <a:gd name="connsiteX97" fmla="*/ 415377 w 4183596"/>
                <a:gd name="connsiteY97" fmla="*/ 1168196 h 8346397"/>
                <a:gd name="connsiteX98" fmla="*/ 486815 w 4183596"/>
                <a:gd name="connsiteY98" fmla="*/ 1256303 h 8346397"/>
                <a:gd name="connsiteX99" fmla="*/ 527296 w 4183596"/>
                <a:gd name="connsiteY99" fmla="*/ 1344409 h 8346397"/>
                <a:gd name="connsiteX100" fmla="*/ 636833 w 4183596"/>
                <a:gd name="connsiteY100" fmla="*/ 1396797 h 8346397"/>
                <a:gd name="connsiteX101" fmla="*/ 746371 w 4183596"/>
                <a:gd name="connsiteY101" fmla="*/ 1420609 h 8346397"/>
                <a:gd name="connsiteX102" fmla="*/ 829715 w 4183596"/>
                <a:gd name="connsiteY102" fmla="*/ 1468234 h 8346397"/>
                <a:gd name="connsiteX103" fmla="*/ 913058 w 4183596"/>
                <a:gd name="connsiteY103" fmla="*/ 1442040 h 8346397"/>
                <a:gd name="connsiteX104" fmla="*/ 994021 w 4183596"/>
                <a:gd name="connsiteY104" fmla="*/ 1368222 h 8346397"/>
                <a:gd name="connsiteX105" fmla="*/ 1103558 w 4183596"/>
                <a:gd name="connsiteY105" fmla="*/ 1351553 h 8346397"/>
                <a:gd name="connsiteX106" fmla="*/ 1170233 w 4183596"/>
                <a:gd name="connsiteY106" fmla="*/ 1356315 h 8346397"/>
                <a:gd name="connsiteX107" fmla="*/ 1329777 w 4183596"/>
                <a:gd name="connsiteY107" fmla="*/ 1465853 h 8346397"/>
                <a:gd name="connsiteX108" fmla="*/ 1389308 w 4183596"/>
                <a:gd name="connsiteY108" fmla="*/ 1494428 h 8346397"/>
                <a:gd name="connsiteX109" fmla="*/ 1260721 w 4183596"/>
                <a:gd name="connsiteY109" fmla="*/ 1596822 h 8346397"/>
                <a:gd name="connsiteX110" fmla="*/ 1263102 w 4183596"/>
                <a:gd name="connsiteY110" fmla="*/ 1661115 h 8346397"/>
                <a:gd name="connsiteX111" fmla="*/ 1425027 w 4183596"/>
                <a:gd name="connsiteY111" fmla="*/ 1613490 h 8346397"/>
                <a:gd name="connsiteX112" fmla="*/ 1386927 w 4183596"/>
                <a:gd name="connsiteY112" fmla="*/ 1677784 h 8346397"/>
                <a:gd name="connsiteX113" fmla="*/ 1405977 w 4183596"/>
                <a:gd name="connsiteY113" fmla="*/ 1751603 h 8346397"/>
                <a:gd name="connsiteX114" fmla="*/ 1517896 w 4183596"/>
                <a:gd name="connsiteY114" fmla="*/ 1787322 h 8346397"/>
                <a:gd name="connsiteX115" fmla="*/ 1591715 w 4183596"/>
                <a:gd name="connsiteY115" fmla="*/ 1803990 h 8346397"/>
                <a:gd name="connsiteX116" fmla="*/ 1501227 w 4183596"/>
                <a:gd name="connsiteY116" fmla="*/ 1934959 h 8346397"/>
                <a:gd name="connsiteX117" fmla="*/ 1494083 w 4183596"/>
                <a:gd name="connsiteY117" fmla="*/ 1984965 h 8346397"/>
                <a:gd name="connsiteX118" fmla="*/ 1422646 w 4183596"/>
                <a:gd name="connsiteY118" fmla="*/ 2020684 h 8346397"/>
                <a:gd name="connsiteX119" fmla="*/ 1391690 w 4183596"/>
                <a:gd name="connsiteY119" fmla="*/ 2082597 h 8346397"/>
                <a:gd name="connsiteX120" fmla="*/ 1260721 w 4183596"/>
                <a:gd name="connsiteY120" fmla="*/ 2056403 h 8346397"/>
                <a:gd name="connsiteX121" fmla="*/ 1139277 w 4183596"/>
                <a:gd name="connsiteY121" fmla="*/ 2056402 h 8346397"/>
                <a:gd name="connsiteX122" fmla="*/ 1072602 w 4183596"/>
                <a:gd name="connsiteY122" fmla="*/ 2084978 h 8346397"/>
                <a:gd name="connsiteX123" fmla="*/ 1065458 w 4183596"/>
                <a:gd name="connsiteY123" fmla="*/ 2184990 h 8346397"/>
                <a:gd name="connsiteX124" fmla="*/ 977352 w 4183596"/>
                <a:gd name="connsiteY124" fmla="*/ 2273097 h 8346397"/>
                <a:gd name="connsiteX125" fmla="*/ 1120227 w 4183596"/>
                <a:gd name="connsiteY125" fmla="*/ 2335009 h 8346397"/>
                <a:gd name="connsiteX126" fmla="*/ 1170234 w 4183596"/>
                <a:gd name="connsiteY126" fmla="*/ 2370727 h 8346397"/>
                <a:gd name="connsiteX127" fmla="*/ 1222621 w 4183596"/>
                <a:gd name="connsiteY127" fmla="*/ 2387397 h 8346397"/>
                <a:gd name="connsiteX128" fmla="*/ 1272627 w 4183596"/>
                <a:gd name="connsiteY128" fmla="*/ 2437403 h 8346397"/>
                <a:gd name="connsiteX129" fmla="*/ 1329777 w 4183596"/>
                <a:gd name="connsiteY129" fmla="*/ 2458834 h 8346397"/>
                <a:gd name="connsiteX130" fmla="*/ 1422646 w 4183596"/>
                <a:gd name="connsiteY130" fmla="*/ 2535034 h 8346397"/>
                <a:gd name="connsiteX131" fmla="*/ 1508371 w 4183596"/>
                <a:gd name="connsiteY131" fmla="*/ 2568373 h 8346397"/>
                <a:gd name="connsiteX132" fmla="*/ 1641721 w 4183596"/>
                <a:gd name="connsiteY132" fmla="*/ 2716009 h 8346397"/>
                <a:gd name="connsiteX133" fmla="*/ 1725065 w 4183596"/>
                <a:gd name="connsiteY133" fmla="*/ 2870790 h 8346397"/>
                <a:gd name="connsiteX134" fmla="*/ 1850477 w 4183596"/>
                <a:gd name="connsiteY134" fmla="*/ 2931907 h 8346397"/>
                <a:gd name="connsiteX135" fmla="*/ 1896514 w 4183596"/>
                <a:gd name="connsiteY135" fmla="*/ 2977947 h 8346397"/>
                <a:gd name="connsiteX136" fmla="*/ 1927471 w 4183596"/>
                <a:gd name="connsiteY136" fmla="*/ 3082722 h 8346397"/>
                <a:gd name="connsiteX137" fmla="*/ 1989383 w 4183596"/>
                <a:gd name="connsiteY137" fmla="*/ 3185115 h 8346397"/>
                <a:gd name="connsiteX138" fmla="*/ 2051296 w 4183596"/>
                <a:gd name="connsiteY138" fmla="*/ 3223215 h 8346397"/>
                <a:gd name="connsiteX139" fmla="*/ 2182265 w 4183596"/>
                <a:gd name="connsiteY139" fmla="*/ 3370853 h 8346397"/>
                <a:gd name="connsiteX140" fmla="*/ 2325139 w 4183596"/>
                <a:gd name="connsiteY140" fmla="*/ 3447053 h 8346397"/>
                <a:gd name="connsiteX141" fmla="*/ 2384671 w 4183596"/>
                <a:gd name="connsiteY141" fmla="*/ 3532778 h 8346397"/>
                <a:gd name="connsiteX142" fmla="*/ 2432296 w 4183596"/>
                <a:gd name="connsiteY142" fmla="*/ 3599453 h 8346397"/>
                <a:gd name="connsiteX143" fmla="*/ 2479921 w 4183596"/>
                <a:gd name="connsiteY143" fmla="*/ 3589929 h 8346397"/>
                <a:gd name="connsiteX144" fmla="*/ 2484683 w 4183596"/>
                <a:gd name="connsiteY144" fmla="*/ 3742328 h 8346397"/>
                <a:gd name="connsiteX145" fmla="*/ 2537071 w 4183596"/>
                <a:gd name="connsiteY145" fmla="*/ 3835197 h 8346397"/>
                <a:gd name="connsiteX146" fmla="*/ 2529927 w 4183596"/>
                <a:gd name="connsiteY146" fmla="*/ 3873297 h 8346397"/>
                <a:gd name="connsiteX147" fmla="*/ 2598983 w 4183596"/>
                <a:gd name="connsiteY147" fmla="*/ 3909015 h 8346397"/>
                <a:gd name="connsiteX148" fmla="*/ 2656133 w 4183596"/>
                <a:gd name="connsiteY148" fmla="*/ 3854247 h 8346397"/>
                <a:gd name="connsiteX149" fmla="*/ 2689471 w 4183596"/>
                <a:gd name="connsiteY149" fmla="*/ 3937590 h 8346397"/>
                <a:gd name="connsiteX150" fmla="*/ 2734715 w 4183596"/>
                <a:gd name="connsiteY150" fmla="*/ 3982834 h 8346397"/>
                <a:gd name="connsiteX151" fmla="*/ 2808533 w 4183596"/>
                <a:gd name="connsiteY151" fmla="*/ 4006647 h 8346397"/>
                <a:gd name="connsiteX152" fmla="*/ 2860921 w 4183596"/>
                <a:gd name="connsiteY152" fmla="*/ 4075703 h 8346397"/>
                <a:gd name="connsiteX153" fmla="*/ 2946646 w 4183596"/>
                <a:gd name="connsiteY153" fmla="*/ 4130472 h 8346397"/>
                <a:gd name="connsiteX154" fmla="*/ 2999033 w 4183596"/>
                <a:gd name="connsiteY154" fmla="*/ 4163809 h 8346397"/>
                <a:gd name="connsiteX155" fmla="*/ 2870446 w 4183596"/>
                <a:gd name="connsiteY155" fmla="*/ 4256678 h 8346397"/>
                <a:gd name="connsiteX156" fmla="*/ 2868064 w 4183596"/>
                <a:gd name="connsiteY156" fmla="*/ 4311446 h 8346397"/>
                <a:gd name="connsiteX157" fmla="*/ 2970458 w 4183596"/>
                <a:gd name="connsiteY157" fmla="*/ 4428128 h 8346397"/>
                <a:gd name="connsiteX158" fmla="*/ 3065708 w 4183596"/>
                <a:gd name="connsiteY158" fmla="*/ 4490040 h 8346397"/>
                <a:gd name="connsiteX159" fmla="*/ 3096665 w 4183596"/>
                <a:gd name="connsiteY159" fmla="*/ 4528140 h 8346397"/>
                <a:gd name="connsiteX160" fmla="*/ 3082377 w 4183596"/>
                <a:gd name="connsiteY160" fmla="*/ 4609103 h 8346397"/>
                <a:gd name="connsiteX161" fmla="*/ 3077615 w 4183596"/>
                <a:gd name="connsiteY161" fmla="*/ 4692447 h 8346397"/>
                <a:gd name="connsiteX162" fmla="*/ 3034752 w 4183596"/>
                <a:gd name="connsiteY162" fmla="*/ 4701972 h 8346397"/>
                <a:gd name="connsiteX163" fmla="*/ 3008558 w 4183596"/>
                <a:gd name="connsiteY163" fmla="*/ 4718640 h 8346397"/>
                <a:gd name="connsiteX164" fmla="*/ 3053802 w 4183596"/>
                <a:gd name="connsiteY164" fmla="*/ 4795632 h 8346397"/>
                <a:gd name="connsiteX165" fmla="*/ 3037133 w 4183596"/>
                <a:gd name="connsiteY165" fmla="*/ 4868659 h 8346397"/>
                <a:gd name="connsiteX166" fmla="*/ 3020465 w 4183596"/>
                <a:gd name="connsiteY166" fmla="*/ 5004390 h 8346397"/>
                <a:gd name="connsiteX167" fmla="*/ 2982365 w 4183596"/>
                <a:gd name="connsiteY167" fmla="*/ 5044872 h 8346397"/>
                <a:gd name="connsiteX168" fmla="*/ 2965696 w 4183596"/>
                <a:gd name="connsiteY168" fmla="*/ 5166315 h 8346397"/>
                <a:gd name="connsiteX169" fmla="*/ 2937121 w 4183596"/>
                <a:gd name="connsiteY169" fmla="*/ 5285378 h 8346397"/>
                <a:gd name="connsiteX170" fmla="*/ 2989508 w 4183596"/>
                <a:gd name="connsiteY170" fmla="*/ 5302047 h 8346397"/>
                <a:gd name="connsiteX171" fmla="*/ 2987127 w 4183596"/>
                <a:gd name="connsiteY171" fmla="*/ 5347290 h 8346397"/>
                <a:gd name="connsiteX172" fmla="*/ 2984746 w 4183596"/>
                <a:gd name="connsiteY172" fmla="*/ 5402059 h 8346397"/>
                <a:gd name="connsiteX173" fmla="*/ 3041896 w 4183596"/>
                <a:gd name="connsiteY173" fmla="*/ 5471115 h 8346397"/>
                <a:gd name="connsiteX174" fmla="*/ 3089521 w 4183596"/>
                <a:gd name="connsiteY174" fmla="*/ 5597322 h 8346397"/>
                <a:gd name="connsiteX175" fmla="*/ 2996652 w 4183596"/>
                <a:gd name="connsiteY175" fmla="*/ 5887834 h 8346397"/>
                <a:gd name="connsiteX176" fmla="*/ 3018083 w 4183596"/>
                <a:gd name="connsiteY176" fmla="*/ 5942603 h 8346397"/>
                <a:gd name="connsiteX177" fmla="*/ 3044277 w 4183596"/>
                <a:gd name="connsiteY177" fmla="*/ 5994990 h 8346397"/>
                <a:gd name="connsiteX178" fmla="*/ 3049040 w 4183596"/>
                <a:gd name="connsiteY178" fmla="*/ 6099765 h 8346397"/>
                <a:gd name="connsiteX179" fmla="*/ 3028402 w 4183596"/>
                <a:gd name="connsiteY179" fmla="*/ 6195807 h 8346397"/>
                <a:gd name="connsiteX180" fmla="*/ 2956170 w 4183596"/>
                <a:gd name="connsiteY180" fmla="*/ 6259310 h 8346397"/>
                <a:gd name="connsiteX181" fmla="*/ 2920452 w 4183596"/>
                <a:gd name="connsiteY181" fmla="*/ 6240259 h 8346397"/>
                <a:gd name="connsiteX182" fmla="*/ 2849015 w 4183596"/>
                <a:gd name="connsiteY182" fmla="*/ 6252165 h 8346397"/>
                <a:gd name="connsiteX183" fmla="*/ 2713283 w 4183596"/>
                <a:gd name="connsiteY183" fmla="*/ 6364084 h 8346397"/>
                <a:gd name="connsiteX184" fmla="*/ 2606127 w 4183596"/>
                <a:gd name="connsiteY184" fmla="*/ 6349797 h 8346397"/>
                <a:gd name="connsiteX185" fmla="*/ 2575171 w 4183596"/>
                <a:gd name="connsiteY185" fmla="*/ 6378372 h 8346397"/>
                <a:gd name="connsiteX186" fmla="*/ 2508495 w 4183596"/>
                <a:gd name="connsiteY186" fmla="*/ 6423614 h 8346397"/>
                <a:gd name="connsiteX187" fmla="*/ 2391815 w 4183596"/>
                <a:gd name="connsiteY187" fmla="*/ 6411709 h 8346397"/>
                <a:gd name="connsiteX188" fmla="*/ 2368002 w 4183596"/>
                <a:gd name="connsiteY188" fmla="*/ 6528390 h 8346397"/>
                <a:gd name="connsiteX189" fmla="*/ 2363240 w 4183596"/>
                <a:gd name="connsiteY189" fmla="*/ 6564109 h 8346397"/>
                <a:gd name="connsiteX190" fmla="*/ 2339428 w 4183596"/>
                <a:gd name="connsiteY190" fmla="*/ 6583159 h 8346397"/>
                <a:gd name="connsiteX191" fmla="*/ 2141783 w 4183596"/>
                <a:gd name="connsiteY191" fmla="*/ 6535534 h 8346397"/>
                <a:gd name="connsiteX192" fmla="*/ 2103683 w 4183596"/>
                <a:gd name="connsiteY192" fmla="*/ 6587922 h 8346397"/>
                <a:gd name="connsiteX193" fmla="*/ 2072727 w 4183596"/>
                <a:gd name="connsiteY193" fmla="*/ 6683172 h 8346397"/>
                <a:gd name="connsiteX194" fmla="*/ 2039389 w 4183596"/>
                <a:gd name="connsiteY194" fmla="*/ 6747465 h 8346397"/>
                <a:gd name="connsiteX195" fmla="*/ 2051296 w 4183596"/>
                <a:gd name="connsiteY195" fmla="*/ 6809378 h 8346397"/>
                <a:gd name="connsiteX196" fmla="*/ 2184646 w 4183596"/>
                <a:gd name="connsiteY196" fmla="*/ 6921297 h 8346397"/>
                <a:gd name="connsiteX197" fmla="*/ 2253702 w 4183596"/>
                <a:gd name="connsiteY197" fmla="*/ 6954634 h 8346397"/>
                <a:gd name="connsiteX198" fmla="*/ 2237033 w 4183596"/>
                <a:gd name="connsiteY198" fmla="*/ 6978447 h 8346397"/>
                <a:gd name="connsiteX199" fmla="*/ 2201315 w 4183596"/>
                <a:gd name="connsiteY199" fmla="*/ 6997497 h 8346397"/>
                <a:gd name="connsiteX200" fmla="*/ 2234652 w 4183596"/>
                <a:gd name="connsiteY200" fmla="*/ 7073697 h 8346397"/>
                <a:gd name="connsiteX201" fmla="*/ 2203696 w 4183596"/>
                <a:gd name="connsiteY201" fmla="*/ 7095128 h 8346397"/>
                <a:gd name="connsiteX202" fmla="*/ 2098921 w 4183596"/>
                <a:gd name="connsiteY202" fmla="*/ 7033215 h 8346397"/>
                <a:gd name="connsiteX203" fmla="*/ 2056058 w 4183596"/>
                <a:gd name="connsiteY203" fmla="*/ 7059409 h 8346397"/>
                <a:gd name="connsiteX204" fmla="*/ 1996527 w 4183596"/>
                <a:gd name="connsiteY204" fmla="*/ 6957015 h 8346397"/>
                <a:gd name="connsiteX205" fmla="*/ 1879846 w 4183596"/>
                <a:gd name="connsiteY205" fmla="*/ 6983209 h 8346397"/>
                <a:gd name="connsiteX206" fmla="*/ 1815552 w 4183596"/>
                <a:gd name="connsiteY206" fmla="*/ 6987972 h 8346397"/>
                <a:gd name="connsiteX207" fmla="*/ 1765546 w 4183596"/>
                <a:gd name="connsiteY207" fmla="*/ 6983210 h 8346397"/>
                <a:gd name="connsiteX208" fmla="*/ 1708396 w 4183596"/>
                <a:gd name="connsiteY208" fmla="*/ 7028453 h 8346397"/>
                <a:gd name="connsiteX209" fmla="*/ 1529802 w 4183596"/>
                <a:gd name="connsiteY209" fmla="*/ 6987972 h 8346397"/>
                <a:gd name="connsiteX210" fmla="*/ 1553614 w 4183596"/>
                <a:gd name="connsiteY210" fmla="*/ 7114178 h 8346397"/>
                <a:gd name="connsiteX211" fmla="*/ 1477415 w 4183596"/>
                <a:gd name="connsiteY211" fmla="*/ 7159422 h 8346397"/>
                <a:gd name="connsiteX212" fmla="*/ 1415502 w 4183596"/>
                <a:gd name="connsiteY212" fmla="*/ 7226096 h 8346397"/>
                <a:gd name="connsiteX213" fmla="*/ 1265483 w 4183596"/>
                <a:gd name="connsiteY213" fmla="*/ 7218953 h 8346397"/>
                <a:gd name="connsiteX214" fmla="*/ 1213096 w 4183596"/>
                <a:gd name="connsiteY214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75259 w 4183596"/>
                <a:gd name="connsiteY8" fmla="*/ 3913776 h 8346397"/>
                <a:gd name="connsiteX9" fmla="*/ 2996652 w 4183596"/>
                <a:gd name="connsiteY9" fmla="*/ 3739945 h 8346397"/>
                <a:gd name="connsiteX10" fmla="*/ 2591839 w 4183596"/>
                <a:gd name="connsiteY10" fmla="*/ 3354183 h 8346397"/>
                <a:gd name="connsiteX11" fmla="*/ 2468015 w 4183596"/>
                <a:gd name="connsiteY11" fmla="*/ 3049382 h 8346397"/>
                <a:gd name="connsiteX12" fmla="*/ 2432296 w 4183596"/>
                <a:gd name="connsiteY12" fmla="*/ 2961276 h 8346397"/>
                <a:gd name="connsiteX13" fmla="*/ 2387052 w 4183596"/>
                <a:gd name="connsiteY13" fmla="*/ 2954132 h 8346397"/>
                <a:gd name="connsiteX14" fmla="*/ 2365621 w 4183596"/>
                <a:gd name="connsiteY14" fmla="*/ 2958895 h 8346397"/>
                <a:gd name="connsiteX15" fmla="*/ 2315615 w 4183596"/>
                <a:gd name="connsiteY15" fmla="*/ 2896982 h 8346397"/>
                <a:gd name="connsiteX16" fmla="*/ 2234652 w 4183596"/>
                <a:gd name="connsiteY16" fmla="*/ 2880313 h 8346397"/>
                <a:gd name="connsiteX17" fmla="*/ 2182265 w 4183596"/>
                <a:gd name="connsiteY17" fmla="*/ 2811257 h 8346397"/>
                <a:gd name="connsiteX18" fmla="*/ 2115590 w 4183596"/>
                <a:gd name="connsiteY18" fmla="*/ 2727913 h 8346397"/>
                <a:gd name="connsiteX19" fmla="*/ 2091777 w 4183596"/>
                <a:gd name="connsiteY19" fmla="*/ 2670763 h 8346397"/>
                <a:gd name="connsiteX20" fmla="*/ 2006845 w 4183596"/>
                <a:gd name="connsiteY20" fmla="*/ 2527095 h 8346397"/>
                <a:gd name="connsiteX21" fmla="*/ 1953665 w 4183596"/>
                <a:gd name="connsiteY21" fmla="*/ 2451688 h 8346397"/>
                <a:gd name="connsiteX22" fmla="*/ 2006052 w 4183596"/>
                <a:gd name="connsiteY22" fmla="*/ 2337388 h 8346397"/>
                <a:gd name="connsiteX23" fmla="*/ 2072727 w 4183596"/>
                <a:gd name="connsiteY23" fmla="*/ 2256426 h 8346397"/>
                <a:gd name="connsiteX24" fmla="*/ 2056058 w 4183596"/>
                <a:gd name="connsiteY24" fmla="*/ 2223088 h 8346397"/>
                <a:gd name="connsiteX25" fmla="*/ 2067965 w 4183596"/>
                <a:gd name="connsiteY25" fmla="*/ 2130220 h 8346397"/>
                <a:gd name="connsiteX26" fmla="*/ 2137021 w 4183596"/>
                <a:gd name="connsiteY26" fmla="*/ 1992107 h 8346397"/>
                <a:gd name="connsiteX27" fmla="*/ 2165596 w 4183596"/>
                <a:gd name="connsiteY27" fmla="*/ 1944482 h 8346397"/>
                <a:gd name="connsiteX28" fmla="*/ 2203696 w 4183596"/>
                <a:gd name="connsiteY28" fmla="*/ 1937338 h 8346397"/>
                <a:gd name="connsiteX29" fmla="*/ 2198933 w 4183596"/>
                <a:gd name="connsiteY29" fmla="*/ 1906382 h 8346397"/>
                <a:gd name="connsiteX30" fmla="*/ 2406102 w 4183596"/>
                <a:gd name="connsiteY30" fmla="*/ 1782557 h 8346397"/>
                <a:gd name="connsiteX31" fmla="*/ 2494208 w 4183596"/>
                <a:gd name="connsiteY31" fmla="*/ 1715882 h 8346397"/>
                <a:gd name="connsiteX32" fmla="*/ 2513258 w 4183596"/>
                <a:gd name="connsiteY32" fmla="*/ 1630157 h 8346397"/>
                <a:gd name="connsiteX33" fmla="*/ 2522784 w 4183596"/>
                <a:gd name="connsiteY33" fmla="*/ 1584913 h 8346397"/>
                <a:gd name="connsiteX34" fmla="*/ 2577552 w 4183596"/>
                <a:gd name="connsiteY34" fmla="*/ 1527763 h 8346397"/>
                <a:gd name="connsiteX35" fmla="*/ 2606127 w 4183596"/>
                <a:gd name="connsiteY35" fmla="*/ 1499188 h 8346397"/>
                <a:gd name="connsiteX36" fmla="*/ 2634702 w 4183596"/>
                <a:gd name="connsiteY36" fmla="*/ 1492045 h 8346397"/>
                <a:gd name="connsiteX37" fmla="*/ 2672802 w 4183596"/>
                <a:gd name="connsiteY37" fmla="*/ 1368220 h 8346397"/>
                <a:gd name="connsiteX38" fmla="*/ 2806153 w 4183596"/>
                <a:gd name="connsiteY38" fmla="*/ 1334883 h 8346397"/>
                <a:gd name="connsiteX39" fmla="*/ 2944265 w 4183596"/>
                <a:gd name="connsiteY39" fmla="*/ 1325357 h 8346397"/>
                <a:gd name="connsiteX40" fmla="*/ 2968077 w 4183596"/>
                <a:gd name="connsiteY40" fmla="*/ 1206295 h 8346397"/>
                <a:gd name="connsiteX41" fmla="*/ 3049040 w 4183596"/>
                <a:gd name="connsiteY41" fmla="*/ 1169783 h 8346397"/>
                <a:gd name="connsiteX42" fmla="*/ 3153814 w 4183596"/>
                <a:gd name="connsiteY42" fmla="*/ 1125332 h 8346397"/>
                <a:gd name="connsiteX43" fmla="*/ 3225252 w 4183596"/>
                <a:gd name="connsiteY43" fmla="*/ 1049132 h 8346397"/>
                <a:gd name="connsiteX44" fmla="*/ 3310977 w 4183596"/>
                <a:gd name="connsiteY44" fmla="*/ 996745 h 8346397"/>
                <a:gd name="connsiteX45" fmla="*/ 3056977 w 4183596"/>
                <a:gd name="connsiteY45" fmla="*/ 982457 h 8346397"/>
                <a:gd name="connsiteX46" fmla="*/ 2958552 w 4183596"/>
                <a:gd name="connsiteY46" fmla="*/ 976107 h 8346397"/>
                <a:gd name="connsiteX47" fmla="*/ 2926802 w 4183596"/>
                <a:gd name="connsiteY47" fmla="*/ 906257 h 8346397"/>
                <a:gd name="connsiteX48" fmla="*/ 2866477 w 4183596"/>
                <a:gd name="connsiteY48" fmla="*/ 893559 h 8346397"/>
                <a:gd name="connsiteX49" fmla="*/ 2799802 w 4183596"/>
                <a:gd name="connsiteY49" fmla="*/ 874507 h 8346397"/>
                <a:gd name="connsiteX50" fmla="*/ 2761702 w 4183596"/>
                <a:gd name="connsiteY50" fmla="*/ 807832 h 8346397"/>
                <a:gd name="connsiteX51" fmla="*/ 2609302 w 4183596"/>
                <a:gd name="connsiteY51" fmla="*/ 760207 h 8346397"/>
                <a:gd name="connsiteX52" fmla="*/ 2580727 w 4183596"/>
                <a:gd name="connsiteY52" fmla="*/ 604632 h 8346397"/>
                <a:gd name="connsiteX53" fmla="*/ 2526752 w 4183596"/>
                <a:gd name="connsiteY53" fmla="*/ 531609 h 8346397"/>
                <a:gd name="connsiteX54" fmla="*/ 2596602 w 4183596"/>
                <a:gd name="connsiteY54" fmla="*/ 407782 h 8346397"/>
                <a:gd name="connsiteX55" fmla="*/ 2629939 w 4183596"/>
                <a:gd name="connsiteY55" fmla="*/ 310947 h 8346397"/>
                <a:gd name="connsiteX56" fmla="*/ 2517227 w 4183596"/>
                <a:gd name="connsiteY56" fmla="*/ 239507 h 8346397"/>
                <a:gd name="connsiteX57" fmla="*/ 2402927 w 4183596"/>
                <a:gd name="connsiteY57" fmla="*/ 271257 h 8346397"/>
                <a:gd name="connsiteX58" fmla="*/ 2275927 w 4183596"/>
                <a:gd name="connsiteY58" fmla="*/ 198232 h 8346397"/>
                <a:gd name="connsiteX59" fmla="*/ 2133052 w 4183596"/>
                <a:gd name="connsiteY59" fmla="*/ 233157 h 8346397"/>
                <a:gd name="connsiteX60" fmla="*/ 1913977 w 4183596"/>
                <a:gd name="connsiteY60" fmla="*/ 36309 h 8346397"/>
                <a:gd name="connsiteX61" fmla="*/ 1777452 w 4183596"/>
                <a:gd name="connsiteY61" fmla="*/ 13289 h 8346397"/>
                <a:gd name="connsiteX62" fmla="*/ 1703633 w 4183596"/>
                <a:gd name="connsiteY62" fmla="*/ 41864 h 8346397"/>
                <a:gd name="connsiteX63" fmla="*/ 1615527 w 4183596"/>
                <a:gd name="connsiteY63" fmla="*/ 75203 h 8346397"/>
                <a:gd name="connsiteX64" fmla="*/ 1515515 w 4183596"/>
                <a:gd name="connsiteY64" fmla="*/ 129971 h 8346397"/>
                <a:gd name="connsiteX65" fmla="*/ 1525040 w 4183596"/>
                <a:gd name="connsiteY65" fmla="*/ 194264 h 8346397"/>
                <a:gd name="connsiteX66" fmla="*/ 1505990 w 4183596"/>
                <a:gd name="connsiteY66" fmla="*/ 251415 h 8346397"/>
                <a:gd name="connsiteX67" fmla="*/ 1413121 w 4183596"/>
                <a:gd name="connsiteY67" fmla="*/ 270464 h 8346397"/>
                <a:gd name="connsiteX68" fmla="*/ 1339302 w 4183596"/>
                <a:gd name="connsiteY68" fmla="*/ 306184 h 8346397"/>
                <a:gd name="connsiteX69" fmla="*/ 1260721 w 4183596"/>
                <a:gd name="connsiteY69" fmla="*/ 346665 h 8346397"/>
                <a:gd name="connsiteX70" fmla="*/ 1191665 w 4183596"/>
                <a:gd name="connsiteY70" fmla="*/ 272847 h 8346397"/>
                <a:gd name="connsiteX71" fmla="*/ 1082127 w 4183596"/>
                <a:gd name="connsiteY71" fmla="*/ 353809 h 8346397"/>
                <a:gd name="connsiteX72" fmla="*/ 1020215 w 4183596"/>
                <a:gd name="connsiteY72" fmla="*/ 420484 h 8346397"/>
                <a:gd name="connsiteX73" fmla="*/ 858290 w 4183596"/>
                <a:gd name="connsiteY73" fmla="*/ 301422 h 8346397"/>
                <a:gd name="connsiteX74" fmla="*/ 796377 w 4183596"/>
                <a:gd name="connsiteY74" fmla="*/ 406196 h 8346397"/>
                <a:gd name="connsiteX75" fmla="*/ 755896 w 4183596"/>
                <a:gd name="connsiteY75" fmla="*/ 341903 h 8346397"/>
                <a:gd name="connsiteX76" fmla="*/ 689221 w 4183596"/>
                <a:gd name="connsiteY76" fmla="*/ 270465 h 8346397"/>
                <a:gd name="connsiteX77" fmla="*/ 667790 w 4183596"/>
                <a:gd name="connsiteY77" fmla="*/ 313328 h 8346397"/>
                <a:gd name="connsiteX78" fmla="*/ 620165 w 4183596"/>
                <a:gd name="connsiteY78" fmla="*/ 382384 h 8346397"/>
                <a:gd name="connsiteX79" fmla="*/ 589208 w 4183596"/>
                <a:gd name="connsiteY79" fmla="*/ 396672 h 8346397"/>
                <a:gd name="connsiteX80" fmla="*/ 498721 w 4183596"/>
                <a:gd name="connsiteY80" fmla="*/ 482397 h 8346397"/>
                <a:gd name="connsiteX81" fmla="*/ 396327 w 4183596"/>
                <a:gd name="connsiteY81" fmla="*/ 380003 h 8346397"/>
                <a:gd name="connsiteX82" fmla="*/ 243927 w 4183596"/>
                <a:gd name="connsiteY82" fmla="*/ 294278 h 8346397"/>
                <a:gd name="connsiteX83" fmla="*/ 174871 w 4183596"/>
                <a:gd name="connsiteY83" fmla="*/ 327615 h 8346397"/>
                <a:gd name="connsiteX84" fmla="*/ 127246 w 4183596"/>
                <a:gd name="connsiteY84" fmla="*/ 410959 h 8346397"/>
                <a:gd name="connsiteX85" fmla="*/ 43902 w 4183596"/>
                <a:gd name="connsiteY85" fmla="*/ 472872 h 8346397"/>
                <a:gd name="connsiteX86" fmla="*/ 8183 w 4183596"/>
                <a:gd name="connsiteY86" fmla="*/ 484778 h 8346397"/>
                <a:gd name="connsiteX87" fmla="*/ 198683 w 4183596"/>
                <a:gd name="connsiteY87" fmla="*/ 689565 h 8346397"/>
                <a:gd name="connsiteX88" fmla="*/ 265359 w 4183596"/>
                <a:gd name="connsiteY88" fmla="*/ 706234 h 8346397"/>
                <a:gd name="connsiteX89" fmla="*/ 298697 w 4183596"/>
                <a:gd name="connsiteY89" fmla="*/ 730047 h 8346397"/>
                <a:gd name="connsiteX90" fmla="*/ 296315 w 4183596"/>
                <a:gd name="connsiteY90" fmla="*/ 901496 h 8346397"/>
                <a:gd name="connsiteX91" fmla="*/ 362990 w 4183596"/>
                <a:gd name="connsiteY91" fmla="*/ 906259 h 8346397"/>
                <a:gd name="connsiteX92" fmla="*/ 401090 w 4183596"/>
                <a:gd name="connsiteY92" fmla="*/ 856253 h 8346397"/>
                <a:gd name="connsiteX93" fmla="*/ 482052 w 4183596"/>
                <a:gd name="connsiteY93" fmla="*/ 894353 h 8346397"/>
                <a:gd name="connsiteX94" fmla="*/ 420140 w 4183596"/>
                <a:gd name="connsiteY94" fmla="*/ 1039609 h 8346397"/>
                <a:gd name="connsiteX95" fmla="*/ 434427 w 4183596"/>
                <a:gd name="connsiteY95" fmla="*/ 1087234 h 8346397"/>
                <a:gd name="connsiteX96" fmla="*/ 379658 w 4183596"/>
                <a:gd name="connsiteY96" fmla="*/ 1139622 h 8346397"/>
                <a:gd name="connsiteX97" fmla="*/ 415377 w 4183596"/>
                <a:gd name="connsiteY97" fmla="*/ 1168196 h 8346397"/>
                <a:gd name="connsiteX98" fmla="*/ 486815 w 4183596"/>
                <a:gd name="connsiteY98" fmla="*/ 1256303 h 8346397"/>
                <a:gd name="connsiteX99" fmla="*/ 527296 w 4183596"/>
                <a:gd name="connsiteY99" fmla="*/ 1344409 h 8346397"/>
                <a:gd name="connsiteX100" fmla="*/ 636833 w 4183596"/>
                <a:gd name="connsiteY100" fmla="*/ 1396797 h 8346397"/>
                <a:gd name="connsiteX101" fmla="*/ 746371 w 4183596"/>
                <a:gd name="connsiteY101" fmla="*/ 1420609 h 8346397"/>
                <a:gd name="connsiteX102" fmla="*/ 829715 w 4183596"/>
                <a:gd name="connsiteY102" fmla="*/ 1468234 h 8346397"/>
                <a:gd name="connsiteX103" fmla="*/ 913058 w 4183596"/>
                <a:gd name="connsiteY103" fmla="*/ 1442040 h 8346397"/>
                <a:gd name="connsiteX104" fmla="*/ 994021 w 4183596"/>
                <a:gd name="connsiteY104" fmla="*/ 1368222 h 8346397"/>
                <a:gd name="connsiteX105" fmla="*/ 1103558 w 4183596"/>
                <a:gd name="connsiteY105" fmla="*/ 1351553 h 8346397"/>
                <a:gd name="connsiteX106" fmla="*/ 1170233 w 4183596"/>
                <a:gd name="connsiteY106" fmla="*/ 1356315 h 8346397"/>
                <a:gd name="connsiteX107" fmla="*/ 1329777 w 4183596"/>
                <a:gd name="connsiteY107" fmla="*/ 1465853 h 8346397"/>
                <a:gd name="connsiteX108" fmla="*/ 1389308 w 4183596"/>
                <a:gd name="connsiteY108" fmla="*/ 1494428 h 8346397"/>
                <a:gd name="connsiteX109" fmla="*/ 1260721 w 4183596"/>
                <a:gd name="connsiteY109" fmla="*/ 1596822 h 8346397"/>
                <a:gd name="connsiteX110" fmla="*/ 1263102 w 4183596"/>
                <a:gd name="connsiteY110" fmla="*/ 1661115 h 8346397"/>
                <a:gd name="connsiteX111" fmla="*/ 1425027 w 4183596"/>
                <a:gd name="connsiteY111" fmla="*/ 1613490 h 8346397"/>
                <a:gd name="connsiteX112" fmla="*/ 1386927 w 4183596"/>
                <a:gd name="connsiteY112" fmla="*/ 1677784 h 8346397"/>
                <a:gd name="connsiteX113" fmla="*/ 1405977 w 4183596"/>
                <a:gd name="connsiteY113" fmla="*/ 1751603 h 8346397"/>
                <a:gd name="connsiteX114" fmla="*/ 1517896 w 4183596"/>
                <a:gd name="connsiteY114" fmla="*/ 1787322 h 8346397"/>
                <a:gd name="connsiteX115" fmla="*/ 1591715 w 4183596"/>
                <a:gd name="connsiteY115" fmla="*/ 1803990 h 8346397"/>
                <a:gd name="connsiteX116" fmla="*/ 1501227 w 4183596"/>
                <a:gd name="connsiteY116" fmla="*/ 1934959 h 8346397"/>
                <a:gd name="connsiteX117" fmla="*/ 1494083 w 4183596"/>
                <a:gd name="connsiteY117" fmla="*/ 1984965 h 8346397"/>
                <a:gd name="connsiteX118" fmla="*/ 1422646 w 4183596"/>
                <a:gd name="connsiteY118" fmla="*/ 2020684 h 8346397"/>
                <a:gd name="connsiteX119" fmla="*/ 1391690 w 4183596"/>
                <a:gd name="connsiteY119" fmla="*/ 2082597 h 8346397"/>
                <a:gd name="connsiteX120" fmla="*/ 1260721 w 4183596"/>
                <a:gd name="connsiteY120" fmla="*/ 2056403 h 8346397"/>
                <a:gd name="connsiteX121" fmla="*/ 1139277 w 4183596"/>
                <a:gd name="connsiteY121" fmla="*/ 2056402 h 8346397"/>
                <a:gd name="connsiteX122" fmla="*/ 1072602 w 4183596"/>
                <a:gd name="connsiteY122" fmla="*/ 2084978 h 8346397"/>
                <a:gd name="connsiteX123" fmla="*/ 1065458 w 4183596"/>
                <a:gd name="connsiteY123" fmla="*/ 2184990 h 8346397"/>
                <a:gd name="connsiteX124" fmla="*/ 977352 w 4183596"/>
                <a:gd name="connsiteY124" fmla="*/ 2273097 h 8346397"/>
                <a:gd name="connsiteX125" fmla="*/ 1120227 w 4183596"/>
                <a:gd name="connsiteY125" fmla="*/ 2335009 h 8346397"/>
                <a:gd name="connsiteX126" fmla="*/ 1170234 w 4183596"/>
                <a:gd name="connsiteY126" fmla="*/ 2370727 h 8346397"/>
                <a:gd name="connsiteX127" fmla="*/ 1222621 w 4183596"/>
                <a:gd name="connsiteY127" fmla="*/ 2387397 h 8346397"/>
                <a:gd name="connsiteX128" fmla="*/ 1272627 w 4183596"/>
                <a:gd name="connsiteY128" fmla="*/ 2437403 h 8346397"/>
                <a:gd name="connsiteX129" fmla="*/ 1329777 w 4183596"/>
                <a:gd name="connsiteY129" fmla="*/ 2458834 h 8346397"/>
                <a:gd name="connsiteX130" fmla="*/ 1422646 w 4183596"/>
                <a:gd name="connsiteY130" fmla="*/ 2535034 h 8346397"/>
                <a:gd name="connsiteX131" fmla="*/ 1508371 w 4183596"/>
                <a:gd name="connsiteY131" fmla="*/ 2568373 h 8346397"/>
                <a:gd name="connsiteX132" fmla="*/ 1641721 w 4183596"/>
                <a:gd name="connsiteY132" fmla="*/ 2716009 h 8346397"/>
                <a:gd name="connsiteX133" fmla="*/ 1725065 w 4183596"/>
                <a:gd name="connsiteY133" fmla="*/ 2870790 h 8346397"/>
                <a:gd name="connsiteX134" fmla="*/ 1850477 w 4183596"/>
                <a:gd name="connsiteY134" fmla="*/ 2931907 h 8346397"/>
                <a:gd name="connsiteX135" fmla="*/ 1896514 w 4183596"/>
                <a:gd name="connsiteY135" fmla="*/ 2977947 h 8346397"/>
                <a:gd name="connsiteX136" fmla="*/ 1927471 w 4183596"/>
                <a:gd name="connsiteY136" fmla="*/ 3082722 h 8346397"/>
                <a:gd name="connsiteX137" fmla="*/ 1989383 w 4183596"/>
                <a:gd name="connsiteY137" fmla="*/ 3185115 h 8346397"/>
                <a:gd name="connsiteX138" fmla="*/ 2051296 w 4183596"/>
                <a:gd name="connsiteY138" fmla="*/ 3223215 h 8346397"/>
                <a:gd name="connsiteX139" fmla="*/ 2182265 w 4183596"/>
                <a:gd name="connsiteY139" fmla="*/ 3370853 h 8346397"/>
                <a:gd name="connsiteX140" fmla="*/ 2325139 w 4183596"/>
                <a:gd name="connsiteY140" fmla="*/ 3447053 h 8346397"/>
                <a:gd name="connsiteX141" fmla="*/ 2384671 w 4183596"/>
                <a:gd name="connsiteY141" fmla="*/ 3532778 h 8346397"/>
                <a:gd name="connsiteX142" fmla="*/ 2432296 w 4183596"/>
                <a:gd name="connsiteY142" fmla="*/ 3599453 h 8346397"/>
                <a:gd name="connsiteX143" fmla="*/ 2479921 w 4183596"/>
                <a:gd name="connsiteY143" fmla="*/ 3589929 h 8346397"/>
                <a:gd name="connsiteX144" fmla="*/ 2484683 w 4183596"/>
                <a:gd name="connsiteY144" fmla="*/ 3742328 h 8346397"/>
                <a:gd name="connsiteX145" fmla="*/ 2537071 w 4183596"/>
                <a:gd name="connsiteY145" fmla="*/ 3835197 h 8346397"/>
                <a:gd name="connsiteX146" fmla="*/ 2529927 w 4183596"/>
                <a:gd name="connsiteY146" fmla="*/ 3873297 h 8346397"/>
                <a:gd name="connsiteX147" fmla="*/ 2598983 w 4183596"/>
                <a:gd name="connsiteY147" fmla="*/ 3909015 h 8346397"/>
                <a:gd name="connsiteX148" fmla="*/ 2656133 w 4183596"/>
                <a:gd name="connsiteY148" fmla="*/ 3854247 h 8346397"/>
                <a:gd name="connsiteX149" fmla="*/ 2689471 w 4183596"/>
                <a:gd name="connsiteY149" fmla="*/ 3937590 h 8346397"/>
                <a:gd name="connsiteX150" fmla="*/ 2734715 w 4183596"/>
                <a:gd name="connsiteY150" fmla="*/ 3982834 h 8346397"/>
                <a:gd name="connsiteX151" fmla="*/ 2808533 w 4183596"/>
                <a:gd name="connsiteY151" fmla="*/ 4006647 h 8346397"/>
                <a:gd name="connsiteX152" fmla="*/ 2860921 w 4183596"/>
                <a:gd name="connsiteY152" fmla="*/ 4075703 h 8346397"/>
                <a:gd name="connsiteX153" fmla="*/ 2946646 w 4183596"/>
                <a:gd name="connsiteY153" fmla="*/ 4130472 h 8346397"/>
                <a:gd name="connsiteX154" fmla="*/ 2999033 w 4183596"/>
                <a:gd name="connsiteY154" fmla="*/ 4163809 h 8346397"/>
                <a:gd name="connsiteX155" fmla="*/ 2870446 w 4183596"/>
                <a:gd name="connsiteY155" fmla="*/ 4256678 h 8346397"/>
                <a:gd name="connsiteX156" fmla="*/ 2868064 w 4183596"/>
                <a:gd name="connsiteY156" fmla="*/ 4311446 h 8346397"/>
                <a:gd name="connsiteX157" fmla="*/ 2970458 w 4183596"/>
                <a:gd name="connsiteY157" fmla="*/ 4428128 h 8346397"/>
                <a:gd name="connsiteX158" fmla="*/ 3065708 w 4183596"/>
                <a:gd name="connsiteY158" fmla="*/ 4490040 h 8346397"/>
                <a:gd name="connsiteX159" fmla="*/ 3096665 w 4183596"/>
                <a:gd name="connsiteY159" fmla="*/ 4528140 h 8346397"/>
                <a:gd name="connsiteX160" fmla="*/ 3082377 w 4183596"/>
                <a:gd name="connsiteY160" fmla="*/ 4609103 h 8346397"/>
                <a:gd name="connsiteX161" fmla="*/ 3077615 w 4183596"/>
                <a:gd name="connsiteY161" fmla="*/ 4692447 h 8346397"/>
                <a:gd name="connsiteX162" fmla="*/ 3034752 w 4183596"/>
                <a:gd name="connsiteY162" fmla="*/ 4701972 h 8346397"/>
                <a:gd name="connsiteX163" fmla="*/ 3008558 w 4183596"/>
                <a:gd name="connsiteY163" fmla="*/ 4718640 h 8346397"/>
                <a:gd name="connsiteX164" fmla="*/ 3053802 w 4183596"/>
                <a:gd name="connsiteY164" fmla="*/ 4795632 h 8346397"/>
                <a:gd name="connsiteX165" fmla="*/ 3037133 w 4183596"/>
                <a:gd name="connsiteY165" fmla="*/ 4868659 h 8346397"/>
                <a:gd name="connsiteX166" fmla="*/ 3020465 w 4183596"/>
                <a:gd name="connsiteY166" fmla="*/ 5004390 h 8346397"/>
                <a:gd name="connsiteX167" fmla="*/ 2982365 w 4183596"/>
                <a:gd name="connsiteY167" fmla="*/ 5044872 h 8346397"/>
                <a:gd name="connsiteX168" fmla="*/ 2965696 w 4183596"/>
                <a:gd name="connsiteY168" fmla="*/ 5166315 h 8346397"/>
                <a:gd name="connsiteX169" fmla="*/ 2937121 w 4183596"/>
                <a:gd name="connsiteY169" fmla="*/ 5285378 h 8346397"/>
                <a:gd name="connsiteX170" fmla="*/ 2989508 w 4183596"/>
                <a:gd name="connsiteY170" fmla="*/ 5302047 h 8346397"/>
                <a:gd name="connsiteX171" fmla="*/ 2987127 w 4183596"/>
                <a:gd name="connsiteY171" fmla="*/ 5347290 h 8346397"/>
                <a:gd name="connsiteX172" fmla="*/ 2984746 w 4183596"/>
                <a:gd name="connsiteY172" fmla="*/ 5402059 h 8346397"/>
                <a:gd name="connsiteX173" fmla="*/ 3041896 w 4183596"/>
                <a:gd name="connsiteY173" fmla="*/ 5471115 h 8346397"/>
                <a:gd name="connsiteX174" fmla="*/ 3089521 w 4183596"/>
                <a:gd name="connsiteY174" fmla="*/ 5597322 h 8346397"/>
                <a:gd name="connsiteX175" fmla="*/ 2996652 w 4183596"/>
                <a:gd name="connsiteY175" fmla="*/ 5887834 h 8346397"/>
                <a:gd name="connsiteX176" fmla="*/ 3018083 w 4183596"/>
                <a:gd name="connsiteY176" fmla="*/ 5942603 h 8346397"/>
                <a:gd name="connsiteX177" fmla="*/ 3044277 w 4183596"/>
                <a:gd name="connsiteY177" fmla="*/ 5994990 h 8346397"/>
                <a:gd name="connsiteX178" fmla="*/ 3049040 w 4183596"/>
                <a:gd name="connsiteY178" fmla="*/ 6099765 h 8346397"/>
                <a:gd name="connsiteX179" fmla="*/ 3028402 w 4183596"/>
                <a:gd name="connsiteY179" fmla="*/ 6195807 h 8346397"/>
                <a:gd name="connsiteX180" fmla="*/ 2956170 w 4183596"/>
                <a:gd name="connsiteY180" fmla="*/ 6259310 h 8346397"/>
                <a:gd name="connsiteX181" fmla="*/ 2920452 w 4183596"/>
                <a:gd name="connsiteY181" fmla="*/ 6240259 h 8346397"/>
                <a:gd name="connsiteX182" fmla="*/ 2849015 w 4183596"/>
                <a:gd name="connsiteY182" fmla="*/ 6252165 h 8346397"/>
                <a:gd name="connsiteX183" fmla="*/ 2713283 w 4183596"/>
                <a:gd name="connsiteY183" fmla="*/ 6364084 h 8346397"/>
                <a:gd name="connsiteX184" fmla="*/ 2606127 w 4183596"/>
                <a:gd name="connsiteY184" fmla="*/ 6349797 h 8346397"/>
                <a:gd name="connsiteX185" fmla="*/ 2575171 w 4183596"/>
                <a:gd name="connsiteY185" fmla="*/ 6378372 h 8346397"/>
                <a:gd name="connsiteX186" fmla="*/ 2508495 w 4183596"/>
                <a:gd name="connsiteY186" fmla="*/ 6423614 h 8346397"/>
                <a:gd name="connsiteX187" fmla="*/ 2391815 w 4183596"/>
                <a:gd name="connsiteY187" fmla="*/ 6411709 h 8346397"/>
                <a:gd name="connsiteX188" fmla="*/ 2368002 w 4183596"/>
                <a:gd name="connsiteY188" fmla="*/ 6528390 h 8346397"/>
                <a:gd name="connsiteX189" fmla="*/ 2363240 w 4183596"/>
                <a:gd name="connsiteY189" fmla="*/ 6564109 h 8346397"/>
                <a:gd name="connsiteX190" fmla="*/ 2339428 w 4183596"/>
                <a:gd name="connsiteY190" fmla="*/ 6583159 h 8346397"/>
                <a:gd name="connsiteX191" fmla="*/ 2141783 w 4183596"/>
                <a:gd name="connsiteY191" fmla="*/ 6535534 h 8346397"/>
                <a:gd name="connsiteX192" fmla="*/ 2103683 w 4183596"/>
                <a:gd name="connsiteY192" fmla="*/ 6587922 h 8346397"/>
                <a:gd name="connsiteX193" fmla="*/ 2072727 w 4183596"/>
                <a:gd name="connsiteY193" fmla="*/ 6683172 h 8346397"/>
                <a:gd name="connsiteX194" fmla="*/ 2039389 w 4183596"/>
                <a:gd name="connsiteY194" fmla="*/ 6747465 h 8346397"/>
                <a:gd name="connsiteX195" fmla="*/ 2051296 w 4183596"/>
                <a:gd name="connsiteY195" fmla="*/ 6809378 h 8346397"/>
                <a:gd name="connsiteX196" fmla="*/ 2184646 w 4183596"/>
                <a:gd name="connsiteY196" fmla="*/ 6921297 h 8346397"/>
                <a:gd name="connsiteX197" fmla="*/ 2253702 w 4183596"/>
                <a:gd name="connsiteY197" fmla="*/ 6954634 h 8346397"/>
                <a:gd name="connsiteX198" fmla="*/ 2237033 w 4183596"/>
                <a:gd name="connsiteY198" fmla="*/ 6978447 h 8346397"/>
                <a:gd name="connsiteX199" fmla="*/ 2201315 w 4183596"/>
                <a:gd name="connsiteY199" fmla="*/ 6997497 h 8346397"/>
                <a:gd name="connsiteX200" fmla="*/ 2234652 w 4183596"/>
                <a:gd name="connsiteY200" fmla="*/ 7073697 h 8346397"/>
                <a:gd name="connsiteX201" fmla="*/ 2203696 w 4183596"/>
                <a:gd name="connsiteY201" fmla="*/ 7095128 h 8346397"/>
                <a:gd name="connsiteX202" fmla="*/ 2098921 w 4183596"/>
                <a:gd name="connsiteY202" fmla="*/ 7033215 h 8346397"/>
                <a:gd name="connsiteX203" fmla="*/ 2056058 w 4183596"/>
                <a:gd name="connsiteY203" fmla="*/ 7059409 h 8346397"/>
                <a:gd name="connsiteX204" fmla="*/ 1996527 w 4183596"/>
                <a:gd name="connsiteY204" fmla="*/ 6957015 h 8346397"/>
                <a:gd name="connsiteX205" fmla="*/ 1879846 w 4183596"/>
                <a:gd name="connsiteY205" fmla="*/ 6983209 h 8346397"/>
                <a:gd name="connsiteX206" fmla="*/ 1815552 w 4183596"/>
                <a:gd name="connsiteY206" fmla="*/ 6987972 h 8346397"/>
                <a:gd name="connsiteX207" fmla="*/ 1765546 w 4183596"/>
                <a:gd name="connsiteY207" fmla="*/ 6983210 h 8346397"/>
                <a:gd name="connsiteX208" fmla="*/ 1708396 w 4183596"/>
                <a:gd name="connsiteY208" fmla="*/ 7028453 h 8346397"/>
                <a:gd name="connsiteX209" fmla="*/ 1529802 w 4183596"/>
                <a:gd name="connsiteY209" fmla="*/ 6987972 h 8346397"/>
                <a:gd name="connsiteX210" fmla="*/ 1553614 w 4183596"/>
                <a:gd name="connsiteY210" fmla="*/ 7114178 h 8346397"/>
                <a:gd name="connsiteX211" fmla="*/ 1477415 w 4183596"/>
                <a:gd name="connsiteY211" fmla="*/ 7159422 h 8346397"/>
                <a:gd name="connsiteX212" fmla="*/ 1415502 w 4183596"/>
                <a:gd name="connsiteY212" fmla="*/ 7226096 h 8346397"/>
                <a:gd name="connsiteX213" fmla="*/ 1265483 w 4183596"/>
                <a:gd name="connsiteY213" fmla="*/ 7218953 h 8346397"/>
                <a:gd name="connsiteX214" fmla="*/ 1213096 w 4183596"/>
                <a:gd name="connsiteY214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27633 w 4183596"/>
                <a:gd name="connsiteY8" fmla="*/ 3937588 h 8346397"/>
                <a:gd name="connsiteX9" fmla="*/ 3275259 w 4183596"/>
                <a:gd name="connsiteY9" fmla="*/ 3913776 h 8346397"/>
                <a:gd name="connsiteX10" fmla="*/ 2996652 w 4183596"/>
                <a:gd name="connsiteY10" fmla="*/ 3739945 h 8346397"/>
                <a:gd name="connsiteX11" fmla="*/ 2591839 w 4183596"/>
                <a:gd name="connsiteY11" fmla="*/ 3354183 h 8346397"/>
                <a:gd name="connsiteX12" fmla="*/ 2468015 w 4183596"/>
                <a:gd name="connsiteY12" fmla="*/ 3049382 h 8346397"/>
                <a:gd name="connsiteX13" fmla="*/ 2432296 w 4183596"/>
                <a:gd name="connsiteY13" fmla="*/ 2961276 h 8346397"/>
                <a:gd name="connsiteX14" fmla="*/ 2387052 w 4183596"/>
                <a:gd name="connsiteY14" fmla="*/ 2954132 h 8346397"/>
                <a:gd name="connsiteX15" fmla="*/ 2365621 w 4183596"/>
                <a:gd name="connsiteY15" fmla="*/ 2958895 h 8346397"/>
                <a:gd name="connsiteX16" fmla="*/ 2315615 w 4183596"/>
                <a:gd name="connsiteY16" fmla="*/ 2896982 h 8346397"/>
                <a:gd name="connsiteX17" fmla="*/ 2234652 w 4183596"/>
                <a:gd name="connsiteY17" fmla="*/ 2880313 h 8346397"/>
                <a:gd name="connsiteX18" fmla="*/ 2182265 w 4183596"/>
                <a:gd name="connsiteY18" fmla="*/ 2811257 h 8346397"/>
                <a:gd name="connsiteX19" fmla="*/ 2115590 w 4183596"/>
                <a:gd name="connsiteY19" fmla="*/ 2727913 h 8346397"/>
                <a:gd name="connsiteX20" fmla="*/ 2091777 w 4183596"/>
                <a:gd name="connsiteY20" fmla="*/ 2670763 h 8346397"/>
                <a:gd name="connsiteX21" fmla="*/ 2006845 w 4183596"/>
                <a:gd name="connsiteY21" fmla="*/ 2527095 h 8346397"/>
                <a:gd name="connsiteX22" fmla="*/ 1953665 w 4183596"/>
                <a:gd name="connsiteY22" fmla="*/ 2451688 h 8346397"/>
                <a:gd name="connsiteX23" fmla="*/ 2006052 w 4183596"/>
                <a:gd name="connsiteY23" fmla="*/ 2337388 h 8346397"/>
                <a:gd name="connsiteX24" fmla="*/ 2072727 w 4183596"/>
                <a:gd name="connsiteY24" fmla="*/ 2256426 h 8346397"/>
                <a:gd name="connsiteX25" fmla="*/ 2056058 w 4183596"/>
                <a:gd name="connsiteY25" fmla="*/ 2223088 h 8346397"/>
                <a:gd name="connsiteX26" fmla="*/ 2067965 w 4183596"/>
                <a:gd name="connsiteY26" fmla="*/ 2130220 h 8346397"/>
                <a:gd name="connsiteX27" fmla="*/ 2137021 w 4183596"/>
                <a:gd name="connsiteY27" fmla="*/ 1992107 h 8346397"/>
                <a:gd name="connsiteX28" fmla="*/ 2165596 w 4183596"/>
                <a:gd name="connsiteY28" fmla="*/ 1944482 h 8346397"/>
                <a:gd name="connsiteX29" fmla="*/ 2203696 w 4183596"/>
                <a:gd name="connsiteY29" fmla="*/ 1937338 h 8346397"/>
                <a:gd name="connsiteX30" fmla="*/ 2198933 w 4183596"/>
                <a:gd name="connsiteY30" fmla="*/ 1906382 h 8346397"/>
                <a:gd name="connsiteX31" fmla="*/ 2406102 w 4183596"/>
                <a:gd name="connsiteY31" fmla="*/ 1782557 h 8346397"/>
                <a:gd name="connsiteX32" fmla="*/ 2494208 w 4183596"/>
                <a:gd name="connsiteY32" fmla="*/ 1715882 h 8346397"/>
                <a:gd name="connsiteX33" fmla="*/ 2513258 w 4183596"/>
                <a:gd name="connsiteY33" fmla="*/ 1630157 h 8346397"/>
                <a:gd name="connsiteX34" fmla="*/ 2522784 w 4183596"/>
                <a:gd name="connsiteY34" fmla="*/ 1584913 h 8346397"/>
                <a:gd name="connsiteX35" fmla="*/ 2577552 w 4183596"/>
                <a:gd name="connsiteY35" fmla="*/ 1527763 h 8346397"/>
                <a:gd name="connsiteX36" fmla="*/ 2606127 w 4183596"/>
                <a:gd name="connsiteY36" fmla="*/ 1499188 h 8346397"/>
                <a:gd name="connsiteX37" fmla="*/ 2634702 w 4183596"/>
                <a:gd name="connsiteY37" fmla="*/ 1492045 h 8346397"/>
                <a:gd name="connsiteX38" fmla="*/ 2672802 w 4183596"/>
                <a:gd name="connsiteY38" fmla="*/ 1368220 h 8346397"/>
                <a:gd name="connsiteX39" fmla="*/ 2806153 w 4183596"/>
                <a:gd name="connsiteY39" fmla="*/ 1334883 h 8346397"/>
                <a:gd name="connsiteX40" fmla="*/ 2944265 w 4183596"/>
                <a:gd name="connsiteY40" fmla="*/ 1325357 h 8346397"/>
                <a:gd name="connsiteX41" fmla="*/ 2968077 w 4183596"/>
                <a:gd name="connsiteY41" fmla="*/ 1206295 h 8346397"/>
                <a:gd name="connsiteX42" fmla="*/ 3049040 w 4183596"/>
                <a:gd name="connsiteY42" fmla="*/ 1169783 h 8346397"/>
                <a:gd name="connsiteX43" fmla="*/ 3153814 w 4183596"/>
                <a:gd name="connsiteY43" fmla="*/ 1125332 h 8346397"/>
                <a:gd name="connsiteX44" fmla="*/ 3225252 w 4183596"/>
                <a:gd name="connsiteY44" fmla="*/ 1049132 h 8346397"/>
                <a:gd name="connsiteX45" fmla="*/ 3310977 w 4183596"/>
                <a:gd name="connsiteY45" fmla="*/ 996745 h 8346397"/>
                <a:gd name="connsiteX46" fmla="*/ 3056977 w 4183596"/>
                <a:gd name="connsiteY46" fmla="*/ 982457 h 8346397"/>
                <a:gd name="connsiteX47" fmla="*/ 2958552 w 4183596"/>
                <a:gd name="connsiteY47" fmla="*/ 976107 h 8346397"/>
                <a:gd name="connsiteX48" fmla="*/ 2926802 w 4183596"/>
                <a:gd name="connsiteY48" fmla="*/ 906257 h 8346397"/>
                <a:gd name="connsiteX49" fmla="*/ 2866477 w 4183596"/>
                <a:gd name="connsiteY49" fmla="*/ 893559 h 8346397"/>
                <a:gd name="connsiteX50" fmla="*/ 2799802 w 4183596"/>
                <a:gd name="connsiteY50" fmla="*/ 874507 h 8346397"/>
                <a:gd name="connsiteX51" fmla="*/ 2761702 w 4183596"/>
                <a:gd name="connsiteY51" fmla="*/ 807832 h 8346397"/>
                <a:gd name="connsiteX52" fmla="*/ 2609302 w 4183596"/>
                <a:gd name="connsiteY52" fmla="*/ 760207 h 8346397"/>
                <a:gd name="connsiteX53" fmla="*/ 2580727 w 4183596"/>
                <a:gd name="connsiteY53" fmla="*/ 604632 h 8346397"/>
                <a:gd name="connsiteX54" fmla="*/ 2526752 w 4183596"/>
                <a:gd name="connsiteY54" fmla="*/ 531609 h 8346397"/>
                <a:gd name="connsiteX55" fmla="*/ 2596602 w 4183596"/>
                <a:gd name="connsiteY55" fmla="*/ 407782 h 8346397"/>
                <a:gd name="connsiteX56" fmla="*/ 2629939 w 4183596"/>
                <a:gd name="connsiteY56" fmla="*/ 310947 h 8346397"/>
                <a:gd name="connsiteX57" fmla="*/ 2517227 w 4183596"/>
                <a:gd name="connsiteY57" fmla="*/ 239507 h 8346397"/>
                <a:gd name="connsiteX58" fmla="*/ 2402927 w 4183596"/>
                <a:gd name="connsiteY58" fmla="*/ 271257 h 8346397"/>
                <a:gd name="connsiteX59" fmla="*/ 2275927 w 4183596"/>
                <a:gd name="connsiteY59" fmla="*/ 198232 h 8346397"/>
                <a:gd name="connsiteX60" fmla="*/ 2133052 w 4183596"/>
                <a:gd name="connsiteY60" fmla="*/ 233157 h 8346397"/>
                <a:gd name="connsiteX61" fmla="*/ 1913977 w 4183596"/>
                <a:gd name="connsiteY61" fmla="*/ 36309 h 8346397"/>
                <a:gd name="connsiteX62" fmla="*/ 1777452 w 4183596"/>
                <a:gd name="connsiteY62" fmla="*/ 13289 h 8346397"/>
                <a:gd name="connsiteX63" fmla="*/ 1703633 w 4183596"/>
                <a:gd name="connsiteY63" fmla="*/ 41864 h 8346397"/>
                <a:gd name="connsiteX64" fmla="*/ 1615527 w 4183596"/>
                <a:gd name="connsiteY64" fmla="*/ 75203 h 8346397"/>
                <a:gd name="connsiteX65" fmla="*/ 1515515 w 4183596"/>
                <a:gd name="connsiteY65" fmla="*/ 129971 h 8346397"/>
                <a:gd name="connsiteX66" fmla="*/ 1525040 w 4183596"/>
                <a:gd name="connsiteY66" fmla="*/ 194264 h 8346397"/>
                <a:gd name="connsiteX67" fmla="*/ 1505990 w 4183596"/>
                <a:gd name="connsiteY67" fmla="*/ 251415 h 8346397"/>
                <a:gd name="connsiteX68" fmla="*/ 1413121 w 4183596"/>
                <a:gd name="connsiteY68" fmla="*/ 270464 h 8346397"/>
                <a:gd name="connsiteX69" fmla="*/ 1339302 w 4183596"/>
                <a:gd name="connsiteY69" fmla="*/ 306184 h 8346397"/>
                <a:gd name="connsiteX70" fmla="*/ 1260721 w 4183596"/>
                <a:gd name="connsiteY70" fmla="*/ 346665 h 8346397"/>
                <a:gd name="connsiteX71" fmla="*/ 1191665 w 4183596"/>
                <a:gd name="connsiteY71" fmla="*/ 272847 h 8346397"/>
                <a:gd name="connsiteX72" fmla="*/ 1082127 w 4183596"/>
                <a:gd name="connsiteY72" fmla="*/ 353809 h 8346397"/>
                <a:gd name="connsiteX73" fmla="*/ 1020215 w 4183596"/>
                <a:gd name="connsiteY73" fmla="*/ 420484 h 8346397"/>
                <a:gd name="connsiteX74" fmla="*/ 858290 w 4183596"/>
                <a:gd name="connsiteY74" fmla="*/ 301422 h 8346397"/>
                <a:gd name="connsiteX75" fmla="*/ 796377 w 4183596"/>
                <a:gd name="connsiteY75" fmla="*/ 406196 h 8346397"/>
                <a:gd name="connsiteX76" fmla="*/ 755896 w 4183596"/>
                <a:gd name="connsiteY76" fmla="*/ 341903 h 8346397"/>
                <a:gd name="connsiteX77" fmla="*/ 689221 w 4183596"/>
                <a:gd name="connsiteY77" fmla="*/ 270465 h 8346397"/>
                <a:gd name="connsiteX78" fmla="*/ 667790 w 4183596"/>
                <a:gd name="connsiteY78" fmla="*/ 313328 h 8346397"/>
                <a:gd name="connsiteX79" fmla="*/ 620165 w 4183596"/>
                <a:gd name="connsiteY79" fmla="*/ 382384 h 8346397"/>
                <a:gd name="connsiteX80" fmla="*/ 589208 w 4183596"/>
                <a:gd name="connsiteY80" fmla="*/ 396672 h 8346397"/>
                <a:gd name="connsiteX81" fmla="*/ 498721 w 4183596"/>
                <a:gd name="connsiteY81" fmla="*/ 482397 h 8346397"/>
                <a:gd name="connsiteX82" fmla="*/ 396327 w 4183596"/>
                <a:gd name="connsiteY82" fmla="*/ 380003 h 8346397"/>
                <a:gd name="connsiteX83" fmla="*/ 243927 w 4183596"/>
                <a:gd name="connsiteY83" fmla="*/ 294278 h 8346397"/>
                <a:gd name="connsiteX84" fmla="*/ 174871 w 4183596"/>
                <a:gd name="connsiteY84" fmla="*/ 327615 h 8346397"/>
                <a:gd name="connsiteX85" fmla="*/ 127246 w 4183596"/>
                <a:gd name="connsiteY85" fmla="*/ 410959 h 8346397"/>
                <a:gd name="connsiteX86" fmla="*/ 43902 w 4183596"/>
                <a:gd name="connsiteY86" fmla="*/ 472872 h 8346397"/>
                <a:gd name="connsiteX87" fmla="*/ 8183 w 4183596"/>
                <a:gd name="connsiteY87" fmla="*/ 484778 h 8346397"/>
                <a:gd name="connsiteX88" fmla="*/ 198683 w 4183596"/>
                <a:gd name="connsiteY88" fmla="*/ 689565 h 8346397"/>
                <a:gd name="connsiteX89" fmla="*/ 265359 w 4183596"/>
                <a:gd name="connsiteY89" fmla="*/ 706234 h 8346397"/>
                <a:gd name="connsiteX90" fmla="*/ 298697 w 4183596"/>
                <a:gd name="connsiteY90" fmla="*/ 730047 h 8346397"/>
                <a:gd name="connsiteX91" fmla="*/ 296315 w 4183596"/>
                <a:gd name="connsiteY91" fmla="*/ 901496 h 8346397"/>
                <a:gd name="connsiteX92" fmla="*/ 362990 w 4183596"/>
                <a:gd name="connsiteY92" fmla="*/ 906259 h 8346397"/>
                <a:gd name="connsiteX93" fmla="*/ 401090 w 4183596"/>
                <a:gd name="connsiteY93" fmla="*/ 856253 h 8346397"/>
                <a:gd name="connsiteX94" fmla="*/ 482052 w 4183596"/>
                <a:gd name="connsiteY94" fmla="*/ 894353 h 8346397"/>
                <a:gd name="connsiteX95" fmla="*/ 420140 w 4183596"/>
                <a:gd name="connsiteY95" fmla="*/ 1039609 h 8346397"/>
                <a:gd name="connsiteX96" fmla="*/ 434427 w 4183596"/>
                <a:gd name="connsiteY96" fmla="*/ 1087234 h 8346397"/>
                <a:gd name="connsiteX97" fmla="*/ 379658 w 4183596"/>
                <a:gd name="connsiteY97" fmla="*/ 1139622 h 8346397"/>
                <a:gd name="connsiteX98" fmla="*/ 415377 w 4183596"/>
                <a:gd name="connsiteY98" fmla="*/ 1168196 h 8346397"/>
                <a:gd name="connsiteX99" fmla="*/ 486815 w 4183596"/>
                <a:gd name="connsiteY99" fmla="*/ 1256303 h 8346397"/>
                <a:gd name="connsiteX100" fmla="*/ 527296 w 4183596"/>
                <a:gd name="connsiteY100" fmla="*/ 1344409 h 8346397"/>
                <a:gd name="connsiteX101" fmla="*/ 636833 w 4183596"/>
                <a:gd name="connsiteY101" fmla="*/ 1396797 h 8346397"/>
                <a:gd name="connsiteX102" fmla="*/ 746371 w 4183596"/>
                <a:gd name="connsiteY102" fmla="*/ 1420609 h 8346397"/>
                <a:gd name="connsiteX103" fmla="*/ 829715 w 4183596"/>
                <a:gd name="connsiteY103" fmla="*/ 1468234 h 8346397"/>
                <a:gd name="connsiteX104" fmla="*/ 913058 w 4183596"/>
                <a:gd name="connsiteY104" fmla="*/ 1442040 h 8346397"/>
                <a:gd name="connsiteX105" fmla="*/ 994021 w 4183596"/>
                <a:gd name="connsiteY105" fmla="*/ 1368222 h 8346397"/>
                <a:gd name="connsiteX106" fmla="*/ 1103558 w 4183596"/>
                <a:gd name="connsiteY106" fmla="*/ 1351553 h 8346397"/>
                <a:gd name="connsiteX107" fmla="*/ 1170233 w 4183596"/>
                <a:gd name="connsiteY107" fmla="*/ 1356315 h 8346397"/>
                <a:gd name="connsiteX108" fmla="*/ 1329777 w 4183596"/>
                <a:gd name="connsiteY108" fmla="*/ 1465853 h 8346397"/>
                <a:gd name="connsiteX109" fmla="*/ 1389308 w 4183596"/>
                <a:gd name="connsiteY109" fmla="*/ 1494428 h 8346397"/>
                <a:gd name="connsiteX110" fmla="*/ 1260721 w 4183596"/>
                <a:gd name="connsiteY110" fmla="*/ 1596822 h 8346397"/>
                <a:gd name="connsiteX111" fmla="*/ 1263102 w 4183596"/>
                <a:gd name="connsiteY111" fmla="*/ 1661115 h 8346397"/>
                <a:gd name="connsiteX112" fmla="*/ 1425027 w 4183596"/>
                <a:gd name="connsiteY112" fmla="*/ 1613490 h 8346397"/>
                <a:gd name="connsiteX113" fmla="*/ 1386927 w 4183596"/>
                <a:gd name="connsiteY113" fmla="*/ 1677784 h 8346397"/>
                <a:gd name="connsiteX114" fmla="*/ 1405977 w 4183596"/>
                <a:gd name="connsiteY114" fmla="*/ 1751603 h 8346397"/>
                <a:gd name="connsiteX115" fmla="*/ 1517896 w 4183596"/>
                <a:gd name="connsiteY115" fmla="*/ 1787322 h 8346397"/>
                <a:gd name="connsiteX116" fmla="*/ 1591715 w 4183596"/>
                <a:gd name="connsiteY116" fmla="*/ 1803990 h 8346397"/>
                <a:gd name="connsiteX117" fmla="*/ 1501227 w 4183596"/>
                <a:gd name="connsiteY117" fmla="*/ 1934959 h 8346397"/>
                <a:gd name="connsiteX118" fmla="*/ 1494083 w 4183596"/>
                <a:gd name="connsiteY118" fmla="*/ 1984965 h 8346397"/>
                <a:gd name="connsiteX119" fmla="*/ 1422646 w 4183596"/>
                <a:gd name="connsiteY119" fmla="*/ 2020684 h 8346397"/>
                <a:gd name="connsiteX120" fmla="*/ 1391690 w 4183596"/>
                <a:gd name="connsiteY120" fmla="*/ 2082597 h 8346397"/>
                <a:gd name="connsiteX121" fmla="*/ 1260721 w 4183596"/>
                <a:gd name="connsiteY121" fmla="*/ 2056403 h 8346397"/>
                <a:gd name="connsiteX122" fmla="*/ 1139277 w 4183596"/>
                <a:gd name="connsiteY122" fmla="*/ 2056402 h 8346397"/>
                <a:gd name="connsiteX123" fmla="*/ 1072602 w 4183596"/>
                <a:gd name="connsiteY123" fmla="*/ 2084978 h 8346397"/>
                <a:gd name="connsiteX124" fmla="*/ 1065458 w 4183596"/>
                <a:gd name="connsiteY124" fmla="*/ 2184990 h 8346397"/>
                <a:gd name="connsiteX125" fmla="*/ 977352 w 4183596"/>
                <a:gd name="connsiteY125" fmla="*/ 2273097 h 8346397"/>
                <a:gd name="connsiteX126" fmla="*/ 1120227 w 4183596"/>
                <a:gd name="connsiteY126" fmla="*/ 2335009 h 8346397"/>
                <a:gd name="connsiteX127" fmla="*/ 1170234 w 4183596"/>
                <a:gd name="connsiteY127" fmla="*/ 2370727 h 8346397"/>
                <a:gd name="connsiteX128" fmla="*/ 1222621 w 4183596"/>
                <a:gd name="connsiteY128" fmla="*/ 2387397 h 8346397"/>
                <a:gd name="connsiteX129" fmla="*/ 1272627 w 4183596"/>
                <a:gd name="connsiteY129" fmla="*/ 2437403 h 8346397"/>
                <a:gd name="connsiteX130" fmla="*/ 1329777 w 4183596"/>
                <a:gd name="connsiteY130" fmla="*/ 2458834 h 8346397"/>
                <a:gd name="connsiteX131" fmla="*/ 1422646 w 4183596"/>
                <a:gd name="connsiteY131" fmla="*/ 2535034 h 8346397"/>
                <a:gd name="connsiteX132" fmla="*/ 1508371 w 4183596"/>
                <a:gd name="connsiteY132" fmla="*/ 2568373 h 8346397"/>
                <a:gd name="connsiteX133" fmla="*/ 1641721 w 4183596"/>
                <a:gd name="connsiteY133" fmla="*/ 2716009 h 8346397"/>
                <a:gd name="connsiteX134" fmla="*/ 1725065 w 4183596"/>
                <a:gd name="connsiteY134" fmla="*/ 2870790 h 8346397"/>
                <a:gd name="connsiteX135" fmla="*/ 1850477 w 4183596"/>
                <a:gd name="connsiteY135" fmla="*/ 2931907 h 8346397"/>
                <a:gd name="connsiteX136" fmla="*/ 1896514 w 4183596"/>
                <a:gd name="connsiteY136" fmla="*/ 2977947 h 8346397"/>
                <a:gd name="connsiteX137" fmla="*/ 1927471 w 4183596"/>
                <a:gd name="connsiteY137" fmla="*/ 3082722 h 8346397"/>
                <a:gd name="connsiteX138" fmla="*/ 1989383 w 4183596"/>
                <a:gd name="connsiteY138" fmla="*/ 3185115 h 8346397"/>
                <a:gd name="connsiteX139" fmla="*/ 2051296 w 4183596"/>
                <a:gd name="connsiteY139" fmla="*/ 3223215 h 8346397"/>
                <a:gd name="connsiteX140" fmla="*/ 2182265 w 4183596"/>
                <a:gd name="connsiteY140" fmla="*/ 3370853 h 8346397"/>
                <a:gd name="connsiteX141" fmla="*/ 2325139 w 4183596"/>
                <a:gd name="connsiteY141" fmla="*/ 3447053 h 8346397"/>
                <a:gd name="connsiteX142" fmla="*/ 2384671 w 4183596"/>
                <a:gd name="connsiteY142" fmla="*/ 3532778 h 8346397"/>
                <a:gd name="connsiteX143" fmla="*/ 2432296 w 4183596"/>
                <a:gd name="connsiteY143" fmla="*/ 3599453 h 8346397"/>
                <a:gd name="connsiteX144" fmla="*/ 2479921 w 4183596"/>
                <a:gd name="connsiteY144" fmla="*/ 3589929 h 8346397"/>
                <a:gd name="connsiteX145" fmla="*/ 2484683 w 4183596"/>
                <a:gd name="connsiteY145" fmla="*/ 3742328 h 8346397"/>
                <a:gd name="connsiteX146" fmla="*/ 2537071 w 4183596"/>
                <a:gd name="connsiteY146" fmla="*/ 3835197 h 8346397"/>
                <a:gd name="connsiteX147" fmla="*/ 2529927 w 4183596"/>
                <a:gd name="connsiteY147" fmla="*/ 3873297 h 8346397"/>
                <a:gd name="connsiteX148" fmla="*/ 2598983 w 4183596"/>
                <a:gd name="connsiteY148" fmla="*/ 3909015 h 8346397"/>
                <a:gd name="connsiteX149" fmla="*/ 2656133 w 4183596"/>
                <a:gd name="connsiteY149" fmla="*/ 3854247 h 8346397"/>
                <a:gd name="connsiteX150" fmla="*/ 2689471 w 4183596"/>
                <a:gd name="connsiteY150" fmla="*/ 3937590 h 8346397"/>
                <a:gd name="connsiteX151" fmla="*/ 2734715 w 4183596"/>
                <a:gd name="connsiteY151" fmla="*/ 3982834 h 8346397"/>
                <a:gd name="connsiteX152" fmla="*/ 2808533 w 4183596"/>
                <a:gd name="connsiteY152" fmla="*/ 4006647 h 8346397"/>
                <a:gd name="connsiteX153" fmla="*/ 2860921 w 4183596"/>
                <a:gd name="connsiteY153" fmla="*/ 4075703 h 8346397"/>
                <a:gd name="connsiteX154" fmla="*/ 2946646 w 4183596"/>
                <a:gd name="connsiteY154" fmla="*/ 4130472 h 8346397"/>
                <a:gd name="connsiteX155" fmla="*/ 2999033 w 4183596"/>
                <a:gd name="connsiteY155" fmla="*/ 4163809 h 8346397"/>
                <a:gd name="connsiteX156" fmla="*/ 2870446 w 4183596"/>
                <a:gd name="connsiteY156" fmla="*/ 4256678 h 8346397"/>
                <a:gd name="connsiteX157" fmla="*/ 2868064 w 4183596"/>
                <a:gd name="connsiteY157" fmla="*/ 4311446 h 8346397"/>
                <a:gd name="connsiteX158" fmla="*/ 2970458 w 4183596"/>
                <a:gd name="connsiteY158" fmla="*/ 4428128 h 8346397"/>
                <a:gd name="connsiteX159" fmla="*/ 3065708 w 4183596"/>
                <a:gd name="connsiteY159" fmla="*/ 4490040 h 8346397"/>
                <a:gd name="connsiteX160" fmla="*/ 3096665 w 4183596"/>
                <a:gd name="connsiteY160" fmla="*/ 4528140 h 8346397"/>
                <a:gd name="connsiteX161" fmla="*/ 3082377 w 4183596"/>
                <a:gd name="connsiteY161" fmla="*/ 4609103 h 8346397"/>
                <a:gd name="connsiteX162" fmla="*/ 3077615 w 4183596"/>
                <a:gd name="connsiteY162" fmla="*/ 4692447 h 8346397"/>
                <a:gd name="connsiteX163" fmla="*/ 3034752 w 4183596"/>
                <a:gd name="connsiteY163" fmla="*/ 4701972 h 8346397"/>
                <a:gd name="connsiteX164" fmla="*/ 3008558 w 4183596"/>
                <a:gd name="connsiteY164" fmla="*/ 4718640 h 8346397"/>
                <a:gd name="connsiteX165" fmla="*/ 3053802 w 4183596"/>
                <a:gd name="connsiteY165" fmla="*/ 4795632 h 8346397"/>
                <a:gd name="connsiteX166" fmla="*/ 3037133 w 4183596"/>
                <a:gd name="connsiteY166" fmla="*/ 4868659 h 8346397"/>
                <a:gd name="connsiteX167" fmla="*/ 3020465 w 4183596"/>
                <a:gd name="connsiteY167" fmla="*/ 5004390 h 8346397"/>
                <a:gd name="connsiteX168" fmla="*/ 2982365 w 4183596"/>
                <a:gd name="connsiteY168" fmla="*/ 5044872 h 8346397"/>
                <a:gd name="connsiteX169" fmla="*/ 2965696 w 4183596"/>
                <a:gd name="connsiteY169" fmla="*/ 5166315 h 8346397"/>
                <a:gd name="connsiteX170" fmla="*/ 2937121 w 4183596"/>
                <a:gd name="connsiteY170" fmla="*/ 5285378 h 8346397"/>
                <a:gd name="connsiteX171" fmla="*/ 2989508 w 4183596"/>
                <a:gd name="connsiteY171" fmla="*/ 5302047 h 8346397"/>
                <a:gd name="connsiteX172" fmla="*/ 2987127 w 4183596"/>
                <a:gd name="connsiteY172" fmla="*/ 5347290 h 8346397"/>
                <a:gd name="connsiteX173" fmla="*/ 2984746 w 4183596"/>
                <a:gd name="connsiteY173" fmla="*/ 5402059 h 8346397"/>
                <a:gd name="connsiteX174" fmla="*/ 3041896 w 4183596"/>
                <a:gd name="connsiteY174" fmla="*/ 5471115 h 8346397"/>
                <a:gd name="connsiteX175" fmla="*/ 3089521 w 4183596"/>
                <a:gd name="connsiteY175" fmla="*/ 5597322 h 8346397"/>
                <a:gd name="connsiteX176" fmla="*/ 2996652 w 4183596"/>
                <a:gd name="connsiteY176" fmla="*/ 5887834 h 8346397"/>
                <a:gd name="connsiteX177" fmla="*/ 3018083 w 4183596"/>
                <a:gd name="connsiteY177" fmla="*/ 5942603 h 8346397"/>
                <a:gd name="connsiteX178" fmla="*/ 3044277 w 4183596"/>
                <a:gd name="connsiteY178" fmla="*/ 5994990 h 8346397"/>
                <a:gd name="connsiteX179" fmla="*/ 3049040 w 4183596"/>
                <a:gd name="connsiteY179" fmla="*/ 6099765 h 8346397"/>
                <a:gd name="connsiteX180" fmla="*/ 3028402 w 4183596"/>
                <a:gd name="connsiteY180" fmla="*/ 6195807 h 8346397"/>
                <a:gd name="connsiteX181" fmla="*/ 2956170 w 4183596"/>
                <a:gd name="connsiteY181" fmla="*/ 6259310 h 8346397"/>
                <a:gd name="connsiteX182" fmla="*/ 2920452 w 4183596"/>
                <a:gd name="connsiteY182" fmla="*/ 6240259 h 8346397"/>
                <a:gd name="connsiteX183" fmla="*/ 2849015 w 4183596"/>
                <a:gd name="connsiteY183" fmla="*/ 6252165 h 8346397"/>
                <a:gd name="connsiteX184" fmla="*/ 2713283 w 4183596"/>
                <a:gd name="connsiteY184" fmla="*/ 6364084 h 8346397"/>
                <a:gd name="connsiteX185" fmla="*/ 2606127 w 4183596"/>
                <a:gd name="connsiteY185" fmla="*/ 6349797 h 8346397"/>
                <a:gd name="connsiteX186" fmla="*/ 2575171 w 4183596"/>
                <a:gd name="connsiteY186" fmla="*/ 6378372 h 8346397"/>
                <a:gd name="connsiteX187" fmla="*/ 2508495 w 4183596"/>
                <a:gd name="connsiteY187" fmla="*/ 6423614 h 8346397"/>
                <a:gd name="connsiteX188" fmla="*/ 2391815 w 4183596"/>
                <a:gd name="connsiteY188" fmla="*/ 6411709 h 8346397"/>
                <a:gd name="connsiteX189" fmla="*/ 2368002 w 4183596"/>
                <a:gd name="connsiteY189" fmla="*/ 6528390 h 8346397"/>
                <a:gd name="connsiteX190" fmla="*/ 2363240 w 4183596"/>
                <a:gd name="connsiteY190" fmla="*/ 6564109 h 8346397"/>
                <a:gd name="connsiteX191" fmla="*/ 2339428 w 4183596"/>
                <a:gd name="connsiteY191" fmla="*/ 6583159 h 8346397"/>
                <a:gd name="connsiteX192" fmla="*/ 2141783 w 4183596"/>
                <a:gd name="connsiteY192" fmla="*/ 6535534 h 8346397"/>
                <a:gd name="connsiteX193" fmla="*/ 2103683 w 4183596"/>
                <a:gd name="connsiteY193" fmla="*/ 6587922 h 8346397"/>
                <a:gd name="connsiteX194" fmla="*/ 2072727 w 4183596"/>
                <a:gd name="connsiteY194" fmla="*/ 6683172 h 8346397"/>
                <a:gd name="connsiteX195" fmla="*/ 2039389 w 4183596"/>
                <a:gd name="connsiteY195" fmla="*/ 6747465 h 8346397"/>
                <a:gd name="connsiteX196" fmla="*/ 2051296 w 4183596"/>
                <a:gd name="connsiteY196" fmla="*/ 6809378 h 8346397"/>
                <a:gd name="connsiteX197" fmla="*/ 2184646 w 4183596"/>
                <a:gd name="connsiteY197" fmla="*/ 6921297 h 8346397"/>
                <a:gd name="connsiteX198" fmla="*/ 2253702 w 4183596"/>
                <a:gd name="connsiteY198" fmla="*/ 6954634 h 8346397"/>
                <a:gd name="connsiteX199" fmla="*/ 2237033 w 4183596"/>
                <a:gd name="connsiteY199" fmla="*/ 6978447 h 8346397"/>
                <a:gd name="connsiteX200" fmla="*/ 2201315 w 4183596"/>
                <a:gd name="connsiteY200" fmla="*/ 6997497 h 8346397"/>
                <a:gd name="connsiteX201" fmla="*/ 2234652 w 4183596"/>
                <a:gd name="connsiteY201" fmla="*/ 7073697 h 8346397"/>
                <a:gd name="connsiteX202" fmla="*/ 2203696 w 4183596"/>
                <a:gd name="connsiteY202" fmla="*/ 7095128 h 8346397"/>
                <a:gd name="connsiteX203" fmla="*/ 2098921 w 4183596"/>
                <a:gd name="connsiteY203" fmla="*/ 7033215 h 8346397"/>
                <a:gd name="connsiteX204" fmla="*/ 2056058 w 4183596"/>
                <a:gd name="connsiteY204" fmla="*/ 7059409 h 8346397"/>
                <a:gd name="connsiteX205" fmla="*/ 1996527 w 4183596"/>
                <a:gd name="connsiteY205" fmla="*/ 6957015 h 8346397"/>
                <a:gd name="connsiteX206" fmla="*/ 1879846 w 4183596"/>
                <a:gd name="connsiteY206" fmla="*/ 6983209 h 8346397"/>
                <a:gd name="connsiteX207" fmla="*/ 1815552 w 4183596"/>
                <a:gd name="connsiteY207" fmla="*/ 6987972 h 8346397"/>
                <a:gd name="connsiteX208" fmla="*/ 1765546 w 4183596"/>
                <a:gd name="connsiteY208" fmla="*/ 6983210 h 8346397"/>
                <a:gd name="connsiteX209" fmla="*/ 1708396 w 4183596"/>
                <a:gd name="connsiteY209" fmla="*/ 7028453 h 8346397"/>
                <a:gd name="connsiteX210" fmla="*/ 1529802 w 4183596"/>
                <a:gd name="connsiteY210" fmla="*/ 6987972 h 8346397"/>
                <a:gd name="connsiteX211" fmla="*/ 1553614 w 4183596"/>
                <a:gd name="connsiteY211" fmla="*/ 7114178 h 8346397"/>
                <a:gd name="connsiteX212" fmla="*/ 1477415 w 4183596"/>
                <a:gd name="connsiteY212" fmla="*/ 7159422 h 8346397"/>
                <a:gd name="connsiteX213" fmla="*/ 1415502 w 4183596"/>
                <a:gd name="connsiteY213" fmla="*/ 7226096 h 8346397"/>
                <a:gd name="connsiteX214" fmla="*/ 1265483 w 4183596"/>
                <a:gd name="connsiteY214" fmla="*/ 7218953 h 8346397"/>
                <a:gd name="connsiteX215" fmla="*/ 1213096 w 4183596"/>
                <a:gd name="connsiteY215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27633 w 4183596"/>
                <a:gd name="connsiteY8" fmla="*/ 3937588 h 8346397"/>
                <a:gd name="connsiteX9" fmla="*/ 3275259 w 4183596"/>
                <a:gd name="connsiteY9" fmla="*/ 3913776 h 8346397"/>
                <a:gd name="connsiteX10" fmla="*/ 3127621 w 4183596"/>
                <a:gd name="connsiteY10" fmla="*/ 3851863 h 8346397"/>
                <a:gd name="connsiteX11" fmla="*/ 2996652 w 4183596"/>
                <a:gd name="connsiteY11" fmla="*/ 3739945 h 8346397"/>
                <a:gd name="connsiteX12" fmla="*/ 2591839 w 4183596"/>
                <a:gd name="connsiteY12" fmla="*/ 3354183 h 8346397"/>
                <a:gd name="connsiteX13" fmla="*/ 2468015 w 4183596"/>
                <a:gd name="connsiteY13" fmla="*/ 3049382 h 8346397"/>
                <a:gd name="connsiteX14" fmla="*/ 2432296 w 4183596"/>
                <a:gd name="connsiteY14" fmla="*/ 2961276 h 8346397"/>
                <a:gd name="connsiteX15" fmla="*/ 2387052 w 4183596"/>
                <a:gd name="connsiteY15" fmla="*/ 2954132 h 8346397"/>
                <a:gd name="connsiteX16" fmla="*/ 2365621 w 4183596"/>
                <a:gd name="connsiteY16" fmla="*/ 2958895 h 8346397"/>
                <a:gd name="connsiteX17" fmla="*/ 2315615 w 4183596"/>
                <a:gd name="connsiteY17" fmla="*/ 2896982 h 8346397"/>
                <a:gd name="connsiteX18" fmla="*/ 2234652 w 4183596"/>
                <a:gd name="connsiteY18" fmla="*/ 2880313 h 8346397"/>
                <a:gd name="connsiteX19" fmla="*/ 2182265 w 4183596"/>
                <a:gd name="connsiteY19" fmla="*/ 2811257 h 8346397"/>
                <a:gd name="connsiteX20" fmla="*/ 2115590 w 4183596"/>
                <a:gd name="connsiteY20" fmla="*/ 2727913 h 8346397"/>
                <a:gd name="connsiteX21" fmla="*/ 2091777 w 4183596"/>
                <a:gd name="connsiteY21" fmla="*/ 2670763 h 8346397"/>
                <a:gd name="connsiteX22" fmla="*/ 2006845 w 4183596"/>
                <a:gd name="connsiteY22" fmla="*/ 2527095 h 8346397"/>
                <a:gd name="connsiteX23" fmla="*/ 1953665 w 4183596"/>
                <a:gd name="connsiteY23" fmla="*/ 2451688 h 8346397"/>
                <a:gd name="connsiteX24" fmla="*/ 2006052 w 4183596"/>
                <a:gd name="connsiteY24" fmla="*/ 2337388 h 8346397"/>
                <a:gd name="connsiteX25" fmla="*/ 2072727 w 4183596"/>
                <a:gd name="connsiteY25" fmla="*/ 2256426 h 8346397"/>
                <a:gd name="connsiteX26" fmla="*/ 2056058 w 4183596"/>
                <a:gd name="connsiteY26" fmla="*/ 2223088 h 8346397"/>
                <a:gd name="connsiteX27" fmla="*/ 2067965 w 4183596"/>
                <a:gd name="connsiteY27" fmla="*/ 2130220 h 8346397"/>
                <a:gd name="connsiteX28" fmla="*/ 2137021 w 4183596"/>
                <a:gd name="connsiteY28" fmla="*/ 1992107 h 8346397"/>
                <a:gd name="connsiteX29" fmla="*/ 2165596 w 4183596"/>
                <a:gd name="connsiteY29" fmla="*/ 1944482 h 8346397"/>
                <a:gd name="connsiteX30" fmla="*/ 2203696 w 4183596"/>
                <a:gd name="connsiteY30" fmla="*/ 1937338 h 8346397"/>
                <a:gd name="connsiteX31" fmla="*/ 2198933 w 4183596"/>
                <a:gd name="connsiteY31" fmla="*/ 1906382 h 8346397"/>
                <a:gd name="connsiteX32" fmla="*/ 2406102 w 4183596"/>
                <a:gd name="connsiteY32" fmla="*/ 1782557 h 8346397"/>
                <a:gd name="connsiteX33" fmla="*/ 2494208 w 4183596"/>
                <a:gd name="connsiteY33" fmla="*/ 1715882 h 8346397"/>
                <a:gd name="connsiteX34" fmla="*/ 2513258 w 4183596"/>
                <a:gd name="connsiteY34" fmla="*/ 1630157 h 8346397"/>
                <a:gd name="connsiteX35" fmla="*/ 2522784 w 4183596"/>
                <a:gd name="connsiteY35" fmla="*/ 1584913 h 8346397"/>
                <a:gd name="connsiteX36" fmla="*/ 2577552 w 4183596"/>
                <a:gd name="connsiteY36" fmla="*/ 1527763 h 8346397"/>
                <a:gd name="connsiteX37" fmla="*/ 2606127 w 4183596"/>
                <a:gd name="connsiteY37" fmla="*/ 1499188 h 8346397"/>
                <a:gd name="connsiteX38" fmla="*/ 2634702 w 4183596"/>
                <a:gd name="connsiteY38" fmla="*/ 1492045 h 8346397"/>
                <a:gd name="connsiteX39" fmla="*/ 2672802 w 4183596"/>
                <a:gd name="connsiteY39" fmla="*/ 1368220 h 8346397"/>
                <a:gd name="connsiteX40" fmla="*/ 2806153 w 4183596"/>
                <a:gd name="connsiteY40" fmla="*/ 1334883 h 8346397"/>
                <a:gd name="connsiteX41" fmla="*/ 2944265 w 4183596"/>
                <a:gd name="connsiteY41" fmla="*/ 1325357 h 8346397"/>
                <a:gd name="connsiteX42" fmla="*/ 2968077 w 4183596"/>
                <a:gd name="connsiteY42" fmla="*/ 1206295 h 8346397"/>
                <a:gd name="connsiteX43" fmla="*/ 3049040 w 4183596"/>
                <a:gd name="connsiteY43" fmla="*/ 1169783 h 8346397"/>
                <a:gd name="connsiteX44" fmla="*/ 3153814 w 4183596"/>
                <a:gd name="connsiteY44" fmla="*/ 1125332 h 8346397"/>
                <a:gd name="connsiteX45" fmla="*/ 3225252 w 4183596"/>
                <a:gd name="connsiteY45" fmla="*/ 1049132 h 8346397"/>
                <a:gd name="connsiteX46" fmla="*/ 3310977 w 4183596"/>
                <a:gd name="connsiteY46" fmla="*/ 996745 h 8346397"/>
                <a:gd name="connsiteX47" fmla="*/ 3056977 w 4183596"/>
                <a:gd name="connsiteY47" fmla="*/ 982457 h 8346397"/>
                <a:gd name="connsiteX48" fmla="*/ 2958552 w 4183596"/>
                <a:gd name="connsiteY48" fmla="*/ 976107 h 8346397"/>
                <a:gd name="connsiteX49" fmla="*/ 2926802 w 4183596"/>
                <a:gd name="connsiteY49" fmla="*/ 906257 h 8346397"/>
                <a:gd name="connsiteX50" fmla="*/ 2866477 w 4183596"/>
                <a:gd name="connsiteY50" fmla="*/ 893559 h 8346397"/>
                <a:gd name="connsiteX51" fmla="*/ 2799802 w 4183596"/>
                <a:gd name="connsiteY51" fmla="*/ 874507 h 8346397"/>
                <a:gd name="connsiteX52" fmla="*/ 2761702 w 4183596"/>
                <a:gd name="connsiteY52" fmla="*/ 807832 h 8346397"/>
                <a:gd name="connsiteX53" fmla="*/ 2609302 w 4183596"/>
                <a:gd name="connsiteY53" fmla="*/ 760207 h 8346397"/>
                <a:gd name="connsiteX54" fmla="*/ 2580727 w 4183596"/>
                <a:gd name="connsiteY54" fmla="*/ 604632 h 8346397"/>
                <a:gd name="connsiteX55" fmla="*/ 2526752 w 4183596"/>
                <a:gd name="connsiteY55" fmla="*/ 531609 h 8346397"/>
                <a:gd name="connsiteX56" fmla="*/ 2596602 w 4183596"/>
                <a:gd name="connsiteY56" fmla="*/ 407782 h 8346397"/>
                <a:gd name="connsiteX57" fmla="*/ 2629939 w 4183596"/>
                <a:gd name="connsiteY57" fmla="*/ 310947 h 8346397"/>
                <a:gd name="connsiteX58" fmla="*/ 2517227 w 4183596"/>
                <a:gd name="connsiteY58" fmla="*/ 239507 h 8346397"/>
                <a:gd name="connsiteX59" fmla="*/ 2402927 w 4183596"/>
                <a:gd name="connsiteY59" fmla="*/ 271257 h 8346397"/>
                <a:gd name="connsiteX60" fmla="*/ 2275927 w 4183596"/>
                <a:gd name="connsiteY60" fmla="*/ 198232 h 8346397"/>
                <a:gd name="connsiteX61" fmla="*/ 2133052 w 4183596"/>
                <a:gd name="connsiteY61" fmla="*/ 233157 h 8346397"/>
                <a:gd name="connsiteX62" fmla="*/ 1913977 w 4183596"/>
                <a:gd name="connsiteY62" fmla="*/ 36309 h 8346397"/>
                <a:gd name="connsiteX63" fmla="*/ 1777452 w 4183596"/>
                <a:gd name="connsiteY63" fmla="*/ 13289 h 8346397"/>
                <a:gd name="connsiteX64" fmla="*/ 1703633 w 4183596"/>
                <a:gd name="connsiteY64" fmla="*/ 41864 h 8346397"/>
                <a:gd name="connsiteX65" fmla="*/ 1615527 w 4183596"/>
                <a:gd name="connsiteY65" fmla="*/ 75203 h 8346397"/>
                <a:gd name="connsiteX66" fmla="*/ 1515515 w 4183596"/>
                <a:gd name="connsiteY66" fmla="*/ 129971 h 8346397"/>
                <a:gd name="connsiteX67" fmla="*/ 1525040 w 4183596"/>
                <a:gd name="connsiteY67" fmla="*/ 194264 h 8346397"/>
                <a:gd name="connsiteX68" fmla="*/ 1505990 w 4183596"/>
                <a:gd name="connsiteY68" fmla="*/ 251415 h 8346397"/>
                <a:gd name="connsiteX69" fmla="*/ 1413121 w 4183596"/>
                <a:gd name="connsiteY69" fmla="*/ 270464 h 8346397"/>
                <a:gd name="connsiteX70" fmla="*/ 1339302 w 4183596"/>
                <a:gd name="connsiteY70" fmla="*/ 306184 h 8346397"/>
                <a:gd name="connsiteX71" fmla="*/ 1260721 w 4183596"/>
                <a:gd name="connsiteY71" fmla="*/ 346665 h 8346397"/>
                <a:gd name="connsiteX72" fmla="*/ 1191665 w 4183596"/>
                <a:gd name="connsiteY72" fmla="*/ 272847 h 8346397"/>
                <a:gd name="connsiteX73" fmla="*/ 1082127 w 4183596"/>
                <a:gd name="connsiteY73" fmla="*/ 353809 h 8346397"/>
                <a:gd name="connsiteX74" fmla="*/ 1020215 w 4183596"/>
                <a:gd name="connsiteY74" fmla="*/ 420484 h 8346397"/>
                <a:gd name="connsiteX75" fmla="*/ 858290 w 4183596"/>
                <a:gd name="connsiteY75" fmla="*/ 301422 h 8346397"/>
                <a:gd name="connsiteX76" fmla="*/ 796377 w 4183596"/>
                <a:gd name="connsiteY76" fmla="*/ 406196 h 8346397"/>
                <a:gd name="connsiteX77" fmla="*/ 755896 w 4183596"/>
                <a:gd name="connsiteY77" fmla="*/ 341903 h 8346397"/>
                <a:gd name="connsiteX78" fmla="*/ 689221 w 4183596"/>
                <a:gd name="connsiteY78" fmla="*/ 270465 h 8346397"/>
                <a:gd name="connsiteX79" fmla="*/ 667790 w 4183596"/>
                <a:gd name="connsiteY79" fmla="*/ 313328 h 8346397"/>
                <a:gd name="connsiteX80" fmla="*/ 620165 w 4183596"/>
                <a:gd name="connsiteY80" fmla="*/ 382384 h 8346397"/>
                <a:gd name="connsiteX81" fmla="*/ 589208 w 4183596"/>
                <a:gd name="connsiteY81" fmla="*/ 396672 h 8346397"/>
                <a:gd name="connsiteX82" fmla="*/ 498721 w 4183596"/>
                <a:gd name="connsiteY82" fmla="*/ 482397 h 8346397"/>
                <a:gd name="connsiteX83" fmla="*/ 396327 w 4183596"/>
                <a:gd name="connsiteY83" fmla="*/ 380003 h 8346397"/>
                <a:gd name="connsiteX84" fmla="*/ 243927 w 4183596"/>
                <a:gd name="connsiteY84" fmla="*/ 294278 h 8346397"/>
                <a:gd name="connsiteX85" fmla="*/ 174871 w 4183596"/>
                <a:gd name="connsiteY85" fmla="*/ 327615 h 8346397"/>
                <a:gd name="connsiteX86" fmla="*/ 127246 w 4183596"/>
                <a:gd name="connsiteY86" fmla="*/ 410959 h 8346397"/>
                <a:gd name="connsiteX87" fmla="*/ 43902 w 4183596"/>
                <a:gd name="connsiteY87" fmla="*/ 472872 h 8346397"/>
                <a:gd name="connsiteX88" fmla="*/ 8183 w 4183596"/>
                <a:gd name="connsiteY88" fmla="*/ 484778 h 8346397"/>
                <a:gd name="connsiteX89" fmla="*/ 198683 w 4183596"/>
                <a:gd name="connsiteY89" fmla="*/ 689565 h 8346397"/>
                <a:gd name="connsiteX90" fmla="*/ 265359 w 4183596"/>
                <a:gd name="connsiteY90" fmla="*/ 706234 h 8346397"/>
                <a:gd name="connsiteX91" fmla="*/ 298697 w 4183596"/>
                <a:gd name="connsiteY91" fmla="*/ 730047 h 8346397"/>
                <a:gd name="connsiteX92" fmla="*/ 296315 w 4183596"/>
                <a:gd name="connsiteY92" fmla="*/ 901496 h 8346397"/>
                <a:gd name="connsiteX93" fmla="*/ 362990 w 4183596"/>
                <a:gd name="connsiteY93" fmla="*/ 906259 h 8346397"/>
                <a:gd name="connsiteX94" fmla="*/ 401090 w 4183596"/>
                <a:gd name="connsiteY94" fmla="*/ 856253 h 8346397"/>
                <a:gd name="connsiteX95" fmla="*/ 482052 w 4183596"/>
                <a:gd name="connsiteY95" fmla="*/ 894353 h 8346397"/>
                <a:gd name="connsiteX96" fmla="*/ 420140 w 4183596"/>
                <a:gd name="connsiteY96" fmla="*/ 1039609 h 8346397"/>
                <a:gd name="connsiteX97" fmla="*/ 434427 w 4183596"/>
                <a:gd name="connsiteY97" fmla="*/ 1087234 h 8346397"/>
                <a:gd name="connsiteX98" fmla="*/ 379658 w 4183596"/>
                <a:gd name="connsiteY98" fmla="*/ 1139622 h 8346397"/>
                <a:gd name="connsiteX99" fmla="*/ 415377 w 4183596"/>
                <a:gd name="connsiteY99" fmla="*/ 1168196 h 8346397"/>
                <a:gd name="connsiteX100" fmla="*/ 486815 w 4183596"/>
                <a:gd name="connsiteY100" fmla="*/ 1256303 h 8346397"/>
                <a:gd name="connsiteX101" fmla="*/ 527296 w 4183596"/>
                <a:gd name="connsiteY101" fmla="*/ 1344409 h 8346397"/>
                <a:gd name="connsiteX102" fmla="*/ 636833 w 4183596"/>
                <a:gd name="connsiteY102" fmla="*/ 1396797 h 8346397"/>
                <a:gd name="connsiteX103" fmla="*/ 746371 w 4183596"/>
                <a:gd name="connsiteY103" fmla="*/ 1420609 h 8346397"/>
                <a:gd name="connsiteX104" fmla="*/ 829715 w 4183596"/>
                <a:gd name="connsiteY104" fmla="*/ 1468234 h 8346397"/>
                <a:gd name="connsiteX105" fmla="*/ 913058 w 4183596"/>
                <a:gd name="connsiteY105" fmla="*/ 1442040 h 8346397"/>
                <a:gd name="connsiteX106" fmla="*/ 994021 w 4183596"/>
                <a:gd name="connsiteY106" fmla="*/ 1368222 h 8346397"/>
                <a:gd name="connsiteX107" fmla="*/ 1103558 w 4183596"/>
                <a:gd name="connsiteY107" fmla="*/ 1351553 h 8346397"/>
                <a:gd name="connsiteX108" fmla="*/ 1170233 w 4183596"/>
                <a:gd name="connsiteY108" fmla="*/ 1356315 h 8346397"/>
                <a:gd name="connsiteX109" fmla="*/ 1329777 w 4183596"/>
                <a:gd name="connsiteY109" fmla="*/ 1465853 h 8346397"/>
                <a:gd name="connsiteX110" fmla="*/ 1389308 w 4183596"/>
                <a:gd name="connsiteY110" fmla="*/ 1494428 h 8346397"/>
                <a:gd name="connsiteX111" fmla="*/ 1260721 w 4183596"/>
                <a:gd name="connsiteY111" fmla="*/ 1596822 h 8346397"/>
                <a:gd name="connsiteX112" fmla="*/ 1263102 w 4183596"/>
                <a:gd name="connsiteY112" fmla="*/ 1661115 h 8346397"/>
                <a:gd name="connsiteX113" fmla="*/ 1425027 w 4183596"/>
                <a:gd name="connsiteY113" fmla="*/ 1613490 h 8346397"/>
                <a:gd name="connsiteX114" fmla="*/ 1386927 w 4183596"/>
                <a:gd name="connsiteY114" fmla="*/ 1677784 h 8346397"/>
                <a:gd name="connsiteX115" fmla="*/ 1405977 w 4183596"/>
                <a:gd name="connsiteY115" fmla="*/ 1751603 h 8346397"/>
                <a:gd name="connsiteX116" fmla="*/ 1517896 w 4183596"/>
                <a:gd name="connsiteY116" fmla="*/ 1787322 h 8346397"/>
                <a:gd name="connsiteX117" fmla="*/ 1591715 w 4183596"/>
                <a:gd name="connsiteY117" fmla="*/ 1803990 h 8346397"/>
                <a:gd name="connsiteX118" fmla="*/ 1501227 w 4183596"/>
                <a:gd name="connsiteY118" fmla="*/ 1934959 h 8346397"/>
                <a:gd name="connsiteX119" fmla="*/ 1494083 w 4183596"/>
                <a:gd name="connsiteY119" fmla="*/ 1984965 h 8346397"/>
                <a:gd name="connsiteX120" fmla="*/ 1422646 w 4183596"/>
                <a:gd name="connsiteY120" fmla="*/ 2020684 h 8346397"/>
                <a:gd name="connsiteX121" fmla="*/ 1391690 w 4183596"/>
                <a:gd name="connsiteY121" fmla="*/ 2082597 h 8346397"/>
                <a:gd name="connsiteX122" fmla="*/ 1260721 w 4183596"/>
                <a:gd name="connsiteY122" fmla="*/ 2056403 h 8346397"/>
                <a:gd name="connsiteX123" fmla="*/ 1139277 w 4183596"/>
                <a:gd name="connsiteY123" fmla="*/ 2056402 h 8346397"/>
                <a:gd name="connsiteX124" fmla="*/ 1072602 w 4183596"/>
                <a:gd name="connsiteY124" fmla="*/ 2084978 h 8346397"/>
                <a:gd name="connsiteX125" fmla="*/ 1065458 w 4183596"/>
                <a:gd name="connsiteY125" fmla="*/ 2184990 h 8346397"/>
                <a:gd name="connsiteX126" fmla="*/ 977352 w 4183596"/>
                <a:gd name="connsiteY126" fmla="*/ 2273097 h 8346397"/>
                <a:gd name="connsiteX127" fmla="*/ 1120227 w 4183596"/>
                <a:gd name="connsiteY127" fmla="*/ 2335009 h 8346397"/>
                <a:gd name="connsiteX128" fmla="*/ 1170234 w 4183596"/>
                <a:gd name="connsiteY128" fmla="*/ 2370727 h 8346397"/>
                <a:gd name="connsiteX129" fmla="*/ 1222621 w 4183596"/>
                <a:gd name="connsiteY129" fmla="*/ 2387397 h 8346397"/>
                <a:gd name="connsiteX130" fmla="*/ 1272627 w 4183596"/>
                <a:gd name="connsiteY130" fmla="*/ 2437403 h 8346397"/>
                <a:gd name="connsiteX131" fmla="*/ 1329777 w 4183596"/>
                <a:gd name="connsiteY131" fmla="*/ 2458834 h 8346397"/>
                <a:gd name="connsiteX132" fmla="*/ 1422646 w 4183596"/>
                <a:gd name="connsiteY132" fmla="*/ 2535034 h 8346397"/>
                <a:gd name="connsiteX133" fmla="*/ 1508371 w 4183596"/>
                <a:gd name="connsiteY133" fmla="*/ 2568373 h 8346397"/>
                <a:gd name="connsiteX134" fmla="*/ 1641721 w 4183596"/>
                <a:gd name="connsiteY134" fmla="*/ 2716009 h 8346397"/>
                <a:gd name="connsiteX135" fmla="*/ 1725065 w 4183596"/>
                <a:gd name="connsiteY135" fmla="*/ 2870790 h 8346397"/>
                <a:gd name="connsiteX136" fmla="*/ 1850477 w 4183596"/>
                <a:gd name="connsiteY136" fmla="*/ 2931907 h 8346397"/>
                <a:gd name="connsiteX137" fmla="*/ 1896514 w 4183596"/>
                <a:gd name="connsiteY137" fmla="*/ 2977947 h 8346397"/>
                <a:gd name="connsiteX138" fmla="*/ 1927471 w 4183596"/>
                <a:gd name="connsiteY138" fmla="*/ 3082722 h 8346397"/>
                <a:gd name="connsiteX139" fmla="*/ 1989383 w 4183596"/>
                <a:gd name="connsiteY139" fmla="*/ 3185115 h 8346397"/>
                <a:gd name="connsiteX140" fmla="*/ 2051296 w 4183596"/>
                <a:gd name="connsiteY140" fmla="*/ 3223215 h 8346397"/>
                <a:gd name="connsiteX141" fmla="*/ 2182265 w 4183596"/>
                <a:gd name="connsiteY141" fmla="*/ 3370853 h 8346397"/>
                <a:gd name="connsiteX142" fmla="*/ 2325139 w 4183596"/>
                <a:gd name="connsiteY142" fmla="*/ 3447053 h 8346397"/>
                <a:gd name="connsiteX143" fmla="*/ 2384671 w 4183596"/>
                <a:gd name="connsiteY143" fmla="*/ 3532778 h 8346397"/>
                <a:gd name="connsiteX144" fmla="*/ 2432296 w 4183596"/>
                <a:gd name="connsiteY144" fmla="*/ 3599453 h 8346397"/>
                <a:gd name="connsiteX145" fmla="*/ 2479921 w 4183596"/>
                <a:gd name="connsiteY145" fmla="*/ 3589929 h 8346397"/>
                <a:gd name="connsiteX146" fmla="*/ 2484683 w 4183596"/>
                <a:gd name="connsiteY146" fmla="*/ 3742328 h 8346397"/>
                <a:gd name="connsiteX147" fmla="*/ 2537071 w 4183596"/>
                <a:gd name="connsiteY147" fmla="*/ 3835197 h 8346397"/>
                <a:gd name="connsiteX148" fmla="*/ 2529927 w 4183596"/>
                <a:gd name="connsiteY148" fmla="*/ 3873297 h 8346397"/>
                <a:gd name="connsiteX149" fmla="*/ 2598983 w 4183596"/>
                <a:gd name="connsiteY149" fmla="*/ 3909015 h 8346397"/>
                <a:gd name="connsiteX150" fmla="*/ 2656133 w 4183596"/>
                <a:gd name="connsiteY150" fmla="*/ 3854247 h 8346397"/>
                <a:gd name="connsiteX151" fmla="*/ 2689471 w 4183596"/>
                <a:gd name="connsiteY151" fmla="*/ 3937590 h 8346397"/>
                <a:gd name="connsiteX152" fmla="*/ 2734715 w 4183596"/>
                <a:gd name="connsiteY152" fmla="*/ 3982834 h 8346397"/>
                <a:gd name="connsiteX153" fmla="*/ 2808533 w 4183596"/>
                <a:gd name="connsiteY153" fmla="*/ 4006647 h 8346397"/>
                <a:gd name="connsiteX154" fmla="*/ 2860921 w 4183596"/>
                <a:gd name="connsiteY154" fmla="*/ 4075703 h 8346397"/>
                <a:gd name="connsiteX155" fmla="*/ 2946646 w 4183596"/>
                <a:gd name="connsiteY155" fmla="*/ 4130472 h 8346397"/>
                <a:gd name="connsiteX156" fmla="*/ 2999033 w 4183596"/>
                <a:gd name="connsiteY156" fmla="*/ 4163809 h 8346397"/>
                <a:gd name="connsiteX157" fmla="*/ 2870446 w 4183596"/>
                <a:gd name="connsiteY157" fmla="*/ 4256678 h 8346397"/>
                <a:gd name="connsiteX158" fmla="*/ 2868064 w 4183596"/>
                <a:gd name="connsiteY158" fmla="*/ 4311446 h 8346397"/>
                <a:gd name="connsiteX159" fmla="*/ 2970458 w 4183596"/>
                <a:gd name="connsiteY159" fmla="*/ 4428128 h 8346397"/>
                <a:gd name="connsiteX160" fmla="*/ 3065708 w 4183596"/>
                <a:gd name="connsiteY160" fmla="*/ 4490040 h 8346397"/>
                <a:gd name="connsiteX161" fmla="*/ 3096665 w 4183596"/>
                <a:gd name="connsiteY161" fmla="*/ 4528140 h 8346397"/>
                <a:gd name="connsiteX162" fmla="*/ 3082377 w 4183596"/>
                <a:gd name="connsiteY162" fmla="*/ 4609103 h 8346397"/>
                <a:gd name="connsiteX163" fmla="*/ 3077615 w 4183596"/>
                <a:gd name="connsiteY163" fmla="*/ 4692447 h 8346397"/>
                <a:gd name="connsiteX164" fmla="*/ 3034752 w 4183596"/>
                <a:gd name="connsiteY164" fmla="*/ 4701972 h 8346397"/>
                <a:gd name="connsiteX165" fmla="*/ 3008558 w 4183596"/>
                <a:gd name="connsiteY165" fmla="*/ 4718640 h 8346397"/>
                <a:gd name="connsiteX166" fmla="*/ 3053802 w 4183596"/>
                <a:gd name="connsiteY166" fmla="*/ 4795632 h 8346397"/>
                <a:gd name="connsiteX167" fmla="*/ 3037133 w 4183596"/>
                <a:gd name="connsiteY167" fmla="*/ 4868659 h 8346397"/>
                <a:gd name="connsiteX168" fmla="*/ 3020465 w 4183596"/>
                <a:gd name="connsiteY168" fmla="*/ 5004390 h 8346397"/>
                <a:gd name="connsiteX169" fmla="*/ 2982365 w 4183596"/>
                <a:gd name="connsiteY169" fmla="*/ 5044872 h 8346397"/>
                <a:gd name="connsiteX170" fmla="*/ 2965696 w 4183596"/>
                <a:gd name="connsiteY170" fmla="*/ 5166315 h 8346397"/>
                <a:gd name="connsiteX171" fmla="*/ 2937121 w 4183596"/>
                <a:gd name="connsiteY171" fmla="*/ 5285378 h 8346397"/>
                <a:gd name="connsiteX172" fmla="*/ 2989508 w 4183596"/>
                <a:gd name="connsiteY172" fmla="*/ 5302047 h 8346397"/>
                <a:gd name="connsiteX173" fmla="*/ 2987127 w 4183596"/>
                <a:gd name="connsiteY173" fmla="*/ 5347290 h 8346397"/>
                <a:gd name="connsiteX174" fmla="*/ 2984746 w 4183596"/>
                <a:gd name="connsiteY174" fmla="*/ 5402059 h 8346397"/>
                <a:gd name="connsiteX175" fmla="*/ 3041896 w 4183596"/>
                <a:gd name="connsiteY175" fmla="*/ 5471115 h 8346397"/>
                <a:gd name="connsiteX176" fmla="*/ 3089521 w 4183596"/>
                <a:gd name="connsiteY176" fmla="*/ 5597322 h 8346397"/>
                <a:gd name="connsiteX177" fmla="*/ 2996652 w 4183596"/>
                <a:gd name="connsiteY177" fmla="*/ 5887834 h 8346397"/>
                <a:gd name="connsiteX178" fmla="*/ 3018083 w 4183596"/>
                <a:gd name="connsiteY178" fmla="*/ 5942603 h 8346397"/>
                <a:gd name="connsiteX179" fmla="*/ 3044277 w 4183596"/>
                <a:gd name="connsiteY179" fmla="*/ 5994990 h 8346397"/>
                <a:gd name="connsiteX180" fmla="*/ 3049040 w 4183596"/>
                <a:gd name="connsiteY180" fmla="*/ 6099765 h 8346397"/>
                <a:gd name="connsiteX181" fmla="*/ 3028402 w 4183596"/>
                <a:gd name="connsiteY181" fmla="*/ 6195807 h 8346397"/>
                <a:gd name="connsiteX182" fmla="*/ 2956170 w 4183596"/>
                <a:gd name="connsiteY182" fmla="*/ 6259310 h 8346397"/>
                <a:gd name="connsiteX183" fmla="*/ 2920452 w 4183596"/>
                <a:gd name="connsiteY183" fmla="*/ 6240259 h 8346397"/>
                <a:gd name="connsiteX184" fmla="*/ 2849015 w 4183596"/>
                <a:gd name="connsiteY184" fmla="*/ 6252165 h 8346397"/>
                <a:gd name="connsiteX185" fmla="*/ 2713283 w 4183596"/>
                <a:gd name="connsiteY185" fmla="*/ 6364084 h 8346397"/>
                <a:gd name="connsiteX186" fmla="*/ 2606127 w 4183596"/>
                <a:gd name="connsiteY186" fmla="*/ 6349797 h 8346397"/>
                <a:gd name="connsiteX187" fmla="*/ 2575171 w 4183596"/>
                <a:gd name="connsiteY187" fmla="*/ 6378372 h 8346397"/>
                <a:gd name="connsiteX188" fmla="*/ 2508495 w 4183596"/>
                <a:gd name="connsiteY188" fmla="*/ 6423614 h 8346397"/>
                <a:gd name="connsiteX189" fmla="*/ 2391815 w 4183596"/>
                <a:gd name="connsiteY189" fmla="*/ 6411709 h 8346397"/>
                <a:gd name="connsiteX190" fmla="*/ 2368002 w 4183596"/>
                <a:gd name="connsiteY190" fmla="*/ 6528390 h 8346397"/>
                <a:gd name="connsiteX191" fmla="*/ 2363240 w 4183596"/>
                <a:gd name="connsiteY191" fmla="*/ 6564109 h 8346397"/>
                <a:gd name="connsiteX192" fmla="*/ 2339428 w 4183596"/>
                <a:gd name="connsiteY192" fmla="*/ 6583159 h 8346397"/>
                <a:gd name="connsiteX193" fmla="*/ 2141783 w 4183596"/>
                <a:gd name="connsiteY193" fmla="*/ 6535534 h 8346397"/>
                <a:gd name="connsiteX194" fmla="*/ 2103683 w 4183596"/>
                <a:gd name="connsiteY194" fmla="*/ 6587922 h 8346397"/>
                <a:gd name="connsiteX195" fmla="*/ 2072727 w 4183596"/>
                <a:gd name="connsiteY195" fmla="*/ 6683172 h 8346397"/>
                <a:gd name="connsiteX196" fmla="*/ 2039389 w 4183596"/>
                <a:gd name="connsiteY196" fmla="*/ 6747465 h 8346397"/>
                <a:gd name="connsiteX197" fmla="*/ 2051296 w 4183596"/>
                <a:gd name="connsiteY197" fmla="*/ 6809378 h 8346397"/>
                <a:gd name="connsiteX198" fmla="*/ 2184646 w 4183596"/>
                <a:gd name="connsiteY198" fmla="*/ 6921297 h 8346397"/>
                <a:gd name="connsiteX199" fmla="*/ 2253702 w 4183596"/>
                <a:gd name="connsiteY199" fmla="*/ 6954634 h 8346397"/>
                <a:gd name="connsiteX200" fmla="*/ 2237033 w 4183596"/>
                <a:gd name="connsiteY200" fmla="*/ 6978447 h 8346397"/>
                <a:gd name="connsiteX201" fmla="*/ 2201315 w 4183596"/>
                <a:gd name="connsiteY201" fmla="*/ 6997497 h 8346397"/>
                <a:gd name="connsiteX202" fmla="*/ 2234652 w 4183596"/>
                <a:gd name="connsiteY202" fmla="*/ 7073697 h 8346397"/>
                <a:gd name="connsiteX203" fmla="*/ 2203696 w 4183596"/>
                <a:gd name="connsiteY203" fmla="*/ 7095128 h 8346397"/>
                <a:gd name="connsiteX204" fmla="*/ 2098921 w 4183596"/>
                <a:gd name="connsiteY204" fmla="*/ 7033215 h 8346397"/>
                <a:gd name="connsiteX205" fmla="*/ 2056058 w 4183596"/>
                <a:gd name="connsiteY205" fmla="*/ 7059409 h 8346397"/>
                <a:gd name="connsiteX206" fmla="*/ 1996527 w 4183596"/>
                <a:gd name="connsiteY206" fmla="*/ 6957015 h 8346397"/>
                <a:gd name="connsiteX207" fmla="*/ 1879846 w 4183596"/>
                <a:gd name="connsiteY207" fmla="*/ 6983209 h 8346397"/>
                <a:gd name="connsiteX208" fmla="*/ 1815552 w 4183596"/>
                <a:gd name="connsiteY208" fmla="*/ 6987972 h 8346397"/>
                <a:gd name="connsiteX209" fmla="*/ 1765546 w 4183596"/>
                <a:gd name="connsiteY209" fmla="*/ 6983210 h 8346397"/>
                <a:gd name="connsiteX210" fmla="*/ 1708396 w 4183596"/>
                <a:gd name="connsiteY210" fmla="*/ 7028453 h 8346397"/>
                <a:gd name="connsiteX211" fmla="*/ 1529802 w 4183596"/>
                <a:gd name="connsiteY211" fmla="*/ 6987972 h 8346397"/>
                <a:gd name="connsiteX212" fmla="*/ 1553614 w 4183596"/>
                <a:gd name="connsiteY212" fmla="*/ 7114178 h 8346397"/>
                <a:gd name="connsiteX213" fmla="*/ 1477415 w 4183596"/>
                <a:gd name="connsiteY213" fmla="*/ 7159422 h 8346397"/>
                <a:gd name="connsiteX214" fmla="*/ 1415502 w 4183596"/>
                <a:gd name="connsiteY214" fmla="*/ 7226096 h 8346397"/>
                <a:gd name="connsiteX215" fmla="*/ 1265483 w 4183596"/>
                <a:gd name="connsiteY215" fmla="*/ 7218953 h 8346397"/>
                <a:gd name="connsiteX216" fmla="*/ 1213096 w 4183596"/>
                <a:gd name="connsiteY216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27633 w 4183596"/>
                <a:gd name="connsiteY8" fmla="*/ 3937588 h 8346397"/>
                <a:gd name="connsiteX9" fmla="*/ 3275259 w 4183596"/>
                <a:gd name="connsiteY9" fmla="*/ 3913776 h 8346397"/>
                <a:gd name="connsiteX10" fmla="*/ 3127621 w 4183596"/>
                <a:gd name="connsiteY10" fmla="*/ 3851863 h 8346397"/>
                <a:gd name="connsiteX11" fmla="*/ 2996652 w 4183596"/>
                <a:gd name="connsiteY11" fmla="*/ 3739945 h 8346397"/>
                <a:gd name="connsiteX12" fmla="*/ 2591839 w 4183596"/>
                <a:gd name="connsiteY12" fmla="*/ 3354183 h 8346397"/>
                <a:gd name="connsiteX13" fmla="*/ 2468015 w 4183596"/>
                <a:gd name="connsiteY13" fmla="*/ 3049382 h 8346397"/>
                <a:gd name="connsiteX14" fmla="*/ 2432296 w 4183596"/>
                <a:gd name="connsiteY14" fmla="*/ 2961276 h 8346397"/>
                <a:gd name="connsiteX15" fmla="*/ 2387052 w 4183596"/>
                <a:gd name="connsiteY15" fmla="*/ 2954132 h 8346397"/>
                <a:gd name="connsiteX16" fmla="*/ 2365621 w 4183596"/>
                <a:gd name="connsiteY16" fmla="*/ 2958895 h 8346397"/>
                <a:gd name="connsiteX17" fmla="*/ 2315615 w 4183596"/>
                <a:gd name="connsiteY17" fmla="*/ 2896982 h 8346397"/>
                <a:gd name="connsiteX18" fmla="*/ 2234652 w 4183596"/>
                <a:gd name="connsiteY18" fmla="*/ 2880313 h 8346397"/>
                <a:gd name="connsiteX19" fmla="*/ 2182265 w 4183596"/>
                <a:gd name="connsiteY19" fmla="*/ 2811257 h 8346397"/>
                <a:gd name="connsiteX20" fmla="*/ 2115590 w 4183596"/>
                <a:gd name="connsiteY20" fmla="*/ 2727913 h 8346397"/>
                <a:gd name="connsiteX21" fmla="*/ 2091777 w 4183596"/>
                <a:gd name="connsiteY21" fmla="*/ 2670763 h 8346397"/>
                <a:gd name="connsiteX22" fmla="*/ 2006845 w 4183596"/>
                <a:gd name="connsiteY22" fmla="*/ 2527095 h 8346397"/>
                <a:gd name="connsiteX23" fmla="*/ 1953665 w 4183596"/>
                <a:gd name="connsiteY23" fmla="*/ 2451688 h 8346397"/>
                <a:gd name="connsiteX24" fmla="*/ 2006052 w 4183596"/>
                <a:gd name="connsiteY24" fmla="*/ 2337388 h 8346397"/>
                <a:gd name="connsiteX25" fmla="*/ 2072727 w 4183596"/>
                <a:gd name="connsiteY25" fmla="*/ 2256426 h 8346397"/>
                <a:gd name="connsiteX26" fmla="*/ 2056058 w 4183596"/>
                <a:gd name="connsiteY26" fmla="*/ 2223088 h 8346397"/>
                <a:gd name="connsiteX27" fmla="*/ 2067965 w 4183596"/>
                <a:gd name="connsiteY27" fmla="*/ 2130220 h 8346397"/>
                <a:gd name="connsiteX28" fmla="*/ 2137021 w 4183596"/>
                <a:gd name="connsiteY28" fmla="*/ 1992107 h 8346397"/>
                <a:gd name="connsiteX29" fmla="*/ 2165596 w 4183596"/>
                <a:gd name="connsiteY29" fmla="*/ 1944482 h 8346397"/>
                <a:gd name="connsiteX30" fmla="*/ 2203696 w 4183596"/>
                <a:gd name="connsiteY30" fmla="*/ 1937338 h 8346397"/>
                <a:gd name="connsiteX31" fmla="*/ 2198933 w 4183596"/>
                <a:gd name="connsiteY31" fmla="*/ 1906382 h 8346397"/>
                <a:gd name="connsiteX32" fmla="*/ 2406102 w 4183596"/>
                <a:gd name="connsiteY32" fmla="*/ 1782557 h 8346397"/>
                <a:gd name="connsiteX33" fmla="*/ 2494208 w 4183596"/>
                <a:gd name="connsiteY33" fmla="*/ 1715882 h 8346397"/>
                <a:gd name="connsiteX34" fmla="*/ 2513258 w 4183596"/>
                <a:gd name="connsiteY34" fmla="*/ 1630157 h 8346397"/>
                <a:gd name="connsiteX35" fmla="*/ 2522784 w 4183596"/>
                <a:gd name="connsiteY35" fmla="*/ 1584913 h 8346397"/>
                <a:gd name="connsiteX36" fmla="*/ 2577552 w 4183596"/>
                <a:gd name="connsiteY36" fmla="*/ 1527763 h 8346397"/>
                <a:gd name="connsiteX37" fmla="*/ 2606127 w 4183596"/>
                <a:gd name="connsiteY37" fmla="*/ 1499188 h 8346397"/>
                <a:gd name="connsiteX38" fmla="*/ 2634702 w 4183596"/>
                <a:gd name="connsiteY38" fmla="*/ 1492045 h 8346397"/>
                <a:gd name="connsiteX39" fmla="*/ 2672802 w 4183596"/>
                <a:gd name="connsiteY39" fmla="*/ 1368220 h 8346397"/>
                <a:gd name="connsiteX40" fmla="*/ 2806153 w 4183596"/>
                <a:gd name="connsiteY40" fmla="*/ 1334883 h 8346397"/>
                <a:gd name="connsiteX41" fmla="*/ 2944265 w 4183596"/>
                <a:gd name="connsiteY41" fmla="*/ 1325357 h 8346397"/>
                <a:gd name="connsiteX42" fmla="*/ 2968077 w 4183596"/>
                <a:gd name="connsiteY42" fmla="*/ 1206295 h 8346397"/>
                <a:gd name="connsiteX43" fmla="*/ 3049040 w 4183596"/>
                <a:gd name="connsiteY43" fmla="*/ 1169783 h 8346397"/>
                <a:gd name="connsiteX44" fmla="*/ 3153814 w 4183596"/>
                <a:gd name="connsiteY44" fmla="*/ 1125332 h 8346397"/>
                <a:gd name="connsiteX45" fmla="*/ 3225252 w 4183596"/>
                <a:gd name="connsiteY45" fmla="*/ 1049132 h 8346397"/>
                <a:gd name="connsiteX46" fmla="*/ 3310977 w 4183596"/>
                <a:gd name="connsiteY46" fmla="*/ 996745 h 8346397"/>
                <a:gd name="connsiteX47" fmla="*/ 3056977 w 4183596"/>
                <a:gd name="connsiteY47" fmla="*/ 982457 h 8346397"/>
                <a:gd name="connsiteX48" fmla="*/ 2958552 w 4183596"/>
                <a:gd name="connsiteY48" fmla="*/ 976107 h 8346397"/>
                <a:gd name="connsiteX49" fmla="*/ 2926802 w 4183596"/>
                <a:gd name="connsiteY49" fmla="*/ 906257 h 8346397"/>
                <a:gd name="connsiteX50" fmla="*/ 2866477 w 4183596"/>
                <a:gd name="connsiteY50" fmla="*/ 893559 h 8346397"/>
                <a:gd name="connsiteX51" fmla="*/ 2799802 w 4183596"/>
                <a:gd name="connsiteY51" fmla="*/ 874507 h 8346397"/>
                <a:gd name="connsiteX52" fmla="*/ 2761702 w 4183596"/>
                <a:gd name="connsiteY52" fmla="*/ 807832 h 8346397"/>
                <a:gd name="connsiteX53" fmla="*/ 2609302 w 4183596"/>
                <a:gd name="connsiteY53" fmla="*/ 760207 h 8346397"/>
                <a:gd name="connsiteX54" fmla="*/ 2580727 w 4183596"/>
                <a:gd name="connsiteY54" fmla="*/ 604632 h 8346397"/>
                <a:gd name="connsiteX55" fmla="*/ 2526752 w 4183596"/>
                <a:gd name="connsiteY55" fmla="*/ 531609 h 8346397"/>
                <a:gd name="connsiteX56" fmla="*/ 2596602 w 4183596"/>
                <a:gd name="connsiteY56" fmla="*/ 407782 h 8346397"/>
                <a:gd name="connsiteX57" fmla="*/ 2629939 w 4183596"/>
                <a:gd name="connsiteY57" fmla="*/ 310947 h 8346397"/>
                <a:gd name="connsiteX58" fmla="*/ 2517227 w 4183596"/>
                <a:gd name="connsiteY58" fmla="*/ 239507 h 8346397"/>
                <a:gd name="connsiteX59" fmla="*/ 2402927 w 4183596"/>
                <a:gd name="connsiteY59" fmla="*/ 271257 h 8346397"/>
                <a:gd name="connsiteX60" fmla="*/ 2275927 w 4183596"/>
                <a:gd name="connsiteY60" fmla="*/ 198232 h 8346397"/>
                <a:gd name="connsiteX61" fmla="*/ 2133052 w 4183596"/>
                <a:gd name="connsiteY61" fmla="*/ 233157 h 8346397"/>
                <a:gd name="connsiteX62" fmla="*/ 1913977 w 4183596"/>
                <a:gd name="connsiteY62" fmla="*/ 36309 h 8346397"/>
                <a:gd name="connsiteX63" fmla="*/ 1777452 w 4183596"/>
                <a:gd name="connsiteY63" fmla="*/ 13289 h 8346397"/>
                <a:gd name="connsiteX64" fmla="*/ 1703633 w 4183596"/>
                <a:gd name="connsiteY64" fmla="*/ 41864 h 8346397"/>
                <a:gd name="connsiteX65" fmla="*/ 1615527 w 4183596"/>
                <a:gd name="connsiteY65" fmla="*/ 75203 h 8346397"/>
                <a:gd name="connsiteX66" fmla="*/ 1515515 w 4183596"/>
                <a:gd name="connsiteY66" fmla="*/ 129971 h 8346397"/>
                <a:gd name="connsiteX67" fmla="*/ 1525040 w 4183596"/>
                <a:gd name="connsiteY67" fmla="*/ 194264 h 8346397"/>
                <a:gd name="connsiteX68" fmla="*/ 1505990 w 4183596"/>
                <a:gd name="connsiteY68" fmla="*/ 251415 h 8346397"/>
                <a:gd name="connsiteX69" fmla="*/ 1413121 w 4183596"/>
                <a:gd name="connsiteY69" fmla="*/ 270464 h 8346397"/>
                <a:gd name="connsiteX70" fmla="*/ 1339302 w 4183596"/>
                <a:gd name="connsiteY70" fmla="*/ 306184 h 8346397"/>
                <a:gd name="connsiteX71" fmla="*/ 1260721 w 4183596"/>
                <a:gd name="connsiteY71" fmla="*/ 346665 h 8346397"/>
                <a:gd name="connsiteX72" fmla="*/ 1191665 w 4183596"/>
                <a:gd name="connsiteY72" fmla="*/ 272847 h 8346397"/>
                <a:gd name="connsiteX73" fmla="*/ 1082127 w 4183596"/>
                <a:gd name="connsiteY73" fmla="*/ 353809 h 8346397"/>
                <a:gd name="connsiteX74" fmla="*/ 1020215 w 4183596"/>
                <a:gd name="connsiteY74" fmla="*/ 420484 h 8346397"/>
                <a:gd name="connsiteX75" fmla="*/ 858290 w 4183596"/>
                <a:gd name="connsiteY75" fmla="*/ 301422 h 8346397"/>
                <a:gd name="connsiteX76" fmla="*/ 796377 w 4183596"/>
                <a:gd name="connsiteY76" fmla="*/ 406196 h 8346397"/>
                <a:gd name="connsiteX77" fmla="*/ 755896 w 4183596"/>
                <a:gd name="connsiteY77" fmla="*/ 341903 h 8346397"/>
                <a:gd name="connsiteX78" fmla="*/ 689221 w 4183596"/>
                <a:gd name="connsiteY78" fmla="*/ 270465 h 8346397"/>
                <a:gd name="connsiteX79" fmla="*/ 667790 w 4183596"/>
                <a:gd name="connsiteY79" fmla="*/ 313328 h 8346397"/>
                <a:gd name="connsiteX80" fmla="*/ 620165 w 4183596"/>
                <a:gd name="connsiteY80" fmla="*/ 382384 h 8346397"/>
                <a:gd name="connsiteX81" fmla="*/ 589208 w 4183596"/>
                <a:gd name="connsiteY81" fmla="*/ 396672 h 8346397"/>
                <a:gd name="connsiteX82" fmla="*/ 498721 w 4183596"/>
                <a:gd name="connsiteY82" fmla="*/ 482397 h 8346397"/>
                <a:gd name="connsiteX83" fmla="*/ 396327 w 4183596"/>
                <a:gd name="connsiteY83" fmla="*/ 380003 h 8346397"/>
                <a:gd name="connsiteX84" fmla="*/ 243927 w 4183596"/>
                <a:gd name="connsiteY84" fmla="*/ 294278 h 8346397"/>
                <a:gd name="connsiteX85" fmla="*/ 174871 w 4183596"/>
                <a:gd name="connsiteY85" fmla="*/ 327615 h 8346397"/>
                <a:gd name="connsiteX86" fmla="*/ 127246 w 4183596"/>
                <a:gd name="connsiteY86" fmla="*/ 410959 h 8346397"/>
                <a:gd name="connsiteX87" fmla="*/ 43902 w 4183596"/>
                <a:gd name="connsiteY87" fmla="*/ 472872 h 8346397"/>
                <a:gd name="connsiteX88" fmla="*/ 8183 w 4183596"/>
                <a:gd name="connsiteY88" fmla="*/ 484778 h 8346397"/>
                <a:gd name="connsiteX89" fmla="*/ 198683 w 4183596"/>
                <a:gd name="connsiteY89" fmla="*/ 689565 h 8346397"/>
                <a:gd name="connsiteX90" fmla="*/ 265359 w 4183596"/>
                <a:gd name="connsiteY90" fmla="*/ 706234 h 8346397"/>
                <a:gd name="connsiteX91" fmla="*/ 298697 w 4183596"/>
                <a:gd name="connsiteY91" fmla="*/ 730047 h 8346397"/>
                <a:gd name="connsiteX92" fmla="*/ 296315 w 4183596"/>
                <a:gd name="connsiteY92" fmla="*/ 901496 h 8346397"/>
                <a:gd name="connsiteX93" fmla="*/ 362990 w 4183596"/>
                <a:gd name="connsiteY93" fmla="*/ 906259 h 8346397"/>
                <a:gd name="connsiteX94" fmla="*/ 401090 w 4183596"/>
                <a:gd name="connsiteY94" fmla="*/ 856253 h 8346397"/>
                <a:gd name="connsiteX95" fmla="*/ 482052 w 4183596"/>
                <a:gd name="connsiteY95" fmla="*/ 894353 h 8346397"/>
                <a:gd name="connsiteX96" fmla="*/ 420140 w 4183596"/>
                <a:gd name="connsiteY96" fmla="*/ 1039609 h 8346397"/>
                <a:gd name="connsiteX97" fmla="*/ 434427 w 4183596"/>
                <a:gd name="connsiteY97" fmla="*/ 1087234 h 8346397"/>
                <a:gd name="connsiteX98" fmla="*/ 379658 w 4183596"/>
                <a:gd name="connsiteY98" fmla="*/ 1139622 h 8346397"/>
                <a:gd name="connsiteX99" fmla="*/ 415377 w 4183596"/>
                <a:gd name="connsiteY99" fmla="*/ 1168196 h 8346397"/>
                <a:gd name="connsiteX100" fmla="*/ 486815 w 4183596"/>
                <a:gd name="connsiteY100" fmla="*/ 1256303 h 8346397"/>
                <a:gd name="connsiteX101" fmla="*/ 527296 w 4183596"/>
                <a:gd name="connsiteY101" fmla="*/ 1344409 h 8346397"/>
                <a:gd name="connsiteX102" fmla="*/ 636833 w 4183596"/>
                <a:gd name="connsiteY102" fmla="*/ 1396797 h 8346397"/>
                <a:gd name="connsiteX103" fmla="*/ 746371 w 4183596"/>
                <a:gd name="connsiteY103" fmla="*/ 1420609 h 8346397"/>
                <a:gd name="connsiteX104" fmla="*/ 829715 w 4183596"/>
                <a:gd name="connsiteY104" fmla="*/ 1468234 h 8346397"/>
                <a:gd name="connsiteX105" fmla="*/ 913058 w 4183596"/>
                <a:gd name="connsiteY105" fmla="*/ 1442040 h 8346397"/>
                <a:gd name="connsiteX106" fmla="*/ 994021 w 4183596"/>
                <a:gd name="connsiteY106" fmla="*/ 1368222 h 8346397"/>
                <a:gd name="connsiteX107" fmla="*/ 1103558 w 4183596"/>
                <a:gd name="connsiteY107" fmla="*/ 1351553 h 8346397"/>
                <a:gd name="connsiteX108" fmla="*/ 1170233 w 4183596"/>
                <a:gd name="connsiteY108" fmla="*/ 1356315 h 8346397"/>
                <a:gd name="connsiteX109" fmla="*/ 1329777 w 4183596"/>
                <a:gd name="connsiteY109" fmla="*/ 1465853 h 8346397"/>
                <a:gd name="connsiteX110" fmla="*/ 1389308 w 4183596"/>
                <a:gd name="connsiteY110" fmla="*/ 1494428 h 8346397"/>
                <a:gd name="connsiteX111" fmla="*/ 1260721 w 4183596"/>
                <a:gd name="connsiteY111" fmla="*/ 1596822 h 8346397"/>
                <a:gd name="connsiteX112" fmla="*/ 1263102 w 4183596"/>
                <a:gd name="connsiteY112" fmla="*/ 1661115 h 8346397"/>
                <a:gd name="connsiteX113" fmla="*/ 1425027 w 4183596"/>
                <a:gd name="connsiteY113" fmla="*/ 1613490 h 8346397"/>
                <a:gd name="connsiteX114" fmla="*/ 1386927 w 4183596"/>
                <a:gd name="connsiteY114" fmla="*/ 1677784 h 8346397"/>
                <a:gd name="connsiteX115" fmla="*/ 1405977 w 4183596"/>
                <a:gd name="connsiteY115" fmla="*/ 1751603 h 8346397"/>
                <a:gd name="connsiteX116" fmla="*/ 1517896 w 4183596"/>
                <a:gd name="connsiteY116" fmla="*/ 1787322 h 8346397"/>
                <a:gd name="connsiteX117" fmla="*/ 1591715 w 4183596"/>
                <a:gd name="connsiteY117" fmla="*/ 1803990 h 8346397"/>
                <a:gd name="connsiteX118" fmla="*/ 1501227 w 4183596"/>
                <a:gd name="connsiteY118" fmla="*/ 1934959 h 8346397"/>
                <a:gd name="connsiteX119" fmla="*/ 1494083 w 4183596"/>
                <a:gd name="connsiteY119" fmla="*/ 1984965 h 8346397"/>
                <a:gd name="connsiteX120" fmla="*/ 1422646 w 4183596"/>
                <a:gd name="connsiteY120" fmla="*/ 2020684 h 8346397"/>
                <a:gd name="connsiteX121" fmla="*/ 1391690 w 4183596"/>
                <a:gd name="connsiteY121" fmla="*/ 2082597 h 8346397"/>
                <a:gd name="connsiteX122" fmla="*/ 1260721 w 4183596"/>
                <a:gd name="connsiteY122" fmla="*/ 2056403 h 8346397"/>
                <a:gd name="connsiteX123" fmla="*/ 1139277 w 4183596"/>
                <a:gd name="connsiteY123" fmla="*/ 2056402 h 8346397"/>
                <a:gd name="connsiteX124" fmla="*/ 1072602 w 4183596"/>
                <a:gd name="connsiteY124" fmla="*/ 2084978 h 8346397"/>
                <a:gd name="connsiteX125" fmla="*/ 1065458 w 4183596"/>
                <a:gd name="connsiteY125" fmla="*/ 2184990 h 8346397"/>
                <a:gd name="connsiteX126" fmla="*/ 977352 w 4183596"/>
                <a:gd name="connsiteY126" fmla="*/ 2273097 h 8346397"/>
                <a:gd name="connsiteX127" fmla="*/ 1120227 w 4183596"/>
                <a:gd name="connsiteY127" fmla="*/ 2335009 h 8346397"/>
                <a:gd name="connsiteX128" fmla="*/ 1170234 w 4183596"/>
                <a:gd name="connsiteY128" fmla="*/ 2370727 h 8346397"/>
                <a:gd name="connsiteX129" fmla="*/ 1222621 w 4183596"/>
                <a:gd name="connsiteY129" fmla="*/ 2387397 h 8346397"/>
                <a:gd name="connsiteX130" fmla="*/ 1272627 w 4183596"/>
                <a:gd name="connsiteY130" fmla="*/ 2437403 h 8346397"/>
                <a:gd name="connsiteX131" fmla="*/ 1329777 w 4183596"/>
                <a:gd name="connsiteY131" fmla="*/ 2458834 h 8346397"/>
                <a:gd name="connsiteX132" fmla="*/ 1422646 w 4183596"/>
                <a:gd name="connsiteY132" fmla="*/ 2535034 h 8346397"/>
                <a:gd name="connsiteX133" fmla="*/ 1508371 w 4183596"/>
                <a:gd name="connsiteY133" fmla="*/ 2568373 h 8346397"/>
                <a:gd name="connsiteX134" fmla="*/ 1641721 w 4183596"/>
                <a:gd name="connsiteY134" fmla="*/ 2716009 h 8346397"/>
                <a:gd name="connsiteX135" fmla="*/ 1725065 w 4183596"/>
                <a:gd name="connsiteY135" fmla="*/ 2870790 h 8346397"/>
                <a:gd name="connsiteX136" fmla="*/ 1850477 w 4183596"/>
                <a:gd name="connsiteY136" fmla="*/ 2931907 h 8346397"/>
                <a:gd name="connsiteX137" fmla="*/ 1896514 w 4183596"/>
                <a:gd name="connsiteY137" fmla="*/ 2977947 h 8346397"/>
                <a:gd name="connsiteX138" fmla="*/ 1927471 w 4183596"/>
                <a:gd name="connsiteY138" fmla="*/ 3082722 h 8346397"/>
                <a:gd name="connsiteX139" fmla="*/ 1989383 w 4183596"/>
                <a:gd name="connsiteY139" fmla="*/ 3185115 h 8346397"/>
                <a:gd name="connsiteX140" fmla="*/ 2051296 w 4183596"/>
                <a:gd name="connsiteY140" fmla="*/ 3223215 h 8346397"/>
                <a:gd name="connsiteX141" fmla="*/ 2182265 w 4183596"/>
                <a:gd name="connsiteY141" fmla="*/ 3370853 h 8346397"/>
                <a:gd name="connsiteX142" fmla="*/ 2325139 w 4183596"/>
                <a:gd name="connsiteY142" fmla="*/ 3447053 h 8346397"/>
                <a:gd name="connsiteX143" fmla="*/ 2384671 w 4183596"/>
                <a:gd name="connsiteY143" fmla="*/ 3532778 h 8346397"/>
                <a:gd name="connsiteX144" fmla="*/ 2432296 w 4183596"/>
                <a:gd name="connsiteY144" fmla="*/ 3599453 h 8346397"/>
                <a:gd name="connsiteX145" fmla="*/ 2479921 w 4183596"/>
                <a:gd name="connsiteY145" fmla="*/ 3589929 h 8346397"/>
                <a:gd name="connsiteX146" fmla="*/ 2484683 w 4183596"/>
                <a:gd name="connsiteY146" fmla="*/ 3742328 h 8346397"/>
                <a:gd name="connsiteX147" fmla="*/ 2537071 w 4183596"/>
                <a:gd name="connsiteY147" fmla="*/ 3835197 h 8346397"/>
                <a:gd name="connsiteX148" fmla="*/ 2529927 w 4183596"/>
                <a:gd name="connsiteY148" fmla="*/ 3873297 h 8346397"/>
                <a:gd name="connsiteX149" fmla="*/ 2598983 w 4183596"/>
                <a:gd name="connsiteY149" fmla="*/ 3909015 h 8346397"/>
                <a:gd name="connsiteX150" fmla="*/ 2656133 w 4183596"/>
                <a:gd name="connsiteY150" fmla="*/ 3854247 h 8346397"/>
                <a:gd name="connsiteX151" fmla="*/ 2689471 w 4183596"/>
                <a:gd name="connsiteY151" fmla="*/ 3937590 h 8346397"/>
                <a:gd name="connsiteX152" fmla="*/ 2734715 w 4183596"/>
                <a:gd name="connsiteY152" fmla="*/ 3982834 h 8346397"/>
                <a:gd name="connsiteX153" fmla="*/ 2808533 w 4183596"/>
                <a:gd name="connsiteY153" fmla="*/ 4006647 h 8346397"/>
                <a:gd name="connsiteX154" fmla="*/ 2860921 w 4183596"/>
                <a:gd name="connsiteY154" fmla="*/ 4075703 h 8346397"/>
                <a:gd name="connsiteX155" fmla="*/ 2946646 w 4183596"/>
                <a:gd name="connsiteY155" fmla="*/ 4130472 h 8346397"/>
                <a:gd name="connsiteX156" fmla="*/ 2999033 w 4183596"/>
                <a:gd name="connsiteY156" fmla="*/ 4163809 h 8346397"/>
                <a:gd name="connsiteX157" fmla="*/ 2870446 w 4183596"/>
                <a:gd name="connsiteY157" fmla="*/ 4256678 h 8346397"/>
                <a:gd name="connsiteX158" fmla="*/ 2868064 w 4183596"/>
                <a:gd name="connsiteY158" fmla="*/ 4311446 h 8346397"/>
                <a:gd name="connsiteX159" fmla="*/ 2970458 w 4183596"/>
                <a:gd name="connsiteY159" fmla="*/ 4428128 h 8346397"/>
                <a:gd name="connsiteX160" fmla="*/ 3065708 w 4183596"/>
                <a:gd name="connsiteY160" fmla="*/ 4490040 h 8346397"/>
                <a:gd name="connsiteX161" fmla="*/ 3096665 w 4183596"/>
                <a:gd name="connsiteY161" fmla="*/ 4528140 h 8346397"/>
                <a:gd name="connsiteX162" fmla="*/ 3082377 w 4183596"/>
                <a:gd name="connsiteY162" fmla="*/ 4609103 h 8346397"/>
                <a:gd name="connsiteX163" fmla="*/ 3077615 w 4183596"/>
                <a:gd name="connsiteY163" fmla="*/ 4692447 h 8346397"/>
                <a:gd name="connsiteX164" fmla="*/ 3034752 w 4183596"/>
                <a:gd name="connsiteY164" fmla="*/ 4701972 h 8346397"/>
                <a:gd name="connsiteX165" fmla="*/ 3008558 w 4183596"/>
                <a:gd name="connsiteY165" fmla="*/ 4718640 h 8346397"/>
                <a:gd name="connsiteX166" fmla="*/ 3053802 w 4183596"/>
                <a:gd name="connsiteY166" fmla="*/ 4795632 h 8346397"/>
                <a:gd name="connsiteX167" fmla="*/ 3037133 w 4183596"/>
                <a:gd name="connsiteY167" fmla="*/ 4868659 h 8346397"/>
                <a:gd name="connsiteX168" fmla="*/ 3020465 w 4183596"/>
                <a:gd name="connsiteY168" fmla="*/ 5004390 h 8346397"/>
                <a:gd name="connsiteX169" fmla="*/ 2982365 w 4183596"/>
                <a:gd name="connsiteY169" fmla="*/ 5044872 h 8346397"/>
                <a:gd name="connsiteX170" fmla="*/ 2965696 w 4183596"/>
                <a:gd name="connsiteY170" fmla="*/ 5166315 h 8346397"/>
                <a:gd name="connsiteX171" fmla="*/ 2937121 w 4183596"/>
                <a:gd name="connsiteY171" fmla="*/ 5285378 h 8346397"/>
                <a:gd name="connsiteX172" fmla="*/ 2989508 w 4183596"/>
                <a:gd name="connsiteY172" fmla="*/ 5302047 h 8346397"/>
                <a:gd name="connsiteX173" fmla="*/ 2987127 w 4183596"/>
                <a:gd name="connsiteY173" fmla="*/ 5347290 h 8346397"/>
                <a:gd name="connsiteX174" fmla="*/ 2984746 w 4183596"/>
                <a:gd name="connsiteY174" fmla="*/ 5402059 h 8346397"/>
                <a:gd name="connsiteX175" fmla="*/ 3041896 w 4183596"/>
                <a:gd name="connsiteY175" fmla="*/ 5471115 h 8346397"/>
                <a:gd name="connsiteX176" fmla="*/ 3089521 w 4183596"/>
                <a:gd name="connsiteY176" fmla="*/ 5597322 h 8346397"/>
                <a:gd name="connsiteX177" fmla="*/ 2996652 w 4183596"/>
                <a:gd name="connsiteY177" fmla="*/ 5887834 h 8346397"/>
                <a:gd name="connsiteX178" fmla="*/ 3018083 w 4183596"/>
                <a:gd name="connsiteY178" fmla="*/ 5942603 h 8346397"/>
                <a:gd name="connsiteX179" fmla="*/ 3044277 w 4183596"/>
                <a:gd name="connsiteY179" fmla="*/ 5994990 h 8346397"/>
                <a:gd name="connsiteX180" fmla="*/ 3049040 w 4183596"/>
                <a:gd name="connsiteY180" fmla="*/ 6099765 h 8346397"/>
                <a:gd name="connsiteX181" fmla="*/ 3028402 w 4183596"/>
                <a:gd name="connsiteY181" fmla="*/ 6195807 h 8346397"/>
                <a:gd name="connsiteX182" fmla="*/ 2956170 w 4183596"/>
                <a:gd name="connsiteY182" fmla="*/ 6259310 h 8346397"/>
                <a:gd name="connsiteX183" fmla="*/ 2920452 w 4183596"/>
                <a:gd name="connsiteY183" fmla="*/ 6240259 h 8346397"/>
                <a:gd name="connsiteX184" fmla="*/ 2849015 w 4183596"/>
                <a:gd name="connsiteY184" fmla="*/ 6252165 h 8346397"/>
                <a:gd name="connsiteX185" fmla="*/ 2713283 w 4183596"/>
                <a:gd name="connsiteY185" fmla="*/ 6364084 h 8346397"/>
                <a:gd name="connsiteX186" fmla="*/ 2606127 w 4183596"/>
                <a:gd name="connsiteY186" fmla="*/ 6349797 h 8346397"/>
                <a:gd name="connsiteX187" fmla="*/ 2575171 w 4183596"/>
                <a:gd name="connsiteY187" fmla="*/ 6378372 h 8346397"/>
                <a:gd name="connsiteX188" fmla="*/ 2508495 w 4183596"/>
                <a:gd name="connsiteY188" fmla="*/ 6423614 h 8346397"/>
                <a:gd name="connsiteX189" fmla="*/ 2391815 w 4183596"/>
                <a:gd name="connsiteY189" fmla="*/ 6411709 h 8346397"/>
                <a:gd name="connsiteX190" fmla="*/ 2368002 w 4183596"/>
                <a:gd name="connsiteY190" fmla="*/ 6528390 h 8346397"/>
                <a:gd name="connsiteX191" fmla="*/ 2363240 w 4183596"/>
                <a:gd name="connsiteY191" fmla="*/ 6564109 h 8346397"/>
                <a:gd name="connsiteX192" fmla="*/ 2339428 w 4183596"/>
                <a:gd name="connsiteY192" fmla="*/ 6583159 h 8346397"/>
                <a:gd name="connsiteX193" fmla="*/ 2141783 w 4183596"/>
                <a:gd name="connsiteY193" fmla="*/ 6535534 h 8346397"/>
                <a:gd name="connsiteX194" fmla="*/ 2103683 w 4183596"/>
                <a:gd name="connsiteY194" fmla="*/ 6587922 h 8346397"/>
                <a:gd name="connsiteX195" fmla="*/ 2072727 w 4183596"/>
                <a:gd name="connsiteY195" fmla="*/ 6683172 h 8346397"/>
                <a:gd name="connsiteX196" fmla="*/ 2039389 w 4183596"/>
                <a:gd name="connsiteY196" fmla="*/ 6747465 h 8346397"/>
                <a:gd name="connsiteX197" fmla="*/ 2051296 w 4183596"/>
                <a:gd name="connsiteY197" fmla="*/ 6809378 h 8346397"/>
                <a:gd name="connsiteX198" fmla="*/ 2184646 w 4183596"/>
                <a:gd name="connsiteY198" fmla="*/ 6921297 h 8346397"/>
                <a:gd name="connsiteX199" fmla="*/ 2253702 w 4183596"/>
                <a:gd name="connsiteY199" fmla="*/ 6954634 h 8346397"/>
                <a:gd name="connsiteX200" fmla="*/ 2237033 w 4183596"/>
                <a:gd name="connsiteY200" fmla="*/ 6978447 h 8346397"/>
                <a:gd name="connsiteX201" fmla="*/ 2201315 w 4183596"/>
                <a:gd name="connsiteY201" fmla="*/ 6997497 h 8346397"/>
                <a:gd name="connsiteX202" fmla="*/ 2234652 w 4183596"/>
                <a:gd name="connsiteY202" fmla="*/ 7073697 h 8346397"/>
                <a:gd name="connsiteX203" fmla="*/ 2203696 w 4183596"/>
                <a:gd name="connsiteY203" fmla="*/ 7095128 h 8346397"/>
                <a:gd name="connsiteX204" fmla="*/ 2098921 w 4183596"/>
                <a:gd name="connsiteY204" fmla="*/ 7033215 h 8346397"/>
                <a:gd name="connsiteX205" fmla="*/ 2056058 w 4183596"/>
                <a:gd name="connsiteY205" fmla="*/ 7059409 h 8346397"/>
                <a:gd name="connsiteX206" fmla="*/ 1996527 w 4183596"/>
                <a:gd name="connsiteY206" fmla="*/ 6957015 h 8346397"/>
                <a:gd name="connsiteX207" fmla="*/ 1879846 w 4183596"/>
                <a:gd name="connsiteY207" fmla="*/ 6983209 h 8346397"/>
                <a:gd name="connsiteX208" fmla="*/ 1815552 w 4183596"/>
                <a:gd name="connsiteY208" fmla="*/ 6987972 h 8346397"/>
                <a:gd name="connsiteX209" fmla="*/ 1765546 w 4183596"/>
                <a:gd name="connsiteY209" fmla="*/ 6983210 h 8346397"/>
                <a:gd name="connsiteX210" fmla="*/ 1708396 w 4183596"/>
                <a:gd name="connsiteY210" fmla="*/ 7028453 h 8346397"/>
                <a:gd name="connsiteX211" fmla="*/ 1529802 w 4183596"/>
                <a:gd name="connsiteY211" fmla="*/ 6987972 h 8346397"/>
                <a:gd name="connsiteX212" fmla="*/ 1553614 w 4183596"/>
                <a:gd name="connsiteY212" fmla="*/ 7114178 h 8346397"/>
                <a:gd name="connsiteX213" fmla="*/ 1477415 w 4183596"/>
                <a:gd name="connsiteY213" fmla="*/ 7159422 h 8346397"/>
                <a:gd name="connsiteX214" fmla="*/ 1415502 w 4183596"/>
                <a:gd name="connsiteY214" fmla="*/ 7226096 h 8346397"/>
                <a:gd name="connsiteX215" fmla="*/ 1265483 w 4183596"/>
                <a:gd name="connsiteY215" fmla="*/ 7218953 h 8346397"/>
                <a:gd name="connsiteX216" fmla="*/ 1213096 w 4183596"/>
                <a:gd name="connsiteY216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415752 w 4162401"/>
                <a:gd name="connsiteY6" fmla="*/ 4042363 h 8346397"/>
                <a:gd name="connsiteX7" fmla="*/ 3263352 w 4162401"/>
                <a:gd name="connsiteY7" fmla="*/ 3978070 h 8346397"/>
                <a:gd name="connsiteX8" fmla="*/ 3215727 w 4162401"/>
                <a:gd name="connsiteY8" fmla="*/ 3963782 h 8346397"/>
                <a:gd name="connsiteX9" fmla="*/ 3227633 w 4162401"/>
                <a:gd name="connsiteY9" fmla="*/ 3937588 h 8346397"/>
                <a:gd name="connsiteX10" fmla="*/ 3275259 w 4162401"/>
                <a:gd name="connsiteY10" fmla="*/ 3913776 h 8346397"/>
                <a:gd name="connsiteX11" fmla="*/ 3127621 w 4162401"/>
                <a:gd name="connsiteY11" fmla="*/ 3851863 h 8346397"/>
                <a:gd name="connsiteX12" fmla="*/ 2996652 w 4162401"/>
                <a:gd name="connsiteY12" fmla="*/ 3739945 h 8346397"/>
                <a:gd name="connsiteX13" fmla="*/ 2591839 w 4162401"/>
                <a:gd name="connsiteY13" fmla="*/ 3354183 h 8346397"/>
                <a:gd name="connsiteX14" fmla="*/ 2468015 w 4162401"/>
                <a:gd name="connsiteY14" fmla="*/ 3049382 h 8346397"/>
                <a:gd name="connsiteX15" fmla="*/ 2432296 w 4162401"/>
                <a:gd name="connsiteY15" fmla="*/ 2961276 h 8346397"/>
                <a:gd name="connsiteX16" fmla="*/ 2387052 w 4162401"/>
                <a:gd name="connsiteY16" fmla="*/ 2954132 h 8346397"/>
                <a:gd name="connsiteX17" fmla="*/ 2365621 w 4162401"/>
                <a:gd name="connsiteY17" fmla="*/ 2958895 h 8346397"/>
                <a:gd name="connsiteX18" fmla="*/ 2315615 w 4162401"/>
                <a:gd name="connsiteY18" fmla="*/ 2896982 h 8346397"/>
                <a:gd name="connsiteX19" fmla="*/ 2234652 w 4162401"/>
                <a:gd name="connsiteY19" fmla="*/ 2880313 h 8346397"/>
                <a:gd name="connsiteX20" fmla="*/ 2182265 w 4162401"/>
                <a:gd name="connsiteY20" fmla="*/ 2811257 h 8346397"/>
                <a:gd name="connsiteX21" fmla="*/ 2115590 w 4162401"/>
                <a:gd name="connsiteY21" fmla="*/ 2727913 h 8346397"/>
                <a:gd name="connsiteX22" fmla="*/ 2091777 w 4162401"/>
                <a:gd name="connsiteY22" fmla="*/ 2670763 h 8346397"/>
                <a:gd name="connsiteX23" fmla="*/ 2006845 w 4162401"/>
                <a:gd name="connsiteY23" fmla="*/ 2527095 h 8346397"/>
                <a:gd name="connsiteX24" fmla="*/ 1953665 w 4162401"/>
                <a:gd name="connsiteY24" fmla="*/ 2451688 h 8346397"/>
                <a:gd name="connsiteX25" fmla="*/ 2006052 w 4162401"/>
                <a:gd name="connsiteY25" fmla="*/ 2337388 h 8346397"/>
                <a:gd name="connsiteX26" fmla="*/ 2072727 w 4162401"/>
                <a:gd name="connsiteY26" fmla="*/ 2256426 h 8346397"/>
                <a:gd name="connsiteX27" fmla="*/ 2056058 w 4162401"/>
                <a:gd name="connsiteY27" fmla="*/ 2223088 h 8346397"/>
                <a:gd name="connsiteX28" fmla="*/ 2067965 w 4162401"/>
                <a:gd name="connsiteY28" fmla="*/ 2130220 h 8346397"/>
                <a:gd name="connsiteX29" fmla="*/ 2137021 w 4162401"/>
                <a:gd name="connsiteY29" fmla="*/ 1992107 h 8346397"/>
                <a:gd name="connsiteX30" fmla="*/ 2165596 w 4162401"/>
                <a:gd name="connsiteY30" fmla="*/ 1944482 h 8346397"/>
                <a:gd name="connsiteX31" fmla="*/ 2203696 w 4162401"/>
                <a:gd name="connsiteY31" fmla="*/ 1937338 h 8346397"/>
                <a:gd name="connsiteX32" fmla="*/ 2198933 w 4162401"/>
                <a:gd name="connsiteY32" fmla="*/ 1906382 h 8346397"/>
                <a:gd name="connsiteX33" fmla="*/ 2406102 w 4162401"/>
                <a:gd name="connsiteY33" fmla="*/ 1782557 h 8346397"/>
                <a:gd name="connsiteX34" fmla="*/ 2494208 w 4162401"/>
                <a:gd name="connsiteY34" fmla="*/ 1715882 h 8346397"/>
                <a:gd name="connsiteX35" fmla="*/ 2513258 w 4162401"/>
                <a:gd name="connsiteY35" fmla="*/ 1630157 h 8346397"/>
                <a:gd name="connsiteX36" fmla="*/ 2522784 w 4162401"/>
                <a:gd name="connsiteY36" fmla="*/ 1584913 h 8346397"/>
                <a:gd name="connsiteX37" fmla="*/ 2577552 w 4162401"/>
                <a:gd name="connsiteY37" fmla="*/ 1527763 h 8346397"/>
                <a:gd name="connsiteX38" fmla="*/ 2606127 w 4162401"/>
                <a:gd name="connsiteY38" fmla="*/ 1499188 h 8346397"/>
                <a:gd name="connsiteX39" fmla="*/ 2634702 w 4162401"/>
                <a:gd name="connsiteY39" fmla="*/ 1492045 h 8346397"/>
                <a:gd name="connsiteX40" fmla="*/ 2672802 w 4162401"/>
                <a:gd name="connsiteY40" fmla="*/ 1368220 h 8346397"/>
                <a:gd name="connsiteX41" fmla="*/ 2806153 w 4162401"/>
                <a:gd name="connsiteY41" fmla="*/ 1334883 h 8346397"/>
                <a:gd name="connsiteX42" fmla="*/ 2944265 w 4162401"/>
                <a:gd name="connsiteY42" fmla="*/ 1325357 h 8346397"/>
                <a:gd name="connsiteX43" fmla="*/ 2968077 w 4162401"/>
                <a:gd name="connsiteY43" fmla="*/ 1206295 h 8346397"/>
                <a:gd name="connsiteX44" fmla="*/ 3049040 w 4162401"/>
                <a:gd name="connsiteY44" fmla="*/ 1169783 h 8346397"/>
                <a:gd name="connsiteX45" fmla="*/ 3153814 w 4162401"/>
                <a:gd name="connsiteY45" fmla="*/ 1125332 h 8346397"/>
                <a:gd name="connsiteX46" fmla="*/ 3225252 w 4162401"/>
                <a:gd name="connsiteY46" fmla="*/ 1049132 h 8346397"/>
                <a:gd name="connsiteX47" fmla="*/ 3310977 w 4162401"/>
                <a:gd name="connsiteY47" fmla="*/ 996745 h 8346397"/>
                <a:gd name="connsiteX48" fmla="*/ 3056977 w 4162401"/>
                <a:gd name="connsiteY48" fmla="*/ 982457 h 8346397"/>
                <a:gd name="connsiteX49" fmla="*/ 2958552 w 4162401"/>
                <a:gd name="connsiteY49" fmla="*/ 976107 h 8346397"/>
                <a:gd name="connsiteX50" fmla="*/ 2926802 w 4162401"/>
                <a:gd name="connsiteY50" fmla="*/ 906257 h 8346397"/>
                <a:gd name="connsiteX51" fmla="*/ 2866477 w 4162401"/>
                <a:gd name="connsiteY51" fmla="*/ 893559 h 8346397"/>
                <a:gd name="connsiteX52" fmla="*/ 2799802 w 4162401"/>
                <a:gd name="connsiteY52" fmla="*/ 874507 h 8346397"/>
                <a:gd name="connsiteX53" fmla="*/ 2761702 w 4162401"/>
                <a:gd name="connsiteY53" fmla="*/ 807832 h 8346397"/>
                <a:gd name="connsiteX54" fmla="*/ 2609302 w 4162401"/>
                <a:gd name="connsiteY54" fmla="*/ 760207 h 8346397"/>
                <a:gd name="connsiteX55" fmla="*/ 2580727 w 4162401"/>
                <a:gd name="connsiteY55" fmla="*/ 604632 h 8346397"/>
                <a:gd name="connsiteX56" fmla="*/ 2526752 w 4162401"/>
                <a:gd name="connsiteY56" fmla="*/ 531609 h 8346397"/>
                <a:gd name="connsiteX57" fmla="*/ 2596602 w 4162401"/>
                <a:gd name="connsiteY57" fmla="*/ 407782 h 8346397"/>
                <a:gd name="connsiteX58" fmla="*/ 2629939 w 4162401"/>
                <a:gd name="connsiteY58" fmla="*/ 310947 h 8346397"/>
                <a:gd name="connsiteX59" fmla="*/ 2517227 w 4162401"/>
                <a:gd name="connsiteY59" fmla="*/ 239507 h 8346397"/>
                <a:gd name="connsiteX60" fmla="*/ 2402927 w 4162401"/>
                <a:gd name="connsiteY60" fmla="*/ 271257 h 8346397"/>
                <a:gd name="connsiteX61" fmla="*/ 2275927 w 4162401"/>
                <a:gd name="connsiteY61" fmla="*/ 198232 h 8346397"/>
                <a:gd name="connsiteX62" fmla="*/ 2133052 w 4162401"/>
                <a:gd name="connsiteY62" fmla="*/ 233157 h 8346397"/>
                <a:gd name="connsiteX63" fmla="*/ 1913977 w 4162401"/>
                <a:gd name="connsiteY63" fmla="*/ 36309 h 8346397"/>
                <a:gd name="connsiteX64" fmla="*/ 1777452 w 4162401"/>
                <a:gd name="connsiteY64" fmla="*/ 13289 h 8346397"/>
                <a:gd name="connsiteX65" fmla="*/ 1703633 w 4162401"/>
                <a:gd name="connsiteY65" fmla="*/ 41864 h 8346397"/>
                <a:gd name="connsiteX66" fmla="*/ 1615527 w 4162401"/>
                <a:gd name="connsiteY66" fmla="*/ 75203 h 8346397"/>
                <a:gd name="connsiteX67" fmla="*/ 1515515 w 4162401"/>
                <a:gd name="connsiteY67" fmla="*/ 129971 h 8346397"/>
                <a:gd name="connsiteX68" fmla="*/ 1525040 w 4162401"/>
                <a:gd name="connsiteY68" fmla="*/ 194264 h 8346397"/>
                <a:gd name="connsiteX69" fmla="*/ 1505990 w 4162401"/>
                <a:gd name="connsiteY69" fmla="*/ 251415 h 8346397"/>
                <a:gd name="connsiteX70" fmla="*/ 1413121 w 4162401"/>
                <a:gd name="connsiteY70" fmla="*/ 270464 h 8346397"/>
                <a:gd name="connsiteX71" fmla="*/ 1339302 w 4162401"/>
                <a:gd name="connsiteY71" fmla="*/ 306184 h 8346397"/>
                <a:gd name="connsiteX72" fmla="*/ 1260721 w 4162401"/>
                <a:gd name="connsiteY72" fmla="*/ 346665 h 8346397"/>
                <a:gd name="connsiteX73" fmla="*/ 1191665 w 4162401"/>
                <a:gd name="connsiteY73" fmla="*/ 272847 h 8346397"/>
                <a:gd name="connsiteX74" fmla="*/ 1082127 w 4162401"/>
                <a:gd name="connsiteY74" fmla="*/ 353809 h 8346397"/>
                <a:gd name="connsiteX75" fmla="*/ 1020215 w 4162401"/>
                <a:gd name="connsiteY75" fmla="*/ 420484 h 8346397"/>
                <a:gd name="connsiteX76" fmla="*/ 858290 w 4162401"/>
                <a:gd name="connsiteY76" fmla="*/ 301422 h 8346397"/>
                <a:gd name="connsiteX77" fmla="*/ 796377 w 4162401"/>
                <a:gd name="connsiteY77" fmla="*/ 406196 h 8346397"/>
                <a:gd name="connsiteX78" fmla="*/ 755896 w 4162401"/>
                <a:gd name="connsiteY78" fmla="*/ 341903 h 8346397"/>
                <a:gd name="connsiteX79" fmla="*/ 689221 w 4162401"/>
                <a:gd name="connsiteY79" fmla="*/ 270465 h 8346397"/>
                <a:gd name="connsiteX80" fmla="*/ 667790 w 4162401"/>
                <a:gd name="connsiteY80" fmla="*/ 313328 h 8346397"/>
                <a:gd name="connsiteX81" fmla="*/ 620165 w 4162401"/>
                <a:gd name="connsiteY81" fmla="*/ 382384 h 8346397"/>
                <a:gd name="connsiteX82" fmla="*/ 589208 w 4162401"/>
                <a:gd name="connsiteY82" fmla="*/ 396672 h 8346397"/>
                <a:gd name="connsiteX83" fmla="*/ 498721 w 4162401"/>
                <a:gd name="connsiteY83" fmla="*/ 482397 h 8346397"/>
                <a:gd name="connsiteX84" fmla="*/ 396327 w 4162401"/>
                <a:gd name="connsiteY84" fmla="*/ 380003 h 8346397"/>
                <a:gd name="connsiteX85" fmla="*/ 243927 w 4162401"/>
                <a:gd name="connsiteY85" fmla="*/ 294278 h 8346397"/>
                <a:gd name="connsiteX86" fmla="*/ 174871 w 4162401"/>
                <a:gd name="connsiteY86" fmla="*/ 327615 h 8346397"/>
                <a:gd name="connsiteX87" fmla="*/ 127246 w 4162401"/>
                <a:gd name="connsiteY87" fmla="*/ 410959 h 8346397"/>
                <a:gd name="connsiteX88" fmla="*/ 43902 w 4162401"/>
                <a:gd name="connsiteY88" fmla="*/ 472872 h 8346397"/>
                <a:gd name="connsiteX89" fmla="*/ 8183 w 4162401"/>
                <a:gd name="connsiteY89" fmla="*/ 484778 h 8346397"/>
                <a:gd name="connsiteX90" fmla="*/ 198683 w 4162401"/>
                <a:gd name="connsiteY90" fmla="*/ 689565 h 8346397"/>
                <a:gd name="connsiteX91" fmla="*/ 265359 w 4162401"/>
                <a:gd name="connsiteY91" fmla="*/ 706234 h 8346397"/>
                <a:gd name="connsiteX92" fmla="*/ 298697 w 4162401"/>
                <a:gd name="connsiteY92" fmla="*/ 730047 h 8346397"/>
                <a:gd name="connsiteX93" fmla="*/ 296315 w 4162401"/>
                <a:gd name="connsiteY93" fmla="*/ 901496 h 8346397"/>
                <a:gd name="connsiteX94" fmla="*/ 362990 w 4162401"/>
                <a:gd name="connsiteY94" fmla="*/ 906259 h 8346397"/>
                <a:gd name="connsiteX95" fmla="*/ 401090 w 4162401"/>
                <a:gd name="connsiteY95" fmla="*/ 856253 h 8346397"/>
                <a:gd name="connsiteX96" fmla="*/ 482052 w 4162401"/>
                <a:gd name="connsiteY96" fmla="*/ 894353 h 8346397"/>
                <a:gd name="connsiteX97" fmla="*/ 420140 w 4162401"/>
                <a:gd name="connsiteY97" fmla="*/ 1039609 h 8346397"/>
                <a:gd name="connsiteX98" fmla="*/ 434427 w 4162401"/>
                <a:gd name="connsiteY98" fmla="*/ 1087234 h 8346397"/>
                <a:gd name="connsiteX99" fmla="*/ 379658 w 4162401"/>
                <a:gd name="connsiteY99" fmla="*/ 1139622 h 8346397"/>
                <a:gd name="connsiteX100" fmla="*/ 415377 w 4162401"/>
                <a:gd name="connsiteY100" fmla="*/ 1168196 h 8346397"/>
                <a:gd name="connsiteX101" fmla="*/ 486815 w 4162401"/>
                <a:gd name="connsiteY101" fmla="*/ 1256303 h 8346397"/>
                <a:gd name="connsiteX102" fmla="*/ 527296 w 4162401"/>
                <a:gd name="connsiteY102" fmla="*/ 1344409 h 8346397"/>
                <a:gd name="connsiteX103" fmla="*/ 636833 w 4162401"/>
                <a:gd name="connsiteY103" fmla="*/ 1396797 h 8346397"/>
                <a:gd name="connsiteX104" fmla="*/ 746371 w 4162401"/>
                <a:gd name="connsiteY104" fmla="*/ 1420609 h 8346397"/>
                <a:gd name="connsiteX105" fmla="*/ 829715 w 4162401"/>
                <a:gd name="connsiteY105" fmla="*/ 1468234 h 8346397"/>
                <a:gd name="connsiteX106" fmla="*/ 913058 w 4162401"/>
                <a:gd name="connsiteY106" fmla="*/ 1442040 h 8346397"/>
                <a:gd name="connsiteX107" fmla="*/ 994021 w 4162401"/>
                <a:gd name="connsiteY107" fmla="*/ 1368222 h 8346397"/>
                <a:gd name="connsiteX108" fmla="*/ 1103558 w 4162401"/>
                <a:gd name="connsiteY108" fmla="*/ 1351553 h 8346397"/>
                <a:gd name="connsiteX109" fmla="*/ 1170233 w 4162401"/>
                <a:gd name="connsiteY109" fmla="*/ 1356315 h 8346397"/>
                <a:gd name="connsiteX110" fmla="*/ 1329777 w 4162401"/>
                <a:gd name="connsiteY110" fmla="*/ 1465853 h 8346397"/>
                <a:gd name="connsiteX111" fmla="*/ 1389308 w 4162401"/>
                <a:gd name="connsiteY111" fmla="*/ 1494428 h 8346397"/>
                <a:gd name="connsiteX112" fmla="*/ 1260721 w 4162401"/>
                <a:gd name="connsiteY112" fmla="*/ 1596822 h 8346397"/>
                <a:gd name="connsiteX113" fmla="*/ 1263102 w 4162401"/>
                <a:gd name="connsiteY113" fmla="*/ 1661115 h 8346397"/>
                <a:gd name="connsiteX114" fmla="*/ 1425027 w 4162401"/>
                <a:gd name="connsiteY114" fmla="*/ 1613490 h 8346397"/>
                <a:gd name="connsiteX115" fmla="*/ 1386927 w 4162401"/>
                <a:gd name="connsiteY115" fmla="*/ 1677784 h 8346397"/>
                <a:gd name="connsiteX116" fmla="*/ 1405977 w 4162401"/>
                <a:gd name="connsiteY116" fmla="*/ 1751603 h 8346397"/>
                <a:gd name="connsiteX117" fmla="*/ 1517896 w 4162401"/>
                <a:gd name="connsiteY117" fmla="*/ 1787322 h 8346397"/>
                <a:gd name="connsiteX118" fmla="*/ 1591715 w 4162401"/>
                <a:gd name="connsiteY118" fmla="*/ 1803990 h 8346397"/>
                <a:gd name="connsiteX119" fmla="*/ 1501227 w 4162401"/>
                <a:gd name="connsiteY119" fmla="*/ 1934959 h 8346397"/>
                <a:gd name="connsiteX120" fmla="*/ 1494083 w 4162401"/>
                <a:gd name="connsiteY120" fmla="*/ 1984965 h 8346397"/>
                <a:gd name="connsiteX121" fmla="*/ 1422646 w 4162401"/>
                <a:gd name="connsiteY121" fmla="*/ 2020684 h 8346397"/>
                <a:gd name="connsiteX122" fmla="*/ 1391690 w 4162401"/>
                <a:gd name="connsiteY122" fmla="*/ 2082597 h 8346397"/>
                <a:gd name="connsiteX123" fmla="*/ 1260721 w 4162401"/>
                <a:gd name="connsiteY123" fmla="*/ 2056403 h 8346397"/>
                <a:gd name="connsiteX124" fmla="*/ 1139277 w 4162401"/>
                <a:gd name="connsiteY124" fmla="*/ 2056402 h 8346397"/>
                <a:gd name="connsiteX125" fmla="*/ 1072602 w 4162401"/>
                <a:gd name="connsiteY125" fmla="*/ 2084978 h 8346397"/>
                <a:gd name="connsiteX126" fmla="*/ 1065458 w 4162401"/>
                <a:gd name="connsiteY126" fmla="*/ 2184990 h 8346397"/>
                <a:gd name="connsiteX127" fmla="*/ 977352 w 4162401"/>
                <a:gd name="connsiteY127" fmla="*/ 2273097 h 8346397"/>
                <a:gd name="connsiteX128" fmla="*/ 1120227 w 4162401"/>
                <a:gd name="connsiteY128" fmla="*/ 2335009 h 8346397"/>
                <a:gd name="connsiteX129" fmla="*/ 1170234 w 4162401"/>
                <a:gd name="connsiteY129" fmla="*/ 2370727 h 8346397"/>
                <a:gd name="connsiteX130" fmla="*/ 1222621 w 4162401"/>
                <a:gd name="connsiteY130" fmla="*/ 2387397 h 8346397"/>
                <a:gd name="connsiteX131" fmla="*/ 1272627 w 4162401"/>
                <a:gd name="connsiteY131" fmla="*/ 2437403 h 8346397"/>
                <a:gd name="connsiteX132" fmla="*/ 1329777 w 4162401"/>
                <a:gd name="connsiteY132" fmla="*/ 2458834 h 8346397"/>
                <a:gd name="connsiteX133" fmla="*/ 1422646 w 4162401"/>
                <a:gd name="connsiteY133" fmla="*/ 2535034 h 8346397"/>
                <a:gd name="connsiteX134" fmla="*/ 1508371 w 4162401"/>
                <a:gd name="connsiteY134" fmla="*/ 2568373 h 8346397"/>
                <a:gd name="connsiteX135" fmla="*/ 1641721 w 4162401"/>
                <a:gd name="connsiteY135" fmla="*/ 2716009 h 8346397"/>
                <a:gd name="connsiteX136" fmla="*/ 1725065 w 4162401"/>
                <a:gd name="connsiteY136" fmla="*/ 2870790 h 8346397"/>
                <a:gd name="connsiteX137" fmla="*/ 1850477 w 4162401"/>
                <a:gd name="connsiteY137" fmla="*/ 2931907 h 8346397"/>
                <a:gd name="connsiteX138" fmla="*/ 1896514 w 4162401"/>
                <a:gd name="connsiteY138" fmla="*/ 2977947 h 8346397"/>
                <a:gd name="connsiteX139" fmla="*/ 1927471 w 4162401"/>
                <a:gd name="connsiteY139" fmla="*/ 3082722 h 8346397"/>
                <a:gd name="connsiteX140" fmla="*/ 1989383 w 4162401"/>
                <a:gd name="connsiteY140" fmla="*/ 3185115 h 8346397"/>
                <a:gd name="connsiteX141" fmla="*/ 2051296 w 4162401"/>
                <a:gd name="connsiteY141" fmla="*/ 3223215 h 8346397"/>
                <a:gd name="connsiteX142" fmla="*/ 2182265 w 4162401"/>
                <a:gd name="connsiteY142" fmla="*/ 3370853 h 8346397"/>
                <a:gd name="connsiteX143" fmla="*/ 2325139 w 4162401"/>
                <a:gd name="connsiteY143" fmla="*/ 3447053 h 8346397"/>
                <a:gd name="connsiteX144" fmla="*/ 2384671 w 4162401"/>
                <a:gd name="connsiteY144" fmla="*/ 3532778 h 8346397"/>
                <a:gd name="connsiteX145" fmla="*/ 2432296 w 4162401"/>
                <a:gd name="connsiteY145" fmla="*/ 3599453 h 8346397"/>
                <a:gd name="connsiteX146" fmla="*/ 2479921 w 4162401"/>
                <a:gd name="connsiteY146" fmla="*/ 3589929 h 8346397"/>
                <a:gd name="connsiteX147" fmla="*/ 2484683 w 4162401"/>
                <a:gd name="connsiteY147" fmla="*/ 3742328 h 8346397"/>
                <a:gd name="connsiteX148" fmla="*/ 2537071 w 4162401"/>
                <a:gd name="connsiteY148" fmla="*/ 3835197 h 8346397"/>
                <a:gd name="connsiteX149" fmla="*/ 2529927 w 4162401"/>
                <a:gd name="connsiteY149" fmla="*/ 3873297 h 8346397"/>
                <a:gd name="connsiteX150" fmla="*/ 2598983 w 4162401"/>
                <a:gd name="connsiteY150" fmla="*/ 3909015 h 8346397"/>
                <a:gd name="connsiteX151" fmla="*/ 2656133 w 4162401"/>
                <a:gd name="connsiteY151" fmla="*/ 3854247 h 8346397"/>
                <a:gd name="connsiteX152" fmla="*/ 2689471 w 4162401"/>
                <a:gd name="connsiteY152" fmla="*/ 3937590 h 8346397"/>
                <a:gd name="connsiteX153" fmla="*/ 2734715 w 4162401"/>
                <a:gd name="connsiteY153" fmla="*/ 3982834 h 8346397"/>
                <a:gd name="connsiteX154" fmla="*/ 2808533 w 4162401"/>
                <a:gd name="connsiteY154" fmla="*/ 4006647 h 8346397"/>
                <a:gd name="connsiteX155" fmla="*/ 2860921 w 4162401"/>
                <a:gd name="connsiteY155" fmla="*/ 4075703 h 8346397"/>
                <a:gd name="connsiteX156" fmla="*/ 2946646 w 4162401"/>
                <a:gd name="connsiteY156" fmla="*/ 4130472 h 8346397"/>
                <a:gd name="connsiteX157" fmla="*/ 2999033 w 4162401"/>
                <a:gd name="connsiteY157" fmla="*/ 4163809 h 8346397"/>
                <a:gd name="connsiteX158" fmla="*/ 2870446 w 4162401"/>
                <a:gd name="connsiteY158" fmla="*/ 4256678 h 8346397"/>
                <a:gd name="connsiteX159" fmla="*/ 2868064 w 4162401"/>
                <a:gd name="connsiteY159" fmla="*/ 4311446 h 8346397"/>
                <a:gd name="connsiteX160" fmla="*/ 2970458 w 4162401"/>
                <a:gd name="connsiteY160" fmla="*/ 4428128 h 8346397"/>
                <a:gd name="connsiteX161" fmla="*/ 3065708 w 4162401"/>
                <a:gd name="connsiteY161" fmla="*/ 4490040 h 8346397"/>
                <a:gd name="connsiteX162" fmla="*/ 3096665 w 4162401"/>
                <a:gd name="connsiteY162" fmla="*/ 4528140 h 8346397"/>
                <a:gd name="connsiteX163" fmla="*/ 3082377 w 4162401"/>
                <a:gd name="connsiteY163" fmla="*/ 4609103 h 8346397"/>
                <a:gd name="connsiteX164" fmla="*/ 3077615 w 4162401"/>
                <a:gd name="connsiteY164" fmla="*/ 4692447 h 8346397"/>
                <a:gd name="connsiteX165" fmla="*/ 3034752 w 4162401"/>
                <a:gd name="connsiteY165" fmla="*/ 4701972 h 8346397"/>
                <a:gd name="connsiteX166" fmla="*/ 3008558 w 4162401"/>
                <a:gd name="connsiteY166" fmla="*/ 4718640 h 8346397"/>
                <a:gd name="connsiteX167" fmla="*/ 3053802 w 4162401"/>
                <a:gd name="connsiteY167" fmla="*/ 4795632 h 8346397"/>
                <a:gd name="connsiteX168" fmla="*/ 3037133 w 4162401"/>
                <a:gd name="connsiteY168" fmla="*/ 4868659 h 8346397"/>
                <a:gd name="connsiteX169" fmla="*/ 3020465 w 4162401"/>
                <a:gd name="connsiteY169" fmla="*/ 5004390 h 8346397"/>
                <a:gd name="connsiteX170" fmla="*/ 2982365 w 4162401"/>
                <a:gd name="connsiteY170" fmla="*/ 5044872 h 8346397"/>
                <a:gd name="connsiteX171" fmla="*/ 2965696 w 4162401"/>
                <a:gd name="connsiteY171" fmla="*/ 5166315 h 8346397"/>
                <a:gd name="connsiteX172" fmla="*/ 2937121 w 4162401"/>
                <a:gd name="connsiteY172" fmla="*/ 5285378 h 8346397"/>
                <a:gd name="connsiteX173" fmla="*/ 2989508 w 4162401"/>
                <a:gd name="connsiteY173" fmla="*/ 5302047 h 8346397"/>
                <a:gd name="connsiteX174" fmla="*/ 2987127 w 4162401"/>
                <a:gd name="connsiteY174" fmla="*/ 5347290 h 8346397"/>
                <a:gd name="connsiteX175" fmla="*/ 2984746 w 4162401"/>
                <a:gd name="connsiteY175" fmla="*/ 5402059 h 8346397"/>
                <a:gd name="connsiteX176" fmla="*/ 3041896 w 4162401"/>
                <a:gd name="connsiteY176" fmla="*/ 5471115 h 8346397"/>
                <a:gd name="connsiteX177" fmla="*/ 3089521 w 4162401"/>
                <a:gd name="connsiteY177" fmla="*/ 5597322 h 8346397"/>
                <a:gd name="connsiteX178" fmla="*/ 2996652 w 4162401"/>
                <a:gd name="connsiteY178" fmla="*/ 5887834 h 8346397"/>
                <a:gd name="connsiteX179" fmla="*/ 3018083 w 4162401"/>
                <a:gd name="connsiteY179" fmla="*/ 5942603 h 8346397"/>
                <a:gd name="connsiteX180" fmla="*/ 3044277 w 4162401"/>
                <a:gd name="connsiteY180" fmla="*/ 5994990 h 8346397"/>
                <a:gd name="connsiteX181" fmla="*/ 3049040 w 4162401"/>
                <a:gd name="connsiteY181" fmla="*/ 6099765 h 8346397"/>
                <a:gd name="connsiteX182" fmla="*/ 3028402 w 4162401"/>
                <a:gd name="connsiteY182" fmla="*/ 6195807 h 8346397"/>
                <a:gd name="connsiteX183" fmla="*/ 2956170 w 4162401"/>
                <a:gd name="connsiteY183" fmla="*/ 6259310 h 8346397"/>
                <a:gd name="connsiteX184" fmla="*/ 2920452 w 4162401"/>
                <a:gd name="connsiteY184" fmla="*/ 6240259 h 8346397"/>
                <a:gd name="connsiteX185" fmla="*/ 2849015 w 4162401"/>
                <a:gd name="connsiteY185" fmla="*/ 6252165 h 8346397"/>
                <a:gd name="connsiteX186" fmla="*/ 2713283 w 4162401"/>
                <a:gd name="connsiteY186" fmla="*/ 6364084 h 8346397"/>
                <a:gd name="connsiteX187" fmla="*/ 2606127 w 4162401"/>
                <a:gd name="connsiteY187" fmla="*/ 6349797 h 8346397"/>
                <a:gd name="connsiteX188" fmla="*/ 2575171 w 4162401"/>
                <a:gd name="connsiteY188" fmla="*/ 6378372 h 8346397"/>
                <a:gd name="connsiteX189" fmla="*/ 2508495 w 4162401"/>
                <a:gd name="connsiteY189" fmla="*/ 6423614 h 8346397"/>
                <a:gd name="connsiteX190" fmla="*/ 2391815 w 4162401"/>
                <a:gd name="connsiteY190" fmla="*/ 6411709 h 8346397"/>
                <a:gd name="connsiteX191" fmla="*/ 2368002 w 4162401"/>
                <a:gd name="connsiteY191" fmla="*/ 6528390 h 8346397"/>
                <a:gd name="connsiteX192" fmla="*/ 2363240 w 4162401"/>
                <a:gd name="connsiteY192" fmla="*/ 6564109 h 8346397"/>
                <a:gd name="connsiteX193" fmla="*/ 2339428 w 4162401"/>
                <a:gd name="connsiteY193" fmla="*/ 6583159 h 8346397"/>
                <a:gd name="connsiteX194" fmla="*/ 2141783 w 4162401"/>
                <a:gd name="connsiteY194" fmla="*/ 6535534 h 8346397"/>
                <a:gd name="connsiteX195" fmla="*/ 2103683 w 4162401"/>
                <a:gd name="connsiteY195" fmla="*/ 6587922 h 8346397"/>
                <a:gd name="connsiteX196" fmla="*/ 2072727 w 4162401"/>
                <a:gd name="connsiteY196" fmla="*/ 6683172 h 8346397"/>
                <a:gd name="connsiteX197" fmla="*/ 2039389 w 4162401"/>
                <a:gd name="connsiteY197" fmla="*/ 6747465 h 8346397"/>
                <a:gd name="connsiteX198" fmla="*/ 2051296 w 4162401"/>
                <a:gd name="connsiteY198" fmla="*/ 6809378 h 8346397"/>
                <a:gd name="connsiteX199" fmla="*/ 2184646 w 4162401"/>
                <a:gd name="connsiteY199" fmla="*/ 6921297 h 8346397"/>
                <a:gd name="connsiteX200" fmla="*/ 2253702 w 4162401"/>
                <a:gd name="connsiteY200" fmla="*/ 6954634 h 8346397"/>
                <a:gd name="connsiteX201" fmla="*/ 2237033 w 4162401"/>
                <a:gd name="connsiteY201" fmla="*/ 6978447 h 8346397"/>
                <a:gd name="connsiteX202" fmla="*/ 2201315 w 4162401"/>
                <a:gd name="connsiteY202" fmla="*/ 6997497 h 8346397"/>
                <a:gd name="connsiteX203" fmla="*/ 2234652 w 4162401"/>
                <a:gd name="connsiteY203" fmla="*/ 7073697 h 8346397"/>
                <a:gd name="connsiteX204" fmla="*/ 2203696 w 4162401"/>
                <a:gd name="connsiteY204" fmla="*/ 7095128 h 8346397"/>
                <a:gd name="connsiteX205" fmla="*/ 2098921 w 4162401"/>
                <a:gd name="connsiteY205" fmla="*/ 7033215 h 8346397"/>
                <a:gd name="connsiteX206" fmla="*/ 2056058 w 4162401"/>
                <a:gd name="connsiteY206" fmla="*/ 7059409 h 8346397"/>
                <a:gd name="connsiteX207" fmla="*/ 1996527 w 4162401"/>
                <a:gd name="connsiteY207" fmla="*/ 6957015 h 8346397"/>
                <a:gd name="connsiteX208" fmla="*/ 1879846 w 4162401"/>
                <a:gd name="connsiteY208" fmla="*/ 6983209 h 8346397"/>
                <a:gd name="connsiteX209" fmla="*/ 1815552 w 4162401"/>
                <a:gd name="connsiteY209" fmla="*/ 6987972 h 8346397"/>
                <a:gd name="connsiteX210" fmla="*/ 1765546 w 4162401"/>
                <a:gd name="connsiteY210" fmla="*/ 6983210 h 8346397"/>
                <a:gd name="connsiteX211" fmla="*/ 1708396 w 4162401"/>
                <a:gd name="connsiteY211" fmla="*/ 7028453 h 8346397"/>
                <a:gd name="connsiteX212" fmla="*/ 1529802 w 4162401"/>
                <a:gd name="connsiteY212" fmla="*/ 6987972 h 8346397"/>
                <a:gd name="connsiteX213" fmla="*/ 1553614 w 4162401"/>
                <a:gd name="connsiteY213" fmla="*/ 7114178 h 8346397"/>
                <a:gd name="connsiteX214" fmla="*/ 1477415 w 4162401"/>
                <a:gd name="connsiteY214" fmla="*/ 7159422 h 8346397"/>
                <a:gd name="connsiteX215" fmla="*/ 1415502 w 4162401"/>
                <a:gd name="connsiteY215" fmla="*/ 7226096 h 8346397"/>
                <a:gd name="connsiteX216" fmla="*/ 1265483 w 4162401"/>
                <a:gd name="connsiteY216" fmla="*/ 7218953 h 8346397"/>
                <a:gd name="connsiteX217" fmla="*/ 1213096 w 4162401"/>
                <a:gd name="connsiteY217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415752 w 4162401"/>
                <a:gd name="connsiteY6" fmla="*/ 4042363 h 8346397"/>
                <a:gd name="connsiteX7" fmla="*/ 3263352 w 4162401"/>
                <a:gd name="connsiteY7" fmla="*/ 3978070 h 8346397"/>
                <a:gd name="connsiteX8" fmla="*/ 3215727 w 4162401"/>
                <a:gd name="connsiteY8" fmla="*/ 3963782 h 8346397"/>
                <a:gd name="connsiteX9" fmla="*/ 3227633 w 4162401"/>
                <a:gd name="connsiteY9" fmla="*/ 3937588 h 8346397"/>
                <a:gd name="connsiteX10" fmla="*/ 3275259 w 4162401"/>
                <a:gd name="connsiteY10" fmla="*/ 3913776 h 8346397"/>
                <a:gd name="connsiteX11" fmla="*/ 3127621 w 4162401"/>
                <a:gd name="connsiteY11" fmla="*/ 3851863 h 8346397"/>
                <a:gd name="connsiteX12" fmla="*/ 2996652 w 4162401"/>
                <a:gd name="connsiteY12" fmla="*/ 3739945 h 8346397"/>
                <a:gd name="connsiteX13" fmla="*/ 2591839 w 4162401"/>
                <a:gd name="connsiteY13" fmla="*/ 3354183 h 8346397"/>
                <a:gd name="connsiteX14" fmla="*/ 2468015 w 4162401"/>
                <a:gd name="connsiteY14" fmla="*/ 3049382 h 8346397"/>
                <a:gd name="connsiteX15" fmla="*/ 2432296 w 4162401"/>
                <a:gd name="connsiteY15" fmla="*/ 2961276 h 8346397"/>
                <a:gd name="connsiteX16" fmla="*/ 2387052 w 4162401"/>
                <a:gd name="connsiteY16" fmla="*/ 2954132 h 8346397"/>
                <a:gd name="connsiteX17" fmla="*/ 2365621 w 4162401"/>
                <a:gd name="connsiteY17" fmla="*/ 2958895 h 8346397"/>
                <a:gd name="connsiteX18" fmla="*/ 2315615 w 4162401"/>
                <a:gd name="connsiteY18" fmla="*/ 2896982 h 8346397"/>
                <a:gd name="connsiteX19" fmla="*/ 2234652 w 4162401"/>
                <a:gd name="connsiteY19" fmla="*/ 2880313 h 8346397"/>
                <a:gd name="connsiteX20" fmla="*/ 2182265 w 4162401"/>
                <a:gd name="connsiteY20" fmla="*/ 2811257 h 8346397"/>
                <a:gd name="connsiteX21" fmla="*/ 2115590 w 4162401"/>
                <a:gd name="connsiteY21" fmla="*/ 2727913 h 8346397"/>
                <a:gd name="connsiteX22" fmla="*/ 2091777 w 4162401"/>
                <a:gd name="connsiteY22" fmla="*/ 2670763 h 8346397"/>
                <a:gd name="connsiteX23" fmla="*/ 2006845 w 4162401"/>
                <a:gd name="connsiteY23" fmla="*/ 2527095 h 8346397"/>
                <a:gd name="connsiteX24" fmla="*/ 1953665 w 4162401"/>
                <a:gd name="connsiteY24" fmla="*/ 2451688 h 8346397"/>
                <a:gd name="connsiteX25" fmla="*/ 2006052 w 4162401"/>
                <a:gd name="connsiteY25" fmla="*/ 2337388 h 8346397"/>
                <a:gd name="connsiteX26" fmla="*/ 2072727 w 4162401"/>
                <a:gd name="connsiteY26" fmla="*/ 2256426 h 8346397"/>
                <a:gd name="connsiteX27" fmla="*/ 2056058 w 4162401"/>
                <a:gd name="connsiteY27" fmla="*/ 2223088 h 8346397"/>
                <a:gd name="connsiteX28" fmla="*/ 2067965 w 4162401"/>
                <a:gd name="connsiteY28" fmla="*/ 2130220 h 8346397"/>
                <a:gd name="connsiteX29" fmla="*/ 2137021 w 4162401"/>
                <a:gd name="connsiteY29" fmla="*/ 1992107 h 8346397"/>
                <a:gd name="connsiteX30" fmla="*/ 2165596 w 4162401"/>
                <a:gd name="connsiteY30" fmla="*/ 1944482 h 8346397"/>
                <a:gd name="connsiteX31" fmla="*/ 2203696 w 4162401"/>
                <a:gd name="connsiteY31" fmla="*/ 1937338 h 8346397"/>
                <a:gd name="connsiteX32" fmla="*/ 2198933 w 4162401"/>
                <a:gd name="connsiteY32" fmla="*/ 1906382 h 8346397"/>
                <a:gd name="connsiteX33" fmla="*/ 2406102 w 4162401"/>
                <a:gd name="connsiteY33" fmla="*/ 1782557 h 8346397"/>
                <a:gd name="connsiteX34" fmla="*/ 2494208 w 4162401"/>
                <a:gd name="connsiteY34" fmla="*/ 1715882 h 8346397"/>
                <a:gd name="connsiteX35" fmla="*/ 2513258 w 4162401"/>
                <a:gd name="connsiteY35" fmla="*/ 1630157 h 8346397"/>
                <a:gd name="connsiteX36" fmla="*/ 2522784 w 4162401"/>
                <a:gd name="connsiteY36" fmla="*/ 1584913 h 8346397"/>
                <a:gd name="connsiteX37" fmla="*/ 2577552 w 4162401"/>
                <a:gd name="connsiteY37" fmla="*/ 1527763 h 8346397"/>
                <a:gd name="connsiteX38" fmla="*/ 2606127 w 4162401"/>
                <a:gd name="connsiteY38" fmla="*/ 1499188 h 8346397"/>
                <a:gd name="connsiteX39" fmla="*/ 2634702 w 4162401"/>
                <a:gd name="connsiteY39" fmla="*/ 1492045 h 8346397"/>
                <a:gd name="connsiteX40" fmla="*/ 2672802 w 4162401"/>
                <a:gd name="connsiteY40" fmla="*/ 1368220 h 8346397"/>
                <a:gd name="connsiteX41" fmla="*/ 2806153 w 4162401"/>
                <a:gd name="connsiteY41" fmla="*/ 1334883 h 8346397"/>
                <a:gd name="connsiteX42" fmla="*/ 2944265 w 4162401"/>
                <a:gd name="connsiteY42" fmla="*/ 1325357 h 8346397"/>
                <a:gd name="connsiteX43" fmla="*/ 2968077 w 4162401"/>
                <a:gd name="connsiteY43" fmla="*/ 1206295 h 8346397"/>
                <a:gd name="connsiteX44" fmla="*/ 3049040 w 4162401"/>
                <a:gd name="connsiteY44" fmla="*/ 1169783 h 8346397"/>
                <a:gd name="connsiteX45" fmla="*/ 3153814 w 4162401"/>
                <a:gd name="connsiteY45" fmla="*/ 1125332 h 8346397"/>
                <a:gd name="connsiteX46" fmla="*/ 3225252 w 4162401"/>
                <a:gd name="connsiteY46" fmla="*/ 1049132 h 8346397"/>
                <a:gd name="connsiteX47" fmla="*/ 3310977 w 4162401"/>
                <a:gd name="connsiteY47" fmla="*/ 996745 h 8346397"/>
                <a:gd name="connsiteX48" fmla="*/ 3056977 w 4162401"/>
                <a:gd name="connsiteY48" fmla="*/ 982457 h 8346397"/>
                <a:gd name="connsiteX49" fmla="*/ 2958552 w 4162401"/>
                <a:gd name="connsiteY49" fmla="*/ 976107 h 8346397"/>
                <a:gd name="connsiteX50" fmla="*/ 2926802 w 4162401"/>
                <a:gd name="connsiteY50" fmla="*/ 906257 h 8346397"/>
                <a:gd name="connsiteX51" fmla="*/ 2866477 w 4162401"/>
                <a:gd name="connsiteY51" fmla="*/ 893559 h 8346397"/>
                <a:gd name="connsiteX52" fmla="*/ 2799802 w 4162401"/>
                <a:gd name="connsiteY52" fmla="*/ 874507 h 8346397"/>
                <a:gd name="connsiteX53" fmla="*/ 2761702 w 4162401"/>
                <a:gd name="connsiteY53" fmla="*/ 807832 h 8346397"/>
                <a:gd name="connsiteX54" fmla="*/ 2609302 w 4162401"/>
                <a:gd name="connsiteY54" fmla="*/ 760207 h 8346397"/>
                <a:gd name="connsiteX55" fmla="*/ 2580727 w 4162401"/>
                <a:gd name="connsiteY55" fmla="*/ 604632 h 8346397"/>
                <a:gd name="connsiteX56" fmla="*/ 2526752 w 4162401"/>
                <a:gd name="connsiteY56" fmla="*/ 531609 h 8346397"/>
                <a:gd name="connsiteX57" fmla="*/ 2596602 w 4162401"/>
                <a:gd name="connsiteY57" fmla="*/ 407782 h 8346397"/>
                <a:gd name="connsiteX58" fmla="*/ 2629939 w 4162401"/>
                <a:gd name="connsiteY58" fmla="*/ 310947 h 8346397"/>
                <a:gd name="connsiteX59" fmla="*/ 2517227 w 4162401"/>
                <a:gd name="connsiteY59" fmla="*/ 239507 h 8346397"/>
                <a:gd name="connsiteX60" fmla="*/ 2402927 w 4162401"/>
                <a:gd name="connsiteY60" fmla="*/ 271257 h 8346397"/>
                <a:gd name="connsiteX61" fmla="*/ 2275927 w 4162401"/>
                <a:gd name="connsiteY61" fmla="*/ 198232 h 8346397"/>
                <a:gd name="connsiteX62" fmla="*/ 2133052 w 4162401"/>
                <a:gd name="connsiteY62" fmla="*/ 233157 h 8346397"/>
                <a:gd name="connsiteX63" fmla="*/ 1913977 w 4162401"/>
                <a:gd name="connsiteY63" fmla="*/ 36309 h 8346397"/>
                <a:gd name="connsiteX64" fmla="*/ 1777452 w 4162401"/>
                <a:gd name="connsiteY64" fmla="*/ 13289 h 8346397"/>
                <a:gd name="connsiteX65" fmla="*/ 1703633 w 4162401"/>
                <a:gd name="connsiteY65" fmla="*/ 41864 h 8346397"/>
                <a:gd name="connsiteX66" fmla="*/ 1615527 w 4162401"/>
                <a:gd name="connsiteY66" fmla="*/ 75203 h 8346397"/>
                <a:gd name="connsiteX67" fmla="*/ 1515515 w 4162401"/>
                <a:gd name="connsiteY67" fmla="*/ 129971 h 8346397"/>
                <a:gd name="connsiteX68" fmla="*/ 1525040 w 4162401"/>
                <a:gd name="connsiteY68" fmla="*/ 194264 h 8346397"/>
                <a:gd name="connsiteX69" fmla="*/ 1505990 w 4162401"/>
                <a:gd name="connsiteY69" fmla="*/ 251415 h 8346397"/>
                <a:gd name="connsiteX70" fmla="*/ 1413121 w 4162401"/>
                <a:gd name="connsiteY70" fmla="*/ 270464 h 8346397"/>
                <a:gd name="connsiteX71" fmla="*/ 1339302 w 4162401"/>
                <a:gd name="connsiteY71" fmla="*/ 306184 h 8346397"/>
                <a:gd name="connsiteX72" fmla="*/ 1260721 w 4162401"/>
                <a:gd name="connsiteY72" fmla="*/ 346665 h 8346397"/>
                <a:gd name="connsiteX73" fmla="*/ 1191665 w 4162401"/>
                <a:gd name="connsiteY73" fmla="*/ 272847 h 8346397"/>
                <a:gd name="connsiteX74" fmla="*/ 1082127 w 4162401"/>
                <a:gd name="connsiteY74" fmla="*/ 353809 h 8346397"/>
                <a:gd name="connsiteX75" fmla="*/ 1020215 w 4162401"/>
                <a:gd name="connsiteY75" fmla="*/ 420484 h 8346397"/>
                <a:gd name="connsiteX76" fmla="*/ 858290 w 4162401"/>
                <a:gd name="connsiteY76" fmla="*/ 301422 h 8346397"/>
                <a:gd name="connsiteX77" fmla="*/ 796377 w 4162401"/>
                <a:gd name="connsiteY77" fmla="*/ 406196 h 8346397"/>
                <a:gd name="connsiteX78" fmla="*/ 755896 w 4162401"/>
                <a:gd name="connsiteY78" fmla="*/ 341903 h 8346397"/>
                <a:gd name="connsiteX79" fmla="*/ 689221 w 4162401"/>
                <a:gd name="connsiteY79" fmla="*/ 270465 h 8346397"/>
                <a:gd name="connsiteX80" fmla="*/ 667790 w 4162401"/>
                <a:gd name="connsiteY80" fmla="*/ 313328 h 8346397"/>
                <a:gd name="connsiteX81" fmla="*/ 620165 w 4162401"/>
                <a:gd name="connsiteY81" fmla="*/ 382384 h 8346397"/>
                <a:gd name="connsiteX82" fmla="*/ 589208 w 4162401"/>
                <a:gd name="connsiteY82" fmla="*/ 396672 h 8346397"/>
                <a:gd name="connsiteX83" fmla="*/ 498721 w 4162401"/>
                <a:gd name="connsiteY83" fmla="*/ 482397 h 8346397"/>
                <a:gd name="connsiteX84" fmla="*/ 396327 w 4162401"/>
                <a:gd name="connsiteY84" fmla="*/ 380003 h 8346397"/>
                <a:gd name="connsiteX85" fmla="*/ 243927 w 4162401"/>
                <a:gd name="connsiteY85" fmla="*/ 294278 h 8346397"/>
                <a:gd name="connsiteX86" fmla="*/ 174871 w 4162401"/>
                <a:gd name="connsiteY86" fmla="*/ 327615 h 8346397"/>
                <a:gd name="connsiteX87" fmla="*/ 127246 w 4162401"/>
                <a:gd name="connsiteY87" fmla="*/ 410959 h 8346397"/>
                <a:gd name="connsiteX88" fmla="*/ 43902 w 4162401"/>
                <a:gd name="connsiteY88" fmla="*/ 472872 h 8346397"/>
                <a:gd name="connsiteX89" fmla="*/ 8183 w 4162401"/>
                <a:gd name="connsiteY89" fmla="*/ 484778 h 8346397"/>
                <a:gd name="connsiteX90" fmla="*/ 198683 w 4162401"/>
                <a:gd name="connsiteY90" fmla="*/ 689565 h 8346397"/>
                <a:gd name="connsiteX91" fmla="*/ 265359 w 4162401"/>
                <a:gd name="connsiteY91" fmla="*/ 706234 h 8346397"/>
                <a:gd name="connsiteX92" fmla="*/ 298697 w 4162401"/>
                <a:gd name="connsiteY92" fmla="*/ 730047 h 8346397"/>
                <a:gd name="connsiteX93" fmla="*/ 296315 w 4162401"/>
                <a:gd name="connsiteY93" fmla="*/ 901496 h 8346397"/>
                <a:gd name="connsiteX94" fmla="*/ 362990 w 4162401"/>
                <a:gd name="connsiteY94" fmla="*/ 906259 h 8346397"/>
                <a:gd name="connsiteX95" fmla="*/ 401090 w 4162401"/>
                <a:gd name="connsiteY95" fmla="*/ 856253 h 8346397"/>
                <a:gd name="connsiteX96" fmla="*/ 482052 w 4162401"/>
                <a:gd name="connsiteY96" fmla="*/ 894353 h 8346397"/>
                <a:gd name="connsiteX97" fmla="*/ 420140 w 4162401"/>
                <a:gd name="connsiteY97" fmla="*/ 1039609 h 8346397"/>
                <a:gd name="connsiteX98" fmla="*/ 434427 w 4162401"/>
                <a:gd name="connsiteY98" fmla="*/ 1087234 h 8346397"/>
                <a:gd name="connsiteX99" fmla="*/ 379658 w 4162401"/>
                <a:gd name="connsiteY99" fmla="*/ 1139622 h 8346397"/>
                <a:gd name="connsiteX100" fmla="*/ 415377 w 4162401"/>
                <a:gd name="connsiteY100" fmla="*/ 1168196 h 8346397"/>
                <a:gd name="connsiteX101" fmla="*/ 486815 w 4162401"/>
                <a:gd name="connsiteY101" fmla="*/ 1256303 h 8346397"/>
                <a:gd name="connsiteX102" fmla="*/ 527296 w 4162401"/>
                <a:gd name="connsiteY102" fmla="*/ 1344409 h 8346397"/>
                <a:gd name="connsiteX103" fmla="*/ 636833 w 4162401"/>
                <a:gd name="connsiteY103" fmla="*/ 1396797 h 8346397"/>
                <a:gd name="connsiteX104" fmla="*/ 746371 w 4162401"/>
                <a:gd name="connsiteY104" fmla="*/ 1420609 h 8346397"/>
                <a:gd name="connsiteX105" fmla="*/ 829715 w 4162401"/>
                <a:gd name="connsiteY105" fmla="*/ 1468234 h 8346397"/>
                <a:gd name="connsiteX106" fmla="*/ 913058 w 4162401"/>
                <a:gd name="connsiteY106" fmla="*/ 1442040 h 8346397"/>
                <a:gd name="connsiteX107" fmla="*/ 994021 w 4162401"/>
                <a:gd name="connsiteY107" fmla="*/ 1368222 h 8346397"/>
                <a:gd name="connsiteX108" fmla="*/ 1103558 w 4162401"/>
                <a:gd name="connsiteY108" fmla="*/ 1351553 h 8346397"/>
                <a:gd name="connsiteX109" fmla="*/ 1170233 w 4162401"/>
                <a:gd name="connsiteY109" fmla="*/ 1356315 h 8346397"/>
                <a:gd name="connsiteX110" fmla="*/ 1329777 w 4162401"/>
                <a:gd name="connsiteY110" fmla="*/ 1465853 h 8346397"/>
                <a:gd name="connsiteX111" fmla="*/ 1389308 w 4162401"/>
                <a:gd name="connsiteY111" fmla="*/ 1494428 h 8346397"/>
                <a:gd name="connsiteX112" fmla="*/ 1260721 w 4162401"/>
                <a:gd name="connsiteY112" fmla="*/ 1596822 h 8346397"/>
                <a:gd name="connsiteX113" fmla="*/ 1263102 w 4162401"/>
                <a:gd name="connsiteY113" fmla="*/ 1661115 h 8346397"/>
                <a:gd name="connsiteX114" fmla="*/ 1425027 w 4162401"/>
                <a:gd name="connsiteY114" fmla="*/ 1613490 h 8346397"/>
                <a:gd name="connsiteX115" fmla="*/ 1386927 w 4162401"/>
                <a:gd name="connsiteY115" fmla="*/ 1677784 h 8346397"/>
                <a:gd name="connsiteX116" fmla="*/ 1405977 w 4162401"/>
                <a:gd name="connsiteY116" fmla="*/ 1751603 h 8346397"/>
                <a:gd name="connsiteX117" fmla="*/ 1517896 w 4162401"/>
                <a:gd name="connsiteY117" fmla="*/ 1787322 h 8346397"/>
                <a:gd name="connsiteX118" fmla="*/ 1591715 w 4162401"/>
                <a:gd name="connsiteY118" fmla="*/ 1803990 h 8346397"/>
                <a:gd name="connsiteX119" fmla="*/ 1501227 w 4162401"/>
                <a:gd name="connsiteY119" fmla="*/ 1934959 h 8346397"/>
                <a:gd name="connsiteX120" fmla="*/ 1494083 w 4162401"/>
                <a:gd name="connsiteY120" fmla="*/ 1984965 h 8346397"/>
                <a:gd name="connsiteX121" fmla="*/ 1422646 w 4162401"/>
                <a:gd name="connsiteY121" fmla="*/ 2020684 h 8346397"/>
                <a:gd name="connsiteX122" fmla="*/ 1391690 w 4162401"/>
                <a:gd name="connsiteY122" fmla="*/ 2082597 h 8346397"/>
                <a:gd name="connsiteX123" fmla="*/ 1260721 w 4162401"/>
                <a:gd name="connsiteY123" fmla="*/ 2056403 h 8346397"/>
                <a:gd name="connsiteX124" fmla="*/ 1139277 w 4162401"/>
                <a:gd name="connsiteY124" fmla="*/ 2056402 h 8346397"/>
                <a:gd name="connsiteX125" fmla="*/ 1072602 w 4162401"/>
                <a:gd name="connsiteY125" fmla="*/ 2084978 h 8346397"/>
                <a:gd name="connsiteX126" fmla="*/ 1065458 w 4162401"/>
                <a:gd name="connsiteY126" fmla="*/ 2184990 h 8346397"/>
                <a:gd name="connsiteX127" fmla="*/ 977352 w 4162401"/>
                <a:gd name="connsiteY127" fmla="*/ 2273097 h 8346397"/>
                <a:gd name="connsiteX128" fmla="*/ 1120227 w 4162401"/>
                <a:gd name="connsiteY128" fmla="*/ 2335009 h 8346397"/>
                <a:gd name="connsiteX129" fmla="*/ 1170234 w 4162401"/>
                <a:gd name="connsiteY129" fmla="*/ 2370727 h 8346397"/>
                <a:gd name="connsiteX130" fmla="*/ 1222621 w 4162401"/>
                <a:gd name="connsiteY130" fmla="*/ 2387397 h 8346397"/>
                <a:gd name="connsiteX131" fmla="*/ 1272627 w 4162401"/>
                <a:gd name="connsiteY131" fmla="*/ 2437403 h 8346397"/>
                <a:gd name="connsiteX132" fmla="*/ 1329777 w 4162401"/>
                <a:gd name="connsiteY132" fmla="*/ 2458834 h 8346397"/>
                <a:gd name="connsiteX133" fmla="*/ 1422646 w 4162401"/>
                <a:gd name="connsiteY133" fmla="*/ 2535034 h 8346397"/>
                <a:gd name="connsiteX134" fmla="*/ 1508371 w 4162401"/>
                <a:gd name="connsiteY134" fmla="*/ 2568373 h 8346397"/>
                <a:gd name="connsiteX135" fmla="*/ 1641721 w 4162401"/>
                <a:gd name="connsiteY135" fmla="*/ 2716009 h 8346397"/>
                <a:gd name="connsiteX136" fmla="*/ 1725065 w 4162401"/>
                <a:gd name="connsiteY136" fmla="*/ 2870790 h 8346397"/>
                <a:gd name="connsiteX137" fmla="*/ 1850477 w 4162401"/>
                <a:gd name="connsiteY137" fmla="*/ 2931907 h 8346397"/>
                <a:gd name="connsiteX138" fmla="*/ 1896514 w 4162401"/>
                <a:gd name="connsiteY138" fmla="*/ 2977947 h 8346397"/>
                <a:gd name="connsiteX139" fmla="*/ 1927471 w 4162401"/>
                <a:gd name="connsiteY139" fmla="*/ 3082722 h 8346397"/>
                <a:gd name="connsiteX140" fmla="*/ 1989383 w 4162401"/>
                <a:gd name="connsiteY140" fmla="*/ 3185115 h 8346397"/>
                <a:gd name="connsiteX141" fmla="*/ 2051296 w 4162401"/>
                <a:gd name="connsiteY141" fmla="*/ 3223215 h 8346397"/>
                <a:gd name="connsiteX142" fmla="*/ 2182265 w 4162401"/>
                <a:gd name="connsiteY142" fmla="*/ 3370853 h 8346397"/>
                <a:gd name="connsiteX143" fmla="*/ 2325139 w 4162401"/>
                <a:gd name="connsiteY143" fmla="*/ 3447053 h 8346397"/>
                <a:gd name="connsiteX144" fmla="*/ 2384671 w 4162401"/>
                <a:gd name="connsiteY144" fmla="*/ 3532778 h 8346397"/>
                <a:gd name="connsiteX145" fmla="*/ 2432296 w 4162401"/>
                <a:gd name="connsiteY145" fmla="*/ 3599453 h 8346397"/>
                <a:gd name="connsiteX146" fmla="*/ 2479921 w 4162401"/>
                <a:gd name="connsiteY146" fmla="*/ 3589929 h 8346397"/>
                <a:gd name="connsiteX147" fmla="*/ 2484683 w 4162401"/>
                <a:gd name="connsiteY147" fmla="*/ 3742328 h 8346397"/>
                <a:gd name="connsiteX148" fmla="*/ 2537071 w 4162401"/>
                <a:gd name="connsiteY148" fmla="*/ 3835197 h 8346397"/>
                <a:gd name="connsiteX149" fmla="*/ 2529927 w 4162401"/>
                <a:gd name="connsiteY149" fmla="*/ 3873297 h 8346397"/>
                <a:gd name="connsiteX150" fmla="*/ 2598983 w 4162401"/>
                <a:gd name="connsiteY150" fmla="*/ 3909015 h 8346397"/>
                <a:gd name="connsiteX151" fmla="*/ 2656133 w 4162401"/>
                <a:gd name="connsiteY151" fmla="*/ 3854247 h 8346397"/>
                <a:gd name="connsiteX152" fmla="*/ 2689471 w 4162401"/>
                <a:gd name="connsiteY152" fmla="*/ 3937590 h 8346397"/>
                <a:gd name="connsiteX153" fmla="*/ 2734715 w 4162401"/>
                <a:gd name="connsiteY153" fmla="*/ 3982834 h 8346397"/>
                <a:gd name="connsiteX154" fmla="*/ 2808533 w 4162401"/>
                <a:gd name="connsiteY154" fmla="*/ 4006647 h 8346397"/>
                <a:gd name="connsiteX155" fmla="*/ 2860921 w 4162401"/>
                <a:gd name="connsiteY155" fmla="*/ 4075703 h 8346397"/>
                <a:gd name="connsiteX156" fmla="*/ 2946646 w 4162401"/>
                <a:gd name="connsiteY156" fmla="*/ 4130472 h 8346397"/>
                <a:gd name="connsiteX157" fmla="*/ 2999033 w 4162401"/>
                <a:gd name="connsiteY157" fmla="*/ 4163809 h 8346397"/>
                <a:gd name="connsiteX158" fmla="*/ 2870446 w 4162401"/>
                <a:gd name="connsiteY158" fmla="*/ 4256678 h 8346397"/>
                <a:gd name="connsiteX159" fmla="*/ 2868064 w 4162401"/>
                <a:gd name="connsiteY159" fmla="*/ 4311446 h 8346397"/>
                <a:gd name="connsiteX160" fmla="*/ 2970458 w 4162401"/>
                <a:gd name="connsiteY160" fmla="*/ 4428128 h 8346397"/>
                <a:gd name="connsiteX161" fmla="*/ 3065708 w 4162401"/>
                <a:gd name="connsiteY161" fmla="*/ 4490040 h 8346397"/>
                <a:gd name="connsiteX162" fmla="*/ 3096665 w 4162401"/>
                <a:gd name="connsiteY162" fmla="*/ 4528140 h 8346397"/>
                <a:gd name="connsiteX163" fmla="*/ 3082377 w 4162401"/>
                <a:gd name="connsiteY163" fmla="*/ 4609103 h 8346397"/>
                <a:gd name="connsiteX164" fmla="*/ 3077615 w 4162401"/>
                <a:gd name="connsiteY164" fmla="*/ 4692447 h 8346397"/>
                <a:gd name="connsiteX165" fmla="*/ 3034752 w 4162401"/>
                <a:gd name="connsiteY165" fmla="*/ 4701972 h 8346397"/>
                <a:gd name="connsiteX166" fmla="*/ 3008558 w 4162401"/>
                <a:gd name="connsiteY166" fmla="*/ 4718640 h 8346397"/>
                <a:gd name="connsiteX167" fmla="*/ 3053802 w 4162401"/>
                <a:gd name="connsiteY167" fmla="*/ 4795632 h 8346397"/>
                <a:gd name="connsiteX168" fmla="*/ 3037133 w 4162401"/>
                <a:gd name="connsiteY168" fmla="*/ 4868659 h 8346397"/>
                <a:gd name="connsiteX169" fmla="*/ 3020465 w 4162401"/>
                <a:gd name="connsiteY169" fmla="*/ 5004390 h 8346397"/>
                <a:gd name="connsiteX170" fmla="*/ 2982365 w 4162401"/>
                <a:gd name="connsiteY170" fmla="*/ 5044872 h 8346397"/>
                <a:gd name="connsiteX171" fmla="*/ 2965696 w 4162401"/>
                <a:gd name="connsiteY171" fmla="*/ 5166315 h 8346397"/>
                <a:gd name="connsiteX172" fmla="*/ 2937121 w 4162401"/>
                <a:gd name="connsiteY172" fmla="*/ 5285378 h 8346397"/>
                <a:gd name="connsiteX173" fmla="*/ 2989508 w 4162401"/>
                <a:gd name="connsiteY173" fmla="*/ 5302047 h 8346397"/>
                <a:gd name="connsiteX174" fmla="*/ 2987127 w 4162401"/>
                <a:gd name="connsiteY174" fmla="*/ 5347290 h 8346397"/>
                <a:gd name="connsiteX175" fmla="*/ 2984746 w 4162401"/>
                <a:gd name="connsiteY175" fmla="*/ 5402059 h 8346397"/>
                <a:gd name="connsiteX176" fmla="*/ 3041896 w 4162401"/>
                <a:gd name="connsiteY176" fmla="*/ 5471115 h 8346397"/>
                <a:gd name="connsiteX177" fmla="*/ 3089521 w 4162401"/>
                <a:gd name="connsiteY177" fmla="*/ 5597322 h 8346397"/>
                <a:gd name="connsiteX178" fmla="*/ 2996652 w 4162401"/>
                <a:gd name="connsiteY178" fmla="*/ 5887834 h 8346397"/>
                <a:gd name="connsiteX179" fmla="*/ 3018083 w 4162401"/>
                <a:gd name="connsiteY179" fmla="*/ 5942603 h 8346397"/>
                <a:gd name="connsiteX180" fmla="*/ 3044277 w 4162401"/>
                <a:gd name="connsiteY180" fmla="*/ 5994990 h 8346397"/>
                <a:gd name="connsiteX181" fmla="*/ 3049040 w 4162401"/>
                <a:gd name="connsiteY181" fmla="*/ 6099765 h 8346397"/>
                <a:gd name="connsiteX182" fmla="*/ 3028402 w 4162401"/>
                <a:gd name="connsiteY182" fmla="*/ 6195807 h 8346397"/>
                <a:gd name="connsiteX183" fmla="*/ 2956170 w 4162401"/>
                <a:gd name="connsiteY183" fmla="*/ 6259310 h 8346397"/>
                <a:gd name="connsiteX184" fmla="*/ 2920452 w 4162401"/>
                <a:gd name="connsiteY184" fmla="*/ 6240259 h 8346397"/>
                <a:gd name="connsiteX185" fmla="*/ 2849015 w 4162401"/>
                <a:gd name="connsiteY185" fmla="*/ 6252165 h 8346397"/>
                <a:gd name="connsiteX186" fmla="*/ 2713283 w 4162401"/>
                <a:gd name="connsiteY186" fmla="*/ 6364084 h 8346397"/>
                <a:gd name="connsiteX187" fmla="*/ 2606127 w 4162401"/>
                <a:gd name="connsiteY187" fmla="*/ 6349797 h 8346397"/>
                <a:gd name="connsiteX188" fmla="*/ 2575171 w 4162401"/>
                <a:gd name="connsiteY188" fmla="*/ 6378372 h 8346397"/>
                <a:gd name="connsiteX189" fmla="*/ 2508495 w 4162401"/>
                <a:gd name="connsiteY189" fmla="*/ 6423614 h 8346397"/>
                <a:gd name="connsiteX190" fmla="*/ 2391815 w 4162401"/>
                <a:gd name="connsiteY190" fmla="*/ 6411709 h 8346397"/>
                <a:gd name="connsiteX191" fmla="*/ 2368002 w 4162401"/>
                <a:gd name="connsiteY191" fmla="*/ 6528390 h 8346397"/>
                <a:gd name="connsiteX192" fmla="*/ 2363240 w 4162401"/>
                <a:gd name="connsiteY192" fmla="*/ 6564109 h 8346397"/>
                <a:gd name="connsiteX193" fmla="*/ 2339428 w 4162401"/>
                <a:gd name="connsiteY193" fmla="*/ 6583159 h 8346397"/>
                <a:gd name="connsiteX194" fmla="*/ 2141783 w 4162401"/>
                <a:gd name="connsiteY194" fmla="*/ 6535534 h 8346397"/>
                <a:gd name="connsiteX195" fmla="*/ 2103683 w 4162401"/>
                <a:gd name="connsiteY195" fmla="*/ 6587922 h 8346397"/>
                <a:gd name="connsiteX196" fmla="*/ 2072727 w 4162401"/>
                <a:gd name="connsiteY196" fmla="*/ 6683172 h 8346397"/>
                <a:gd name="connsiteX197" fmla="*/ 2039389 w 4162401"/>
                <a:gd name="connsiteY197" fmla="*/ 6747465 h 8346397"/>
                <a:gd name="connsiteX198" fmla="*/ 2051296 w 4162401"/>
                <a:gd name="connsiteY198" fmla="*/ 6809378 h 8346397"/>
                <a:gd name="connsiteX199" fmla="*/ 2184646 w 4162401"/>
                <a:gd name="connsiteY199" fmla="*/ 6921297 h 8346397"/>
                <a:gd name="connsiteX200" fmla="*/ 2253702 w 4162401"/>
                <a:gd name="connsiteY200" fmla="*/ 6954634 h 8346397"/>
                <a:gd name="connsiteX201" fmla="*/ 2237033 w 4162401"/>
                <a:gd name="connsiteY201" fmla="*/ 6978447 h 8346397"/>
                <a:gd name="connsiteX202" fmla="*/ 2201315 w 4162401"/>
                <a:gd name="connsiteY202" fmla="*/ 6997497 h 8346397"/>
                <a:gd name="connsiteX203" fmla="*/ 2234652 w 4162401"/>
                <a:gd name="connsiteY203" fmla="*/ 7073697 h 8346397"/>
                <a:gd name="connsiteX204" fmla="*/ 2203696 w 4162401"/>
                <a:gd name="connsiteY204" fmla="*/ 7095128 h 8346397"/>
                <a:gd name="connsiteX205" fmla="*/ 2098921 w 4162401"/>
                <a:gd name="connsiteY205" fmla="*/ 7033215 h 8346397"/>
                <a:gd name="connsiteX206" fmla="*/ 2056058 w 4162401"/>
                <a:gd name="connsiteY206" fmla="*/ 7059409 h 8346397"/>
                <a:gd name="connsiteX207" fmla="*/ 1996527 w 4162401"/>
                <a:gd name="connsiteY207" fmla="*/ 6957015 h 8346397"/>
                <a:gd name="connsiteX208" fmla="*/ 1879846 w 4162401"/>
                <a:gd name="connsiteY208" fmla="*/ 6983209 h 8346397"/>
                <a:gd name="connsiteX209" fmla="*/ 1815552 w 4162401"/>
                <a:gd name="connsiteY209" fmla="*/ 6987972 h 8346397"/>
                <a:gd name="connsiteX210" fmla="*/ 1765546 w 4162401"/>
                <a:gd name="connsiteY210" fmla="*/ 6983210 h 8346397"/>
                <a:gd name="connsiteX211" fmla="*/ 1708396 w 4162401"/>
                <a:gd name="connsiteY211" fmla="*/ 7028453 h 8346397"/>
                <a:gd name="connsiteX212" fmla="*/ 1529802 w 4162401"/>
                <a:gd name="connsiteY212" fmla="*/ 6987972 h 8346397"/>
                <a:gd name="connsiteX213" fmla="*/ 1553614 w 4162401"/>
                <a:gd name="connsiteY213" fmla="*/ 7114178 h 8346397"/>
                <a:gd name="connsiteX214" fmla="*/ 1477415 w 4162401"/>
                <a:gd name="connsiteY214" fmla="*/ 7159422 h 8346397"/>
                <a:gd name="connsiteX215" fmla="*/ 1415502 w 4162401"/>
                <a:gd name="connsiteY215" fmla="*/ 7226096 h 8346397"/>
                <a:gd name="connsiteX216" fmla="*/ 1265483 w 4162401"/>
                <a:gd name="connsiteY216" fmla="*/ 7218953 h 8346397"/>
                <a:gd name="connsiteX217" fmla="*/ 1213096 w 4162401"/>
                <a:gd name="connsiteY217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668166 w 4162401"/>
                <a:gd name="connsiteY6" fmla="*/ 4368595 h 8346397"/>
                <a:gd name="connsiteX7" fmla="*/ 3415752 w 4162401"/>
                <a:gd name="connsiteY7" fmla="*/ 4042363 h 8346397"/>
                <a:gd name="connsiteX8" fmla="*/ 3263352 w 4162401"/>
                <a:gd name="connsiteY8" fmla="*/ 3978070 h 8346397"/>
                <a:gd name="connsiteX9" fmla="*/ 3215727 w 4162401"/>
                <a:gd name="connsiteY9" fmla="*/ 3963782 h 8346397"/>
                <a:gd name="connsiteX10" fmla="*/ 3227633 w 4162401"/>
                <a:gd name="connsiteY10" fmla="*/ 3937588 h 8346397"/>
                <a:gd name="connsiteX11" fmla="*/ 3275259 w 4162401"/>
                <a:gd name="connsiteY11" fmla="*/ 3913776 h 8346397"/>
                <a:gd name="connsiteX12" fmla="*/ 3127621 w 4162401"/>
                <a:gd name="connsiteY12" fmla="*/ 3851863 h 8346397"/>
                <a:gd name="connsiteX13" fmla="*/ 2996652 w 4162401"/>
                <a:gd name="connsiteY13" fmla="*/ 3739945 h 8346397"/>
                <a:gd name="connsiteX14" fmla="*/ 2591839 w 4162401"/>
                <a:gd name="connsiteY14" fmla="*/ 3354183 h 8346397"/>
                <a:gd name="connsiteX15" fmla="*/ 2468015 w 4162401"/>
                <a:gd name="connsiteY15" fmla="*/ 3049382 h 8346397"/>
                <a:gd name="connsiteX16" fmla="*/ 2432296 w 4162401"/>
                <a:gd name="connsiteY16" fmla="*/ 2961276 h 8346397"/>
                <a:gd name="connsiteX17" fmla="*/ 2387052 w 4162401"/>
                <a:gd name="connsiteY17" fmla="*/ 2954132 h 8346397"/>
                <a:gd name="connsiteX18" fmla="*/ 2365621 w 4162401"/>
                <a:gd name="connsiteY18" fmla="*/ 2958895 h 8346397"/>
                <a:gd name="connsiteX19" fmla="*/ 2315615 w 4162401"/>
                <a:gd name="connsiteY19" fmla="*/ 2896982 h 8346397"/>
                <a:gd name="connsiteX20" fmla="*/ 2234652 w 4162401"/>
                <a:gd name="connsiteY20" fmla="*/ 2880313 h 8346397"/>
                <a:gd name="connsiteX21" fmla="*/ 2182265 w 4162401"/>
                <a:gd name="connsiteY21" fmla="*/ 2811257 h 8346397"/>
                <a:gd name="connsiteX22" fmla="*/ 2115590 w 4162401"/>
                <a:gd name="connsiteY22" fmla="*/ 2727913 h 8346397"/>
                <a:gd name="connsiteX23" fmla="*/ 2091777 w 4162401"/>
                <a:gd name="connsiteY23" fmla="*/ 2670763 h 8346397"/>
                <a:gd name="connsiteX24" fmla="*/ 2006845 w 4162401"/>
                <a:gd name="connsiteY24" fmla="*/ 2527095 h 8346397"/>
                <a:gd name="connsiteX25" fmla="*/ 1953665 w 4162401"/>
                <a:gd name="connsiteY25" fmla="*/ 2451688 h 8346397"/>
                <a:gd name="connsiteX26" fmla="*/ 2006052 w 4162401"/>
                <a:gd name="connsiteY26" fmla="*/ 2337388 h 8346397"/>
                <a:gd name="connsiteX27" fmla="*/ 2072727 w 4162401"/>
                <a:gd name="connsiteY27" fmla="*/ 2256426 h 8346397"/>
                <a:gd name="connsiteX28" fmla="*/ 2056058 w 4162401"/>
                <a:gd name="connsiteY28" fmla="*/ 2223088 h 8346397"/>
                <a:gd name="connsiteX29" fmla="*/ 2067965 w 4162401"/>
                <a:gd name="connsiteY29" fmla="*/ 2130220 h 8346397"/>
                <a:gd name="connsiteX30" fmla="*/ 2137021 w 4162401"/>
                <a:gd name="connsiteY30" fmla="*/ 1992107 h 8346397"/>
                <a:gd name="connsiteX31" fmla="*/ 2165596 w 4162401"/>
                <a:gd name="connsiteY31" fmla="*/ 1944482 h 8346397"/>
                <a:gd name="connsiteX32" fmla="*/ 2203696 w 4162401"/>
                <a:gd name="connsiteY32" fmla="*/ 1937338 h 8346397"/>
                <a:gd name="connsiteX33" fmla="*/ 2198933 w 4162401"/>
                <a:gd name="connsiteY33" fmla="*/ 1906382 h 8346397"/>
                <a:gd name="connsiteX34" fmla="*/ 2406102 w 4162401"/>
                <a:gd name="connsiteY34" fmla="*/ 1782557 h 8346397"/>
                <a:gd name="connsiteX35" fmla="*/ 2494208 w 4162401"/>
                <a:gd name="connsiteY35" fmla="*/ 1715882 h 8346397"/>
                <a:gd name="connsiteX36" fmla="*/ 2513258 w 4162401"/>
                <a:gd name="connsiteY36" fmla="*/ 1630157 h 8346397"/>
                <a:gd name="connsiteX37" fmla="*/ 2522784 w 4162401"/>
                <a:gd name="connsiteY37" fmla="*/ 1584913 h 8346397"/>
                <a:gd name="connsiteX38" fmla="*/ 2577552 w 4162401"/>
                <a:gd name="connsiteY38" fmla="*/ 1527763 h 8346397"/>
                <a:gd name="connsiteX39" fmla="*/ 2606127 w 4162401"/>
                <a:gd name="connsiteY39" fmla="*/ 1499188 h 8346397"/>
                <a:gd name="connsiteX40" fmla="*/ 2634702 w 4162401"/>
                <a:gd name="connsiteY40" fmla="*/ 1492045 h 8346397"/>
                <a:gd name="connsiteX41" fmla="*/ 2672802 w 4162401"/>
                <a:gd name="connsiteY41" fmla="*/ 1368220 h 8346397"/>
                <a:gd name="connsiteX42" fmla="*/ 2806153 w 4162401"/>
                <a:gd name="connsiteY42" fmla="*/ 1334883 h 8346397"/>
                <a:gd name="connsiteX43" fmla="*/ 2944265 w 4162401"/>
                <a:gd name="connsiteY43" fmla="*/ 1325357 h 8346397"/>
                <a:gd name="connsiteX44" fmla="*/ 2968077 w 4162401"/>
                <a:gd name="connsiteY44" fmla="*/ 1206295 h 8346397"/>
                <a:gd name="connsiteX45" fmla="*/ 3049040 w 4162401"/>
                <a:gd name="connsiteY45" fmla="*/ 1169783 h 8346397"/>
                <a:gd name="connsiteX46" fmla="*/ 3153814 w 4162401"/>
                <a:gd name="connsiteY46" fmla="*/ 1125332 h 8346397"/>
                <a:gd name="connsiteX47" fmla="*/ 3225252 w 4162401"/>
                <a:gd name="connsiteY47" fmla="*/ 1049132 h 8346397"/>
                <a:gd name="connsiteX48" fmla="*/ 3310977 w 4162401"/>
                <a:gd name="connsiteY48" fmla="*/ 996745 h 8346397"/>
                <a:gd name="connsiteX49" fmla="*/ 3056977 w 4162401"/>
                <a:gd name="connsiteY49" fmla="*/ 982457 h 8346397"/>
                <a:gd name="connsiteX50" fmla="*/ 2958552 w 4162401"/>
                <a:gd name="connsiteY50" fmla="*/ 976107 h 8346397"/>
                <a:gd name="connsiteX51" fmla="*/ 2926802 w 4162401"/>
                <a:gd name="connsiteY51" fmla="*/ 906257 h 8346397"/>
                <a:gd name="connsiteX52" fmla="*/ 2866477 w 4162401"/>
                <a:gd name="connsiteY52" fmla="*/ 893559 h 8346397"/>
                <a:gd name="connsiteX53" fmla="*/ 2799802 w 4162401"/>
                <a:gd name="connsiteY53" fmla="*/ 874507 h 8346397"/>
                <a:gd name="connsiteX54" fmla="*/ 2761702 w 4162401"/>
                <a:gd name="connsiteY54" fmla="*/ 807832 h 8346397"/>
                <a:gd name="connsiteX55" fmla="*/ 2609302 w 4162401"/>
                <a:gd name="connsiteY55" fmla="*/ 760207 h 8346397"/>
                <a:gd name="connsiteX56" fmla="*/ 2580727 w 4162401"/>
                <a:gd name="connsiteY56" fmla="*/ 604632 h 8346397"/>
                <a:gd name="connsiteX57" fmla="*/ 2526752 w 4162401"/>
                <a:gd name="connsiteY57" fmla="*/ 531609 h 8346397"/>
                <a:gd name="connsiteX58" fmla="*/ 2596602 w 4162401"/>
                <a:gd name="connsiteY58" fmla="*/ 407782 h 8346397"/>
                <a:gd name="connsiteX59" fmla="*/ 2629939 w 4162401"/>
                <a:gd name="connsiteY59" fmla="*/ 310947 h 8346397"/>
                <a:gd name="connsiteX60" fmla="*/ 2517227 w 4162401"/>
                <a:gd name="connsiteY60" fmla="*/ 239507 h 8346397"/>
                <a:gd name="connsiteX61" fmla="*/ 2402927 w 4162401"/>
                <a:gd name="connsiteY61" fmla="*/ 271257 h 8346397"/>
                <a:gd name="connsiteX62" fmla="*/ 2275927 w 4162401"/>
                <a:gd name="connsiteY62" fmla="*/ 198232 h 8346397"/>
                <a:gd name="connsiteX63" fmla="*/ 2133052 w 4162401"/>
                <a:gd name="connsiteY63" fmla="*/ 233157 h 8346397"/>
                <a:gd name="connsiteX64" fmla="*/ 1913977 w 4162401"/>
                <a:gd name="connsiteY64" fmla="*/ 36309 h 8346397"/>
                <a:gd name="connsiteX65" fmla="*/ 1777452 w 4162401"/>
                <a:gd name="connsiteY65" fmla="*/ 13289 h 8346397"/>
                <a:gd name="connsiteX66" fmla="*/ 1703633 w 4162401"/>
                <a:gd name="connsiteY66" fmla="*/ 41864 h 8346397"/>
                <a:gd name="connsiteX67" fmla="*/ 1615527 w 4162401"/>
                <a:gd name="connsiteY67" fmla="*/ 75203 h 8346397"/>
                <a:gd name="connsiteX68" fmla="*/ 1515515 w 4162401"/>
                <a:gd name="connsiteY68" fmla="*/ 129971 h 8346397"/>
                <a:gd name="connsiteX69" fmla="*/ 1525040 w 4162401"/>
                <a:gd name="connsiteY69" fmla="*/ 194264 h 8346397"/>
                <a:gd name="connsiteX70" fmla="*/ 1505990 w 4162401"/>
                <a:gd name="connsiteY70" fmla="*/ 251415 h 8346397"/>
                <a:gd name="connsiteX71" fmla="*/ 1413121 w 4162401"/>
                <a:gd name="connsiteY71" fmla="*/ 270464 h 8346397"/>
                <a:gd name="connsiteX72" fmla="*/ 1339302 w 4162401"/>
                <a:gd name="connsiteY72" fmla="*/ 306184 h 8346397"/>
                <a:gd name="connsiteX73" fmla="*/ 1260721 w 4162401"/>
                <a:gd name="connsiteY73" fmla="*/ 346665 h 8346397"/>
                <a:gd name="connsiteX74" fmla="*/ 1191665 w 4162401"/>
                <a:gd name="connsiteY74" fmla="*/ 272847 h 8346397"/>
                <a:gd name="connsiteX75" fmla="*/ 1082127 w 4162401"/>
                <a:gd name="connsiteY75" fmla="*/ 353809 h 8346397"/>
                <a:gd name="connsiteX76" fmla="*/ 1020215 w 4162401"/>
                <a:gd name="connsiteY76" fmla="*/ 420484 h 8346397"/>
                <a:gd name="connsiteX77" fmla="*/ 858290 w 4162401"/>
                <a:gd name="connsiteY77" fmla="*/ 301422 h 8346397"/>
                <a:gd name="connsiteX78" fmla="*/ 796377 w 4162401"/>
                <a:gd name="connsiteY78" fmla="*/ 406196 h 8346397"/>
                <a:gd name="connsiteX79" fmla="*/ 755896 w 4162401"/>
                <a:gd name="connsiteY79" fmla="*/ 341903 h 8346397"/>
                <a:gd name="connsiteX80" fmla="*/ 689221 w 4162401"/>
                <a:gd name="connsiteY80" fmla="*/ 270465 h 8346397"/>
                <a:gd name="connsiteX81" fmla="*/ 667790 w 4162401"/>
                <a:gd name="connsiteY81" fmla="*/ 313328 h 8346397"/>
                <a:gd name="connsiteX82" fmla="*/ 620165 w 4162401"/>
                <a:gd name="connsiteY82" fmla="*/ 382384 h 8346397"/>
                <a:gd name="connsiteX83" fmla="*/ 589208 w 4162401"/>
                <a:gd name="connsiteY83" fmla="*/ 396672 h 8346397"/>
                <a:gd name="connsiteX84" fmla="*/ 498721 w 4162401"/>
                <a:gd name="connsiteY84" fmla="*/ 482397 h 8346397"/>
                <a:gd name="connsiteX85" fmla="*/ 396327 w 4162401"/>
                <a:gd name="connsiteY85" fmla="*/ 380003 h 8346397"/>
                <a:gd name="connsiteX86" fmla="*/ 243927 w 4162401"/>
                <a:gd name="connsiteY86" fmla="*/ 294278 h 8346397"/>
                <a:gd name="connsiteX87" fmla="*/ 174871 w 4162401"/>
                <a:gd name="connsiteY87" fmla="*/ 327615 h 8346397"/>
                <a:gd name="connsiteX88" fmla="*/ 127246 w 4162401"/>
                <a:gd name="connsiteY88" fmla="*/ 410959 h 8346397"/>
                <a:gd name="connsiteX89" fmla="*/ 43902 w 4162401"/>
                <a:gd name="connsiteY89" fmla="*/ 472872 h 8346397"/>
                <a:gd name="connsiteX90" fmla="*/ 8183 w 4162401"/>
                <a:gd name="connsiteY90" fmla="*/ 484778 h 8346397"/>
                <a:gd name="connsiteX91" fmla="*/ 198683 w 4162401"/>
                <a:gd name="connsiteY91" fmla="*/ 689565 h 8346397"/>
                <a:gd name="connsiteX92" fmla="*/ 265359 w 4162401"/>
                <a:gd name="connsiteY92" fmla="*/ 706234 h 8346397"/>
                <a:gd name="connsiteX93" fmla="*/ 298697 w 4162401"/>
                <a:gd name="connsiteY93" fmla="*/ 730047 h 8346397"/>
                <a:gd name="connsiteX94" fmla="*/ 296315 w 4162401"/>
                <a:gd name="connsiteY94" fmla="*/ 901496 h 8346397"/>
                <a:gd name="connsiteX95" fmla="*/ 362990 w 4162401"/>
                <a:gd name="connsiteY95" fmla="*/ 906259 h 8346397"/>
                <a:gd name="connsiteX96" fmla="*/ 401090 w 4162401"/>
                <a:gd name="connsiteY96" fmla="*/ 856253 h 8346397"/>
                <a:gd name="connsiteX97" fmla="*/ 482052 w 4162401"/>
                <a:gd name="connsiteY97" fmla="*/ 894353 h 8346397"/>
                <a:gd name="connsiteX98" fmla="*/ 420140 w 4162401"/>
                <a:gd name="connsiteY98" fmla="*/ 1039609 h 8346397"/>
                <a:gd name="connsiteX99" fmla="*/ 434427 w 4162401"/>
                <a:gd name="connsiteY99" fmla="*/ 1087234 h 8346397"/>
                <a:gd name="connsiteX100" fmla="*/ 379658 w 4162401"/>
                <a:gd name="connsiteY100" fmla="*/ 1139622 h 8346397"/>
                <a:gd name="connsiteX101" fmla="*/ 415377 w 4162401"/>
                <a:gd name="connsiteY101" fmla="*/ 1168196 h 8346397"/>
                <a:gd name="connsiteX102" fmla="*/ 486815 w 4162401"/>
                <a:gd name="connsiteY102" fmla="*/ 1256303 h 8346397"/>
                <a:gd name="connsiteX103" fmla="*/ 527296 w 4162401"/>
                <a:gd name="connsiteY103" fmla="*/ 1344409 h 8346397"/>
                <a:gd name="connsiteX104" fmla="*/ 636833 w 4162401"/>
                <a:gd name="connsiteY104" fmla="*/ 1396797 h 8346397"/>
                <a:gd name="connsiteX105" fmla="*/ 746371 w 4162401"/>
                <a:gd name="connsiteY105" fmla="*/ 1420609 h 8346397"/>
                <a:gd name="connsiteX106" fmla="*/ 829715 w 4162401"/>
                <a:gd name="connsiteY106" fmla="*/ 1468234 h 8346397"/>
                <a:gd name="connsiteX107" fmla="*/ 913058 w 4162401"/>
                <a:gd name="connsiteY107" fmla="*/ 1442040 h 8346397"/>
                <a:gd name="connsiteX108" fmla="*/ 994021 w 4162401"/>
                <a:gd name="connsiteY108" fmla="*/ 1368222 h 8346397"/>
                <a:gd name="connsiteX109" fmla="*/ 1103558 w 4162401"/>
                <a:gd name="connsiteY109" fmla="*/ 1351553 h 8346397"/>
                <a:gd name="connsiteX110" fmla="*/ 1170233 w 4162401"/>
                <a:gd name="connsiteY110" fmla="*/ 1356315 h 8346397"/>
                <a:gd name="connsiteX111" fmla="*/ 1329777 w 4162401"/>
                <a:gd name="connsiteY111" fmla="*/ 1465853 h 8346397"/>
                <a:gd name="connsiteX112" fmla="*/ 1389308 w 4162401"/>
                <a:gd name="connsiteY112" fmla="*/ 1494428 h 8346397"/>
                <a:gd name="connsiteX113" fmla="*/ 1260721 w 4162401"/>
                <a:gd name="connsiteY113" fmla="*/ 1596822 h 8346397"/>
                <a:gd name="connsiteX114" fmla="*/ 1263102 w 4162401"/>
                <a:gd name="connsiteY114" fmla="*/ 1661115 h 8346397"/>
                <a:gd name="connsiteX115" fmla="*/ 1425027 w 4162401"/>
                <a:gd name="connsiteY115" fmla="*/ 1613490 h 8346397"/>
                <a:gd name="connsiteX116" fmla="*/ 1386927 w 4162401"/>
                <a:gd name="connsiteY116" fmla="*/ 1677784 h 8346397"/>
                <a:gd name="connsiteX117" fmla="*/ 1405977 w 4162401"/>
                <a:gd name="connsiteY117" fmla="*/ 1751603 h 8346397"/>
                <a:gd name="connsiteX118" fmla="*/ 1517896 w 4162401"/>
                <a:gd name="connsiteY118" fmla="*/ 1787322 h 8346397"/>
                <a:gd name="connsiteX119" fmla="*/ 1591715 w 4162401"/>
                <a:gd name="connsiteY119" fmla="*/ 1803990 h 8346397"/>
                <a:gd name="connsiteX120" fmla="*/ 1501227 w 4162401"/>
                <a:gd name="connsiteY120" fmla="*/ 1934959 h 8346397"/>
                <a:gd name="connsiteX121" fmla="*/ 1494083 w 4162401"/>
                <a:gd name="connsiteY121" fmla="*/ 1984965 h 8346397"/>
                <a:gd name="connsiteX122" fmla="*/ 1422646 w 4162401"/>
                <a:gd name="connsiteY122" fmla="*/ 2020684 h 8346397"/>
                <a:gd name="connsiteX123" fmla="*/ 1391690 w 4162401"/>
                <a:gd name="connsiteY123" fmla="*/ 2082597 h 8346397"/>
                <a:gd name="connsiteX124" fmla="*/ 1260721 w 4162401"/>
                <a:gd name="connsiteY124" fmla="*/ 2056403 h 8346397"/>
                <a:gd name="connsiteX125" fmla="*/ 1139277 w 4162401"/>
                <a:gd name="connsiteY125" fmla="*/ 2056402 h 8346397"/>
                <a:gd name="connsiteX126" fmla="*/ 1072602 w 4162401"/>
                <a:gd name="connsiteY126" fmla="*/ 2084978 h 8346397"/>
                <a:gd name="connsiteX127" fmla="*/ 1065458 w 4162401"/>
                <a:gd name="connsiteY127" fmla="*/ 2184990 h 8346397"/>
                <a:gd name="connsiteX128" fmla="*/ 977352 w 4162401"/>
                <a:gd name="connsiteY128" fmla="*/ 2273097 h 8346397"/>
                <a:gd name="connsiteX129" fmla="*/ 1120227 w 4162401"/>
                <a:gd name="connsiteY129" fmla="*/ 2335009 h 8346397"/>
                <a:gd name="connsiteX130" fmla="*/ 1170234 w 4162401"/>
                <a:gd name="connsiteY130" fmla="*/ 2370727 h 8346397"/>
                <a:gd name="connsiteX131" fmla="*/ 1222621 w 4162401"/>
                <a:gd name="connsiteY131" fmla="*/ 2387397 h 8346397"/>
                <a:gd name="connsiteX132" fmla="*/ 1272627 w 4162401"/>
                <a:gd name="connsiteY132" fmla="*/ 2437403 h 8346397"/>
                <a:gd name="connsiteX133" fmla="*/ 1329777 w 4162401"/>
                <a:gd name="connsiteY133" fmla="*/ 2458834 h 8346397"/>
                <a:gd name="connsiteX134" fmla="*/ 1422646 w 4162401"/>
                <a:gd name="connsiteY134" fmla="*/ 2535034 h 8346397"/>
                <a:gd name="connsiteX135" fmla="*/ 1508371 w 4162401"/>
                <a:gd name="connsiteY135" fmla="*/ 2568373 h 8346397"/>
                <a:gd name="connsiteX136" fmla="*/ 1641721 w 4162401"/>
                <a:gd name="connsiteY136" fmla="*/ 2716009 h 8346397"/>
                <a:gd name="connsiteX137" fmla="*/ 1725065 w 4162401"/>
                <a:gd name="connsiteY137" fmla="*/ 2870790 h 8346397"/>
                <a:gd name="connsiteX138" fmla="*/ 1850477 w 4162401"/>
                <a:gd name="connsiteY138" fmla="*/ 2931907 h 8346397"/>
                <a:gd name="connsiteX139" fmla="*/ 1896514 w 4162401"/>
                <a:gd name="connsiteY139" fmla="*/ 2977947 h 8346397"/>
                <a:gd name="connsiteX140" fmla="*/ 1927471 w 4162401"/>
                <a:gd name="connsiteY140" fmla="*/ 3082722 h 8346397"/>
                <a:gd name="connsiteX141" fmla="*/ 1989383 w 4162401"/>
                <a:gd name="connsiteY141" fmla="*/ 3185115 h 8346397"/>
                <a:gd name="connsiteX142" fmla="*/ 2051296 w 4162401"/>
                <a:gd name="connsiteY142" fmla="*/ 3223215 h 8346397"/>
                <a:gd name="connsiteX143" fmla="*/ 2182265 w 4162401"/>
                <a:gd name="connsiteY143" fmla="*/ 3370853 h 8346397"/>
                <a:gd name="connsiteX144" fmla="*/ 2325139 w 4162401"/>
                <a:gd name="connsiteY144" fmla="*/ 3447053 h 8346397"/>
                <a:gd name="connsiteX145" fmla="*/ 2384671 w 4162401"/>
                <a:gd name="connsiteY145" fmla="*/ 3532778 h 8346397"/>
                <a:gd name="connsiteX146" fmla="*/ 2432296 w 4162401"/>
                <a:gd name="connsiteY146" fmla="*/ 3599453 h 8346397"/>
                <a:gd name="connsiteX147" fmla="*/ 2479921 w 4162401"/>
                <a:gd name="connsiteY147" fmla="*/ 3589929 h 8346397"/>
                <a:gd name="connsiteX148" fmla="*/ 2484683 w 4162401"/>
                <a:gd name="connsiteY148" fmla="*/ 3742328 h 8346397"/>
                <a:gd name="connsiteX149" fmla="*/ 2537071 w 4162401"/>
                <a:gd name="connsiteY149" fmla="*/ 3835197 h 8346397"/>
                <a:gd name="connsiteX150" fmla="*/ 2529927 w 4162401"/>
                <a:gd name="connsiteY150" fmla="*/ 3873297 h 8346397"/>
                <a:gd name="connsiteX151" fmla="*/ 2598983 w 4162401"/>
                <a:gd name="connsiteY151" fmla="*/ 3909015 h 8346397"/>
                <a:gd name="connsiteX152" fmla="*/ 2656133 w 4162401"/>
                <a:gd name="connsiteY152" fmla="*/ 3854247 h 8346397"/>
                <a:gd name="connsiteX153" fmla="*/ 2689471 w 4162401"/>
                <a:gd name="connsiteY153" fmla="*/ 3937590 h 8346397"/>
                <a:gd name="connsiteX154" fmla="*/ 2734715 w 4162401"/>
                <a:gd name="connsiteY154" fmla="*/ 3982834 h 8346397"/>
                <a:gd name="connsiteX155" fmla="*/ 2808533 w 4162401"/>
                <a:gd name="connsiteY155" fmla="*/ 4006647 h 8346397"/>
                <a:gd name="connsiteX156" fmla="*/ 2860921 w 4162401"/>
                <a:gd name="connsiteY156" fmla="*/ 4075703 h 8346397"/>
                <a:gd name="connsiteX157" fmla="*/ 2946646 w 4162401"/>
                <a:gd name="connsiteY157" fmla="*/ 4130472 h 8346397"/>
                <a:gd name="connsiteX158" fmla="*/ 2999033 w 4162401"/>
                <a:gd name="connsiteY158" fmla="*/ 4163809 h 8346397"/>
                <a:gd name="connsiteX159" fmla="*/ 2870446 w 4162401"/>
                <a:gd name="connsiteY159" fmla="*/ 4256678 h 8346397"/>
                <a:gd name="connsiteX160" fmla="*/ 2868064 w 4162401"/>
                <a:gd name="connsiteY160" fmla="*/ 4311446 h 8346397"/>
                <a:gd name="connsiteX161" fmla="*/ 2970458 w 4162401"/>
                <a:gd name="connsiteY161" fmla="*/ 4428128 h 8346397"/>
                <a:gd name="connsiteX162" fmla="*/ 3065708 w 4162401"/>
                <a:gd name="connsiteY162" fmla="*/ 4490040 h 8346397"/>
                <a:gd name="connsiteX163" fmla="*/ 3096665 w 4162401"/>
                <a:gd name="connsiteY163" fmla="*/ 4528140 h 8346397"/>
                <a:gd name="connsiteX164" fmla="*/ 3082377 w 4162401"/>
                <a:gd name="connsiteY164" fmla="*/ 4609103 h 8346397"/>
                <a:gd name="connsiteX165" fmla="*/ 3077615 w 4162401"/>
                <a:gd name="connsiteY165" fmla="*/ 4692447 h 8346397"/>
                <a:gd name="connsiteX166" fmla="*/ 3034752 w 4162401"/>
                <a:gd name="connsiteY166" fmla="*/ 4701972 h 8346397"/>
                <a:gd name="connsiteX167" fmla="*/ 3008558 w 4162401"/>
                <a:gd name="connsiteY167" fmla="*/ 4718640 h 8346397"/>
                <a:gd name="connsiteX168" fmla="*/ 3053802 w 4162401"/>
                <a:gd name="connsiteY168" fmla="*/ 4795632 h 8346397"/>
                <a:gd name="connsiteX169" fmla="*/ 3037133 w 4162401"/>
                <a:gd name="connsiteY169" fmla="*/ 4868659 h 8346397"/>
                <a:gd name="connsiteX170" fmla="*/ 3020465 w 4162401"/>
                <a:gd name="connsiteY170" fmla="*/ 5004390 h 8346397"/>
                <a:gd name="connsiteX171" fmla="*/ 2982365 w 4162401"/>
                <a:gd name="connsiteY171" fmla="*/ 5044872 h 8346397"/>
                <a:gd name="connsiteX172" fmla="*/ 2965696 w 4162401"/>
                <a:gd name="connsiteY172" fmla="*/ 5166315 h 8346397"/>
                <a:gd name="connsiteX173" fmla="*/ 2937121 w 4162401"/>
                <a:gd name="connsiteY173" fmla="*/ 5285378 h 8346397"/>
                <a:gd name="connsiteX174" fmla="*/ 2989508 w 4162401"/>
                <a:gd name="connsiteY174" fmla="*/ 5302047 h 8346397"/>
                <a:gd name="connsiteX175" fmla="*/ 2987127 w 4162401"/>
                <a:gd name="connsiteY175" fmla="*/ 5347290 h 8346397"/>
                <a:gd name="connsiteX176" fmla="*/ 2984746 w 4162401"/>
                <a:gd name="connsiteY176" fmla="*/ 5402059 h 8346397"/>
                <a:gd name="connsiteX177" fmla="*/ 3041896 w 4162401"/>
                <a:gd name="connsiteY177" fmla="*/ 5471115 h 8346397"/>
                <a:gd name="connsiteX178" fmla="*/ 3089521 w 4162401"/>
                <a:gd name="connsiteY178" fmla="*/ 5597322 h 8346397"/>
                <a:gd name="connsiteX179" fmla="*/ 2996652 w 4162401"/>
                <a:gd name="connsiteY179" fmla="*/ 5887834 h 8346397"/>
                <a:gd name="connsiteX180" fmla="*/ 3018083 w 4162401"/>
                <a:gd name="connsiteY180" fmla="*/ 5942603 h 8346397"/>
                <a:gd name="connsiteX181" fmla="*/ 3044277 w 4162401"/>
                <a:gd name="connsiteY181" fmla="*/ 5994990 h 8346397"/>
                <a:gd name="connsiteX182" fmla="*/ 3049040 w 4162401"/>
                <a:gd name="connsiteY182" fmla="*/ 6099765 h 8346397"/>
                <a:gd name="connsiteX183" fmla="*/ 3028402 w 4162401"/>
                <a:gd name="connsiteY183" fmla="*/ 6195807 h 8346397"/>
                <a:gd name="connsiteX184" fmla="*/ 2956170 w 4162401"/>
                <a:gd name="connsiteY184" fmla="*/ 6259310 h 8346397"/>
                <a:gd name="connsiteX185" fmla="*/ 2920452 w 4162401"/>
                <a:gd name="connsiteY185" fmla="*/ 6240259 h 8346397"/>
                <a:gd name="connsiteX186" fmla="*/ 2849015 w 4162401"/>
                <a:gd name="connsiteY186" fmla="*/ 6252165 h 8346397"/>
                <a:gd name="connsiteX187" fmla="*/ 2713283 w 4162401"/>
                <a:gd name="connsiteY187" fmla="*/ 6364084 h 8346397"/>
                <a:gd name="connsiteX188" fmla="*/ 2606127 w 4162401"/>
                <a:gd name="connsiteY188" fmla="*/ 6349797 h 8346397"/>
                <a:gd name="connsiteX189" fmla="*/ 2575171 w 4162401"/>
                <a:gd name="connsiteY189" fmla="*/ 6378372 h 8346397"/>
                <a:gd name="connsiteX190" fmla="*/ 2508495 w 4162401"/>
                <a:gd name="connsiteY190" fmla="*/ 6423614 h 8346397"/>
                <a:gd name="connsiteX191" fmla="*/ 2391815 w 4162401"/>
                <a:gd name="connsiteY191" fmla="*/ 6411709 h 8346397"/>
                <a:gd name="connsiteX192" fmla="*/ 2368002 w 4162401"/>
                <a:gd name="connsiteY192" fmla="*/ 6528390 h 8346397"/>
                <a:gd name="connsiteX193" fmla="*/ 2363240 w 4162401"/>
                <a:gd name="connsiteY193" fmla="*/ 6564109 h 8346397"/>
                <a:gd name="connsiteX194" fmla="*/ 2339428 w 4162401"/>
                <a:gd name="connsiteY194" fmla="*/ 6583159 h 8346397"/>
                <a:gd name="connsiteX195" fmla="*/ 2141783 w 4162401"/>
                <a:gd name="connsiteY195" fmla="*/ 6535534 h 8346397"/>
                <a:gd name="connsiteX196" fmla="*/ 2103683 w 4162401"/>
                <a:gd name="connsiteY196" fmla="*/ 6587922 h 8346397"/>
                <a:gd name="connsiteX197" fmla="*/ 2072727 w 4162401"/>
                <a:gd name="connsiteY197" fmla="*/ 6683172 h 8346397"/>
                <a:gd name="connsiteX198" fmla="*/ 2039389 w 4162401"/>
                <a:gd name="connsiteY198" fmla="*/ 6747465 h 8346397"/>
                <a:gd name="connsiteX199" fmla="*/ 2051296 w 4162401"/>
                <a:gd name="connsiteY199" fmla="*/ 6809378 h 8346397"/>
                <a:gd name="connsiteX200" fmla="*/ 2184646 w 4162401"/>
                <a:gd name="connsiteY200" fmla="*/ 6921297 h 8346397"/>
                <a:gd name="connsiteX201" fmla="*/ 2253702 w 4162401"/>
                <a:gd name="connsiteY201" fmla="*/ 6954634 h 8346397"/>
                <a:gd name="connsiteX202" fmla="*/ 2237033 w 4162401"/>
                <a:gd name="connsiteY202" fmla="*/ 6978447 h 8346397"/>
                <a:gd name="connsiteX203" fmla="*/ 2201315 w 4162401"/>
                <a:gd name="connsiteY203" fmla="*/ 6997497 h 8346397"/>
                <a:gd name="connsiteX204" fmla="*/ 2234652 w 4162401"/>
                <a:gd name="connsiteY204" fmla="*/ 7073697 h 8346397"/>
                <a:gd name="connsiteX205" fmla="*/ 2203696 w 4162401"/>
                <a:gd name="connsiteY205" fmla="*/ 7095128 h 8346397"/>
                <a:gd name="connsiteX206" fmla="*/ 2098921 w 4162401"/>
                <a:gd name="connsiteY206" fmla="*/ 7033215 h 8346397"/>
                <a:gd name="connsiteX207" fmla="*/ 2056058 w 4162401"/>
                <a:gd name="connsiteY207" fmla="*/ 7059409 h 8346397"/>
                <a:gd name="connsiteX208" fmla="*/ 1996527 w 4162401"/>
                <a:gd name="connsiteY208" fmla="*/ 6957015 h 8346397"/>
                <a:gd name="connsiteX209" fmla="*/ 1879846 w 4162401"/>
                <a:gd name="connsiteY209" fmla="*/ 6983209 h 8346397"/>
                <a:gd name="connsiteX210" fmla="*/ 1815552 w 4162401"/>
                <a:gd name="connsiteY210" fmla="*/ 6987972 h 8346397"/>
                <a:gd name="connsiteX211" fmla="*/ 1765546 w 4162401"/>
                <a:gd name="connsiteY211" fmla="*/ 6983210 h 8346397"/>
                <a:gd name="connsiteX212" fmla="*/ 1708396 w 4162401"/>
                <a:gd name="connsiteY212" fmla="*/ 7028453 h 8346397"/>
                <a:gd name="connsiteX213" fmla="*/ 1529802 w 4162401"/>
                <a:gd name="connsiteY213" fmla="*/ 6987972 h 8346397"/>
                <a:gd name="connsiteX214" fmla="*/ 1553614 w 4162401"/>
                <a:gd name="connsiteY214" fmla="*/ 7114178 h 8346397"/>
                <a:gd name="connsiteX215" fmla="*/ 1477415 w 4162401"/>
                <a:gd name="connsiteY215" fmla="*/ 7159422 h 8346397"/>
                <a:gd name="connsiteX216" fmla="*/ 1415502 w 4162401"/>
                <a:gd name="connsiteY216" fmla="*/ 7226096 h 8346397"/>
                <a:gd name="connsiteX217" fmla="*/ 1265483 w 4162401"/>
                <a:gd name="connsiteY217" fmla="*/ 7218953 h 8346397"/>
                <a:gd name="connsiteX218" fmla="*/ 1213096 w 4162401"/>
                <a:gd name="connsiteY218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687216 w 4162401"/>
                <a:gd name="connsiteY6" fmla="*/ 4466226 h 8346397"/>
                <a:gd name="connsiteX7" fmla="*/ 3668166 w 4162401"/>
                <a:gd name="connsiteY7" fmla="*/ 4368595 h 8346397"/>
                <a:gd name="connsiteX8" fmla="*/ 3415752 w 4162401"/>
                <a:gd name="connsiteY8" fmla="*/ 4042363 h 8346397"/>
                <a:gd name="connsiteX9" fmla="*/ 3263352 w 4162401"/>
                <a:gd name="connsiteY9" fmla="*/ 3978070 h 8346397"/>
                <a:gd name="connsiteX10" fmla="*/ 3215727 w 4162401"/>
                <a:gd name="connsiteY10" fmla="*/ 3963782 h 8346397"/>
                <a:gd name="connsiteX11" fmla="*/ 3227633 w 4162401"/>
                <a:gd name="connsiteY11" fmla="*/ 3937588 h 8346397"/>
                <a:gd name="connsiteX12" fmla="*/ 3275259 w 4162401"/>
                <a:gd name="connsiteY12" fmla="*/ 3913776 h 8346397"/>
                <a:gd name="connsiteX13" fmla="*/ 3127621 w 4162401"/>
                <a:gd name="connsiteY13" fmla="*/ 3851863 h 8346397"/>
                <a:gd name="connsiteX14" fmla="*/ 2996652 w 4162401"/>
                <a:gd name="connsiteY14" fmla="*/ 3739945 h 8346397"/>
                <a:gd name="connsiteX15" fmla="*/ 2591839 w 4162401"/>
                <a:gd name="connsiteY15" fmla="*/ 3354183 h 8346397"/>
                <a:gd name="connsiteX16" fmla="*/ 2468015 w 4162401"/>
                <a:gd name="connsiteY16" fmla="*/ 3049382 h 8346397"/>
                <a:gd name="connsiteX17" fmla="*/ 2432296 w 4162401"/>
                <a:gd name="connsiteY17" fmla="*/ 2961276 h 8346397"/>
                <a:gd name="connsiteX18" fmla="*/ 2387052 w 4162401"/>
                <a:gd name="connsiteY18" fmla="*/ 2954132 h 8346397"/>
                <a:gd name="connsiteX19" fmla="*/ 2365621 w 4162401"/>
                <a:gd name="connsiteY19" fmla="*/ 2958895 h 8346397"/>
                <a:gd name="connsiteX20" fmla="*/ 2315615 w 4162401"/>
                <a:gd name="connsiteY20" fmla="*/ 2896982 h 8346397"/>
                <a:gd name="connsiteX21" fmla="*/ 2234652 w 4162401"/>
                <a:gd name="connsiteY21" fmla="*/ 2880313 h 8346397"/>
                <a:gd name="connsiteX22" fmla="*/ 2182265 w 4162401"/>
                <a:gd name="connsiteY22" fmla="*/ 2811257 h 8346397"/>
                <a:gd name="connsiteX23" fmla="*/ 2115590 w 4162401"/>
                <a:gd name="connsiteY23" fmla="*/ 2727913 h 8346397"/>
                <a:gd name="connsiteX24" fmla="*/ 2091777 w 4162401"/>
                <a:gd name="connsiteY24" fmla="*/ 2670763 h 8346397"/>
                <a:gd name="connsiteX25" fmla="*/ 2006845 w 4162401"/>
                <a:gd name="connsiteY25" fmla="*/ 2527095 h 8346397"/>
                <a:gd name="connsiteX26" fmla="*/ 1953665 w 4162401"/>
                <a:gd name="connsiteY26" fmla="*/ 2451688 h 8346397"/>
                <a:gd name="connsiteX27" fmla="*/ 2006052 w 4162401"/>
                <a:gd name="connsiteY27" fmla="*/ 2337388 h 8346397"/>
                <a:gd name="connsiteX28" fmla="*/ 2072727 w 4162401"/>
                <a:gd name="connsiteY28" fmla="*/ 2256426 h 8346397"/>
                <a:gd name="connsiteX29" fmla="*/ 2056058 w 4162401"/>
                <a:gd name="connsiteY29" fmla="*/ 2223088 h 8346397"/>
                <a:gd name="connsiteX30" fmla="*/ 2067965 w 4162401"/>
                <a:gd name="connsiteY30" fmla="*/ 2130220 h 8346397"/>
                <a:gd name="connsiteX31" fmla="*/ 2137021 w 4162401"/>
                <a:gd name="connsiteY31" fmla="*/ 1992107 h 8346397"/>
                <a:gd name="connsiteX32" fmla="*/ 2165596 w 4162401"/>
                <a:gd name="connsiteY32" fmla="*/ 1944482 h 8346397"/>
                <a:gd name="connsiteX33" fmla="*/ 2203696 w 4162401"/>
                <a:gd name="connsiteY33" fmla="*/ 1937338 h 8346397"/>
                <a:gd name="connsiteX34" fmla="*/ 2198933 w 4162401"/>
                <a:gd name="connsiteY34" fmla="*/ 1906382 h 8346397"/>
                <a:gd name="connsiteX35" fmla="*/ 2406102 w 4162401"/>
                <a:gd name="connsiteY35" fmla="*/ 1782557 h 8346397"/>
                <a:gd name="connsiteX36" fmla="*/ 2494208 w 4162401"/>
                <a:gd name="connsiteY36" fmla="*/ 1715882 h 8346397"/>
                <a:gd name="connsiteX37" fmla="*/ 2513258 w 4162401"/>
                <a:gd name="connsiteY37" fmla="*/ 1630157 h 8346397"/>
                <a:gd name="connsiteX38" fmla="*/ 2522784 w 4162401"/>
                <a:gd name="connsiteY38" fmla="*/ 1584913 h 8346397"/>
                <a:gd name="connsiteX39" fmla="*/ 2577552 w 4162401"/>
                <a:gd name="connsiteY39" fmla="*/ 1527763 h 8346397"/>
                <a:gd name="connsiteX40" fmla="*/ 2606127 w 4162401"/>
                <a:gd name="connsiteY40" fmla="*/ 1499188 h 8346397"/>
                <a:gd name="connsiteX41" fmla="*/ 2634702 w 4162401"/>
                <a:gd name="connsiteY41" fmla="*/ 1492045 h 8346397"/>
                <a:gd name="connsiteX42" fmla="*/ 2672802 w 4162401"/>
                <a:gd name="connsiteY42" fmla="*/ 1368220 h 8346397"/>
                <a:gd name="connsiteX43" fmla="*/ 2806153 w 4162401"/>
                <a:gd name="connsiteY43" fmla="*/ 1334883 h 8346397"/>
                <a:gd name="connsiteX44" fmla="*/ 2944265 w 4162401"/>
                <a:gd name="connsiteY44" fmla="*/ 1325357 h 8346397"/>
                <a:gd name="connsiteX45" fmla="*/ 2968077 w 4162401"/>
                <a:gd name="connsiteY45" fmla="*/ 1206295 h 8346397"/>
                <a:gd name="connsiteX46" fmla="*/ 3049040 w 4162401"/>
                <a:gd name="connsiteY46" fmla="*/ 1169783 h 8346397"/>
                <a:gd name="connsiteX47" fmla="*/ 3153814 w 4162401"/>
                <a:gd name="connsiteY47" fmla="*/ 1125332 h 8346397"/>
                <a:gd name="connsiteX48" fmla="*/ 3225252 w 4162401"/>
                <a:gd name="connsiteY48" fmla="*/ 1049132 h 8346397"/>
                <a:gd name="connsiteX49" fmla="*/ 3310977 w 4162401"/>
                <a:gd name="connsiteY49" fmla="*/ 996745 h 8346397"/>
                <a:gd name="connsiteX50" fmla="*/ 3056977 w 4162401"/>
                <a:gd name="connsiteY50" fmla="*/ 982457 h 8346397"/>
                <a:gd name="connsiteX51" fmla="*/ 2958552 w 4162401"/>
                <a:gd name="connsiteY51" fmla="*/ 976107 h 8346397"/>
                <a:gd name="connsiteX52" fmla="*/ 2926802 w 4162401"/>
                <a:gd name="connsiteY52" fmla="*/ 906257 h 8346397"/>
                <a:gd name="connsiteX53" fmla="*/ 2866477 w 4162401"/>
                <a:gd name="connsiteY53" fmla="*/ 893559 h 8346397"/>
                <a:gd name="connsiteX54" fmla="*/ 2799802 w 4162401"/>
                <a:gd name="connsiteY54" fmla="*/ 874507 h 8346397"/>
                <a:gd name="connsiteX55" fmla="*/ 2761702 w 4162401"/>
                <a:gd name="connsiteY55" fmla="*/ 807832 h 8346397"/>
                <a:gd name="connsiteX56" fmla="*/ 2609302 w 4162401"/>
                <a:gd name="connsiteY56" fmla="*/ 760207 h 8346397"/>
                <a:gd name="connsiteX57" fmla="*/ 2580727 w 4162401"/>
                <a:gd name="connsiteY57" fmla="*/ 604632 h 8346397"/>
                <a:gd name="connsiteX58" fmla="*/ 2526752 w 4162401"/>
                <a:gd name="connsiteY58" fmla="*/ 531609 h 8346397"/>
                <a:gd name="connsiteX59" fmla="*/ 2596602 w 4162401"/>
                <a:gd name="connsiteY59" fmla="*/ 407782 h 8346397"/>
                <a:gd name="connsiteX60" fmla="*/ 2629939 w 4162401"/>
                <a:gd name="connsiteY60" fmla="*/ 310947 h 8346397"/>
                <a:gd name="connsiteX61" fmla="*/ 2517227 w 4162401"/>
                <a:gd name="connsiteY61" fmla="*/ 239507 h 8346397"/>
                <a:gd name="connsiteX62" fmla="*/ 2402927 w 4162401"/>
                <a:gd name="connsiteY62" fmla="*/ 271257 h 8346397"/>
                <a:gd name="connsiteX63" fmla="*/ 2275927 w 4162401"/>
                <a:gd name="connsiteY63" fmla="*/ 198232 h 8346397"/>
                <a:gd name="connsiteX64" fmla="*/ 2133052 w 4162401"/>
                <a:gd name="connsiteY64" fmla="*/ 233157 h 8346397"/>
                <a:gd name="connsiteX65" fmla="*/ 1913977 w 4162401"/>
                <a:gd name="connsiteY65" fmla="*/ 36309 h 8346397"/>
                <a:gd name="connsiteX66" fmla="*/ 1777452 w 4162401"/>
                <a:gd name="connsiteY66" fmla="*/ 13289 h 8346397"/>
                <a:gd name="connsiteX67" fmla="*/ 1703633 w 4162401"/>
                <a:gd name="connsiteY67" fmla="*/ 41864 h 8346397"/>
                <a:gd name="connsiteX68" fmla="*/ 1615527 w 4162401"/>
                <a:gd name="connsiteY68" fmla="*/ 75203 h 8346397"/>
                <a:gd name="connsiteX69" fmla="*/ 1515515 w 4162401"/>
                <a:gd name="connsiteY69" fmla="*/ 129971 h 8346397"/>
                <a:gd name="connsiteX70" fmla="*/ 1525040 w 4162401"/>
                <a:gd name="connsiteY70" fmla="*/ 194264 h 8346397"/>
                <a:gd name="connsiteX71" fmla="*/ 1505990 w 4162401"/>
                <a:gd name="connsiteY71" fmla="*/ 251415 h 8346397"/>
                <a:gd name="connsiteX72" fmla="*/ 1413121 w 4162401"/>
                <a:gd name="connsiteY72" fmla="*/ 270464 h 8346397"/>
                <a:gd name="connsiteX73" fmla="*/ 1339302 w 4162401"/>
                <a:gd name="connsiteY73" fmla="*/ 306184 h 8346397"/>
                <a:gd name="connsiteX74" fmla="*/ 1260721 w 4162401"/>
                <a:gd name="connsiteY74" fmla="*/ 346665 h 8346397"/>
                <a:gd name="connsiteX75" fmla="*/ 1191665 w 4162401"/>
                <a:gd name="connsiteY75" fmla="*/ 272847 h 8346397"/>
                <a:gd name="connsiteX76" fmla="*/ 1082127 w 4162401"/>
                <a:gd name="connsiteY76" fmla="*/ 353809 h 8346397"/>
                <a:gd name="connsiteX77" fmla="*/ 1020215 w 4162401"/>
                <a:gd name="connsiteY77" fmla="*/ 420484 h 8346397"/>
                <a:gd name="connsiteX78" fmla="*/ 858290 w 4162401"/>
                <a:gd name="connsiteY78" fmla="*/ 301422 h 8346397"/>
                <a:gd name="connsiteX79" fmla="*/ 796377 w 4162401"/>
                <a:gd name="connsiteY79" fmla="*/ 406196 h 8346397"/>
                <a:gd name="connsiteX80" fmla="*/ 755896 w 4162401"/>
                <a:gd name="connsiteY80" fmla="*/ 341903 h 8346397"/>
                <a:gd name="connsiteX81" fmla="*/ 689221 w 4162401"/>
                <a:gd name="connsiteY81" fmla="*/ 270465 h 8346397"/>
                <a:gd name="connsiteX82" fmla="*/ 667790 w 4162401"/>
                <a:gd name="connsiteY82" fmla="*/ 313328 h 8346397"/>
                <a:gd name="connsiteX83" fmla="*/ 620165 w 4162401"/>
                <a:gd name="connsiteY83" fmla="*/ 382384 h 8346397"/>
                <a:gd name="connsiteX84" fmla="*/ 589208 w 4162401"/>
                <a:gd name="connsiteY84" fmla="*/ 396672 h 8346397"/>
                <a:gd name="connsiteX85" fmla="*/ 498721 w 4162401"/>
                <a:gd name="connsiteY85" fmla="*/ 482397 h 8346397"/>
                <a:gd name="connsiteX86" fmla="*/ 396327 w 4162401"/>
                <a:gd name="connsiteY86" fmla="*/ 380003 h 8346397"/>
                <a:gd name="connsiteX87" fmla="*/ 243927 w 4162401"/>
                <a:gd name="connsiteY87" fmla="*/ 294278 h 8346397"/>
                <a:gd name="connsiteX88" fmla="*/ 174871 w 4162401"/>
                <a:gd name="connsiteY88" fmla="*/ 327615 h 8346397"/>
                <a:gd name="connsiteX89" fmla="*/ 127246 w 4162401"/>
                <a:gd name="connsiteY89" fmla="*/ 410959 h 8346397"/>
                <a:gd name="connsiteX90" fmla="*/ 43902 w 4162401"/>
                <a:gd name="connsiteY90" fmla="*/ 472872 h 8346397"/>
                <a:gd name="connsiteX91" fmla="*/ 8183 w 4162401"/>
                <a:gd name="connsiteY91" fmla="*/ 484778 h 8346397"/>
                <a:gd name="connsiteX92" fmla="*/ 198683 w 4162401"/>
                <a:gd name="connsiteY92" fmla="*/ 689565 h 8346397"/>
                <a:gd name="connsiteX93" fmla="*/ 265359 w 4162401"/>
                <a:gd name="connsiteY93" fmla="*/ 706234 h 8346397"/>
                <a:gd name="connsiteX94" fmla="*/ 298697 w 4162401"/>
                <a:gd name="connsiteY94" fmla="*/ 730047 h 8346397"/>
                <a:gd name="connsiteX95" fmla="*/ 296315 w 4162401"/>
                <a:gd name="connsiteY95" fmla="*/ 901496 h 8346397"/>
                <a:gd name="connsiteX96" fmla="*/ 362990 w 4162401"/>
                <a:gd name="connsiteY96" fmla="*/ 906259 h 8346397"/>
                <a:gd name="connsiteX97" fmla="*/ 401090 w 4162401"/>
                <a:gd name="connsiteY97" fmla="*/ 856253 h 8346397"/>
                <a:gd name="connsiteX98" fmla="*/ 482052 w 4162401"/>
                <a:gd name="connsiteY98" fmla="*/ 894353 h 8346397"/>
                <a:gd name="connsiteX99" fmla="*/ 420140 w 4162401"/>
                <a:gd name="connsiteY99" fmla="*/ 1039609 h 8346397"/>
                <a:gd name="connsiteX100" fmla="*/ 434427 w 4162401"/>
                <a:gd name="connsiteY100" fmla="*/ 1087234 h 8346397"/>
                <a:gd name="connsiteX101" fmla="*/ 379658 w 4162401"/>
                <a:gd name="connsiteY101" fmla="*/ 1139622 h 8346397"/>
                <a:gd name="connsiteX102" fmla="*/ 415377 w 4162401"/>
                <a:gd name="connsiteY102" fmla="*/ 1168196 h 8346397"/>
                <a:gd name="connsiteX103" fmla="*/ 486815 w 4162401"/>
                <a:gd name="connsiteY103" fmla="*/ 1256303 h 8346397"/>
                <a:gd name="connsiteX104" fmla="*/ 527296 w 4162401"/>
                <a:gd name="connsiteY104" fmla="*/ 1344409 h 8346397"/>
                <a:gd name="connsiteX105" fmla="*/ 636833 w 4162401"/>
                <a:gd name="connsiteY105" fmla="*/ 1396797 h 8346397"/>
                <a:gd name="connsiteX106" fmla="*/ 746371 w 4162401"/>
                <a:gd name="connsiteY106" fmla="*/ 1420609 h 8346397"/>
                <a:gd name="connsiteX107" fmla="*/ 829715 w 4162401"/>
                <a:gd name="connsiteY107" fmla="*/ 1468234 h 8346397"/>
                <a:gd name="connsiteX108" fmla="*/ 913058 w 4162401"/>
                <a:gd name="connsiteY108" fmla="*/ 1442040 h 8346397"/>
                <a:gd name="connsiteX109" fmla="*/ 994021 w 4162401"/>
                <a:gd name="connsiteY109" fmla="*/ 1368222 h 8346397"/>
                <a:gd name="connsiteX110" fmla="*/ 1103558 w 4162401"/>
                <a:gd name="connsiteY110" fmla="*/ 1351553 h 8346397"/>
                <a:gd name="connsiteX111" fmla="*/ 1170233 w 4162401"/>
                <a:gd name="connsiteY111" fmla="*/ 1356315 h 8346397"/>
                <a:gd name="connsiteX112" fmla="*/ 1329777 w 4162401"/>
                <a:gd name="connsiteY112" fmla="*/ 1465853 h 8346397"/>
                <a:gd name="connsiteX113" fmla="*/ 1389308 w 4162401"/>
                <a:gd name="connsiteY113" fmla="*/ 1494428 h 8346397"/>
                <a:gd name="connsiteX114" fmla="*/ 1260721 w 4162401"/>
                <a:gd name="connsiteY114" fmla="*/ 1596822 h 8346397"/>
                <a:gd name="connsiteX115" fmla="*/ 1263102 w 4162401"/>
                <a:gd name="connsiteY115" fmla="*/ 1661115 h 8346397"/>
                <a:gd name="connsiteX116" fmla="*/ 1425027 w 4162401"/>
                <a:gd name="connsiteY116" fmla="*/ 1613490 h 8346397"/>
                <a:gd name="connsiteX117" fmla="*/ 1386927 w 4162401"/>
                <a:gd name="connsiteY117" fmla="*/ 1677784 h 8346397"/>
                <a:gd name="connsiteX118" fmla="*/ 1405977 w 4162401"/>
                <a:gd name="connsiteY118" fmla="*/ 1751603 h 8346397"/>
                <a:gd name="connsiteX119" fmla="*/ 1517896 w 4162401"/>
                <a:gd name="connsiteY119" fmla="*/ 1787322 h 8346397"/>
                <a:gd name="connsiteX120" fmla="*/ 1591715 w 4162401"/>
                <a:gd name="connsiteY120" fmla="*/ 1803990 h 8346397"/>
                <a:gd name="connsiteX121" fmla="*/ 1501227 w 4162401"/>
                <a:gd name="connsiteY121" fmla="*/ 1934959 h 8346397"/>
                <a:gd name="connsiteX122" fmla="*/ 1494083 w 4162401"/>
                <a:gd name="connsiteY122" fmla="*/ 1984965 h 8346397"/>
                <a:gd name="connsiteX123" fmla="*/ 1422646 w 4162401"/>
                <a:gd name="connsiteY123" fmla="*/ 2020684 h 8346397"/>
                <a:gd name="connsiteX124" fmla="*/ 1391690 w 4162401"/>
                <a:gd name="connsiteY124" fmla="*/ 2082597 h 8346397"/>
                <a:gd name="connsiteX125" fmla="*/ 1260721 w 4162401"/>
                <a:gd name="connsiteY125" fmla="*/ 2056403 h 8346397"/>
                <a:gd name="connsiteX126" fmla="*/ 1139277 w 4162401"/>
                <a:gd name="connsiteY126" fmla="*/ 2056402 h 8346397"/>
                <a:gd name="connsiteX127" fmla="*/ 1072602 w 4162401"/>
                <a:gd name="connsiteY127" fmla="*/ 2084978 h 8346397"/>
                <a:gd name="connsiteX128" fmla="*/ 1065458 w 4162401"/>
                <a:gd name="connsiteY128" fmla="*/ 2184990 h 8346397"/>
                <a:gd name="connsiteX129" fmla="*/ 977352 w 4162401"/>
                <a:gd name="connsiteY129" fmla="*/ 2273097 h 8346397"/>
                <a:gd name="connsiteX130" fmla="*/ 1120227 w 4162401"/>
                <a:gd name="connsiteY130" fmla="*/ 2335009 h 8346397"/>
                <a:gd name="connsiteX131" fmla="*/ 1170234 w 4162401"/>
                <a:gd name="connsiteY131" fmla="*/ 2370727 h 8346397"/>
                <a:gd name="connsiteX132" fmla="*/ 1222621 w 4162401"/>
                <a:gd name="connsiteY132" fmla="*/ 2387397 h 8346397"/>
                <a:gd name="connsiteX133" fmla="*/ 1272627 w 4162401"/>
                <a:gd name="connsiteY133" fmla="*/ 2437403 h 8346397"/>
                <a:gd name="connsiteX134" fmla="*/ 1329777 w 4162401"/>
                <a:gd name="connsiteY134" fmla="*/ 2458834 h 8346397"/>
                <a:gd name="connsiteX135" fmla="*/ 1422646 w 4162401"/>
                <a:gd name="connsiteY135" fmla="*/ 2535034 h 8346397"/>
                <a:gd name="connsiteX136" fmla="*/ 1508371 w 4162401"/>
                <a:gd name="connsiteY136" fmla="*/ 2568373 h 8346397"/>
                <a:gd name="connsiteX137" fmla="*/ 1641721 w 4162401"/>
                <a:gd name="connsiteY137" fmla="*/ 2716009 h 8346397"/>
                <a:gd name="connsiteX138" fmla="*/ 1725065 w 4162401"/>
                <a:gd name="connsiteY138" fmla="*/ 2870790 h 8346397"/>
                <a:gd name="connsiteX139" fmla="*/ 1850477 w 4162401"/>
                <a:gd name="connsiteY139" fmla="*/ 2931907 h 8346397"/>
                <a:gd name="connsiteX140" fmla="*/ 1896514 w 4162401"/>
                <a:gd name="connsiteY140" fmla="*/ 2977947 h 8346397"/>
                <a:gd name="connsiteX141" fmla="*/ 1927471 w 4162401"/>
                <a:gd name="connsiteY141" fmla="*/ 3082722 h 8346397"/>
                <a:gd name="connsiteX142" fmla="*/ 1989383 w 4162401"/>
                <a:gd name="connsiteY142" fmla="*/ 3185115 h 8346397"/>
                <a:gd name="connsiteX143" fmla="*/ 2051296 w 4162401"/>
                <a:gd name="connsiteY143" fmla="*/ 3223215 h 8346397"/>
                <a:gd name="connsiteX144" fmla="*/ 2182265 w 4162401"/>
                <a:gd name="connsiteY144" fmla="*/ 3370853 h 8346397"/>
                <a:gd name="connsiteX145" fmla="*/ 2325139 w 4162401"/>
                <a:gd name="connsiteY145" fmla="*/ 3447053 h 8346397"/>
                <a:gd name="connsiteX146" fmla="*/ 2384671 w 4162401"/>
                <a:gd name="connsiteY146" fmla="*/ 3532778 h 8346397"/>
                <a:gd name="connsiteX147" fmla="*/ 2432296 w 4162401"/>
                <a:gd name="connsiteY147" fmla="*/ 3599453 h 8346397"/>
                <a:gd name="connsiteX148" fmla="*/ 2479921 w 4162401"/>
                <a:gd name="connsiteY148" fmla="*/ 3589929 h 8346397"/>
                <a:gd name="connsiteX149" fmla="*/ 2484683 w 4162401"/>
                <a:gd name="connsiteY149" fmla="*/ 3742328 h 8346397"/>
                <a:gd name="connsiteX150" fmla="*/ 2537071 w 4162401"/>
                <a:gd name="connsiteY150" fmla="*/ 3835197 h 8346397"/>
                <a:gd name="connsiteX151" fmla="*/ 2529927 w 4162401"/>
                <a:gd name="connsiteY151" fmla="*/ 3873297 h 8346397"/>
                <a:gd name="connsiteX152" fmla="*/ 2598983 w 4162401"/>
                <a:gd name="connsiteY152" fmla="*/ 3909015 h 8346397"/>
                <a:gd name="connsiteX153" fmla="*/ 2656133 w 4162401"/>
                <a:gd name="connsiteY153" fmla="*/ 3854247 h 8346397"/>
                <a:gd name="connsiteX154" fmla="*/ 2689471 w 4162401"/>
                <a:gd name="connsiteY154" fmla="*/ 3937590 h 8346397"/>
                <a:gd name="connsiteX155" fmla="*/ 2734715 w 4162401"/>
                <a:gd name="connsiteY155" fmla="*/ 3982834 h 8346397"/>
                <a:gd name="connsiteX156" fmla="*/ 2808533 w 4162401"/>
                <a:gd name="connsiteY156" fmla="*/ 4006647 h 8346397"/>
                <a:gd name="connsiteX157" fmla="*/ 2860921 w 4162401"/>
                <a:gd name="connsiteY157" fmla="*/ 4075703 h 8346397"/>
                <a:gd name="connsiteX158" fmla="*/ 2946646 w 4162401"/>
                <a:gd name="connsiteY158" fmla="*/ 4130472 h 8346397"/>
                <a:gd name="connsiteX159" fmla="*/ 2999033 w 4162401"/>
                <a:gd name="connsiteY159" fmla="*/ 4163809 h 8346397"/>
                <a:gd name="connsiteX160" fmla="*/ 2870446 w 4162401"/>
                <a:gd name="connsiteY160" fmla="*/ 4256678 h 8346397"/>
                <a:gd name="connsiteX161" fmla="*/ 2868064 w 4162401"/>
                <a:gd name="connsiteY161" fmla="*/ 4311446 h 8346397"/>
                <a:gd name="connsiteX162" fmla="*/ 2970458 w 4162401"/>
                <a:gd name="connsiteY162" fmla="*/ 4428128 h 8346397"/>
                <a:gd name="connsiteX163" fmla="*/ 3065708 w 4162401"/>
                <a:gd name="connsiteY163" fmla="*/ 4490040 h 8346397"/>
                <a:gd name="connsiteX164" fmla="*/ 3096665 w 4162401"/>
                <a:gd name="connsiteY164" fmla="*/ 4528140 h 8346397"/>
                <a:gd name="connsiteX165" fmla="*/ 3082377 w 4162401"/>
                <a:gd name="connsiteY165" fmla="*/ 4609103 h 8346397"/>
                <a:gd name="connsiteX166" fmla="*/ 3077615 w 4162401"/>
                <a:gd name="connsiteY166" fmla="*/ 4692447 h 8346397"/>
                <a:gd name="connsiteX167" fmla="*/ 3034752 w 4162401"/>
                <a:gd name="connsiteY167" fmla="*/ 4701972 h 8346397"/>
                <a:gd name="connsiteX168" fmla="*/ 3008558 w 4162401"/>
                <a:gd name="connsiteY168" fmla="*/ 4718640 h 8346397"/>
                <a:gd name="connsiteX169" fmla="*/ 3053802 w 4162401"/>
                <a:gd name="connsiteY169" fmla="*/ 4795632 h 8346397"/>
                <a:gd name="connsiteX170" fmla="*/ 3037133 w 4162401"/>
                <a:gd name="connsiteY170" fmla="*/ 4868659 h 8346397"/>
                <a:gd name="connsiteX171" fmla="*/ 3020465 w 4162401"/>
                <a:gd name="connsiteY171" fmla="*/ 5004390 h 8346397"/>
                <a:gd name="connsiteX172" fmla="*/ 2982365 w 4162401"/>
                <a:gd name="connsiteY172" fmla="*/ 5044872 h 8346397"/>
                <a:gd name="connsiteX173" fmla="*/ 2965696 w 4162401"/>
                <a:gd name="connsiteY173" fmla="*/ 5166315 h 8346397"/>
                <a:gd name="connsiteX174" fmla="*/ 2937121 w 4162401"/>
                <a:gd name="connsiteY174" fmla="*/ 5285378 h 8346397"/>
                <a:gd name="connsiteX175" fmla="*/ 2989508 w 4162401"/>
                <a:gd name="connsiteY175" fmla="*/ 5302047 h 8346397"/>
                <a:gd name="connsiteX176" fmla="*/ 2987127 w 4162401"/>
                <a:gd name="connsiteY176" fmla="*/ 5347290 h 8346397"/>
                <a:gd name="connsiteX177" fmla="*/ 2984746 w 4162401"/>
                <a:gd name="connsiteY177" fmla="*/ 5402059 h 8346397"/>
                <a:gd name="connsiteX178" fmla="*/ 3041896 w 4162401"/>
                <a:gd name="connsiteY178" fmla="*/ 5471115 h 8346397"/>
                <a:gd name="connsiteX179" fmla="*/ 3089521 w 4162401"/>
                <a:gd name="connsiteY179" fmla="*/ 5597322 h 8346397"/>
                <a:gd name="connsiteX180" fmla="*/ 2996652 w 4162401"/>
                <a:gd name="connsiteY180" fmla="*/ 5887834 h 8346397"/>
                <a:gd name="connsiteX181" fmla="*/ 3018083 w 4162401"/>
                <a:gd name="connsiteY181" fmla="*/ 5942603 h 8346397"/>
                <a:gd name="connsiteX182" fmla="*/ 3044277 w 4162401"/>
                <a:gd name="connsiteY182" fmla="*/ 5994990 h 8346397"/>
                <a:gd name="connsiteX183" fmla="*/ 3049040 w 4162401"/>
                <a:gd name="connsiteY183" fmla="*/ 6099765 h 8346397"/>
                <a:gd name="connsiteX184" fmla="*/ 3028402 w 4162401"/>
                <a:gd name="connsiteY184" fmla="*/ 6195807 h 8346397"/>
                <a:gd name="connsiteX185" fmla="*/ 2956170 w 4162401"/>
                <a:gd name="connsiteY185" fmla="*/ 6259310 h 8346397"/>
                <a:gd name="connsiteX186" fmla="*/ 2920452 w 4162401"/>
                <a:gd name="connsiteY186" fmla="*/ 6240259 h 8346397"/>
                <a:gd name="connsiteX187" fmla="*/ 2849015 w 4162401"/>
                <a:gd name="connsiteY187" fmla="*/ 6252165 h 8346397"/>
                <a:gd name="connsiteX188" fmla="*/ 2713283 w 4162401"/>
                <a:gd name="connsiteY188" fmla="*/ 6364084 h 8346397"/>
                <a:gd name="connsiteX189" fmla="*/ 2606127 w 4162401"/>
                <a:gd name="connsiteY189" fmla="*/ 6349797 h 8346397"/>
                <a:gd name="connsiteX190" fmla="*/ 2575171 w 4162401"/>
                <a:gd name="connsiteY190" fmla="*/ 6378372 h 8346397"/>
                <a:gd name="connsiteX191" fmla="*/ 2508495 w 4162401"/>
                <a:gd name="connsiteY191" fmla="*/ 6423614 h 8346397"/>
                <a:gd name="connsiteX192" fmla="*/ 2391815 w 4162401"/>
                <a:gd name="connsiteY192" fmla="*/ 6411709 h 8346397"/>
                <a:gd name="connsiteX193" fmla="*/ 2368002 w 4162401"/>
                <a:gd name="connsiteY193" fmla="*/ 6528390 h 8346397"/>
                <a:gd name="connsiteX194" fmla="*/ 2363240 w 4162401"/>
                <a:gd name="connsiteY194" fmla="*/ 6564109 h 8346397"/>
                <a:gd name="connsiteX195" fmla="*/ 2339428 w 4162401"/>
                <a:gd name="connsiteY195" fmla="*/ 6583159 h 8346397"/>
                <a:gd name="connsiteX196" fmla="*/ 2141783 w 4162401"/>
                <a:gd name="connsiteY196" fmla="*/ 6535534 h 8346397"/>
                <a:gd name="connsiteX197" fmla="*/ 2103683 w 4162401"/>
                <a:gd name="connsiteY197" fmla="*/ 6587922 h 8346397"/>
                <a:gd name="connsiteX198" fmla="*/ 2072727 w 4162401"/>
                <a:gd name="connsiteY198" fmla="*/ 6683172 h 8346397"/>
                <a:gd name="connsiteX199" fmla="*/ 2039389 w 4162401"/>
                <a:gd name="connsiteY199" fmla="*/ 6747465 h 8346397"/>
                <a:gd name="connsiteX200" fmla="*/ 2051296 w 4162401"/>
                <a:gd name="connsiteY200" fmla="*/ 6809378 h 8346397"/>
                <a:gd name="connsiteX201" fmla="*/ 2184646 w 4162401"/>
                <a:gd name="connsiteY201" fmla="*/ 6921297 h 8346397"/>
                <a:gd name="connsiteX202" fmla="*/ 2253702 w 4162401"/>
                <a:gd name="connsiteY202" fmla="*/ 6954634 h 8346397"/>
                <a:gd name="connsiteX203" fmla="*/ 2237033 w 4162401"/>
                <a:gd name="connsiteY203" fmla="*/ 6978447 h 8346397"/>
                <a:gd name="connsiteX204" fmla="*/ 2201315 w 4162401"/>
                <a:gd name="connsiteY204" fmla="*/ 6997497 h 8346397"/>
                <a:gd name="connsiteX205" fmla="*/ 2234652 w 4162401"/>
                <a:gd name="connsiteY205" fmla="*/ 7073697 h 8346397"/>
                <a:gd name="connsiteX206" fmla="*/ 2203696 w 4162401"/>
                <a:gd name="connsiteY206" fmla="*/ 7095128 h 8346397"/>
                <a:gd name="connsiteX207" fmla="*/ 2098921 w 4162401"/>
                <a:gd name="connsiteY207" fmla="*/ 7033215 h 8346397"/>
                <a:gd name="connsiteX208" fmla="*/ 2056058 w 4162401"/>
                <a:gd name="connsiteY208" fmla="*/ 7059409 h 8346397"/>
                <a:gd name="connsiteX209" fmla="*/ 1996527 w 4162401"/>
                <a:gd name="connsiteY209" fmla="*/ 6957015 h 8346397"/>
                <a:gd name="connsiteX210" fmla="*/ 1879846 w 4162401"/>
                <a:gd name="connsiteY210" fmla="*/ 6983209 h 8346397"/>
                <a:gd name="connsiteX211" fmla="*/ 1815552 w 4162401"/>
                <a:gd name="connsiteY211" fmla="*/ 6987972 h 8346397"/>
                <a:gd name="connsiteX212" fmla="*/ 1765546 w 4162401"/>
                <a:gd name="connsiteY212" fmla="*/ 6983210 h 8346397"/>
                <a:gd name="connsiteX213" fmla="*/ 1708396 w 4162401"/>
                <a:gd name="connsiteY213" fmla="*/ 7028453 h 8346397"/>
                <a:gd name="connsiteX214" fmla="*/ 1529802 w 4162401"/>
                <a:gd name="connsiteY214" fmla="*/ 6987972 h 8346397"/>
                <a:gd name="connsiteX215" fmla="*/ 1553614 w 4162401"/>
                <a:gd name="connsiteY215" fmla="*/ 7114178 h 8346397"/>
                <a:gd name="connsiteX216" fmla="*/ 1477415 w 4162401"/>
                <a:gd name="connsiteY216" fmla="*/ 7159422 h 8346397"/>
                <a:gd name="connsiteX217" fmla="*/ 1415502 w 4162401"/>
                <a:gd name="connsiteY217" fmla="*/ 7226096 h 8346397"/>
                <a:gd name="connsiteX218" fmla="*/ 1265483 w 4162401"/>
                <a:gd name="connsiteY218" fmla="*/ 7218953 h 8346397"/>
                <a:gd name="connsiteX219" fmla="*/ 1213096 w 4162401"/>
                <a:gd name="connsiteY219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732459 w 4162401"/>
                <a:gd name="connsiteY6" fmla="*/ 4449557 h 8346397"/>
                <a:gd name="connsiteX7" fmla="*/ 3687216 w 4162401"/>
                <a:gd name="connsiteY7" fmla="*/ 4466226 h 8346397"/>
                <a:gd name="connsiteX8" fmla="*/ 3668166 w 4162401"/>
                <a:gd name="connsiteY8" fmla="*/ 4368595 h 8346397"/>
                <a:gd name="connsiteX9" fmla="*/ 3415752 w 4162401"/>
                <a:gd name="connsiteY9" fmla="*/ 4042363 h 8346397"/>
                <a:gd name="connsiteX10" fmla="*/ 3263352 w 4162401"/>
                <a:gd name="connsiteY10" fmla="*/ 3978070 h 8346397"/>
                <a:gd name="connsiteX11" fmla="*/ 3215727 w 4162401"/>
                <a:gd name="connsiteY11" fmla="*/ 3963782 h 8346397"/>
                <a:gd name="connsiteX12" fmla="*/ 3227633 w 4162401"/>
                <a:gd name="connsiteY12" fmla="*/ 3937588 h 8346397"/>
                <a:gd name="connsiteX13" fmla="*/ 3275259 w 4162401"/>
                <a:gd name="connsiteY13" fmla="*/ 3913776 h 8346397"/>
                <a:gd name="connsiteX14" fmla="*/ 3127621 w 4162401"/>
                <a:gd name="connsiteY14" fmla="*/ 3851863 h 8346397"/>
                <a:gd name="connsiteX15" fmla="*/ 2996652 w 4162401"/>
                <a:gd name="connsiteY15" fmla="*/ 3739945 h 8346397"/>
                <a:gd name="connsiteX16" fmla="*/ 2591839 w 4162401"/>
                <a:gd name="connsiteY16" fmla="*/ 3354183 h 8346397"/>
                <a:gd name="connsiteX17" fmla="*/ 2468015 w 4162401"/>
                <a:gd name="connsiteY17" fmla="*/ 3049382 h 8346397"/>
                <a:gd name="connsiteX18" fmla="*/ 2432296 w 4162401"/>
                <a:gd name="connsiteY18" fmla="*/ 2961276 h 8346397"/>
                <a:gd name="connsiteX19" fmla="*/ 2387052 w 4162401"/>
                <a:gd name="connsiteY19" fmla="*/ 2954132 h 8346397"/>
                <a:gd name="connsiteX20" fmla="*/ 2365621 w 4162401"/>
                <a:gd name="connsiteY20" fmla="*/ 2958895 h 8346397"/>
                <a:gd name="connsiteX21" fmla="*/ 2315615 w 4162401"/>
                <a:gd name="connsiteY21" fmla="*/ 2896982 h 8346397"/>
                <a:gd name="connsiteX22" fmla="*/ 2234652 w 4162401"/>
                <a:gd name="connsiteY22" fmla="*/ 2880313 h 8346397"/>
                <a:gd name="connsiteX23" fmla="*/ 2182265 w 4162401"/>
                <a:gd name="connsiteY23" fmla="*/ 2811257 h 8346397"/>
                <a:gd name="connsiteX24" fmla="*/ 2115590 w 4162401"/>
                <a:gd name="connsiteY24" fmla="*/ 2727913 h 8346397"/>
                <a:gd name="connsiteX25" fmla="*/ 2091777 w 4162401"/>
                <a:gd name="connsiteY25" fmla="*/ 2670763 h 8346397"/>
                <a:gd name="connsiteX26" fmla="*/ 2006845 w 4162401"/>
                <a:gd name="connsiteY26" fmla="*/ 2527095 h 8346397"/>
                <a:gd name="connsiteX27" fmla="*/ 1953665 w 4162401"/>
                <a:gd name="connsiteY27" fmla="*/ 2451688 h 8346397"/>
                <a:gd name="connsiteX28" fmla="*/ 2006052 w 4162401"/>
                <a:gd name="connsiteY28" fmla="*/ 2337388 h 8346397"/>
                <a:gd name="connsiteX29" fmla="*/ 2072727 w 4162401"/>
                <a:gd name="connsiteY29" fmla="*/ 2256426 h 8346397"/>
                <a:gd name="connsiteX30" fmla="*/ 2056058 w 4162401"/>
                <a:gd name="connsiteY30" fmla="*/ 2223088 h 8346397"/>
                <a:gd name="connsiteX31" fmla="*/ 2067965 w 4162401"/>
                <a:gd name="connsiteY31" fmla="*/ 2130220 h 8346397"/>
                <a:gd name="connsiteX32" fmla="*/ 2137021 w 4162401"/>
                <a:gd name="connsiteY32" fmla="*/ 1992107 h 8346397"/>
                <a:gd name="connsiteX33" fmla="*/ 2165596 w 4162401"/>
                <a:gd name="connsiteY33" fmla="*/ 1944482 h 8346397"/>
                <a:gd name="connsiteX34" fmla="*/ 2203696 w 4162401"/>
                <a:gd name="connsiteY34" fmla="*/ 1937338 h 8346397"/>
                <a:gd name="connsiteX35" fmla="*/ 2198933 w 4162401"/>
                <a:gd name="connsiteY35" fmla="*/ 1906382 h 8346397"/>
                <a:gd name="connsiteX36" fmla="*/ 2406102 w 4162401"/>
                <a:gd name="connsiteY36" fmla="*/ 1782557 h 8346397"/>
                <a:gd name="connsiteX37" fmla="*/ 2494208 w 4162401"/>
                <a:gd name="connsiteY37" fmla="*/ 1715882 h 8346397"/>
                <a:gd name="connsiteX38" fmla="*/ 2513258 w 4162401"/>
                <a:gd name="connsiteY38" fmla="*/ 1630157 h 8346397"/>
                <a:gd name="connsiteX39" fmla="*/ 2522784 w 4162401"/>
                <a:gd name="connsiteY39" fmla="*/ 1584913 h 8346397"/>
                <a:gd name="connsiteX40" fmla="*/ 2577552 w 4162401"/>
                <a:gd name="connsiteY40" fmla="*/ 1527763 h 8346397"/>
                <a:gd name="connsiteX41" fmla="*/ 2606127 w 4162401"/>
                <a:gd name="connsiteY41" fmla="*/ 1499188 h 8346397"/>
                <a:gd name="connsiteX42" fmla="*/ 2634702 w 4162401"/>
                <a:gd name="connsiteY42" fmla="*/ 1492045 h 8346397"/>
                <a:gd name="connsiteX43" fmla="*/ 2672802 w 4162401"/>
                <a:gd name="connsiteY43" fmla="*/ 1368220 h 8346397"/>
                <a:gd name="connsiteX44" fmla="*/ 2806153 w 4162401"/>
                <a:gd name="connsiteY44" fmla="*/ 1334883 h 8346397"/>
                <a:gd name="connsiteX45" fmla="*/ 2944265 w 4162401"/>
                <a:gd name="connsiteY45" fmla="*/ 1325357 h 8346397"/>
                <a:gd name="connsiteX46" fmla="*/ 2968077 w 4162401"/>
                <a:gd name="connsiteY46" fmla="*/ 1206295 h 8346397"/>
                <a:gd name="connsiteX47" fmla="*/ 3049040 w 4162401"/>
                <a:gd name="connsiteY47" fmla="*/ 1169783 h 8346397"/>
                <a:gd name="connsiteX48" fmla="*/ 3153814 w 4162401"/>
                <a:gd name="connsiteY48" fmla="*/ 1125332 h 8346397"/>
                <a:gd name="connsiteX49" fmla="*/ 3225252 w 4162401"/>
                <a:gd name="connsiteY49" fmla="*/ 1049132 h 8346397"/>
                <a:gd name="connsiteX50" fmla="*/ 3310977 w 4162401"/>
                <a:gd name="connsiteY50" fmla="*/ 996745 h 8346397"/>
                <a:gd name="connsiteX51" fmla="*/ 3056977 w 4162401"/>
                <a:gd name="connsiteY51" fmla="*/ 982457 h 8346397"/>
                <a:gd name="connsiteX52" fmla="*/ 2958552 w 4162401"/>
                <a:gd name="connsiteY52" fmla="*/ 976107 h 8346397"/>
                <a:gd name="connsiteX53" fmla="*/ 2926802 w 4162401"/>
                <a:gd name="connsiteY53" fmla="*/ 906257 h 8346397"/>
                <a:gd name="connsiteX54" fmla="*/ 2866477 w 4162401"/>
                <a:gd name="connsiteY54" fmla="*/ 893559 h 8346397"/>
                <a:gd name="connsiteX55" fmla="*/ 2799802 w 4162401"/>
                <a:gd name="connsiteY55" fmla="*/ 874507 h 8346397"/>
                <a:gd name="connsiteX56" fmla="*/ 2761702 w 4162401"/>
                <a:gd name="connsiteY56" fmla="*/ 807832 h 8346397"/>
                <a:gd name="connsiteX57" fmla="*/ 2609302 w 4162401"/>
                <a:gd name="connsiteY57" fmla="*/ 760207 h 8346397"/>
                <a:gd name="connsiteX58" fmla="*/ 2580727 w 4162401"/>
                <a:gd name="connsiteY58" fmla="*/ 604632 h 8346397"/>
                <a:gd name="connsiteX59" fmla="*/ 2526752 w 4162401"/>
                <a:gd name="connsiteY59" fmla="*/ 531609 h 8346397"/>
                <a:gd name="connsiteX60" fmla="*/ 2596602 w 4162401"/>
                <a:gd name="connsiteY60" fmla="*/ 407782 h 8346397"/>
                <a:gd name="connsiteX61" fmla="*/ 2629939 w 4162401"/>
                <a:gd name="connsiteY61" fmla="*/ 310947 h 8346397"/>
                <a:gd name="connsiteX62" fmla="*/ 2517227 w 4162401"/>
                <a:gd name="connsiteY62" fmla="*/ 239507 h 8346397"/>
                <a:gd name="connsiteX63" fmla="*/ 2402927 w 4162401"/>
                <a:gd name="connsiteY63" fmla="*/ 271257 h 8346397"/>
                <a:gd name="connsiteX64" fmla="*/ 2275927 w 4162401"/>
                <a:gd name="connsiteY64" fmla="*/ 198232 h 8346397"/>
                <a:gd name="connsiteX65" fmla="*/ 2133052 w 4162401"/>
                <a:gd name="connsiteY65" fmla="*/ 233157 h 8346397"/>
                <a:gd name="connsiteX66" fmla="*/ 1913977 w 4162401"/>
                <a:gd name="connsiteY66" fmla="*/ 36309 h 8346397"/>
                <a:gd name="connsiteX67" fmla="*/ 1777452 w 4162401"/>
                <a:gd name="connsiteY67" fmla="*/ 13289 h 8346397"/>
                <a:gd name="connsiteX68" fmla="*/ 1703633 w 4162401"/>
                <a:gd name="connsiteY68" fmla="*/ 41864 h 8346397"/>
                <a:gd name="connsiteX69" fmla="*/ 1615527 w 4162401"/>
                <a:gd name="connsiteY69" fmla="*/ 75203 h 8346397"/>
                <a:gd name="connsiteX70" fmla="*/ 1515515 w 4162401"/>
                <a:gd name="connsiteY70" fmla="*/ 129971 h 8346397"/>
                <a:gd name="connsiteX71" fmla="*/ 1525040 w 4162401"/>
                <a:gd name="connsiteY71" fmla="*/ 194264 h 8346397"/>
                <a:gd name="connsiteX72" fmla="*/ 1505990 w 4162401"/>
                <a:gd name="connsiteY72" fmla="*/ 251415 h 8346397"/>
                <a:gd name="connsiteX73" fmla="*/ 1413121 w 4162401"/>
                <a:gd name="connsiteY73" fmla="*/ 270464 h 8346397"/>
                <a:gd name="connsiteX74" fmla="*/ 1339302 w 4162401"/>
                <a:gd name="connsiteY74" fmla="*/ 306184 h 8346397"/>
                <a:gd name="connsiteX75" fmla="*/ 1260721 w 4162401"/>
                <a:gd name="connsiteY75" fmla="*/ 346665 h 8346397"/>
                <a:gd name="connsiteX76" fmla="*/ 1191665 w 4162401"/>
                <a:gd name="connsiteY76" fmla="*/ 272847 h 8346397"/>
                <a:gd name="connsiteX77" fmla="*/ 1082127 w 4162401"/>
                <a:gd name="connsiteY77" fmla="*/ 353809 h 8346397"/>
                <a:gd name="connsiteX78" fmla="*/ 1020215 w 4162401"/>
                <a:gd name="connsiteY78" fmla="*/ 420484 h 8346397"/>
                <a:gd name="connsiteX79" fmla="*/ 858290 w 4162401"/>
                <a:gd name="connsiteY79" fmla="*/ 301422 h 8346397"/>
                <a:gd name="connsiteX80" fmla="*/ 796377 w 4162401"/>
                <a:gd name="connsiteY80" fmla="*/ 406196 h 8346397"/>
                <a:gd name="connsiteX81" fmla="*/ 755896 w 4162401"/>
                <a:gd name="connsiteY81" fmla="*/ 341903 h 8346397"/>
                <a:gd name="connsiteX82" fmla="*/ 689221 w 4162401"/>
                <a:gd name="connsiteY82" fmla="*/ 270465 h 8346397"/>
                <a:gd name="connsiteX83" fmla="*/ 667790 w 4162401"/>
                <a:gd name="connsiteY83" fmla="*/ 313328 h 8346397"/>
                <a:gd name="connsiteX84" fmla="*/ 620165 w 4162401"/>
                <a:gd name="connsiteY84" fmla="*/ 382384 h 8346397"/>
                <a:gd name="connsiteX85" fmla="*/ 589208 w 4162401"/>
                <a:gd name="connsiteY85" fmla="*/ 396672 h 8346397"/>
                <a:gd name="connsiteX86" fmla="*/ 498721 w 4162401"/>
                <a:gd name="connsiteY86" fmla="*/ 482397 h 8346397"/>
                <a:gd name="connsiteX87" fmla="*/ 396327 w 4162401"/>
                <a:gd name="connsiteY87" fmla="*/ 380003 h 8346397"/>
                <a:gd name="connsiteX88" fmla="*/ 243927 w 4162401"/>
                <a:gd name="connsiteY88" fmla="*/ 294278 h 8346397"/>
                <a:gd name="connsiteX89" fmla="*/ 174871 w 4162401"/>
                <a:gd name="connsiteY89" fmla="*/ 327615 h 8346397"/>
                <a:gd name="connsiteX90" fmla="*/ 127246 w 4162401"/>
                <a:gd name="connsiteY90" fmla="*/ 410959 h 8346397"/>
                <a:gd name="connsiteX91" fmla="*/ 43902 w 4162401"/>
                <a:gd name="connsiteY91" fmla="*/ 472872 h 8346397"/>
                <a:gd name="connsiteX92" fmla="*/ 8183 w 4162401"/>
                <a:gd name="connsiteY92" fmla="*/ 484778 h 8346397"/>
                <a:gd name="connsiteX93" fmla="*/ 198683 w 4162401"/>
                <a:gd name="connsiteY93" fmla="*/ 689565 h 8346397"/>
                <a:gd name="connsiteX94" fmla="*/ 265359 w 4162401"/>
                <a:gd name="connsiteY94" fmla="*/ 706234 h 8346397"/>
                <a:gd name="connsiteX95" fmla="*/ 298697 w 4162401"/>
                <a:gd name="connsiteY95" fmla="*/ 730047 h 8346397"/>
                <a:gd name="connsiteX96" fmla="*/ 296315 w 4162401"/>
                <a:gd name="connsiteY96" fmla="*/ 901496 h 8346397"/>
                <a:gd name="connsiteX97" fmla="*/ 362990 w 4162401"/>
                <a:gd name="connsiteY97" fmla="*/ 906259 h 8346397"/>
                <a:gd name="connsiteX98" fmla="*/ 401090 w 4162401"/>
                <a:gd name="connsiteY98" fmla="*/ 856253 h 8346397"/>
                <a:gd name="connsiteX99" fmla="*/ 482052 w 4162401"/>
                <a:gd name="connsiteY99" fmla="*/ 894353 h 8346397"/>
                <a:gd name="connsiteX100" fmla="*/ 420140 w 4162401"/>
                <a:gd name="connsiteY100" fmla="*/ 1039609 h 8346397"/>
                <a:gd name="connsiteX101" fmla="*/ 434427 w 4162401"/>
                <a:gd name="connsiteY101" fmla="*/ 1087234 h 8346397"/>
                <a:gd name="connsiteX102" fmla="*/ 379658 w 4162401"/>
                <a:gd name="connsiteY102" fmla="*/ 1139622 h 8346397"/>
                <a:gd name="connsiteX103" fmla="*/ 415377 w 4162401"/>
                <a:gd name="connsiteY103" fmla="*/ 1168196 h 8346397"/>
                <a:gd name="connsiteX104" fmla="*/ 486815 w 4162401"/>
                <a:gd name="connsiteY104" fmla="*/ 1256303 h 8346397"/>
                <a:gd name="connsiteX105" fmla="*/ 527296 w 4162401"/>
                <a:gd name="connsiteY105" fmla="*/ 1344409 h 8346397"/>
                <a:gd name="connsiteX106" fmla="*/ 636833 w 4162401"/>
                <a:gd name="connsiteY106" fmla="*/ 1396797 h 8346397"/>
                <a:gd name="connsiteX107" fmla="*/ 746371 w 4162401"/>
                <a:gd name="connsiteY107" fmla="*/ 1420609 h 8346397"/>
                <a:gd name="connsiteX108" fmla="*/ 829715 w 4162401"/>
                <a:gd name="connsiteY108" fmla="*/ 1468234 h 8346397"/>
                <a:gd name="connsiteX109" fmla="*/ 913058 w 4162401"/>
                <a:gd name="connsiteY109" fmla="*/ 1442040 h 8346397"/>
                <a:gd name="connsiteX110" fmla="*/ 994021 w 4162401"/>
                <a:gd name="connsiteY110" fmla="*/ 1368222 h 8346397"/>
                <a:gd name="connsiteX111" fmla="*/ 1103558 w 4162401"/>
                <a:gd name="connsiteY111" fmla="*/ 1351553 h 8346397"/>
                <a:gd name="connsiteX112" fmla="*/ 1170233 w 4162401"/>
                <a:gd name="connsiteY112" fmla="*/ 1356315 h 8346397"/>
                <a:gd name="connsiteX113" fmla="*/ 1329777 w 4162401"/>
                <a:gd name="connsiteY113" fmla="*/ 1465853 h 8346397"/>
                <a:gd name="connsiteX114" fmla="*/ 1389308 w 4162401"/>
                <a:gd name="connsiteY114" fmla="*/ 1494428 h 8346397"/>
                <a:gd name="connsiteX115" fmla="*/ 1260721 w 4162401"/>
                <a:gd name="connsiteY115" fmla="*/ 1596822 h 8346397"/>
                <a:gd name="connsiteX116" fmla="*/ 1263102 w 4162401"/>
                <a:gd name="connsiteY116" fmla="*/ 1661115 h 8346397"/>
                <a:gd name="connsiteX117" fmla="*/ 1425027 w 4162401"/>
                <a:gd name="connsiteY117" fmla="*/ 1613490 h 8346397"/>
                <a:gd name="connsiteX118" fmla="*/ 1386927 w 4162401"/>
                <a:gd name="connsiteY118" fmla="*/ 1677784 h 8346397"/>
                <a:gd name="connsiteX119" fmla="*/ 1405977 w 4162401"/>
                <a:gd name="connsiteY119" fmla="*/ 1751603 h 8346397"/>
                <a:gd name="connsiteX120" fmla="*/ 1517896 w 4162401"/>
                <a:gd name="connsiteY120" fmla="*/ 1787322 h 8346397"/>
                <a:gd name="connsiteX121" fmla="*/ 1591715 w 4162401"/>
                <a:gd name="connsiteY121" fmla="*/ 1803990 h 8346397"/>
                <a:gd name="connsiteX122" fmla="*/ 1501227 w 4162401"/>
                <a:gd name="connsiteY122" fmla="*/ 1934959 h 8346397"/>
                <a:gd name="connsiteX123" fmla="*/ 1494083 w 4162401"/>
                <a:gd name="connsiteY123" fmla="*/ 1984965 h 8346397"/>
                <a:gd name="connsiteX124" fmla="*/ 1422646 w 4162401"/>
                <a:gd name="connsiteY124" fmla="*/ 2020684 h 8346397"/>
                <a:gd name="connsiteX125" fmla="*/ 1391690 w 4162401"/>
                <a:gd name="connsiteY125" fmla="*/ 2082597 h 8346397"/>
                <a:gd name="connsiteX126" fmla="*/ 1260721 w 4162401"/>
                <a:gd name="connsiteY126" fmla="*/ 2056403 h 8346397"/>
                <a:gd name="connsiteX127" fmla="*/ 1139277 w 4162401"/>
                <a:gd name="connsiteY127" fmla="*/ 2056402 h 8346397"/>
                <a:gd name="connsiteX128" fmla="*/ 1072602 w 4162401"/>
                <a:gd name="connsiteY128" fmla="*/ 2084978 h 8346397"/>
                <a:gd name="connsiteX129" fmla="*/ 1065458 w 4162401"/>
                <a:gd name="connsiteY129" fmla="*/ 2184990 h 8346397"/>
                <a:gd name="connsiteX130" fmla="*/ 977352 w 4162401"/>
                <a:gd name="connsiteY130" fmla="*/ 2273097 h 8346397"/>
                <a:gd name="connsiteX131" fmla="*/ 1120227 w 4162401"/>
                <a:gd name="connsiteY131" fmla="*/ 2335009 h 8346397"/>
                <a:gd name="connsiteX132" fmla="*/ 1170234 w 4162401"/>
                <a:gd name="connsiteY132" fmla="*/ 2370727 h 8346397"/>
                <a:gd name="connsiteX133" fmla="*/ 1222621 w 4162401"/>
                <a:gd name="connsiteY133" fmla="*/ 2387397 h 8346397"/>
                <a:gd name="connsiteX134" fmla="*/ 1272627 w 4162401"/>
                <a:gd name="connsiteY134" fmla="*/ 2437403 h 8346397"/>
                <a:gd name="connsiteX135" fmla="*/ 1329777 w 4162401"/>
                <a:gd name="connsiteY135" fmla="*/ 2458834 h 8346397"/>
                <a:gd name="connsiteX136" fmla="*/ 1422646 w 4162401"/>
                <a:gd name="connsiteY136" fmla="*/ 2535034 h 8346397"/>
                <a:gd name="connsiteX137" fmla="*/ 1508371 w 4162401"/>
                <a:gd name="connsiteY137" fmla="*/ 2568373 h 8346397"/>
                <a:gd name="connsiteX138" fmla="*/ 1641721 w 4162401"/>
                <a:gd name="connsiteY138" fmla="*/ 2716009 h 8346397"/>
                <a:gd name="connsiteX139" fmla="*/ 1725065 w 4162401"/>
                <a:gd name="connsiteY139" fmla="*/ 2870790 h 8346397"/>
                <a:gd name="connsiteX140" fmla="*/ 1850477 w 4162401"/>
                <a:gd name="connsiteY140" fmla="*/ 2931907 h 8346397"/>
                <a:gd name="connsiteX141" fmla="*/ 1896514 w 4162401"/>
                <a:gd name="connsiteY141" fmla="*/ 2977947 h 8346397"/>
                <a:gd name="connsiteX142" fmla="*/ 1927471 w 4162401"/>
                <a:gd name="connsiteY142" fmla="*/ 3082722 h 8346397"/>
                <a:gd name="connsiteX143" fmla="*/ 1989383 w 4162401"/>
                <a:gd name="connsiteY143" fmla="*/ 3185115 h 8346397"/>
                <a:gd name="connsiteX144" fmla="*/ 2051296 w 4162401"/>
                <a:gd name="connsiteY144" fmla="*/ 3223215 h 8346397"/>
                <a:gd name="connsiteX145" fmla="*/ 2182265 w 4162401"/>
                <a:gd name="connsiteY145" fmla="*/ 3370853 h 8346397"/>
                <a:gd name="connsiteX146" fmla="*/ 2325139 w 4162401"/>
                <a:gd name="connsiteY146" fmla="*/ 3447053 h 8346397"/>
                <a:gd name="connsiteX147" fmla="*/ 2384671 w 4162401"/>
                <a:gd name="connsiteY147" fmla="*/ 3532778 h 8346397"/>
                <a:gd name="connsiteX148" fmla="*/ 2432296 w 4162401"/>
                <a:gd name="connsiteY148" fmla="*/ 3599453 h 8346397"/>
                <a:gd name="connsiteX149" fmla="*/ 2479921 w 4162401"/>
                <a:gd name="connsiteY149" fmla="*/ 3589929 h 8346397"/>
                <a:gd name="connsiteX150" fmla="*/ 2484683 w 4162401"/>
                <a:gd name="connsiteY150" fmla="*/ 3742328 h 8346397"/>
                <a:gd name="connsiteX151" fmla="*/ 2537071 w 4162401"/>
                <a:gd name="connsiteY151" fmla="*/ 3835197 h 8346397"/>
                <a:gd name="connsiteX152" fmla="*/ 2529927 w 4162401"/>
                <a:gd name="connsiteY152" fmla="*/ 3873297 h 8346397"/>
                <a:gd name="connsiteX153" fmla="*/ 2598983 w 4162401"/>
                <a:gd name="connsiteY153" fmla="*/ 3909015 h 8346397"/>
                <a:gd name="connsiteX154" fmla="*/ 2656133 w 4162401"/>
                <a:gd name="connsiteY154" fmla="*/ 3854247 h 8346397"/>
                <a:gd name="connsiteX155" fmla="*/ 2689471 w 4162401"/>
                <a:gd name="connsiteY155" fmla="*/ 3937590 h 8346397"/>
                <a:gd name="connsiteX156" fmla="*/ 2734715 w 4162401"/>
                <a:gd name="connsiteY156" fmla="*/ 3982834 h 8346397"/>
                <a:gd name="connsiteX157" fmla="*/ 2808533 w 4162401"/>
                <a:gd name="connsiteY157" fmla="*/ 4006647 h 8346397"/>
                <a:gd name="connsiteX158" fmla="*/ 2860921 w 4162401"/>
                <a:gd name="connsiteY158" fmla="*/ 4075703 h 8346397"/>
                <a:gd name="connsiteX159" fmla="*/ 2946646 w 4162401"/>
                <a:gd name="connsiteY159" fmla="*/ 4130472 h 8346397"/>
                <a:gd name="connsiteX160" fmla="*/ 2999033 w 4162401"/>
                <a:gd name="connsiteY160" fmla="*/ 4163809 h 8346397"/>
                <a:gd name="connsiteX161" fmla="*/ 2870446 w 4162401"/>
                <a:gd name="connsiteY161" fmla="*/ 4256678 h 8346397"/>
                <a:gd name="connsiteX162" fmla="*/ 2868064 w 4162401"/>
                <a:gd name="connsiteY162" fmla="*/ 4311446 h 8346397"/>
                <a:gd name="connsiteX163" fmla="*/ 2970458 w 4162401"/>
                <a:gd name="connsiteY163" fmla="*/ 4428128 h 8346397"/>
                <a:gd name="connsiteX164" fmla="*/ 3065708 w 4162401"/>
                <a:gd name="connsiteY164" fmla="*/ 4490040 h 8346397"/>
                <a:gd name="connsiteX165" fmla="*/ 3096665 w 4162401"/>
                <a:gd name="connsiteY165" fmla="*/ 4528140 h 8346397"/>
                <a:gd name="connsiteX166" fmla="*/ 3082377 w 4162401"/>
                <a:gd name="connsiteY166" fmla="*/ 4609103 h 8346397"/>
                <a:gd name="connsiteX167" fmla="*/ 3077615 w 4162401"/>
                <a:gd name="connsiteY167" fmla="*/ 4692447 h 8346397"/>
                <a:gd name="connsiteX168" fmla="*/ 3034752 w 4162401"/>
                <a:gd name="connsiteY168" fmla="*/ 4701972 h 8346397"/>
                <a:gd name="connsiteX169" fmla="*/ 3008558 w 4162401"/>
                <a:gd name="connsiteY169" fmla="*/ 4718640 h 8346397"/>
                <a:gd name="connsiteX170" fmla="*/ 3053802 w 4162401"/>
                <a:gd name="connsiteY170" fmla="*/ 4795632 h 8346397"/>
                <a:gd name="connsiteX171" fmla="*/ 3037133 w 4162401"/>
                <a:gd name="connsiteY171" fmla="*/ 4868659 h 8346397"/>
                <a:gd name="connsiteX172" fmla="*/ 3020465 w 4162401"/>
                <a:gd name="connsiteY172" fmla="*/ 5004390 h 8346397"/>
                <a:gd name="connsiteX173" fmla="*/ 2982365 w 4162401"/>
                <a:gd name="connsiteY173" fmla="*/ 5044872 h 8346397"/>
                <a:gd name="connsiteX174" fmla="*/ 2965696 w 4162401"/>
                <a:gd name="connsiteY174" fmla="*/ 5166315 h 8346397"/>
                <a:gd name="connsiteX175" fmla="*/ 2937121 w 4162401"/>
                <a:gd name="connsiteY175" fmla="*/ 5285378 h 8346397"/>
                <a:gd name="connsiteX176" fmla="*/ 2989508 w 4162401"/>
                <a:gd name="connsiteY176" fmla="*/ 5302047 h 8346397"/>
                <a:gd name="connsiteX177" fmla="*/ 2987127 w 4162401"/>
                <a:gd name="connsiteY177" fmla="*/ 5347290 h 8346397"/>
                <a:gd name="connsiteX178" fmla="*/ 2984746 w 4162401"/>
                <a:gd name="connsiteY178" fmla="*/ 5402059 h 8346397"/>
                <a:gd name="connsiteX179" fmla="*/ 3041896 w 4162401"/>
                <a:gd name="connsiteY179" fmla="*/ 5471115 h 8346397"/>
                <a:gd name="connsiteX180" fmla="*/ 3089521 w 4162401"/>
                <a:gd name="connsiteY180" fmla="*/ 5597322 h 8346397"/>
                <a:gd name="connsiteX181" fmla="*/ 2996652 w 4162401"/>
                <a:gd name="connsiteY181" fmla="*/ 5887834 h 8346397"/>
                <a:gd name="connsiteX182" fmla="*/ 3018083 w 4162401"/>
                <a:gd name="connsiteY182" fmla="*/ 5942603 h 8346397"/>
                <a:gd name="connsiteX183" fmla="*/ 3044277 w 4162401"/>
                <a:gd name="connsiteY183" fmla="*/ 5994990 h 8346397"/>
                <a:gd name="connsiteX184" fmla="*/ 3049040 w 4162401"/>
                <a:gd name="connsiteY184" fmla="*/ 6099765 h 8346397"/>
                <a:gd name="connsiteX185" fmla="*/ 3028402 w 4162401"/>
                <a:gd name="connsiteY185" fmla="*/ 6195807 h 8346397"/>
                <a:gd name="connsiteX186" fmla="*/ 2956170 w 4162401"/>
                <a:gd name="connsiteY186" fmla="*/ 6259310 h 8346397"/>
                <a:gd name="connsiteX187" fmla="*/ 2920452 w 4162401"/>
                <a:gd name="connsiteY187" fmla="*/ 6240259 h 8346397"/>
                <a:gd name="connsiteX188" fmla="*/ 2849015 w 4162401"/>
                <a:gd name="connsiteY188" fmla="*/ 6252165 h 8346397"/>
                <a:gd name="connsiteX189" fmla="*/ 2713283 w 4162401"/>
                <a:gd name="connsiteY189" fmla="*/ 6364084 h 8346397"/>
                <a:gd name="connsiteX190" fmla="*/ 2606127 w 4162401"/>
                <a:gd name="connsiteY190" fmla="*/ 6349797 h 8346397"/>
                <a:gd name="connsiteX191" fmla="*/ 2575171 w 4162401"/>
                <a:gd name="connsiteY191" fmla="*/ 6378372 h 8346397"/>
                <a:gd name="connsiteX192" fmla="*/ 2508495 w 4162401"/>
                <a:gd name="connsiteY192" fmla="*/ 6423614 h 8346397"/>
                <a:gd name="connsiteX193" fmla="*/ 2391815 w 4162401"/>
                <a:gd name="connsiteY193" fmla="*/ 6411709 h 8346397"/>
                <a:gd name="connsiteX194" fmla="*/ 2368002 w 4162401"/>
                <a:gd name="connsiteY194" fmla="*/ 6528390 h 8346397"/>
                <a:gd name="connsiteX195" fmla="*/ 2363240 w 4162401"/>
                <a:gd name="connsiteY195" fmla="*/ 6564109 h 8346397"/>
                <a:gd name="connsiteX196" fmla="*/ 2339428 w 4162401"/>
                <a:gd name="connsiteY196" fmla="*/ 6583159 h 8346397"/>
                <a:gd name="connsiteX197" fmla="*/ 2141783 w 4162401"/>
                <a:gd name="connsiteY197" fmla="*/ 6535534 h 8346397"/>
                <a:gd name="connsiteX198" fmla="*/ 2103683 w 4162401"/>
                <a:gd name="connsiteY198" fmla="*/ 6587922 h 8346397"/>
                <a:gd name="connsiteX199" fmla="*/ 2072727 w 4162401"/>
                <a:gd name="connsiteY199" fmla="*/ 6683172 h 8346397"/>
                <a:gd name="connsiteX200" fmla="*/ 2039389 w 4162401"/>
                <a:gd name="connsiteY200" fmla="*/ 6747465 h 8346397"/>
                <a:gd name="connsiteX201" fmla="*/ 2051296 w 4162401"/>
                <a:gd name="connsiteY201" fmla="*/ 6809378 h 8346397"/>
                <a:gd name="connsiteX202" fmla="*/ 2184646 w 4162401"/>
                <a:gd name="connsiteY202" fmla="*/ 6921297 h 8346397"/>
                <a:gd name="connsiteX203" fmla="*/ 2253702 w 4162401"/>
                <a:gd name="connsiteY203" fmla="*/ 6954634 h 8346397"/>
                <a:gd name="connsiteX204" fmla="*/ 2237033 w 4162401"/>
                <a:gd name="connsiteY204" fmla="*/ 6978447 h 8346397"/>
                <a:gd name="connsiteX205" fmla="*/ 2201315 w 4162401"/>
                <a:gd name="connsiteY205" fmla="*/ 6997497 h 8346397"/>
                <a:gd name="connsiteX206" fmla="*/ 2234652 w 4162401"/>
                <a:gd name="connsiteY206" fmla="*/ 7073697 h 8346397"/>
                <a:gd name="connsiteX207" fmla="*/ 2203696 w 4162401"/>
                <a:gd name="connsiteY207" fmla="*/ 7095128 h 8346397"/>
                <a:gd name="connsiteX208" fmla="*/ 2098921 w 4162401"/>
                <a:gd name="connsiteY208" fmla="*/ 7033215 h 8346397"/>
                <a:gd name="connsiteX209" fmla="*/ 2056058 w 4162401"/>
                <a:gd name="connsiteY209" fmla="*/ 7059409 h 8346397"/>
                <a:gd name="connsiteX210" fmla="*/ 1996527 w 4162401"/>
                <a:gd name="connsiteY210" fmla="*/ 6957015 h 8346397"/>
                <a:gd name="connsiteX211" fmla="*/ 1879846 w 4162401"/>
                <a:gd name="connsiteY211" fmla="*/ 6983209 h 8346397"/>
                <a:gd name="connsiteX212" fmla="*/ 1815552 w 4162401"/>
                <a:gd name="connsiteY212" fmla="*/ 6987972 h 8346397"/>
                <a:gd name="connsiteX213" fmla="*/ 1765546 w 4162401"/>
                <a:gd name="connsiteY213" fmla="*/ 6983210 h 8346397"/>
                <a:gd name="connsiteX214" fmla="*/ 1708396 w 4162401"/>
                <a:gd name="connsiteY214" fmla="*/ 7028453 h 8346397"/>
                <a:gd name="connsiteX215" fmla="*/ 1529802 w 4162401"/>
                <a:gd name="connsiteY215" fmla="*/ 6987972 h 8346397"/>
                <a:gd name="connsiteX216" fmla="*/ 1553614 w 4162401"/>
                <a:gd name="connsiteY216" fmla="*/ 7114178 h 8346397"/>
                <a:gd name="connsiteX217" fmla="*/ 1477415 w 4162401"/>
                <a:gd name="connsiteY217" fmla="*/ 7159422 h 8346397"/>
                <a:gd name="connsiteX218" fmla="*/ 1415502 w 4162401"/>
                <a:gd name="connsiteY218" fmla="*/ 7226096 h 8346397"/>
                <a:gd name="connsiteX219" fmla="*/ 1265483 w 4162401"/>
                <a:gd name="connsiteY219" fmla="*/ 7218953 h 8346397"/>
                <a:gd name="connsiteX220" fmla="*/ 1213096 w 4162401"/>
                <a:gd name="connsiteY220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415752 w 4162401"/>
                <a:gd name="connsiteY10" fmla="*/ 4042363 h 8346397"/>
                <a:gd name="connsiteX11" fmla="*/ 3263352 w 4162401"/>
                <a:gd name="connsiteY11" fmla="*/ 3978070 h 8346397"/>
                <a:gd name="connsiteX12" fmla="*/ 3215727 w 4162401"/>
                <a:gd name="connsiteY12" fmla="*/ 3963782 h 8346397"/>
                <a:gd name="connsiteX13" fmla="*/ 3227633 w 4162401"/>
                <a:gd name="connsiteY13" fmla="*/ 3937588 h 8346397"/>
                <a:gd name="connsiteX14" fmla="*/ 3275259 w 4162401"/>
                <a:gd name="connsiteY14" fmla="*/ 3913776 h 8346397"/>
                <a:gd name="connsiteX15" fmla="*/ 3127621 w 4162401"/>
                <a:gd name="connsiteY15" fmla="*/ 3851863 h 8346397"/>
                <a:gd name="connsiteX16" fmla="*/ 2996652 w 4162401"/>
                <a:gd name="connsiteY16" fmla="*/ 3739945 h 8346397"/>
                <a:gd name="connsiteX17" fmla="*/ 2591839 w 4162401"/>
                <a:gd name="connsiteY17" fmla="*/ 3354183 h 8346397"/>
                <a:gd name="connsiteX18" fmla="*/ 2468015 w 4162401"/>
                <a:gd name="connsiteY18" fmla="*/ 3049382 h 8346397"/>
                <a:gd name="connsiteX19" fmla="*/ 2432296 w 4162401"/>
                <a:gd name="connsiteY19" fmla="*/ 2961276 h 8346397"/>
                <a:gd name="connsiteX20" fmla="*/ 2387052 w 4162401"/>
                <a:gd name="connsiteY20" fmla="*/ 2954132 h 8346397"/>
                <a:gd name="connsiteX21" fmla="*/ 2365621 w 4162401"/>
                <a:gd name="connsiteY21" fmla="*/ 2958895 h 8346397"/>
                <a:gd name="connsiteX22" fmla="*/ 2315615 w 4162401"/>
                <a:gd name="connsiteY22" fmla="*/ 2896982 h 8346397"/>
                <a:gd name="connsiteX23" fmla="*/ 2234652 w 4162401"/>
                <a:gd name="connsiteY23" fmla="*/ 2880313 h 8346397"/>
                <a:gd name="connsiteX24" fmla="*/ 2182265 w 4162401"/>
                <a:gd name="connsiteY24" fmla="*/ 2811257 h 8346397"/>
                <a:gd name="connsiteX25" fmla="*/ 2115590 w 4162401"/>
                <a:gd name="connsiteY25" fmla="*/ 2727913 h 8346397"/>
                <a:gd name="connsiteX26" fmla="*/ 2091777 w 4162401"/>
                <a:gd name="connsiteY26" fmla="*/ 2670763 h 8346397"/>
                <a:gd name="connsiteX27" fmla="*/ 2006845 w 4162401"/>
                <a:gd name="connsiteY27" fmla="*/ 2527095 h 8346397"/>
                <a:gd name="connsiteX28" fmla="*/ 1953665 w 4162401"/>
                <a:gd name="connsiteY28" fmla="*/ 2451688 h 8346397"/>
                <a:gd name="connsiteX29" fmla="*/ 2006052 w 4162401"/>
                <a:gd name="connsiteY29" fmla="*/ 2337388 h 8346397"/>
                <a:gd name="connsiteX30" fmla="*/ 2072727 w 4162401"/>
                <a:gd name="connsiteY30" fmla="*/ 2256426 h 8346397"/>
                <a:gd name="connsiteX31" fmla="*/ 2056058 w 4162401"/>
                <a:gd name="connsiteY31" fmla="*/ 2223088 h 8346397"/>
                <a:gd name="connsiteX32" fmla="*/ 2067965 w 4162401"/>
                <a:gd name="connsiteY32" fmla="*/ 2130220 h 8346397"/>
                <a:gd name="connsiteX33" fmla="*/ 2137021 w 4162401"/>
                <a:gd name="connsiteY33" fmla="*/ 1992107 h 8346397"/>
                <a:gd name="connsiteX34" fmla="*/ 2165596 w 4162401"/>
                <a:gd name="connsiteY34" fmla="*/ 1944482 h 8346397"/>
                <a:gd name="connsiteX35" fmla="*/ 2203696 w 4162401"/>
                <a:gd name="connsiteY35" fmla="*/ 1937338 h 8346397"/>
                <a:gd name="connsiteX36" fmla="*/ 2198933 w 4162401"/>
                <a:gd name="connsiteY36" fmla="*/ 1906382 h 8346397"/>
                <a:gd name="connsiteX37" fmla="*/ 2406102 w 4162401"/>
                <a:gd name="connsiteY37" fmla="*/ 1782557 h 8346397"/>
                <a:gd name="connsiteX38" fmla="*/ 2494208 w 4162401"/>
                <a:gd name="connsiteY38" fmla="*/ 1715882 h 8346397"/>
                <a:gd name="connsiteX39" fmla="*/ 2513258 w 4162401"/>
                <a:gd name="connsiteY39" fmla="*/ 1630157 h 8346397"/>
                <a:gd name="connsiteX40" fmla="*/ 2522784 w 4162401"/>
                <a:gd name="connsiteY40" fmla="*/ 1584913 h 8346397"/>
                <a:gd name="connsiteX41" fmla="*/ 2577552 w 4162401"/>
                <a:gd name="connsiteY41" fmla="*/ 1527763 h 8346397"/>
                <a:gd name="connsiteX42" fmla="*/ 2606127 w 4162401"/>
                <a:gd name="connsiteY42" fmla="*/ 1499188 h 8346397"/>
                <a:gd name="connsiteX43" fmla="*/ 2634702 w 4162401"/>
                <a:gd name="connsiteY43" fmla="*/ 1492045 h 8346397"/>
                <a:gd name="connsiteX44" fmla="*/ 2672802 w 4162401"/>
                <a:gd name="connsiteY44" fmla="*/ 1368220 h 8346397"/>
                <a:gd name="connsiteX45" fmla="*/ 2806153 w 4162401"/>
                <a:gd name="connsiteY45" fmla="*/ 1334883 h 8346397"/>
                <a:gd name="connsiteX46" fmla="*/ 2944265 w 4162401"/>
                <a:gd name="connsiteY46" fmla="*/ 1325357 h 8346397"/>
                <a:gd name="connsiteX47" fmla="*/ 2968077 w 4162401"/>
                <a:gd name="connsiteY47" fmla="*/ 1206295 h 8346397"/>
                <a:gd name="connsiteX48" fmla="*/ 3049040 w 4162401"/>
                <a:gd name="connsiteY48" fmla="*/ 1169783 h 8346397"/>
                <a:gd name="connsiteX49" fmla="*/ 3153814 w 4162401"/>
                <a:gd name="connsiteY49" fmla="*/ 1125332 h 8346397"/>
                <a:gd name="connsiteX50" fmla="*/ 3225252 w 4162401"/>
                <a:gd name="connsiteY50" fmla="*/ 1049132 h 8346397"/>
                <a:gd name="connsiteX51" fmla="*/ 3310977 w 4162401"/>
                <a:gd name="connsiteY51" fmla="*/ 996745 h 8346397"/>
                <a:gd name="connsiteX52" fmla="*/ 3056977 w 4162401"/>
                <a:gd name="connsiteY52" fmla="*/ 982457 h 8346397"/>
                <a:gd name="connsiteX53" fmla="*/ 2958552 w 4162401"/>
                <a:gd name="connsiteY53" fmla="*/ 976107 h 8346397"/>
                <a:gd name="connsiteX54" fmla="*/ 2926802 w 4162401"/>
                <a:gd name="connsiteY54" fmla="*/ 906257 h 8346397"/>
                <a:gd name="connsiteX55" fmla="*/ 2866477 w 4162401"/>
                <a:gd name="connsiteY55" fmla="*/ 893559 h 8346397"/>
                <a:gd name="connsiteX56" fmla="*/ 2799802 w 4162401"/>
                <a:gd name="connsiteY56" fmla="*/ 874507 h 8346397"/>
                <a:gd name="connsiteX57" fmla="*/ 2761702 w 4162401"/>
                <a:gd name="connsiteY57" fmla="*/ 807832 h 8346397"/>
                <a:gd name="connsiteX58" fmla="*/ 2609302 w 4162401"/>
                <a:gd name="connsiteY58" fmla="*/ 760207 h 8346397"/>
                <a:gd name="connsiteX59" fmla="*/ 2580727 w 4162401"/>
                <a:gd name="connsiteY59" fmla="*/ 604632 h 8346397"/>
                <a:gd name="connsiteX60" fmla="*/ 2526752 w 4162401"/>
                <a:gd name="connsiteY60" fmla="*/ 531609 h 8346397"/>
                <a:gd name="connsiteX61" fmla="*/ 2596602 w 4162401"/>
                <a:gd name="connsiteY61" fmla="*/ 407782 h 8346397"/>
                <a:gd name="connsiteX62" fmla="*/ 2629939 w 4162401"/>
                <a:gd name="connsiteY62" fmla="*/ 310947 h 8346397"/>
                <a:gd name="connsiteX63" fmla="*/ 2517227 w 4162401"/>
                <a:gd name="connsiteY63" fmla="*/ 239507 h 8346397"/>
                <a:gd name="connsiteX64" fmla="*/ 2402927 w 4162401"/>
                <a:gd name="connsiteY64" fmla="*/ 271257 h 8346397"/>
                <a:gd name="connsiteX65" fmla="*/ 2275927 w 4162401"/>
                <a:gd name="connsiteY65" fmla="*/ 198232 h 8346397"/>
                <a:gd name="connsiteX66" fmla="*/ 2133052 w 4162401"/>
                <a:gd name="connsiteY66" fmla="*/ 233157 h 8346397"/>
                <a:gd name="connsiteX67" fmla="*/ 1913977 w 4162401"/>
                <a:gd name="connsiteY67" fmla="*/ 36309 h 8346397"/>
                <a:gd name="connsiteX68" fmla="*/ 1777452 w 4162401"/>
                <a:gd name="connsiteY68" fmla="*/ 13289 h 8346397"/>
                <a:gd name="connsiteX69" fmla="*/ 1703633 w 4162401"/>
                <a:gd name="connsiteY69" fmla="*/ 41864 h 8346397"/>
                <a:gd name="connsiteX70" fmla="*/ 1615527 w 4162401"/>
                <a:gd name="connsiteY70" fmla="*/ 75203 h 8346397"/>
                <a:gd name="connsiteX71" fmla="*/ 1515515 w 4162401"/>
                <a:gd name="connsiteY71" fmla="*/ 129971 h 8346397"/>
                <a:gd name="connsiteX72" fmla="*/ 1525040 w 4162401"/>
                <a:gd name="connsiteY72" fmla="*/ 194264 h 8346397"/>
                <a:gd name="connsiteX73" fmla="*/ 1505990 w 4162401"/>
                <a:gd name="connsiteY73" fmla="*/ 251415 h 8346397"/>
                <a:gd name="connsiteX74" fmla="*/ 1413121 w 4162401"/>
                <a:gd name="connsiteY74" fmla="*/ 270464 h 8346397"/>
                <a:gd name="connsiteX75" fmla="*/ 1339302 w 4162401"/>
                <a:gd name="connsiteY75" fmla="*/ 306184 h 8346397"/>
                <a:gd name="connsiteX76" fmla="*/ 1260721 w 4162401"/>
                <a:gd name="connsiteY76" fmla="*/ 346665 h 8346397"/>
                <a:gd name="connsiteX77" fmla="*/ 1191665 w 4162401"/>
                <a:gd name="connsiteY77" fmla="*/ 272847 h 8346397"/>
                <a:gd name="connsiteX78" fmla="*/ 1082127 w 4162401"/>
                <a:gd name="connsiteY78" fmla="*/ 353809 h 8346397"/>
                <a:gd name="connsiteX79" fmla="*/ 1020215 w 4162401"/>
                <a:gd name="connsiteY79" fmla="*/ 420484 h 8346397"/>
                <a:gd name="connsiteX80" fmla="*/ 858290 w 4162401"/>
                <a:gd name="connsiteY80" fmla="*/ 301422 h 8346397"/>
                <a:gd name="connsiteX81" fmla="*/ 796377 w 4162401"/>
                <a:gd name="connsiteY81" fmla="*/ 406196 h 8346397"/>
                <a:gd name="connsiteX82" fmla="*/ 755896 w 4162401"/>
                <a:gd name="connsiteY82" fmla="*/ 341903 h 8346397"/>
                <a:gd name="connsiteX83" fmla="*/ 689221 w 4162401"/>
                <a:gd name="connsiteY83" fmla="*/ 270465 h 8346397"/>
                <a:gd name="connsiteX84" fmla="*/ 667790 w 4162401"/>
                <a:gd name="connsiteY84" fmla="*/ 313328 h 8346397"/>
                <a:gd name="connsiteX85" fmla="*/ 620165 w 4162401"/>
                <a:gd name="connsiteY85" fmla="*/ 382384 h 8346397"/>
                <a:gd name="connsiteX86" fmla="*/ 589208 w 4162401"/>
                <a:gd name="connsiteY86" fmla="*/ 396672 h 8346397"/>
                <a:gd name="connsiteX87" fmla="*/ 498721 w 4162401"/>
                <a:gd name="connsiteY87" fmla="*/ 482397 h 8346397"/>
                <a:gd name="connsiteX88" fmla="*/ 396327 w 4162401"/>
                <a:gd name="connsiteY88" fmla="*/ 380003 h 8346397"/>
                <a:gd name="connsiteX89" fmla="*/ 243927 w 4162401"/>
                <a:gd name="connsiteY89" fmla="*/ 294278 h 8346397"/>
                <a:gd name="connsiteX90" fmla="*/ 174871 w 4162401"/>
                <a:gd name="connsiteY90" fmla="*/ 327615 h 8346397"/>
                <a:gd name="connsiteX91" fmla="*/ 127246 w 4162401"/>
                <a:gd name="connsiteY91" fmla="*/ 410959 h 8346397"/>
                <a:gd name="connsiteX92" fmla="*/ 43902 w 4162401"/>
                <a:gd name="connsiteY92" fmla="*/ 472872 h 8346397"/>
                <a:gd name="connsiteX93" fmla="*/ 8183 w 4162401"/>
                <a:gd name="connsiteY93" fmla="*/ 484778 h 8346397"/>
                <a:gd name="connsiteX94" fmla="*/ 198683 w 4162401"/>
                <a:gd name="connsiteY94" fmla="*/ 689565 h 8346397"/>
                <a:gd name="connsiteX95" fmla="*/ 265359 w 4162401"/>
                <a:gd name="connsiteY95" fmla="*/ 706234 h 8346397"/>
                <a:gd name="connsiteX96" fmla="*/ 298697 w 4162401"/>
                <a:gd name="connsiteY96" fmla="*/ 730047 h 8346397"/>
                <a:gd name="connsiteX97" fmla="*/ 296315 w 4162401"/>
                <a:gd name="connsiteY97" fmla="*/ 901496 h 8346397"/>
                <a:gd name="connsiteX98" fmla="*/ 362990 w 4162401"/>
                <a:gd name="connsiteY98" fmla="*/ 906259 h 8346397"/>
                <a:gd name="connsiteX99" fmla="*/ 401090 w 4162401"/>
                <a:gd name="connsiteY99" fmla="*/ 856253 h 8346397"/>
                <a:gd name="connsiteX100" fmla="*/ 482052 w 4162401"/>
                <a:gd name="connsiteY100" fmla="*/ 894353 h 8346397"/>
                <a:gd name="connsiteX101" fmla="*/ 420140 w 4162401"/>
                <a:gd name="connsiteY101" fmla="*/ 1039609 h 8346397"/>
                <a:gd name="connsiteX102" fmla="*/ 434427 w 4162401"/>
                <a:gd name="connsiteY102" fmla="*/ 1087234 h 8346397"/>
                <a:gd name="connsiteX103" fmla="*/ 379658 w 4162401"/>
                <a:gd name="connsiteY103" fmla="*/ 1139622 h 8346397"/>
                <a:gd name="connsiteX104" fmla="*/ 415377 w 4162401"/>
                <a:gd name="connsiteY104" fmla="*/ 1168196 h 8346397"/>
                <a:gd name="connsiteX105" fmla="*/ 486815 w 4162401"/>
                <a:gd name="connsiteY105" fmla="*/ 1256303 h 8346397"/>
                <a:gd name="connsiteX106" fmla="*/ 527296 w 4162401"/>
                <a:gd name="connsiteY106" fmla="*/ 1344409 h 8346397"/>
                <a:gd name="connsiteX107" fmla="*/ 636833 w 4162401"/>
                <a:gd name="connsiteY107" fmla="*/ 1396797 h 8346397"/>
                <a:gd name="connsiteX108" fmla="*/ 746371 w 4162401"/>
                <a:gd name="connsiteY108" fmla="*/ 1420609 h 8346397"/>
                <a:gd name="connsiteX109" fmla="*/ 829715 w 4162401"/>
                <a:gd name="connsiteY109" fmla="*/ 1468234 h 8346397"/>
                <a:gd name="connsiteX110" fmla="*/ 913058 w 4162401"/>
                <a:gd name="connsiteY110" fmla="*/ 1442040 h 8346397"/>
                <a:gd name="connsiteX111" fmla="*/ 994021 w 4162401"/>
                <a:gd name="connsiteY111" fmla="*/ 1368222 h 8346397"/>
                <a:gd name="connsiteX112" fmla="*/ 1103558 w 4162401"/>
                <a:gd name="connsiteY112" fmla="*/ 1351553 h 8346397"/>
                <a:gd name="connsiteX113" fmla="*/ 1170233 w 4162401"/>
                <a:gd name="connsiteY113" fmla="*/ 1356315 h 8346397"/>
                <a:gd name="connsiteX114" fmla="*/ 1329777 w 4162401"/>
                <a:gd name="connsiteY114" fmla="*/ 1465853 h 8346397"/>
                <a:gd name="connsiteX115" fmla="*/ 1389308 w 4162401"/>
                <a:gd name="connsiteY115" fmla="*/ 1494428 h 8346397"/>
                <a:gd name="connsiteX116" fmla="*/ 1260721 w 4162401"/>
                <a:gd name="connsiteY116" fmla="*/ 1596822 h 8346397"/>
                <a:gd name="connsiteX117" fmla="*/ 1263102 w 4162401"/>
                <a:gd name="connsiteY117" fmla="*/ 1661115 h 8346397"/>
                <a:gd name="connsiteX118" fmla="*/ 1425027 w 4162401"/>
                <a:gd name="connsiteY118" fmla="*/ 1613490 h 8346397"/>
                <a:gd name="connsiteX119" fmla="*/ 1386927 w 4162401"/>
                <a:gd name="connsiteY119" fmla="*/ 1677784 h 8346397"/>
                <a:gd name="connsiteX120" fmla="*/ 1405977 w 4162401"/>
                <a:gd name="connsiteY120" fmla="*/ 1751603 h 8346397"/>
                <a:gd name="connsiteX121" fmla="*/ 1517896 w 4162401"/>
                <a:gd name="connsiteY121" fmla="*/ 1787322 h 8346397"/>
                <a:gd name="connsiteX122" fmla="*/ 1591715 w 4162401"/>
                <a:gd name="connsiteY122" fmla="*/ 1803990 h 8346397"/>
                <a:gd name="connsiteX123" fmla="*/ 1501227 w 4162401"/>
                <a:gd name="connsiteY123" fmla="*/ 1934959 h 8346397"/>
                <a:gd name="connsiteX124" fmla="*/ 1494083 w 4162401"/>
                <a:gd name="connsiteY124" fmla="*/ 1984965 h 8346397"/>
                <a:gd name="connsiteX125" fmla="*/ 1422646 w 4162401"/>
                <a:gd name="connsiteY125" fmla="*/ 2020684 h 8346397"/>
                <a:gd name="connsiteX126" fmla="*/ 1391690 w 4162401"/>
                <a:gd name="connsiteY126" fmla="*/ 2082597 h 8346397"/>
                <a:gd name="connsiteX127" fmla="*/ 1260721 w 4162401"/>
                <a:gd name="connsiteY127" fmla="*/ 2056403 h 8346397"/>
                <a:gd name="connsiteX128" fmla="*/ 1139277 w 4162401"/>
                <a:gd name="connsiteY128" fmla="*/ 2056402 h 8346397"/>
                <a:gd name="connsiteX129" fmla="*/ 1072602 w 4162401"/>
                <a:gd name="connsiteY129" fmla="*/ 2084978 h 8346397"/>
                <a:gd name="connsiteX130" fmla="*/ 1065458 w 4162401"/>
                <a:gd name="connsiteY130" fmla="*/ 2184990 h 8346397"/>
                <a:gd name="connsiteX131" fmla="*/ 977352 w 4162401"/>
                <a:gd name="connsiteY131" fmla="*/ 2273097 h 8346397"/>
                <a:gd name="connsiteX132" fmla="*/ 1120227 w 4162401"/>
                <a:gd name="connsiteY132" fmla="*/ 2335009 h 8346397"/>
                <a:gd name="connsiteX133" fmla="*/ 1170234 w 4162401"/>
                <a:gd name="connsiteY133" fmla="*/ 2370727 h 8346397"/>
                <a:gd name="connsiteX134" fmla="*/ 1222621 w 4162401"/>
                <a:gd name="connsiteY134" fmla="*/ 2387397 h 8346397"/>
                <a:gd name="connsiteX135" fmla="*/ 1272627 w 4162401"/>
                <a:gd name="connsiteY135" fmla="*/ 2437403 h 8346397"/>
                <a:gd name="connsiteX136" fmla="*/ 1329777 w 4162401"/>
                <a:gd name="connsiteY136" fmla="*/ 2458834 h 8346397"/>
                <a:gd name="connsiteX137" fmla="*/ 1422646 w 4162401"/>
                <a:gd name="connsiteY137" fmla="*/ 2535034 h 8346397"/>
                <a:gd name="connsiteX138" fmla="*/ 1508371 w 4162401"/>
                <a:gd name="connsiteY138" fmla="*/ 2568373 h 8346397"/>
                <a:gd name="connsiteX139" fmla="*/ 1641721 w 4162401"/>
                <a:gd name="connsiteY139" fmla="*/ 2716009 h 8346397"/>
                <a:gd name="connsiteX140" fmla="*/ 1725065 w 4162401"/>
                <a:gd name="connsiteY140" fmla="*/ 2870790 h 8346397"/>
                <a:gd name="connsiteX141" fmla="*/ 1850477 w 4162401"/>
                <a:gd name="connsiteY141" fmla="*/ 2931907 h 8346397"/>
                <a:gd name="connsiteX142" fmla="*/ 1896514 w 4162401"/>
                <a:gd name="connsiteY142" fmla="*/ 2977947 h 8346397"/>
                <a:gd name="connsiteX143" fmla="*/ 1927471 w 4162401"/>
                <a:gd name="connsiteY143" fmla="*/ 3082722 h 8346397"/>
                <a:gd name="connsiteX144" fmla="*/ 1989383 w 4162401"/>
                <a:gd name="connsiteY144" fmla="*/ 3185115 h 8346397"/>
                <a:gd name="connsiteX145" fmla="*/ 2051296 w 4162401"/>
                <a:gd name="connsiteY145" fmla="*/ 3223215 h 8346397"/>
                <a:gd name="connsiteX146" fmla="*/ 2182265 w 4162401"/>
                <a:gd name="connsiteY146" fmla="*/ 3370853 h 8346397"/>
                <a:gd name="connsiteX147" fmla="*/ 2325139 w 4162401"/>
                <a:gd name="connsiteY147" fmla="*/ 3447053 h 8346397"/>
                <a:gd name="connsiteX148" fmla="*/ 2384671 w 4162401"/>
                <a:gd name="connsiteY148" fmla="*/ 3532778 h 8346397"/>
                <a:gd name="connsiteX149" fmla="*/ 2432296 w 4162401"/>
                <a:gd name="connsiteY149" fmla="*/ 3599453 h 8346397"/>
                <a:gd name="connsiteX150" fmla="*/ 2479921 w 4162401"/>
                <a:gd name="connsiteY150" fmla="*/ 3589929 h 8346397"/>
                <a:gd name="connsiteX151" fmla="*/ 2484683 w 4162401"/>
                <a:gd name="connsiteY151" fmla="*/ 3742328 h 8346397"/>
                <a:gd name="connsiteX152" fmla="*/ 2537071 w 4162401"/>
                <a:gd name="connsiteY152" fmla="*/ 3835197 h 8346397"/>
                <a:gd name="connsiteX153" fmla="*/ 2529927 w 4162401"/>
                <a:gd name="connsiteY153" fmla="*/ 3873297 h 8346397"/>
                <a:gd name="connsiteX154" fmla="*/ 2598983 w 4162401"/>
                <a:gd name="connsiteY154" fmla="*/ 3909015 h 8346397"/>
                <a:gd name="connsiteX155" fmla="*/ 2656133 w 4162401"/>
                <a:gd name="connsiteY155" fmla="*/ 3854247 h 8346397"/>
                <a:gd name="connsiteX156" fmla="*/ 2689471 w 4162401"/>
                <a:gd name="connsiteY156" fmla="*/ 3937590 h 8346397"/>
                <a:gd name="connsiteX157" fmla="*/ 2734715 w 4162401"/>
                <a:gd name="connsiteY157" fmla="*/ 3982834 h 8346397"/>
                <a:gd name="connsiteX158" fmla="*/ 2808533 w 4162401"/>
                <a:gd name="connsiteY158" fmla="*/ 4006647 h 8346397"/>
                <a:gd name="connsiteX159" fmla="*/ 2860921 w 4162401"/>
                <a:gd name="connsiteY159" fmla="*/ 4075703 h 8346397"/>
                <a:gd name="connsiteX160" fmla="*/ 2946646 w 4162401"/>
                <a:gd name="connsiteY160" fmla="*/ 4130472 h 8346397"/>
                <a:gd name="connsiteX161" fmla="*/ 2999033 w 4162401"/>
                <a:gd name="connsiteY161" fmla="*/ 4163809 h 8346397"/>
                <a:gd name="connsiteX162" fmla="*/ 2870446 w 4162401"/>
                <a:gd name="connsiteY162" fmla="*/ 4256678 h 8346397"/>
                <a:gd name="connsiteX163" fmla="*/ 2868064 w 4162401"/>
                <a:gd name="connsiteY163" fmla="*/ 4311446 h 8346397"/>
                <a:gd name="connsiteX164" fmla="*/ 2970458 w 4162401"/>
                <a:gd name="connsiteY164" fmla="*/ 4428128 h 8346397"/>
                <a:gd name="connsiteX165" fmla="*/ 3065708 w 4162401"/>
                <a:gd name="connsiteY165" fmla="*/ 4490040 h 8346397"/>
                <a:gd name="connsiteX166" fmla="*/ 3096665 w 4162401"/>
                <a:gd name="connsiteY166" fmla="*/ 4528140 h 8346397"/>
                <a:gd name="connsiteX167" fmla="*/ 3082377 w 4162401"/>
                <a:gd name="connsiteY167" fmla="*/ 4609103 h 8346397"/>
                <a:gd name="connsiteX168" fmla="*/ 3077615 w 4162401"/>
                <a:gd name="connsiteY168" fmla="*/ 4692447 h 8346397"/>
                <a:gd name="connsiteX169" fmla="*/ 3034752 w 4162401"/>
                <a:gd name="connsiteY169" fmla="*/ 4701972 h 8346397"/>
                <a:gd name="connsiteX170" fmla="*/ 3008558 w 4162401"/>
                <a:gd name="connsiteY170" fmla="*/ 4718640 h 8346397"/>
                <a:gd name="connsiteX171" fmla="*/ 3053802 w 4162401"/>
                <a:gd name="connsiteY171" fmla="*/ 4795632 h 8346397"/>
                <a:gd name="connsiteX172" fmla="*/ 3037133 w 4162401"/>
                <a:gd name="connsiteY172" fmla="*/ 4868659 h 8346397"/>
                <a:gd name="connsiteX173" fmla="*/ 3020465 w 4162401"/>
                <a:gd name="connsiteY173" fmla="*/ 5004390 h 8346397"/>
                <a:gd name="connsiteX174" fmla="*/ 2982365 w 4162401"/>
                <a:gd name="connsiteY174" fmla="*/ 5044872 h 8346397"/>
                <a:gd name="connsiteX175" fmla="*/ 2965696 w 4162401"/>
                <a:gd name="connsiteY175" fmla="*/ 5166315 h 8346397"/>
                <a:gd name="connsiteX176" fmla="*/ 2937121 w 4162401"/>
                <a:gd name="connsiteY176" fmla="*/ 5285378 h 8346397"/>
                <a:gd name="connsiteX177" fmla="*/ 2989508 w 4162401"/>
                <a:gd name="connsiteY177" fmla="*/ 5302047 h 8346397"/>
                <a:gd name="connsiteX178" fmla="*/ 2987127 w 4162401"/>
                <a:gd name="connsiteY178" fmla="*/ 5347290 h 8346397"/>
                <a:gd name="connsiteX179" fmla="*/ 2984746 w 4162401"/>
                <a:gd name="connsiteY179" fmla="*/ 5402059 h 8346397"/>
                <a:gd name="connsiteX180" fmla="*/ 3041896 w 4162401"/>
                <a:gd name="connsiteY180" fmla="*/ 5471115 h 8346397"/>
                <a:gd name="connsiteX181" fmla="*/ 3089521 w 4162401"/>
                <a:gd name="connsiteY181" fmla="*/ 5597322 h 8346397"/>
                <a:gd name="connsiteX182" fmla="*/ 2996652 w 4162401"/>
                <a:gd name="connsiteY182" fmla="*/ 5887834 h 8346397"/>
                <a:gd name="connsiteX183" fmla="*/ 3018083 w 4162401"/>
                <a:gd name="connsiteY183" fmla="*/ 5942603 h 8346397"/>
                <a:gd name="connsiteX184" fmla="*/ 3044277 w 4162401"/>
                <a:gd name="connsiteY184" fmla="*/ 5994990 h 8346397"/>
                <a:gd name="connsiteX185" fmla="*/ 3049040 w 4162401"/>
                <a:gd name="connsiteY185" fmla="*/ 6099765 h 8346397"/>
                <a:gd name="connsiteX186" fmla="*/ 3028402 w 4162401"/>
                <a:gd name="connsiteY186" fmla="*/ 6195807 h 8346397"/>
                <a:gd name="connsiteX187" fmla="*/ 2956170 w 4162401"/>
                <a:gd name="connsiteY187" fmla="*/ 6259310 h 8346397"/>
                <a:gd name="connsiteX188" fmla="*/ 2920452 w 4162401"/>
                <a:gd name="connsiteY188" fmla="*/ 6240259 h 8346397"/>
                <a:gd name="connsiteX189" fmla="*/ 2849015 w 4162401"/>
                <a:gd name="connsiteY189" fmla="*/ 6252165 h 8346397"/>
                <a:gd name="connsiteX190" fmla="*/ 2713283 w 4162401"/>
                <a:gd name="connsiteY190" fmla="*/ 6364084 h 8346397"/>
                <a:gd name="connsiteX191" fmla="*/ 2606127 w 4162401"/>
                <a:gd name="connsiteY191" fmla="*/ 6349797 h 8346397"/>
                <a:gd name="connsiteX192" fmla="*/ 2575171 w 4162401"/>
                <a:gd name="connsiteY192" fmla="*/ 6378372 h 8346397"/>
                <a:gd name="connsiteX193" fmla="*/ 2508495 w 4162401"/>
                <a:gd name="connsiteY193" fmla="*/ 6423614 h 8346397"/>
                <a:gd name="connsiteX194" fmla="*/ 2391815 w 4162401"/>
                <a:gd name="connsiteY194" fmla="*/ 6411709 h 8346397"/>
                <a:gd name="connsiteX195" fmla="*/ 2368002 w 4162401"/>
                <a:gd name="connsiteY195" fmla="*/ 6528390 h 8346397"/>
                <a:gd name="connsiteX196" fmla="*/ 2363240 w 4162401"/>
                <a:gd name="connsiteY196" fmla="*/ 6564109 h 8346397"/>
                <a:gd name="connsiteX197" fmla="*/ 2339428 w 4162401"/>
                <a:gd name="connsiteY197" fmla="*/ 6583159 h 8346397"/>
                <a:gd name="connsiteX198" fmla="*/ 2141783 w 4162401"/>
                <a:gd name="connsiteY198" fmla="*/ 6535534 h 8346397"/>
                <a:gd name="connsiteX199" fmla="*/ 2103683 w 4162401"/>
                <a:gd name="connsiteY199" fmla="*/ 6587922 h 8346397"/>
                <a:gd name="connsiteX200" fmla="*/ 2072727 w 4162401"/>
                <a:gd name="connsiteY200" fmla="*/ 6683172 h 8346397"/>
                <a:gd name="connsiteX201" fmla="*/ 2039389 w 4162401"/>
                <a:gd name="connsiteY201" fmla="*/ 6747465 h 8346397"/>
                <a:gd name="connsiteX202" fmla="*/ 2051296 w 4162401"/>
                <a:gd name="connsiteY202" fmla="*/ 6809378 h 8346397"/>
                <a:gd name="connsiteX203" fmla="*/ 2184646 w 4162401"/>
                <a:gd name="connsiteY203" fmla="*/ 6921297 h 8346397"/>
                <a:gd name="connsiteX204" fmla="*/ 2253702 w 4162401"/>
                <a:gd name="connsiteY204" fmla="*/ 6954634 h 8346397"/>
                <a:gd name="connsiteX205" fmla="*/ 2237033 w 4162401"/>
                <a:gd name="connsiteY205" fmla="*/ 6978447 h 8346397"/>
                <a:gd name="connsiteX206" fmla="*/ 2201315 w 4162401"/>
                <a:gd name="connsiteY206" fmla="*/ 6997497 h 8346397"/>
                <a:gd name="connsiteX207" fmla="*/ 2234652 w 4162401"/>
                <a:gd name="connsiteY207" fmla="*/ 7073697 h 8346397"/>
                <a:gd name="connsiteX208" fmla="*/ 2203696 w 4162401"/>
                <a:gd name="connsiteY208" fmla="*/ 7095128 h 8346397"/>
                <a:gd name="connsiteX209" fmla="*/ 2098921 w 4162401"/>
                <a:gd name="connsiteY209" fmla="*/ 7033215 h 8346397"/>
                <a:gd name="connsiteX210" fmla="*/ 2056058 w 4162401"/>
                <a:gd name="connsiteY210" fmla="*/ 7059409 h 8346397"/>
                <a:gd name="connsiteX211" fmla="*/ 1996527 w 4162401"/>
                <a:gd name="connsiteY211" fmla="*/ 6957015 h 8346397"/>
                <a:gd name="connsiteX212" fmla="*/ 1879846 w 4162401"/>
                <a:gd name="connsiteY212" fmla="*/ 6983209 h 8346397"/>
                <a:gd name="connsiteX213" fmla="*/ 1815552 w 4162401"/>
                <a:gd name="connsiteY213" fmla="*/ 6987972 h 8346397"/>
                <a:gd name="connsiteX214" fmla="*/ 1765546 w 4162401"/>
                <a:gd name="connsiteY214" fmla="*/ 6983210 h 8346397"/>
                <a:gd name="connsiteX215" fmla="*/ 1708396 w 4162401"/>
                <a:gd name="connsiteY215" fmla="*/ 7028453 h 8346397"/>
                <a:gd name="connsiteX216" fmla="*/ 1529802 w 4162401"/>
                <a:gd name="connsiteY216" fmla="*/ 6987972 h 8346397"/>
                <a:gd name="connsiteX217" fmla="*/ 1553614 w 4162401"/>
                <a:gd name="connsiteY217" fmla="*/ 7114178 h 8346397"/>
                <a:gd name="connsiteX218" fmla="*/ 1477415 w 4162401"/>
                <a:gd name="connsiteY218" fmla="*/ 7159422 h 8346397"/>
                <a:gd name="connsiteX219" fmla="*/ 1415502 w 4162401"/>
                <a:gd name="connsiteY219" fmla="*/ 7226096 h 8346397"/>
                <a:gd name="connsiteX220" fmla="*/ 1265483 w 4162401"/>
                <a:gd name="connsiteY220" fmla="*/ 7218953 h 8346397"/>
                <a:gd name="connsiteX221" fmla="*/ 1213096 w 4162401"/>
                <a:gd name="connsiteY221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415752 w 4162401"/>
                <a:gd name="connsiteY10" fmla="*/ 4042363 h 8346397"/>
                <a:gd name="connsiteX11" fmla="*/ 3263352 w 4162401"/>
                <a:gd name="connsiteY11" fmla="*/ 3978070 h 8346397"/>
                <a:gd name="connsiteX12" fmla="*/ 3215727 w 4162401"/>
                <a:gd name="connsiteY12" fmla="*/ 3963782 h 8346397"/>
                <a:gd name="connsiteX13" fmla="*/ 3227633 w 4162401"/>
                <a:gd name="connsiteY13" fmla="*/ 3937588 h 8346397"/>
                <a:gd name="connsiteX14" fmla="*/ 3275259 w 4162401"/>
                <a:gd name="connsiteY14" fmla="*/ 3913776 h 8346397"/>
                <a:gd name="connsiteX15" fmla="*/ 3127621 w 4162401"/>
                <a:gd name="connsiteY15" fmla="*/ 3851863 h 8346397"/>
                <a:gd name="connsiteX16" fmla="*/ 2996652 w 4162401"/>
                <a:gd name="connsiteY16" fmla="*/ 3739945 h 8346397"/>
                <a:gd name="connsiteX17" fmla="*/ 2591839 w 4162401"/>
                <a:gd name="connsiteY17" fmla="*/ 3354183 h 8346397"/>
                <a:gd name="connsiteX18" fmla="*/ 2468015 w 4162401"/>
                <a:gd name="connsiteY18" fmla="*/ 3049382 h 8346397"/>
                <a:gd name="connsiteX19" fmla="*/ 2432296 w 4162401"/>
                <a:gd name="connsiteY19" fmla="*/ 2961276 h 8346397"/>
                <a:gd name="connsiteX20" fmla="*/ 2387052 w 4162401"/>
                <a:gd name="connsiteY20" fmla="*/ 2954132 h 8346397"/>
                <a:gd name="connsiteX21" fmla="*/ 2365621 w 4162401"/>
                <a:gd name="connsiteY21" fmla="*/ 2958895 h 8346397"/>
                <a:gd name="connsiteX22" fmla="*/ 2315615 w 4162401"/>
                <a:gd name="connsiteY22" fmla="*/ 2896982 h 8346397"/>
                <a:gd name="connsiteX23" fmla="*/ 2234652 w 4162401"/>
                <a:gd name="connsiteY23" fmla="*/ 2880313 h 8346397"/>
                <a:gd name="connsiteX24" fmla="*/ 2182265 w 4162401"/>
                <a:gd name="connsiteY24" fmla="*/ 2811257 h 8346397"/>
                <a:gd name="connsiteX25" fmla="*/ 2115590 w 4162401"/>
                <a:gd name="connsiteY25" fmla="*/ 2727913 h 8346397"/>
                <a:gd name="connsiteX26" fmla="*/ 2091777 w 4162401"/>
                <a:gd name="connsiteY26" fmla="*/ 2670763 h 8346397"/>
                <a:gd name="connsiteX27" fmla="*/ 2006845 w 4162401"/>
                <a:gd name="connsiteY27" fmla="*/ 2527095 h 8346397"/>
                <a:gd name="connsiteX28" fmla="*/ 1953665 w 4162401"/>
                <a:gd name="connsiteY28" fmla="*/ 2451688 h 8346397"/>
                <a:gd name="connsiteX29" fmla="*/ 2006052 w 4162401"/>
                <a:gd name="connsiteY29" fmla="*/ 2337388 h 8346397"/>
                <a:gd name="connsiteX30" fmla="*/ 2072727 w 4162401"/>
                <a:gd name="connsiteY30" fmla="*/ 2256426 h 8346397"/>
                <a:gd name="connsiteX31" fmla="*/ 2056058 w 4162401"/>
                <a:gd name="connsiteY31" fmla="*/ 2223088 h 8346397"/>
                <a:gd name="connsiteX32" fmla="*/ 2067965 w 4162401"/>
                <a:gd name="connsiteY32" fmla="*/ 2130220 h 8346397"/>
                <a:gd name="connsiteX33" fmla="*/ 2137021 w 4162401"/>
                <a:gd name="connsiteY33" fmla="*/ 1992107 h 8346397"/>
                <a:gd name="connsiteX34" fmla="*/ 2165596 w 4162401"/>
                <a:gd name="connsiteY34" fmla="*/ 1944482 h 8346397"/>
                <a:gd name="connsiteX35" fmla="*/ 2203696 w 4162401"/>
                <a:gd name="connsiteY35" fmla="*/ 1937338 h 8346397"/>
                <a:gd name="connsiteX36" fmla="*/ 2198933 w 4162401"/>
                <a:gd name="connsiteY36" fmla="*/ 1906382 h 8346397"/>
                <a:gd name="connsiteX37" fmla="*/ 2406102 w 4162401"/>
                <a:gd name="connsiteY37" fmla="*/ 1782557 h 8346397"/>
                <a:gd name="connsiteX38" fmla="*/ 2494208 w 4162401"/>
                <a:gd name="connsiteY38" fmla="*/ 1715882 h 8346397"/>
                <a:gd name="connsiteX39" fmla="*/ 2513258 w 4162401"/>
                <a:gd name="connsiteY39" fmla="*/ 1630157 h 8346397"/>
                <a:gd name="connsiteX40" fmla="*/ 2522784 w 4162401"/>
                <a:gd name="connsiteY40" fmla="*/ 1584913 h 8346397"/>
                <a:gd name="connsiteX41" fmla="*/ 2577552 w 4162401"/>
                <a:gd name="connsiteY41" fmla="*/ 1527763 h 8346397"/>
                <a:gd name="connsiteX42" fmla="*/ 2606127 w 4162401"/>
                <a:gd name="connsiteY42" fmla="*/ 1499188 h 8346397"/>
                <a:gd name="connsiteX43" fmla="*/ 2634702 w 4162401"/>
                <a:gd name="connsiteY43" fmla="*/ 1492045 h 8346397"/>
                <a:gd name="connsiteX44" fmla="*/ 2672802 w 4162401"/>
                <a:gd name="connsiteY44" fmla="*/ 1368220 h 8346397"/>
                <a:gd name="connsiteX45" fmla="*/ 2806153 w 4162401"/>
                <a:gd name="connsiteY45" fmla="*/ 1334883 h 8346397"/>
                <a:gd name="connsiteX46" fmla="*/ 2944265 w 4162401"/>
                <a:gd name="connsiteY46" fmla="*/ 1325357 h 8346397"/>
                <a:gd name="connsiteX47" fmla="*/ 2968077 w 4162401"/>
                <a:gd name="connsiteY47" fmla="*/ 1206295 h 8346397"/>
                <a:gd name="connsiteX48" fmla="*/ 3049040 w 4162401"/>
                <a:gd name="connsiteY48" fmla="*/ 1169783 h 8346397"/>
                <a:gd name="connsiteX49" fmla="*/ 3153814 w 4162401"/>
                <a:gd name="connsiteY49" fmla="*/ 1125332 h 8346397"/>
                <a:gd name="connsiteX50" fmla="*/ 3225252 w 4162401"/>
                <a:gd name="connsiteY50" fmla="*/ 1049132 h 8346397"/>
                <a:gd name="connsiteX51" fmla="*/ 3310977 w 4162401"/>
                <a:gd name="connsiteY51" fmla="*/ 996745 h 8346397"/>
                <a:gd name="connsiteX52" fmla="*/ 3056977 w 4162401"/>
                <a:gd name="connsiteY52" fmla="*/ 982457 h 8346397"/>
                <a:gd name="connsiteX53" fmla="*/ 2958552 w 4162401"/>
                <a:gd name="connsiteY53" fmla="*/ 976107 h 8346397"/>
                <a:gd name="connsiteX54" fmla="*/ 2926802 w 4162401"/>
                <a:gd name="connsiteY54" fmla="*/ 906257 h 8346397"/>
                <a:gd name="connsiteX55" fmla="*/ 2866477 w 4162401"/>
                <a:gd name="connsiteY55" fmla="*/ 893559 h 8346397"/>
                <a:gd name="connsiteX56" fmla="*/ 2799802 w 4162401"/>
                <a:gd name="connsiteY56" fmla="*/ 874507 h 8346397"/>
                <a:gd name="connsiteX57" fmla="*/ 2761702 w 4162401"/>
                <a:gd name="connsiteY57" fmla="*/ 807832 h 8346397"/>
                <a:gd name="connsiteX58" fmla="*/ 2609302 w 4162401"/>
                <a:gd name="connsiteY58" fmla="*/ 760207 h 8346397"/>
                <a:gd name="connsiteX59" fmla="*/ 2580727 w 4162401"/>
                <a:gd name="connsiteY59" fmla="*/ 604632 h 8346397"/>
                <a:gd name="connsiteX60" fmla="*/ 2526752 w 4162401"/>
                <a:gd name="connsiteY60" fmla="*/ 531609 h 8346397"/>
                <a:gd name="connsiteX61" fmla="*/ 2596602 w 4162401"/>
                <a:gd name="connsiteY61" fmla="*/ 407782 h 8346397"/>
                <a:gd name="connsiteX62" fmla="*/ 2629939 w 4162401"/>
                <a:gd name="connsiteY62" fmla="*/ 310947 h 8346397"/>
                <a:gd name="connsiteX63" fmla="*/ 2517227 w 4162401"/>
                <a:gd name="connsiteY63" fmla="*/ 239507 h 8346397"/>
                <a:gd name="connsiteX64" fmla="*/ 2402927 w 4162401"/>
                <a:gd name="connsiteY64" fmla="*/ 271257 h 8346397"/>
                <a:gd name="connsiteX65" fmla="*/ 2275927 w 4162401"/>
                <a:gd name="connsiteY65" fmla="*/ 198232 h 8346397"/>
                <a:gd name="connsiteX66" fmla="*/ 2133052 w 4162401"/>
                <a:gd name="connsiteY66" fmla="*/ 233157 h 8346397"/>
                <a:gd name="connsiteX67" fmla="*/ 1913977 w 4162401"/>
                <a:gd name="connsiteY67" fmla="*/ 36309 h 8346397"/>
                <a:gd name="connsiteX68" fmla="*/ 1777452 w 4162401"/>
                <a:gd name="connsiteY68" fmla="*/ 13289 h 8346397"/>
                <a:gd name="connsiteX69" fmla="*/ 1703633 w 4162401"/>
                <a:gd name="connsiteY69" fmla="*/ 41864 h 8346397"/>
                <a:gd name="connsiteX70" fmla="*/ 1615527 w 4162401"/>
                <a:gd name="connsiteY70" fmla="*/ 75203 h 8346397"/>
                <a:gd name="connsiteX71" fmla="*/ 1515515 w 4162401"/>
                <a:gd name="connsiteY71" fmla="*/ 129971 h 8346397"/>
                <a:gd name="connsiteX72" fmla="*/ 1525040 w 4162401"/>
                <a:gd name="connsiteY72" fmla="*/ 194264 h 8346397"/>
                <a:gd name="connsiteX73" fmla="*/ 1505990 w 4162401"/>
                <a:gd name="connsiteY73" fmla="*/ 251415 h 8346397"/>
                <a:gd name="connsiteX74" fmla="*/ 1413121 w 4162401"/>
                <a:gd name="connsiteY74" fmla="*/ 270464 h 8346397"/>
                <a:gd name="connsiteX75" fmla="*/ 1339302 w 4162401"/>
                <a:gd name="connsiteY75" fmla="*/ 306184 h 8346397"/>
                <a:gd name="connsiteX76" fmla="*/ 1260721 w 4162401"/>
                <a:gd name="connsiteY76" fmla="*/ 346665 h 8346397"/>
                <a:gd name="connsiteX77" fmla="*/ 1191665 w 4162401"/>
                <a:gd name="connsiteY77" fmla="*/ 272847 h 8346397"/>
                <a:gd name="connsiteX78" fmla="*/ 1082127 w 4162401"/>
                <a:gd name="connsiteY78" fmla="*/ 353809 h 8346397"/>
                <a:gd name="connsiteX79" fmla="*/ 1020215 w 4162401"/>
                <a:gd name="connsiteY79" fmla="*/ 420484 h 8346397"/>
                <a:gd name="connsiteX80" fmla="*/ 858290 w 4162401"/>
                <a:gd name="connsiteY80" fmla="*/ 301422 h 8346397"/>
                <a:gd name="connsiteX81" fmla="*/ 796377 w 4162401"/>
                <a:gd name="connsiteY81" fmla="*/ 406196 h 8346397"/>
                <a:gd name="connsiteX82" fmla="*/ 755896 w 4162401"/>
                <a:gd name="connsiteY82" fmla="*/ 341903 h 8346397"/>
                <a:gd name="connsiteX83" fmla="*/ 689221 w 4162401"/>
                <a:gd name="connsiteY83" fmla="*/ 270465 h 8346397"/>
                <a:gd name="connsiteX84" fmla="*/ 667790 w 4162401"/>
                <a:gd name="connsiteY84" fmla="*/ 313328 h 8346397"/>
                <a:gd name="connsiteX85" fmla="*/ 620165 w 4162401"/>
                <a:gd name="connsiteY85" fmla="*/ 382384 h 8346397"/>
                <a:gd name="connsiteX86" fmla="*/ 589208 w 4162401"/>
                <a:gd name="connsiteY86" fmla="*/ 396672 h 8346397"/>
                <a:gd name="connsiteX87" fmla="*/ 498721 w 4162401"/>
                <a:gd name="connsiteY87" fmla="*/ 482397 h 8346397"/>
                <a:gd name="connsiteX88" fmla="*/ 396327 w 4162401"/>
                <a:gd name="connsiteY88" fmla="*/ 380003 h 8346397"/>
                <a:gd name="connsiteX89" fmla="*/ 243927 w 4162401"/>
                <a:gd name="connsiteY89" fmla="*/ 294278 h 8346397"/>
                <a:gd name="connsiteX90" fmla="*/ 174871 w 4162401"/>
                <a:gd name="connsiteY90" fmla="*/ 327615 h 8346397"/>
                <a:gd name="connsiteX91" fmla="*/ 127246 w 4162401"/>
                <a:gd name="connsiteY91" fmla="*/ 410959 h 8346397"/>
                <a:gd name="connsiteX92" fmla="*/ 43902 w 4162401"/>
                <a:gd name="connsiteY92" fmla="*/ 472872 h 8346397"/>
                <a:gd name="connsiteX93" fmla="*/ 8183 w 4162401"/>
                <a:gd name="connsiteY93" fmla="*/ 484778 h 8346397"/>
                <a:gd name="connsiteX94" fmla="*/ 198683 w 4162401"/>
                <a:gd name="connsiteY94" fmla="*/ 689565 h 8346397"/>
                <a:gd name="connsiteX95" fmla="*/ 265359 w 4162401"/>
                <a:gd name="connsiteY95" fmla="*/ 706234 h 8346397"/>
                <a:gd name="connsiteX96" fmla="*/ 298697 w 4162401"/>
                <a:gd name="connsiteY96" fmla="*/ 730047 h 8346397"/>
                <a:gd name="connsiteX97" fmla="*/ 296315 w 4162401"/>
                <a:gd name="connsiteY97" fmla="*/ 901496 h 8346397"/>
                <a:gd name="connsiteX98" fmla="*/ 362990 w 4162401"/>
                <a:gd name="connsiteY98" fmla="*/ 906259 h 8346397"/>
                <a:gd name="connsiteX99" fmla="*/ 401090 w 4162401"/>
                <a:gd name="connsiteY99" fmla="*/ 856253 h 8346397"/>
                <a:gd name="connsiteX100" fmla="*/ 482052 w 4162401"/>
                <a:gd name="connsiteY100" fmla="*/ 894353 h 8346397"/>
                <a:gd name="connsiteX101" fmla="*/ 420140 w 4162401"/>
                <a:gd name="connsiteY101" fmla="*/ 1039609 h 8346397"/>
                <a:gd name="connsiteX102" fmla="*/ 434427 w 4162401"/>
                <a:gd name="connsiteY102" fmla="*/ 1087234 h 8346397"/>
                <a:gd name="connsiteX103" fmla="*/ 379658 w 4162401"/>
                <a:gd name="connsiteY103" fmla="*/ 1139622 h 8346397"/>
                <a:gd name="connsiteX104" fmla="*/ 415377 w 4162401"/>
                <a:gd name="connsiteY104" fmla="*/ 1168196 h 8346397"/>
                <a:gd name="connsiteX105" fmla="*/ 486815 w 4162401"/>
                <a:gd name="connsiteY105" fmla="*/ 1256303 h 8346397"/>
                <a:gd name="connsiteX106" fmla="*/ 527296 w 4162401"/>
                <a:gd name="connsiteY106" fmla="*/ 1344409 h 8346397"/>
                <a:gd name="connsiteX107" fmla="*/ 636833 w 4162401"/>
                <a:gd name="connsiteY107" fmla="*/ 1396797 h 8346397"/>
                <a:gd name="connsiteX108" fmla="*/ 746371 w 4162401"/>
                <a:gd name="connsiteY108" fmla="*/ 1420609 h 8346397"/>
                <a:gd name="connsiteX109" fmla="*/ 829715 w 4162401"/>
                <a:gd name="connsiteY109" fmla="*/ 1468234 h 8346397"/>
                <a:gd name="connsiteX110" fmla="*/ 913058 w 4162401"/>
                <a:gd name="connsiteY110" fmla="*/ 1442040 h 8346397"/>
                <a:gd name="connsiteX111" fmla="*/ 994021 w 4162401"/>
                <a:gd name="connsiteY111" fmla="*/ 1368222 h 8346397"/>
                <a:gd name="connsiteX112" fmla="*/ 1103558 w 4162401"/>
                <a:gd name="connsiteY112" fmla="*/ 1351553 h 8346397"/>
                <a:gd name="connsiteX113" fmla="*/ 1170233 w 4162401"/>
                <a:gd name="connsiteY113" fmla="*/ 1356315 h 8346397"/>
                <a:gd name="connsiteX114" fmla="*/ 1329777 w 4162401"/>
                <a:gd name="connsiteY114" fmla="*/ 1465853 h 8346397"/>
                <a:gd name="connsiteX115" fmla="*/ 1389308 w 4162401"/>
                <a:gd name="connsiteY115" fmla="*/ 1494428 h 8346397"/>
                <a:gd name="connsiteX116" fmla="*/ 1260721 w 4162401"/>
                <a:gd name="connsiteY116" fmla="*/ 1596822 h 8346397"/>
                <a:gd name="connsiteX117" fmla="*/ 1263102 w 4162401"/>
                <a:gd name="connsiteY117" fmla="*/ 1661115 h 8346397"/>
                <a:gd name="connsiteX118" fmla="*/ 1425027 w 4162401"/>
                <a:gd name="connsiteY118" fmla="*/ 1613490 h 8346397"/>
                <a:gd name="connsiteX119" fmla="*/ 1386927 w 4162401"/>
                <a:gd name="connsiteY119" fmla="*/ 1677784 h 8346397"/>
                <a:gd name="connsiteX120" fmla="*/ 1405977 w 4162401"/>
                <a:gd name="connsiteY120" fmla="*/ 1751603 h 8346397"/>
                <a:gd name="connsiteX121" fmla="*/ 1517896 w 4162401"/>
                <a:gd name="connsiteY121" fmla="*/ 1787322 h 8346397"/>
                <a:gd name="connsiteX122" fmla="*/ 1591715 w 4162401"/>
                <a:gd name="connsiteY122" fmla="*/ 1803990 h 8346397"/>
                <a:gd name="connsiteX123" fmla="*/ 1501227 w 4162401"/>
                <a:gd name="connsiteY123" fmla="*/ 1934959 h 8346397"/>
                <a:gd name="connsiteX124" fmla="*/ 1494083 w 4162401"/>
                <a:gd name="connsiteY124" fmla="*/ 1984965 h 8346397"/>
                <a:gd name="connsiteX125" fmla="*/ 1422646 w 4162401"/>
                <a:gd name="connsiteY125" fmla="*/ 2020684 h 8346397"/>
                <a:gd name="connsiteX126" fmla="*/ 1391690 w 4162401"/>
                <a:gd name="connsiteY126" fmla="*/ 2082597 h 8346397"/>
                <a:gd name="connsiteX127" fmla="*/ 1260721 w 4162401"/>
                <a:gd name="connsiteY127" fmla="*/ 2056403 h 8346397"/>
                <a:gd name="connsiteX128" fmla="*/ 1139277 w 4162401"/>
                <a:gd name="connsiteY128" fmla="*/ 2056402 h 8346397"/>
                <a:gd name="connsiteX129" fmla="*/ 1072602 w 4162401"/>
                <a:gd name="connsiteY129" fmla="*/ 2084978 h 8346397"/>
                <a:gd name="connsiteX130" fmla="*/ 1065458 w 4162401"/>
                <a:gd name="connsiteY130" fmla="*/ 2184990 h 8346397"/>
                <a:gd name="connsiteX131" fmla="*/ 977352 w 4162401"/>
                <a:gd name="connsiteY131" fmla="*/ 2273097 h 8346397"/>
                <a:gd name="connsiteX132" fmla="*/ 1120227 w 4162401"/>
                <a:gd name="connsiteY132" fmla="*/ 2335009 h 8346397"/>
                <a:gd name="connsiteX133" fmla="*/ 1170234 w 4162401"/>
                <a:gd name="connsiteY133" fmla="*/ 2370727 h 8346397"/>
                <a:gd name="connsiteX134" fmla="*/ 1222621 w 4162401"/>
                <a:gd name="connsiteY134" fmla="*/ 2387397 h 8346397"/>
                <a:gd name="connsiteX135" fmla="*/ 1272627 w 4162401"/>
                <a:gd name="connsiteY135" fmla="*/ 2437403 h 8346397"/>
                <a:gd name="connsiteX136" fmla="*/ 1329777 w 4162401"/>
                <a:gd name="connsiteY136" fmla="*/ 2458834 h 8346397"/>
                <a:gd name="connsiteX137" fmla="*/ 1422646 w 4162401"/>
                <a:gd name="connsiteY137" fmla="*/ 2535034 h 8346397"/>
                <a:gd name="connsiteX138" fmla="*/ 1508371 w 4162401"/>
                <a:gd name="connsiteY138" fmla="*/ 2568373 h 8346397"/>
                <a:gd name="connsiteX139" fmla="*/ 1641721 w 4162401"/>
                <a:gd name="connsiteY139" fmla="*/ 2716009 h 8346397"/>
                <a:gd name="connsiteX140" fmla="*/ 1725065 w 4162401"/>
                <a:gd name="connsiteY140" fmla="*/ 2870790 h 8346397"/>
                <a:gd name="connsiteX141" fmla="*/ 1850477 w 4162401"/>
                <a:gd name="connsiteY141" fmla="*/ 2931907 h 8346397"/>
                <a:gd name="connsiteX142" fmla="*/ 1896514 w 4162401"/>
                <a:gd name="connsiteY142" fmla="*/ 2977947 h 8346397"/>
                <a:gd name="connsiteX143" fmla="*/ 1927471 w 4162401"/>
                <a:gd name="connsiteY143" fmla="*/ 3082722 h 8346397"/>
                <a:gd name="connsiteX144" fmla="*/ 1989383 w 4162401"/>
                <a:gd name="connsiteY144" fmla="*/ 3185115 h 8346397"/>
                <a:gd name="connsiteX145" fmla="*/ 2051296 w 4162401"/>
                <a:gd name="connsiteY145" fmla="*/ 3223215 h 8346397"/>
                <a:gd name="connsiteX146" fmla="*/ 2182265 w 4162401"/>
                <a:gd name="connsiteY146" fmla="*/ 3370853 h 8346397"/>
                <a:gd name="connsiteX147" fmla="*/ 2325139 w 4162401"/>
                <a:gd name="connsiteY147" fmla="*/ 3447053 h 8346397"/>
                <a:gd name="connsiteX148" fmla="*/ 2384671 w 4162401"/>
                <a:gd name="connsiteY148" fmla="*/ 3532778 h 8346397"/>
                <a:gd name="connsiteX149" fmla="*/ 2432296 w 4162401"/>
                <a:gd name="connsiteY149" fmla="*/ 3599453 h 8346397"/>
                <a:gd name="connsiteX150" fmla="*/ 2479921 w 4162401"/>
                <a:gd name="connsiteY150" fmla="*/ 3589929 h 8346397"/>
                <a:gd name="connsiteX151" fmla="*/ 2484683 w 4162401"/>
                <a:gd name="connsiteY151" fmla="*/ 3742328 h 8346397"/>
                <a:gd name="connsiteX152" fmla="*/ 2537071 w 4162401"/>
                <a:gd name="connsiteY152" fmla="*/ 3835197 h 8346397"/>
                <a:gd name="connsiteX153" fmla="*/ 2529927 w 4162401"/>
                <a:gd name="connsiteY153" fmla="*/ 3873297 h 8346397"/>
                <a:gd name="connsiteX154" fmla="*/ 2598983 w 4162401"/>
                <a:gd name="connsiteY154" fmla="*/ 3909015 h 8346397"/>
                <a:gd name="connsiteX155" fmla="*/ 2656133 w 4162401"/>
                <a:gd name="connsiteY155" fmla="*/ 3854247 h 8346397"/>
                <a:gd name="connsiteX156" fmla="*/ 2689471 w 4162401"/>
                <a:gd name="connsiteY156" fmla="*/ 3937590 h 8346397"/>
                <a:gd name="connsiteX157" fmla="*/ 2734715 w 4162401"/>
                <a:gd name="connsiteY157" fmla="*/ 3982834 h 8346397"/>
                <a:gd name="connsiteX158" fmla="*/ 2808533 w 4162401"/>
                <a:gd name="connsiteY158" fmla="*/ 4006647 h 8346397"/>
                <a:gd name="connsiteX159" fmla="*/ 2860921 w 4162401"/>
                <a:gd name="connsiteY159" fmla="*/ 4075703 h 8346397"/>
                <a:gd name="connsiteX160" fmla="*/ 2946646 w 4162401"/>
                <a:gd name="connsiteY160" fmla="*/ 4130472 h 8346397"/>
                <a:gd name="connsiteX161" fmla="*/ 2999033 w 4162401"/>
                <a:gd name="connsiteY161" fmla="*/ 4163809 h 8346397"/>
                <a:gd name="connsiteX162" fmla="*/ 2870446 w 4162401"/>
                <a:gd name="connsiteY162" fmla="*/ 4256678 h 8346397"/>
                <a:gd name="connsiteX163" fmla="*/ 2868064 w 4162401"/>
                <a:gd name="connsiteY163" fmla="*/ 4311446 h 8346397"/>
                <a:gd name="connsiteX164" fmla="*/ 2970458 w 4162401"/>
                <a:gd name="connsiteY164" fmla="*/ 4428128 h 8346397"/>
                <a:gd name="connsiteX165" fmla="*/ 3065708 w 4162401"/>
                <a:gd name="connsiteY165" fmla="*/ 4490040 h 8346397"/>
                <a:gd name="connsiteX166" fmla="*/ 3096665 w 4162401"/>
                <a:gd name="connsiteY166" fmla="*/ 4528140 h 8346397"/>
                <a:gd name="connsiteX167" fmla="*/ 3082377 w 4162401"/>
                <a:gd name="connsiteY167" fmla="*/ 4609103 h 8346397"/>
                <a:gd name="connsiteX168" fmla="*/ 3077615 w 4162401"/>
                <a:gd name="connsiteY168" fmla="*/ 4692447 h 8346397"/>
                <a:gd name="connsiteX169" fmla="*/ 3034752 w 4162401"/>
                <a:gd name="connsiteY169" fmla="*/ 4701972 h 8346397"/>
                <a:gd name="connsiteX170" fmla="*/ 3008558 w 4162401"/>
                <a:gd name="connsiteY170" fmla="*/ 4718640 h 8346397"/>
                <a:gd name="connsiteX171" fmla="*/ 3053802 w 4162401"/>
                <a:gd name="connsiteY171" fmla="*/ 4795632 h 8346397"/>
                <a:gd name="connsiteX172" fmla="*/ 3037133 w 4162401"/>
                <a:gd name="connsiteY172" fmla="*/ 4868659 h 8346397"/>
                <a:gd name="connsiteX173" fmla="*/ 3020465 w 4162401"/>
                <a:gd name="connsiteY173" fmla="*/ 5004390 h 8346397"/>
                <a:gd name="connsiteX174" fmla="*/ 2982365 w 4162401"/>
                <a:gd name="connsiteY174" fmla="*/ 5044872 h 8346397"/>
                <a:gd name="connsiteX175" fmla="*/ 2965696 w 4162401"/>
                <a:gd name="connsiteY175" fmla="*/ 5166315 h 8346397"/>
                <a:gd name="connsiteX176" fmla="*/ 2937121 w 4162401"/>
                <a:gd name="connsiteY176" fmla="*/ 5285378 h 8346397"/>
                <a:gd name="connsiteX177" fmla="*/ 2989508 w 4162401"/>
                <a:gd name="connsiteY177" fmla="*/ 5302047 h 8346397"/>
                <a:gd name="connsiteX178" fmla="*/ 2987127 w 4162401"/>
                <a:gd name="connsiteY178" fmla="*/ 5347290 h 8346397"/>
                <a:gd name="connsiteX179" fmla="*/ 2984746 w 4162401"/>
                <a:gd name="connsiteY179" fmla="*/ 5402059 h 8346397"/>
                <a:gd name="connsiteX180" fmla="*/ 3041896 w 4162401"/>
                <a:gd name="connsiteY180" fmla="*/ 5471115 h 8346397"/>
                <a:gd name="connsiteX181" fmla="*/ 3089521 w 4162401"/>
                <a:gd name="connsiteY181" fmla="*/ 5597322 h 8346397"/>
                <a:gd name="connsiteX182" fmla="*/ 2996652 w 4162401"/>
                <a:gd name="connsiteY182" fmla="*/ 5887834 h 8346397"/>
                <a:gd name="connsiteX183" fmla="*/ 3018083 w 4162401"/>
                <a:gd name="connsiteY183" fmla="*/ 5942603 h 8346397"/>
                <a:gd name="connsiteX184" fmla="*/ 3044277 w 4162401"/>
                <a:gd name="connsiteY184" fmla="*/ 5994990 h 8346397"/>
                <a:gd name="connsiteX185" fmla="*/ 3049040 w 4162401"/>
                <a:gd name="connsiteY185" fmla="*/ 6099765 h 8346397"/>
                <a:gd name="connsiteX186" fmla="*/ 3028402 w 4162401"/>
                <a:gd name="connsiteY186" fmla="*/ 6195807 h 8346397"/>
                <a:gd name="connsiteX187" fmla="*/ 2956170 w 4162401"/>
                <a:gd name="connsiteY187" fmla="*/ 6259310 h 8346397"/>
                <a:gd name="connsiteX188" fmla="*/ 2920452 w 4162401"/>
                <a:gd name="connsiteY188" fmla="*/ 6240259 h 8346397"/>
                <a:gd name="connsiteX189" fmla="*/ 2849015 w 4162401"/>
                <a:gd name="connsiteY189" fmla="*/ 6252165 h 8346397"/>
                <a:gd name="connsiteX190" fmla="*/ 2713283 w 4162401"/>
                <a:gd name="connsiteY190" fmla="*/ 6364084 h 8346397"/>
                <a:gd name="connsiteX191" fmla="*/ 2606127 w 4162401"/>
                <a:gd name="connsiteY191" fmla="*/ 6349797 h 8346397"/>
                <a:gd name="connsiteX192" fmla="*/ 2575171 w 4162401"/>
                <a:gd name="connsiteY192" fmla="*/ 6378372 h 8346397"/>
                <a:gd name="connsiteX193" fmla="*/ 2508495 w 4162401"/>
                <a:gd name="connsiteY193" fmla="*/ 6423614 h 8346397"/>
                <a:gd name="connsiteX194" fmla="*/ 2391815 w 4162401"/>
                <a:gd name="connsiteY194" fmla="*/ 6411709 h 8346397"/>
                <a:gd name="connsiteX195" fmla="*/ 2368002 w 4162401"/>
                <a:gd name="connsiteY195" fmla="*/ 6528390 h 8346397"/>
                <a:gd name="connsiteX196" fmla="*/ 2363240 w 4162401"/>
                <a:gd name="connsiteY196" fmla="*/ 6564109 h 8346397"/>
                <a:gd name="connsiteX197" fmla="*/ 2339428 w 4162401"/>
                <a:gd name="connsiteY197" fmla="*/ 6583159 h 8346397"/>
                <a:gd name="connsiteX198" fmla="*/ 2141783 w 4162401"/>
                <a:gd name="connsiteY198" fmla="*/ 6535534 h 8346397"/>
                <a:gd name="connsiteX199" fmla="*/ 2103683 w 4162401"/>
                <a:gd name="connsiteY199" fmla="*/ 6587922 h 8346397"/>
                <a:gd name="connsiteX200" fmla="*/ 2072727 w 4162401"/>
                <a:gd name="connsiteY200" fmla="*/ 6683172 h 8346397"/>
                <a:gd name="connsiteX201" fmla="*/ 2039389 w 4162401"/>
                <a:gd name="connsiteY201" fmla="*/ 6747465 h 8346397"/>
                <a:gd name="connsiteX202" fmla="*/ 2051296 w 4162401"/>
                <a:gd name="connsiteY202" fmla="*/ 6809378 h 8346397"/>
                <a:gd name="connsiteX203" fmla="*/ 2184646 w 4162401"/>
                <a:gd name="connsiteY203" fmla="*/ 6921297 h 8346397"/>
                <a:gd name="connsiteX204" fmla="*/ 2253702 w 4162401"/>
                <a:gd name="connsiteY204" fmla="*/ 6954634 h 8346397"/>
                <a:gd name="connsiteX205" fmla="*/ 2237033 w 4162401"/>
                <a:gd name="connsiteY205" fmla="*/ 6978447 h 8346397"/>
                <a:gd name="connsiteX206" fmla="*/ 2201315 w 4162401"/>
                <a:gd name="connsiteY206" fmla="*/ 6997497 h 8346397"/>
                <a:gd name="connsiteX207" fmla="*/ 2234652 w 4162401"/>
                <a:gd name="connsiteY207" fmla="*/ 7073697 h 8346397"/>
                <a:gd name="connsiteX208" fmla="*/ 2203696 w 4162401"/>
                <a:gd name="connsiteY208" fmla="*/ 7095128 h 8346397"/>
                <a:gd name="connsiteX209" fmla="*/ 2098921 w 4162401"/>
                <a:gd name="connsiteY209" fmla="*/ 7033215 h 8346397"/>
                <a:gd name="connsiteX210" fmla="*/ 2056058 w 4162401"/>
                <a:gd name="connsiteY210" fmla="*/ 7059409 h 8346397"/>
                <a:gd name="connsiteX211" fmla="*/ 1996527 w 4162401"/>
                <a:gd name="connsiteY211" fmla="*/ 6957015 h 8346397"/>
                <a:gd name="connsiteX212" fmla="*/ 1879846 w 4162401"/>
                <a:gd name="connsiteY212" fmla="*/ 6983209 h 8346397"/>
                <a:gd name="connsiteX213" fmla="*/ 1815552 w 4162401"/>
                <a:gd name="connsiteY213" fmla="*/ 6987972 h 8346397"/>
                <a:gd name="connsiteX214" fmla="*/ 1765546 w 4162401"/>
                <a:gd name="connsiteY214" fmla="*/ 6983210 h 8346397"/>
                <a:gd name="connsiteX215" fmla="*/ 1708396 w 4162401"/>
                <a:gd name="connsiteY215" fmla="*/ 7028453 h 8346397"/>
                <a:gd name="connsiteX216" fmla="*/ 1529802 w 4162401"/>
                <a:gd name="connsiteY216" fmla="*/ 6987972 h 8346397"/>
                <a:gd name="connsiteX217" fmla="*/ 1553614 w 4162401"/>
                <a:gd name="connsiteY217" fmla="*/ 7114178 h 8346397"/>
                <a:gd name="connsiteX218" fmla="*/ 1477415 w 4162401"/>
                <a:gd name="connsiteY218" fmla="*/ 7159422 h 8346397"/>
                <a:gd name="connsiteX219" fmla="*/ 1415502 w 4162401"/>
                <a:gd name="connsiteY219" fmla="*/ 7226096 h 8346397"/>
                <a:gd name="connsiteX220" fmla="*/ 1265483 w 4162401"/>
                <a:gd name="connsiteY220" fmla="*/ 7218953 h 8346397"/>
                <a:gd name="connsiteX221" fmla="*/ 1213096 w 4162401"/>
                <a:gd name="connsiteY221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496716 w 4162401"/>
                <a:gd name="connsiteY10" fmla="*/ 4139995 h 8346397"/>
                <a:gd name="connsiteX11" fmla="*/ 3415752 w 4162401"/>
                <a:gd name="connsiteY11" fmla="*/ 4042363 h 8346397"/>
                <a:gd name="connsiteX12" fmla="*/ 3263352 w 4162401"/>
                <a:gd name="connsiteY12" fmla="*/ 3978070 h 8346397"/>
                <a:gd name="connsiteX13" fmla="*/ 3215727 w 4162401"/>
                <a:gd name="connsiteY13" fmla="*/ 3963782 h 8346397"/>
                <a:gd name="connsiteX14" fmla="*/ 3227633 w 4162401"/>
                <a:gd name="connsiteY14" fmla="*/ 3937588 h 8346397"/>
                <a:gd name="connsiteX15" fmla="*/ 3275259 w 4162401"/>
                <a:gd name="connsiteY15" fmla="*/ 3913776 h 8346397"/>
                <a:gd name="connsiteX16" fmla="*/ 3127621 w 4162401"/>
                <a:gd name="connsiteY16" fmla="*/ 3851863 h 8346397"/>
                <a:gd name="connsiteX17" fmla="*/ 2996652 w 4162401"/>
                <a:gd name="connsiteY17" fmla="*/ 3739945 h 8346397"/>
                <a:gd name="connsiteX18" fmla="*/ 2591839 w 4162401"/>
                <a:gd name="connsiteY18" fmla="*/ 3354183 h 8346397"/>
                <a:gd name="connsiteX19" fmla="*/ 2468015 w 4162401"/>
                <a:gd name="connsiteY19" fmla="*/ 3049382 h 8346397"/>
                <a:gd name="connsiteX20" fmla="*/ 2432296 w 4162401"/>
                <a:gd name="connsiteY20" fmla="*/ 2961276 h 8346397"/>
                <a:gd name="connsiteX21" fmla="*/ 2387052 w 4162401"/>
                <a:gd name="connsiteY21" fmla="*/ 2954132 h 8346397"/>
                <a:gd name="connsiteX22" fmla="*/ 2365621 w 4162401"/>
                <a:gd name="connsiteY22" fmla="*/ 2958895 h 8346397"/>
                <a:gd name="connsiteX23" fmla="*/ 2315615 w 4162401"/>
                <a:gd name="connsiteY23" fmla="*/ 2896982 h 8346397"/>
                <a:gd name="connsiteX24" fmla="*/ 2234652 w 4162401"/>
                <a:gd name="connsiteY24" fmla="*/ 2880313 h 8346397"/>
                <a:gd name="connsiteX25" fmla="*/ 2182265 w 4162401"/>
                <a:gd name="connsiteY25" fmla="*/ 2811257 h 8346397"/>
                <a:gd name="connsiteX26" fmla="*/ 2115590 w 4162401"/>
                <a:gd name="connsiteY26" fmla="*/ 2727913 h 8346397"/>
                <a:gd name="connsiteX27" fmla="*/ 2091777 w 4162401"/>
                <a:gd name="connsiteY27" fmla="*/ 2670763 h 8346397"/>
                <a:gd name="connsiteX28" fmla="*/ 2006845 w 4162401"/>
                <a:gd name="connsiteY28" fmla="*/ 2527095 h 8346397"/>
                <a:gd name="connsiteX29" fmla="*/ 1953665 w 4162401"/>
                <a:gd name="connsiteY29" fmla="*/ 2451688 h 8346397"/>
                <a:gd name="connsiteX30" fmla="*/ 2006052 w 4162401"/>
                <a:gd name="connsiteY30" fmla="*/ 2337388 h 8346397"/>
                <a:gd name="connsiteX31" fmla="*/ 2072727 w 4162401"/>
                <a:gd name="connsiteY31" fmla="*/ 2256426 h 8346397"/>
                <a:gd name="connsiteX32" fmla="*/ 2056058 w 4162401"/>
                <a:gd name="connsiteY32" fmla="*/ 2223088 h 8346397"/>
                <a:gd name="connsiteX33" fmla="*/ 2067965 w 4162401"/>
                <a:gd name="connsiteY33" fmla="*/ 2130220 h 8346397"/>
                <a:gd name="connsiteX34" fmla="*/ 2137021 w 4162401"/>
                <a:gd name="connsiteY34" fmla="*/ 1992107 h 8346397"/>
                <a:gd name="connsiteX35" fmla="*/ 2165596 w 4162401"/>
                <a:gd name="connsiteY35" fmla="*/ 1944482 h 8346397"/>
                <a:gd name="connsiteX36" fmla="*/ 2203696 w 4162401"/>
                <a:gd name="connsiteY36" fmla="*/ 1937338 h 8346397"/>
                <a:gd name="connsiteX37" fmla="*/ 2198933 w 4162401"/>
                <a:gd name="connsiteY37" fmla="*/ 1906382 h 8346397"/>
                <a:gd name="connsiteX38" fmla="*/ 2406102 w 4162401"/>
                <a:gd name="connsiteY38" fmla="*/ 1782557 h 8346397"/>
                <a:gd name="connsiteX39" fmla="*/ 2494208 w 4162401"/>
                <a:gd name="connsiteY39" fmla="*/ 1715882 h 8346397"/>
                <a:gd name="connsiteX40" fmla="*/ 2513258 w 4162401"/>
                <a:gd name="connsiteY40" fmla="*/ 1630157 h 8346397"/>
                <a:gd name="connsiteX41" fmla="*/ 2522784 w 4162401"/>
                <a:gd name="connsiteY41" fmla="*/ 1584913 h 8346397"/>
                <a:gd name="connsiteX42" fmla="*/ 2577552 w 4162401"/>
                <a:gd name="connsiteY42" fmla="*/ 1527763 h 8346397"/>
                <a:gd name="connsiteX43" fmla="*/ 2606127 w 4162401"/>
                <a:gd name="connsiteY43" fmla="*/ 1499188 h 8346397"/>
                <a:gd name="connsiteX44" fmla="*/ 2634702 w 4162401"/>
                <a:gd name="connsiteY44" fmla="*/ 1492045 h 8346397"/>
                <a:gd name="connsiteX45" fmla="*/ 2672802 w 4162401"/>
                <a:gd name="connsiteY45" fmla="*/ 1368220 h 8346397"/>
                <a:gd name="connsiteX46" fmla="*/ 2806153 w 4162401"/>
                <a:gd name="connsiteY46" fmla="*/ 1334883 h 8346397"/>
                <a:gd name="connsiteX47" fmla="*/ 2944265 w 4162401"/>
                <a:gd name="connsiteY47" fmla="*/ 1325357 h 8346397"/>
                <a:gd name="connsiteX48" fmla="*/ 2968077 w 4162401"/>
                <a:gd name="connsiteY48" fmla="*/ 1206295 h 8346397"/>
                <a:gd name="connsiteX49" fmla="*/ 3049040 w 4162401"/>
                <a:gd name="connsiteY49" fmla="*/ 1169783 h 8346397"/>
                <a:gd name="connsiteX50" fmla="*/ 3153814 w 4162401"/>
                <a:gd name="connsiteY50" fmla="*/ 1125332 h 8346397"/>
                <a:gd name="connsiteX51" fmla="*/ 3225252 w 4162401"/>
                <a:gd name="connsiteY51" fmla="*/ 1049132 h 8346397"/>
                <a:gd name="connsiteX52" fmla="*/ 3310977 w 4162401"/>
                <a:gd name="connsiteY52" fmla="*/ 996745 h 8346397"/>
                <a:gd name="connsiteX53" fmla="*/ 3056977 w 4162401"/>
                <a:gd name="connsiteY53" fmla="*/ 982457 h 8346397"/>
                <a:gd name="connsiteX54" fmla="*/ 2958552 w 4162401"/>
                <a:gd name="connsiteY54" fmla="*/ 976107 h 8346397"/>
                <a:gd name="connsiteX55" fmla="*/ 2926802 w 4162401"/>
                <a:gd name="connsiteY55" fmla="*/ 906257 h 8346397"/>
                <a:gd name="connsiteX56" fmla="*/ 2866477 w 4162401"/>
                <a:gd name="connsiteY56" fmla="*/ 893559 h 8346397"/>
                <a:gd name="connsiteX57" fmla="*/ 2799802 w 4162401"/>
                <a:gd name="connsiteY57" fmla="*/ 874507 h 8346397"/>
                <a:gd name="connsiteX58" fmla="*/ 2761702 w 4162401"/>
                <a:gd name="connsiteY58" fmla="*/ 807832 h 8346397"/>
                <a:gd name="connsiteX59" fmla="*/ 2609302 w 4162401"/>
                <a:gd name="connsiteY59" fmla="*/ 760207 h 8346397"/>
                <a:gd name="connsiteX60" fmla="*/ 2580727 w 4162401"/>
                <a:gd name="connsiteY60" fmla="*/ 604632 h 8346397"/>
                <a:gd name="connsiteX61" fmla="*/ 2526752 w 4162401"/>
                <a:gd name="connsiteY61" fmla="*/ 531609 h 8346397"/>
                <a:gd name="connsiteX62" fmla="*/ 2596602 w 4162401"/>
                <a:gd name="connsiteY62" fmla="*/ 407782 h 8346397"/>
                <a:gd name="connsiteX63" fmla="*/ 2629939 w 4162401"/>
                <a:gd name="connsiteY63" fmla="*/ 310947 h 8346397"/>
                <a:gd name="connsiteX64" fmla="*/ 2517227 w 4162401"/>
                <a:gd name="connsiteY64" fmla="*/ 239507 h 8346397"/>
                <a:gd name="connsiteX65" fmla="*/ 2402927 w 4162401"/>
                <a:gd name="connsiteY65" fmla="*/ 271257 h 8346397"/>
                <a:gd name="connsiteX66" fmla="*/ 2275927 w 4162401"/>
                <a:gd name="connsiteY66" fmla="*/ 198232 h 8346397"/>
                <a:gd name="connsiteX67" fmla="*/ 2133052 w 4162401"/>
                <a:gd name="connsiteY67" fmla="*/ 233157 h 8346397"/>
                <a:gd name="connsiteX68" fmla="*/ 1913977 w 4162401"/>
                <a:gd name="connsiteY68" fmla="*/ 36309 h 8346397"/>
                <a:gd name="connsiteX69" fmla="*/ 1777452 w 4162401"/>
                <a:gd name="connsiteY69" fmla="*/ 13289 h 8346397"/>
                <a:gd name="connsiteX70" fmla="*/ 1703633 w 4162401"/>
                <a:gd name="connsiteY70" fmla="*/ 41864 h 8346397"/>
                <a:gd name="connsiteX71" fmla="*/ 1615527 w 4162401"/>
                <a:gd name="connsiteY71" fmla="*/ 75203 h 8346397"/>
                <a:gd name="connsiteX72" fmla="*/ 1515515 w 4162401"/>
                <a:gd name="connsiteY72" fmla="*/ 129971 h 8346397"/>
                <a:gd name="connsiteX73" fmla="*/ 1525040 w 4162401"/>
                <a:gd name="connsiteY73" fmla="*/ 194264 h 8346397"/>
                <a:gd name="connsiteX74" fmla="*/ 1505990 w 4162401"/>
                <a:gd name="connsiteY74" fmla="*/ 251415 h 8346397"/>
                <a:gd name="connsiteX75" fmla="*/ 1413121 w 4162401"/>
                <a:gd name="connsiteY75" fmla="*/ 270464 h 8346397"/>
                <a:gd name="connsiteX76" fmla="*/ 1339302 w 4162401"/>
                <a:gd name="connsiteY76" fmla="*/ 306184 h 8346397"/>
                <a:gd name="connsiteX77" fmla="*/ 1260721 w 4162401"/>
                <a:gd name="connsiteY77" fmla="*/ 346665 h 8346397"/>
                <a:gd name="connsiteX78" fmla="*/ 1191665 w 4162401"/>
                <a:gd name="connsiteY78" fmla="*/ 272847 h 8346397"/>
                <a:gd name="connsiteX79" fmla="*/ 1082127 w 4162401"/>
                <a:gd name="connsiteY79" fmla="*/ 353809 h 8346397"/>
                <a:gd name="connsiteX80" fmla="*/ 1020215 w 4162401"/>
                <a:gd name="connsiteY80" fmla="*/ 420484 h 8346397"/>
                <a:gd name="connsiteX81" fmla="*/ 858290 w 4162401"/>
                <a:gd name="connsiteY81" fmla="*/ 301422 h 8346397"/>
                <a:gd name="connsiteX82" fmla="*/ 796377 w 4162401"/>
                <a:gd name="connsiteY82" fmla="*/ 406196 h 8346397"/>
                <a:gd name="connsiteX83" fmla="*/ 755896 w 4162401"/>
                <a:gd name="connsiteY83" fmla="*/ 341903 h 8346397"/>
                <a:gd name="connsiteX84" fmla="*/ 689221 w 4162401"/>
                <a:gd name="connsiteY84" fmla="*/ 270465 h 8346397"/>
                <a:gd name="connsiteX85" fmla="*/ 667790 w 4162401"/>
                <a:gd name="connsiteY85" fmla="*/ 313328 h 8346397"/>
                <a:gd name="connsiteX86" fmla="*/ 620165 w 4162401"/>
                <a:gd name="connsiteY86" fmla="*/ 382384 h 8346397"/>
                <a:gd name="connsiteX87" fmla="*/ 589208 w 4162401"/>
                <a:gd name="connsiteY87" fmla="*/ 396672 h 8346397"/>
                <a:gd name="connsiteX88" fmla="*/ 498721 w 4162401"/>
                <a:gd name="connsiteY88" fmla="*/ 482397 h 8346397"/>
                <a:gd name="connsiteX89" fmla="*/ 396327 w 4162401"/>
                <a:gd name="connsiteY89" fmla="*/ 380003 h 8346397"/>
                <a:gd name="connsiteX90" fmla="*/ 243927 w 4162401"/>
                <a:gd name="connsiteY90" fmla="*/ 294278 h 8346397"/>
                <a:gd name="connsiteX91" fmla="*/ 174871 w 4162401"/>
                <a:gd name="connsiteY91" fmla="*/ 327615 h 8346397"/>
                <a:gd name="connsiteX92" fmla="*/ 127246 w 4162401"/>
                <a:gd name="connsiteY92" fmla="*/ 410959 h 8346397"/>
                <a:gd name="connsiteX93" fmla="*/ 43902 w 4162401"/>
                <a:gd name="connsiteY93" fmla="*/ 472872 h 8346397"/>
                <a:gd name="connsiteX94" fmla="*/ 8183 w 4162401"/>
                <a:gd name="connsiteY94" fmla="*/ 484778 h 8346397"/>
                <a:gd name="connsiteX95" fmla="*/ 198683 w 4162401"/>
                <a:gd name="connsiteY95" fmla="*/ 689565 h 8346397"/>
                <a:gd name="connsiteX96" fmla="*/ 265359 w 4162401"/>
                <a:gd name="connsiteY96" fmla="*/ 706234 h 8346397"/>
                <a:gd name="connsiteX97" fmla="*/ 298697 w 4162401"/>
                <a:gd name="connsiteY97" fmla="*/ 730047 h 8346397"/>
                <a:gd name="connsiteX98" fmla="*/ 296315 w 4162401"/>
                <a:gd name="connsiteY98" fmla="*/ 901496 h 8346397"/>
                <a:gd name="connsiteX99" fmla="*/ 362990 w 4162401"/>
                <a:gd name="connsiteY99" fmla="*/ 906259 h 8346397"/>
                <a:gd name="connsiteX100" fmla="*/ 401090 w 4162401"/>
                <a:gd name="connsiteY100" fmla="*/ 856253 h 8346397"/>
                <a:gd name="connsiteX101" fmla="*/ 482052 w 4162401"/>
                <a:gd name="connsiteY101" fmla="*/ 894353 h 8346397"/>
                <a:gd name="connsiteX102" fmla="*/ 420140 w 4162401"/>
                <a:gd name="connsiteY102" fmla="*/ 1039609 h 8346397"/>
                <a:gd name="connsiteX103" fmla="*/ 434427 w 4162401"/>
                <a:gd name="connsiteY103" fmla="*/ 1087234 h 8346397"/>
                <a:gd name="connsiteX104" fmla="*/ 379658 w 4162401"/>
                <a:gd name="connsiteY104" fmla="*/ 1139622 h 8346397"/>
                <a:gd name="connsiteX105" fmla="*/ 415377 w 4162401"/>
                <a:gd name="connsiteY105" fmla="*/ 1168196 h 8346397"/>
                <a:gd name="connsiteX106" fmla="*/ 486815 w 4162401"/>
                <a:gd name="connsiteY106" fmla="*/ 1256303 h 8346397"/>
                <a:gd name="connsiteX107" fmla="*/ 527296 w 4162401"/>
                <a:gd name="connsiteY107" fmla="*/ 1344409 h 8346397"/>
                <a:gd name="connsiteX108" fmla="*/ 636833 w 4162401"/>
                <a:gd name="connsiteY108" fmla="*/ 1396797 h 8346397"/>
                <a:gd name="connsiteX109" fmla="*/ 746371 w 4162401"/>
                <a:gd name="connsiteY109" fmla="*/ 1420609 h 8346397"/>
                <a:gd name="connsiteX110" fmla="*/ 829715 w 4162401"/>
                <a:gd name="connsiteY110" fmla="*/ 1468234 h 8346397"/>
                <a:gd name="connsiteX111" fmla="*/ 913058 w 4162401"/>
                <a:gd name="connsiteY111" fmla="*/ 1442040 h 8346397"/>
                <a:gd name="connsiteX112" fmla="*/ 994021 w 4162401"/>
                <a:gd name="connsiteY112" fmla="*/ 1368222 h 8346397"/>
                <a:gd name="connsiteX113" fmla="*/ 1103558 w 4162401"/>
                <a:gd name="connsiteY113" fmla="*/ 1351553 h 8346397"/>
                <a:gd name="connsiteX114" fmla="*/ 1170233 w 4162401"/>
                <a:gd name="connsiteY114" fmla="*/ 1356315 h 8346397"/>
                <a:gd name="connsiteX115" fmla="*/ 1329777 w 4162401"/>
                <a:gd name="connsiteY115" fmla="*/ 1465853 h 8346397"/>
                <a:gd name="connsiteX116" fmla="*/ 1389308 w 4162401"/>
                <a:gd name="connsiteY116" fmla="*/ 1494428 h 8346397"/>
                <a:gd name="connsiteX117" fmla="*/ 1260721 w 4162401"/>
                <a:gd name="connsiteY117" fmla="*/ 1596822 h 8346397"/>
                <a:gd name="connsiteX118" fmla="*/ 1263102 w 4162401"/>
                <a:gd name="connsiteY118" fmla="*/ 1661115 h 8346397"/>
                <a:gd name="connsiteX119" fmla="*/ 1425027 w 4162401"/>
                <a:gd name="connsiteY119" fmla="*/ 1613490 h 8346397"/>
                <a:gd name="connsiteX120" fmla="*/ 1386927 w 4162401"/>
                <a:gd name="connsiteY120" fmla="*/ 1677784 h 8346397"/>
                <a:gd name="connsiteX121" fmla="*/ 1405977 w 4162401"/>
                <a:gd name="connsiteY121" fmla="*/ 1751603 h 8346397"/>
                <a:gd name="connsiteX122" fmla="*/ 1517896 w 4162401"/>
                <a:gd name="connsiteY122" fmla="*/ 1787322 h 8346397"/>
                <a:gd name="connsiteX123" fmla="*/ 1591715 w 4162401"/>
                <a:gd name="connsiteY123" fmla="*/ 1803990 h 8346397"/>
                <a:gd name="connsiteX124" fmla="*/ 1501227 w 4162401"/>
                <a:gd name="connsiteY124" fmla="*/ 1934959 h 8346397"/>
                <a:gd name="connsiteX125" fmla="*/ 1494083 w 4162401"/>
                <a:gd name="connsiteY125" fmla="*/ 1984965 h 8346397"/>
                <a:gd name="connsiteX126" fmla="*/ 1422646 w 4162401"/>
                <a:gd name="connsiteY126" fmla="*/ 2020684 h 8346397"/>
                <a:gd name="connsiteX127" fmla="*/ 1391690 w 4162401"/>
                <a:gd name="connsiteY127" fmla="*/ 2082597 h 8346397"/>
                <a:gd name="connsiteX128" fmla="*/ 1260721 w 4162401"/>
                <a:gd name="connsiteY128" fmla="*/ 2056403 h 8346397"/>
                <a:gd name="connsiteX129" fmla="*/ 1139277 w 4162401"/>
                <a:gd name="connsiteY129" fmla="*/ 2056402 h 8346397"/>
                <a:gd name="connsiteX130" fmla="*/ 1072602 w 4162401"/>
                <a:gd name="connsiteY130" fmla="*/ 2084978 h 8346397"/>
                <a:gd name="connsiteX131" fmla="*/ 1065458 w 4162401"/>
                <a:gd name="connsiteY131" fmla="*/ 2184990 h 8346397"/>
                <a:gd name="connsiteX132" fmla="*/ 977352 w 4162401"/>
                <a:gd name="connsiteY132" fmla="*/ 2273097 h 8346397"/>
                <a:gd name="connsiteX133" fmla="*/ 1120227 w 4162401"/>
                <a:gd name="connsiteY133" fmla="*/ 2335009 h 8346397"/>
                <a:gd name="connsiteX134" fmla="*/ 1170234 w 4162401"/>
                <a:gd name="connsiteY134" fmla="*/ 2370727 h 8346397"/>
                <a:gd name="connsiteX135" fmla="*/ 1222621 w 4162401"/>
                <a:gd name="connsiteY135" fmla="*/ 2387397 h 8346397"/>
                <a:gd name="connsiteX136" fmla="*/ 1272627 w 4162401"/>
                <a:gd name="connsiteY136" fmla="*/ 2437403 h 8346397"/>
                <a:gd name="connsiteX137" fmla="*/ 1329777 w 4162401"/>
                <a:gd name="connsiteY137" fmla="*/ 2458834 h 8346397"/>
                <a:gd name="connsiteX138" fmla="*/ 1422646 w 4162401"/>
                <a:gd name="connsiteY138" fmla="*/ 2535034 h 8346397"/>
                <a:gd name="connsiteX139" fmla="*/ 1508371 w 4162401"/>
                <a:gd name="connsiteY139" fmla="*/ 2568373 h 8346397"/>
                <a:gd name="connsiteX140" fmla="*/ 1641721 w 4162401"/>
                <a:gd name="connsiteY140" fmla="*/ 2716009 h 8346397"/>
                <a:gd name="connsiteX141" fmla="*/ 1725065 w 4162401"/>
                <a:gd name="connsiteY141" fmla="*/ 2870790 h 8346397"/>
                <a:gd name="connsiteX142" fmla="*/ 1850477 w 4162401"/>
                <a:gd name="connsiteY142" fmla="*/ 2931907 h 8346397"/>
                <a:gd name="connsiteX143" fmla="*/ 1896514 w 4162401"/>
                <a:gd name="connsiteY143" fmla="*/ 2977947 h 8346397"/>
                <a:gd name="connsiteX144" fmla="*/ 1927471 w 4162401"/>
                <a:gd name="connsiteY144" fmla="*/ 3082722 h 8346397"/>
                <a:gd name="connsiteX145" fmla="*/ 1989383 w 4162401"/>
                <a:gd name="connsiteY145" fmla="*/ 3185115 h 8346397"/>
                <a:gd name="connsiteX146" fmla="*/ 2051296 w 4162401"/>
                <a:gd name="connsiteY146" fmla="*/ 3223215 h 8346397"/>
                <a:gd name="connsiteX147" fmla="*/ 2182265 w 4162401"/>
                <a:gd name="connsiteY147" fmla="*/ 3370853 h 8346397"/>
                <a:gd name="connsiteX148" fmla="*/ 2325139 w 4162401"/>
                <a:gd name="connsiteY148" fmla="*/ 3447053 h 8346397"/>
                <a:gd name="connsiteX149" fmla="*/ 2384671 w 4162401"/>
                <a:gd name="connsiteY149" fmla="*/ 3532778 h 8346397"/>
                <a:gd name="connsiteX150" fmla="*/ 2432296 w 4162401"/>
                <a:gd name="connsiteY150" fmla="*/ 3599453 h 8346397"/>
                <a:gd name="connsiteX151" fmla="*/ 2479921 w 4162401"/>
                <a:gd name="connsiteY151" fmla="*/ 3589929 h 8346397"/>
                <a:gd name="connsiteX152" fmla="*/ 2484683 w 4162401"/>
                <a:gd name="connsiteY152" fmla="*/ 3742328 h 8346397"/>
                <a:gd name="connsiteX153" fmla="*/ 2537071 w 4162401"/>
                <a:gd name="connsiteY153" fmla="*/ 3835197 h 8346397"/>
                <a:gd name="connsiteX154" fmla="*/ 2529927 w 4162401"/>
                <a:gd name="connsiteY154" fmla="*/ 3873297 h 8346397"/>
                <a:gd name="connsiteX155" fmla="*/ 2598983 w 4162401"/>
                <a:gd name="connsiteY155" fmla="*/ 3909015 h 8346397"/>
                <a:gd name="connsiteX156" fmla="*/ 2656133 w 4162401"/>
                <a:gd name="connsiteY156" fmla="*/ 3854247 h 8346397"/>
                <a:gd name="connsiteX157" fmla="*/ 2689471 w 4162401"/>
                <a:gd name="connsiteY157" fmla="*/ 3937590 h 8346397"/>
                <a:gd name="connsiteX158" fmla="*/ 2734715 w 4162401"/>
                <a:gd name="connsiteY158" fmla="*/ 3982834 h 8346397"/>
                <a:gd name="connsiteX159" fmla="*/ 2808533 w 4162401"/>
                <a:gd name="connsiteY159" fmla="*/ 4006647 h 8346397"/>
                <a:gd name="connsiteX160" fmla="*/ 2860921 w 4162401"/>
                <a:gd name="connsiteY160" fmla="*/ 4075703 h 8346397"/>
                <a:gd name="connsiteX161" fmla="*/ 2946646 w 4162401"/>
                <a:gd name="connsiteY161" fmla="*/ 4130472 h 8346397"/>
                <a:gd name="connsiteX162" fmla="*/ 2999033 w 4162401"/>
                <a:gd name="connsiteY162" fmla="*/ 4163809 h 8346397"/>
                <a:gd name="connsiteX163" fmla="*/ 2870446 w 4162401"/>
                <a:gd name="connsiteY163" fmla="*/ 4256678 h 8346397"/>
                <a:gd name="connsiteX164" fmla="*/ 2868064 w 4162401"/>
                <a:gd name="connsiteY164" fmla="*/ 4311446 h 8346397"/>
                <a:gd name="connsiteX165" fmla="*/ 2970458 w 4162401"/>
                <a:gd name="connsiteY165" fmla="*/ 4428128 h 8346397"/>
                <a:gd name="connsiteX166" fmla="*/ 3065708 w 4162401"/>
                <a:gd name="connsiteY166" fmla="*/ 4490040 h 8346397"/>
                <a:gd name="connsiteX167" fmla="*/ 3096665 w 4162401"/>
                <a:gd name="connsiteY167" fmla="*/ 4528140 h 8346397"/>
                <a:gd name="connsiteX168" fmla="*/ 3082377 w 4162401"/>
                <a:gd name="connsiteY168" fmla="*/ 4609103 h 8346397"/>
                <a:gd name="connsiteX169" fmla="*/ 3077615 w 4162401"/>
                <a:gd name="connsiteY169" fmla="*/ 4692447 h 8346397"/>
                <a:gd name="connsiteX170" fmla="*/ 3034752 w 4162401"/>
                <a:gd name="connsiteY170" fmla="*/ 4701972 h 8346397"/>
                <a:gd name="connsiteX171" fmla="*/ 3008558 w 4162401"/>
                <a:gd name="connsiteY171" fmla="*/ 4718640 h 8346397"/>
                <a:gd name="connsiteX172" fmla="*/ 3053802 w 4162401"/>
                <a:gd name="connsiteY172" fmla="*/ 4795632 h 8346397"/>
                <a:gd name="connsiteX173" fmla="*/ 3037133 w 4162401"/>
                <a:gd name="connsiteY173" fmla="*/ 4868659 h 8346397"/>
                <a:gd name="connsiteX174" fmla="*/ 3020465 w 4162401"/>
                <a:gd name="connsiteY174" fmla="*/ 5004390 h 8346397"/>
                <a:gd name="connsiteX175" fmla="*/ 2982365 w 4162401"/>
                <a:gd name="connsiteY175" fmla="*/ 5044872 h 8346397"/>
                <a:gd name="connsiteX176" fmla="*/ 2965696 w 4162401"/>
                <a:gd name="connsiteY176" fmla="*/ 5166315 h 8346397"/>
                <a:gd name="connsiteX177" fmla="*/ 2937121 w 4162401"/>
                <a:gd name="connsiteY177" fmla="*/ 5285378 h 8346397"/>
                <a:gd name="connsiteX178" fmla="*/ 2989508 w 4162401"/>
                <a:gd name="connsiteY178" fmla="*/ 5302047 h 8346397"/>
                <a:gd name="connsiteX179" fmla="*/ 2987127 w 4162401"/>
                <a:gd name="connsiteY179" fmla="*/ 5347290 h 8346397"/>
                <a:gd name="connsiteX180" fmla="*/ 2984746 w 4162401"/>
                <a:gd name="connsiteY180" fmla="*/ 5402059 h 8346397"/>
                <a:gd name="connsiteX181" fmla="*/ 3041896 w 4162401"/>
                <a:gd name="connsiteY181" fmla="*/ 5471115 h 8346397"/>
                <a:gd name="connsiteX182" fmla="*/ 3089521 w 4162401"/>
                <a:gd name="connsiteY182" fmla="*/ 5597322 h 8346397"/>
                <a:gd name="connsiteX183" fmla="*/ 2996652 w 4162401"/>
                <a:gd name="connsiteY183" fmla="*/ 5887834 h 8346397"/>
                <a:gd name="connsiteX184" fmla="*/ 3018083 w 4162401"/>
                <a:gd name="connsiteY184" fmla="*/ 5942603 h 8346397"/>
                <a:gd name="connsiteX185" fmla="*/ 3044277 w 4162401"/>
                <a:gd name="connsiteY185" fmla="*/ 5994990 h 8346397"/>
                <a:gd name="connsiteX186" fmla="*/ 3049040 w 4162401"/>
                <a:gd name="connsiteY186" fmla="*/ 6099765 h 8346397"/>
                <a:gd name="connsiteX187" fmla="*/ 3028402 w 4162401"/>
                <a:gd name="connsiteY187" fmla="*/ 6195807 h 8346397"/>
                <a:gd name="connsiteX188" fmla="*/ 2956170 w 4162401"/>
                <a:gd name="connsiteY188" fmla="*/ 6259310 h 8346397"/>
                <a:gd name="connsiteX189" fmla="*/ 2920452 w 4162401"/>
                <a:gd name="connsiteY189" fmla="*/ 6240259 h 8346397"/>
                <a:gd name="connsiteX190" fmla="*/ 2849015 w 4162401"/>
                <a:gd name="connsiteY190" fmla="*/ 6252165 h 8346397"/>
                <a:gd name="connsiteX191" fmla="*/ 2713283 w 4162401"/>
                <a:gd name="connsiteY191" fmla="*/ 6364084 h 8346397"/>
                <a:gd name="connsiteX192" fmla="*/ 2606127 w 4162401"/>
                <a:gd name="connsiteY192" fmla="*/ 6349797 h 8346397"/>
                <a:gd name="connsiteX193" fmla="*/ 2575171 w 4162401"/>
                <a:gd name="connsiteY193" fmla="*/ 6378372 h 8346397"/>
                <a:gd name="connsiteX194" fmla="*/ 2508495 w 4162401"/>
                <a:gd name="connsiteY194" fmla="*/ 6423614 h 8346397"/>
                <a:gd name="connsiteX195" fmla="*/ 2391815 w 4162401"/>
                <a:gd name="connsiteY195" fmla="*/ 6411709 h 8346397"/>
                <a:gd name="connsiteX196" fmla="*/ 2368002 w 4162401"/>
                <a:gd name="connsiteY196" fmla="*/ 6528390 h 8346397"/>
                <a:gd name="connsiteX197" fmla="*/ 2363240 w 4162401"/>
                <a:gd name="connsiteY197" fmla="*/ 6564109 h 8346397"/>
                <a:gd name="connsiteX198" fmla="*/ 2339428 w 4162401"/>
                <a:gd name="connsiteY198" fmla="*/ 6583159 h 8346397"/>
                <a:gd name="connsiteX199" fmla="*/ 2141783 w 4162401"/>
                <a:gd name="connsiteY199" fmla="*/ 6535534 h 8346397"/>
                <a:gd name="connsiteX200" fmla="*/ 2103683 w 4162401"/>
                <a:gd name="connsiteY200" fmla="*/ 6587922 h 8346397"/>
                <a:gd name="connsiteX201" fmla="*/ 2072727 w 4162401"/>
                <a:gd name="connsiteY201" fmla="*/ 6683172 h 8346397"/>
                <a:gd name="connsiteX202" fmla="*/ 2039389 w 4162401"/>
                <a:gd name="connsiteY202" fmla="*/ 6747465 h 8346397"/>
                <a:gd name="connsiteX203" fmla="*/ 2051296 w 4162401"/>
                <a:gd name="connsiteY203" fmla="*/ 6809378 h 8346397"/>
                <a:gd name="connsiteX204" fmla="*/ 2184646 w 4162401"/>
                <a:gd name="connsiteY204" fmla="*/ 6921297 h 8346397"/>
                <a:gd name="connsiteX205" fmla="*/ 2253702 w 4162401"/>
                <a:gd name="connsiteY205" fmla="*/ 6954634 h 8346397"/>
                <a:gd name="connsiteX206" fmla="*/ 2237033 w 4162401"/>
                <a:gd name="connsiteY206" fmla="*/ 6978447 h 8346397"/>
                <a:gd name="connsiteX207" fmla="*/ 2201315 w 4162401"/>
                <a:gd name="connsiteY207" fmla="*/ 6997497 h 8346397"/>
                <a:gd name="connsiteX208" fmla="*/ 2234652 w 4162401"/>
                <a:gd name="connsiteY208" fmla="*/ 7073697 h 8346397"/>
                <a:gd name="connsiteX209" fmla="*/ 2203696 w 4162401"/>
                <a:gd name="connsiteY209" fmla="*/ 7095128 h 8346397"/>
                <a:gd name="connsiteX210" fmla="*/ 2098921 w 4162401"/>
                <a:gd name="connsiteY210" fmla="*/ 7033215 h 8346397"/>
                <a:gd name="connsiteX211" fmla="*/ 2056058 w 4162401"/>
                <a:gd name="connsiteY211" fmla="*/ 7059409 h 8346397"/>
                <a:gd name="connsiteX212" fmla="*/ 1996527 w 4162401"/>
                <a:gd name="connsiteY212" fmla="*/ 6957015 h 8346397"/>
                <a:gd name="connsiteX213" fmla="*/ 1879846 w 4162401"/>
                <a:gd name="connsiteY213" fmla="*/ 6983209 h 8346397"/>
                <a:gd name="connsiteX214" fmla="*/ 1815552 w 4162401"/>
                <a:gd name="connsiteY214" fmla="*/ 6987972 h 8346397"/>
                <a:gd name="connsiteX215" fmla="*/ 1765546 w 4162401"/>
                <a:gd name="connsiteY215" fmla="*/ 6983210 h 8346397"/>
                <a:gd name="connsiteX216" fmla="*/ 1708396 w 4162401"/>
                <a:gd name="connsiteY216" fmla="*/ 7028453 h 8346397"/>
                <a:gd name="connsiteX217" fmla="*/ 1529802 w 4162401"/>
                <a:gd name="connsiteY217" fmla="*/ 6987972 h 8346397"/>
                <a:gd name="connsiteX218" fmla="*/ 1553614 w 4162401"/>
                <a:gd name="connsiteY218" fmla="*/ 7114178 h 8346397"/>
                <a:gd name="connsiteX219" fmla="*/ 1477415 w 4162401"/>
                <a:gd name="connsiteY219" fmla="*/ 7159422 h 8346397"/>
                <a:gd name="connsiteX220" fmla="*/ 1415502 w 4162401"/>
                <a:gd name="connsiteY220" fmla="*/ 7226096 h 8346397"/>
                <a:gd name="connsiteX221" fmla="*/ 1265483 w 4162401"/>
                <a:gd name="connsiteY221" fmla="*/ 7218953 h 8346397"/>
                <a:gd name="connsiteX222" fmla="*/ 1213096 w 4162401"/>
                <a:gd name="connsiteY222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15752 w 4162401"/>
                <a:gd name="connsiteY12" fmla="*/ 4042363 h 8346397"/>
                <a:gd name="connsiteX13" fmla="*/ 3263352 w 4162401"/>
                <a:gd name="connsiteY13" fmla="*/ 3978070 h 8346397"/>
                <a:gd name="connsiteX14" fmla="*/ 3215727 w 4162401"/>
                <a:gd name="connsiteY14" fmla="*/ 3963782 h 8346397"/>
                <a:gd name="connsiteX15" fmla="*/ 3227633 w 4162401"/>
                <a:gd name="connsiteY15" fmla="*/ 3937588 h 8346397"/>
                <a:gd name="connsiteX16" fmla="*/ 3275259 w 4162401"/>
                <a:gd name="connsiteY16" fmla="*/ 3913776 h 8346397"/>
                <a:gd name="connsiteX17" fmla="*/ 3127621 w 4162401"/>
                <a:gd name="connsiteY17" fmla="*/ 3851863 h 8346397"/>
                <a:gd name="connsiteX18" fmla="*/ 2996652 w 4162401"/>
                <a:gd name="connsiteY18" fmla="*/ 3739945 h 8346397"/>
                <a:gd name="connsiteX19" fmla="*/ 2591839 w 4162401"/>
                <a:gd name="connsiteY19" fmla="*/ 3354183 h 8346397"/>
                <a:gd name="connsiteX20" fmla="*/ 2468015 w 4162401"/>
                <a:gd name="connsiteY20" fmla="*/ 3049382 h 8346397"/>
                <a:gd name="connsiteX21" fmla="*/ 2432296 w 4162401"/>
                <a:gd name="connsiteY21" fmla="*/ 2961276 h 8346397"/>
                <a:gd name="connsiteX22" fmla="*/ 2387052 w 4162401"/>
                <a:gd name="connsiteY22" fmla="*/ 2954132 h 8346397"/>
                <a:gd name="connsiteX23" fmla="*/ 2365621 w 4162401"/>
                <a:gd name="connsiteY23" fmla="*/ 2958895 h 8346397"/>
                <a:gd name="connsiteX24" fmla="*/ 2315615 w 4162401"/>
                <a:gd name="connsiteY24" fmla="*/ 2896982 h 8346397"/>
                <a:gd name="connsiteX25" fmla="*/ 2234652 w 4162401"/>
                <a:gd name="connsiteY25" fmla="*/ 2880313 h 8346397"/>
                <a:gd name="connsiteX26" fmla="*/ 2182265 w 4162401"/>
                <a:gd name="connsiteY26" fmla="*/ 2811257 h 8346397"/>
                <a:gd name="connsiteX27" fmla="*/ 2115590 w 4162401"/>
                <a:gd name="connsiteY27" fmla="*/ 2727913 h 8346397"/>
                <a:gd name="connsiteX28" fmla="*/ 2091777 w 4162401"/>
                <a:gd name="connsiteY28" fmla="*/ 2670763 h 8346397"/>
                <a:gd name="connsiteX29" fmla="*/ 2006845 w 4162401"/>
                <a:gd name="connsiteY29" fmla="*/ 2527095 h 8346397"/>
                <a:gd name="connsiteX30" fmla="*/ 1953665 w 4162401"/>
                <a:gd name="connsiteY30" fmla="*/ 2451688 h 8346397"/>
                <a:gd name="connsiteX31" fmla="*/ 2006052 w 4162401"/>
                <a:gd name="connsiteY31" fmla="*/ 2337388 h 8346397"/>
                <a:gd name="connsiteX32" fmla="*/ 2072727 w 4162401"/>
                <a:gd name="connsiteY32" fmla="*/ 2256426 h 8346397"/>
                <a:gd name="connsiteX33" fmla="*/ 2056058 w 4162401"/>
                <a:gd name="connsiteY33" fmla="*/ 2223088 h 8346397"/>
                <a:gd name="connsiteX34" fmla="*/ 2067965 w 4162401"/>
                <a:gd name="connsiteY34" fmla="*/ 2130220 h 8346397"/>
                <a:gd name="connsiteX35" fmla="*/ 2137021 w 4162401"/>
                <a:gd name="connsiteY35" fmla="*/ 1992107 h 8346397"/>
                <a:gd name="connsiteX36" fmla="*/ 2165596 w 4162401"/>
                <a:gd name="connsiteY36" fmla="*/ 1944482 h 8346397"/>
                <a:gd name="connsiteX37" fmla="*/ 2203696 w 4162401"/>
                <a:gd name="connsiteY37" fmla="*/ 1937338 h 8346397"/>
                <a:gd name="connsiteX38" fmla="*/ 2198933 w 4162401"/>
                <a:gd name="connsiteY38" fmla="*/ 1906382 h 8346397"/>
                <a:gd name="connsiteX39" fmla="*/ 2406102 w 4162401"/>
                <a:gd name="connsiteY39" fmla="*/ 1782557 h 8346397"/>
                <a:gd name="connsiteX40" fmla="*/ 2494208 w 4162401"/>
                <a:gd name="connsiteY40" fmla="*/ 1715882 h 8346397"/>
                <a:gd name="connsiteX41" fmla="*/ 2513258 w 4162401"/>
                <a:gd name="connsiteY41" fmla="*/ 1630157 h 8346397"/>
                <a:gd name="connsiteX42" fmla="*/ 2522784 w 4162401"/>
                <a:gd name="connsiteY42" fmla="*/ 1584913 h 8346397"/>
                <a:gd name="connsiteX43" fmla="*/ 2577552 w 4162401"/>
                <a:gd name="connsiteY43" fmla="*/ 1527763 h 8346397"/>
                <a:gd name="connsiteX44" fmla="*/ 2606127 w 4162401"/>
                <a:gd name="connsiteY44" fmla="*/ 1499188 h 8346397"/>
                <a:gd name="connsiteX45" fmla="*/ 2634702 w 4162401"/>
                <a:gd name="connsiteY45" fmla="*/ 1492045 h 8346397"/>
                <a:gd name="connsiteX46" fmla="*/ 2672802 w 4162401"/>
                <a:gd name="connsiteY46" fmla="*/ 1368220 h 8346397"/>
                <a:gd name="connsiteX47" fmla="*/ 2806153 w 4162401"/>
                <a:gd name="connsiteY47" fmla="*/ 1334883 h 8346397"/>
                <a:gd name="connsiteX48" fmla="*/ 2944265 w 4162401"/>
                <a:gd name="connsiteY48" fmla="*/ 1325357 h 8346397"/>
                <a:gd name="connsiteX49" fmla="*/ 2968077 w 4162401"/>
                <a:gd name="connsiteY49" fmla="*/ 1206295 h 8346397"/>
                <a:gd name="connsiteX50" fmla="*/ 3049040 w 4162401"/>
                <a:gd name="connsiteY50" fmla="*/ 1169783 h 8346397"/>
                <a:gd name="connsiteX51" fmla="*/ 3153814 w 4162401"/>
                <a:gd name="connsiteY51" fmla="*/ 1125332 h 8346397"/>
                <a:gd name="connsiteX52" fmla="*/ 3225252 w 4162401"/>
                <a:gd name="connsiteY52" fmla="*/ 1049132 h 8346397"/>
                <a:gd name="connsiteX53" fmla="*/ 3310977 w 4162401"/>
                <a:gd name="connsiteY53" fmla="*/ 996745 h 8346397"/>
                <a:gd name="connsiteX54" fmla="*/ 3056977 w 4162401"/>
                <a:gd name="connsiteY54" fmla="*/ 982457 h 8346397"/>
                <a:gd name="connsiteX55" fmla="*/ 2958552 w 4162401"/>
                <a:gd name="connsiteY55" fmla="*/ 976107 h 8346397"/>
                <a:gd name="connsiteX56" fmla="*/ 2926802 w 4162401"/>
                <a:gd name="connsiteY56" fmla="*/ 906257 h 8346397"/>
                <a:gd name="connsiteX57" fmla="*/ 2866477 w 4162401"/>
                <a:gd name="connsiteY57" fmla="*/ 893559 h 8346397"/>
                <a:gd name="connsiteX58" fmla="*/ 2799802 w 4162401"/>
                <a:gd name="connsiteY58" fmla="*/ 874507 h 8346397"/>
                <a:gd name="connsiteX59" fmla="*/ 2761702 w 4162401"/>
                <a:gd name="connsiteY59" fmla="*/ 807832 h 8346397"/>
                <a:gd name="connsiteX60" fmla="*/ 2609302 w 4162401"/>
                <a:gd name="connsiteY60" fmla="*/ 760207 h 8346397"/>
                <a:gd name="connsiteX61" fmla="*/ 2580727 w 4162401"/>
                <a:gd name="connsiteY61" fmla="*/ 604632 h 8346397"/>
                <a:gd name="connsiteX62" fmla="*/ 2526752 w 4162401"/>
                <a:gd name="connsiteY62" fmla="*/ 531609 h 8346397"/>
                <a:gd name="connsiteX63" fmla="*/ 2596602 w 4162401"/>
                <a:gd name="connsiteY63" fmla="*/ 407782 h 8346397"/>
                <a:gd name="connsiteX64" fmla="*/ 2629939 w 4162401"/>
                <a:gd name="connsiteY64" fmla="*/ 310947 h 8346397"/>
                <a:gd name="connsiteX65" fmla="*/ 2517227 w 4162401"/>
                <a:gd name="connsiteY65" fmla="*/ 239507 h 8346397"/>
                <a:gd name="connsiteX66" fmla="*/ 2402927 w 4162401"/>
                <a:gd name="connsiteY66" fmla="*/ 271257 h 8346397"/>
                <a:gd name="connsiteX67" fmla="*/ 2275927 w 4162401"/>
                <a:gd name="connsiteY67" fmla="*/ 198232 h 8346397"/>
                <a:gd name="connsiteX68" fmla="*/ 2133052 w 4162401"/>
                <a:gd name="connsiteY68" fmla="*/ 233157 h 8346397"/>
                <a:gd name="connsiteX69" fmla="*/ 1913977 w 4162401"/>
                <a:gd name="connsiteY69" fmla="*/ 36309 h 8346397"/>
                <a:gd name="connsiteX70" fmla="*/ 1777452 w 4162401"/>
                <a:gd name="connsiteY70" fmla="*/ 13289 h 8346397"/>
                <a:gd name="connsiteX71" fmla="*/ 1703633 w 4162401"/>
                <a:gd name="connsiteY71" fmla="*/ 41864 h 8346397"/>
                <a:gd name="connsiteX72" fmla="*/ 1615527 w 4162401"/>
                <a:gd name="connsiteY72" fmla="*/ 75203 h 8346397"/>
                <a:gd name="connsiteX73" fmla="*/ 1515515 w 4162401"/>
                <a:gd name="connsiteY73" fmla="*/ 129971 h 8346397"/>
                <a:gd name="connsiteX74" fmla="*/ 1525040 w 4162401"/>
                <a:gd name="connsiteY74" fmla="*/ 194264 h 8346397"/>
                <a:gd name="connsiteX75" fmla="*/ 1505990 w 4162401"/>
                <a:gd name="connsiteY75" fmla="*/ 251415 h 8346397"/>
                <a:gd name="connsiteX76" fmla="*/ 1413121 w 4162401"/>
                <a:gd name="connsiteY76" fmla="*/ 270464 h 8346397"/>
                <a:gd name="connsiteX77" fmla="*/ 1339302 w 4162401"/>
                <a:gd name="connsiteY77" fmla="*/ 306184 h 8346397"/>
                <a:gd name="connsiteX78" fmla="*/ 1260721 w 4162401"/>
                <a:gd name="connsiteY78" fmla="*/ 346665 h 8346397"/>
                <a:gd name="connsiteX79" fmla="*/ 1191665 w 4162401"/>
                <a:gd name="connsiteY79" fmla="*/ 272847 h 8346397"/>
                <a:gd name="connsiteX80" fmla="*/ 1082127 w 4162401"/>
                <a:gd name="connsiteY80" fmla="*/ 353809 h 8346397"/>
                <a:gd name="connsiteX81" fmla="*/ 1020215 w 4162401"/>
                <a:gd name="connsiteY81" fmla="*/ 420484 h 8346397"/>
                <a:gd name="connsiteX82" fmla="*/ 858290 w 4162401"/>
                <a:gd name="connsiteY82" fmla="*/ 301422 h 8346397"/>
                <a:gd name="connsiteX83" fmla="*/ 796377 w 4162401"/>
                <a:gd name="connsiteY83" fmla="*/ 406196 h 8346397"/>
                <a:gd name="connsiteX84" fmla="*/ 755896 w 4162401"/>
                <a:gd name="connsiteY84" fmla="*/ 341903 h 8346397"/>
                <a:gd name="connsiteX85" fmla="*/ 689221 w 4162401"/>
                <a:gd name="connsiteY85" fmla="*/ 270465 h 8346397"/>
                <a:gd name="connsiteX86" fmla="*/ 667790 w 4162401"/>
                <a:gd name="connsiteY86" fmla="*/ 313328 h 8346397"/>
                <a:gd name="connsiteX87" fmla="*/ 620165 w 4162401"/>
                <a:gd name="connsiteY87" fmla="*/ 382384 h 8346397"/>
                <a:gd name="connsiteX88" fmla="*/ 589208 w 4162401"/>
                <a:gd name="connsiteY88" fmla="*/ 396672 h 8346397"/>
                <a:gd name="connsiteX89" fmla="*/ 498721 w 4162401"/>
                <a:gd name="connsiteY89" fmla="*/ 482397 h 8346397"/>
                <a:gd name="connsiteX90" fmla="*/ 396327 w 4162401"/>
                <a:gd name="connsiteY90" fmla="*/ 380003 h 8346397"/>
                <a:gd name="connsiteX91" fmla="*/ 243927 w 4162401"/>
                <a:gd name="connsiteY91" fmla="*/ 294278 h 8346397"/>
                <a:gd name="connsiteX92" fmla="*/ 174871 w 4162401"/>
                <a:gd name="connsiteY92" fmla="*/ 327615 h 8346397"/>
                <a:gd name="connsiteX93" fmla="*/ 127246 w 4162401"/>
                <a:gd name="connsiteY93" fmla="*/ 410959 h 8346397"/>
                <a:gd name="connsiteX94" fmla="*/ 43902 w 4162401"/>
                <a:gd name="connsiteY94" fmla="*/ 472872 h 8346397"/>
                <a:gd name="connsiteX95" fmla="*/ 8183 w 4162401"/>
                <a:gd name="connsiteY95" fmla="*/ 484778 h 8346397"/>
                <a:gd name="connsiteX96" fmla="*/ 198683 w 4162401"/>
                <a:gd name="connsiteY96" fmla="*/ 689565 h 8346397"/>
                <a:gd name="connsiteX97" fmla="*/ 265359 w 4162401"/>
                <a:gd name="connsiteY97" fmla="*/ 706234 h 8346397"/>
                <a:gd name="connsiteX98" fmla="*/ 298697 w 4162401"/>
                <a:gd name="connsiteY98" fmla="*/ 730047 h 8346397"/>
                <a:gd name="connsiteX99" fmla="*/ 296315 w 4162401"/>
                <a:gd name="connsiteY99" fmla="*/ 901496 h 8346397"/>
                <a:gd name="connsiteX100" fmla="*/ 362990 w 4162401"/>
                <a:gd name="connsiteY100" fmla="*/ 906259 h 8346397"/>
                <a:gd name="connsiteX101" fmla="*/ 401090 w 4162401"/>
                <a:gd name="connsiteY101" fmla="*/ 856253 h 8346397"/>
                <a:gd name="connsiteX102" fmla="*/ 482052 w 4162401"/>
                <a:gd name="connsiteY102" fmla="*/ 894353 h 8346397"/>
                <a:gd name="connsiteX103" fmla="*/ 420140 w 4162401"/>
                <a:gd name="connsiteY103" fmla="*/ 1039609 h 8346397"/>
                <a:gd name="connsiteX104" fmla="*/ 434427 w 4162401"/>
                <a:gd name="connsiteY104" fmla="*/ 1087234 h 8346397"/>
                <a:gd name="connsiteX105" fmla="*/ 379658 w 4162401"/>
                <a:gd name="connsiteY105" fmla="*/ 1139622 h 8346397"/>
                <a:gd name="connsiteX106" fmla="*/ 415377 w 4162401"/>
                <a:gd name="connsiteY106" fmla="*/ 1168196 h 8346397"/>
                <a:gd name="connsiteX107" fmla="*/ 486815 w 4162401"/>
                <a:gd name="connsiteY107" fmla="*/ 1256303 h 8346397"/>
                <a:gd name="connsiteX108" fmla="*/ 527296 w 4162401"/>
                <a:gd name="connsiteY108" fmla="*/ 1344409 h 8346397"/>
                <a:gd name="connsiteX109" fmla="*/ 636833 w 4162401"/>
                <a:gd name="connsiteY109" fmla="*/ 1396797 h 8346397"/>
                <a:gd name="connsiteX110" fmla="*/ 746371 w 4162401"/>
                <a:gd name="connsiteY110" fmla="*/ 1420609 h 8346397"/>
                <a:gd name="connsiteX111" fmla="*/ 829715 w 4162401"/>
                <a:gd name="connsiteY111" fmla="*/ 1468234 h 8346397"/>
                <a:gd name="connsiteX112" fmla="*/ 913058 w 4162401"/>
                <a:gd name="connsiteY112" fmla="*/ 1442040 h 8346397"/>
                <a:gd name="connsiteX113" fmla="*/ 994021 w 4162401"/>
                <a:gd name="connsiteY113" fmla="*/ 1368222 h 8346397"/>
                <a:gd name="connsiteX114" fmla="*/ 1103558 w 4162401"/>
                <a:gd name="connsiteY114" fmla="*/ 1351553 h 8346397"/>
                <a:gd name="connsiteX115" fmla="*/ 1170233 w 4162401"/>
                <a:gd name="connsiteY115" fmla="*/ 1356315 h 8346397"/>
                <a:gd name="connsiteX116" fmla="*/ 1329777 w 4162401"/>
                <a:gd name="connsiteY116" fmla="*/ 1465853 h 8346397"/>
                <a:gd name="connsiteX117" fmla="*/ 1389308 w 4162401"/>
                <a:gd name="connsiteY117" fmla="*/ 1494428 h 8346397"/>
                <a:gd name="connsiteX118" fmla="*/ 1260721 w 4162401"/>
                <a:gd name="connsiteY118" fmla="*/ 1596822 h 8346397"/>
                <a:gd name="connsiteX119" fmla="*/ 1263102 w 4162401"/>
                <a:gd name="connsiteY119" fmla="*/ 1661115 h 8346397"/>
                <a:gd name="connsiteX120" fmla="*/ 1425027 w 4162401"/>
                <a:gd name="connsiteY120" fmla="*/ 1613490 h 8346397"/>
                <a:gd name="connsiteX121" fmla="*/ 1386927 w 4162401"/>
                <a:gd name="connsiteY121" fmla="*/ 1677784 h 8346397"/>
                <a:gd name="connsiteX122" fmla="*/ 1405977 w 4162401"/>
                <a:gd name="connsiteY122" fmla="*/ 1751603 h 8346397"/>
                <a:gd name="connsiteX123" fmla="*/ 1517896 w 4162401"/>
                <a:gd name="connsiteY123" fmla="*/ 1787322 h 8346397"/>
                <a:gd name="connsiteX124" fmla="*/ 1591715 w 4162401"/>
                <a:gd name="connsiteY124" fmla="*/ 1803990 h 8346397"/>
                <a:gd name="connsiteX125" fmla="*/ 1501227 w 4162401"/>
                <a:gd name="connsiteY125" fmla="*/ 1934959 h 8346397"/>
                <a:gd name="connsiteX126" fmla="*/ 1494083 w 4162401"/>
                <a:gd name="connsiteY126" fmla="*/ 1984965 h 8346397"/>
                <a:gd name="connsiteX127" fmla="*/ 1422646 w 4162401"/>
                <a:gd name="connsiteY127" fmla="*/ 2020684 h 8346397"/>
                <a:gd name="connsiteX128" fmla="*/ 1391690 w 4162401"/>
                <a:gd name="connsiteY128" fmla="*/ 2082597 h 8346397"/>
                <a:gd name="connsiteX129" fmla="*/ 1260721 w 4162401"/>
                <a:gd name="connsiteY129" fmla="*/ 2056403 h 8346397"/>
                <a:gd name="connsiteX130" fmla="*/ 1139277 w 4162401"/>
                <a:gd name="connsiteY130" fmla="*/ 2056402 h 8346397"/>
                <a:gd name="connsiteX131" fmla="*/ 1072602 w 4162401"/>
                <a:gd name="connsiteY131" fmla="*/ 2084978 h 8346397"/>
                <a:gd name="connsiteX132" fmla="*/ 1065458 w 4162401"/>
                <a:gd name="connsiteY132" fmla="*/ 2184990 h 8346397"/>
                <a:gd name="connsiteX133" fmla="*/ 977352 w 4162401"/>
                <a:gd name="connsiteY133" fmla="*/ 2273097 h 8346397"/>
                <a:gd name="connsiteX134" fmla="*/ 1120227 w 4162401"/>
                <a:gd name="connsiteY134" fmla="*/ 2335009 h 8346397"/>
                <a:gd name="connsiteX135" fmla="*/ 1170234 w 4162401"/>
                <a:gd name="connsiteY135" fmla="*/ 2370727 h 8346397"/>
                <a:gd name="connsiteX136" fmla="*/ 1222621 w 4162401"/>
                <a:gd name="connsiteY136" fmla="*/ 2387397 h 8346397"/>
                <a:gd name="connsiteX137" fmla="*/ 1272627 w 4162401"/>
                <a:gd name="connsiteY137" fmla="*/ 2437403 h 8346397"/>
                <a:gd name="connsiteX138" fmla="*/ 1329777 w 4162401"/>
                <a:gd name="connsiteY138" fmla="*/ 2458834 h 8346397"/>
                <a:gd name="connsiteX139" fmla="*/ 1422646 w 4162401"/>
                <a:gd name="connsiteY139" fmla="*/ 2535034 h 8346397"/>
                <a:gd name="connsiteX140" fmla="*/ 1508371 w 4162401"/>
                <a:gd name="connsiteY140" fmla="*/ 2568373 h 8346397"/>
                <a:gd name="connsiteX141" fmla="*/ 1641721 w 4162401"/>
                <a:gd name="connsiteY141" fmla="*/ 2716009 h 8346397"/>
                <a:gd name="connsiteX142" fmla="*/ 1725065 w 4162401"/>
                <a:gd name="connsiteY142" fmla="*/ 2870790 h 8346397"/>
                <a:gd name="connsiteX143" fmla="*/ 1850477 w 4162401"/>
                <a:gd name="connsiteY143" fmla="*/ 2931907 h 8346397"/>
                <a:gd name="connsiteX144" fmla="*/ 1896514 w 4162401"/>
                <a:gd name="connsiteY144" fmla="*/ 2977947 h 8346397"/>
                <a:gd name="connsiteX145" fmla="*/ 1927471 w 4162401"/>
                <a:gd name="connsiteY145" fmla="*/ 3082722 h 8346397"/>
                <a:gd name="connsiteX146" fmla="*/ 1989383 w 4162401"/>
                <a:gd name="connsiteY146" fmla="*/ 3185115 h 8346397"/>
                <a:gd name="connsiteX147" fmla="*/ 2051296 w 4162401"/>
                <a:gd name="connsiteY147" fmla="*/ 3223215 h 8346397"/>
                <a:gd name="connsiteX148" fmla="*/ 2182265 w 4162401"/>
                <a:gd name="connsiteY148" fmla="*/ 3370853 h 8346397"/>
                <a:gd name="connsiteX149" fmla="*/ 2325139 w 4162401"/>
                <a:gd name="connsiteY149" fmla="*/ 3447053 h 8346397"/>
                <a:gd name="connsiteX150" fmla="*/ 2384671 w 4162401"/>
                <a:gd name="connsiteY150" fmla="*/ 3532778 h 8346397"/>
                <a:gd name="connsiteX151" fmla="*/ 2432296 w 4162401"/>
                <a:gd name="connsiteY151" fmla="*/ 3599453 h 8346397"/>
                <a:gd name="connsiteX152" fmla="*/ 2479921 w 4162401"/>
                <a:gd name="connsiteY152" fmla="*/ 3589929 h 8346397"/>
                <a:gd name="connsiteX153" fmla="*/ 2484683 w 4162401"/>
                <a:gd name="connsiteY153" fmla="*/ 3742328 h 8346397"/>
                <a:gd name="connsiteX154" fmla="*/ 2537071 w 4162401"/>
                <a:gd name="connsiteY154" fmla="*/ 3835197 h 8346397"/>
                <a:gd name="connsiteX155" fmla="*/ 2529927 w 4162401"/>
                <a:gd name="connsiteY155" fmla="*/ 3873297 h 8346397"/>
                <a:gd name="connsiteX156" fmla="*/ 2598983 w 4162401"/>
                <a:gd name="connsiteY156" fmla="*/ 3909015 h 8346397"/>
                <a:gd name="connsiteX157" fmla="*/ 2656133 w 4162401"/>
                <a:gd name="connsiteY157" fmla="*/ 3854247 h 8346397"/>
                <a:gd name="connsiteX158" fmla="*/ 2689471 w 4162401"/>
                <a:gd name="connsiteY158" fmla="*/ 3937590 h 8346397"/>
                <a:gd name="connsiteX159" fmla="*/ 2734715 w 4162401"/>
                <a:gd name="connsiteY159" fmla="*/ 3982834 h 8346397"/>
                <a:gd name="connsiteX160" fmla="*/ 2808533 w 4162401"/>
                <a:gd name="connsiteY160" fmla="*/ 4006647 h 8346397"/>
                <a:gd name="connsiteX161" fmla="*/ 2860921 w 4162401"/>
                <a:gd name="connsiteY161" fmla="*/ 4075703 h 8346397"/>
                <a:gd name="connsiteX162" fmla="*/ 2946646 w 4162401"/>
                <a:gd name="connsiteY162" fmla="*/ 4130472 h 8346397"/>
                <a:gd name="connsiteX163" fmla="*/ 2999033 w 4162401"/>
                <a:gd name="connsiteY163" fmla="*/ 4163809 h 8346397"/>
                <a:gd name="connsiteX164" fmla="*/ 2870446 w 4162401"/>
                <a:gd name="connsiteY164" fmla="*/ 4256678 h 8346397"/>
                <a:gd name="connsiteX165" fmla="*/ 2868064 w 4162401"/>
                <a:gd name="connsiteY165" fmla="*/ 4311446 h 8346397"/>
                <a:gd name="connsiteX166" fmla="*/ 2970458 w 4162401"/>
                <a:gd name="connsiteY166" fmla="*/ 4428128 h 8346397"/>
                <a:gd name="connsiteX167" fmla="*/ 3065708 w 4162401"/>
                <a:gd name="connsiteY167" fmla="*/ 4490040 h 8346397"/>
                <a:gd name="connsiteX168" fmla="*/ 3096665 w 4162401"/>
                <a:gd name="connsiteY168" fmla="*/ 4528140 h 8346397"/>
                <a:gd name="connsiteX169" fmla="*/ 3082377 w 4162401"/>
                <a:gd name="connsiteY169" fmla="*/ 4609103 h 8346397"/>
                <a:gd name="connsiteX170" fmla="*/ 3077615 w 4162401"/>
                <a:gd name="connsiteY170" fmla="*/ 4692447 h 8346397"/>
                <a:gd name="connsiteX171" fmla="*/ 3034752 w 4162401"/>
                <a:gd name="connsiteY171" fmla="*/ 4701972 h 8346397"/>
                <a:gd name="connsiteX172" fmla="*/ 3008558 w 4162401"/>
                <a:gd name="connsiteY172" fmla="*/ 4718640 h 8346397"/>
                <a:gd name="connsiteX173" fmla="*/ 3053802 w 4162401"/>
                <a:gd name="connsiteY173" fmla="*/ 4795632 h 8346397"/>
                <a:gd name="connsiteX174" fmla="*/ 3037133 w 4162401"/>
                <a:gd name="connsiteY174" fmla="*/ 4868659 h 8346397"/>
                <a:gd name="connsiteX175" fmla="*/ 3020465 w 4162401"/>
                <a:gd name="connsiteY175" fmla="*/ 5004390 h 8346397"/>
                <a:gd name="connsiteX176" fmla="*/ 2982365 w 4162401"/>
                <a:gd name="connsiteY176" fmla="*/ 5044872 h 8346397"/>
                <a:gd name="connsiteX177" fmla="*/ 2965696 w 4162401"/>
                <a:gd name="connsiteY177" fmla="*/ 5166315 h 8346397"/>
                <a:gd name="connsiteX178" fmla="*/ 2937121 w 4162401"/>
                <a:gd name="connsiteY178" fmla="*/ 5285378 h 8346397"/>
                <a:gd name="connsiteX179" fmla="*/ 2989508 w 4162401"/>
                <a:gd name="connsiteY179" fmla="*/ 5302047 h 8346397"/>
                <a:gd name="connsiteX180" fmla="*/ 2987127 w 4162401"/>
                <a:gd name="connsiteY180" fmla="*/ 5347290 h 8346397"/>
                <a:gd name="connsiteX181" fmla="*/ 2984746 w 4162401"/>
                <a:gd name="connsiteY181" fmla="*/ 5402059 h 8346397"/>
                <a:gd name="connsiteX182" fmla="*/ 3041896 w 4162401"/>
                <a:gd name="connsiteY182" fmla="*/ 5471115 h 8346397"/>
                <a:gd name="connsiteX183" fmla="*/ 3089521 w 4162401"/>
                <a:gd name="connsiteY183" fmla="*/ 5597322 h 8346397"/>
                <a:gd name="connsiteX184" fmla="*/ 2996652 w 4162401"/>
                <a:gd name="connsiteY184" fmla="*/ 5887834 h 8346397"/>
                <a:gd name="connsiteX185" fmla="*/ 3018083 w 4162401"/>
                <a:gd name="connsiteY185" fmla="*/ 5942603 h 8346397"/>
                <a:gd name="connsiteX186" fmla="*/ 3044277 w 4162401"/>
                <a:gd name="connsiteY186" fmla="*/ 5994990 h 8346397"/>
                <a:gd name="connsiteX187" fmla="*/ 3049040 w 4162401"/>
                <a:gd name="connsiteY187" fmla="*/ 6099765 h 8346397"/>
                <a:gd name="connsiteX188" fmla="*/ 3028402 w 4162401"/>
                <a:gd name="connsiteY188" fmla="*/ 6195807 h 8346397"/>
                <a:gd name="connsiteX189" fmla="*/ 2956170 w 4162401"/>
                <a:gd name="connsiteY189" fmla="*/ 6259310 h 8346397"/>
                <a:gd name="connsiteX190" fmla="*/ 2920452 w 4162401"/>
                <a:gd name="connsiteY190" fmla="*/ 6240259 h 8346397"/>
                <a:gd name="connsiteX191" fmla="*/ 2849015 w 4162401"/>
                <a:gd name="connsiteY191" fmla="*/ 6252165 h 8346397"/>
                <a:gd name="connsiteX192" fmla="*/ 2713283 w 4162401"/>
                <a:gd name="connsiteY192" fmla="*/ 6364084 h 8346397"/>
                <a:gd name="connsiteX193" fmla="*/ 2606127 w 4162401"/>
                <a:gd name="connsiteY193" fmla="*/ 6349797 h 8346397"/>
                <a:gd name="connsiteX194" fmla="*/ 2575171 w 4162401"/>
                <a:gd name="connsiteY194" fmla="*/ 6378372 h 8346397"/>
                <a:gd name="connsiteX195" fmla="*/ 2508495 w 4162401"/>
                <a:gd name="connsiteY195" fmla="*/ 6423614 h 8346397"/>
                <a:gd name="connsiteX196" fmla="*/ 2391815 w 4162401"/>
                <a:gd name="connsiteY196" fmla="*/ 6411709 h 8346397"/>
                <a:gd name="connsiteX197" fmla="*/ 2368002 w 4162401"/>
                <a:gd name="connsiteY197" fmla="*/ 6528390 h 8346397"/>
                <a:gd name="connsiteX198" fmla="*/ 2363240 w 4162401"/>
                <a:gd name="connsiteY198" fmla="*/ 6564109 h 8346397"/>
                <a:gd name="connsiteX199" fmla="*/ 2339428 w 4162401"/>
                <a:gd name="connsiteY199" fmla="*/ 6583159 h 8346397"/>
                <a:gd name="connsiteX200" fmla="*/ 2141783 w 4162401"/>
                <a:gd name="connsiteY200" fmla="*/ 6535534 h 8346397"/>
                <a:gd name="connsiteX201" fmla="*/ 2103683 w 4162401"/>
                <a:gd name="connsiteY201" fmla="*/ 6587922 h 8346397"/>
                <a:gd name="connsiteX202" fmla="*/ 2072727 w 4162401"/>
                <a:gd name="connsiteY202" fmla="*/ 6683172 h 8346397"/>
                <a:gd name="connsiteX203" fmla="*/ 2039389 w 4162401"/>
                <a:gd name="connsiteY203" fmla="*/ 6747465 h 8346397"/>
                <a:gd name="connsiteX204" fmla="*/ 2051296 w 4162401"/>
                <a:gd name="connsiteY204" fmla="*/ 6809378 h 8346397"/>
                <a:gd name="connsiteX205" fmla="*/ 2184646 w 4162401"/>
                <a:gd name="connsiteY205" fmla="*/ 6921297 h 8346397"/>
                <a:gd name="connsiteX206" fmla="*/ 2253702 w 4162401"/>
                <a:gd name="connsiteY206" fmla="*/ 6954634 h 8346397"/>
                <a:gd name="connsiteX207" fmla="*/ 2237033 w 4162401"/>
                <a:gd name="connsiteY207" fmla="*/ 6978447 h 8346397"/>
                <a:gd name="connsiteX208" fmla="*/ 2201315 w 4162401"/>
                <a:gd name="connsiteY208" fmla="*/ 6997497 h 8346397"/>
                <a:gd name="connsiteX209" fmla="*/ 2234652 w 4162401"/>
                <a:gd name="connsiteY209" fmla="*/ 7073697 h 8346397"/>
                <a:gd name="connsiteX210" fmla="*/ 2203696 w 4162401"/>
                <a:gd name="connsiteY210" fmla="*/ 7095128 h 8346397"/>
                <a:gd name="connsiteX211" fmla="*/ 2098921 w 4162401"/>
                <a:gd name="connsiteY211" fmla="*/ 7033215 h 8346397"/>
                <a:gd name="connsiteX212" fmla="*/ 2056058 w 4162401"/>
                <a:gd name="connsiteY212" fmla="*/ 7059409 h 8346397"/>
                <a:gd name="connsiteX213" fmla="*/ 1996527 w 4162401"/>
                <a:gd name="connsiteY213" fmla="*/ 6957015 h 8346397"/>
                <a:gd name="connsiteX214" fmla="*/ 1879846 w 4162401"/>
                <a:gd name="connsiteY214" fmla="*/ 6983209 h 8346397"/>
                <a:gd name="connsiteX215" fmla="*/ 1815552 w 4162401"/>
                <a:gd name="connsiteY215" fmla="*/ 6987972 h 8346397"/>
                <a:gd name="connsiteX216" fmla="*/ 1765546 w 4162401"/>
                <a:gd name="connsiteY216" fmla="*/ 6983210 h 8346397"/>
                <a:gd name="connsiteX217" fmla="*/ 1708396 w 4162401"/>
                <a:gd name="connsiteY217" fmla="*/ 7028453 h 8346397"/>
                <a:gd name="connsiteX218" fmla="*/ 1529802 w 4162401"/>
                <a:gd name="connsiteY218" fmla="*/ 6987972 h 8346397"/>
                <a:gd name="connsiteX219" fmla="*/ 1553614 w 4162401"/>
                <a:gd name="connsiteY219" fmla="*/ 7114178 h 8346397"/>
                <a:gd name="connsiteX220" fmla="*/ 1477415 w 4162401"/>
                <a:gd name="connsiteY220" fmla="*/ 7159422 h 8346397"/>
                <a:gd name="connsiteX221" fmla="*/ 1415502 w 4162401"/>
                <a:gd name="connsiteY221" fmla="*/ 7226096 h 8346397"/>
                <a:gd name="connsiteX222" fmla="*/ 1265483 w 4162401"/>
                <a:gd name="connsiteY222" fmla="*/ 7218953 h 8346397"/>
                <a:gd name="connsiteX223" fmla="*/ 1213096 w 4162401"/>
                <a:gd name="connsiteY223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553866 w 4162401"/>
                <a:gd name="connsiteY12" fmla="*/ 4075701 h 8346397"/>
                <a:gd name="connsiteX13" fmla="*/ 3415752 w 4162401"/>
                <a:gd name="connsiteY13" fmla="*/ 4042363 h 8346397"/>
                <a:gd name="connsiteX14" fmla="*/ 3263352 w 4162401"/>
                <a:gd name="connsiteY14" fmla="*/ 3978070 h 8346397"/>
                <a:gd name="connsiteX15" fmla="*/ 3215727 w 4162401"/>
                <a:gd name="connsiteY15" fmla="*/ 3963782 h 8346397"/>
                <a:gd name="connsiteX16" fmla="*/ 3227633 w 4162401"/>
                <a:gd name="connsiteY16" fmla="*/ 3937588 h 8346397"/>
                <a:gd name="connsiteX17" fmla="*/ 3275259 w 4162401"/>
                <a:gd name="connsiteY17" fmla="*/ 3913776 h 8346397"/>
                <a:gd name="connsiteX18" fmla="*/ 3127621 w 4162401"/>
                <a:gd name="connsiteY18" fmla="*/ 3851863 h 8346397"/>
                <a:gd name="connsiteX19" fmla="*/ 2996652 w 4162401"/>
                <a:gd name="connsiteY19" fmla="*/ 3739945 h 8346397"/>
                <a:gd name="connsiteX20" fmla="*/ 2591839 w 4162401"/>
                <a:gd name="connsiteY20" fmla="*/ 3354183 h 8346397"/>
                <a:gd name="connsiteX21" fmla="*/ 2468015 w 4162401"/>
                <a:gd name="connsiteY21" fmla="*/ 3049382 h 8346397"/>
                <a:gd name="connsiteX22" fmla="*/ 2432296 w 4162401"/>
                <a:gd name="connsiteY22" fmla="*/ 2961276 h 8346397"/>
                <a:gd name="connsiteX23" fmla="*/ 2387052 w 4162401"/>
                <a:gd name="connsiteY23" fmla="*/ 2954132 h 8346397"/>
                <a:gd name="connsiteX24" fmla="*/ 2365621 w 4162401"/>
                <a:gd name="connsiteY24" fmla="*/ 2958895 h 8346397"/>
                <a:gd name="connsiteX25" fmla="*/ 2315615 w 4162401"/>
                <a:gd name="connsiteY25" fmla="*/ 2896982 h 8346397"/>
                <a:gd name="connsiteX26" fmla="*/ 2234652 w 4162401"/>
                <a:gd name="connsiteY26" fmla="*/ 2880313 h 8346397"/>
                <a:gd name="connsiteX27" fmla="*/ 2182265 w 4162401"/>
                <a:gd name="connsiteY27" fmla="*/ 2811257 h 8346397"/>
                <a:gd name="connsiteX28" fmla="*/ 2115590 w 4162401"/>
                <a:gd name="connsiteY28" fmla="*/ 2727913 h 8346397"/>
                <a:gd name="connsiteX29" fmla="*/ 2091777 w 4162401"/>
                <a:gd name="connsiteY29" fmla="*/ 2670763 h 8346397"/>
                <a:gd name="connsiteX30" fmla="*/ 2006845 w 4162401"/>
                <a:gd name="connsiteY30" fmla="*/ 2527095 h 8346397"/>
                <a:gd name="connsiteX31" fmla="*/ 1953665 w 4162401"/>
                <a:gd name="connsiteY31" fmla="*/ 2451688 h 8346397"/>
                <a:gd name="connsiteX32" fmla="*/ 2006052 w 4162401"/>
                <a:gd name="connsiteY32" fmla="*/ 2337388 h 8346397"/>
                <a:gd name="connsiteX33" fmla="*/ 2072727 w 4162401"/>
                <a:gd name="connsiteY33" fmla="*/ 2256426 h 8346397"/>
                <a:gd name="connsiteX34" fmla="*/ 2056058 w 4162401"/>
                <a:gd name="connsiteY34" fmla="*/ 2223088 h 8346397"/>
                <a:gd name="connsiteX35" fmla="*/ 2067965 w 4162401"/>
                <a:gd name="connsiteY35" fmla="*/ 2130220 h 8346397"/>
                <a:gd name="connsiteX36" fmla="*/ 2137021 w 4162401"/>
                <a:gd name="connsiteY36" fmla="*/ 1992107 h 8346397"/>
                <a:gd name="connsiteX37" fmla="*/ 2165596 w 4162401"/>
                <a:gd name="connsiteY37" fmla="*/ 1944482 h 8346397"/>
                <a:gd name="connsiteX38" fmla="*/ 2203696 w 4162401"/>
                <a:gd name="connsiteY38" fmla="*/ 1937338 h 8346397"/>
                <a:gd name="connsiteX39" fmla="*/ 2198933 w 4162401"/>
                <a:gd name="connsiteY39" fmla="*/ 1906382 h 8346397"/>
                <a:gd name="connsiteX40" fmla="*/ 2406102 w 4162401"/>
                <a:gd name="connsiteY40" fmla="*/ 1782557 h 8346397"/>
                <a:gd name="connsiteX41" fmla="*/ 2494208 w 4162401"/>
                <a:gd name="connsiteY41" fmla="*/ 1715882 h 8346397"/>
                <a:gd name="connsiteX42" fmla="*/ 2513258 w 4162401"/>
                <a:gd name="connsiteY42" fmla="*/ 1630157 h 8346397"/>
                <a:gd name="connsiteX43" fmla="*/ 2522784 w 4162401"/>
                <a:gd name="connsiteY43" fmla="*/ 1584913 h 8346397"/>
                <a:gd name="connsiteX44" fmla="*/ 2577552 w 4162401"/>
                <a:gd name="connsiteY44" fmla="*/ 1527763 h 8346397"/>
                <a:gd name="connsiteX45" fmla="*/ 2606127 w 4162401"/>
                <a:gd name="connsiteY45" fmla="*/ 1499188 h 8346397"/>
                <a:gd name="connsiteX46" fmla="*/ 2634702 w 4162401"/>
                <a:gd name="connsiteY46" fmla="*/ 1492045 h 8346397"/>
                <a:gd name="connsiteX47" fmla="*/ 2672802 w 4162401"/>
                <a:gd name="connsiteY47" fmla="*/ 1368220 h 8346397"/>
                <a:gd name="connsiteX48" fmla="*/ 2806153 w 4162401"/>
                <a:gd name="connsiteY48" fmla="*/ 1334883 h 8346397"/>
                <a:gd name="connsiteX49" fmla="*/ 2944265 w 4162401"/>
                <a:gd name="connsiteY49" fmla="*/ 1325357 h 8346397"/>
                <a:gd name="connsiteX50" fmla="*/ 2968077 w 4162401"/>
                <a:gd name="connsiteY50" fmla="*/ 1206295 h 8346397"/>
                <a:gd name="connsiteX51" fmla="*/ 3049040 w 4162401"/>
                <a:gd name="connsiteY51" fmla="*/ 1169783 h 8346397"/>
                <a:gd name="connsiteX52" fmla="*/ 3153814 w 4162401"/>
                <a:gd name="connsiteY52" fmla="*/ 1125332 h 8346397"/>
                <a:gd name="connsiteX53" fmla="*/ 3225252 w 4162401"/>
                <a:gd name="connsiteY53" fmla="*/ 1049132 h 8346397"/>
                <a:gd name="connsiteX54" fmla="*/ 3310977 w 4162401"/>
                <a:gd name="connsiteY54" fmla="*/ 996745 h 8346397"/>
                <a:gd name="connsiteX55" fmla="*/ 3056977 w 4162401"/>
                <a:gd name="connsiteY55" fmla="*/ 982457 h 8346397"/>
                <a:gd name="connsiteX56" fmla="*/ 2958552 w 4162401"/>
                <a:gd name="connsiteY56" fmla="*/ 976107 h 8346397"/>
                <a:gd name="connsiteX57" fmla="*/ 2926802 w 4162401"/>
                <a:gd name="connsiteY57" fmla="*/ 906257 h 8346397"/>
                <a:gd name="connsiteX58" fmla="*/ 2866477 w 4162401"/>
                <a:gd name="connsiteY58" fmla="*/ 893559 h 8346397"/>
                <a:gd name="connsiteX59" fmla="*/ 2799802 w 4162401"/>
                <a:gd name="connsiteY59" fmla="*/ 874507 h 8346397"/>
                <a:gd name="connsiteX60" fmla="*/ 2761702 w 4162401"/>
                <a:gd name="connsiteY60" fmla="*/ 807832 h 8346397"/>
                <a:gd name="connsiteX61" fmla="*/ 2609302 w 4162401"/>
                <a:gd name="connsiteY61" fmla="*/ 760207 h 8346397"/>
                <a:gd name="connsiteX62" fmla="*/ 2580727 w 4162401"/>
                <a:gd name="connsiteY62" fmla="*/ 604632 h 8346397"/>
                <a:gd name="connsiteX63" fmla="*/ 2526752 w 4162401"/>
                <a:gd name="connsiteY63" fmla="*/ 531609 h 8346397"/>
                <a:gd name="connsiteX64" fmla="*/ 2596602 w 4162401"/>
                <a:gd name="connsiteY64" fmla="*/ 407782 h 8346397"/>
                <a:gd name="connsiteX65" fmla="*/ 2629939 w 4162401"/>
                <a:gd name="connsiteY65" fmla="*/ 310947 h 8346397"/>
                <a:gd name="connsiteX66" fmla="*/ 2517227 w 4162401"/>
                <a:gd name="connsiteY66" fmla="*/ 239507 h 8346397"/>
                <a:gd name="connsiteX67" fmla="*/ 2402927 w 4162401"/>
                <a:gd name="connsiteY67" fmla="*/ 271257 h 8346397"/>
                <a:gd name="connsiteX68" fmla="*/ 2275927 w 4162401"/>
                <a:gd name="connsiteY68" fmla="*/ 198232 h 8346397"/>
                <a:gd name="connsiteX69" fmla="*/ 2133052 w 4162401"/>
                <a:gd name="connsiteY69" fmla="*/ 233157 h 8346397"/>
                <a:gd name="connsiteX70" fmla="*/ 1913977 w 4162401"/>
                <a:gd name="connsiteY70" fmla="*/ 36309 h 8346397"/>
                <a:gd name="connsiteX71" fmla="*/ 1777452 w 4162401"/>
                <a:gd name="connsiteY71" fmla="*/ 13289 h 8346397"/>
                <a:gd name="connsiteX72" fmla="*/ 1703633 w 4162401"/>
                <a:gd name="connsiteY72" fmla="*/ 41864 h 8346397"/>
                <a:gd name="connsiteX73" fmla="*/ 1615527 w 4162401"/>
                <a:gd name="connsiteY73" fmla="*/ 75203 h 8346397"/>
                <a:gd name="connsiteX74" fmla="*/ 1515515 w 4162401"/>
                <a:gd name="connsiteY74" fmla="*/ 129971 h 8346397"/>
                <a:gd name="connsiteX75" fmla="*/ 1525040 w 4162401"/>
                <a:gd name="connsiteY75" fmla="*/ 194264 h 8346397"/>
                <a:gd name="connsiteX76" fmla="*/ 1505990 w 4162401"/>
                <a:gd name="connsiteY76" fmla="*/ 251415 h 8346397"/>
                <a:gd name="connsiteX77" fmla="*/ 1413121 w 4162401"/>
                <a:gd name="connsiteY77" fmla="*/ 270464 h 8346397"/>
                <a:gd name="connsiteX78" fmla="*/ 1339302 w 4162401"/>
                <a:gd name="connsiteY78" fmla="*/ 306184 h 8346397"/>
                <a:gd name="connsiteX79" fmla="*/ 1260721 w 4162401"/>
                <a:gd name="connsiteY79" fmla="*/ 346665 h 8346397"/>
                <a:gd name="connsiteX80" fmla="*/ 1191665 w 4162401"/>
                <a:gd name="connsiteY80" fmla="*/ 272847 h 8346397"/>
                <a:gd name="connsiteX81" fmla="*/ 1082127 w 4162401"/>
                <a:gd name="connsiteY81" fmla="*/ 353809 h 8346397"/>
                <a:gd name="connsiteX82" fmla="*/ 1020215 w 4162401"/>
                <a:gd name="connsiteY82" fmla="*/ 420484 h 8346397"/>
                <a:gd name="connsiteX83" fmla="*/ 858290 w 4162401"/>
                <a:gd name="connsiteY83" fmla="*/ 301422 h 8346397"/>
                <a:gd name="connsiteX84" fmla="*/ 796377 w 4162401"/>
                <a:gd name="connsiteY84" fmla="*/ 406196 h 8346397"/>
                <a:gd name="connsiteX85" fmla="*/ 755896 w 4162401"/>
                <a:gd name="connsiteY85" fmla="*/ 341903 h 8346397"/>
                <a:gd name="connsiteX86" fmla="*/ 689221 w 4162401"/>
                <a:gd name="connsiteY86" fmla="*/ 270465 h 8346397"/>
                <a:gd name="connsiteX87" fmla="*/ 667790 w 4162401"/>
                <a:gd name="connsiteY87" fmla="*/ 313328 h 8346397"/>
                <a:gd name="connsiteX88" fmla="*/ 620165 w 4162401"/>
                <a:gd name="connsiteY88" fmla="*/ 382384 h 8346397"/>
                <a:gd name="connsiteX89" fmla="*/ 589208 w 4162401"/>
                <a:gd name="connsiteY89" fmla="*/ 396672 h 8346397"/>
                <a:gd name="connsiteX90" fmla="*/ 498721 w 4162401"/>
                <a:gd name="connsiteY90" fmla="*/ 482397 h 8346397"/>
                <a:gd name="connsiteX91" fmla="*/ 396327 w 4162401"/>
                <a:gd name="connsiteY91" fmla="*/ 380003 h 8346397"/>
                <a:gd name="connsiteX92" fmla="*/ 243927 w 4162401"/>
                <a:gd name="connsiteY92" fmla="*/ 294278 h 8346397"/>
                <a:gd name="connsiteX93" fmla="*/ 174871 w 4162401"/>
                <a:gd name="connsiteY93" fmla="*/ 327615 h 8346397"/>
                <a:gd name="connsiteX94" fmla="*/ 127246 w 4162401"/>
                <a:gd name="connsiteY94" fmla="*/ 410959 h 8346397"/>
                <a:gd name="connsiteX95" fmla="*/ 43902 w 4162401"/>
                <a:gd name="connsiteY95" fmla="*/ 472872 h 8346397"/>
                <a:gd name="connsiteX96" fmla="*/ 8183 w 4162401"/>
                <a:gd name="connsiteY96" fmla="*/ 484778 h 8346397"/>
                <a:gd name="connsiteX97" fmla="*/ 198683 w 4162401"/>
                <a:gd name="connsiteY97" fmla="*/ 689565 h 8346397"/>
                <a:gd name="connsiteX98" fmla="*/ 265359 w 4162401"/>
                <a:gd name="connsiteY98" fmla="*/ 706234 h 8346397"/>
                <a:gd name="connsiteX99" fmla="*/ 298697 w 4162401"/>
                <a:gd name="connsiteY99" fmla="*/ 730047 h 8346397"/>
                <a:gd name="connsiteX100" fmla="*/ 296315 w 4162401"/>
                <a:gd name="connsiteY100" fmla="*/ 901496 h 8346397"/>
                <a:gd name="connsiteX101" fmla="*/ 362990 w 4162401"/>
                <a:gd name="connsiteY101" fmla="*/ 906259 h 8346397"/>
                <a:gd name="connsiteX102" fmla="*/ 401090 w 4162401"/>
                <a:gd name="connsiteY102" fmla="*/ 856253 h 8346397"/>
                <a:gd name="connsiteX103" fmla="*/ 482052 w 4162401"/>
                <a:gd name="connsiteY103" fmla="*/ 894353 h 8346397"/>
                <a:gd name="connsiteX104" fmla="*/ 420140 w 4162401"/>
                <a:gd name="connsiteY104" fmla="*/ 1039609 h 8346397"/>
                <a:gd name="connsiteX105" fmla="*/ 434427 w 4162401"/>
                <a:gd name="connsiteY105" fmla="*/ 1087234 h 8346397"/>
                <a:gd name="connsiteX106" fmla="*/ 379658 w 4162401"/>
                <a:gd name="connsiteY106" fmla="*/ 1139622 h 8346397"/>
                <a:gd name="connsiteX107" fmla="*/ 415377 w 4162401"/>
                <a:gd name="connsiteY107" fmla="*/ 1168196 h 8346397"/>
                <a:gd name="connsiteX108" fmla="*/ 486815 w 4162401"/>
                <a:gd name="connsiteY108" fmla="*/ 1256303 h 8346397"/>
                <a:gd name="connsiteX109" fmla="*/ 527296 w 4162401"/>
                <a:gd name="connsiteY109" fmla="*/ 1344409 h 8346397"/>
                <a:gd name="connsiteX110" fmla="*/ 636833 w 4162401"/>
                <a:gd name="connsiteY110" fmla="*/ 1396797 h 8346397"/>
                <a:gd name="connsiteX111" fmla="*/ 746371 w 4162401"/>
                <a:gd name="connsiteY111" fmla="*/ 1420609 h 8346397"/>
                <a:gd name="connsiteX112" fmla="*/ 829715 w 4162401"/>
                <a:gd name="connsiteY112" fmla="*/ 1468234 h 8346397"/>
                <a:gd name="connsiteX113" fmla="*/ 913058 w 4162401"/>
                <a:gd name="connsiteY113" fmla="*/ 1442040 h 8346397"/>
                <a:gd name="connsiteX114" fmla="*/ 994021 w 4162401"/>
                <a:gd name="connsiteY114" fmla="*/ 1368222 h 8346397"/>
                <a:gd name="connsiteX115" fmla="*/ 1103558 w 4162401"/>
                <a:gd name="connsiteY115" fmla="*/ 1351553 h 8346397"/>
                <a:gd name="connsiteX116" fmla="*/ 1170233 w 4162401"/>
                <a:gd name="connsiteY116" fmla="*/ 1356315 h 8346397"/>
                <a:gd name="connsiteX117" fmla="*/ 1329777 w 4162401"/>
                <a:gd name="connsiteY117" fmla="*/ 1465853 h 8346397"/>
                <a:gd name="connsiteX118" fmla="*/ 1389308 w 4162401"/>
                <a:gd name="connsiteY118" fmla="*/ 1494428 h 8346397"/>
                <a:gd name="connsiteX119" fmla="*/ 1260721 w 4162401"/>
                <a:gd name="connsiteY119" fmla="*/ 1596822 h 8346397"/>
                <a:gd name="connsiteX120" fmla="*/ 1263102 w 4162401"/>
                <a:gd name="connsiteY120" fmla="*/ 1661115 h 8346397"/>
                <a:gd name="connsiteX121" fmla="*/ 1425027 w 4162401"/>
                <a:gd name="connsiteY121" fmla="*/ 1613490 h 8346397"/>
                <a:gd name="connsiteX122" fmla="*/ 1386927 w 4162401"/>
                <a:gd name="connsiteY122" fmla="*/ 1677784 h 8346397"/>
                <a:gd name="connsiteX123" fmla="*/ 1405977 w 4162401"/>
                <a:gd name="connsiteY123" fmla="*/ 1751603 h 8346397"/>
                <a:gd name="connsiteX124" fmla="*/ 1517896 w 4162401"/>
                <a:gd name="connsiteY124" fmla="*/ 1787322 h 8346397"/>
                <a:gd name="connsiteX125" fmla="*/ 1591715 w 4162401"/>
                <a:gd name="connsiteY125" fmla="*/ 1803990 h 8346397"/>
                <a:gd name="connsiteX126" fmla="*/ 1501227 w 4162401"/>
                <a:gd name="connsiteY126" fmla="*/ 1934959 h 8346397"/>
                <a:gd name="connsiteX127" fmla="*/ 1494083 w 4162401"/>
                <a:gd name="connsiteY127" fmla="*/ 1984965 h 8346397"/>
                <a:gd name="connsiteX128" fmla="*/ 1422646 w 4162401"/>
                <a:gd name="connsiteY128" fmla="*/ 2020684 h 8346397"/>
                <a:gd name="connsiteX129" fmla="*/ 1391690 w 4162401"/>
                <a:gd name="connsiteY129" fmla="*/ 2082597 h 8346397"/>
                <a:gd name="connsiteX130" fmla="*/ 1260721 w 4162401"/>
                <a:gd name="connsiteY130" fmla="*/ 2056403 h 8346397"/>
                <a:gd name="connsiteX131" fmla="*/ 1139277 w 4162401"/>
                <a:gd name="connsiteY131" fmla="*/ 2056402 h 8346397"/>
                <a:gd name="connsiteX132" fmla="*/ 1072602 w 4162401"/>
                <a:gd name="connsiteY132" fmla="*/ 2084978 h 8346397"/>
                <a:gd name="connsiteX133" fmla="*/ 1065458 w 4162401"/>
                <a:gd name="connsiteY133" fmla="*/ 2184990 h 8346397"/>
                <a:gd name="connsiteX134" fmla="*/ 977352 w 4162401"/>
                <a:gd name="connsiteY134" fmla="*/ 2273097 h 8346397"/>
                <a:gd name="connsiteX135" fmla="*/ 1120227 w 4162401"/>
                <a:gd name="connsiteY135" fmla="*/ 2335009 h 8346397"/>
                <a:gd name="connsiteX136" fmla="*/ 1170234 w 4162401"/>
                <a:gd name="connsiteY136" fmla="*/ 2370727 h 8346397"/>
                <a:gd name="connsiteX137" fmla="*/ 1222621 w 4162401"/>
                <a:gd name="connsiteY137" fmla="*/ 2387397 h 8346397"/>
                <a:gd name="connsiteX138" fmla="*/ 1272627 w 4162401"/>
                <a:gd name="connsiteY138" fmla="*/ 2437403 h 8346397"/>
                <a:gd name="connsiteX139" fmla="*/ 1329777 w 4162401"/>
                <a:gd name="connsiteY139" fmla="*/ 2458834 h 8346397"/>
                <a:gd name="connsiteX140" fmla="*/ 1422646 w 4162401"/>
                <a:gd name="connsiteY140" fmla="*/ 2535034 h 8346397"/>
                <a:gd name="connsiteX141" fmla="*/ 1508371 w 4162401"/>
                <a:gd name="connsiteY141" fmla="*/ 2568373 h 8346397"/>
                <a:gd name="connsiteX142" fmla="*/ 1641721 w 4162401"/>
                <a:gd name="connsiteY142" fmla="*/ 2716009 h 8346397"/>
                <a:gd name="connsiteX143" fmla="*/ 1725065 w 4162401"/>
                <a:gd name="connsiteY143" fmla="*/ 2870790 h 8346397"/>
                <a:gd name="connsiteX144" fmla="*/ 1850477 w 4162401"/>
                <a:gd name="connsiteY144" fmla="*/ 2931907 h 8346397"/>
                <a:gd name="connsiteX145" fmla="*/ 1896514 w 4162401"/>
                <a:gd name="connsiteY145" fmla="*/ 2977947 h 8346397"/>
                <a:gd name="connsiteX146" fmla="*/ 1927471 w 4162401"/>
                <a:gd name="connsiteY146" fmla="*/ 3082722 h 8346397"/>
                <a:gd name="connsiteX147" fmla="*/ 1989383 w 4162401"/>
                <a:gd name="connsiteY147" fmla="*/ 3185115 h 8346397"/>
                <a:gd name="connsiteX148" fmla="*/ 2051296 w 4162401"/>
                <a:gd name="connsiteY148" fmla="*/ 3223215 h 8346397"/>
                <a:gd name="connsiteX149" fmla="*/ 2182265 w 4162401"/>
                <a:gd name="connsiteY149" fmla="*/ 3370853 h 8346397"/>
                <a:gd name="connsiteX150" fmla="*/ 2325139 w 4162401"/>
                <a:gd name="connsiteY150" fmla="*/ 3447053 h 8346397"/>
                <a:gd name="connsiteX151" fmla="*/ 2384671 w 4162401"/>
                <a:gd name="connsiteY151" fmla="*/ 3532778 h 8346397"/>
                <a:gd name="connsiteX152" fmla="*/ 2432296 w 4162401"/>
                <a:gd name="connsiteY152" fmla="*/ 3599453 h 8346397"/>
                <a:gd name="connsiteX153" fmla="*/ 2479921 w 4162401"/>
                <a:gd name="connsiteY153" fmla="*/ 3589929 h 8346397"/>
                <a:gd name="connsiteX154" fmla="*/ 2484683 w 4162401"/>
                <a:gd name="connsiteY154" fmla="*/ 3742328 h 8346397"/>
                <a:gd name="connsiteX155" fmla="*/ 2537071 w 4162401"/>
                <a:gd name="connsiteY155" fmla="*/ 3835197 h 8346397"/>
                <a:gd name="connsiteX156" fmla="*/ 2529927 w 4162401"/>
                <a:gd name="connsiteY156" fmla="*/ 3873297 h 8346397"/>
                <a:gd name="connsiteX157" fmla="*/ 2598983 w 4162401"/>
                <a:gd name="connsiteY157" fmla="*/ 3909015 h 8346397"/>
                <a:gd name="connsiteX158" fmla="*/ 2656133 w 4162401"/>
                <a:gd name="connsiteY158" fmla="*/ 3854247 h 8346397"/>
                <a:gd name="connsiteX159" fmla="*/ 2689471 w 4162401"/>
                <a:gd name="connsiteY159" fmla="*/ 3937590 h 8346397"/>
                <a:gd name="connsiteX160" fmla="*/ 2734715 w 4162401"/>
                <a:gd name="connsiteY160" fmla="*/ 3982834 h 8346397"/>
                <a:gd name="connsiteX161" fmla="*/ 2808533 w 4162401"/>
                <a:gd name="connsiteY161" fmla="*/ 4006647 h 8346397"/>
                <a:gd name="connsiteX162" fmla="*/ 2860921 w 4162401"/>
                <a:gd name="connsiteY162" fmla="*/ 4075703 h 8346397"/>
                <a:gd name="connsiteX163" fmla="*/ 2946646 w 4162401"/>
                <a:gd name="connsiteY163" fmla="*/ 4130472 h 8346397"/>
                <a:gd name="connsiteX164" fmla="*/ 2999033 w 4162401"/>
                <a:gd name="connsiteY164" fmla="*/ 4163809 h 8346397"/>
                <a:gd name="connsiteX165" fmla="*/ 2870446 w 4162401"/>
                <a:gd name="connsiteY165" fmla="*/ 4256678 h 8346397"/>
                <a:gd name="connsiteX166" fmla="*/ 2868064 w 4162401"/>
                <a:gd name="connsiteY166" fmla="*/ 4311446 h 8346397"/>
                <a:gd name="connsiteX167" fmla="*/ 2970458 w 4162401"/>
                <a:gd name="connsiteY167" fmla="*/ 4428128 h 8346397"/>
                <a:gd name="connsiteX168" fmla="*/ 3065708 w 4162401"/>
                <a:gd name="connsiteY168" fmla="*/ 4490040 h 8346397"/>
                <a:gd name="connsiteX169" fmla="*/ 3096665 w 4162401"/>
                <a:gd name="connsiteY169" fmla="*/ 4528140 h 8346397"/>
                <a:gd name="connsiteX170" fmla="*/ 3082377 w 4162401"/>
                <a:gd name="connsiteY170" fmla="*/ 4609103 h 8346397"/>
                <a:gd name="connsiteX171" fmla="*/ 3077615 w 4162401"/>
                <a:gd name="connsiteY171" fmla="*/ 4692447 h 8346397"/>
                <a:gd name="connsiteX172" fmla="*/ 3034752 w 4162401"/>
                <a:gd name="connsiteY172" fmla="*/ 4701972 h 8346397"/>
                <a:gd name="connsiteX173" fmla="*/ 3008558 w 4162401"/>
                <a:gd name="connsiteY173" fmla="*/ 4718640 h 8346397"/>
                <a:gd name="connsiteX174" fmla="*/ 3053802 w 4162401"/>
                <a:gd name="connsiteY174" fmla="*/ 4795632 h 8346397"/>
                <a:gd name="connsiteX175" fmla="*/ 3037133 w 4162401"/>
                <a:gd name="connsiteY175" fmla="*/ 4868659 h 8346397"/>
                <a:gd name="connsiteX176" fmla="*/ 3020465 w 4162401"/>
                <a:gd name="connsiteY176" fmla="*/ 5004390 h 8346397"/>
                <a:gd name="connsiteX177" fmla="*/ 2982365 w 4162401"/>
                <a:gd name="connsiteY177" fmla="*/ 5044872 h 8346397"/>
                <a:gd name="connsiteX178" fmla="*/ 2965696 w 4162401"/>
                <a:gd name="connsiteY178" fmla="*/ 5166315 h 8346397"/>
                <a:gd name="connsiteX179" fmla="*/ 2937121 w 4162401"/>
                <a:gd name="connsiteY179" fmla="*/ 5285378 h 8346397"/>
                <a:gd name="connsiteX180" fmla="*/ 2989508 w 4162401"/>
                <a:gd name="connsiteY180" fmla="*/ 5302047 h 8346397"/>
                <a:gd name="connsiteX181" fmla="*/ 2987127 w 4162401"/>
                <a:gd name="connsiteY181" fmla="*/ 5347290 h 8346397"/>
                <a:gd name="connsiteX182" fmla="*/ 2984746 w 4162401"/>
                <a:gd name="connsiteY182" fmla="*/ 5402059 h 8346397"/>
                <a:gd name="connsiteX183" fmla="*/ 3041896 w 4162401"/>
                <a:gd name="connsiteY183" fmla="*/ 5471115 h 8346397"/>
                <a:gd name="connsiteX184" fmla="*/ 3089521 w 4162401"/>
                <a:gd name="connsiteY184" fmla="*/ 5597322 h 8346397"/>
                <a:gd name="connsiteX185" fmla="*/ 2996652 w 4162401"/>
                <a:gd name="connsiteY185" fmla="*/ 5887834 h 8346397"/>
                <a:gd name="connsiteX186" fmla="*/ 3018083 w 4162401"/>
                <a:gd name="connsiteY186" fmla="*/ 5942603 h 8346397"/>
                <a:gd name="connsiteX187" fmla="*/ 3044277 w 4162401"/>
                <a:gd name="connsiteY187" fmla="*/ 5994990 h 8346397"/>
                <a:gd name="connsiteX188" fmla="*/ 3049040 w 4162401"/>
                <a:gd name="connsiteY188" fmla="*/ 6099765 h 8346397"/>
                <a:gd name="connsiteX189" fmla="*/ 3028402 w 4162401"/>
                <a:gd name="connsiteY189" fmla="*/ 6195807 h 8346397"/>
                <a:gd name="connsiteX190" fmla="*/ 2956170 w 4162401"/>
                <a:gd name="connsiteY190" fmla="*/ 6259310 h 8346397"/>
                <a:gd name="connsiteX191" fmla="*/ 2920452 w 4162401"/>
                <a:gd name="connsiteY191" fmla="*/ 6240259 h 8346397"/>
                <a:gd name="connsiteX192" fmla="*/ 2849015 w 4162401"/>
                <a:gd name="connsiteY192" fmla="*/ 6252165 h 8346397"/>
                <a:gd name="connsiteX193" fmla="*/ 2713283 w 4162401"/>
                <a:gd name="connsiteY193" fmla="*/ 6364084 h 8346397"/>
                <a:gd name="connsiteX194" fmla="*/ 2606127 w 4162401"/>
                <a:gd name="connsiteY194" fmla="*/ 6349797 h 8346397"/>
                <a:gd name="connsiteX195" fmla="*/ 2575171 w 4162401"/>
                <a:gd name="connsiteY195" fmla="*/ 6378372 h 8346397"/>
                <a:gd name="connsiteX196" fmla="*/ 2508495 w 4162401"/>
                <a:gd name="connsiteY196" fmla="*/ 6423614 h 8346397"/>
                <a:gd name="connsiteX197" fmla="*/ 2391815 w 4162401"/>
                <a:gd name="connsiteY197" fmla="*/ 6411709 h 8346397"/>
                <a:gd name="connsiteX198" fmla="*/ 2368002 w 4162401"/>
                <a:gd name="connsiteY198" fmla="*/ 6528390 h 8346397"/>
                <a:gd name="connsiteX199" fmla="*/ 2363240 w 4162401"/>
                <a:gd name="connsiteY199" fmla="*/ 6564109 h 8346397"/>
                <a:gd name="connsiteX200" fmla="*/ 2339428 w 4162401"/>
                <a:gd name="connsiteY200" fmla="*/ 6583159 h 8346397"/>
                <a:gd name="connsiteX201" fmla="*/ 2141783 w 4162401"/>
                <a:gd name="connsiteY201" fmla="*/ 6535534 h 8346397"/>
                <a:gd name="connsiteX202" fmla="*/ 2103683 w 4162401"/>
                <a:gd name="connsiteY202" fmla="*/ 6587922 h 8346397"/>
                <a:gd name="connsiteX203" fmla="*/ 2072727 w 4162401"/>
                <a:gd name="connsiteY203" fmla="*/ 6683172 h 8346397"/>
                <a:gd name="connsiteX204" fmla="*/ 2039389 w 4162401"/>
                <a:gd name="connsiteY204" fmla="*/ 6747465 h 8346397"/>
                <a:gd name="connsiteX205" fmla="*/ 2051296 w 4162401"/>
                <a:gd name="connsiteY205" fmla="*/ 6809378 h 8346397"/>
                <a:gd name="connsiteX206" fmla="*/ 2184646 w 4162401"/>
                <a:gd name="connsiteY206" fmla="*/ 6921297 h 8346397"/>
                <a:gd name="connsiteX207" fmla="*/ 2253702 w 4162401"/>
                <a:gd name="connsiteY207" fmla="*/ 6954634 h 8346397"/>
                <a:gd name="connsiteX208" fmla="*/ 2237033 w 4162401"/>
                <a:gd name="connsiteY208" fmla="*/ 6978447 h 8346397"/>
                <a:gd name="connsiteX209" fmla="*/ 2201315 w 4162401"/>
                <a:gd name="connsiteY209" fmla="*/ 6997497 h 8346397"/>
                <a:gd name="connsiteX210" fmla="*/ 2234652 w 4162401"/>
                <a:gd name="connsiteY210" fmla="*/ 7073697 h 8346397"/>
                <a:gd name="connsiteX211" fmla="*/ 2203696 w 4162401"/>
                <a:gd name="connsiteY211" fmla="*/ 7095128 h 8346397"/>
                <a:gd name="connsiteX212" fmla="*/ 2098921 w 4162401"/>
                <a:gd name="connsiteY212" fmla="*/ 7033215 h 8346397"/>
                <a:gd name="connsiteX213" fmla="*/ 2056058 w 4162401"/>
                <a:gd name="connsiteY213" fmla="*/ 7059409 h 8346397"/>
                <a:gd name="connsiteX214" fmla="*/ 1996527 w 4162401"/>
                <a:gd name="connsiteY214" fmla="*/ 6957015 h 8346397"/>
                <a:gd name="connsiteX215" fmla="*/ 1879846 w 4162401"/>
                <a:gd name="connsiteY215" fmla="*/ 6983209 h 8346397"/>
                <a:gd name="connsiteX216" fmla="*/ 1815552 w 4162401"/>
                <a:gd name="connsiteY216" fmla="*/ 6987972 h 8346397"/>
                <a:gd name="connsiteX217" fmla="*/ 1765546 w 4162401"/>
                <a:gd name="connsiteY217" fmla="*/ 6983210 h 8346397"/>
                <a:gd name="connsiteX218" fmla="*/ 1708396 w 4162401"/>
                <a:gd name="connsiteY218" fmla="*/ 7028453 h 8346397"/>
                <a:gd name="connsiteX219" fmla="*/ 1529802 w 4162401"/>
                <a:gd name="connsiteY219" fmla="*/ 6987972 h 8346397"/>
                <a:gd name="connsiteX220" fmla="*/ 1553614 w 4162401"/>
                <a:gd name="connsiteY220" fmla="*/ 7114178 h 8346397"/>
                <a:gd name="connsiteX221" fmla="*/ 1477415 w 4162401"/>
                <a:gd name="connsiteY221" fmla="*/ 7159422 h 8346397"/>
                <a:gd name="connsiteX222" fmla="*/ 1415502 w 4162401"/>
                <a:gd name="connsiteY222" fmla="*/ 7226096 h 8346397"/>
                <a:gd name="connsiteX223" fmla="*/ 1265483 w 4162401"/>
                <a:gd name="connsiteY223" fmla="*/ 7218953 h 8346397"/>
                <a:gd name="connsiteX224" fmla="*/ 1213096 w 4162401"/>
                <a:gd name="connsiteY224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53866 w 4162401"/>
                <a:gd name="connsiteY13" fmla="*/ 4075701 h 8346397"/>
                <a:gd name="connsiteX14" fmla="*/ 3415752 w 4162401"/>
                <a:gd name="connsiteY14" fmla="*/ 4042363 h 8346397"/>
                <a:gd name="connsiteX15" fmla="*/ 3263352 w 4162401"/>
                <a:gd name="connsiteY15" fmla="*/ 3978070 h 8346397"/>
                <a:gd name="connsiteX16" fmla="*/ 3215727 w 4162401"/>
                <a:gd name="connsiteY16" fmla="*/ 3963782 h 8346397"/>
                <a:gd name="connsiteX17" fmla="*/ 3227633 w 4162401"/>
                <a:gd name="connsiteY17" fmla="*/ 3937588 h 8346397"/>
                <a:gd name="connsiteX18" fmla="*/ 3275259 w 4162401"/>
                <a:gd name="connsiteY18" fmla="*/ 3913776 h 8346397"/>
                <a:gd name="connsiteX19" fmla="*/ 3127621 w 4162401"/>
                <a:gd name="connsiteY19" fmla="*/ 3851863 h 8346397"/>
                <a:gd name="connsiteX20" fmla="*/ 2996652 w 4162401"/>
                <a:gd name="connsiteY20" fmla="*/ 3739945 h 8346397"/>
                <a:gd name="connsiteX21" fmla="*/ 2591839 w 4162401"/>
                <a:gd name="connsiteY21" fmla="*/ 3354183 h 8346397"/>
                <a:gd name="connsiteX22" fmla="*/ 2468015 w 4162401"/>
                <a:gd name="connsiteY22" fmla="*/ 3049382 h 8346397"/>
                <a:gd name="connsiteX23" fmla="*/ 2432296 w 4162401"/>
                <a:gd name="connsiteY23" fmla="*/ 2961276 h 8346397"/>
                <a:gd name="connsiteX24" fmla="*/ 2387052 w 4162401"/>
                <a:gd name="connsiteY24" fmla="*/ 2954132 h 8346397"/>
                <a:gd name="connsiteX25" fmla="*/ 2365621 w 4162401"/>
                <a:gd name="connsiteY25" fmla="*/ 2958895 h 8346397"/>
                <a:gd name="connsiteX26" fmla="*/ 2315615 w 4162401"/>
                <a:gd name="connsiteY26" fmla="*/ 2896982 h 8346397"/>
                <a:gd name="connsiteX27" fmla="*/ 2234652 w 4162401"/>
                <a:gd name="connsiteY27" fmla="*/ 2880313 h 8346397"/>
                <a:gd name="connsiteX28" fmla="*/ 2182265 w 4162401"/>
                <a:gd name="connsiteY28" fmla="*/ 2811257 h 8346397"/>
                <a:gd name="connsiteX29" fmla="*/ 2115590 w 4162401"/>
                <a:gd name="connsiteY29" fmla="*/ 2727913 h 8346397"/>
                <a:gd name="connsiteX30" fmla="*/ 2091777 w 4162401"/>
                <a:gd name="connsiteY30" fmla="*/ 2670763 h 8346397"/>
                <a:gd name="connsiteX31" fmla="*/ 2006845 w 4162401"/>
                <a:gd name="connsiteY31" fmla="*/ 2527095 h 8346397"/>
                <a:gd name="connsiteX32" fmla="*/ 1953665 w 4162401"/>
                <a:gd name="connsiteY32" fmla="*/ 2451688 h 8346397"/>
                <a:gd name="connsiteX33" fmla="*/ 2006052 w 4162401"/>
                <a:gd name="connsiteY33" fmla="*/ 2337388 h 8346397"/>
                <a:gd name="connsiteX34" fmla="*/ 2072727 w 4162401"/>
                <a:gd name="connsiteY34" fmla="*/ 2256426 h 8346397"/>
                <a:gd name="connsiteX35" fmla="*/ 2056058 w 4162401"/>
                <a:gd name="connsiteY35" fmla="*/ 2223088 h 8346397"/>
                <a:gd name="connsiteX36" fmla="*/ 2067965 w 4162401"/>
                <a:gd name="connsiteY36" fmla="*/ 2130220 h 8346397"/>
                <a:gd name="connsiteX37" fmla="*/ 2137021 w 4162401"/>
                <a:gd name="connsiteY37" fmla="*/ 1992107 h 8346397"/>
                <a:gd name="connsiteX38" fmla="*/ 2165596 w 4162401"/>
                <a:gd name="connsiteY38" fmla="*/ 1944482 h 8346397"/>
                <a:gd name="connsiteX39" fmla="*/ 2203696 w 4162401"/>
                <a:gd name="connsiteY39" fmla="*/ 1937338 h 8346397"/>
                <a:gd name="connsiteX40" fmla="*/ 2198933 w 4162401"/>
                <a:gd name="connsiteY40" fmla="*/ 1906382 h 8346397"/>
                <a:gd name="connsiteX41" fmla="*/ 2406102 w 4162401"/>
                <a:gd name="connsiteY41" fmla="*/ 1782557 h 8346397"/>
                <a:gd name="connsiteX42" fmla="*/ 2494208 w 4162401"/>
                <a:gd name="connsiteY42" fmla="*/ 1715882 h 8346397"/>
                <a:gd name="connsiteX43" fmla="*/ 2513258 w 4162401"/>
                <a:gd name="connsiteY43" fmla="*/ 1630157 h 8346397"/>
                <a:gd name="connsiteX44" fmla="*/ 2522784 w 4162401"/>
                <a:gd name="connsiteY44" fmla="*/ 1584913 h 8346397"/>
                <a:gd name="connsiteX45" fmla="*/ 2577552 w 4162401"/>
                <a:gd name="connsiteY45" fmla="*/ 1527763 h 8346397"/>
                <a:gd name="connsiteX46" fmla="*/ 2606127 w 4162401"/>
                <a:gd name="connsiteY46" fmla="*/ 1499188 h 8346397"/>
                <a:gd name="connsiteX47" fmla="*/ 2634702 w 4162401"/>
                <a:gd name="connsiteY47" fmla="*/ 1492045 h 8346397"/>
                <a:gd name="connsiteX48" fmla="*/ 2672802 w 4162401"/>
                <a:gd name="connsiteY48" fmla="*/ 1368220 h 8346397"/>
                <a:gd name="connsiteX49" fmla="*/ 2806153 w 4162401"/>
                <a:gd name="connsiteY49" fmla="*/ 1334883 h 8346397"/>
                <a:gd name="connsiteX50" fmla="*/ 2944265 w 4162401"/>
                <a:gd name="connsiteY50" fmla="*/ 1325357 h 8346397"/>
                <a:gd name="connsiteX51" fmla="*/ 2968077 w 4162401"/>
                <a:gd name="connsiteY51" fmla="*/ 1206295 h 8346397"/>
                <a:gd name="connsiteX52" fmla="*/ 3049040 w 4162401"/>
                <a:gd name="connsiteY52" fmla="*/ 1169783 h 8346397"/>
                <a:gd name="connsiteX53" fmla="*/ 3153814 w 4162401"/>
                <a:gd name="connsiteY53" fmla="*/ 1125332 h 8346397"/>
                <a:gd name="connsiteX54" fmla="*/ 3225252 w 4162401"/>
                <a:gd name="connsiteY54" fmla="*/ 1049132 h 8346397"/>
                <a:gd name="connsiteX55" fmla="*/ 3310977 w 4162401"/>
                <a:gd name="connsiteY55" fmla="*/ 996745 h 8346397"/>
                <a:gd name="connsiteX56" fmla="*/ 3056977 w 4162401"/>
                <a:gd name="connsiteY56" fmla="*/ 982457 h 8346397"/>
                <a:gd name="connsiteX57" fmla="*/ 2958552 w 4162401"/>
                <a:gd name="connsiteY57" fmla="*/ 976107 h 8346397"/>
                <a:gd name="connsiteX58" fmla="*/ 2926802 w 4162401"/>
                <a:gd name="connsiteY58" fmla="*/ 906257 h 8346397"/>
                <a:gd name="connsiteX59" fmla="*/ 2866477 w 4162401"/>
                <a:gd name="connsiteY59" fmla="*/ 893559 h 8346397"/>
                <a:gd name="connsiteX60" fmla="*/ 2799802 w 4162401"/>
                <a:gd name="connsiteY60" fmla="*/ 874507 h 8346397"/>
                <a:gd name="connsiteX61" fmla="*/ 2761702 w 4162401"/>
                <a:gd name="connsiteY61" fmla="*/ 807832 h 8346397"/>
                <a:gd name="connsiteX62" fmla="*/ 2609302 w 4162401"/>
                <a:gd name="connsiteY62" fmla="*/ 760207 h 8346397"/>
                <a:gd name="connsiteX63" fmla="*/ 2580727 w 4162401"/>
                <a:gd name="connsiteY63" fmla="*/ 604632 h 8346397"/>
                <a:gd name="connsiteX64" fmla="*/ 2526752 w 4162401"/>
                <a:gd name="connsiteY64" fmla="*/ 531609 h 8346397"/>
                <a:gd name="connsiteX65" fmla="*/ 2596602 w 4162401"/>
                <a:gd name="connsiteY65" fmla="*/ 407782 h 8346397"/>
                <a:gd name="connsiteX66" fmla="*/ 2629939 w 4162401"/>
                <a:gd name="connsiteY66" fmla="*/ 310947 h 8346397"/>
                <a:gd name="connsiteX67" fmla="*/ 2517227 w 4162401"/>
                <a:gd name="connsiteY67" fmla="*/ 239507 h 8346397"/>
                <a:gd name="connsiteX68" fmla="*/ 2402927 w 4162401"/>
                <a:gd name="connsiteY68" fmla="*/ 271257 h 8346397"/>
                <a:gd name="connsiteX69" fmla="*/ 2275927 w 4162401"/>
                <a:gd name="connsiteY69" fmla="*/ 198232 h 8346397"/>
                <a:gd name="connsiteX70" fmla="*/ 2133052 w 4162401"/>
                <a:gd name="connsiteY70" fmla="*/ 233157 h 8346397"/>
                <a:gd name="connsiteX71" fmla="*/ 1913977 w 4162401"/>
                <a:gd name="connsiteY71" fmla="*/ 36309 h 8346397"/>
                <a:gd name="connsiteX72" fmla="*/ 1777452 w 4162401"/>
                <a:gd name="connsiteY72" fmla="*/ 13289 h 8346397"/>
                <a:gd name="connsiteX73" fmla="*/ 1703633 w 4162401"/>
                <a:gd name="connsiteY73" fmla="*/ 41864 h 8346397"/>
                <a:gd name="connsiteX74" fmla="*/ 1615527 w 4162401"/>
                <a:gd name="connsiteY74" fmla="*/ 75203 h 8346397"/>
                <a:gd name="connsiteX75" fmla="*/ 1515515 w 4162401"/>
                <a:gd name="connsiteY75" fmla="*/ 129971 h 8346397"/>
                <a:gd name="connsiteX76" fmla="*/ 1525040 w 4162401"/>
                <a:gd name="connsiteY76" fmla="*/ 194264 h 8346397"/>
                <a:gd name="connsiteX77" fmla="*/ 1505990 w 4162401"/>
                <a:gd name="connsiteY77" fmla="*/ 251415 h 8346397"/>
                <a:gd name="connsiteX78" fmla="*/ 1413121 w 4162401"/>
                <a:gd name="connsiteY78" fmla="*/ 270464 h 8346397"/>
                <a:gd name="connsiteX79" fmla="*/ 1339302 w 4162401"/>
                <a:gd name="connsiteY79" fmla="*/ 306184 h 8346397"/>
                <a:gd name="connsiteX80" fmla="*/ 1260721 w 4162401"/>
                <a:gd name="connsiteY80" fmla="*/ 346665 h 8346397"/>
                <a:gd name="connsiteX81" fmla="*/ 1191665 w 4162401"/>
                <a:gd name="connsiteY81" fmla="*/ 272847 h 8346397"/>
                <a:gd name="connsiteX82" fmla="*/ 1082127 w 4162401"/>
                <a:gd name="connsiteY82" fmla="*/ 353809 h 8346397"/>
                <a:gd name="connsiteX83" fmla="*/ 1020215 w 4162401"/>
                <a:gd name="connsiteY83" fmla="*/ 420484 h 8346397"/>
                <a:gd name="connsiteX84" fmla="*/ 858290 w 4162401"/>
                <a:gd name="connsiteY84" fmla="*/ 301422 h 8346397"/>
                <a:gd name="connsiteX85" fmla="*/ 796377 w 4162401"/>
                <a:gd name="connsiteY85" fmla="*/ 406196 h 8346397"/>
                <a:gd name="connsiteX86" fmla="*/ 755896 w 4162401"/>
                <a:gd name="connsiteY86" fmla="*/ 341903 h 8346397"/>
                <a:gd name="connsiteX87" fmla="*/ 689221 w 4162401"/>
                <a:gd name="connsiteY87" fmla="*/ 270465 h 8346397"/>
                <a:gd name="connsiteX88" fmla="*/ 667790 w 4162401"/>
                <a:gd name="connsiteY88" fmla="*/ 313328 h 8346397"/>
                <a:gd name="connsiteX89" fmla="*/ 620165 w 4162401"/>
                <a:gd name="connsiteY89" fmla="*/ 382384 h 8346397"/>
                <a:gd name="connsiteX90" fmla="*/ 589208 w 4162401"/>
                <a:gd name="connsiteY90" fmla="*/ 396672 h 8346397"/>
                <a:gd name="connsiteX91" fmla="*/ 498721 w 4162401"/>
                <a:gd name="connsiteY91" fmla="*/ 482397 h 8346397"/>
                <a:gd name="connsiteX92" fmla="*/ 396327 w 4162401"/>
                <a:gd name="connsiteY92" fmla="*/ 380003 h 8346397"/>
                <a:gd name="connsiteX93" fmla="*/ 243927 w 4162401"/>
                <a:gd name="connsiteY93" fmla="*/ 294278 h 8346397"/>
                <a:gd name="connsiteX94" fmla="*/ 174871 w 4162401"/>
                <a:gd name="connsiteY94" fmla="*/ 327615 h 8346397"/>
                <a:gd name="connsiteX95" fmla="*/ 127246 w 4162401"/>
                <a:gd name="connsiteY95" fmla="*/ 410959 h 8346397"/>
                <a:gd name="connsiteX96" fmla="*/ 43902 w 4162401"/>
                <a:gd name="connsiteY96" fmla="*/ 472872 h 8346397"/>
                <a:gd name="connsiteX97" fmla="*/ 8183 w 4162401"/>
                <a:gd name="connsiteY97" fmla="*/ 484778 h 8346397"/>
                <a:gd name="connsiteX98" fmla="*/ 198683 w 4162401"/>
                <a:gd name="connsiteY98" fmla="*/ 689565 h 8346397"/>
                <a:gd name="connsiteX99" fmla="*/ 265359 w 4162401"/>
                <a:gd name="connsiteY99" fmla="*/ 706234 h 8346397"/>
                <a:gd name="connsiteX100" fmla="*/ 298697 w 4162401"/>
                <a:gd name="connsiteY100" fmla="*/ 730047 h 8346397"/>
                <a:gd name="connsiteX101" fmla="*/ 296315 w 4162401"/>
                <a:gd name="connsiteY101" fmla="*/ 901496 h 8346397"/>
                <a:gd name="connsiteX102" fmla="*/ 362990 w 4162401"/>
                <a:gd name="connsiteY102" fmla="*/ 906259 h 8346397"/>
                <a:gd name="connsiteX103" fmla="*/ 401090 w 4162401"/>
                <a:gd name="connsiteY103" fmla="*/ 856253 h 8346397"/>
                <a:gd name="connsiteX104" fmla="*/ 482052 w 4162401"/>
                <a:gd name="connsiteY104" fmla="*/ 894353 h 8346397"/>
                <a:gd name="connsiteX105" fmla="*/ 420140 w 4162401"/>
                <a:gd name="connsiteY105" fmla="*/ 1039609 h 8346397"/>
                <a:gd name="connsiteX106" fmla="*/ 434427 w 4162401"/>
                <a:gd name="connsiteY106" fmla="*/ 1087234 h 8346397"/>
                <a:gd name="connsiteX107" fmla="*/ 379658 w 4162401"/>
                <a:gd name="connsiteY107" fmla="*/ 1139622 h 8346397"/>
                <a:gd name="connsiteX108" fmla="*/ 415377 w 4162401"/>
                <a:gd name="connsiteY108" fmla="*/ 1168196 h 8346397"/>
                <a:gd name="connsiteX109" fmla="*/ 486815 w 4162401"/>
                <a:gd name="connsiteY109" fmla="*/ 1256303 h 8346397"/>
                <a:gd name="connsiteX110" fmla="*/ 527296 w 4162401"/>
                <a:gd name="connsiteY110" fmla="*/ 1344409 h 8346397"/>
                <a:gd name="connsiteX111" fmla="*/ 636833 w 4162401"/>
                <a:gd name="connsiteY111" fmla="*/ 1396797 h 8346397"/>
                <a:gd name="connsiteX112" fmla="*/ 746371 w 4162401"/>
                <a:gd name="connsiteY112" fmla="*/ 1420609 h 8346397"/>
                <a:gd name="connsiteX113" fmla="*/ 829715 w 4162401"/>
                <a:gd name="connsiteY113" fmla="*/ 1468234 h 8346397"/>
                <a:gd name="connsiteX114" fmla="*/ 913058 w 4162401"/>
                <a:gd name="connsiteY114" fmla="*/ 1442040 h 8346397"/>
                <a:gd name="connsiteX115" fmla="*/ 994021 w 4162401"/>
                <a:gd name="connsiteY115" fmla="*/ 1368222 h 8346397"/>
                <a:gd name="connsiteX116" fmla="*/ 1103558 w 4162401"/>
                <a:gd name="connsiteY116" fmla="*/ 1351553 h 8346397"/>
                <a:gd name="connsiteX117" fmla="*/ 1170233 w 4162401"/>
                <a:gd name="connsiteY117" fmla="*/ 1356315 h 8346397"/>
                <a:gd name="connsiteX118" fmla="*/ 1329777 w 4162401"/>
                <a:gd name="connsiteY118" fmla="*/ 1465853 h 8346397"/>
                <a:gd name="connsiteX119" fmla="*/ 1389308 w 4162401"/>
                <a:gd name="connsiteY119" fmla="*/ 1494428 h 8346397"/>
                <a:gd name="connsiteX120" fmla="*/ 1260721 w 4162401"/>
                <a:gd name="connsiteY120" fmla="*/ 1596822 h 8346397"/>
                <a:gd name="connsiteX121" fmla="*/ 1263102 w 4162401"/>
                <a:gd name="connsiteY121" fmla="*/ 1661115 h 8346397"/>
                <a:gd name="connsiteX122" fmla="*/ 1425027 w 4162401"/>
                <a:gd name="connsiteY122" fmla="*/ 1613490 h 8346397"/>
                <a:gd name="connsiteX123" fmla="*/ 1386927 w 4162401"/>
                <a:gd name="connsiteY123" fmla="*/ 1677784 h 8346397"/>
                <a:gd name="connsiteX124" fmla="*/ 1405977 w 4162401"/>
                <a:gd name="connsiteY124" fmla="*/ 1751603 h 8346397"/>
                <a:gd name="connsiteX125" fmla="*/ 1517896 w 4162401"/>
                <a:gd name="connsiteY125" fmla="*/ 1787322 h 8346397"/>
                <a:gd name="connsiteX126" fmla="*/ 1591715 w 4162401"/>
                <a:gd name="connsiteY126" fmla="*/ 1803990 h 8346397"/>
                <a:gd name="connsiteX127" fmla="*/ 1501227 w 4162401"/>
                <a:gd name="connsiteY127" fmla="*/ 1934959 h 8346397"/>
                <a:gd name="connsiteX128" fmla="*/ 1494083 w 4162401"/>
                <a:gd name="connsiteY128" fmla="*/ 1984965 h 8346397"/>
                <a:gd name="connsiteX129" fmla="*/ 1422646 w 4162401"/>
                <a:gd name="connsiteY129" fmla="*/ 2020684 h 8346397"/>
                <a:gd name="connsiteX130" fmla="*/ 1391690 w 4162401"/>
                <a:gd name="connsiteY130" fmla="*/ 2082597 h 8346397"/>
                <a:gd name="connsiteX131" fmla="*/ 1260721 w 4162401"/>
                <a:gd name="connsiteY131" fmla="*/ 2056403 h 8346397"/>
                <a:gd name="connsiteX132" fmla="*/ 1139277 w 4162401"/>
                <a:gd name="connsiteY132" fmla="*/ 2056402 h 8346397"/>
                <a:gd name="connsiteX133" fmla="*/ 1072602 w 4162401"/>
                <a:gd name="connsiteY133" fmla="*/ 2084978 h 8346397"/>
                <a:gd name="connsiteX134" fmla="*/ 1065458 w 4162401"/>
                <a:gd name="connsiteY134" fmla="*/ 2184990 h 8346397"/>
                <a:gd name="connsiteX135" fmla="*/ 977352 w 4162401"/>
                <a:gd name="connsiteY135" fmla="*/ 2273097 h 8346397"/>
                <a:gd name="connsiteX136" fmla="*/ 1120227 w 4162401"/>
                <a:gd name="connsiteY136" fmla="*/ 2335009 h 8346397"/>
                <a:gd name="connsiteX137" fmla="*/ 1170234 w 4162401"/>
                <a:gd name="connsiteY137" fmla="*/ 2370727 h 8346397"/>
                <a:gd name="connsiteX138" fmla="*/ 1222621 w 4162401"/>
                <a:gd name="connsiteY138" fmla="*/ 2387397 h 8346397"/>
                <a:gd name="connsiteX139" fmla="*/ 1272627 w 4162401"/>
                <a:gd name="connsiteY139" fmla="*/ 2437403 h 8346397"/>
                <a:gd name="connsiteX140" fmla="*/ 1329777 w 4162401"/>
                <a:gd name="connsiteY140" fmla="*/ 2458834 h 8346397"/>
                <a:gd name="connsiteX141" fmla="*/ 1422646 w 4162401"/>
                <a:gd name="connsiteY141" fmla="*/ 2535034 h 8346397"/>
                <a:gd name="connsiteX142" fmla="*/ 1508371 w 4162401"/>
                <a:gd name="connsiteY142" fmla="*/ 2568373 h 8346397"/>
                <a:gd name="connsiteX143" fmla="*/ 1641721 w 4162401"/>
                <a:gd name="connsiteY143" fmla="*/ 2716009 h 8346397"/>
                <a:gd name="connsiteX144" fmla="*/ 1725065 w 4162401"/>
                <a:gd name="connsiteY144" fmla="*/ 2870790 h 8346397"/>
                <a:gd name="connsiteX145" fmla="*/ 1850477 w 4162401"/>
                <a:gd name="connsiteY145" fmla="*/ 2931907 h 8346397"/>
                <a:gd name="connsiteX146" fmla="*/ 1896514 w 4162401"/>
                <a:gd name="connsiteY146" fmla="*/ 2977947 h 8346397"/>
                <a:gd name="connsiteX147" fmla="*/ 1927471 w 4162401"/>
                <a:gd name="connsiteY147" fmla="*/ 3082722 h 8346397"/>
                <a:gd name="connsiteX148" fmla="*/ 1989383 w 4162401"/>
                <a:gd name="connsiteY148" fmla="*/ 3185115 h 8346397"/>
                <a:gd name="connsiteX149" fmla="*/ 2051296 w 4162401"/>
                <a:gd name="connsiteY149" fmla="*/ 3223215 h 8346397"/>
                <a:gd name="connsiteX150" fmla="*/ 2182265 w 4162401"/>
                <a:gd name="connsiteY150" fmla="*/ 3370853 h 8346397"/>
                <a:gd name="connsiteX151" fmla="*/ 2325139 w 4162401"/>
                <a:gd name="connsiteY151" fmla="*/ 3447053 h 8346397"/>
                <a:gd name="connsiteX152" fmla="*/ 2384671 w 4162401"/>
                <a:gd name="connsiteY152" fmla="*/ 3532778 h 8346397"/>
                <a:gd name="connsiteX153" fmla="*/ 2432296 w 4162401"/>
                <a:gd name="connsiteY153" fmla="*/ 3599453 h 8346397"/>
                <a:gd name="connsiteX154" fmla="*/ 2479921 w 4162401"/>
                <a:gd name="connsiteY154" fmla="*/ 3589929 h 8346397"/>
                <a:gd name="connsiteX155" fmla="*/ 2484683 w 4162401"/>
                <a:gd name="connsiteY155" fmla="*/ 3742328 h 8346397"/>
                <a:gd name="connsiteX156" fmla="*/ 2537071 w 4162401"/>
                <a:gd name="connsiteY156" fmla="*/ 3835197 h 8346397"/>
                <a:gd name="connsiteX157" fmla="*/ 2529927 w 4162401"/>
                <a:gd name="connsiteY157" fmla="*/ 3873297 h 8346397"/>
                <a:gd name="connsiteX158" fmla="*/ 2598983 w 4162401"/>
                <a:gd name="connsiteY158" fmla="*/ 3909015 h 8346397"/>
                <a:gd name="connsiteX159" fmla="*/ 2656133 w 4162401"/>
                <a:gd name="connsiteY159" fmla="*/ 3854247 h 8346397"/>
                <a:gd name="connsiteX160" fmla="*/ 2689471 w 4162401"/>
                <a:gd name="connsiteY160" fmla="*/ 3937590 h 8346397"/>
                <a:gd name="connsiteX161" fmla="*/ 2734715 w 4162401"/>
                <a:gd name="connsiteY161" fmla="*/ 3982834 h 8346397"/>
                <a:gd name="connsiteX162" fmla="*/ 2808533 w 4162401"/>
                <a:gd name="connsiteY162" fmla="*/ 4006647 h 8346397"/>
                <a:gd name="connsiteX163" fmla="*/ 2860921 w 4162401"/>
                <a:gd name="connsiteY163" fmla="*/ 4075703 h 8346397"/>
                <a:gd name="connsiteX164" fmla="*/ 2946646 w 4162401"/>
                <a:gd name="connsiteY164" fmla="*/ 4130472 h 8346397"/>
                <a:gd name="connsiteX165" fmla="*/ 2999033 w 4162401"/>
                <a:gd name="connsiteY165" fmla="*/ 4163809 h 8346397"/>
                <a:gd name="connsiteX166" fmla="*/ 2870446 w 4162401"/>
                <a:gd name="connsiteY166" fmla="*/ 4256678 h 8346397"/>
                <a:gd name="connsiteX167" fmla="*/ 2868064 w 4162401"/>
                <a:gd name="connsiteY167" fmla="*/ 4311446 h 8346397"/>
                <a:gd name="connsiteX168" fmla="*/ 2970458 w 4162401"/>
                <a:gd name="connsiteY168" fmla="*/ 4428128 h 8346397"/>
                <a:gd name="connsiteX169" fmla="*/ 3065708 w 4162401"/>
                <a:gd name="connsiteY169" fmla="*/ 4490040 h 8346397"/>
                <a:gd name="connsiteX170" fmla="*/ 3096665 w 4162401"/>
                <a:gd name="connsiteY170" fmla="*/ 4528140 h 8346397"/>
                <a:gd name="connsiteX171" fmla="*/ 3082377 w 4162401"/>
                <a:gd name="connsiteY171" fmla="*/ 4609103 h 8346397"/>
                <a:gd name="connsiteX172" fmla="*/ 3077615 w 4162401"/>
                <a:gd name="connsiteY172" fmla="*/ 4692447 h 8346397"/>
                <a:gd name="connsiteX173" fmla="*/ 3034752 w 4162401"/>
                <a:gd name="connsiteY173" fmla="*/ 4701972 h 8346397"/>
                <a:gd name="connsiteX174" fmla="*/ 3008558 w 4162401"/>
                <a:gd name="connsiteY174" fmla="*/ 4718640 h 8346397"/>
                <a:gd name="connsiteX175" fmla="*/ 3053802 w 4162401"/>
                <a:gd name="connsiteY175" fmla="*/ 4795632 h 8346397"/>
                <a:gd name="connsiteX176" fmla="*/ 3037133 w 4162401"/>
                <a:gd name="connsiteY176" fmla="*/ 4868659 h 8346397"/>
                <a:gd name="connsiteX177" fmla="*/ 3020465 w 4162401"/>
                <a:gd name="connsiteY177" fmla="*/ 5004390 h 8346397"/>
                <a:gd name="connsiteX178" fmla="*/ 2982365 w 4162401"/>
                <a:gd name="connsiteY178" fmla="*/ 5044872 h 8346397"/>
                <a:gd name="connsiteX179" fmla="*/ 2965696 w 4162401"/>
                <a:gd name="connsiteY179" fmla="*/ 5166315 h 8346397"/>
                <a:gd name="connsiteX180" fmla="*/ 2937121 w 4162401"/>
                <a:gd name="connsiteY180" fmla="*/ 5285378 h 8346397"/>
                <a:gd name="connsiteX181" fmla="*/ 2989508 w 4162401"/>
                <a:gd name="connsiteY181" fmla="*/ 5302047 h 8346397"/>
                <a:gd name="connsiteX182" fmla="*/ 2987127 w 4162401"/>
                <a:gd name="connsiteY182" fmla="*/ 5347290 h 8346397"/>
                <a:gd name="connsiteX183" fmla="*/ 2984746 w 4162401"/>
                <a:gd name="connsiteY183" fmla="*/ 5402059 h 8346397"/>
                <a:gd name="connsiteX184" fmla="*/ 3041896 w 4162401"/>
                <a:gd name="connsiteY184" fmla="*/ 5471115 h 8346397"/>
                <a:gd name="connsiteX185" fmla="*/ 3089521 w 4162401"/>
                <a:gd name="connsiteY185" fmla="*/ 5597322 h 8346397"/>
                <a:gd name="connsiteX186" fmla="*/ 2996652 w 4162401"/>
                <a:gd name="connsiteY186" fmla="*/ 5887834 h 8346397"/>
                <a:gd name="connsiteX187" fmla="*/ 3018083 w 4162401"/>
                <a:gd name="connsiteY187" fmla="*/ 5942603 h 8346397"/>
                <a:gd name="connsiteX188" fmla="*/ 3044277 w 4162401"/>
                <a:gd name="connsiteY188" fmla="*/ 5994990 h 8346397"/>
                <a:gd name="connsiteX189" fmla="*/ 3049040 w 4162401"/>
                <a:gd name="connsiteY189" fmla="*/ 6099765 h 8346397"/>
                <a:gd name="connsiteX190" fmla="*/ 3028402 w 4162401"/>
                <a:gd name="connsiteY190" fmla="*/ 6195807 h 8346397"/>
                <a:gd name="connsiteX191" fmla="*/ 2956170 w 4162401"/>
                <a:gd name="connsiteY191" fmla="*/ 6259310 h 8346397"/>
                <a:gd name="connsiteX192" fmla="*/ 2920452 w 4162401"/>
                <a:gd name="connsiteY192" fmla="*/ 6240259 h 8346397"/>
                <a:gd name="connsiteX193" fmla="*/ 2849015 w 4162401"/>
                <a:gd name="connsiteY193" fmla="*/ 6252165 h 8346397"/>
                <a:gd name="connsiteX194" fmla="*/ 2713283 w 4162401"/>
                <a:gd name="connsiteY194" fmla="*/ 6364084 h 8346397"/>
                <a:gd name="connsiteX195" fmla="*/ 2606127 w 4162401"/>
                <a:gd name="connsiteY195" fmla="*/ 6349797 h 8346397"/>
                <a:gd name="connsiteX196" fmla="*/ 2575171 w 4162401"/>
                <a:gd name="connsiteY196" fmla="*/ 6378372 h 8346397"/>
                <a:gd name="connsiteX197" fmla="*/ 2508495 w 4162401"/>
                <a:gd name="connsiteY197" fmla="*/ 6423614 h 8346397"/>
                <a:gd name="connsiteX198" fmla="*/ 2391815 w 4162401"/>
                <a:gd name="connsiteY198" fmla="*/ 6411709 h 8346397"/>
                <a:gd name="connsiteX199" fmla="*/ 2368002 w 4162401"/>
                <a:gd name="connsiteY199" fmla="*/ 6528390 h 8346397"/>
                <a:gd name="connsiteX200" fmla="*/ 2363240 w 4162401"/>
                <a:gd name="connsiteY200" fmla="*/ 6564109 h 8346397"/>
                <a:gd name="connsiteX201" fmla="*/ 2339428 w 4162401"/>
                <a:gd name="connsiteY201" fmla="*/ 6583159 h 8346397"/>
                <a:gd name="connsiteX202" fmla="*/ 2141783 w 4162401"/>
                <a:gd name="connsiteY202" fmla="*/ 6535534 h 8346397"/>
                <a:gd name="connsiteX203" fmla="*/ 2103683 w 4162401"/>
                <a:gd name="connsiteY203" fmla="*/ 6587922 h 8346397"/>
                <a:gd name="connsiteX204" fmla="*/ 2072727 w 4162401"/>
                <a:gd name="connsiteY204" fmla="*/ 6683172 h 8346397"/>
                <a:gd name="connsiteX205" fmla="*/ 2039389 w 4162401"/>
                <a:gd name="connsiteY205" fmla="*/ 6747465 h 8346397"/>
                <a:gd name="connsiteX206" fmla="*/ 2051296 w 4162401"/>
                <a:gd name="connsiteY206" fmla="*/ 6809378 h 8346397"/>
                <a:gd name="connsiteX207" fmla="*/ 2184646 w 4162401"/>
                <a:gd name="connsiteY207" fmla="*/ 6921297 h 8346397"/>
                <a:gd name="connsiteX208" fmla="*/ 2253702 w 4162401"/>
                <a:gd name="connsiteY208" fmla="*/ 6954634 h 8346397"/>
                <a:gd name="connsiteX209" fmla="*/ 2237033 w 4162401"/>
                <a:gd name="connsiteY209" fmla="*/ 6978447 h 8346397"/>
                <a:gd name="connsiteX210" fmla="*/ 2201315 w 4162401"/>
                <a:gd name="connsiteY210" fmla="*/ 6997497 h 8346397"/>
                <a:gd name="connsiteX211" fmla="*/ 2234652 w 4162401"/>
                <a:gd name="connsiteY211" fmla="*/ 7073697 h 8346397"/>
                <a:gd name="connsiteX212" fmla="*/ 2203696 w 4162401"/>
                <a:gd name="connsiteY212" fmla="*/ 7095128 h 8346397"/>
                <a:gd name="connsiteX213" fmla="*/ 2098921 w 4162401"/>
                <a:gd name="connsiteY213" fmla="*/ 7033215 h 8346397"/>
                <a:gd name="connsiteX214" fmla="*/ 2056058 w 4162401"/>
                <a:gd name="connsiteY214" fmla="*/ 7059409 h 8346397"/>
                <a:gd name="connsiteX215" fmla="*/ 1996527 w 4162401"/>
                <a:gd name="connsiteY215" fmla="*/ 6957015 h 8346397"/>
                <a:gd name="connsiteX216" fmla="*/ 1879846 w 4162401"/>
                <a:gd name="connsiteY216" fmla="*/ 6983209 h 8346397"/>
                <a:gd name="connsiteX217" fmla="*/ 1815552 w 4162401"/>
                <a:gd name="connsiteY217" fmla="*/ 6987972 h 8346397"/>
                <a:gd name="connsiteX218" fmla="*/ 1765546 w 4162401"/>
                <a:gd name="connsiteY218" fmla="*/ 6983210 h 8346397"/>
                <a:gd name="connsiteX219" fmla="*/ 1708396 w 4162401"/>
                <a:gd name="connsiteY219" fmla="*/ 7028453 h 8346397"/>
                <a:gd name="connsiteX220" fmla="*/ 1529802 w 4162401"/>
                <a:gd name="connsiteY220" fmla="*/ 6987972 h 8346397"/>
                <a:gd name="connsiteX221" fmla="*/ 1553614 w 4162401"/>
                <a:gd name="connsiteY221" fmla="*/ 7114178 h 8346397"/>
                <a:gd name="connsiteX222" fmla="*/ 1477415 w 4162401"/>
                <a:gd name="connsiteY222" fmla="*/ 7159422 h 8346397"/>
                <a:gd name="connsiteX223" fmla="*/ 1415502 w 4162401"/>
                <a:gd name="connsiteY223" fmla="*/ 7226096 h 8346397"/>
                <a:gd name="connsiteX224" fmla="*/ 1265483 w 4162401"/>
                <a:gd name="connsiteY224" fmla="*/ 7218953 h 8346397"/>
                <a:gd name="connsiteX225" fmla="*/ 1213096 w 4162401"/>
                <a:gd name="connsiteY225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415752 w 4162401"/>
                <a:gd name="connsiteY15" fmla="*/ 4042363 h 8346397"/>
                <a:gd name="connsiteX16" fmla="*/ 3263352 w 4162401"/>
                <a:gd name="connsiteY16" fmla="*/ 3978070 h 8346397"/>
                <a:gd name="connsiteX17" fmla="*/ 3215727 w 4162401"/>
                <a:gd name="connsiteY17" fmla="*/ 3963782 h 8346397"/>
                <a:gd name="connsiteX18" fmla="*/ 3227633 w 4162401"/>
                <a:gd name="connsiteY18" fmla="*/ 3937588 h 8346397"/>
                <a:gd name="connsiteX19" fmla="*/ 3275259 w 4162401"/>
                <a:gd name="connsiteY19" fmla="*/ 3913776 h 8346397"/>
                <a:gd name="connsiteX20" fmla="*/ 3127621 w 4162401"/>
                <a:gd name="connsiteY20" fmla="*/ 3851863 h 8346397"/>
                <a:gd name="connsiteX21" fmla="*/ 2996652 w 4162401"/>
                <a:gd name="connsiteY21" fmla="*/ 3739945 h 8346397"/>
                <a:gd name="connsiteX22" fmla="*/ 2591839 w 4162401"/>
                <a:gd name="connsiteY22" fmla="*/ 3354183 h 8346397"/>
                <a:gd name="connsiteX23" fmla="*/ 2468015 w 4162401"/>
                <a:gd name="connsiteY23" fmla="*/ 3049382 h 8346397"/>
                <a:gd name="connsiteX24" fmla="*/ 2432296 w 4162401"/>
                <a:gd name="connsiteY24" fmla="*/ 2961276 h 8346397"/>
                <a:gd name="connsiteX25" fmla="*/ 2387052 w 4162401"/>
                <a:gd name="connsiteY25" fmla="*/ 2954132 h 8346397"/>
                <a:gd name="connsiteX26" fmla="*/ 2365621 w 4162401"/>
                <a:gd name="connsiteY26" fmla="*/ 2958895 h 8346397"/>
                <a:gd name="connsiteX27" fmla="*/ 2315615 w 4162401"/>
                <a:gd name="connsiteY27" fmla="*/ 2896982 h 8346397"/>
                <a:gd name="connsiteX28" fmla="*/ 2234652 w 4162401"/>
                <a:gd name="connsiteY28" fmla="*/ 2880313 h 8346397"/>
                <a:gd name="connsiteX29" fmla="*/ 2182265 w 4162401"/>
                <a:gd name="connsiteY29" fmla="*/ 2811257 h 8346397"/>
                <a:gd name="connsiteX30" fmla="*/ 2115590 w 4162401"/>
                <a:gd name="connsiteY30" fmla="*/ 2727913 h 8346397"/>
                <a:gd name="connsiteX31" fmla="*/ 2091777 w 4162401"/>
                <a:gd name="connsiteY31" fmla="*/ 2670763 h 8346397"/>
                <a:gd name="connsiteX32" fmla="*/ 2006845 w 4162401"/>
                <a:gd name="connsiteY32" fmla="*/ 2527095 h 8346397"/>
                <a:gd name="connsiteX33" fmla="*/ 1953665 w 4162401"/>
                <a:gd name="connsiteY33" fmla="*/ 2451688 h 8346397"/>
                <a:gd name="connsiteX34" fmla="*/ 2006052 w 4162401"/>
                <a:gd name="connsiteY34" fmla="*/ 2337388 h 8346397"/>
                <a:gd name="connsiteX35" fmla="*/ 2072727 w 4162401"/>
                <a:gd name="connsiteY35" fmla="*/ 2256426 h 8346397"/>
                <a:gd name="connsiteX36" fmla="*/ 2056058 w 4162401"/>
                <a:gd name="connsiteY36" fmla="*/ 2223088 h 8346397"/>
                <a:gd name="connsiteX37" fmla="*/ 2067965 w 4162401"/>
                <a:gd name="connsiteY37" fmla="*/ 2130220 h 8346397"/>
                <a:gd name="connsiteX38" fmla="*/ 2137021 w 4162401"/>
                <a:gd name="connsiteY38" fmla="*/ 1992107 h 8346397"/>
                <a:gd name="connsiteX39" fmla="*/ 2165596 w 4162401"/>
                <a:gd name="connsiteY39" fmla="*/ 1944482 h 8346397"/>
                <a:gd name="connsiteX40" fmla="*/ 2203696 w 4162401"/>
                <a:gd name="connsiteY40" fmla="*/ 1937338 h 8346397"/>
                <a:gd name="connsiteX41" fmla="*/ 2198933 w 4162401"/>
                <a:gd name="connsiteY41" fmla="*/ 1906382 h 8346397"/>
                <a:gd name="connsiteX42" fmla="*/ 2406102 w 4162401"/>
                <a:gd name="connsiteY42" fmla="*/ 1782557 h 8346397"/>
                <a:gd name="connsiteX43" fmla="*/ 2494208 w 4162401"/>
                <a:gd name="connsiteY43" fmla="*/ 1715882 h 8346397"/>
                <a:gd name="connsiteX44" fmla="*/ 2513258 w 4162401"/>
                <a:gd name="connsiteY44" fmla="*/ 1630157 h 8346397"/>
                <a:gd name="connsiteX45" fmla="*/ 2522784 w 4162401"/>
                <a:gd name="connsiteY45" fmla="*/ 1584913 h 8346397"/>
                <a:gd name="connsiteX46" fmla="*/ 2577552 w 4162401"/>
                <a:gd name="connsiteY46" fmla="*/ 1527763 h 8346397"/>
                <a:gd name="connsiteX47" fmla="*/ 2606127 w 4162401"/>
                <a:gd name="connsiteY47" fmla="*/ 1499188 h 8346397"/>
                <a:gd name="connsiteX48" fmla="*/ 2634702 w 4162401"/>
                <a:gd name="connsiteY48" fmla="*/ 1492045 h 8346397"/>
                <a:gd name="connsiteX49" fmla="*/ 2672802 w 4162401"/>
                <a:gd name="connsiteY49" fmla="*/ 1368220 h 8346397"/>
                <a:gd name="connsiteX50" fmla="*/ 2806153 w 4162401"/>
                <a:gd name="connsiteY50" fmla="*/ 1334883 h 8346397"/>
                <a:gd name="connsiteX51" fmla="*/ 2944265 w 4162401"/>
                <a:gd name="connsiteY51" fmla="*/ 1325357 h 8346397"/>
                <a:gd name="connsiteX52" fmla="*/ 2968077 w 4162401"/>
                <a:gd name="connsiteY52" fmla="*/ 1206295 h 8346397"/>
                <a:gd name="connsiteX53" fmla="*/ 3049040 w 4162401"/>
                <a:gd name="connsiteY53" fmla="*/ 1169783 h 8346397"/>
                <a:gd name="connsiteX54" fmla="*/ 3153814 w 4162401"/>
                <a:gd name="connsiteY54" fmla="*/ 1125332 h 8346397"/>
                <a:gd name="connsiteX55" fmla="*/ 3225252 w 4162401"/>
                <a:gd name="connsiteY55" fmla="*/ 1049132 h 8346397"/>
                <a:gd name="connsiteX56" fmla="*/ 3310977 w 4162401"/>
                <a:gd name="connsiteY56" fmla="*/ 996745 h 8346397"/>
                <a:gd name="connsiteX57" fmla="*/ 3056977 w 4162401"/>
                <a:gd name="connsiteY57" fmla="*/ 982457 h 8346397"/>
                <a:gd name="connsiteX58" fmla="*/ 2958552 w 4162401"/>
                <a:gd name="connsiteY58" fmla="*/ 976107 h 8346397"/>
                <a:gd name="connsiteX59" fmla="*/ 2926802 w 4162401"/>
                <a:gd name="connsiteY59" fmla="*/ 906257 h 8346397"/>
                <a:gd name="connsiteX60" fmla="*/ 2866477 w 4162401"/>
                <a:gd name="connsiteY60" fmla="*/ 893559 h 8346397"/>
                <a:gd name="connsiteX61" fmla="*/ 2799802 w 4162401"/>
                <a:gd name="connsiteY61" fmla="*/ 874507 h 8346397"/>
                <a:gd name="connsiteX62" fmla="*/ 2761702 w 4162401"/>
                <a:gd name="connsiteY62" fmla="*/ 807832 h 8346397"/>
                <a:gd name="connsiteX63" fmla="*/ 2609302 w 4162401"/>
                <a:gd name="connsiteY63" fmla="*/ 760207 h 8346397"/>
                <a:gd name="connsiteX64" fmla="*/ 2580727 w 4162401"/>
                <a:gd name="connsiteY64" fmla="*/ 604632 h 8346397"/>
                <a:gd name="connsiteX65" fmla="*/ 2526752 w 4162401"/>
                <a:gd name="connsiteY65" fmla="*/ 531609 h 8346397"/>
                <a:gd name="connsiteX66" fmla="*/ 2596602 w 4162401"/>
                <a:gd name="connsiteY66" fmla="*/ 407782 h 8346397"/>
                <a:gd name="connsiteX67" fmla="*/ 2629939 w 4162401"/>
                <a:gd name="connsiteY67" fmla="*/ 310947 h 8346397"/>
                <a:gd name="connsiteX68" fmla="*/ 2517227 w 4162401"/>
                <a:gd name="connsiteY68" fmla="*/ 239507 h 8346397"/>
                <a:gd name="connsiteX69" fmla="*/ 2402927 w 4162401"/>
                <a:gd name="connsiteY69" fmla="*/ 271257 h 8346397"/>
                <a:gd name="connsiteX70" fmla="*/ 2275927 w 4162401"/>
                <a:gd name="connsiteY70" fmla="*/ 198232 h 8346397"/>
                <a:gd name="connsiteX71" fmla="*/ 2133052 w 4162401"/>
                <a:gd name="connsiteY71" fmla="*/ 233157 h 8346397"/>
                <a:gd name="connsiteX72" fmla="*/ 1913977 w 4162401"/>
                <a:gd name="connsiteY72" fmla="*/ 36309 h 8346397"/>
                <a:gd name="connsiteX73" fmla="*/ 1777452 w 4162401"/>
                <a:gd name="connsiteY73" fmla="*/ 13289 h 8346397"/>
                <a:gd name="connsiteX74" fmla="*/ 1703633 w 4162401"/>
                <a:gd name="connsiteY74" fmla="*/ 41864 h 8346397"/>
                <a:gd name="connsiteX75" fmla="*/ 1615527 w 4162401"/>
                <a:gd name="connsiteY75" fmla="*/ 75203 h 8346397"/>
                <a:gd name="connsiteX76" fmla="*/ 1515515 w 4162401"/>
                <a:gd name="connsiteY76" fmla="*/ 129971 h 8346397"/>
                <a:gd name="connsiteX77" fmla="*/ 1525040 w 4162401"/>
                <a:gd name="connsiteY77" fmla="*/ 194264 h 8346397"/>
                <a:gd name="connsiteX78" fmla="*/ 1505990 w 4162401"/>
                <a:gd name="connsiteY78" fmla="*/ 251415 h 8346397"/>
                <a:gd name="connsiteX79" fmla="*/ 1413121 w 4162401"/>
                <a:gd name="connsiteY79" fmla="*/ 270464 h 8346397"/>
                <a:gd name="connsiteX80" fmla="*/ 1339302 w 4162401"/>
                <a:gd name="connsiteY80" fmla="*/ 306184 h 8346397"/>
                <a:gd name="connsiteX81" fmla="*/ 1260721 w 4162401"/>
                <a:gd name="connsiteY81" fmla="*/ 346665 h 8346397"/>
                <a:gd name="connsiteX82" fmla="*/ 1191665 w 4162401"/>
                <a:gd name="connsiteY82" fmla="*/ 272847 h 8346397"/>
                <a:gd name="connsiteX83" fmla="*/ 1082127 w 4162401"/>
                <a:gd name="connsiteY83" fmla="*/ 353809 h 8346397"/>
                <a:gd name="connsiteX84" fmla="*/ 1020215 w 4162401"/>
                <a:gd name="connsiteY84" fmla="*/ 420484 h 8346397"/>
                <a:gd name="connsiteX85" fmla="*/ 858290 w 4162401"/>
                <a:gd name="connsiteY85" fmla="*/ 301422 h 8346397"/>
                <a:gd name="connsiteX86" fmla="*/ 796377 w 4162401"/>
                <a:gd name="connsiteY86" fmla="*/ 406196 h 8346397"/>
                <a:gd name="connsiteX87" fmla="*/ 755896 w 4162401"/>
                <a:gd name="connsiteY87" fmla="*/ 341903 h 8346397"/>
                <a:gd name="connsiteX88" fmla="*/ 689221 w 4162401"/>
                <a:gd name="connsiteY88" fmla="*/ 270465 h 8346397"/>
                <a:gd name="connsiteX89" fmla="*/ 667790 w 4162401"/>
                <a:gd name="connsiteY89" fmla="*/ 313328 h 8346397"/>
                <a:gd name="connsiteX90" fmla="*/ 620165 w 4162401"/>
                <a:gd name="connsiteY90" fmla="*/ 382384 h 8346397"/>
                <a:gd name="connsiteX91" fmla="*/ 589208 w 4162401"/>
                <a:gd name="connsiteY91" fmla="*/ 396672 h 8346397"/>
                <a:gd name="connsiteX92" fmla="*/ 498721 w 4162401"/>
                <a:gd name="connsiteY92" fmla="*/ 482397 h 8346397"/>
                <a:gd name="connsiteX93" fmla="*/ 396327 w 4162401"/>
                <a:gd name="connsiteY93" fmla="*/ 380003 h 8346397"/>
                <a:gd name="connsiteX94" fmla="*/ 243927 w 4162401"/>
                <a:gd name="connsiteY94" fmla="*/ 294278 h 8346397"/>
                <a:gd name="connsiteX95" fmla="*/ 174871 w 4162401"/>
                <a:gd name="connsiteY95" fmla="*/ 327615 h 8346397"/>
                <a:gd name="connsiteX96" fmla="*/ 127246 w 4162401"/>
                <a:gd name="connsiteY96" fmla="*/ 410959 h 8346397"/>
                <a:gd name="connsiteX97" fmla="*/ 43902 w 4162401"/>
                <a:gd name="connsiteY97" fmla="*/ 472872 h 8346397"/>
                <a:gd name="connsiteX98" fmla="*/ 8183 w 4162401"/>
                <a:gd name="connsiteY98" fmla="*/ 484778 h 8346397"/>
                <a:gd name="connsiteX99" fmla="*/ 198683 w 4162401"/>
                <a:gd name="connsiteY99" fmla="*/ 689565 h 8346397"/>
                <a:gd name="connsiteX100" fmla="*/ 265359 w 4162401"/>
                <a:gd name="connsiteY100" fmla="*/ 706234 h 8346397"/>
                <a:gd name="connsiteX101" fmla="*/ 298697 w 4162401"/>
                <a:gd name="connsiteY101" fmla="*/ 730047 h 8346397"/>
                <a:gd name="connsiteX102" fmla="*/ 296315 w 4162401"/>
                <a:gd name="connsiteY102" fmla="*/ 901496 h 8346397"/>
                <a:gd name="connsiteX103" fmla="*/ 362990 w 4162401"/>
                <a:gd name="connsiteY103" fmla="*/ 906259 h 8346397"/>
                <a:gd name="connsiteX104" fmla="*/ 401090 w 4162401"/>
                <a:gd name="connsiteY104" fmla="*/ 856253 h 8346397"/>
                <a:gd name="connsiteX105" fmla="*/ 482052 w 4162401"/>
                <a:gd name="connsiteY105" fmla="*/ 894353 h 8346397"/>
                <a:gd name="connsiteX106" fmla="*/ 420140 w 4162401"/>
                <a:gd name="connsiteY106" fmla="*/ 1039609 h 8346397"/>
                <a:gd name="connsiteX107" fmla="*/ 434427 w 4162401"/>
                <a:gd name="connsiteY107" fmla="*/ 1087234 h 8346397"/>
                <a:gd name="connsiteX108" fmla="*/ 379658 w 4162401"/>
                <a:gd name="connsiteY108" fmla="*/ 1139622 h 8346397"/>
                <a:gd name="connsiteX109" fmla="*/ 415377 w 4162401"/>
                <a:gd name="connsiteY109" fmla="*/ 1168196 h 8346397"/>
                <a:gd name="connsiteX110" fmla="*/ 486815 w 4162401"/>
                <a:gd name="connsiteY110" fmla="*/ 1256303 h 8346397"/>
                <a:gd name="connsiteX111" fmla="*/ 527296 w 4162401"/>
                <a:gd name="connsiteY111" fmla="*/ 1344409 h 8346397"/>
                <a:gd name="connsiteX112" fmla="*/ 636833 w 4162401"/>
                <a:gd name="connsiteY112" fmla="*/ 1396797 h 8346397"/>
                <a:gd name="connsiteX113" fmla="*/ 746371 w 4162401"/>
                <a:gd name="connsiteY113" fmla="*/ 1420609 h 8346397"/>
                <a:gd name="connsiteX114" fmla="*/ 829715 w 4162401"/>
                <a:gd name="connsiteY114" fmla="*/ 1468234 h 8346397"/>
                <a:gd name="connsiteX115" fmla="*/ 913058 w 4162401"/>
                <a:gd name="connsiteY115" fmla="*/ 1442040 h 8346397"/>
                <a:gd name="connsiteX116" fmla="*/ 994021 w 4162401"/>
                <a:gd name="connsiteY116" fmla="*/ 1368222 h 8346397"/>
                <a:gd name="connsiteX117" fmla="*/ 1103558 w 4162401"/>
                <a:gd name="connsiteY117" fmla="*/ 1351553 h 8346397"/>
                <a:gd name="connsiteX118" fmla="*/ 1170233 w 4162401"/>
                <a:gd name="connsiteY118" fmla="*/ 1356315 h 8346397"/>
                <a:gd name="connsiteX119" fmla="*/ 1329777 w 4162401"/>
                <a:gd name="connsiteY119" fmla="*/ 1465853 h 8346397"/>
                <a:gd name="connsiteX120" fmla="*/ 1389308 w 4162401"/>
                <a:gd name="connsiteY120" fmla="*/ 1494428 h 8346397"/>
                <a:gd name="connsiteX121" fmla="*/ 1260721 w 4162401"/>
                <a:gd name="connsiteY121" fmla="*/ 1596822 h 8346397"/>
                <a:gd name="connsiteX122" fmla="*/ 1263102 w 4162401"/>
                <a:gd name="connsiteY122" fmla="*/ 1661115 h 8346397"/>
                <a:gd name="connsiteX123" fmla="*/ 1425027 w 4162401"/>
                <a:gd name="connsiteY123" fmla="*/ 1613490 h 8346397"/>
                <a:gd name="connsiteX124" fmla="*/ 1386927 w 4162401"/>
                <a:gd name="connsiteY124" fmla="*/ 1677784 h 8346397"/>
                <a:gd name="connsiteX125" fmla="*/ 1405977 w 4162401"/>
                <a:gd name="connsiteY125" fmla="*/ 1751603 h 8346397"/>
                <a:gd name="connsiteX126" fmla="*/ 1517896 w 4162401"/>
                <a:gd name="connsiteY126" fmla="*/ 1787322 h 8346397"/>
                <a:gd name="connsiteX127" fmla="*/ 1591715 w 4162401"/>
                <a:gd name="connsiteY127" fmla="*/ 1803990 h 8346397"/>
                <a:gd name="connsiteX128" fmla="*/ 1501227 w 4162401"/>
                <a:gd name="connsiteY128" fmla="*/ 1934959 h 8346397"/>
                <a:gd name="connsiteX129" fmla="*/ 1494083 w 4162401"/>
                <a:gd name="connsiteY129" fmla="*/ 1984965 h 8346397"/>
                <a:gd name="connsiteX130" fmla="*/ 1422646 w 4162401"/>
                <a:gd name="connsiteY130" fmla="*/ 2020684 h 8346397"/>
                <a:gd name="connsiteX131" fmla="*/ 1391690 w 4162401"/>
                <a:gd name="connsiteY131" fmla="*/ 2082597 h 8346397"/>
                <a:gd name="connsiteX132" fmla="*/ 1260721 w 4162401"/>
                <a:gd name="connsiteY132" fmla="*/ 2056403 h 8346397"/>
                <a:gd name="connsiteX133" fmla="*/ 1139277 w 4162401"/>
                <a:gd name="connsiteY133" fmla="*/ 2056402 h 8346397"/>
                <a:gd name="connsiteX134" fmla="*/ 1072602 w 4162401"/>
                <a:gd name="connsiteY134" fmla="*/ 2084978 h 8346397"/>
                <a:gd name="connsiteX135" fmla="*/ 1065458 w 4162401"/>
                <a:gd name="connsiteY135" fmla="*/ 2184990 h 8346397"/>
                <a:gd name="connsiteX136" fmla="*/ 977352 w 4162401"/>
                <a:gd name="connsiteY136" fmla="*/ 2273097 h 8346397"/>
                <a:gd name="connsiteX137" fmla="*/ 1120227 w 4162401"/>
                <a:gd name="connsiteY137" fmla="*/ 2335009 h 8346397"/>
                <a:gd name="connsiteX138" fmla="*/ 1170234 w 4162401"/>
                <a:gd name="connsiteY138" fmla="*/ 2370727 h 8346397"/>
                <a:gd name="connsiteX139" fmla="*/ 1222621 w 4162401"/>
                <a:gd name="connsiteY139" fmla="*/ 2387397 h 8346397"/>
                <a:gd name="connsiteX140" fmla="*/ 1272627 w 4162401"/>
                <a:gd name="connsiteY140" fmla="*/ 2437403 h 8346397"/>
                <a:gd name="connsiteX141" fmla="*/ 1329777 w 4162401"/>
                <a:gd name="connsiteY141" fmla="*/ 2458834 h 8346397"/>
                <a:gd name="connsiteX142" fmla="*/ 1422646 w 4162401"/>
                <a:gd name="connsiteY142" fmla="*/ 2535034 h 8346397"/>
                <a:gd name="connsiteX143" fmla="*/ 1508371 w 4162401"/>
                <a:gd name="connsiteY143" fmla="*/ 2568373 h 8346397"/>
                <a:gd name="connsiteX144" fmla="*/ 1641721 w 4162401"/>
                <a:gd name="connsiteY144" fmla="*/ 2716009 h 8346397"/>
                <a:gd name="connsiteX145" fmla="*/ 1725065 w 4162401"/>
                <a:gd name="connsiteY145" fmla="*/ 2870790 h 8346397"/>
                <a:gd name="connsiteX146" fmla="*/ 1850477 w 4162401"/>
                <a:gd name="connsiteY146" fmla="*/ 2931907 h 8346397"/>
                <a:gd name="connsiteX147" fmla="*/ 1896514 w 4162401"/>
                <a:gd name="connsiteY147" fmla="*/ 2977947 h 8346397"/>
                <a:gd name="connsiteX148" fmla="*/ 1927471 w 4162401"/>
                <a:gd name="connsiteY148" fmla="*/ 3082722 h 8346397"/>
                <a:gd name="connsiteX149" fmla="*/ 1989383 w 4162401"/>
                <a:gd name="connsiteY149" fmla="*/ 3185115 h 8346397"/>
                <a:gd name="connsiteX150" fmla="*/ 2051296 w 4162401"/>
                <a:gd name="connsiteY150" fmla="*/ 3223215 h 8346397"/>
                <a:gd name="connsiteX151" fmla="*/ 2182265 w 4162401"/>
                <a:gd name="connsiteY151" fmla="*/ 3370853 h 8346397"/>
                <a:gd name="connsiteX152" fmla="*/ 2325139 w 4162401"/>
                <a:gd name="connsiteY152" fmla="*/ 3447053 h 8346397"/>
                <a:gd name="connsiteX153" fmla="*/ 2384671 w 4162401"/>
                <a:gd name="connsiteY153" fmla="*/ 3532778 h 8346397"/>
                <a:gd name="connsiteX154" fmla="*/ 2432296 w 4162401"/>
                <a:gd name="connsiteY154" fmla="*/ 3599453 h 8346397"/>
                <a:gd name="connsiteX155" fmla="*/ 2479921 w 4162401"/>
                <a:gd name="connsiteY155" fmla="*/ 3589929 h 8346397"/>
                <a:gd name="connsiteX156" fmla="*/ 2484683 w 4162401"/>
                <a:gd name="connsiteY156" fmla="*/ 3742328 h 8346397"/>
                <a:gd name="connsiteX157" fmla="*/ 2537071 w 4162401"/>
                <a:gd name="connsiteY157" fmla="*/ 3835197 h 8346397"/>
                <a:gd name="connsiteX158" fmla="*/ 2529927 w 4162401"/>
                <a:gd name="connsiteY158" fmla="*/ 3873297 h 8346397"/>
                <a:gd name="connsiteX159" fmla="*/ 2598983 w 4162401"/>
                <a:gd name="connsiteY159" fmla="*/ 3909015 h 8346397"/>
                <a:gd name="connsiteX160" fmla="*/ 2656133 w 4162401"/>
                <a:gd name="connsiteY160" fmla="*/ 3854247 h 8346397"/>
                <a:gd name="connsiteX161" fmla="*/ 2689471 w 4162401"/>
                <a:gd name="connsiteY161" fmla="*/ 3937590 h 8346397"/>
                <a:gd name="connsiteX162" fmla="*/ 2734715 w 4162401"/>
                <a:gd name="connsiteY162" fmla="*/ 3982834 h 8346397"/>
                <a:gd name="connsiteX163" fmla="*/ 2808533 w 4162401"/>
                <a:gd name="connsiteY163" fmla="*/ 4006647 h 8346397"/>
                <a:gd name="connsiteX164" fmla="*/ 2860921 w 4162401"/>
                <a:gd name="connsiteY164" fmla="*/ 4075703 h 8346397"/>
                <a:gd name="connsiteX165" fmla="*/ 2946646 w 4162401"/>
                <a:gd name="connsiteY165" fmla="*/ 4130472 h 8346397"/>
                <a:gd name="connsiteX166" fmla="*/ 2999033 w 4162401"/>
                <a:gd name="connsiteY166" fmla="*/ 4163809 h 8346397"/>
                <a:gd name="connsiteX167" fmla="*/ 2870446 w 4162401"/>
                <a:gd name="connsiteY167" fmla="*/ 4256678 h 8346397"/>
                <a:gd name="connsiteX168" fmla="*/ 2868064 w 4162401"/>
                <a:gd name="connsiteY168" fmla="*/ 4311446 h 8346397"/>
                <a:gd name="connsiteX169" fmla="*/ 2970458 w 4162401"/>
                <a:gd name="connsiteY169" fmla="*/ 4428128 h 8346397"/>
                <a:gd name="connsiteX170" fmla="*/ 3065708 w 4162401"/>
                <a:gd name="connsiteY170" fmla="*/ 4490040 h 8346397"/>
                <a:gd name="connsiteX171" fmla="*/ 3096665 w 4162401"/>
                <a:gd name="connsiteY171" fmla="*/ 4528140 h 8346397"/>
                <a:gd name="connsiteX172" fmla="*/ 3082377 w 4162401"/>
                <a:gd name="connsiteY172" fmla="*/ 4609103 h 8346397"/>
                <a:gd name="connsiteX173" fmla="*/ 3077615 w 4162401"/>
                <a:gd name="connsiteY173" fmla="*/ 4692447 h 8346397"/>
                <a:gd name="connsiteX174" fmla="*/ 3034752 w 4162401"/>
                <a:gd name="connsiteY174" fmla="*/ 4701972 h 8346397"/>
                <a:gd name="connsiteX175" fmla="*/ 3008558 w 4162401"/>
                <a:gd name="connsiteY175" fmla="*/ 4718640 h 8346397"/>
                <a:gd name="connsiteX176" fmla="*/ 3053802 w 4162401"/>
                <a:gd name="connsiteY176" fmla="*/ 4795632 h 8346397"/>
                <a:gd name="connsiteX177" fmla="*/ 3037133 w 4162401"/>
                <a:gd name="connsiteY177" fmla="*/ 4868659 h 8346397"/>
                <a:gd name="connsiteX178" fmla="*/ 3020465 w 4162401"/>
                <a:gd name="connsiteY178" fmla="*/ 5004390 h 8346397"/>
                <a:gd name="connsiteX179" fmla="*/ 2982365 w 4162401"/>
                <a:gd name="connsiteY179" fmla="*/ 5044872 h 8346397"/>
                <a:gd name="connsiteX180" fmla="*/ 2965696 w 4162401"/>
                <a:gd name="connsiteY180" fmla="*/ 5166315 h 8346397"/>
                <a:gd name="connsiteX181" fmla="*/ 2937121 w 4162401"/>
                <a:gd name="connsiteY181" fmla="*/ 5285378 h 8346397"/>
                <a:gd name="connsiteX182" fmla="*/ 2989508 w 4162401"/>
                <a:gd name="connsiteY182" fmla="*/ 5302047 h 8346397"/>
                <a:gd name="connsiteX183" fmla="*/ 2987127 w 4162401"/>
                <a:gd name="connsiteY183" fmla="*/ 5347290 h 8346397"/>
                <a:gd name="connsiteX184" fmla="*/ 2984746 w 4162401"/>
                <a:gd name="connsiteY184" fmla="*/ 5402059 h 8346397"/>
                <a:gd name="connsiteX185" fmla="*/ 3041896 w 4162401"/>
                <a:gd name="connsiteY185" fmla="*/ 5471115 h 8346397"/>
                <a:gd name="connsiteX186" fmla="*/ 3089521 w 4162401"/>
                <a:gd name="connsiteY186" fmla="*/ 5597322 h 8346397"/>
                <a:gd name="connsiteX187" fmla="*/ 2996652 w 4162401"/>
                <a:gd name="connsiteY187" fmla="*/ 5887834 h 8346397"/>
                <a:gd name="connsiteX188" fmla="*/ 3018083 w 4162401"/>
                <a:gd name="connsiteY188" fmla="*/ 5942603 h 8346397"/>
                <a:gd name="connsiteX189" fmla="*/ 3044277 w 4162401"/>
                <a:gd name="connsiteY189" fmla="*/ 5994990 h 8346397"/>
                <a:gd name="connsiteX190" fmla="*/ 3049040 w 4162401"/>
                <a:gd name="connsiteY190" fmla="*/ 6099765 h 8346397"/>
                <a:gd name="connsiteX191" fmla="*/ 3028402 w 4162401"/>
                <a:gd name="connsiteY191" fmla="*/ 6195807 h 8346397"/>
                <a:gd name="connsiteX192" fmla="*/ 2956170 w 4162401"/>
                <a:gd name="connsiteY192" fmla="*/ 6259310 h 8346397"/>
                <a:gd name="connsiteX193" fmla="*/ 2920452 w 4162401"/>
                <a:gd name="connsiteY193" fmla="*/ 6240259 h 8346397"/>
                <a:gd name="connsiteX194" fmla="*/ 2849015 w 4162401"/>
                <a:gd name="connsiteY194" fmla="*/ 6252165 h 8346397"/>
                <a:gd name="connsiteX195" fmla="*/ 2713283 w 4162401"/>
                <a:gd name="connsiteY195" fmla="*/ 6364084 h 8346397"/>
                <a:gd name="connsiteX196" fmla="*/ 2606127 w 4162401"/>
                <a:gd name="connsiteY196" fmla="*/ 6349797 h 8346397"/>
                <a:gd name="connsiteX197" fmla="*/ 2575171 w 4162401"/>
                <a:gd name="connsiteY197" fmla="*/ 6378372 h 8346397"/>
                <a:gd name="connsiteX198" fmla="*/ 2508495 w 4162401"/>
                <a:gd name="connsiteY198" fmla="*/ 6423614 h 8346397"/>
                <a:gd name="connsiteX199" fmla="*/ 2391815 w 4162401"/>
                <a:gd name="connsiteY199" fmla="*/ 6411709 h 8346397"/>
                <a:gd name="connsiteX200" fmla="*/ 2368002 w 4162401"/>
                <a:gd name="connsiteY200" fmla="*/ 6528390 h 8346397"/>
                <a:gd name="connsiteX201" fmla="*/ 2363240 w 4162401"/>
                <a:gd name="connsiteY201" fmla="*/ 6564109 h 8346397"/>
                <a:gd name="connsiteX202" fmla="*/ 2339428 w 4162401"/>
                <a:gd name="connsiteY202" fmla="*/ 6583159 h 8346397"/>
                <a:gd name="connsiteX203" fmla="*/ 2141783 w 4162401"/>
                <a:gd name="connsiteY203" fmla="*/ 6535534 h 8346397"/>
                <a:gd name="connsiteX204" fmla="*/ 2103683 w 4162401"/>
                <a:gd name="connsiteY204" fmla="*/ 6587922 h 8346397"/>
                <a:gd name="connsiteX205" fmla="*/ 2072727 w 4162401"/>
                <a:gd name="connsiteY205" fmla="*/ 6683172 h 8346397"/>
                <a:gd name="connsiteX206" fmla="*/ 2039389 w 4162401"/>
                <a:gd name="connsiteY206" fmla="*/ 6747465 h 8346397"/>
                <a:gd name="connsiteX207" fmla="*/ 2051296 w 4162401"/>
                <a:gd name="connsiteY207" fmla="*/ 6809378 h 8346397"/>
                <a:gd name="connsiteX208" fmla="*/ 2184646 w 4162401"/>
                <a:gd name="connsiteY208" fmla="*/ 6921297 h 8346397"/>
                <a:gd name="connsiteX209" fmla="*/ 2253702 w 4162401"/>
                <a:gd name="connsiteY209" fmla="*/ 6954634 h 8346397"/>
                <a:gd name="connsiteX210" fmla="*/ 2237033 w 4162401"/>
                <a:gd name="connsiteY210" fmla="*/ 6978447 h 8346397"/>
                <a:gd name="connsiteX211" fmla="*/ 2201315 w 4162401"/>
                <a:gd name="connsiteY211" fmla="*/ 6997497 h 8346397"/>
                <a:gd name="connsiteX212" fmla="*/ 2234652 w 4162401"/>
                <a:gd name="connsiteY212" fmla="*/ 7073697 h 8346397"/>
                <a:gd name="connsiteX213" fmla="*/ 2203696 w 4162401"/>
                <a:gd name="connsiteY213" fmla="*/ 7095128 h 8346397"/>
                <a:gd name="connsiteX214" fmla="*/ 2098921 w 4162401"/>
                <a:gd name="connsiteY214" fmla="*/ 7033215 h 8346397"/>
                <a:gd name="connsiteX215" fmla="*/ 2056058 w 4162401"/>
                <a:gd name="connsiteY215" fmla="*/ 7059409 h 8346397"/>
                <a:gd name="connsiteX216" fmla="*/ 1996527 w 4162401"/>
                <a:gd name="connsiteY216" fmla="*/ 6957015 h 8346397"/>
                <a:gd name="connsiteX217" fmla="*/ 1879846 w 4162401"/>
                <a:gd name="connsiteY217" fmla="*/ 6983209 h 8346397"/>
                <a:gd name="connsiteX218" fmla="*/ 1815552 w 4162401"/>
                <a:gd name="connsiteY218" fmla="*/ 6987972 h 8346397"/>
                <a:gd name="connsiteX219" fmla="*/ 1765546 w 4162401"/>
                <a:gd name="connsiteY219" fmla="*/ 6983210 h 8346397"/>
                <a:gd name="connsiteX220" fmla="*/ 1708396 w 4162401"/>
                <a:gd name="connsiteY220" fmla="*/ 7028453 h 8346397"/>
                <a:gd name="connsiteX221" fmla="*/ 1529802 w 4162401"/>
                <a:gd name="connsiteY221" fmla="*/ 6987972 h 8346397"/>
                <a:gd name="connsiteX222" fmla="*/ 1553614 w 4162401"/>
                <a:gd name="connsiteY222" fmla="*/ 7114178 h 8346397"/>
                <a:gd name="connsiteX223" fmla="*/ 1477415 w 4162401"/>
                <a:gd name="connsiteY223" fmla="*/ 7159422 h 8346397"/>
                <a:gd name="connsiteX224" fmla="*/ 1415502 w 4162401"/>
                <a:gd name="connsiteY224" fmla="*/ 7226096 h 8346397"/>
                <a:gd name="connsiteX225" fmla="*/ 1265483 w 4162401"/>
                <a:gd name="connsiteY225" fmla="*/ 7218953 h 8346397"/>
                <a:gd name="connsiteX226" fmla="*/ 1213096 w 4162401"/>
                <a:gd name="connsiteY226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15752 w 4162401"/>
                <a:gd name="connsiteY16" fmla="*/ 4042363 h 8346397"/>
                <a:gd name="connsiteX17" fmla="*/ 3263352 w 4162401"/>
                <a:gd name="connsiteY17" fmla="*/ 3978070 h 8346397"/>
                <a:gd name="connsiteX18" fmla="*/ 3215727 w 4162401"/>
                <a:gd name="connsiteY18" fmla="*/ 3963782 h 8346397"/>
                <a:gd name="connsiteX19" fmla="*/ 3227633 w 4162401"/>
                <a:gd name="connsiteY19" fmla="*/ 3937588 h 8346397"/>
                <a:gd name="connsiteX20" fmla="*/ 3275259 w 4162401"/>
                <a:gd name="connsiteY20" fmla="*/ 3913776 h 8346397"/>
                <a:gd name="connsiteX21" fmla="*/ 3127621 w 4162401"/>
                <a:gd name="connsiteY21" fmla="*/ 3851863 h 8346397"/>
                <a:gd name="connsiteX22" fmla="*/ 2996652 w 4162401"/>
                <a:gd name="connsiteY22" fmla="*/ 3739945 h 8346397"/>
                <a:gd name="connsiteX23" fmla="*/ 2591839 w 4162401"/>
                <a:gd name="connsiteY23" fmla="*/ 3354183 h 8346397"/>
                <a:gd name="connsiteX24" fmla="*/ 2468015 w 4162401"/>
                <a:gd name="connsiteY24" fmla="*/ 3049382 h 8346397"/>
                <a:gd name="connsiteX25" fmla="*/ 2432296 w 4162401"/>
                <a:gd name="connsiteY25" fmla="*/ 2961276 h 8346397"/>
                <a:gd name="connsiteX26" fmla="*/ 2387052 w 4162401"/>
                <a:gd name="connsiteY26" fmla="*/ 2954132 h 8346397"/>
                <a:gd name="connsiteX27" fmla="*/ 2365621 w 4162401"/>
                <a:gd name="connsiteY27" fmla="*/ 2958895 h 8346397"/>
                <a:gd name="connsiteX28" fmla="*/ 2315615 w 4162401"/>
                <a:gd name="connsiteY28" fmla="*/ 2896982 h 8346397"/>
                <a:gd name="connsiteX29" fmla="*/ 2234652 w 4162401"/>
                <a:gd name="connsiteY29" fmla="*/ 2880313 h 8346397"/>
                <a:gd name="connsiteX30" fmla="*/ 2182265 w 4162401"/>
                <a:gd name="connsiteY30" fmla="*/ 2811257 h 8346397"/>
                <a:gd name="connsiteX31" fmla="*/ 2115590 w 4162401"/>
                <a:gd name="connsiteY31" fmla="*/ 2727913 h 8346397"/>
                <a:gd name="connsiteX32" fmla="*/ 2091777 w 4162401"/>
                <a:gd name="connsiteY32" fmla="*/ 2670763 h 8346397"/>
                <a:gd name="connsiteX33" fmla="*/ 2006845 w 4162401"/>
                <a:gd name="connsiteY33" fmla="*/ 2527095 h 8346397"/>
                <a:gd name="connsiteX34" fmla="*/ 1953665 w 4162401"/>
                <a:gd name="connsiteY34" fmla="*/ 2451688 h 8346397"/>
                <a:gd name="connsiteX35" fmla="*/ 2006052 w 4162401"/>
                <a:gd name="connsiteY35" fmla="*/ 2337388 h 8346397"/>
                <a:gd name="connsiteX36" fmla="*/ 2072727 w 4162401"/>
                <a:gd name="connsiteY36" fmla="*/ 2256426 h 8346397"/>
                <a:gd name="connsiteX37" fmla="*/ 2056058 w 4162401"/>
                <a:gd name="connsiteY37" fmla="*/ 2223088 h 8346397"/>
                <a:gd name="connsiteX38" fmla="*/ 2067965 w 4162401"/>
                <a:gd name="connsiteY38" fmla="*/ 2130220 h 8346397"/>
                <a:gd name="connsiteX39" fmla="*/ 2137021 w 4162401"/>
                <a:gd name="connsiteY39" fmla="*/ 1992107 h 8346397"/>
                <a:gd name="connsiteX40" fmla="*/ 2165596 w 4162401"/>
                <a:gd name="connsiteY40" fmla="*/ 1944482 h 8346397"/>
                <a:gd name="connsiteX41" fmla="*/ 2203696 w 4162401"/>
                <a:gd name="connsiteY41" fmla="*/ 1937338 h 8346397"/>
                <a:gd name="connsiteX42" fmla="*/ 2198933 w 4162401"/>
                <a:gd name="connsiteY42" fmla="*/ 1906382 h 8346397"/>
                <a:gd name="connsiteX43" fmla="*/ 2406102 w 4162401"/>
                <a:gd name="connsiteY43" fmla="*/ 1782557 h 8346397"/>
                <a:gd name="connsiteX44" fmla="*/ 2494208 w 4162401"/>
                <a:gd name="connsiteY44" fmla="*/ 1715882 h 8346397"/>
                <a:gd name="connsiteX45" fmla="*/ 2513258 w 4162401"/>
                <a:gd name="connsiteY45" fmla="*/ 1630157 h 8346397"/>
                <a:gd name="connsiteX46" fmla="*/ 2522784 w 4162401"/>
                <a:gd name="connsiteY46" fmla="*/ 1584913 h 8346397"/>
                <a:gd name="connsiteX47" fmla="*/ 2577552 w 4162401"/>
                <a:gd name="connsiteY47" fmla="*/ 1527763 h 8346397"/>
                <a:gd name="connsiteX48" fmla="*/ 2606127 w 4162401"/>
                <a:gd name="connsiteY48" fmla="*/ 1499188 h 8346397"/>
                <a:gd name="connsiteX49" fmla="*/ 2634702 w 4162401"/>
                <a:gd name="connsiteY49" fmla="*/ 1492045 h 8346397"/>
                <a:gd name="connsiteX50" fmla="*/ 2672802 w 4162401"/>
                <a:gd name="connsiteY50" fmla="*/ 1368220 h 8346397"/>
                <a:gd name="connsiteX51" fmla="*/ 2806153 w 4162401"/>
                <a:gd name="connsiteY51" fmla="*/ 1334883 h 8346397"/>
                <a:gd name="connsiteX52" fmla="*/ 2944265 w 4162401"/>
                <a:gd name="connsiteY52" fmla="*/ 1325357 h 8346397"/>
                <a:gd name="connsiteX53" fmla="*/ 2968077 w 4162401"/>
                <a:gd name="connsiteY53" fmla="*/ 1206295 h 8346397"/>
                <a:gd name="connsiteX54" fmla="*/ 3049040 w 4162401"/>
                <a:gd name="connsiteY54" fmla="*/ 1169783 h 8346397"/>
                <a:gd name="connsiteX55" fmla="*/ 3153814 w 4162401"/>
                <a:gd name="connsiteY55" fmla="*/ 1125332 h 8346397"/>
                <a:gd name="connsiteX56" fmla="*/ 3225252 w 4162401"/>
                <a:gd name="connsiteY56" fmla="*/ 1049132 h 8346397"/>
                <a:gd name="connsiteX57" fmla="*/ 3310977 w 4162401"/>
                <a:gd name="connsiteY57" fmla="*/ 996745 h 8346397"/>
                <a:gd name="connsiteX58" fmla="*/ 3056977 w 4162401"/>
                <a:gd name="connsiteY58" fmla="*/ 982457 h 8346397"/>
                <a:gd name="connsiteX59" fmla="*/ 2958552 w 4162401"/>
                <a:gd name="connsiteY59" fmla="*/ 976107 h 8346397"/>
                <a:gd name="connsiteX60" fmla="*/ 2926802 w 4162401"/>
                <a:gd name="connsiteY60" fmla="*/ 906257 h 8346397"/>
                <a:gd name="connsiteX61" fmla="*/ 2866477 w 4162401"/>
                <a:gd name="connsiteY61" fmla="*/ 893559 h 8346397"/>
                <a:gd name="connsiteX62" fmla="*/ 2799802 w 4162401"/>
                <a:gd name="connsiteY62" fmla="*/ 874507 h 8346397"/>
                <a:gd name="connsiteX63" fmla="*/ 2761702 w 4162401"/>
                <a:gd name="connsiteY63" fmla="*/ 807832 h 8346397"/>
                <a:gd name="connsiteX64" fmla="*/ 2609302 w 4162401"/>
                <a:gd name="connsiteY64" fmla="*/ 760207 h 8346397"/>
                <a:gd name="connsiteX65" fmla="*/ 2580727 w 4162401"/>
                <a:gd name="connsiteY65" fmla="*/ 604632 h 8346397"/>
                <a:gd name="connsiteX66" fmla="*/ 2526752 w 4162401"/>
                <a:gd name="connsiteY66" fmla="*/ 531609 h 8346397"/>
                <a:gd name="connsiteX67" fmla="*/ 2596602 w 4162401"/>
                <a:gd name="connsiteY67" fmla="*/ 407782 h 8346397"/>
                <a:gd name="connsiteX68" fmla="*/ 2629939 w 4162401"/>
                <a:gd name="connsiteY68" fmla="*/ 310947 h 8346397"/>
                <a:gd name="connsiteX69" fmla="*/ 2517227 w 4162401"/>
                <a:gd name="connsiteY69" fmla="*/ 239507 h 8346397"/>
                <a:gd name="connsiteX70" fmla="*/ 2402927 w 4162401"/>
                <a:gd name="connsiteY70" fmla="*/ 271257 h 8346397"/>
                <a:gd name="connsiteX71" fmla="*/ 2275927 w 4162401"/>
                <a:gd name="connsiteY71" fmla="*/ 198232 h 8346397"/>
                <a:gd name="connsiteX72" fmla="*/ 2133052 w 4162401"/>
                <a:gd name="connsiteY72" fmla="*/ 233157 h 8346397"/>
                <a:gd name="connsiteX73" fmla="*/ 1913977 w 4162401"/>
                <a:gd name="connsiteY73" fmla="*/ 36309 h 8346397"/>
                <a:gd name="connsiteX74" fmla="*/ 1777452 w 4162401"/>
                <a:gd name="connsiteY74" fmla="*/ 13289 h 8346397"/>
                <a:gd name="connsiteX75" fmla="*/ 1703633 w 4162401"/>
                <a:gd name="connsiteY75" fmla="*/ 41864 h 8346397"/>
                <a:gd name="connsiteX76" fmla="*/ 1615527 w 4162401"/>
                <a:gd name="connsiteY76" fmla="*/ 75203 h 8346397"/>
                <a:gd name="connsiteX77" fmla="*/ 1515515 w 4162401"/>
                <a:gd name="connsiteY77" fmla="*/ 129971 h 8346397"/>
                <a:gd name="connsiteX78" fmla="*/ 1525040 w 4162401"/>
                <a:gd name="connsiteY78" fmla="*/ 194264 h 8346397"/>
                <a:gd name="connsiteX79" fmla="*/ 1505990 w 4162401"/>
                <a:gd name="connsiteY79" fmla="*/ 251415 h 8346397"/>
                <a:gd name="connsiteX80" fmla="*/ 1413121 w 4162401"/>
                <a:gd name="connsiteY80" fmla="*/ 270464 h 8346397"/>
                <a:gd name="connsiteX81" fmla="*/ 1339302 w 4162401"/>
                <a:gd name="connsiteY81" fmla="*/ 306184 h 8346397"/>
                <a:gd name="connsiteX82" fmla="*/ 1260721 w 4162401"/>
                <a:gd name="connsiteY82" fmla="*/ 346665 h 8346397"/>
                <a:gd name="connsiteX83" fmla="*/ 1191665 w 4162401"/>
                <a:gd name="connsiteY83" fmla="*/ 272847 h 8346397"/>
                <a:gd name="connsiteX84" fmla="*/ 1082127 w 4162401"/>
                <a:gd name="connsiteY84" fmla="*/ 353809 h 8346397"/>
                <a:gd name="connsiteX85" fmla="*/ 1020215 w 4162401"/>
                <a:gd name="connsiteY85" fmla="*/ 420484 h 8346397"/>
                <a:gd name="connsiteX86" fmla="*/ 858290 w 4162401"/>
                <a:gd name="connsiteY86" fmla="*/ 301422 h 8346397"/>
                <a:gd name="connsiteX87" fmla="*/ 796377 w 4162401"/>
                <a:gd name="connsiteY87" fmla="*/ 406196 h 8346397"/>
                <a:gd name="connsiteX88" fmla="*/ 755896 w 4162401"/>
                <a:gd name="connsiteY88" fmla="*/ 341903 h 8346397"/>
                <a:gd name="connsiteX89" fmla="*/ 689221 w 4162401"/>
                <a:gd name="connsiteY89" fmla="*/ 270465 h 8346397"/>
                <a:gd name="connsiteX90" fmla="*/ 667790 w 4162401"/>
                <a:gd name="connsiteY90" fmla="*/ 313328 h 8346397"/>
                <a:gd name="connsiteX91" fmla="*/ 620165 w 4162401"/>
                <a:gd name="connsiteY91" fmla="*/ 382384 h 8346397"/>
                <a:gd name="connsiteX92" fmla="*/ 589208 w 4162401"/>
                <a:gd name="connsiteY92" fmla="*/ 396672 h 8346397"/>
                <a:gd name="connsiteX93" fmla="*/ 498721 w 4162401"/>
                <a:gd name="connsiteY93" fmla="*/ 482397 h 8346397"/>
                <a:gd name="connsiteX94" fmla="*/ 396327 w 4162401"/>
                <a:gd name="connsiteY94" fmla="*/ 380003 h 8346397"/>
                <a:gd name="connsiteX95" fmla="*/ 243927 w 4162401"/>
                <a:gd name="connsiteY95" fmla="*/ 294278 h 8346397"/>
                <a:gd name="connsiteX96" fmla="*/ 174871 w 4162401"/>
                <a:gd name="connsiteY96" fmla="*/ 327615 h 8346397"/>
                <a:gd name="connsiteX97" fmla="*/ 127246 w 4162401"/>
                <a:gd name="connsiteY97" fmla="*/ 410959 h 8346397"/>
                <a:gd name="connsiteX98" fmla="*/ 43902 w 4162401"/>
                <a:gd name="connsiteY98" fmla="*/ 472872 h 8346397"/>
                <a:gd name="connsiteX99" fmla="*/ 8183 w 4162401"/>
                <a:gd name="connsiteY99" fmla="*/ 484778 h 8346397"/>
                <a:gd name="connsiteX100" fmla="*/ 198683 w 4162401"/>
                <a:gd name="connsiteY100" fmla="*/ 689565 h 8346397"/>
                <a:gd name="connsiteX101" fmla="*/ 265359 w 4162401"/>
                <a:gd name="connsiteY101" fmla="*/ 706234 h 8346397"/>
                <a:gd name="connsiteX102" fmla="*/ 298697 w 4162401"/>
                <a:gd name="connsiteY102" fmla="*/ 730047 h 8346397"/>
                <a:gd name="connsiteX103" fmla="*/ 296315 w 4162401"/>
                <a:gd name="connsiteY103" fmla="*/ 901496 h 8346397"/>
                <a:gd name="connsiteX104" fmla="*/ 362990 w 4162401"/>
                <a:gd name="connsiteY104" fmla="*/ 906259 h 8346397"/>
                <a:gd name="connsiteX105" fmla="*/ 401090 w 4162401"/>
                <a:gd name="connsiteY105" fmla="*/ 856253 h 8346397"/>
                <a:gd name="connsiteX106" fmla="*/ 482052 w 4162401"/>
                <a:gd name="connsiteY106" fmla="*/ 894353 h 8346397"/>
                <a:gd name="connsiteX107" fmla="*/ 420140 w 4162401"/>
                <a:gd name="connsiteY107" fmla="*/ 1039609 h 8346397"/>
                <a:gd name="connsiteX108" fmla="*/ 434427 w 4162401"/>
                <a:gd name="connsiteY108" fmla="*/ 1087234 h 8346397"/>
                <a:gd name="connsiteX109" fmla="*/ 379658 w 4162401"/>
                <a:gd name="connsiteY109" fmla="*/ 1139622 h 8346397"/>
                <a:gd name="connsiteX110" fmla="*/ 415377 w 4162401"/>
                <a:gd name="connsiteY110" fmla="*/ 1168196 h 8346397"/>
                <a:gd name="connsiteX111" fmla="*/ 486815 w 4162401"/>
                <a:gd name="connsiteY111" fmla="*/ 1256303 h 8346397"/>
                <a:gd name="connsiteX112" fmla="*/ 527296 w 4162401"/>
                <a:gd name="connsiteY112" fmla="*/ 1344409 h 8346397"/>
                <a:gd name="connsiteX113" fmla="*/ 636833 w 4162401"/>
                <a:gd name="connsiteY113" fmla="*/ 1396797 h 8346397"/>
                <a:gd name="connsiteX114" fmla="*/ 746371 w 4162401"/>
                <a:gd name="connsiteY114" fmla="*/ 1420609 h 8346397"/>
                <a:gd name="connsiteX115" fmla="*/ 829715 w 4162401"/>
                <a:gd name="connsiteY115" fmla="*/ 1468234 h 8346397"/>
                <a:gd name="connsiteX116" fmla="*/ 913058 w 4162401"/>
                <a:gd name="connsiteY116" fmla="*/ 1442040 h 8346397"/>
                <a:gd name="connsiteX117" fmla="*/ 994021 w 4162401"/>
                <a:gd name="connsiteY117" fmla="*/ 1368222 h 8346397"/>
                <a:gd name="connsiteX118" fmla="*/ 1103558 w 4162401"/>
                <a:gd name="connsiteY118" fmla="*/ 1351553 h 8346397"/>
                <a:gd name="connsiteX119" fmla="*/ 1170233 w 4162401"/>
                <a:gd name="connsiteY119" fmla="*/ 1356315 h 8346397"/>
                <a:gd name="connsiteX120" fmla="*/ 1329777 w 4162401"/>
                <a:gd name="connsiteY120" fmla="*/ 1465853 h 8346397"/>
                <a:gd name="connsiteX121" fmla="*/ 1389308 w 4162401"/>
                <a:gd name="connsiteY121" fmla="*/ 1494428 h 8346397"/>
                <a:gd name="connsiteX122" fmla="*/ 1260721 w 4162401"/>
                <a:gd name="connsiteY122" fmla="*/ 1596822 h 8346397"/>
                <a:gd name="connsiteX123" fmla="*/ 1263102 w 4162401"/>
                <a:gd name="connsiteY123" fmla="*/ 1661115 h 8346397"/>
                <a:gd name="connsiteX124" fmla="*/ 1425027 w 4162401"/>
                <a:gd name="connsiteY124" fmla="*/ 1613490 h 8346397"/>
                <a:gd name="connsiteX125" fmla="*/ 1386927 w 4162401"/>
                <a:gd name="connsiteY125" fmla="*/ 1677784 h 8346397"/>
                <a:gd name="connsiteX126" fmla="*/ 1405977 w 4162401"/>
                <a:gd name="connsiteY126" fmla="*/ 1751603 h 8346397"/>
                <a:gd name="connsiteX127" fmla="*/ 1517896 w 4162401"/>
                <a:gd name="connsiteY127" fmla="*/ 1787322 h 8346397"/>
                <a:gd name="connsiteX128" fmla="*/ 1591715 w 4162401"/>
                <a:gd name="connsiteY128" fmla="*/ 1803990 h 8346397"/>
                <a:gd name="connsiteX129" fmla="*/ 1501227 w 4162401"/>
                <a:gd name="connsiteY129" fmla="*/ 1934959 h 8346397"/>
                <a:gd name="connsiteX130" fmla="*/ 1494083 w 4162401"/>
                <a:gd name="connsiteY130" fmla="*/ 1984965 h 8346397"/>
                <a:gd name="connsiteX131" fmla="*/ 1422646 w 4162401"/>
                <a:gd name="connsiteY131" fmla="*/ 2020684 h 8346397"/>
                <a:gd name="connsiteX132" fmla="*/ 1391690 w 4162401"/>
                <a:gd name="connsiteY132" fmla="*/ 2082597 h 8346397"/>
                <a:gd name="connsiteX133" fmla="*/ 1260721 w 4162401"/>
                <a:gd name="connsiteY133" fmla="*/ 2056403 h 8346397"/>
                <a:gd name="connsiteX134" fmla="*/ 1139277 w 4162401"/>
                <a:gd name="connsiteY134" fmla="*/ 2056402 h 8346397"/>
                <a:gd name="connsiteX135" fmla="*/ 1072602 w 4162401"/>
                <a:gd name="connsiteY135" fmla="*/ 2084978 h 8346397"/>
                <a:gd name="connsiteX136" fmla="*/ 1065458 w 4162401"/>
                <a:gd name="connsiteY136" fmla="*/ 2184990 h 8346397"/>
                <a:gd name="connsiteX137" fmla="*/ 977352 w 4162401"/>
                <a:gd name="connsiteY137" fmla="*/ 2273097 h 8346397"/>
                <a:gd name="connsiteX138" fmla="*/ 1120227 w 4162401"/>
                <a:gd name="connsiteY138" fmla="*/ 2335009 h 8346397"/>
                <a:gd name="connsiteX139" fmla="*/ 1170234 w 4162401"/>
                <a:gd name="connsiteY139" fmla="*/ 2370727 h 8346397"/>
                <a:gd name="connsiteX140" fmla="*/ 1222621 w 4162401"/>
                <a:gd name="connsiteY140" fmla="*/ 2387397 h 8346397"/>
                <a:gd name="connsiteX141" fmla="*/ 1272627 w 4162401"/>
                <a:gd name="connsiteY141" fmla="*/ 2437403 h 8346397"/>
                <a:gd name="connsiteX142" fmla="*/ 1329777 w 4162401"/>
                <a:gd name="connsiteY142" fmla="*/ 2458834 h 8346397"/>
                <a:gd name="connsiteX143" fmla="*/ 1422646 w 4162401"/>
                <a:gd name="connsiteY143" fmla="*/ 2535034 h 8346397"/>
                <a:gd name="connsiteX144" fmla="*/ 1508371 w 4162401"/>
                <a:gd name="connsiteY144" fmla="*/ 2568373 h 8346397"/>
                <a:gd name="connsiteX145" fmla="*/ 1641721 w 4162401"/>
                <a:gd name="connsiteY145" fmla="*/ 2716009 h 8346397"/>
                <a:gd name="connsiteX146" fmla="*/ 1725065 w 4162401"/>
                <a:gd name="connsiteY146" fmla="*/ 2870790 h 8346397"/>
                <a:gd name="connsiteX147" fmla="*/ 1850477 w 4162401"/>
                <a:gd name="connsiteY147" fmla="*/ 2931907 h 8346397"/>
                <a:gd name="connsiteX148" fmla="*/ 1896514 w 4162401"/>
                <a:gd name="connsiteY148" fmla="*/ 2977947 h 8346397"/>
                <a:gd name="connsiteX149" fmla="*/ 1927471 w 4162401"/>
                <a:gd name="connsiteY149" fmla="*/ 3082722 h 8346397"/>
                <a:gd name="connsiteX150" fmla="*/ 1989383 w 4162401"/>
                <a:gd name="connsiteY150" fmla="*/ 3185115 h 8346397"/>
                <a:gd name="connsiteX151" fmla="*/ 2051296 w 4162401"/>
                <a:gd name="connsiteY151" fmla="*/ 3223215 h 8346397"/>
                <a:gd name="connsiteX152" fmla="*/ 2182265 w 4162401"/>
                <a:gd name="connsiteY152" fmla="*/ 3370853 h 8346397"/>
                <a:gd name="connsiteX153" fmla="*/ 2325139 w 4162401"/>
                <a:gd name="connsiteY153" fmla="*/ 3447053 h 8346397"/>
                <a:gd name="connsiteX154" fmla="*/ 2384671 w 4162401"/>
                <a:gd name="connsiteY154" fmla="*/ 3532778 h 8346397"/>
                <a:gd name="connsiteX155" fmla="*/ 2432296 w 4162401"/>
                <a:gd name="connsiteY155" fmla="*/ 3599453 h 8346397"/>
                <a:gd name="connsiteX156" fmla="*/ 2479921 w 4162401"/>
                <a:gd name="connsiteY156" fmla="*/ 3589929 h 8346397"/>
                <a:gd name="connsiteX157" fmla="*/ 2484683 w 4162401"/>
                <a:gd name="connsiteY157" fmla="*/ 3742328 h 8346397"/>
                <a:gd name="connsiteX158" fmla="*/ 2537071 w 4162401"/>
                <a:gd name="connsiteY158" fmla="*/ 3835197 h 8346397"/>
                <a:gd name="connsiteX159" fmla="*/ 2529927 w 4162401"/>
                <a:gd name="connsiteY159" fmla="*/ 3873297 h 8346397"/>
                <a:gd name="connsiteX160" fmla="*/ 2598983 w 4162401"/>
                <a:gd name="connsiteY160" fmla="*/ 3909015 h 8346397"/>
                <a:gd name="connsiteX161" fmla="*/ 2656133 w 4162401"/>
                <a:gd name="connsiteY161" fmla="*/ 3854247 h 8346397"/>
                <a:gd name="connsiteX162" fmla="*/ 2689471 w 4162401"/>
                <a:gd name="connsiteY162" fmla="*/ 3937590 h 8346397"/>
                <a:gd name="connsiteX163" fmla="*/ 2734715 w 4162401"/>
                <a:gd name="connsiteY163" fmla="*/ 3982834 h 8346397"/>
                <a:gd name="connsiteX164" fmla="*/ 2808533 w 4162401"/>
                <a:gd name="connsiteY164" fmla="*/ 4006647 h 8346397"/>
                <a:gd name="connsiteX165" fmla="*/ 2860921 w 4162401"/>
                <a:gd name="connsiteY165" fmla="*/ 4075703 h 8346397"/>
                <a:gd name="connsiteX166" fmla="*/ 2946646 w 4162401"/>
                <a:gd name="connsiteY166" fmla="*/ 4130472 h 8346397"/>
                <a:gd name="connsiteX167" fmla="*/ 2999033 w 4162401"/>
                <a:gd name="connsiteY167" fmla="*/ 4163809 h 8346397"/>
                <a:gd name="connsiteX168" fmla="*/ 2870446 w 4162401"/>
                <a:gd name="connsiteY168" fmla="*/ 4256678 h 8346397"/>
                <a:gd name="connsiteX169" fmla="*/ 2868064 w 4162401"/>
                <a:gd name="connsiteY169" fmla="*/ 4311446 h 8346397"/>
                <a:gd name="connsiteX170" fmla="*/ 2970458 w 4162401"/>
                <a:gd name="connsiteY170" fmla="*/ 4428128 h 8346397"/>
                <a:gd name="connsiteX171" fmla="*/ 3065708 w 4162401"/>
                <a:gd name="connsiteY171" fmla="*/ 4490040 h 8346397"/>
                <a:gd name="connsiteX172" fmla="*/ 3096665 w 4162401"/>
                <a:gd name="connsiteY172" fmla="*/ 4528140 h 8346397"/>
                <a:gd name="connsiteX173" fmla="*/ 3082377 w 4162401"/>
                <a:gd name="connsiteY173" fmla="*/ 4609103 h 8346397"/>
                <a:gd name="connsiteX174" fmla="*/ 3077615 w 4162401"/>
                <a:gd name="connsiteY174" fmla="*/ 4692447 h 8346397"/>
                <a:gd name="connsiteX175" fmla="*/ 3034752 w 4162401"/>
                <a:gd name="connsiteY175" fmla="*/ 4701972 h 8346397"/>
                <a:gd name="connsiteX176" fmla="*/ 3008558 w 4162401"/>
                <a:gd name="connsiteY176" fmla="*/ 4718640 h 8346397"/>
                <a:gd name="connsiteX177" fmla="*/ 3053802 w 4162401"/>
                <a:gd name="connsiteY177" fmla="*/ 4795632 h 8346397"/>
                <a:gd name="connsiteX178" fmla="*/ 3037133 w 4162401"/>
                <a:gd name="connsiteY178" fmla="*/ 4868659 h 8346397"/>
                <a:gd name="connsiteX179" fmla="*/ 3020465 w 4162401"/>
                <a:gd name="connsiteY179" fmla="*/ 5004390 h 8346397"/>
                <a:gd name="connsiteX180" fmla="*/ 2982365 w 4162401"/>
                <a:gd name="connsiteY180" fmla="*/ 5044872 h 8346397"/>
                <a:gd name="connsiteX181" fmla="*/ 2965696 w 4162401"/>
                <a:gd name="connsiteY181" fmla="*/ 5166315 h 8346397"/>
                <a:gd name="connsiteX182" fmla="*/ 2937121 w 4162401"/>
                <a:gd name="connsiteY182" fmla="*/ 5285378 h 8346397"/>
                <a:gd name="connsiteX183" fmla="*/ 2989508 w 4162401"/>
                <a:gd name="connsiteY183" fmla="*/ 5302047 h 8346397"/>
                <a:gd name="connsiteX184" fmla="*/ 2987127 w 4162401"/>
                <a:gd name="connsiteY184" fmla="*/ 5347290 h 8346397"/>
                <a:gd name="connsiteX185" fmla="*/ 2984746 w 4162401"/>
                <a:gd name="connsiteY185" fmla="*/ 5402059 h 8346397"/>
                <a:gd name="connsiteX186" fmla="*/ 3041896 w 4162401"/>
                <a:gd name="connsiteY186" fmla="*/ 5471115 h 8346397"/>
                <a:gd name="connsiteX187" fmla="*/ 3089521 w 4162401"/>
                <a:gd name="connsiteY187" fmla="*/ 5597322 h 8346397"/>
                <a:gd name="connsiteX188" fmla="*/ 2996652 w 4162401"/>
                <a:gd name="connsiteY188" fmla="*/ 5887834 h 8346397"/>
                <a:gd name="connsiteX189" fmla="*/ 3018083 w 4162401"/>
                <a:gd name="connsiteY189" fmla="*/ 5942603 h 8346397"/>
                <a:gd name="connsiteX190" fmla="*/ 3044277 w 4162401"/>
                <a:gd name="connsiteY190" fmla="*/ 5994990 h 8346397"/>
                <a:gd name="connsiteX191" fmla="*/ 3049040 w 4162401"/>
                <a:gd name="connsiteY191" fmla="*/ 6099765 h 8346397"/>
                <a:gd name="connsiteX192" fmla="*/ 3028402 w 4162401"/>
                <a:gd name="connsiteY192" fmla="*/ 6195807 h 8346397"/>
                <a:gd name="connsiteX193" fmla="*/ 2956170 w 4162401"/>
                <a:gd name="connsiteY193" fmla="*/ 6259310 h 8346397"/>
                <a:gd name="connsiteX194" fmla="*/ 2920452 w 4162401"/>
                <a:gd name="connsiteY194" fmla="*/ 6240259 h 8346397"/>
                <a:gd name="connsiteX195" fmla="*/ 2849015 w 4162401"/>
                <a:gd name="connsiteY195" fmla="*/ 6252165 h 8346397"/>
                <a:gd name="connsiteX196" fmla="*/ 2713283 w 4162401"/>
                <a:gd name="connsiteY196" fmla="*/ 6364084 h 8346397"/>
                <a:gd name="connsiteX197" fmla="*/ 2606127 w 4162401"/>
                <a:gd name="connsiteY197" fmla="*/ 6349797 h 8346397"/>
                <a:gd name="connsiteX198" fmla="*/ 2575171 w 4162401"/>
                <a:gd name="connsiteY198" fmla="*/ 6378372 h 8346397"/>
                <a:gd name="connsiteX199" fmla="*/ 2508495 w 4162401"/>
                <a:gd name="connsiteY199" fmla="*/ 6423614 h 8346397"/>
                <a:gd name="connsiteX200" fmla="*/ 2391815 w 4162401"/>
                <a:gd name="connsiteY200" fmla="*/ 6411709 h 8346397"/>
                <a:gd name="connsiteX201" fmla="*/ 2368002 w 4162401"/>
                <a:gd name="connsiteY201" fmla="*/ 6528390 h 8346397"/>
                <a:gd name="connsiteX202" fmla="*/ 2363240 w 4162401"/>
                <a:gd name="connsiteY202" fmla="*/ 6564109 h 8346397"/>
                <a:gd name="connsiteX203" fmla="*/ 2339428 w 4162401"/>
                <a:gd name="connsiteY203" fmla="*/ 6583159 h 8346397"/>
                <a:gd name="connsiteX204" fmla="*/ 2141783 w 4162401"/>
                <a:gd name="connsiteY204" fmla="*/ 6535534 h 8346397"/>
                <a:gd name="connsiteX205" fmla="*/ 2103683 w 4162401"/>
                <a:gd name="connsiteY205" fmla="*/ 6587922 h 8346397"/>
                <a:gd name="connsiteX206" fmla="*/ 2072727 w 4162401"/>
                <a:gd name="connsiteY206" fmla="*/ 6683172 h 8346397"/>
                <a:gd name="connsiteX207" fmla="*/ 2039389 w 4162401"/>
                <a:gd name="connsiteY207" fmla="*/ 6747465 h 8346397"/>
                <a:gd name="connsiteX208" fmla="*/ 2051296 w 4162401"/>
                <a:gd name="connsiteY208" fmla="*/ 6809378 h 8346397"/>
                <a:gd name="connsiteX209" fmla="*/ 2184646 w 4162401"/>
                <a:gd name="connsiteY209" fmla="*/ 6921297 h 8346397"/>
                <a:gd name="connsiteX210" fmla="*/ 2253702 w 4162401"/>
                <a:gd name="connsiteY210" fmla="*/ 6954634 h 8346397"/>
                <a:gd name="connsiteX211" fmla="*/ 2237033 w 4162401"/>
                <a:gd name="connsiteY211" fmla="*/ 6978447 h 8346397"/>
                <a:gd name="connsiteX212" fmla="*/ 2201315 w 4162401"/>
                <a:gd name="connsiteY212" fmla="*/ 6997497 h 8346397"/>
                <a:gd name="connsiteX213" fmla="*/ 2234652 w 4162401"/>
                <a:gd name="connsiteY213" fmla="*/ 7073697 h 8346397"/>
                <a:gd name="connsiteX214" fmla="*/ 2203696 w 4162401"/>
                <a:gd name="connsiteY214" fmla="*/ 7095128 h 8346397"/>
                <a:gd name="connsiteX215" fmla="*/ 2098921 w 4162401"/>
                <a:gd name="connsiteY215" fmla="*/ 7033215 h 8346397"/>
                <a:gd name="connsiteX216" fmla="*/ 2056058 w 4162401"/>
                <a:gd name="connsiteY216" fmla="*/ 7059409 h 8346397"/>
                <a:gd name="connsiteX217" fmla="*/ 1996527 w 4162401"/>
                <a:gd name="connsiteY217" fmla="*/ 6957015 h 8346397"/>
                <a:gd name="connsiteX218" fmla="*/ 1879846 w 4162401"/>
                <a:gd name="connsiteY218" fmla="*/ 6983209 h 8346397"/>
                <a:gd name="connsiteX219" fmla="*/ 1815552 w 4162401"/>
                <a:gd name="connsiteY219" fmla="*/ 6987972 h 8346397"/>
                <a:gd name="connsiteX220" fmla="*/ 1765546 w 4162401"/>
                <a:gd name="connsiteY220" fmla="*/ 6983210 h 8346397"/>
                <a:gd name="connsiteX221" fmla="*/ 1708396 w 4162401"/>
                <a:gd name="connsiteY221" fmla="*/ 7028453 h 8346397"/>
                <a:gd name="connsiteX222" fmla="*/ 1529802 w 4162401"/>
                <a:gd name="connsiteY222" fmla="*/ 6987972 h 8346397"/>
                <a:gd name="connsiteX223" fmla="*/ 1553614 w 4162401"/>
                <a:gd name="connsiteY223" fmla="*/ 7114178 h 8346397"/>
                <a:gd name="connsiteX224" fmla="*/ 1477415 w 4162401"/>
                <a:gd name="connsiteY224" fmla="*/ 7159422 h 8346397"/>
                <a:gd name="connsiteX225" fmla="*/ 1415502 w 4162401"/>
                <a:gd name="connsiteY225" fmla="*/ 7226096 h 8346397"/>
                <a:gd name="connsiteX226" fmla="*/ 1265483 w 4162401"/>
                <a:gd name="connsiteY226" fmla="*/ 7218953 h 8346397"/>
                <a:gd name="connsiteX227" fmla="*/ 1213096 w 4162401"/>
                <a:gd name="connsiteY227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15752 w 4162401"/>
                <a:gd name="connsiteY17" fmla="*/ 4042363 h 8346397"/>
                <a:gd name="connsiteX18" fmla="*/ 3263352 w 4162401"/>
                <a:gd name="connsiteY18" fmla="*/ 3978070 h 8346397"/>
                <a:gd name="connsiteX19" fmla="*/ 3215727 w 4162401"/>
                <a:gd name="connsiteY19" fmla="*/ 3963782 h 8346397"/>
                <a:gd name="connsiteX20" fmla="*/ 3227633 w 4162401"/>
                <a:gd name="connsiteY20" fmla="*/ 3937588 h 8346397"/>
                <a:gd name="connsiteX21" fmla="*/ 3275259 w 4162401"/>
                <a:gd name="connsiteY21" fmla="*/ 3913776 h 8346397"/>
                <a:gd name="connsiteX22" fmla="*/ 3127621 w 4162401"/>
                <a:gd name="connsiteY22" fmla="*/ 3851863 h 8346397"/>
                <a:gd name="connsiteX23" fmla="*/ 2996652 w 4162401"/>
                <a:gd name="connsiteY23" fmla="*/ 3739945 h 8346397"/>
                <a:gd name="connsiteX24" fmla="*/ 2591839 w 4162401"/>
                <a:gd name="connsiteY24" fmla="*/ 3354183 h 8346397"/>
                <a:gd name="connsiteX25" fmla="*/ 2468015 w 4162401"/>
                <a:gd name="connsiteY25" fmla="*/ 3049382 h 8346397"/>
                <a:gd name="connsiteX26" fmla="*/ 2432296 w 4162401"/>
                <a:gd name="connsiteY26" fmla="*/ 2961276 h 8346397"/>
                <a:gd name="connsiteX27" fmla="*/ 2387052 w 4162401"/>
                <a:gd name="connsiteY27" fmla="*/ 2954132 h 8346397"/>
                <a:gd name="connsiteX28" fmla="*/ 2365621 w 4162401"/>
                <a:gd name="connsiteY28" fmla="*/ 2958895 h 8346397"/>
                <a:gd name="connsiteX29" fmla="*/ 2315615 w 4162401"/>
                <a:gd name="connsiteY29" fmla="*/ 2896982 h 8346397"/>
                <a:gd name="connsiteX30" fmla="*/ 2234652 w 4162401"/>
                <a:gd name="connsiteY30" fmla="*/ 2880313 h 8346397"/>
                <a:gd name="connsiteX31" fmla="*/ 2182265 w 4162401"/>
                <a:gd name="connsiteY31" fmla="*/ 2811257 h 8346397"/>
                <a:gd name="connsiteX32" fmla="*/ 2115590 w 4162401"/>
                <a:gd name="connsiteY32" fmla="*/ 2727913 h 8346397"/>
                <a:gd name="connsiteX33" fmla="*/ 2091777 w 4162401"/>
                <a:gd name="connsiteY33" fmla="*/ 2670763 h 8346397"/>
                <a:gd name="connsiteX34" fmla="*/ 2006845 w 4162401"/>
                <a:gd name="connsiteY34" fmla="*/ 2527095 h 8346397"/>
                <a:gd name="connsiteX35" fmla="*/ 1953665 w 4162401"/>
                <a:gd name="connsiteY35" fmla="*/ 2451688 h 8346397"/>
                <a:gd name="connsiteX36" fmla="*/ 2006052 w 4162401"/>
                <a:gd name="connsiteY36" fmla="*/ 2337388 h 8346397"/>
                <a:gd name="connsiteX37" fmla="*/ 2072727 w 4162401"/>
                <a:gd name="connsiteY37" fmla="*/ 2256426 h 8346397"/>
                <a:gd name="connsiteX38" fmla="*/ 2056058 w 4162401"/>
                <a:gd name="connsiteY38" fmla="*/ 2223088 h 8346397"/>
                <a:gd name="connsiteX39" fmla="*/ 2067965 w 4162401"/>
                <a:gd name="connsiteY39" fmla="*/ 2130220 h 8346397"/>
                <a:gd name="connsiteX40" fmla="*/ 2137021 w 4162401"/>
                <a:gd name="connsiteY40" fmla="*/ 1992107 h 8346397"/>
                <a:gd name="connsiteX41" fmla="*/ 2165596 w 4162401"/>
                <a:gd name="connsiteY41" fmla="*/ 1944482 h 8346397"/>
                <a:gd name="connsiteX42" fmla="*/ 2203696 w 4162401"/>
                <a:gd name="connsiteY42" fmla="*/ 1937338 h 8346397"/>
                <a:gd name="connsiteX43" fmla="*/ 2198933 w 4162401"/>
                <a:gd name="connsiteY43" fmla="*/ 1906382 h 8346397"/>
                <a:gd name="connsiteX44" fmla="*/ 2406102 w 4162401"/>
                <a:gd name="connsiteY44" fmla="*/ 1782557 h 8346397"/>
                <a:gd name="connsiteX45" fmla="*/ 2494208 w 4162401"/>
                <a:gd name="connsiteY45" fmla="*/ 1715882 h 8346397"/>
                <a:gd name="connsiteX46" fmla="*/ 2513258 w 4162401"/>
                <a:gd name="connsiteY46" fmla="*/ 1630157 h 8346397"/>
                <a:gd name="connsiteX47" fmla="*/ 2522784 w 4162401"/>
                <a:gd name="connsiteY47" fmla="*/ 1584913 h 8346397"/>
                <a:gd name="connsiteX48" fmla="*/ 2577552 w 4162401"/>
                <a:gd name="connsiteY48" fmla="*/ 1527763 h 8346397"/>
                <a:gd name="connsiteX49" fmla="*/ 2606127 w 4162401"/>
                <a:gd name="connsiteY49" fmla="*/ 1499188 h 8346397"/>
                <a:gd name="connsiteX50" fmla="*/ 2634702 w 4162401"/>
                <a:gd name="connsiteY50" fmla="*/ 1492045 h 8346397"/>
                <a:gd name="connsiteX51" fmla="*/ 2672802 w 4162401"/>
                <a:gd name="connsiteY51" fmla="*/ 1368220 h 8346397"/>
                <a:gd name="connsiteX52" fmla="*/ 2806153 w 4162401"/>
                <a:gd name="connsiteY52" fmla="*/ 1334883 h 8346397"/>
                <a:gd name="connsiteX53" fmla="*/ 2944265 w 4162401"/>
                <a:gd name="connsiteY53" fmla="*/ 1325357 h 8346397"/>
                <a:gd name="connsiteX54" fmla="*/ 2968077 w 4162401"/>
                <a:gd name="connsiteY54" fmla="*/ 1206295 h 8346397"/>
                <a:gd name="connsiteX55" fmla="*/ 3049040 w 4162401"/>
                <a:gd name="connsiteY55" fmla="*/ 1169783 h 8346397"/>
                <a:gd name="connsiteX56" fmla="*/ 3153814 w 4162401"/>
                <a:gd name="connsiteY56" fmla="*/ 1125332 h 8346397"/>
                <a:gd name="connsiteX57" fmla="*/ 3225252 w 4162401"/>
                <a:gd name="connsiteY57" fmla="*/ 1049132 h 8346397"/>
                <a:gd name="connsiteX58" fmla="*/ 3310977 w 4162401"/>
                <a:gd name="connsiteY58" fmla="*/ 996745 h 8346397"/>
                <a:gd name="connsiteX59" fmla="*/ 3056977 w 4162401"/>
                <a:gd name="connsiteY59" fmla="*/ 982457 h 8346397"/>
                <a:gd name="connsiteX60" fmla="*/ 2958552 w 4162401"/>
                <a:gd name="connsiteY60" fmla="*/ 976107 h 8346397"/>
                <a:gd name="connsiteX61" fmla="*/ 2926802 w 4162401"/>
                <a:gd name="connsiteY61" fmla="*/ 906257 h 8346397"/>
                <a:gd name="connsiteX62" fmla="*/ 2866477 w 4162401"/>
                <a:gd name="connsiteY62" fmla="*/ 893559 h 8346397"/>
                <a:gd name="connsiteX63" fmla="*/ 2799802 w 4162401"/>
                <a:gd name="connsiteY63" fmla="*/ 874507 h 8346397"/>
                <a:gd name="connsiteX64" fmla="*/ 2761702 w 4162401"/>
                <a:gd name="connsiteY64" fmla="*/ 807832 h 8346397"/>
                <a:gd name="connsiteX65" fmla="*/ 2609302 w 4162401"/>
                <a:gd name="connsiteY65" fmla="*/ 760207 h 8346397"/>
                <a:gd name="connsiteX66" fmla="*/ 2580727 w 4162401"/>
                <a:gd name="connsiteY66" fmla="*/ 604632 h 8346397"/>
                <a:gd name="connsiteX67" fmla="*/ 2526752 w 4162401"/>
                <a:gd name="connsiteY67" fmla="*/ 531609 h 8346397"/>
                <a:gd name="connsiteX68" fmla="*/ 2596602 w 4162401"/>
                <a:gd name="connsiteY68" fmla="*/ 407782 h 8346397"/>
                <a:gd name="connsiteX69" fmla="*/ 2629939 w 4162401"/>
                <a:gd name="connsiteY69" fmla="*/ 310947 h 8346397"/>
                <a:gd name="connsiteX70" fmla="*/ 2517227 w 4162401"/>
                <a:gd name="connsiteY70" fmla="*/ 239507 h 8346397"/>
                <a:gd name="connsiteX71" fmla="*/ 2402927 w 4162401"/>
                <a:gd name="connsiteY71" fmla="*/ 271257 h 8346397"/>
                <a:gd name="connsiteX72" fmla="*/ 2275927 w 4162401"/>
                <a:gd name="connsiteY72" fmla="*/ 198232 h 8346397"/>
                <a:gd name="connsiteX73" fmla="*/ 2133052 w 4162401"/>
                <a:gd name="connsiteY73" fmla="*/ 233157 h 8346397"/>
                <a:gd name="connsiteX74" fmla="*/ 1913977 w 4162401"/>
                <a:gd name="connsiteY74" fmla="*/ 36309 h 8346397"/>
                <a:gd name="connsiteX75" fmla="*/ 1777452 w 4162401"/>
                <a:gd name="connsiteY75" fmla="*/ 13289 h 8346397"/>
                <a:gd name="connsiteX76" fmla="*/ 1703633 w 4162401"/>
                <a:gd name="connsiteY76" fmla="*/ 41864 h 8346397"/>
                <a:gd name="connsiteX77" fmla="*/ 1615527 w 4162401"/>
                <a:gd name="connsiteY77" fmla="*/ 75203 h 8346397"/>
                <a:gd name="connsiteX78" fmla="*/ 1515515 w 4162401"/>
                <a:gd name="connsiteY78" fmla="*/ 129971 h 8346397"/>
                <a:gd name="connsiteX79" fmla="*/ 1525040 w 4162401"/>
                <a:gd name="connsiteY79" fmla="*/ 194264 h 8346397"/>
                <a:gd name="connsiteX80" fmla="*/ 1505990 w 4162401"/>
                <a:gd name="connsiteY80" fmla="*/ 251415 h 8346397"/>
                <a:gd name="connsiteX81" fmla="*/ 1413121 w 4162401"/>
                <a:gd name="connsiteY81" fmla="*/ 270464 h 8346397"/>
                <a:gd name="connsiteX82" fmla="*/ 1339302 w 4162401"/>
                <a:gd name="connsiteY82" fmla="*/ 306184 h 8346397"/>
                <a:gd name="connsiteX83" fmla="*/ 1260721 w 4162401"/>
                <a:gd name="connsiteY83" fmla="*/ 346665 h 8346397"/>
                <a:gd name="connsiteX84" fmla="*/ 1191665 w 4162401"/>
                <a:gd name="connsiteY84" fmla="*/ 272847 h 8346397"/>
                <a:gd name="connsiteX85" fmla="*/ 1082127 w 4162401"/>
                <a:gd name="connsiteY85" fmla="*/ 353809 h 8346397"/>
                <a:gd name="connsiteX86" fmla="*/ 1020215 w 4162401"/>
                <a:gd name="connsiteY86" fmla="*/ 420484 h 8346397"/>
                <a:gd name="connsiteX87" fmla="*/ 858290 w 4162401"/>
                <a:gd name="connsiteY87" fmla="*/ 301422 h 8346397"/>
                <a:gd name="connsiteX88" fmla="*/ 796377 w 4162401"/>
                <a:gd name="connsiteY88" fmla="*/ 406196 h 8346397"/>
                <a:gd name="connsiteX89" fmla="*/ 755896 w 4162401"/>
                <a:gd name="connsiteY89" fmla="*/ 341903 h 8346397"/>
                <a:gd name="connsiteX90" fmla="*/ 689221 w 4162401"/>
                <a:gd name="connsiteY90" fmla="*/ 270465 h 8346397"/>
                <a:gd name="connsiteX91" fmla="*/ 667790 w 4162401"/>
                <a:gd name="connsiteY91" fmla="*/ 313328 h 8346397"/>
                <a:gd name="connsiteX92" fmla="*/ 620165 w 4162401"/>
                <a:gd name="connsiteY92" fmla="*/ 382384 h 8346397"/>
                <a:gd name="connsiteX93" fmla="*/ 589208 w 4162401"/>
                <a:gd name="connsiteY93" fmla="*/ 396672 h 8346397"/>
                <a:gd name="connsiteX94" fmla="*/ 498721 w 4162401"/>
                <a:gd name="connsiteY94" fmla="*/ 482397 h 8346397"/>
                <a:gd name="connsiteX95" fmla="*/ 396327 w 4162401"/>
                <a:gd name="connsiteY95" fmla="*/ 380003 h 8346397"/>
                <a:gd name="connsiteX96" fmla="*/ 243927 w 4162401"/>
                <a:gd name="connsiteY96" fmla="*/ 294278 h 8346397"/>
                <a:gd name="connsiteX97" fmla="*/ 174871 w 4162401"/>
                <a:gd name="connsiteY97" fmla="*/ 327615 h 8346397"/>
                <a:gd name="connsiteX98" fmla="*/ 127246 w 4162401"/>
                <a:gd name="connsiteY98" fmla="*/ 410959 h 8346397"/>
                <a:gd name="connsiteX99" fmla="*/ 43902 w 4162401"/>
                <a:gd name="connsiteY99" fmla="*/ 472872 h 8346397"/>
                <a:gd name="connsiteX100" fmla="*/ 8183 w 4162401"/>
                <a:gd name="connsiteY100" fmla="*/ 484778 h 8346397"/>
                <a:gd name="connsiteX101" fmla="*/ 198683 w 4162401"/>
                <a:gd name="connsiteY101" fmla="*/ 689565 h 8346397"/>
                <a:gd name="connsiteX102" fmla="*/ 265359 w 4162401"/>
                <a:gd name="connsiteY102" fmla="*/ 706234 h 8346397"/>
                <a:gd name="connsiteX103" fmla="*/ 298697 w 4162401"/>
                <a:gd name="connsiteY103" fmla="*/ 730047 h 8346397"/>
                <a:gd name="connsiteX104" fmla="*/ 296315 w 4162401"/>
                <a:gd name="connsiteY104" fmla="*/ 901496 h 8346397"/>
                <a:gd name="connsiteX105" fmla="*/ 362990 w 4162401"/>
                <a:gd name="connsiteY105" fmla="*/ 906259 h 8346397"/>
                <a:gd name="connsiteX106" fmla="*/ 401090 w 4162401"/>
                <a:gd name="connsiteY106" fmla="*/ 856253 h 8346397"/>
                <a:gd name="connsiteX107" fmla="*/ 482052 w 4162401"/>
                <a:gd name="connsiteY107" fmla="*/ 894353 h 8346397"/>
                <a:gd name="connsiteX108" fmla="*/ 420140 w 4162401"/>
                <a:gd name="connsiteY108" fmla="*/ 1039609 h 8346397"/>
                <a:gd name="connsiteX109" fmla="*/ 434427 w 4162401"/>
                <a:gd name="connsiteY109" fmla="*/ 1087234 h 8346397"/>
                <a:gd name="connsiteX110" fmla="*/ 379658 w 4162401"/>
                <a:gd name="connsiteY110" fmla="*/ 1139622 h 8346397"/>
                <a:gd name="connsiteX111" fmla="*/ 415377 w 4162401"/>
                <a:gd name="connsiteY111" fmla="*/ 1168196 h 8346397"/>
                <a:gd name="connsiteX112" fmla="*/ 486815 w 4162401"/>
                <a:gd name="connsiteY112" fmla="*/ 1256303 h 8346397"/>
                <a:gd name="connsiteX113" fmla="*/ 527296 w 4162401"/>
                <a:gd name="connsiteY113" fmla="*/ 1344409 h 8346397"/>
                <a:gd name="connsiteX114" fmla="*/ 636833 w 4162401"/>
                <a:gd name="connsiteY114" fmla="*/ 1396797 h 8346397"/>
                <a:gd name="connsiteX115" fmla="*/ 746371 w 4162401"/>
                <a:gd name="connsiteY115" fmla="*/ 1420609 h 8346397"/>
                <a:gd name="connsiteX116" fmla="*/ 829715 w 4162401"/>
                <a:gd name="connsiteY116" fmla="*/ 1468234 h 8346397"/>
                <a:gd name="connsiteX117" fmla="*/ 913058 w 4162401"/>
                <a:gd name="connsiteY117" fmla="*/ 1442040 h 8346397"/>
                <a:gd name="connsiteX118" fmla="*/ 994021 w 4162401"/>
                <a:gd name="connsiteY118" fmla="*/ 1368222 h 8346397"/>
                <a:gd name="connsiteX119" fmla="*/ 1103558 w 4162401"/>
                <a:gd name="connsiteY119" fmla="*/ 1351553 h 8346397"/>
                <a:gd name="connsiteX120" fmla="*/ 1170233 w 4162401"/>
                <a:gd name="connsiteY120" fmla="*/ 1356315 h 8346397"/>
                <a:gd name="connsiteX121" fmla="*/ 1329777 w 4162401"/>
                <a:gd name="connsiteY121" fmla="*/ 1465853 h 8346397"/>
                <a:gd name="connsiteX122" fmla="*/ 1389308 w 4162401"/>
                <a:gd name="connsiteY122" fmla="*/ 1494428 h 8346397"/>
                <a:gd name="connsiteX123" fmla="*/ 1260721 w 4162401"/>
                <a:gd name="connsiteY123" fmla="*/ 1596822 h 8346397"/>
                <a:gd name="connsiteX124" fmla="*/ 1263102 w 4162401"/>
                <a:gd name="connsiteY124" fmla="*/ 1661115 h 8346397"/>
                <a:gd name="connsiteX125" fmla="*/ 1425027 w 4162401"/>
                <a:gd name="connsiteY125" fmla="*/ 1613490 h 8346397"/>
                <a:gd name="connsiteX126" fmla="*/ 1386927 w 4162401"/>
                <a:gd name="connsiteY126" fmla="*/ 1677784 h 8346397"/>
                <a:gd name="connsiteX127" fmla="*/ 1405977 w 4162401"/>
                <a:gd name="connsiteY127" fmla="*/ 1751603 h 8346397"/>
                <a:gd name="connsiteX128" fmla="*/ 1517896 w 4162401"/>
                <a:gd name="connsiteY128" fmla="*/ 1787322 h 8346397"/>
                <a:gd name="connsiteX129" fmla="*/ 1591715 w 4162401"/>
                <a:gd name="connsiteY129" fmla="*/ 1803990 h 8346397"/>
                <a:gd name="connsiteX130" fmla="*/ 1501227 w 4162401"/>
                <a:gd name="connsiteY130" fmla="*/ 1934959 h 8346397"/>
                <a:gd name="connsiteX131" fmla="*/ 1494083 w 4162401"/>
                <a:gd name="connsiteY131" fmla="*/ 1984965 h 8346397"/>
                <a:gd name="connsiteX132" fmla="*/ 1422646 w 4162401"/>
                <a:gd name="connsiteY132" fmla="*/ 2020684 h 8346397"/>
                <a:gd name="connsiteX133" fmla="*/ 1391690 w 4162401"/>
                <a:gd name="connsiteY133" fmla="*/ 2082597 h 8346397"/>
                <a:gd name="connsiteX134" fmla="*/ 1260721 w 4162401"/>
                <a:gd name="connsiteY134" fmla="*/ 2056403 h 8346397"/>
                <a:gd name="connsiteX135" fmla="*/ 1139277 w 4162401"/>
                <a:gd name="connsiteY135" fmla="*/ 2056402 h 8346397"/>
                <a:gd name="connsiteX136" fmla="*/ 1072602 w 4162401"/>
                <a:gd name="connsiteY136" fmla="*/ 2084978 h 8346397"/>
                <a:gd name="connsiteX137" fmla="*/ 1065458 w 4162401"/>
                <a:gd name="connsiteY137" fmla="*/ 2184990 h 8346397"/>
                <a:gd name="connsiteX138" fmla="*/ 977352 w 4162401"/>
                <a:gd name="connsiteY138" fmla="*/ 2273097 h 8346397"/>
                <a:gd name="connsiteX139" fmla="*/ 1120227 w 4162401"/>
                <a:gd name="connsiteY139" fmla="*/ 2335009 h 8346397"/>
                <a:gd name="connsiteX140" fmla="*/ 1170234 w 4162401"/>
                <a:gd name="connsiteY140" fmla="*/ 2370727 h 8346397"/>
                <a:gd name="connsiteX141" fmla="*/ 1222621 w 4162401"/>
                <a:gd name="connsiteY141" fmla="*/ 2387397 h 8346397"/>
                <a:gd name="connsiteX142" fmla="*/ 1272627 w 4162401"/>
                <a:gd name="connsiteY142" fmla="*/ 2437403 h 8346397"/>
                <a:gd name="connsiteX143" fmla="*/ 1329777 w 4162401"/>
                <a:gd name="connsiteY143" fmla="*/ 2458834 h 8346397"/>
                <a:gd name="connsiteX144" fmla="*/ 1422646 w 4162401"/>
                <a:gd name="connsiteY144" fmla="*/ 2535034 h 8346397"/>
                <a:gd name="connsiteX145" fmla="*/ 1508371 w 4162401"/>
                <a:gd name="connsiteY145" fmla="*/ 2568373 h 8346397"/>
                <a:gd name="connsiteX146" fmla="*/ 1641721 w 4162401"/>
                <a:gd name="connsiteY146" fmla="*/ 2716009 h 8346397"/>
                <a:gd name="connsiteX147" fmla="*/ 1725065 w 4162401"/>
                <a:gd name="connsiteY147" fmla="*/ 2870790 h 8346397"/>
                <a:gd name="connsiteX148" fmla="*/ 1850477 w 4162401"/>
                <a:gd name="connsiteY148" fmla="*/ 2931907 h 8346397"/>
                <a:gd name="connsiteX149" fmla="*/ 1896514 w 4162401"/>
                <a:gd name="connsiteY149" fmla="*/ 2977947 h 8346397"/>
                <a:gd name="connsiteX150" fmla="*/ 1927471 w 4162401"/>
                <a:gd name="connsiteY150" fmla="*/ 3082722 h 8346397"/>
                <a:gd name="connsiteX151" fmla="*/ 1989383 w 4162401"/>
                <a:gd name="connsiteY151" fmla="*/ 3185115 h 8346397"/>
                <a:gd name="connsiteX152" fmla="*/ 2051296 w 4162401"/>
                <a:gd name="connsiteY152" fmla="*/ 3223215 h 8346397"/>
                <a:gd name="connsiteX153" fmla="*/ 2182265 w 4162401"/>
                <a:gd name="connsiteY153" fmla="*/ 3370853 h 8346397"/>
                <a:gd name="connsiteX154" fmla="*/ 2325139 w 4162401"/>
                <a:gd name="connsiteY154" fmla="*/ 3447053 h 8346397"/>
                <a:gd name="connsiteX155" fmla="*/ 2384671 w 4162401"/>
                <a:gd name="connsiteY155" fmla="*/ 3532778 h 8346397"/>
                <a:gd name="connsiteX156" fmla="*/ 2432296 w 4162401"/>
                <a:gd name="connsiteY156" fmla="*/ 3599453 h 8346397"/>
                <a:gd name="connsiteX157" fmla="*/ 2479921 w 4162401"/>
                <a:gd name="connsiteY157" fmla="*/ 3589929 h 8346397"/>
                <a:gd name="connsiteX158" fmla="*/ 2484683 w 4162401"/>
                <a:gd name="connsiteY158" fmla="*/ 3742328 h 8346397"/>
                <a:gd name="connsiteX159" fmla="*/ 2537071 w 4162401"/>
                <a:gd name="connsiteY159" fmla="*/ 3835197 h 8346397"/>
                <a:gd name="connsiteX160" fmla="*/ 2529927 w 4162401"/>
                <a:gd name="connsiteY160" fmla="*/ 3873297 h 8346397"/>
                <a:gd name="connsiteX161" fmla="*/ 2598983 w 4162401"/>
                <a:gd name="connsiteY161" fmla="*/ 3909015 h 8346397"/>
                <a:gd name="connsiteX162" fmla="*/ 2656133 w 4162401"/>
                <a:gd name="connsiteY162" fmla="*/ 3854247 h 8346397"/>
                <a:gd name="connsiteX163" fmla="*/ 2689471 w 4162401"/>
                <a:gd name="connsiteY163" fmla="*/ 3937590 h 8346397"/>
                <a:gd name="connsiteX164" fmla="*/ 2734715 w 4162401"/>
                <a:gd name="connsiteY164" fmla="*/ 3982834 h 8346397"/>
                <a:gd name="connsiteX165" fmla="*/ 2808533 w 4162401"/>
                <a:gd name="connsiteY165" fmla="*/ 4006647 h 8346397"/>
                <a:gd name="connsiteX166" fmla="*/ 2860921 w 4162401"/>
                <a:gd name="connsiteY166" fmla="*/ 4075703 h 8346397"/>
                <a:gd name="connsiteX167" fmla="*/ 2946646 w 4162401"/>
                <a:gd name="connsiteY167" fmla="*/ 4130472 h 8346397"/>
                <a:gd name="connsiteX168" fmla="*/ 2999033 w 4162401"/>
                <a:gd name="connsiteY168" fmla="*/ 4163809 h 8346397"/>
                <a:gd name="connsiteX169" fmla="*/ 2870446 w 4162401"/>
                <a:gd name="connsiteY169" fmla="*/ 4256678 h 8346397"/>
                <a:gd name="connsiteX170" fmla="*/ 2868064 w 4162401"/>
                <a:gd name="connsiteY170" fmla="*/ 4311446 h 8346397"/>
                <a:gd name="connsiteX171" fmla="*/ 2970458 w 4162401"/>
                <a:gd name="connsiteY171" fmla="*/ 4428128 h 8346397"/>
                <a:gd name="connsiteX172" fmla="*/ 3065708 w 4162401"/>
                <a:gd name="connsiteY172" fmla="*/ 4490040 h 8346397"/>
                <a:gd name="connsiteX173" fmla="*/ 3096665 w 4162401"/>
                <a:gd name="connsiteY173" fmla="*/ 4528140 h 8346397"/>
                <a:gd name="connsiteX174" fmla="*/ 3082377 w 4162401"/>
                <a:gd name="connsiteY174" fmla="*/ 4609103 h 8346397"/>
                <a:gd name="connsiteX175" fmla="*/ 3077615 w 4162401"/>
                <a:gd name="connsiteY175" fmla="*/ 4692447 h 8346397"/>
                <a:gd name="connsiteX176" fmla="*/ 3034752 w 4162401"/>
                <a:gd name="connsiteY176" fmla="*/ 4701972 h 8346397"/>
                <a:gd name="connsiteX177" fmla="*/ 3008558 w 4162401"/>
                <a:gd name="connsiteY177" fmla="*/ 4718640 h 8346397"/>
                <a:gd name="connsiteX178" fmla="*/ 3053802 w 4162401"/>
                <a:gd name="connsiteY178" fmla="*/ 4795632 h 8346397"/>
                <a:gd name="connsiteX179" fmla="*/ 3037133 w 4162401"/>
                <a:gd name="connsiteY179" fmla="*/ 4868659 h 8346397"/>
                <a:gd name="connsiteX180" fmla="*/ 3020465 w 4162401"/>
                <a:gd name="connsiteY180" fmla="*/ 5004390 h 8346397"/>
                <a:gd name="connsiteX181" fmla="*/ 2982365 w 4162401"/>
                <a:gd name="connsiteY181" fmla="*/ 5044872 h 8346397"/>
                <a:gd name="connsiteX182" fmla="*/ 2965696 w 4162401"/>
                <a:gd name="connsiteY182" fmla="*/ 5166315 h 8346397"/>
                <a:gd name="connsiteX183" fmla="*/ 2937121 w 4162401"/>
                <a:gd name="connsiteY183" fmla="*/ 5285378 h 8346397"/>
                <a:gd name="connsiteX184" fmla="*/ 2989508 w 4162401"/>
                <a:gd name="connsiteY184" fmla="*/ 5302047 h 8346397"/>
                <a:gd name="connsiteX185" fmla="*/ 2987127 w 4162401"/>
                <a:gd name="connsiteY185" fmla="*/ 5347290 h 8346397"/>
                <a:gd name="connsiteX186" fmla="*/ 2984746 w 4162401"/>
                <a:gd name="connsiteY186" fmla="*/ 5402059 h 8346397"/>
                <a:gd name="connsiteX187" fmla="*/ 3041896 w 4162401"/>
                <a:gd name="connsiteY187" fmla="*/ 5471115 h 8346397"/>
                <a:gd name="connsiteX188" fmla="*/ 3089521 w 4162401"/>
                <a:gd name="connsiteY188" fmla="*/ 5597322 h 8346397"/>
                <a:gd name="connsiteX189" fmla="*/ 2996652 w 4162401"/>
                <a:gd name="connsiteY189" fmla="*/ 5887834 h 8346397"/>
                <a:gd name="connsiteX190" fmla="*/ 3018083 w 4162401"/>
                <a:gd name="connsiteY190" fmla="*/ 5942603 h 8346397"/>
                <a:gd name="connsiteX191" fmla="*/ 3044277 w 4162401"/>
                <a:gd name="connsiteY191" fmla="*/ 5994990 h 8346397"/>
                <a:gd name="connsiteX192" fmla="*/ 3049040 w 4162401"/>
                <a:gd name="connsiteY192" fmla="*/ 6099765 h 8346397"/>
                <a:gd name="connsiteX193" fmla="*/ 3028402 w 4162401"/>
                <a:gd name="connsiteY193" fmla="*/ 6195807 h 8346397"/>
                <a:gd name="connsiteX194" fmla="*/ 2956170 w 4162401"/>
                <a:gd name="connsiteY194" fmla="*/ 6259310 h 8346397"/>
                <a:gd name="connsiteX195" fmla="*/ 2920452 w 4162401"/>
                <a:gd name="connsiteY195" fmla="*/ 6240259 h 8346397"/>
                <a:gd name="connsiteX196" fmla="*/ 2849015 w 4162401"/>
                <a:gd name="connsiteY196" fmla="*/ 6252165 h 8346397"/>
                <a:gd name="connsiteX197" fmla="*/ 2713283 w 4162401"/>
                <a:gd name="connsiteY197" fmla="*/ 6364084 h 8346397"/>
                <a:gd name="connsiteX198" fmla="*/ 2606127 w 4162401"/>
                <a:gd name="connsiteY198" fmla="*/ 6349797 h 8346397"/>
                <a:gd name="connsiteX199" fmla="*/ 2575171 w 4162401"/>
                <a:gd name="connsiteY199" fmla="*/ 6378372 h 8346397"/>
                <a:gd name="connsiteX200" fmla="*/ 2508495 w 4162401"/>
                <a:gd name="connsiteY200" fmla="*/ 6423614 h 8346397"/>
                <a:gd name="connsiteX201" fmla="*/ 2391815 w 4162401"/>
                <a:gd name="connsiteY201" fmla="*/ 6411709 h 8346397"/>
                <a:gd name="connsiteX202" fmla="*/ 2368002 w 4162401"/>
                <a:gd name="connsiteY202" fmla="*/ 6528390 h 8346397"/>
                <a:gd name="connsiteX203" fmla="*/ 2363240 w 4162401"/>
                <a:gd name="connsiteY203" fmla="*/ 6564109 h 8346397"/>
                <a:gd name="connsiteX204" fmla="*/ 2339428 w 4162401"/>
                <a:gd name="connsiteY204" fmla="*/ 6583159 h 8346397"/>
                <a:gd name="connsiteX205" fmla="*/ 2141783 w 4162401"/>
                <a:gd name="connsiteY205" fmla="*/ 6535534 h 8346397"/>
                <a:gd name="connsiteX206" fmla="*/ 2103683 w 4162401"/>
                <a:gd name="connsiteY206" fmla="*/ 6587922 h 8346397"/>
                <a:gd name="connsiteX207" fmla="*/ 2072727 w 4162401"/>
                <a:gd name="connsiteY207" fmla="*/ 6683172 h 8346397"/>
                <a:gd name="connsiteX208" fmla="*/ 2039389 w 4162401"/>
                <a:gd name="connsiteY208" fmla="*/ 6747465 h 8346397"/>
                <a:gd name="connsiteX209" fmla="*/ 2051296 w 4162401"/>
                <a:gd name="connsiteY209" fmla="*/ 6809378 h 8346397"/>
                <a:gd name="connsiteX210" fmla="*/ 2184646 w 4162401"/>
                <a:gd name="connsiteY210" fmla="*/ 6921297 h 8346397"/>
                <a:gd name="connsiteX211" fmla="*/ 2253702 w 4162401"/>
                <a:gd name="connsiteY211" fmla="*/ 6954634 h 8346397"/>
                <a:gd name="connsiteX212" fmla="*/ 2237033 w 4162401"/>
                <a:gd name="connsiteY212" fmla="*/ 6978447 h 8346397"/>
                <a:gd name="connsiteX213" fmla="*/ 2201315 w 4162401"/>
                <a:gd name="connsiteY213" fmla="*/ 6997497 h 8346397"/>
                <a:gd name="connsiteX214" fmla="*/ 2234652 w 4162401"/>
                <a:gd name="connsiteY214" fmla="*/ 7073697 h 8346397"/>
                <a:gd name="connsiteX215" fmla="*/ 2203696 w 4162401"/>
                <a:gd name="connsiteY215" fmla="*/ 7095128 h 8346397"/>
                <a:gd name="connsiteX216" fmla="*/ 2098921 w 4162401"/>
                <a:gd name="connsiteY216" fmla="*/ 7033215 h 8346397"/>
                <a:gd name="connsiteX217" fmla="*/ 2056058 w 4162401"/>
                <a:gd name="connsiteY217" fmla="*/ 7059409 h 8346397"/>
                <a:gd name="connsiteX218" fmla="*/ 1996527 w 4162401"/>
                <a:gd name="connsiteY218" fmla="*/ 6957015 h 8346397"/>
                <a:gd name="connsiteX219" fmla="*/ 1879846 w 4162401"/>
                <a:gd name="connsiteY219" fmla="*/ 6983209 h 8346397"/>
                <a:gd name="connsiteX220" fmla="*/ 1815552 w 4162401"/>
                <a:gd name="connsiteY220" fmla="*/ 6987972 h 8346397"/>
                <a:gd name="connsiteX221" fmla="*/ 1765546 w 4162401"/>
                <a:gd name="connsiteY221" fmla="*/ 6983210 h 8346397"/>
                <a:gd name="connsiteX222" fmla="*/ 1708396 w 4162401"/>
                <a:gd name="connsiteY222" fmla="*/ 7028453 h 8346397"/>
                <a:gd name="connsiteX223" fmla="*/ 1529802 w 4162401"/>
                <a:gd name="connsiteY223" fmla="*/ 6987972 h 8346397"/>
                <a:gd name="connsiteX224" fmla="*/ 1553614 w 4162401"/>
                <a:gd name="connsiteY224" fmla="*/ 7114178 h 8346397"/>
                <a:gd name="connsiteX225" fmla="*/ 1477415 w 4162401"/>
                <a:gd name="connsiteY225" fmla="*/ 7159422 h 8346397"/>
                <a:gd name="connsiteX226" fmla="*/ 1415502 w 4162401"/>
                <a:gd name="connsiteY226" fmla="*/ 7226096 h 8346397"/>
                <a:gd name="connsiteX227" fmla="*/ 1265483 w 4162401"/>
                <a:gd name="connsiteY227" fmla="*/ 7218953 h 8346397"/>
                <a:gd name="connsiteX228" fmla="*/ 1213096 w 4162401"/>
                <a:gd name="connsiteY228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15752 w 4162401"/>
                <a:gd name="connsiteY17" fmla="*/ 4042363 h 8346397"/>
                <a:gd name="connsiteX18" fmla="*/ 3263352 w 4162401"/>
                <a:gd name="connsiteY18" fmla="*/ 3978070 h 8346397"/>
                <a:gd name="connsiteX19" fmla="*/ 3215727 w 4162401"/>
                <a:gd name="connsiteY19" fmla="*/ 3963782 h 8346397"/>
                <a:gd name="connsiteX20" fmla="*/ 3227633 w 4162401"/>
                <a:gd name="connsiteY20" fmla="*/ 3937588 h 8346397"/>
                <a:gd name="connsiteX21" fmla="*/ 3275259 w 4162401"/>
                <a:gd name="connsiteY21" fmla="*/ 3913776 h 8346397"/>
                <a:gd name="connsiteX22" fmla="*/ 3127621 w 4162401"/>
                <a:gd name="connsiteY22" fmla="*/ 3851863 h 8346397"/>
                <a:gd name="connsiteX23" fmla="*/ 2996652 w 4162401"/>
                <a:gd name="connsiteY23" fmla="*/ 3739945 h 8346397"/>
                <a:gd name="connsiteX24" fmla="*/ 2591839 w 4162401"/>
                <a:gd name="connsiteY24" fmla="*/ 3354183 h 8346397"/>
                <a:gd name="connsiteX25" fmla="*/ 2468015 w 4162401"/>
                <a:gd name="connsiteY25" fmla="*/ 3049382 h 8346397"/>
                <a:gd name="connsiteX26" fmla="*/ 2432296 w 4162401"/>
                <a:gd name="connsiteY26" fmla="*/ 2961276 h 8346397"/>
                <a:gd name="connsiteX27" fmla="*/ 2387052 w 4162401"/>
                <a:gd name="connsiteY27" fmla="*/ 2954132 h 8346397"/>
                <a:gd name="connsiteX28" fmla="*/ 2365621 w 4162401"/>
                <a:gd name="connsiteY28" fmla="*/ 2958895 h 8346397"/>
                <a:gd name="connsiteX29" fmla="*/ 2315615 w 4162401"/>
                <a:gd name="connsiteY29" fmla="*/ 2896982 h 8346397"/>
                <a:gd name="connsiteX30" fmla="*/ 2234652 w 4162401"/>
                <a:gd name="connsiteY30" fmla="*/ 2880313 h 8346397"/>
                <a:gd name="connsiteX31" fmla="*/ 2182265 w 4162401"/>
                <a:gd name="connsiteY31" fmla="*/ 2811257 h 8346397"/>
                <a:gd name="connsiteX32" fmla="*/ 2115590 w 4162401"/>
                <a:gd name="connsiteY32" fmla="*/ 2727913 h 8346397"/>
                <a:gd name="connsiteX33" fmla="*/ 2091777 w 4162401"/>
                <a:gd name="connsiteY33" fmla="*/ 2670763 h 8346397"/>
                <a:gd name="connsiteX34" fmla="*/ 2006845 w 4162401"/>
                <a:gd name="connsiteY34" fmla="*/ 2527095 h 8346397"/>
                <a:gd name="connsiteX35" fmla="*/ 1953665 w 4162401"/>
                <a:gd name="connsiteY35" fmla="*/ 2451688 h 8346397"/>
                <a:gd name="connsiteX36" fmla="*/ 2006052 w 4162401"/>
                <a:gd name="connsiteY36" fmla="*/ 2337388 h 8346397"/>
                <a:gd name="connsiteX37" fmla="*/ 2072727 w 4162401"/>
                <a:gd name="connsiteY37" fmla="*/ 2256426 h 8346397"/>
                <a:gd name="connsiteX38" fmla="*/ 2056058 w 4162401"/>
                <a:gd name="connsiteY38" fmla="*/ 2223088 h 8346397"/>
                <a:gd name="connsiteX39" fmla="*/ 2067965 w 4162401"/>
                <a:gd name="connsiteY39" fmla="*/ 2130220 h 8346397"/>
                <a:gd name="connsiteX40" fmla="*/ 2137021 w 4162401"/>
                <a:gd name="connsiteY40" fmla="*/ 1992107 h 8346397"/>
                <a:gd name="connsiteX41" fmla="*/ 2165596 w 4162401"/>
                <a:gd name="connsiteY41" fmla="*/ 1944482 h 8346397"/>
                <a:gd name="connsiteX42" fmla="*/ 2203696 w 4162401"/>
                <a:gd name="connsiteY42" fmla="*/ 1937338 h 8346397"/>
                <a:gd name="connsiteX43" fmla="*/ 2198933 w 4162401"/>
                <a:gd name="connsiteY43" fmla="*/ 1906382 h 8346397"/>
                <a:gd name="connsiteX44" fmla="*/ 2406102 w 4162401"/>
                <a:gd name="connsiteY44" fmla="*/ 1782557 h 8346397"/>
                <a:gd name="connsiteX45" fmla="*/ 2494208 w 4162401"/>
                <a:gd name="connsiteY45" fmla="*/ 1715882 h 8346397"/>
                <a:gd name="connsiteX46" fmla="*/ 2513258 w 4162401"/>
                <a:gd name="connsiteY46" fmla="*/ 1630157 h 8346397"/>
                <a:gd name="connsiteX47" fmla="*/ 2522784 w 4162401"/>
                <a:gd name="connsiteY47" fmla="*/ 1584913 h 8346397"/>
                <a:gd name="connsiteX48" fmla="*/ 2577552 w 4162401"/>
                <a:gd name="connsiteY48" fmla="*/ 1527763 h 8346397"/>
                <a:gd name="connsiteX49" fmla="*/ 2606127 w 4162401"/>
                <a:gd name="connsiteY49" fmla="*/ 1499188 h 8346397"/>
                <a:gd name="connsiteX50" fmla="*/ 2634702 w 4162401"/>
                <a:gd name="connsiteY50" fmla="*/ 1492045 h 8346397"/>
                <a:gd name="connsiteX51" fmla="*/ 2672802 w 4162401"/>
                <a:gd name="connsiteY51" fmla="*/ 1368220 h 8346397"/>
                <a:gd name="connsiteX52" fmla="*/ 2806153 w 4162401"/>
                <a:gd name="connsiteY52" fmla="*/ 1334883 h 8346397"/>
                <a:gd name="connsiteX53" fmla="*/ 2944265 w 4162401"/>
                <a:gd name="connsiteY53" fmla="*/ 1325357 h 8346397"/>
                <a:gd name="connsiteX54" fmla="*/ 2968077 w 4162401"/>
                <a:gd name="connsiteY54" fmla="*/ 1206295 h 8346397"/>
                <a:gd name="connsiteX55" fmla="*/ 3049040 w 4162401"/>
                <a:gd name="connsiteY55" fmla="*/ 1169783 h 8346397"/>
                <a:gd name="connsiteX56" fmla="*/ 3153814 w 4162401"/>
                <a:gd name="connsiteY56" fmla="*/ 1125332 h 8346397"/>
                <a:gd name="connsiteX57" fmla="*/ 3225252 w 4162401"/>
                <a:gd name="connsiteY57" fmla="*/ 1049132 h 8346397"/>
                <a:gd name="connsiteX58" fmla="*/ 3310977 w 4162401"/>
                <a:gd name="connsiteY58" fmla="*/ 996745 h 8346397"/>
                <a:gd name="connsiteX59" fmla="*/ 3056977 w 4162401"/>
                <a:gd name="connsiteY59" fmla="*/ 982457 h 8346397"/>
                <a:gd name="connsiteX60" fmla="*/ 2958552 w 4162401"/>
                <a:gd name="connsiteY60" fmla="*/ 976107 h 8346397"/>
                <a:gd name="connsiteX61" fmla="*/ 2926802 w 4162401"/>
                <a:gd name="connsiteY61" fmla="*/ 906257 h 8346397"/>
                <a:gd name="connsiteX62" fmla="*/ 2866477 w 4162401"/>
                <a:gd name="connsiteY62" fmla="*/ 893559 h 8346397"/>
                <a:gd name="connsiteX63" fmla="*/ 2799802 w 4162401"/>
                <a:gd name="connsiteY63" fmla="*/ 874507 h 8346397"/>
                <a:gd name="connsiteX64" fmla="*/ 2761702 w 4162401"/>
                <a:gd name="connsiteY64" fmla="*/ 807832 h 8346397"/>
                <a:gd name="connsiteX65" fmla="*/ 2609302 w 4162401"/>
                <a:gd name="connsiteY65" fmla="*/ 760207 h 8346397"/>
                <a:gd name="connsiteX66" fmla="*/ 2580727 w 4162401"/>
                <a:gd name="connsiteY66" fmla="*/ 604632 h 8346397"/>
                <a:gd name="connsiteX67" fmla="*/ 2526752 w 4162401"/>
                <a:gd name="connsiteY67" fmla="*/ 531609 h 8346397"/>
                <a:gd name="connsiteX68" fmla="*/ 2596602 w 4162401"/>
                <a:gd name="connsiteY68" fmla="*/ 407782 h 8346397"/>
                <a:gd name="connsiteX69" fmla="*/ 2629939 w 4162401"/>
                <a:gd name="connsiteY69" fmla="*/ 310947 h 8346397"/>
                <a:gd name="connsiteX70" fmla="*/ 2517227 w 4162401"/>
                <a:gd name="connsiteY70" fmla="*/ 239507 h 8346397"/>
                <a:gd name="connsiteX71" fmla="*/ 2402927 w 4162401"/>
                <a:gd name="connsiteY71" fmla="*/ 271257 h 8346397"/>
                <a:gd name="connsiteX72" fmla="*/ 2275927 w 4162401"/>
                <a:gd name="connsiteY72" fmla="*/ 198232 h 8346397"/>
                <a:gd name="connsiteX73" fmla="*/ 2133052 w 4162401"/>
                <a:gd name="connsiteY73" fmla="*/ 233157 h 8346397"/>
                <a:gd name="connsiteX74" fmla="*/ 1913977 w 4162401"/>
                <a:gd name="connsiteY74" fmla="*/ 36309 h 8346397"/>
                <a:gd name="connsiteX75" fmla="*/ 1777452 w 4162401"/>
                <a:gd name="connsiteY75" fmla="*/ 13289 h 8346397"/>
                <a:gd name="connsiteX76" fmla="*/ 1703633 w 4162401"/>
                <a:gd name="connsiteY76" fmla="*/ 41864 h 8346397"/>
                <a:gd name="connsiteX77" fmla="*/ 1615527 w 4162401"/>
                <a:gd name="connsiteY77" fmla="*/ 75203 h 8346397"/>
                <a:gd name="connsiteX78" fmla="*/ 1515515 w 4162401"/>
                <a:gd name="connsiteY78" fmla="*/ 129971 h 8346397"/>
                <a:gd name="connsiteX79" fmla="*/ 1525040 w 4162401"/>
                <a:gd name="connsiteY79" fmla="*/ 194264 h 8346397"/>
                <a:gd name="connsiteX80" fmla="*/ 1505990 w 4162401"/>
                <a:gd name="connsiteY80" fmla="*/ 251415 h 8346397"/>
                <a:gd name="connsiteX81" fmla="*/ 1413121 w 4162401"/>
                <a:gd name="connsiteY81" fmla="*/ 270464 h 8346397"/>
                <a:gd name="connsiteX82" fmla="*/ 1339302 w 4162401"/>
                <a:gd name="connsiteY82" fmla="*/ 306184 h 8346397"/>
                <a:gd name="connsiteX83" fmla="*/ 1260721 w 4162401"/>
                <a:gd name="connsiteY83" fmla="*/ 346665 h 8346397"/>
                <a:gd name="connsiteX84" fmla="*/ 1191665 w 4162401"/>
                <a:gd name="connsiteY84" fmla="*/ 272847 h 8346397"/>
                <a:gd name="connsiteX85" fmla="*/ 1082127 w 4162401"/>
                <a:gd name="connsiteY85" fmla="*/ 353809 h 8346397"/>
                <a:gd name="connsiteX86" fmla="*/ 1020215 w 4162401"/>
                <a:gd name="connsiteY86" fmla="*/ 420484 h 8346397"/>
                <a:gd name="connsiteX87" fmla="*/ 858290 w 4162401"/>
                <a:gd name="connsiteY87" fmla="*/ 301422 h 8346397"/>
                <a:gd name="connsiteX88" fmla="*/ 796377 w 4162401"/>
                <a:gd name="connsiteY88" fmla="*/ 406196 h 8346397"/>
                <a:gd name="connsiteX89" fmla="*/ 755896 w 4162401"/>
                <a:gd name="connsiteY89" fmla="*/ 341903 h 8346397"/>
                <a:gd name="connsiteX90" fmla="*/ 689221 w 4162401"/>
                <a:gd name="connsiteY90" fmla="*/ 270465 h 8346397"/>
                <a:gd name="connsiteX91" fmla="*/ 667790 w 4162401"/>
                <a:gd name="connsiteY91" fmla="*/ 313328 h 8346397"/>
                <a:gd name="connsiteX92" fmla="*/ 620165 w 4162401"/>
                <a:gd name="connsiteY92" fmla="*/ 382384 h 8346397"/>
                <a:gd name="connsiteX93" fmla="*/ 589208 w 4162401"/>
                <a:gd name="connsiteY93" fmla="*/ 396672 h 8346397"/>
                <a:gd name="connsiteX94" fmla="*/ 498721 w 4162401"/>
                <a:gd name="connsiteY94" fmla="*/ 482397 h 8346397"/>
                <a:gd name="connsiteX95" fmla="*/ 396327 w 4162401"/>
                <a:gd name="connsiteY95" fmla="*/ 380003 h 8346397"/>
                <a:gd name="connsiteX96" fmla="*/ 243927 w 4162401"/>
                <a:gd name="connsiteY96" fmla="*/ 294278 h 8346397"/>
                <a:gd name="connsiteX97" fmla="*/ 174871 w 4162401"/>
                <a:gd name="connsiteY97" fmla="*/ 327615 h 8346397"/>
                <a:gd name="connsiteX98" fmla="*/ 127246 w 4162401"/>
                <a:gd name="connsiteY98" fmla="*/ 410959 h 8346397"/>
                <a:gd name="connsiteX99" fmla="*/ 43902 w 4162401"/>
                <a:gd name="connsiteY99" fmla="*/ 472872 h 8346397"/>
                <a:gd name="connsiteX100" fmla="*/ 8183 w 4162401"/>
                <a:gd name="connsiteY100" fmla="*/ 484778 h 8346397"/>
                <a:gd name="connsiteX101" fmla="*/ 198683 w 4162401"/>
                <a:gd name="connsiteY101" fmla="*/ 689565 h 8346397"/>
                <a:gd name="connsiteX102" fmla="*/ 265359 w 4162401"/>
                <a:gd name="connsiteY102" fmla="*/ 706234 h 8346397"/>
                <a:gd name="connsiteX103" fmla="*/ 298697 w 4162401"/>
                <a:gd name="connsiteY103" fmla="*/ 730047 h 8346397"/>
                <a:gd name="connsiteX104" fmla="*/ 296315 w 4162401"/>
                <a:gd name="connsiteY104" fmla="*/ 901496 h 8346397"/>
                <a:gd name="connsiteX105" fmla="*/ 362990 w 4162401"/>
                <a:gd name="connsiteY105" fmla="*/ 906259 h 8346397"/>
                <a:gd name="connsiteX106" fmla="*/ 401090 w 4162401"/>
                <a:gd name="connsiteY106" fmla="*/ 856253 h 8346397"/>
                <a:gd name="connsiteX107" fmla="*/ 482052 w 4162401"/>
                <a:gd name="connsiteY107" fmla="*/ 894353 h 8346397"/>
                <a:gd name="connsiteX108" fmla="*/ 420140 w 4162401"/>
                <a:gd name="connsiteY108" fmla="*/ 1039609 h 8346397"/>
                <a:gd name="connsiteX109" fmla="*/ 434427 w 4162401"/>
                <a:gd name="connsiteY109" fmla="*/ 1087234 h 8346397"/>
                <a:gd name="connsiteX110" fmla="*/ 379658 w 4162401"/>
                <a:gd name="connsiteY110" fmla="*/ 1139622 h 8346397"/>
                <a:gd name="connsiteX111" fmla="*/ 415377 w 4162401"/>
                <a:gd name="connsiteY111" fmla="*/ 1168196 h 8346397"/>
                <a:gd name="connsiteX112" fmla="*/ 486815 w 4162401"/>
                <a:gd name="connsiteY112" fmla="*/ 1256303 h 8346397"/>
                <a:gd name="connsiteX113" fmla="*/ 527296 w 4162401"/>
                <a:gd name="connsiteY113" fmla="*/ 1344409 h 8346397"/>
                <a:gd name="connsiteX114" fmla="*/ 636833 w 4162401"/>
                <a:gd name="connsiteY114" fmla="*/ 1396797 h 8346397"/>
                <a:gd name="connsiteX115" fmla="*/ 746371 w 4162401"/>
                <a:gd name="connsiteY115" fmla="*/ 1420609 h 8346397"/>
                <a:gd name="connsiteX116" fmla="*/ 829715 w 4162401"/>
                <a:gd name="connsiteY116" fmla="*/ 1468234 h 8346397"/>
                <a:gd name="connsiteX117" fmla="*/ 913058 w 4162401"/>
                <a:gd name="connsiteY117" fmla="*/ 1442040 h 8346397"/>
                <a:gd name="connsiteX118" fmla="*/ 994021 w 4162401"/>
                <a:gd name="connsiteY118" fmla="*/ 1368222 h 8346397"/>
                <a:gd name="connsiteX119" fmla="*/ 1103558 w 4162401"/>
                <a:gd name="connsiteY119" fmla="*/ 1351553 h 8346397"/>
                <a:gd name="connsiteX120" fmla="*/ 1170233 w 4162401"/>
                <a:gd name="connsiteY120" fmla="*/ 1356315 h 8346397"/>
                <a:gd name="connsiteX121" fmla="*/ 1329777 w 4162401"/>
                <a:gd name="connsiteY121" fmla="*/ 1465853 h 8346397"/>
                <a:gd name="connsiteX122" fmla="*/ 1389308 w 4162401"/>
                <a:gd name="connsiteY122" fmla="*/ 1494428 h 8346397"/>
                <a:gd name="connsiteX123" fmla="*/ 1260721 w 4162401"/>
                <a:gd name="connsiteY123" fmla="*/ 1596822 h 8346397"/>
                <a:gd name="connsiteX124" fmla="*/ 1263102 w 4162401"/>
                <a:gd name="connsiteY124" fmla="*/ 1661115 h 8346397"/>
                <a:gd name="connsiteX125" fmla="*/ 1425027 w 4162401"/>
                <a:gd name="connsiteY125" fmla="*/ 1613490 h 8346397"/>
                <a:gd name="connsiteX126" fmla="*/ 1386927 w 4162401"/>
                <a:gd name="connsiteY126" fmla="*/ 1677784 h 8346397"/>
                <a:gd name="connsiteX127" fmla="*/ 1405977 w 4162401"/>
                <a:gd name="connsiteY127" fmla="*/ 1751603 h 8346397"/>
                <a:gd name="connsiteX128" fmla="*/ 1517896 w 4162401"/>
                <a:gd name="connsiteY128" fmla="*/ 1787322 h 8346397"/>
                <a:gd name="connsiteX129" fmla="*/ 1591715 w 4162401"/>
                <a:gd name="connsiteY129" fmla="*/ 1803990 h 8346397"/>
                <a:gd name="connsiteX130" fmla="*/ 1501227 w 4162401"/>
                <a:gd name="connsiteY130" fmla="*/ 1934959 h 8346397"/>
                <a:gd name="connsiteX131" fmla="*/ 1494083 w 4162401"/>
                <a:gd name="connsiteY131" fmla="*/ 1984965 h 8346397"/>
                <a:gd name="connsiteX132" fmla="*/ 1422646 w 4162401"/>
                <a:gd name="connsiteY132" fmla="*/ 2020684 h 8346397"/>
                <a:gd name="connsiteX133" fmla="*/ 1391690 w 4162401"/>
                <a:gd name="connsiteY133" fmla="*/ 2082597 h 8346397"/>
                <a:gd name="connsiteX134" fmla="*/ 1260721 w 4162401"/>
                <a:gd name="connsiteY134" fmla="*/ 2056403 h 8346397"/>
                <a:gd name="connsiteX135" fmla="*/ 1139277 w 4162401"/>
                <a:gd name="connsiteY135" fmla="*/ 2056402 h 8346397"/>
                <a:gd name="connsiteX136" fmla="*/ 1072602 w 4162401"/>
                <a:gd name="connsiteY136" fmla="*/ 2084978 h 8346397"/>
                <a:gd name="connsiteX137" fmla="*/ 1065458 w 4162401"/>
                <a:gd name="connsiteY137" fmla="*/ 2184990 h 8346397"/>
                <a:gd name="connsiteX138" fmla="*/ 977352 w 4162401"/>
                <a:gd name="connsiteY138" fmla="*/ 2273097 h 8346397"/>
                <a:gd name="connsiteX139" fmla="*/ 1120227 w 4162401"/>
                <a:gd name="connsiteY139" fmla="*/ 2335009 h 8346397"/>
                <a:gd name="connsiteX140" fmla="*/ 1170234 w 4162401"/>
                <a:gd name="connsiteY140" fmla="*/ 2370727 h 8346397"/>
                <a:gd name="connsiteX141" fmla="*/ 1222621 w 4162401"/>
                <a:gd name="connsiteY141" fmla="*/ 2387397 h 8346397"/>
                <a:gd name="connsiteX142" fmla="*/ 1272627 w 4162401"/>
                <a:gd name="connsiteY142" fmla="*/ 2437403 h 8346397"/>
                <a:gd name="connsiteX143" fmla="*/ 1329777 w 4162401"/>
                <a:gd name="connsiteY143" fmla="*/ 2458834 h 8346397"/>
                <a:gd name="connsiteX144" fmla="*/ 1422646 w 4162401"/>
                <a:gd name="connsiteY144" fmla="*/ 2535034 h 8346397"/>
                <a:gd name="connsiteX145" fmla="*/ 1508371 w 4162401"/>
                <a:gd name="connsiteY145" fmla="*/ 2568373 h 8346397"/>
                <a:gd name="connsiteX146" fmla="*/ 1641721 w 4162401"/>
                <a:gd name="connsiteY146" fmla="*/ 2716009 h 8346397"/>
                <a:gd name="connsiteX147" fmla="*/ 1725065 w 4162401"/>
                <a:gd name="connsiteY147" fmla="*/ 2870790 h 8346397"/>
                <a:gd name="connsiteX148" fmla="*/ 1850477 w 4162401"/>
                <a:gd name="connsiteY148" fmla="*/ 2931907 h 8346397"/>
                <a:gd name="connsiteX149" fmla="*/ 1896514 w 4162401"/>
                <a:gd name="connsiteY149" fmla="*/ 2977947 h 8346397"/>
                <a:gd name="connsiteX150" fmla="*/ 1927471 w 4162401"/>
                <a:gd name="connsiteY150" fmla="*/ 3082722 h 8346397"/>
                <a:gd name="connsiteX151" fmla="*/ 1989383 w 4162401"/>
                <a:gd name="connsiteY151" fmla="*/ 3185115 h 8346397"/>
                <a:gd name="connsiteX152" fmla="*/ 2051296 w 4162401"/>
                <a:gd name="connsiteY152" fmla="*/ 3223215 h 8346397"/>
                <a:gd name="connsiteX153" fmla="*/ 2182265 w 4162401"/>
                <a:gd name="connsiteY153" fmla="*/ 3370853 h 8346397"/>
                <a:gd name="connsiteX154" fmla="*/ 2325139 w 4162401"/>
                <a:gd name="connsiteY154" fmla="*/ 3447053 h 8346397"/>
                <a:gd name="connsiteX155" fmla="*/ 2384671 w 4162401"/>
                <a:gd name="connsiteY155" fmla="*/ 3532778 h 8346397"/>
                <a:gd name="connsiteX156" fmla="*/ 2432296 w 4162401"/>
                <a:gd name="connsiteY156" fmla="*/ 3599453 h 8346397"/>
                <a:gd name="connsiteX157" fmla="*/ 2479921 w 4162401"/>
                <a:gd name="connsiteY157" fmla="*/ 3589929 h 8346397"/>
                <a:gd name="connsiteX158" fmla="*/ 2484683 w 4162401"/>
                <a:gd name="connsiteY158" fmla="*/ 3742328 h 8346397"/>
                <a:gd name="connsiteX159" fmla="*/ 2537071 w 4162401"/>
                <a:gd name="connsiteY159" fmla="*/ 3835197 h 8346397"/>
                <a:gd name="connsiteX160" fmla="*/ 2529927 w 4162401"/>
                <a:gd name="connsiteY160" fmla="*/ 3873297 h 8346397"/>
                <a:gd name="connsiteX161" fmla="*/ 2598983 w 4162401"/>
                <a:gd name="connsiteY161" fmla="*/ 3909015 h 8346397"/>
                <a:gd name="connsiteX162" fmla="*/ 2656133 w 4162401"/>
                <a:gd name="connsiteY162" fmla="*/ 3854247 h 8346397"/>
                <a:gd name="connsiteX163" fmla="*/ 2689471 w 4162401"/>
                <a:gd name="connsiteY163" fmla="*/ 3937590 h 8346397"/>
                <a:gd name="connsiteX164" fmla="*/ 2734715 w 4162401"/>
                <a:gd name="connsiteY164" fmla="*/ 3982834 h 8346397"/>
                <a:gd name="connsiteX165" fmla="*/ 2808533 w 4162401"/>
                <a:gd name="connsiteY165" fmla="*/ 4006647 h 8346397"/>
                <a:gd name="connsiteX166" fmla="*/ 2860921 w 4162401"/>
                <a:gd name="connsiteY166" fmla="*/ 4075703 h 8346397"/>
                <a:gd name="connsiteX167" fmla="*/ 2946646 w 4162401"/>
                <a:gd name="connsiteY167" fmla="*/ 4130472 h 8346397"/>
                <a:gd name="connsiteX168" fmla="*/ 2999033 w 4162401"/>
                <a:gd name="connsiteY168" fmla="*/ 4163809 h 8346397"/>
                <a:gd name="connsiteX169" fmla="*/ 2870446 w 4162401"/>
                <a:gd name="connsiteY169" fmla="*/ 4256678 h 8346397"/>
                <a:gd name="connsiteX170" fmla="*/ 2868064 w 4162401"/>
                <a:gd name="connsiteY170" fmla="*/ 4311446 h 8346397"/>
                <a:gd name="connsiteX171" fmla="*/ 2970458 w 4162401"/>
                <a:gd name="connsiteY171" fmla="*/ 4428128 h 8346397"/>
                <a:gd name="connsiteX172" fmla="*/ 3065708 w 4162401"/>
                <a:gd name="connsiteY172" fmla="*/ 4490040 h 8346397"/>
                <a:gd name="connsiteX173" fmla="*/ 3096665 w 4162401"/>
                <a:gd name="connsiteY173" fmla="*/ 4528140 h 8346397"/>
                <a:gd name="connsiteX174" fmla="*/ 3082377 w 4162401"/>
                <a:gd name="connsiteY174" fmla="*/ 4609103 h 8346397"/>
                <a:gd name="connsiteX175" fmla="*/ 3077615 w 4162401"/>
                <a:gd name="connsiteY175" fmla="*/ 4692447 h 8346397"/>
                <a:gd name="connsiteX176" fmla="*/ 3034752 w 4162401"/>
                <a:gd name="connsiteY176" fmla="*/ 4701972 h 8346397"/>
                <a:gd name="connsiteX177" fmla="*/ 3008558 w 4162401"/>
                <a:gd name="connsiteY177" fmla="*/ 4718640 h 8346397"/>
                <a:gd name="connsiteX178" fmla="*/ 3053802 w 4162401"/>
                <a:gd name="connsiteY178" fmla="*/ 4795632 h 8346397"/>
                <a:gd name="connsiteX179" fmla="*/ 3037133 w 4162401"/>
                <a:gd name="connsiteY179" fmla="*/ 4868659 h 8346397"/>
                <a:gd name="connsiteX180" fmla="*/ 3020465 w 4162401"/>
                <a:gd name="connsiteY180" fmla="*/ 5004390 h 8346397"/>
                <a:gd name="connsiteX181" fmla="*/ 2982365 w 4162401"/>
                <a:gd name="connsiteY181" fmla="*/ 5044872 h 8346397"/>
                <a:gd name="connsiteX182" fmla="*/ 2965696 w 4162401"/>
                <a:gd name="connsiteY182" fmla="*/ 5166315 h 8346397"/>
                <a:gd name="connsiteX183" fmla="*/ 2937121 w 4162401"/>
                <a:gd name="connsiteY183" fmla="*/ 5285378 h 8346397"/>
                <a:gd name="connsiteX184" fmla="*/ 2989508 w 4162401"/>
                <a:gd name="connsiteY184" fmla="*/ 5302047 h 8346397"/>
                <a:gd name="connsiteX185" fmla="*/ 2987127 w 4162401"/>
                <a:gd name="connsiteY185" fmla="*/ 5347290 h 8346397"/>
                <a:gd name="connsiteX186" fmla="*/ 2984746 w 4162401"/>
                <a:gd name="connsiteY186" fmla="*/ 5402059 h 8346397"/>
                <a:gd name="connsiteX187" fmla="*/ 3041896 w 4162401"/>
                <a:gd name="connsiteY187" fmla="*/ 5471115 h 8346397"/>
                <a:gd name="connsiteX188" fmla="*/ 3089521 w 4162401"/>
                <a:gd name="connsiteY188" fmla="*/ 5597322 h 8346397"/>
                <a:gd name="connsiteX189" fmla="*/ 2996652 w 4162401"/>
                <a:gd name="connsiteY189" fmla="*/ 5887834 h 8346397"/>
                <a:gd name="connsiteX190" fmla="*/ 3018083 w 4162401"/>
                <a:gd name="connsiteY190" fmla="*/ 5942603 h 8346397"/>
                <a:gd name="connsiteX191" fmla="*/ 3044277 w 4162401"/>
                <a:gd name="connsiteY191" fmla="*/ 5994990 h 8346397"/>
                <a:gd name="connsiteX192" fmla="*/ 3049040 w 4162401"/>
                <a:gd name="connsiteY192" fmla="*/ 6099765 h 8346397"/>
                <a:gd name="connsiteX193" fmla="*/ 3028402 w 4162401"/>
                <a:gd name="connsiteY193" fmla="*/ 6195807 h 8346397"/>
                <a:gd name="connsiteX194" fmla="*/ 2956170 w 4162401"/>
                <a:gd name="connsiteY194" fmla="*/ 6259310 h 8346397"/>
                <a:gd name="connsiteX195" fmla="*/ 2920452 w 4162401"/>
                <a:gd name="connsiteY195" fmla="*/ 6240259 h 8346397"/>
                <a:gd name="connsiteX196" fmla="*/ 2849015 w 4162401"/>
                <a:gd name="connsiteY196" fmla="*/ 6252165 h 8346397"/>
                <a:gd name="connsiteX197" fmla="*/ 2713283 w 4162401"/>
                <a:gd name="connsiteY197" fmla="*/ 6364084 h 8346397"/>
                <a:gd name="connsiteX198" fmla="*/ 2606127 w 4162401"/>
                <a:gd name="connsiteY198" fmla="*/ 6349797 h 8346397"/>
                <a:gd name="connsiteX199" fmla="*/ 2575171 w 4162401"/>
                <a:gd name="connsiteY199" fmla="*/ 6378372 h 8346397"/>
                <a:gd name="connsiteX200" fmla="*/ 2508495 w 4162401"/>
                <a:gd name="connsiteY200" fmla="*/ 6423614 h 8346397"/>
                <a:gd name="connsiteX201" fmla="*/ 2391815 w 4162401"/>
                <a:gd name="connsiteY201" fmla="*/ 6411709 h 8346397"/>
                <a:gd name="connsiteX202" fmla="*/ 2368002 w 4162401"/>
                <a:gd name="connsiteY202" fmla="*/ 6528390 h 8346397"/>
                <a:gd name="connsiteX203" fmla="*/ 2363240 w 4162401"/>
                <a:gd name="connsiteY203" fmla="*/ 6564109 h 8346397"/>
                <a:gd name="connsiteX204" fmla="*/ 2339428 w 4162401"/>
                <a:gd name="connsiteY204" fmla="*/ 6583159 h 8346397"/>
                <a:gd name="connsiteX205" fmla="*/ 2141783 w 4162401"/>
                <a:gd name="connsiteY205" fmla="*/ 6535534 h 8346397"/>
                <a:gd name="connsiteX206" fmla="*/ 2103683 w 4162401"/>
                <a:gd name="connsiteY206" fmla="*/ 6587922 h 8346397"/>
                <a:gd name="connsiteX207" fmla="*/ 2072727 w 4162401"/>
                <a:gd name="connsiteY207" fmla="*/ 6683172 h 8346397"/>
                <a:gd name="connsiteX208" fmla="*/ 2039389 w 4162401"/>
                <a:gd name="connsiteY208" fmla="*/ 6747465 h 8346397"/>
                <a:gd name="connsiteX209" fmla="*/ 2051296 w 4162401"/>
                <a:gd name="connsiteY209" fmla="*/ 6809378 h 8346397"/>
                <a:gd name="connsiteX210" fmla="*/ 2184646 w 4162401"/>
                <a:gd name="connsiteY210" fmla="*/ 6921297 h 8346397"/>
                <a:gd name="connsiteX211" fmla="*/ 2253702 w 4162401"/>
                <a:gd name="connsiteY211" fmla="*/ 6954634 h 8346397"/>
                <a:gd name="connsiteX212" fmla="*/ 2237033 w 4162401"/>
                <a:gd name="connsiteY212" fmla="*/ 6978447 h 8346397"/>
                <a:gd name="connsiteX213" fmla="*/ 2201315 w 4162401"/>
                <a:gd name="connsiteY213" fmla="*/ 6997497 h 8346397"/>
                <a:gd name="connsiteX214" fmla="*/ 2234652 w 4162401"/>
                <a:gd name="connsiteY214" fmla="*/ 7073697 h 8346397"/>
                <a:gd name="connsiteX215" fmla="*/ 2203696 w 4162401"/>
                <a:gd name="connsiteY215" fmla="*/ 7095128 h 8346397"/>
                <a:gd name="connsiteX216" fmla="*/ 2098921 w 4162401"/>
                <a:gd name="connsiteY216" fmla="*/ 7033215 h 8346397"/>
                <a:gd name="connsiteX217" fmla="*/ 2056058 w 4162401"/>
                <a:gd name="connsiteY217" fmla="*/ 7059409 h 8346397"/>
                <a:gd name="connsiteX218" fmla="*/ 1996527 w 4162401"/>
                <a:gd name="connsiteY218" fmla="*/ 6957015 h 8346397"/>
                <a:gd name="connsiteX219" fmla="*/ 1879846 w 4162401"/>
                <a:gd name="connsiteY219" fmla="*/ 6983209 h 8346397"/>
                <a:gd name="connsiteX220" fmla="*/ 1815552 w 4162401"/>
                <a:gd name="connsiteY220" fmla="*/ 6987972 h 8346397"/>
                <a:gd name="connsiteX221" fmla="*/ 1765546 w 4162401"/>
                <a:gd name="connsiteY221" fmla="*/ 6983210 h 8346397"/>
                <a:gd name="connsiteX222" fmla="*/ 1708396 w 4162401"/>
                <a:gd name="connsiteY222" fmla="*/ 7028453 h 8346397"/>
                <a:gd name="connsiteX223" fmla="*/ 1529802 w 4162401"/>
                <a:gd name="connsiteY223" fmla="*/ 6987972 h 8346397"/>
                <a:gd name="connsiteX224" fmla="*/ 1553614 w 4162401"/>
                <a:gd name="connsiteY224" fmla="*/ 7114178 h 8346397"/>
                <a:gd name="connsiteX225" fmla="*/ 1477415 w 4162401"/>
                <a:gd name="connsiteY225" fmla="*/ 7159422 h 8346397"/>
                <a:gd name="connsiteX226" fmla="*/ 1415502 w 4162401"/>
                <a:gd name="connsiteY226" fmla="*/ 7226096 h 8346397"/>
                <a:gd name="connsiteX227" fmla="*/ 1265483 w 4162401"/>
                <a:gd name="connsiteY227" fmla="*/ 7218953 h 8346397"/>
                <a:gd name="connsiteX228" fmla="*/ 1213096 w 4162401"/>
                <a:gd name="connsiteY228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5752 w 4162401"/>
                <a:gd name="connsiteY18" fmla="*/ 4042363 h 8346397"/>
                <a:gd name="connsiteX19" fmla="*/ 3263352 w 4162401"/>
                <a:gd name="connsiteY19" fmla="*/ 3978070 h 8346397"/>
                <a:gd name="connsiteX20" fmla="*/ 3215727 w 4162401"/>
                <a:gd name="connsiteY20" fmla="*/ 3963782 h 8346397"/>
                <a:gd name="connsiteX21" fmla="*/ 3227633 w 4162401"/>
                <a:gd name="connsiteY21" fmla="*/ 3937588 h 8346397"/>
                <a:gd name="connsiteX22" fmla="*/ 3275259 w 4162401"/>
                <a:gd name="connsiteY22" fmla="*/ 3913776 h 8346397"/>
                <a:gd name="connsiteX23" fmla="*/ 3127621 w 4162401"/>
                <a:gd name="connsiteY23" fmla="*/ 3851863 h 8346397"/>
                <a:gd name="connsiteX24" fmla="*/ 2996652 w 4162401"/>
                <a:gd name="connsiteY24" fmla="*/ 3739945 h 8346397"/>
                <a:gd name="connsiteX25" fmla="*/ 2591839 w 4162401"/>
                <a:gd name="connsiteY25" fmla="*/ 3354183 h 8346397"/>
                <a:gd name="connsiteX26" fmla="*/ 2468015 w 4162401"/>
                <a:gd name="connsiteY26" fmla="*/ 3049382 h 8346397"/>
                <a:gd name="connsiteX27" fmla="*/ 2432296 w 4162401"/>
                <a:gd name="connsiteY27" fmla="*/ 2961276 h 8346397"/>
                <a:gd name="connsiteX28" fmla="*/ 2387052 w 4162401"/>
                <a:gd name="connsiteY28" fmla="*/ 2954132 h 8346397"/>
                <a:gd name="connsiteX29" fmla="*/ 2365621 w 4162401"/>
                <a:gd name="connsiteY29" fmla="*/ 2958895 h 8346397"/>
                <a:gd name="connsiteX30" fmla="*/ 2315615 w 4162401"/>
                <a:gd name="connsiteY30" fmla="*/ 2896982 h 8346397"/>
                <a:gd name="connsiteX31" fmla="*/ 2234652 w 4162401"/>
                <a:gd name="connsiteY31" fmla="*/ 2880313 h 8346397"/>
                <a:gd name="connsiteX32" fmla="*/ 2182265 w 4162401"/>
                <a:gd name="connsiteY32" fmla="*/ 2811257 h 8346397"/>
                <a:gd name="connsiteX33" fmla="*/ 2115590 w 4162401"/>
                <a:gd name="connsiteY33" fmla="*/ 2727913 h 8346397"/>
                <a:gd name="connsiteX34" fmla="*/ 2091777 w 4162401"/>
                <a:gd name="connsiteY34" fmla="*/ 2670763 h 8346397"/>
                <a:gd name="connsiteX35" fmla="*/ 2006845 w 4162401"/>
                <a:gd name="connsiteY35" fmla="*/ 2527095 h 8346397"/>
                <a:gd name="connsiteX36" fmla="*/ 1953665 w 4162401"/>
                <a:gd name="connsiteY36" fmla="*/ 2451688 h 8346397"/>
                <a:gd name="connsiteX37" fmla="*/ 2006052 w 4162401"/>
                <a:gd name="connsiteY37" fmla="*/ 2337388 h 8346397"/>
                <a:gd name="connsiteX38" fmla="*/ 2072727 w 4162401"/>
                <a:gd name="connsiteY38" fmla="*/ 2256426 h 8346397"/>
                <a:gd name="connsiteX39" fmla="*/ 2056058 w 4162401"/>
                <a:gd name="connsiteY39" fmla="*/ 2223088 h 8346397"/>
                <a:gd name="connsiteX40" fmla="*/ 2067965 w 4162401"/>
                <a:gd name="connsiteY40" fmla="*/ 2130220 h 8346397"/>
                <a:gd name="connsiteX41" fmla="*/ 2137021 w 4162401"/>
                <a:gd name="connsiteY41" fmla="*/ 1992107 h 8346397"/>
                <a:gd name="connsiteX42" fmla="*/ 2165596 w 4162401"/>
                <a:gd name="connsiteY42" fmla="*/ 1944482 h 8346397"/>
                <a:gd name="connsiteX43" fmla="*/ 2203696 w 4162401"/>
                <a:gd name="connsiteY43" fmla="*/ 1937338 h 8346397"/>
                <a:gd name="connsiteX44" fmla="*/ 2198933 w 4162401"/>
                <a:gd name="connsiteY44" fmla="*/ 1906382 h 8346397"/>
                <a:gd name="connsiteX45" fmla="*/ 2406102 w 4162401"/>
                <a:gd name="connsiteY45" fmla="*/ 1782557 h 8346397"/>
                <a:gd name="connsiteX46" fmla="*/ 2494208 w 4162401"/>
                <a:gd name="connsiteY46" fmla="*/ 1715882 h 8346397"/>
                <a:gd name="connsiteX47" fmla="*/ 2513258 w 4162401"/>
                <a:gd name="connsiteY47" fmla="*/ 1630157 h 8346397"/>
                <a:gd name="connsiteX48" fmla="*/ 2522784 w 4162401"/>
                <a:gd name="connsiteY48" fmla="*/ 1584913 h 8346397"/>
                <a:gd name="connsiteX49" fmla="*/ 2577552 w 4162401"/>
                <a:gd name="connsiteY49" fmla="*/ 1527763 h 8346397"/>
                <a:gd name="connsiteX50" fmla="*/ 2606127 w 4162401"/>
                <a:gd name="connsiteY50" fmla="*/ 1499188 h 8346397"/>
                <a:gd name="connsiteX51" fmla="*/ 2634702 w 4162401"/>
                <a:gd name="connsiteY51" fmla="*/ 1492045 h 8346397"/>
                <a:gd name="connsiteX52" fmla="*/ 2672802 w 4162401"/>
                <a:gd name="connsiteY52" fmla="*/ 1368220 h 8346397"/>
                <a:gd name="connsiteX53" fmla="*/ 2806153 w 4162401"/>
                <a:gd name="connsiteY53" fmla="*/ 1334883 h 8346397"/>
                <a:gd name="connsiteX54" fmla="*/ 2944265 w 4162401"/>
                <a:gd name="connsiteY54" fmla="*/ 1325357 h 8346397"/>
                <a:gd name="connsiteX55" fmla="*/ 2968077 w 4162401"/>
                <a:gd name="connsiteY55" fmla="*/ 1206295 h 8346397"/>
                <a:gd name="connsiteX56" fmla="*/ 3049040 w 4162401"/>
                <a:gd name="connsiteY56" fmla="*/ 1169783 h 8346397"/>
                <a:gd name="connsiteX57" fmla="*/ 3153814 w 4162401"/>
                <a:gd name="connsiteY57" fmla="*/ 1125332 h 8346397"/>
                <a:gd name="connsiteX58" fmla="*/ 3225252 w 4162401"/>
                <a:gd name="connsiteY58" fmla="*/ 1049132 h 8346397"/>
                <a:gd name="connsiteX59" fmla="*/ 3310977 w 4162401"/>
                <a:gd name="connsiteY59" fmla="*/ 996745 h 8346397"/>
                <a:gd name="connsiteX60" fmla="*/ 3056977 w 4162401"/>
                <a:gd name="connsiteY60" fmla="*/ 982457 h 8346397"/>
                <a:gd name="connsiteX61" fmla="*/ 2958552 w 4162401"/>
                <a:gd name="connsiteY61" fmla="*/ 976107 h 8346397"/>
                <a:gd name="connsiteX62" fmla="*/ 2926802 w 4162401"/>
                <a:gd name="connsiteY62" fmla="*/ 906257 h 8346397"/>
                <a:gd name="connsiteX63" fmla="*/ 2866477 w 4162401"/>
                <a:gd name="connsiteY63" fmla="*/ 893559 h 8346397"/>
                <a:gd name="connsiteX64" fmla="*/ 2799802 w 4162401"/>
                <a:gd name="connsiteY64" fmla="*/ 874507 h 8346397"/>
                <a:gd name="connsiteX65" fmla="*/ 2761702 w 4162401"/>
                <a:gd name="connsiteY65" fmla="*/ 807832 h 8346397"/>
                <a:gd name="connsiteX66" fmla="*/ 2609302 w 4162401"/>
                <a:gd name="connsiteY66" fmla="*/ 760207 h 8346397"/>
                <a:gd name="connsiteX67" fmla="*/ 2580727 w 4162401"/>
                <a:gd name="connsiteY67" fmla="*/ 604632 h 8346397"/>
                <a:gd name="connsiteX68" fmla="*/ 2526752 w 4162401"/>
                <a:gd name="connsiteY68" fmla="*/ 531609 h 8346397"/>
                <a:gd name="connsiteX69" fmla="*/ 2596602 w 4162401"/>
                <a:gd name="connsiteY69" fmla="*/ 407782 h 8346397"/>
                <a:gd name="connsiteX70" fmla="*/ 2629939 w 4162401"/>
                <a:gd name="connsiteY70" fmla="*/ 310947 h 8346397"/>
                <a:gd name="connsiteX71" fmla="*/ 2517227 w 4162401"/>
                <a:gd name="connsiteY71" fmla="*/ 239507 h 8346397"/>
                <a:gd name="connsiteX72" fmla="*/ 2402927 w 4162401"/>
                <a:gd name="connsiteY72" fmla="*/ 271257 h 8346397"/>
                <a:gd name="connsiteX73" fmla="*/ 2275927 w 4162401"/>
                <a:gd name="connsiteY73" fmla="*/ 198232 h 8346397"/>
                <a:gd name="connsiteX74" fmla="*/ 2133052 w 4162401"/>
                <a:gd name="connsiteY74" fmla="*/ 233157 h 8346397"/>
                <a:gd name="connsiteX75" fmla="*/ 1913977 w 4162401"/>
                <a:gd name="connsiteY75" fmla="*/ 36309 h 8346397"/>
                <a:gd name="connsiteX76" fmla="*/ 1777452 w 4162401"/>
                <a:gd name="connsiteY76" fmla="*/ 13289 h 8346397"/>
                <a:gd name="connsiteX77" fmla="*/ 1703633 w 4162401"/>
                <a:gd name="connsiteY77" fmla="*/ 41864 h 8346397"/>
                <a:gd name="connsiteX78" fmla="*/ 1615527 w 4162401"/>
                <a:gd name="connsiteY78" fmla="*/ 75203 h 8346397"/>
                <a:gd name="connsiteX79" fmla="*/ 1515515 w 4162401"/>
                <a:gd name="connsiteY79" fmla="*/ 129971 h 8346397"/>
                <a:gd name="connsiteX80" fmla="*/ 1525040 w 4162401"/>
                <a:gd name="connsiteY80" fmla="*/ 194264 h 8346397"/>
                <a:gd name="connsiteX81" fmla="*/ 1505990 w 4162401"/>
                <a:gd name="connsiteY81" fmla="*/ 251415 h 8346397"/>
                <a:gd name="connsiteX82" fmla="*/ 1413121 w 4162401"/>
                <a:gd name="connsiteY82" fmla="*/ 270464 h 8346397"/>
                <a:gd name="connsiteX83" fmla="*/ 1339302 w 4162401"/>
                <a:gd name="connsiteY83" fmla="*/ 306184 h 8346397"/>
                <a:gd name="connsiteX84" fmla="*/ 1260721 w 4162401"/>
                <a:gd name="connsiteY84" fmla="*/ 346665 h 8346397"/>
                <a:gd name="connsiteX85" fmla="*/ 1191665 w 4162401"/>
                <a:gd name="connsiteY85" fmla="*/ 272847 h 8346397"/>
                <a:gd name="connsiteX86" fmla="*/ 1082127 w 4162401"/>
                <a:gd name="connsiteY86" fmla="*/ 353809 h 8346397"/>
                <a:gd name="connsiteX87" fmla="*/ 1020215 w 4162401"/>
                <a:gd name="connsiteY87" fmla="*/ 420484 h 8346397"/>
                <a:gd name="connsiteX88" fmla="*/ 858290 w 4162401"/>
                <a:gd name="connsiteY88" fmla="*/ 301422 h 8346397"/>
                <a:gd name="connsiteX89" fmla="*/ 796377 w 4162401"/>
                <a:gd name="connsiteY89" fmla="*/ 406196 h 8346397"/>
                <a:gd name="connsiteX90" fmla="*/ 755896 w 4162401"/>
                <a:gd name="connsiteY90" fmla="*/ 341903 h 8346397"/>
                <a:gd name="connsiteX91" fmla="*/ 689221 w 4162401"/>
                <a:gd name="connsiteY91" fmla="*/ 270465 h 8346397"/>
                <a:gd name="connsiteX92" fmla="*/ 667790 w 4162401"/>
                <a:gd name="connsiteY92" fmla="*/ 313328 h 8346397"/>
                <a:gd name="connsiteX93" fmla="*/ 620165 w 4162401"/>
                <a:gd name="connsiteY93" fmla="*/ 382384 h 8346397"/>
                <a:gd name="connsiteX94" fmla="*/ 589208 w 4162401"/>
                <a:gd name="connsiteY94" fmla="*/ 396672 h 8346397"/>
                <a:gd name="connsiteX95" fmla="*/ 498721 w 4162401"/>
                <a:gd name="connsiteY95" fmla="*/ 482397 h 8346397"/>
                <a:gd name="connsiteX96" fmla="*/ 396327 w 4162401"/>
                <a:gd name="connsiteY96" fmla="*/ 380003 h 8346397"/>
                <a:gd name="connsiteX97" fmla="*/ 243927 w 4162401"/>
                <a:gd name="connsiteY97" fmla="*/ 294278 h 8346397"/>
                <a:gd name="connsiteX98" fmla="*/ 174871 w 4162401"/>
                <a:gd name="connsiteY98" fmla="*/ 327615 h 8346397"/>
                <a:gd name="connsiteX99" fmla="*/ 127246 w 4162401"/>
                <a:gd name="connsiteY99" fmla="*/ 410959 h 8346397"/>
                <a:gd name="connsiteX100" fmla="*/ 43902 w 4162401"/>
                <a:gd name="connsiteY100" fmla="*/ 472872 h 8346397"/>
                <a:gd name="connsiteX101" fmla="*/ 8183 w 4162401"/>
                <a:gd name="connsiteY101" fmla="*/ 484778 h 8346397"/>
                <a:gd name="connsiteX102" fmla="*/ 198683 w 4162401"/>
                <a:gd name="connsiteY102" fmla="*/ 689565 h 8346397"/>
                <a:gd name="connsiteX103" fmla="*/ 265359 w 4162401"/>
                <a:gd name="connsiteY103" fmla="*/ 706234 h 8346397"/>
                <a:gd name="connsiteX104" fmla="*/ 298697 w 4162401"/>
                <a:gd name="connsiteY104" fmla="*/ 730047 h 8346397"/>
                <a:gd name="connsiteX105" fmla="*/ 296315 w 4162401"/>
                <a:gd name="connsiteY105" fmla="*/ 901496 h 8346397"/>
                <a:gd name="connsiteX106" fmla="*/ 362990 w 4162401"/>
                <a:gd name="connsiteY106" fmla="*/ 906259 h 8346397"/>
                <a:gd name="connsiteX107" fmla="*/ 401090 w 4162401"/>
                <a:gd name="connsiteY107" fmla="*/ 856253 h 8346397"/>
                <a:gd name="connsiteX108" fmla="*/ 482052 w 4162401"/>
                <a:gd name="connsiteY108" fmla="*/ 894353 h 8346397"/>
                <a:gd name="connsiteX109" fmla="*/ 420140 w 4162401"/>
                <a:gd name="connsiteY109" fmla="*/ 1039609 h 8346397"/>
                <a:gd name="connsiteX110" fmla="*/ 434427 w 4162401"/>
                <a:gd name="connsiteY110" fmla="*/ 1087234 h 8346397"/>
                <a:gd name="connsiteX111" fmla="*/ 379658 w 4162401"/>
                <a:gd name="connsiteY111" fmla="*/ 1139622 h 8346397"/>
                <a:gd name="connsiteX112" fmla="*/ 415377 w 4162401"/>
                <a:gd name="connsiteY112" fmla="*/ 1168196 h 8346397"/>
                <a:gd name="connsiteX113" fmla="*/ 486815 w 4162401"/>
                <a:gd name="connsiteY113" fmla="*/ 1256303 h 8346397"/>
                <a:gd name="connsiteX114" fmla="*/ 527296 w 4162401"/>
                <a:gd name="connsiteY114" fmla="*/ 1344409 h 8346397"/>
                <a:gd name="connsiteX115" fmla="*/ 636833 w 4162401"/>
                <a:gd name="connsiteY115" fmla="*/ 1396797 h 8346397"/>
                <a:gd name="connsiteX116" fmla="*/ 746371 w 4162401"/>
                <a:gd name="connsiteY116" fmla="*/ 1420609 h 8346397"/>
                <a:gd name="connsiteX117" fmla="*/ 829715 w 4162401"/>
                <a:gd name="connsiteY117" fmla="*/ 1468234 h 8346397"/>
                <a:gd name="connsiteX118" fmla="*/ 913058 w 4162401"/>
                <a:gd name="connsiteY118" fmla="*/ 1442040 h 8346397"/>
                <a:gd name="connsiteX119" fmla="*/ 994021 w 4162401"/>
                <a:gd name="connsiteY119" fmla="*/ 1368222 h 8346397"/>
                <a:gd name="connsiteX120" fmla="*/ 1103558 w 4162401"/>
                <a:gd name="connsiteY120" fmla="*/ 1351553 h 8346397"/>
                <a:gd name="connsiteX121" fmla="*/ 1170233 w 4162401"/>
                <a:gd name="connsiteY121" fmla="*/ 1356315 h 8346397"/>
                <a:gd name="connsiteX122" fmla="*/ 1329777 w 4162401"/>
                <a:gd name="connsiteY122" fmla="*/ 1465853 h 8346397"/>
                <a:gd name="connsiteX123" fmla="*/ 1389308 w 4162401"/>
                <a:gd name="connsiteY123" fmla="*/ 1494428 h 8346397"/>
                <a:gd name="connsiteX124" fmla="*/ 1260721 w 4162401"/>
                <a:gd name="connsiteY124" fmla="*/ 1596822 h 8346397"/>
                <a:gd name="connsiteX125" fmla="*/ 1263102 w 4162401"/>
                <a:gd name="connsiteY125" fmla="*/ 1661115 h 8346397"/>
                <a:gd name="connsiteX126" fmla="*/ 1425027 w 4162401"/>
                <a:gd name="connsiteY126" fmla="*/ 1613490 h 8346397"/>
                <a:gd name="connsiteX127" fmla="*/ 1386927 w 4162401"/>
                <a:gd name="connsiteY127" fmla="*/ 1677784 h 8346397"/>
                <a:gd name="connsiteX128" fmla="*/ 1405977 w 4162401"/>
                <a:gd name="connsiteY128" fmla="*/ 1751603 h 8346397"/>
                <a:gd name="connsiteX129" fmla="*/ 1517896 w 4162401"/>
                <a:gd name="connsiteY129" fmla="*/ 1787322 h 8346397"/>
                <a:gd name="connsiteX130" fmla="*/ 1591715 w 4162401"/>
                <a:gd name="connsiteY130" fmla="*/ 1803990 h 8346397"/>
                <a:gd name="connsiteX131" fmla="*/ 1501227 w 4162401"/>
                <a:gd name="connsiteY131" fmla="*/ 1934959 h 8346397"/>
                <a:gd name="connsiteX132" fmla="*/ 1494083 w 4162401"/>
                <a:gd name="connsiteY132" fmla="*/ 1984965 h 8346397"/>
                <a:gd name="connsiteX133" fmla="*/ 1422646 w 4162401"/>
                <a:gd name="connsiteY133" fmla="*/ 2020684 h 8346397"/>
                <a:gd name="connsiteX134" fmla="*/ 1391690 w 4162401"/>
                <a:gd name="connsiteY134" fmla="*/ 2082597 h 8346397"/>
                <a:gd name="connsiteX135" fmla="*/ 1260721 w 4162401"/>
                <a:gd name="connsiteY135" fmla="*/ 2056403 h 8346397"/>
                <a:gd name="connsiteX136" fmla="*/ 1139277 w 4162401"/>
                <a:gd name="connsiteY136" fmla="*/ 2056402 h 8346397"/>
                <a:gd name="connsiteX137" fmla="*/ 1072602 w 4162401"/>
                <a:gd name="connsiteY137" fmla="*/ 2084978 h 8346397"/>
                <a:gd name="connsiteX138" fmla="*/ 1065458 w 4162401"/>
                <a:gd name="connsiteY138" fmla="*/ 2184990 h 8346397"/>
                <a:gd name="connsiteX139" fmla="*/ 977352 w 4162401"/>
                <a:gd name="connsiteY139" fmla="*/ 2273097 h 8346397"/>
                <a:gd name="connsiteX140" fmla="*/ 1120227 w 4162401"/>
                <a:gd name="connsiteY140" fmla="*/ 2335009 h 8346397"/>
                <a:gd name="connsiteX141" fmla="*/ 1170234 w 4162401"/>
                <a:gd name="connsiteY141" fmla="*/ 2370727 h 8346397"/>
                <a:gd name="connsiteX142" fmla="*/ 1222621 w 4162401"/>
                <a:gd name="connsiteY142" fmla="*/ 2387397 h 8346397"/>
                <a:gd name="connsiteX143" fmla="*/ 1272627 w 4162401"/>
                <a:gd name="connsiteY143" fmla="*/ 2437403 h 8346397"/>
                <a:gd name="connsiteX144" fmla="*/ 1329777 w 4162401"/>
                <a:gd name="connsiteY144" fmla="*/ 2458834 h 8346397"/>
                <a:gd name="connsiteX145" fmla="*/ 1422646 w 4162401"/>
                <a:gd name="connsiteY145" fmla="*/ 2535034 h 8346397"/>
                <a:gd name="connsiteX146" fmla="*/ 1508371 w 4162401"/>
                <a:gd name="connsiteY146" fmla="*/ 2568373 h 8346397"/>
                <a:gd name="connsiteX147" fmla="*/ 1641721 w 4162401"/>
                <a:gd name="connsiteY147" fmla="*/ 2716009 h 8346397"/>
                <a:gd name="connsiteX148" fmla="*/ 1725065 w 4162401"/>
                <a:gd name="connsiteY148" fmla="*/ 2870790 h 8346397"/>
                <a:gd name="connsiteX149" fmla="*/ 1850477 w 4162401"/>
                <a:gd name="connsiteY149" fmla="*/ 2931907 h 8346397"/>
                <a:gd name="connsiteX150" fmla="*/ 1896514 w 4162401"/>
                <a:gd name="connsiteY150" fmla="*/ 2977947 h 8346397"/>
                <a:gd name="connsiteX151" fmla="*/ 1927471 w 4162401"/>
                <a:gd name="connsiteY151" fmla="*/ 3082722 h 8346397"/>
                <a:gd name="connsiteX152" fmla="*/ 1989383 w 4162401"/>
                <a:gd name="connsiteY152" fmla="*/ 3185115 h 8346397"/>
                <a:gd name="connsiteX153" fmla="*/ 2051296 w 4162401"/>
                <a:gd name="connsiteY153" fmla="*/ 3223215 h 8346397"/>
                <a:gd name="connsiteX154" fmla="*/ 2182265 w 4162401"/>
                <a:gd name="connsiteY154" fmla="*/ 3370853 h 8346397"/>
                <a:gd name="connsiteX155" fmla="*/ 2325139 w 4162401"/>
                <a:gd name="connsiteY155" fmla="*/ 3447053 h 8346397"/>
                <a:gd name="connsiteX156" fmla="*/ 2384671 w 4162401"/>
                <a:gd name="connsiteY156" fmla="*/ 3532778 h 8346397"/>
                <a:gd name="connsiteX157" fmla="*/ 2432296 w 4162401"/>
                <a:gd name="connsiteY157" fmla="*/ 3599453 h 8346397"/>
                <a:gd name="connsiteX158" fmla="*/ 2479921 w 4162401"/>
                <a:gd name="connsiteY158" fmla="*/ 3589929 h 8346397"/>
                <a:gd name="connsiteX159" fmla="*/ 2484683 w 4162401"/>
                <a:gd name="connsiteY159" fmla="*/ 3742328 h 8346397"/>
                <a:gd name="connsiteX160" fmla="*/ 2537071 w 4162401"/>
                <a:gd name="connsiteY160" fmla="*/ 3835197 h 8346397"/>
                <a:gd name="connsiteX161" fmla="*/ 2529927 w 4162401"/>
                <a:gd name="connsiteY161" fmla="*/ 3873297 h 8346397"/>
                <a:gd name="connsiteX162" fmla="*/ 2598983 w 4162401"/>
                <a:gd name="connsiteY162" fmla="*/ 3909015 h 8346397"/>
                <a:gd name="connsiteX163" fmla="*/ 2656133 w 4162401"/>
                <a:gd name="connsiteY163" fmla="*/ 3854247 h 8346397"/>
                <a:gd name="connsiteX164" fmla="*/ 2689471 w 4162401"/>
                <a:gd name="connsiteY164" fmla="*/ 3937590 h 8346397"/>
                <a:gd name="connsiteX165" fmla="*/ 2734715 w 4162401"/>
                <a:gd name="connsiteY165" fmla="*/ 3982834 h 8346397"/>
                <a:gd name="connsiteX166" fmla="*/ 2808533 w 4162401"/>
                <a:gd name="connsiteY166" fmla="*/ 4006647 h 8346397"/>
                <a:gd name="connsiteX167" fmla="*/ 2860921 w 4162401"/>
                <a:gd name="connsiteY167" fmla="*/ 4075703 h 8346397"/>
                <a:gd name="connsiteX168" fmla="*/ 2946646 w 4162401"/>
                <a:gd name="connsiteY168" fmla="*/ 4130472 h 8346397"/>
                <a:gd name="connsiteX169" fmla="*/ 2999033 w 4162401"/>
                <a:gd name="connsiteY169" fmla="*/ 4163809 h 8346397"/>
                <a:gd name="connsiteX170" fmla="*/ 2870446 w 4162401"/>
                <a:gd name="connsiteY170" fmla="*/ 4256678 h 8346397"/>
                <a:gd name="connsiteX171" fmla="*/ 2868064 w 4162401"/>
                <a:gd name="connsiteY171" fmla="*/ 4311446 h 8346397"/>
                <a:gd name="connsiteX172" fmla="*/ 2970458 w 4162401"/>
                <a:gd name="connsiteY172" fmla="*/ 4428128 h 8346397"/>
                <a:gd name="connsiteX173" fmla="*/ 3065708 w 4162401"/>
                <a:gd name="connsiteY173" fmla="*/ 4490040 h 8346397"/>
                <a:gd name="connsiteX174" fmla="*/ 3096665 w 4162401"/>
                <a:gd name="connsiteY174" fmla="*/ 4528140 h 8346397"/>
                <a:gd name="connsiteX175" fmla="*/ 3082377 w 4162401"/>
                <a:gd name="connsiteY175" fmla="*/ 4609103 h 8346397"/>
                <a:gd name="connsiteX176" fmla="*/ 3077615 w 4162401"/>
                <a:gd name="connsiteY176" fmla="*/ 4692447 h 8346397"/>
                <a:gd name="connsiteX177" fmla="*/ 3034752 w 4162401"/>
                <a:gd name="connsiteY177" fmla="*/ 4701972 h 8346397"/>
                <a:gd name="connsiteX178" fmla="*/ 3008558 w 4162401"/>
                <a:gd name="connsiteY178" fmla="*/ 4718640 h 8346397"/>
                <a:gd name="connsiteX179" fmla="*/ 3053802 w 4162401"/>
                <a:gd name="connsiteY179" fmla="*/ 4795632 h 8346397"/>
                <a:gd name="connsiteX180" fmla="*/ 3037133 w 4162401"/>
                <a:gd name="connsiteY180" fmla="*/ 4868659 h 8346397"/>
                <a:gd name="connsiteX181" fmla="*/ 3020465 w 4162401"/>
                <a:gd name="connsiteY181" fmla="*/ 5004390 h 8346397"/>
                <a:gd name="connsiteX182" fmla="*/ 2982365 w 4162401"/>
                <a:gd name="connsiteY182" fmla="*/ 5044872 h 8346397"/>
                <a:gd name="connsiteX183" fmla="*/ 2965696 w 4162401"/>
                <a:gd name="connsiteY183" fmla="*/ 5166315 h 8346397"/>
                <a:gd name="connsiteX184" fmla="*/ 2937121 w 4162401"/>
                <a:gd name="connsiteY184" fmla="*/ 5285378 h 8346397"/>
                <a:gd name="connsiteX185" fmla="*/ 2989508 w 4162401"/>
                <a:gd name="connsiteY185" fmla="*/ 5302047 h 8346397"/>
                <a:gd name="connsiteX186" fmla="*/ 2987127 w 4162401"/>
                <a:gd name="connsiteY186" fmla="*/ 5347290 h 8346397"/>
                <a:gd name="connsiteX187" fmla="*/ 2984746 w 4162401"/>
                <a:gd name="connsiteY187" fmla="*/ 5402059 h 8346397"/>
                <a:gd name="connsiteX188" fmla="*/ 3041896 w 4162401"/>
                <a:gd name="connsiteY188" fmla="*/ 5471115 h 8346397"/>
                <a:gd name="connsiteX189" fmla="*/ 3089521 w 4162401"/>
                <a:gd name="connsiteY189" fmla="*/ 5597322 h 8346397"/>
                <a:gd name="connsiteX190" fmla="*/ 2996652 w 4162401"/>
                <a:gd name="connsiteY190" fmla="*/ 5887834 h 8346397"/>
                <a:gd name="connsiteX191" fmla="*/ 3018083 w 4162401"/>
                <a:gd name="connsiteY191" fmla="*/ 5942603 h 8346397"/>
                <a:gd name="connsiteX192" fmla="*/ 3044277 w 4162401"/>
                <a:gd name="connsiteY192" fmla="*/ 5994990 h 8346397"/>
                <a:gd name="connsiteX193" fmla="*/ 3049040 w 4162401"/>
                <a:gd name="connsiteY193" fmla="*/ 6099765 h 8346397"/>
                <a:gd name="connsiteX194" fmla="*/ 3028402 w 4162401"/>
                <a:gd name="connsiteY194" fmla="*/ 6195807 h 8346397"/>
                <a:gd name="connsiteX195" fmla="*/ 2956170 w 4162401"/>
                <a:gd name="connsiteY195" fmla="*/ 6259310 h 8346397"/>
                <a:gd name="connsiteX196" fmla="*/ 2920452 w 4162401"/>
                <a:gd name="connsiteY196" fmla="*/ 6240259 h 8346397"/>
                <a:gd name="connsiteX197" fmla="*/ 2849015 w 4162401"/>
                <a:gd name="connsiteY197" fmla="*/ 6252165 h 8346397"/>
                <a:gd name="connsiteX198" fmla="*/ 2713283 w 4162401"/>
                <a:gd name="connsiteY198" fmla="*/ 6364084 h 8346397"/>
                <a:gd name="connsiteX199" fmla="*/ 2606127 w 4162401"/>
                <a:gd name="connsiteY199" fmla="*/ 6349797 h 8346397"/>
                <a:gd name="connsiteX200" fmla="*/ 2575171 w 4162401"/>
                <a:gd name="connsiteY200" fmla="*/ 6378372 h 8346397"/>
                <a:gd name="connsiteX201" fmla="*/ 2508495 w 4162401"/>
                <a:gd name="connsiteY201" fmla="*/ 6423614 h 8346397"/>
                <a:gd name="connsiteX202" fmla="*/ 2391815 w 4162401"/>
                <a:gd name="connsiteY202" fmla="*/ 6411709 h 8346397"/>
                <a:gd name="connsiteX203" fmla="*/ 2368002 w 4162401"/>
                <a:gd name="connsiteY203" fmla="*/ 6528390 h 8346397"/>
                <a:gd name="connsiteX204" fmla="*/ 2363240 w 4162401"/>
                <a:gd name="connsiteY204" fmla="*/ 6564109 h 8346397"/>
                <a:gd name="connsiteX205" fmla="*/ 2339428 w 4162401"/>
                <a:gd name="connsiteY205" fmla="*/ 6583159 h 8346397"/>
                <a:gd name="connsiteX206" fmla="*/ 2141783 w 4162401"/>
                <a:gd name="connsiteY206" fmla="*/ 6535534 h 8346397"/>
                <a:gd name="connsiteX207" fmla="*/ 2103683 w 4162401"/>
                <a:gd name="connsiteY207" fmla="*/ 6587922 h 8346397"/>
                <a:gd name="connsiteX208" fmla="*/ 2072727 w 4162401"/>
                <a:gd name="connsiteY208" fmla="*/ 6683172 h 8346397"/>
                <a:gd name="connsiteX209" fmla="*/ 2039389 w 4162401"/>
                <a:gd name="connsiteY209" fmla="*/ 6747465 h 8346397"/>
                <a:gd name="connsiteX210" fmla="*/ 2051296 w 4162401"/>
                <a:gd name="connsiteY210" fmla="*/ 6809378 h 8346397"/>
                <a:gd name="connsiteX211" fmla="*/ 2184646 w 4162401"/>
                <a:gd name="connsiteY211" fmla="*/ 6921297 h 8346397"/>
                <a:gd name="connsiteX212" fmla="*/ 2253702 w 4162401"/>
                <a:gd name="connsiteY212" fmla="*/ 6954634 h 8346397"/>
                <a:gd name="connsiteX213" fmla="*/ 2237033 w 4162401"/>
                <a:gd name="connsiteY213" fmla="*/ 6978447 h 8346397"/>
                <a:gd name="connsiteX214" fmla="*/ 2201315 w 4162401"/>
                <a:gd name="connsiteY214" fmla="*/ 6997497 h 8346397"/>
                <a:gd name="connsiteX215" fmla="*/ 2234652 w 4162401"/>
                <a:gd name="connsiteY215" fmla="*/ 7073697 h 8346397"/>
                <a:gd name="connsiteX216" fmla="*/ 2203696 w 4162401"/>
                <a:gd name="connsiteY216" fmla="*/ 7095128 h 8346397"/>
                <a:gd name="connsiteX217" fmla="*/ 2098921 w 4162401"/>
                <a:gd name="connsiteY217" fmla="*/ 7033215 h 8346397"/>
                <a:gd name="connsiteX218" fmla="*/ 2056058 w 4162401"/>
                <a:gd name="connsiteY218" fmla="*/ 7059409 h 8346397"/>
                <a:gd name="connsiteX219" fmla="*/ 1996527 w 4162401"/>
                <a:gd name="connsiteY219" fmla="*/ 6957015 h 8346397"/>
                <a:gd name="connsiteX220" fmla="*/ 1879846 w 4162401"/>
                <a:gd name="connsiteY220" fmla="*/ 6983209 h 8346397"/>
                <a:gd name="connsiteX221" fmla="*/ 1815552 w 4162401"/>
                <a:gd name="connsiteY221" fmla="*/ 6987972 h 8346397"/>
                <a:gd name="connsiteX222" fmla="*/ 1765546 w 4162401"/>
                <a:gd name="connsiteY222" fmla="*/ 6983210 h 8346397"/>
                <a:gd name="connsiteX223" fmla="*/ 1708396 w 4162401"/>
                <a:gd name="connsiteY223" fmla="*/ 7028453 h 8346397"/>
                <a:gd name="connsiteX224" fmla="*/ 1529802 w 4162401"/>
                <a:gd name="connsiteY224" fmla="*/ 6987972 h 8346397"/>
                <a:gd name="connsiteX225" fmla="*/ 1553614 w 4162401"/>
                <a:gd name="connsiteY225" fmla="*/ 7114178 h 8346397"/>
                <a:gd name="connsiteX226" fmla="*/ 1477415 w 4162401"/>
                <a:gd name="connsiteY226" fmla="*/ 7159422 h 8346397"/>
                <a:gd name="connsiteX227" fmla="*/ 1415502 w 4162401"/>
                <a:gd name="connsiteY227" fmla="*/ 7226096 h 8346397"/>
                <a:gd name="connsiteX228" fmla="*/ 1265483 w 4162401"/>
                <a:gd name="connsiteY228" fmla="*/ 7218953 h 8346397"/>
                <a:gd name="connsiteX229" fmla="*/ 1213096 w 4162401"/>
                <a:gd name="connsiteY229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263352 w 4162401"/>
                <a:gd name="connsiteY20" fmla="*/ 3978070 h 8346397"/>
                <a:gd name="connsiteX21" fmla="*/ 3215727 w 4162401"/>
                <a:gd name="connsiteY21" fmla="*/ 3963782 h 8346397"/>
                <a:gd name="connsiteX22" fmla="*/ 3227633 w 4162401"/>
                <a:gd name="connsiteY22" fmla="*/ 3937588 h 8346397"/>
                <a:gd name="connsiteX23" fmla="*/ 3275259 w 4162401"/>
                <a:gd name="connsiteY23" fmla="*/ 3913776 h 8346397"/>
                <a:gd name="connsiteX24" fmla="*/ 3127621 w 4162401"/>
                <a:gd name="connsiteY24" fmla="*/ 3851863 h 8346397"/>
                <a:gd name="connsiteX25" fmla="*/ 2996652 w 4162401"/>
                <a:gd name="connsiteY25" fmla="*/ 3739945 h 8346397"/>
                <a:gd name="connsiteX26" fmla="*/ 2591839 w 4162401"/>
                <a:gd name="connsiteY26" fmla="*/ 3354183 h 8346397"/>
                <a:gd name="connsiteX27" fmla="*/ 2468015 w 4162401"/>
                <a:gd name="connsiteY27" fmla="*/ 3049382 h 8346397"/>
                <a:gd name="connsiteX28" fmla="*/ 2432296 w 4162401"/>
                <a:gd name="connsiteY28" fmla="*/ 2961276 h 8346397"/>
                <a:gd name="connsiteX29" fmla="*/ 2387052 w 4162401"/>
                <a:gd name="connsiteY29" fmla="*/ 2954132 h 8346397"/>
                <a:gd name="connsiteX30" fmla="*/ 2365621 w 4162401"/>
                <a:gd name="connsiteY30" fmla="*/ 2958895 h 8346397"/>
                <a:gd name="connsiteX31" fmla="*/ 2315615 w 4162401"/>
                <a:gd name="connsiteY31" fmla="*/ 2896982 h 8346397"/>
                <a:gd name="connsiteX32" fmla="*/ 2234652 w 4162401"/>
                <a:gd name="connsiteY32" fmla="*/ 2880313 h 8346397"/>
                <a:gd name="connsiteX33" fmla="*/ 2182265 w 4162401"/>
                <a:gd name="connsiteY33" fmla="*/ 2811257 h 8346397"/>
                <a:gd name="connsiteX34" fmla="*/ 2115590 w 4162401"/>
                <a:gd name="connsiteY34" fmla="*/ 2727913 h 8346397"/>
                <a:gd name="connsiteX35" fmla="*/ 2091777 w 4162401"/>
                <a:gd name="connsiteY35" fmla="*/ 2670763 h 8346397"/>
                <a:gd name="connsiteX36" fmla="*/ 2006845 w 4162401"/>
                <a:gd name="connsiteY36" fmla="*/ 2527095 h 8346397"/>
                <a:gd name="connsiteX37" fmla="*/ 1953665 w 4162401"/>
                <a:gd name="connsiteY37" fmla="*/ 2451688 h 8346397"/>
                <a:gd name="connsiteX38" fmla="*/ 2006052 w 4162401"/>
                <a:gd name="connsiteY38" fmla="*/ 2337388 h 8346397"/>
                <a:gd name="connsiteX39" fmla="*/ 2072727 w 4162401"/>
                <a:gd name="connsiteY39" fmla="*/ 2256426 h 8346397"/>
                <a:gd name="connsiteX40" fmla="*/ 2056058 w 4162401"/>
                <a:gd name="connsiteY40" fmla="*/ 2223088 h 8346397"/>
                <a:gd name="connsiteX41" fmla="*/ 2067965 w 4162401"/>
                <a:gd name="connsiteY41" fmla="*/ 2130220 h 8346397"/>
                <a:gd name="connsiteX42" fmla="*/ 2137021 w 4162401"/>
                <a:gd name="connsiteY42" fmla="*/ 1992107 h 8346397"/>
                <a:gd name="connsiteX43" fmla="*/ 2165596 w 4162401"/>
                <a:gd name="connsiteY43" fmla="*/ 1944482 h 8346397"/>
                <a:gd name="connsiteX44" fmla="*/ 2203696 w 4162401"/>
                <a:gd name="connsiteY44" fmla="*/ 1937338 h 8346397"/>
                <a:gd name="connsiteX45" fmla="*/ 2198933 w 4162401"/>
                <a:gd name="connsiteY45" fmla="*/ 1906382 h 8346397"/>
                <a:gd name="connsiteX46" fmla="*/ 2406102 w 4162401"/>
                <a:gd name="connsiteY46" fmla="*/ 1782557 h 8346397"/>
                <a:gd name="connsiteX47" fmla="*/ 2494208 w 4162401"/>
                <a:gd name="connsiteY47" fmla="*/ 1715882 h 8346397"/>
                <a:gd name="connsiteX48" fmla="*/ 2513258 w 4162401"/>
                <a:gd name="connsiteY48" fmla="*/ 1630157 h 8346397"/>
                <a:gd name="connsiteX49" fmla="*/ 2522784 w 4162401"/>
                <a:gd name="connsiteY49" fmla="*/ 1584913 h 8346397"/>
                <a:gd name="connsiteX50" fmla="*/ 2577552 w 4162401"/>
                <a:gd name="connsiteY50" fmla="*/ 1527763 h 8346397"/>
                <a:gd name="connsiteX51" fmla="*/ 2606127 w 4162401"/>
                <a:gd name="connsiteY51" fmla="*/ 1499188 h 8346397"/>
                <a:gd name="connsiteX52" fmla="*/ 2634702 w 4162401"/>
                <a:gd name="connsiteY52" fmla="*/ 1492045 h 8346397"/>
                <a:gd name="connsiteX53" fmla="*/ 2672802 w 4162401"/>
                <a:gd name="connsiteY53" fmla="*/ 1368220 h 8346397"/>
                <a:gd name="connsiteX54" fmla="*/ 2806153 w 4162401"/>
                <a:gd name="connsiteY54" fmla="*/ 1334883 h 8346397"/>
                <a:gd name="connsiteX55" fmla="*/ 2944265 w 4162401"/>
                <a:gd name="connsiteY55" fmla="*/ 1325357 h 8346397"/>
                <a:gd name="connsiteX56" fmla="*/ 2968077 w 4162401"/>
                <a:gd name="connsiteY56" fmla="*/ 1206295 h 8346397"/>
                <a:gd name="connsiteX57" fmla="*/ 3049040 w 4162401"/>
                <a:gd name="connsiteY57" fmla="*/ 1169783 h 8346397"/>
                <a:gd name="connsiteX58" fmla="*/ 3153814 w 4162401"/>
                <a:gd name="connsiteY58" fmla="*/ 1125332 h 8346397"/>
                <a:gd name="connsiteX59" fmla="*/ 3225252 w 4162401"/>
                <a:gd name="connsiteY59" fmla="*/ 1049132 h 8346397"/>
                <a:gd name="connsiteX60" fmla="*/ 3310977 w 4162401"/>
                <a:gd name="connsiteY60" fmla="*/ 996745 h 8346397"/>
                <a:gd name="connsiteX61" fmla="*/ 3056977 w 4162401"/>
                <a:gd name="connsiteY61" fmla="*/ 982457 h 8346397"/>
                <a:gd name="connsiteX62" fmla="*/ 2958552 w 4162401"/>
                <a:gd name="connsiteY62" fmla="*/ 976107 h 8346397"/>
                <a:gd name="connsiteX63" fmla="*/ 2926802 w 4162401"/>
                <a:gd name="connsiteY63" fmla="*/ 906257 h 8346397"/>
                <a:gd name="connsiteX64" fmla="*/ 2866477 w 4162401"/>
                <a:gd name="connsiteY64" fmla="*/ 893559 h 8346397"/>
                <a:gd name="connsiteX65" fmla="*/ 2799802 w 4162401"/>
                <a:gd name="connsiteY65" fmla="*/ 874507 h 8346397"/>
                <a:gd name="connsiteX66" fmla="*/ 2761702 w 4162401"/>
                <a:gd name="connsiteY66" fmla="*/ 807832 h 8346397"/>
                <a:gd name="connsiteX67" fmla="*/ 2609302 w 4162401"/>
                <a:gd name="connsiteY67" fmla="*/ 760207 h 8346397"/>
                <a:gd name="connsiteX68" fmla="*/ 2580727 w 4162401"/>
                <a:gd name="connsiteY68" fmla="*/ 604632 h 8346397"/>
                <a:gd name="connsiteX69" fmla="*/ 2526752 w 4162401"/>
                <a:gd name="connsiteY69" fmla="*/ 531609 h 8346397"/>
                <a:gd name="connsiteX70" fmla="*/ 2596602 w 4162401"/>
                <a:gd name="connsiteY70" fmla="*/ 407782 h 8346397"/>
                <a:gd name="connsiteX71" fmla="*/ 2629939 w 4162401"/>
                <a:gd name="connsiteY71" fmla="*/ 310947 h 8346397"/>
                <a:gd name="connsiteX72" fmla="*/ 2517227 w 4162401"/>
                <a:gd name="connsiteY72" fmla="*/ 239507 h 8346397"/>
                <a:gd name="connsiteX73" fmla="*/ 2402927 w 4162401"/>
                <a:gd name="connsiteY73" fmla="*/ 271257 h 8346397"/>
                <a:gd name="connsiteX74" fmla="*/ 2275927 w 4162401"/>
                <a:gd name="connsiteY74" fmla="*/ 198232 h 8346397"/>
                <a:gd name="connsiteX75" fmla="*/ 2133052 w 4162401"/>
                <a:gd name="connsiteY75" fmla="*/ 233157 h 8346397"/>
                <a:gd name="connsiteX76" fmla="*/ 1913977 w 4162401"/>
                <a:gd name="connsiteY76" fmla="*/ 36309 h 8346397"/>
                <a:gd name="connsiteX77" fmla="*/ 1777452 w 4162401"/>
                <a:gd name="connsiteY77" fmla="*/ 13289 h 8346397"/>
                <a:gd name="connsiteX78" fmla="*/ 1703633 w 4162401"/>
                <a:gd name="connsiteY78" fmla="*/ 41864 h 8346397"/>
                <a:gd name="connsiteX79" fmla="*/ 1615527 w 4162401"/>
                <a:gd name="connsiteY79" fmla="*/ 75203 h 8346397"/>
                <a:gd name="connsiteX80" fmla="*/ 1515515 w 4162401"/>
                <a:gd name="connsiteY80" fmla="*/ 129971 h 8346397"/>
                <a:gd name="connsiteX81" fmla="*/ 1525040 w 4162401"/>
                <a:gd name="connsiteY81" fmla="*/ 194264 h 8346397"/>
                <a:gd name="connsiteX82" fmla="*/ 1505990 w 4162401"/>
                <a:gd name="connsiteY82" fmla="*/ 251415 h 8346397"/>
                <a:gd name="connsiteX83" fmla="*/ 1413121 w 4162401"/>
                <a:gd name="connsiteY83" fmla="*/ 270464 h 8346397"/>
                <a:gd name="connsiteX84" fmla="*/ 1339302 w 4162401"/>
                <a:gd name="connsiteY84" fmla="*/ 306184 h 8346397"/>
                <a:gd name="connsiteX85" fmla="*/ 1260721 w 4162401"/>
                <a:gd name="connsiteY85" fmla="*/ 346665 h 8346397"/>
                <a:gd name="connsiteX86" fmla="*/ 1191665 w 4162401"/>
                <a:gd name="connsiteY86" fmla="*/ 272847 h 8346397"/>
                <a:gd name="connsiteX87" fmla="*/ 1082127 w 4162401"/>
                <a:gd name="connsiteY87" fmla="*/ 353809 h 8346397"/>
                <a:gd name="connsiteX88" fmla="*/ 1020215 w 4162401"/>
                <a:gd name="connsiteY88" fmla="*/ 420484 h 8346397"/>
                <a:gd name="connsiteX89" fmla="*/ 858290 w 4162401"/>
                <a:gd name="connsiteY89" fmla="*/ 301422 h 8346397"/>
                <a:gd name="connsiteX90" fmla="*/ 796377 w 4162401"/>
                <a:gd name="connsiteY90" fmla="*/ 406196 h 8346397"/>
                <a:gd name="connsiteX91" fmla="*/ 755896 w 4162401"/>
                <a:gd name="connsiteY91" fmla="*/ 341903 h 8346397"/>
                <a:gd name="connsiteX92" fmla="*/ 689221 w 4162401"/>
                <a:gd name="connsiteY92" fmla="*/ 270465 h 8346397"/>
                <a:gd name="connsiteX93" fmla="*/ 667790 w 4162401"/>
                <a:gd name="connsiteY93" fmla="*/ 313328 h 8346397"/>
                <a:gd name="connsiteX94" fmla="*/ 620165 w 4162401"/>
                <a:gd name="connsiteY94" fmla="*/ 382384 h 8346397"/>
                <a:gd name="connsiteX95" fmla="*/ 589208 w 4162401"/>
                <a:gd name="connsiteY95" fmla="*/ 396672 h 8346397"/>
                <a:gd name="connsiteX96" fmla="*/ 498721 w 4162401"/>
                <a:gd name="connsiteY96" fmla="*/ 482397 h 8346397"/>
                <a:gd name="connsiteX97" fmla="*/ 396327 w 4162401"/>
                <a:gd name="connsiteY97" fmla="*/ 380003 h 8346397"/>
                <a:gd name="connsiteX98" fmla="*/ 243927 w 4162401"/>
                <a:gd name="connsiteY98" fmla="*/ 294278 h 8346397"/>
                <a:gd name="connsiteX99" fmla="*/ 174871 w 4162401"/>
                <a:gd name="connsiteY99" fmla="*/ 327615 h 8346397"/>
                <a:gd name="connsiteX100" fmla="*/ 127246 w 4162401"/>
                <a:gd name="connsiteY100" fmla="*/ 410959 h 8346397"/>
                <a:gd name="connsiteX101" fmla="*/ 43902 w 4162401"/>
                <a:gd name="connsiteY101" fmla="*/ 472872 h 8346397"/>
                <a:gd name="connsiteX102" fmla="*/ 8183 w 4162401"/>
                <a:gd name="connsiteY102" fmla="*/ 484778 h 8346397"/>
                <a:gd name="connsiteX103" fmla="*/ 198683 w 4162401"/>
                <a:gd name="connsiteY103" fmla="*/ 689565 h 8346397"/>
                <a:gd name="connsiteX104" fmla="*/ 265359 w 4162401"/>
                <a:gd name="connsiteY104" fmla="*/ 706234 h 8346397"/>
                <a:gd name="connsiteX105" fmla="*/ 298697 w 4162401"/>
                <a:gd name="connsiteY105" fmla="*/ 730047 h 8346397"/>
                <a:gd name="connsiteX106" fmla="*/ 296315 w 4162401"/>
                <a:gd name="connsiteY106" fmla="*/ 901496 h 8346397"/>
                <a:gd name="connsiteX107" fmla="*/ 362990 w 4162401"/>
                <a:gd name="connsiteY107" fmla="*/ 906259 h 8346397"/>
                <a:gd name="connsiteX108" fmla="*/ 401090 w 4162401"/>
                <a:gd name="connsiteY108" fmla="*/ 856253 h 8346397"/>
                <a:gd name="connsiteX109" fmla="*/ 482052 w 4162401"/>
                <a:gd name="connsiteY109" fmla="*/ 894353 h 8346397"/>
                <a:gd name="connsiteX110" fmla="*/ 420140 w 4162401"/>
                <a:gd name="connsiteY110" fmla="*/ 1039609 h 8346397"/>
                <a:gd name="connsiteX111" fmla="*/ 434427 w 4162401"/>
                <a:gd name="connsiteY111" fmla="*/ 1087234 h 8346397"/>
                <a:gd name="connsiteX112" fmla="*/ 379658 w 4162401"/>
                <a:gd name="connsiteY112" fmla="*/ 1139622 h 8346397"/>
                <a:gd name="connsiteX113" fmla="*/ 415377 w 4162401"/>
                <a:gd name="connsiteY113" fmla="*/ 1168196 h 8346397"/>
                <a:gd name="connsiteX114" fmla="*/ 486815 w 4162401"/>
                <a:gd name="connsiteY114" fmla="*/ 1256303 h 8346397"/>
                <a:gd name="connsiteX115" fmla="*/ 527296 w 4162401"/>
                <a:gd name="connsiteY115" fmla="*/ 1344409 h 8346397"/>
                <a:gd name="connsiteX116" fmla="*/ 636833 w 4162401"/>
                <a:gd name="connsiteY116" fmla="*/ 1396797 h 8346397"/>
                <a:gd name="connsiteX117" fmla="*/ 746371 w 4162401"/>
                <a:gd name="connsiteY117" fmla="*/ 1420609 h 8346397"/>
                <a:gd name="connsiteX118" fmla="*/ 829715 w 4162401"/>
                <a:gd name="connsiteY118" fmla="*/ 1468234 h 8346397"/>
                <a:gd name="connsiteX119" fmla="*/ 913058 w 4162401"/>
                <a:gd name="connsiteY119" fmla="*/ 1442040 h 8346397"/>
                <a:gd name="connsiteX120" fmla="*/ 994021 w 4162401"/>
                <a:gd name="connsiteY120" fmla="*/ 1368222 h 8346397"/>
                <a:gd name="connsiteX121" fmla="*/ 1103558 w 4162401"/>
                <a:gd name="connsiteY121" fmla="*/ 1351553 h 8346397"/>
                <a:gd name="connsiteX122" fmla="*/ 1170233 w 4162401"/>
                <a:gd name="connsiteY122" fmla="*/ 1356315 h 8346397"/>
                <a:gd name="connsiteX123" fmla="*/ 1329777 w 4162401"/>
                <a:gd name="connsiteY123" fmla="*/ 1465853 h 8346397"/>
                <a:gd name="connsiteX124" fmla="*/ 1389308 w 4162401"/>
                <a:gd name="connsiteY124" fmla="*/ 1494428 h 8346397"/>
                <a:gd name="connsiteX125" fmla="*/ 1260721 w 4162401"/>
                <a:gd name="connsiteY125" fmla="*/ 1596822 h 8346397"/>
                <a:gd name="connsiteX126" fmla="*/ 1263102 w 4162401"/>
                <a:gd name="connsiteY126" fmla="*/ 1661115 h 8346397"/>
                <a:gd name="connsiteX127" fmla="*/ 1425027 w 4162401"/>
                <a:gd name="connsiteY127" fmla="*/ 1613490 h 8346397"/>
                <a:gd name="connsiteX128" fmla="*/ 1386927 w 4162401"/>
                <a:gd name="connsiteY128" fmla="*/ 1677784 h 8346397"/>
                <a:gd name="connsiteX129" fmla="*/ 1405977 w 4162401"/>
                <a:gd name="connsiteY129" fmla="*/ 1751603 h 8346397"/>
                <a:gd name="connsiteX130" fmla="*/ 1517896 w 4162401"/>
                <a:gd name="connsiteY130" fmla="*/ 1787322 h 8346397"/>
                <a:gd name="connsiteX131" fmla="*/ 1591715 w 4162401"/>
                <a:gd name="connsiteY131" fmla="*/ 1803990 h 8346397"/>
                <a:gd name="connsiteX132" fmla="*/ 1501227 w 4162401"/>
                <a:gd name="connsiteY132" fmla="*/ 1934959 h 8346397"/>
                <a:gd name="connsiteX133" fmla="*/ 1494083 w 4162401"/>
                <a:gd name="connsiteY133" fmla="*/ 1984965 h 8346397"/>
                <a:gd name="connsiteX134" fmla="*/ 1422646 w 4162401"/>
                <a:gd name="connsiteY134" fmla="*/ 2020684 h 8346397"/>
                <a:gd name="connsiteX135" fmla="*/ 1391690 w 4162401"/>
                <a:gd name="connsiteY135" fmla="*/ 2082597 h 8346397"/>
                <a:gd name="connsiteX136" fmla="*/ 1260721 w 4162401"/>
                <a:gd name="connsiteY136" fmla="*/ 2056403 h 8346397"/>
                <a:gd name="connsiteX137" fmla="*/ 1139277 w 4162401"/>
                <a:gd name="connsiteY137" fmla="*/ 2056402 h 8346397"/>
                <a:gd name="connsiteX138" fmla="*/ 1072602 w 4162401"/>
                <a:gd name="connsiteY138" fmla="*/ 2084978 h 8346397"/>
                <a:gd name="connsiteX139" fmla="*/ 1065458 w 4162401"/>
                <a:gd name="connsiteY139" fmla="*/ 2184990 h 8346397"/>
                <a:gd name="connsiteX140" fmla="*/ 977352 w 4162401"/>
                <a:gd name="connsiteY140" fmla="*/ 2273097 h 8346397"/>
                <a:gd name="connsiteX141" fmla="*/ 1120227 w 4162401"/>
                <a:gd name="connsiteY141" fmla="*/ 2335009 h 8346397"/>
                <a:gd name="connsiteX142" fmla="*/ 1170234 w 4162401"/>
                <a:gd name="connsiteY142" fmla="*/ 2370727 h 8346397"/>
                <a:gd name="connsiteX143" fmla="*/ 1222621 w 4162401"/>
                <a:gd name="connsiteY143" fmla="*/ 2387397 h 8346397"/>
                <a:gd name="connsiteX144" fmla="*/ 1272627 w 4162401"/>
                <a:gd name="connsiteY144" fmla="*/ 2437403 h 8346397"/>
                <a:gd name="connsiteX145" fmla="*/ 1329777 w 4162401"/>
                <a:gd name="connsiteY145" fmla="*/ 2458834 h 8346397"/>
                <a:gd name="connsiteX146" fmla="*/ 1422646 w 4162401"/>
                <a:gd name="connsiteY146" fmla="*/ 2535034 h 8346397"/>
                <a:gd name="connsiteX147" fmla="*/ 1508371 w 4162401"/>
                <a:gd name="connsiteY147" fmla="*/ 2568373 h 8346397"/>
                <a:gd name="connsiteX148" fmla="*/ 1641721 w 4162401"/>
                <a:gd name="connsiteY148" fmla="*/ 2716009 h 8346397"/>
                <a:gd name="connsiteX149" fmla="*/ 1725065 w 4162401"/>
                <a:gd name="connsiteY149" fmla="*/ 2870790 h 8346397"/>
                <a:gd name="connsiteX150" fmla="*/ 1850477 w 4162401"/>
                <a:gd name="connsiteY150" fmla="*/ 2931907 h 8346397"/>
                <a:gd name="connsiteX151" fmla="*/ 1896514 w 4162401"/>
                <a:gd name="connsiteY151" fmla="*/ 2977947 h 8346397"/>
                <a:gd name="connsiteX152" fmla="*/ 1927471 w 4162401"/>
                <a:gd name="connsiteY152" fmla="*/ 3082722 h 8346397"/>
                <a:gd name="connsiteX153" fmla="*/ 1989383 w 4162401"/>
                <a:gd name="connsiteY153" fmla="*/ 3185115 h 8346397"/>
                <a:gd name="connsiteX154" fmla="*/ 2051296 w 4162401"/>
                <a:gd name="connsiteY154" fmla="*/ 3223215 h 8346397"/>
                <a:gd name="connsiteX155" fmla="*/ 2182265 w 4162401"/>
                <a:gd name="connsiteY155" fmla="*/ 3370853 h 8346397"/>
                <a:gd name="connsiteX156" fmla="*/ 2325139 w 4162401"/>
                <a:gd name="connsiteY156" fmla="*/ 3447053 h 8346397"/>
                <a:gd name="connsiteX157" fmla="*/ 2384671 w 4162401"/>
                <a:gd name="connsiteY157" fmla="*/ 3532778 h 8346397"/>
                <a:gd name="connsiteX158" fmla="*/ 2432296 w 4162401"/>
                <a:gd name="connsiteY158" fmla="*/ 3599453 h 8346397"/>
                <a:gd name="connsiteX159" fmla="*/ 2479921 w 4162401"/>
                <a:gd name="connsiteY159" fmla="*/ 3589929 h 8346397"/>
                <a:gd name="connsiteX160" fmla="*/ 2484683 w 4162401"/>
                <a:gd name="connsiteY160" fmla="*/ 3742328 h 8346397"/>
                <a:gd name="connsiteX161" fmla="*/ 2537071 w 4162401"/>
                <a:gd name="connsiteY161" fmla="*/ 3835197 h 8346397"/>
                <a:gd name="connsiteX162" fmla="*/ 2529927 w 4162401"/>
                <a:gd name="connsiteY162" fmla="*/ 3873297 h 8346397"/>
                <a:gd name="connsiteX163" fmla="*/ 2598983 w 4162401"/>
                <a:gd name="connsiteY163" fmla="*/ 3909015 h 8346397"/>
                <a:gd name="connsiteX164" fmla="*/ 2656133 w 4162401"/>
                <a:gd name="connsiteY164" fmla="*/ 3854247 h 8346397"/>
                <a:gd name="connsiteX165" fmla="*/ 2689471 w 4162401"/>
                <a:gd name="connsiteY165" fmla="*/ 3937590 h 8346397"/>
                <a:gd name="connsiteX166" fmla="*/ 2734715 w 4162401"/>
                <a:gd name="connsiteY166" fmla="*/ 3982834 h 8346397"/>
                <a:gd name="connsiteX167" fmla="*/ 2808533 w 4162401"/>
                <a:gd name="connsiteY167" fmla="*/ 4006647 h 8346397"/>
                <a:gd name="connsiteX168" fmla="*/ 2860921 w 4162401"/>
                <a:gd name="connsiteY168" fmla="*/ 4075703 h 8346397"/>
                <a:gd name="connsiteX169" fmla="*/ 2946646 w 4162401"/>
                <a:gd name="connsiteY169" fmla="*/ 4130472 h 8346397"/>
                <a:gd name="connsiteX170" fmla="*/ 2999033 w 4162401"/>
                <a:gd name="connsiteY170" fmla="*/ 4163809 h 8346397"/>
                <a:gd name="connsiteX171" fmla="*/ 2870446 w 4162401"/>
                <a:gd name="connsiteY171" fmla="*/ 4256678 h 8346397"/>
                <a:gd name="connsiteX172" fmla="*/ 2868064 w 4162401"/>
                <a:gd name="connsiteY172" fmla="*/ 4311446 h 8346397"/>
                <a:gd name="connsiteX173" fmla="*/ 2970458 w 4162401"/>
                <a:gd name="connsiteY173" fmla="*/ 4428128 h 8346397"/>
                <a:gd name="connsiteX174" fmla="*/ 3065708 w 4162401"/>
                <a:gd name="connsiteY174" fmla="*/ 4490040 h 8346397"/>
                <a:gd name="connsiteX175" fmla="*/ 3096665 w 4162401"/>
                <a:gd name="connsiteY175" fmla="*/ 4528140 h 8346397"/>
                <a:gd name="connsiteX176" fmla="*/ 3082377 w 4162401"/>
                <a:gd name="connsiteY176" fmla="*/ 4609103 h 8346397"/>
                <a:gd name="connsiteX177" fmla="*/ 3077615 w 4162401"/>
                <a:gd name="connsiteY177" fmla="*/ 4692447 h 8346397"/>
                <a:gd name="connsiteX178" fmla="*/ 3034752 w 4162401"/>
                <a:gd name="connsiteY178" fmla="*/ 4701972 h 8346397"/>
                <a:gd name="connsiteX179" fmla="*/ 3008558 w 4162401"/>
                <a:gd name="connsiteY179" fmla="*/ 4718640 h 8346397"/>
                <a:gd name="connsiteX180" fmla="*/ 3053802 w 4162401"/>
                <a:gd name="connsiteY180" fmla="*/ 4795632 h 8346397"/>
                <a:gd name="connsiteX181" fmla="*/ 3037133 w 4162401"/>
                <a:gd name="connsiteY181" fmla="*/ 4868659 h 8346397"/>
                <a:gd name="connsiteX182" fmla="*/ 3020465 w 4162401"/>
                <a:gd name="connsiteY182" fmla="*/ 5004390 h 8346397"/>
                <a:gd name="connsiteX183" fmla="*/ 2982365 w 4162401"/>
                <a:gd name="connsiteY183" fmla="*/ 5044872 h 8346397"/>
                <a:gd name="connsiteX184" fmla="*/ 2965696 w 4162401"/>
                <a:gd name="connsiteY184" fmla="*/ 5166315 h 8346397"/>
                <a:gd name="connsiteX185" fmla="*/ 2937121 w 4162401"/>
                <a:gd name="connsiteY185" fmla="*/ 5285378 h 8346397"/>
                <a:gd name="connsiteX186" fmla="*/ 2989508 w 4162401"/>
                <a:gd name="connsiteY186" fmla="*/ 5302047 h 8346397"/>
                <a:gd name="connsiteX187" fmla="*/ 2987127 w 4162401"/>
                <a:gd name="connsiteY187" fmla="*/ 5347290 h 8346397"/>
                <a:gd name="connsiteX188" fmla="*/ 2984746 w 4162401"/>
                <a:gd name="connsiteY188" fmla="*/ 5402059 h 8346397"/>
                <a:gd name="connsiteX189" fmla="*/ 3041896 w 4162401"/>
                <a:gd name="connsiteY189" fmla="*/ 5471115 h 8346397"/>
                <a:gd name="connsiteX190" fmla="*/ 3089521 w 4162401"/>
                <a:gd name="connsiteY190" fmla="*/ 5597322 h 8346397"/>
                <a:gd name="connsiteX191" fmla="*/ 2996652 w 4162401"/>
                <a:gd name="connsiteY191" fmla="*/ 5887834 h 8346397"/>
                <a:gd name="connsiteX192" fmla="*/ 3018083 w 4162401"/>
                <a:gd name="connsiteY192" fmla="*/ 5942603 h 8346397"/>
                <a:gd name="connsiteX193" fmla="*/ 3044277 w 4162401"/>
                <a:gd name="connsiteY193" fmla="*/ 5994990 h 8346397"/>
                <a:gd name="connsiteX194" fmla="*/ 3049040 w 4162401"/>
                <a:gd name="connsiteY194" fmla="*/ 6099765 h 8346397"/>
                <a:gd name="connsiteX195" fmla="*/ 3028402 w 4162401"/>
                <a:gd name="connsiteY195" fmla="*/ 6195807 h 8346397"/>
                <a:gd name="connsiteX196" fmla="*/ 2956170 w 4162401"/>
                <a:gd name="connsiteY196" fmla="*/ 6259310 h 8346397"/>
                <a:gd name="connsiteX197" fmla="*/ 2920452 w 4162401"/>
                <a:gd name="connsiteY197" fmla="*/ 6240259 h 8346397"/>
                <a:gd name="connsiteX198" fmla="*/ 2849015 w 4162401"/>
                <a:gd name="connsiteY198" fmla="*/ 6252165 h 8346397"/>
                <a:gd name="connsiteX199" fmla="*/ 2713283 w 4162401"/>
                <a:gd name="connsiteY199" fmla="*/ 6364084 h 8346397"/>
                <a:gd name="connsiteX200" fmla="*/ 2606127 w 4162401"/>
                <a:gd name="connsiteY200" fmla="*/ 6349797 h 8346397"/>
                <a:gd name="connsiteX201" fmla="*/ 2575171 w 4162401"/>
                <a:gd name="connsiteY201" fmla="*/ 6378372 h 8346397"/>
                <a:gd name="connsiteX202" fmla="*/ 2508495 w 4162401"/>
                <a:gd name="connsiteY202" fmla="*/ 6423614 h 8346397"/>
                <a:gd name="connsiteX203" fmla="*/ 2391815 w 4162401"/>
                <a:gd name="connsiteY203" fmla="*/ 6411709 h 8346397"/>
                <a:gd name="connsiteX204" fmla="*/ 2368002 w 4162401"/>
                <a:gd name="connsiteY204" fmla="*/ 6528390 h 8346397"/>
                <a:gd name="connsiteX205" fmla="*/ 2363240 w 4162401"/>
                <a:gd name="connsiteY205" fmla="*/ 6564109 h 8346397"/>
                <a:gd name="connsiteX206" fmla="*/ 2339428 w 4162401"/>
                <a:gd name="connsiteY206" fmla="*/ 6583159 h 8346397"/>
                <a:gd name="connsiteX207" fmla="*/ 2141783 w 4162401"/>
                <a:gd name="connsiteY207" fmla="*/ 6535534 h 8346397"/>
                <a:gd name="connsiteX208" fmla="*/ 2103683 w 4162401"/>
                <a:gd name="connsiteY208" fmla="*/ 6587922 h 8346397"/>
                <a:gd name="connsiteX209" fmla="*/ 2072727 w 4162401"/>
                <a:gd name="connsiteY209" fmla="*/ 6683172 h 8346397"/>
                <a:gd name="connsiteX210" fmla="*/ 2039389 w 4162401"/>
                <a:gd name="connsiteY210" fmla="*/ 6747465 h 8346397"/>
                <a:gd name="connsiteX211" fmla="*/ 2051296 w 4162401"/>
                <a:gd name="connsiteY211" fmla="*/ 6809378 h 8346397"/>
                <a:gd name="connsiteX212" fmla="*/ 2184646 w 4162401"/>
                <a:gd name="connsiteY212" fmla="*/ 6921297 h 8346397"/>
                <a:gd name="connsiteX213" fmla="*/ 2253702 w 4162401"/>
                <a:gd name="connsiteY213" fmla="*/ 6954634 h 8346397"/>
                <a:gd name="connsiteX214" fmla="*/ 2237033 w 4162401"/>
                <a:gd name="connsiteY214" fmla="*/ 6978447 h 8346397"/>
                <a:gd name="connsiteX215" fmla="*/ 2201315 w 4162401"/>
                <a:gd name="connsiteY215" fmla="*/ 6997497 h 8346397"/>
                <a:gd name="connsiteX216" fmla="*/ 2234652 w 4162401"/>
                <a:gd name="connsiteY216" fmla="*/ 7073697 h 8346397"/>
                <a:gd name="connsiteX217" fmla="*/ 2203696 w 4162401"/>
                <a:gd name="connsiteY217" fmla="*/ 7095128 h 8346397"/>
                <a:gd name="connsiteX218" fmla="*/ 2098921 w 4162401"/>
                <a:gd name="connsiteY218" fmla="*/ 7033215 h 8346397"/>
                <a:gd name="connsiteX219" fmla="*/ 2056058 w 4162401"/>
                <a:gd name="connsiteY219" fmla="*/ 7059409 h 8346397"/>
                <a:gd name="connsiteX220" fmla="*/ 1996527 w 4162401"/>
                <a:gd name="connsiteY220" fmla="*/ 6957015 h 8346397"/>
                <a:gd name="connsiteX221" fmla="*/ 1879846 w 4162401"/>
                <a:gd name="connsiteY221" fmla="*/ 6983209 h 8346397"/>
                <a:gd name="connsiteX222" fmla="*/ 1815552 w 4162401"/>
                <a:gd name="connsiteY222" fmla="*/ 6987972 h 8346397"/>
                <a:gd name="connsiteX223" fmla="*/ 1765546 w 4162401"/>
                <a:gd name="connsiteY223" fmla="*/ 6983210 h 8346397"/>
                <a:gd name="connsiteX224" fmla="*/ 1708396 w 4162401"/>
                <a:gd name="connsiteY224" fmla="*/ 7028453 h 8346397"/>
                <a:gd name="connsiteX225" fmla="*/ 1529802 w 4162401"/>
                <a:gd name="connsiteY225" fmla="*/ 6987972 h 8346397"/>
                <a:gd name="connsiteX226" fmla="*/ 1553614 w 4162401"/>
                <a:gd name="connsiteY226" fmla="*/ 7114178 h 8346397"/>
                <a:gd name="connsiteX227" fmla="*/ 1477415 w 4162401"/>
                <a:gd name="connsiteY227" fmla="*/ 7159422 h 8346397"/>
                <a:gd name="connsiteX228" fmla="*/ 1415502 w 4162401"/>
                <a:gd name="connsiteY228" fmla="*/ 7226096 h 8346397"/>
                <a:gd name="connsiteX229" fmla="*/ 1265483 w 4162401"/>
                <a:gd name="connsiteY229" fmla="*/ 7218953 h 8346397"/>
                <a:gd name="connsiteX230" fmla="*/ 1213096 w 4162401"/>
                <a:gd name="connsiteY230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263352 w 4162401"/>
                <a:gd name="connsiteY21" fmla="*/ 3978070 h 8346397"/>
                <a:gd name="connsiteX22" fmla="*/ 3215727 w 4162401"/>
                <a:gd name="connsiteY22" fmla="*/ 3963782 h 8346397"/>
                <a:gd name="connsiteX23" fmla="*/ 3227633 w 4162401"/>
                <a:gd name="connsiteY23" fmla="*/ 3937588 h 8346397"/>
                <a:gd name="connsiteX24" fmla="*/ 3275259 w 4162401"/>
                <a:gd name="connsiteY24" fmla="*/ 3913776 h 8346397"/>
                <a:gd name="connsiteX25" fmla="*/ 3127621 w 4162401"/>
                <a:gd name="connsiteY25" fmla="*/ 3851863 h 8346397"/>
                <a:gd name="connsiteX26" fmla="*/ 2996652 w 4162401"/>
                <a:gd name="connsiteY26" fmla="*/ 3739945 h 8346397"/>
                <a:gd name="connsiteX27" fmla="*/ 2591839 w 4162401"/>
                <a:gd name="connsiteY27" fmla="*/ 3354183 h 8346397"/>
                <a:gd name="connsiteX28" fmla="*/ 2468015 w 4162401"/>
                <a:gd name="connsiteY28" fmla="*/ 3049382 h 8346397"/>
                <a:gd name="connsiteX29" fmla="*/ 2432296 w 4162401"/>
                <a:gd name="connsiteY29" fmla="*/ 2961276 h 8346397"/>
                <a:gd name="connsiteX30" fmla="*/ 2387052 w 4162401"/>
                <a:gd name="connsiteY30" fmla="*/ 2954132 h 8346397"/>
                <a:gd name="connsiteX31" fmla="*/ 2365621 w 4162401"/>
                <a:gd name="connsiteY31" fmla="*/ 2958895 h 8346397"/>
                <a:gd name="connsiteX32" fmla="*/ 2315615 w 4162401"/>
                <a:gd name="connsiteY32" fmla="*/ 2896982 h 8346397"/>
                <a:gd name="connsiteX33" fmla="*/ 2234652 w 4162401"/>
                <a:gd name="connsiteY33" fmla="*/ 2880313 h 8346397"/>
                <a:gd name="connsiteX34" fmla="*/ 2182265 w 4162401"/>
                <a:gd name="connsiteY34" fmla="*/ 2811257 h 8346397"/>
                <a:gd name="connsiteX35" fmla="*/ 2115590 w 4162401"/>
                <a:gd name="connsiteY35" fmla="*/ 2727913 h 8346397"/>
                <a:gd name="connsiteX36" fmla="*/ 2091777 w 4162401"/>
                <a:gd name="connsiteY36" fmla="*/ 2670763 h 8346397"/>
                <a:gd name="connsiteX37" fmla="*/ 2006845 w 4162401"/>
                <a:gd name="connsiteY37" fmla="*/ 2527095 h 8346397"/>
                <a:gd name="connsiteX38" fmla="*/ 1953665 w 4162401"/>
                <a:gd name="connsiteY38" fmla="*/ 2451688 h 8346397"/>
                <a:gd name="connsiteX39" fmla="*/ 2006052 w 4162401"/>
                <a:gd name="connsiteY39" fmla="*/ 2337388 h 8346397"/>
                <a:gd name="connsiteX40" fmla="*/ 2072727 w 4162401"/>
                <a:gd name="connsiteY40" fmla="*/ 2256426 h 8346397"/>
                <a:gd name="connsiteX41" fmla="*/ 2056058 w 4162401"/>
                <a:gd name="connsiteY41" fmla="*/ 2223088 h 8346397"/>
                <a:gd name="connsiteX42" fmla="*/ 2067965 w 4162401"/>
                <a:gd name="connsiteY42" fmla="*/ 2130220 h 8346397"/>
                <a:gd name="connsiteX43" fmla="*/ 2137021 w 4162401"/>
                <a:gd name="connsiteY43" fmla="*/ 1992107 h 8346397"/>
                <a:gd name="connsiteX44" fmla="*/ 2165596 w 4162401"/>
                <a:gd name="connsiteY44" fmla="*/ 1944482 h 8346397"/>
                <a:gd name="connsiteX45" fmla="*/ 2203696 w 4162401"/>
                <a:gd name="connsiteY45" fmla="*/ 1937338 h 8346397"/>
                <a:gd name="connsiteX46" fmla="*/ 2198933 w 4162401"/>
                <a:gd name="connsiteY46" fmla="*/ 1906382 h 8346397"/>
                <a:gd name="connsiteX47" fmla="*/ 2406102 w 4162401"/>
                <a:gd name="connsiteY47" fmla="*/ 1782557 h 8346397"/>
                <a:gd name="connsiteX48" fmla="*/ 2494208 w 4162401"/>
                <a:gd name="connsiteY48" fmla="*/ 1715882 h 8346397"/>
                <a:gd name="connsiteX49" fmla="*/ 2513258 w 4162401"/>
                <a:gd name="connsiteY49" fmla="*/ 1630157 h 8346397"/>
                <a:gd name="connsiteX50" fmla="*/ 2522784 w 4162401"/>
                <a:gd name="connsiteY50" fmla="*/ 1584913 h 8346397"/>
                <a:gd name="connsiteX51" fmla="*/ 2577552 w 4162401"/>
                <a:gd name="connsiteY51" fmla="*/ 1527763 h 8346397"/>
                <a:gd name="connsiteX52" fmla="*/ 2606127 w 4162401"/>
                <a:gd name="connsiteY52" fmla="*/ 1499188 h 8346397"/>
                <a:gd name="connsiteX53" fmla="*/ 2634702 w 4162401"/>
                <a:gd name="connsiteY53" fmla="*/ 1492045 h 8346397"/>
                <a:gd name="connsiteX54" fmla="*/ 2672802 w 4162401"/>
                <a:gd name="connsiteY54" fmla="*/ 1368220 h 8346397"/>
                <a:gd name="connsiteX55" fmla="*/ 2806153 w 4162401"/>
                <a:gd name="connsiteY55" fmla="*/ 1334883 h 8346397"/>
                <a:gd name="connsiteX56" fmla="*/ 2944265 w 4162401"/>
                <a:gd name="connsiteY56" fmla="*/ 1325357 h 8346397"/>
                <a:gd name="connsiteX57" fmla="*/ 2968077 w 4162401"/>
                <a:gd name="connsiteY57" fmla="*/ 1206295 h 8346397"/>
                <a:gd name="connsiteX58" fmla="*/ 3049040 w 4162401"/>
                <a:gd name="connsiteY58" fmla="*/ 1169783 h 8346397"/>
                <a:gd name="connsiteX59" fmla="*/ 3153814 w 4162401"/>
                <a:gd name="connsiteY59" fmla="*/ 1125332 h 8346397"/>
                <a:gd name="connsiteX60" fmla="*/ 3225252 w 4162401"/>
                <a:gd name="connsiteY60" fmla="*/ 1049132 h 8346397"/>
                <a:gd name="connsiteX61" fmla="*/ 3310977 w 4162401"/>
                <a:gd name="connsiteY61" fmla="*/ 996745 h 8346397"/>
                <a:gd name="connsiteX62" fmla="*/ 3056977 w 4162401"/>
                <a:gd name="connsiteY62" fmla="*/ 982457 h 8346397"/>
                <a:gd name="connsiteX63" fmla="*/ 2958552 w 4162401"/>
                <a:gd name="connsiteY63" fmla="*/ 976107 h 8346397"/>
                <a:gd name="connsiteX64" fmla="*/ 2926802 w 4162401"/>
                <a:gd name="connsiteY64" fmla="*/ 906257 h 8346397"/>
                <a:gd name="connsiteX65" fmla="*/ 2866477 w 4162401"/>
                <a:gd name="connsiteY65" fmla="*/ 893559 h 8346397"/>
                <a:gd name="connsiteX66" fmla="*/ 2799802 w 4162401"/>
                <a:gd name="connsiteY66" fmla="*/ 874507 h 8346397"/>
                <a:gd name="connsiteX67" fmla="*/ 2761702 w 4162401"/>
                <a:gd name="connsiteY67" fmla="*/ 807832 h 8346397"/>
                <a:gd name="connsiteX68" fmla="*/ 2609302 w 4162401"/>
                <a:gd name="connsiteY68" fmla="*/ 760207 h 8346397"/>
                <a:gd name="connsiteX69" fmla="*/ 2580727 w 4162401"/>
                <a:gd name="connsiteY69" fmla="*/ 604632 h 8346397"/>
                <a:gd name="connsiteX70" fmla="*/ 2526752 w 4162401"/>
                <a:gd name="connsiteY70" fmla="*/ 531609 h 8346397"/>
                <a:gd name="connsiteX71" fmla="*/ 2596602 w 4162401"/>
                <a:gd name="connsiteY71" fmla="*/ 407782 h 8346397"/>
                <a:gd name="connsiteX72" fmla="*/ 2629939 w 4162401"/>
                <a:gd name="connsiteY72" fmla="*/ 310947 h 8346397"/>
                <a:gd name="connsiteX73" fmla="*/ 2517227 w 4162401"/>
                <a:gd name="connsiteY73" fmla="*/ 239507 h 8346397"/>
                <a:gd name="connsiteX74" fmla="*/ 2402927 w 4162401"/>
                <a:gd name="connsiteY74" fmla="*/ 271257 h 8346397"/>
                <a:gd name="connsiteX75" fmla="*/ 2275927 w 4162401"/>
                <a:gd name="connsiteY75" fmla="*/ 198232 h 8346397"/>
                <a:gd name="connsiteX76" fmla="*/ 2133052 w 4162401"/>
                <a:gd name="connsiteY76" fmla="*/ 233157 h 8346397"/>
                <a:gd name="connsiteX77" fmla="*/ 1913977 w 4162401"/>
                <a:gd name="connsiteY77" fmla="*/ 36309 h 8346397"/>
                <a:gd name="connsiteX78" fmla="*/ 1777452 w 4162401"/>
                <a:gd name="connsiteY78" fmla="*/ 13289 h 8346397"/>
                <a:gd name="connsiteX79" fmla="*/ 1703633 w 4162401"/>
                <a:gd name="connsiteY79" fmla="*/ 41864 h 8346397"/>
                <a:gd name="connsiteX80" fmla="*/ 1615527 w 4162401"/>
                <a:gd name="connsiteY80" fmla="*/ 75203 h 8346397"/>
                <a:gd name="connsiteX81" fmla="*/ 1515515 w 4162401"/>
                <a:gd name="connsiteY81" fmla="*/ 129971 h 8346397"/>
                <a:gd name="connsiteX82" fmla="*/ 1525040 w 4162401"/>
                <a:gd name="connsiteY82" fmla="*/ 194264 h 8346397"/>
                <a:gd name="connsiteX83" fmla="*/ 1505990 w 4162401"/>
                <a:gd name="connsiteY83" fmla="*/ 251415 h 8346397"/>
                <a:gd name="connsiteX84" fmla="*/ 1413121 w 4162401"/>
                <a:gd name="connsiteY84" fmla="*/ 270464 h 8346397"/>
                <a:gd name="connsiteX85" fmla="*/ 1339302 w 4162401"/>
                <a:gd name="connsiteY85" fmla="*/ 306184 h 8346397"/>
                <a:gd name="connsiteX86" fmla="*/ 1260721 w 4162401"/>
                <a:gd name="connsiteY86" fmla="*/ 346665 h 8346397"/>
                <a:gd name="connsiteX87" fmla="*/ 1191665 w 4162401"/>
                <a:gd name="connsiteY87" fmla="*/ 272847 h 8346397"/>
                <a:gd name="connsiteX88" fmla="*/ 1082127 w 4162401"/>
                <a:gd name="connsiteY88" fmla="*/ 353809 h 8346397"/>
                <a:gd name="connsiteX89" fmla="*/ 1020215 w 4162401"/>
                <a:gd name="connsiteY89" fmla="*/ 420484 h 8346397"/>
                <a:gd name="connsiteX90" fmla="*/ 858290 w 4162401"/>
                <a:gd name="connsiteY90" fmla="*/ 301422 h 8346397"/>
                <a:gd name="connsiteX91" fmla="*/ 796377 w 4162401"/>
                <a:gd name="connsiteY91" fmla="*/ 406196 h 8346397"/>
                <a:gd name="connsiteX92" fmla="*/ 755896 w 4162401"/>
                <a:gd name="connsiteY92" fmla="*/ 341903 h 8346397"/>
                <a:gd name="connsiteX93" fmla="*/ 689221 w 4162401"/>
                <a:gd name="connsiteY93" fmla="*/ 270465 h 8346397"/>
                <a:gd name="connsiteX94" fmla="*/ 667790 w 4162401"/>
                <a:gd name="connsiteY94" fmla="*/ 313328 h 8346397"/>
                <a:gd name="connsiteX95" fmla="*/ 620165 w 4162401"/>
                <a:gd name="connsiteY95" fmla="*/ 382384 h 8346397"/>
                <a:gd name="connsiteX96" fmla="*/ 589208 w 4162401"/>
                <a:gd name="connsiteY96" fmla="*/ 396672 h 8346397"/>
                <a:gd name="connsiteX97" fmla="*/ 498721 w 4162401"/>
                <a:gd name="connsiteY97" fmla="*/ 482397 h 8346397"/>
                <a:gd name="connsiteX98" fmla="*/ 396327 w 4162401"/>
                <a:gd name="connsiteY98" fmla="*/ 380003 h 8346397"/>
                <a:gd name="connsiteX99" fmla="*/ 243927 w 4162401"/>
                <a:gd name="connsiteY99" fmla="*/ 294278 h 8346397"/>
                <a:gd name="connsiteX100" fmla="*/ 174871 w 4162401"/>
                <a:gd name="connsiteY100" fmla="*/ 327615 h 8346397"/>
                <a:gd name="connsiteX101" fmla="*/ 127246 w 4162401"/>
                <a:gd name="connsiteY101" fmla="*/ 410959 h 8346397"/>
                <a:gd name="connsiteX102" fmla="*/ 43902 w 4162401"/>
                <a:gd name="connsiteY102" fmla="*/ 472872 h 8346397"/>
                <a:gd name="connsiteX103" fmla="*/ 8183 w 4162401"/>
                <a:gd name="connsiteY103" fmla="*/ 484778 h 8346397"/>
                <a:gd name="connsiteX104" fmla="*/ 198683 w 4162401"/>
                <a:gd name="connsiteY104" fmla="*/ 689565 h 8346397"/>
                <a:gd name="connsiteX105" fmla="*/ 265359 w 4162401"/>
                <a:gd name="connsiteY105" fmla="*/ 706234 h 8346397"/>
                <a:gd name="connsiteX106" fmla="*/ 298697 w 4162401"/>
                <a:gd name="connsiteY106" fmla="*/ 730047 h 8346397"/>
                <a:gd name="connsiteX107" fmla="*/ 296315 w 4162401"/>
                <a:gd name="connsiteY107" fmla="*/ 901496 h 8346397"/>
                <a:gd name="connsiteX108" fmla="*/ 362990 w 4162401"/>
                <a:gd name="connsiteY108" fmla="*/ 906259 h 8346397"/>
                <a:gd name="connsiteX109" fmla="*/ 401090 w 4162401"/>
                <a:gd name="connsiteY109" fmla="*/ 856253 h 8346397"/>
                <a:gd name="connsiteX110" fmla="*/ 482052 w 4162401"/>
                <a:gd name="connsiteY110" fmla="*/ 894353 h 8346397"/>
                <a:gd name="connsiteX111" fmla="*/ 420140 w 4162401"/>
                <a:gd name="connsiteY111" fmla="*/ 1039609 h 8346397"/>
                <a:gd name="connsiteX112" fmla="*/ 434427 w 4162401"/>
                <a:gd name="connsiteY112" fmla="*/ 1087234 h 8346397"/>
                <a:gd name="connsiteX113" fmla="*/ 379658 w 4162401"/>
                <a:gd name="connsiteY113" fmla="*/ 1139622 h 8346397"/>
                <a:gd name="connsiteX114" fmla="*/ 415377 w 4162401"/>
                <a:gd name="connsiteY114" fmla="*/ 1168196 h 8346397"/>
                <a:gd name="connsiteX115" fmla="*/ 486815 w 4162401"/>
                <a:gd name="connsiteY115" fmla="*/ 1256303 h 8346397"/>
                <a:gd name="connsiteX116" fmla="*/ 527296 w 4162401"/>
                <a:gd name="connsiteY116" fmla="*/ 1344409 h 8346397"/>
                <a:gd name="connsiteX117" fmla="*/ 636833 w 4162401"/>
                <a:gd name="connsiteY117" fmla="*/ 1396797 h 8346397"/>
                <a:gd name="connsiteX118" fmla="*/ 746371 w 4162401"/>
                <a:gd name="connsiteY118" fmla="*/ 1420609 h 8346397"/>
                <a:gd name="connsiteX119" fmla="*/ 829715 w 4162401"/>
                <a:gd name="connsiteY119" fmla="*/ 1468234 h 8346397"/>
                <a:gd name="connsiteX120" fmla="*/ 913058 w 4162401"/>
                <a:gd name="connsiteY120" fmla="*/ 1442040 h 8346397"/>
                <a:gd name="connsiteX121" fmla="*/ 994021 w 4162401"/>
                <a:gd name="connsiteY121" fmla="*/ 1368222 h 8346397"/>
                <a:gd name="connsiteX122" fmla="*/ 1103558 w 4162401"/>
                <a:gd name="connsiteY122" fmla="*/ 1351553 h 8346397"/>
                <a:gd name="connsiteX123" fmla="*/ 1170233 w 4162401"/>
                <a:gd name="connsiteY123" fmla="*/ 1356315 h 8346397"/>
                <a:gd name="connsiteX124" fmla="*/ 1329777 w 4162401"/>
                <a:gd name="connsiteY124" fmla="*/ 1465853 h 8346397"/>
                <a:gd name="connsiteX125" fmla="*/ 1389308 w 4162401"/>
                <a:gd name="connsiteY125" fmla="*/ 1494428 h 8346397"/>
                <a:gd name="connsiteX126" fmla="*/ 1260721 w 4162401"/>
                <a:gd name="connsiteY126" fmla="*/ 1596822 h 8346397"/>
                <a:gd name="connsiteX127" fmla="*/ 1263102 w 4162401"/>
                <a:gd name="connsiteY127" fmla="*/ 1661115 h 8346397"/>
                <a:gd name="connsiteX128" fmla="*/ 1425027 w 4162401"/>
                <a:gd name="connsiteY128" fmla="*/ 1613490 h 8346397"/>
                <a:gd name="connsiteX129" fmla="*/ 1386927 w 4162401"/>
                <a:gd name="connsiteY129" fmla="*/ 1677784 h 8346397"/>
                <a:gd name="connsiteX130" fmla="*/ 1405977 w 4162401"/>
                <a:gd name="connsiteY130" fmla="*/ 1751603 h 8346397"/>
                <a:gd name="connsiteX131" fmla="*/ 1517896 w 4162401"/>
                <a:gd name="connsiteY131" fmla="*/ 1787322 h 8346397"/>
                <a:gd name="connsiteX132" fmla="*/ 1591715 w 4162401"/>
                <a:gd name="connsiteY132" fmla="*/ 1803990 h 8346397"/>
                <a:gd name="connsiteX133" fmla="*/ 1501227 w 4162401"/>
                <a:gd name="connsiteY133" fmla="*/ 1934959 h 8346397"/>
                <a:gd name="connsiteX134" fmla="*/ 1494083 w 4162401"/>
                <a:gd name="connsiteY134" fmla="*/ 1984965 h 8346397"/>
                <a:gd name="connsiteX135" fmla="*/ 1422646 w 4162401"/>
                <a:gd name="connsiteY135" fmla="*/ 2020684 h 8346397"/>
                <a:gd name="connsiteX136" fmla="*/ 1391690 w 4162401"/>
                <a:gd name="connsiteY136" fmla="*/ 2082597 h 8346397"/>
                <a:gd name="connsiteX137" fmla="*/ 1260721 w 4162401"/>
                <a:gd name="connsiteY137" fmla="*/ 2056403 h 8346397"/>
                <a:gd name="connsiteX138" fmla="*/ 1139277 w 4162401"/>
                <a:gd name="connsiteY138" fmla="*/ 2056402 h 8346397"/>
                <a:gd name="connsiteX139" fmla="*/ 1072602 w 4162401"/>
                <a:gd name="connsiteY139" fmla="*/ 2084978 h 8346397"/>
                <a:gd name="connsiteX140" fmla="*/ 1065458 w 4162401"/>
                <a:gd name="connsiteY140" fmla="*/ 2184990 h 8346397"/>
                <a:gd name="connsiteX141" fmla="*/ 977352 w 4162401"/>
                <a:gd name="connsiteY141" fmla="*/ 2273097 h 8346397"/>
                <a:gd name="connsiteX142" fmla="*/ 1120227 w 4162401"/>
                <a:gd name="connsiteY142" fmla="*/ 2335009 h 8346397"/>
                <a:gd name="connsiteX143" fmla="*/ 1170234 w 4162401"/>
                <a:gd name="connsiteY143" fmla="*/ 2370727 h 8346397"/>
                <a:gd name="connsiteX144" fmla="*/ 1222621 w 4162401"/>
                <a:gd name="connsiteY144" fmla="*/ 2387397 h 8346397"/>
                <a:gd name="connsiteX145" fmla="*/ 1272627 w 4162401"/>
                <a:gd name="connsiteY145" fmla="*/ 2437403 h 8346397"/>
                <a:gd name="connsiteX146" fmla="*/ 1329777 w 4162401"/>
                <a:gd name="connsiteY146" fmla="*/ 2458834 h 8346397"/>
                <a:gd name="connsiteX147" fmla="*/ 1422646 w 4162401"/>
                <a:gd name="connsiteY147" fmla="*/ 2535034 h 8346397"/>
                <a:gd name="connsiteX148" fmla="*/ 1508371 w 4162401"/>
                <a:gd name="connsiteY148" fmla="*/ 2568373 h 8346397"/>
                <a:gd name="connsiteX149" fmla="*/ 1641721 w 4162401"/>
                <a:gd name="connsiteY149" fmla="*/ 2716009 h 8346397"/>
                <a:gd name="connsiteX150" fmla="*/ 1725065 w 4162401"/>
                <a:gd name="connsiteY150" fmla="*/ 2870790 h 8346397"/>
                <a:gd name="connsiteX151" fmla="*/ 1850477 w 4162401"/>
                <a:gd name="connsiteY151" fmla="*/ 2931907 h 8346397"/>
                <a:gd name="connsiteX152" fmla="*/ 1896514 w 4162401"/>
                <a:gd name="connsiteY152" fmla="*/ 2977947 h 8346397"/>
                <a:gd name="connsiteX153" fmla="*/ 1927471 w 4162401"/>
                <a:gd name="connsiteY153" fmla="*/ 3082722 h 8346397"/>
                <a:gd name="connsiteX154" fmla="*/ 1989383 w 4162401"/>
                <a:gd name="connsiteY154" fmla="*/ 3185115 h 8346397"/>
                <a:gd name="connsiteX155" fmla="*/ 2051296 w 4162401"/>
                <a:gd name="connsiteY155" fmla="*/ 3223215 h 8346397"/>
                <a:gd name="connsiteX156" fmla="*/ 2182265 w 4162401"/>
                <a:gd name="connsiteY156" fmla="*/ 3370853 h 8346397"/>
                <a:gd name="connsiteX157" fmla="*/ 2325139 w 4162401"/>
                <a:gd name="connsiteY157" fmla="*/ 3447053 h 8346397"/>
                <a:gd name="connsiteX158" fmla="*/ 2384671 w 4162401"/>
                <a:gd name="connsiteY158" fmla="*/ 3532778 h 8346397"/>
                <a:gd name="connsiteX159" fmla="*/ 2432296 w 4162401"/>
                <a:gd name="connsiteY159" fmla="*/ 3599453 h 8346397"/>
                <a:gd name="connsiteX160" fmla="*/ 2479921 w 4162401"/>
                <a:gd name="connsiteY160" fmla="*/ 3589929 h 8346397"/>
                <a:gd name="connsiteX161" fmla="*/ 2484683 w 4162401"/>
                <a:gd name="connsiteY161" fmla="*/ 3742328 h 8346397"/>
                <a:gd name="connsiteX162" fmla="*/ 2537071 w 4162401"/>
                <a:gd name="connsiteY162" fmla="*/ 3835197 h 8346397"/>
                <a:gd name="connsiteX163" fmla="*/ 2529927 w 4162401"/>
                <a:gd name="connsiteY163" fmla="*/ 3873297 h 8346397"/>
                <a:gd name="connsiteX164" fmla="*/ 2598983 w 4162401"/>
                <a:gd name="connsiteY164" fmla="*/ 3909015 h 8346397"/>
                <a:gd name="connsiteX165" fmla="*/ 2656133 w 4162401"/>
                <a:gd name="connsiteY165" fmla="*/ 3854247 h 8346397"/>
                <a:gd name="connsiteX166" fmla="*/ 2689471 w 4162401"/>
                <a:gd name="connsiteY166" fmla="*/ 3937590 h 8346397"/>
                <a:gd name="connsiteX167" fmla="*/ 2734715 w 4162401"/>
                <a:gd name="connsiteY167" fmla="*/ 3982834 h 8346397"/>
                <a:gd name="connsiteX168" fmla="*/ 2808533 w 4162401"/>
                <a:gd name="connsiteY168" fmla="*/ 4006647 h 8346397"/>
                <a:gd name="connsiteX169" fmla="*/ 2860921 w 4162401"/>
                <a:gd name="connsiteY169" fmla="*/ 4075703 h 8346397"/>
                <a:gd name="connsiteX170" fmla="*/ 2946646 w 4162401"/>
                <a:gd name="connsiteY170" fmla="*/ 4130472 h 8346397"/>
                <a:gd name="connsiteX171" fmla="*/ 2999033 w 4162401"/>
                <a:gd name="connsiteY171" fmla="*/ 4163809 h 8346397"/>
                <a:gd name="connsiteX172" fmla="*/ 2870446 w 4162401"/>
                <a:gd name="connsiteY172" fmla="*/ 4256678 h 8346397"/>
                <a:gd name="connsiteX173" fmla="*/ 2868064 w 4162401"/>
                <a:gd name="connsiteY173" fmla="*/ 4311446 h 8346397"/>
                <a:gd name="connsiteX174" fmla="*/ 2970458 w 4162401"/>
                <a:gd name="connsiteY174" fmla="*/ 4428128 h 8346397"/>
                <a:gd name="connsiteX175" fmla="*/ 3065708 w 4162401"/>
                <a:gd name="connsiteY175" fmla="*/ 4490040 h 8346397"/>
                <a:gd name="connsiteX176" fmla="*/ 3096665 w 4162401"/>
                <a:gd name="connsiteY176" fmla="*/ 4528140 h 8346397"/>
                <a:gd name="connsiteX177" fmla="*/ 3082377 w 4162401"/>
                <a:gd name="connsiteY177" fmla="*/ 4609103 h 8346397"/>
                <a:gd name="connsiteX178" fmla="*/ 3077615 w 4162401"/>
                <a:gd name="connsiteY178" fmla="*/ 4692447 h 8346397"/>
                <a:gd name="connsiteX179" fmla="*/ 3034752 w 4162401"/>
                <a:gd name="connsiteY179" fmla="*/ 4701972 h 8346397"/>
                <a:gd name="connsiteX180" fmla="*/ 3008558 w 4162401"/>
                <a:gd name="connsiteY180" fmla="*/ 4718640 h 8346397"/>
                <a:gd name="connsiteX181" fmla="*/ 3053802 w 4162401"/>
                <a:gd name="connsiteY181" fmla="*/ 4795632 h 8346397"/>
                <a:gd name="connsiteX182" fmla="*/ 3037133 w 4162401"/>
                <a:gd name="connsiteY182" fmla="*/ 4868659 h 8346397"/>
                <a:gd name="connsiteX183" fmla="*/ 3020465 w 4162401"/>
                <a:gd name="connsiteY183" fmla="*/ 5004390 h 8346397"/>
                <a:gd name="connsiteX184" fmla="*/ 2982365 w 4162401"/>
                <a:gd name="connsiteY184" fmla="*/ 5044872 h 8346397"/>
                <a:gd name="connsiteX185" fmla="*/ 2965696 w 4162401"/>
                <a:gd name="connsiteY185" fmla="*/ 5166315 h 8346397"/>
                <a:gd name="connsiteX186" fmla="*/ 2937121 w 4162401"/>
                <a:gd name="connsiteY186" fmla="*/ 5285378 h 8346397"/>
                <a:gd name="connsiteX187" fmla="*/ 2989508 w 4162401"/>
                <a:gd name="connsiteY187" fmla="*/ 5302047 h 8346397"/>
                <a:gd name="connsiteX188" fmla="*/ 2987127 w 4162401"/>
                <a:gd name="connsiteY188" fmla="*/ 5347290 h 8346397"/>
                <a:gd name="connsiteX189" fmla="*/ 2984746 w 4162401"/>
                <a:gd name="connsiteY189" fmla="*/ 5402059 h 8346397"/>
                <a:gd name="connsiteX190" fmla="*/ 3041896 w 4162401"/>
                <a:gd name="connsiteY190" fmla="*/ 5471115 h 8346397"/>
                <a:gd name="connsiteX191" fmla="*/ 3089521 w 4162401"/>
                <a:gd name="connsiteY191" fmla="*/ 5597322 h 8346397"/>
                <a:gd name="connsiteX192" fmla="*/ 2996652 w 4162401"/>
                <a:gd name="connsiteY192" fmla="*/ 5887834 h 8346397"/>
                <a:gd name="connsiteX193" fmla="*/ 3018083 w 4162401"/>
                <a:gd name="connsiteY193" fmla="*/ 5942603 h 8346397"/>
                <a:gd name="connsiteX194" fmla="*/ 3044277 w 4162401"/>
                <a:gd name="connsiteY194" fmla="*/ 5994990 h 8346397"/>
                <a:gd name="connsiteX195" fmla="*/ 3049040 w 4162401"/>
                <a:gd name="connsiteY195" fmla="*/ 6099765 h 8346397"/>
                <a:gd name="connsiteX196" fmla="*/ 3028402 w 4162401"/>
                <a:gd name="connsiteY196" fmla="*/ 6195807 h 8346397"/>
                <a:gd name="connsiteX197" fmla="*/ 2956170 w 4162401"/>
                <a:gd name="connsiteY197" fmla="*/ 6259310 h 8346397"/>
                <a:gd name="connsiteX198" fmla="*/ 2920452 w 4162401"/>
                <a:gd name="connsiteY198" fmla="*/ 6240259 h 8346397"/>
                <a:gd name="connsiteX199" fmla="*/ 2849015 w 4162401"/>
                <a:gd name="connsiteY199" fmla="*/ 6252165 h 8346397"/>
                <a:gd name="connsiteX200" fmla="*/ 2713283 w 4162401"/>
                <a:gd name="connsiteY200" fmla="*/ 6364084 h 8346397"/>
                <a:gd name="connsiteX201" fmla="*/ 2606127 w 4162401"/>
                <a:gd name="connsiteY201" fmla="*/ 6349797 h 8346397"/>
                <a:gd name="connsiteX202" fmla="*/ 2575171 w 4162401"/>
                <a:gd name="connsiteY202" fmla="*/ 6378372 h 8346397"/>
                <a:gd name="connsiteX203" fmla="*/ 2508495 w 4162401"/>
                <a:gd name="connsiteY203" fmla="*/ 6423614 h 8346397"/>
                <a:gd name="connsiteX204" fmla="*/ 2391815 w 4162401"/>
                <a:gd name="connsiteY204" fmla="*/ 6411709 h 8346397"/>
                <a:gd name="connsiteX205" fmla="*/ 2368002 w 4162401"/>
                <a:gd name="connsiteY205" fmla="*/ 6528390 h 8346397"/>
                <a:gd name="connsiteX206" fmla="*/ 2363240 w 4162401"/>
                <a:gd name="connsiteY206" fmla="*/ 6564109 h 8346397"/>
                <a:gd name="connsiteX207" fmla="*/ 2339428 w 4162401"/>
                <a:gd name="connsiteY207" fmla="*/ 6583159 h 8346397"/>
                <a:gd name="connsiteX208" fmla="*/ 2141783 w 4162401"/>
                <a:gd name="connsiteY208" fmla="*/ 6535534 h 8346397"/>
                <a:gd name="connsiteX209" fmla="*/ 2103683 w 4162401"/>
                <a:gd name="connsiteY209" fmla="*/ 6587922 h 8346397"/>
                <a:gd name="connsiteX210" fmla="*/ 2072727 w 4162401"/>
                <a:gd name="connsiteY210" fmla="*/ 6683172 h 8346397"/>
                <a:gd name="connsiteX211" fmla="*/ 2039389 w 4162401"/>
                <a:gd name="connsiteY211" fmla="*/ 6747465 h 8346397"/>
                <a:gd name="connsiteX212" fmla="*/ 2051296 w 4162401"/>
                <a:gd name="connsiteY212" fmla="*/ 6809378 h 8346397"/>
                <a:gd name="connsiteX213" fmla="*/ 2184646 w 4162401"/>
                <a:gd name="connsiteY213" fmla="*/ 6921297 h 8346397"/>
                <a:gd name="connsiteX214" fmla="*/ 2253702 w 4162401"/>
                <a:gd name="connsiteY214" fmla="*/ 6954634 h 8346397"/>
                <a:gd name="connsiteX215" fmla="*/ 2237033 w 4162401"/>
                <a:gd name="connsiteY215" fmla="*/ 6978447 h 8346397"/>
                <a:gd name="connsiteX216" fmla="*/ 2201315 w 4162401"/>
                <a:gd name="connsiteY216" fmla="*/ 6997497 h 8346397"/>
                <a:gd name="connsiteX217" fmla="*/ 2234652 w 4162401"/>
                <a:gd name="connsiteY217" fmla="*/ 7073697 h 8346397"/>
                <a:gd name="connsiteX218" fmla="*/ 2203696 w 4162401"/>
                <a:gd name="connsiteY218" fmla="*/ 7095128 h 8346397"/>
                <a:gd name="connsiteX219" fmla="*/ 2098921 w 4162401"/>
                <a:gd name="connsiteY219" fmla="*/ 7033215 h 8346397"/>
                <a:gd name="connsiteX220" fmla="*/ 2056058 w 4162401"/>
                <a:gd name="connsiteY220" fmla="*/ 7059409 h 8346397"/>
                <a:gd name="connsiteX221" fmla="*/ 1996527 w 4162401"/>
                <a:gd name="connsiteY221" fmla="*/ 6957015 h 8346397"/>
                <a:gd name="connsiteX222" fmla="*/ 1879846 w 4162401"/>
                <a:gd name="connsiteY222" fmla="*/ 6983209 h 8346397"/>
                <a:gd name="connsiteX223" fmla="*/ 1815552 w 4162401"/>
                <a:gd name="connsiteY223" fmla="*/ 6987972 h 8346397"/>
                <a:gd name="connsiteX224" fmla="*/ 1765546 w 4162401"/>
                <a:gd name="connsiteY224" fmla="*/ 6983210 h 8346397"/>
                <a:gd name="connsiteX225" fmla="*/ 1708396 w 4162401"/>
                <a:gd name="connsiteY225" fmla="*/ 7028453 h 8346397"/>
                <a:gd name="connsiteX226" fmla="*/ 1529802 w 4162401"/>
                <a:gd name="connsiteY226" fmla="*/ 6987972 h 8346397"/>
                <a:gd name="connsiteX227" fmla="*/ 1553614 w 4162401"/>
                <a:gd name="connsiteY227" fmla="*/ 7114178 h 8346397"/>
                <a:gd name="connsiteX228" fmla="*/ 1477415 w 4162401"/>
                <a:gd name="connsiteY228" fmla="*/ 7159422 h 8346397"/>
                <a:gd name="connsiteX229" fmla="*/ 1415502 w 4162401"/>
                <a:gd name="connsiteY229" fmla="*/ 7226096 h 8346397"/>
                <a:gd name="connsiteX230" fmla="*/ 1265483 w 4162401"/>
                <a:gd name="connsiteY230" fmla="*/ 7218953 h 8346397"/>
                <a:gd name="connsiteX231" fmla="*/ 1213096 w 4162401"/>
                <a:gd name="connsiteY231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382416 w 4162401"/>
                <a:gd name="connsiteY21" fmla="*/ 3985213 h 8346397"/>
                <a:gd name="connsiteX22" fmla="*/ 3263352 w 4162401"/>
                <a:gd name="connsiteY22" fmla="*/ 3978070 h 8346397"/>
                <a:gd name="connsiteX23" fmla="*/ 3215727 w 4162401"/>
                <a:gd name="connsiteY23" fmla="*/ 3963782 h 8346397"/>
                <a:gd name="connsiteX24" fmla="*/ 3227633 w 4162401"/>
                <a:gd name="connsiteY24" fmla="*/ 3937588 h 8346397"/>
                <a:gd name="connsiteX25" fmla="*/ 3275259 w 4162401"/>
                <a:gd name="connsiteY25" fmla="*/ 3913776 h 8346397"/>
                <a:gd name="connsiteX26" fmla="*/ 3127621 w 4162401"/>
                <a:gd name="connsiteY26" fmla="*/ 3851863 h 8346397"/>
                <a:gd name="connsiteX27" fmla="*/ 2996652 w 4162401"/>
                <a:gd name="connsiteY27" fmla="*/ 3739945 h 8346397"/>
                <a:gd name="connsiteX28" fmla="*/ 2591839 w 4162401"/>
                <a:gd name="connsiteY28" fmla="*/ 3354183 h 8346397"/>
                <a:gd name="connsiteX29" fmla="*/ 2468015 w 4162401"/>
                <a:gd name="connsiteY29" fmla="*/ 3049382 h 8346397"/>
                <a:gd name="connsiteX30" fmla="*/ 2432296 w 4162401"/>
                <a:gd name="connsiteY30" fmla="*/ 2961276 h 8346397"/>
                <a:gd name="connsiteX31" fmla="*/ 2387052 w 4162401"/>
                <a:gd name="connsiteY31" fmla="*/ 2954132 h 8346397"/>
                <a:gd name="connsiteX32" fmla="*/ 2365621 w 4162401"/>
                <a:gd name="connsiteY32" fmla="*/ 2958895 h 8346397"/>
                <a:gd name="connsiteX33" fmla="*/ 2315615 w 4162401"/>
                <a:gd name="connsiteY33" fmla="*/ 2896982 h 8346397"/>
                <a:gd name="connsiteX34" fmla="*/ 2234652 w 4162401"/>
                <a:gd name="connsiteY34" fmla="*/ 2880313 h 8346397"/>
                <a:gd name="connsiteX35" fmla="*/ 2182265 w 4162401"/>
                <a:gd name="connsiteY35" fmla="*/ 2811257 h 8346397"/>
                <a:gd name="connsiteX36" fmla="*/ 2115590 w 4162401"/>
                <a:gd name="connsiteY36" fmla="*/ 2727913 h 8346397"/>
                <a:gd name="connsiteX37" fmla="*/ 2091777 w 4162401"/>
                <a:gd name="connsiteY37" fmla="*/ 2670763 h 8346397"/>
                <a:gd name="connsiteX38" fmla="*/ 2006845 w 4162401"/>
                <a:gd name="connsiteY38" fmla="*/ 2527095 h 8346397"/>
                <a:gd name="connsiteX39" fmla="*/ 1953665 w 4162401"/>
                <a:gd name="connsiteY39" fmla="*/ 2451688 h 8346397"/>
                <a:gd name="connsiteX40" fmla="*/ 2006052 w 4162401"/>
                <a:gd name="connsiteY40" fmla="*/ 2337388 h 8346397"/>
                <a:gd name="connsiteX41" fmla="*/ 2072727 w 4162401"/>
                <a:gd name="connsiteY41" fmla="*/ 2256426 h 8346397"/>
                <a:gd name="connsiteX42" fmla="*/ 2056058 w 4162401"/>
                <a:gd name="connsiteY42" fmla="*/ 2223088 h 8346397"/>
                <a:gd name="connsiteX43" fmla="*/ 2067965 w 4162401"/>
                <a:gd name="connsiteY43" fmla="*/ 2130220 h 8346397"/>
                <a:gd name="connsiteX44" fmla="*/ 2137021 w 4162401"/>
                <a:gd name="connsiteY44" fmla="*/ 1992107 h 8346397"/>
                <a:gd name="connsiteX45" fmla="*/ 2165596 w 4162401"/>
                <a:gd name="connsiteY45" fmla="*/ 1944482 h 8346397"/>
                <a:gd name="connsiteX46" fmla="*/ 2203696 w 4162401"/>
                <a:gd name="connsiteY46" fmla="*/ 1937338 h 8346397"/>
                <a:gd name="connsiteX47" fmla="*/ 2198933 w 4162401"/>
                <a:gd name="connsiteY47" fmla="*/ 1906382 h 8346397"/>
                <a:gd name="connsiteX48" fmla="*/ 2406102 w 4162401"/>
                <a:gd name="connsiteY48" fmla="*/ 1782557 h 8346397"/>
                <a:gd name="connsiteX49" fmla="*/ 2494208 w 4162401"/>
                <a:gd name="connsiteY49" fmla="*/ 1715882 h 8346397"/>
                <a:gd name="connsiteX50" fmla="*/ 2513258 w 4162401"/>
                <a:gd name="connsiteY50" fmla="*/ 1630157 h 8346397"/>
                <a:gd name="connsiteX51" fmla="*/ 2522784 w 4162401"/>
                <a:gd name="connsiteY51" fmla="*/ 1584913 h 8346397"/>
                <a:gd name="connsiteX52" fmla="*/ 2577552 w 4162401"/>
                <a:gd name="connsiteY52" fmla="*/ 1527763 h 8346397"/>
                <a:gd name="connsiteX53" fmla="*/ 2606127 w 4162401"/>
                <a:gd name="connsiteY53" fmla="*/ 1499188 h 8346397"/>
                <a:gd name="connsiteX54" fmla="*/ 2634702 w 4162401"/>
                <a:gd name="connsiteY54" fmla="*/ 1492045 h 8346397"/>
                <a:gd name="connsiteX55" fmla="*/ 2672802 w 4162401"/>
                <a:gd name="connsiteY55" fmla="*/ 1368220 h 8346397"/>
                <a:gd name="connsiteX56" fmla="*/ 2806153 w 4162401"/>
                <a:gd name="connsiteY56" fmla="*/ 1334883 h 8346397"/>
                <a:gd name="connsiteX57" fmla="*/ 2944265 w 4162401"/>
                <a:gd name="connsiteY57" fmla="*/ 1325357 h 8346397"/>
                <a:gd name="connsiteX58" fmla="*/ 2968077 w 4162401"/>
                <a:gd name="connsiteY58" fmla="*/ 1206295 h 8346397"/>
                <a:gd name="connsiteX59" fmla="*/ 3049040 w 4162401"/>
                <a:gd name="connsiteY59" fmla="*/ 1169783 h 8346397"/>
                <a:gd name="connsiteX60" fmla="*/ 3153814 w 4162401"/>
                <a:gd name="connsiteY60" fmla="*/ 1125332 h 8346397"/>
                <a:gd name="connsiteX61" fmla="*/ 3225252 w 4162401"/>
                <a:gd name="connsiteY61" fmla="*/ 1049132 h 8346397"/>
                <a:gd name="connsiteX62" fmla="*/ 3310977 w 4162401"/>
                <a:gd name="connsiteY62" fmla="*/ 996745 h 8346397"/>
                <a:gd name="connsiteX63" fmla="*/ 3056977 w 4162401"/>
                <a:gd name="connsiteY63" fmla="*/ 982457 h 8346397"/>
                <a:gd name="connsiteX64" fmla="*/ 2958552 w 4162401"/>
                <a:gd name="connsiteY64" fmla="*/ 976107 h 8346397"/>
                <a:gd name="connsiteX65" fmla="*/ 2926802 w 4162401"/>
                <a:gd name="connsiteY65" fmla="*/ 906257 h 8346397"/>
                <a:gd name="connsiteX66" fmla="*/ 2866477 w 4162401"/>
                <a:gd name="connsiteY66" fmla="*/ 893559 h 8346397"/>
                <a:gd name="connsiteX67" fmla="*/ 2799802 w 4162401"/>
                <a:gd name="connsiteY67" fmla="*/ 874507 h 8346397"/>
                <a:gd name="connsiteX68" fmla="*/ 2761702 w 4162401"/>
                <a:gd name="connsiteY68" fmla="*/ 807832 h 8346397"/>
                <a:gd name="connsiteX69" fmla="*/ 2609302 w 4162401"/>
                <a:gd name="connsiteY69" fmla="*/ 760207 h 8346397"/>
                <a:gd name="connsiteX70" fmla="*/ 2580727 w 4162401"/>
                <a:gd name="connsiteY70" fmla="*/ 604632 h 8346397"/>
                <a:gd name="connsiteX71" fmla="*/ 2526752 w 4162401"/>
                <a:gd name="connsiteY71" fmla="*/ 531609 h 8346397"/>
                <a:gd name="connsiteX72" fmla="*/ 2596602 w 4162401"/>
                <a:gd name="connsiteY72" fmla="*/ 407782 h 8346397"/>
                <a:gd name="connsiteX73" fmla="*/ 2629939 w 4162401"/>
                <a:gd name="connsiteY73" fmla="*/ 310947 h 8346397"/>
                <a:gd name="connsiteX74" fmla="*/ 2517227 w 4162401"/>
                <a:gd name="connsiteY74" fmla="*/ 239507 h 8346397"/>
                <a:gd name="connsiteX75" fmla="*/ 2402927 w 4162401"/>
                <a:gd name="connsiteY75" fmla="*/ 271257 h 8346397"/>
                <a:gd name="connsiteX76" fmla="*/ 2275927 w 4162401"/>
                <a:gd name="connsiteY76" fmla="*/ 198232 h 8346397"/>
                <a:gd name="connsiteX77" fmla="*/ 2133052 w 4162401"/>
                <a:gd name="connsiteY77" fmla="*/ 233157 h 8346397"/>
                <a:gd name="connsiteX78" fmla="*/ 1913977 w 4162401"/>
                <a:gd name="connsiteY78" fmla="*/ 36309 h 8346397"/>
                <a:gd name="connsiteX79" fmla="*/ 1777452 w 4162401"/>
                <a:gd name="connsiteY79" fmla="*/ 13289 h 8346397"/>
                <a:gd name="connsiteX80" fmla="*/ 1703633 w 4162401"/>
                <a:gd name="connsiteY80" fmla="*/ 41864 h 8346397"/>
                <a:gd name="connsiteX81" fmla="*/ 1615527 w 4162401"/>
                <a:gd name="connsiteY81" fmla="*/ 75203 h 8346397"/>
                <a:gd name="connsiteX82" fmla="*/ 1515515 w 4162401"/>
                <a:gd name="connsiteY82" fmla="*/ 129971 h 8346397"/>
                <a:gd name="connsiteX83" fmla="*/ 1525040 w 4162401"/>
                <a:gd name="connsiteY83" fmla="*/ 194264 h 8346397"/>
                <a:gd name="connsiteX84" fmla="*/ 1505990 w 4162401"/>
                <a:gd name="connsiteY84" fmla="*/ 251415 h 8346397"/>
                <a:gd name="connsiteX85" fmla="*/ 1413121 w 4162401"/>
                <a:gd name="connsiteY85" fmla="*/ 270464 h 8346397"/>
                <a:gd name="connsiteX86" fmla="*/ 1339302 w 4162401"/>
                <a:gd name="connsiteY86" fmla="*/ 306184 h 8346397"/>
                <a:gd name="connsiteX87" fmla="*/ 1260721 w 4162401"/>
                <a:gd name="connsiteY87" fmla="*/ 346665 h 8346397"/>
                <a:gd name="connsiteX88" fmla="*/ 1191665 w 4162401"/>
                <a:gd name="connsiteY88" fmla="*/ 272847 h 8346397"/>
                <a:gd name="connsiteX89" fmla="*/ 1082127 w 4162401"/>
                <a:gd name="connsiteY89" fmla="*/ 353809 h 8346397"/>
                <a:gd name="connsiteX90" fmla="*/ 1020215 w 4162401"/>
                <a:gd name="connsiteY90" fmla="*/ 420484 h 8346397"/>
                <a:gd name="connsiteX91" fmla="*/ 858290 w 4162401"/>
                <a:gd name="connsiteY91" fmla="*/ 301422 h 8346397"/>
                <a:gd name="connsiteX92" fmla="*/ 796377 w 4162401"/>
                <a:gd name="connsiteY92" fmla="*/ 406196 h 8346397"/>
                <a:gd name="connsiteX93" fmla="*/ 755896 w 4162401"/>
                <a:gd name="connsiteY93" fmla="*/ 341903 h 8346397"/>
                <a:gd name="connsiteX94" fmla="*/ 689221 w 4162401"/>
                <a:gd name="connsiteY94" fmla="*/ 270465 h 8346397"/>
                <a:gd name="connsiteX95" fmla="*/ 667790 w 4162401"/>
                <a:gd name="connsiteY95" fmla="*/ 313328 h 8346397"/>
                <a:gd name="connsiteX96" fmla="*/ 620165 w 4162401"/>
                <a:gd name="connsiteY96" fmla="*/ 382384 h 8346397"/>
                <a:gd name="connsiteX97" fmla="*/ 589208 w 4162401"/>
                <a:gd name="connsiteY97" fmla="*/ 396672 h 8346397"/>
                <a:gd name="connsiteX98" fmla="*/ 498721 w 4162401"/>
                <a:gd name="connsiteY98" fmla="*/ 482397 h 8346397"/>
                <a:gd name="connsiteX99" fmla="*/ 396327 w 4162401"/>
                <a:gd name="connsiteY99" fmla="*/ 380003 h 8346397"/>
                <a:gd name="connsiteX100" fmla="*/ 243927 w 4162401"/>
                <a:gd name="connsiteY100" fmla="*/ 294278 h 8346397"/>
                <a:gd name="connsiteX101" fmla="*/ 174871 w 4162401"/>
                <a:gd name="connsiteY101" fmla="*/ 327615 h 8346397"/>
                <a:gd name="connsiteX102" fmla="*/ 127246 w 4162401"/>
                <a:gd name="connsiteY102" fmla="*/ 410959 h 8346397"/>
                <a:gd name="connsiteX103" fmla="*/ 43902 w 4162401"/>
                <a:gd name="connsiteY103" fmla="*/ 472872 h 8346397"/>
                <a:gd name="connsiteX104" fmla="*/ 8183 w 4162401"/>
                <a:gd name="connsiteY104" fmla="*/ 484778 h 8346397"/>
                <a:gd name="connsiteX105" fmla="*/ 198683 w 4162401"/>
                <a:gd name="connsiteY105" fmla="*/ 689565 h 8346397"/>
                <a:gd name="connsiteX106" fmla="*/ 265359 w 4162401"/>
                <a:gd name="connsiteY106" fmla="*/ 706234 h 8346397"/>
                <a:gd name="connsiteX107" fmla="*/ 298697 w 4162401"/>
                <a:gd name="connsiteY107" fmla="*/ 730047 h 8346397"/>
                <a:gd name="connsiteX108" fmla="*/ 296315 w 4162401"/>
                <a:gd name="connsiteY108" fmla="*/ 901496 h 8346397"/>
                <a:gd name="connsiteX109" fmla="*/ 362990 w 4162401"/>
                <a:gd name="connsiteY109" fmla="*/ 906259 h 8346397"/>
                <a:gd name="connsiteX110" fmla="*/ 401090 w 4162401"/>
                <a:gd name="connsiteY110" fmla="*/ 856253 h 8346397"/>
                <a:gd name="connsiteX111" fmla="*/ 482052 w 4162401"/>
                <a:gd name="connsiteY111" fmla="*/ 894353 h 8346397"/>
                <a:gd name="connsiteX112" fmla="*/ 420140 w 4162401"/>
                <a:gd name="connsiteY112" fmla="*/ 1039609 h 8346397"/>
                <a:gd name="connsiteX113" fmla="*/ 434427 w 4162401"/>
                <a:gd name="connsiteY113" fmla="*/ 1087234 h 8346397"/>
                <a:gd name="connsiteX114" fmla="*/ 379658 w 4162401"/>
                <a:gd name="connsiteY114" fmla="*/ 1139622 h 8346397"/>
                <a:gd name="connsiteX115" fmla="*/ 415377 w 4162401"/>
                <a:gd name="connsiteY115" fmla="*/ 1168196 h 8346397"/>
                <a:gd name="connsiteX116" fmla="*/ 486815 w 4162401"/>
                <a:gd name="connsiteY116" fmla="*/ 1256303 h 8346397"/>
                <a:gd name="connsiteX117" fmla="*/ 527296 w 4162401"/>
                <a:gd name="connsiteY117" fmla="*/ 1344409 h 8346397"/>
                <a:gd name="connsiteX118" fmla="*/ 636833 w 4162401"/>
                <a:gd name="connsiteY118" fmla="*/ 1396797 h 8346397"/>
                <a:gd name="connsiteX119" fmla="*/ 746371 w 4162401"/>
                <a:gd name="connsiteY119" fmla="*/ 1420609 h 8346397"/>
                <a:gd name="connsiteX120" fmla="*/ 829715 w 4162401"/>
                <a:gd name="connsiteY120" fmla="*/ 1468234 h 8346397"/>
                <a:gd name="connsiteX121" fmla="*/ 913058 w 4162401"/>
                <a:gd name="connsiteY121" fmla="*/ 1442040 h 8346397"/>
                <a:gd name="connsiteX122" fmla="*/ 994021 w 4162401"/>
                <a:gd name="connsiteY122" fmla="*/ 1368222 h 8346397"/>
                <a:gd name="connsiteX123" fmla="*/ 1103558 w 4162401"/>
                <a:gd name="connsiteY123" fmla="*/ 1351553 h 8346397"/>
                <a:gd name="connsiteX124" fmla="*/ 1170233 w 4162401"/>
                <a:gd name="connsiteY124" fmla="*/ 1356315 h 8346397"/>
                <a:gd name="connsiteX125" fmla="*/ 1329777 w 4162401"/>
                <a:gd name="connsiteY125" fmla="*/ 1465853 h 8346397"/>
                <a:gd name="connsiteX126" fmla="*/ 1389308 w 4162401"/>
                <a:gd name="connsiteY126" fmla="*/ 1494428 h 8346397"/>
                <a:gd name="connsiteX127" fmla="*/ 1260721 w 4162401"/>
                <a:gd name="connsiteY127" fmla="*/ 1596822 h 8346397"/>
                <a:gd name="connsiteX128" fmla="*/ 1263102 w 4162401"/>
                <a:gd name="connsiteY128" fmla="*/ 1661115 h 8346397"/>
                <a:gd name="connsiteX129" fmla="*/ 1425027 w 4162401"/>
                <a:gd name="connsiteY129" fmla="*/ 1613490 h 8346397"/>
                <a:gd name="connsiteX130" fmla="*/ 1386927 w 4162401"/>
                <a:gd name="connsiteY130" fmla="*/ 1677784 h 8346397"/>
                <a:gd name="connsiteX131" fmla="*/ 1405977 w 4162401"/>
                <a:gd name="connsiteY131" fmla="*/ 1751603 h 8346397"/>
                <a:gd name="connsiteX132" fmla="*/ 1517896 w 4162401"/>
                <a:gd name="connsiteY132" fmla="*/ 1787322 h 8346397"/>
                <a:gd name="connsiteX133" fmla="*/ 1591715 w 4162401"/>
                <a:gd name="connsiteY133" fmla="*/ 1803990 h 8346397"/>
                <a:gd name="connsiteX134" fmla="*/ 1501227 w 4162401"/>
                <a:gd name="connsiteY134" fmla="*/ 1934959 h 8346397"/>
                <a:gd name="connsiteX135" fmla="*/ 1494083 w 4162401"/>
                <a:gd name="connsiteY135" fmla="*/ 1984965 h 8346397"/>
                <a:gd name="connsiteX136" fmla="*/ 1422646 w 4162401"/>
                <a:gd name="connsiteY136" fmla="*/ 2020684 h 8346397"/>
                <a:gd name="connsiteX137" fmla="*/ 1391690 w 4162401"/>
                <a:gd name="connsiteY137" fmla="*/ 2082597 h 8346397"/>
                <a:gd name="connsiteX138" fmla="*/ 1260721 w 4162401"/>
                <a:gd name="connsiteY138" fmla="*/ 2056403 h 8346397"/>
                <a:gd name="connsiteX139" fmla="*/ 1139277 w 4162401"/>
                <a:gd name="connsiteY139" fmla="*/ 2056402 h 8346397"/>
                <a:gd name="connsiteX140" fmla="*/ 1072602 w 4162401"/>
                <a:gd name="connsiteY140" fmla="*/ 2084978 h 8346397"/>
                <a:gd name="connsiteX141" fmla="*/ 1065458 w 4162401"/>
                <a:gd name="connsiteY141" fmla="*/ 2184990 h 8346397"/>
                <a:gd name="connsiteX142" fmla="*/ 977352 w 4162401"/>
                <a:gd name="connsiteY142" fmla="*/ 2273097 h 8346397"/>
                <a:gd name="connsiteX143" fmla="*/ 1120227 w 4162401"/>
                <a:gd name="connsiteY143" fmla="*/ 2335009 h 8346397"/>
                <a:gd name="connsiteX144" fmla="*/ 1170234 w 4162401"/>
                <a:gd name="connsiteY144" fmla="*/ 2370727 h 8346397"/>
                <a:gd name="connsiteX145" fmla="*/ 1222621 w 4162401"/>
                <a:gd name="connsiteY145" fmla="*/ 2387397 h 8346397"/>
                <a:gd name="connsiteX146" fmla="*/ 1272627 w 4162401"/>
                <a:gd name="connsiteY146" fmla="*/ 2437403 h 8346397"/>
                <a:gd name="connsiteX147" fmla="*/ 1329777 w 4162401"/>
                <a:gd name="connsiteY147" fmla="*/ 2458834 h 8346397"/>
                <a:gd name="connsiteX148" fmla="*/ 1422646 w 4162401"/>
                <a:gd name="connsiteY148" fmla="*/ 2535034 h 8346397"/>
                <a:gd name="connsiteX149" fmla="*/ 1508371 w 4162401"/>
                <a:gd name="connsiteY149" fmla="*/ 2568373 h 8346397"/>
                <a:gd name="connsiteX150" fmla="*/ 1641721 w 4162401"/>
                <a:gd name="connsiteY150" fmla="*/ 2716009 h 8346397"/>
                <a:gd name="connsiteX151" fmla="*/ 1725065 w 4162401"/>
                <a:gd name="connsiteY151" fmla="*/ 2870790 h 8346397"/>
                <a:gd name="connsiteX152" fmla="*/ 1850477 w 4162401"/>
                <a:gd name="connsiteY152" fmla="*/ 2931907 h 8346397"/>
                <a:gd name="connsiteX153" fmla="*/ 1896514 w 4162401"/>
                <a:gd name="connsiteY153" fmla="*/ 2977947 h 8346397"/>
                <a:gd name="connsiteX154" fmla="*/ 1927471 w 4162401"/>
                <a:gd name="connsiteY154" fmla="*/ 3082722 h 8346397"/>
                <a:gd name="connsiteX155" fmla="*/ 1989383 w 4162401"/>
                <a:gd name="connsiteY155" fmla="*/ 3185115 h 8346397"/>
                <a:gd name="connsiteX156" fmla="*/ 2051296 w 4162401"/>
                <a:gd name="connsiteY156" fmla="*/ 3223215 h 8346397"/>
                <a:gd name="connsiteX157" fmla="*/ 2182265 w 4162401"/>
                <a:gd name="connsiteY157" fmla="*/ 3370853 h 8346397"/>
                <a:gd name="connsiteX158" fmla="*/ 2325139 w 4162401"/>
                <a:gd name="connsiteY158" fmla="*/ 3447053 h 8346397"/>
                <a:gd name="connsiteX159" fmla="*/ 2384671 w 4162401"/>
                <a:gd name="connsiteY159" fmla="*/ 3532778 h 8346397"/>
                <a:gd name="connsiteX160" fmla="*/ 2432296 w 4162401"/>
                <a:gd name="connsiteY160" fmla="*/ 3599453 h 8346397"/>
                <a:gd name="connsiteX161" fmla="*/ 2479921 w 4162401"/>
                <a:gd name="connsiteY161" fmla="*/ 3589929 h 8346397"/>
                <a:gd name="connsiteX162" fmla="*/ 2484683 w 4162401"/>
                <a:gd name="connsiteY162" fmla="*/ 3742328 h 8346397"/>
                <a:gd name="connsiteX163" fmla="*/ 2537071 w 4162401"/>
                <a:gd name="connsiteY163" fmla="*/ 3835197 h 8346397"/>
                <a:gd name="connsiteX164" fmla="*/ 2529927 w 4162401"/>
                <a:gd name="connsiteY164" fmla="*/ 3873297 h 8346397"/>
                <a:gd name="connsiteX165" fmla="*/ 2598983 w 4162401"/>
                <a:gd name="connsiteY165" fmla="*/ 3909015 h 8346397"/>
                <a:gd name="connsiteX166" fmla="*/ 2656133 w 4162401"/>
                <a:gd name="connsiteY166" fmla="*/ 3854247 h 8346397"/>
                <a:gd name="connsiteX167" fmla="*/ 2689471 w 4162401"/>
                <a:gd name="connsiteY167" fmla="*/ 3937590 h 8346397"/>
                <a:gd name="connsiteX168" fmla="*/ 2734715 w 4162401"/>
                <a:gd name="connsiteY168" fmla="*/ 3982834 h 8346397"/>
                <a:gd name="connsiteX169" fmla="*/ 2808533 w 4162401"/>
                <a:gd name="connsiteY169" fmla="*/ 4006647 h 8346397"/>
                <a:gd name="connsiteX170" fmla="*/ 2860921 w 4162401"/>
                <a:gd name="connsiteY170" fmla="*/ 4075703 h 8346397"/>
                <a:gd name="connsiteX171" fmla="*/ 2946646 w 4162401"/>
                <a:gd name="connsiteY171" fmla="*/ 4130472 h 8346397"/>
                <a:gd name="connsiteX172" fmla="*/ 2999033 w 4162401"/>
                <a:gd name="connsiteY172" fmla="*/ 4163809 h 8346397"/>
                <a:gd name="connsiteX173" fmla="*/ 2870446 w 4162401"/>
                <a:gd name="connsiteY173" fmla="*/ 4256678 h 8346397"/>
                <a:gd name="connsiteX174" fmla="*/ 2868064 w 4162401"/>
                <a:gd name="connsiteY174" fmla="*/ 4311446 h 8346397"/>
                <a:gd name="connsiteX175" fmla="*/ 2970458 w 4162401"/>
                <a:gd name="connsiteY175" fmla="*/ 4428128 h 8346397"/>
                <a:gd name="connsiteX176" fmla="*/ 3065708 w 4162401"/>
                <a:gd name="connsiteY176" fmla="*/ 4490040 h 8346397"/>
                <a:gd name="connsiteX177" fmla="*/ 3096665 w 4162401"/>
                <a:gd name="connsiteY177" fmla="*/ 4528140 h 8346397"/>
                <a:gd name="connsiteX178" fmla="*/ 3082377 w 4162401"/>
                <a:gd name="connsiteY178" fmla="*/ 4609103 h 8346397"/>
                <a:gd name="connsiteX179" fmla="*/ 3077615 w 4162401"/>
                <a:gd name="connsiteY179" fmla="*/ 4692447 h 8346397"/>
                <a:gd name="connsiteX180" fmla="*/ 3034752 w 4162401"/>
                <a:gd name="connsiteY180" fmla="*/ 4701972 h 8346397"/>
                <a:gd name="connsiteX181" fmla="*/ 3008558 w 4162401"/>
                <a:gd name="connsiteY181" fmla="*/ 4718640 h 8346397"/>
                <a:gd name="connsiteX182" fmla="*/ 3053802 w 4162401"/>
                <a:gd name="connsiteY182" fmla="*/ 4795632 h 8346397"/>
                <a:gd name="connsiteX183" fmla="*/ 3037133 w 4162401"/>
                <a:gd name="connsiteY183" fmla="*/ 4868659 h 8346397"/>
                <a:gd name="connsiteX184" fmla="*/ 3020465 w 4162401"/>
                <a:gd name="connsiteY184" fmla="*/ 5004390 h 8346397"/>
                <a:gd name="connsiteX185" fmla="*/ 2982365 w 4162401"/>
                <a:gd name="connsiteY185" fmla="*/ 5044872 h 8346397"/>
                <a:gd name="connsiteX186" fmla="*/ 2965696 w 4162401"/>
                <a:gd name="connsiteY186" fmla="*/ 5166315 h 8346397"/>
                <a:gd name="connsiteX187" fmla="*/ 2937121 w 4162401"/>
                <a:gd name="connsiteY187" fmla="*/ 5285378 h 8346397"/>
                <a:gd name="connsiteX188" fmla="*/ 2989508 w 4162401"/>
                <a:gd name="connsiteY188" fmla="*/ 5302047 h 8346397"/>
                <a:gd name="connsiteX189" fmla="*/ 2987127 w 4162401"/>
                <a:gd name="connsiteY189" fmla="*/ 5347290 h 8346397"/>
                <a:gd name="connsiteX190" fmla="*/ 2984746 w 4162401"/>
                <a:gd name="connsiteY190" fmla="*/ 5402059 h 8346397"/>
                <a:gd name="connsiteX191" fmla="*/ 3041896 w 4162401"/>
                <a:gd name="connsiteY191" fmla="*/ 5471115 h 8346397"/>
                <a:gd name="connsiteX192" fmla="*/ 3089521 w 4162401"/>
                <a:gd name="connsiteY192" fmla="*/ 5597322 h 8346397"/>
                <a:gd name="connsiteX193" fmla="*/ 2996652 w 4162401"/>
                <a:gd name="connsiteY193" fmla="*/ 5887834 h 8346397"/>
                <a:gd name="connsiteX194" fmla="*/ 3018083 w 4162401"/>
                <a:gd name="connsiteY194" fmla="*/ 5942603 h 8346397"/>
                <a:gd name="connsiteX195" fmla="*/ 3044277 w 4162401"/>
                <a:gd name="connsiteY195" fmla="*/ 5994990 h 8346397"/>
                <a:gd name="connsiteX196" fmla="*/ 3049040 w 4162401"/>
                <a:gd name="connsiteY196" fmla="*/ 6099765 h 8346397"/>
                <a:gd name="connsiteX197" fmla="*/ 3028402 w 4162401"/>
                <a:gd name="connsiteY197" fmla="*/ 6195807 h 8346397"/>
                <a:gd name="connsiteX198" fmla="*/ 2956170 w 4162401"/>
                <a:gd name="connsiteY198" fmla="*/ 6259310 h 8346397"/>
                <a:gd name="connsiteX199" fmla="*/ 2920452 w 4162401"/>
                <a:gd name="connsiteY199" fmla="*/ 6240259 h 8346397"/>
                <a:gd name="connsiteX200" fmla="*/ 2849015 w 4162401"/>
                <a:gd name="connsiteY200" fmla="*/ 6252165 h 8346397"/>
                <a:gd name="connsiteX201" fmla="*/ 2713283 w 4162401"/>
                <a:gd name="connsiteY201" fmla="*/ 6364084 h 8346397"/>
                <a:gd name="connsiteX202" fmla="*/ 2606127 w 4162401"/>
                <a:gd name="connsiteY202" fmla="*/ 6349797 h 8346397"/>
                <a:gd name="connsiteX203" fmla="*/ 2575171 w 4162401"/>
                <a:gd name="connsiteY203" fmla="*/ 6378372 h 8346397"/>
                <a:gd name="connsiteX204" fmla="*/ 2508495 w 4162401"/>
                <a:gd name="connsiteY204" fmla="*/ 6423614 h 8346397"/>
                <a:gd name="connsiteX205" fmla="*/ 2391815 w 4162401"/>
                <a:gd name="connsiteY205" fmla="*/ 6411709 h 8346397"/>
                <a:gd name="connsiteX206" fmla="*/ 2368002 w 4162401"/>
                <a:gd name="connsiteY206" fmla="*/ 6528390 h 8346397"/>
                <a:gd name="connsiteX207" fmla="*/ 2363240 w 4162401"/>
                <a:gd name="connsiteY207" fmla="*/ 6564109 h 8346397"/>
                <a:gd name="connsiteX208" fmla="*/ 2339428 w 4162401"/>
                <a:gd name="connsiteY208" fmla="*/ 6583159 h 8346397"/>
                <a:gd name="connsiteX209" fmla="*/ 2141783 w 4162401"/>
                <a:gd name="connsiteY209" fmla="*/ 6535534 h 8346397"/>
                <a:gd name="connsiteX210" fmla="*/ 2103683 w 4162401"/>
                <a:gd name="connsiteY210" fmla="*/ 6587922 h 8346397"/>
                <a:gd name="connsiteX211" fmla="*/ 2072727 w 4162401"/>
                <a:gd name="connsiteY211" fmla="*/ 6683172 h 8346397"/>
                <a:gd name="connsiteX212" fmla="*/ 2039389 w 4162401"/>
                <a:gd name="connsiteY212" fmla="*/ 6747465 h 8346397"/>
                <a:gd name="connsiteX213" fmla="*/ 2051296 w 4162401"/>
                <a:gd name="connsiteY213" fmla="*/ 6809378 h 8346397"/>
                <a:gd name="connsiteX214" fmla="*/ 2184646 w 4162401"/>
                <a:gd name="connsiteY214" fmla="*/ 6921297 h 8346397"/>
                <a:gd name="connsiteX215" fmla="*/ 2253702 w 4162401"/>
                <a:gd name="connsiteY215" fmla="*/ 6954634 h 8346397"/>
                <a:gd name="connsiteX216" fmla="*/ 2237033 w 4162401"/>
                <a:gd name="connsiteY216" fmla="*/ 6978447 h 8346397"/>
                <a:gd name="connsiteX217" fmla="*/ 2201315 w 4162401"/>
                <a:gd name="connsiteY217" fmla="*/ 6997497 h 8346397"/>
                <a:gd name="connsiteX218" fmla="*/ 2234652 w 4162401"/>
                <a:gd name="connsiteY218" fmla="*/ 7073697 h 8346397"/>
                <a:gd name="connsiteX219" fmla="*/ 2203696 w 4162401"/>
                <a:gd name="connsiteY219" fmla="*/ 7095128 h 8346397"/>
                <a:gd name="connsiteX220" fmla="*/ 2098921 w 4162401"/>
                <a:gd name="connsiteY220" fmla="*/ 7033215 h 8346397"/>
                <a:gd name="connsiteX221" fmla="*/ 2056058 w 4162401"/>
                <a:gd name="connsiteY221" fmla="*/ 7059409 h 8346397"/>
                <a:gd name="connsiteX222" fmla="*/ 1996527 w 4162401"/>
                <a:gd name="connsiteY222" fmla="*/ 6957015 h 8346397"/>
                <a:gd name="connsiteX223" fmla="*/ 1879846 w 4162401"/>
                <a:gd name="connsiteY223" fmla="*/ 6983209 h 8346397"/>
                <a:gd name="connsiteX224" fmla="*/ 1815552 w 4162401"/>
                <a:gd name="connsiteY224" fmla="*/ 6987972 h 8346397"/>
                <a:gd name="connsiteX225" fmla="*/ 1765546 w 4162401"/>
                <a:gd name="connsiteY225" fmla="*/ 6983210 h 8346397"/>
                <a:gd name="connsiteX226" fmla="*/ 1708396 w 4162401"/>
                <a:gd name="connsiteY226" fmla="*/ 7028453 h 8346397"/>
                <a:gd name="connsiteX227" fmla="*/ 1529802 w 4162401"/>
                <a:gd name="connsiteY227" fmla="*/ 6987972 h 8346397"/>
                <a:gd name="connsiteX228" fmla="*/ 1553614 w 4162401"/>
                <a:gd name="connsiteY228" fmla="*/ 7114178 h 8346397"/>
                <a:gd name="connsiteX229" fmla="*/ 1477415 w 4162401"/>
                <a:gd name="connsiteY229" fmla="*/ 7159422 h 8346397"/>
                <a:gd name="connsiteX230" fmla="*/ 1415502 w 4162401"/>
                <a:gd name="connsiteY230" fmla="*/ 7226096 h 8346397"/>
                <a:gd name="connsiteX231" fmla="*/ 1265483 w 4162401"/>
                <a:gd name="connsiteY231" fmla="*/ 7218953 h 8346397"/>
                <a:gd name="connsiteX232" fmla="*/ 1213096 w 4162401"/>
                <a:gd name="connsiteY232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382416 w 4162401"/>
                <a:gd name="connsiteY21" fmla="*/ 3985213 h 8346397"/>
                <a:gd name="connsiteX22" fmla="*/ 3346697 w 4162401"/>
                <a:gd name="connsiteY22" fmla="*/ 3961401 h 8346397"/>
                <a:gd name="connsiteX23" fmla="*/ 3263352 w 4162401"/>
                <a:gd name="connsiteY23" fmla="*/ 3978070 h 8346397"/>
                <a:gd name="connsiteX24" fmla="*/ 3215727 w 4162401"/>
                <a:gd name="connsiteY24" fmla="*/ 3963782 h 8346397"/>
                <a:gd name="connsiteX25" fmla="*/ 3227633 w 4162401"/>
                <a:gd name="connsiteY25" fmla="*/ 3937588 h 8346397"/>
                <a:gd name="connsiteX26" fmla="*/ 3275259 w 4162401"/>
                <a:gd name="connsiteY26" fmla="*/ 3913776 h 8346397"/>
                <a:gd name="connsiteX27" fmla="*/ 3127621 w 4162401"/>
                <a:gd name="connsiteY27" fmla="*/ 3851863 h 8346397"/>
                <a:gd name="connsiteX28" fmla="*/ 2996652 w 4162401"/>
                <a:gd name="connsiteY28" fmla="*/ 3739945 h 8346397"/>
                <a:gd name="connsiteX29" fmla="*/ 2591839 w 4162401"/>
                <a:gd name="connsiteY29" fmla="*/ 3354183 h 8346397"/>
                <a:gd name="connsiteX30" fmla="*/ 2468015 w 4162401"/>
                <a:gd name="connsiteY30" fmla="*/ 3049382 h 8346397"/>
                <a:gd name="connsiteX31" fmla="*/ 2432296 w 4162401"/>
                <a:gd name="connsiteY31" fmla="*/ 2961276 h 8346397"/>
                <a:gd name="connsiteX32" fmla="*/ 2387052 w 4162401"/>
                <a:gd name="connsiteY32" fmla="*/ 2954132 h 8346397"/>
                <a:gd name="connsiteX33" fmla="*/ 2365621 w 4162401"/>
                <a:gd name="connsiteY33" fmla="*/ 2958895 h 8346397"/>
                <a:gd name="connsiteX34" fmla="*/ 2315615 w 4162401"/>
                <a:gd name="connsiteY34" fmla="*/ 2896982 h 8346397"/>
                <a:gd name="connsiteX35" fmla="*/ 2234652 w 4162401"/>
                <a:gd name="connsiteY35" fmla="*/ 2880313 h 8346397"/>
                <a:gd name="connsiteX36" fmla="*/ 2182265 w 4162401"/>
                <a:gd name="connsiteY36" fmla="*/ 2811257 h 8346397"/>
                <a:gd name="connsiteX37" fmla="*/ 2115590 w 4162401"/>
                <a:gd name="connsiteY37" fmla="*/ 2727913 h 8346397"/>
                <a:gd name="connsiteX38" fmla="*/ 2091777 w 4162401"/>
                <a:gd name="connsiteY38" fmla="*/ 2670763 h 8346397"/>
                <a:gd name="connsiteX39" fmla="*/ 2006845 w 4162401"/>
                <a:gd name="connsiteY39" fmla="*/ 2527095 h 8346397"/>
                <a:gd name="connsiteX40" fmla="*/ 1953665 w 4162401"/>
                <a:gd name="connsiteY40" fmla="*/ 2451688 h 8346397"/>
                <a:gd name="connsiteX41" fmla="*/ 2006052 w 4162401"/>
                <a:gd name="connsiteY41" fmla="*/ 2337388 h 8346397"/>
                <a:gd name="connsiteX42" fmla="*/ 2072727 w 4162401"/>
                <a:gd name="connsiteY42" fmla="*/ 2256426 h 8346397"/>
                <a:gd name="connsiteX43" fmla="*/ 2056058 w 4162401"/>
                <a:gd name="connsiteY43" fmla="*/ 2223088 h 8346397"/>
                <a:gd name="connsiteX44" fmla="*/ 2067965 w 4162401"/>
                <a:gd name="connsiteY44" fmla="*/ 2130220 h 8346397"/>
                <a:gd name="connsiteX45" fmla="*/ 2137021 w 4162401"/>
                <a:gd name="connsiteY45" fmla="*/ 1992107 h 8346397"/>
                <a:gd name="connsiteX46" fmla="*/ 2165596 w 4162401"/>
                <a:gd name="connsiteY46" fmla="*/ 1944482 h 8346397"/>
                <a:gd name="connsiteX47" fmla="*/ 2203696 w 4162401"/>
                <a:gd name="connsiteY47" fmla="*/ 1937338 h 8346397"/>
                <a:gd name="connsiteX48" fmla="*/ 2198933 w 4162401"/>
                <a:gd name="connsiteY48" fmla="*/ 1906382 h 8346397"/>
                <a:gd name="connsiteX49" fmla="*/ 2406102 w 4162401"/>
                <a:gd name="connsiteY49" fmla="*/ 1782557 h 8346397"/>
                <a:gd name="connsiteX50" fmla="*/ 2494208 w 4162401"/>
                <a:gd name="connsiteY50" fmla="*/ 1715882 h 8346397"/>
                <a:gd name="connsiteX51" fmla="*/ 2513258 w 4162401"/>
                <a:gd name="connsiteY51" fmla="*/ 1630157 h 8346397"/>
                <a:gd name="connsiteX52" fmla="*/ 2522784 w 4162401"/>
                <a:gd name="connsiteY52" fmla="*/ 1584913 h 8346397"/>
                <a:gd name="connsiteX53" fmla="*/ 2577552 w 4162401"/>
                <a:gd name="connsiteY53" fmla="*/ 1527763 h 8346397"/>
                <a:gd name="connsiteX54" fmla="*/ 2606127 w 4162401"/>
                <a:gd name="connsiteY54" fmla="*/ 1499188 h 8346397"/>
                <a:gd name="connsiteX55" fmla="*/ 2634702 w 4162401"/>
                <a:gd name="connsiteY55" fmla="*/ 1492045 h 8346397"/>
                <a:gd name="connsiteX56" fmla="*/ 2672802 w 4162401"/>
                <a:gd name="connsiteY56" fmla="*/ 1368220 h 8346397"/>
                <a:gd name="connsiteX57" fmla="*/ 2806153 w 4162401"/>
                <a:gd name="connsiteY57" fmla="*/ 1334883 h 8346397"/>
                <a:gd name="connsiteX58" fmla="*/ 2944265 w 4162401"/>
                <a:gd name="connsiteY58" fmla="*/ 1325357 h 8346397"/>
                <a:gd name="connsiteX59" fmla="*/ 2968077 w 4162401"/>
                <a:gd name="connsiteY59" fmla="*/ 1206295 h 8346397"/>
                <a:gd name="connsiteX60" fmla="*/ 3049040 w 4162401"/>
                <a:gd name="connsiteY60" fmla="*/ 1169783 h 8346397"/>
                <a:gd name="connsiteX61" fmla="*/ 3153814 w 4162401"/>
                <a:gd name="connsiteY61" fmla="*/ 1125332 h 8346397"/>
                <a:gd name="connsiteX62" fmla="*/ 3225252 w 4162401"/>
                <a:gd name="connsiteY62" fmla="*/ 1049132 h 8346397"/>
                <a:gd name="connsiteX63" fmla="*/ 3310977 w 4162401"/>
                <a:gd name="connsiteY63" fmla="*/ 996745 h 8346397"/>
                <a:gd name="connsiteX64" fmla="*/ 3056977 w 4162401"/>
                <a:gd name="connsiteY64" fmla="*/ 982457 h 8346397"/>
                <a:gd name="connsiteX65" fmla="*/ 2958552 w 4162401"/>
                <a:gd name="connsiteY65" fmla="*/ 976107 h 8346397"/>
                <a:gd name="connsiteX66" fmla="*/ 2926802 w 4162401"/>
                <a:gd name="connsiteY66" fmla="*/ 906257 h 8346397"/>
                <a:gd name="connsiteX67" fmla="*/ 2866477 w 4162401"/>
                <a:gd name="connsiteY67" fmla="*/ 893559 h 8346397"/>
                <a:gd name="connsiteX68" fmla="*/ 2799802 w 4162401"/>
                <a:gd name="connsiteY68" fmla="*/ 874507 h 8346397"/>
                <a:gd name="connsiteX69" fmla="*/ 2761702 w 4162401"/>
                <a:gd name="connsiteY69" fmla="*/ 807832 h 8346397"/>
                <a:gd name="connsiteX70" fmla="*/ 2609302 w 4162401"/>
                <a:gd name="connsiteY70" fmla="*/ 760207 h 8346397"/>
                <a:gd name="connsiteX71" fmla="*/ 2580727 w 4162401"/>
                <a:gd name="connsiteY71" fmla="*/ 604632 h 8346397"/>
                <a:gd name="connsiteX72" fmla="*/ 2526752 w 4162401"/>
                <a:gd name="connsiteY72" fmla="*/ 531609 h 8346397"/>
                <a:gd name="connsiteX73" fmla="*/ 2596602 w 4162401"/>
                <a:gd name="connsiteY73" fmla="*/ 407782 h 8346397"/>
                <a:gd name="connsiteX74" fmla="*/ 2629939 w 4162401"/>
                <a:gd name="connsiteY74" fmla="*/ 310947 h 8346397"/>
                <a:gd name="connsiteX75" fmla="*/ 2517227 w 4162401"/>
                <a:gd name="connsiteY75" fmla="*/ 239507 h 8346397"/>
                <a:gd name="connsiteX76" fmla="*/ 2402927 w 4162401"/>
                <a:gd name="connsiteY76" fmla="*/ 271257 h 8346397"/>
                <a:gd name="connsiteX77" fmla="*/ 2275927 w 4162401"/>
                <a:gd name="connsiteY77" fmla="*/ 198232 h 8346397"/>
                <a:gd name="connsiteX78" fmla="*/ 2133052 w 4162401"/>
                <a:gd name="connsiteY78" fmla="*/ 233157 h 8346397"/>
                <a:gd name="connsiteX79" fmla="*/ 1913977 w 4162401"/>
                <a:gd name="connsiteY79" fmla="*/ 36309 h 8346397"/>
                <a:gd name="connsiteX80" fmla="*/ 1777452 w 4162401"/>
                <a:gd name="connsiteY80" fmla="*/ 13289 h 8346397"/>
                <a:gd name="connsiteX81" fmla="*/ 1703633 w 4162401"/>
                <a:gd name="connsiteY81" fmla="*/ 41864 h 8346397"/>
                <a:gd name="connsiteX82" fmla="*/ 1615527 w 4162401"/>
                <a:gd name="connsiteY82" fmla="*/ 75203 h 8346397"/>
                <a:gd name="connsiteX83" fmla="*/ 1515515 w 4162401"/>
                <a:gd name="connsiteY83" fmla="*/ 129971 h 8346397"/>
                <a:gd name="connsiteX84" fmla="*/ 1525040 w 4162401"/>
                <a:gd name="connsiteY84" fmla="*/ 194264 h 8346397"/>
                <a:gd name="connsiteX85" fmla="*/ 1505990 w 4162401"/>
                <a:gd name="connsiteY85" fmla="*/ 251415 h 8346397"/>
                <a:gd name="connsiteX86" fmla="*/ 1413121 w 4162401"/>
                <a:gd name="connsiteY86" fmla="*/ 270464 h 8346397"/>
                <a:gd name="connsiteX87" fmla="*/ 1339302 w 4162401"/>
                <a:gd name="connsiteY87" fmla="*/ 306184 h 8346397"/>
                <a:gd name="connsiteX88" fmla="*/ 1260721 w 4162401"/>
                <a:gd name="connsiteY88" fmla="*/ 346665 h 8346397"/>
                <a:gd name="connsiteX89" fmla="*/ 1191665 w 4162401"/>
                <a:gd name="connsiteY89" fmla="*/ 272847 h 8346397"/>
                <a:gd name="connsiteX90" fmla="*/ 1082127 w 4162401"/>
                <a:gd name="connsiteY90" fmla="*/ 353809 h 8346397"/>
                <a:gd name="connsiteX91" fmla="*/ 1020215 w 4162401"/>
                <a:gd name="connsiteY91" fmla="*/ 420484 h 8346397"/>
                <a:gd name="connsiteX92" fmla="*/ 858290 w 4162401"/>
                <a:gd name="connsiteY92" fmla="*/ 301422 h 8346397"/>
                <a:gd name="connsiteX93" fmla="*/ 796377 w 4162401"/>
                <a:gd name="connsiteY93" fmla="*/ 406196 h 8346397"/>
                <a:gd name="connsiteX94" fmla="*/ 755896 w 4162401"/>
                <a:gd name="connsiteY94" fmla="*/ 341903 h 8346397"/>
                <a:gd name="connsiteX95" fmla="*/ 689221 w 4162401"/>
                <a:gd name="connsiteY95" fmla="*/ 270465 h 8346397"/>
                <a:gd name="connsiteX96" fmla="*/ 667790 w 4162401"/>
                <a:gd name="connsiteY96" fmla="*/ 313328 h 8346397"/>
                <a:gd name="connsiteX97" fmla="*/ 620165 w 4162401"/>
                <a:gd name="connsiteY97" fmla="*/ 382384 h 8346397"/>
                <a:gd name="connsiteX98" fmla="*/ 589208 w 4162401"/>
                <a:gd name="connsiteY98" fmla="*/ 396672 h 8346397"/>
                <a:gd name="connsiteX99" fmla="*/ 498721 w 4162401"/>
                <a:gd name="connsiteY99" fmla="*/ 482397 h 8346397"/>
                <a:gd name="connsiteX100" fmla="*/ 396327 w 4162401"/>
                <a:gd name="connsiteY100" fmla="*/ 380003 h 8346397"/>
                <a:gd name="connsiteX101" fmla="*/ 243927 w 4162401"/>
                <a:gd name="connsiteY101" fmla="*/ 294278 h 8346397"/>
                <a:gd name="connsiteX102" fmla="*/ 174871 w 4162401"/>
                <a:gd name="connsiteY102" fmla="*/ 327615 h 8346397"/>
                <a:gd name="connsiteX103" fmla="*/ 127246 w 4162401"/>
                <a:gd name="connsiteY103" fmla="*/ 410959 h 8346397"/>
                <a:gd name="connsiteX104" fmla="*/ 43902 w 4162401"/>
                <a:gd name="connsiteY104" fmla="*/ 472872 h 8346397"/>
                <a:gd name="connsiteX105" fmla="*/ 8183 w 4162401"/>
                <a:gd name="connsiteY105" fmla="*/ 484778 h 8346397"/>
                <a:gd name="connsiteX106" fmla="*/ 198683 w 4162401"/>
                <a:gd name="connsiteY106" fmla="*/ 689565 h 8346397"/>
                <a:gd name="connsiteX107" fmla="*/ 265359 w 4162401"/>
                <a:gd name="connsiteY107" fmla="*/ 706234 h 8346397"/>
                <a:gd name="connsiteX108" fmla="*/ 298697 w 4162401"/>
                <a:gd name="connsiteY108" fmla="*/ 730047 h 8346397"/>
                <a:gd name="connsiteX109" fmla="*/ 296315 w 4162401"/>
                <a:gd name="connsiteY109" fmla="*/ 901496 h 8346397"/>
                <a:gd name="connsiteX110" fmla="*/ 362990 w 4162401"/>
                <a:gd name="connsiteY110" fmla="*/ 906259 h 8346397"/>
                <a:gd name="connsiteX111" fmla="*/ 401090 w 4162401"/>
                <a:gd name="connsiteY111" fmla="*/ 856253 h 8346397"/>
                <a:gd name="connsiteX112" fmla="*/ 482052 w 4162401"/>
                <a:gd name="connsiteY112" fmla="*/ 894353 h 8346397"/>
                <a:gd name="connsiteX113" fmla="*/ 420140 w 4162401"/>
                <a:gd name="connsiteY113" fmla="*/ 1039609 h 8346397"/>
                <a:gd name="connsiteX114" fmla="*/ 434427 w 4162401"/>
                <a:gd name="connsiteY114" fmla="*/ 1087234 h 8346397"/>
                <a:gd name="connsiteX115" fmla="*/ 379658 w 4162401"/>
                <a:gd name="connsiteY115" fmla="*/ 1139622 h 8346397"/>
                <a:gd name="connsiteX116" fmla="*/ 415377 w 4162401"/>
                <a:gd name="connsiteY116" fmla="*/ 1168196 h 8346397"/>
                <a:gd name="connsiteX117" fmla="*/ 486815 w 4162401"/>
                <a:gd name="connsiteY117" fmla="*/ 1256303 h 8346397"/>
                <a:gd name="connsiteX118" fmla="*/ 527296 w 4162401"/>
                <a:gd name="connsiteY118" fmla="*/ 1344409 h 8346397"/>
                <a:gd name="connsiteX119" fmla="*/ 636833 w 4162401"/>
                <a:gd name="connsiteY119" fmla="*/ 1396797 h 8346397"/>
                <a:gd name="connsiteX120" fmla="*/ 746371 w 4162401"/>
                <a:gd name="connsiteY120" fmla="*/ 1420609 h 8346397"/>
                <a:gd name="connsiteX121" fmla="*/ 829715 w 4162401"/>
                <a:gd name="connsiteY121" fmla="*/ 1468234 h 8346397"/>
                <a:gd name="connsiteX122" fmla="*/ 913058 w 4162401"/>
                <a:gd name="connsiteY122" fmla="*/ 1442040 h 8346397"/>
                <a:gd name="connsiteX123" fmla="*/ 994021 w 4162401"/>
                <a:gd name="connsiteY123" fmla="*/ 1368222 h 8346397"/>
                <a:gd name="connsiteX124" fmla="*/ 1103558 w 4162401"/>
                <a:gd name="connsiteY124" fmla="*/ 1351553 h 8346397"/>
                <a:gd name="connsiteX125" fmla="*/ 1170233 w 4162401"/>
                <a:gd name="connsiteY125" fmla="*/ 1356315 h 8346397"/>
                <a:gd name="connsiteX126" fmla="*/ 1329777 w 4162401"/>
                <a:gd name="connsiteY126" fmla="*/ 1465853 h 8346397"/>
                <a:gd name="connsiteX127" fmla="*/ 1389308 w 4162401"/>
                <a:gd name="connsiteY127" fmla="*/ 1494428 h 8346397"/>
                <a:gd name="connsiteX128" fmla="*/ 1260721 w 4162401"/>
                <a:gd name="connsiteY128" fmla="*/ 1596822 h 8346397"/>
                <a:gd name="connsiteX129" fmla="*/ 1263102 w 4162401"/>
                <a:gd name="connsiteY129" fmla="*/ 1661115 h 8346397"/>
                <a:gd name="connsiteX130" fmla="*/ 1425027 w 4162401"/>
                <a:gd name="connsiteY130" fmla="*/ 1613490 h 8346397"/>
                <a:gd name="connsiteX131" fmla="*/ 1386927 w 4162401"/>
                <a:gd name="connsiteY131" fmla="*/ 1677784 h 8346397"/>
                <a:gd name="connsiteX132" fmla="*/ 1405977 w 4162401"/>
                <a:gd name="connsiteY132" fmla="*/ 1751603 h 8346397"/>
                <a:gd name="connsiteX133" fmla="*/ 1517896 w 4162401"/>
                <a:gd name="connsiteY133" fmla="*/ 1787322 h 8346397"/>
                <a:gd name="connsiteX134" fmla="*/ 1591715 w 4162401"/>
                <a:gd name="connsiteY134" fmla="*/ 1803990 h 8346397"/>
                <a:gd name="connsiteX135" fmla="*/ 1501227 w 4162401"/>
                <a:gd name="connsiteY135" fmla="*/ 1934959 h 8346397"/>
                <a:gd name="connsiteX136" fmla="*/ 1494083 w 4162401"/>
                <a:gd name="connsiteY136" fmla="*/ 1984965 h 8346397"/>
                <a:gd name="connsiteX137" fmla="*/ 1422646 w 4162401"/>
                <a:gd name="connsiteY137" fmla="*/ 2020684 h 8346397"/>
                <a:gd name="connsiteX138" fmla="*/ 1391690 w 4162401"/>
                <a:gd name="connsiteY138" fmla="*/ 2082597 h 8346397"/>
                <a:gd name="connsiteX139" fmla="*/ 1260721 w 4162401"/>
                <a:gd name="connsiteY139" fmla="*/ 2056403 h 8346397"/>
                <a:gd name="connsiteX140" fmla="*/ 1139277 w 4162401"/>
                <a:gd name="connsiteY140" fmla="*/ 2056402 h 8346397"/>
                <a:gd name="connsiteX141" fmla="*/ 1072602 w 4162401"/>
                <a:gd name="connsiteY141" fmla="*/ 2084978 h 8346397"/>
                <a:gd name="connsiteX142" fmla="*/ 1065458 w 4162401"/>
                <a:gd name="connsiteY142" fmla="*/ 2184990 h 8346397"/>
                <a:gd name="connsiteX143" fmla="*/ 977352 w 4162401"/>
                <a:gd name="connsiteY143" fmla="*/ 2273097 h 8346397"/>
                <a:gd name="connsiteX144" fmla="*/ 1120227 w 4162401"/>
                <a:gd name="connsiteY144" fmla="*/ 2335009 h 8346397"/>
                <a:gd name="connsiteX145" fmla="*/ 1170234 w 4162401"/>
                <a:gd name="connsiteY145" fmla="*/ 2370727 h 8346397"/>
                <a:gd name="connsiteX146" fmla="*/ 1222621 w 4162401"/>
                <a:gd name="connsiteY146" fmla="*/ 2387397 h 8346397"/>
                <a:gd name="connsiteX147" fmla="*/ 1272627 w 4162401"/>
                <a:gd name="connsiteY147" fmla="*/ 2437403 h 8346397"/>
                <a:gd name="connsiteX148" fmla="*/ 1329777 w 4162401"/>
                <a:gd name="connsiteY148" fmla="*/ 2458834 h 8346397"/>
                <a:gd name="connsiteX149" fmla="*/ 1422646 w 4162401"/>
                <a:gd name="connsiteY149" fmla="*/ 2535034 h 8346397"/>
                <a:gd name="connsiteX150" fmla="*/ 1508371 w 4162401"/>
                <a:gd name="connsiteY150" fmla="*/ 2568373 h 8346397"/>
                <a:gd name="connsiteX151" fmla="*/ 1641721 w 4162401"/>
                <a:gd name="connsiteY151" fmla="*/ 2716009 h 8346397"/>
                <a:gd name="connsiteX152" fmla="*/ 1725065 w 4162401"/>
                <a:gd name="connsiteY152" fmla="*/ 2870790 h 8346397"/>
                <a:gd name="connsiteX153" fmla="*/ 1850477 w 4162401"/>
                <a:gd name="connsiteY153" fmla="*/ 2931907 h 8346397"/>
                <a:gd name="connsiteX154" fmla="*/ 1896514 w 4162401"/>
                <a:gd name="connsiteY154" fmla="*/ 2977947 h 8346397"/>
                <a:gd name="connsiteX155" fmla="*/ 1927471 w 4162401"/>
                <a:gd name="connsiteY155" fmla="*/ 3082722 h 8346397"/>
                <a:gd name="connsiteX156" fmla="*/ 1989383 w 4162401"/>
                <a:gd name="connsiteY156" fmla="*/ 3185115 h 8346397"/>
                <a:gd name="connsiteX157" fmla="*/ 2051296 w 4162401"/>
                <a:gd name="connsiteY157" fmla="*/ 3223215 h 8346397"/>
                <a:gd name="connsiteX158" fmla="*/ 2182265 w 4162401"/>
                <a:gd name="connsiteY158" fmla="*/ 3370853 h 8346397"/>
                <a:gd name="connsiteX159" fmla="*/ 2325139 w 4162401"/>
                <a:gd name="connsiteY159" fmla="*/ 3447053 h 8346397"/>
                <a:gd name="connsiteX160" fmla="*/ 2384671 w 4162401"/>
                <a:gd name="connsiteY160" fmla="*/ 3532778 h 8346397"/>
                <a:gd name="connsiteX161" fmla="*/ 2432296 w 4162401"/>
                <a:gd name="connsiteY161" fmla="*/ 3599453 h 8346397"/>
                <a:gd name="connsiteX162" fmla="*/ 2479921 w 4162401"/>
                <a:gd name="connsiteY162" fmla="*/ 3589929 h 8346397"/>
                <a:gd name="connsiteX163" fmla="*/ 2484683 w 4162401"/>
                <a:gd name="connsiteY163" fmla="*/ 3742328 h 8346397"/>
                <a:gd name="connsiteX164" fmla="*/ 2537071 w 4162401"/>
                <a:gd name="connsiteY164" fmla="*/ 3835197 h 8346397"/>
                <a:gd name="connsiteX165" fmla="*/ 2529927 w 4162401"/>
                <a:gd name="connsiteY165" fmla="*/ 3873297 h 8346397"/>
                <a:gd name="connsiteX166" fmla="*/ 2598983 w 4162401"/>
                <a:gd name="connsiteY166" fmla="*/ 3909015 h 8346397"/>
                <a:gd name="connsiteX167" fmla="*/ 2656133 w 4162401"/>
                <a:gd name="connsiteY167" fmla="*/ 3854247 h 8346397"/>
                <a:gd name="connsiteX168" fmla="*/ 2689471 w 4162401"/>
                <a:gd name="connsiteY168" fmla="*/ 3937590 h 8346397"/>
                <a:gd name="connsiteX169" fmla="*/ 2734715 w 4162401"/>
                <a:gd name="connsiteY169" fmla="*/ 3982834 h 8346397"/>
                <a:gd name="connsiteX170" fmla="*/ 2808533 w 4162401"/>
                <a:gd name="connsiteY170" fmla="*/ 4006647 h 8346397"/>
                <a:gd name="connsiteX171" fmla="*/ 2860921 w 4162401"/>
                <a:gd name="connsiteY171" fmla="*/ 4075703 h 8346397"/>
                <a:gd name="connsiteX172" fmla="*/ 2946646 w 4162401"/>
                <a:gd name="connsiteY172" fmla="*/ 4130472 h 8346397"/>
                <a:gd name="connsiteX173" fmla="*/ 2999033 w 4162401"/>
                <a:gd name="connsiteY173" fmla="*/ 4163809 h 8346397"/>
                <a:gd name="connsiteX174" fmla="*/ 2870446 w 4162401"/>
                <a:gd name="connsiteY174" fmla="*/ 4256678 h 8346397"/>
                <a:gd name="connsiteX175" fmla="*/ 2868064 w 4162401"/>
                <a:gd name="connsiteY175" fmla="*/ 4311446 h 8346397"/>
                <a:gd name="connsiteX176" fmla="*/ 2970458 w 4162401"/>
                <a:gd name="connsiteY176" fmla="*/ 4428128 h 8346397"/>
                <a:gd name="connsiteX177" fmla="*/ 3065708 w 4162401"/>
                <a:gd name="connsiteY177" fmla="*/ 4490040 h 8346397"/>
                <a:gd name="connsiteX178" fmla="*/ 3096665 w 4162401"/>
                <a:gd name="connsiteY178" fmla="*/ 4528140 h 8346397"/>
                <a:gd name="connsiteX179" fmla="*/ 3082377 w 4162401"/>
                <a:gd name="connsiteY179" fmla="*/ 4609103 h 8346397"/>
                <a:gd name="connsiteX180" fmla="*/ 3077615 w 4162401"/>
                <a:gd name="connsiteY180" fmla="*/ 4692447 h 8346397"/>
                <a:gd name="connsiteX181" fmla="*/ 3034752 w 4162401"/>
                <a:gd name="connsiteY181" fmla="*/ 4701972 h 8346397"/>
                <a:gd name="connsiteX182" fmla="*/ 3008558 w 4162401"/>
                <a:gd name="connsiteY182" fmla="*/ 4718640 h 8346397"/>
                <a:gd name="connsiteX183" fmla="*/ 3053802 w 4162401"/>
                <a:gd name="connsiteY183" fmla="*/ 4795632 h 8346397"/>
                <a:gd name="connsiteX184" fmla="*/ 3037133 w 4162401"/>
                <a:gd name="connsiteY184" fmla="*/ 4868659 h 8346397"/>
                <a:gd name="connsiteX185" fmla="*/ 3020465 w 4162401"/>
                <a:gd name="connsiteY185" fmla="*/ 5004390 h 8346397"/>
                <a:gd name="connsiteX186" fmla="*/ 2982365 w 4162401"/>
                <a:gd name="connsiteY186" fmla="*/ 5044872 h 8346397"/>
                <a:gd name="connsiteX187" fmla="*/ 2965696 w 4162401"/>
                <a:gd name="connsiteY187" fmla="*/ 5166315 h 8346397"/>
                <a:gd name="connsiteX188" fmla="*/ 2937121 w 4162401"/>
                <a:gd name="connsiteY188" fmla="*/ 5285378 h 8346397"/>
                <a:gd name="connsiteX189" fmla="*/ 2989508 w 4162401"/>
                <a:gd name="connsiteY189" fmla="*/ 5302047 h 8346397"/>
                <a:gd name="connsiteX190" fmla="*/ 2987127 w 4162401"/>
                <a:gd name="connsiteY190" fmla="*/ 5347290 h 8346397"/>
                <a:gd name="connsiteX191" fmla="*/ 2984746 w 4162401"/>
                <a:gd name="connsiteY191" fmla="*/ 5402059 h 8346397"/>
                <a:gd name="connsiteX192" fmla="*/ 3041896 w 4162401"/>
                <a:gd name="connsiteY192" fmla="*/ 5471115 h 8346397"/>
                <a:gd name="connsiteX193" fmla="*/ 3089521 w 4162401"/>
                <a:gd name="connsiteY193" fmla="*/ 5597322 h 8346397"/>
                <a:gd name="connsiteX194" fmla="*/ 2996652 w 4162401"/>
                <a:gd name="connsiteY194" fmla="*/ 5887834 h 8346397"/>
                <a:gd name="connsiteX195" fmla="*/ 3018083 w 4162401"/>
                <a:gd name="connsiteY195" fmla="*/ 5942603 h 8346397"/>
                <a:gd name="connsiteX196" fmla="*/ 3044277 w 4162401"/>
                <a:gd name="connsiteY196" fmla="*/ 5994990 h 8346397"/>
                <a:gd name="connsiteX197" fmla="*/ 3049040 w 4162401"/>
                <a:gd name="connsiteY197" fmla="*/ 6099765 h 8346397"/>
                <a:gd name="connsiteX198" fmla="*/ 3028402 w 4162401"/>
                <a:gd name="connsiteY198" fmla="*/ 6195807 h 8346397"/>
                <a:gd name="connsiteX199" fmla="*/ 2956170 w 4162401"/>
                <a:gd name="connsiteY199" fmla="*/ 6259310 h 8346397"/>
                <a:gd name="connsiteX200" fmla="*/ 2920452 w 4162401"/>
                <a:gd name="connsiteY200" fmla="*/ 6240259 h 8346397"/>
                <a:gd name="connsiteX201" fmla="*/ 2849015 w 4162401"/>
                <a:gd name="connsiteY201" fmla="*/ 6252165 h 8346397"/>
                <a:gd name="connsiteX202" fmla="*/ 2713283 w 4162401"/>
                <a:gd name="connsiteY202" fmla="*/ 6364084 h 8346397"/>
                <a:gd name="connsiteX203" fmla="*/ 2606127 w 4162401"/>
                <a:gd name="connsiteY203" fmla="*/ 6349797 h 8346397"/>
                <a:gd name="connsiteX204" fmla="*/ 2575171 w 4162401"/>
                <a:gd name="connsiteY204" fmla="*/ 6378372 h 8346397"/>
                <a:gd name="connsiteX205" fmla="*/ 2508495 w 4162401"/>
                <a:gd name="connsiteY205" fmla="*/ 6423614 h 8346397"/>
                <a:gd name="connsiteX206" fmla="*/ 2391815 w 4162401"/>
                <a:gd name="connsiteY206" fmla="*/ 6411709 h 8346397"/>
                <a:gd name="connsiteX207" fmla="*/ 2368002 w 4162401"/>
                <a:gd name="connsiteY207" fmla="*/ 6528390 h 8346397"/>
                <a:gd name="connsiteX208" fmla="*/ 2363240 w 4162401"/>
                <a:gd name="connsiteY208" fmla="*/ 6564109 h 8346397"/>
                <a:gd name="connsiteX209" fmla="*/ 2339428 w 4162401"/>
                <a:gd name="connsiteY209" fmla="*/ 6583159 h 8346397"/>
                <a:gd name="connsiteX210" fmla="*/ 2141783 w 4162401"/>
                <a:gd name="connsiteY210" fmla="*/ 6535534 h 8346397"/>
                <a:gd name="connsiteX211" fmla="*/ 2103683 w 4162401"/>
                <a:gd name="connsiteY211" fmla="*/ 6587922 h 8346397"/>
                <a:gd name="connsiteX212" fmla="*/ 2072727 w 4162401"/>
                <a:gd name="connsiteY212" fmla="*/ 6683172 h 8346397"/>
                <a:gd name="connsiteX213" fmla="*/ 2039389 w 4162401"/>
                <a:gd name="connsiteY213" fmla="*/ 6747465 h 8346397"/>
                <a:gd name="connsiteX214" fmla="*/ 2051296 w 4162401"/>
                <a:gd name="connsiteY214" fmla="*/ 6809378 h 8346397"/>
                <a:gd name="connsiteX215" fmla="*/ 2184646 w 4162401"/>
                <a:gd name="connsiteY215" fmla="*/ 6921297 h 8346397"/>
                <a:gd name="connsiteX216" fmla="*/ 2253702 w 4162401"/>
                <a:gd name="connsiteY216" fmla="*/ 6954634 h 8346397"/>
                <a:gd name="connsiteX217" fmla="*/ 2237033 w 4162401"/>
                <a:gd name="connsiteY217" fmla="*/ 6978447 h 8346397"/>
                <a:gd name="connsiteX218" fmla="*/ 2201315 w 4162401"/>
                <a:gd name="connsiteY218" fmla="*/ 6997497 h 8346397"/>
                <a:gd name="connsiteX219" fmla="*/ 2234652 w 4162401"/>
                <a:gd name="connsiteY219" fmla="*/ 7073697 h 8346397"/>
                <a:gd name="connsiteX220" fmla="*/ 2203696 w 4162401"/>
                <a:gd name="connsiteY220" fmla="*/ 7095128 h 8346397"/>
                <a:gd name="connsiteX221" fmla="*/ 2098921 w 4162401"/>
                <a:gd name="connsiteY221" fmla="*/ 7033215 h 8346397"/>
                <a:gd name="connsiteX222" fmla="*/ 2056058 w 4162401"/>
                <a:gd name="connsiteY222" fmla="*/ 7059409 h 8346397"/>
                <a:gd name="connsiteX223" fmla="*/ 1996527 w 4162401"/>
                <a:gd name="connsiteY223" fmla="*/ 6957015 h 8346397"/>
                <a:gd name="connsiteX224" fmla="*/ 1879846 w 4162401"/>
                <a:gd name="connsiteY224" fmla="*/ 6983209 h 8346397"/>
                <a:gd name="connsiteX225" fmla="*/ 1815552 w 4162401"/>
                <a:gd name="connsiteY225" fmla="*/ 6987972 h 8346397"/>
                <a:gd name="connsiteX226" fmla="*/ 1765546 w 4162401"/>
                <a:gd name="connsiteY226" fmla="*/ 6983210 h 8346397"/>
                <a:gd name="connsiteX227" fmla="*/ 1708396 w 4162401"/>
                <a:gd name="connsiteY227" fmla="*/ 7028453 h 8346397"/>
                <a:gd name="connsiteX228" fmla="*/ 1529802 w 4162401"/>
                <a:gd name="connsiteY228" fmla="*/ 6987972 h 8346397"/>
                <a:gd name="connsiteX229" fmla="*/ 1553614 w 4162401"/>
                <a:gd name="connsiteY229" fmla="*/ 7114178 h 8346397"/>
                <a:gd name="connsiteX230" fmla="*/ 1477415 w 4162401"/>
                <a:gd name="connsiteY230" fmla="*/ 7159422 h 8346397"/>
                <a:gd name="connsiteX231" fmla="*/ 1415502 w 4162401"/>
                <a:gd name="connsiteY231" fmla="*/ 7226096 h 8346397"/>
                <a:gd name="connsiteX232" fmla="*/ 1265483 w 4162401"/>
                <a:gd name="connsiteY232" fmla="*/ 7218953 h 8346397"/>
                <a:gd name="connsiteX233" fmla="*/ 1213096 w 4162401"/>
                <a:gd name="connsiteY233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382416 w 4162401"/>
                <a:gd name="connsiteY21" fmla="*/ 3985213 h 8346397"/>
                <a:gd name="connsiteX22" fmla="*/ 3346697 w 4162401"/>
                <a:gd name="connsiteY22" fmla="*/ 3961401 h 8346397"/>
                <a:gd name="connsiteX23" fmla="*/ 3291928 w 4162401"/>
                <a:gd name="connsiteY23" fmla="*/ 3959020 h 8346397"/>
                <a:gd name="connsiteX24" fmla="*/ 3263352 w 4162401"/>
                <a:gd name="connsiteY24" fmla="*/ 3978070 h 8346397"/>
                <a:gd name="connsiteX25" fmla="*/ 3215727 w 4162401"/>
                <a:gd name="connsiteY25" fmla="*/ 3963782 h 8346397"/>
                <a:gd name="connsiteX26" fmla="*/ 3227633 w 4162401"/>
                <a:gd name="connsiteY26" fmla="*/ 3937588 h 8346397"/>
                <a:gd name="connsiteX27" fmla="*/ 3275259 w 4162401"/>
                <a:gd name="connsiteY27" fmla="*/ 3913776 h 8346397"/>
                <a:gd name="connsiteX28" fmla="*/ 3127621 w 4162401"/>
                <a:gd name="connsiteY28" fmla="*/ 3851863 h 8346397"/>
                <a:gd name="connsiteX29" fmla="*/ 2996652 w 4162401"/>
                <a:gd name="connsiteY29" fmla="*/ 3739945 h 8346397"/>
                <a:gd name="connsiteX30" fmla="*/ 2591839 w 4162401"/>
                <a:gd name="connsiteY30" fmla="*/ 3354183 h 8346397"/>
                <a:gd name="connsiteX31" fmla="*/ 2468015 w 4162401"/>
                <a:gd name="connsiteY31" fmla="*/ 3049382 h 8346397"/>
                <a:gd name="connsiteX32" fmla="*/ 2432296 w 4162401"/>
                <a:gd name="connsiteY32" fmla="*/ 2961276 h 8346397"/>
                <a:gd name="connsiteX33" fmla="*/ 2387052 w 4162401"/>
                <a:gd name="connsiteY33" fmla="*/ 2954132 h 8346397"/>
                <a:gd name="connsiteX34" fmla="*/ 2365621 w 4162401"/>
                <a:gd name="connsiteY34" fmla="*/ 2958895 h 8346397"/>
                <a:gd name="connsiteX35" fmla="*/ 2315615 w 4162401"/>
                <a:gd name="connsiteY35" fmla="*/ 2896982 h 8346397"/>
                <a:gd name="connsiteX36" fmla="*/ 2234652 w 4162401"/>
                <a:gd name="connsiteY36" fmla="*/ 2880313 h 8346397"/>
                <a:gd name="connsiteX37" fmla="*/ 2182265 w 4162401"/>
                <a:gd name="connsiteY37" fmla="*/ 2811257 h 8346397"/>
                <a:gd name="connsiteX38" fmla="*/ 2115590 w 4162401"/>
                <a:gd name="connsiteY38" fmla="*/ 2727913 h 8346397"/>
                <a:gd name="connsiteX39" fmla="*/ 2091777 w 4162401"/>
                <a:gd name="connsiteY39" fmla="*/ 2670763 h 8346397"/>
                <a:gd name="connsiteX40" fmla="*/ 2006845 w 4162401"/>
                <a:gd name="connsiteY40" fmla="*/ 2527095 h 8346397"/>
                <a:gd name="connsiteX41" fmla="*/ 1953665 w 4162401"/>
                <a:gd name="connsiteY41" fmla="*/ 2451688 h 8346397"/>
                <a:gd name="connsiteX42" fmla="*/ 2006052 w 4162401"/>
                <a:gd name="connsiteY42" fmla="*/ 2337388 h 8346397"/>
                <a:gd name="connsiteX43" fmla="*/ 2072727 w 4162401"/>
                <a:gd name="connsiteY43" fmla="*/ 2256426 h 8346397"/>
                <a:gd name="connsiteX44" fmla="*/ 2056058 w 4162401"/>
                <a:gd name="connsiteY44" fmla="*/ 2223088 h 8346397"/>
                <a:gd name="connsiteX45" fmla="*/ 2067965 w 4162401"/>
                <a:gd name="connsiteY45" fmla="*/ 2130220 h 8346397"/>
                <a:gd name="connsiteX46" fmla="*/ 2137021 w 4162401"/>
                <a:gd name="connsiteY46" fmla="*/ 1992107 h 8346397"/>
                <a:gd name="connsiteX47" fmla="*/ 2165596 w 4162401"/>
                <a:gd name="connsiteY47" fmla="*/ 1944482 h 8346397"/>
                <a:gd name="connsiteX48" fmla="*/ 2203696 w 4162401"/>
                <a:gd name="connsiteY48" fmla="*/ 1937338 h 8346397"/>
                <a:gd name="connsiteX49" fmla="*/ 2198933 w 4162401"/>
                <a:gd name="connsiteY49" fmla="*/ 1906382 h 8346397"/>
                <a:gd name="connsiteX50" fmla="*/ 2406102 w 4162401"/>
                <a:gd name="connsiteY50" fmla="*/ 1782557 h 8346397"/>
                <a:gd name="connsiteX51" fmla="*/ 2494208 w 4162401"/>
                <a:gd name="connsiteY51" fmla="*/ 1715882 h 8346397"/>
                <a:gd name="connsiteX52" fmla="*/ 2513258 w 4162401"/>
                <a:gd name="connsiteY52" fmla="*/ 1630157 h 8346397"/>
                <a:gd name="connsiteX53" fmla="*/ 2522784 w 4162401"/>
                <a:gd name="connsiteY53" fmla="*/ 1584913 h 8346397"/>
                <a:gd name="connsiteX54" fmla="*/ 2577552 w 4162401"/>
                <a:gd name="connsiteY54" fmla="*/ 1527763 h 8346397"/>
                <a:gd name="connsiteX55" fmla="*/ 2606127 w 4162401"/>
                <a:gd name="connsiteY55" fmla="*/ 1499188 h 8346397"/>
                <a:gd name="connsiteX56" fmla="*/ 2634702 w 4162401"/>
                <a:gd name="connsiteY56" fmla="*/ 1492045 h 8346397"/>
                <a:gd name="connsiteX57" fmla="*/ 2672802 w 4162401"/>
                <a:gd name="connsiteY57" fmla="*/ 1368220 h 8346397"/>
                <a:gd name="connsiteX58" fmla="*/ 2806153 w 4162401"/>
                <a:gd name="connsiteY58" fmla="*/ 1334883 h 8346397"/>
                <a:gd name="connsiteX59" fmla="*/ 2944265 w 4162401"/>
                <a:gd name="connsiteY59" fmla="*/ 1325357 h 8346397"/>
                <a:gd name="connsiteX60" fmla="*/ 2968077 w 4162401"/>
                <a:gd name="connsiteY60" fmla="*/ 1206295 h 8346397"/>
                <a:gd name="connsiteX61" fmla="*/ 3049040 w 4162401"/>
                <a:gd name="connsiteY61" fmla="*/ 1169783 h 8346397"/>
                <a:gd name="connsiteX62" fmla="*/ 3153814 w 4162401"/>
                <a:gd name="connsiteY62" fmla="*/ 1125332 h 8346397"/>
                <a:gd name="connsiteX63" fmla="*/ 3225252 w 4162401"/>
                <a:gd name="connsiteY63" fmla="*/ 1049132 h 8346397"/>
                <a:gd name="connsiteX64" fmla="*/ 3310977 w 4162401"/>
                <a:gd name="connsiteY64" fmla="*/ 996745 h 8346397"/>
                <a:gd name="connsiteX65" fmla="*/ 3056977 w 4162401"/>
                <a:gd name="connsiteY65" fmla="*/ 982457 h 8346397"/>
                <a:gd name="connsiteX66" fmla="*/ 2958552 w 4162401"/>
                <a:gd name="connsiteY66" fmla="*/ 976107 h 8346397"/>
                <a:gd name="connsiteX67" fmla="*/ 2926802 w 4162401"/>
                <a:gd name="connsiteY67" fmla="*/ 906257 h 8346397"/>
                <a:gd name="connsiteX68" fmla="*/ 2866477 w 4162401"/>
                <a:gd name="connsiteY68" fmla="*/ 893559 h 8346397"/>
                <a:gd name="connsiteX69" fmla="*/ 2799802 w 4162401"/>
                <a:gd name="connsiteY69" fmla="*/ 874507 h 8346397"/>
                <a:gd name="connsiteX70" fmla="*/ 2761702 w 4162401"/>
                <a:gd name="connsiteY70" fmla="*/ 807832 h 8346397"/>
                <a:gd name="connsiteX71" fmla="*/ 2609302 w 4162401"/>
                <a:gd name="connsiteY71" fmla="*/ 760207 h 8346397"/>
                <a:gd name="connsiteX72" fmla="*/ 2580727 w 4162401"/>
                <a:gd name="connsiteY72" fmla="*/ 604632 h 8346397"/>
                <a:gd name="connsiteX73" fmla="*/ 2526752 w 4162401"/>
                <a:gd name="connsiteY73" fmla="*/ 531609 h 8346397"/>
                <a:gd name="connsiteX74" fmla="*/ 2596602 w 4162401"/>
                <a:gd name="connsiteY74" fmla="*/ 407782 h 8346397"/>
                <a:gd name="connsiteX75" fmla="*/ 2629939 w 4162401"/>
                <a:gd name="connsiteY75" fmla="*/ 310947 h 8346397"/>
                <a:gd name="connsiteX76" fmla="*/ 2517227 w 4162401"/>
                <a:gd name="connsiteY76" fmla="*/ 239507 h 8346397"/>
                <a:gd name="connsiteX77" fmla="*/ 2402927 w 4162401"/>
                <a:gd name="connsiteY77" fmla="*/ 271257 h 8346397"/>
                <a:gd name="connsiteX78" fmla="*/ 2275927 w 4162401"/>
                <a:gd name="connsiteY78" fmla="*/ 198232 h 8346397"/>
                <a:gd name="connsiteX79" fmla="*/ 2133052 w 4162401"/>
                <a:gd name="connsiteY79" fmla="*/ 233157 h 8346397"/>
                <a:gd name="connsiteX80" fmla="*/ 1913977 w 4162401"/>
                <a:gd name="connsiteY80" fmla="*/ 36309 h 8346397"/>
                <a:gd name="connsiteX81" fmla="*/ 1777452 w 4162401"/>
                <a:gd name="connsiteY81" fmla="*/ 13289 h 8346397"/>
                <a:gd name="connsiteX82" fmla="*/ 1703633 w 4162401"/>
                <a:gd name="connsiteY82" fmla="*/ 41864 h 8346397"/>
                <a:gd name="connsiteX83" fmla="*/ 1615527 w 4162401"/>
                <a:gd name="connsiteY83" fmla="*/ 75203 h 8346397"/>
                <a:gd name="connsiteX84" fmla="*/ 1515515 w 4162401"/>
                <a:gd name="connsiteY84" fmla="*/ 129971 h 8346397"/>
                <a:gd name="connsiteX85" fmla="*/ 1525040 w 4162401"/>
                <a:gd name="connsiteY85" fmla="*/ 194264 h 8346397"/>
                <a:gd name="connsiteX86" fmla="*/ 1505990 w 4162401"/>
                <a:gd name="connsiteY86" fmla="*/ 251415 h 8346397"/>
                <a:gd name="connsiteX87" fmla="*/ 1413121 w 4162401"/>
                <a:gd name="connsiteY87" fmla="*/ 270464 h 8346397"/>
                <a:gd name="connsiteX88" fmla="*/ 1339302 w 4162401"/>
                <a:gd name="connsiteY88" fmla="*/ 306184 h 8346397"/>
                <a:gd name="connsiteX89" fmla="*/ 1260721 w 4162401"/>
                <a:gd name="connsiteY89" fmla="*/ 346665 h 8346397"/>
                <a:gd name="connsiteX90" fmla="*/ 1191665 w 4162401"/>
                <a:gd name="connsiteY90" fmla="*/ 272847 h 8346397"/>
                <a:gd name="connsiteX91" fmla="*/ 1082127 w 4162401"/>
                <a:gd name="connsiteY91" fmla="*/ 353809 h 8346397"/>
                <a:gd name="connsiteX92" fmla="*/ 1020215 w 4162401"/>
                <a:gd name="connsiteY92" fmla="*/ 420484 h 8346397"/>
                <a:gd name="connsiteX93" fmla="*/ 858290 w 4162401"/>
                <a:gd name="connsiteY93" fmla="*/ 301422 h 8346397"/>
                <a:gd name="connsiteX94" fmla="*/ 796377 w 4162401"/>
                <a:gd name="connsiteY94" fmla="*/ 406196 h 8346397"/>
                <a:gd name="connsiteX95" fmla="*/ 755896 w 4162401"/>
                <a:gd name="connsiteY95" fmla="*/ 341903 h 8346397"/>
                <a:gd name="connsiteX96" fmla="*/ 689221 w 4162401"/>
                <a:gd name="connsiteY96" fmla="*/ 270465 h 8346397"/>
                <a:gd name="connsiteX97" fmla="*/ 667790 w 4162401"/>
                <a:gd name="connsiteY97" fmla="*/ 313328 h 8346397"/>
                <a:gd name="connsiteX98" fmla="*/ 620165 w 4162401"/>
                <a:gd name="connsiteY98" fmla="*/ 382384 h 8346397"/>
                <a:gd name="connsiteX99" fmla="*/ 589208 w 4162401"/>
                <a:gd name="connsiteY99" fmla="*/ 396672 h 8346397"/>
                <a:gd name="connsiteX100" fmla="*/ 498721 w 4162401"/>
                <a:gd name="connsiteY100" fmla="*/ 482397 h 8346397"/>
                <a:gd name="connsiteX101" fmla="*/ 396327 w 4162401"/>
                <a:gd name="connsiteY101" fmla="*/ 380003 h 8346397"/>
                <a:gd name="connsiteX102" fmla="*/ 243927 w 4162401"/>
                <a:gd name="connsiteY102" fmla="*/ 294278 h 8346397"/>
                <a:gd name="connsiteX103" fmla="*/ 174871 w 4162401"/>
                <a:gd name="connsiteY103" fmla="*/ 327615 h 8346397"/>
                <a:gd name="connsiteX104" fmla="*/ 127246 w 4162401"/>
                <a:gd name="connsiteY104" fmla="*/ 410959 h 8346397"/>
                <a:gd name="connsiteX105" fmla="*/ 43902 w 4162401"/>
                <a:gd name="connsiteY105" fmla="*/ 472872 h 8346397"/>
                <a:gd name="connsiteX106" fmla="*/ 8183 w 4162401"/>
                <a:gd name="connsiteY106" fmla="*/ 484778 h 8346397"/>
                <a:gd name="connsiteX107" fmla="*/ 198683 w 4162401"/>
                <a:gd name="connsiteY107" fmla="*/ 689565 h 8346397"/>
                <a:gd name="connsiteX108" fmla="*/ 265359 w 4162401"/>
                <a:gd name="connsiteY108" fmla="*/ 706234 h 8346397"/>
                <a:gd name="connsiteX109" fmla="*/ 298697 w 4162401"/>
                <a:gd name="connsiteY109" fmla="*/ 730047 h 8346397"/>
                <a:gd name="connsiteX110" fmla="*/ 296315 w 4162401"/>
                <a:gd name="connsiteY110" fmla="*/ 901496 h 8346397"/>
                <a:gd name="connsiteX111" fmla="*/ 362990 w 4162401"/>
                <a:gd name="connsiteY111" fmla="*/ 906259 h 8346397"/>
                <a:gd name="connsiteX112" fmla="*/ 401090 w 4162401"/>
                <a:gd name="connsiteY112" fmla="*/ 856253 h 8346397"/>
                <a:gd name="connsiteX113" fmla="*/ 482052 w 4162401"/>
                <a:gd name="connsiteY113" fmla="*/ 894353 h 8346397"/>
                <a:gd name="connsiteX114" fmla="*/ 420140 w 4162401"/>
                <a:gd name="connsiteY114" fmla="*/ 1039609 h 8346397"/>
                <a:gd name="connsiteX115" fmla="*/ 434427 w 4162401"/>
                <a:gd name="connsiteY115" fmla="*/ 1087234 h 8346397"/>
                <a:gd name="connsiteX116" fmla="*/ 379658 w 4162401"/>
                <a:gd name="connsiteY116" fmla="*/ 1139622 h 8346397"/>
                <a:gd name="connsiteX117" fmla="*/ 415377 w 4162401"/>
                <a:gd name="connsiteY117" fmla="*/ 1168196 h 8346397"/>
                <a:gd name="connsiteX118" fmla="*/ 486815 w 4162401"/>
                <a:gd name="connsiteY118" fmla="*/ 1256303 h 8346397"/>
                <a:gd name="connsiteX119" fmla="*/ 527296 w 4162401"/>
                <a:gd name="connsiteY119" fmla="*/ 1344409 h 8346397"/>
                <a:gd name="connsiteX120" fmla="*/ 636833 w 4162401"/>
                <a:gd name="connsiteY120" fmla="*/ 1396797 h 8346397"/>
                <a:gd name="connsiteX121" fmla="*/ 746371 w 4162401"/>
                <a:gd name="connsiteY121" fmla="*/ 1420609 h 8346397"/>
                <a:gd name="connsiteX122" fmla="*/ 829715 w 4162401"/>
                <a:gd name="connsiteY122" fmla="*/ 1468234 h 8346397"/>
                <a:gd name="connsiteX123" fmla="*/ 913058 w 4162401"/>
                <a:gd name="connsiteY123" fmla="*/ 1442040 h 8346397"/>
                <a:gd name="connsiteX124" fmla="*/ 994021 w 4162401"/>
                <a:gd name="connsiteY124" fmla="*/ 1368222 h 8346397"/>
                <a:gd name="connsiteX125" fmla="*/ 1103558 w 4162401"/>
                <a:gd name="connsiteY125" fmla="*/ 1351553 h 8346397"/>
                <a:gd name="connsiteX126" fmla="*/ 1170233 w 4162401"/>
                <a:gd name="connsiteY126" fmla="*/ 1356315 h 8346397"/>
                <a:gd name="connsiteX127" fmla="*/ 1329777 w 4162401"/>
                <a:gd name="connsiteY127" fmla="*/ 1465853 h 8346397"/>
                <a:gd name="connsiteX128" fmla="*/ 1389308 w 4162401"/>
                <a:gd name="connsiteY128" fmla="*/ 1494428 h 8346397"/>
                <a:gd name="connsiteX129" fmla="*/ 1260721 w 4162401"/>
                <a:gd name="connsiteY129" fmla="*/ 1596822 h 8346397"/>
                <a:gd name="connsiteX130" fmla="*/ 1263102 w 4162401"/>
                <a:gd name="connsiteY130" fmla="*/ 1661115 h 8346397"/>
                <a:gd name="connsiteX131" fmla="*/ 1425027 w 4162401"/>
                <a:gd name="connsiteY131" fmla="*/ 1613490 h 8346397"/>
                <a:gd name="connsiteX132" fmla="*/ 1386927 w 4162401"/>
                <a:gd name="connsiteY132" fmla="*/ 1677784 h 8346397"/>
                <a:gd name="connsiteX133" fmla="*/ 1405977 w 4162401"/>
                <a:gd name="connsiteY133" fmla="*/ 1751603 h 8346397"/>
                <a:gd name="connsiteX134" fmla="*/ 1517896 w 4162401"/>
                <a:gd name="connsiteY134" fmla="*/ 1787322 h 8346397"/>
                <a:gd name="connsiteX135" fmla="*/ 1591715 w 4162401"/>
                <a:gd name="connsiteY135" fmla="*/ 1803990 h 8346397"/>
                <a:gd name="connsiteX136" fmla="*/ 1501227 w 4162401"/>
                <a:gd name="connsiteY136" fmla="*/ 1934959 h 8346397"/>
                <a:gd name="connsiteX137" fmla="*/ 1494083 w 4162401"/>
                <a:gd name="connsiteY137" fmla="*/ 1984965 h 8346397"/>
                <a:gd name="connsiteX138" fmla="*/ 1422646 w 4162401"/>
                <a:gd name="connsiteY138" fmla="*/ 2020684 h 8346397"/>
                <a:gd name="connsiteX139" fmla="*/ 1391690 w 4162401"/>
                <a:gd name="connsiteY139" fmla="*/ 2082597 h 8346397"/>
                <a:gd name="connsiteX140" fmla="*/ 1260721 w 4162401"/>
                <a:gd name="connsiteY140" fmla="*/ 2056403 h 8346397"/>
                <a:gd name="connsiteX141" fmla="*/ 1139277 w 4162401"/>
                <a:gd name="connsiteY141" fmla="*/ 2056402 h 8346397"/>
                <a:gd name="connsiteX142" fmla="*/ 1072602 w 4162401"/>
                <a:gd name="connsiteY142" fmla="*/ 2084978 h 8346397"/>
                <a:gd name="connsiteX143" fmla="*/ 1065458 w 4162401"/>
                <a:gd name="connsiteY143" fmla="*/ 2184990 h 8346397"/>
                <a:gd name="connsiteX144" fmla="*/ 977352 w 4162401"/>
                <a:gd name="connsiteY144" fmla="*/ 2273097 h 8346397"/>
                <a:gd name="connsiteX145" fmla="*/ 1120227 w 4162401"/>
                <a:gd name="connsiteY145" fmla="*/ 2335009 h 8346397"/>
                <a:gd name="connsiteX146" fmla="*/ 1170234 w 4162401"/>
                <a:gd name="connsiteY146" fmla="*/ 2370727 h 8346397"/>
                <a:gd name="connsiteX147" fmla="*/ 1222621 w 4162401"/>
                <a:gd name="connsiteY147" fmla="*/ 2387397 h 8346397"/>
                <a:gd name="connsiteX148" fmla="*/ 1272627 w 4162401"/>
                <a:gd name="connsiteY148" fmla="*/ 2437403 h 8346397"/>
                <a:gd name="connsiteX149" fmla="*/ 1329777 w 4162401"/>
                <a:gd name="connsiteY149" fmla="*/ 2458834 h 8346397"/>
                <a:gd name="connsiteX150" fmla="*/ 1422646 w 4162401"/>
                <a:gd name="connsiteY150" fmla="*/ 2535034 h 8346397"/>
                <a:gd name="connsiteX151" fmla="*/ 1508371 w 4162401"/>
                <a:gd name="connsiteY151" fmla="*/ 2568373 h 8346397"/>
                <a:gd name="connsiteX152" fmla="*/ 1641721 w 4162401"/>
                <a:gd name="connsiteY152" fmla="*/ 2716009 h 8346397"/>
                <a:gd name="connsiteX153" fmla="*/ 1725065 w 4162401"/>
                <a:gd name="connsiteY153" fmla="*/ 2870790 h 8346397"/>
                <a:gd name="connsiteX154" fmla="*/ 1850477 w 4162401"/>
                <a:gd name="connsiteY154" fmla="*/ 2931907 h 8346397"/>
                <a:gd name="connsiteX155" fmla="*/ 1896514 w 4162401"/>
                <a:gd name="connsiteY155" fmla="*/ 2977947 h 8346397"/>
                <a:gd name="connsiteX156" fmla="*/ 1927471 w 4162401"/>
                <a:gd name="connsiteY156" fmla="*/ 3082722 h 8346397"/>
                <a:gd name="connsiteX157" fmla="*/ 1989383 w 4162401"/>
                <a:gd name="connsiteY157" fmla="*/ 3185115 h 8346397"/>
                <a:gd name="connsiteX158" fmla="*/ 2051296 w 4162401"/>
                <a:gd name="connsiteY158" fmla="*/ 3223215 h 8346397"/>
                <a:gd name="connsiteX159" fmla="*/ 2182265 w 4162401"/>
                <a:gd name="connsiteY159" fmla="*/ 3370853 h 8346397"/>
                <a:gd name="connsiteX160" fmla="*/ 2325139 w 4162401"/>
                <a:gd name="connsiteY160" fmla="*/ 3447053 h 8346397"/>
                <a:gd name="connsiteX161" fmla="*/ 2384671 w 4162401"/>
                <a:gd name="connsiteY161" fmla="*/ 3532778 h 8346397"/>
                <a:gd name="connsiteX162" fmla="*/ 2432296 w 4162401"/>
                <a:gd name="connsiteY162" fmla="*/ 3599453 h 8346397"/>
                <a:gd name="connsiteX163" fmla="*/ 2479921 w 4162401"/>
                <a:gd name="connsiteY163" fmla="*/ 3589929 h 8346397"/>
                <a:gd name="connsiteX164" fmla="*/ 2484683 w 4162401"/>
                <a:gd name="connsiteY164" fmla="*/ 3742328 h 8346397"/>
                <a:gd name="connsiteX165" fmla="*/ 2537071 w 4162401"/>
                <a:gd name="connsiteY165" fmla="*/ 3835197 h 8346397"/>
                <a:gd name="connsiteX166" fmla="*/ 2529927 w 4162401"/>
                <a:gd name="connsiteY166" fmla="*/ 3873297 h 8346397"/>
                <a:gd name="connsiteX167" fmla="*/ 2598983 w 4162401"/>
                <a:gd name="connsiteY167" fmla="*/ 3909015 h 8346397"/>
                <a:gd name="connsiteX168" fmla="*/ 2656133 w 4162401"/>
                <a:gd name="connsiteY168" fmla="*/ 3854247 h 8346397"/>
                <a:gd name="connsiteX169" fmla="*/ 2689471 w 4162401"/>
                <a:gd name="connsiteY169" fmla="*/ 3937590 h 8346397"/>
                <a:gd name="connsiteX170" fmla="*/ 2734715 w 4162401"/>
                <a:gd name="connsiteY170" fmla="*/ 3982834 h 8346397"/>
                <a:gd name="connsiteX171" fmla="*/ 2808533 w 4162401"/>
                <a:gd name="connsiteY171" fmla="*/ 4006647 h 8346397"/>
                <a:gd name="connsiteX172" fmla="*/ 2860921 w 4162401"/>
                <a:gd name="connsiteY172" fmla="*/ 4075703 h 8346397"/>
                <a:gd name="connsiteX173" fmla="*/ 2946646 w 4162401"/>
                <a:gd name="connsiteY173" fmla="*/ 4130472 h 8346397"/>
                <a:gd name="connsiteX174" fmla="*/ 2999033 w 4162401"/>
                <a:gd name="connsiteY174" fmla="*/ 4163809 h 8346397"/>
                <a:gd name="connsiteX175" fmla="*/ 2870446 w 4162401"/>
                <a:gd name="connsiteY175" fmla="*/ 4256678 h 8346397"/>
                <a:gd name="connsiteX176" fmla="*/ 2868064 w 4162401"/>
                <a:gd name="connsiteY176" fmla="*/ 4311446 h 8346397"/>
                <a:gd name="connsiteX177" fmla="*/ 2970458 w 4162401"/>
                <a:gd name="connsiteY177" fmla="*/ 4428128 h 8346397"/>
                <a:gd name="connsiteX178" fmla="*/ 3065708 w 4162401"/>
                <a:gd name="connsiteY178" fmla="*/ 4490040 h 8346397"/>
                <a:gd name="connsiteX179" fmla="*/ 3096665 w 4162401"/>
                <a:gd name="connsiteY179" fmla="*/ 4528140 h 8346397"/>
                <a:gd name="connsiteX180" fmla="*/ 3082377 w 4162401"/>
                <a:gd name="connsiteY180" fmla="*/ 4609103 h 8346397"/>
                <a:gd name="connsiteX181" fmla="*/ 3077615 w 4162401"/>
                <a:gd name="connsiteY181" fmla="*/ 4692447 h 8346397"/>
                <a:gd name="connsiteX182" fmla="*/ 3034752 w 4162401"/>
                <a:gd name="connsiteY182" fmla="*/ 4701972 h 8346397"/>
                <a:gd name="connsiteX183" fmla="*/ 3008558 w 4162401"/>
                <a:gd name="connsiteY183" fmla="*/ 4718640 h 8346397"/>
                <a:gd name="connsiteX184" fmla="*/ 3053802 w 4162401"/>
                <a:gd name="connsiteY184" fmla="*/ 4795632 h 8346397"/>
                <a:gd name="connsiteX185" fmla="*/ 3037133 w 4162401"/>
                <a:gd name="connsiteY185" fmla="*/ 4868659 h 8346397"/>
                <a:gd name="connsiteX186" fmla="*/ 3020465 w 4162401"/>
                <a:gd name="connsiteY186" fmla="*/ 5004390 h 8346397"/>
                <a:gd name="connsiteX187" fmla="*/ 2982365 w 4162401"/>
                <a:gd name="connsiteY187" fmla="*/ 5044872 h 8346397"/>
                <a:gd name="connsiteX188" fmla="*/ 2965696 w 4162401"/>
                <a:gd name="connsiteY188" fmla="*/ 5166315 h 8346397"/>
                <a:gd name="connsiteX189" fmla="*/ 2937121 w 4162401"/>
                <a:gd name="connsiteY189" fmla="*/ 5285378 h 8346397"/>
                <a:gd name="connsiteX190" fmla="*/ 2989508 w 4162401"/>
                <a:gd name="connsiteY190" fmla="*/ 5302047 h 8346397"/>
                <a:gd name="connsiteX191" fmla="*/ 2987127 w 4162401"/>
                <a:gd name="connsiteY191" fmla="*/ 5347290 h 8346397"/>
                <a:gd name="connsiteX192" fmla="*/ 2984746 w 4162401"/>
                <a:gd name="connsiteY192" fmla="*/ 5402059 h 8346397"/>
                <a:gd name="connsiteX193" fmla="*/ 3041896 w 4162401"/>
                <a:gd name="connsiteY193" fmla="*/ 5471115 h 8346397"/>
                <a:gd name="connsiteX194" fmla="*/ 3089521 w 4162401"/>
                <a:gd name="connsiteY194" fmla="*/ 5597322 h 8346397"/>
                <a:gd name="connsiteX195" fmla="*/ 2996652 w 4162401"/>
                <a:gd name="connsiteY195" fmla="*/ 5887834 h 8346397"/>
                <a:gd name="connsiteX196" fmla="*/ 3018083 w 4162401"/>
                <a:gd name="connsiteY196" fmla="*/ 5942603 h 8346397"/>
                <a:gd name="connsiteX197" fmla="*/ 3044277 w 4162401"/>
                <a:gd name="connsiteY197" fmla="*/ 5994990 h 8346397"/>
                <a:gd name="connsiteX198" fmla="*/ 3049040 w 4162401"/>
                <a:gd name="connsiteY198" fmla="*/ 6099765 h 8346397"/>
                <a:gd name="connsiteX199" fmla="*/ 3028402 w 4162401"/>
                <a:gd name="connsiteY199" fmla="*/ 6195807 h 8346397"/>
                <a:gd name="connsiteX200" fmla="*/ 2956170 w 4162401"/>
                <a:gd name="connsiteY200" fmla="*/ 6259310 h 8346397"/>
                <a:gd name="connsiteX201" fmla="*/ 2920452 w 4162401"/>
                <a:gd name="connsiteY201" fmla="*/ 6240259 h 8346397"/>
                <a:gd name="connsiteX202" fmla="*/ 2849015 w 4162401"/>
                <a:gd name="connsiteY202" fmla="*/ 6252165 h 8346397"/>
                <a:gd name="connsiteX203" fmla="*/ 2713283 w 4162401"/>
                <a:gd name="connsiteY203" fmla="*/ 6364084 h 8346397"/>
                <a:gd name="connsiteX204" fmla="*/ 2606127 w 4162401"/>
                <a:gd name="connsiteY204" fmla="*/ 6349797 h 8346397"/>
                <a:gd name="connsiteX205" fmla="*/ 2575171 w 4162401"/>
                <a:gd name="connsiteY205" fmla="*/ 6378372 h 8346397"/>
                <a:gd name="connsiteX206" fmla="*/ 2508495 w 4162401"/>
                <a:gd name="connsiteY206" fmla="*/ 6423614 h 8346397"/>
                <a:gd name="connsiteX207" fmla="*/ 2391815 w 4162401"/>
                <a:gd name="connsiteY207" fmla="*/ 6411709 h 8346397"/>
                <a:gd name="connsiteX208" fmla="*/ 2368002 w 4162401"/>
                <a:gd name="connsiteY208" fmla="*/ 6528390 h 8346397"/>
                <a:gd name="connsiteX209" fmla="*/ 2363240 w 4162401"/>
                <a:gd name="connsiteY209" fmla="*/ 6564109 h 8346397"/>
                <a:gd name="connsiteX210" fmla="*/ 2339428 w 4162401"/>
                <a:gd name="connsiteY210" fmla="*/ 6583159 h 8346397"/>
                <a:gd name="connsiteX211" fmla="*/ 2141783 w 4162401"/>
                <a:gd name="connsiteY211" fmla="*/ 6535534 h 8346397"/>
                <a:gd name="connsiteX212" fmla="*/ 2103683 w 4162401"/>
                <a:gd name="connsiteY212" fmla="*/ 6587922 h 8346397"/>
                <a:gd name="connsiteX213" fmla="*/ 2072727 w 4162401"/>
                <a:gd name="connsiteY213" fmla="*/ 6683172 h 8346397"/>
                <a:gd name="connsiteX214" fmla="*/ 2039389 w 4162401"/>
                <a:gd name="connsiteY214" fmla="*/ 6747465 h 8346397"/>
                <a:gd name="connsiteX215" fmla="*/ 2051296 w 4162401"/>
                <a:gd name="connsiteY215" fmla="*/ 6809378 h 8346397"/>
                <a:gd name="connsiteX216" fmla="*/ 2184646 w 4162401"/>
                <a:gd name="connsiteY216" fmla="*/ 6921297 h 8346397"/>
                <a:gd name="connsiteX217" fmla="*/ 2253702 w 4162401"/>
                <a:gd name="connsiteY217" fmla="*/ 6954634 h 8346397"/>
                <a:gd name="connsiteX218" fmla="*/ 2237033 w 4162401"/>
                <a:gd name="connsiteY218" fmla="*/ 6978447 h 8346397"/>
                <a:gd name="connsiteX219" fmla="*/ 2201315 w 4162401"/>
                <a:gd name="connsiteY219" fmla="*/ 6997497 h 8346397"/>
                <a:gd name="connsiteX220" fmla="*/ 2234652 w 4162401"/>
                <a:gd name="connsiteY220" fmla="*/ 7073697 h 8346397"/>
                <a:gd name="connsiteX221" fmla="*/ 2203696 w 4162401"/>
                <a:gd name="connsiteY221" fmla="*/ 7095128 h 8346397"/>
                <a:gd name="connsiteX222" fmla="*/ 2098921 w 4162401"/>
                <a:gd name="connsiteY222" fmla="*/ 7033215 h 8346397"/>
                <a:gd name="connsiteX223" fmla="*/ 2056058 w 4162401"/>
                <a:gd name="connsiteY223" fmla="*/ 7059409 h 8346397"/>
                <a:gd name="connsiteX224" fmla="*/ 1996527 w 4162401"/>
                <a:gd name="connsiteY224" fmla="*/ 6957015 h 8346397"/>
                <a:gd name="connsiteX225" fmla="*/ 1879846 w 4162401"/>
                <a:gd name="connsiteY225" fmla="*/ 6983209 h 8346397"/>
                <a:gd name="connsiteX226" fmla="*/ 1815552 w 4162401"/>
                <a:gd name="connsiteY226" fmla="*/ 6987972 h 8346397"/>
                <a:gd name="connsiteX227" fmla="*/ 1765546 w 4162401"/>
                <a:gd name="connsiteY227" fmla="*/ 6983210 h 8346397"/>
                <a:gd name="connsiteX228" fmla="*/ 1708396 w 4162401"/>
                <a:gd name="connsiteY228" fmla="*/ 7028453 h 8346397"/>
                <a:gd name="connsiteX229" fmla="*/ 1529802 w 4162401"/>
                <a:gd name="connsiteY229" fmla="*/ 6987972 h 8346397"/>
                <a:gd name="connsiteX230" fmla="*/ 1553614 w 4162401"/>
                <a:gd name="connsiteY230" fmla="*/ 7114178 h 8346397"/>
                <a:gd name="connsiteX231" fmla="*/ 1477415 w 4162401"/>
                <a:gd name="connsiteY231" fmla="*/ 7159422 h 8346397"/>
                <a:gd name="connsiteX232" fmla="*/ 1415502 w 4162401"/>
                <a:gd name="connsiteY232" fmla="*/ 7226096 h 8346397"/>
                <a:gd name="connsiteX233" fmla="*/ 1265483 w 4162401"/>
                <a:gd name="connsiteY233" fmla="*/ 7218953 h 8346397"/>
                <a:gd name="connsiteX234" fmla="*/ 1213096 w 4162401"/>
                <a:gd name="connsiteY234" fmla="*/ 7328490 h 8346397"/>
                <a:gd name="connsiteX0" fmla="*/ 1244052 w 4149579"/>
                <a:gd name="connsiteY0" fmla="*/ 7386434 h 8346397"/>
                <a:gd name="connsiteX1" fmla="*/ 1561552 w 4149579"/>
                <a:gd name="connsiteY1" fmla="*/ 8332582 h 8346397"/>
                <a:gd name="connsiteX2" fmla="*/ 2679152 w 4149579"/>
                <a:gd name="connsiteY2" fmla="*/ 7418182 h 8346397"/>
                <a:gd name="connsiteX3" fmla="*/ 4076152 w 4149579"/>
                <a:gd name="connsiteY3" fmla="*/ 6491082 h 8346397"/>
                <a:gd name="connsiteX4" fmla="*/ 3978521 w 4149579"/>
                <a:gd name="connsiteY4" fmla="*/ 4925013 h 8346397"/>
                <a:gd name="connsiteX5" fmla="*/ 3839615 w 4149579"/>
                <a:gd name="connsiteY5" fmla="*/ 4499563 h 8346397"/>
                <a:gd name="connsiteX6" fmla="*/ 3780084 w 4149579"/>
                <a:gd name="connsiteY6" fmla="*/ 4492420 h 8346397"/>
                <a:gd name="connsiteX7" fmla="*/ 3732459 w 4149579"/>
                <a:gd name="connsiteY7" fmla="*/ 4449557 h 8346397"/>
                <a:gd name="connsiteX8" fmla="*/ 3687216 w 4149579"/>
                <a:gd name="connsiteY8" fmla="*/ 4466226 h 8346397"/>
                <a:gd name="connsiteX9" fmla="*/ 3668166 w 4149579"/>
                <a:gd name="connsiteY9" fmla="*/ 4368595 h 8346397"/>
                <a:gd name="connsiteX10" fmla="*/ 3501478 w 4149579"/>
                <a:gd name="connsiteY10" fmla="*/ 4166188 h 8346397"/>
                <a:gd name="connsiteX11" fmla="*/ 3496716 w 4149579"/>
                <a:gd name="connsiteY11" fmla="*/ 4139995 h 8346397"/>
                <a:gd name="connsiteX12" fmla="*/ 3494334 w 4149579"/>
                <a:gd name="connsiteY12" fmla="*/ 4113801 h 8346397"/>
                <a:gd name="connsiteX13" fmla="*/ 3544341 w 4149579"/>
                <a:gd name="connsiteY13" fmla="*/ 4101895 h 8346397"/>
                <a:gd name="connsiteX14" fmla="*/ 3553866 w 4149579"/>
                <a:gd name="connsiteY14" fmla="*/ 4075701 h 8346397"/>
                <a:gd name="connsiteX15" fmla="*/ 3515766 w 4149579"/>
                <a:gd name="connsiteY15" fmla="*/ 4056651 h 8346397"/>
                <a:gd name="connsiteX16" fmla="*/ 3465759 w 4149579"/>
                <a:gd name="connsiteY16" fmla="*/ 4049507 h 8346397"/>
                <a:gd name="connsiteX17" fmla="*/ 3432422 w 4149579"/>
                <a:gd name="connsiteY17" fmla="*/ 4109038 h 8346397"/>
                <a:gd name="connsiteX18" fmla="*/ 3413372 w 4149579"/>
                <a:gd name="connsiteY18" fmla="*/ 4082845 h 8346397"/>
                <a:gd name="connsiteX19" fmla="*/ 3415752 w 4149579"/>
                <a:gd name="connsiteY19" fmla="*/ 4042363 h 8346397"/>
                <a:gd name="connsiteX20" fmla="*/ 3349078 w 4149579"/>
                <a:gd name="connsiteY20" fmla="*/ 4018551 h 8346397"/>
                <a:gd name="connsiteX21" fmla="*/ 3382416 w 4149579"/>
                <a:gd name="connsiteY21" fmla="*/ 3985213 h 8346397"/>
                <a:gd name="connsiteX22" fmla="*/ 3346697 w 4149579"/>
                <a:gd name="connsiteY22" fmla="*/ 3961401 h 8346397"/>
                <a:gd name="connsiteX23" fmla="*/ 3291928 w 4149579"/>
                <a:gd name="connsiteY23" fmla="*/ 3959020 h 8346397"/>
                <a:gd name="connsiteX24" fmla="*/ 3263352 w 4149579"/>
                <a:gd name="connsiteY24" fmla="*/ 3978070 h 8346397"/>
                <a:gd name="connsiteX25" fmla="*/ 3215727 w 4149579"/>
                <a:gd name="connsiteY25" fmla="*/ 3963782 h 8346397"/>
                <a:gd name="connsiteX26" fmla="*/ 3227633 w 4149579"/>
                <a:gd name="connsiteY26" fmla="*/ 3937588 h 8346397"/>
                <a:gd name="connsiteX27" fmla="*/ 3275259 w 4149579"/>
                <a:gd name="connsiteY27" fmla="*/ 3913776 h 8346397"/>
                <a:gd name="connsiteX28" fmla="*/ 3127621 w 4149579"/>
                <a:gd name="connsiteY28" fmla="*/ 3851863 h 8346397"/>
                <a:gd name="connsiteX29" fmla="*/ 2996652 w 4149579"/>
                <a:gd name="connsiteY29" fmla="*/ 3739945 h 8346397"/>
                <a:gd name="connsiteX30" fmla="*/ 2591839 w 4149579"/>
                <a:gd name="connsiteY30" fmla="*/ 3354183 h 8346397"/>
                <a:gd name="connsiteX31" fmla="*/ 2468015 w 4149579"/>
                <a:gd name="connsiteY31" fmla="*/ 3049382 h 8346397"/>
                <a:gd name="connsiteX32" fmla="*/ 2432296 w 4149579"/>
                <a:gd name="connsiteY32" fmla="*/ 2961276 h 8346397"/>
                <a:gd name="connsiteX33" fmla="*/ 2387052 w 4149579"/>
                <a:gd name="connsiteY33" fmla="*/ 2954132 h 8346397"/>
                <a:gd name="connsiteX34" fmla="*/ 2365621 w 4149579"/>
                <a:gd name="connsiteY34" fmla="*/ 2958895 h 8346397"/>
                <a:gd name="connsiteX35" fmla="*/ 2315615 w 4149579"/>
                <a:gd name="connsiteY35" fmla="*/ 2896982 h 8346397"/>
                <a:gd name="connsiteX36" fmla="*/ 2234652 w 4149579"/>
                <a:gd name="connsiteY36" fmla="*/ 2880313 h 8346397"/>
                <a:gd name="connsiteX37" fmla="*/ 2182265 w 4149579"/>
                <a:gd name="connsiteY37" fmla="*/ 2811257 h 8346397"/>
                <a:gd name="connsiteX38" fmla="*/ 2115590 w 4149579"/>
                <a:gd name="connsiteY38" fmla="*/ 2727913 h 8346397"/>
                <a:gd name="connsiteX39" fmla="*/ 2091777 w 4149579"/>
                <a:gd name="connsiteY39" fmla="*/ 2670763 h 8346397"/>
                <a:gd name="connsiteX40" fmla="*/ 2006845 w 4149579"/>
                <a:gd name="connsiteY40" fmla="*/ 2527095 h 8346397"/>
                <a:gd name="connsiteX41" fmla="*/ 1953665 w 4149579"/>
                <a:gd name="connsiteY41" fmla="*/ 2451688 h 8346397"/>
                <a:gd name="connsiteX42" fmla="*/ 2006052 w 4149579"/>
                <a:gd name="connsiteY42" fmla="*/ 2337388 h 8346397"/>
                <a:gd name="connsiteX43" fmla="*/ 2072727 w 4149579"/>
                <a:gd name="connsiteY43" fmla="*/ 2256426 h 8346397"/>
                <a:gd name="connsiteX44" fmla="*/ 2056058 w 4149579"/>
                <a:gd name="connsiteY44" fmla="*/ 2223088 h 8346397"/>
                <a:gd name="connsiteX45" fmla="*/ 2067965 w 4149579"/>
                <a:gd name="connsiteY45" fmla="*/ 2130220 h 8346397"/>
                <a:gd name="connsiteX46" fmla="*/ 2137021 w 4149579"/>
                <a:gd name="connsiteY46" fmla="*/ 1992107 h 8346397"/>
                <a:gd name="connsiteX47" fmla="*/ 2165596 w 4149579"/>
                <a:gd name="connsiteY47" fmla="*/ 1944482 h 8346397"/>
                <a:gd name="connsiteX48" fmla="*/ 2203696 w 4149579"/>
                <a:gd name="connsiteY48" fmla="*/ 1937338 h 8346397"/>
                <a:gd name="connsiteX49" fmla="*/ 2198933 w 4149579"/>
                <a:gd name="connsiteY49" fmla="*/ 1906382 h 8346397"/>
                <a:gd name="connsiteX50" fmla="*/ 2406102 w 4149579"/>
                <a:gd name="connsiteY50" fmla="*/ 1782557 h 8346397"/>
                <a:gd name="connsiteX51" fmla="*/ 2494208 w 4149579"/>
                <a:gd name="connsiteY51" fmla="*/ 1715882 h 8346397"/>
                <a:gd name="connsiteX52" fmla="*/ 2513258 w 4149579"/>
                <a:gd name="connsiteY52" fmla="*/ 1630157 h 8346397"/>
                <a:gd name="connsiteX53" fmla="*/ 2522784 w 4149579"/>
                <a:gd name="connsiteY53" fmla="*/ 1584913 h 8346397"/>
                <a:gd name="connsiteX54" fmla="*/ 2577552 w 4149579"/>
                <a:gd name="connsiteY54" fmla="*/ 1527763 h 8346397"/>
                <a:gd name="connsiteX55" fmla="*/ 2606127 w 4149579"/>
                <a:gd name="connsiteY55" fmla="*/ 1499188 h 8346397"/>
                <a:gd name="connsiteX56" fmla="*/ 2634702 w 4149579"/>
                <a:gd name="connsiteY56" fmla="*/ 1492045 h 8346397"/>
                <a:gd name="connsiteX57" fmla="*/ 2672802 w 4149579"/>
                <a:gd name="connsiteY57" fmla="*/ 1368220 h 8346397"/>
                <a:gd name="connsiteX58" fmla="*/ 2806153 w 4149579"/>
                <a:gd name="connsiteY58" fmla="*/ 1334883 h 8346397"/>
                <a:gd name="connsiteX59" fmla="*/ 2944265 w 4149579"/>
                <a:gd name="connsiteY59" fmla="*/ 1325357 h 8346397"/>
                <a:gd name="connsiteX60" fmla="*/ 2968077 w 4149579"/>
                <a:gd name="connsiteY60" fmla="*/ 1206295 h 8346397"/>
                <a:gd name="connsiteX61" fmla="*/ 3049040 w 4149579"/>
                <a:gd name="connsiteY61" fmla="*/ 1169783 h 8346397"/>
                <a:gd name="connsiteX62" fmla="*/ 3153814 w 4149579"/>
                <a:gd name="connsiteY62" fmla="*/ 1125332 h 8346397"/>
                <a:gd name="connsiteX63" fmla="*/ 3225252 w 4149579"/>
                <a:gd name="connsiteY63" fmla="*/ 1049132 h 8346397"/>
                <a:gd name="connsiteX64" fmla="*/ 3310977 w 4149579"/>
                <a:gd name="connsiteY64" fmla="*/ 996745 h 8346397"/>
                <a:gd name="connsiteX65" fmla="*/ 3056977 w 4149579"/>
                <a:gd name="connsiteY65" fmla="*/ 982457 h 8346397"/>
                <a:gd name="connsiteX66" fmla="*/ 2958552 w 4149579"/>
                <a:gd name="connsiteY66" fmla="*/ 976107 h 8346397"/>
                <a:gd name="connsiteX67" fmla="*/ 2926802 w 4149579"/>
                <a:gd name="connsiteY67" fmla="*/ 906257 h 8346397"/>
                <a:gd name="connsiteX68" fmla="*/ 2866477 w 4149579"/>
                <a:gd name="connsiteY68" fmla="*/ 893559 h 8346397"/>
                <a:gd name="connsiteX69" fmla="*/ 2799802 w 4149579"/>
                <a:gd name="connsiteY69" fmla="*/ 874507 h 8346397"/>
                <a:gd name="connsiteX70" fmla="*/ 2761702 w 4149579"/>
                <a:gd name="connsiteY70" fmla="*/ 807832 h 8346397"/>
                <a:gd name="connsiteX71" fmla="*/ 2609302 w 4149579"/>
                <a:gd name="connsiteY71" fmla="*/ 760207 h 8346397"/>
                <a:gd name="connsiteX72" fmla="*/ 2580727 w 4149579"/>
                <a:gd name="connsiteY72" fmla="*/ 604632 h 8346397"/>
                <a:gd name="connsiteX73" fmla="*/ 2526752 w 4149579"/>
                <a:gd name="connsiteY73" fmla="*/ 531609 h 8346397"/>
                <a:gd name="connsiteX74" fmla="*/ 2596602 w 4149579"/>
                <a:gd name="connsiteY74" fmla="*/ 407782 h 8346397"/>
                <a:gd name="connsiteX75" fmla="*/ 2629939 w 4149579"/>
                <a:gd name="connsiteY75" fmla="*/ 310947 h 8346397"/>
                <a:gd name="connsiteX76" fmla="*/ 2517227 w 4149579"/>
                <a:gd name="connsiteY76" fmla="*/ 239507 h 8346397"/>
                <a:gd name="connsiteX77" fmla="*/ 2402927 w 4149579"/>
                <a:gd name="connsiteY77" fmla="*/ 271257 h 8346397"/>
                <a:gd name="connsiteX78" fmla="*/ 2275927 w 4149579"/>
                <a:gd name="connsiteY78" fmla="*/ 198232 h 8346397"/>
                <a:gd name="connsiteX79" fmla="*/ 2133052 w 4149579"/>
                <a:gd name="connsiteY79" fmla="*/ 233157 h 8346397"/>
                <a:gd name="connsiteX80" fmla="*/ 1913977 w 4149579"/>
                <a:gd name="connsiteY80" fmla="*/ 36309 h 8346397"/>
                <a:gd name="connsiteX81" fmla="*/ 1777452 w 4149579"/>
                <a:gd name="connsiteY81" fmla="*/ 13289 h 8346397"/>
                <a:gd name="connsiteX82" fmla="*/ 1703633 w 4149579"/>
                <a:gd name="connsiteY82" fmla="*/ 41864 h 8346397"/>
                <a:gd name="connsiteX83" fmla="*/ 1615527 w 4149579"/>
                <a:gd name="connsiteY83" fmla="*/ 75203 h 8346397"/>
                <a:gd name="connsiteX84" fmla="*/ 1515515 w 4149579"/>
                <a:gd name="connsiteY84" fmla="*/ 129971 h 8346397"/>
                <a:gd name="connsiteX85" fmla="*/ 1525040 w 4149579"/>
                <a:gd name="connsiteY85" fmla="*/ 194264 h 8346397"/>
                <a:gd name="connsiteX86" fmla="*/ 1505990 w 4149579"/>
                <a:gd name="connsiteY86" fmla="*/ 251415 h 8346397"/>
                <a:gd name="connsiteX87" fmla="*/ 1413121 w 4149579"/>
                <a:gd name="connsiteY87" fmla="*/ 270464 h 8346397"/>
                <a:gd name="connsiteX88" fmla="*/ 1339302 w 4149579"/>
                <a:gd name="connsiteY88" fmla="*/ 306184 h 8346397"/>
                <a:gd name="connsiteX89" fmla="*/ 1260721 w 4149579"/>
                <a:gd name="connsiteY89" fmla="*/ 346665 h 8346397"/>
                <a:gd name="connsiteX90" fmla="*/ 1191665 w 4149579"/>
                <a:gd name="connsiteY90" fmla="*/ 272847 h 8346397"/>
                <a:gd name="connsiteX91" fmla="*/ 1082127 w 4149579"/>
                <a:gd name="connsiteY91" fmla="*/ 353809 h 8346397"/>
                <a:gd name="connsiteX92" fmla="*/ 1020215 w 4149579"/>
                <a:gd name="connsiteY92" fmla="*/ 420484 h 8346397"/>
                <a:gd name="connsiteX93" fmla="*/ 858290 w 4149579"/>
                <a:gd name="connsiteY93" fmla="*/ 301422 h 8346397"/>
                <a:gd name="connsiteX94" fmla="*/ 796377 w 4149579"/>
                <a:gd name="connsiteY94" fmla="*/ 406196 h 8346397"/>
                <a:gd name="connsiteX95" fmla="*/ 755896 w 4149579"/>
                <a:gd name="connsiteY95" fmla="*/ 341903 h 8346397"/>
                <a:gd name="connsiteX96" fmla="*/ 689221 w 4149579"/>
                <a:gd name="connsiteY96" fmla="*/ 270465 h 8346397"/>
                <a:gd name="connsiteX97" fmla="*/ 667790 w 4149579"/>
                <a:gd name="connsiteY97" fmla="*/ 313328 h 8346397"/>
                <a:gd name="connsiteX98" fmla="*/ 620165 w 4149579"/>
                <a:gd name="connsiteY98" fmla="*/ 382384 h 8346397"/>
                <a:gd name="connsiteX99" fmla="*/ 589208 w 4149579"/>
                <a:gd name="connsiteY99" fmla="*/ 396672 h 8346397"/>
                <a:gd name="connsiteX100" fmla="*/ 498721 w 4149579"/>
                <a:gd name="connsiteY100" fmla="*/ 482397 h 8346397"/>
                <a:gd name="connsiteX101" fmla="*/ 396327 w 4149579"/>
                <a:gd name="connsiteY101" fmla="*/ 380003 h 8346397"/>
                <a:gd name="connsiteX102" fmla="*/ 243927 w 4149579"/>
                <a:gd name="connsiteY102" fmla="*/ 294278 h 8346397"/>
                <a:gd name="connsiteX103" fmla="*/ 174871 w 4149579"/>
                <a:gd name="connsiteY103" fmla="*/ 327615 h 8346397"/>
                <a:gd name="connsiteX104" fmla="*/ 127246 w 4149579"/>
                <a:gd name="connsiteY104" fmla="*/ 410959 h 8346397"/>
                <a:gd name="connsiteX105" fmla="*/ 43902 w 4149579"/>
                <a:gd name="connsiteY105" fmla="*/ 472872 h 8346397"/>
                <a:gd name="connsiteX106" fmla="*/ 8183 w 4149579"/>
                <a:gd name="connsiteY106" fmla="*/ 484778 h 8346397"/>
                <a:gd name="connsiteX107" fmla="*/ 198683 w 4149579"/>
                <a:gd name="connsiteY107" fmla="*/ 689565 h 8346397"/>
                <a:gd name="connsiteX108" fmla="*/ 265359 w 4149579"/>
                <a:gd name="connsiteY108" fmla="*/ 706234 h 8346397"/>
                <a:gd name="connsiteX109" fmla="*/ 298697 w 4149579"/>
                <a:gd name="connsiteY109" fmla="*/ 730047 h 8346397"/>
                <a:gd name="connsiteX110" fmla="*/ 296315 w 4149579"/>
                <a:gd name="connsiteY110" fmla="*/ 901496 h 8346397"/>
                <a:gd name="connsiteX111" fmla="*/ 362990 w 4149579"/>
                <a:gd name="connsiteY111" fmla="*/ 906259 h 8346397"/>
                <a:gd name="connsiteX112" fmla="*/ 401090 w 4149579"/>
                <a:gd name="connsiteY112" fmla="*/ 856253 h 8346397"/>
                <a:gd name="connsiteX113" fmla="*/ 482052 w 4149579"/>
                <a:gd name="connsiteY113" fmla="*/ 894353 h 8346397"/>
                <a:gd name="connsiteX114" fmla="*/ 420140 w 4149579"/>
                <a:gd name="connsiteY114" fmla="*/ 1039609 h 8346397"/>
                <a:gd name="connsiteX115" fmla="*/ 434427 w 4149579"/>
                <a:gd name="connsiteY115" fmla="*/ 1087234 h 8346397"/>
                <a:gd name="connsiteX116" fmla="*/ 379658 w 4149579"/>
                <a:gd name="connsiteY116" fmla="*/ 1139622 h 8346397"/>
                <a:gd name="connsiteX117" fmla="*/ 415377 w 4149579"/>
                <a:gd name="connsiteY117" fmla="*/ 1168196 h 8346397"/>
                <a:gd name="connsiteX118" fmla="*/ 486815 w 4149579"/>
                <a:gd name="connsiteY118" fmla="*/ 1256303 h 8346397"/>
                <a:gd name="connsiteX119" fmla="*/ 527296 w 4149579"/>
                <a:gd name="connsiteY119" fmla="*/ 1344409 h 8346397"/>
                <a:gd name="connsiteX120" fmla="*/ 636833 w 4149579"/>
                <a:gd name="connsiteY120" fmla="*/ 1396797 h 8346397"/>
                <a:gd name="connsiteX121" fmla="*/ 746371 w 4149579"/>
                <a:gd name="connsiteY121" fmla="*/ 1420609 h 8346397"/>
                <a:gd name="connsiteX122" fmla="*/ 829715 w 4149579"/>
                <a:gd name="connsiteY122" fmla="*/ 1468234 h 8346397"/>
                <a:gd name="connsiteX123" fmla="*/ 913058 w 4149579"/>
                <a:gd name="connsiteY123" fmla="*/ 1442040 h 8346397"/>
                <a:gd name="connsiteX124" fmla="*/ 994021 w 4149579"/>
                <a:gd name="connsiteY124" fmla="*/ 1368222 h 8346397"/>
                <a:gd name="connsiteX125" fmla="*/ 1103558 w 4149579"/>
                <a:gd name="connsiteY125" fmla="*/ 1351553 h 8346397"/>
                <a:gd name="connsiteX126" fmla="*/ 1170233 w 4149579"/>
                <a:gd name="connsiteY126" fmla="*/ 1356315 h 8346397"/>
                <a:gd name="connsiteX127" fmla="*/ 1329777 w 4149579"/>
                <a:gd name="connsiteY127" fmla="*/ 1465853 h 8346397"/>
                <a:gd name="connsiteX128" fmla="*/ 1389308 w 4149579"/>
                <a:gd name="connsiteY128" fmla="*/ 1494428 h 8346397"/>
                <a:gd name="connsiteX129" fmla="*/ 1260721 w 4149579"/>
                <a:gd name="connsiteY129" fmla="*/ 1596822 h 8346397"/>
                <a:gd name="connsiteX130" fmla="*/ 1263102 w 4149579"/>
                <a:gd name="connsiteY130" fmla="*/ 1661115 h 8346397"/>
                <a:gd name="connsiteX131" fmla="*/ 1425027 w 4149579"/>
                <a:gd name="connsiteY131" fmla="*/ 1613490 h 8346397"/>
                <a:gd name="connsiteX132" fmla="*/ 1386927 w 4149579"/>
                <a:gd name="connsiteY132" fmla="*/ 1677784 h 8346397"/>
                <a:gd name="connsiteX133" fmla="*/ 1405977 w 4149579"/>
                <a:gd name="connsiteY133" fmla="*/ 1751603 h 8346397"/>
                <a:gd name="connsiteX134" fmla="*/ 1517896 w 4149579"/>
                <a:gd name="connsiteY134" fmla="*/ 1787322 h 8346397"/>
                <a:gd name="connsiteX135" fmla="*/ 1591715 w 4149579"/>
                <a:gd name="connsiteY135" fmla="*/ 1803990 h 8346397"/>
                <a:gd name="connsiteX136" fmla="*/ 1501227 w 4149579"/>
                <a:gd name="connsiteY136" fmla="*/ 1934959 h 8346397"/>
                <a:gd name="connsiteX137" fmla="*/ 1494083 w 4149579"/>
                <a:gd name="connsiteY137" fmla="*/ 1984965 h 8346397"/>
                <a:gd name="connsiteX138" fmla="*/ 1422646 w 4149579"/>
                <a:gd name="connsiteY138" fmla="*/ 2020684 h 8346397"/>
                <a:gd name="connsiteX139" fmla="*/ 1391690 w 4149579"/>
                <a:gd name="connsiteY139" fmla="*/ 2082597 h 8346397"/>
                <a:gd name="connsiteX140" fmla="*/ 1260721 w 4149579"/>
                <a:gd name="connsiteY140" fmla="*/ 2056403 h 8346397"/>
                <a:gd name="connsiteX141" fmla="*/ 1139277 w 4149579"/>
                <a:gd name="connsiteY141" fmla="*/ 2056402 h 8346397"/>
                <a:gd name="connsiteX142" fmla="*/ 1072602 w 4149579"/>
                <a:gd name="connsiteY142" fmla="*/ 2084978 h 8346397"/>
                <a:gd name="connsiteX143" fmla="*/ 1065458 w 4149579"/>
                <a:gd name="connsiteY143" fmla="*/ 2184990 h 8346397"/>
                <a:gd name="connsiteX144" fmla="*/ 977352 w 4149579"/>
                <a:gd name="connsiteY144" fmla="*/ 2273097 h 8346397"/>
                <a:gd name="connsiteX145" fmla="*/ 1120227 w 4149579"/>
                <a:gd name="connsiteY145" fmla="*/ 2335009 h 8346397"/>
                <a:gd name="connsiteX146" fmla="*/ 1170234 w 4149579"/>
                <a:gd name="connsiteY146" fmla="*/ 2370727 h 8346397"/>
                <a:gd name="connsiteX147" fmla="*/ 1222621 w 4149579"/>
                <a:gd name="connsiteY147" fmla="*/ 2387397 h 8346397"/>
                <a:gd name="connsiteX148" fmla="*/ 1272627 w 4149579"/>
                <a:gd name="connsiteY148" fmla="*/ 2437403 h 8346397"/>
                <a:gd name="connsiteX149" fmla="*/ 1329777 w 4149579"/>
                <a:gd name="connsiteY149" fmla="*/ 2458834 h 8346397"/>
                <a:gd name="connsiteX150" fmla="*/ 1422646 w 4149579"/>
                <a:gd name="connsiteY150" fmla="*/ 2535034 h 8346397"/>
                <a:gd name="connsiteX151" fmla="*/ 1508371 w 4149579"/>
                <a:gd name="connsiteY151" fmla="*/ 2568373 h 8346397"/>
                <a:gd name="connsiteX152" fmla="*/ 1641721 w 4149579"/>
                <a:gd name="connsiteY152" fmla="*/ 2716009 h 8346397"/>
                <a:gd name="connsiteX153" fmla="*/ 1725065 w 4149579"/>
                <a:gd name="connsiteY153" fmla="*/ 2870790 h 8346397"/>
                <a:gd name="connsiteX154" fmla="*/ 1850477 w 4149579"/>
                <a:gd name="connsiteY154" fmla="*/ 2931907 h 8346397"/>
                <a:gd name="connsiteX155" fmla="*/ 1896514 w 4149579"/>
                <a:gd name="connsiteY155" fmla="*/ 2977947 h 8346397"/>
                <a:gd name="connsiteX156" fmla="*/ 1927471 w 4149579"/>
                <a:gd name="connsiteY156" fmla="*/ 3082722 h 8346397"/>
                <a:gd name="connsiteX157" fmla="*/ 1989383 w 4149579"/>
                <a:gd name="connsiteY157" fmla="*/ 3185115 h 8346397"/>
                <a:gd name="connsiteX158" fmla="*/ 2051296 w 4149579"/>
                <a:gd name="connsiteY158" fmla="*/ 3223215 h 8346397"/>
                <a:gd name="connsiteX159" fmla="*/ 2182265 w 4149579"/>
                <a:gd name="connsiteY159" fmla="*/ 3370853 h 8346397"/>
                <a:gd name="connsiteX160" fmla="*/ 2325139 w 4149579"/>
                <a:gd name="connsiteY160" fmla="*/ 3447053 h 8346397"/>
                <a:gd name="connsiteX161" fmla="*/ 2384671 w 4149579"/>
                <a:gd name="connsiteY161" fmla="*/ 3532778 h 8346397"/>
                <a:gd name="connsiteX162" fmla="*/ 2432296 w 4149579"/>
                <a:gd name="connsiteY162" fmla="*/ 3599453 h 8346397"/>
                <a:gd name="connsiteX163" fmla="*/ 2479921 w 4149579"/>
                <a:gd name="connsiteY163" fmla="*/ 3589929 h 8346397"/>
                <a:gd name="connsiteX164" fmla="*/ 2484683 w 4149579"/>
                <a:gd name="connsiteY164" fmla="*/ 3742328 h 8346397"/>
                <a:gd name="connsiteX165" fmla="*/ 2537071 w 4149579"/>
                <a:gd name="connsiteY165" fmla="*/ 3835197 h 8346397"/>
                <a:gd name="connsiteX166" fmla="*/ 2529927 w 4149579"/>
                <a:gd name="connsiteY166" fmla="*/ 3873297 h 8346397"/>
                <a:gd name="connsiteX167" fmla="*/ 2598983 w 4149579"/>
                <a:gd name="connsiteY167" fmla="*/ 3909015 h 8346397"/>
                <a:gd name="connsiteX168" fmla="*/ 2656133 w 4149579"/>
                <a:gd name="connsiteY168" fmla="*/ 3854247 h 8346397"/>
                <a:gd name="connsiteX169" fmla="*/ 2689471 w 4149579"/>
                <a:gd name="connsiteY169" fmla="*/ 3937590 h 8346397"/>
                <a:gd name="connsiteX170" fmla="*/ 2734715 w 4149579"/>
                <a:gd name="connsiteY170" fmla="*/ 3982834 h 8346397"/>
                <a:gd name="connsiteX171" fmla="*/ 2808533 w 4149579"/>
                <a:gd name="connsiteY171" fmla="*/ 4006647 h 8346397"/>
                <a:gd name="connsiteX172" fmla="*/ 2860921 w 4149579"/>
                <a:gd name="connsiteY172" fmla="*/ 4075703 h 8346397"/>
                <a:gd name="connsiteX173" fmla="*/ 2946646 w 4149579"/>
                <a:gd name="connsiteY173" fmla="*/ 4130472 h 8346397"/>
                <a:gd name="connsiteX174" fmla="*/ 2999033 w 4149579"/>
                <a:gd name="connsiteY174" fmla="*/ 4163809 h 8346397"/>
                <a:gd name="connsiteX175" fmla="*/ 2870446 w 4149579"/>
                <a:gd name="connsiteY175" fmla="*/ 4256678 h 8346397"/>
                <a:gd name="connsiteX176" fmla="*/ 2868064 w 4149579"/>
                <a:gd name="connsiteY176" fmla="*/ 4311446 h 8346397"/>
                <a:gd name="connsiteX177" fmla="*/ 2970458 w 4149579"/>
                <a:gd name="connsiteY177" fmla="*/ 4428128 h 8346397"/>
                <a:gd name="connsiteX178" fmla="*/ 3065708 w 4149579"/>
                <a:gd name="connsiteY178" fmla="*/ 4490040 h 8346397"/>
                <a:gd name="connsiteX179" fmla="*/ 3096665 w 4149579"/>
                <a:gd name="connsiteY179" fmla="*/ 4528140 h 8346397"/>
                <a:gd name="connsiteX180" fmla="*/ 3082377 w 4149579"/>
                <a:gd name="connsiteY180" fmla="*/ 4609103 h 8346397"/>
                <a:gd name="connsiteX181" fmla="*/ 3077615 w 4149579"/>
                <a:gd name="connsiteY181" fmla="*/ 4692447 h 8346397"/>
                <a:gd name="connsiteX182" fmla="*/ 3034752 w 4149579"/>
                <a:gd name="connsiteY182" fmla="*/ 4701972 h 8346397"/>
                <a:gd name="connsiteX183" fmla="*/ 3008558 w 4149579"/>
                <a:gd name="connsiteY183" fmla="*/ 4718640 h 8346397"/>
                <a:gd name="connsiteX184" fmla="*/ 3053802 w 4149579"/>
                <a:gd name="connsiteY184" fmla="*/ 4795632 h 8346397"/>
                <a:gd name="connsiteX185" fmla="*/ 3037133 w 4149579"/>
                <a:gd name="connsiteY185" fmla="*/ 4868659 h 8346397"/>
                <a:gd name="connsiteX186" fmla="*/ 3020465 w 4149579"/>
                <a:gd name="connsiteY186" fmla="*/ 5004390 h 8346397"/>
                <a:gd name="connsiteX187" fmla="*/ 2982365 w 4149579"/>
                <a:gd name="connsiteY187" fmla="*/ 5044872 h 8346397"/>
                <a:gd name="connsiteX188" fmla="*/ 2965696 w 4149579"/>
                <a:gd name="connsiteY188" fmla="*/ 5166315 h 8346397"/>
                <a:gd name="connsiteX189" fmla="*/ 2937121 w 4149579"/>
                <a:gd name="connsiteY189" fmla="*/ 5285378 h 8346397"/>
                <a:gd name="connsiteX190" fmla="*/ 2989508 w 4149579"/>
                <a:gd name="connsiteY190" fmla="*/ 5302047 h 8346397"/>
                <a:gd name="connsiteX191" fmla="*/ 2987127 w 4149579"/>
                <a:gd name="connsiteY191" fmla="*/ 5347290 h 8346397"/>
                <a:gd name="connsiteX192" fmla="*/ 2984746 w 4149579"/>
                <a:gd name="connsiteY192" fmla="*/ 5402059 h 8346397"/>
                <a:gd name="connsiteX193" fmla="*/ 3041896 w 4149579"/>
                <a:gd name="connsiteY193" fmla="*/ 5471115 h 8346397"/>
                <a:gd name="connsiteX194" fmla="*/ 3089521 w 4149579"/>
                <a:gd name="connsiteY194" fmla="*/ 5597322 h 8346397"/>
                <a:gd name="connsiteX195" fmla="*/ 2996652 w 4149579"/>
                <a:gd name="connsiteY195" fmla="*/ 5887834 h 8346397"/>
                <a:gd name="connsiteX196" fmla="*/ 3018083 w 4149579"/>
                <a:gd name="connsiteY196" fmla="*/ 5942603 h 8346397"/>
                <a:gd name="connsiteX197" fmla="*/ 3044277 w 4149579"/>
                <a:gd name="connsiteY197" fmla="*/ 5994990 h 8346397"/>
                <a:gd name="connsiteX198" fmla="*/ 3049040 w 4149579"/>
                <a:gd name="connsiteY198" fmla="*/ 6099765 h 8346397"/>
                <a:gd name="connsiteX199" fmla="*/ 3028402 w 4149579"/>
                <a:gd name="connsiteY199" fmla="*/ 6195807 h 8346397"/>
                <a:gd name="connsiteX200" fmla="*/ 2956170 w 4149579"/>
                <a:gd name="connsiteY200" fmla="*/ 6259310 h 8346397"/>
                <a:gd name="connsiteX201" fmla="*/ 2920452 w 4149579"/>
                <a:gd name="connsiteY201" fmla="*/ 6240259 h 8346397"/>
                <a:gd name="connsiteX202" fmla="*/ 2849015 w 4149579"/>
                <a:gd name="connsiteY202" fmla="*/ 6252165 h 8346397"/>
                <a:gd name="connsiteX203" fmla="*/ 2713283 w 4149579"/>
                <a:gd name="connsiteY203" fmla="*/ 6364084 h 8346397"/>
                <a:gd name="connsiteX204" fmla="*/ 2606127 w 4149579"/>
                <a:gd name="connsiteY204" fmla="*/ 6349797 h 8346397"/>
                <a:gd name="connsiteX205" fmla="*/ 2575171 w 4149579"/>
                <a:gd name="connsiteY205" fmla="*/ 6378372 h 8346397"/>
                <a:gd name="connsiteX206" fmla="*/ 2508495 w 4149579"/>
                <a:gd name="connsiteY206" fmla="*/ 6423614 h 8346397"/>
                <a:gd name="connsiteX207" fmla="*/ 2391815 w 4149579"/>
                <a:gd name="connsiteY207" fmla="*/ 6411709 h 8346397"/>
                <a:gd name="connsiteX208" fmla="*/ 2368002 w 4149579"/>
                <a:gd name="connsiteY208" fmla="*/ 6528390 h 8346397"/>
                <a:gd name="connsiteX209" fmla="*/ 2363240 w 4149579"/>
                <a:gd name="connsiteY209" fmla="*/ 6564109 h 8346397"/>
                <a:gd name="connsiteX210" fmla="*/ 2339428 w 4149579"/>
                <a:gd name="connsiteY210" fmla="*/ 6583159 h 8346397"/>
                <a:gd name="connsiteX211" fmla="*/ 2141783 w 4149579"/>
                <a:gd name="connsiteY211" fmla="*/ 6535534 h 8346397"/>
                <a:gd name="connsiteX212" fmla="*/ 2103683 w 4149579"/>
                <a:gd name="connsiteY212" fmla="*/ 6587922 h 8346397"/>
                <a:gd name="connsiteX213" fmla="*/ 2072727 w 4149579"/>
                <a:gd name="connsiteY213" fmla="*/ 6683172 h 8346397"/>
                <a:gd name="connsiteX214" fmla="*/ 2039389 w 4149579"/>
                <a:gd name="connsiteY214" fmla="*/ 6747465 h 8346397"/>
                <a:gd name="connsiteX215" fmla="*/ 2051296 w 4149579"/>
                <a:gd name="connsiteY215" fmla="*/ 6809378 h 8346397"/>
                <a:gd name="connsiteX216" fmla="*/ 2184646 w 4149579"/>
                <a:gd name="connsiteY216" fmla="*/ 6921297 h 8346397"/>
                <a:gd name="connsiteX217" fmla="*/ 2253702 w 4149579"/>
                <a:gd name="connsiteY217" fmla="*/ 6954634 h 8346397"/>
                <a:gd name="connsiteX218" fmla="*/ 2237033 w 4149579"/>
                <a:gd name="connsiteY218" fmla="*/ 6978447 h 8346397"/>
                <a:gd name="connsiteX219" fmla="*/ 2201315 w 4149579"/>
                <a:gd name="connsiteY219" fmla="*/ 6997497 h 8346397"/>
                <a:gd name="connsiteX220" fmla="*/ 2234652 w 4149579"/>
                <a:gd name="connsiteY220" fmla="*/ 7073697 h 8346397"/>
                <a:gd name="connsiteX221" fmla="*/ 2203696 w 4149579"/>
                <a:gd name="connsiteY221" fmla="*/ 7095128 h 8346397"/>
                <a:gd name="connsiteX222" fmla="*/ 2098921 w 4149579"/>
                <a:gd name="connsiteY222" fmla="*/ 7033215 h 8346397"/>
                <a:gd name="connsiteX223" fmla="*/ 2056058 w 4149579"/>
                <a:gd name="connsiteY223" fmla="*/ 7059409 h 8346397"/>
                <a:gd name="connsiteX224" fmla="*/ 1996527 w 4149579"/>
                <a:gd name="connsiteY224" fmla="*/ 6957015 h 8346397"/>
                <a:gd name="connsiteX225" fmla="*/ 1879846 w 4149579"/>
                <a:gd name="connsiteY225" fmla="*/ 6983209 h 8346397"/>
                <a:gd name="connsiteX226" fmla="*/ 1815552 w 4149579"/>
                <a:gd name="connsiteY226" fmla="*/ 6987972 h 8346397"/>
                <a:gd name="connsiteX227" fmla="*/ 1765546 w 4149579"/>
                <a:gd name="connsiteY227" fmla="*/ 6983210 h 8346397"/>
                <a:gd name="connsiteX228" fmla="*/ 1708396 w 4149579"/>
                <a:gd name="connsiteY228" fmla="*/ 7028453 h 8346397"/>
                <a:gd name="connsiteX229" fmla="*/ 1529802 w 4149579"/>
                <a:gd name="connsiteY229" fmla="*/ 6987972 h 8346397"/>
                <a:gd name="connsiteX230" fmla="*/ 1553614 w 4149579"/>
                <a:gd name="connsiteY230" fmla="*/ 7114178 h 8346397"/>
                <a:gd name="connsiteX231" fmla="*/ 1477415 w 4149579"/>
                <a:gd name="connsiteY231" fmla="*/ 7159422 h 8346397"/>
                <a:gd name="connsiteX232" fmla="*/ 1415502 w 4149579"/>
                <a:gd name="connsiteY232" fmla="*/ 7226096 h 8346397"/>
                <a:gd name="connsiteX233" fmla="*/ 1265483 w 4149579"/>
                <a:gd name="connsiteY233" fmla="*/ 7218953 h 8346397"/>
                <a:gd name="connsiteX234" fmla="*/ 1213096 w 4149579"/>
                <a:gd name="connsiteY234" fmla="*/ 7328490 h 8346397"/>
                <a:gd name="connsiteX0" fmla="*/ 1244052 w 4146501"/>
                <a:gd name="connsiteY0" fmla="*/ 7386434 h 8346397"/>
                <a:gd name="connsiteX1" fmla="*/ 1561552 w 4146501"/>
                <a:gd name="connsiteY1" fmla="*/ 8332582 h 8346397"/>
                <a:gd name="connsiteX2" fmla="*/ 2679152 w 4146501"/>
                <a:gd name="connsiteY2" fmla="*/ 7418182 h 8346397"/>
                <a:gd name="connsiteX3" fmla="*/ 4076152 w 4146501"/>
                <a:gd name="connsiteY3" fmla="*/ 6491082 h 8346397"/>
                <a:gd name="connsiteX4" fmla="*/ 3978521 w 4146501"/>
                <a:gd name="connsiteY4" fmla="*/ 4925013 h 8346397"/>
                <a:gd name="connsiteX5" fmla="*/ 3887241 w 4146501"/>
                <a:gd name="connsiteY5" fmla="*/ 4682920 h 8346397"/>
                <a:gd name="connsiteX6" fmla="*/ 3839615 w 4146501"/>
                <a:gd name="connsiteY6" fmla="*/ 4499563 h 8346397"/>
                <a:gd name="connsiteX7" fmla="*/ 3780084 w 4146501"/>
                <a:gd name="connsiteY7" fmla="*/ 4492420 h 8346397"/>
                <a:gd name="connsiteX8" fmla="*/ 3732459 w 4146501"/>
                <a:gd name="connsiteY8" fmla="*/ 4449557 h 8346397"/>
                <a:gd name="connsiteX9" fmla="*/ 3687216 w 4146501"/>
                <a:gd name="connsiteY9" fmla="*/ 4466226 h 8346397"/>
                <a:gd name="connsiteX10" fmla="*/ 3668166 w 4146501"/>
                <a:gd name="connsiteY10" fmla="*/ 4368595 h 8346397"/>
                <a:gd name="connsiteX11" fmla="*/ 3501478 w 4146501"/>
                <a:gd name="connsiteY11" fmla="*/ 4166188 h 8346397"/>
                <a:gd name="connsiteX12" fmla="*/ 3496716 w 4146501"/>
                <a:gd name="connsiteY12" fmla="*/ 4139995 h 8346397"/>
                <a:gd name="connsiteX13" fmla="*/ 3494334 w 4146501"/>
                <a:gd name="connsiteY13" fmla="*/ 4113801 h 8346397"/>
                <a:gd name="connsiteX14" fmla="*/ 3544341 w 4146501"/>
                <a:gd name="connsiteY14" fmla="*/ 4101895 h 8346397"/>
                <a:gd name="connsiteX15" fmla="*/ 3553866 w 4146501"/>
                <a:gd name="connsiteY15" fmla="*/ 4075701 h 8346397"/>
                <a:gd name="connsiteX16" fmla="*/ 3515766 w 4146501"/>
                <a:gd name="connsiteY16" fmla="*/ 4056651 h 8346397"/>
                <a:gd name="connsiteX17" fmla="*/ 3465759 w 4146501"/>
                <a:gd name="connsiteY17" fmla="*/ 4049507 h 8346397"/>
                <a:gd name="connsiteX18" fmla="*/ 3432422 w 4146501"/>
                <a:gd name="connsiteY18" fmla="*/ 4109038 h 8346397"/>
                <a:gd name="connsiteX19" fmla="*/ 3413372 w 4146501"/>
                <a:gd name="connsiteY19" fmla="*/ 4082845 h 8346397"/>
                <a:gd name="connsiteX20" fmla="*/ 3415752 w 4146501"/>
                <a:gd name="connsiteY20" fmla="*/ 4042363 h 8346397"/>
                <a:gd name="connsiteX21" fmla="*/ 3349078 w 4146501"/>
                <a:gd name="connsiteY21" fmla="*/ 4018551 h 8346397"/>
                <a:gd name="connsiteX22" fmla="*/ 3382416 w 4146501"/>
                <a:gd name="connsiteY22" fmla="*/ 3985213 h 8346397"/>
                <a:gd name="connsiteX23" fmla="*/ 3346697 w 4146501"/>
                <a:gd name="connsiteY23" fmla="*/ 3961401 h 8346397"/>
                <a:gd name="connsiteX24" fmla="*/ 3291928 w 4146501"/>
                <a:gd name="connsiteY24" fmla="*/ 3959020 h 8346397"/>
                <a:gd name="connsiteX25" fmla="*/ 3263352 w 4146501"/>
                <a:gd name="connsiteY25" fmla="*/ 3978070 h 8346397"/>
                <a:gd name="connsiteX26" fmla="*/ 3215727 w 4146501"/>
                <a:gd name="connsiteY26" fmla="*/ 3963782 h 8346397"/>
                <a:gd name="connsiteX27" fmla="*/ 3227633 w 4146501"/>
                <a:gd name="connsiteY27" fmla="*/ 3937588 h 8346397"/>
                <a:gd name="connsiteX28" fmla="*/ 3275259 w 4146501"/>
                <a:gd name="connsiteY28" fmla="*/ 3913776 h 8346397"/>
                <a:gd name="connsiteX29" fmla="*/ 3127621 w 4146501"/>
                <a:gd name="connsiteY29" fmla="*/ 3851863 h 8346397"/>
                <a:gd name="connsiteX30" fmla="*/ 2996652 w 4146501"/>
                <a:gd name="connsiteY30" fmla="*/ 3739945 h 8346397"/>
                <a:gd name="connsiteX31" fmla="*/ 2591839 w 4146501"/>
                <a:gd name="connsiteY31" fmla="*/ 3354183 h 8346397"/>
                <a:gd name="connsiteX32" fmla="*/ 2468015 w 4146501"/>
                <a:gd name="connsiteY32" fmla="*/ 3049382 h 8346397"/>
                <a:gd name="connsiteX33" fmla="*/ 2432296 w 4146501"/>
                <a:gd name="connsiteY33" fmla="*/ 2961276 h 8346397"/>
                <a:gd name="connsiteX34" fmla="*/ 2387052 w 4146501"/>
                <a:gd name="connsiteY34" fmla="*/ 2954132 h 8346397"/>
                <a:gd name="connsiteX35" fmla="*/ 2365621 w 4146501"/>
                <a:gd name="connsiteY35" fmla="*/ 2958895 h 8346397"/>
                <a:gd name="connsiteX36" fmla="*/ 2315615 w 4146501"/>
                <a:gd name="connsiteY36" fmla="*/ 2896982 h 8346397"/>
                <a:gd name="connsiteX37" fmla="*/ 2234652 w 4146501"/>
                <a:gd name="connsiteY37" fmla="*/ 2880313 h 8346397"/>
                <a:gd name="connsiteX38" fmla="*/ 2182265 w 4146501"/>
                <a:gd name="connsiteY38" fmla="*/ 2811257 h 8346397"/>
                <a:gd name="connsiteX39" fmla="*/ 2115590 w 4146501"/>
                <a:gd name="connsiteY39" fmla="*/ 2727913 h 8346397"/>
                <a:gd name="connsiteX40" fmla="*/ 2091777 w 4146501"/>
                <a:gd name="connsiteY40" fmla="*/ 2670763 h 8346397"/>
                <a:gd name="connsiteX41" fmla="*/ 2006845 w 4146501"/>
                <a:gd name="connsiteY41" fmla="*/ 2527095 h 8346397"/>
                <a:gd name="connsiteX42" fmla="*/ 1953665 w 4146501"/>
                <a:gd name="connsiteY42" fmla="*/ 2451688 h 8346397"/>
                <a:gd name="connsiteX43" fmla="*/ 2006052 w 4146501"/>
                <a:gd name="connsiteY43" fmla="*/ 2337388 h 8346397"/>
                <a:gd name="connsiteX44" fmla="*/ 2072727 w 4146501"/>
                <a:gd name="connsiteY44" fmla="*/ 2256426 h 8346397"/>
                <a:gd name="connsiteX45" fmla="*/ 2056058 w 4146501"/>
                <a:gd name="connsiteY45" fmla="*/ 2223088 h 8346397"/>
                <a:gd name="connsiteX46" fmla="*/ 2067965 w 4146501"/>
                <a:gd name="connsiteY46" fmla="*/ 2130220 h 8346397"/>
                <a:gd name="connsiteX47" fmla="*/ 2137021 w 4146501"/>
                <a:gd name="connsiteY47" fmla="*/ 1992107 h 8346397"/>
                <a:gd name="connsiteX48" fmla="*/ 2165596 w 4146501"/>
                <a:gd name="connsiteY48" fmla="*/ 1944482 h 8346397"/>
                <a:gd name="connsiteX49" fmla="*/ 2203696 w 4146501"/>
                <a:gd name="connsiteY49" fmla="*/ 1937338 h 8346397"/>
                <a:gd name="connsiteX50" fmla="*/ 2198933 w 4146501"/>
                <a:gd name="connsiteY50" fmla="*/ 1906382 h 8346397"/>
                <a:gd name="connsiteX51" fmla="*/ 2406102 w 4146501"/>
                <a:gd name="connsiteY51" fmla="*/ 1782557 h 8346397"/>
                <a:gd name="connsiteX52" fmla="*/ 2494208 w 4146501"/>
                <a:gd name="connsiteY52" fmla="*/ 1715882 h 8346397"/>
                <a:gd name="connsiteX53" fmla="*/ 2513258 w 4146501"/>
                <a:gd name="connsiteY53" fmla="*/ 1630157 h 8346397"/>
                <a:gd name="connsiteX54" fmla="*/ 2522784 w 4146501"/>
                <a:gd name="connsiteY54" fmla="*/ 1584913 h 8346397"/>
                <a:gd name="connsiteX55" fmla="*/ 2577552 w 4146501"/>
                <a:gd name="connsiteY55" fmla="*/ 1527763 h 8346397"/>
                <a:gd name="connsiteX56" fmla="*/ 2606127 w 4146501"/>
                <a:gd name="connsiteY56" fmla="*/ 1499188 h 8346397"/>
                <a:gd name="connsiteX57" fmla="*/ 2634702 w 4146501"/>
                <a:gd name="connsiteY57" fmla="*/ 1492045 h 8346397"/>
                <a:gd name="connsiteX58" fmla="*/ 2672802 w 4146501"/>
                <a:gd name="connsiteY58" fmla="*/ 1368220 h 8346397"/>
                <a:gd name="connsiteX59" fmla="*/ 2806153 w 4146501"/>
                <a:gd name="connsiteY59" fmla="*/ 1334883 h 8346397"/>
                <a:gd name="connsiteX60" fmla="*/ 2944265 w 4146501"/>
                <a:gd name="connsiteY60" fmla="*/ 1325357 h 8346397"/>
                <a:gd name="connsiteX61" fmla="*/ 2968077 w 4146501"/>
                <a:gd name="connsiteY61" fmla="*/ 1206295 h 8346397"/>
                <a:gd name="connsiteX62" fmla="*/ 3049040 w 4146501"/>
                <a:gd name="connsiteY62" fmla="*/ 1169783 h 8346397"/>
                <a:gd name="connsiteX63" fmla="*/ 3153814 w 4146501"/>
                <a:gd name="connsiteY63" fmla="*/ 1125332 h 8346397"/>
                <a:gd name="connsiteX64" fmla="*/ 3225252 w 4146501"/>
                <a:gd name="connsiteY64" fmla="*/ 1049132 h 8346397"/>
                <a:gd name="connsiteX65" fmla="*/ 3310977 w 4146501"/>
                <a:gd name="connsiteY65" fmla="*/ 996745 h 8346397"/>
                <a:gd name="connsiteX66" fmla="*/ 3056977 w 4146501"/>
                <a:gd name="connsiteY66" fmla="*/ 982457 h 8346397"/>
                <a:gd name="connsiteX67" fmla="*/ 2958552 w 4146501"/>
                <a:gd name="connsiteY67" fmla="*/ 976107 h 8346397"/>
                <a:gd name="connsiteX68" fmla="*/ 2926802 w 4146501"/>
                <a:gd name="connsiteY68" fmla="*/ 906257 h 8346397"/>
                <a:gd name="connsiteX69" fmla="*/ 2866477 w 4146501"/>
                <a:gd name="connsiteY69" fmla="*/ 893559 h 8346397"/>
                <a:gd name="connsiteX70" fmla="*/ 2799802 w 4146501"/>
                <a:gd name="connsiteY70" fmla="*/ 874507 h 8346397"/>
                <a:gd name="connsiteX71" fmla="*/ 2761702 w 4146501"/>
                <a:gd name="connsiteY71" fmla="*/ 807832 h 8346397"/>
                <a:gd name="connsiteX72" fmla="*/ 2609302 w 4146501"/>
                <a:gd name="connsiteY72" fmla="*/ 760207 h 8346397"/>
                <a:gd name="connsiteX73" fmla="*/ 2580727 w 4146501"/>
                <a:gd name="connsiteY73" fmla="*/ 604632 h 8346397"/>
                <a:gd name="connsiteX74" fmla="*/ 2526752 w 4146501"/>
                <a:gd name="connsiteY74" fmla="*/ 531609 h 8346397"/>
                <a:gd name="connsiteX75" fmla="*/ 2596602 w 4146501"/>
                <a:gd name="connsiteY75" fmla="*/ 407782 h 8346397"/>
                <a:gd name="connsiteX76" fmla="*/ 2629939 w 4146501"/>
                <a:gd name="connsiteY76" fmla="*/ 310947 h 8346397"/>
                <a:gd name="connsiteX77" fmla="*/ 2517227 w 4146501"/>
                <a:gd name="connsiteY77" fmla="*/ 239507 h 8346397"/>
                <a:gd name="connsiteX78" fmla="*/ 2402927 w 4146501"/>
                <a:gd name="connsiteY78" fmla="*/ 271257 h 8346397"/>
                <a:gd name="connsiteX79" fmla="*/ 2275927 w 4146501"/>
                <a:gd name="connsiteY79" fmla="*/ 198232 h 8346397"/>
                <a:gd name="connsiteX80" fmla="*/ 2133052 w 4146501"/>
                <a:gd name="connsiteY80" fmla="*/ 233157 h 8346397"/>
                <a:gd name="connsiteX81" fmla="*/ 1913977 w 4146501"/>
                <a:gd name="connsiteY81" fmla="*/ 36309 h 8346397"/>
                <a:gd name="connsiteX82" fmla="*/ 1777452 w 4146501"/>
                <a:gd name="connsiteY82" fmla="*/ 13289 h 8346397"/>
                <a:gd name="connsiteX83" fmla="*/ 1703633 w 4146501"/>
                <a:gd name="connsiteY83" fmla="*/ 41864 h 8346397"/>
                <a:gd name="connsiteX84" fmla="*/ 1615527 w 4146501"/>
                <a:gd name="connsiteY84" fmla="*/ 75203 h 8346397"/>
                <a:gd name="connsiteX85" fmla="*/ 1515515 w 4146501"/>
                <a:gd name="connsiteY85" fmla="*/ 129971 h 8346397"/>
                <a:gd name="connsiteX86" fmla="*/ 1525040 w 4146501"/>
                <a:gd name="connsiteY86" fmla="*/ 194264 h 8346397"/>
                <a:gd name="connsiteX87" fmla="*/ 1505990 w 4146501"/>
                <a:gd name="connsiteY87" fmla="*/ 251415 h 8346397"/>
                <a:gd name="connsiteX88" fmla="*/ 1413121 w 4146501"/>
                <a:gd name="connsiteY88" fmla="*/ 270464 h 8346397"/>
                <a:gd name="connsiteX89" fmla="*/ 1339302 w 4146501"/>
                <a:gd name="connsiteY89" fmla="*/ 306184 h 8346397"/>
                <a:gd name="connsiteX90" fmla="*/ 1260721 w 4146501"/>
                <a:gd name="connsiteY90" fmla="*/ 346665 h 8346397"/>
                <a:gd name="connsiteX91" fmla="*/ 1191665 w 4146501"/>
                <a:gd name="connsiteY91" fmla="*/ 272847 h 8346397"/>
                <a:gd name="connsiteX92" fmla="*/ 1082127 w 4146501"/>
                <a:gd name="connsiteY92" fmla="*/ 353809 h 8346397"/>
                <a:gd name="connsiteX93" fmla="*/ 1020215 w 4146501"/>
                <a:gd name="connsiteY93" fmla="*/ 420484 h 8346397"/>
                <a:gd name="connsiteX94" fmla="*/ 858290 w 4146501"/>
                <a:gd name="connsiteY94" fmla="*/ 301422 h 8346397"/>
                <a:gd name="connsiteX95" fmla="*/ 796377 w 4146501"/>
                <a:gd name="connsiteY95" fmla="*/ 406196 h 8346397"/>
                <a:gd name="connsiteX96" fmla="*/ 755896 w 4146501"/>
                <a:gd name="connsiteY96" fmla="*/ 341903 h 8346397"/>
                <a:gd name="connsiteX97" fmla="*/ 689221 w 4146501"/>
                <a:gd name="connsiteY97" fmla="*/ 270465 h 8346397"/>
                <a:gd name="connsiteX98" fmla="*/ 667790 w 4146501"/>
                <a:gd name="connsiteY98" fmla="*/ 313328 h 8346397"/>
                <a:gd name="connsiteX99" fmla="*/ 620165 w 4146501"/>
                <a:gd name="connsiteY99" fmla="*/ 382384 h 8346397"/>
                <a:gd name="connsiteX100" fmla="*/ 589208 w 4146501"/>
                <a:gd name="connsiteY100" fmla="*/ 396672 h 8346397"/>
                <a:gd name="connsiteX101" fmla="*/ 498721 w 4146501"/>
                <a:gd name="connsiteY101" fmla="*/ 482397 h 8346397"/>
                <a:gd name="connsiteX102" fmla="*/ 396327 w 4146501"/>
                <a:gd name="connsiteY102" fmla="*/ 380003 h 8346397"/>
                <a:gd name="connsiteX103" fmla="*/ 243927 w 4146501"/>
                <a:gd name="connsiteY103" fmla="*/ 294278 h 8346397"/>
                <a:gd name="connsiteX104" fmla="*/ 174871 w 4146501"/>
                <a:gd name="connsiteY104" fmla="*/ 327615 h 8346397"/>
                <a:gd name="connsiteX105" fmla="*/ 127246 w 4146501"/>
                <a:gd name="connsiteY105" fmla="*/ 410959 h 8346397"/>
                <a:gd name="connsiteX106" fmla="*/ 43902 w 4146501"/>
                <a:gd name="connsiteY106" fmla="*/ 472872 h 8346397"/>
                <a:gd name="connsiteX107" fmla="*/ 8183 w 4146501"/>
                <a:gd name="connsiteY107" fmla="*/ 484778 h 8346397"/>
                <a:gd name="connsiteX108" fmla="*/ 198683 w 4146501"/>
                <a:gd name="connsiteY108" fmla="*/ 689565 h 8346397"/>
                <a:gd name="connsiteX109" fmla="*/ 265359 w 4146501"/>
                <a:gd name="connsiteY109" fmla="*/ 706234 h 8346397"/>
                <a:gd name="connsiteX110" fmla="*/ 298697 w 4146501"/>
                <a:gd name="connsiteY110" fmla="*/ 730047 h 8346397"/>
                <a:gd name="connsiteX111" fmla="*/ 296315 w 4146501"/>
                <a:gd name="connsiteY111" fmla="*/ 901496 h 8346397"/>
                <a:gd name="connsiteX112" fmla="*/ 362990 w 4146501"/>
                <a:gd name="connsiteY112" fmla="*/ 906259 h 8346397"/>
                <a:gd name="connsiteX113" fmla="*/ 401090 w 4146501"/>
                <a:gd name="connsiteY113" fmla="*/ 856253 h 8346397"/>
                <a:gd name="connsiteX114" fmla="*/ 482052 w 4146501"/>
                <a:gd name="connsiteY114" fmla="*/ 894353 h 8346397"/>
                <a:gd name="connsiteX115" fmla="*/ 420140 w 4146501"/>
                <a:gd name="connsiteY115" fmla="*/ 1039609 h 8346397"/>
                <a:gd name="connsiteX116" fmla="*/ 434427 w 4146501"/>
                <a:gd name="connsiteY116" fmla="*/ 1087234 h 8346397"/>
                <a:gd name="connsiteX117" fmla="*/ 379658 w 4146501"/>
                <a:gd name="connsiteY117" fmla="*/ 1139622 h 8346397"/>
                <a:gd name="connsiteX118" fmla="*/ 415377 w 4146501"/>
                <a:gd name="connsiteY118" fmla="*/ 1168196 h 8346397"/>
                <a:gd name="connsiteX119" fmla="*/ 486815 w 4146501"/>
                <a:gd name="connsiteY119" fmla="*/ 1256303 h 8346397"/>
                <a:gd name="connsiteX120" fmla="*/ 527296 w 4146501"/>
                <a:gd name="connsiteY120" fmla="*/ 1344409 h 8346397"/>
                <a:gd name="connsiteX121" fmla="*/ 636833 w 4146501"/>
                <a:gd name="connsiteY121" fmla="*/ 1396797 h 8346397"/>
                <a:gd name="connsiteX122" fmla="*/ 746371 w 4146501"/>
                <a:gd name="connsiteY122" fmla="*/ 1420609 h 8346397"/>
                <a:gd name="connsiteX123" fmla="*/ 829715 w 4146501"/>
                <a:gd name="connsiteY123" fmla="*/ 1468234 h 8346397"/>
                <a:gd name="connsiteX124" fmla="*/ 913058 w 4146501"/>
                <a:gd name="connsiteY124" fmla="*/ 1442040 h 8346397"/>
                <a:gd name="connsiteX125" fmla="*/ 994021 w 4146501"/>
                <a:gd name="connsiteY125" fmla="*/ 1368222 h 8346397"/>
                <a:gd name="connsiteX126" fmla="*/ 1103558 w 4146501"/>
                <a:gd name="connsiteY126" fmla="*/ 1351553 h 8346397"/>
                <a:gd name="connsiteX127" fmla="*/ 1170233 w 4146501"/>
                <a:gd name="connsiteY127" fmla="*/ 1356315 h 8346397"/>
                <a:gd name="connsiteX128" fmla="*/ 1329777 w 4146501"/>
                <a:gd name="connsiteY128" fmla="*/ 1465853 h 8346397"/>
                <a:gd name="connsiteX129" fmla="*/ 1389308 w 4146501"/>
                <a:gd name="connsiteY129" fmla="*/ 1494428 h 8346397"/>
                <a:gd name="connsiteX130" fmla="*/ 1260721 w 4146501"/>
                <a:gd name="connsiteY130" fmla="*/ 1596822 h 8346397"/>
                <a:gd name="connsiteX131" fmla="*/ 1263102 w 4146501"/>
                <a:gd name="connsiteY131" fmla="*/ 1661115 h 8346397"/>
                <a:gd name="connsiteX132" fmla="*/ 1425027 w 4146501"/>
                <a:gd name="connsiteY132" fmla="*/ 1613490 h 8346397"/>
                <a:gd name="connsiteX133" fmla="*/ 1386927 w 4146501"/>
                <a:gd name="connsiteY133" fmla="*/ 1677784 h 8346397"/>
                <a:gd name="connsiteX134" fmla="*/ 1405977 w 4146501"/>
                <a:gd name="connsiteY134" fmla="*/ 1751603 h 8346397"/>
                <a:gd name="connsiteX135" fmla="*/ 1517896 w 4146501"/>
                <a:gd name="connsiteY135" fmla="*/ 1787322 h 8346397"/>
                <a:gd name="connsiteX136" fmla="*/ 1591715 w 4146501"/>
                <a:gd name="connsiteY136" fmla="*/ 1803990 h 8346397"/>
                <a:gd name="connsiteX137" fmla="*/ 1501227 w 4146501"/>
                <a:gd name="connsiteY137" fmla="*/ 1934959 h 8346397"/>
                <a:gd name="connsiteX138" fmla="*/ 1494083 w 4146501"/>
                <a:gd name="connsiteY138" fmla="*/ 1984965 h 8346397"/>
                <a:gd name="connsiteX139" fmla="*/ 1422646 w 4146501"/>
                <a:gd name="connsiteY139" fmla="*/ 2020684 h 8346397"/>
                <a:gd name="connsiteX140" fmla="*/ 1391690 w 4146501"/>
                <a:gd name="connsiteY140" fmla="*/ 2082597 h 8346397"/>
                <a:gd name="connsiteX141" fmla="*/ 1260721 w 4146501"/>
                <a:gd name="connsiteY141" fmla="*/ 2056403 h 8346397"/>
                <a:gd name="connsiteX142" fmla="*/ 1139277 w 4146501"/>
                <a:gd name="connsiteY142" fmla="*/ 2056402 h 8346397"/>
                <a:gd name="connsiteX143" fmla="*/ 1072602 w 4146501"/>
                <a:gd name="connsiteY143" fmla="*/ 2084978 h 8346397"/>
                <a:gd name="connsiteX144" fmla="*/ 1065458 w 4146501"/>
                <a:gd name="connsiteY144" fmla="*/ 2184990 h 8346397"/>
                <a:gd name="connsiteX145" fmla="*/ 977352 w 4146501"/>
                <a:gd name="connsiteY145" fmla="*/ 2273097 h 8346397"/>
                <a:gd name="connsiteX146" fmla="*/ 1120227 w 4146501"/>
                <a:gd name="connsiteY146" fmla="*/ 2335009 h 8346397"/>
                <a:gd name="connsiteX147" fmla="*/ 1170234 w 4146501"/>
                <a:gd name="connsiteY147" fmla="*/ 2370727 h 8346397"/>
                <a:gd name="connsiteX148" fmla="*/ 1222621 w 4146501"/>
                <a:gd name="connsiteY148" fmla="*/ 2387397 h 8346397"/>
                <a:gd name="connsiteX149" fmla="*/ 1272627 w 4146501"/>
                <a:gd name="connsiteY149" fmla="*/ 2437403 h 8346397"/>
                <a:gd name="connsiteX150" fmla="*/ 1329777 w 4146501"/>
                <a:gd name="connsiteY150" fmla="*/ 2458834 h 8346397"/>
                <a:gd name="connsiteX151" fmla="*/ 1422646 w 4146501"/>
                <a:gd name="connsiteY151" fmla="*/ 2535034 h 8346397"/>
                <a:gd name="connsiteX152" fmla="*/ 1508371 w 4146501"/>
                <a:gd name="connsiteY152" fmla="*/ 2568373 h 8346397"/>
                <a:gd name="connsiteX153" fmla="*/ 1641721 w 4146501"/>
                <a:gd name="connsiteY153" fmla="*/ 2716009 h 8346397"/>
                <a:gd name="connsiteX154" fmla="*/ 1725065 w 4146501"/>
                <a:gd name="connsiteY154" fmla="*/ 2870790 h 8346397"/>
                <a:gd name="connsiteX155" fmla="*/ 1850477 w 4146501"/>
                <a:gd name="connsiteY155" fmla="*/ 2931907 h 8346397"/>
                <a:gd name="connsiteX156" fmla="*/ 1896514 w 4146501"/>
                <a:gd name="connsiteY156" fmla="*/ 2977947 h 8346397"/>
                <a:gd name="connsiteX157" fmla="*/ 1927471 w 4146501"/>
                <a:gd name="connsiteY157" fmla="*/ 3082722 h 8346397"/>
                <a:gd name="connsiteX158" fmla="*/ 1989383 w 4146501"/>
                <a:gd name="connsiteY158" fmla="*/ 3185115 h 8346397"/>
                <a:gd name="connsiteX159" fmla="*/ 2051296 w 4146501"/>
                <a:gd name="connsiteY159" fmla="*/ 3223215 h 8346397"/>
                <a:gd name="connsiteX160" fmla="*/ 2182265 w 4146501"/>
                <a:gd name="connsiteY160" fmla="*/ 3370853 h 8346397"/>
                <a:gd name="connsiteX161" fmla="*/ 2325139 w 4146501"/>
                <a:gd name="connsiteY161" fmla="*/ 3447053 h 8346397"/>
                <a:gd name="connsiteX162" fmla="*/ 2384671 w 4146501"/>
                <a:gd name="connsiteY162" fmla="*/ 3532778 h 8346397"/>
                <a:gd name="connsiteX163" fmla="*/ 2432296 w 4146501"/>
                <a:gd name="connsiteY163" fmla="*/ 3599453 h 8346397"/>
                <a:gd name="connsiteX164" fmla="*/ 2479921 w 4146501"/>
                <a:gd name="connsiteY164" fmla="*/ 3589929 h 8346397"/>
                <a:gd name="connsiteX165" fmla="*/ 2484683 w 4146501"/>
                <a:gd name="connsiteY165" fmla="*/ 3742328 h 8346397"/>
                <a:gd name="connsiteX166" fmla="*/ 2537071 w 4146501"/>
                <a:gd name="connsiteY166" fmla="*/ 3835197 h 8346397"/>
                <a:gd name="connsiteX167" fmla="*/ 2529927 w 4146501"/>
                <a:gd name="connsiteY167" fmla="*/ 3873297 h 8346397"/>
                <a:gd name="connsiteX168" fmla="*/ 2598983 w 4146501"/>
                <a:gd name="connsiteY168" fmla="*/ 3909015 h 8346397"/>
                <a:gd name="connsiteX169" fmla="*/ 2656133 w 4146501"/>
                <a:gd name="connsiteY169" fmla="*/ 3854247 h 8346397"/>
                <a:gd name="connsiteX170" fmla="*/ 2689471 w 4146501"/>
                <a:gd name="connsiteY170" fmla="*/ 3937590 h 8346397"/>
                <a:gd name="connsiteX171" fmla="*/ 2734715 w 4146501"/>
                <a:gd name="connsiteY171" fmla="*/ 3982834 h 8346397"/>
                <a:gd name="connsiteX172" fmla="*/ 2808533 w 4146501"/>
                <a:gd name="connsiteY172" fmla="*/ 4006647 h 8346397"/>
                <a:gd name="connsiteX173" fmla="*/ 2860921 w 4146501"/>
                <a:gd name="connsiteY173" fmla="*/ 4075703 h 8346397"/>
                <a:gd name="connsiteX174" fmla="*/ 2946646 w 4146501"/>
                <a:gd name="connsiteY174" fmla="*/ 4130472 h 8346397"/>
                <a:gd name="connsiteX175" fmla="*/ 2999033 w 4146501"/>
                <a:gd name="connsiteY175" fmla="*/ 4163809 h 8346397"/>
                <a:gd name="connsiteX176" fmla="*/ 2870446 w 4146501"/>
                <a:gd name="connsiteY176" fmla="*/ 4256678 h 8346397"/>
                <a:gd name="connsiteX177" fmla="*/ 2868064 w 4146501"/>
                <a:gd name="connsiteY177" fmla="*/ 4311446 h 8346397"/>
                <a:gd name="connsiteX178" fmla="*/ 2970458 w 4146501"/>
                <a:gd name="connsiteY178" fmla="*/ 4428128 h 8346397"/>
                <a:gd name="connsiteX179" fmla="*/ 3065708 w 4146501"/>
                <a:gd name="connsiteY179" fmla="*/ 4490040 h 8346397"/>
                <a:gd name="connsiteX180" fmla="*/ 3096665 w 4146501"/>
                <a:gd name="connsiteY180" fmla="*/ 4528140 h 8346397"/>
                <a:gd name="connsiteX181" fmla="*/ 3082377 w 4146501"/>
                <a:gd name="connsiteY181" fmla="*/ 4609103 h 8346397"/>
                <a:gd name="connsiteX182" fmla="*/ 3077615 w 4146501"/>
                <a:gd name="connsiteY182" fmla="*/ 4692447 h 8346397"/>
                <a:gd name="connsiteX183" fmla="*/ 3034752 w 4146501"/>
                <a:gd name="connsiteY183" fmla="*/ 4701972 h 8346397"/>
                <a:gd name="connsiteX184" fmla="*/ 3008558 w 4146501"/>
                <a:gd name="connsiteY184" fmla="*/ 4718640 h 8346397"/>
                <a:gd name="connsiteX185" fmla="*/ 3053802 w 4146501"/>
                <a:gd name="connsiteY185" fmla="*/ 4795632 h 8346397"/>
                <a:gd name="connsiteX186" fmla="*/ 3037133 w 4146501"/>
                <a:gd name="connsiteY186" fmla="*/ 4868659 h 8346397"/>
                <a:gd name="connsiteX187" fmla="*/ 3020465 w 4146501"/>
                <a:gd name="connsiteY187" fmla="*/ 5004390 h 8346397"/>
                <a:gd name="connsiteX188" fmla="*/ 2982365 w 4146501"/>
                <a:gd name="connsiteY188" fmla="*/ 5044872 h 8346397"/>
                <a:gd name="connsiteX189" fmla="*/ 2965696 w 4146501"/>
                <a:gd name="connsiteY189" fmla="*/ 5166315 h 8346397"/>
                <a:gd name="connsiteX190" fmla="*/ 2937121 w 4146501"/>
                <a:gd name="connsiteY190" fmla="*/ 5285378 h 8346397"/>
                <a:gd name="connsiteX191" fmla="*/ 2989508 w 4146501"/>
                <a:gd name="connsiteY191" fmla="*/ 5302047 h 8346397"/>
                <a:gd name="connsiteX192" fmla="*/ 2987127 w 4146501"/>
                <a:gd name="connsiteY192" fmla="*/ 5347290 h 8346397"/>
                <a:gd name="connsiteX193" fmla="*/ 2984746 w 4146501"/>
                <a:gd name="connsiteY193" fmla="*/ 5402059 h 8346397"/>
                <a:gd name="connsiteX194" fmla="*/ 3041896 w 4146501"/>
                <a:gd name="connsiteY194" fmla="*/ 5471115 h 8346397"/>
                <a:gd name="connsiteX195" fmla="*/ 3089521 w 4146501"/>
                <a:gd name="connsiteY195" fmla="*/ 5597322 h 8346397"/>
                <a:gd name="connsiteX196" fmla="*/ 2996652 w 4146501"/>
                <a:gd name="connsiteY196" fmla="*/ 5887834 h 8346397"/>
                <a:gd name="connsiteX197" fmla="*/ 3018083 w 4146501"/>
                <a:gd name="connsiteY197" fmla="*/ 5942603 h 8346397"/>
                <a:gd name="connsiteX198" fmla="*/ 3044277 w 4146501"/>
                <a:gd name="connsiteY198" fmla="*/ 5994990 h 8346397"/>
                <a:gd name="connsiteX199" fmla="*/ 3049040 w 4146501"/>
                <a:gd name="connsiteY199" fmla="*/ 6099765 h 8346397"/>
                <a:gd name="connsiteX200" fmla="*/ 3028402 w 4146501"/>
                <a:gd name="connsiteY200" fmla="*/ 6195807 h 8346397"/>
                <a:gd name="connsiteX201" fmla="*/ 2956170 w 4146501"/>
                <a:gd name="connsiteY201" fmla="*/ 6259310 h 8346397"/>
                <a:gd name="connsiteX202" fmla="*/ 2920452 w 4146501"/>
                <a:gd name="connsiteY202" fmla="*/ 6240259 h 8346397"/>
                <a:gd name="connsiteX203" fmla="*/ 2849015 w 4146501"/>
                <a:gd name="connsiteY203" fmla="*/ 6252165 h 8346397"/>
                <a:gd name="connsiteX204" fmla="*/ 2713283 w 4146501"/>
                <a:gd name="connsiteY204" fmla="*/ 6364084 h 8346397"/>
                <a:gd name="connsiteX205" fmla="*/ 2606127 w 4146501"/>
                <a:gd name="connsiteY205" fmla="*/ 6349797 h 8346397"/>
                <a:gd name="connsiteX206" fmla="*/ 2575171 w 4146501"/>
                <a:gd name="connsiteY206" fmla="*/ 6378372 h 8346397"/>
                <a:gd name="connsiteX207" fmla="*/ 2508495 w 4146501"/>
                <a:gd name="connsiteY207" fmla="*/ 6423614 h 8346397"/>
                <a:gd name="connsiteX208" fmla="*/ 2391815 w 4146501"/>
                <a:gd name="connsiteY208" fmla="*/ 6411709 h 8346397"/>
                <a:gd name="connsiteX209" fmla="*/ 2368002 w 4146501"/>
                <a:gd name="connsiteY209" fmla="*/ 6528390 h 8346397"/>
                <a:gd name="connsiteX210" fmla="*/ 2363240 w 4146501"/>
                <a:gd name="connsiteY210" fmla="*/ 6564109 h 8346397"/>
                <a:gd name="connsiteX211" fmla="*/ 2339428 w 4146501"/>
                <a:gd name="connsiteY211" fmla="*/ 6583159 h 8346397"/>
                <a:gd name="connsiteX212" fmla="*/ 2141783 w 4146501"/>
                <a:gd name="connsiteY212" fmla="*/ 6535534 h 8346397"/>
                <a:gd name="connsiteX213" fmla="*/ 2103683 w 4146501"/>
                <a:gd name="connsiteY213" fmla="*/ 6587922 h 8346397"/>
                <a:gd name="connsiteX214" fmla="*/ 2072727 w 4146501"/>
                <a:gd name="connsiteY214" fmla="*/ 6683172 h 8346397"/>
                <a:gd name="connsiteX215" fmla="*/ 2039389 w 4146501"/>
                <a:gd name="connsiteY215" fmla="*/ 6747465 h 8346397"/>
                <a:gd name="connsiteX216" fmla="*/ 2051296 w 4146501"/>
                <a:gd name="connsiteY216" fmla="*/ 6809378 h 8346397"/>
                <a:gd name="connsiteX217" fmla="*/ 2184646 w 4146501"/>
                <a:gd name="connsiteY217" fmla="*/ 6921297 h 8346397"/>
                <a:gd name="connsiteX218" fmla="*/ 2253702 w 4146501"/>
                <a:gd name="connsiteY218" fmla="*/ 6954634 h 8346397"/>
                <a:gd name="connsiteX219" fmla="*/ 2237033 w 4146501"/>
                <a:gd name="connsiteY219" fmla="*/ 6978447 h 8346397"/>
                <a:gd name="connsiteX220" fmla="*/ 2201315 w 4146501"/>
                <a:gd name="connsiteY220" fmla="*/ 6997497 h 8346397"/>
                <a:gd name="connsiteX221" fmla="*/ 2234652 w 4146501"/>
                <a:gd name="connsiteY221" fmla="*/ 7073697 h 8346397"/>
                <a:gd name="connsiteX222" fmla="*/ 2203696 w 4146501"/>
                <a:gd name="connsiteY222" fmla="*/ 7095128 h 8346397"/>
                <a:gd name="connsiteX223" fmla="*/ 2098921 w 4146501"/>
                <a:gd name="connsiteY223" fmla="*/ 7033215 h 8346397"/>
                <a:gd name="connsiteX224" fmla="*/ 2056058 w 4146501"/>
                <a:gd name="connsiteY224" fmla="*/ 7059409 h 8346397"/>
                <a:gd name="connsiteX225" fmla="*/ 1996527 w 4146501"/>
                <a:gd name="connsiteY225" fmla="*/ 6957015 h 8346397"/>
                <a:gd name="connsiteX226" fmla="*/ 1879846 w 4146501"/>
                <a:gd name="connsiteY226" fmla="*/ 6983209 h 8346397"/>
                <a:gd name="connsiteX227" fmla="*/ 1815552 w 4146501"/>
                <a:gd name="connsiteY227" fmla="*/ 6987972 h 8346397"/>
                <a:gd name="connsiteX228" fmla="*/ 1765546 w 4146501"/>
                <a:gd name="connsiteY228" fmla="*/ 6983210 h 8346397"/>
                <a:gd name="connsiteX229" fmla="*/ 1708396 w 4146501"/>
                <a:gd name="connsiteY229" fmla="*/ 7028453 h 8346397"/>
                <a:gd name="connsiteX230" fmla="*/ 1529802 w 4146501"/>
                <a:gd name="connsiteY230" fmla="*/ 6987972 h 8346397"/>
                <a:gd name="connsiteX231" fmla="*/ 1553614 w 4146501"/>
                <a:gd name="connsiteY231" fmla="*/ 7114178 h 8346397"/>
                <a:gd name="connsiteX232" fmla="*/ 1477415 w 4146501"/>
                <a:gd name="connsiteY232" fmla="*/ 7159422 h 8346397"/>
                <a:gd name="connsiteX233" fmla="*/ 1415502 w 4146501"/>
                <a:gd name="connsiteY233" fmla="*/ 7226096 h 8346397"/>
                <a:gd name="connsiteX234" fmla="*/ 1265483 w 4146501"/>
                <a:gd name="connsiteY234" fmla="*/ 7218953 h 8346397"/>
                <a:gd name="connsiteX235" fmla="*/ 1213096 w 4146501"/>
                <a:gd name="connsiteY235" fmla="*/ 7328490 h 8346397"/>
                <a:gd name="connsiteX0" fmla="*/ 1244052 w 4145898"/>
                <a:gd name="connsiteY0" fmla="*/ 7386434 h 8346397"/>
                <a:gd name="connsiteX1" fmla="*/ 1561552 w 4145898"/>
                <a:gd name="connsiteY1" fmla="*/ 8332582 h 8346397"/>
                <a:gd name="connsiteX2" fmla="*/ 2679152 w 4145898"/>
                <a:gd name="connsiteY2" fmla="*/ 7418182 h 8346397"/>
                <a:gd name="connsiteX3" fmla="*/ 4076152 w 4145898"/>
                <a:gd name="connsiteY3" fmla="*/ 6491082 h 8346397"/>
                <a:gd name="connsiteX4" fmla="*/ 3978521 w 4145898"/>
                <a:gd name="connsiteY4" fmla="*/ 4925013 h 8346397"/>
                <a:gd name="connsiteX5" fmla="*/ 3922959 w 4145898"/>
                <a:gd name="connsiteY5" fmla="*/ 4816270 h 8346397"/>
                <a:gd name="connsiteX6" fmla="*/ 3887241 w 4145898"/>
                <a:gd name="connsiteY6" fmla="*/ 4682920 h 8346397"/>
                <a:gd name="connsiteX7" fmla="*/ 3839615 w 4145898"/>
                <a:gd name="connsiteY7" fmla="*/ 4499563 h 8346397"/>
                <a:gd name="connsiteX8" fmla="*/ 3780084 w 4145898"/>
                <a:gd name="connsiteY8" fmla="*/ 4492420 h 8346397"/>
                <a:gd name="connsiteX9" fmla="*/ 3732459 w 4145898"/>
                <a:gd name="connsiteY9" fmla="*/ 4449557 h 8346397"/>
                <a:gd name="connsiteX10" fmla="*/ 3687216 w 4145898"/>
                <a:gd name="connsiteY10" fmla="*/ 4466226 h 8346397"/>
                <a:gd name="connsiteX11" fmla="*/ 3668166 w 4145898"/>
                <a:gd name="connsiteY11" fmla="*/ 4368595 h 8346397"/>
                <a:gd name="connsiteX12" fmla="*/ 3501478 w 4145898"/>
                <a:gd name="connsiteY12" fmla="*/ 4166188 h 8346397"/>
                <a:gd name="connsiteX13" fmla="*/ 3496716 w 4145898"/>
                <a:gd name="connsiteY13" fmla="*/ 4139995 h 8346397"/>
                <a:gd name="connsiteX14" fmla="*/ 3494334 w 4145898"/>
                <a:gd name="connsiteY14" fmla="*/ 4113801 h 8346397"/>
                <a:gd name="connsiteX15" fmla="*/ 3544341 w 4145898"/>
                <a:gd name="connsiteY15" fmla="*/ 4101895 h 8346397"/>
                <a:gd name="connsiteX16" fmla="*/ 3553866 w 4145898"/>
                <a:gd name="connsiteY16" fmla="*/ 4075701 h 8346397"/>
                <a:gd name="connsiteX17" fmla="*/ 3515766 w 4145898"/>
                <a:gd name="connsiteY17" fmla="*/ 4056651 h 8346397"/>
                <a:gd name="connsiteX18" fmla="*/ 3465759 w 4145898"/>
                <a:gd name="connsiteY18" fmla="*/ 4049507 h 8346397"/>
                <a:gd name="connsiteX19" fmla="*/ 3432422 w 4145898"/>
                <a:gd name="connsiteY19" fmla="*/ 4109038 h 8346397"/>
                <a:gd name="connsiteX20" fmla="*/ 3413372 w 4145898"/>
                <a:gd name="connsiteY20" fmla="*/ 4082845 h 8346397"/>
                <a:gd name="connsiteX21" fmla="*/ 3415752 w 4145898"/>
                <a:gd name="connsiteY21" fmla="*/ 4042363 h 8346397"/>
                <a:gd name="connsiteX22" fmla="*/ 3349078 w 4145898"/>
                <a:gd name="connsiteY22" fmla="*/ 4018551 h 8346397"/>
                <a:gd name="connsiteX23" fmla="*/ 3382416 w 4145898"/>
                <a:gd name="connsiteY23" fmla="*/ 3985213 h 8346397"/>
                <a:gd name="connsiteX24" fmla="*/ 3346697 w 4145898"/>
                <a:gd name="connsiteY24" fmla="*/ 3961401 h 8346397"/>
                <a:gd name="connsiteX25" fmla="*/ 3291928 w 4145898"/>
                <a:gd name="connsiteY25" fmla="*/ 3959020 h 8346397"/>
                <a:gd name="connsiteX26" fmla="*/ 3263352 w 4145898"/>
                <a:gd name="connsiteY26" fmla="*/ 3978070 h 8346397"/>
                <a:gd name="connsiteX27" fmla="*/ 3215727 w 4145898"/>
                <a:gd name="connsiteY27" fmla="*/ 3963782 h 8346397"/>
                <a:gd name="connsiteX28" fmla="*/ 3227633 w 4145898"/>
                <a:gd name="connsiteY28" fmla="*/ 3937588 h 8346397"/>
                <a:gd name="connsiteX29" fmla="*/ 3275259 w 4145898"/>
                <a:gd name="connsiteY29" fmla="*/ 3913776 h 8346397"/>
                <a:gd name="connsiteX30" fmla="*/ 3127621 w 4145898"/>
                <a:gd name="connsiteY30" fmla="*/ 3851863 h 8346397"/>
                <a:gd name="connsiteX31" fmla="*/ 2996652 w 4145898"/>
                <a:gd name="connsiteY31" fmla="*/ 3739945 h 8346397"/>
                <a:gd name="connsiteX32" fmla="*/ 2591839 w 4145898"/>
                <a:gd name="connsiteY32" fmla="*/ 3354183 h 8346397"/>
                <a:gd name="connsiteX33" fmla="*/ 2468015 w 4145898"/>
                <a:gd name="connsiteY33" fmla="*/ 3049382 h 8346397"/>
                <a:gd name="connsiteX34" fmla="*/ 2432296 w 4145898"/>
                <a:gd name="connsiteY34" fmla="*/ 2961276 h 8346397"/>
                <a:gd name="connsiteX35" fmla="*/ 2387052 w 4145898"/>
                <a:gd name="connsiteY35" fmla="*/ 2954132 h 8346397"/>
                <a:gd name="connsiteX36" fmla="*/ 2365621 w 4145898"/>
                <a:gd name="connsiteY36" fmla="*/ 2958895 h 8346397"/>
                <a:gd name="connsiteX37" fmla="*/ 2315615 w 4145898"/>
                <a:gd name="connsiteY37" fmla="*/ 2896982 h 8346397"/>
                <a:gd name="connsiteX38" fmla="*/ 2234652 w 4145898"/>
                <a:gd name="connsiteY38" fmla="*/ 2880313 h 8346397"/>
                <a:gd name="connsiteX39" fmla="*/ 2182265 w 4145898"/>
                <a:gd name="connsiteY39" fmla="*/ 2811257 h 8346397"/>
                <a:gd name="connsiteX40" fmla="*/ 2115590 w 4145898"/>
                <a:gd name="connsiteY40" fmla="*/ 2727913 h 8346397"/>
                <a:gd name="connsiteX41" fmla="*/ 2091777 w 4145898"/>
                <a:gd name="connsiteY41" fmla="*/ 2670763 h 8346397"/>
                <a:gd name="connsiteX42" fmla="*/ 2006845 w 4145898"/>
                <a:gd name="connsiteY42" fmla="*/ 2527095 h 8346397"/>
                <a:gd name="connsiteX43" fmla="*/ 1953665 w 4145898"/>
                <a:gd name="connsiteY43" fmla="*/ 2451688 h 8346397"/>
                <a:gd name="connsiteX44" fmla="*/ 2006052 w 4145898"/>
                <a:gd name="connsiteY44" fmla="*/ 2337388 h 8346397"/>
                <a:gd name="connsiteX45" fmla="*/ 2072727 w 4145898"/>
                <a:gd name="connsiteY45" fmla="*/ 2256426 h 8346397"/>
                <a:gd name="connsiteX46" fmla="*/ 2056058 w 4145898"/>
                <a:gd name="connsiteY46" fmla="*/ 2223088 h 8346397"/>
                <a:gd name="connsiteX47" fmla="*/ 2067965 w 4145898"/>
                <a:gd name="connsiteY47" fmla="*/ 2130220 h 8346397"/>
                <a:gd name="connsiteX48" fmla="*/ 2137021 w 4145898"/>
                <a:gd name="connsiteY48" fmla="*/ 1992107 h 8346397"/>
                <a:gd name="connsiteX49" fmla="*/ 2165596 w 4145898"/>
                <a:gd name="connsiteY49" fmla="*/ 1944482 h 8346397"/>
                <a:gd name="connsiteX50" fmla="*/ 2203696 w 4145898"/>
                <a:gd name="connsiteY50" fmla="*/ 1937338 h 8346397"/>
                <a:gd name="connsiteX51" fmla="*/ 2198933 w 4145898"/>
                <a:gd name="connsiteY51" fmla="*/ 1906382 h 8346397"/>
                <a:gd name="connsiteX52" fmla="*/ 2406102 w 4145898"/>
                <a:gd name="connsiteY52" fmla="*/ 1782557 h 8346397"/>
                <a:gd name="connsiteX53" fmla="*/ 2494208 w 4145898"/>
                <a:gd name="connsiteY53" fmla="*/ 1715882 h 8346397"/>
                <a:gd name="connsiteX54" fmla="*/ 2513258 w 4145898"/>
                <a:gd name="connsiteY54" fmla="*/ 1630157 h 8346397"/>
                <a:gd name="connsiteX55" fmla="*/ 2522784 w 4145898"/>
                <a:gd name="connsiteY55" fmla="*/ 1584913 h 8346397"/>
                <a:gd name="connsiteX56" fmla="*/ 2577552 w 4145898"/>
                <a:gd name="connsiteY56" fmla="*/ 1527763 h 8346397"/>
                <a:gd name="connsiteX57" fmla="*/ 2606127 w 4145898"/>
                <a:gd name="connsiteY57" fmla="*/ 1499188 h 8346397"/>
                <a:gd name="connsiteX58" fmla="*/ 2634702 w 4145898"/>
                <a:gd name="connsiteY58" fmla="*/ 1492045 h 8346397"/>
                <a:gd name="connsiteX59" fmla="*/ 2672802 w 4145898"/>
                <a:gd name="connsiteY59" fmla="*/ 1368220 h 8346397"/>
                <a:gd name="connsiteX60" fmla="*/ 2806153 w 4145898"/>
                <a:gd name="connsiteY60" fmla="*/ 1334883 h 8346397"/>
                <a:gd name="connsiteX61" fmla="*/ 2944265 w 4145898"/>
                <a:gd name="connsiteY61" fmla="*/ 1325357 h 8346397"/>
                <a:gd name="connsiteX62" fmla="*/ 2968077 w 4145898"/>
                <a:gd name="connsiteY62" fmla="*/ 1206295 h 8346397"/>
                <a:gd name="connsiteX63" fmla="*/ 3049040 w 4145898"/>
                <a:gd name="connsiteY63" fmla="*/ 1169783 h 8346397"/>
                <a:gd name="connsiteX64" fmla="*/ 3153814 w 4145898"/>
                <a:gd name="connsiteY64" fmla="*/ 1125332 h 8346397"/>
                <a:gd name="connsiteX65" fmla="*/ 3225252 w 4145898"/>
                <a:gd name="connsiteY65" fmla="*/ 1049132 h 8346397"/>
                <a:gd name="connsiteX66" fmla="*/ 3310977 w 4145898"/>
                <a:gd name="connsiteY66" fmla="*/ 996745 h 8346397"/>
                <a:gd name="connsiteX67" fmla="*/ 3056977 w 4145898"/>
                <a:gd name="connsiteY67" fmla="*/ 982457 h 8346397"/>
                <a:gd name="connsiteX68" fmla="*/ 2958552 w 4145898"/>
                <a:gd name="connsiteY68" fmla="*/ 976107 h 8346397"/>
                <a:gd name="connsiteX69" fmla="*/ 2926802 w 4145898"/>
                <a:gd name="connsiteY69" fmla="*/ 906257 h 8346397"/>
                <a:gd name="connsiteX70" fmla="*/ 2866477 w 4145898"/>
                <a:gd name="connsiteY70" fmla="*/ 893559 h 8346397"/>
                <a:gd name="connsiteX71" fmla="*/ 2799802 w 4145898"/>
                <a:gd name="connsiteY71" fmla="*/ 874507 h 8346397"/>
                <a:gd name="connsiteX72" fmla="*/ 2761702 w 4145898"/>
                <a:gd name="connsiteY72" fmla="*/ 807832 h 8346397"/>
                <a:gd name="connsiteX73" fmla="*/ 2609302 w 4145898"/>
                <a:gd name="connsiteY73" fmla="*/ 760207 h 8346397"/>
                <a:gd name="connsiteX74" fmla="*/ 2580727 w 4145898"/>
                <a:gd name="connsiteY74" fmla="*/ 604632 h 8346397"/>
                <a:gd name="connsiteX75" fmla="*/ 2526752 w 4145898"/>
                <a:gd name="connsiteY75" fmla="*/ 531609 h 8346397"/>
                <a:gd name="connsiteX76" fmla="*/ 2596602 w 4145898"/>
                <a:gd name="connsiteY76" fmla="*/ 407782 h 8346397"/>
                <a:gd name="connsiteX77" fmla="*/ 2629939 w 4145898"/>
                <a:gd name="connsiteY77" fmla="*/ 310947 h 8346397"/>
                <a:gd name="connsiteX78" fmla="*/ 2517227 w 4145898"/>
                <a:gd name="connsiteY78" fmla="*/ 239507 h 8346397"/>
                <a:gd name="connsiteX79" fmla="*/ 2402927 w 4145898"/>
                <a:gd name="connsiteY79" fmla="*/ 271257 h 8346397"/>
                <a:gd name="connsiteX80" fmla="*/ 2275927 w 4145898"/>
                <a:gd name="connsiteY80" fmla="*/ 198232 h 8346397"/>
                <a:gd name="connsiteX81" fmla="*/ 2133052 w 4145898"/>
                <a:gd name="connsiteY81" fmla="*/ 233157 h 8346397"/>
                <a:gd name="connsiteX82" fmla="*/ 1913977 w 4145898"/>
                <a:gd name="connsiteY82" fmla="*/ 36309 h 8346397"/>
                <a:gd name="connsiteX83" fmla="*/ 1777452 w 4145898"/>
                <a:gd name="connsiteY83" fmla="*/ 13289 h 8346397"/>
                <a:gd name="connsiteX84" fmla="*/ 1703633 w 4145898"/>
                <a:gd name="connsiteY84" fmla="*/ 41864 h 8346397"/>
                <a:gd name="connsiteX85" fmla="*/ 1615527 w 4145898"/>
                <a:gd name="connsiteY85" fmla="*/ 75203 h 8346397"/>
                <a:gd name="connsiteX86" fmla="*/ 1515515 w 4145898"/>
                <a:gd name="connsiteY86" fmla="*/ 129971 h 8346397"/>
                <a:gd name="connsiteX87" fmla="*/ 1525040 w 4145898"/>
                <a:gd name="connsiteY87" fmla="*/ 194264 h 8346397"/>
                <a:gd name="connsiteX88" fmla="*/ 1505990 w 4145898"/>
                <a:gd name="connsiteY88" fmla="*/ 251415 h 8346397"/>
                <a:gd name="connsiteX89" fmla="*/ 1413121 w 4145898"/>
                <a:gd name="connsiteY89" fmla="*/ 270464 h 8346397"/>
                <a:gd name="connsiteX90" fmla="*/ 1339302 w 4145898"/>
                <a:gd name="connsiteY90" fmla="*/ 306184 h 8346397"/>
                <a:gd name="connsiteX91" fmla="*/ 1260721 w 4145898"/>
                <a:gd name="connsiteY91" fmla="*/ 346665 h 8346397"/>
                <a:gd name="connsiteX92" fmla="*/ 1191665 w 4145898"/>
                <a:gd name="connsiteY92" fmla="*/ 272847 h 8346397"/>
                <a:gd name="connsiteX93" fmla="*/ 1082127 w 4145898"/>
                <a:gd name="connsiteY93" fmla="*/ 353809 h 8346397"/>
                <a:gd name="connsiteX94" fmla="*/ 1020215 w 4145898"/>
                <a:gd name="connsiteY94" fmla="*/ 420484 h 8346397"/>
                <a:gd name="connsiteX95" fmla="*/ 858290 w 4145898"/>
                <a:gd name="connsiteY95" fmla="*/ 301422 h 8346397"/>
                <a:gd name="connsiteX96" fmla="*/ 796377 w 4145898"/>
                <a:gd name="connsiteY96" fmla="*/ 406196 h 8346397"/>
                <a:gd name="connsiteX97" fmla="*/ 755896 w 4145898"/>
                <a:gd name="connsiteY97" fmla="*/ 341903 h 8346397"/>
                <a:gd name="connsiteX98" fmla="*/ 689221 w 4145898"/>
                <a:gd name="connsiteY98" fmla="*/ 270465 h 8346397"/>
                <a:gd name="connsiteX99" fmla="*/ 667790 w 4145898"/>
                <a:gd name="connsiteY99" fmla="*/ 313328 h 8346397"/>
                <a:gd name="connsiteX100" fmla="*/ 620165 w 4145898"/>
                <a:gd name="connsiteY100" fmla="*/ 382384 h 8346397"/>
                <a:gd name="connsiteX101" fmla="*/ 589208 w 4145898"/>
                <a:gd name="connsiteY101" fmla="*/ 396672 h 8346397"/>
                <a:gd name="connsiteX102" fmla="*/ 498721 w 4145898"/>
                <a:gd name="connsiteY102" fmla="*/ 482397 h 8346397"/>
                <a:gd name="connsiteX103" fmla="*/ 396327 w 4145898"/>
                <a:gd name="connsiteY103" fmla="*/ 380003 h 8346397"/>
                <a:gd name="connsiteX104" fmla="*/ 243927 w 4145898"/>
                <a:gd name="connsiteY104" fmla="*/ 294278 h 8346397"/>
                <a:gd name="connsiteX105" fmla="*/ 174871 w 4145898"/>
                <a:gd name="connsiteY105" fmla="*/ 327615 h 8346397"/>
                <a:gd name="connsiteX106" fmla="*/ 127246 w 4145898"/>
                <a:gd name="connsiteY106" fmla="*/ 410959 h 8346397"/>
                <a:gd name="connsiteX107" fmla="*/ 43902 w 4145898"/>
                <a:gd name="connsiteY107" fmla="*/ 472872 h 8346397"/>
                <a:gd name="connsiteX108" fmla="*/ 8183 w 4145898"/>
                <a:gd name="connsiteY108" fmla="*/ 484778 h 8346397"/>
                <a:gd name="connsiteX109" fmla="*/ 198683 w 4145898"/>
                <a:gd name="connsiteY109" fmla="*/ 689565 h 8346397"/>
                <a:gd name="connsiteX110" fmla="*/ 265359 w 4145898"/>
                <a:gd name="connsiteY110" fmla="*/ 706234 h 8346397"/>
                <a:gd name="connsiteX111" fmla="*/ 298697 w 4145898"/>
                <a:gd name="connsiteY111" fmla="*/ 730047 h 8346397"/>
                <a:gd name="connsiteX112" fmla="*/ 296315 w 4145898"/>
                <a:gd name="connsiteY112" fmla="*/ 901496 h 8346397"/>
                <a:gd name="connsiteX113" fmla="*/ 362990 w 4145898"/>
                <a:gd name="connsiteY113" fmla="*/ 906259 h 8346397"/>
                <a:gd name="connsiteX114" fmla="*/ 401090 w 4145898"/>
                <a:gd name="connsiteY114" fmla="*/ 856253 h 8346397"/>
                <a:gd name="connsiteX115" fmla="*/ 482052 w 4145898"/>
                <a:gd name="connsiteY115" fmla="*/ 894353 h 8346397"/>
                <a:gd name="connsiteX116" fmla="*/ 420140 w 4145898"/>
                <a:gd name="connsiteY116" fmla="*/ 1039609 h 8346397"/>
                <a:gd name="connsiteX117" fmla="*/ 434427 w 4145898"/>
                <a:gd name="connsiteY117" fmla="*/ 1087234 h 8346397"/>
                <a:gd name="connsiteX118" fmla="*/ 379658 w 4145898"/>
                <a:gd name="connsiteY118" fmla="*/ 1139622 h 8346397"/>
                <a:gd name="connsiteX119" fmla="*/ 415377 w 4145898"/>
                <a:gd name="connsiteY119" fmla="*/ 1168196 h 8346397"/>
                <a:gd name="connsiteX120" fmla="*/ 486815 w 4145898"/>
                <a:gd name="connsiteY120" fmla="*/ 1256303 h 8346397"/>
                <a:gd name="connsiteX121" fmla="*/ 527296 w 4145898"/>
                <a:gd name="connsiteY121" fmla="*/ 1344409 h 8346397"/>
                <a:gd name="connsiteX122" fmla="*/ 636833 w 4145898"/>
                <a:gd name="connsiteY122" fmla="*/ 1396797 h 8346397"/>
                <a:gd name="connsiteX123" fmla="*/ 746371 w 4145898"/>
                <a:gd name="connsiteY123" fmla="*/ 1420609 h 8346397"/>
                <a:gd name="connsiteX124" fmla="*/ 829715 w 4145898"/>
                <a:gd name="connsiteY124" fmla="*/ 1468234 h 8346397"/>
                <a:gd name="connsiteX125" fmla="*/ 913058 w 4145898"/>
                <a:gd name="connsiteY125" fmla="*/ 1442040 h 8346397"/>
                <a:gd name="connsiteX126" fmla="*/ 994021 w 4145898"/>
                <a:gd name="connsiteY126" fmla="*/ 1368222 h 8346397"/>
                <a:gd name="connsiteX127" fmla="*/ 1103558 w 4145898"/>
                <a:gd name="connsiteY127" fmla="*/ 1351553 h 8346397"/>
                <a:gd name="connsiteX128" fmla="*/ 1170233 w 4145898"/>
                <a:gd name="connsiteY128" fmla="*/ 1356315 h 8346397"/>
                <a:gd name="connsiteX129" fmla="*/ 1329777 w 4145898"/>
                <a:gd name="connsiteY129" fmla="*/ 1465853 h 8346397"/>
                <a:gd name="connsiteX130" fmla="*/ 1389308 w 4145898"/>
                <a:gd name="connsiteY130" fmla="*/ 1494428 h 8346397"/>
                <a:gd name="connsiteX131" fmla="*/ 1260721 w 4145898"/>
                <a:gd name="connsiteY131" fmla="*/ 1596822 h 8346397"/>
                <a:gd name="connsiteX132" fmla="*/ 1263102 w 4145898"/>
                <a:gd name="connsiteY132" fmla="*/ 1661115 h 8346397"/>
                <a:gd name="connsiteX133" fmla="*/ 1425027 w 4145898"/>
                <a:gd name="connsiteY133" fmla="*/ 1613490 h 8346397"/>
                <a:gd name="connsiteX134" fmla="*/ 1386927 w 4145898"/>
                <a:gd name="connsiteY134" fmla="*/ 1677784 h 8346397"/>
                <a:gd name="connsiteX135" fmla="*/ 1405977 w 4145898"/>
                <a:gd name="connsiteY135" fmla="*/ 1751603 h 8346397"/>
                <a:gd name="connsiteX136" fmla="*/ 1517896 w 4145898"/>
                <a:gd name="connsiteY136" fmla="*/ 1787322 h 8346397"/>
                <a:gd name="connsiteX137" fmla="*/ 1591715 w 4145898"/>
                <a:gd name="connsiteY137" fmla="*/ 1803990 h 8346397"/>
                <a:gd name="connsiteX138" fmla="*/ 1501227 w 4145898"/>
                <a:gd name="connsiteY138" fmla="*/ 1934959 h 8346397"/>
                <a:gd name="connsiteX139" fmla="*/ 1494083 w 4145898"/>
                <a:gd name="connsiteY139" fmla="*/ 1984965 h 8346397"/>
                <a:gd name="connsiteX140" fmla="*/ 1422646 w 4145898"/>
                <a:gd name="connsiteY140" fmla="*/ 2020684 h 8346397"/>
                <a:gd name="connsiteX141" fmla="*/ 1391690 w 4145898"/>
                <a:gd name="connsiteY141" fmla="*/ 2082597 h 8346397"/>
                <a:gd name="connsiteX142" fmla="*/ 1260721 w 4145898"/>
                <a:gd name="connsiteY142" fmla="*/ 2056403 h 8346397"/>
                <a:gd name="connsiteX143" fmla="*/ 1139277 w 4145898"/>
                <a:gd name="connsiteY143" fmla="*/ 2056402 h 8346397"/>
                <a:gd name="connsiteX144" fmla="*/ 1072602 w 4145898"/>
                <a:gd name="connsiteY144" fmla="*/ 2084978 h 8346397"/>
                <a:gd name="connsiteX145" fmla="*/ 1065458 w 4145898"/>
                <a:gd name="connsiteY145" fmla="*/ 2184990 h 8346397"/>
                <a:gd name="connsiteX146" fmla="*/ 977352 w 4145898"/>
                <a:gd name="connsiteY146" fmla="*/ 2273097 h 8346397"/>
                <a:gd name="connsiteX147" fmla="*/ 1120227 w 4145898"/>
                <a:gd name="connsiteY147" fmla="*/ 2335009 h 8346397"/>
                <a:gd name="connsiteX148" fmla="*/ 1170234 w 4145898"/>
                <a:gd name="connsiteY148" fmla="*/ 2370727 h 8346397"/>
                <a:gd name="connsiteX149" fmla="*/ 1222621 w 4145898"/>
                <a:gd name="connsiteY149" fmla="*/ 2387397 h 8346397"/>
                <a:gd name="connsiteX150" fmla="*/ 1272627 w 4145898"/>
                <a:gd name="connsiteY150" fmla="*/ 2437403 h 8346397"/>
                <a:gd name="connsiteX151" fmla="*/ 1329777 w 4145898"/>
                <a:gd name="connsiteY151" fmla="*/ 2458834 h 8346397"/>
                <a:gd name="connsiteX152" fmla="*/ 1422646 w 4145898"/>
                <a:gd name="connsiteY152" fmla="*/ 2535034 h 8346397"/>
                <a:gd name="connsiteX153" fmla="*/ 1508371 w 4145898"/>
                <a:gd name="connsiteY153" fmla="*/ 2568373 h 8346397"/>
                <a:gd name="connsiteX154" fmla="*/ 1641721 w 4145898"/>
                <a:gd name="connsiteY154" fmla="*/ 2716009 h 8346397"/>
                <a:gd name="connsiteX155" fmla="*/ 1725065 w 4145898"/>
                <a:gd name="connsiteY155" fmla="*/ 2870790 h 8346397"/>
                <a:gd name="connsiteX156" fmla="*/ 1850477 w 4145898"/>
                <a:gd name="connsiteY156" fmla="*/ 2931907 h 8346397"/>
                <a:gd name="connsiteX157" fmla="*/ 1896514 w 4145898"/>
                <a:gd name="connsiteY157" fmla="*/ 2977947 h 8346397"/>
                <a:gd name="connsiteX158" fmla="*/ 1927471 w 4145898"/>
                <a:gd name="connsiteY158" fmla="*/ 3082722 h 8346397"/>
                <a:gd name="connsiteX159" fmla="*/ 1989383 w 4145898"/>
                <a:gd name="connsiteY159" fmla="*/ 3185115 h 8346397"/>
                <a:gd name="connsiteX160" fmla="*/ 2051296 w 4145898"/>
                <a:gd name="connsiteY160" fmla="*/ 3223215 h 8346397"/>
                <a:gd name="connsiteX161" fmla="*/ 2182265 w 4145898"/>
                <a:gd name="connsiteY161" fmla="*/ 3370853 h 8346397"/>
                <a:gd name="connsiteX162" fmla="*/ 2325139 w 4145898"/>
                <a:gd name="connsiteY162" fmla="*/ 3447053 h 8346397"/>
                <a:gd name="connsiteX163" fmla="*/ 2384671 w 4145898"/>
                <a:gd name="connsiteY163" fmla="*/ 3532778 h 8346397"/>
                <a:gd name="connsiteX164" fmla="*/ 2432296 w 4145898"/>
                <a:gd name="connsiteY164" fmla="*/ 3599453 h 8346397"/>
                <a:gd name="connsiteX165" fmla="*/ 2479921 w 4145898"/>
                <a:gd name="connsiteY165" fmla="*/ 3589929 h 8346397"/>
                <a:gd name="connsiteX166" fmla="*/ 2484683 w 4145898"/>
                <a:gd name="connsiteY166" fmla="*/ 3742328 h 8346397"/>
                <a:gd name="connsiteX167" fmla="*/ 2537071 w 4145898"/>
                <a:gd name="connsiteY167" fmla="*/ 3835197 h 8346397"/>
                <a:gd name="connsiteX168" fmla="*/ 2529927 w 4145898"/>
                <a:gd name="connsiteY168" fmla="*/ 3873297 h 8346397"/>
                <a:gd name="connsiteX169" fmla="*/ 2598983 w 4145898"/>
                <a:gd name="connsiteY169" fmla="*/ 3909015 h 8346397"/>
                <a:gd name="connsiteX170" fmla="*/ 2656133 w 4145898"/>
                <a:gd name="connsiteY170" fmla="*/ 3854247 h 8346397"/>
                <a:gd name="connsiteX171" fmla="*/ 2689471 w 4145898"/>
                <a:gd name="connsiteY171" fmla="*/ 3937590 h 8346397"/>
                <a:gd name="connsiteX172" fmla="*/ 2734715 w 4145898"/>
                <a:gd name="connsiteY172" fmla="*/ 3982834 h 8346397"/>
                <a:gd name="connsiteX173" fmla="*/ 2808533 w 4145898"/>
                <a:gd name="connsiteY173" fmla="*/ 4006647 h 8346397"/>
                <a:gd name="connsiteX174" fmla="*/ 2860921 w 4145898"/>
                <a:gd name="connsiteY174" fmla="*/ 4075703 h 8346397"/>
                <a:gd name="connsiteX175" fmla="*/ 2946646 w 4145898"/>
                <a:gd name="connsiteY175" fmla="*/ 4130472 h 8346397"/>
                <a:gd name="connsiteX176" fmla="*/ 2999033 w 4145898"/>
                <a:gd name="connsiteY176" fmla="*/ 4163809 h 8346397"/>
                <a:gd name="connsiteX177" fmla="*/ 2870446 w 4145898"/>
                <a:gd name="connsiteY177" fmla="*/ 4256678 h 8346397"/>
                <a:gd name="connsiteX178" fmla="*/ 2868064 w 4145898"/>
                <a:gd name="connsiteY178" fmla="*/ 4311446 h 8346397"/>
                <a:gd name="connsiteX179" fmla="*/ 2970458 w 4145898"/>
                <a:gd name="connsiteY179" fmla="*/ 4428128 h 8346397"/>
                <a:gd name="connsiteX180" fmla="*/ 3065708 w 4145898"/>
                <a:gd name="connsiteY180" fmla="*/ 4490040 h 8346397"/>
                <a:gd name="connsiteX181" fmla="*/ 3096665 w 4145898"/>
                <a:gd name="connsiteY181" fmla="*/ 4528140 h 8346397"/>
                <a:gd name="connsiteX182" fmla="*/ 3082377 w 4145898"/>
                <a:gd name="connsiteY182" fmla="*/ 4609103 h 8346397"/>
                <a:gd name="connsiteX183" fmla="*/ 3077615 w 4145898"/>
                <a:gd name="connsiteY183" fmla="*/ 4692447 h 8346397"/>
                <a:gd name="connsiteX184" fmla="*/ 3034752 w 4145898"/>
                <a:gd name="connsiteY184" fmla="*/ 4701972 h 8346397"/>
                <a:gd name="connsiteX185" fmla="*/ 3008558 w 4145898"/>
                <a:gd name="connsiteY185" fmla="*/ 4718640 h 8346397"/>
                <a:gd name="connsiteX186" fmla="*/ 3053802 w 4145898"/>
                <a:gd name="connsiteY186" fmla="*/ 4795632 h 8346397"/>
                <a:gd name="connsiteX187" fmla="*/ 3037133 w 4145898"/>
                <a:gd name="connsiteY187" fmla="*/ 4868659 h 8346397"/>
                <a:gd name="connsiteX188" fmla="*/ 3020465 w 4145898"/>
                <a:gd name="connsiteY188" fmla="*/ 5004390 h 8346397"/>
                <a:gd name="connsiteX189" fmla="*/ 2982365 w 4145898"/>
                <a:gd name="connsiteY189" fmla="*/ 5044872 h 8346397"/>
                <a:gd name="connsiteX190" fmla="*/ 2965696 w 4145898"/>
                <a:gd name="connsiteY190" fmla="*/ 5166315 h 8346397"/>
                <a:gd name="connsiteX191" fmla="*/ 2937121 w 4145898"/>
                <a:gd name="connsiteY191" fmla="*/ 5285378 h 8346397"/>
                <a:gd name="connsiteX192" fmla="*/ 2989508 w 4145898"/>
                <a:gd name="connsiteY192" fmla="*/ 5302047 h 8346397"/>
                <a:gd name="connsiteX193" fmla="*/ 2987127 w 4145898"/>
                <a:gd name="connsiteY193" fmla="*/ 5347290 h 8346397"/>
                <a:gd name="connsiteX194" fmla="*/ 2984746 w 4145898"/>
                <a:gd name="connsiteY194" fmla="*/ 5402059 h 8346397"/>
                <a:gd name="connsiteX195" fmla="*/ 3041896 w 4145898"/>
                <a:gd name="connsiteY195" fmla="*/ 5471115 h 8346397"/>
                <a:gd name="connsiteX196" fmla="*/ 3089521 w 4145898"/>
                <a:gd name="connsiteY196" fmla="*/ 5597322 h 8346397"/>
                <a:gd name="connsiteX197" fmla="*/ 2996652 w 4145898"/>
                <a:gd name="connsiteY197" fmla="*/ 5887834 h 8346397"/>
                <a:gd name="connsiteX198" fmla="*/ 3018083 w 4145898"/>
                <a:gd name="connsiteY198" fmla="*/ 5942603 h 8346397"/>
                <a:gd name="connsiteX199" fmla="*/ 3044277 w 4145898"/>
                <a:gd name="connsiteY199" fmla="*/ 5994990 h 8346397"/>
                <a:gd name="connsiteX200" fmla="*/ 3049040 w 4145898"/>
                <a:gd name="connsiteY200" fmla="*/ 6099765 h 8346397"/>
                <a:gd name="connsiteX201" fmla="*/ 3028402 w 4145898"/>
                <a:gd name="connsiteY201" fmla="*/ 6195807 h 8346397"/>
                <a:gd name="connsiteX202" fmla="*/ 2956170 w 4145898"/>
                <a:gd name="connsiteY202" fmla="*/ 6259310 h 8346397"/>
                <a:gd name="connsiteX203" fmla="*/ 2920452 w 4145898"/>
                <a:gd name="connsiteY203" fmla="*/ 6240259 h 8346397"/>
                <a:gd name="connsiteX204" fmla="*/ 2849015 w 4145898"/>
                <a:gd name="connsiteY204" fmla="*/ 6252165 h 8346397"/>
                <a:gd name="connsiteX205" fmla="*/ 2713283 w 4145898"/>
                <a:gd name="connsiteY205" fmla="*/ 6364084 h 8346397"/>
                <a:gd name="connsiteX206" fmla="*/ 2606127 w 4145898"/>
                <a:gd name="connsiteY206" fmla="*/ 6349797 h 8346397"/>
                <a:gd name="connsiteX207" fmla="*/ 2575171 w 4145898"/>
                <a:gd name="connsiteY207" fmla="*/ 6378372 h 8346397"/>
                <a:gd name="connsiteX208" fmla="*/ 2508495 w 4145898"/>
                <a:gd name="connsiteY208" fmla="*/ 6423614 h 8346397"/>
                <a:gd name="connsiteX209" fmla="*/ 2391815 w 4145898"/>
                <a:gd name="connsiteY209" fmla="*/ 6411709 h 8346397"/>
                <a:gd name="connsiteX210" fmla="*/ 2368002 w 4145898"/>
                <a:gd name="connsiteY210" fmla="*/ 6528390 h 8346397"/>
                <a:gd name="connsiteX211" fmla="*/ 2363240 w 4145898"/>
                <a:gd name="connsiteY211" fmla="*/ 6564109 h 8346397"/>
                <a:gd name="connsiteX212" fmla="*/ 2339428 w 4145898"/>
                <a:gd name="connsiteY212" fmla="*/ 6583159 h 8346397"/>
                <a:gd name="connsiteX213" fmla="*/ 2141783 w 4145898"/>
                <a:gd name="connsiteY213" fmla="*/ 6535534 h 8346397"/>
                <a:gd name="connsiteX214" fmla="*/ 2103683 w 4145898"/>
                <a:gd name="connsiteY214" fmla="*/ 6587922 h 8346397"/>
                <a:gd name="connsiteX215" fmla="*/ 2072727 w 4145898"/>
                <a:gd name="connsiteY215" fmla="*/ 6683172 h 8346397"/>
                <a:gd name="connsiteX216" fmla="*/ 2039389 w 4145898"/>
                <a:gd name="connsiteY216" fmla="*/ 6747465 h 8346397"/>
                <a:gd name="connsiteX217" fmla="*/ 2051296 w 4145898"/>
                <a:gd name="connsiteY217" fmla="*/ 6809378 h 8346397"/>
                <a:gd name="connsiteX218" fmla="*/ 2184646 w 4145898"/>
                <a:gd name="connsiteY218" fmla="*/ 6921297 h 8346397"/>
                <a:gd name="connsiteX219" fmla="*/ 2253702 w 4145898"/>
                <a:gd name="connsiteY219" fmla="*/ 6954634 h 8346397"/>
                <a:gd name="connsiteX220" fmla="*/ 2237033 w 4145898"/>
                <a:gd name="connsiteY220" fmla="*/ 6978447 h 8346397"/>
                <a:gd name="connsiteX221" fmla="*/ 2201315 w 4145898"/>
                <a:gd name="connsiteY221" fmla="*/ 6997497 h 8346397"/>
                <a:gd name="connsiteX222" fmla="*/ 2234652 w 4145898"/>
                <a:gd name="connsiteY222" fmla="*/ 7073697 h 8346397"/>
                <a:gd name="connsiteX223" fmla="*/ 2203696 w 4145898"/>
                <a:gd name="connsiteY223" fmla="*/ 7095128 h 8346397"/>
                <a:gd name="connsiteX224" fmla="*/ 2098921 w 4145898"/>
                <a:gd name="connsiteY224" fmla="*/ 7033215 h 8346397"/>
                <a:gd name="connsiteX225" fmla="*/ 2056058 w 4145898"/>
                <a:gd name="connsiteY225" fmla="*/ 7059409 h 8346397"/>
                <a:gd name="connsiteX226" fmla="*/ 1996527 w 4145898"/>
                <a:gd name="connsiteY226" fmla="*/ 6957015 h 8346397"/>
                <a:gd name="connsiteX227" fmla="*/ 1879846 w 4145898"/>
                <a:gd name="connsiteY227" fmla="*/ 6983209 h 8346397"/>
                <a:gd name="connsiteX228" fmla="*/ 1815552 w 4145898"/>
                <a:gd name="connsiteY228" fmla="*/ 6987972 h 8346397"/>
                <a:gd name="connsiteX229" fmla="*/ 1765546 w 4145898"/>
                <a:gd name="connsiteY229" fmla="*/ 6983210 h 8346397"/>
                <a:gd name="connsiteX230" fmla="*/ 1708396 w 4145898"/>
                <a:gd name="connsiteY230" fmla="*/ 7028453 h 8346397"/>
                <a:gd name="connsiteX231" fmla="*/ 1529802 w 4145898"/>
                <a:gd name="connsiteY231" fmla="*/ 6987972 h 8346397"/>
                <a:gd name="connsiteX232" fmla="*/ 1553614 w 4145898"/>
                <a:gd name="connsiteY232" fmla="*/ 7114178 h 8346397"/>
                <a:gd name="connsiteX233" fmla="*/ 1477415 w 4145898"/>
                <a:gd name="connsiteY233" fmla="*/ 7159422 h 8346397"/>
                <a:gd name="connsiteX234" fmla="*/ 1415502 w 4145898"/>
                <a:gd name="connsiteY234" fmla="*/ 7226096 h 8346397"/>
                <a:gd name="connsiteX235" fmla="*/ 1265483 w 4145898"/>
                <a:gd name="connsiteY235" fmla="*/ 7218953 h 8346397"/>
                <a:gd name="connsiteX236" fmla="*/ 1213096 w 4145898"/>
                <a:gd name="connsiteY236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39615 w 4147961"/>
                <a:gd name="connsiteY7" fmla="*/ 4499563 h 8346397"/>
                <a:gd name="connsiteX8" fmla="*/ 3780084 w 4147961"/>
                <a:gd name="connsiteY8" fmla="*/ 4492420 h 8346397"/>
                <a:gd name="connsiteX9" fmla="*/ 3732459 w 4147961"/>
                <a:gd name="connsiteY9" fmla="*/ 4449557 h 8346397"/>
                <a:gd name="connsiteX10" fmla="*/ 3687216 w 4147961"/>
                <a:gd name="connsiteY10" fmla="*/ 4466226 h 8346397"/>
                <a:gd name="connsiteX11" fmla="*/ 3668166 w 4147961"/>
                <a:gd name="connsiteY11" fmla="*/ 4368595 h 8346397"/>
                <a:gd name="connsiteX12" fmla="*/ 3501478 w 4147961"/>
                <a:gd name="connsiteY12" fmla="*/ 4166188 h 8346397"/>
                <a:gd name="connsiteX13" fmla="*/ 3496716 w 4147961"/>
                <a:gd name="connsiteY13" fmla="*/ 4139995 h 8346397"/>
                <a:gd name="connsiteX14" fmla="*/ 3494334 w 4147961"/>
                <a:gd name="connsiteY14" fmla="*/ 4113801 h 8346397"/>
                <a:gd name="connsiteX15" fmla="*/ 3544341 w 4147961"/>
                <a:gd name="connsiteY15" fmla="*/ 4101895 h 8346397"/>
                <a:gd name="connsiteX16" fmla="*/ 3553866 w 4147961"/>
                <a:gd name="connsiteY16" fmla="*/ 4075701 h 8346397"/>
                <a:gd name="connsiteX17" fmla="*/ 3515766 w 4147961"/>
                <a:gd name="connsiteY17" fmla="*/ 4056651 h 8346397"/>
                <a:gd name="connsiteX18" fmla="*/ 3465759 w 4147961"/>
                <a:gd name="connsiteY18" fmla="*/ 4049507 h 8346397"/>
                <a:gd name="connsiteX19" fmla="*/ 3432422 w 4147961"/>
                <a:gd name="connsiteY19" fmla="*/ 4109038 h 8346397"/>
                <a:gd name="connsiteX20" fmla="*/ 3413372 w 4147961"/>
                <a:gd name="connsiteY20" fmla="*/ 4082845 h 8346397"/>
                <a:gd name="connsiteX21" fmla="*/ 3415752 w 4147961"/>
                <a:gd name="connsiteY21" fmla="*/ 4042363 h 8346397"/>
                <a:gd name="connsiteX22" fmla="*/ 3349078 w 4147961"/>
                <a:gd name="connsiteY22" fmla="*/ 4018551 h 8346397"/>
                <a:gd name="connsiteX23" fmla="*/ 3382416 w 4147961"/>
                <a:gd name="connsiteY23" fmla="*/ 3985213 h 8346397"/>
                <a:gd name="connsiteX24" fmla="*/ 3346697 w 4147961"/>
                <a:gd name="connsiteY24" fmla="*/ 3961401 h 8346397"/>
                <a:gd name="connsiteX25" fmla="*/ 3291928 w 4147961"/>
                <a:gd name="connsiteY25" fmla="*/ 3959020 h 8346397"/>
                <a:gd name="connsiteX26" fmla="*/ 3263352 w 4147961"/>
                <a:gd name="connsiteY26" fmla="*/ 3978070 h 8346397"/>
                <a:gd name="connsiteX27" fmla="*/ 3215727 w 4147961"/>
                <a:gd name="connsiteY27" fmla="*/ 3963782 h 8346397"/>
                <a:gd name="connsiteX28" fmla="*/ 3227633 w 4147961"/>
                <a:gd name="connsiteY28" fmla="*/ 3937588 h 8346397"/>
                <a:gd name="connsiteX29" fmla="*/ 3275259 w 4147961"/>
                <a:gd name="connsiteY29" fmla="*/ 3913776 h 8346397"/>
                <a:gd name="connsiteX30" fmla="*/ 3127621 w 4147961"/>
                <a:gd name="connsiteY30" fmla="*/ 3851863 h 8346397"/>
                <a:gd name="connsiteX31" fmla="*/ 2996652 w 4147961"/>
                <a:gd name="connsiteY31" fmla="*/ 3739945 h 8346397"/>
                <a:gd name="connsiteX32" fmla="*/ 2591839 w 4147961"/>
                <a:gd name="connsiteY32" fmla="*/ 3354183 h 8346397"/>
                <a:gd name="connsiteX33" fmla="*/ 2468015 w 4147961"/>
                <a:gd name="connsiteY33" fmla="*/ 3049382 h 8346397"/>
                <a:gd name="connsiteX34" fmla="*/ 2432296 w 4147961"/>
                <a:gd name="connsiteY34" fmla="*/ 2961276 h 8346397"/>
                <a:gd name="connsiteX35" fmla="*/ 2387052 w 4147961"/>
                <a:gd name="connsiteY35" fmla="*/ 2954132 h 8346397"/>
                <a:gd name="connsiteX36" fmla="*/ 2365621 w 4147961"/>
                <a:gd name="connsiteY36" fmla="*/ 2958895 h 8346397"/>
                <a:gd name="connsiteX37" fmla="*/ 2315615 w 4147961"/>
                <a:gd name="connsiteY37" fmla="*/ 2896982 h 8346397"/>
                <a:gd name="connsiteX38" fmla="*/ 2234652 w 4147961"/>
                <a:gd name="connsiteY38" fmla="*/ 2880313 h 8346397"/>
                <a:gd name="connsiteX39" fmla="*/ 2182265 w 4147961"/>
                <a:gd name="connsiteY39" fmla="*/ 2811257 h 8346397"/>
                <a:gd name="connsiteX40" fmla="*/ 2115590 w 4147961"/>
                <a:gd name="connsiteY40" fmla="*/ 2727913 h 8346397"/>
                <a:gd name="connsiteX41" fmla="*/ 2091777 w 4147961"/>
                <a:gd name="connsiteY41" fmla="*/ 2670763 h 8346397"/>
                <a:gd name="connsiteX42" fmla="*/ 2006845 w 4147961"/>
                <a:gd name="connsiteY42" fmla="*/ 2527095 h 8346397"/>
                <a:gd name="connsiteX43" fmla="*/ 1953665 w 4147961"/>
                <a:gd name="connsiteY43" fmla="*/ 2451688 h 8346397"/>
                <a:gd name="connsiteX44" fmla="*/ 2006052 w 4147961"/>
                <a:gd name="connsiteY44" fmla="*/ 2337388 h 8346397"/>
                <a:gd name="connsiteX45" fmla="*/ 2072727 w 4147961"/>
                <a:gd name="connsiteY45" fmla="*/ 2256426 h 8346397"/>
                <a:gd name="connsiteX46" fmla="*/ 2056058 w 4147961"/>
                <a:gd name="connsiteY46" fmla="*/ 2223088 h 8346397"/>
                <a:gd name="connsiteX47" fmla="*/ 2067965 w 4147961"/>
                <a:gd name="connsiteY47" fmla="*/ 2130220 h 8346397"/>
                <a:gd name="connsiteX48" fmla="*/ 2137021 w 4147961"/>
                <a:gd name="connsiteY48" fmla="*/ 1992107 h 8346397"/>
                <a:gd name="connsiteX49" fmla="*/ 2165596 w 4147961"/>
                <a:gd name="connsiteY49" fmla="*/ 1944482 h 8346397"/>
                <a:gd name="connsiteX50" fmla="*/ 2203696 w 4147961"/>
                <a:gd name="connsiteY50" fmla="*/ 1937338 h 8346397"/>
                <a:gd name="connsiteX51" fmla="*/ 2198933 w 4147961"/>
                <a:gd name="connsiteY51" fmla="*/ 1906382 h 8346397"/>
                <a:gd name="connsiteX52" fmla="*/ 2406102 w 4147961"/>
                <a:gd name="connsiteY52" fmla="*/ 1782557 h 8346397"/>
                <a:gd name="connsiteX53" fmla="*/ 2494208 w 4147961"/>
                <a:gd name="connsiteY53" fmla="*/ 1715882 h 8346397"/>
                <a:gd name="connsiteX54" fmla="*/ 2513258 w 4147961"/>
                <a:gd name="connsiteY54" fmla="*/ 1630157 h 8346397"/>
                <a:gd name="connsiteX55" fmla="*/ 2522784 w 4147961"/>
                <a:gd name="connsiteY55" fmla="*/ 1584913 h 8346397"/>
                <a:gd name="connsiteX56" fmla="*/ 2577552 w 4147961"/>
                <a:gd name="connsiteY56" fmla="*/ 1527763 h 8346397"/>
                <a:gd name="connsiteX57" fmla="*/ 2606127 w 4147961"/>
                <a:gd name="connsiteY57" fmla="*/ 1499188 h 8346397"/>
                <a:gd name="connsiteX58" fmla="*/ 2634702 w 4147961"/>
                <a:gd name="connsiteY58" fmla="*/ 1492045 h 8346397"/>
                <a:gd name="connsiteX59" fmla="*/ 2672802 w 4147961"/>
                <a:gd name="connsiteY59" fmla="*/ 1368220 h 8346397"/>
                <a:gd name="connsiteX60" fmla="*/ 2806153 w 4147961"/>
                <a:gd name="connsiteY60" fmla="*/ 1334883 h 8346397"/>
                <a:gd name="connsiteX61" fmla="*/ 2944265 w 4147961"/>
                <a:gd name="connsiteY61" fmla="*/ 1325357 h 8346397"/>
                <a:gd name="connsiteX62" fmla="*/ 2968077 w 4147961"/>
                <a:gd name="connsiteY62" fmla="*/ 1206295 h 8346397"/>
                <a:gd name="connsiteX63" fmla="*/ 3049040 w 4147961"/>
                <a:gd name="connsiteY63" fmla="*/ 1169783 h 8346397"/>
                <a:gd name="connsiteX64" fmla="*/ 3153814 w 4147961"/>
                <a:gd name="connsiteY64" fmla="*/ 1125332 h 8346397"/>
                <a:gd name="connsiteX65" fmla="*/ 3225252 w 4147961"/>
                <a:gd name="connsiteY65" fmla="*/ 1049132 h 8346397"/>
                <a:gd name="connsiteX66" fmla="*/ 3310977 w 4147961"/>
                <a:gd name="connsiteY66" fmla="*/ 996745 h 8346397"/>
                <a:gd name="connsiteX67" fmla="*/ 3056977 w 4147961"/>
                <a:gd name="connsiteY67" fmla="*/ 982457 h 8346397"/>
                <a:gd name="connsiteX68" fmla="*/ 2958552 w 4147961"/>
                <a:gd name="connsiteY68" fmla="*/ 976107 h 8346397"/>
                <a:gd name="connsiteX69" fmla="*/ 2926802 w 4147961"/>
                <a:gd name="connsiteY69" fmla="*/ 906257 h 8346397"/>
                <a:gd name="connsiteX70" fmla="*/ 2866477 w 4147961"/>
                <a:gd name="connsiteY70" fmla="*/ 893559 h 8346397"/>
                <a:gd name="connsiteX71" fmla="*/ 2799802 w 4147961"/>
                <a:gd name="connsiteY71" fmla="*/ 874507 h 8346397"/>
                <a:gd name="connsiteX72" fmla="*/ 2761702 w 4147961"/>
                <a:gd name="connsiteY72" fmla="*/ 807832 h 8346397"/>
                <a:gd name="connsiteX73" fmla="*/ 2609302 w 4147961"/>
                <a:gd name="connsiteY73" fmla="*/ 760207 h 8346397"/>
                <a:gd name="connsiteX74" fmla="*/ 2580727 w 4147961"/>
                <a:gd name="connsiteY74" fmla="*/ 604632 h 8346397"/>
                <a:gd name="connsiteX75" fmla="*/ 2526752 w 4147961"/>
                <a:gd name="connsiteY75" fmla="*/ 531609 h 8346397"/>
                <a:gd name="connsiteX76" fmla="*/ 2596602 w 4147961"/>
                <a:gd name="connsiteY76" fmla="*/ 407782 h 8346397"/>
                <a:gd name="connsiteX77" fmla="*/ 2629939 w 4147961"/>
                <a:gd name="connsiteY77" fmla="*/ 310947 h 8346397"/>
                <a:gd name="connsiteX78" fmla="*/ 2517227 w 4147961"/>
                <a:gd name="connsiteY78" fmla="*/ 239507 h 8346397"/>
                <a:gd name="connsiteX79" fmla="*/ 2402927 w 4147961"/>
                <a:gd name="connsiteY79" fmla="*/ 271257 h 8346397"/>
                <a:gd name="connsiteX80" fmla="*/ 2275927 w 4147961"/>
                <a:gd name="connsiteY80" fmla="*/ 198232 h 8346397"/>
                <a:gd name="connsiteX81" fmla="*/ 2133052 w 4147961"/>
                <a:gd name="connsiteY81" fmla="*/ 233157 h 8346397"/>
                <a:gd name="connsiteX82" fmla="*/ 1913977 w 4147961"/>
                <a:gd name="connsiteY82" fmla="*/ 36309 h 8346397"/>
                <a:gd name="connsiteX83" fmla="*/ 1777452 w 4147961"/>
                <a:gd name="connsiteY83" fmla="*/ 13289 h 8346397"/>
                <a:gd name="connsiteX84" fmla="*/ 1703633 w 4147961"/>
                <a:gd name="connsiteY84" fmla="*/ 41864 h 8346397"/>
                <a:gd name="connsiteX85" fmla="*/ 1615527 w 4147961"/>
                <a:gd name="connsiteY85" fmla="*/ 75203 h 8346397"/>
                <a:gd name="connsiteX86" fmla="*/ 1515515 w 4147961"/>
                <a:gd name="connsiteY86" fmla="*/ 129971 h 8346397"/>
                <a:gd name="connsiteX87" fmla="*/ 1525040 w 4147961"/>
                <a:gd name="connsiteY87" fmla="*/ 194264 h 8346397"/>
                <a:gd name="connsiteX88" fmla="*/ 1505990 w 4147961"/>
                <a:gd name="connsiteY88" fmla="*/ 251415 h 8346397"/>
                <a:gd name="connsiteX89" fmla="*/ 1413121 w 4147961"/>
                <a:gd name="connsiteY89" fmla="*/ 270464 h 8346397"/>
                <a:gd name="connsiteX90" fmla="*/ 1339302 w 4147961"/>
                <a:gd name="connsiteY90" fmla="*/ 306184 h 8346397"/>
                <a:gd name="connsiteX91" fmla="*/ 1260721 w 4147961"/>
                <a:gd name="connsiteY91" fmla="*/ 346665 h 8346397"/>
                <a:gd name="connsiteX92" fmla="*/ 1191665 w 4147961"/>
                <a:gd name="connsiteY92" fmla="*/ 272847 h 8346397"/>
                <a:gd name="connsiteX93" fmla="*/ 1082127 w 4147961"/>
                <a:gd name="connsiteY93" fmla="*/ 353809 h 8346397"/>
                <a:gd name="connsiteX94" fmla="*/ 1020215 w 4147961"/>
                <a:gd name="connsiteY94" fmla="*/ 420484 h 8346397"/>
                <a:gd name="connsiteX95" fmla="*/ 858290 w 4147961"/>
                <a:gd name="connsiteY95" fmla="*/ 301422 h 8346397"/>
                <a:gd name="connsiteX96" fmla="*/ 796377 w 4147961"/>
                <a:gd name="connsiteY96" fmla="*/ 406196 h 8346397"/>
                <a:gd name="connsiteX97" fmla="*/ 755896 w 4147961"/>
                <a:gd name="connsiteY97" fmla="*/ 341903 h 8346397"/>
                <a:gd name="connsiteX98" fmla="*/ 689221 w 4147961"/>
                <a:gd name="connsiteY98" fmla="*/ 270465 h 8346397"/>
                <a:gd name="connsiteX99" fmla="*/ 667790 w 4147961"/>
                <a:gd name="connsiteY99" fmla="*/ 313328 h 8346397"/>
                <a:gd name="connsiteX100" fmla="*/ 620165 w 4147961"/>
                <a:gd name="connsiteY100" fmla="*/ 382384 h 8346397"/>
                <a:gd name="connsiteX101" fmla="*/ 589208 w 4147961"/>
                <a:gd name="connsiteY101" fmla="*/ 396672 h 8346397"/>
                <a:gd name="connsiteX102" fmla="*/ 498721 w 4147961"/>
                <a:gd name="connsiteY102" fmla="*/ 482397 h 8346397"/>
                <a:gd name="connsiteX103" fmla="*/ 396327 w 4147961"/>
                <a:gd name="connsiteY103" fmla="*/ 380003 h 8346397"/>
                <a:gd name="connsiteX104" fmla="*/ 243927 w 4147961"/>
                <a:gd name="connsiteY104" fmla="*/ 294278 h 8346397"/>
                <a:gd name="connsiteX105" fmla="*/ 174871 w 4147961"/>
                <a:gd name="connsiteY105" fmla="*/ 327615 h 8346397"/>
                <a:gd name="connsiteX106" fmla="*/ 127246 w 4147961"/>
                <a:gd name="connsiteY106" fmla="*/ 410959 h 8346397"/>
                <a:gd name="connsiteX107" fmla="*/ 43902 w 4147961"/>
                <a:gd name="connsiteY107" fmla="*/ 472872 h 8346397"/>
                <a:gd name="connsiteX108" fmla="*/ 8183 w 4147961"/>
                <a:gd name="connsiteY108" fmla="*/ 484778 h 8346397"/>
                <a:gd name="connsiteX109" fmla="*/ 198683 w 4147961"/>
                <a:gd name="connsiteY109" fmla="*/ 689565 h 8346397"/>
                <a:gd name="connsiteX110" fmla="*/ 265359 w 4147961"/>
                <a:gd name="connsiteY110" fmla="*/ 706234 h 8346397"/>
                <a:gd name="connsiteX111" fmla="*/ 298697 w 4147961"/>
                <a:gd name="connsiteY111" fmla="*/ 730047 h 8346397"/>
                <a:gd name="connsiteX112" fmla="*/ 296315 w 4147961"/>
                <a:gd name="connsiteY112" fmla="*/ 901496 h 8346397"/>
                <a:gd name="connsiteX113" fmla="*/ 362990 w 4147961"/>
                <a:gd name="connsiteY113" fmla="*/ 906259 h 8346397"/>
                <a:gd name="connsiteX114" fmla="*/ 401090 w 4147961"/>
                <a:gd name="connsiteY114" fmla="*/ 856253 h 8346397"/>
                <a:gd name="connsiteX115" fmla="*/ 482052 w 4147961"/>
                <a:gd name="connsiteY115" fmla="*/ 894353 h 8346397"/>
                <a:gd name="connsiteX116" fmla="*/ 420140 w 4147961"/>
                <a:gd name="connsiteY116" fmla="*/ 1039609 h 8346397"/>
                <a:gd name="connsiteX117" fmla="*/ 434427 w 4147961"/>
                <a:gd name="connsiteY117" fmla="*/ 1087234 h 8346397"/>
                <a:gd name="connsiteX118" fmla="*/ 379658 w 4147961"/>
                <a:gd name="connsiteY118" fmla="*/ 1139622 h 8346397"/>
                <a:gd name="connsiteX119" fmla="*/ 415377 w 4147961"/>
                <a:gd name="connsiteY119" fmla="*/ 1168196 h 8346397"/>
                <a:gd name="connsiteX120" fmla="*/ 486815 w 4147961"/>
                <a:gd name="connsiteY120" fmla="*/ 1256303 h 8346397"/>
                <a:gd name="connsiteX121" fmla="*/ 527296 w 4147961"/>
                <a:gd name="connsiteY121" fmla="*/ 1344409 h 8346397"/>
                <a:gd name="connsiteX122" fmla="*/ 636833 w 4147961"/>
                <a:gd name="connsiteY122" fmla="*/ 1396797 h 8346397"/>
                <a:gd name="connsiteX123" fmla="*/ 746371 w 4147961"/>
                <a:gd name="connsiteY123" fmla="*/ 1420609 h 8346397"/>
                <a:gd name="connsiteX124" fmla="*/ 829715 w 4147961"/>
                <a:gd name="connsiteY124" fmla="*/ 1468234 h 8346397"/>
                <a:gd name="connsiteX125" fmla="*/ 913058 w 4147961"/>
                <a:gd name="connsiteY125" fmla="*/ 1442040 h 8346397"/>
                <a:gd name="connsiteX126" fmla="*/ 994021 w 4147961"/>
                <a:gd name="connsiteY126" fmla="*/ 1368222 h 8346397"/>
                <a:gd name="connsiteX127" fmla="*/ 1103558 w 4147961"/>
                <a:gd name="connsiteY127" fmla="*/ 1351553 h 8346397"/>
                <a:gd name="connsiteX128" fmla="*/ 1170233 w 4147961"/>
                <a:gd name="connsiteY128" fmla="*/ 1356315 h 8346397"/>
                <a:gd name="connsiteX129" fmla="*/ 1329777 w 4147961"/>
                <a:gd name="connsiteY129" fmla="*/ 1465853 h 8346397"/>
                <a:gd name="connsiteX130" fmla="*/ 1389308 w 4147961"/>
                <a:gd name="connsiteY130" fmla="*/ 1494428 h 8346397"/>
                <a:gd name="connsiteX131" fmla="*/ 1260721 w 4147961"/>
                <a:gd name="connsiteY131" fmla="*/ 1596822 h 8346397"/>
                <a:gd name="connsiteX132" fmla="*/ 1263102 w 4147961"/>
                <a:gd name="connsiteY132" fmla="*/ 1661115 h 8346397"/>
                <a:gd name="connsiteX133" fmla="*/ 1425027 w 4147961"/>
                <a:gd name="connsiteY133" fmla="*/ 1613490 h 8346397"/>
                <a:gd name="connsiteX134" fmla="*/ 1386927 w 4147961"/>
                <a:gd name="connsiteY134" fmla="*/ 1677784 h 8346397"/>
                <a:gd name="connsiteX135" fmla="*/ 1405977 w 4147961"/>
                <a:gd name="connsiteY135" fmla="*/ 1751603 h 8346397"/>
                <a:gd name="connsiteX136" fmla="*/ 1517896 w 4147961"/>
                <a:gd name="connsiteY136" fmla="*/ 1787322 h 8346397"/>
                <a:gd name="connsiteX137" fmla="*/ 1591715 w 4147961"/>
                <a:gd name="connsiteY137" fmla="*/ 1803990 h 8346397"/>
                <a:gd name="connsiteX138" fmla="*/ 1501227 w 4147961"/>
                <a:gd name="connsiteY138" fmla="*/ 1934959 h 8346397"/>
                <a:gd name="connsiteX139" fmla="*/ 1494083 w 4147961"/>
                <a:gd name="connsiteY139" fmla="*/ 1984965 h 8346397"/>
                <a:gd name="connsiteX140" fmla="*/ 1422646 w 4147961"/>
                <a:gd name="connsiteY140" fmla="*/ 2020684 h 8346397"/>
                <a:gd name="connsiteX141" fmla="*/ 1391690 w 4147961"/>
                <a:gd name="connsiteY141" fmla="*/ 2082597 h 8346397"/>
                <a:gd name="connsiteX142" fmla="*/ 1260721 w 4147961"/>
                <a:gd name="connsiteY142" fmla="*/ 2056403 h 8346397"/>
                <a:gd name="connsiteX143" fmla="*/ 1139277 w 4147961"/>
                <a:gd name="connsiteY143" fmla="*/ 2056402 h 8346397"/>
                <a:gd name="connsiteX144" fmla="*/ 1072602 w 4147961"/>
                <a:gd name="connsiteY144" fmla="*/ 2084978 h 8346397"/>
                <a:gd name="connsiteX145" fmla="*/ 1065458 w 4147961"/>
                <a:gd name="connsiteY145" fmla="*/ 2184990 h 8346397"/>
                <a:gd name="connsiteX146" fmla="*/ 977352 w 4147961"/>
                <a:gd name="connsiteY146" fmla="*/ 2273097 h 8346397"/>
                <a:gd name="connsiteX147" fmla="*/ 1120227 w 4147961"/>
                <a:gd name="connsiteY147" fmla="*/ 2335009 h 8346397"/>
                <a:gd name="connsiteX148" fmla="*/ 1170234 w 4147961"/>
                <a:gd name="connsiteY148" fmla="*/ 2370727 h 8346397"/>
                <a:gd name="connsiteX149" fmla="*/ 1222621 w 4147961"/>
                <a:gd name="connsiteY149" fmla="*/ 2387397 h 8346397"/>
                <a:gd name="connsiteX150" fmla="*/ 1272627 w 4147961"/>
                <a:gd name="connsiteY150" fmla="*/ 2437403 h 8346397"/>
                <a:gd name="connsiteX151" fmla="*/ 1329777 w 4147961"/>
                <a:gd name="connsiteY151" fmla="*/ 2458834 h 8346397"/>
                <a:gd name="connsiteX152" fmla="*/ 1422646 w 4147961"/>
                <a:gd name="connsiteY152" fmla="*/ 2535034 h 8346397"/>
                <a:gd name="connsiteX153" fmla="*/ 1508371 w 4147961"/>
                <a:gd name="connsiteY153" fmla="*/ 2568373 h 8346397"/>
                <a:gd name="connsiteX154" fmla="*/ 1641721 w 4147961"/>
                <a:gd name="connsiteY154" fmla="*/ 2716009 h 8346397"/>
                <a:gd name="connsiteX155" fmla="*/ 1725065 w 4147961"/>
                <a:gd name="connsiteY155" fmla="*/ 2870790 h 8346397"/>
                <a:gd name="connsiteX156" fmla="*/ 1850477 w 4147961"/>
                <a:gd name="connsiteY156" fmla="*/ 2931907 h 8346397"/>
                <a:gd name="connsiteX157" fmla="*/ 1896514 w 4147961"/>
                <a:gd name="connsiteY157" fmla="*/ 2977947 h 8346397"/>
                <a:gd name="connsiteX158" fmla="*/ 1927471 w 4147961"/>
                <a:gd name="connsiteY158" fmla="*/ 3082722 h 8346397"/>
                <a:gd name="connsiteX159" fmla="*/ 1989383 w 4147961"/>
                <a:gd name="connsiteY159" fmla="*/ 3185115 h 8346397"/>
                <a:gd name="connsiteX160" fmla="*/ 2051296 w 4147961"/>
                <a:gd name="connsiteY160" fmla="*/ 3223215 h 8346397"/>
                <a:gd name="connsiteX161" fmla="*/ 2182265 w 4147961"/>
                <a:gd name="connsiteY161" fmla="*/ 3370853 h 8346397"/>
                <a:gd name="connsiteX162" fmla="*/ 2325139 w 4147961"/>
                <a:gd name="connsiteY162" fmla="*/ 3447053 h 8346397"/>
                <a:gd name="connsiteX163" fmla="*/ 2384671 w 4147961"/>
                <a:gd name="connsiteY163" fmla="*/ 3532778 h 8346397"/>
                <a:gd name="connsiteX164" fmla="*/ 2432296 w 4147961"/>
                <a:gd name="connsiteY164" fmla="*/ 3599453 h 8346397"/>
                <a:gd name="connsiteX165" fmla="*/ 2479921 w 4147961"/>
                <a:gd name="connsiteY165" fmla="*/ 3589929 h 8346397"/>
                <a:gd name="connsiteX166" fmla="*/ 2484683 w 4147961"/>
                <a:gd name="connsiteY166" fmla="*/ 3742328 h 8346397"/>
                <a:gd name="connsiteX167" fmla="*/ 2537071 w 4147961"/>
                <a:gd name="connsiteY167" fmla="*/ 3835197 h 8346397"/>
                <a:gd name="connsiteX168" fmla="*/ 2529927 w 4147961"/>
                <a:gd name="connsiteY168" fmla="*/ 3873297 h 8346397"/>
                <a:gd name="connsiteX169" fmla="*/ 2598983 w 4147961"/>
                <a:gd name="connsiteY169" fmla="*/ 3909015 h 8346397"/>
                <a:gd name="connsiteX170" fmla="*/ 2656133 w 4147961"/>
                <a:gd name="connsiteY170" fmla="*/ 3854247 h 8346397"/>
                <a:gd name="connsiteX171" fmla="*/ 2689471 w 4147961"/>
                <a:gd name="connsiteY171" fmla="*/ 3937590 h 8346397"/>
                <a:gd name="connsiteX172" fmla="*/ 2734715 w 4147961"/>
                <a:gd name="connsiteY172" fmla="*/ 3982834 h 8346397"/>
                <a:gd name="connsiteX173" fmla="*/ 2808533 w 4147961"/>
                <a:gd name="connsiteY173" fmla="*/ 4006647 h 8346397"/>
                <a:gd name="connsiteX174" fmla="*/ 2860921 w 4147961"/>
                <a:gd name="connsiteY174" fmla="*/ 4075703 h 8346397"/>
                <a:gd name="connsiteX175" fmla="*/ 2946646 w 4147961"/>
                <a:gd name="connsiteY175" fmla="*/ 4130472 h 8346397"/>
                <a:gd name="connsiteX176" fmla="*/ 2999033 w 4147961"/>
                <a:gd name="connsiteY176" fmla="*/ 4163809 h 8346397"/>
                <a:gd name="connsiteX177" fmla="*/ 2870446 w 4147961"/>
                <a:gd name="connsiteY177" fmla="*/ 4256678 h 8346397"/>
                <a:gd name="connsiteX178" fmla="*/ 2868064 w 4147961"/>
                <a:gd name="connsiteY178" fmla="*/ 4311446 h 8346397"/>
                <a:gd name="connsiteX179" fmla="*/ 2970458 w 4147961"/>
                <a:gd name="connsiteY179" fmla="*/ 4428128 h 8346397"/>
                <a:gd name="connsiteX180" fmla="*/ 3065708 w 4147961"/>
                <a:gd name="connsiteY180" fmla="*/ 4490040 h 8346397"/>
                <a:gd name="connsiteX181" fmla="*/ 3096665 w 4147961"/>
                <a:gd name="connsiteY181" fmla="*/ 4528140 h 8346397"/>
                <a:gd name="connsiteX182" fmla="*/ 3082377 w 4147961"/>
                <a:gd name="connsiteY182" fmla="*/ 4609103 h 8346397"/>
                <a:gd name="connsiteX183" fmla="*/ 3077615 w 4147961"/>
                <a:gd name="connsiteY183" fmla="*/ 4692447 h 8346397"/>
                <a:gd name="connsiteX184" fmla="*/ 3034752 w 4147961"/>
                <a:gd name="connsiteY184" fmla="*/ 4701972 h 8346397"/>
                <a:gd name="connsiteX185" fmla="*/ 3008558 w 4147961"/>
                <a:gd name="connsiteY185" fmla="*/ 4718640 h 8346397"/>
                <a:gd name="connsiteX186" fmla="*/ 3053802 w 4147961"/>
                <a:gd name="connsiteY186" fmla="*/ 4795632 h 8346397"/>
                <a:gd name="connsiteX187" fmla="*/ 3037133 w 4147961"/>
                <a:gd name="connsiteY187" fmla="*/ 4868659 h 8346397"/>
                <a:gd name="connsiteX188" fmla="*/ 3020465 w 4147961"/>
                <a:gd name="connsiteY188" fmla="*/ 5004390 h 8346397"/>
                <a:gd name="connsiteX189" fmla="*/ 2982365 w 4147961"/>
                <a:gd name="connsiteY189" fmla="*/ 5044872 h 8346397"/>
                <a:gd name="connsiteX190" fmla="*/ 2965696 w 4147961"/>
                <a:gd name="connsiteY190" fmla="*/ 5166315 h 8346397"/>
                <a:gd name="connsiteX191" fmla="*/ 2937121 w 4147961"/>
                <a:gd name="connsiteY191" fmla="*/ 5285378 h 8346397"/>
                <a:gd name="connsiteX192" fmla="*/ 2989508 w 4147961"/>
                <a:gd name="connsiteY192" fmla="*/ 5302047 h 8346397"/>
                <a:gd name="connsiteX193" fmla="*/ 2987127 w 4147961"/>
                <a:gd name="connsiteY193" fmla="*/ 5347290 h 8346397"/>
                <a:gd name="connsiteX194" fmla="*/ 2984746 w 4147961"/>
                <a:gd name="connsiteY194" fmla="*/ 5402059 h 8346397"/>
                <a:gd name="connsiteX195" fmla="*/ 3041896 w 4147961"/>
                <a:gd name="connsiteY195" fmla="*/ 5471115 h 8346397"/>
                <a:gd name="connsiteX196" fmla="*/ 3089521 w 4147961"/>
                <a:gd name="connsiteY196" fmla="*/ 5597322 h 8346397"/>
                <a:gd name="connsiteX197" fmla="*/ 2996652 w 4147961"/>
                <a:gd name="connsiteY197" fmla="*/ 5887834 h 8346397"/>
                <a:gd name="connsiteX198" fmla="*/ 3018083 w 4147961"/>
                <a:gd name="connsiteY198" fmla="*/ 5942603 h 8346397"/>
                <a:gd name="connsiteX199" fmla="*/ 3044277 w 4147961"/>
                <a:gd name="connsiteY199" fmla="*/ 5994990 h 8346397"/>
                <a:gd name="connsiteX200" fmla="*/ 3049040 w 4147961"/>
                <a:gd name="connsiteY200" fmla="*/ 6099765 h 8346397"/>
                <a:gd name="connsiteX201" fmla="*/ 3028402 w 4147961"/>
                <a:gd name="connsiteY201" fmla="*/ 6195807 h 8346397"/>
                <a:gd name="connsiteX202" fmla="*/ 2956170 w 4147961"/>
                <a:gd name="connsiteY202" fmla="*/ 6259310 h 8346397"/>
                <a:gd name="connsiteX203" fmla="*/ 2920452 w 4147961"/>
                <a:gd name="connsiteY203" fmla="*/ 6240259 h 8346397"/>
                <a:gd name="connsiteX204" fmla="*/ 2849015 w 4147961"/>
                <a:gd name="connsiteY204" fmla="*/ 6252165 h 8346397"/>
                <a:gd name="connsiteX205" fmla="*/ 2713283 w 4147961"/>
                <a:gd name="connsiteY205" fmla="*/ 6364084 h 8346397"/>
                <a:gd name="connsiteX206" fmla="*/ 2606127 w 4147961"/>
                <a:gd name="connsiteY206" fmla="*/ 6349797 h 8346397"/>
                <a:gd name="connsiteX207" fmla="*/ 2575171 w 4147961"/>
                <a:gd name="connsiteY207" fmla="*/ 6378372 h 8346397"/>
                <a:gd name="connsiteX208" fmla="*/ 2508495 w 4147961"/>
                <a:gd name="connsiteY208" fmla="*/ 6423614 h 8346397"/>
                <a:gd name="connsiteX209" fmla="*/ 2391815 w 4147961"/>
                <a:gd name="connsiteY209" fmla="*/ 6411709 h 8346397"/>
                <a:gd name="connsiteX210" fmla="*/ 2368002 w 4147961"/>
                <a:gd name="connsiteY210" fmla="*/ 6528390 h 8346397"/>
                <a:gd name="connsiteX211" fmla="*/ 2363240 w 4147961"/>
                <a:gd name="connsiteY211" fmla="*/ 6564109 h 8346397"/>
                <a:gd name="connsiteX212" fmla="*/ 2339428 w 4147961"/>
                <a:gd name="connsiteY212" fmla="*/ 6583159 h 8346397"/>
                <a:gd name="connsiteX213" fmla="*/ 2141783 w 4147961"/>
                <a:gd name="connsiteY213" fmla="*/ 6535534 h 8346397"/>
                <a:gd name="connsiteX214" fmla="*/ 2103683 w 4147961"/>
                <a:gd name="connsiteY214" fmla="*/ 6587922 h 8346397"/>
                <a:gd name="connsiteX215" fmla="*/ 2072727 w 4147961"/>
                <a:gd name="connsiteY215" fmla="*/ 6683172 h 8346397"/>
                <a:gd name="connsiteX216" fmla="*/ 2039389 w 4147961"/>
                <a:gd name="connsiteY216" fmla="*/ 6747465 h 8346397"/>
                <a:gd name="connsiteX217" fmla="*/ 2051296 w 4147961"/>
                <a:gd name="connsiteY217" fmla="*/ 6809378 h 8346397"/>
                <a:gd name="connsiteX218" fmla="*/ 2184646 w 4147961"/>
                <a:gd name="connsiteY218" fmla="*/ 6921297 h 8346397"/>
                <a:gd name="connsiteX219" fmla="*/ 2253702 w 4147961"/>
                <a:gd name="connsiteY219" fmla="*/ 6954634 h 8346397"/>
                <a:gd name="connsiteX220" fmla="*/ 2237033 w 4147961"/>
                <a:gd name="connsiteY220" fmla="*/ 6978447 h 8346397"/>
                <a:gd name="connsiteX221" fmla="*/ 2201315 w 4147961"/>
                <a:gd name="connsiteY221" fmla="*/ 6997497 h 8346397"/>
                <a:gd name="connsiteX222" fmla="*/ 2234652 w 4147961"/>
                <a:gd name="connsiteY222" fmla="*/ 7073697 h 8346397"/>
                <a:gd name="connsiteX223" fmla="*/ 2203696 w 4147961"/>
                <a:gd name="connsiteY223" fmla="*/ 7095128 h 8346397"/>
                <a:gd name="connsiteX224" fmla="*/ 2098921 w 4147961"/>
                <a:gd name="connsiteY224" fmla="*/ 7033215 h 8346397"/>
                <a:gd name="connsiteX225" fmla="*/ 2056058 w 4147961"/>
                <a:gd name="connsiteY225" fmla="*/ 7059409 h 8346397"/>
                <a:gd name="connsiteX226" fmla="*/ 1996527 w 4147961"/>
                <a:gd name="connsiteY226" fmla="*/ 6957015 h 8346397"/>
                <a:gd name="connsiteX227" fmla="*/ 1879846 w 4147961"/>
                <a:gd name="connsiteY227" fmla="*/ 6983209 h 8346397"/>
                <a:gd name="connsiteX228" fmla="*/ 1815552 w 4147961"/>
                <a:gd name="connsiteY228" fmla="*/ 6987972 h 8346397"/>
                <a:gd name="connsiteX229" fmla="*/ 1765546 w 4147961"/>
                <a:gd name="connsiteY229" fmla="*/ 6983210 h 8346397"/>
                <a:gd name="connsiteX230" fmla="*/ 1708396 w 4147961"/>
                <a:gd name="connsiteY230" fmla="*/ 7028453 h 8346397"/>
                <a:gd name="connsiteX231" fmla="*/ 1529802 w 4147961"/>
                <a:gd name="connsiteY231" fmla="*/ 6987972 h 8346397"/>
                <a:gd name="connsiteX232" fmla="*/ 1553614 w 4147961"/>
                <a:gd name="connsiteY232" fmla="*/ 7114178 h 8346397"/>
                <a:gd name="connsiteX233" fmla="*/ 1477415 w 4147961"/>
                <a:gd name="connsiteY233" fmla="*/ 7159422 h 8346397"/>
                <a:gd name="connsiteX234" fmla="*/ 1415502 w 4147961"/>
                <a:gd name="connsiteY234" fmla="*/ 7226096 h 8346397"/>
                <a:gd name="connsiteX235" fmla="*/ 1265483 w 4147961"/>
                <a:gd name="connsiteY235" fmla="*/ 7218953 h 8346397"/>
                <a:gd name="connsiteX236" fmla="*/ 1213096 w 4147961"/>
                <a:gd name="connsiteY236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87241 w 4147961"/>
                <a:gd name="connsiteY7" fmla="*/ 4578145 h 8346397"/>
                <a:gd name="connsiteX8" fmla="*/ 3839615 w 4147961"/>
                <a:gd name="connsiteY8" fmla="*/ 4499563 h 8346397"/>
                <a:gd name="connsiteX9" fmla="*/ 3780084 w 4147961"/>
                <a:gd name="connsiteY9" fmla="*/ 4492420 h 8346397"/>
                <a:gd name="connsiteX10" fmla="*/ 3732459 w 4147961"/>
                <a:gd name="connsiteY10" fmla="*/ 4449557 h 8346397"/>
                <a:gd name="connsiteX11" fmla="*/ 3687216 w 4147961"/>
                <a:gd name="connsiteY11" fmla="*/ 4466226 h 8346397"/>
                <a:gd name="connsiteX12" fmla="*/ 3668166 w 4147961"/>
                <a:gd name="connsiteY12" fmla="*/ 4368595 h 8346397"/>
                <a:gd name="connsiteX13" fmla="*/ 3501478 w 4147961"/>
                <a:gd name="connsiteY13" fmla="*/ 4166188 h 8346397"/>
                <a:gd name="connsiteX14" fmla="*/ 3496716 w 4147961"/>
                <a:gd name="connsiteY14" fmla="*/ 4139995 h 8346397"/>
                <a:gd name="connsiteX15" fmla="*/ 3494334 w 4147961"/>
                <a:gd name="connsiteY15" fmla="*/ 4113801 h 8346397"/>
                <a:gd name="connsiteX16" fmla="*/ 3544341 w 4147961"/>
                <a:gd name="connsiteY16" fmla="*/ 4101895 h 8346397"/>
                <a:gd name="connsiteX17" fmla="*/ 3553866 w 4147961"/>
                <a:gd name="connsiteY17" fmla="*/ 4075701 h 8346397"/>
                <a:gd name="connsiteX18" fmla="*/ 3515766 w 4147961"/>
                <a:gd name="connsiteY18" fmla="*/ 4056651 h 8346397"/>
                <a:gd name="connsiteX19" fmla="*/ 3465759 w 4147961"/>
                <a:gd name="connsiteY19" fmla="*/ 4049507 h 8346397"/>
                <a:gd name="connsiteX20" fmla="*/ 3432422 w 4147961"/>
                <a:gd name="connsiteY20" fmla="*/ 4109038 h 8346397"/>
                <a:gd name="connsiteX21" fmla="*/ 3413372 w 4147961"/>
                <a:gd name="connsiteY21" fmla="*/ 4082845 h 8346397"/>
                <a:gd name="connsiteX22" fmla="*/ 3415752 w 4147961"/>
                <a:gd name="connsiteY22" fmla="*/ 4042363 h 8346397"/>
                <a:gd name="connsiteX23" fmla="*/ 3349078 w 4147961"/>
                <a:gd name="connsiteY23" fmla="*/ 4018551 h 8346397"/>
                <a:gd name="connsiteX24" fmla="*/ 3382416 w 4147961"/>
                <a:gd name="connsiteY24" fmla="*/ 3985213 h 8346397"/>
                <a:gd name="connsiteX25" fmla="*/ 3346697 w 4147961"/>
                <a:gd name="connsiteY25" fmla="*/ 3961401 h 8346397"/>
                <a:gd name="connsiteX26" fmla="*/ 3291928 w 4147961"/>
                <a:gd name="connsiteY26" fmla="*/ 3959020 h 8346397"/>
                <a:gd name="connsiteX27" fmla="*/ 3263352 w 4147961"/>
                <a:gd name="connsiteY27" fmla="*/ 3978070 h 8346397"/>
                <a:gd name="connsiteX28" fmla="*/ 3215727 w 4147961"/>
                <a:gd name="connsiteY28" fmla="*/ 3963782 h 8346397"/>
                <a:gd name="connsiteX29" fmla="*/ 3227633 w 4147961"/>
                <a:gd name="connsiteY29" fmla="*/ 3937588 h 8346397"/>
                <a:gd name="connsiteX30" fmla="*/ 3275259 w 4147961"/>
                <a:gd name="connsiteY30" fmla="*/ 3913776 h 8346397"/>
                <a:gd name="connsiteX31" fmla="*/ 3127621 w 4147961"/>
                <a:gd name="connsiteY31" fmla="*/ 3851863 h 8346397"/>
                <a:gd name="connsiteX32" fmla="*/ 2996652 w 4147961"/>
                <a:gd name="connsiteY32" fmla="*/ 3739945 h 8346397"/>
                <a:gd name="connsiteX33" fmla="*/ 2591839 w 4147961"/>
                <a:gd name="connsiteY33" fmla="*/ 3354183 h 8346397"/>
                <a:gd name="connsiteX34" fmla="*/ 2468015 w 4147961"/>
                <a:gd name="connsiteY34" fmla="*/ 3049382 h 8346397"/>
                <a:gd name="connsiteX35" fmla="*/ 2432296 w 4147961"/>
                <a:gd name="connsiteY35" fmla="*/ 2961276 h 8346397"/>
                <a:gd name="connsiteX36" fmla="*/ 2387052 w 4147961"/>
                <a:gd name="connsiteY36" fmla="*/ 2954132 h 8346397"/>
                <a:gd name="connsiteX37" fmla="*/ 2365621 w 4147961"/>
                <a:gd name="connsiteY37" fmla="*/ 2958895 h 8346397"/>
                <a:gd name="connsiteX38" fmla="*/ 2315615 w 4147961"/>
                <a:gd name="connsiteY38" fmla="*/ 2896982 h 8346397"/>
                <a:gd name="connsiteX39" fmla="*/ 2234652 w 4147961"/>
                <a:gd name="connsiteY39" fmla="*/ 2880313 h 8346397"/>
                <a:gd name="connsiteX40" fmla="*/ 2182265 w 4147961"/>
                <a:gd name="connsiteY40" fmla="*/ 2811257 h 8346397"/>
                <a:gd name="connsiteX41" fmla="*/ 2115590 w 4147961"/>
                <a:gd name="connsiteY41" fmla="*/ 2727913 h 8346397"/>
                <a:gd name="connsiteX42" fmla="*/ 2091777 w 4147961"/>
                <a:gd name="connsiteY42" fmla="*/ 2670763 h 8346397"/>
                <a:gd name="connsiteX43" fmla="*/ 2006845 w 4147961"/>
                <a:gd name="connsiteY43" fmla="*/ 2527095 h 8346397"/>
                <a:gd name="connsiteX44" fmla="*/ 1953665 w 4147961"/>
                <a:gd name="connsiteY44" fmla="*/ 2451688 h 8346397"/>
                <a:gd name="connsiteX45" fmla="*/ 2006052 w 4147961"/>
                <a:gd name="connsiteY45" fmla="*/ 2337388 h 8346397"/>
                <a:gd name="connsiteX46" fmla="*/ 2072727 w 4147961"/>
                <a:gd name="connsiteY46" fmla="*/ 2256426 h 8346397"/>
                <a:gd name="connsiteX47" fmla="*/ 2056058 w 4147961"/>
                <a:gd name="connsiteY47" fmla="*/ 2223088 h 8346397"/>
                <a:gd name="connsiteX48" fmla="*/ 2067965 w 4147961"/>
                <a:gd name="connsiteY48" fmla="*/ 2130220 h 8346397"/>
                <a:gd name="connsiteX49" fmla="*/ 2137021 w 4147961"/>
                <a:gd name="connsiteY49" fmla="*/ 1992107 h 8346397"/>
                <a:gd name="connsiteX50" fmla="*/ 2165596 w 4147961"/>
                <a:gd name="connsiteY50" fmla="*/ 1944482 h 8346397"/>
                <a:gd name="connsiteX51" fmla="*/ 2203696 w 4147961"/>
                <a:gd name="connsiteY51" fmla="*/ 1937338 h 8346397"/>
                <a:gd name="connsiteX52" fmla="*/ 2198933 w 4147961"/>
                <a:gd name="connsiteY52" fmla="*/ 1906382 h 8346397"/>
                <a:gd name="connsiteX53" fmla="*/ 2406102 w 4147961"/>
                <a:gd name="connsiteY53" fmla="*/ 1782557 h 8346397"/>
                <a:gd name="connsiteX54" fmla="*/ 2494208 w 4147961"/>
                <a:gd name="connsiteY54" fmla="*/ 1715882 h 8346397"/>
                <a:gd name="connsiteX55" fmla="*/ 2513258 w 4147961"/>
                <a:gd name="connsiteY55" fmla="*/ 1630157 h 8346397"/>
                <a:gd name="connsiteX56" fmla="*/ 2522784 w 4147961"/>
                <a:gd name="connsiteY56" fmla="*/ 1584913 h 8346397"/>
                <a:gd name="connsiteX57" fmla="*/ 2577552 w 4147961"/>
                <a:gd name="connsiteY57" fmla="*/ 1527763 h 8346397"/>
                <a:gd name="connsiteX58" fmla="*/ 2606127 w 4147961"/>
                <a:gd name="connsiteY58" fmla="*/ 1499188 h 8346397"/>
                <a:gd name="connsiteX59" fmla="*/ 2634702 w 4147961"/>
                <a:gd name="connsiteY59" fmla="*/ 1492045 h 8346397"/>
                <a:gd name="connsiteX60" fmla="*/ 2672802 w 4147961"/>
                <a:gd name="connsiteY60" fmla="*/ 1368220 h 8346397"/>
                <a:gd name="connsiteX61" fmla="*/ 2806153 w 4147961"/>
                <a:gd name="connsiteY61" fmla="*/ 1334883 h 8346397"/>
                <a:gd name="connsiteX62" fmla="*/ 2944265 w 4147961"/>
                <a:gd name="connsiteY62" fmla="*/ 1325357 h 8346397"/>
                <a:gd name="connsiteX63" fmla="*/ 2968077 w 4147961"/>
                <a:gd name="connsiteY63" fmla="*/ 1206295 h 8346397"/>
                <a:gd name="connsiteX64" fmla="*/ 3049040 w 4147961"/>
                <a:gd name="connsiteY64" fmla="*/ 1169783 h 8346397"/>
                <a:gd name="connsiteX65" fmla="*/ 3153814 w 4147961"/>
                <a:gd name="connsiteY65" fmla="*/ 1125332 h 8346397"/>
                <a:gd name="connsiteX66" fmla="*/ 3225252 w 4147961"/>
                <a:gd name="connsiteY66" fmla="*/ 1049132 h 8346397"/>
                <a:gd name="connsiteX67" fmla="*/ 3310977 w 4147961"/>
                <a:gd name="connsiteY67" fmla="*/ 996745 h 8346397"/>
                <a:gd name="connsiteX68" fmla="*/ 3056977 w 4147961"/>
                <a:gd name="connsiteY68" fmla="*/ 982457 h 8346397"/>
                <a:gd name="connsiteX69" fmla="*/ 2958552 w 4147961"/>
                <a:gd name="connsiteY69" fmla="*/ 976107 h 8346397"/>
                <a:gd name="connsiteX70" fmla="*/ 2926802 w 4147961"/>
                <a:gd name="connsiteY70" fmla="*/ 906257 h 8346397"/>
                <a:gd name="connsiteX71" fmla="*/ 2866477 w 4147961"/>
                <a:gd name="connsiteY71" fmla="*/ 893559 h 8346397"/>
                <a:gd name="connsiteX72" fmla="*/ 2799802 w 4147961"/>
                <a:gd name="connsiteY72" fmla="*/ 874507 h 8346397"/>
                <a:gd name="connsiteX73" fmla="*/ 2761702 w 4147961"/>
                <a:gd name="connsiteY73" fmla="*/ 807832 h 8346397"/>
                <a:gd name="connsiteX74" fmla="*/ 2609302 w 4147961"/>
                <a:gd name="connsiteY74" fmla="*/ 760207 h 8346397"/>
                <a:gd name="connsiteX75" fmla="*/ 2580727 w 4147961"/>
                <a:gd name="connsiteY75" fmla="*/ 604632 h 8346397"/>
                <a:gd name="connsiteX76" fmla="*/ 2526752 w 4147961"/>
                <a:gd name="connsiteY76" fmla="*/ 531609 h 8346397"/>
                <a:gd name="connsiteX77" fmla="*/ 2596602 w 4147961"/>
                <a:gd name="connsiteY77" fmla="*/ 407782 h 8346397"/>
                <a:gd name="connsiteX78" fmla="*/ 2629939 w 4147961"/>
                <a:gd name="connsiteY78" fmla="*/ 310947 h 8346397"/>
                <a:gd name="connsiteX79" fmla="*/ 2517227 w 4147961"/>
                <a:gd name="connsiteY79" fmla="*/ 239507 h 8346397"/>
                <a:gd name="connsiteX80" fmla="*/ 2402927 w 4147961"/>
                <a:gd name="connsiteY80" fmla="*/ 271257 h 8346397"/>
                <a:gd name="connsiteX81" fmla="*/ 2275927 w 4147961"/>
                <a:gd name="connsiteY81" fmla="*/ 198232 h 8346397"/>
                <a:gd name="connsiteX82" fmla="*/ 2133052 w 4147961"/>
                <a:gd name="connsiteY82" fmla="*/ 233157 h 8346397"/>
                <a:gd name="connsiteX83" fmla="*/ 1913977 w 4147961"/>
                <a:gd name="connsiteY83" fmla="*/ 36309 h 8346397"/>
                <a:gd name="connsiteX84" fmla="*/ 1777452 w 4147961"/>
                <a:gd name="connsiteY84" fmla="*/ 13289 h 8346397"/>
                <a:gd name="connsiteX85" fmla="*/ 1703633 w 4147961"/>
                <a:gd name="connsiteY85" fmla="*/ 41864 h 8346397"/>
                <a:gd name="connsiteX86" fmla="*/ 1615527 w 4147961"/>
                <a:gd name="connsiteY86" fmla="*/ 75203 h 8346397"/>
                <a:gd name="connsiteX87" fmla="*/ 1515515 w 4147961"/>
                <a:gd name="connsiteY87" fmla="*/ 129971 h 8346397"/>
                <a:gd name="connsiteX88" fmla="*/ 1525040 w 4147961"/>
                <a:gd name="connsiteY88" fmla="*/ 194264 h 8346397"/>
                <a:gd name="connsiteX89" fmla="*/ 1505990 w 4147961"/>
                <a:gd name="connsiteY89" fmla="*/ 251415 h 8346397"/>
                <a:gd name="connsiteX90" fmla="*/ 1413121 w 4147961"/>
                <a:gd name="connsiteY90" fmla="*/ 270464 h 8346397"/>
                <a:gd name="connsiteX91" fmla="*/ 1339302 w 4147961"/>
                <a:gd name="connsiteY91" fmla="*/ 306184 h 8346397"/>
                <a:gd name="connsiteX92" fmla="*/ 1260721 w 4147961"/>
                <a:gd name="connsiteY92" fmla="*/ 346665 h 8346397"/>
                <a:gd name="connsiteX93" fmla="*/ 1191665 w 4147961"/>
                <a:gd name="connsiteY93" fmla="*/ 272847 h 8346397"/>
                <a:gd name="connsiteX94" fmla="*/ 1082127 w 4147961"/>
                <a:gd name="connsiteY94" fmla="*/ 353809 h 8346397"/>
                <a:gd name="connsiteX95" fmla="*/ 1020215 w 4147961"/>
                <a:gd name="connsiteY95" fmla="*/ 420484 h 8346397"/>
                <a:gd name="connsiteX96" fmla="*/ 858290 w 4147961"/>
                <a:gd name="connsiteY96" fmla="*/ 301422 h 8346397"/>
                <a:gd name="connsiteX97" fmla="*/ 796377 w 4147961"/>
                <a:gd name="connsiteY97" fmla="*/ 406196 h 8346397"/>
                <a:gd name="connsiteX98" fmla="*/ 755896 w 4147961"/>
                <a:gd name="connsiteY98" fmla="*/ 341903 h 8346397"/>
                <a:gd name="connsiteX99" fmla="*/ 689221 w 4147961"/>
                <a:gd name="connsiteY99" fmla="*/ 270465 h 8346397"/>
                <a:gd name="connsiteX100" fmla="*/ 667790 w 4147961"/>
                <a:gd name="connsiteY100" fmla="*/ 313328 h 8346397"/>
                <a:gd name="connsiteX101" fmla="*/ 620165 w 4147961"/>
                <a:gd name="connsiteY101" fmla="*/ 382384 h 8346397"/>
                <a:gd name="connsiteX102" fmla="*/ 589208 w 4147961"/>
                <a:gd name="connsiteY102" fmla="*/ 396672 h 8346397"/>
                <a:gd name="connsiteX103" fmla="*/ 498721 w 4147961"/>
                <a:gd name="connsiteY103" fmla="*/ 482397 h 8346397"/>
                <a:gd name="connsiteX104" fmla="*/ 396327 w 4147961"/>
                <a:gd name="connsiteY104" fmla="*/ 380003 h 8346397"/>
                <a:gd name="connsiteX105" fmla="*/ 243927 w 4147961"/>
                <a:gd name="connsiteY105" fmla="*/ 294278 h 8346397"/>
                <a:gd name="connsiteX106" fmla="*/ 174871 w 4147961"/>
                <a:gd name="connsiteY106" fmla="*/ 327615 h 8346397"/>
                <a:gd name="connsiteX107" fmla="*/ 127246 w 4147961"/>
                <a:gd name="connsiteY107" fmla="*/ 410959 h 8346397"/>
                <a:gd name="connsiteX108" fmla="*/ 43902 w 4147961"/>
                <a:gd name="connsiteY108" fmla="*/ 472872 h 8346397"/>
                <a:gd name="connsiteX109" fmla="*/ 8183 w 4147961"/>
                <a:gd name="connsiteY109" fmla="*/ 484778 h 8346397"/>
                <a:gd name="connsiteX110" fmla="*/ 198683 w 4147961"/>
                <a:gd name="connsiteY110" fmla="*/ 689565 h 8346397"/>
                <a:gd name="connsiteX111" fmla="*/ 265359 w 4147961"/>
                <a:gd name="connsiteY111" fmla="*/ 706234 h 8346397"/>
                <a:gd name="connsiteX112" fmla="*/ 298697 w 4147961"/>
                <a:gd name="connsiteY112" fmla="*/ 730047 h 8346397"/>
                <a:gd name="connsiteX113" fmla="*/ 296315 w 4147961"/>
                <a:gd name="connsiteY113" fmla="*/ 901496 h 8346397"/>
                <a:gd name="connsiteX114" fmla="*/ 362990 w 4147961"/>
                <a:gd name="connsiteY114" fmla="*/ 906259 h 8346397"/>
                <a:gd name="connsiteX115" fmla="*/ 401090 w 4147961"/>
                <a:gd name="connsiteY115" fmla="*/ 856253 h 8346397"/>
                <a:gd name="connsiteX116" fmla="*/ 482052 w 4147961"/>
                <a:gd name="connsiteY116" fmla="*/ 894353 h 8346397"/>
                <a:gd name="connsiteX117" fmla="*/ 420140 w 4147961"/>
                <a:gd name="connsiteY117" fmla="*/ 1039609 h 8346397"/>
                <a:gd name="connsiteX118" fmla="*/ 434427 w 4147961"/>
                <a:gd name="connsiteY118" fmla="*/ 1087234 h 8346397"/>
                <a:gd name="connsiteX119" fmla="*/ 379658 w 4147961"/>
                <a:gd name="connsiteY119" fmla="*/ 1139622 h 8346397"/>
                <a:gd name="connsiteX120" fmla="*/ 415377 w 4147961"/>
                <a:gd name="connsiteY120" fmla="*/ 1168196 h 8346397"/>
                <a:gd name="connsiteX121" fmla="*/ 486815 w 4147961"/>
                <a:gd name="connsiteY121" fmla="*/ 1256303 h 8346397"/>
                <a:gd name="connsiteX122" fmla="*/ 527296 w 4147961"/>
                <a:gd name="connsiteY122" fmla="*/ 1344409 h 8346397"/>
                <a:gd name="connsiteX123" fmla="*/ 636833 w 4147961"/>
                <a:gd name="connsiteY123" fmla="*/ 1396797 h 8346397"/>
                <a:gd name="connsiteX124" fmla="*/ 746371 w 4147961"/>
                <a:gd name="connsiteY124" fmla="*/ 1420609 h 8346397"/>
                <a:gd name="connsiteX125" fmla="*/ 829715 w 4147961"/>
                <a:gd name="connsiteY125" fmla="*/ 1468234 h 8346397"/>
                <a:gd name="connsiteX126" fmla="*/ 913058 w 4147961"/>
                <a:gd name="connsiteY126" fmla="*/ 1442040 h 8346397"/>
                <a:gd name="connsiteX127" fmla="*/ 994021 w 4147961"/>
                <a:gd name="connsiteY127" fmla="*/ 1368222 h 8346397"/>
                <a:gd name="connsiteX128" fmla="*/ 1103558 w 4147961"/>
                <a:gd name="connsiteY128" fmla="*/ 1351553 h 8346397"/>
                <a:gd name="connsiteX129" fmla="*/ 1170233 w 4147961"/>
                <a:gd name="connsiteY129" fmla="*/ 1356315 h 8346397"/>
                <a:gd name="connsiteX130" fmla="*/ 1329777 w 4147961"/>
                <a:gd name="connsiteY130" fmla="*/ 1465853 h 8346397"/>
                <a:gd name="connsiteX131" fmla="*/ 1389308 w 4147961"/>
                <a:gd name="connsiteY131" fmla="*/ 1494428 h 8346397"/>
                <a:gd name="connsiteX132" fmla="*/ 1260721 w 4147961"/>
                <a:gd name="connsiteY132" fmla="*/ 1596822 h 8346397"/>
                <a:gd name="connsiteX133" fmla="*/ 1263102 w 4147961"/>
                <a:gd name="connsiteY133" fmla="*/ 1661115 h 8346397"/>
                <a:gd name="connsiteX134" fmla="*/ 1425027 w 4147961"/>
                <a:gd name="connsiteY134" fmla="*/ 1613490 h 8346397"/>
                <a:gd name="connsiteX135" fmla="*/ 1386927 w 4147961"/>
                <a:gd name="connsiteY135" fmla="*/ 1677784 h 8346397"/>
                <a:gd name="connsiteX136" fmla="*/ 1405977 w 4147961"/>
                <a:gd name="connsiteY136" fmla="*/ 1751603 h 8346397"/>
                <a:gd name="connsiteX137" fmla="*/ 1517896 w 4147961"/>
                <a:gd name="connsiteY137" fmla="*/ 1787322 h 8346397"/>
                <a:gd name="connsiteX138" fmla="*/ 1591715 w 4147961"/>
                <a:gd name="connsiteY138" fmla="*/ 1803990 h 8346397"/>
                <a:gd name="connsiteX139" fmla="*/ 1501227 w 4147961"/>
                <a:gd name="connsiteY139" fmla="*/ 1934959 h 8346397"/>
                <a:gd name="connsiteX140" fmla="*/ 1494083 w 4147961"/>
                <a:gd name="connsiteY140" fmla="*/ 1984965 h 8346397"/>
                <a:gd name="connsiteX141" fmla="*/ 1422646 w 4147961"/>
                <a:gd name="connsiteY141" fmla="*/ 2020684 h 8346397"/>
                <a:gd name="connsiteX142" fmla="*/ 1391690 w 4147961"/>
                <a:gd name="connsiteY142" fmla="*/ 2082597 h 8346397"/>
                <a:gd name="connsiteX143" fmla="*/ 1260721 w 4147961"/>
                <a:gd name="connsiteY143" fmla="*/ 2056403 h 8346397"/>
                <a:gd name="connsiteX144" fmla="*/ 1139277 w 4147961"/>
                <a:gd name="connsiteY144" fmla="*/ 2056402 h 8346397"/>
                <a:gd name="connsiteX145" fmla="*/ 1072602 w 4147961"/>
                <a:gd name="connsiteY145" fmla="*/ 2084978 h 8346397"/>
                <a:gd name="connsiteX146" fmla="*/ 1065458 w 4147961"/>
                <a:gd name="connsiteY146" fmla="*/ 2184990 h 8346397"/>
                <a:gd name="connsiteX147" fmla="*/ 977352 w 4147961"/>
                <a:gd name="connsiteY147" fmla="*/ 2273097 h 8346397"/>
                <a:gd name="connsiteX148" fmla="*/ 1120227 w 4147961"/>
                <a:gd name="connsiteY148" fmla="*/ 2335009 h 8346397"/>
                <a:gd name="connsiteX149" fmla="*/ 1170234 w 4147961"/>
                <a:gd name="connsiteY149" fmla="*/ 2370727 h 8346397"/>
                <a:gd name="connsiteX150" fmla="*/ 1222621 w 4147961"/>
                <a:gd name="connsiteY150" fmla="*/ 2387397 h 8346397"/>
                <a:gd name="connsiteX151" fmla="*/ 1272627 w 4147961"/>
                <a:gd name="connsiteY151" fmla="*/ 2437403 h 8346397"/>
                <a:gd name="connsiteX152" fmla="*/ 1329777 w 4147961"/>
                <a:gd name="connsiteY152" fmla="*/ 2458834 h 8346397"/>
                <a:gd name="connsiteX153" fmla="*/ 1422646 w 4147961"/>
                <a:gd name="connsiteY153" fmla="*/ 2535034 h 8346397"/>
                <a:gd name="connsiteX154" fmla="*/ 1508371 w 4147961"/>
                <a:gd name="connsiteY154" fmla="*/ 2568373 h 8346397"/>
                <a:gd name="connsiteX155" fmla="*/ 1641721 w 4147961"/>
                <a:gd name="connsiteY155" fmla="*/ 2716009 h 8346397"/>
                <a:gd name="connsiteX156" fmla="*/ 1725065 w 4147961"/>
                <a:gd name="connsiteY156" fmla="*/ 2870790 h 8346397"/>
                <a:gd name="connsiteX157" fmla="*/ 1850477 w 4147961"/>
                <a:gd name="connsiteY157" fmla="*/ 2931907 h 8346397"/>
                <a:gd name="connsiteX158" fmla="*/ 1896514 w 4147961"/>
                <a:gd name="connsiteY158" fmla="*/ 2977947 h 8346397"/>
                <a:gd name="connsiteX159" fmla="*/ 1927471 w 4147961"/>
                <a:gd name="connsiteY159" fmla="*/ 3082722 h 8346397"/>
                <a:gd name="connsiteX160" fmla="*/ 1989383 w 4147961"/>
                <a:gd name="connsiteY160" fmla="*/ 3185115 h 8346397"/>
                <a:gd name="connsiteX161" fmla="*/ 2051296 w 4147961"/>
                <a:gd name="connsiteY161" fmla="*/ 3223215 h 8346397"/>
                <a:gd name="connsiteX162" fmla="*/ 2182265 w 4147961"/>
                <a:gd name="connsiteY162" fmla="*/ 3370853 h 8346397"/>
                <a:gd name="connsiteX163" fmla="*/ 2325139 w 4147961"/>
                <a:gd name="connsiteY163" fmla="*/ 3447053 h 8346397"/>
                <a:gd name="connsiteX164" fmla="*/ 2384671 w 4147961"/>
                <a:gd name="connsiteY164" fmla="*/ 3532778 h 8346397"/>
                <a:gd name="connsiteX165" fmla="*/ 2432296 w 4147961"/>
                <a:gd name="connsiteY165" fmla="*/ 3599453 h 8346397"/>
                <a:gd name="connsiteX166" fmla="*/ 2479921 w 4147961"/>
                <a:gd name="connsiteY166" fmla="*/ 3589929 h 8346397"/>
                <a:gd name="connsiteX167" fmla="*/ 2484683 w 4147961"/>
                <a:gd name="connsiteY167" fmla="*/ 3742328 h 8346397"/>
                <a:gd name="connsiteX168" fmla="*/ 2537071 w 4147961"/>
                <a:gd name="connsiteY168" fmla="*/ 3835197 h 8346397"/>
                <a:gd name="connsiteX169" fmla="*/ 2529927 w 4147961"/>
                <a:gd name="connsiteY169" fmla="*/ 3873297 h 8346397"/>
                <a:gd name="connsiteX170" fmla="*/ 2598983 w 4147961"/>
                <a:gd name="connsiteY170" fmla="*/ 3909015 h 8346397"/>
                <a:gd name="connsiteX171" fmla="*/ 2656133 w 4147961"/>
                <a:gd name="connsiteY171" fmla="*/ 3854247 h 8346397"/>
                <a:gd name="connsiteX172" fmla="*/ 2689471 w 4147961"/>
                <a:gd name="connsiteY172" fmla="*/ 3937590 h 8346397"/>
                <a:gd name="connsiteX173" fmla="*/ 2734715 w 4147961"/>
                <a:gd name="connsiteY173" fmla="*/ 3982834 h 8346397"/>
                <a:gd name="connsiteX174" fmla="*/ 2808533 w 4147961"/>
                <a:gd name="connsiteY174" fmla="*/ 4006647 h 8346397"/>
                <a:gd name="connsiteX175" fmla="*/ 2860921 w 4147961"/>
                <a:gd name="connsiteY175" fmla="*/ 4075703 h 8346397"/>
                <a:gd name="connsiteX176" fmla="*/ 2946646 w 4147961"/>
                <a:gd name="connsiteY176" fmla="*/ 4130472 h 8346397"/>
                <a:gd name="connsiteX177" fmla="*/ 2999033 w 4147961"/>
                <a:gd name="connsiteY177" fmla="*/ 4163809 h 8346397"/>
                <a:gd name="connsiteX178" fmla="*/ 2870446 w 4147961"/>
                <a:gd name="connsiteY178" fmla="*/ 4256678 h 8346397"/>
                <a:gd name="connsiteX179" fmla="*/ 2868064 w 4147961"/>
                <a:gd name="connsiteY179" fmla="*/ 4311446 h 8346397"/>
                <a:gd name="connsiteX180" fmla="*/ 2970458 w 4147961"/>
                <a:gd name="connsiteY180" fmla="*/ 4428128 h 8346397"/>
                <a:gd name="connsiteX181" fmla="*/ 3065708 w 4147961"/>
                <a:gd name="connsiteY181" fmla="*/ 4490040 h 8346397"/>
                <a:gd name="connsiteX182" fmla="*/ 3096665 w 4147961"/>
                <a:gd name="connsiteY182" fmla="*/ 4528140 h 8346397"/>
                <a:gd name="connsiteX183" fmla="*/ 3082377 w 4147961"/>
                <a:gd name="connsiteY183" fmla="*/ 4609103 h 8346397"/>
                <a:gd name="connsiteX184" fmla="*/ 3077615 w 4147961"/>
                <a:gd name="connsiteY184" fmla="*/ 4692447 h 8346397"/>
                <a:gd name="connsiteX185" fmla="*/ 3034752 w 4147961"/>
                <a:gd name="connsiteY185" fmla="*/ 4701972 h 8346397"/>
                <a:gd name="connsiteX186" fmla="*/ 3008558 w 4147961"/>
                <a:gd name="connsiteY186" fmla="*/ 4718640 h 8346397"/>
                <a:gd name="connsiteX187" fmla="*/ 3053802 w 4147961"/>
                <a:gd name="connsiteY187" fmla="*/ 4795632 h 8346397"/>
                <a:gd name="connsiteX188" fmla="*/ 3037133 w 4147961"/>
                <a:gd name="connsiteY188" fmla="*/ 4868659 h 8346397"/>
                <a:gd name="connsiteX189" fmla="*/ 3020465 w 4147961"/>
                <a:gd name="connsiteY189" fmla="*/ 5004390 h 8346397"/>
                <a:gd name="connsiteX190" fmla="*/ 2982365 w 4147961"/>
                <a:gd name="connsiteY190" fmla="*/ 5044872 h 8346397"/>
                <a:gd name="connsiteX191" fmla="*/ 2965696 w 4147961"/>
                <a:gd name="connsiteY191" fmla="*/ 5166315 h 8346397"/>
                <a:gd name="connsiteX192" fmla="*/ 2937121 w 4147961"/>
                <a:gd name="connsiteY192" fmla="*/ 5285378 h 8346397"/>
                <a:gd name="connsiteX193" fmla="*/ 2989508 w 4147961"/>
                <a:gd name="connsiteY193" fmla="*/ 5302047 h 8346397"/>
                <a:gd name="connsiteX194" fmla="*/ 2987127 w 4147961"/>
                <a:gd name="connsiteY194" fmla="*/ 5347290 h 8346397"/>
                <a:gd name="connsiteX195" fmla="*/ 2984746 w 4147961"/>
                <a:gd name="connsiteY195" fmla="*/ 5402059 h 8346397"/>
                <a:gd name="connsiteX196" fmla="*/ 3041896 w 4147961"/>
                <a:gd name="connsiteY196" fmla="*/ 5471115 h 8346397"/>
                <a:gd name="connsiteX197" fmla="*/ 3089521 w 4147961"/>
                <a:gd name="connsiteY197" fmla="*/ 5597322 h 8346397"/>
                <a:gd name="connsiteX198" fmla="*/ 2996652 w 4147961"/>
                <a:gd name="connsiteY198" fmla="*/ 5887834 h 8346397"/>
                <a:gd name="connsiteX199" fmla="*/ 3018083 w 4147961"/>
                <a:gd name="connsiteY199" fmla="*/ 5942603 h 8346397"/>
                <a:gd name="connsiteX200" fmla="*/ 3044277 w 4147961"/>
                <a:gd name="connsiteY200" fmla="*/ 5994990 h 8346397"/>
                <a:gd name="connsiteX201" fmla="*/ 3049040 w 4147961"/>
                <a:gd name="connsiteY201" fmla="*/ 6099765 h 8346397"/>
                <a:gd name="connsiteX202" fmla="*/ 3028402 w 4147961"/>
                <a:gd name="connsiteY202" fmla="*/ 6195807 h 8346397"/>
                <a:gd name="connsiteX203" fmla="*/ 2956170 w 4147961"/>
                <a:gd name="connsiteY203" fmla="*/ 6259310 h 8346397"/>
                <a:gd name="connsiteX204" fmla="*/ 2920452 w 4147961"/>
                <a:gd name="connsiteY204" fmla="*/ 6240259 h 8346397"/>
                <a:gd name="connsiteX205" fmla="*/ 2849015 w 4147961"/>
                <a:gd name="connsiteY205" fmla="*/ 6252165 h 8346397"/>
                <a:gd name="connsiteX206" fmla="*/ 2713283 w 4147961"/>
                <a:gd name="connsiteY206" fmla="*/ 6364084 h 8346397"/>
                <a:gd name="connsiteX207" fmla="*/ 2606127 w 4147961"/>
                <a:gd name="connsiteY207" fmla="*/ 6349797 h 8346397"/>
                <a:gd name="connsiteX208" fmla="*/ 2575171 w 4147961"/>
                <a:gd name="connsiteY208" fmla="*/ 6378372 h 8346397"/>
                <a:gd name="connsiteX209" fmla="*/ 2508495 w 4147961"/>
                <a:gd name="connsiteY209" fmla="*/ 6423614 h 8346397"/>
                <a:gd name="connsiteX210" fmla="*/ 2391815 w 4147961"/>
                <a:gd name="connsiteY210" fmla="*/ 6411709 h 8346397"/>
                <a:gd name="connsiteX211" fmla="*/ 2368002 w 4147961"/>
                <a:gd name="connsiteY211" fmla="*/ 6528390 h 8346397"/>
                <a:gd name="connsiteX212" fmla="*/ 2363240 w 4147961"/>
                <a:gd name="connsiteY212" fmla="*/ 6564109 h 8346397"/>
                <a:gd name="connsiteX213" fmla="*/ 2339428 w 4147961"/>
                <a:gd name="connsiteY213" fmla="*/ 6583159 h 8346397"/>
                <a:gd name="connsiteX214" fmla="*/ 2141783 w 4147961"/>
                <a:gd name="connsiteY214" fmla="*/ 6535534 h 8346397"/>
                <a:gd name="connsiteX215" fmla="*/ 2103683 w 4147961"/>
                <a:gd name="connsiteY215" fmla="*/ 6587922 h 8346397"/>
                <a:gd name="connsiteX216" fmla="*/ 2072727 w 4147961"/>
                <a:gd name="connsiteY216" fmla="*/ 6683172 h 8346397"/>
                <a:gd name="connsiteX217" fmla="*/ 2039389 w 4147961"/>
                <a:gd name="connsiteY217" fmla="*/ 6747465 h 8346397"/>
                <a:gd name="connsiteX218" fmla="*/ 2051296 w 4147961"/>
                <a:gd name="connsiteY218" fmla="*/ 6809378 h 8346397"/>
                <a:gd name="connsiteX219" fmla="*/ 2184646 w 4147961"/>
                <a:gd name="connsiteY219" fmla="*/ 6921297 h 8346397"/>
                <a:gd name="connsiteX220" fmla="*/ 2253702 w 4147961"/>
                <a:gd name="connsiteY220" fmla="*/ 6954634 h 8346397"/>
                <a:gd name="connsiteX221" fmla="*/ 2237033 w 4147961"/>
                <a:gd name="connsiteY221" fmla="*/ 6978447 h 8346397"/>
                <a:gd name="connsiteX222" fmla="*/ 2201315 w 4147961"/>
                <a:gd name="connsiteY222" fmla="*/ 6997497 h 8346397"/>
                <a:gd name="connsiteX223" fmla="*/ 2234652 w 4147961"/>
                <a:gd name="connsiteY223" fmla="*/ 7073697 h 8346397"/>
                <a:gd name="connsiteX224" fmla="*/ 2203696 w 4147961"/>
                <a:gd name="connsiteY224" fmla="*/ 7095128 h 8346397"/>
                <a:gd name="connsiteX225" fmla="*/ 2098921 w 4147961"/>
                <a:gd name="connsiteY225" fmla="*/ 7033215 h 8346397"/>
                <a:gd name="connsiteX226" fmla="*/ 2056058 w 4147961"/>
                <a:gd name="connsiteY226" fmla="*/ 7059409 h 8346397"/>
                <a:gd name="connsiteX227" fmla="*/ 1996527 w 4147961"/>
                <a:gd name="connsiteY227" fmla="*/ 6957015 h 8346397"/>
                <a:gd name="connsiteX228" fmla="*/ 1879846 w 4147961"/>
                <a:gd name="connsiteY228" fmla="*/ 6983209 h 8346397"/>
                <a:gd name="connsiteX229" fmla="*/ 1815552 w 4147961"/>
                <a:gd name="connsiteY229" fmla="*/ 6987972 h 8346397"/>
                <a:gd name="connsiteX230" fmla="*/ 1765546 w 4147961"/>
                <a:gd name="connsiteY230" fmla="*/ 6983210 h 8346397"/>
                <a:gd name="connsiteX231" fmla="*/ 1708396 w 4147961"/>
                <a:gd name="connsiteY231" fmla="*/ 7028453 h 8346397"/>
                <a:gd name="connsiteX232" fmla="*/ 1529802 w 4147961"/>
                <a:gd name="connsiteY232" fmla="*/ 6987972 h 8346397"/>
                <a:gd name="connsiteX233" fmla="*/ 1553614 w 4147961"/>
                <a:gd name="connsiteY233" fmla="*/ 7114178 h 8346397"/>
                <a:gd name="connsiteX234" fmla="*/ 1477415 w 4147961"/>
                <a:gd name="connsiteY234" fmla="*/ 7159422 h 8346397"/>
                <a:gd name="connsiteX235" fmla="*/ 1415502 w 4147961"/>
                <a:gd name="connsiteY235" fmla="*/ 7226096 h 8346397"/>
                <a:gd name="connsiteX236" fmla="*/ 1265483 w 4147961"/>
                <a:gd name="connsiteY236" fmla="*/ 7218953 h 8346397"/>
                <a:gd name="connsiteX237" fmla="*/ 1213096 w 4147961"/>
                <a:gd name="connsiteY237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87241 w 4147961"/>
                <a:gd name="connsiteY7" fmla="*/ 4578145 h 8346397"/>
                <a:gd name="connsiteX8" fmla="*/ 3839615 w 4147961"/>
                <a:gd name="connsiteY8" fmla="*/ 4499563 h 8346397"/>
                <a:gd name="connsiteX9" fmla="*/ 3780084 w 4147961"/>
                <a:gd name="connsiteY9" fmla="*/ 4492420 h 8346397"/>
                <a:gd name="connsiteX10" fmla="*/ 3732459 w 4147961"/>
                <a:gd name="connsiteY10" fmla="*/ 4449557 h 8346397"/>
                <a:gd name="connsiteX11" fmla="*/ 3687216 w 4147961"/>
                <a:gd name="connsiteY11" fmla="*/ 4466226 h 8346397"/>
                <a:gd name="connsiteX12" fmla="*/ 3668166 w 4147961"/>
                <a:gd name="connsiteY12" fmla="*/ 4368595 h 8346397"/>
                <a:gd name="connsiteX13" fmla="*/ 3501478 w 4147961"/>
                <a:gd name="connsiteY13" fmla="*/ 4166188 h 8346397"/>
                <a:gd name="connsiteX14" fmla="*/ 3496716 w 4147961"/>
                <a:gd name="connsiteY14" fmla="*/ 4139995 h 8346397"/>
                <a:gd name="connsiteX15" fmla="*/ 3494334 w 4147961"/>
                <a:gd name="connsiteY15" fmla="*/ 4113801 h 8346397"/>
                <a:gd name="connsiteX16" fmla="*/ 3544341 w 4147961"/>
                <a:gd name="connsiteY16" fmla="*/ 4101895 h 8346397"/>
                <a:gd name="connsiteX17" fmla="*/ 3553866 w 4147961"/>
                <a:gd name="connsiteY17" fmla="*/ 4075701 h 8346397"/>
                <a:gd name="connsiteX18" fmla="*/ 3515766 w 4147961"/>
                <a:gd name="connsiteY18" fmla="*/ 4056651 h 8346397"/>
                <a:gd name="connsiteX19" fmla="*/ 3465759 w 4147961"/>
                <a:gd name="connsiteY19" fmla="*/ 4049507 h 8346397"/>
                <a:gd name="connsiteX20" fmla="*/ 3432422 w 4147961"/>
                <a:gd name="connsiteY20" fmla="*/ 4109038 h 8346397"/>
                <a:gd name="connsiteX21" fmla="*/ 3413372 w 4147961"/>
                <a:gd name="connsiteY21" fmla="*/ 4082845 h 8346397"/>
                <a:gd name="connsiteX22" fmla="*/ 3415752 w 4147961"/>
                <a:gd name="connsiteY22" fmla="*/ 4042363 h 8346397"/>
                <a:gd name="connsiteX23" fmla="*/ 3349078 w 4147961"/>
                <a:gd name="connsiteY23" fmla="*/ 4018551 h 8346397"/>
                <a:gd name="connsiteX24" fmla="*/ 3382416 w 4147961"/>
                <a:gd name="connsiteY24" fmla="*/ 3985213 h 8346397"/>
                <a:gd name="connsiteX25" fmla="*/ 3346697 w 4147961"/>
                <a:gd name="connsiteY25" fmla="*/ 3961401 h 8346397"/>
                <a:gd name="connsiteX26" fmla="*/ 3291928 w 4147961"/>
                <a:gd name="connsiteY26" fmla="*/ 3959020 h 8346397"/>
                <a:gd name="connsiteX27" fmla="*/ 3263352 w 4147961"/>
                <a:gd name="connsiteY27" fmla="*/ 3978070 h 8346397"/>
                <a:gd name="connsiteX28" fmla="*/ 3215727 w 4147961"/>
                <a:gd name="connsiteY28" fmla="*/ 3963782 h 8346397"/>
                <a:gd name="connsiteX29" fmla="*/ 3227633 w 4147961"/>
                <a:gd name="connsiteY29" fmla="*/ 3937588 h 8346397"/>
                <a:gd name="connsiteX30" fmla="*/ 3275259 w 4147961"/>
                <a:gd name="connsiteY30" fmla="*/ 3913776 h 8346397"/>
                <a:gd name="connsiteX31" fmla="*/ 3127621 w 4147961"/>
                <a:gd name="connsiteY31" fmla="*/ 3851863 h 8346397"/>
                <a:gd name="connsiteX32" fmla="*/ 2996652 w 4147961"/>
                <a:gd name="connsiteY32" fmla="*/ 3739945 h 8346397"/>
                <a:gd name="connsiteX33" fmla="*/ 2591839 w 4147961"/>
                <a:gd name="connsiteY33" fmla="*/ 3354183 h 8346397"/>
                <a:gd name="connsiteX34" fmla="*/ 2468015 w 4147961"/>
                <a:gd name="connsiteY34" fmla="*/ 3049382 h 8346397"/>
                <a:gd name="connsiteX35" fmla="*/ 2432296 w 4147961"/>
                <a:gd name="connsiteY35" fmla="*/ 2961276 h 8346397"/>
                <a:gd name="connsiteX36" fmla="*/ 2387052 w 4147961"/>
                <a:gd name="connsiteY36" fmla="*/ 2954132 h 8346397"/>
                <a:gd name="connsiteX37" fmla="*/ 2365621 w 4147961"/>
                <a:gd name="connsiteY37" fmla="*/ 2958895 h 8346397"/>
                <a:gd name="connsiteX38" fmla="*/ 2315615 w 4147961"/>
                <a:gd name="connsiteY38" fmla="*/ 2896982 h 8346397"/>
                <a:gd name="connsiteX39" fmla="*/ 2234652 w 4147961"/>
                <a:gd name="connsiteY39" fmla="*/ 2880313 h 8346397"/>
                <a:gd name="connsiteX40" fmla="*/ 2182265 w 4147961"/>
                <a:gd name="connsiteY40" fmla="*/ 2811257 h 8346397"/>
                <a:gd name="connsiteX41" fmla="*/ 2115590 w 4147961"/>
                <a:gd name="connsiteY41" fmla="*/ 2727913 h 8346397"/>
                <a:gd name="connsiteX42" fmla="*/ 2091777 w 4147961"/>
                <a:gd name="connsiteY42" fmla="*/ 2670763 h 8346397"/>
                <a:gd name="connsiteX43" fmla="*/ 2006845 w 4147961"/>
                <a:gd name="connsiteY43" fmla="*/ 2527095 h 8346397"/>
                <a:gd name="connsiteX44" fmla="*/ 1953665 w 4147961"/>
                <a:gd name="connsiteY44" fmla="*/ 2451688 h 8346397"/>
                <a:gd name="connsiteX45" fmla="*/ 2006052 w 4147961"/>
                <a:gd name="connsiteY45" fmla="*/ 2337388 h 8346397"/>
                <a:gd name="connsiteX46" fmla="*/ 2072727 w 4147961"/>
                <a:gd name="connsiteY46" fmla="*/ 2256426 h 8346397"/>
                <a:gd name="connsiteX47" fmla="*/ 2056058 w 4147961"/>
                <a:gd name="connsiteY47" fmla="*/ 2223088 h 8346397"/>
                <a:gd name="connsiteX48" fmla="*/ 2067965 w 4147961"/>
                <a:gd name="connsiteY48" fmla="*/ 2130220 h 8346397"/>
                <a:gd name="connsiteX49" fmla="*/ 2137021 w 4147961"/>
                <a:gd name="connsiteY49" fmla="*/ 1992107 h 8346397"/>
                <a:gd name="connsiteX50" fmla="*/ 2165596 w 4147961"/>
                <a:gd name="connsiteY50" fmla="*/ 1944482 h 8346397"/>
                <a:gd name="connsiteX51" fmla="*/ 2203696 w 4147961"/>
                <a:gd name="connsiteY51" fmla="*/ 1937338 h 8346397"/>
                <a:gd name="connsiteX52" fmla="*/ 2198933 w 4147961"/>
                <a:gd name="connsiteY52" fmla="*/ 1906382 h 8346397"/>
                <a:gd name="connsiteX53" fmla="*/ 2406102 w 4147961"/>
                <a:gd name="connsiteY53" fmla="*/ 1782557 h 8346397"/>
                <a:gd name="connsiteX54" fmla="*/ 2494208 w 4147961"/>
                <a:gd name="connsiteY54" fmla="*/ 1715882 h 8346397"/>
                <a:gd name="connsiteX55" fmla="*/ 2513258 w 4147961"/>
                <a:gd name="connsiteY55" fmla="*/ 1630157 h 8346397"/>
                <a:gd name="connsiteX56" fmla="*/ 2522784 w 4147961"/>
                <a:gd name="connsiteY56" fmla="*/ 1584913 h 8346397"/>
                <a:gd name="connsiteX57" fmla="*/ 2577552 w 4147961"/>
                <a:gd name="connsiteY57" fmla="*/ 1527763 h 8346397"/>
                <a:gd name="connsiteX58" fmla="*/ 2606127 w 4147961"/>
                <a:gd name="connsiteY58" fmla="*/ 1499188 h 8346397"/>
                <a:gd name="connsiteX59" fmla="*/ 2634702 w 4147961"/>
                <a:gd name="connsiteY59" fmla="*/ 1492045 h 8346397"/>
                <a:gd name="connsiteX60" fmla="*/ 2672802 w 4147961"/>
                <a:gd name="connsiteY60" fmla="*/ 1368220 h 8346397"/>
                <a:gd name="connsiteX61" fmla="*/ 2806153 w 4147961"/>
                <a:gd name="connsiteY61" fmla="*/ 1334883 h 8346397"/>
                <a:gd name="connsiteX62" fmla="*/ 2944265 w 4147961"/>
                <a:gd name="connsiteY62" fmla="*/ 1325357 h 8346397"/>
                <a:gd name="connsiteX63" fmla="*/ 2968077 w 4147961"/>
                <a:gd name="connsiteY63" fmla="*/ 1206295 h 8346397"/>
                <a:gd name="connsiteX64" fmla="*/ 3049040 w 4147961"/>
                <a:gd name="connsiteY64" fmla="*/ 1169783 h 8346397"/>
                <a:gd name="connsiteX65" fmla="*/ 3153814 w 4147961"/>
                <a:gd name="connsiteY65" fmla="*/ 1125332 h 8346397"/>
                <a:gd name="connsiteX66" fmla="*/ 3225252 w 4147961"/>
                <a:gd name="connsiteY66" fmla="*/ 1049132 h 8346397"/>
                <a:gd name="connsiteX67" fmla="*/ 3310977 w 4147961"/>
                <a:gd name="connsiteY67" fmla="*/ 996745 h 8346397"/>
                <a:gd name="connsiteX68" fmla="*/ 3056977 w 4147961"/>
                <a:gd name="connsiteY68" fmla="*/ 982457 h 8346397"/>
                <a:gd name="connsiteX69" fmla="*/ 2958552 w 4147961"/>
                <a:gd name="connsiteY69" fmla="*/ 976107 h 8346397"/>
                <a:gd name="connsiteX70" fmla="*/ 2926802 w 4147961"/>
                <a:gd name="connsiteY70" fmla="*/ 906257 h 8346397"/>
                <a:gd name="connsiteX71" fmla="*/ 2866477 w 4147961"/>
                <a:gd name="connsiteY71" fmla="*/ 893559 h 8346397"/>
                <a:gd name="connsiteX72" fmla="*/ 2799802 w 4147961"/>
                <a:gd name="connsiteY72" fmla="*/ 874507 h 8346397"/>
                <a:gd name="connsiteX73" fmla="*/ 2761702 w 4147961"/>
                <a:gd name="connsiteY73" fmla="*/ 807832 h 8346397"/>
                <a:gd name="connsiteX74" fmla="*/ 2609302 w 4147961"/>
                <a:gd name="connsiteY74" fmla="*/ 760207 h 8346397"/>
                <a:gd name="connsiteX75" fmla="*/ 2580727 w 4147961"/>
                <a:gd name="connsiteY75" fmla="*/ 604632 h 8346397"/>
                <a:gd name="connsiteX76" fmla="*/ 2526752 w 4147961"/>
                <a:gd name="connsiteY76" fmla="*/ 531609 h 8346397"/>
                <a:gd name="connsiteX77" fmla="*/ 2596602 w 4147961"/>
                <a:gd name="connsiteY77" fmla="*/ 407782 h 8346397"/>
                <a:gd name="connsiteX78" fmla="*/ 2629939 w 4147961"/>
                <a:gd name="connsiteY78" fmla="*/ 310947 h 8346397"/>
                <a:gd name="connsiteX79" fmla="*/ 2517227 w 4147961"/>
                <a:gd name="connsiteY79" fmla="*/ 239507 h 8346397"/>
                <a:gd name="connsiteX80" fmla="*/ 2402927 w 4147961"/>
                <a:gd name="connsiteY80" fmla="*/ 271257 h 8346397"/>
                <a:gd name="connsiteX81" fmla="*/ 2275927 w 4147961"/>
                <a:gd name="connsiteY81" fmla="*/ 198232 h 8346397"/>
                <a:gd name="connsiteX82" fmla="*/ 2133052 w 4147961"/>
                <a:gd name="connsiteY82" fmla="*/ 233157 h 8346397"/>
                <a:gd name="connsiteX83" fmla="*/ 1913977 w 4147961"/>
                <a:gd name="connsiteY83" fmla="*/ 36309 h 8346397"/>
                <a:gd name="connsiteX84" fmla="*/ 1777452 w 4147961"/>
                <a:gd name="connsiteY84" fmla="*/ 13289 h 8346397"/>
                <a:gd name="connsiteX85" fmla="*/ 1703633 w 4147961"/>
                <a:gd name="connsiteY85" fmla="*/ 41864 h 8346397"/>
                <a:gd name="connsiteX86" fmla="*/ 1615527 w 4147961"/>
                <a:gd name="connsiteY86" fmla="*/ 75203 h 8346397"/>
                <a:gd name="connsiteX87" fmla="*/ 1515515 w 4147961"/>
                <a:gd name="connsiteY87" fmla="*/ 129971 h 8346397"/>
                <a:gd name="connsiteX88" fmla="*/ 1525040 w 4147961"/>
                <a:gd name="connsiteY88" fmla="*/ 194264 h 8346397"/>
                <a:gd name="connsiteX89" fmla="*/ 1505990 w 4147961"/>
                <a:gd name="connsiteY89" fmla="*/ 251415 h 8346397"/>
                <a:gd name="connsiteX90" fmla="*/ 1413121 w 4147961"/>
                <a:gd name="connsiteY90" fmla="*/ 270464 h 8346397"/>
                <a:gd name="connsiteX91" fmla="*/ 1339302 w 4147961"/>
                <a:gd name="connsiteY91" fmla="*/ 306184 h 8346397"/>
                <a:gd name="connsiteX92" fmla="*/ 1260721 w 4147961"/>
                <a:gd name="connsiteY92" fmla="*/ 346665 h 8346397"/>
                <a:gd name="connsiteX93" fmla="*/ 1191665 w 4147961"/>
                <a:gd name="connsiteY93" fmla="*/ 272847 h 8346397"/>
                <a:gd name="connsiteX94" fmla="*/ 1082127 w 4147961"/>
                <a:gd name="connsiteY94" fmla="*/ 353809 h 8346397"/>
                <a:gd name="connsiteX95" fmla="*/ 1020215 w 4147961"/>
                <a:gd name="connsiteY95" fmla="*/ 420484 h 8346397"/>
                <a:gd name="connsiteX96" fmla="*/ 858290 w 4147961"/>
                <a:gd name="connsiteY96" fmla="*/ 301422 h 8346397"/>
                <a:gd name="connsiteX97" fmla="*/ 796377 w 4147961"/>
                <a:gd name="connsiteY97" fmla="*/ 406196 h 8346397"/>
                <a:gd name="connsiteX98" fmla="*/ 755896 w 4147961"/>
                <a:gd name="connsiteY98" fmla="*/ 341903 h 8346397"/>
                <a:gd name="connsiteX99" fmla="*/ 689221 w 4147961"/>
                <a:gd name="connsiteY99" fmla="*/ 270465 h 8346397"/>
                <a:gd name="connsiteX100" fmla="*/ 667790 w 4147961"/>
                <a:gd name="connsiteY100" fmla="*/ 313328 h 8346397"/>
                <a:gd name="connsiteX101" fmla="*/ 620165 w 4147961"/>
                <a:gd name="connsiteY101" fmla="*/ 382384 h 8346397"/>
                <a:gd name="connsiteX102" fmla="*/ 589208 w 4147961"/>
                <a:gd name="connsiteY102" fmla="*/ 396672 h 8346397"/>
                <a:gd name="connsiteX103" fmla="*/ 498721 w 4147961"/>
                <a:gd name="connsiteY103" fmla="*/ 482397 h 8346397"/>
                <a:gd name="connsiteX104" fmla="*/ 396327 w 4147961"/>
                <a:gd name="connsiteY104" fmla="*/ 380003 h 8346397"/>
                <a:gd name="connsiteX105" fmla="*/ 243927 w 4147961"/>
                <a:gd name="connsiteY105" fmla="*/ 294278 h 8346397"/>
                <a:gd name="connsiteX106" fmla="*/ 174871 w 4147961"/>
                <a:gd name="connsiteY106" fmla="*/ 327615 h 8346397"/>
                <a:gd name="connsiteX107" fmla="*/ 127246 w 4147961"/>
                <a:gd name="connsiteY107" fmla="*/ 410959 h 8346397"/>
                <a:gd name="connsiteX108" fmla="*/ 43902 w 4147961"/>
                <a:gd name="connsiteY108" fmla="*/ 472872 h 8346397"/>
                <a:gd name="connsiteX109" fmla="*/ 8183 w 4147961"/>
                <a:gd name="connsiteY109" fmla="*/ 484778 h 8346397"/>
                <a:gd name="connsiteX110" fmla="*/ 198683 w 4147961"/>
                <a:gd name="connsiteY110" fmla="*/ 689565 h 8346397"/>
                <a:gd name="connsiteX111" fmla="*/ 265359 w 4147961"/>
                <a:gd name="connsiteY111" fmla="*/ 706234 h 8346397"/>
                <a:gd name="connsiteX112" fmla="*/ 298697 w 4147961"/>
                <a:gd name="connsiteY112" fmla="*/ 730047 h 8346397"/>
                <a:gd name="connsiteX113" fmla="*/ 296315 w 4147961"/>
                <a:gd name="connsiteY113" fmla="*/ 901496 h 8346397"/>
                <a:gd name="connsiteX114" fmla="*/ 362990 w 4147961"/>
                <a:gd name="connsiteY114" fmla="*/ 906259 h 8346397"/>
                <a:gd name="connsiteX115" fmla="*/ 401090 w 4147961"/>
                <a:gd name="connsiteY115" fmla="*/ 856253 h 8346397"/>
                <a:gd name="connsiteX116" fmla="*/ 482052 w 4147961"/>
                <a:gd name="connsiteY116" fmla="*/ 894353 h 8346397"/>
                <a:gd name="connsiteX117" fmla="*/ 420140 w 4147961"/>
                <a:gd name="connsiteY117" fmla="*/ 1039609 h 8346397"/>
                <a:gd name="connsiteX118" fmla="*/ 434427 w 4147961"/>
                <a:gd name="connsiteY118" fmla="*/ 1087234 h 8346397"/>
                <a:gd name="connsiteX119" fmla="*/ 379658 w 4147961"/>
                <a:gd name="connsiteY119" fmla="*/ 1139622 h 8346397"/>
                <a:gd name="connsiteX120" fmla="*/ 415377 w 4147961"/>
                <a:gd name="connsiteY120" fmla="*/ 1168196 h 8346397"/>
                <a:gd name="connsiteX121" fmla="*/ 486815 w 4147961"/>
                <a:gd name="connsiteY121" fmla="*/ 1256303 h 8346397"/>
                <a:gd name="connsiteX122" fmla="*/ 527296 w 4147961"/>
                <a:gd name="connsiteY122" fmla="*/ 1344409 h 8346397"/>
                <a:gd name="connsiteX123" fmla="*/ 636833 w 4147961"/>
                <a:gd name="connsiteY123" fmla="*/ 1396797 h 8346397"/>
                <a:gd name="connsiteX124" fmla="*/ 746371 w 4147961"/>
                <a:gd name="connsiteY124" fmla="*/ 1420609 h 8346397"/>
                <a:gd name="connsiteX125" fmla="*/ 829715 w 4147961"/>
                <a:gd name="connsiteY125" fmla="*/ 1468234 h 8346397"/>
                <a:gd name="connsiteX126" fmla="*/ 913058 w 4147961"/>
                <a:gd name="connsiteY126" fmla="*/ 1442040 h 8346397"/>
                <a:gd name="connsiteX127" fmla="*/ 994021 w 4147961"/>
                <a:gd name="connsiteY127" fmla="*/ 1368222 h 8346397"/>
                <a:gd name="connsiteX128" fmla="*/ 1103558 w 4147961"/>
                <a:gd name="connsiteY128" fmla="*/ 1351553 h 8346397"/>
                <a:gd name="connsiteX129" fmla="*/ 1170233 w 4147961"/>
                <a:gd name="connsiteY129" fmla="*/ 1356315 h 8346397"/>
                <a:gd name="connsiteX130" fmla="*/ 1329777 w 4147961"/>
                <a:gd name="connsiteY130" fmla="*/ 1465853 h 8346397"/>
                <a:gd name="connsiteX131" fmla="*/ 1389308 w 4147961"/>
                <a:gd name="connsiteY131" fmla="*/ 1494428 h 8346397"/>
                <a:gd name="connsiteX132" fmla="*/ 1260721 w 4147961"/>
                <a:gd name="connsiteY132" fmla="*/ 1596822 h 8346397"/>
                <a:gd name="connsiteX133" fmla="*/ 1263102 w 4147961"/>
                <a:gd name="connsiteY133" fmla="*/ 1661115 h 8346397"/>
                <a:gd name="connsiteX134" fmla="*/ 1425027 w 4147961"/>
                <a:gd name="connsiteY134" fmla="*/ 1613490 h 8346397"/>
                <a:gd name="connsiteX135" fmla="*/ 1386927 w 4147961"/>
                <a:gd name="connsiteY135" fmla="*/ 1677784 h 8346397"/>
                <a:gd name="connsiteX136" fmla="*/ 1405977 w 4147961"/>
                <a:gd name="connsiteY136" fmla="*/ 1751603 h 8346397"/>
                <a:gd name="connsiteX137" fmla="*/ 1517896 w 4147961"/>
                <a:gd name="connsiteY137" fmla="*/ 1787322 h 8346397"/>
                <a:gd name="connsiteX138" fmla="*/ 1591715 w 4147961"/>
                <a:gd name="connsiteY138" fmla="*/ 1803990 h 8346397"/>
                <a:gd name="connsiteX139" fmla="*/ 1501227 w 4147961"/>
                <a:gd name="connsiteY139" fmla="*/ 1934959 h 8346397"/>
                <a:gd name="connsiteX140" fmla="*/ 1494083 w 4147961"/>
                <a:gd name="connsiteY140" fmla="*/ 1984965 h 8346397"/>
                <a:gd name="connsiteX141" fmla="*/ 1422646 w 4147961"/>
                <a:gd name="connsiteY141" fmla="*/ 2020684 h 8346397"/>
                <a:gd name="connsiteX142" fmla="*/ 1391690 w 4147961"/>
                <a:gd name="connsiteY142" fmla="*/ 2082597 h 8346397"/>
                <a:gd name="connsiteX143" fmla="*/ 1260721 w 4147961"/>
                <a:gd name="connsiteY143" fmla="*/ 2056403 h 8346397"/>
                <a:gd name="connsiteX144" fmla="*/ 1139277 w 4147961"/>
                <a:gd name="connsiteY144" fmla="*/ 2056402 h 8346397"/>
                <a:gd name="connsiteX145" fmla="*/ 1072602 w 4147961"/>
                <a:gd name="connsiteY145" fmla="*/ 2084978 h 8346397"/>
                <a:gd name="connsiteX146" fmla="*/ 1065458 w 4147961"/>
                <a:gd name="connsiteY146" fmla="*/ 2184990 h 8346397"/>
                <a:gd name="connsiteX147" fmla="*/ 977352 w 4147961"/>
                <a:gd name="connsiteY147" fmla="*/ 2273097 h 8346397"/>
                <a:gd name="connsiteX148" fmla="*/ 1120227 w 4147961"/>
                <a:gd name="connsiteY148" fmla="*/ 2335009 h 8346397"/>
                <a:gd name="connsiteX149" fmla="*/ 1170234 w 4147961"/>
                <a:gd name="connsiteY149" fmla="*/ 2370727 h 8346397"/>
                <a:gd name="connsiteX150" fmla="*/ 1222621 w 4147961"/>
                <a:gd name="connsiteY150" fmla="*/ 2387397 h 8346397"/>
                <a:gd name="connsiteX151" fmla="*/ 1272627 w 4147961"/>
                <a:gd name="connsiteY151" fmla="*/ 2437403 h 8346397"/>
                <a:gd name="connsiteX152" fmla="*/ 1329777 w 4147961"/>
                <a:gd name="connsiteY152" fmla="*/ 2458834 h 8346397"/>
                <a:gd name="connsiteX153" fmla="*/ 1422646 w 4147961"/>
                <a:gd name="connsiteY153" fmla="*/ 2535034 h 8346397"/>
                <a:gd name="connsiteX154" fmla="*/ 1508371 w 4147961"/>
                <a:gd name="connsiteY154" fmla="*/ 2568373 h 8346397"/>
                <a:gd name="connsiteX155" fmla="*/ 1641721 w 4147961"/>
                <a:gd name="connsiteY155" fmla="*/ 2716009 h 8346397"/>
                <a:gd name="connsiteX156" fmla="*/ 1725065 w 4147961"/>
                <a:gd name="connsiteY156" fmla="*/ 2870790 h 8346397"/>
                <a:gd name="connsiteX157" fmla="*/ 1850477 w 4147961"/>
                <a:gd name="connsiteY157" fmla="*/ 2931907 h 8346397"/>
                <a:gd name="connsiteX158" fmla="*/ 1896514 w 4147961"/>
                <a:gd name="connsiteY158" fmla="*/ 2977947 h 8346397"/>
                <a:gd name="connsiteX159" fmla="*/ 1927471 w 4147961"/>
                <a:gd name="connsiteY159" fmla="*/ 3082722 h 8346397"/>
                <a:gd name="connsiteX160" fmla="*/ 1989383 w 4147961"/>
                <a:gd name="connsiteY160" fmla="*/ 3185115 h 8346397"/>
                <a:gd name="connsiteX161" fmla="*/ 2051296 w 4147961"/>
                <a:gd name="connsiteY161" fmla="*/ 3223215 h 8346397"/>
                <a:gd name="connsiteX162" fmla="*/ 2182265 w 4147961"/>
                <a:gd name="connsiteY162" fmla="*/ 3370853 h 8346397"/>
                <a:gd name="connsiteX163" fmla="*/ 2325139 w 4147961"/>
                <a:gd name="connsiteY163" fmla="*/ 3447053 h 8346397"/>
                <a:gd name="connsiteX164" fmla="*/ 2384671 w 4147961"/>
                <a:gd name="connsiteY164" fmla="*/ 3532778 h 8346397"/>
                <a:gd name="connsiteX165" fmla="*/ 2432296 w 4147961"/>
                <a:gd name="connsiteY165" fmla="*/ 3599453 h 8346397"/>
                <a:gd name="connsiteX166" fmla="*/ 2479921 w 4147961"/>
                <a:gd name="connsiteY166" fmla="*/ 3589929 h 8346397"/>
                <a:gd name="connsiteX167" fmla="*/ 2484683 w 4147961"/>
                <a:gd name="connsiteY167" fmla="*/ 3742328 h 8346397"/>
                <a:gd name="connsiteX168" fmla="*/ 2537071 w 4147961"/>
                <a:gd name="connsiteY168" fmla="*/ 3835197 h 8346397"/>
                <a:gd name="connsiteX169" fmla="*/ 2529927 w 4147961"/>
                <a:gd name="connsiteY169" fmla="*/ 3873297 h 8346397"/>
                <a:gd name="connsiteX170" fmla="*/ 2598983 w 4147961"/>
                <a:gd name="connsiteY170" fmla="*/ 3909015 h 8346397"/>
                <a:gd name="connsiteX171" fmla="*/ 2656133 w 4147961"/>
                <a:gd name="connsiteY171" fmla="*/ 3854247 h 8346397"/>
                <a:gd name="connsiteX172" fmla="*/ 2689471 w 4147961"/>
                <a:gd name="connsiteY172" fmla="*/ 3937590 h 8346397"/>
                <a:gd name="connsiteX173" fmla="*/ 2734715 w 4147961"/>
                <a:gd name="connsiteY173" fmla="*/ 3982834 h 8346397"/>
                <a:gd name="connsiteX174" fmla="*/ 2808533 w 4147961"/>
                <a:gd name="connsiteY174" fmla="*/ 4006647 h 8346397"/>
                <a:gd name="connsiteX175" fmla="*/ 2860921 w 4147961"/>
                <a:gd name="connsiteY175" fmla="*/ 4075703 h 8346397"/>
                <a:gd name="connsiteX176" fmla="*/ 2946646 w 4147961"/>
                <a:gd name="connsiteY176" fmla="*/ 4130472 h 8346397"/>
                <a:gd name="connsiteX177" fmla="*/ 2999033 w 4147961"/>
                <a:gd name="connsiteY177" fmla="*/ 4163809 h 8346397"/>
                <a:gd name="connsiteX178" fmla="*/ 2870446 w 4147961"/>
                <a:gd name="connsiteY178" fmla="*/ 4256678 h 8346397"/>
                <a:gd name="connsiteX179" fmla="*/ 2868064 w 4147961"/>
                <a:gd name="connsiteY179" fmla="*/ 4311446 h 8346397"/>
                <a:gd name="connsiteX180" fmla="*/ 2970458 w 4147961"/>
                <a:gd name="connsiteY180" fmla="*/ 4428128 h 8346397"/>
                <a:gd name="connsiteX181" fmla="*/ 3065708 w 4147961"/>
                <a:gd name="connsiteY181" fmla="*/ 4490040 h 8346397"/>
                <a:gd name="connsiteX182" fmla="*/ 3096665 w 4147961"/>
                <a:gd name="connsiteY182" fmla="*/ 4528140 h 8346397"/>
                <a:gd name="connsiteX183" fmla="*/ 3082377 w 4147961"/>
                <a:gd name="connsiteY183" fmla="*/ 4609103 h 8346397"/>
                <a:gd name="connsiteX184" fmla="*/ 3077615 w 4147961"/>
                <a:gd name="connsiteY184" fmla="*/ 4692447 h 8346397"/>
                <a:gd name="connsiteX185" fmla="*/ 3034752 w 4147961"/>
                <a:gd name="connsiteY185" fmla="*/ 4701972 h 8346397"/>
                <a:gd name="connsiteX186" fmla="*/ 3008558 w 4147961"/>
                <a:gd name="connsiteY186" fmla="*/ 4718640 h 8346397"/>
                <a:gd name="connsiteX187" fmla="*/ 3053802 w 4147961"/>
                <a:gd name="connsiteY187" fmla="*/ 4795632 h 8346397"/>
                <a:gd name="connsiteX188" fmla="*/ 3037133 w 4147961"/>
                <a:gd name="connsiteY188" fmla="*/ 4868659 h 8346397"/>
                <a:gd name="connsiteX189" fmla="*/ 3020465 w 4147961"/>
                <a:gd name="connsiteY189" fmla="*/ 5004390 h 8346397"/>
                <a:gd name="connsiteX190" fmla="*/ 2982365 w 4147961"/>
                <a:gd name="connsiteY190" fmla="*/ 5044872 h 8346397"/>
                <a:gd name="connsiteX191" fmla="*/ 2965696 w 4147961"/>
                <a:gd name="connsiteY191" fmla="*/ 5166315 h 8346397"/>
                <a:gd name="connsiteX192" fmla="*/ 2937121 w 4147961"/>
                <a:gd name="connsiteY192" fmla="*/ 5285378 h 8346397"/>
                <a:gd name="connsiteX193" fmla="*/ 2989508 w 4147961"/>
                <a:gd name="connsiteY193" fmla="*/ 5302047 h 8346397"/>
                <a:gd name="connsiteX194" fmla="*/ 2987127 w 4147961"/>
                <a:gd name="connsiteY194" fmla="*/ 5347290 h 8346397"/>
                <a:gd name="connsiteX195" fmla="*/ 2984746 w 4147961"/>
                <a:gd name="connsiteY195" fmla="*/ 5402059 h 8346397"/>
                <a:gd name="connsiteX196" fmla="*/ 3041896 w 4147961"/>
                <a:gd name="connsiteY196" fmla="*/ 5471115 h 8346397"/>
                <a:gd name="connsiteX197" fmla="*/ 3089521 w 4147961"/>
                <a:gd name="connsiteY197" fmla="*/ 5597322 h 8346397"/>
                <a:gd name="connsiteX198" fmla="*/ 2996652 w 4147961"/>
                <a:gd name="connsiteY198" fmla="*/ 5887834 h 8346397"/>
                <a:gd name="connsiteX199" fmla="*/ 3018083 w 4147961"/>
                <a:gd name="connsiteY199" fmla="*/ 5942603 h 8346397"/>
                <a:gd name="connsiteX200" fmla="*/ 3044277 w 4147961"/>
                <a:gd name="connsiteY200" fmla="*/ 5994990 h 8346397"/>
                <a:gd name="connsiteX201" fmla="*/ 3049040 w 4147961"/>
                <a:gd name="connsiteY201" fmla="*/ 6099765 h 8346397"/>
                <a:gd name="connsiteX202" fmla="*/ 3028402 w 4147961"/>
                <a:gd name="connsiteY202" fmla="*/ 6195807 h 8346397"/>
                <a:gd name="connsiteX203" fmla="*/ 2956170 w 4147961"/>
                <a:gd name="connsiteY203" fmla="*/ 6259310 h 8346397"/>
                <a:gd name="connsiteX204" fmla="*/ 2920452 w 4147961"/>
                <a:gd name="connsiteY204" fmla="*/ 6240259 h 8346397"/>
                <a:gd name="connsiteX205" fmla="*/ 2849015 w 4147961"/>
                <a:gd name="connsiteY205" fmla="*/ 6252165 h 8346397"/>
                <a:gd name="connsiteX206" fmla="*/ 2713283 w 4147961"/>
                <a:gd name="connsiteY206" fmla="*/ 6364084 h 8346397"/>
                <a:gd name="connsiteX207" fmla="*/ 2606127 w 4147961"/>
                <a:gd name="connsiteY207" fmla="*/ 6349797 h 8346397"/>
                <a:gd name="connsiteX208" fmla="*/ 2575171 w 4147961"/>
                <a:gd name="connsiteY208" fmla="*/ 6378372 h 8346397"/>
                <a:gd name="connsiteX209" fmla="*/ 2508495 w 4147961"/>
                <a:gd name="connsiteY209" fmla="*/ 6423614 h 8346397"/>
                <a:gd name="connsiteX210" fmla="*/ 2391815 w 4147961"/>
                <a:gd name="connsiteY210" fmla="*/ 6411709 h 8346397"/>
                <a:gd name="connsiteX211" fmla="*/ 2368002 w 4147961"/>
                <a:gd name="connsiteY211" fmla="*/ 6528390 h 8346397"/>
                <a:gd name="connsiteX212" fmla="*/ 2363240 w 4147961"/>
                <a:gd name="connsiteY212" fmla="*/ 6564109 h 8346397"/>
                <a:gd name="connsiteX213" fmla="*/ 2339428 w 4147961"/>
                <a:gd name="connsiteY213" fmla="*/ 6583159 h 8346397"/>
                <a:gd name="connsiteX214" fmla="*/ 2141783 w 4147961"/>
                <a:gd name="connsiteY214" fmla="*/ 6535534 h 8346397"/>
                <a:gd name="connsiteX215" fmla="*/ 2103683 w 4147961"/>
                <a:gd name="connsiteY215" fmla="*/ 6587922 h 8346397"/>
                <a:gd name="connsiteX216" fmla="*/ 2072727 w 4147961"/>
                <a:gd name="connsiteY216" fmla="*/ 6683172 h 8346397"/>
                <a:gd name="connsiteX217" fmla="*/ 2039389 w 4147961"/>
                <a:gd name="connsiteY217" fmla="*/ 6747465 h 8346397"/>
                <a:gd name="connsiteX218" fmla="*/ 2051296 w 4147961"/>
                <a:gd name="connsiteY218" fmla="*/ 6809378 h 8346397"/>
                <a:gd name="connsiteX219" fmla="*/ 2184646 w 4147961"/>
                <a:gd name="connsiteY219" fmla="*/ 6921297 h 8346397"/>
                <a:gd name="connsiteX220" fmla="*/ 2253702 w 4147961"/>
                <a:gd name="connsiteY220" fmla="*/ 6954634 h 8346397"/>
                <a:gd name="connsiteX221" fmla="*/ 2237033 w 4147961"/>
                <a:gd name="connsiteY221" fmla="*/ 6978447 h 8346397"/>
                <a:gd name="connsiteX222" fmla="*/ 2201315 w 4147961"/>
                <a:gd name="connsiteY222" fmla="*/ 6997497 h 8346397"/>
                <a:gd name="connsiteX223" fmla="*/ 2234652 w 4147961"/>
                <a:gd name="connsiteY223" fmla="*/ 7073697 h 8346397"/>
                <a:gd name="connsiteX224" fmla="*/ 2203696 w 4147961"/>
                <a:gd name="connsiteY224" fmla="*/ 7095128 h 8346397"/>
                <a:gd name="connsiteX225" fmla="*/ 2098921 w 4147961"/>
                <a:gd name="connsiteY225" fmla="*/ 7033215 h 8346397"/>
                <a:gd name="connsiteX226" fmla="*/ 2056058 w 4147961"/>
                <a:gd name="connsiteY226" fmla="*/ 7059409 h 8346397"/>
                <a:gd name="connsiteX227" fmla="*/ 1996527 w 4147961"/>
                <a:gd name="connsiteY227" fmla="*/ 6957015 h 8346397"/>
                <a:gd name="connsiteX228" fmla="*/ 1879846 w 4147961"/>
                <a:gd name="connsiteY228" fmla="*/ 6983209 h 8346397"/>
                <a:gd name="connsiteX229" fmla="*/ 1815552 w 4147961"/>
                <a:gd name="connsiteY229" fmla="*/ 6987972 h 8346397"/>
                <a:gd name="connsiteX230" fmla="*/ 1765546 w 4147961"/>
                <a:gd name="connsiteY230" fmla="*/ 6983210 h 8346397"/>
                <a:gd name="connsiteX231" fmla="*/ 1708396 w 4147961"/>
                <a:gd name="connsiteY231" fmla="*/ 7028453 h 8346397"/>
                <a:gd name="connsiteX232" fmla="*/ 1529802 w 4147961"/>
                <a:gd name="connsiteY232" fmla="*/ 6987972 h 8346397"/>
                <a:gd name="connsiteX233" fmla="*/ 1553614 w 4147961"/>
                <a:gd name="connsiteY233" fmla="*/ 7114178 h 8346397"/>
                <a:gd name="connsiteX234" fmla="*/ 1477415 w 4147961"/>
                <a:gd name="connsiteY234" fmla="*/ 7159422 h 8346397"/>
                <a:gd name="connsiteX235" fmla="*/ 1415502 w 4147961"/>
                <a:gd name="connsiteY235" fmla="*/ 7226096 h 8346397"/>
                <a:gd name="connsiteX236" fmla="*/ 1265483 w 4147961"/>
                <a:gd name="connsiteY236" fmla="*/ 7218953 h 8346397"/>
                <a:gd name="connsiteX237" fmla="*/ 1213096 w 4147961"/>
                <a:gd name="connsiteY237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51522 w 4147961"/>
                <a:gd name="connsiteY7" fmla="*/ 4642438 h 8346397"/>
                <a:gd name="connsiteX8" fmla="*/ 3887241 w 4147961"/>
                <a:gd name="connsiteY8" fmla="*/ 4578145 h 8346397"/>
                <a:gd name="connsiteX9" fmla="*/ 3839615 w 4147961"/>
                <a:gd name="connsiteY9" fmla="*/ 4499563 h 8346397"/>
                <a:gd name="connsiteX10" fmla="*/ 3780084 w 4147961"/>
                <a:gd name="connsiteY10" fmla="*/ 4492420 h 8346397"/>
                <a:gd name="connsiteX11" fmla="*/ 3732459 w 4147961"/>
                <a:gd name="connsiteY11" fmla="*/ 4449557 h 8346397"/>
                <a:gd name="connsiteX12" fmla="*/ 3687216 w 4147961"/>
                <a:gd name="connsiteY12" fmla="*/ 4466226 h 8346397"/>
                <a:gd name="connsiteX13" fmla="*/ 3668166 w 4147961"/>
                <a:gd name="connsiteY13" fmla="*/ 4368595 h 8346397"/>
                <a:gd name="connsiteX14" fmla="*/ 3501478 w 4147961"/>
                <a:gd name="connsiteY14" fmla="*/ 4166188 h 8346397"/>
                <a:gd name="connsiteX15" fmla="*/ 3496716 w 4147961"/>
                <a:gd name="connsiteY15" fmla="*/ 4139995 h 8346397"/>
                <a:gd name="connsiteX16" fmla="*/ 3494334 w 4147961"/>
                <a:gd name="connsiteY16" fmla="*/ 4113801 h 8346397"/>
                <a:gd name="connsiteX17" fmla="*/ 3544341 w 4147961"/>
                <a:gd name="connsiteY17" fmla="*/ 4101895 h 8346397"/>
                <a:gd name="connsiteX18" fmla="*/ 3553866 w 4147961"/>
                <a:gd name="connsiteY18" fmla="*/ 4075701 h 8346397"/>
                <a:gd name="connsiteX19" fmla="*/ 3515766 w 4147961"/>
                <a:gd name="connsiteY19" fmla="*/ 4056651 h 8346397"/>
                <a:gd name="connsiteX20" fmla="*/ 3465759 w 4147961"/>
                <a:gd name="connsiteY20" fmla="*/ 4049507 h 8346397"/>
                <a:gd name="connsiteX21" fmla="*/ 3432422 w 4147961"/>
                <a:gd name="connsiteY21" fmla="*/ 4109038 h 8346397"/>
                <a:gd name="connsiteX22" fmla="*/ 3413372 w 4147961"/>
                <a:gd name="connsiteY22" fmla="*/ 4082845 h 8346397"/>
                <a:gd name="connsiteX23" fmla="*/ 3415752 w 4147961"/>
                <a:gd name="connsiteY23" fmla="*/ 4042363 h 8346397"/>
                <a:gd name="connsiteX24" fmla="*/ 3349078 w 4147961"/>
                <a:gd name="connsiteY24" fmla="*/ 4018551 h 8346397"/>
                <a:gd name="connsiteX25" fmla="*/ 3382416 w 4147961"/>
                <a:gd name="connsiteY25" fmla="*/ 3985213 h 8346397"/>
                <a:gd name="connsiteX26" fmla="*/ 3346697 w 4147961"/>
                <a:gd name="connsiteY26" fmla="*/ 3961401 h 8346397"/>
                <a:gd name="connsiteX27" fmla="*/ 3291928 w 4147961"/>
                <a:gd name="connsiteY27" fmla="*/ 3959020 h 8346397"/>
                <a:gd name="connsiteX28" fmla="*/ 3263352 w 4147961"/>
                <a:gd name="connsiteY28" fmla="*/ 3978070 h 8346397"/>
                <a:gd name="connsiteX29" fmla="*/ 3215727 w 4147961"/>
                <a:gd name="connsiteY29" fmla="*/ 3963782 h 8346397"/>
                <a:gd name="connsiteX30" fmla="*/ 3227633 w 4147961"/>
                <a:gd name="connsiteY30" fmla="*/ 3937588 h 8346397"/>
                <a:gd name="connsiteX31" fmla="*/ 3275259 w 4147961"/>
                <a:gd name="connsiteY31" fmla="*/ 3913776 h 8346397"/>
                <a:gd name="connsiteX32" fmla="*/ 3127621 w 4147961"/>
                <a:gd name="connsiteY32" fmla="*/ 3851863 h 8346397"/>
                <a:gd name="connsiteX33" fmla="*/ 2996652 w 4147961"/>
                <a:gd name="connsiteY33" fmla="*/ 3739945 h 8346397"/>
                <a:gd name="connsiteX34" fmla="*/ 2591839 w 4147961"/>
                <a:gd name="connsiteY34" fmla="*/ 3354183 h 8346397"/>
                <a:gd name="connsiteX35" fmla="*/ 2468015 w 4147961"/>
                <a:gd name="connsiteY35" fmla="*/ 3049382 h 8346397"/>
                <a:gd name="connsiteX36" fmla="*/ 2432296 w 4147961"/>
                <a:gd name="connsiteY36" fmla="*/ 2961276 h 8346397"/>
                <a:gd name="connsiteX37" fmla="*/ 2387052 w 4147961"/>
                <a:gd name="connsiteY37" fmla="*/ 2954132 h 8346397"/>
                <a:gd name="connsiteX38" fmla="*/ 2365621 w 4147961"/>
                <a:gd name="connsiteY38" fmla="*/ 2958895 h 8346397"/>
                <a:gd name="connsiteX39" fmla="*/ 2315615 w 4147961"/>
                <a:gd name="connsiteY39" fmla="*/ 2896982 h 8346397"/>
                <a:gd name="connsiteX40" fmla="*/ 2234652 w 4147961"/>
                <a:gd name="connsiteY40" fmla="*/ 2880313 h 8346397"/>
                <a:gd name="connsiteX41" fmla="*/ 2182265 w 4147961"/>
                <a:gd name="connsiteY41" fmla="*/ 2811257 h 8346397"/>
                <a:gd name="connsiteX42" fmla="*/ 2115590 w 4147961"/>
                <a:gd name="connsiteY42" fmla="*/ 2727913 h 8346397"/>
                <a:gd name="connsiteX43" fmla="*/ 2091777 w 4147961"/>
                <a:gd name="connsiteY43" fmla="*/ 2670763 h 8346397"/>
                <a:gd name="connsiteX44" fmla="*/ 2006845 w 4147961"/>
                <a:gd name="connsiteY44" fmla="*/ 2527095 h 8346397"/>
                <a:gd name="connsiteX45" fmla="*/ 1953665 w 4147961"/>
                <a:gd name="connsiteY45" fmla="*/ 2451688 h 8346397"/>
                <a:gd name="connsiteX46" fmla="*/ 2006052 w 4147961"/>
                <a:gd name="connsiteY46" fmla="*/ 2337388 h 8346397"/>
                <a:gd name="connsiteX47" fmla="*/ 2072727 w 4147961"/>
                <a:gd name="connsiteY47" fmla="*/ 2256426 h 8346397"/>
                <a:gd name="connsiteX48" fmla="*/ 2056058 w 4147961"/>
                <a:gd name="connsiteY48" fmla="*/ 2223088 h 8346397"/>
                <a:gd name="connsiteX49" fmla="*/ 2067965 w 4147961"/>
                <a:gd name="connsiteY49" fmla="*/ 2130220 h 8346397"/>
                <a:gd name="connsiteX50" fmla="*/ 2137021 w 4147961"/>
                <a:gd name="connsiteY50" fmla="*/ 1992107 h 8346397"/>
                <a:gd name="connsiteX51" fmla="*/ 2165596 w 4147961"/>
                <a:gd name="connsiteY51" fmla="*/ 1944482 h 8346397"/>
                <a:gd name="connsiteX52" fmla="*/ 2203696 w 4147961"/>
                <a:gd name="connsiteY52" fmla="*/ 1937338 h 8346397"/>
                <a:gd name="connsiteX53" fmla="*/ 2198933 w 4147961"/>
                <a:gd name="connsiteY53" fmla="*/ 1906382 h 8346397"/>
                <a:gd name="connsiteX54" fmla="*/ 2406102 w 4147961"/>
                <a:gd name="connsiteY54" fmla="*/ 1782557 h 8346397"/>
                <a:gd name="connsiteX55" fmla="*/ 2494208 w 4147961"/>
                <a:gd name="connsiteY55" fmla="*/ 1715882 h 8346397"/>
                <a:gd name="connsiteX56" fmla="*/ 2513258 w 4147961"/>
                <a:gd name="connsiteY56" fmla="*/ 1630157 h 8346397"/>
                <a:gd name="connsiteX57" fmla="*/ 2522784 w 4147961"/>
                <a:gd name="connsiteY57" fmla="*/ 1584913 h 8346397"/>
                <a:gd name="connsiteX58" fmla="*/ 2577552 w 4147961"/>
                <a:gd name="connsiteY58" fmla="*/ 1527763 h 8346397"/>
                <a:gd name="connsiteX59" fmla="*/ 2606127 w 4147961"/>
                <a:gd name="connsiteY59" fmla="*/ 1499188 h 8346397"/>
                <a:gd name="connsiteX60" fmla="*/ 2634702 w 4147961"/>
                <a:gd name="connsiteY60" fmla="*/ 1492045 h 8346397"/>
                <a:gd name="connsiteX61" fmla="*/ 2672802 w 4147961"/>
                <a:gd name="connsiteY61" fmla="*/ 1368220 h 8346397"/>
                <a:gd name="connsiteX62" fmla="*/ 2806153 w 4147961"/>
                <a:gd name="connsiteY62" fmla="*/ 1334883 h 8346397"/>
                <a:gd name="connsiteX63" fmla="*/ 2944265 w 4147961"/>
                <a:gd name="connsiteY63" fmla="*/ 1325357 h 8346397"/>
                <a:gd name="connsiteX64" fmla="*/ 2968077 w 4147961"/>
                <a:gd name="connsiteY64" fmla="*/ 1206295 h 8346397"/>
                <a:gd name="connsiteX65" fmla="*/ 3049040 w 4147961"/>
                <a:gd name="connsiteY65" fmla="*/ 1169783 h 8346397"/>
                <a:gd name="connsiteX66" fmla="*/ 3153814 w 4147961"/>
                <a:gd name="connsiteY66" fmla="*/ 1125332 h 8346397"/>
                <a:gd name="connsiteX67" fmla="*/ 3225252 w 4147961"/>
                <a:gd name="connsiteY67" fmla="*/ 1049132 h 8346397"/>
                <a:gd name="connsiteX68" fmla="*/ 3310977 w 4147961"/>
                <a:gd name="connsiteY68" fmla="*/ 996745 h 8346397"/>
                <a:gd name="connsiteX69" fmla="*/ 3056977 w 4147961"/>
                <a:gd name="connsiteY69" fmla="*/ 982457 h 8346397"/>
                <a:gd name="connsiteX70" fmla="*/ 2958552 w 4147961"/>
                <a:gd name="connsiteY70" fmla="*/ 976107 h 8346397"/>
                <a:gd name="connsiteX71" fmla="*/ 2926802 w 4147961"/>
                <a:gd name="connsiteY71" fmla="*/ 906257 h 8346397"/>
                <a:gd name="connsiteX72" fmla="*/ 2866477 w 4147961"/>
                <a:gd name="connsiteY72" fmla="*/ 893559 h 8346397"/>
                <a:gd name="connsiteX73" fmla="*/ 2799802 w 4147961"/>
                <a:gd name="connsiteY73" fmla="*/ 874507 h 8346397"/>
                <a:gd name="connsiteX74" fmla="*/ 2761702 w 4147961"/>
                <a:gd name="connsiteY74" fmla="*/ 807832 h 8346397"/>
                <a:gd name="connsiteX75" fmla="*/ 2609302 w 4147961"/>
                <a:gd name="connsiteY75" fmla="*/ 760207 h 8346397"/>
                <a:gd name="connsiteX76" fmla="*/ 2580727 w 4147961"/>
                <a:gd name="connsiteY76" fmla="*/ 604632 h 8346397"/>
                <a:gd name="connsiteX77" fmla="*/ 2526752 w 4147961"/>
                <a:gd name="connsiteY77" fmla="*/ 531609 h 8346397"/>
                <a:gd name="connsiteX78" fmla="*/ 2596602 w 4147961"/>
                <a:gd name="connsiteY78" fmla="*/ 407782 h 8346397"/>
                <a:gd name="connsiteX79" fmla="*/ 2629939 w 4147961"/>
                <a:gd name="connsiteY79" fmla="*/ 310947 h 8346397"/>
                <a:gd name="connsiteX80" fmla="*/ 2517227 w 4147961"/>
                <a:gd name="connsiteY80" fmla="*/ 239507 h 8346397"/>
                <a:gd name="connsiteX81" fmla="*/ 2402927 w 4147961"/>
                <a:gd name="connsiteY81" fmla="*/ 271257 h 8346397"/>
                <a:gd name="connsiteX82" fmla="*/ 2275927 w 4147961"/>
                <a:gd name="connsiteY82" fmla="*/ 198232 h 8346397"/>
                <a:gd name="connsiteX83" fmla="*/ 2133052 w 4147961"/>
                <a:gd name="connsiteY83" fmla="*/ 233157 h 8346397"/>
                <a:gd name="connsiteX84" fmla="*/ 1913977 w 4147961"/>
                <a:gd name="connsiteY84" fmla="*/ 36309 h 8346397"/>
                <a:gd name="connsiteX85" fmla="*/ 1777452 w 4147961"/>
                <a:gd name="connsiteY85" fmla="*/ 13289 h 8346397"/>
                <a:gd name="connsiteX86" fmla="*/ 1703633 w 4147961"/>
                <a:gd name="connsiteY86" fmla="*/ 41864 h 8346397"/>
                <a:gd name="connsiteX87" fmla="*/ 1615527 w 4147961"/>
                <a:gd name="connsiteY87" fmla="*/ 75203 h 8346397"/>
                <a:gd name="connsiteX88" fmla="*/ 1515515 w 4147961"/>
                <a:gd name="connsiteY88" fmla="*/ 129971 h 8346397"/>
                <a:gd name="connsiteX89" fmla="*/ 1525040 w 4147961"/>
                <a:gd name="connsiteY89" fmla="*/ 194264 h 8346397"/>
                <a:gd name="connsiteX90" fmla="*/ 1505990 w 4147961"/>
                <a:gd name="connsiteY90" fmla="*/ 251415 h 8346397"/>
                <a:gd name="connsiteX91" fmla="*/ 1413121 w 4147961"/>
                <a:gd name="connsiteY91" fmla="*/ 270464 h 8346397"/>
                <a:gd name="connsiteX92" fmla="*/ 1339302 w 4147961"/>
                <a:gd name="connsiteY92" fmla="*/ 306184 h 8346397"/>
                <a:gd name="connsiteX93" fmla="*/ 1260721 w 4147961"/>
                <a:gd name="connsiteY93" fmla="*/ 346665 h 8346397"/>
                <a:gd name="connsiteX94" fmla="*/ 1191665 w 4147961"/>
                <a:gd name="connsiteY94" fmla="*/ 272847 h 8346397"/>
                <a:gd name="connsiteX95" fmla="*/ 1082127 w 4147961"/>
                <a:gd name="connsiteY95" fmla="*/ 353809 h 8346397"/>
                <a:gd name="connsiteX96" fmla="*/ 1020215 w 4147961"/>
                <a:gd name="connsiteY96" fmla="*/ 420484 h 8346397"/>
                <a:gd name="connsiteX97" fmla="*/ 858290 w 4147961"/>
                <a:gd name="connsiteY97" fmla="*/ 301422 h 8346397"/>
                <a:gd name="connsiteX98" fmla="*/ 796377 w 4147961"/>
                <a:gd name="connsiteY98" fmla="*/ 406196 h 8346397"/>
                <a:gd name="connsiteX99" fmla="*/ 755896 w 4147961"/>
                <a:gd name="connsiteY99" fmla="*/ 341903 h 8346397"/>
                <a:gd name="connsiteX100" fmla="*/ 689221 w 4147961"/>
                <a:gd name="connsiteY100" fmla="*/ 270465 h 8346397"/>
                <a:gd name="connsiteX101" fmla="*/ 667790 w 4147961"/>
                <a:gd name="connsiteY101" fmla="*/ 313328 h 8346397"/>
                <a:gd name="connsiteX102" fmla="*/ 620165 w 4147961"/>
                <a:gd name="connsiteY102" fmla="*/ 382384 h 8346397"/>
                <a:gd name="connsiteX103" fmla="*/ 589208 w 4147961"/>
                <a:gd name="connsiteY103" fmla="*/ 396672 h 8346397"/>
                <a:gd name="connsiteX104" fmla="*/ 498721 w 4147961"/>
                <a:gd name="connsiteY104" fmla="*/ 482397 h 8346397"/>
                <a:gd name="connsiteX105" fmla="*/ 396327 w 4147961"/>
                <a:gd name="connsiteY105" fmla="*/ 380003 h 8346397"/>
                <a:gd name="connsiteX106" fmla="*/ 243927 w 4147961"/>
                <a:gd name="connsiteY106" fmla="*/ 294278 h 8346397"/>
                <a:gd name="connsiteX107" fmla="*/ 174871 w 4147961"/>
                <a:gd name="connsiteY107" fmla="*/ 327615 h 8346397"/>
                <a:gd name="connsiteX108" fmla="*/ 127246 w 4147961"/>
                <a:gd name="connsiteY108" fmla="*/ 410959 h 8346397"/>
                <a:gd name="connsiteX109" fmla="*/ 43902 w 4147961"/>
                <a:gd name="connsiteY109" fmla="*/ 472872 h 8346397"/>
                <a:gd name="connsiteX110" fmla="*/ 8183 w 4147961"/>
                <a:gd name="connsiteY110" fmla="*/ 484778 h 8346397"/>
                <a:gd name="connsiteX111" fmla="*/ 198683 w 4147961"/>
                <a:gd name="connsiteY111" fmla="*/ 689565 h 8346397"/>
                <a:gd name="connsiteX112" fmla="*/ 265359 w 4147961"/>
                <a:gd name="connsiteY112" fmla="*/ 706234 h 8346397"/>
                <a:gd name="connsiteX113" fmla="*/ 298697 w 4147961"/>
                <a:gd name="connsiteY113" fmla="*/ 730047 h 8346397"/>
                <a:gd name="connsiteX114" fmla="*/ 296315 w 4147961"/>
                <a:gd name="connsiteY114" fmla="*/ 901496 h 8346397"/>
                <a:gd name="connsiteX115" fmla="*/ 362990 w 4147961"/>
                <a:gd name="connsiteY115" fmla="*/ 906259 h 8346397"/>
                <a:gd name="connsiteX116" fmla="*/ 401090 w 4147961"/>
                <a:gd name="connsiteY116" fmla="*/ 856253 h 8346397"/>
                <a:gd name="connsiteX117" fmla="*/ 482052 w 4147961"/>
                <a:gd name="connsiteY117" fmla="*/ 894353 h 8346397"/>
                <a:gd name="connsiteX118" fmla="*/ 420140 w 4147961"/>
                <a:gd name="connsiteY118" fmla="*/ 1039609 h 8346397"/>
                <a:gd name="connsiteX119" fmla="*/ 434427 w 4147961"/>
                <a:gd name="connsiteY119" fmla="*/ 1087234 h 8346397"/>
                <a:gd name="connsiteX120" fmla="*/ 379658 w 4147961"/>
                <a:gd name="connsiteY120" fmla="*/ 1139622 h 8346397"/>
                <a:gd name="connsiteX121" fmla="*/ 415377 w 4147961"/>
                <a:gd name="connsiteY121" fmla="*/ 1168196 h 8346397"/>
                <a:gd name="connsiteX122" fmla="*/ 486815 w 4147961"/>
                <a:gd name="connsiteY122" fmla="*/ 1256303 h 8346397"/>
                <a:gd name="connsiteX123" fmla="*/ 527296 w 4147961"/>
                <a:gd name="connsiteY123" fmla="*/ 1344409 h 8346397"/>
                <a:gd name="connsiteX124" fmla="*/ 636833 w 4147961"/>
                <a:gd name="connsiteY124" fmla="*/ 1396797 h 8346397"/>
                <a:gd name="connsiteX125" fmla="*/ 746371 w 4147961"/>
                <a:gd name="connsiteY125" fmla="*/ 1420609 h 8346397"/>
                <a:gd name="connsiteX126" fmla="*/ 829715 w 4147961"/>
                <a:gd name="connsiteY126" fmla="*/ 1468234 h 8346397"/>
                <a:gd name="connsiteX127" fmla="*/ 913058 w 4147961"/>
                <a:gd name="connsiteY127" fmla="*/ 1442040 h 8346397"/>
                <a:gd name="connsiteX128" fmla="*/ 994021 w 4147961"/>
                <a:gd name="connsiteY128" fmla="*/ 1368222 h 8346397"/>
                <a:gd name="connsiteX129" fmla="*/ 1103558 w 4147961"/>
                <a:gd name="connsiteY129" fmla="*/ 1351553 h 8346397"/>
                <a:gd name="connsiteX130" fmla="*/ 1170233 w 4147961"/>
                <a:gd name="connsiteY130" fmla="*/ 1356315 h 8346397"/>
                <a:gd name="connsiteX131" fmla="*/ 1329777 w 4147961"/>
                <a:gd name="connsiteY131" fmla="*/ 1465853 h 8346397"/>
                <a:gd name="connsiteX132" fmla="*/ 1389308 w 4147961"/>
                <a:gd name="connsiteY132" fmla="*/ 1494428 h 8346397"/>
                <a:gd name="connsiteX133" fmla="*/ 1260721 w 4147961"/>
                <a:gd name="connsiteY133" fmla="*/ 1596822 h 8346397"/>
                <a:gd name="connsiteX134" fmla="*/ 1263102 w 4147961"/>
                <a:gd name="connsiteY134" fmla="*/ 1661115 h 8346397"/>
                <a:gd name="connsiteX135" fmla="*/ 1425027 w 4147961"/>
                <a:gd name="connsiteY135" fmla="*/ 1613490 h 8346397"/>
                <a:gd name="connsiteX136" fmla="*/ 1386927 w 4147961"/>
                <a:gd name="connsiteY136" fmla="*/ 1677784 h 8346397"/>
                <a:gd name="connsiteX137" fmla="*/ 1405977 w 4147961"/>
                <a:gd name="connsiteY137" fmla="*/ 1751603 h 8346397"/>
                <a:gd name="connsiteX138" fmla="*/ 1517896 w 4147961"/>
                <a:gd name="connsiteY138" fmla="*/ 1787322 h 8346397"/>
                <a:gd name="connsiteX139" fmla="*/ 1591715 w 4147961"/>
                <a:gd name="connsiteY139" fmla="*/ 1803990 h 8346397"/>
                <a:gd name="connsiteX140" fmla="*/ 1501227 w 4147961"/>
                <a:gd name="connsiteY140" fmla="*/ 1934959 h 8346397"/>
                <a:gd name="connsiteX141" fmla="*/ 1494083 w 4147961"/>
                <a:gd name="connsiteY141" fmla="*/ 1984965 h 8346397"/>
                <a:gd name="connsiteX142" fmla="*/ 1422646 w 4147961"/>
                <a:gd name="connsiteY142" fmla="*/ 2020684 h 8346397"/>
                <a:gd name="connsiteX143" fmla="*/ 1391690 w 4147961"/>
                <a:gd name="connsiteY143" fmla="*/ 2082597 h 8346397"/>
                <a:gd name="connsiteX144" fmla="*/ 1260721 w 4147961"/>
                <a:gd name="connsiteY144" fmla="*/ 2056403 h 8346397"/>
                <a:gd name="connsiteX145" fmla="*/ 1139277 w 4147961"/>
                <a:gd name="connsiteY145" fmla="*/ 2056402 h 8346397"/>
                <a:gd name="connsiteX146" fmla="*/ 1072602 w 4147961"/>
                <a:gd name="connsiteY146" fmla="*/ 2084978 h 8346397"/>
                <a:gd name="connsiteX147" fmla="*/ 1065458 w 4147961"/>
                <a:gd name="connsiteY147" fmla="*/ 2184990 h 8346397"/>
                <a:gd name="connsiteX148" fmla="*/ 977352 w 4147961"/>
                <a:gd name="connsiteY148" fmla="*/ 2273097 h 8346397"/>
                <a:gd name="connsiteX149" fmla="*/ 1120227 w 4147961"/>
                <a:gd name="connsiteY149" fmla="*/ 2335009 h 8346397"/>
                <a:gd name="connsiteX150" fmla="*/ 1170234 w 4147961"/>
                <a:gd name="connsiteY150" fmla="*/ 2370727 h 8346397"/>
                <a:gd name="connsiteX151" fmla="*/ 1222621 w 4147961"/>
                <a:gd name="connsiteY151" fmla="*/ 2387397 h 8346397"/>
                <a:gd name="connsiteX152" fmla="*/ 1272627 w 4147961"/>
                <a:gd name="connsiteY152" fmla="*/ 2437403 h 8346397"/>
                <a:gd name="connsiteX153" fmla="*/ 1329777 w 4147961"/>
                <a:gd name="connsiteY153" fmla="*/ 2458834 h 8346397"/>
                <a:gd name="connsiteX154" fmla="*/ 1422646 w 4147961"/>
                <a:gd name="connsiteY154" fmla="*/ 2535034 h 8346397"/>
                <a:gd name="connsiteX155" fmla="*/ 1508371 w 4147961"/>
                <a:gd name="connsiteY155" fmla="*/ 2568373 h 8346397"/>
                <a:gd name="connsiteX156" fmla="*/ 1641721 w 4147961"/>
                <a:gd name="connsiteY156" fmla="*/ 2716009 h 8346397"/>
                <a:gd name="connsiteX157" fmla="*/ 1725065 w 4147961"/>
                <a:gd name="connsiteY157" fmla="*/ 2870790 h 8346397"/>
                <a:gd name="connsiteX158" fmla="*/ 1850477 w 4147961"/>
                <a:gd name="connsiteY158" fmla="*/ 2931907 h 8346397"/>
                <a:gd name="connsiteX159" fmla="*/ 1896514 w 4147961"/>
                <a:gd name="connsiteY159" fmla="*/ 2977947 h 8346397"/>
                <a:gd name="connsiteX160" fmla="*/ 1927471 w 4147961"/>
                <a:gd name="connsiteY160" fmla="*/ 3082722 h 8346397"/>
                <a:gd name="connsiteX161" fmla="*/ 1989383 w 4147961"/>
                <a:gd name="connsiteY161" fmla="*/ 3185115 h 8346397"/>
                <a:gd name="connsiteX162" fmla="*/ 2051296 w 4147961"/>
                <a:gd name="connsiteY162" fmla="*/ 3223215 h 8346397"/>
                <a:gd name="connsiteX163" fmla="*/ 2182265 w 4147961"/>
                <a:gd name="connsiteY163" fmla="*/ 3370853 h 8346397"/>
                <a:gd name="connsiteX164" fmla="*/ 2325139 w 4147961"/>
                <a:gd name="connsiteY164" fmla="*/ 3447053 h 8346397"/>
                <a:gd name="connsiteX165" fmla="*/ 2384671 w 4147961"/>
                <a:gd name="connsiteY165" fmla="*/ 3532778 h 8346397"/>
                <a:gd name="connsiteX166" fmla="*/ 2432296 w 4147961"/>
                <a:gd name="connsiteY166" fmla="*/ 3599453 h 8346397"/>
                <a:gd name="connsiteX167" fmla="*/ 2479921 w 4147961"/>
                <a:gd name="connsiteY167" fmla="*/ 3589929 h 8346397"/>
                <a:gd name="connsiteX168" fmla="*/ 2484683 w 4147961"/>
                <a:gd name="connsiteY168" fmla="*/ 3742328 h 8346397"/>
                <a:gd name="connsiteX169" fmla="*/ 2537071 w 4147961"/>
                <a:gd name="connsiteY169" fmla="*/ 3835197 h 8346397"/>
                <a:gd name="connsiteX170" fmla="*/ 2529927 w 4147961"/>
                <a:gd name="connsiteY170" fmla="*/ 3873297 h 8346397"/>
                <a:gd name="connsiteX171" fmla="*/ 2598983 w 4147961"/>
                <a:gd name="connsiteY171" fmla="*/ 3909015 h 8346397"/>
                <a:gd name="connsiteX172" fmla="*/ 2656133 w 4147961"/>
                <a:gd name="connsiteY172" fmla="*/ 3854247 h 8346397"/>
                <a:gd name="connsiteX173" fmla="*/ 2689471 w 4147961"/>
                <a:gd name="connsiteY173" fmla="*/ 3937590 h 8346397"/>
                <a:gd name="connsiteX174" fmla="*/ 2734715 w 4147961"/>
                <a:gd name="connsiteY174" fmla="*/ 3982834 h 8346397"/>
                <a:gd name="connsiteX175" fmla="*/ 2808533 w 4147961"/>
                <a:gd name="connsiteY175" fmla="*/ 4006647 h 8346397"/>
                <a:gd name="connsiteX176" fmla="*/ 2860921 w 4147961"/>
                <a:gd name="connsiteY176" fmla="*/ 4075703 h 8346397"/>
                <a:gd name="connsiteX177" fmla="*/ 2946646 w 4147961"/>
                <a:gd name="connsiteY177" fmla="*/ 4130472 h 8346397"/>
                <a:gd name="connsiteX178" fmla="*/ 2999033 w 4147961"/>
                <a:gd name="connsiteY178" fmla="*/ 4163809 h 8346397"/>
                <a:gd name="connsiteX179" fmla="*/ 2870446 w 4147961"/>
                <a:gd name="connsiteY179" fmla="*/ 4256678 h 8346397"/>
                <a:gd name="connsiteX180" fmla="*/ 2868064 w 4147961"/>
                <a:gd name="connsiteY180" fmla="*/ 4311446 h 8346397"/>
                <a:gd name="connsiteX181" fmla="*/ 2970458 w 4147961"/>
                <a:gd name="connsiteY181" fmla="*/ 4428128 h 8346397"/>
                <a:gd name="connsiteX182" fmla="*/ 3065708 w 4147961"/>
                <a:gd name="connsiteY182" fmla="*/ 4490040 h 8346397"/>
                <a:gd name="connsiteX183" fmla="*/ 3096665 w 4147961"/>
                <a:gd name="connsiteY183" fmla="*/ 4528140 h 8346397"/>
                <a:gd name="connsiteX184" fmla="*/ 3082377 w 4147961"/>
                <a:gd name="connsiteY184" fmla="*/ 4609103 h 8346397"/>
                <a:gd name="connsiteX185" fmla="*/ 3077615 w 4147961"/>
                <a:gd name="connsiteY185" fmla="*/ 4692447 h 8346397"/>
                <a:gd name="connsiteX186" fmla="*/ 3034752 w 4147961"/>
                <a:gd name="connsiteY186" fmla="*/ 4701972 h 8346397"/>
                <a:gd name="connsiteX187" fmla="*/ 3008558 w 4147961"/>
                <a:gd name="connsiteY187" fmla="*/ 4718640 h 8346397"/>
                <a:gd name="connsiteX188" fmla="*/ 3053802 w 4147961"/>
                <a:gd name="connsiteY188" fmla="*/ 4795632 h 8346397"/>
                <a:gd name="connsiteX189" fmla="*/ 3037133 w 4147961"/>
                <a:gd name="connsiteY189" fmla="*/ 4868659 h 8346397"/>
                <a:gd name="connsiteX190" fmla="*/ 3020465 w 4147961"/>
                <a:gd name="connsiteY190" fmla="*/ 5004390 h 8346397"/>
                <a:gd name="connsiteX191" fmla="*/ 2982365 w 4147961"/>
                <a:gd name="connsiteY191" fmla="*/ 5044872 h 8346397"/>
                <a:gd name="connsiteX192" fmla="*/ 2965696 w 4147961"/>
                <a:gd name="connsiteY192" fmla="*/ 5166315 h 8346397"/>
                <a:gd name="connsiteX193" fmla="*/ 2937121 w 4147961"/>
                <a:gd name="connsiteY193" fmla="*/ 5285378 h 8346397"/>
                <a:gd name="connsiteX194" fmla="*/ 2989508 w 4147961"/>
                <a:gd name="connsiteY194" fmla="*/ 5302047 h 8346397"/>
                <a:gd name="connsiteX195" fmla="*/ 2987127 w 4147961"/>
                <a:gd name="connsiteY195" fmla="*/ 5347290 h 8346397"/>
                <a:gd name="connsiteX196" fmla="*/ 2984746 w 4147961"/>
                <a:gd name="connsiteY196" fmla="*/ 5402059 h 8346397"/>
                <a:gd name="connsiteX197" fmla="*/ 3041896 w 4147961"/>
                <a:gd name="connsiteY197" fmla="*/ 5471115 h 8346397"/>
                <a:gd name="connsiteX198" fmla="*/ 3089521 w 4147961"/>
                <a:gd name="connsiteY198" fmla="*/ 5597322 h 8346397"/>
                <a:gd name="connsiteX199" fmla="*/ 2996652 w 4147961"/>
                <a:gd name="connsiteY199" fmla="*/ 5887834 h 8346397"/>
                <a:gd name="connsiteX200" fmla="*/ 3018083 w 4147961"/>
                <a:gd name="connsiteY200" fmla="*/ 5942603 h 8346397"/>
                <a:gd name="connsiteX201" fmla="*/ 3044277 w 4147961"/>
                <a:gd name="connsiteY201" fmla="*/ 5994990 h 8346397"/>
                <a:gd name="connsiteX202" fmla="*/ 3049040 w 4147961"/>
                <a:gd name="connsiteY202" fmla="*/ 6099765 h 8346397"/>
                <a:gd name="connsiteX203" fmla="*/ 3028402 w 4147961"/>
                <a:gd name="connsiteY203" fmla="*/ 6195807 h 8346397"/>
                <a:gd name="connsiteX204" fmla="*/ 2956170 w 4147961"/>
                <a:gd name="connsiteY204" fmla="*/ 6259310 h 8346397"/>
                <a:gd name="connsiteX205" fmla="*/ 2920452 w 4147961"/>
                <a:gd name="connsiteY205" fmla="*/ 6240259 h 8346397"/>
                <a:gd name="connsiteX206" fmla="*/ 2849015 w 4147961"/>
                <a:gd name="connsiteY206" fmla="*/ 6252165 h 8346397"/>
                <a:gd name="connsiteX207" fmla="*/ 2713283 w 4147961"/>
                <a:gd name="connsiteY207" fmla="*/ 6364084 h 8346397"/>
                <a:gd name="connsiteX208" fmla="*/ 2606127 w 4147961"/>
                <a:gd name="connsiteY208" fmla="*/ 6349797 h 8346397"/>
                <a:gd name="connsiteX209" fmla="*/ 2575171 w 4147961"/>
                <a:gd name="connsiteY209" fmla="*/ 6378372 h 8346397"/>
                <a:gd name="connsiteX210" fmla="*/ 2508495 w 4147961"/>
                <a:gd name="connsiteY210" fmla="*/ 6423614 h 8346397"/>
                <a:gd name="connsiteX211" fmla="*/ 2391815 w 4147961"/>
                <a:gd name="connsiteY211" fmla="*/ 6411709 h 8346397"/>
                <a:gd name="connsiteX212" fmla="*/ 2368002 w 4147961"/>
                <a:gd name="connsiteY212" fmla="*/ 6528390 h 8346397"/>
                <a:gd name="connsiteX213" fmla="*/ 2363240 w 4147961"/>
                <a:gd name="connsiteY213" fmla="*/ 6564109 h 8346397"/>
                <a:gd name="connsiteX214" fmla="*/ 2339428 w 4147961"/>
                <a:gd name="connsiteY214" fmla="*/ 6583159 h 8346397"/>
                <a:gd name="connsiteX215" fmla="*/ 2141783 w 4147961"/>
                <a:gd name="connsiteY215" fmla="*/ 6535534 h 8346397"/>
                <a:gd name="connsiteX216" fmla="*/ 2103683 w 4147961"/>
                <a:gd name="connsiteY216" fmla="*/ 6587922 h 8346397"/>
                <a:gd name="connsiteX217" fmla="*/ 2072727 w 4147961"/>
                <a:gd name="connsiteY217" fmla="*/ 6683172 h 8346397"/>
                <a:gd name="connsiteX218" fmla="*/ 2039389 w 4147961"/>
                <a:gd name="connsiteY218" fmla="*/ 6747465 h 8346397"/>
                <a:gd name="connsiteX219" fmla="*/ 2051296 w 4147961"/>
                <a:gd name="connsiteY219" fmla="*/ 6809378 h 8346397"/>
                <a:gd name="connsiteX220" fmla="*/ 2184646 w 4147961"/>
                <a:gd name="connsiteY220" fmla="*/ 6921297 h 8346397"/>
                <a:gd name="connsiteX221" fmla="*/ 2253702 w 4147961"/>
                <a:gd name="connsiteY221" fmla="*/ 6954634 h 8346397"/>
                <a:gd name="connsiteX222" fmla="*/ 2237033 w 4147961"/>
                <a:gd name="connsiteY222" fmla="*/ 6978447 h 8346397"/>
                <a:gd name="connsiteX223" fmla="*/ 2201315 w 4147961"/>
                <a:gd name="connsiteY223" fmla="*/ 6997497 h 8346397"/>
                <a:gd name="connsiteX224" fmla="*/ 2234652 w 4147961"/>
                <a:gd name="connsiteY224" fmla="*/ 7073697 h 8346397"/>
                <a:gd name="connsiteX225" fmla="*/ 2203696 w 4147961"/>
                <a:gd name="connsiteY225" fmla="*/ 7095128 h 8346397"/>
                <a:gd name="connsiteX226" fmla="*/ 2098921 w 4147961"/>
                <a:gd name="connsiteY226" fmla="*/ 7033215 h 8346397"/>
                <a:gd name="connsiteX227" fmla="*/ 2056058 w 4147961"/>
                <a:gd name="connsiteY227" fmla="*/ 7059409 h 8346397"/>
                <a:gd name="connsiteX228" fmla="*/ 1996527 w 4147961"/>
                <a:gd name="connsiteY228" fmla="*/ 6957015 h 8346397"/>
                <a:gd name="connsiteX229" fmla="*/ 1879846 w 4147961"/>
                <a:gd name="connsiteY229" fmla="*/ 6983209 h 8346397"/>
                <a:gd name="connsiteX230" fmla="*/ 1815552 w 4147961"/>
                <a:gd name="connsiteY230" fmla="*/ 6987972 h 8346397"/>
                <a:gd name="connsiteX231" fmla="*/ 1765546 w 4147961"/>
                <a:gd name="connsiteY231" fmla="*/ 6983210 h 8346397"/>
                <a:gd name="connsiteX232" fmla="*/ 1708396 w 4147961"/>
                <a:gd name="connsiteY232" fmla="*/ 7028453 h 8346397"/>
                <a:gd name="connsiteX233" fmla="*/ 1529802 w 4147961"/>
                <a:gd name="connsiteY233" fmla="*/ 6987972 h 8346397"/>
                <a:gd name="connsiteX234" fmla="*/ 1553614 w 4147961"/>
                <a:gd name="connsiteY234" fmla="*/ 7114178 h 8346397"/>
                <a:gd name="connsiteX235" fmla="*/ 1477415 w 4147961"/>
                <a:gd name="connsiteY235" fmla="*/ 7159422 h 8346397"/>
                <a:gd name="connsiteX236" fmla="*/ 1415502 w 4147961"/>
                <a:gd name="connsiteY236" fmla="*/ 7226096 h 8346397"/>
                <a:gd name="connsiteX237" fmla="*/ 1265483 w 4147961"/>
                <a:gd name="connsiteY237" fmla="*/ 7218953 h 8346397"/>
                <a:gd name="connsiteX238" fmla="*/ 1213096 w 4147961"/>
                <a:gd name="connsiteY238" fmla="*/ 7328490 h 8346397"/>
                <a:gd name="connsiteX0" fmla="*/ 1244052 w 4179670"/>
                <a:gd name="connsiteY0" fmla="*/ 7386434 h 8346397"/>
                <a:gd name="connsiteX1" fmla="*/ 1561552 w 4179670"/>
                <a:gd name="connsiteY1" fmla="*/ 8332582 h 8346397"/>
                <a:gd name="connsiteX2" fmla="*/ 2679152 w 4179670"/>
                <a:gd name="connsiteY2" fmla="*/ 7418182 h 8346397"/>
                <a:gd name="connsiteX3" fmla="*/ 4076152 w 4179670"/>
                <a:gd name="connsiteY3" fmla="*/ 6491082 h 8346397"/>
                <a:gd name="connsiteX4" fmla="*/ 4072978 w 4179670"/>
                <a:gd name="connsiteY4" fmla="*/ 5335382 h 8346397"/>
                <a:gd name="connsiteX5" fmla="*/ 3990428 w 4179670"/>
                <a:gd name="connsiteY5" fmla="*/ 5034550 h 8346397"/>
                <a:gd name="connsiteX6" fmla="*/ 3922959 w 4179670"/>
                <a:gd name="connsiteY6" fmla="*/ 4816270 h 8346397"/>
                <a:gd name="connsiteX7" fmla="*/ 3887241 w 4179670"/>
                <a:gd name="connsiteY7" fmla="*/ 4682920 h 8346397"/>
                <a:gd name="connsiteX8" fmla="*/ 3851522 w 4179670"/>
                <a:gd name="connsiteY8" fmla="*/ 4642438 h 8346397"/>
                <a:gd name="connsiteX9" fmla="*/ 3887241 w 4179670"/>
                <a:gd name="connsiteY9" fmla="*/ 4578145 h 8346397"/>
                <a:gd name="connsiteX10" fmla="*/ 3839615 w 4179670"/>
                <a:gd name="connsiteY10" fmla="*/ 4499563 h 8346397"/>
                <a:gd name="connsiteX11" fmla="*/ 3780084 w 4179670"/>
                <a:gd name="connsiteY11" fmla="*/ 4492420 h 8346397"/>
                <a:gd name="connsiteX12" fmla="*/ 3732459 w 4179670"/>
                <a:gd name="connsiteY12" fmla="*/ 4449557 h 8346397"/>
                <a:gd name="connsiteX13" fmla="*/ 3687216 w 4179670"/>
                <a:gd name="connsiteY13" fmla="*/ 4466226 h 8346397"/>
                <a:gd name="connsiteX14" fmla="*/ 3668166 w 4179670"/>
                <a:gd name="connsiteY14" fmla="*/ 4368595 h 8346397"/>
                <a:gd name="connsiteX15" fmla="*/ 3501478 w 4179670"/>
                <a:gd name="connsiteY15" fmla="*/ 4166188 h 8346397"/>
                <a:gd name="connsiteX16" fmla="*/ 3496716 w 4179670"/>
                <a:gd name="connsiteY16" fmla="*/ 4139995 h 8346397"/>
                <a:gd name="connsiteX17" fmla="*/ 3494334 w 4179670"/>
                <a:gd name="connsiteY17" fmla="*/ 4113801 h 8346397"/>
                <a:gd name="connsiteX18" fmla="*/ 3544341 w 4179670"/>
                <a:gd name="connsiteY18" fmla="*/ 4101895 h 8346397"/>
                <a:gd name="connsiteX19" fmla="*/ 3553866 w 4179670"/>
                <a:gd name="connsiteY19" fmla="*/ 4075701 h 8346397"/>
                <a:gd name="connsiteX20" fmla="*/ 3515766 w 4179670"/>
                <a:gd name="connsiteY20" fmla="*/ 4056651 h 8346397"/>
                <a:gd name="connsiteX21" fmla="*/ 3465759 w 4179670"/>
                <a:gd name="connsiteY21" fmla="*/ 4049507 h 8346397"/>
                <a:gd name="connsiteX22" fmla="*/ 3432422 w 4179670"/>
                <a:gd name="connsiteY22" fmla="*/ 4109038 h 8346397"/>
                <a:gd name="connsiteX23" fmla="*/ 3413372 w 4179670"/>
                <a:gd name="connsiteY23" fmla="*/ 4082845 h 8346397"/>
                <a:gd name="connsiteX24" fmla="*/ 3415752 w 4179670"/>
                <a:gd name="connsiteY24" fmla="*/ 4042363 h 8346397"/>
                <a:gd name="connsiteX25" fmla="*/ 3349078 w 4179670"/>
                <a:gd name="connsiteY25" fmla="*/ 4018551 h 8346397"/>
                <a:gd name="connsiteX26" fmla="*/ 3382416 w 4179670"/>
                <a:gd name="connsiteY26" fmla="*/ 3985213 h 8346397"/>
                <a:gd name="connsiteX27" fmla="*/ 3346697 w 4179670"/>
                <a:gd name="connsiteY27" fmla="*/ 3961401 h 8346397"/>
                <a:gd name="connsiteX28" fmla="*/ 3291928 w 4179670"/>
                <a:gd name="connsiteY28" fmla="*/ 3959020 h 8346397"/>
                <a:gd name="connsiteX29" fmla="*/ 3263352 w 4179670"/>
                <a:gd name="connsiteY29" fmla="*/ 3978070 h 8346397"/>
                <a:gd name="connsiteX30" fmla="*/ 3215727 w 4179670"/>
                <a:gd name="connsiteY30" fmla="*/ 3963782 h 8346397"/>
                <a:gd name="connsiteX31" fmla="*/ 3227633 w 4179670"/>
                <a:gd name="connsiteY31" fmla="*/ 3937588 h 8346397"/>
                <a:gd name="connsiteX32" fmla="*/ 3275259 w 4179670"/>
                <a:gd name="connsiteY32" fmla="*/ 3913776 h 8346397"/>
                <a:gd name="connsiteX33" fmla="*/ 3127621 w 4179670"/>
                <a:gd name="connsiteY33" fmla="*/ 3851863 h 8346397"/>
                <a:gd name="connsiteX34" fmla="*/ 2996652 w 4179670"/>
                <a:gd name="connsiteY34" fmla="*/ 3739945 h 8346397"/>
                <a:gd name="connsiteX35" fmla="*/ 2591839 w 4179670"/>
                <a:gd name="connsiteY35" fmla="*/ 3354183 h 8346397"/>
                <a:gd name="connsiteX36" fmla="*/ 2468015 w 4179670"/>
                <a:gd name="connsiteY36" fmla="*/ 3049382 h 8346397"/>
                <a:gd name="connsiteX37" fmla="*/ 2432296 w 4179670"/>
                <a:gd name="connsiteY37" fmla="*/ 2961276 h 8346397"/>
                <a:gd name="connsiteX38" fmla="*/ 2387052 w 4179670"/>
                <a:gd name="connsiteY38" fmla="*/ 2954132 h 8346397"/>
                <a:gd name="connsiteX39" fmla="*/ 2365621 w 4179670"/>
                <a:gd name="connsiteY39" fmla="*/ 2958895 h 8346397"/>
                <a:gd name="connsiteX40" fmla="*/ 2315615 w 4179670"/>
                <a:gd name="connsiteY40" fmla="*/ 2896982 h 8346397"/>
                <a:gd name="connsiteX41" fmla="*/ 2234652 w 4179670"/>
                <a:gd name="connsiteY41" fmla="*/ 2880313 h 8346397"/>
                <a:gd name="connsiteX42" fmla="*/ 2182265 w 4179670"/>
                <a:gd name="connsiteY42" fmla="*/ 2811257 h 8346397"/>
                <a:gd name="connsiteX43" fmla="*/ 2115590 w 4179670"/>
                <a:gd name="connsiteY43" fmla="*/ 2727913 h 8346397"/>
                <a:gd name="connsiteX44" fmla="*/ 2091777 w 4179670"/>
                <a:gd name="connsiteY44" fmla="*/ 2670763 h 8346397"/>
                <a:gd name="connsiteX45" fmla="*/ 2006845 w 4179670"/>
                <a:gd name="connsiteY45" fmla="*/ 2527095 h 8346397"/>
                <a:gd name="connsiteX46" fmla="*/ 1953665 w 4179670"/>
                <a:gd name="connsiteY46" fmla="*/ 2451688 h 8346397"/>
                <a:gd name="connsiteX47" fmla="*/ 2006052 w 4179670"/>
                <a:gd name="connsiteY47" fmla="*/ 2337388 h 8346397"/>
                <a:gd name="connsiteX48" fmla="*/ 2072727 w 4179670"/>
                <a:gd name="connsiteY48" fmla="*/ 2256426 h 8346397"/>
                <a:gd name="connsiteX49" fmla="*/ 2056058 w 4179670"/>
                <a:gd name="connsiteY49" fmla="*/ 2223088 h 8346397"/>
                <a:gd name="connsiteX50" fmla="*/ 2067965 w 4179670"/>
                <a:gd name="connsiteY50" fmla="*/ 2130220 h 8346397"/>
                <a:gd name="connsiteX51" fmla="*/ 2137021 w 4179670"/>
                <a:gd name="connsiteY51" fmla="*/ 1992107 h 8346397"/>
                <a:gd name="connsiteX52" fmla="*/ 2165596 w 4179670"/>
                <a:gd name="connsiteY52" fmla="*/ 1944482 h 8346397"/>
                <a:gd name="connsiteX53" fmla="*/ 2203696 w 4179670"/>
                <a:gd name="connsiteY53" fmla="*/ 1937338 h 8346397"/>
                <a:gd name="connsiteX54" fmla="*/ 2198933 w 4179670"/>
                <a:gd name="connsiteY54" fmla="*/ 1906382 h 8346397"/>
                <a:gd name="connsiteX55" fmla="*/ 2406102 w 4179670"/>
                <a:gd name="connsiteY55" fmla="*/ 1782557 h 8346397"/>
                <a:gd name="connsiteX56" fmla="*/ 2494208 w 4179670"/>
                <a:gd name="connsiteY56" fmla="*/ 1715882 h 8346397"/>
                <a:gd name="connsiteX57" fmla="*/ 2513258 w 4179670"/>
                <a:gd name="connsiteY57" fmla="*/ 1630157 h 8346397"/>
                <a:gd name="connsiteX58" fmla="*/ 2522784 w 4179670"/>
                <a:gd name="connsiteY58" fmla="*/ 1584913 h 8346397"/>
                <a:gd name="connsiteX59" fmla="*/ 2577552 w 4179670"/>
                <a:gd name="connsiteY59" fmla="*/ 1527763 h 8346397"/>
                <a:gd name="connsiteX60" fmla="*/ 2606127 w 4179670"/>
                <a:gd name="connsiteY60" fmla="*/ 1499188 h 8346397"/>
                <a:gd name="connsiteX61" fmla="*/ 2634702 w 4179670"/>
                <a:gd name="connsiteY61" fmla="*/ 1492045 h 8346397"/>
                <a:gd name="connsiteX62" fmla="*/ 2672802 w 4179670"/>
                <a:gd name="connsiteY62" fmla="*/ 1368220 h 8346397"/>
                <a:gd name="connsiteX63" fmla="*/ 2806153 w 4179670"/>
                <a:gd name="connsiteY63" fmla="*/ 1334883 h 8346397"/>
                <a:gd name="connsiteX64" fmla="*/ 2944265 w 4179670"/>
                <a:gd name="connsiteY64" fmla="*/ 1325357 h 8346397"/>
                <a:gd name="connsiteX65" fmla="*/ 2968077 w 4179670"/>
                <a:gd name="connsiteY65" fmla="*/ 1206295 h 8346397"/>
                <a:gd name="connsiteX66" fmla="*/ 3049040 w 4179670"/>
                <a:gd name="connsiteY66" fmla="*/ 1169783 h 8346397"/>
                <a:gd name="connsiteX67" fmla="*/ 3153814 w 4179670"/>
                <a:gd name="connsiteY67" fmla="*/ 1125332 h 8346397"/>
                <a:gd name="connsiteX68" fmla="*/ 3225252 w 4179670"/>
                <a:gd name="connsiteY68" fmla="*/ 1049132 h 8346397"/>
                <a:gd name="connsiteX69" fmla="*/ 3310977 w 4179670"/>
                <a:gd name="connsiteY69" fmla="*/ 996745 h 8346397"/>
                <a:gd name="connsiteX70" fmla="*/ 3056977 w 4179670"/>
                <a:gd name="connsiteY70" fmla="*/ 982457 h 8346397"/>
                <a:gd name="connsiteX71" fmla="*/ 2958552 w 4179670"/>
                <a:gd name="connsiteY71" fmla="*/ 976107 h 8346397"/>
                <a:gd name="connsiteX72" fmla="*/ 2926802 w 4179670"/>
                <a:gd name="connsiteY72" fmla="*/ 906257 h 8346397"/>
                <a:gd name="connsiteX73" fmla="*/ 2866477 w 4179670"/>
                <a:gd name="connsiteY73" fmla="*/ 893559 h 8346397"/>
                <a:gd name="connsiteX74" fmla="*/ 2799802 w 4179670"/>
                <a:gd name="connsiteY74" fmla="*/ 874507 h 8346397"/>
                <a:gd name="connsiteX75" fmla="*/ 2761702 w 4179670"/>
                <a:gd name="connsiteY75" fmla="*/ 807832 h 8346397"/>
                <a:gd name="connsiteX76" fmla="*/ 2609302 w 4179670"/>
                <a:gd name="connsiteY76" fmla="*/ 760207 h 8346397"/>
                <a:gd name="connsiteX77" fmla="*/ 2580727 w 4179670"/>
                <a:gd name="connsiteY77" fmla="*/ 604632 h 8346397"/>
                <a:gd name="connsiteX78" fmla="*/ 2526752 w 4179670"/>
                <a:gd name="connsiteY78" fmla="*/ 531609 h 8346397"/>
                <a:gd name="connsiteX79" fmla="*/ 2596602 w 4179670"/>
                <a:gd name="connsiteY79" fmla="*/ 407782 h 8346397"/>
                <a:gd name="connsiteX80" fmla="*/ 2629939 w 4179670"/>
                <a:gd name="connsiteY80" fmla="*/ 310947 h 8346397"/>
                <a:gd name="connsiteX81" fmla="*/ 2517227 w 4179670"/>
                <a:gd name="connsiteY81" fmla="*/ 239507 h 8346397"/>
                <a:gd name="connsiteX82" fmla="*/ 2402927 w 4179670"/>
                <a:gd name="connsiteY82" fmla="*/ 271257 h 8346397"/>
                <a:gd name="connsiteX83" fmla="*/ 2275927 w 4179670"/>
                <a:gd name="connsiteY83" fmla="*/ 198232 h 8346397"/>
                <a:gd name="connsiteX84" fmla="*/ 2133052 w 4179670"/>
                <a:gd name="connsiteY84" fmla="*/ 233157 h 8346397"/>
                <a:gd name="connsiteX85" fmla="*/ 1913977 w 4179670"/>
                <a:gd name="connsiteY85" fmla="*/ 36309 h 8346397"/>
                <a:gd name="connsiteX86" fmla="*/ 1777452 w 4179670"/>
                <a:gd name="connsiteY86" fmla="*/ 13289 h 8346397"/>
                <a:gd name="connsiteX87" fmla="*/ 1703633 w 4179670"/>
                <a:gd name="connsiteY87" fmla="*/ 41864 h 8346397"/>
                <a:gd name="connsiteX88" fmla="*/ 1615527 w 4179670"/>
                <a:gd name="connsiteY88" fmla="*/ 75203 h 8346397"/>
                <a:gd name="connsiteX89" fmla="*/ 1515515 w 4179670"/>
                <a:gd name="connsiteY89" fmla="*/ 129971 h 8346397"/>
                <a:gd name="connsiteX90" fmla="*/ 1525040 w 4179670"/>
                <a:gd name="connsiteY90" fmla="*/ 194264 h 8346397"/>
                <a:gd name="connsiteX91" fmla="*/ 1505990 w 4179670"/>
                <a:gd name="connsiteY91" fmla="*/ 251415 h 8346397"/>
                <a:gd name="connsiteX92" fmla="*/ 1413121 w 4179670"/>
                <a:gd name="connsiteY92" fmla="*/ 270464 h 8346397"/>
                <a:gd name="connsiteX93" fmla="*/ 1339302 w 4179670"/>
                <a:gd name="connsiteY93" fmla="*/ 306184 h 8346397"/>
                <a:gd name="connsiteX94" fmla="*/ 1260721 w 4179670"/>
                <a:gd name="connsiteY94" fmla="*/ 346665 h 8346397"/>
                <a:gd name="connsiteX95" fmla="*/ 1191665 w 4179670"/>
                <a:gd name="connsiteY95" fmla="*/ 272847 h 8346397"/>
                <a:gd name="connsiteX96" fmla="*/ 1082127 w 4179670"/>
                <a:gd name="connsiteY96" fmla="*/ 353809 h 8346397"/>
                <a:gd name="connsiteX97" fmla="*/ 1020215 w 4179670"/>
                <a:gd name="connsiteY97" fmla="*/ 420484 h 8346397"/>
                <a:gd name="connsiteX98" fmla="*/ 858290 w 4179670"/>
                <a:gd name="connsiteY98" fmla="*/ 301422 h 8346397"/>
                <a:gd name="connsiteX99" fmla="*/ 796377 w 4179670"/>
                <a:gd name="connsiteY99" fmla="*/ 406196 h 8346397"/>
                <a:gd name="connsiteX100" fmla="*/ 755896 w 4179670"/>
                <a:gd name="connsiteY100" fmla="*/ 341903 h 8346397"/>
                <a:gd name="connsiteX101" fmla="*/ 689221 w 4179670"/>
                <a:gd name="connsiteY101" fmla="*/ 270465 h 8346397"/>
                <a:gd name="connsiteX102" fmla="*/ 667790 w 4179670"/>
                <a:gd name="connsiteY102" fmla="*/ 313328 h 8346397"/>
                <a:gd name="connsiteX103" fmla="*/ 620165 w 4179670"/>
                <a:gd name="connsiteY103" fmla="*/ 382384 h 8346397"/>
                <a:gd name="connsiteX104" fmla="*/ 589208 w 4179670"/>
                <a:gd name="connsiteY104" fmla="*/ 396672 h 8346397"/>
                <a:gd name="connsiteX105" fmla="*/ 498721 w 4179670"/>
                <a:gd name="connsiteY105" fmla="*/ 482397 h 8346397"/>
                <a:gd name="connsiteX106" fmla="*/ 396327 w 4179670"/>
                <a:gd name="connsiteY106" fmla="*/ 380003 h 8346397"/>
                <a:gd name="connsiteX107" fmla="*/ 243927 w 4179670"/>
                <a:gd name="connsiteY107" fmla="*/ 294278 h 8346397"/>
                <a:gd name="connsiteX108" fmla="*/ 174871 w 4179670"/>
                <a:gd name="connsiteY108" fmla="*/ 327615 h 8346397"/>
                <a:gd name="connsiteX109" fmla="*/ 127246 w 4179670"/>
                <a:gd name="connsiteY109" fmla="*/ 410959 h 8346397"/>
                <a:gd name="connsiteX110" fmla="*/ 43902 w 4179670"/>
                <a:gd name="connsiteY110" fmla="*/ 472872 h 8346397"/>
                <a:gd name="connsiteX111" fmla="*/ 8183 w 4179670"/>
                <a:gd name="connsiteY111" fmla="*/ 484778 h 8346397"/>
                <a:gd name="connsiteX112" fmla="*/ 198683 w 4179670"/>
                <a:gd name="connsiteY112" fmla="*/ 689565 h 8346397"/>
                <a:gd name="connsiteX113" fmla="*/ 265359 w 4179670"/>
                <a:gd name="connsiteY113" fmla="*/ 706234 h 8346397"/>
                <a:gd name="connsiteX114" fmla="*/ 298697 w 4179670"/>
                <a:gd name="connsiteY114" fmla="*/ 730047 h 8346397"/>
                <a:gd name="connsiteX115" fmla="*/ 296315 w 4179670"/>
                <a:gd name="connsiteY115" fmla="*/ 901496 h 8346397"/>
                <a:gd name="connsiteX116" fmla="*/ 362990 w 4179670"/>
                <a:gd name="connsiteY116" fmla="*/ 906259 h 8346397"/>
                <a:gd name="connsiteX117" fmla="*/ 401090 w 4179670"/>
                <a:gd name="connsiteY117" fmla="*/ 856253 h 8346397"/>
                <a:gd name="connsiteX118" fmla="*/ 482052 w 4179670"/>
                <a:gd name="connsiteY118" fmla="*/ 894353 h 8346397"/>
                <a:gd name="connsiteX119" fmla="*/ 420140 w 4179670"/>
                <a:gd name="connsiteY119" fmla="*/ 1039609 h 8346397"/>
                <a:gd name="connsiteX120" fmla="*/ 434427 w 4179670"/>
                <a:gd name="connsiteY120" fmla="*/ 1087234 h 8346397"/>
                <a:gd name="connsiteX121" fmla="*/ 379658 w 4179670"/>
                <a:gd name="connsiteY121" fmla="*/ 1139622 h 8346397"/>
                <a:gd name="connsiteX122" fmla="*/ 415377 w 4179670"/>
                <a:gd name="connsiteY122" fmla="*/ 1168196 h 8346397"/>
                <a:gd name="connsiteX123" fmla="*/ 486815 w 4179670"/>
                <a:gd name="connsiteY123" fmla="*/ 1256303 h 8346397"/>
                <a:gd name="connsiteX124" fmla="*/ 527296 w 4179670"/>
                <a:gd name="connsiteY124" fmla="*/ 1344409 h 8346397"/>
                <a:gd name="connsiteX125" fmla="*/ 636833 w 4179670"/>
                <a:gd name="connsiteY125" fmla="*/ 1396797 h 8346397"/>
                <a:gd name="connsiteX126" fmla="*/ 746371 w 4179670"/>
                <a:gd name="connsiteY126" fmla="*/ 1420609 h 8346397"/>
                <a:gd name="connsiteX127" fmla="*/ 829715 w 4179670"/>
                <a:gd name="connsiteY127" fmla="*/ 1468234 h 8346397"/>
                <a:gd name="connsiteX128" fmla="*/ 913058 w 4179670"/>
                <a:gd name="connsiteY128" fmla="*/ 1442040 h 8346397"/>
                <a:gd name="connsiteX129" fmla="*/ 994021 w 4179670"/>
                <a:gd name="connsiteY129" fmla="*/ 1368222 h 8346397"/>
                <a:gd name="connsiteX130" fmla="*/ 1103558 w 4179670"/>
                <a:gd name="connsiteY130" fmla="*/ 1351553 h 8346397"/>
                <a:gd name="connsiteX131" fmla="*/ 1170233 w 4179670"/>
                <a:gd name="connsiteY131" fmla="*/ 1356315 h 8346397"/>
                <a:gd name="connsiteX132" fmla="*/ 1329777 w 4179670"/>
                <a:gd name="connsiteY132" fmla="*/ 1465853 h 8346397"/>
                <a:gd name="connsiteX133" fmla="*/ 1389308 w 4179670"/>
                <a:gd name="connsiteY133" fmla="*/ 1494428 h 8346397"/>
                <a:gd name="connsiteX134" fmla="*/ 1260721 w 4179670"/>
                <a:gd name="connsiteY134" fmla="*/ 1596822 h 8346397"/>
                <a:gd name="connsiteX135" fmla="*/ 1263102 w 4179670"/>
                <a:gd name="connsiteY135" fmla="*/ 1661115 h 8346397"/>
                <a:gd name="connsiteX136" fmla="*/ 1425027 w 4179670"/>
                <a:gd name="connsiteY136" fmla="*/ 1613490 h 8346397"/>
                <a:gd name="connsiteX137" fmla="*/ 1386927 w 4179670"/>
                <a:gd name="connsiteY137" fmla="*/ 1677784 h 8346397"/>
                <a:gd name="connsiteX138" fmla="*/ 1405977 w 4179670"/>
                <a:gd name="connsiteY138" fmla="*/ 1751603 h 8346397"/>
                <a:gd name="connsiteX139" fmla="*/ 1517896 w 4179670"/>
                <a:gd name="connsiteY139" fmla="*/ 1787322 h 8346397"/>
                <a:gd name="connsiteX140" fmla="*/ 1591715 w 4179670"/>
                <a:gd name="connsiteY140" fmla="*/ 1803990 h 8346397"/>
                <a:gd name="connsiteX141" fmla="*/ 1501227 w 4179670"/>
                <a:gd name="connsiteY141" fmla="*/ 1934959 h 8346397"/>
                <a:gd name="connsiteX142" fmla="*/ 1494083 w 4179670"/>
                <a:gd name="connsiteY142" fmla="*/ 1984965 h 8346397"/>
                <a:gd name="connsiteX143" fmla="*/ 1422646 w 4179670"/>
                <a:gd name="connsiteY143" fmla="*/ 2020684 h 8346397"/>
                <a:gd name="connsiteX144" fmla="*/ 1391690 w 4179670"/>
                <a:gd name="connsiteY144" fmla="*/ 2082597 h 8346397"/>
                <a:gd name="connsiteX145" fmla="*/ 1260721 w 4179670"/>
                <a:gd name="connsiteY145" fmla="*/ 2056403 h 8346397"/>
                <a:gd name="connsiteX146" fmla="*/ 1139277 w 4179670"/>
                <a:gd name="connsiteY146" fmla="*/ 2056402 h 8346397"/>
                <a:gd name="connsiteX147" fmla="*/ 1072602 w 4179670"/>
                <a:gd name="connsiteY147" fmla="*/ 2084978 h 8346397"/>
                <a:gd name="connsiteX148" fmla="*/ 1065458 w 4179670"/>
                <a:gd name="connsiteY148" fmla="*/ 2184990 h 8346397"/>
                <a:gd name="connsiteX149" fmla="*/ 977352 w 4179670"/>
                <a:gd name="connsiteY149" fmla="*/ 2273097 h 8346397"/>
                <a:gd name="connsiteX150" fmla="*/ 1120227 w 4179670"/>
                <a:gd name="connsiteY150" fmla="*/ 2335009 h 8346397"/>
                <a:gd name="connsiteX151" fmla="*/ 1170234 w 4179670"/>
                <a:gd name="connsiteY151" fmla="*/ 2370727 h 8346397"/>
                <a:gd name="connsiteX152" fmla="*/ 1222621 w 4179670"/>
                <a:gd name="connsiteY152" fmla="*/ 2387397 h 8346397"/>
                <a:gd name="connsiteX153" fmla="*/ 1272627 w 4179670"/>
                <a:gd name="connsiteY153" fmla="*/ 2437403 h 8346397"/>
                <a:gd name="connsiteX154" fmla="*/ 1329777 w 4179670"/>
                <a:gd name="connsiteY154" fmla="*/ 2458834 h 8346397"/>
                <a:gd name="connsiteX155" fmla="*/ 1422646 w 4179670"/>
                <a:gd name="connsiteY155" fmla="*/ 2535034 h 8346397"/>
                <a:gd name="connsiteX156" fmla="*/ 1508371 w 4179670"/>
                <a:gd name="connsiteY156" fmla="*/ 2568373 h 8346397"/>
                <a:gd name="connsiteX157" fmla="*/ 1641721 w 4179670"/>
                <a:gd name="connsiteY157" fmla="*/ 2716009 h 8346397"/>
                <a:gd name="connsiteX158" fmla="*/ 1725065 w 4179670"/>
                <a:gd name="connsiteY158" fmla="*/ 2870790 h 8346397"/>
                <a:gd name="connsiteX159" fmla="*/ 1850477 w 4179670"/>
                <a:gd name="connsiteY159" fmla="*/ 2931907 h 8346397"/>
                <a:gd name="connsiteX160" fmla="*/ 1896514 w 4179670"/>
                <a:gd name="connsiteY160" fmla="*/ 2977947 h 8346397"/>
                <a:gd name="connsiteX161" fmla="*/ 1927471 w 4179670"/>
                <a:gd name="connsiteY161" fmla="*/ 3082722 h 8346397"/>
                <a:gd name="connsiteX162" fmla="*/ 1989383 w 4179670"/>
                <a:gd name="connsiteY162" fmla="*/ 3185115 h 8346397"/>
                <a:gd name="connsiteX163" fmla="*/ 2051296 w 4179670"/>
                <a:gd name="connsiteY163" fmla="*/ 3223215 h 8346397"/>
                <a:gd name="connsiteX164" fmla="*/ 2182265 w 4179670"/>
                <a:gd name="connsiteY164" fmla="*/ 3370853 h 8346397"/>
                <a:gd name="connsiteX165" fmla="*/ 2325139 w 4179670"/>
                <a:gd name="connsiteY165" fmla="*/ 3447053 h 8346397"/>
                <a:gd name="connsiteX166" fmla="*/ 2384671 w 4179670"/>
                <a:gd name="connsiteY166" fmla="*/ 3532778 h 8346397"/>
                <a:gd name="connsiteX167" fmla="*/ 2432296 w 4179670"/>
                <a:gd name="connsiteY167" fmla="*/ 3599453 h 8346397"/>
                <a:gd name="connsiteX168" fmla="*/ 2479921 w 4179670"/>
                <a:gd name="connsiteY168" fmla="*/ 3589929 h 8346397"/>
                <a:gd name="connsiteX169" fmla="*/ 2484683 w 4179670"/>
                <a:gd name="connsiteY169" fmla="*/ 3742328 h 8346397"/>
                <a:gd name="connsiteX170" fmla="*/ 2537071 w 4179670"/>
                <a:gd name="connsiteY170" fmla="*/ 3835197 h 8346397"/>
                <a:gd name="connsiteX171" fmla="*/ 2529927 w 4179670"/>
                <a:gd name="connsiteY171" fmla="*/ 3873297 h 8346397"/>
                <a:gd name="connsiteX172" fmla="*/ 2598983 w 4179670"/>
                <a:gd name="connsiteY172" fmla="*/ 3909015 h 8346397"/>
                <a:gd name="connsiteX173" fmla="*/ 2656133 w 4179670"/>
                <a:gd name="connsiteY173" fmla="*/ 3854247 h 8346397"/>
                <a:gd name="connsiteX174" fmla="*/ 2689471 w 4179670"/>
                <a:gd name="connsiteY174" fmla="*/ 3937590 h 8346397"/>
                <a:gd name="connsiteX175" fmla="*/ 2734715 w 4179670"/>
                <a:gd name="connsiteY175" fmla="*/ 3982834 h 8346397"/>
                <a:gd name="connsiteX176" fmla="*/ 2808533 w 4179670"/>
                <a:gd name="connsiteY176" fmla="*/ 4006647 h 8346397"/>
                <a:gd name="connsiteX177" fmla="*/ 2860921 w 4179670"/>
                <a:gd name="connsiteY177" fmla="*/ 4075703 h 8346397"/>
                <a:gd name="connsiteX178" fmla="*/ 2946646 w 4179670"/>
                <a:gd name="connsiteY178" fmla="*/ 4130472 h 8346397"/>
                <a:gd name="connsiteX179" fmla="*/ 2999033 w 4179670"/>
                <a:gd name="connsiteY179" fmla="*/ 4163809 h 8346397"/>
                <a:gd name="connsiteX180" fmla="*/ 2870446 w 4179670"/>
                <a:gd name="connsiteY180" fmla="*/ 4256678 h 8346397"/>
                <a:gd name="connsiteX181" fmla="*/ 2868064 w 4179670"/>
                <a:gd name="connsiteY181" fmla="*/ 4311446 h 8346397"/>
                <a:gd name="connsiteX182" fmla="*/ 2970458 w 4179670"/>
                <a:gd name="connsiteY182" fmla="*/ 4428128 h 8346397"/>
                <a:gd name="connsiteX183" fmla="*/ 3065708 w 4179670"/>
                <a:gd name="connsiteY183" fmla="*/ 4490040 h 8346397"/>
                <a:gd name="connsiteX184" fmla="*/ 3096665 w 4179670"/>
                <a:gd name="connsiteY184" fmla="*/ 4528140 h 8346397"/>
                <a:gd name="connsiteX185" fmla="*/ 3082377 w 4179670"/>
                <a:gd name="connsiteY185" fmla="*/ 4609103 h 8346397"/>
                <a:gd name="connsiteX186" fmla="*/ 3077615 w 4179670"/>
                <a:gd name="connsiteY186" fmla="*/ 4692447 h 8346397"/>
                <a:gd name="connsiteX187" fmla="*/ 3034752 w 4179670"/>
                <a:gd name="connsiteY187" fmla="*/ 4701972 h 8346397"/>
                <a:gd name="connsiteX188" fmla="*/ 3008558 w 4179670"/>
                <a:gd name="connsiteY188" fmla="*/ 4718640 h 8346397"/>
                <a:gd name="connsiteX189" fmla="*/ 3053802 w 4179670"/>
                <a:gd name="connsiteY189" fmla="*/ 4795632 h 8346397"/>
                <a:gd name="connsiteX190" fmla="*/ 3037133 w 4179670"/>
                <a:gd name="connsiteY190" fmla="*/ 4868659 h 8346397"/>
                <a:gd name="connsiteX191" fmla="*/ 3020465 w 4179670"/>
                <a:gd name="connsiteY191" fmla="*/ 5004390 h 8346397"/>
                <a:gd name="connsiteX192" fmla="*/ 2982365 w 4179670"/>
                <a:gd name="connsiteY192" fmla="*/ 5044872 h 8346397"/>
                <a:gd name="connsiteX193" fmla="*/ 2965696 w 4179670"/>
                <a:gd name="connsiteY193" fmla="*/ 5166315 h 8346397"/>
                <a:gd name="connsiteX194" fmla="*/ 2937121 w 4179670"/>
                <a:gd name="connsiteY194" fmla="*/ 5285378 h 8346397"/>
                <a:gd name="connsiteX195" fmla="*/ 2989508 w 4179670"/>
                <a:gd name="connsiteY195" fmla="*/ 5302047 h 8346397"/>
                <a:gd name="connsiteX196" fmla="*/ 2987127 w 4179670"/>
                <a:gd name="connsiteY196" fmla="*/ 5347290 h 8346397"/>
                <a:gd name="connsiteX197" fmla="*/ 2984746 w 4179670"/>
                <a:gd name="connsiteY197" fmla="*/ 5402059 h 8346397"/>
                <a:gd name="connsiteX198" fmla="*/ 3041896 w 4179670"/>
                <a:gd name="connsiteY198" fmla="*/ 5471115 h 8346397"/>
                <a:gd name="connsiteX199" fmla="*/ 3089521 w 4179670"/>
                <a:gd name="connsiteY199" fmla="*/ 5597322 h 8346397"/>
                <a:gd name="connsiteX200" fmla="*/ 2996652 w 4179670"/>
                <a:gd name="connsiteY200" fmla="*/ 5887834 h 8346397"/>
                <a:gd name="connsiteX201" fmla="*/ 3018083 w 4179670"/>
                <a:gd name="connsiteY201" fmla="*/ 5942603 h 8346397"/>
                <a:gd name="connsiteX202" fmla="*/ 3044277 w 4179670"/>
                <a:gd name="connsiteY202" fmla="*/ 5994990 h 8346397"/>
                <a:gd name="connsiteX203" fmla="*/ 3049040 w 4179670"/>
                <a:gd name="connsiteY203" fmla="*/ 6099765 h 8346397"/>
                <a:gd name="connsiteX204" fmla="*/ 3028402 w 4179670"/>
                <a:gd name="connsiteY204" fmla="*/ 6195807 h 8346397"/>
                <a:gd name="connsiteX205" fmla="*/ 2956170 w 4179670"/>
                <a:gd name="connsiteY205" fmla="*/ 6259310 h 8346397"/>
                <a:gd name="connsiteX206" fmla="*/ 2920452 w 4179670"/>
                <a:gd name="connsiteY206" fmla="*/ 6240259 h 8346397"/>
                <a:gd name="connsiteX207" fmla="*/ 2849015 w 4179670"/>
                <a:gd name="connsiteY207" fmla="*/ 6252165 h 8346397"/>
                <a:gd name="connsiteX208" fmla="*/ 2713283 w 4179670"/>
                <a:gd name="connsiteY208" fmla="*/ 6364084 h 8346397"/>
                <a:gd name="connsiteX209" fmla="*/ 2606127 w 4179670"/>
                <a:gd name="connsiteY209" fmla="*/ 6349797 h 8346397"/>
                <a:gd name="connsiteX210" fmla="*/ 2575171 w 4179670"/>
                <a:gd name="connsiteY210" fmla="*/ 6378372 h 8346397"/>
                <a:gd name="connsiteX211" fmla="*/ 2508495 w 4179670"/>
                <a:gd name="connsiteY211" fmla="*/ 6423614 h 8346397"/>
                <a:gd name="connsiteX212" fmla="*/ 2391815 w 4179670"/>
                <a:gd name="connsiteY212" fmla="*/ 6411709 h 8346397"/>
                <a:gd name="connsiteX213" fmla="*/ 2368002 w 4179670"/>
                <a:gd name="connsiteY213" fmla="*/ 6528390 h 8346397"/>
                <a:gd name="connsiteX214" fmla="*/ 2363240 w 4179670"/>
                <a:gd name="connsiteY214" fmla="*/ 6564109 h 8346397"/>
                <a:gd name="connsiteX215" fmla="*/ 2339428 w 4179670"/>
                <a:gd name="connsiteY215" fmla="*/ 6583159 h 8346397"/>
                <a:gd name="connsiteX216" fmla="*/ 2141783 w 4179670"/>
                <a:gd name="connsiteY216" fmla="*/ 6535534 h 8346397"/>
                <a:gd name="connsiteX217" fmla="*/ 2103683 w 4179670"/>
                <a:gd name="connsiteY217" fmla="*/ 6587922 h 8346397"/>
                <a:gd name="connsiteX218" fmla="*/ 2072727 w 4179670"/>
                <a:gd name="connsiteY218" fmla="*/ 6683172 h 8346397"/>
                <a:gd name="connsiteX219" fmla="*/ 2039389 w 4179670"/>
                <a:gd name="connsiteY219" fmla="*/ 6747465 h 8346397"/>
                <a:gd name="connsiteX220" fmla="*/ 2051296 w 4179670"/>
                <a:gd name="connsiteY220" fmla="*/ 6809378 h 8346397"/>
                <a:gd name="connsiteX221" fmla="*/ 2184646 w 4179670"/>
                <a:gd name="connsiteY221" fmla="*/ 6921297 h 8346397"/>
                <a:gd name="connsiteX222" fmla="*/ 2253702 w 4179670"/>
                <a:gd name="connsiteY222" fmla="*/ 6954634 h 8346397"/>
                <a:gd name="connsiteX223" fmla="*/ 2237033 w 4179670"/>
                <a:gd name="connsiteY223" fmla="*/ 6978447 h 8346397"/>
                <a:gd name="connsiteX224" fmla="*/ 2201315 w 4179670"/>
                <a:gd name="connsiteY224" fmla="*/ 6997497 h 8346397"/>
                <a:gd name="connsiteX225" fmla="*/ 2234652 w 4179670"/>
                <a:gd name="connsiteY225" fmla="*/ 7073697 h 8346397"/>
                <a:gd name="connsiteX226" fmla="*/ 2203696 w 4179670"/>
                <a:gd name="connsiteY226" fmla="*/ 7095128 h 8346397"/>
                <a:gd name="connsiteX227" fmla="*/ 2098921 w 4179670"/>
                <a:gd name="connsiteY227" fmla="*/ 7033215 h 8346397"/>
                <a:gd name="connsiteX228" fmla="*/ 2056058 w 4179670"/>
                <a:gd name="connsiteY228" fmla="*/ 7059409 h 8346397"/>
                <a:gd name="connsiteX229" fmla="*/ 1996527 w 4179670"/>
                <a:gd name="connsiteY229" fmla="*/ 6957015 h 8346397"/>
                <a:gd name="connsiteX230" fmla="*/ 1879846 w 4179670"/>
                <a:gd name="connsiteY230" fmla="*/ 6983209 h 8346397"/>
                <a:gd name="connsiteX231" fmla="*/ 1815552 w 4179670"/>
                <a:gd name="connsiteY231" fmla="*/ 6987972 h 8346397"/>
                <a:gd name="connsiteX232" fmla="*/ 1765546 w 4179670"/>
                <a:gd name="connsiteY232" fmla="*/ 6983210 h 8346397"/>
                <a:gd name="connsiteX233" fmla="*/ 1708396 w 4179670"/>
                <a:gd name="connsiteY233" fmla="*/ 7028453 h 8346397"/>
                <a:gd name="connsiteX234" fmla="*/ 1529802 w 4179670"/>
                <a:gd name="connsiteY234" fmla="*/ 6987972 h 8346397"/>
                <a:gd name="connsiteX235" fmla="*/ 1553614 w 4179670"/>
                <a:gd name="connsiteY235" fmla="*/ 7114178 h 8346397"/>
                <a:gd name="connsiteX236" fmla="*/ 1477415 w 4179670"/>
                <a:gd name="connsiteY236" fmla="*/ 7159422 h 8346397"/>
                <a:gd name="connsiteX237" fmla="*/ 1415502 w 4179670"/>
                <a:gd name="connsiteY237" fmla="*/ 7226096 h 8346397"/>
                <a:gd name="connsiteX238" fmla="*/ 1265483 w 4179670"/>
                <a:gd name="connsiteY238" fmla="*/ 7218953 h 8346397"/>
                <a:gd name="connsiteX239" fmla="*/ 1213096 w 4179670"/>
                <a:gd name="connsiteY239" fmla="*/ 7328490 h 8346397"/>
                <a:gd name="connsiteX0" fmla="*/ 1244052 w 4176971"/>
                <a:gd name="connsiteY0" fmla="*/ 7386434 h 8346397"/>
                <a:gd name="connsiteX1" fmla="*/ 1561552 w 4176971"/>
                <a:gd name="connsiteY1" fmla="*/ 8332582 h 8346397"/>
                <a:gd name="connsiteX2" fmla="*/ 2679152 w 4176971"/>
                <a:gd name="connsiteY2" fmla="*/ 7418182 h 8346397"/>
                <a:gd name="connsiteX3" fmla="*/ 4076152 w 4176971"/>
                <a:gd name="connsiteY3" fmla="*/ 6491082 h 8346397"/>
                <a:gd name="connsiteX4" fmla="*/ 4061071 w 4176971"/>
                <a:gd name="connsiteY4" fmla="*/ 5478257 h 8346397"/>
                <a:gd name="connsiteX5" fmla="*/ 4072978 w 4176971"/>
                <a:gd name="connsiteY5" fmla="*/ 5335382 h 8346397"/>
                <a:gd name="connsiteX6" fmla="*/ 3990428 w 4176971"/>
                <a:gd name="connsiteY6" fmla="*/ 5034550 h 8346397"/>
                <a:gd name="connsiteX7" fmla="*/ 3922959 w 4176971"/>
                <a:gd name="connsiteY7" fmla="*/ 4816270 h 8346397"/>
                <a:gd name="connsiteX8" fmla="*/ 3887241 w 4176971"/>
                <a:gd name="connsiteY8" fmla="*/ 4682920 h 8346397"/>
                <a:gd name="connsiteX9" fmla="*/ 3851522 w 4176971"/>
                <a:gd name="connsiteY9" fmla="*/ 4642438 h 8346397"/>
                <a:gd name="connsiteX10" fmla="*/ 3887241 w 4176971"/>
                <a:gd name="connsiteY10" fmla="*/ 4578145 h 8346397"/>
                <a:gd name="connsiteX11" fmla="*/ 3839615 w 4176971"/>
                <a:gd name="connsiteY11" fmla="*/ 4499563 h 8346397"/>
                <a:gd name="connsiteX12" fmla="*/ 3780084 w 4176971"/>
                <a:gd name="connsiteY12" fmla="*/ 4492420 h 8346397"/>
                <a:gd name="connsiteX13" fmla="*/ 3732459 w 4176971"/>
                <a:gd name="connsiteY13" fmla="*/ 4449557 h 8346397"/>
                <a:gd name="connsiteX14" fmla="*/ 3687216 w 4176971"/>
                <a:gd name="connsiteY14" fmla="*/ 4466226 h 8346397"/>
                <a:gd name="connsiteX15" fmla="*/ 3668166 w 4176971"/>
                <a:gd name="connsiteY15" fmla="*/ 4368595 h 8346397"/>
                <a:gd name="connsiteX16" fmla="*/ 3501478 w 4176971"/>
                <a:gd name="connsiteY16" fmla="*/ 4166188 h 8346397"/>
                <a:gd name="connsiteX17" fmla="*/ 3496716 w 4176971"/>
                <a:gd name="connsiteY17" fmla="*/ 4139995 h 8346397"/>
                <a:gd name="connsiteX18" fmla="*/ 3494334 w 4176971"/>
                <a:gd name="connsiteY18" fmla="*/ 4113801 h 8346397"/>
                <a:gd name="connsiteX19" fmla="*/ 3544341 w 4176971"/>
                <a:gd name="connsiteY19" fmla="*/ 4101895 h 8346397"/>
                <a:gd name="connsiteX20" fmla="*/ 3553866 w 4176971"/>
                <a:gd name="connsiteY20" fmla="*/ 4075701 h 8346397"/>
                <a:gd name="connsiteX21" fmla="*/ 3515766 w 4176971"/>
                <a:gd name="connsiteY21" fmla="*/ 4056651 h 8346397"/>
                <a:gd name="connsiteX22" fmla="*/ 3465759 w 4176971"/>
                <a:gd name="connsiteY22" fmla="*/ 4049507 h 8346397"/>
                <a:gd name="connsiteX23" fmla="*/ 3432422 w 4176971"/>
                <a:gd name="connsiteY23" fmla="*/ 4109038 h 8346397"/>
                <a:gd name="connsiteX24" fmla="*/ 3413372 w 4176971"/>
                <a:gd name="connsiteY24" fmla="*/ 4082845 h 8346397"/>
                <a:gd name="connsiteX25" fmla="*/ 3415752 w 4176971"/>
                <a:gd name="connsiteY25" fmla="*/ 4042363 h 8346397"/>
                <a:gd name="connsiteX26" fmla="*/ 3349078 w 4176971"/>
                <a:gd name="connsiteY26" fmla="*/ 4018551 h 8346397"/>
                <a:gd name="connsiteX27" fmla="*/ 3382416 w 4176971"/>
                <a:gd name="connsiteY27" fmla="*/ 3985213 h 8346397"/>
                <a:gd name="connsiteX28" fmla="*/ 3346697 w 4176971"/>
                <a:gd name="connsiteY28" fmla="*/ 3961401 h 8346397"/>
                <a:gd name="connsiteX29" fmla="*/ 3291928 w 4176971"/>
                <a:gd name="connsiteY29" fmla="*/ 3959020 h 8346397"/>
                <a:gd name="connsiteX30" fmla="*/ 3263352 w 4176971"/>
                <a:gd name="connsiteY30" fmla="*/ 3978070 h 8346397"/>
                <a:gd name="connsiteX31" fmla="*/ 3215727 w 4176971"/>
                <a:gd name="connsiteY31" fmla="*/ 3963782 h 8346397"/>
                <a:gd name="connsiteX32" fmla="*/ 3227633 w 4176971"/>
                <a:gd name="connsiteY32" fmla="*/ 3937588 h 8346397"/>
                <a:gd name="connsiteX33" fmla="*/ 3275259 w 4176971"/>
                <a:gd name="connsiteY33" fmla="*/ 3913776 h 8346397"/>
                <a:gd name="connsiteX34" fmla="*/ 3127621 w 4176971"/>
                <a:gd name="connsiteY34" fmla="*/ 3851863 h 8346397"/>
                <a:gd name="connsiteX35" fmla="*/ 2996652 w 4176971"/>
                <a:gd name="connsiteY35" fmla="*/ 3739945 h 8346397"/>
                <a:gd name="connsiteX36" fmla="*/ 2591839 w 4176971"/>
                <a:gd name="connsiteY36" fmla="*/ 3354183 h 8346397"/>
                <a:gd name="connsiteX37" fmla="*/ 2468015 w 4176971"/>
                <a:gd name="connsiteY37" fmla="*/ 3049382 h 8346397"/>
                <a:gd name="connsiteX38" fmla="*/ 2432296 w 4176971"/>
                <a:gd name="connsiteY38" fmla="*/ 2961276 h 8346397"/>
                <a:gd name="connsiteX39" fmla="*/ 2387052 w 4176971"/>
                <a:gd name="connsiteY39" fmla="*/ 2954132 h 8346397"/>
                <a:gd name="connsiteX40" fmla="*/ 2365621 w 4176971"/>
                <a:gd name="connsiteY40" fmla="*/ 2958895 h 8346397"/>
                <a:gd name="connsiteX41" fmla="*/ 2315615 w 4176971"/>
                <a:gd name="connsiteY41" fmla="*/ 2896982 h 8346397"/>
                <a:gd name="connsiteX42" fmla="*/ 2234652 w 4176971"/>
                <a:gd name="connsiteY42" fmla="*/ 2880313 h 8346397"/>
                <a:gd name="connsiteX43" fmla="*/ 2182265 w 4176971"/>
                <a:gd name="connsiteY43" fmla="*/ 2811257 h 8346397"/>
                <a:gd name="connsiteX44" fmla="*/ 2115590 w 4176971"/>
                <a:gd name="connsiteY44" fmla="*/ 2727913 h 8346397"/>
                <a:gd name="connsiteX45" fmla="*/ 2091777 w 4176971"/>
                <a:gd name="connsiteY45" fmla="*/ 2670763 h 8346397"/>
                <a:gd name="connsiteX46" fmla="*/ 2006845 w 4176971"/>
                <a:gd name="connsiteY46" fmla="*/ 2527095 h 8346397"/>
                <a:gd name="connsiteX47" fmla="*/ 1953665 w 4176971"/>
                <a:gd name="connsiteY47" fmla="*/ 2451688 h 8346397"/>
                <a:gd name="connsiteX48" fmla="*/ 2006052 w 4176971"/>
                <a:gd name="connsiteY48" fmla="*/ 2337388 h 8346397"/>
                <a:gd name="connsiteX49" fmla="*/ 2072727 w 4176971"/>
                <a:gd name="connsiteY49" fmla="*/ 2256426 h 8346397"/>
                <a:gd name="connsiteX50" fmla="*/ 2056058 w 4176971"/>
                <a:gd name="connsiteY50" fmla="*/ 2223088 h 8346397"/>
                <a:gd name="connsiteX51" fmla="*/ 2067965 w 4176971"/>
                <a:gd name="connsiteY51" fmla="*/ 2130220 h 8346397"/>
                <a:gd name="connsiteX52" fmla="*/ 2137021 w 4176971"/>
                <a:gd name="connsiteY52" fmla="*/ 1992107 h 8346397"/>
                <a:gd name="connsiteX53" fmla="*/ 2165596 w 4176971"/>
                <a:gd name="connsiteY53" fmla="*/ 1944482 h 8346397"/>
                <a:gd name="connsiteX54" fmla="*/ 2203696 w 4176971"/>
                <a:gd name="connsiteY54" fmla="*/ 1937338 h 8346397"/>
                <a:gd name="connsiteX55" fmla="*/ 2198933 w 4176971"/>
                <a:gd name="connsiteY55" fmla="*/ 1906382 h 8346397"/>
                <a:gd name="connsiteX56" fmla="*/ 2406102 w 4176971"/>
                <a:gd name="connsiteY56" fmla="*/ 1782557 h 8346397"/>
                <a:gd name="connsiteX57" fmla="*/ 2494208 w 4176971"/>
                <a:gd name="connsiteY57" fmla="*/ 1715882 h 8346397"/>
                <a:gd name="connsiteX58" fmla="*/ 2513258 w 4176971"/>
                <a:gd name="connsiteY58" fmla="*/ 1630157 h 8346397"/>
                <a:gd name="connsiteX59" fmla="*/ 2522784 w 4176971"/>
                <a:gd name="connsiteY59" fmla="*/ 1584913 h 8346397"/>
                <a:gd name="connsiteX60" fmla="*/ 2577552 w 4176971"/>
                <a:gd name="connsiteY60" fmla="*/ 1527763 h 8346397"/>
                <a:gd name="connsiteX61" fmla="*/ 2606127 w 4176971"/>
                <a:gd name="connsiteY61" fmla="*/ 1499188 h 8346397"/>
                <a:gd name="connsiteX62" fmla="*/ 2634702 w 4176971"/>
                <a:gd name="connsiteY62" fmla="*/ 1492045 h 8346397"/>
                <a:gd name="connsiteX63" fmla="*/ 2672802 w 4176971"/>
                <a:gd name="connsiteY63" fmla="*/ 1368220 h 8346397"/>
                <a:gd name="connsiteX64" fmla="*/ 2806153 w 4176971"/>
                <a:gd name="connsiteY64" fmla="*/ 1334883 h 8346397"/>
                <a:gd name="connsiteX65" fmla="*/ 2944265 w 4176971"/>
                <a:gd name="connsiteY65" fmla="*/ 1325357 h 8346397"/>
                <a:gd name="connsiteX66" fmla="*/ 2968077 w 4176971"/>
                <a:gd name="connsiteY66" fmla="*/ 1206295 h 8346397"/>
                <a:gd name="connsiteX67" fmla="*/ 3049040 w 4176971"/>
                <a:gd name="connsiteY67" fmla="*/ 1169783 h 8346397"/>
                <a:gd name="connsiteX68" fmla="*/ 3153814 w 4176971"/>
                <a:gd name="connsiteY68" fmla="*/ 1125332 h 8346397"/>
                <a:gd name="connsiteX69" fmla="*/ 3225252 w 4176971"/>
                <a:gd name="connsiteY69" fmla="*/ 1049132 h 8346397"/>
                <a:gd name="connsiteX70" fmla="*/ 3310977 w 4176971"/>
                <a:gd name="connsiteY70" fmla="*/ 996745 h 8346397"/>
                <a:gd name="connsiteX71" fmla="*/ 3056977 w 4176971"/>
                <a:gd name="connsiteY71" fmla="*/ 982457 h 8346397"/>
                <a:gd name="connsiteX72" fmla="*/ 2958552 w 4176971"/>
                <a:gd name="connsiteY72" fmla="*/ 976107 h 8346397"/>
                <a:gd name="connsiteX73" fmla="*/ 2926802 w 4176971"/>
                <a:gd name="connsiteY73" fmla="*/ 906257 h 8346397"/>
                <a:gd name="connsiteX74" fmla="*/ 2866477 w 4176971"/>
                <a:gd name="connsiteY74" fmla="*/ 893559 h 8346397"/>
                <a:gd name="connsiteX75" fmla="*/ 2799802 w 4176971"/>
                <a:gd name="connsiteY75" fmla="*/ 874507 h 8346397"/>
                <a:gd name="connsiteX76" fmla="*/ 2761702 w 4176971"/>
                <a:gd name="connsiteY76" fmla="*/ 807832 h 8346397"/>
                <a:gd name="connsiteX77" fmla="*/ 2609302 w 4176971"/>
                <a:gd name="connsiteY77" fmla="*/ 760207 h 8346397"/>
                <a:gd name="connsiteX78" fmla="*/ 2580727 w 4176971"/>
                <a:gd name="connsiteY78" fmla="*/ 604632 h 8346397"/>
                <a:gd name="connsiteX79" fmla="*/ 2526752 w 4176971"/>
                <a:gd name="connsiteY79" fmla="*/ 531609 h 8346397"/>
                <a:gd name="connsiteX80" fmla="*/ 2596602 w 4176971"/>
                <a:gd name="connsiteY80" fmla="*/ 407782 h 8346397"/>
                <a:gd name="connsiteX81" fmla="*/ 2629939 w 4176971"/>
                <a:gd name="connsiteY81" fmla="*/ 310947 h 8346397"/>
                <a:gd name="connsiteX82" fmla="*/ 2517227 w 4176971"/>
                <a:gd name="connsiteY82" fmla="*/ 239507 h 8346397"/>
                <a:gd name="connsiteX83" fmla="*/ 2402927 w 4176971"/>
                <a:gd name="connsiteY83" fmla="*/ 271257 h 8346397"/>
                <a:gd name="connsiteX84" fmla="*/ 2275927 w 4176971"/>
                <a:gd name="connsiteY84" fmla="*/ 198232 h 8346397"/>
                <a:gd name="connsiteX85" fmla="*/ 2133052 w 4176971"/>
                <a:gd name="connsiteY85" fmla="*/ 233157 h 8346397"/>
                <a:gd name="connsiteX86" fmla="*/ 1913977 w 4176971"/>
                <a:gd name="connsiteY86" fmla="*/ 36309 h 8346397"/>
                <a:gd name="connsiteX87" fmla="*/ 1777452 w 4176971"/>
                <a:gd name="connsiteY87" fmla="*/ 13289 h 8346397"/>
                <a:gd name="connsiteX88" fmla="*/ 1703633 w 4176971"/>
                <a:gd name="connsiteY88" fmla="*/ 41864 h 8346397"/>
                <a:gd name="connsiteX89" fmla="*/ 1615527 w 4176971"/>
                <a:gd name="connsiteY89" fmla="*/ 75203 h 8346397"/>
                <a:gd name="connsiteX90" fmla="*/ 1515515 w 4176971"/>
                <a:gd name="connsiteY90" fmla="*/ 129971 h 8346397"/>
                <a:gd name="connsiteX91" fmla="*/ 1525040 w 4176971"/>
                <a:gd name="connsiteY91" fmla="*/ 194264 h 8346397"/>
                <a:gd name="connsiteX92" fmla="*/ 1505990 w 4176971"/>
                <a:gd name="connsiteY92" fmla="*/ 251415 h 8346397"/>
                <a:gd name="connsiteX93" fmla="*/ 1413121 w 4176971"/>
                <a:gd name="connsiteY93" fmla="*/ 270464 h 8346397"/>
                <a:gd name="connsiteX94" fmla="*/ 1339302 w 4176971"/>
                <a:gd name="connsiteY94" fmla="*/ 306184 h 8346397"/>
                <a:gd name="connsiteX95" fmla="*/ 1260721 w 4176971"/>
                <a:gd name="connsiteY95" fmla="*/ 346665 h 8346397"/>
                <a:gd name="connsiteX96" fmla="*/ 1191665 w 4176971"/>
                <a:gd name="connsiteY96" fmla="*/ 272847 h 8346397"/>
                <a:gd name="connsiteX97" fmla="*/ 1082127 w 4176971"/>
                <a:gd name="connsiteY97" fmla="*/ 353809 h 8346397"/>
                <a:gd name="connsiteX98" fmla="*/ 1020215 w 4176971"/>
                <a:gd name="connsiteY98" fmla="*/ 420484 h 8346397"/>
                <a:gd name="connsiteX99" fmla="*/ 858290 w 4176971"/>
                <a:gd name="connsiteY99" fmla="*/ 301422 h 8346397"/>
                <a:gd name="connsiteX100" fmla="*/ 796377 w 4176971"/>
                <a:gd name="connsiteY100" fmla="*/ 406196 h 8346397"/>
                <a:gd name="connsiteX101" fmla="*/ 755896 w 4176971"/>
                <a:gd name="connsiteY101" fmla="*/ 341903 h 8346397"/>
                <a:gd name="connsiteX102" fmla="*/ 689221 w 4176971"/>
                <a:gd name="connsiteY102" fmla="*/ 270465 h 8346397"/>
                <a:gd name="connsiteX103" fmla="*/ 667790 w 4176971"/>
                <a:gd name="connsiteY103" fmla="*/ 313328 h 8346397"/>
                <a:gd name="connsiteX104" fmla="*/ 620165 w 4176971"/>
                <a:gd name="connsiteY104" fmla="*/ 382384 h 8346397"/>
                <a:gd name="connsiteX105" fmla="*/ 589208 w 4176971"/>
                <a:gd name="connsiteY105" fmla="*/ 396672 h 8346397"/>
                <a:gd name="connsiteX106" fmla="*/ 498721 w 4176971"/>
                <a:gd name="connsiteY106" fmla="*/ 482397 h 8346397"/>
                <a:gd name="connsiteX107" fmla="*/ 396327 w 4176971"/>
                <a:gd name="connsiteY107" fmla="*/ 380003 h 8346397"/>
                <a:gd name="connsiteX108" fmla="*/ 243927 w 4176971"/>
                <a:gd name="connsiteY108" fmla="*/ 294278 h 8346397"/>
                <a:gd name="connsiteX109" fmla="*/ 174871 w 4176971"/>
                <a:gd name="connsiteY109" fmla="*/ 327615 h 8346397"/>
                <a:gd name="connsiteX110" fmla="*/ 127246 w 4176971"/>
                <a:gd name="connsiteY110" fmla="*/ 410959 h 8346397"/>
                <a:gd name="connsiteX111" fmla="*/ 43902 w 4176971"/>
                <a:gd name="connsiteY111" fmla="*/ 472872 h 8346397"/>
                <a:gd name="connsiteX112" fmla="*/ 8183 w 4176971"/>
                <a:gd name="connsiteY112" fmla="*/ 484778 h 8346397"/>
                <a:gd name="connsiteX113" fmla="*/ 198683 w 4176971"/>
                <a:gd name="connsiteY113" fmla="*/ 689565 h 8346397"/>
                <a:gd name="connsiteX114" fmla="*/ 265359 w 4176971"/>
                <a:gd name="connsiteY114" fmla="*/ 706234 h 8346397"/>
                <a:gd name="connsiteX115" fmla="*/ 298697 w 4176971"/>
                <a:gd name="connsiteY115" fmla="*/ 730047 h 8346397"/>
                <a:gd name="connsiteX116" fmla="*/ 296315 w 4176971"/>
                <a:gd name="connsiteY116" fmla="*/ 901496 h 8346397"/>
                <a:gd name="connsiteX117" fmla="*/ 362990 w 4176971"/>
                <a:gd name="connsiteY117" fmla="*/ 906259 h 8346397"/>
                <a:gd name="connsiteX118" fmla="*/ 401090 w 4176971"/>
                <a:gd name="connsiteY118" fmla="*/ 856253 h 8346397"/>
                <a:gd name="connsiteX119" fmla="*/ 482052 w 4176971"/>
                <a:gd name="connsiteY119" fmla="*/ 894353 h 8346397"/>
                <a:gd name="connsiteX120" fmla="*/ 420140 w 4176971"/>
                <a:gd name="connsiteY120" fmla="*/ 1039609 h 8346397"/>
                <a:gd name="connsiteX121" fmla="*/ 434427 w 4176971"/>
                <a:gd name="connsiteY121" fmla="*/ 1087234 h 8346397"/>
                <a:gd name="connsiteX122" fmla="*/ 379658 w 4176971"/>
                <a:gd name="connsiteY122" fmla="*/ 1139622 h 8346397"/>
                <a:gd name="connsiteX123" fmla="*/ 415377 w 4176971"/>
                <a:gd name="connsiteY123" fmla="*/ 1168196 h 8346397"/>
                <a:gd name="connsiteX124" fmla="*/ 486815 w 4176971"/>
                <a:gd name="connsiteY124" fmla="*/ 1256303 h 8346397"/>
                <a:gd name="connsiteX125" fmla="*/ 527296 w 4176971"/>
                <a:gd name="connsiteY125" fmla="*/ 1344409 h 8346397"/>
                <a:gd name="connsiteX126" fmla="*/ 636833 w 4176971"/>
                <a:gd name="connsiteY126" fmla="*/ 1396797 h 8346397"/>
                <a:gd name="connsiteX127" fmla="*/ 746371 w 4176971"/>
                <a:gd name="connsiteY127" fmla="*/ 1420609 h 8346397"/>
                <a:gd name="connsiteX128" fmla="*/ 829715 w 4176971"/>
                <a:gd name="connsiteY128" fmla="*/ 1468234 h 8346397"/>
                <a:gd name="connsiteX129" fmla="*/ 913058 w 4176971"/>
                <a:gd name="connsiteY129" fmla="*/ 1442040 h 8346397"/>
                <a:gd name="connsiteX130" fmla="*/ 994021 w 4176971"/>
                <a:gd name="connsiteY130" fmla="*/ 1368222 h 8346397"/>
                <a:gd name="connsiteX131" fmla="*/ 1103558 w 4176971"/>
                <a:gd name="connsiteY131" fmla="*/ 1351553 h 8346397"/>
                <a:gd name="connsiteX132" fmla="*/ 1170233 w 4176971"/>
                <a:gd name="connsiteY132" fmla="*/ 1356315 h 8346397"/>
                <a:gd name="connsiteX133" fmla="*/ 1329777 w 4176971"/>
                <a:gd name="connsiteY133" fmla="*/ 1465853 h 8346397"/>
                <a:gd name="connsiteX134" fmla="*/ 1389308 w 4176971"/>
                <a:gd name="connsiteY134" fmla="*/ 1494428 h 8346397"/>
                <a:gd name="connsiteX135" fmla="*/ 1260721 w 4176971"/>
                <a:gd name="connsiteY135" fmla="*/ 1596822 h 8346397"/>
                <a:gd name="connsiteX136" fmla="*/ 1263102 w 4176971"/>
                <a:gd name="connsiteY136" fmla="*/ 1661115 h 8346397"/>
                <a:gd name="connsiteX137" fmla="*/ 1425027 w 4176971"/>
                <a:gd name="connsiteY137" fmla="*/ 1613490 h 8346397"/>
                <a:gd name="connsiteX138" fmla="*/ 1386927 w 4176971"/>
                <a:gd name="connsiteY138" fmla="*/ 1677784 h 8346397"/>
                <a:gd name="connsiteX139" fmla="*/ 1405977 w 4176971"/>
                <a:gd name="connsiteY139" fmla="*/ 1751603 h 8346397"/>
                <a:gd name="connsiteX140" fmla="*/ 1517896 w 4176971"/>
                <a:gd name="connsiteY140" fmla="*/ 1787322 h 8346397"/>
                <a:gd name="connsiteX141" fmla="*/ 1591715 w 4176971"/>
                <a:gd name="connsiteY141" fmla="*/ 1803990 h 8346397"/>
                <a:gd name="connsiteX142" fmla="*/ 1501227 w 4176971"/>
                <a:gd name="connsiteY142" fmla="*/ 1934959 h 8346397"/>
                <a:gd name="connsiteX143" fmla="*/ 1494083 w 4176971"/>
                <a:gd name="connsiteY143" fmla="*/ 1984965 h 8346397"/>
                <a:gd name="connsiteX144" fmla="*/ 1422646 w 4176971"/>
                <a:gd name="connsiteY144" fmla="*/ 2020684 h 8346397"/>
                <a:gd name="connsiteX145" fmla="*/ 1391690 w 4176971"/>
                <a:gd name="connsiteY145" fmla="*/ 2082597 h 8346397"/>
                <a:gd name="connsiteX146" fmla="*/ 1260721 w 4176971"/>
                <a:gd name="connsiteY146" fmla="*/ 2056403 h 8346397"/>
                <a:gd name="connsiteX147" fmla="*/ 1139277 w 4176971"/>
                <a:gd name="connsiteY147" fmla="*/ 2056402 h 8346397"/>
                <a:gd name="connsiteX148" fmla="*/ 1072602 w 4176971"/>
                <a:gd name="connsiteY148" fmla="*/ 2084978 h 8346397"/>
                <a:gd name="connsiteX149" fmla="*/ 1065458 w 4176971"/>
                <a:gd name="connsiteY149" fmla="*/ 2184990 h 8346397"/>
                <a:gd name="connsiteX150" fmla="*/ 977352 w 4176971"/>
                <a:gd name="connsiteY150" fmla="*/ 2273097 h 8346397"/>
                <a:gd name="connsiteX151" fmla="*/ 1120227 w 4176971"/>
                <a:gd name="connsiteY151" fmla="*/ 2335009 h 8346397"/>
                <a:gd name="connsiteX152" fmla="*/ 1170234 w 4176971"/>
                <a:gd name="connsiteY152" fmla="*/ 2370727 h 8346397"/>
                <a:gd name="connsiteX153" fmla="*/ 1222621 w 4176971"/>
                <a:gd name="connsiteY153" fmla="*/ 2387397 h 8346397"/>
                <a:gd name="connsiteX154" fmla="*/ 1272627 w 4176971"/>
                <a:gd name="connsiteY154" fmla="*/ 2437403 h 8346397"/>
                <a:gd name="connsiteX155" fmla="*/ 1329777 w 4176971"/>
                <a:gd name="connsiteY155" fmla="*/ 2458834 h 8346397"/>
                <a:gd name="connsiteX156" fmla="*/ 1422646 w 4176971"/>
                <a:gd name="connsiteY156" fmla="*/ 2535034 h 8346397"/>
                <a:gd name="connsiteX157" fmla="*/ 1508371 w 4176971"/>
                <a:gd name="connsiteY157" fmla="*/ 2568373 h 8346397"/>
                <a:gd name="connsiteX158" fmla="*/ 1641721 w 4176971"/>
                <a:gd name="connsiteY158" fmla="*/ 2716009 h 8346397"/>
                <a:gd name="connsiteX159" fmla="*/ 1725065 w 4176971"/>
                <a:gd name="connsiteY159" fmla="*/ 2870790 h 8346397"/>
                <a:gd name="connsiteX160" fmla="*/ 1850477 w 4176971"/>
                <a:gd name="connsiteY160" fmla="*/ 2931907 h 8346397"/>
                <a:gd name="connsiteX161" fmla="*/ 1896514 w 4176971"/>
                <a:gd name="connsiteY161" fmla="*/ 2977947 h 8346397"/>
                <a:gd name="connsiteX162" fmla="*/ 1927471 w 4176971"/>
                <a:gd name="connsiteY162" fmla="*/ 3082722 h 8346397"/>
                <a:gd name="connsiteX163" fmla="*/ 1989383 w 4176971"/>
                <a:gd name="connsiteY163" fmla="*/ 3185115 h 8346397"/>
                <a:gd name="connsiteX164" fmla="*/ 2051296 w 4176971"/>
                <a:gd name="connsiteY164" fmla="*/ 3223215 h 8346397"/>
                <a:gd name="connsiteX165" fmla="*/ 2182265 w 4176971"/>
                <a:gd name="connsiteY165" fmla="*/ 3370853 h 8346397"/>
                <a:gd name="connsiteX166" fmla="*/ 2325139 w 4176971"/>
                <a:gd name="connsiteY166" fmla="*/ 3447053 h 8346397"/>
                <a:gd name="connsiteX167" fmla="*/ 2384671 w 4176971"/>
                <a:gd name="connsiteY167" fmla="*/ 3532778 h 8346397"/>
                <a:gd name="connsiteX168" fmla="*/ 2432296 w 4176971"/>
                <a:gd name="connsiteY168" fmla="*/ 3599453 h 8346397"/>
                <a:gd name="connsiteX169" fmla="*/ 2479921 w 4176971"/>
                <a:gd name="connsiteY169" fmla="*/ 3589929 h 8346397"/>
                <a:gd name="connsiteX170" fmla="*/ 2484683 w 4176971"/>
                <a:gd name="connsiteY170" fmla="*/ 3742328 h 8346397"/>
                <a:gd name="connsiteX171" fmla="*/ 2537071 w 4176971"/>
                <a:gd name="connsiteY171" fmla="*/ 3835197 h 8346397"/>
                <a:gd name="connsiteX172" fmla="*/ 2529927 w 4176971"/>
                <a:gd name="connsiteY172" fmla="*/ 3873297 h 8346397"/>
                <a:gd name="connsiteX173" fmla="*/ 2598983 w 4176971"/>
                <a:gd name="connsiteY173" fmla="*/ 3909015 h 8346397"/>
                <a:gd name="connsiteX174" fmla="*/ 2656133 w 4176971"/>
                <a:gd name="connsiteY174" fmla="*/ 3854247 h 8346397"/>
                <a:gd name="connsiteX175" fmla="*/ 2689471 w 4176971"/>
                <a:gd name="connsiteY175" fmla="*/ 3937590 h 8346397"/>
                <a:gd name="connsiteX176" fmla="*/ 2734715 w 4176971"/>
                <a:gd name="connsiteY176" fmla="*/ 3982834 h 8346397"/>
                <a:gd name="connsiteX177" fmla="*/ 2808533 w 4176971"/>
                <a:gd name="connsiteY177" fmla="*/ 4006647 h 8346397"/>
                <a:gd name="connsiteX178" fmla="*/ 2860921 w 4176971"/>
                <a:gd name="connsiteY178" fmla="*/ 4075703 h 8346397"/>
                <a:gd name="connsiteX179" fmla="*/ 2946646 w 4176971"/>
                <a:gd name="connsiteY179" fmla="*/ 4130472 h 8346397"/>
                <a:gd name="connsiteX180" fmla="*/ 2999033 w 4176971"/>
                <a:gd name="connsiteY180" fmla="*/ 4163809 h 8346397"/>
                <a:gd name="connsiteX181" fmla="*/ 2870446 w 4176971"/>
                <a:gd name="connsiteY181" fmla="*/ 4256678 h 8346397"/>
                <a:gd name="connsiteX182" fmla="*/ 2868064 w 4176971"/>
                <a:gd name="connsiteY182" fmla="*/ 4311446 h 8346397"/>
                <a:gd name="connsiteX183" fmla="*/ 2970458 w 4176971"/>
                <a:gd name="connsiteY183" fmla="*/ 4428128 h 8346397"/>
                <a:gd name="connsiteX184" fmla="*/ 3065708 w 4176971"/>
                <a:gd name="connsiteY184" fmla="*/ 4490040 h 8346397"/>
                <a:gd name="connsiteX185" fmla="*/ 3096665 w 4176971"/>
                <a:gd name="connsiteY185" fmla="*/ 4528140 h 8346397"/>
                <a:gd name="connsiteX186" fmla="*/ 3082377 w 4176971"/>
                <a:gd name="connsiteY186" fmla="*/ 4609103 h 8346397"/>
                <a:gd name="connsiteX187" fmla="*/ 3077615 w 4176971"/>
                <a:gd name="connsiteY187" fmla="*/ 4692447 h 8346397"/>
                <a:gd name="connsiteX188" fmla="*/ 3034752 w 4176971"/>
                <a:gd name="connsiteY188" fmla="*/ 4701972 h 8346397"/>
                <a:gd name="connsiteX189" fmla="*/ 3008558 w 4176971"/>
                <a:gd name="connsiteY189" fmla="*/ 4718640 h 8346397"/>
                <a:gd name="connsiteX190" fmla="*/ 3053802 w 4176971"/>
                <a:gd name="connsiteY190" fmla="*/ 4795632 h 8346397"/>
                <a:gd name="connsiteX191" fmla="*/ 3037133 w 4176971"/>
                <a:gd name="connsiteY191" fmla="*/ 4868659 h 8346397"/>
                <a:gd name="connsiteX192" fmla="*/ 3020465 w 4176971"/>
                <a:gd name="connsiteY192" fmla="*/ 5004390 h 8346397"/>
                <a:gd name="connsiteX193" fmla="*/ 2982365 w 4176971"/>
                <a:gd name="connsiteY193" fmla="*/ 5044872 h 8346397"/>
                <a:gd name="connsiteX194" fmla="*/ 2965696 w 4176971"/>
                <a:gd name="connsiteY194" fmla="*/ 5166315 h 8346397"/>
                <a:gd name="connsiteX195" fmla="*/ 2937121 w 4176971"/>
                <a:gd name="connsiteY195" fmla="*/ 5285378 h 8346397"/>
                <a:gd name="connsiteX196" fmla="*/ 2989508 w 4176971"/>
                <a:gd name="connsiteY196" fmla="*/ 5302047 h 8346397"/>
                <a:gd name="connsiteX197" fmla="*/ 2987127 w 4176971"/>
                <a:gd name="connsiteY197" fmla="*/ 5347290 h 8346397"/>
                <a:gd name="connsiteX198" fmla="*/ 2984746 w 4176971"/>
                <a:gd name="connsiteY198" fmla="*/ 5402059 h 8346397"/>
                <a:gd name="connsiteX199" fmla="*/ 3041896 w 4176971"/>
                <a:gd name="connsiteY199" fmla="*/ 5471115 h 8346397"/>
                <a:gd name="connsiteX200" fmla="*/ 3089521 w 4176971"/>
                <a:gd name="connsiteY200" fmla="*/ 5597322 h 8346397"/>
                <a:gd name="connsiteX201" fmla="*/ 2996652 w 4176971"/>
                <a:gd name="connsiteY201" fmla="*/ 5887834 h 8346397"/>
                <a:gd name="connsiteX202" fmla="*/ 3018083 w 4176971"/>
                <a:gd name="connsiteY202" fmla="*/ 5942603 h 8346397"/>
                <a:gd name="connsiteX203" fmla="*/ 3044277 w 4176971"/>
                <a:gd name="connsiteY203" fmla="*/ 5994990 h 8346397"/>
                <a:gd name="connsiteX204" fmla="*/ 3049040 w 4176971"/>
                <a:gd name="connsiteY204" fmla="*/ 6099765 h 8346397"/>
                <a:gd name="connsiteX205" fmla="*/ 3028402 w 4176971"/>
                <a:gd name="connsiteY205" fmla="*/ 6195807 h 8346397"/>
                <a:gd name="connsiteX206" fmla="*/ 2956170 w 4176971"/>
                <a:gd name="connsiteY206" fmla="*/ 6259310 h 8346397"/>
                <a:gd name="connsiteX207" fmla="*/ 2920452 w 4176971"/>
                <a:gd name="connsiteY207" fmla="*/ 6240259 h 8346397"/>
                <a:gd name="connsiteX208" fmla="*/ 2849015 w 4176971"/>
                <a:gd name="connsiteY208" fmla="*/ 6252165 h 8346397"/>
                <a:gd name="connsiteX209" fmla="*/ 2713283 w 4176971"/>
                <a:gd name="connsiteY209" fmla="*/ 6364084 h 8346397"/>
                <a:gd name="connsiteX210" fmla="*/ 2606127 w 4176971"/>
                <a:gd name="connsiteY210" fmla="*/ 6349797 h 8346397"/>
                <a:gd name="connsiteX211" fmla="*/ 2575171 w 4176971"/>
                <a:gd name="connsiteY211" fmla="*/ 6378372 h 8346397"/>
                <a:gd name="connsiteX212" fmla="*/ 2508495 w 4176971"/>
                <a:gd name="connsiteY212" fmla="*/ 6423614 h 8346397"/>
                <a:gd name="connsiteX213" fmla="*/ 2391815 w 4176971"/>
                <a:gd name="connsiteY213" fmla="*/ 6411709 h 8346397"/>
                <a:gd name="connsiteX214" fmla="*/ 2368002 w 4176971"/>
                <a:gd name="connsiteY214" fmla="*/ 6528390 h 8346397"/>
                <a:gd name="connsiteX215" fmla="*/ 2363240 w 4176971"/>
                <a:gd name="connsiteY215" fmla="*/ 6564109 h 8346397"/>
                <a:gd name="connsiteX216" fmla="*/ 2339428 w 4176971"/>
                <a:gd name="connsiteY216" fmla="*/ 6583159 h 8346397"/>
                <a:gd name="connsiteX217" fmla="*/ 2141783 w 4176971"/>
                <a:gd name="connsiteY217" fmla="*/ 6535534 h 8346397"/>
                <a:gd name="connsiteX218" fmla="*/ 2103683 w 4176971"/>
                <a:gd name="connsiteY218" fmla="*/ 6587922 h 8346397"/>
                <a:gd name="connsiteX219" fmla="*/ 2072727 w 4176971"/>
                <a:gd name="connsiteY219" fmla="*/ 6683172 h 8346397"/>
                <a:gd name="connsiteX220" fmla="*/ 2039389 w 4176971"/>
                <a:gd name="connsiteY220" fmla="*/ 6747465 h 8346397"/>
                <a:gd name="connsiteX221" fmla="*/ 2051296 w 4176971"/>
                <a:gd name="connsiteY221" fmla="*/ 6809378 h 8346397"/>
                <a:gd name="connsiteX222" fmla="*/ 2184646 w 4176971"/>
                <a:gd name="connsiteY222" fmla="*/ 6921297 h 8346397"/>
                <a:gd name="connsiteX223" fmla="*/ 2253702 w 4176971"/>
                <a:gd name="connsiteY223" fmla="*/ 6954634 h 8346397"/>
                <a:gd name="connsiteX224" fmla="*/ 2237033 w 4176971"/>
                <a:gd name="connsiteY224" fmla="*/ 6978447 h 8346397"/>
                <a:gd name="connsiteX225" fmla="*/ 2201315 w 4176971"/>
                <a:gd name="connsiteY225" fmla="*/ 6997497 h 8346397"/>
                <a:gd name="connsiteX226" fmla="*/ 2234652 w 4176971"/>
                <a:gd name="connsiteY226" fmla="*/ 7073697 h 8346397"/>
                <a:gd name="connsiteX227" fmla="*/ 2203696 w 4176971"/>
                <a:gd name="connsiteY227" fmla="*/ 7095128 h 8346397"/>
                <a:gd name="connsiteX228" fmla="*/ 2098921 w 4176971"/>
                <a:gd name="connsiteY228" fmla="*/ 7033215 h 8346397"/>
                <a:gd name="connsiteX229" fmla="*/ 2056058 w 4176971"/>
                <a:gd name="connsiteY229" fmla="*/ 7059409 h 8346397"/>
                <a:gd name="connsiteX230" fmla="*/ 1996527 w 4176971"/>
                <a:gd name="connsiteY230" fmla="*/ 6957015 h 8346397"/>
                <a:gd name="connsiteX231" fmla="*/ 1879846 w 4176971"/>
                <a:gd name="connsiteY231" fmla="*/ 6983209 h 8346397"/>
                <a:gd name="connsiteX232" fmla="*/ 1815552 w 4176971"/>
                <a:gd name="connsiteY232" fmla="*/ 6987972 h 8346397"/>
                <a:gd name="connsiteX233" fmla="*/ 1765546 w 4176971"/>
                <a:gd name="connsiteY233" fmla="*/ 6983210 h 8346397"/>
                <a:gd name="connsiteX234" fmla="*/ 1708396 w 4176971"/>
                <a:gd name="connsiteY234" fmla="*/ 7028453 h 8346397"/>
                <a:gd name="connsiteX235" fmla="*/ 1529802 w 4176971"/>
                <a:gd name="connsiteY235" fmla="*/ 6987972 h 8346397"/>
                <a:gd name="connsiteX236" fmla="*/ 1553614 w 4176971"/>
                <a:gd name="connsiteY236" fmla="*/ 7114178 h 8346397"/>
                <a:gd name="connsiteX237" fmla="*/ 1477415 w 4176971"/>
                <a:gd name="connsiteY237" fmla="*/ 7159422 h 8346397"/>
                <a:gd name="connsiteX238" fmla="*/ 1415502 w 4176971"/>
                <a:gd name="connsiteY238" fmla="*/ 7226096 h 8346397"/>
                <a:gd name="connsiteX239" fmla="*/ 1265483 w 4176971"/>
                <a:gd name="connsiteY239" fmla="*/ 7218953 h 8346397"/>
                <a:gd name="connsiteX240" fmla="*/ 1213096 w 4176971"/>
                <a:gd name="connsiteY240" fmla="*/ 7328490 h 8346397"/>
                <a:gd name="connsiteX0" fmla="*/ 1244052 w 4176971"/>
                <a:gd name="connsiteY0" fmla="*/ 7386434 h 8346397"/>
                <a:gd name="connsiteX1" fmla="*/ 1561552 w 4176971"/>
                <a:gd name="connsiteY1" fmla="*/ 8332582 h 8346397"/>
                <a:gd name="connsiteX2" fmla="*/ 2679152 w 4176971"/>
                <a:gd name="connsiteY2" fmla="*/ 7418182 h 8346397"/>
                <a:gd name="connsiteX3" fmla="*/ 4076152 w 4176971"/>
                <a:gd name="connsiteY3" fmla="*/ 6491082 h 8346397"/>
                <a:gd name="connsiteX4" fmla="*/ 4061071 w 4176971"/>
                <a:gd name="connsiteY4" fmla="*/ 5478257 h 8346397"/>
                <a:gd name="connsiteX5" fmla="*/ 4103934 w 4176971"/>
                <a:gd name="connsiteY5" fmla="*/ 5387770 h 8346397"/>
                <a:gd name="connsiteX6" fmla="*/ 3990428 w 4176971"/>
                <a:gd name="connsiteY6" fmla="*/ 5034550 h 8346397"/>
                <a:gd name="connsiteX7" fmla="*/ 3922959 w 4176971"/>
                <a:gd name="connsiteY7" fmla="*/ 4816270 h 8346397"/>
                <a:gd name="connsiteX8" fmla="*/ 3887241 w 4176971"/>
                <a:gd name="connsiteY8" fmla="*/ 4682920 h 8346397"/>
                <a:gd name="connsiteX9" fmla="*/ 3851522 w 4176971"/>
                <a:gd name="connsiteY9" fmla="*/ 4642438 h 8346397"/>
                <a:gd name="connsiteX10" fmla="*/ 3887241 w 4176971"/>
                <a:gd name="connsiteY10" fmla="*/ 4578145 h 8346397"/>
                <a:gd name="connsiteX11" fmla="*/ 3839615 w 4176971"/>
                <a:gd name="connsiteY11" fmla="*/ 4499563 h 8346397"/>
                <a:gd name="connsiteX12" fmla="*/ 3780084 w 4176971"/>
                <a:gd name="connsiteY12" fmla="*/ 4492420 h 8346397"/>
                <a:gd name="connsiteX13" fmla="*/ 3732459 w 4176971"/>
                <a:gd name="connsiteY13" fmla="*/ 4449557 h 8346397"/>
                <a:gd name="connsiteX14" fmla="*/ 3687216 w 4176971"/>
                <a:gd name="connsiteY14" fmla="*/ 4466226 h 8346397"/>
                <a:gd name="connsiteX15" fmla="*/ 3668166 w 4176971"/>
                <a:gd name="connsiteY15" fmla="*/ 4368595 h 8346397"/>
                <a:gd name="connsiteX16" fmla="*/ 3501478 w 4176971"/>
                <a:gd name="connsiteY16" fmla="*/ 4166188 h 8346397"/>
                <a:gd name="connsiteX17" fmla="*/ 3496716 w 4176971"/>
                <a:gd name="connsiteY17" fmla="*/ 4139995 h 8346397"/>
                <a:gd name="connsiteX18" fmla="*/ 3494334 w 4176971"/>
                <a:gd name="connsiteY18" fmla="*/ 4113801 h 8346397"/>
                <a:gd name="connsiteX19" fmla="*/ 3544341 w 4176971"/>
                <a:gd name="connsiteY19" fmla="*/ 4101895 h 8346397"/>
                <a:gd name="connsiteX20" fmla="*/ 3553866 w 4176971"/>
                <a:gd name="connsiteY20" fmla="*/ 4075701 h 8346397"/>
                <a:gd name="connsiteX21" fmla="*/ 3515766 w 4176971"/>
                <a:gd name="connsiteY21" fmla="*/ 4056651 h 8346397"/>
                <a:gd name="connsiteX22" fmla="*/ 3465759 w 4176971"/>
                <a:gd name="connsiteY22" fmla="*/ 4049507 h 8346397"/>
                <a:gd name="connsiteX23" fmla="*/ 3432422 w 4176971"/>
                <a:gd name="connsiteY23" fmla="*/ 4109038 h 8346397"/>
                <a:gd name="connsiteX24" fmla="*/ 3413372 w 4176971"/>
                <a:gd name="connsiteY24" fmla="*/ 4082845 h 8346397"/>
                <a:gd name="connsiteX25" fmla="*/ 3415752 w 4176971"/>
                <a:gd name="connsiteY25" fmla="*/ 4042363 h 8346397"/>
                <a:gd name="connsiteX26" fmla="*/ 3349078 w 4176971"/>
                <a:gd name="connsiteY26" fmla="*/ 4018551 h 8346397"/>
                <a:gd name="connsiteX27" fmla="*/ 3382416 w 4176971"/>
                <a:gd name="connsiteY27" fmla="*/ 3985213 h 8346397"/>
                <a:gd name="connsiteX28" fmla="*/ 3346697 w 4176971"/>
                <a:gd name="connsiteY28" fmla="*/ 3961401 h 8346397"/>
                <a:gd name="connsiteX29" fmla="*/ 3291928 w 4176971"/>
                <a:gd name="connsiteY29" fmla="*/ 3959020 h 8346397"/>
                <a:gd name="connsiteX30" fmla="*/ 3263352 w 4176971"/>
                <a:gd name="connsiteY30" fmla="*/ 3978070 h 8346397"/>
                <a:gd name="connsiteX31" fmla="*/ 3215727 w 4176971"/>
                <a:gd name="connsiteY31" fmla="*/ 3963782 h 8346397"/>
                <a:gd name="connsiteX32" fmla="*/ 3227633 w 4176971"/>
                <a:gd name="connsiteY32" fmla="*/ 3937588 h 8346397"/>
                <a:gd name="connsiteX33" fmla="*/ 3275259 w 4176971"/>
                <a:gd name="connsiteY33" fmla="*/ 3913776 h 8346397"/>
                <a:gd name="connsiteX34" fmla="*/ 3127621 w 4176971"/>
                <a:gd name="connsiteY34" fmla="*/ 3851863 h 8346397"/>
                <a:gd name="connsiteX35" fmla="*/ 2996652 w 4176971"/>
                <a:gd name="connsiteY35" fmla="*/ 3739945 h 8346397"/>
                <a:gd name="connsiteX36" fmla="*/ 2591839 w 4176971"/>
                <a:gd name="connsiteY36" fmla="*/ 3354183 h 8346397"/>
                <a:gd name="connsiteX37" fmla="*/ 2468015 w 4176971"/>
                <a:gd name="connsiteY37" fmla="*/ 3049382 h 8346397"/>
                <a:gd name="connsiteX38" fmla="*/ 2432296 w 4176971"/>
                <a:gd name="connsiteY38" fmla="*/ 2961276 h 8346397"/>
                <a:gd name="connsiteX39" fmla="*/ 2387052 w 4176971"/>
                <a:gd name="connsiteY39" fmla="*/ 2954132 h 8346397"/>
                <a:gd name="connsiteX40" fmla="*/ 2365621 w 4176971"/>
                <a:gd name="connsiteY40" fmla="*/ 2958895 h 8346397"/>
                <a:gd name="connsiteX41" fmla="*/ 2315615 w 4176971"/>
                <a:gd name="connsiteY41" fmla="*/ 2896982 h 8346397"/>
                <a:gd name="connsiteX42" fmla="*/ 2234652 w 4176971"/>
                <a:gd name="connsiteY42" fmla="*/ 2880313 h 8346397"/>
                <a:gd name="connsiteX43" fmla="*/ 2182265 w 4176971"/>
                <a:gd name="connsiteY43" fmla="*/ 2811257 h 8346397"/>
                <a:gd name="connsiteX44" fmla="*/ 2115590 w 4176971"/>
                <a:gd name="connsiteY44" fmla="*/ 2727913 h 8346397"/>
                <a:gd name="connsiteX45" fmla="*/ 2091777 w 4176971"/>
                <a:gd name="connsiteY45" fmla="*/ 2670763 h 8346397"/>
                <a:gd name="connsiteX46" fmla="*/ 2006845 w 4176971"/>
                <a:gd name="connsiteY46" fmla="*/ 2527095 h 8346397"/>
                <a:gd name="connsiteX47" fmla="*/ 1953665 w 4176971"/>
                <a:gd name="connsiteY47" fmla="*/ 2451688 h 8346397"/>
                <a:gd name="connsiteX48" fmla="*/ 2006052 w 4176971"/>
                <a:gd name="connsiteY48" fmla="*/ 2337388 h 8346397"/>
                <a:gd name="connsiteX49" fmla="*/ 2072727 w 4176971"/>
                <a:gd name="connsiteY49" fmla="*/ 2256426 h 8346397"/>
                <a:gd name="connsiteX50" fmla="*/ 2056058 w 4176971"/>
                <a:gd name="connsiteY50" fmla="*/ 2223088 h 8346397"/>
                <a:gd name="connsiteX51" fmla="*/ 2067965 w 4176971"/>
                <a:gd name="connsiteY51" fmla="*/ 2130220 h 8346397"/>
                <a:gd name="connsiteX52" fmla="*/ 2137021 w 4176971"/>
                <a:gd name="connsiteY52" fmla="*/ 1992107 h 8346397"/>
                <a:gd name="connsiteX53" fmla="*/ 2165596 w 4176971"/>
                <a:gd name="connsiteY53" fmla="*/ 1944482 h 8346397"/>
                <a:gd name="connsiteX54" fmla="*/ 2203696 w 4176971"/>
                <a:gd name="connsiteY54" fmla="*/ 1937338 h 8346397"/>
                <a:gd name="connsiteX55" fmla="*/ 2198933 w 4176971"/>
                <a:gd name="connsiteY55" fmla="*/ 1906382 h 8346397"/>
                <a:gd name="connsiteX56" fmla="*/ 2406102 w 4176971"/>
                <a:gd name="connsiteY56" fmla="*/ 1782557 h 8346397"/>
                <a:gd name="connsiteX57" fmla="*/ 2494208 w 4176971"/>
                <a:gd name="connsiteY57" fmla="*/ 1715882 h 8346397"/>
                <a:gd name="connsiteX58" fmla="*/ 2513258 w 4176971"/>
                <a:gd name="connsiteY58" fmla="*/ 1630157 h 8346397"/>
                <a:gd name="connsiteX59" fmla="*/ 2522784 w 4176971"/>
                <a:gd name="connsiteY59" fmla="*/ 1584913 h 8346397"/>
                <a:gd name="connsiteX60" fmla="*/ 2577552 w 4176971"/>
                <a:gd name="connsiteY60" fmla="*/ 1527763 h 8346397"/>
                <a:gd name="connsiteX61" fmla="*/ 2606127 w 4176971"/>
                <a:gd name="connsiteY61" fmla="*/ 1499188 h 8346397"/>
                <a:gd name="connsiteX62" fmla="*/ 2634702 w 4176971"/>
                <a:gd name="connsiteY62" fmla="*/ 1492045 h 8346397"/>
                <a:gd name="connsiteX63" fmla="*/ 2672802 w 4176971"/>
                <a:gd name="connsiteY63" fmla="*/ 1368220 h 8346397"/>
                <a:gd name="connsiteX64" fmla="*/ 2806153 w 4176971"/>
                <a:gd name="connsiteY64" fmla="*/ 1334883 h 8346397"/>
                <a:gd name="connsiteX65" fmla="*/ 2944265 w 4176971"/>
                <a:gd name="connsiteY65" fmla="*/ 1325357 h 8346397"/>
                <a:gd name="connsiteX66" fmla="*/ 2968077 w 4176971"/>
                <a:gd name="connsiteY66" fmla="*/ 1206295 h 8346397"/>
                <a:gd name="connsiteX67" fmla="*/ 3049040 w 4176971"/>
                <a:gd name="connsiteY67" fmla="*/ 1169783 h 8346397"/>
                <a:gd name="connsiteX68" fmla="*/ 3153814 w 4176971"/>
                <a:gd name="connsiteY68" fmla="*/ 1125332 h 8346397"/>
                <a:gd name="connsiteX69" fmla="*/ 3225252 w 4176971"/>
                <a:gd name="connsiteY69" fmla="*/ 1049132 h 8346397"/>
                <a:gd name="connsiteX70" fmla="*/ 3310977 w 4176971"/>
                <a:gd name="connsiteY70" fmla="*/ 996745 h 8346397"/>
                <a:gd name="connsiteX71" fmla="*/ 3056977 w 4176971"/>
                <a:gd name="connsiteY71" fmla="*/ 982457 h 8346397"/>
                <a:gd name="connsiteX72" fmla="*/ 2958552 w 4176971"/>
                <a:gd name="connsiteY72" fmla="*/ 976107 h 8346397"/>
                <a:gd name="connsiteX73" fmla="*/ 2926802 w 4176971"/>
                <a:gd name="connsiteY73" fmla="*/ 906257 h 8346397"/>
                <a:gd name="connsiteX74" fmla="*/ 2866477 w 4176971"/>
                <a:gd name="connsiteY74" fmla="*/ 893559 h 8346397"/>
                <a:gd name="connsiteX75" fmla="*/ 2799802 w 4176971"/>
                <a:gd name="connsiteY75" fmla="*/ 874507 h 8346397"/>
                <a:gd name="connsiteX76" fmla="*/ 2761702 w 4176971"/>
                <a:gd name="connsiteY76" fmla="*/ 807832 h 8346397"/>
                <a:gd name="connsiteX77" fmla="*/ 2609302 w 4176971"/>
                <a:gd name="connsiteY77" fmla="*/ 760207 h 8346397"/>
                <a:gd name="connsiteX78" fmla="*/ 2580727 w 4176971"/>
                <a:gd name="connsiteY78" fmla="*/ 604632 h 8346397"/>
                <a:gd name="connsiteX79" fmla="*/ 2526752 w 4176971"/>
                <a:gd name="connsiteY79" fmla="*/ 531609 h 8346397"/>
                <a:gd name="connsiteX80" fmla="*/ 2596602 w 4176971"/>
                <a:gd name="connsiteY80" fmla="*/ 407782 h 8346397"/>
                <a:gd name="connsiteX81" fmla="*/ 2629939 w 4176971"/>
                <a:gd name="connsiteY81" fmla="*/ 310947 h 8346397"/>
                <a:gd name="connsiteX82" fmla="*/ 2517227 w 4176971"/>
                <a:gd name="connsiteY82" fmla="*/ 239507 h 8346397"/>
                <a:gd name="connsiteX83" fmla="*/ 2402927 w 4176971"/>
                <a:gd name="connsiteY83" fmla="*/ 271257 h 8346397"/>
                <a:gd name="connsiteX84" fmla="*/ 2275927 w 4176971"/>
                <a:gd name="connsiteY84" fmla="*/ 198232 h 8346397"/>
                <a:gd name="connsiteX85" fmla="*/ 2133052 w 4176971"/>
                <a:gd name="connsiteY85" fmla="*/ 233157 h 8346397"/>
                <a:gd name="connsiteX86" fmla="*/ 1913977 w 4176971"/>
                <a:gd name="connsiteY86" fmla="*/ 36309 h 8346397"/>
                <a:gd name="connsiteX87" fmla="*/ 1777452 w 4176971"/>
                <a:gd name="connsiteY87" fmla="*/ 13289 h 8346397"/>
                <a:gd name="connsiteX88" fmla="*/ 1703633 w 4176971"/>
                <a:gd name="connsiteY88" fmla="*/ 41864 h 8346397"/>
                <a:gd name="connsiteX89" fmla="*/ 1615527 w 4176971"/>
                <a:gd name="connsiteY89" fmla="*/ 75203 h 8346397"/>
                <a:gd name="connsiteX90" fmla="*/ 1515515 w 4176971"/>
                <a:gd name="connsiteY90" fmla="*/ 129971 h 8346397"/>
                <a:gd name="connsiteX91" fmla="*/ 1525040 w 4176971"/>
                <a:gd name="connsiteY91" fmla="*/ 194264 h 8346397"/>
                <a:gd name="connsiteX92" fmla="*/ 1505990 w 4176971"/>
                <a:gd name="connsiteY92" fmla="*/ 251415 h 8346397"/>
                <a:gd name="connsiteX93" fmla="*/ 1413121 w 4176971"/>
                <a:gd name="connsiteY93" fmla="*/ 270464 h 8346397"/>
                <a:gd name="connsiteX94" fmla="*/ 1339302 w 4176971"/>
                <a:gd name="connsiteY94" fmla="*/ 306184 h 8346397"/>
                <a:gd name="connsiteX95" fmla="*/ 1260721 w 4176971"/>
                <a:gd name="connsiteY95" fmla="*/ 346665 h 8346397"/>
                <a:gd name="connsiteX96" fmla="*/ 1191665 w 4176971"/>
                <a:gd name="connsiteY96" fmla="*/ 272847 h 8346397"/>
                <a:gd name="connsiteX97" fmla="*/ 1082127 w 4176971"/>
                <a:gd name="connsiteY97" fmla="*/ 353809 h 8346397"/>
                <a:gd name="connsiteX98" fmla="*/ 1020215 w 4176971"/>
                <a:gd name="connsiteY98" fmla="*/ 420484 h 8346397"/>
                <a:gd name="connsiteX99" fmla="*/ 858290 w 4176971"/>
                <a:gd name="connsiteY99" fmla="*/ 301422 h 8346397"/>
                <a:gd name="connsiteX100" fmla="*/ 796377 w 4176971"/>
                <a:gd name="connsiteY100" fmla="*/ 406196 h 8346397"/>
                <a:gd name="connsiteX101" fmla="*/ 755896 w 4176971"/>
                <a:gd name="connsiteY101" fmla="*/ 341903 h 8346397"/>
                <a:gd name="connsiteX102" fmla="*/ 689221 w 4176971"/>
                <a:gd name="connsiteY102" fmla="*/ 270465 h 8346397"/>
                <a:gd name="connsiteX103" fmla="*/ 667790 w 4176971"/>
                <a:gd name="connsiteY103" fmla="*/ 313328 h 8346397"/>
                <a:gd name="connsiteX104" fmla="*/ 620165 w 4176971"/>
                <a:gd name="connsiteY104" fmla="*/ 382384 h 8346397"/>
                <a:gd name="connsiteX105" fmla="*/ 589208 w 4176971"/>
                <a:gd name="connsiteY105" fmla="*/ 396672 h 8346397"/>
                <a:gd name="connsiteX106" fmla="*/ 498721 w 4176971"/>
                <a:gd name="connsiteY106" fmla="*/ 482397 h 8346397"/>
                <a:gd name="connsiteX107" fmla="*/ 396327 w 4176971"/>
                <a:gd name="connsiteY107" fmla="*/ 380003 h 8346397"/>
                <a:gd name="connsiteX108" fmla="*/ 243927 w 4176971"/>
                <a:gd name="connsiteY108" fmla="*/ 294278 h 8346397"/>
                <a:gd name="connsiteX109" fmla="*/ 174871 w 4176971"/>
                <a:gd name="connsiteY109" fmla="*/ 327615 h 8346397"/>
                <a:gd name="connsiteX110" fmla="*/ 127246 w 4176971"/>
                <a:gd name="connsiteY110" fmla="*/ 410959 h 8346397"/>
                <a:gd name="connsiteX111" fmla="*/ 43902 w 4176971"/>
                <a:gd name="connsiteY111" fmla="*/ 472872 h 8346397"/>
                <a:gd name="connsiteX112" fmla="*/ 8183 w 4176971"/>
                <a:gd name="connsiteY112" fmla="*/ 484778 h 8346397"/>
                <a:gd name="connsiteX113" fmla="*/ 198683 w 4176971"/>
                <a:gd name="connsiteY113" fmla="*/ 689565 h 8346397"/>
                <a:gd name="connsiteX114" fmla="*/ 265359 w 4176971"/>
                <a:gd name="connsiteY114" fmla="*/ 706234 h 8346397"/>
                <a:gd name="connsiteX115" fmla="*/ 298697 w 4176971"/>
                <a:gd name="connsiteY115" fmla="*/ 730047 h 8346397"/>
                <a:gd name="connsiteX116" fmla="*/ 296315 w 4176971"/>
                <a:gd name="connsiteY116" fmla="*/ 901496 h 8346397"/>
                <a:gd name="connsiteX117" fmla="*/ 362990 w 4176971"/>
                <a:gd name="connsiteY117" fmla="*/ 906259 h 8346397"/>
                <a:gd name="connsiteX118" fmla="*/ 401090 w 4176971"/>
                <a:gd name="connsiteY118" fmla="*/ 856253 h 8346397"/>
                <a:gd name="connsiteX119" fmla="*/ 482052 w 4176971"/>
                <a:gd name="connsiteY119" fmla="*/ 894353 h 8346397"/>
                <a:gd name="connsiteX120" fmla="*/ 420140 w 4176971"/>
                <a:gd name="connsiteY120" fmla="*/ 1039609 h 8346397"/>
                <a:gd name="connsiteX121" fmla="*/ 434427 w 4176971"/>
                <a:gd name="connsiteY121" fmla="*/ 1087234 h 8346397"/>
                <a:gd name="connsiteX122" fmla="*/ 379658 w 4176971"/>
                <a:gd name="connsiteY122" fmla="*/ 1139622 h 8346397"/>
                <a:gd name="connsiteX123" fmla="*/ 415377 w 4176971"/>
                <a:gd name="connsiteY123" fmla="*/ 1168196 h 8346397"/>
                <a:gd name="connsiteX124" fmla="*/ 486815 w 4176971"/>
                <a:gd name="connsiteY124" fmla="*/ 1256303 h 8346397"/>
                <a:gd name="connsiteX125" fmla="*/ 527296 w 4176971"/>
                <a:gd name="connsiteY125" fmla="*/ 1344409 h 8346397"/>
                <a:gd name="connsiteX126" fmla="*/ 636833 w 4176971"/>
                <a:gd name="connsiteY126" fmla="*/ 1396797 h 8346397"/>
                <a:gd name="connsiteX127" fmla="*/ 746371 w 4176971"/>
                <a:gd name="connsiteY127" fmla="*/ 1420609 h 8346397"/>
                <a:gd name="connsiteX128" fmla="*/ 829715 w 4176971"/>
                <a:gd name="connsiteY128" fmla="*/ 1468234 h 8346397"/>
                <a:gd name="connsiteX129" fmla="*/ 913058 w 4176971"/>
                <a:gd name="connsiteY129" fmla="*/ 1442040 h 8346397"/>
                <a:gd name="connsiteX130" fmla="*/ 994021 w 4176971"/>
                <a:gd name="connsiteY130" fmla="*/ 1368222 h 8346397"/>
                <a:gd name="connsiteX131" fmla="*/ 1103558 w 4176971"/>
                <a:gd name="connsiteY131" fmla="*/ 1351553 h 8346397"/>
                <a:gd name="connsiteX132" fmla="*/ 1170233 w 4176971"/>
                <a:gd name="connsiteY132" fmla="*/ 1356315 h 8346397"/>
                <a:gd name="connsiteX133" fmla="*/ 1329777 w 4176971"/>
                <a:gd name="connsiteY133" fmla="*/ 1465853 h 8346397"/>
                <a:gd name="connsiteX134" fmla="*/ 1389308 w 4176971"/>
                <a:gd name="connsiteY134" fmla="*/ 1494428 h 8346397"/>
                <a:gd name="connsiteX135" fmla="*/ 1260721 w 4176971"/>
                <a:gd name="connsiteY135" fmla="*/ 1596822 h 8346397"/>
                <a:gd name="connsiteX136" fmla="*/ 1263102 w 4176971"/>
                <a:gd name="connsiteY136" fmla="*/ 1661115 h 8346397"/>
                <a:gd name="connsiteX137" fmla="*/ 1425027 w 4176971"/>
                <a:gd name="connsiteY137" fmla="*/ 1613490 h 8346397"/>
                <a:gd name="connsiteX138" fmla="*/ 1386927 w 4176971"/>
                <a:gd name="connsiteY138" fmla="*/ 1677784 h 8346397"/>
                <a:gd name="connsiteX139" fmla="*/ 1405977 w 4176971"/>
                <a:gd name="connsiteY139" fmla="*/ 1751603 h 8346397"/>
                <a:gd name="connsiteX140" fmla="*/ 1517896 w 4176971"/>
                <a:gd name="connsiteY140" fmla="*/ 1787322 h 8346397"/>
                <a:gd name="connsiteX141" fmla="*/ 1591715 w 4176971"/>
                <a:gd name="connsiteY141" fmla="*/ 1803990 h 8346397"/>
                <a:gd name="connsiteX142" fmla="*/ 1501227 w 4176971"/>
                <a:gd name="connsiteY142" fmla="*/ 1934959 h 8346397"/>
                <a:gd name="connsiteX143" fmla="*/ 1494083 w 4176971"/>
                <a:gd name="connsiteY143" fmla="*/ 1984965 h 8346397"/>
                <a:gd name="connsiteX144" fmla="*/ 1422646 w 4176971"/>
                <a:gd name="connsiteY144" fmla="*/ 2020684 h 8346397"/>
                <a:gd name="connsiteX145" fmla="*/ 1391690 w 4176971"/>
                <a:gd name="connsiteY145" fmla="*/ 2082597 h 8346397"/>
                <a:gd name="connsiteX146" fmla="*/ 1260721 w 4176971"/>
                <a:gd name="connsiteY146" fmla="*/ 2056403 h 8346397"/>
                <a:gd name="connsiteX147" fmla="*/ 1139277 w 4176971"/>
                <a:gd name="connsiteY147" fmla="*/ 2056402 h 8346397"/>
                <a:gd name="connsiteX148" fmla="*/ 1072602 w 4176971"/>
                <a:gd name="connsiteY148" fmla="*/ 2084978 h 8346397"/>
                <a:gd name="connsiteX149" fmla="*/ 1065458 w 4176971"/>
                <a:gd name="connsiteY149" fmla="*/ 2184990 h 8346397"/>
                <a:gd name="connsiteX150" fmla="*/ 977352 w 4176971"/>
                <a:gd name="connsiteY150" fmla="*/ 2273097 h 8346397"/>
                <a:gd name="connsiteX151" fmla="*/ 1120227 w 4176971"/>
                <a:gd name="connsiteY151" fmla="*/ 2335009 h 8346397"/>
                <a:gd name="connsiteX152" fmla="*/ 1170234 w 4176971"/>
                <a:gd name="connsiteY152" fmla="*/ 2370727 h 8346397"/>
                <a:gd name="connsiteX153" fmla="*/ 1222621 w 4176971"/>
                <a:gd name="connsiteY153" fmla="*/ 2387397 h 8346397"/>
                <a:gd name="connsiteX154" fmla="*/ 1272627 w 4176971"/>
                <a:gd name="connsiteY154" fmla="*/ 2437403 h 8346397"/>
                <a:gd name="connsiteX155" fmla="*/ 1329777 w 4176971"/>
                <a:gd name="connsiteY155" fmla="*/ 2458834 h 8346397"/>
                <a:gd name="connsiteX156" fmla="*/ 1422646 w 4176971"/>
                <a:gd name="connsiteY156" fmla="*/ 2535034 h 8346397"/>
                <a:gd name="connsiteX157" fmla="*/ 1508371 w 4176971"/>
                <a:gd name="connsiteY157" fmla="*/ 2568373 h 8346397"/>
                <a:gd name="connsiteX158" fmla="*/ 1641721 w 4176971"/>
                <a:gd name="connsiteY158" fmla="*/ 2716009 h 8346397"/>
                <a:gd name="connsiteX159" fmla="*/ 1725065 w 4176971"/>
                <a:gd name="connsiteY159" fmla="*/ 2870790 h 8346397"/>
                <a:gd name="connsiteX160" fmla="*/ 1850477 w 4176971"/>
                <a:gd name="connsiteY160" fmla="*/ 2931907 h 8346397"/>
                <a:gd name="connsiteX161" fmla="*/ 1896514 w 4176971"/>
                <a:gd name="connsiteY161" fmla="*/ 2977947 h 8346397"/>
                <a:gd name="connsiteX162" fmla="*/ 1927471 w 4176971"/>
                <a:gd name="connsiteY162" fmla="*/ 3082722 h 8346397"/>
                <a:gd name="connsiteX163" fmla="*/ 1989383 w 4176971"/>
                <a:gd name="connsiteY163" fmla="*/ 3185115 h 8346397"/>
                <a:gd name="connsiteX164" fmla="*/ 2051296 w 4176971"/>
                <a:gd name="connsiteY164" fmla="*/ 3223215 h 8346397"/>
                <a:gd name="connsiteX165" fmla="*/ 2182265 w 4176971"/>
                <a:gd name="connsiteY165" fmla="*/ 3370853 h 8346397"/>
                <a:gd name="connsiteX166" fmla="*/ 2325139 w 4176971"/>
                <a:gd name="connsiteY166" fmla="*/ 3447053 h 8346397"/>
                <a:gd name="connsiteX167" fmla="*/ 2384671 w 4176971"/>
                <a:gd name="connsiteY167" fmla="*/ 3532778 h 8346397"/>
                <a:gd name="connsiteX168" fmla="*/ 2432296 w 4176971"/>
                <a:gd name="connsiteY168" fmla="*/ 3599453 h 8346397"/>
                <a:gd name="connsiteX169" fmla="*/ 2479921 w 4176971"/>
                <a:gd name="connsiteY169" fmla="*/ 3589929 h 8346397"/>
                <a:gd name="connsiteX170" fmla="*/ 2484683 w 4176971"/>
                <a:gd name="connsiteY170" fmla="*/ 3742328 h 8346397"/>
                <a:gd name="connsiteX171" fmla="*/ 2537071 w 4176971"/>
                <a:gd name="connsiteY171" fmla="*/ 3835197 h 8346397"/>
                <a:gd name="connsiteX172" fmla="*/ 2529927 w 4176971"/>
                <a:gd name="connsiteY172" fmla="*/ 3873297 h 8346397"/>
                <a:gd name="connsiteX173" fmla="*/ 2598983 w 4176971"/>
                <a:gd name="connsiteY173" fmla="*/ 3909015 h 8346397"/>
                <a:gd name="connsiteX174" fmla="*/ 2656133 w 4176971"/>
                <a:gd name="connsiteY174" fmla="*/ 3854247 h 8346397"/>
                <a:gd name="connsiteX175" fmla="*/ 2689471 w 4176971"/>
                <a:gd name="connsiteY175" fmla="*/ 3937590 h 8346397"/>
                <a:gd name="connsiteX176" fmla="*/ 2734715 w 4176971"/>
                <a:gd name="connsiteY176" fmla="*/ 3982834 h 8346397"/>
                <a:gd name="connsiteX177" fmla="*/ 2808533 w 4176971"/>
                <a:gd name="connsiteY177" fmla="*/ 4006647 h 8346397"/>
                <a:gd name="connsiteX178" fmla="*/ 2860921 w 4176971"/>
                <a:gd name="connsiteY178" fmla="*/ 4075703 h 8346397"/>
                <a:gd name="connsiteX179" fmla="*/ 2946646 w 4176971"/>
                <a:gd name="connsiteY179" fmla="*/ 4130472 h 8346397"/>
                <a:gd name="connsiteX180" fmla="*/ 2999033 w 4176971"/>
                <a:gd name="connsiteY180" fmla="*/ 4163809 h 8346397"/>
                <a:gd name="connsiteX181" fmla="*/ 2870446 w 4176971"/>
                <a:gd name="connsiteY181" fmla="*/ 4256678 h 8346397"/>
                <a:gd name="connsiteX182" fmla="*/ 2868064 w 4176971"/>
                <a:gd name="connsiteY182" fmla="*/ 4311446 h 8346397"/>
                <a:gd name="connsiteX183" fmla="*/ 2970458 w 4176971"/>
                <a:gd name="connsiteY183" fmla="*/ 4428128 h 8346397"/>
                <a:gd name="connsiteX184" fmla="*/ 3065708 w 4176971"/>
                <a:gd name="connsiteY184" fmla="*/ 4490040 h 8346397"/>
                <a:gd name="connsiteX185" fmla="*/ 3096665 w 4176971"/>
                <a:gd name="connsiteY185" fmla="*/ 4528140 h 8346397"/>
                <a:gd name="connsiteX186" fmla="*/ 3082377 w 4176971"/>
                <a:gd name="connsiteY186" fmla="*/ 4609103 h 8346397"/>
                <a:gd name="connsiteX187" fmla="*/ 3077615 w 4176971"/>
                <a:gd name="connsiteY187" fmla="*/ 4692447 h 8346397"/>
                <a:gd name="connsiteX188" fmla="*/ 3034752 w 4176971"/>
                <a:gd name="connsiteY188" fmla="*/ 4701972 h 8346397"/>
                <a:gd name="connsiteX189" fmla="*/ 3008558 w 4176971"/>
                <a:gd name="connsiteY189" fmla="*/ 4718640 h 8346397"/>
                <a:gd name="connsiteX190" fmla="*/ 3053802 w 4176971"/>
                <a:gd name="connsiteY190" fmla="*/ 4795632 h 8346397"/>
                <a:gd name="connsiteX191" fmla="*/ 3037133 w 4176971"/>
                <a:gd name="connsiteY191" fmla="*/ 4868659 h 8346397"/>
                <a:gd name="connsiteX192" fmla="*/ 3020465 w 4176971"/>
                <a:gd name="connsiteY192" fmla="*/ 5004390 h 8346397"/>
                <a:gd name="connsiteX193" fmla="*/ 2982365 w 4176971"/>
                <a:gd name="connsiteY193" fmla="*/ 5044872 h 8346397"/>
                <a:gd name="connsiteX194" fmla="*/ 2965696 w 4176971"/>
                <a:gd name="connsiteY194" fmla="*/ 5166315 h 8346397"/>
                <a:gd name="connsiteX195" fmla="*/ 2937121 w 4176971"/>
                <a:gd name="connsiteY195" fmla="*/ 5285378 h 8346397"/>
                <a:gd name="connsiteX196" fmla="*/ 2989508 w 4176971"/>
                <a:gd name="connsiteY196" fmla="*/ 5302047 h 8346397"/>
                <a:gd name="connsiteX197" fmla="*/ 2987127 w 4176971"/>
                <a:gd name="connsiteY197" fmla="*/ 5347290 h 8346397"/>
                <a:gd name="connsiteX198" fmla="*/ 2984746 w 4176971"/>
                <a:gd name="connsiteY198" fmla="*/ 5402059 h 8346397"/>
                <a:gd name="connsiteX199" fmla="*/ 3041896 w 4176971"/>
                <a:gd name="connsiteY199" fmla="*/ 5471115 h 8346397"/>
                <a:gd name="connsiteX200" fmla="*/ 3089521 w 4176971"/>
                <a:gd name="connsiteY200" fmla="*/ 5597322 h 8346397"/>
                <a:gd name="connsiteX201" fmla="*/ 2996652 w 4176971"/>
                <a:gd name="connsiteY201" fmla="*/ 5887834 h 8346397"/>
                <a:gd name="connsiteX202" fmla="*/ 3018083 w 4176971"/>
                <a:gd name="connsiteY202" fmla="*/ 5942603 h 8346397"/>
                <a:gd name="connsiteX203" fmla="*/ 3044277 w 4176971"/>
                <a:gd name="connsiteY203" fmla="*/ 5994990 h 8346397"/>
                <a:gd name="connsiteX204" fmla="*/ 3049040 w 4176971"/>
                <a:gd name="connsiteY204" fmla="*/ 6099765 h 8346397"/>
                <a:gd name="connsiteX205" fmla="*/ 3028402 w 4176971"/>
                <a:gd name="connsiteY205" fmla="*/ 6195807 h 8346397"/>
                <a:gd name="connsiteX206" fmla="*/ 2956170 w 4176971"/>
                <a:gd name="connsiteY206" fmla="*/ 6259310 h 8346397"/>
                <a:gd name="connsiteX207" fmla="*/ 2920452 w 4176971"/>
                <a:gd name="connsiteY207" fmla="*/ 6240259 h 8346397"/>
                <a:gd name="connsiteX208" fmla="*/ 2849015 w 4176971"/>
                <a:gd name="connsiteY208" fmla="*/ 6252165 h 8346397"/>
                <a:gd name="connsiteX209" fmla="*/ 2713283 w 4176971"/>
                <a:gd name="connsiteY209" fmla="*/ 6364084 h 8346397"/>
                <a:gd name="connsiteX210" fmla="*/ 2606127 w 4176971"/>
                <a:gd name="connsiteY210" fmla="*/ 6349797 h 8346397"/>
                <a:gd name="connsiteX211" fmla="*/ 2575171 w 4176971"/>
                <a:gd name="connsiteY211" fmla="*/ 6378372 h 8346397"/>
                <a:gd name="connsiteX212" fmla="*/ 2508495 w 4176971"/>
                <a:gd name="connsiteY212" fmla="*/ 6423614 h 8346397"/>
                <a:gd name="connsiteX213" fmla="*/ 2391815 w 4176971"/>
                <a:gd name="connsiteY213" fmla="*/ 6411709 h 8346397"/>
                <a:gd name="connsiteX214" fmla="*/ 2368002 w 4176971"/>
                <a:gd name="connsiteY214" fmla="*/ 6528390 h 8346397"/>
                <a:gd name="connsiteX215" fmla="*/ 2363240 w 4176971"/>
                <a:gd name="connsiteY215" fmla="*/ 6564109 h 8346397"/>
                <a:gd name="connsiteX216" fmla="*/ 2339428 w 4176971"/>
                <a:gd name="connsiteY216" fmla="*/ 6583159 h 8346397"/>
                <a:gd name="connsiteX217" fmla="*/ 2141783 w 4176971"/>
                <a:gd name="connsiteY217" fmla="*/ 6535534 h 8346397"/>
                <a:gd name="connsiteX218" fmla="*/ 2103683 w 4176971"/>
                <a:gd name="connsiteY218" fmla="*/ 6587922 h 8346397"/>
                <a:gd name="connsiteX219" fmla="*/ 2072727 w 4176971"/>
                <a:gd name="connsiteY219" fmla="*/ 6683172 h 8346397"/>
                <a:gd name="connsiteX220" fmla="*/ 2039389 w 4176971"/>
                <a:gd name="connsiteY220" fmla="*/ 6747465 h 8346397"/>
                <a:gd name="connsiteX221" fmla="*/ 2051296 w 4176971"/>
                <a:gd name="connsiteY221" fmla="*/ 6809378 h 8346397"/>
                <a:gd name="connsiteX222" fmla="*/ 2184646 w 4176971"/>
                <a:gd name="connsiteY222" fmla="*/ 6921297 h 8346397"/>
                <a:gd name="connsiteX223" fmla="*/ 2253702 w 4176971"/>
                <a:gd name="connsiteY223" fmla="*/ 6954634 h 8346397"/>
                <a:gd name="connsiteX224" fmla="*/ 2237033 w 4176971"/>
                <a:gd name="connsiteY224" fmla="*/ 6978447 h 8346397"/>
                <a:gd name="connsiteX225" fmla="*/ 2201315 w 4176971"/>
                <a:gd name="connsiteY225" fmla="*/ 6997497 h 8346397"/>
                <a:gd name="connsiteX226" fmla="*/ 2234652 w 4176971"/>
                <a:gd name="connsiteY226" fmla="*/ 7073697 h 8346397"/>
                <a:gd name="connsiteX227" fmla="*/ 2203696 w 4176971"/>
                <a:gd name="connsiteY227" fmla="*/ 7095128 h 8346397"/>
                <a:gd name="connsiteX228" fmla="*/ 2098921 w 4176971"/>
                <a:gd name="connsiteY228" fmla="*/ 7033215 h 8346397"/>
                <a:gd name="connsiteX229" fmla="*/ 2056058 w 4176971"/>
                <a:gd name="connsiteY229" fmla="*/ 7059409 h 8346397"/>
                <a:gd name="connsiteX230" fmla="*/ 1996527 w 4176971"/>
                <a:gd name="connsiteY230" fmla="*/ 6957015 h 8346397"/>
                <a:gd name="connsiteX231" fmla="*/ 1879846 w 4176971"/>
                <a:gd name="connsiteY231" fmla="*/ 6983209 h 8346397"/>
                <a:gd name="connsiteX232" fmla="*/ 1815552 w 4176971"/>
                <a:gd name="connsiteY232" fmla="*/ 6987972 h 8346397"/>
                <a:gd name="connsiteX233" fmla="*/ 1765546 w 4176971"/>
                <a:gd name="connsiteY233" fmla="*/ 6983210 h 8346397"/>
                <a:gd name="connsiteX234" fmla="*/ 1708396 w 4176971"/>
                <a:gd name="connsiteY234" fmla="*/ 7028453 h 8346397"/>
                <a:gd name="connsiteX235" fmla="*/ 1529802 w 4176971"/>
                <a:gd name="connsiteY235" fmla="*/ 6987972 h 8346397"/>
                <a:gd name="connsiteX236" fmla="*/ 1553614 w 4176971"/>
                <a:gd name="connsiteY236" fmla="*/ 7114178 h 8346397"/>
                <a:gd name="connsiteX237" fmla="*/ 1477415 w 4176971"/>
                <a:gd name="connsiteY237" fmla="*/ 7159422 h 8346397"/>
                <a:gd name="connsiteX238" fmla="*/ 1415502 w 4176971"/>
                <a:gd name="connsiteY238" fmla="*/ 7226096 h 8346397"/>
                <a:gd name="connsiteX239" fmla="*/ 1265483 w 4176971"/>
                <a:gd name="connsiteY239" fmla="*/ 7218953 h 8346397"/>
                <a:gd name="connsiteX240" fmla="*/ 1213096 w 4176971"/>
                <a:gd name="connsiteY240" fmla="*/ 7328490 h 8346397"/>
                <a:gd name="connsiteX0" fmla="*/ 1244052 w 4178877"/>
                <a:gd name="connsiteY0" fmla="*/ 7386434 h 8346397"/>
                <a:gd name="connsiteX1" fmla="*/ 1561552 w 4178877"/>
                <a:gd name="connsiteY1" fmla="*/ 8332582 h 8346397"/>
                <a:gd name="connsiteX2" fmla="*/ 2679152 w 4178877"/>
                <a:gd name="connsiteY2" fmla="*/ 7418182 h 8346397"/>
                <a:gd name="connsiteX3" fmla="*/ 4076152 w 4178877"/>
                <a:gd name="connsiteY3" fmla="*/ 6491082 h 8346397"/>
                <a:gd name="connsiteX4" fmla="*/ 4070597 w 4178877"/>
                <a:gd name="connsiteY4" fmla="*/ 5587795 h 8346397"/>
                <a:gd name="connsiteX5" fmla="*/ 4061071 w 4178877"/>
                <a:gd name="connsiteY5" fmla="*/ 5478257 h 8346397"/>
                <a:gd name="connsiteX6" fmla="*/ 4103934 w 4178877"/>
                <a:gd name="connsiteY6" fmla="*/ 5387770 h 8346397"/>
                <a:gd name="connsiteX7" fmla="*/ 3990428 w 4178877"/>
                <a:gd name="connsiteY7" fmla="*/ 5034550 h 8346397"/>
                <a:gd name="connsiteX8" fmla="*/ 3922959 w 4178877"/>
                <a:gd name="connsiteY8" fmla="*/ 4816270 h 8346397"/>
                <a:gd name="connsiteX9" fmla="*/ 3887241 w 4178877"/>
                <a:gd name="connsiteY9" fmla="*/ 4682920 h 8346397"/>
                <a:gd name="connsiteX10" fmla="*/ 3851522 w 4178877"/>
                <a:gd name="connsiteY10" fmla="*/ 4642438 h 8346397"/>
                <a:gd name="connsiteX11" fmla="*/ 3887241 w 4178877"/>
                <a:gd name="connsiteY11" fmla="*/ 4578145 h 8346397"/>
                <a:gd name="connsiteX12" fmla="*/ 3839615 w 4178877"/>
                <a:gd name="connsiteY12" fmla="*/ 4499563 h 8346397"/>
                <a:gd name="connsiteX13" fmla="*/ 3780084 w 4178877"/>
                <a:gd name="connsiteY13" fmla="*/ 4492420 h 8346397"/>
                <a:gd name="connsiteX14" fmla="*/ 3732459 w 4178877"/>
                <a:gd name="connsiteY14" fmla="*/ 4449557 h 8346397"/>
                <a:gd name="connsiteX15" fmla="*/ 3687216 w 4178877"/>
                <a:gd name="connsiteY15" fmla="*/ 4466226 h 8346397"/>
                <a:gd name="connsiteX16" fmla="*/ 3668166 w 4178877"/>
                <a:gd name="connsiteY16" fmla="*/ 4368595 h 8346397"/>
                <a:gd name="connsiteX17" fmla="*/ 3501478 w 4178877"/>
                <a:gd name="connsiteY17" fmla="*/ 4166188 h 8346397"/>
                <a:gd name="connsiteX18" fmla="*/ 3496716 w 4178877"/>
                <a:gd name="connsiteY18" fmla="*/ 4139995 h 8346397"/>
                <a:gd name="connsiteX19" fmla="*/ 3494334 w 4178877"/>
                <a:gd name="connsiteY19" fmla="*/ 4113801 h 8346397"/>
                <a:gd name="connsiteX20" fmla="*/ 3544341 w 4178877"/>
                <a:gd name="connsiteY20" fmla="*/ 4101895 h 8346397"/>
                <a:gd name="connsiteX21" fmla="*/ 3553866 w 4178877"/>
                <a:gd name="connsiteY21" fmla="*/ 4075701 h 8346397"/>
                <a:gd name="connsiteX22" fmla="*/ 3515766 w 4178877"/>
                <a:gd name="connsiteY22" fmla="*/ 4056651 h 8346397"/>
                <a:gd name="connsiteX23" fmla="*/ 3465759 w 4178877"/>
                <a:gd name="connsiteY23" fmla="*/ 4049507 h 8346397"/>
                <a:gd name="connsiteX24" fmla="*/ 3432422 w 4178877"/>
                <a:gd name="connsiteY24" fmla="*/ 4109038 h 8346397"/>
                <a:gd name="connsiteX25" fmla="*/ 3413372 w 4178877"/>
                <a:gd name="connsiteY25" fmla="*/ 4082845 h 8346397"/>
                <a:gd name="connsiteX26" fmla="*/ 3415752 w 4178877"/>
                <a:gd name="connsiteY26" fmla="*/ 4042363 h 8346397"/>
                <a:gd name="connsiteX27" fmla="*/ 3349078 w 4178877"/>
                <a:gd name="connsiteY27" fmla="*/ 4018551 h 8346397"/>
                <a:gd name="connsiteX28" fmla="*/ 3382416 w 4178877"/>
                <a:gd name="connsiteY28" fmla="*/ 3985213 h 8346397"/>
                <a:gd name="connsiteX29" fmla="*/ 3346697 w 4178877"/>
                <a:gd name="connsiteY29" fmla="*/ 3961401 h 8346397"/>
                <a:gd name="connsiteX30" fmla="*/ 3291928 w 4178877"/>
                <a:gd name="connsiteY30" fmla="*/ 3959020 h 8346397"/>
                <a:gd name="connsiteX31" fmla="*/ 3263352 w 4178877"/>
                <a:gd name="connsiteY31" fmla="*/ 3978070 h 8346397"/>
                <a:gd name="connsiteX32" fmla="*/ 3215727 w 4178877"/>
                <a:gd name="connsiteY32" fmla="*/ 3963782 h 8346397"/>
                <a:gd name="connsiteX33" fmla="*/ 3227633 w 4178877"/>
                <a:gd name="connsiteY33" fmla="*/ 3937588 h 8346397"/>
                <a:gd name="connsiteX34" fmla="*/ 3275259 w 4178877"/>
                <a:gd name="connsiteY34" fmla="*/ 3913776 h 8346397"/>
                <a:gd name="connsiteX35" fmla="*/ 3127621 w 4178877"/>
                <a:gd name="connsiteY35" fmla="*/ 3851863 h 8346397"/>
                <a:gd name="connsiteX36" fmla="*/ 2996652 w 4178877"/>
                <a:gd name="connsiteY36" fmla="*/ 3739945 h 8346397"/>
                <a:gd name="connsiteX37" fmla="*/ 2591839 w 4178877"/>
                <a:gd name="connsiteY37" fmla="*/ 3354183 h 8346397"/>
                <a:gd name="connsiteX38" fmla="*/ 2468015 w 4178877"/>
                <a:gd name="connsiteY38" fmla="*/ 3049382 h 8346397"/>
                <a:gd name="connsiteX39" fmla="*/ 2432296 w 4178877"/>
                <a:gd name="connsiteY39" fmla="*/ 2961276 h 8346397"/>
                <a:gd name="connsiteX40" fmla="*/ 2387052 w 4178877"/>
                <a:gd name="connsiteY40" fmla="*/ 2954132 h 8346397"/>
                <a:gd name="connsiteX41" fmla="*/ 2365621 w 4178877"/>
                <a:gd name="connsiteY41" fmla="*/ 2958895 h 8346397"/>
                <a:gd name="connsiteX42" fmla="*/ 2315615 w 4178877"/>
                <a:gd name="connsiteY42" fmla="*/ 2896982 h 8346397"/>
                <a:gd name="connsiteX43" fmla="*/ 2234652 w 4178877"/>
                <a:gd name="connsiteY43" fmla="*/ 2880313 h 8346397"/>
                <a:gd name="connsiteX44" fmla="*/ 2182265 w 4178877"/>
                <a:gd name="connsiteY44" fmla="*/ 2811257 h 8346397"/>
                <a:gd name="connsiteX45" fmla="*/ 2115590 w 4178877"/>
                <a:gd name="connsiteY45" fmla="*/ 2727913 h 8346397"/>
                <a:gd name="connsiteX46" fmla="*/ 2091777 w 4178877"/>
                <a:gd name="connsiteY46" fmla="*/ 2670763 h 8346397"/>
                <a:gd name="connsiteX47" fmla="*/ 2006845 w 4178877"/>
                <a:gd name="connsiteY47" fmla="*/ 2527095 h 8346397"/>
                <a:gd name="connsiteX48" fmla="*/ 1953665 w 4178877"/>
                <a:gd name="connsiteY48" fmla="*/ 2451688 h 8346397"/>
                <a:gd name="connsiteX49" fmla="*/ 2006052 w 4178877"/>
                <a:gd name="connsiteY49" fmla="*/ 2337388 h 8346397"/>
                <a:gd name="connsiteX50" fmla="*/ 2072727 w 4178877"/>
                <a:gd name="connsiteY50" fmla="*/ 2256426 h 8346397"/>
                <a:gd name="connsiteX51" fmla="*/ 2056058 w 4178877"/>
                <a:gd name="connsiteY51" fmla="*/ 2223088 h 8346397"/>
                <a:gd name="connsiteX52" fmla="*/ 2067965 w 4178877"/>
                <a:gd name="connsiteY52" fmla="*/ 2130220 h 8346397"/>
                <a:gd name="connsiteX53" fmla="*/ 2137021 w 4178877"/>
                <a:gd name="connsiteY53" fmla="*/ 1992107 h 8346397"/>
                <a:gd name="connsiteX54" fmla="*/ 2165596 w 4178877"/>
                <a:gd name="connsiteY54" fmla="*/ 1944482 h 8346397"/>
                <a:gd name="connsiteX55" fmla="*/ 2203696 w 4178877"/>
                <a:gd name="connsiteY55" fmla="*/ 1937338 h 8346397"/>
                <a:gd name="connsiteX56" fmla="*/ 2198933 w 4178877"/>
                <a:gd name="connsiteY56" fmla="*/ 1906382 h 8346397"/>
                <a:gd name="connsiteX57" fmla="*/ 2406102 w 4178877"/>
                <a:gd name="connsiteY57" fmla="*/ 1782557 h 8346397"/>
                <a:gd name="connsiteX58" fmla="*/ 2494208 w 4178877"/>
                <a:gd name="connsiteY58" fmla="*/ 1715882 h 8346397"/>
                <a:gd name="connsiteX59" fmla="*/ 2513258 w 4178877"/>
                <a:gd name="connsiteY59" fmla="*/ 1630157 h 8346397"/>
                <a:gd name="connsiteX60" fmla="*/ 2522784 w 4178877"/>
                <a:gd name="connsiteY60" fmla="*/ 1584913 h 8346397"/>
                <a:gd name="connsiteX61" fmla="*/ 2577552 w 4178877"/>
                <a:gd name="connsiteY61" fmla="*/ 1527763 h 8346397"/>
                <a:gd name="connsiteX62" fmla="*/ 2606127 w 4178877"/>
                <a:gd name="connsiteY62" fmla="*/ 1499188 h 8346397"/>
                <a:gd name="connsiteX63" fmla="*/ 2634702 w 4178877"/>
                <a:gd name="connsiteY63" fmla="*/ 1492045 h 8346397"/>
                <a:gd name="connsiteX64" fmla="*/ 2672802 w 4178877"/>
                <a:gd name="connsiteY64" fmla="*/ 1368220 h 8346397"/>
                <a:gd name="connsiteX65" fmla="*/ 2806153 w 4178877"/>
                <a:gd name="connsiteY65" fmla="*/ 1334883 h 8346397"/>
                <a:gd name="connsiteX66" fmla="*/ 2944265 w 4178877"/>
                <a:gd name="connsiteY66" fmla="*/ 1325357 h 8346397"/>
                <a:gd name="connsiteX67" fmla="*/ 2968077 w 4178877"/>
                <a:gd name="connsiteY67" fmla="*/ 1206295 h 8346397"/>
                <a:gd name="connsiteX68" fmla="*/ 3049040 w 4178877"/>
                <a:gd name="connsiteY68" fmla="*/ 1169783 h 8346397"/>
                <a:gd name="connsiteX69" fmla="*/ 3153814 w 4178877"/>
                <a:gd name="connsiteY69" fmla="*/ 1125332 h 8346397"/>
                <a:gd name="connsiteX70" fmla="*/ 3225252 w 4178877"/>
                <a:gd name="connsiteY70" fmla="*/ 1049132 h 8346397"/>
                <a:gd name="connsiteX71" fmla="*/ 3310977 w 4178877"/>
                <a:gd name="connsiteY71" fmla="*/ 996745 h 8346397"/>
                <a:gd name="connsiteX72" fmla="*/ 3056977 w 4178877"/>
                <a:gd name="connsiteY72" fmla="*/ 982457 h 8346397"/>
                <a:gd name="connsiteX73" fmla="*/ 2958552 w 4178877"/>
                <a:gd name="connsiteY73" fmla="*/ 976107 h 8346397"/>
                <a:gd name="connsiteX74" fmla="*/ 2926802 w 4178877"/>
                <a:gd name="connsiteY74" fmla="*/ 906257 h 8346397"/>
                <a:gd name="connsiteX75" fmla="*/ 2866477 w 4178877"/>
                <a:gd name="connsiteY75" fmla="*/ 893559 h 8346397"/>
                <a:gd name="connsiteX76" fmla="*/ 2799802 w 4178877"/>
                <a:gd name="connsiteY76" fmla="*/ 874507 h 8346397"/>
                <a:gd name="connsiteX77" fmla="*/ 2761702 w 4178877"/>
                <a:gd name="connsiteY77" fmla="*/ 807832 h 8346397"/>
                <a:gd name="connsiteX78" fmla="*/ 2609302 w 4178877"/>
                <a:gd name="connsiteY78" fmla="*/ 760207 h 8346397"/>
                <a:gd name="connsiteX79" fmla="*/ 2580727 w 4178877"/>
                <a:gd name="connsiteY79" fmla="*/ 604632 h 8346397"/>
                <a:gd name="connsiteX80" fmla="*/ 2526752 w 4178877"/>
                <a:gd name="connsiteY80" fmla="*/ 531609 h 8346397"/>
                <a:gd name="connsiteX81" fmla="*/ 2596602 w 4178877"/>
                <a:gd name="connsiteY81" fmla="*/ 407782 h 8346397"/>
                <a:gd name="connsiteX82" fmla="*/ 2629939 w 4178877"/>
                <a:gd name="connsiteY82" fmla="*/ 310947 h 8346397"/>
                <a:gd name="connsiteX83" fmla="*/ 2517227 w 4178877"/>
                <a:gd name="connsiteY83" fmla="*/ 239507 h 8346397"/>
                <a:gd name="connsiteX84" fmla="*/ 2402927 w 4178877"/>
                <a:gd name="connsiteY84" fmla="*/ 271257 h 8346397"/>
                <a:gd name="connsiteX85" fmla="*/ 2275927 w 4178877"/>
                <a:gd name="connsiteY85" fmla="*/ 198232 h 8346397"/>
                <a:gd name="connsiteX86" fmla="*/ 2133052 w 4178877"/>
                <a:gd name="connsiteY86" fmla="*/ 233157 h 8346397"/>
                <a:gd name="connsiteX87" fmla="*/ 1913977 w 4178877"/>
                <a:gd name="connsiteY87" fmla="*/ 36309 h 8346397"/>
                <a:gd name="connsiteX88" fmla="*/ 1777452 w 4178877"/>
                <a:gd name="connsiteY88" fmla="*/ 13289 h 8346397"/>
                <a:gd name="connsiteX89" fmla="*/ 1703633 w 4178877"/>
                <a:gd name="connsiteY89" fmla="*/ 41864 h 8346397"/>
                <a:gd name="connsiteX90" fmla="*/ 1615527 w 4178877"/>
                <a:gd name="connsiteY90" fmla="*/ 75203 h 8346397"/>
                <a:gd name="connsiteX91" fmla="*/ 1515515 w 4178877"/>
                <a:gd name="connsiteY91" fmla="*/ 129971 h 8346397"/>
                <a:gd name="connsiteX92" fmla="*/ 1525040 w 4178877"/>
                <a:gd name="connsiteY92" fmla="*/ 194264 h 8346397"/>
                <a:gd name="connsiteX93" fmla="*/ 1505990 w 4178877"/>
                <a:gd name="connsiteY93" fmla="*/ 251415 h 8346397"/>
                <a:gd name="connsiteX94" fmla="*/ 1413121 w 4178877"/>
                <a:gd name="connsiteY94" fmla="*/ 270464 h 8346397"/>
                <a:gd name="connsiteX95" fmla="*/ 1339302 w 4178877"/>
                <a:gd name="connsiteY95" fmla="*/ 306184 h 8346397"/>
                <a:gd name="connsiteX96" fmla="*/ 1260721 w 4178877"/>
                <a:gd name="connsiteY96" fmla="*/ 346665 h 8346397"/>
                <a:gd name="connsiteX97" fmla="*/ 1191665 w 4178877"/>
                <a:gd name="connsiteY97" fmla="*/ 272847 h 8346397"/>
                <a:gd name="connsiteX98" fmla="*/ 1082127 w 4178877"/>
                <a:gd name="connsiteY98" fmla="*/ 353809 h 8346397"/>
                <a:gd name="connsiteX99" fmla="*/ 1020215 w 4178877"/>
                <a:gd name="connsiteY99" fmla="*/ 420484 h 8346397"/>
                <a:gd name="connsiteX100" fmla="*/ 858290 w 4178877"/>
                <a:gd name="connsiteY100" fmla="*/ 301422 h 8346397"/>
                <a:gd name="connsiteX101" fmla="*/ 796377 w 4178877"/>
                <a:gd name="connsiteY101" fmla="*/ 406196 h 8346397"/>
                <a:gd name="connsiteX102" fmla="*/ 755896 w 4178877"/>
                <a:gd name="connsiteY102" fmla="*/ 341903 h 8346397"/>
                <a:gd name="connsiteX103" fmla="*/ 689221 w 4178877"/>
                <a:gd name="connsiteY103" fmla="*/ 270465 h 8346397"/>
                <a:gd name="connsiteX104" fmla="*/ 667790 w 4178877"/>
                <a:gd name="connsiteY104" fmla="*/ 313328 h 8346397"/>
                <a:gd name="connsiteX105" fmla="*/ 620165 w 4178877"/>
                <a:gd name="connsiteY105" fmla="*/ 382384 h 8346397"/>
                <a:gd name="connsiteX106" fmla="*/ 589208 w 4178877"/>
                <a:gd name="connsiteY106" fmla="*/ 396672 h 8346397"/>
                <a:gd name="connsiteX107" fmla="*/ 498721 w 4178877"/>
                <a:gd name="connsiteY107" fmla="*/ 482397 h 8346397"/>
                <a:gd name="connsiteX108" fmla="*/ 396327 w 4178877"/>
                <a:gd name="connsiteY108" fmla="*/ 380003 h 8346397"/>
                <a:gd name="connsiteX109" fmla="*/ 243927 w 4178877"/>
                <a:gd name="connsiteY109" fmla="*/ 294278 h 8346397"/>
                <a:gd name="connsiteX110" fmla="*/ 174871 w 4178877"/>
                <a:gd name="connsiteY110" fmla="*/ 327615 h 8346397"/>
                <a:gd name="connsiteX111" fmla="*/ 127246 w 4178877"/>
                <a:gd name="connsiteY111" fmla="*/ 410959 h 8346397"/>
                <a:gd name="connsiteX112" fmla="*/ 43902 w 4178877"/>
                <a:gd name="connsiteY112" fmla="*/ 472872 h 8346397"/>
                <a:gd name="connsiteX113" fmla="*/ 8183 w 4178877"/>
                <a:gd name="connsiteY113" fmla="*/ 484778 h 8346397"/>
                <a:gd name="connsiteX114" fmla="*/ 198683 w 4178877"/>
                <a:gd name="connsiteY114" fmla="*/ 689565 h 8346397"/>
                <a:gd name="connsiteX115" fmla="*/ 265359 w 4178877"/>
                <a:gd name="connsiteY115" fmla="*/ 706234 h 8346397"/>
                <a:gd name="connsiteX116" fmla="*/ 298697 w 4178877"/>
                <a:gd name="connsiteY116" fmla="*/ 730047 h 8346397"/>
                <a:gd name="connsiteX117" fmla="*/ 296315 w 4178877"/>
                <a:gd name="connsiteY117" fmla="*/ 901496 h 8346397"/>
                <a:gd name="connsiteX118" fmla="*/ 362990 w 4178877"/>
                <a:gd name="connsiteY118" fmla="*/ 906259 h 8346397"/>
                <a:gd name="connsiteX119" fmla="*/ 401090 w 4178877"/>
                <a:gd name="connsiteY119" fmla="*/ 856253 h 8346397"/>
                <a:gd name="connsiteX120" fmla="*/ 482052 w 4178877"/>
                <a:gd name="connsiteY120" fmla="*/ 894353 h 8346397"/>
                <a:gd name="connsiteX121" fmla="*/ 420140 w 4178877"/>
                <a:gd name="connsiteY121" fmla="*/ 1039609 h 8346397"/>
                <a:gd name="connsiteX122" fmla="*/ 434427 w 4178877"/>
                <a:gd name="connsiteY122" fmla="*/ 1087234 h 8346397"/>
                <a:gd name="connsiteX123" fmla="*/ 379658 w 4178877"/>
                <a:gd name="connsiteY123" fmla="*/ 1139622 h 8346397"/>
                <a:gd name="connsiteX124" fmla="*/ 415377 w 4178877"/>
                <a:gd name="connsiteY124" fmla="*/ 1168196 h 8346397"/>
                <a:gd name="connsiteX125" fmla="*/ 486815 w 4178877"/>
                <a:gd name="connsiteY125" fmla="*/ 1256303 h 8346397"/>
                <a:gd name="connsiteX126" fmla="*/ 527296 w 4178877"/>
                <a:gd name="connsiteY126" fmla="*/ 1344409 h 8346397"/>
                <a:gd name="connsiteX127" fmla="*/ 636833 w 4178877"/>
                <a:gd name="connsiteY127" fmla="*/ 1396797 h 8346397"/>
                <a:gd name="connsiteX128" fmla="*/ 746371 w 4178877"/>
                <a:gd name="connsiteY128" fmla="*/ 1420609 h 8346397"/>
                <a:gd name="connsiteX129" fmla="*/ 829715 w 4178877"/>
                <a:gd name="connsiteY129" fmla="*/ 1468234 h 8346397"/>
                <a:gd name="connsiteX130" fmla="*/ 913058 w 4178877"/>
                <a:gd name="connsiteY130" fmla="*/ 1442040 h 8346397"/>
                <a:gd name="connsiteX131" fmla="*/ 994021 w 4178877"/>
                <a:gd name="connsiteY131" fmla="*/ 1368222 h 8346397"/>
                <a:gd name="connsiteX132" fmla="*/ 1103558 w 4178877"/>
                <a:gd name="connsiteY132" fmla="*/ 1351553 h 8346397"/>
                <a:gd name="connsiteX133" fmla="*/ 1170233 w 4178877"/>
                <a:gd name="connsiteY133" fmla="*/ 1356315 h 8346397"/>
                <a:gd name="connsiteX134" fmla="*/ 1329777 w 4178877"/>
                <a:gd name="connsiteY134" fmla="*/ 1465853 h 8346397"/>
                <a:gd name="connsiteX135" fmla="*/ 1389308 w 4178877"/>
                <a:gd name="connsiteY135" fmla="*/ 1494428 h 8346397"/>
                <a:gd name="connsiteX136" fmla="*/ 1260721 w 4178877"/>
                <a:gd name="connsiteY136" fmla="*/ 1596822 h 8346397"/>
                <a:gd name="connsiteX137" fmla="*/ 1263102 w 4178877"/>
                <a:gd name="connsiteY137" fmla="*/ 1661115 h 8346397"/>
                <a:gd name="connsiteX138" fmla="*/ 1425027 w 4178877"/>
                <a:gd name="connsiteY138" fmla="*/ 1613490 h 8346397"/>
                <a:gd name="connsiteX139" fmla="*/ 1386927 w 4178877"/>
                <a:gd name="connsiteY139" fmla="*/ 1677784 h 8346397"/>
                <a:gd name="connsiteX140" fmla="*/ 1405977 w 4178877"/>
                <a:gd name="connsiteY140" fmla="*/ 1751603 h 8346397"/>
                <a:gd name="connsiteX141" fmla="*/ 1517896 w 4178877"/>
                <a:gd name="connsiteY141" fmla="*/ 1787322 h 8346397"/>
                <a:gd name="connsiteX142" fmla="*/ 1591715 w 4178877"/>
                <a:gd name="connsiteY142" fmla="*/ 1803990 h 8346397"/>
                <a:gd name="connsiteX143" fmla="*/ 1501227 w 4178877"/>
                <a:gd name="connsiteY143" fmla="*/ 1934959 h 8346397"/>
                <a:gd name="connsiteX144" fmla="*/ 1494083 w 4178877"/>
                <a:gd name="connsiteY144" fmla="*/ 1984965 h 8346397"/>
                <a:gd name="connsiteX145" fmla="*/ 1422646 w 4178877"/>
                <a:gd name="connsiteY145" fmla="*/ 2020684 h 8346397"/>
                <a:gd name="connsiteX146" fmla="*/ 1391690 w 4178877"/>
                <a:gd name="connsiteY146" fmla="*/ 2082597 h 8346397"/>
                <a:gd name="connsiteX147" fmla="*/ 1260721 w 4178877"/>
                <a:gd name="connsiteY147" fmla="*/ 2056403 h 8346397"/>
                <a:gd name="connsiteX148" fmla="*/ 1139277 w 4178877"/>
                <a:gd name="connsiteY148" fmla="*/ 2056402 h 8346397"/>
                <a:gd name="connsiteX149" fmla="*/ 1072602 w 4178877"/>
                <a:gd name="connsiteY149" fmla="*/ 2084978 h 8346397"/>
                <a:gd name="connsiteX150" fmla="*/ 1065458 w 4178877"/>
                <a:gd name="connsiteY150" fmla="*/ 2184990 h 8346397"/>
                <a:gd name="connsiteX151" fmla="*/ 977352 w 4178877"/>
                <a:gd name="connsiteY151" fmla="*/ 2273097 h 8346397"/>
                <a:gd name="connsiteX152" fmla="*/ 1120227 w 4178877"/>
                <a:gd name="connsiteY152" fmla="*/ 2335009 h 8346397"/>
                <a:gd name="connsiteX153" fmla="*/ 1170234 w 4178877"/>
                <a:gd name="connsiteY153" fmla="*/ 2370727 h 8346397"/>
                <a:gd name="connsiteX154" fmla="*/ 1222621 w 4178877"/>
                <a:gd name="connsiteY154" fmla="*/ 2387397 h 8346397"/>
                <a:gd name="connsiteX155" fmla="*/ 1272627 w 4178877"/>
                <a:gd name="connsiteY155" fmla="*/ 2437403 h 8346397"/>
                <a:gd name="connsiteX156" fmla="*/ 1329777 w 4178877"/>
                <a:gd name="connsiteY156" fmla="*/ 2458834 h 8346397"/>
                <a:gd name="connsiteX157" fmla="*/ 1422646 w 4178877"/>
                <a:gd name="connsiteY157" fmla="*/ 2535034 h 8346397"/>
                <a:gd name="connsiteX158" fmla="*/ 1508371 w 4178877"/>
                <a:gd name="connsiteY158" fmla="*/ 2568373 h 8346397"/>
                <a:gd name="connsiteX159" fmla="*/ 1641721 w 4178877"/>
                <a:gd name="connsiteY159" fmla="*/ 2716009 h 8346397"/>
                <a:gd name="connsiteX160" fmla="*/ 1725065 w 4178877"/>
                <a:gd name="connsiteY160" fmla="*/ 2870790 h 8346397"/>
                <a:gd name="connsiteX161" fmla="*/ 1850477 w 4178877"/>
                <a:gd name="connsiteY161" fmla="*/ 2931907 h 8346397"/>
                <a:gd name="connsiteX162" fmla="*/ 1896514 w 4178877"/>
                <a:gd name="connsiteY162" fmla="*/ 2977947 h 8346397"/>
                <a:gd name="connsiteX163" fmla="*/ 1927471 w 4178877"/>
                <a:gd name="connsiteY163" fmla="*/ 3082722 h 8346397"/>
                <a:gd name="connsiteX164" fmla="*/ 1989383 w 4178877"/>
                <a:gd name="connsiteY164" fmla="*/ 3185115 h 8346397"/>
                <a:gd name="connsiteX165" fmla="*/ 2051296 w 4178877"/>
                <a:gd name="connsiteY165" fmla="*/ 3223215 h 8346397"/>
                <a:gd name="connsiteX166" fmla="*/ 2182265 w 4178877"/>
                <a:gd name="connsiteY166" fmla="*/ 3370853 h 8346397"/>
                <a:gd name="connsiteX167" fmla="*/ 2325139 w 4178877"/>
                <a:gd name="connsiteY167" fmla="*/ 3447053 h 8346397"/>
                <a:gd name="connsiteX168" fmla="*/ 2384671 w 4178877"/>
                <a:gd name="connsiteY168" fmla="*/ 3532778 h 8346397"/>
                <a:gd name="connsiteX169" fmla="*/ 2432296 w 4178877"/>
                <a:gd name="connsiteY169" fmla="*/ 3599453 h 8346397"/>
                <a:gd name="connsiteX170" fmla="*/ 2479921 w 4178877"/>
                <a:gd name="connsiteY170" fmla="*/ 3589929 h 8346397"/>
                <a:gd name="connsiteX171" fmla="*/ 2484683 w 4178877"/>
                <a:gd name="connsiteY171" fmla="*/ 3742328 h 8346397"/>
                <a:gd name="connsiteX172" fmla="*/ 2537071 w 4178877"/>
                <a:gd name="connsiteY172" fmla="*/ 3835197 h 8346397"/>
                <a:gd name="connsiteX173" fmla="*/ 2529927 w 4178877"/>
                <a:gd name="connsiteY173" fmla="*/ 3873297 h 8346397"/>
                <a:gd name="connsiteX174" fmla="*/ 2598983 w 4178877"/>
                <a:gd name="connsiteY174" fmla="*/ 3909015 h 8346397"/>
                <a:gd name="connsiteX175" fmla="*/ 2656133 w 4178877"/>
                <a:gd name="connsiteY175" fmla="*/ 3854247 h 8346397"/>
                <a:gd name="connsiteX176" fmla="*/ 2689471 w 4178877"/>
                <a:gd name="connsiteY176" fmla="*/ 3937590 h 8346397"/>
                <a:gd name="connsiteX177" fmla="*/ 2734715 w 4178877"/>
                <a:gd name="connsiteY177" fmla="*/ 3982834 h 8346397"/>
                <a:gd name="connsiteX178" fmla="*/ 2808533 w 4178877"/>
                <a:gd name="connsiteY178" fmla="*/ 4006647 h 8346397"/>
                <a:gd name="connsiteX179" fmla="*/ 2860921 w 4178877"/>
                <a:gd name="connsiteY179" fmla="*/ 4075703 h 8346397"/>
                <a:gd name="connsiteX180" fmla="*/ 2946646 w 4178877"/>
                <a:gd name="connsiteY180" fmla="*/ 4130472 h 8346397"/>
                <a:gd name="connsiteX181" fmla="*/ 2999033 w 4178877"/>
                <a:gd name="connsiteY181" fmla="*/ 4163809 h 8346397"/>
                <a:gd name="connsiteX182" fmla="*/ 2870446 w 4178877"/>
                <a:gd name="connsiteY182" fmla="*/ 4256678 h 8346397"/>
                <a:gd name="connsiteX183" fmla="*/ 2868064 w 4178877"/>
                <a:gd name="connsiteY183" fmla="*/ 4311446 h 8346397"/>
                <a:gd name="connsiteX184" fmla="*/ 2970458 w 4178877"/>
                <a:gd name="connsiteY184" fmla="*/ 4428128 h 8346397"/>
                <a:gd name="connsiteX185" fmla="*/ 3065708 w 4178877"/>
                <a:gd name="connsiteY185" fmla="*/ 4490040 h 8346397"/>
                <a:gd name="connsiteX186" fmla="*/ 3096665 w 4178877"/>
                <a:gd name="connsiteY186" fmla="*/ 4528140 h 8346397"/>
                <a:gd name="connsiteX187" fmla="*/ 3082377 w 4178877"/>
                <a:gd name="connsiteY187" fmla="*/ 4609103 h 8346397"/>
                <a:gd name="connsiteX188" fmla="*/ 3077615 w 4178877"/>
                <a:gd name="connsiteY188" fmla="*/ 4692447 h 8346397"/>
                <a:gd name="connsiteX189" fmla="*/ 3034752 w 4178877"/>
                <a:gd name="connsiteY189" fmla="*/ 4701972 h 8346397"/>
                <a:gd name="connsiteX190" fmla="*/ 3008558 w 4178877"/>
                <a:gd name="connsiteY190" fmla="*/ 4718640 h 8346397"/>
                <a:gd name="connsiteX191" fmla="*/ 3053802 w 4178877"/>
                <a:gd name="connsiteY191" fmla="*/ 4795632 h 8346397"/>
                <a:gd name="connsiteX192" fmla="*/ 3037133 w 4178877"/>
                <a:gd name="connsiteY192" fmla="*/ 4868659 h 8346397"/>
                <a:gd name="connsiteX193" fmla="*/ 3020465 w 4178877"/>
                <a:gd name="connsiteY193" fmla="*/ 5004390 h 8346397"/>
                <a:gd name="connsiteX194" fmla="*/ 2982365 w 4178877"/>
                <a:gd name="connsiteY194" fmla="*/ 5044872 h 8346397"/>
                <a:gd name="connsiteX195" fmla="*/ 2965696 w 4178877"/>
                <a:gd name="connsiteY195" fmla="*/ 5166315 h 8346397"/>
                <a:gd name="connsiteX196" fmla="*/ 2937121 w 4178877"/>
                <a:gd name="connsiteY196" fmla="*/ 5285378 h 8346397"/>
                <a:gd name="connsiteX197" fmla="*/ 2989508 w 4178877"/>
                <a:gd name="connsiteY197" fmla="*/ 5302047 h 8346397"/>
                <a:gd name="connsiteX198" fmla="*/ 2987127 w 4178877"/>
                <a:gd name="connsiteY198" fmla="*/ 5347290 h 8346397"/>
                <a:gd name="connsiteX199" fmla="*/ 2984746 w 4178877"/>
                <a:gd name="connsiteY199" fmla="*/ 5402059 h 8346397"/>
                <a:gd name="connsiteX200" fmla="*/ 3041896 w 4178877"/>
                <a:gd name="connsiteY200" fmla="*/ 5471115 h 8346397"/>
                <a:gd name="connsiteX201" fmla="*/ 3089521 w 4178877"/>
                <a:gd name="connsiteY201" fmla="*/ 5597322 h 8346397"/>
                <a:gd name="connsiteX202" fmla="*/ 2996652 w 4178877"/>
                <a:gd name="connsiteY202" fmla="*/ 5887834 h 8346397"/>
                <a:gd name="connsiteX203" fmla="*/ 3018083 w 4178877"/>
                <a:gd name="connsiteY203" fmla="*/ 5942603 h 8346397"/>
                <a:gd name="connsiteX204" fmla="*/ 3044277 w 4178877"/>
                <a:gd name="connsiteY204" fmla="*/ 5994990 h 8346397"/>
                <a:gd name="connsiteX205" fmla="*/ 3049040 w 4178877"/>
                <a:gd name="connsiteY205" fmla="*/ 6099765 h 8346397"/>
                <a:gd name="connsiteX206" fmla="*/ 3028402 w 4178877"/>
                <a:gd name="connsiteY206" fmla="*/ 6195807 h 8346397"/>
                <a:gd name="connsiteX207" fmla="*/ 2956170 w 4178877"/>
                <a:gd name="connsiteY207" fmla="*/ 6259310 h 8346397"/>
                <a:gd name="connsiteX208" fmla="*/ 2920452 w 4178877"/>
                <a:gd name="connsiteY208" fmla="*/ 6240259 h 8346397"/>
                <a:gd name="connsiteX209" fmla="*/ 2849015 w 4178877"/>
                <a:gd name="connsiteY209" fmla="*/ 6252165 h 8346397"/>
                <a:gd name="connsiteX210" fmla="*/ 2713283 w 4178877"/>
                <a:gd name="connsiteY210" fmla="*/ 6364084 h 8346397"/>
                <a:gd name="connsiteX211" fmla="*/ 2606127 w 4178877"/>
                <a:gd name="connsiteY211" fmla="*/ 6349797 h 8346397"/>
                <a:gd name="connsiteX212" fmla="*/ 2575171 w 4178877"/>
                <a:gd name="connsiteY212" fmla="*/ 6378372 h 8346397"/>
                <a:gd name="connsiteX213" fmla="*/ 2508495 w 4178877"/>
                <a:gd name="connsiteY213" fmla="*/ 6423614 h 8346397"/>
                <a:gd name="connsiteX214" fmla="*/ 2391815 w 4178877"/>
                <a:gd name="connsiteY214" fmla="*/ 6411709 h 8346397"/>
                <a:gd name="connsiteX215" fmla="*/ 2368002 w 4178877"/>
                <a:gd name="connsiteY215" fmla="*/ 6528390 h 8346397"/>
                <a:gd name="connsiteX216" fmla="*/ 2363240 w 4178877"/>
                <a:gd name="connsiteY216" fmla="*/ 6564109 h 8346397"/>
                <a:gd name="connsiteX217" fmla="*/ 2339428 w 4178877"/>
                <a:gd name="connsiteY217" fmla="*/ 6583159 h 8346397"/>
                <a:gd name="connsiteX218" fmla="*/ 2141783 w 4178877"/>
                <a:gd name="connsiteY218" fmla="*/ 6535534 h 8346397"/>
                <a:gd name="connsiteX219" fmla="*/ 2103683 w 4178877"/>
                <a:gd name="connsiteY219" fmla="*/ 6587922 h 8346397"/>
                <a:gd name="connsiteX220" fmla="*/ 2072727 w 4178877"/>
                <a:gd name="connsiteY220" fmla="*/ 6683172 h 8346397"/>
                <a:gd name="connsiteX221" fmla="*/ 2039389 w 4178877"/>
                <a:gd name="connsiteY221" fmla="*/ 6747465 h 8346397"/>
                <a:gd name="connsiteX222" fmla="*/ 2051296 w 4178877"/>
                <a:gd name="connsiteY222" fmla="*/ 6809378 h 8346397"/>
                <a:gd name="connsiteX223" fmla="*/ 2184646 w 4178877"/>
                <a:gd name="connsiteY223" fmla="*/ 6921297 h 8346397"/>
                <a:gd name="connsiteX224" fmla="*/ 2253702 w 4178877"/>
                <a:gd name="connsiteY224" fmla="*/ 6954634 h 8346397"/>
                <a:gd name="connsiteX225" fmla="*/ 2237033 w 4178877"/>
                <a:gd name="connsiteY225" fmla="*/ 6978447 h 8346397"/>
                <a:gd name="connsiteX226" fmla="*/ 2201315 w 4178877"/>
                <a:gd name="connsiteY226" fmla="*/ 6997497 h 8346397"/>
                <a:gd name="connsiteX227" fmla="*/ 2234652 w 4178877"/>
                <a:gd name="connsiteY227" fmla="*/ 7073697 h 8346397"/>
                <a:gd name="connsiteX228" fmla="*/ 2203696 w 4178877"/>
                <a:gd name="connsiteY228" fmla="*/ 7095128 h 8346397"/>
                <a:gd name="connsiteX229" fmla="*/ 2098921 w 4178877"/>
                <a:gd name="connsiteY229" fmla="*/ 7033215 h 8346397"/>
                <a:gd name="connsiteX230" fmla="*/ 2056058 w 4178877"/>
                <a:gd name="connsiteY230" fmla="*/ 7059409 h 8346397"/>
                <a:gd name="connsiteX231" fmla="*/ 1996527 w 4178877"/>
                <a:gd name="connsiteY231" fmla="*/ 6957015 h 8346397"/>
                <a:gd name="connsiteX232" fmla="*/ 1879846 w 4178877"/>
                <a:gd name="connsiteY232" fmla="*/ 6983209 h 8346397"/>
                <a:gd name="connsiteX233" fmla="*/ 1815552 w 4178877"/>
                <a:gd name="connsiteY233" fmla="*/ 6987972 h 8346397"/>
                <a:gd name="connsiteX234" fmla="*/ 1765546 w 4178877"/>
                <a:gd name="connsiteY234" fmla="*/ 6983210 h 8346397"/>
                <a:gd name="connsiteX235" fmla="*/ 1708396 w 4178877"/>
                <a:gd name="connsiteY235" fmla="*/ 7028453 h 8346397"/>
                <a:gd name="connsiteX236" fmla="*/ 1529802 w 4178877"/>
                <a:gd name="connsiteY236" fmla="*/ 6987972 h 8346397"/>
                <a:gd name="connsiteX237" fmla="*/ 1553614 w 4178877"/>
                <a:gd name="connsiteY237" fmla="*/ 7114178 h 8346397"/>
                <a:gd name="connsiteX238" fmla="*/ 1477415 w 4178877"/>
                <a:gd name="connsiteY238" fmla="*/ 7159422 h 8346397"/>
                <a:gd name="connsiteX239" fmla="*/ 1415502 w 4178877"/>
                <a:gd name="connsiteY239" fmla="*/ 7226096 h 8346397"/>
                <a:gd name="connsiteX240" fmla="*/ 1265483 w 4178877"/>
                <a:gd name="connsiteY240" fmla="*/ 7218953 h 8346397"/>
                <a:gd name="connsiteX241" fmla="*/ 1213096 w 4178877"/>
                <a:gd name="connsiteY241" fmla="*/ 7328490 h 8346397"/>
                <a:gd name="connsiteX0" fmla="*/ 1244052 w 4193254"/>
                <a:gd name="connsiteY0" fmla="*/ 7386434 h 8346397"/>
                <a:gd name="connsiteX1" fmla="*/ 1561552 w 4193254"/>
                <a:gd name="connsiteY1" fmla="*/ 8332582 h 8346397"/>
                <a:gd name="connsiteX2" fmla="*/ 2679152 w 4193254"/>
                <a:gd name="connsiteY2" fmla="*/ 7418182 h 8346397"/>
                <a:gd name="connsiteX3" fmla="*/ 4076152 w 4193254"/>
                <a:gd name="connsiteY3" fmla="*/ 6491082 h 8346397"/>
                <a:gd name="connsiteX4" fmla="*/ 4113459 w 4193254"/>
                <a:gd name="connsiteY4" fmla="*/ 5783057 h 8346397"/>
                <a:gd name="connsiteX5" fmla="*/ 4070597 w 4193254"/>
                <a:gd name="connsiteY5" fmla="*/ 5587795 h 8346397"/>
                <a:gd name="connsiteX6" fmla="*/ 4061071 w 4193254"/>
                <a:gd name="connsiteY6" fmla="*/ 5478257 h 8346397"/>
                <a:gd name="connsiteX7" fmla="*/ 4103934 w 4193254"/>
                <a:gd name="connsiteY7" fmla="*/ 5387770 h 8346397"/>
                <a:gd name="connsiteX8" fmla="*/ 3990428 w 4193254"/>
                <a:gd name="connsiteY8" fmla="*/ 5034550 h 8346397"/>
                <a:gd name="connsiteX9" fmla="*/ 3922959 w 4193254"/>
                <a:gd name="connsiteY9" fmla="*/ 4816270 h 8346397"/>
                <a:gd name="connsiteX10" fmla="*/ 3887241 w 4193254"/>
                <a:gd name="connsiteY10" fmla="*/ 4682920 h 8346397"/>
                <a:gd name="connsiteX11" fmla="*/ 3851522 w 4193254"/>
                <a:gd name="connsiteY11" fmla="*/ 4642438 h 8346397"/>
                <a:gd name="connsiteX12" fmla="*/ 3887241 w 4193254"/>
                <a:gd name="connsiteY12" fmla="*/ 4578145 h 8346397"/>
                <a:gd name="connsiteX13" fmla="*/ 3839615 w 4193254"/>
                <a:gd name="connsiteY13" fmla="*/ 4499563 h 8346397"/>
                <a:gd name="connsiteX14" fmla="*/ 3780084 w 4193254"/>
                <a:gd name="connsiteY14" fmla="*/ 4492420 h 8346397"/>
                <a:gd name="connsiteX15" fmla="*/ 3732459 w 4193254"/>
                <a:gd name="connsiteY15" fmla="*/ 4449557 h 8346397"/>
                <a:gd name="connsiteX16" fmla="*/ 3687216 w 4193254"/>
                <a:gd name="connsiteY16" fmla="*/ 4466226 h 8346397"/>
                <a:gd name="connsiteX17" fmla="*/ 3668166 w 4193254"/>
                <a:gd name="connsiteY17" fmla="*/ 4368595 h 8346397"/>
                <a:gd name="connsiteX18" fmla="*/ 3501478 w 4193254"/>
                <a:gd name="connsiteY18" fmla="*/ 4166188 h 8346397"/>
                <a:gd name="connsiteX19" fmla="*/ 3496716 w 4193254"/>
                <a:gd name="connsiteY19" fmla="*/ 4139995 h 8346397"/>
                <a:gd name="connsiteX20" fmla="*/ 3494334 w 4193254"/>
                <a:gd name="connsiteY20" fmla="*/ 4113801 h 8346397"/>
                <a:gd name="connsiteX21" fmla="*/ 3544341 w 4193254"/>
                <a:gd name="connsiteY21" fmla="*/ 4101895 h 8346397"/>
                <a:gd name="connsiteX22" fmla="*/ 3553866 w 4193254"/>
                <a:gd name="connsiteY22" fmla="*/ 4075701 h 8346397"/>
                <a:gd name="connsiteX23" fmla="*/ 3515766 w 4193254"/>
                <a:gd name="connsiteY23" fmla="*/ 4056651 h 8346397"/>
                <a:gd name="connsiteX24" fmla="*/ 3465759 w 4193254"/>
                <a:gd name="connsiteY24" fmla="*/ 4049507 h 8346397"/>
                <a:gd name="connsiteX25" fmla="*/ 3432422 w 4193254"/>
                <a:gd name="connsiteY25" fmla="*/ 4109038 h 8346397"/>
                <a:gd name="connsiteX26" fmla="*/ 3413372 w 4193254"/>
                <a:gd name="connsiteY26" fmla="*/ 4082845 h 8346397"/>
                <a:gd name="connsiteX27" fmla="*/ 3415752 w 4193254"/>
                <a:gd name="connsiteY27" fmla="*/ 4042363 h 8346397"/>
                <a:gd name="connsiteX28" fmla="*/ 3349078 w 4193254"/>
                <a:gd name="connsiteY28" fmla="*/ 4018551 h 8346397"/>
                <a:gd name="connsiteX29" fmla="*/ 3382416 w 4193254"/>
                <a:gd name="connsiteY29" fmla="*/ 3985213 h 8346397"/>
                <a:gd name="connsiteX30" fmla="*/ 3346697 w 4193254"/>
                <a:gd name="connsiteY30" fmla="*/ 3961401 h 8346397"/>
                <a:gd name="connsiteX31" fmla="*/ 3291928 w 4193254"/>
                <a:gd name="connsiteY31" fmla="*/ 3959020 h 8346397"/>
                <a:gd name="connsiteX32" fmla="*/ 3263352 w 4193254"/>
                <a:gd name="connsiteY32" fmla="*/ 3978070 h 8346397"/>
                <a:gd name="connsiteX33" fmla="*/ 3215727 w 4193254"/>
                <a:gd name="connsiteY33" fmla="*/ 3963782 h 8346397"/>
                <a:gd name="connsiteX34" fmla="*/ 3227633 w 4193254"/>
                <a:gd name="connsiteY34" fmla="*/ 3937588 h 8346397"/>
                <a:gd name="connsiteX35" fmla="*/ 3275259 w 4193254"/>
                <a:gd name="connsiteY35" fmla="*/ 3913776 h 8346397"/>
                <a:gd name="connsiteX36" fmla="*/ 3127621 w 4193254"/>
                <a:gd name="connsiteY36" fmla="*/ 3851863 h 8346397"/>
                <a:gd name="connsiteX37" fmla="*/ 2996652 w 4193254"/>
                <a:gd name="connsiteY37" fmla="*/ 3739945 h 8346397"/>
                <a:gd name="connsiteX38" fmla="*/ 2591839 w 4193254"/>
                <a:gd name="connsiteY38" fmla="*/ 3354183 h 8346397"/>
                <a:gd name="connsiteX39" fmla="*/ 2468015 w 4193254"/>
                <a:gd name="connsiteY39" fmla="*/ 3049382 h 8346397"/>
                <a:gd name="connsiteX40" fmla="*/ 2432296 w 4193254"/>
                <a:gd name="connsiteY40" fmla="*/ 2961276 h 8346397"/>
                <a:gd name="connsiteX41" fmla="*/ 2387052 w 4193254"/>
                <a:gd name="connsiteY41" fmla="*/ 2954132 h 8346397"/>
                <a:gd name="connsiteX42" fmla="*/ 2365621 w 4193254"/>
                <a:gd name="connsiteY42" fmla="*/ 2958895 h 8346397"/>
                <a:gd name="connsiteX43" fmla="*/ 2315615 w 4193254"/>
                <a:gd name="connsiteY43" fmla="*/ 2896982 h 8346397"/>
                <a:gd name="connsiteX44" fmla="*/ 2234652 w 4193254"/>
                <a:gd name="connsiteY44" fmla="*/ 2880313 h 8346397"/>
                <a:gd name="connsiteX45" fmla="*/ 2182265 w 4193254"/>
                <a:gd name="connsiteY45" fmla="*/ 2811257 h 8346397"/>
                <a:gd name="connsiteX46" fmla="*/ 2115590 w 4193254"/>
                <a:gd name="connsiteY46" fmla="*/ 2727913 h 8346397"/>
                <a:gd name="connsiteX47" fmla="*/ 2091777 w 4193254"/>
                <a:gd name="connsiteY47" fmla="*/ 2670763 h 8346397"/>
                <a:gd name="connsiteX48" fmla="*/ 2006845 w 4193254"/>
                <a:gd name="connsiteY48" fmla="*/ 2527095 h 8346397"/>
                <a:gd name="connsiteX49" fmla="*/ 1953665 w 4193254"/>
                <a:gd name="connsiteY49" fmla="*/ 2451688 h 8346397"/>
                <a:gd name="connsiteX50" fmla="*/ 2006052 w 4193254"/>
                <a:gd name="connsiteY50" fmla="*/ 2337388 h 8346397"/>
                <a:gd name="connsiteX51" fmla="*/ 2072727 w 4193254"/>
                <a:gd name="connsiteY51" fmla="*/ 2256426 h 8346397"/>
                <a:gd name="connsiteX52" fmla="*/ 2056058 w 4193254"/>
                <a:gd name="connsiteY52" fmla="*/ 2223088 h 8346397"/>
                <a:gd name="connsiteX53" fmla="*/ 2067965 w 4193254"/>
                <a:gd name="connsiteY53" fmla="*/ 2130220 h 8346397"/>
                <a:gd name="connsiteX54" fmla="*/ 2137021 w 4193254"/>
                <a:gd name="connsiteY54" fmla="*/ 1992107 h 8346397"/>
                <a:gd name="connsiteX55" fmla="*/ 2165596 w 4193254"/>
                <a:gd name="connsiteY55" fmla="*/ 1944482 h 8346397"/>
                <a:gd name="connsiteX56" fmla="*/ 2203696 w 4193254"/>
                <a:gd name="connsiteY56" fmla="*/ 1937338 h 8346397"/>
                <a:gd name="connsiteX57" fmla="*/ 2198933 w 4193254"/>
                <a:gd name="connsiteY57" fmla="*/ 1906382 h 8346397"/>
                <a:gd name="connsiteX58" fmla="*/ 2406102 w 4193254"/>
                <a:gd name="connsiteY58" fmla="*/ 1782557 h 8346397"/>
                <a:gd name="connsiteX59" fmla="*/ 2494208 w 4193254"/>
                <a:gd name="connsiteY59" fmla="*/ 1715882 h 8346397"/>
                <a:gd name="connsiteX60" fmla="*/ 2513258 w 4193254"/>
                <a:gd name="connsiteY60" fmla="*/ 1630157 h 8346397"/>
                <a:gd name="connsiteX61" fmla="*/ 2522784 w 4193254"/>
                <a:gd name="connsiteY61" fmla="*/ 1584913 h 8346397"/>
                <a:gd name="connsiteX62" fmla="*/ 2577552 w 4193254"/>
                <a:gd name="connsiteY62" fmla="*/ 1527763 h 8346397"/>
                <a:gd name="connsiteX63" fmla="*/ 2606127 w 4193254"/>
                <a:gd name="connsiteY63" fmla="*/ 1499188 h 8346397"/>
                <a:gd name="connsiteX64" fmla="*/ 2634702 w 4193254"/>
                <a:gd name="connsiteY64" fmla="*/ 1492045 h 8346397"/>
                <a:gd name="connsiteX65" fmla="*/ 2672802 w 4193254"/>
                <a:gd name="connsiteY65" fmla="*/ 1368220 h 8346397"/>
                <a:gd name="connsiteX66" fmla="*/ 2806153 w 4193254"/>
                <a:gd name="connsiteY66" fmla="*/ 1334883 h 8346397"/>
                <a:gd name="connsiteX67" fmla="*/ 2944265 w 4193254"/>
                <a:gd name="connsiteY67" fmla="*/ 1325357 h 8346397"/>
                <a:gd name="connsiteX68" fmla="*/ 2968077 w 4193254"/>
                <a:gd name="connsiteY68" fmla="*/ 1206295 h 8346397"/>
                <a:gd name="connsiteX69" fmla="*/ 3049040 w 4193254"/>
                <a:gd name="connsiteY69" fmla="*/ 1169783 h 8346397"/>
                <a:gd name="connsiteX70" fmla="*/ 3153814 w 4193254"/>
                <a:gd name="connsiteY70" fmla="*/ 1125332 h 8346397"/>
                <a:gd name="connsiteX71" fmla="*/ 3225252 w 4193254"/>
                <a:gd name="connsiteY71" fmla="*/ 1049132 h 8346397"/>
                <a:gd name="connsiteX72" fmla="*/ 3310977 w 4193254"/>
                <a:gd name="connsiteY72" fmla="*/ 996745 h 8346397"/>
                <a:gd name="connsiteX73" fmla="*/ 3056977 w 4193254"/>
                <a:gd name="connsiteY73" fmla="*/ 982457 h 8346397"/>
                <a:gd name="connsiteX74" fmla="*/ 2958552 w 4193254"/>
                <a:gd name="connsiteY74" fmla="*/ 976107 h 8346397"/>
                <a:gd name="connsiteX75" fmla="*/ 2926802 w 4193254"/>
                <a:gd name="connsiteY75" fmla="*/ 906257 h 8346397"/>
                <a:gd name="connsiteX76" fmla="*/ 2866477 w 4193254"/>
                <a:gd name="connsiteY76" fmla="*/ 893559 h 8346397"/>
                <a:gd name="connsiteX77" fmla="*/ 2799802 w 4193254"/>
                <a:gd name="connsiteY77" fmla="*/ 874507 h 8346397"/>
                <a:gd name="connsiteX78" fmla="*/ 2761702 w 4193254"/>
                <a:gd name="connsiteY78" fmla="*/ 807832 h 8346397"/>
                <a:gd name="connsiteX79" fmla="*/ 2609302 w 4193254"/>
                <a:gd name="connsiteY79" fmla="*/ 760207 h 8346397"/>
                <a:gd name="connsiteX80" fmla="*/ 2580727 w 4193254"/>
                <a:gd name="connsiteY80" fmla="*/ 604632 h 8346397"/>
                <a:gd name="connsiteX81" fmla="*/ 2526752 w 4193254"/>
                <a:gd name="connsiteY81" fmla="*/ 531609 h 8346397"/>
                <a:gd name="connsiteX82" fmla="*/ 2596602 w 4193254"/>
                <a:gd name="connsiteY82" fmla="*/ 407782 h 8346397"/>
                <a:gd name="connsiteX83" fmla="*/ 2629939 w 4193254"/>
                <a:gd name="connsiteY83" fmla="*/ 310947 h 8346397"/>
                <a:gd name="connsiteX84" fmla="*/ 2517227 w 4193254"/>
                <a:gd name="connsiteY84" fmla="*/ 239507 h 8346397"/>
                <a:gd name="connsiteX85" fmla="*/ 2402927 w 4193254"/>
                <a:gd name="connsiteY85" fmla="*/ 271257 h 8346397"/>
                <a:gd name="connsiteX86" fmla="*/ 2275927 w 4193254"/>
                <a:gd name="connsiteY86" fmla="*/ 198232 h 8346397"/>
                <a:gd name="connsiteX87" fmla="*/ 2133052 w 4193254"/>
                <a:gd name="connsiteY87" fmla="*/ 233157 h 8346397"/>
                <a:gd name="connsiteX88" fmla="*/ 1913977 w 4193254"/>
                <a:gd name="connsiteY88" fmla="*/ 36309 h 8346397"/>
                <a:gd name="connsiteX89" fmla="*/ 1777452 w 4193254"/>
                <a:gd name="connsiteY89" fmla="*/ 13289 h 8346397"/>
                <a:gd name="connsiteX90" fmla="*/ 1703633 w 4193254"/>
                <a:gd name="connsiteY90" fmla="*/ 41864 h 8346397"/>
                <a:gd name="connsiteX91" fmla="*/ 1615527 w 4193254"/>
                <a:gd name="connsiteY91" fmla="*/ 75203 h 8346397"/>
                <a:gd name="connsiteX92" fmla="*/ 1515515 w 4193254"/>
                <a:gd name="connsiteY92" fmla="*/ 129971 h 8346397"/>
                <a:gd name="connsiteX93" fmla="*/ 1525040 w 4193254"/>
                <a:gd name="connsiteY93" fmla="*/ 194264 h 8346397"/>
                <a:gd name="connsiteX94" fmla="*/ 1505990 w 4193254"/>
                <a:gd name="connsiteY94" fmla="*/ 251415 h 8346397"/>
                <a:gd name="connsiteX95" fmla="*/ 1413121 w 4193254"/>
                <a:gd name="connsiteY95" fmla="*/ 270464 h 8346397"/>
                <a:gd name="connsiteX96" fmla="*/ 1339302 w 4193254"/>
                <a:gd name="connsiteY96" fmla="*/ 306184 h 8346397"/>
                <a:gd name="connsiteX97" fmla="*/ 1260721 w 4193254"/>
                <a:gd name="connsiteY97" fmla="*/ 346665 h 8346397"/>
                <a:gd name="connsiteX98" fmla="*/ 1191665 w 4193254"/>
                <a:gd name="connsiteY98" fmla="*/ 272847 h 8346397"/>
                <a:gd name="connsiteX99" fmla="*/ 1082127 w 4193254"/>
                <a:gd name="connsiteY99" fmla="*/ 353809 h 8346397"/>
                <a:gd name="connsiteX100" fmla="*/ 1020215 w 4193254"/>
                <a:gd name="connsiteY100" fmla="*/ 420484 h 8346397"/>
                <a:gd name="connsiteX101" fmla="*/ 858290 w 4193254"/>
                <a:gd name="connsiteY101" fmla="*/ 301422 h 8346397"/>
                <a:gd name="connsiteX102" fmla="*/ 796377 w 4193254"/>
                <a:gd name="connsiteY102" fmla="*/ 406196 h 8346397"/>
                <a:gd name="connsiteX103" fmla="*/ 755896 w 4193254"/>
                <a:gd name="connsiteY103" fmla="*/ 341903 h 8346397"/>
                <a:gd name="connsiteX104" fmla="*/ 689221 w 4193254"/>
                <a:gd name="connsiteY104" fmla="*/ 270465 h 8346397"/>
                <a:gd name="connsiteX105" fmla="*/ 667790 w 4193254"/>
                <a:gd name="connsiteY105" fmla="*/ 313328 h 8346397"/>
                <a:gd name="connsiteX106" fmla="*/ 620165 w 4193254"/>
                <a:gd name="connsiteY106" fmla="*/ 382384 h 8346397"/>
                <a:gd name="connsiteX107" fmla="*/ 589208 w 4193254"/>
                <a:gd name="connsiteY107" fmla="*/ 396672 h 8346397"/>
                <a:gd name="connsiteX108" fmla="*/ 498721 w 4193254"/>
                <a:gd name="connsiteY108" fmla="*/ 482397 h 8346397"/>
                <a:gd name="connsiteX109" fmla="*/ 396327 w 4193254"/>
                <a:gd name="connsiteY109" fmla="*/ 380003 h 8346397"/>
                <a:gd name="connsiteX110" fmla="*/ 243927 w 4193254"/>
                <a:gd name="connsiteY110" fmla="*/ 294278 h 8346397"/>
                <a:gd name="connsiteX111" fmla="*/ 174871 w 4193254"/>
                <a:gd name="connsiteY111" fmla="*/ 327615 h 8346397"/>
                <a:gd name="connsiteX112" fmla="*/ 127246 w 4193254"/>
                <a:gd name="connsiteY112" fmla="*/ 410959 h 8346397"/>
                <a:gd name="connsiteX113" fmla="*/ 43902 w 4193254"/>
                <a:gd name="connsiteY113" fmla="*/ 472872 h 8346397"/>
                <a:gd name="connsiteX114" fmla="*/ 8183 w 4193254"/>
                <a:gd name="connsiteY114" fmla="*/ 484778 h 8346397"/>
                <a:gd name="connsiteX115" fmla="*/ 198683 w 4193254"/>
                <a:gd name="connsiteY115" fmla="*/ 689565 h 8346397"/>
                <a:gd name="connsiteX116" fmla="*/ 265359 w 4193254"/>
                <a:gd name="connsiteY116" fmla="*/ 706234 h 8346397"/>
                <a:gd name="connsiteX117" fmla="*/ 298697 w 4193254"/>
                <a:gd name="connsiteY117" fmla="*/ 730047 h 8346397"/>
                <a:gd name="connsiteX118" fmla="*/ 296315 w 4193254"/>
                <a:gd name="connsiteY118" fmla="*/ 901496 h 8346397"/>
                <a:gd name="connsiteX119" fmla="*/ 362990 w 4193254"/>
                <a:gd name="connsiteY119" fmla="*/ 906259 h 8346397"/>
                <a:gd name="connsiteX120" fmla="*/ 401090 w 4193254"/>
                <a:gd name="connsiteY120" fmla="*/ 856253 h 8346397"/>
                <a:gd name="connsiteX121" fmla="*/ 482052 w 4193254"/>
                <a:gd name="connsiteY121" fmla="*/ 894353 h 8346397"/>
                <a:gd name="connsiteX122" fmla="*/ 420140 w 4193254"/>
                <a:gd name="connsiteY122" fmla="*/ 1039609 h 8346397"/>
                <a:gd name="connsiteX123" fmla="*/ 434427 w 4193254"/>
                <a:gd name="connsiteY123" fmla="*/ 1087234 h 8346397"/>
                <a:gd name="connsiteX124" fmla="*/ 379658 w 4193254"/>
                <a:gd name="connsiteY124" fmla="*/ 1139622 h 8346397"/>
                <a:gd name="connsiteX125" fmla="*/ 415377 w 4193254"/>
                <a:gd name="connsiteY125" fmla="*/ 1168196 h 8346397"/>
                <a:gd name="connsiteX126" fmla="*/ 486815 w 4193254"/>
                <a:gd name="connsiteY126" fmla="*/ 1256303 h 8346397"/>
                <a:gd name="connsiteX127" fmla="*/ 527296 w 4193254"/>
                <a:gd name="connsiteY127" fmla="*/ 1344409 h 8346397"/>
                <a:gd name="connsiteX128" fmla="*/ 636833 w 4193254"/>
                <a:gd name="connsiteY128" fmla="*/ 1396797 h 8346397"/>
                <a:gd name="connsiteX129" fmla="*/ 746371 w 4193254"/>
                <a:gd name="connsiteY129" fmla="*/ 1420609 h 8346397"/>
                <a:gd name="connsiteX130" fmla="*/ 829715 w 4193254"/>
                <a:gd name="connsiteY130" fmla="*/ 1468234 h 8346397"/>
                <a:gd name="connsiteX131" fmla="*/ 913058 w 4193254"/>
                <a:gd name="connsiteY131" fmla="*/ 1442040 h 8346397"/>
                <a:gd name="connsiteX132" fmla="*/ 994021 w 4193254"/>
                <a:gd name="connsiteY132" fmla="*/ 1368222 h 8346397"/>
                <a:gd name="connsiteX133" fmla="*/ 1103558 w 4193254"/>
                <a:gd name="connsiteY133" fmla="*/ 1351553 h 8346397"/>
                <a:gd name="connsiteX134" fmla="*/ 1170233 w 4193254"/>
                <a:gd name="connsiteY134" fmla="*/ 1356315 h 8346397"/>
                <a:gd name="connsiteX135" fmla="*/ 1329777 w 4193254"/>
                <a:gd name="connsiteY135" fmla="*/ 1465853 h 8346397"/>
                <a:gd name="connsiteX136" fmla="*/ 1389308 w 4193254"/>
                <a:gd name="connsiteY136" fmla="*/ 1494428 h 8346397"/>
                <a:gd name="connsiteX137" fmla="*/ 1260721 w 4193254"/>
                <a:gd name="connsiteY137" fmla="*/ 1596822 h 8346397"/>
                <a:gd name="connsiteX138" fmla="*/ 1263102 w 4193254"/>
                <a:gd name="connsiteY138" fmla="*/ 1661115 h 8346397"/>
                <a:gd name="connsiteX139" fmla="*/ 1425027 w 4193254"/>
                <a:gd name="connsiteY139" fmla="*/ 1613490 h 8346397"/>
                <a:gd name="connsiteX140" fmla="*/ 1386927 w 4193254"/>
                <a:gd name="connsiteY140" fmla="*/ 1677784 h 8346397"/>
                <a:gd name="connsiteX141" fmla="*/ 1405977 w 4193254"/>
                <a:gd name="connsiteY141" fmla="*/ 1751603 h 8346397"/>
                <a:gd name="connsiteX142" fmla="*/ 1517896 w 4193254"/>
                <a:gd name="connsiteY142" fmla="*/ 1787322 h 8346397"/>
                <a:gd name="connsiteX143" fmla="*/ 1591715 w 4193254"/>
                <a:gd name="connsiteY143" fmla="*/ 1803990 h 8346397"/>
                <a:gd name="connsiteX144" fmla="*/ 1501227 w 4193254"/>
                <a:gd name="connsiteY144" fmla="*/ 1934959 h 8346397"/>
                <a:gd name="connsiteX145" fmla="*/ 1494083 w 4193254"/>
                <a:gd name="connsiteY145" fmla="*/ 1984965 h 8346397"/>
                <a:gd name="connsiteX146" fmla="*/ 1422646 w 4193254"/>
                <a:gd name="connsiteY146" fmla="*/ 2020684 h 8346397"/>
                <a:gd name="connsiteX147" fmla="*/ 1391690 w 4193254"/>
                <a:gd name="connsiteY147" fmla="*/ 2082597 h 8346397"/>
                <a:gd name="connsiteX148" fmla="*/ 1260721 w 4193254"/>
                <a:gd name="connsiteY148" fmla="*/ 2056403 h 8346397"/>
                <a:gd name="connsiteX149" fmla="*/ 1139277 w 4193254"/>
                <a:gd name="connsiteY149" fmla="*/ 2056402 h 8346397"/>
                <a:gd name="connsiteX150" fmla="*/ 1072602 w 4193254"/>
                <a:gd name="connsiteY150" fmla="*/ 2084978 h 8346397"/>
                <a:gd name="connsiteX151" fmla="*/ 1065458 w 4193254"/>
                <a:gd name="connsiteY151" fmla="*/ 2184990 h 8346397"/>
                <a:gd name="connsiteX152" fmla="*/ 977352 w 4193254"/>
                <a:gd name="connsiteY152" fmla="*/ 2273097 h 8346397"/>
                <a:gd name="connsiteX153" fmla="*/ 1120227 w 4193254"/>
                <a:gd name="connsiteY153" fmla="*/ 2335009 h 8346397"/>
                <a:gd name="connsiteX154" fmla="*/ 1170234 w 4193254"/>
                <a:gd name="connsiteY154" fmla="*/ 2370727 h 8346397"/>
                <a:gd name="connsiteX155" fmla="*/ 1222621 w 4193254"/>
                <a:gd name="connsiteY155" fmla="*/ 2387397 h 8346397"/>
                <a:gd name="connsiteX156" fmla="*/ 1272627 w 4193254"/>
                <a:gd name="connsiteY156" fmla="*/ 2437403 h 8346397"/>
                <a:gd name="connsiteX157" fmla="*/ 1329777 w 4193254"/>
                <a:gd name="connsiteY157" fmla="*/ 2458834 h 8346397"/>
                <a:gd name="connsiteX158" fmla="*/ 1422646 w 4193254"/>
                <a:gd name="connsiteY158" fmla="*/ 2535034 h 8346397"/>
                <a:gd name="connsiteX159" fmla="*/ 1508371 w 4193254"/>
                <a:gd name="connsiteY159" fmla="*/ 2568373 h 8346397"/>
                <a:gd name="connsiteX160" fmla="*/ 1641721 w 4193254"/>
                <a:gd name="connsiteY160" fmla="*/ 2716009 h 8346397"/>
                <a:gd name="connsiteX161" fmla="*/ 1725065 w 4193254"/>
                <a:gd name="connsiteY161" fmla="*/ 2870790 h 8346397"/>
                <a:gd name="connsiteX162" fmla="*/ 1850477 w 4193254"/>
                <a:gd name="connsiteY162" fmla="*/ 2931907 h 8346397"/>
                <a:gd name="connsiteX163" fmla="*/ 1896514 w 4193254"/>
                <a:gd name="connsiteY163" fmla="*/ 2977947 h 8346397"/>
                <a:gd name="connsiteX164" fmla="*/ 1927471 w 4193254"/>
                <a:gd name="connsiteY164" fmla="*/ 3082722 h 8346397"/>
                <a:gd name="connsiteX165" fmla="*/ 1989383 w 4193254"/>
                <a:gd name="connsiteY165" fmla="*/ 3185115 h 8346397"/>
                <a:gd name="connsiteX166" fmla="*/ 2051296 w 4193254"/>
                <a:gd name="connsiteY166" fmla="*/ 3223215 h 8346397"/>
                <a:gd name="connsiteX167" fmla="*/ 2182265 w 4193254"/>
                <a:gd name="connsiteY167" fmla="*/ 3370853 h 8346397"/>
                <a:gd name="connsiteX168" fmla="*/ 2325139 w 4193254"/>
                <a:gd name="connsiteY168" fmla="*/ 3447053 h 8346397"/>
                <a:gd name="connsiteX169" fmla="*/ 2384671 w 4193254"/>
                <a:gd name="connsiteY169" fmla="*/ 3532778 h 8346397"/>
                <a:gd name="connsiteX170" fmla="*/ 2432296 w 4193254"/>
                <a:gd name="connsiteY170" fmla="*/ 3599453 h 8346397"/>
                <a:gd name="connsiteX171" fmla="*/ 2479921 w 4193254"/>
                <a:gd name="connsiteY171" fmla="*/ 3589929 h 8346397"/>
                <a:gd name="connsiteX172" fmla="*/ 2484683 w 4193254"/>
                <a:gd name="connsiteY172" fmla="*/ 3742328 h 8346397"/>
                <a:gd name="connsiteX173" fmla="*/ 2537071 w 4193254"/>
                <a:gd name="connsiteY173" fmla="*/ 3835197 h 8346397"/>
                <a:gd name="connsiteX174" fmla="*/ 2529927 w 4193254"/>
                <a:gd name="connsiteY174" fmla="*/ 3873297 h 8346397"/>
                <a:gd name="connsiteX175" fmla="*/ 2598983 w 4193254"/>
                <a:gd name="connsiteY175" fmla="*/ 3909015 h 8346397"/>
                <a:gd name="connsiteX176" fmla="*/ 2656133 w 4193254"/>
                <a:gd name="connsiteY176" fmla="*/ 3854247 h 8346397"/>
                <a:gd name="connsiteX177" fmla="*/ 2689471 w 4193254"/>
                <a:gd name="connsiteY177" fmla="*/ 3937590 h 8346397"/>
                <a:gd name="connsiteX178" fmla="*/ 2734715 w 4193254"/>
                <a:gd name="connsiteY178" fmla="*/ 3982834 h 8346397"/>
                <a:gd name="connsiteX179" fmla="*/ 2808533 w 4193254"/>
                <a:gd name="connsiteY179" fmla="*/ 4006647 h 8346397"/>
                <a:gd name="connsiteX180" fmla="*/ 2860921 w 4193254"/>
                <a:gd name="connsiteY180" fmla="*/ 4075703 h 8346397"/>
                <a:gd name="connsiteX181" fmla="*/ 2946646 w 4193254"/>
                <a:gd name="connsiteY181" fmla="*/ 4130472 h 8346397"/>
                <a:gd name="connsiteX182" fmla="*/ 2999033 w 4193254"/>
                <a:gd name="connsiteY182" fmla="*/ 4163809 h 8346397"/>
                <a:gd name="connsiteX183" fmla="*/ 2870446 w 4193254"/>
                <a:gd name="connsiteY183" fmla="*/ 4256678 h 8346397"/>
                <a:gd name="connsiteX184" fmla="*/ 2868064 w 4193254"/>
                <a:gd name="connsiteY184" fmla="*/ 4311446 h 8346397"/>
                <a:gd name="connsiteX185" fmla="*/ 2970458 w 4193254"/>
                <a:gd name="connsiteY185" fmla="*/ 4428128 h 8346397"/>
                <a:gd name="connsiteX186" fmla="*/ 3065708 w 4193254"/>
                <a:gd name="connsiteY186" fmla="*/ 4490040 h 8346397"/>
                <a:gd name="connsiteX187" fmla="*/ 3096665 w 4193254"/>
                <a:gd name="connsiteY187" fmla="*/ 4528140 h 8346397"/>
                <a:gd name="connsiteX188" fmla="*/ 3082377 w 4193254"/>
                <a:gd name="connsiteY188" fmla="*/ 4609103 h 8346397"/>
                <a:gd name="connsiteX189" fmla="*/ 3077615 w 4193254"/>
                <a:gd name="connsiteY189" fmla="*/ 4692447 h 8346397"/>
                <a:gd name="connsiteX190" fmla="*/ 3034752 w 4193254"/>
                <a:gd name="connsiteY190" fmla="*/ 4701972 h 8346397"/>
                <a:gd name="connsiteX191" fmla="*/ 3008558 w 4193254"/>
                <a:gd name="connsiteY191" fmla="*/ 4718640 h 8346397"/>
                <a:gd name="connsiteX192" fmla="*/ 3053802 w 4193254"/>
                <a:gd name="connsiteY192" fmla="*/ 4795632 h 8346397"/>
                <a:gd name="connsiteX193" fmla="*/ 3037133 w 4193254"/>
                <a:gd name="connsiteY193" fmla="*/ 4868659 h 8346397"/>
                <a:gd name="connsiteX194" fmla="*/ 3020465 w 4193254"/>
                <a:gd name="connsiteY194" fmla="*/ 5004390 h 8346397"/>
                <a:gd name="connsiteX195" fmla="*/ 2982365 w 4193254"/>
                <a:gd name="connsiteY195" fmla="*/ 5044872 h 8346397"/>
                <a:gd name="connsiteX196" fmla="*/ 2965696 w 4193254"/>
                <a:gd name="connsiteY196" fmla="*/ 5166315 h 8346397"/>
                <a:gd name="connsiteX197" fmla="*/ 2937121 w 4193254"/>
                <a:gd name="connsiteY197" fmla="*/ 5285378 h 8346397"/>
                <a:gd name="connsiteX198" fmla="*/ 2989508 w 4193254"/>
                <a:gd name="connsiteY198" fmla="*/ 5302047 h 8346397"/>
                <a:gd name="connsiteX199" fmla="*/ 2987127 w 4193254"/>
                <a:gd name="connsiteY199" fmla="*/ 5347290 h 8346397"/>
                <a:gd name="connsiteX200" fmla="*/ 2984746 w 4193254"/>
                <a:gd name="connsiteY200" fmla="*/ 5402059 h 8346397"/>
                <a:gd name="connsiteX201" fmla="*/ 3041896 w 4193254"/>
                <a:gd name="connsiteY201" fmla="*/ 5471115 h 8346397"/>
                <a:gd name="connsiteX202" fmla="*/ 3089521 w 4193254"/>
                <a:gd name="connsiteY202" fmla="*/ 5597322 h 8346397"/>
                <a:gd name="connsiteX203" fmla="*/ 2996652 w 4193254"/>
                <a:gd name="connsiteY203" fmla="*/ 5887834 h 8346397"/>
                <a:gd name="connsiteX204" fmla="*/ 3018083 w 4193254"/>
                <a:gd name="connsiteY204" fmla="*/ 5942603 h 8346397"/>
                <a:gd name="connsiteX205" fmla="*/ 3044277 w 4193254"/>
                <a:gd name="connsiteY205" fmla="*/ 5994990 h 8346397"/>
                <a:gd name="connsiteX206" fmla="*/ 3049040 w 4193254"/>
                <a:gd name="connsiteY206" fmla="*/ 6099765 h 8346397"/>
                <a:gd name="connsiteX207" fmla="*/ 3028402 w 4193254"/>
                <a:gd name="connsiteY207" fmla="*/ 6195807 h 8346397"/>
                <a:gd name="connsiteX208" fmla="*/ 2956170 w 4193254"/>
                <a:gd name="connsiteY208" fmla="*/ 6259310 h 8346397"/>
                <a:gd name="connsiteX209" fmla="*/ 2920452 w 4193254"/>
                <a:gd name="connsiteY209" fmla="*/ 6240259 h 8346397"/>
                <a:gd name="connsiteX210" fmla="*/ 2849015 w 4193254"/>
                <a:gd name="connsiteY210" fmla="*/ 6252165 h 8346397"/>
                <a:gd name="connsiteX211" fmla="*/ 2713283 w 4193254"/>
                <a:gd name="connsiteY211" fmla="*/ 6364084 h 8346397"/>
                <a:gd name="connsiteX212" fmla="*/ 2606127 w 4193254"/>
                <a:gd name="connsiteY212" fmla="*/ 6349797 h 8346397"/>
                <a:gd name="connsiteX213" fmla="*/ 2575171 w 4193254"/>
                <a:gd name="connsiteY213" fmla="*/ 6378372 h 8346397"/>
                <a:gd name="connsiteX214" fmla="*/ 2508495 w 4193254"/>
                <a:gd name="connsiteY214" fmla="*/ 6423614 h 8346397"/>
                <a:gd name="connsiteX215" fmla="*/ 2391815 w 4193254"/>
                <a:gd name="connsiteY215" fmla="*/ 6411709 h 8346397"/>
                <a:gd name="connsiteX216" fmla="*/ 2368002 w 4193254"/>
                <a:gd name="connsiteY216" fmla="*/ 6528390 h 8346397"/>
                <a:gd name="connsiteX217" fmla="*/ 2363240 w 4193254"/>
                <a:gd name="connsiteY217" fmla="*/ 6564109 h 8346397"/>
                <a:gd name="connsiteX218" fmla="*/ 2339428 w 4193254"/>
                <a:gd name="connsiteY218" fmla="*/ 6583159 h 8346397"/>
                <a:gd name="connsiteX219" fmla="*/ 2141783 w 4193254"/>
                <a:gd name="connsiteY219" fmla="*/ 6535534 h 8346397"/>
                <a:gd name="connsiteX220" fmla="*/ 2103683 w 4193254"/>
                <a:gd name="connsiteY220" fmla="*/ 6587922 h 8346397"/>
                <a:gd name="connsiteX221" fmla="*/ 2072727 w 4193254"/>
                <a:gd name="connsiteY221" fmla="*/ 6683172 h 8346397"/>
                <a:gd name="connsiteX222" fmla="*/ 2039389 w 4193254"/>
                <a:gd name="connsiteY222" fmla="*/ 6747465 h 8346397"/>
                <a:gd name="connsiteX223" fmla="*/ 2051296 w 4193254"/>
                <a:gd name="connsiteY223" fmla="*/ 6809378 h 8346397"/>
                <a:gd name="connsiteX224" fmla="*/ 2184646 w 4193254"/>
                <a:gd name="connsiteY224" fmla="*/ 6921297 h 8346397"/>
                <a:gd name="connsiteX225" fmla="*/ 2253702 w 4193254"/>
                <a:gd name="connsiteY225" fmla="*/ 6954634 h 8346397"/>
                <a:gd name="connsiteX226" fmla="*/ 2237033 w 4193254"/>
                <a:gd name="connsiteY226" fmla="*/ 6978447 h 8346397"/>
                <a:gd name="connsiteX227" fmla="*/ 2201315 w 4193254"/>
                <a:gd name="connsiteY227" fmla="*/ 6997497 h 8346397"/>
                <a:gd name="connsiteX228" fmla="*/ 2234652 w 4193254"/>
                <a:gd name="connsiteY228" fmla="*/ 7073697 h 8346397"/>
                <a:gd name="connsiteX229" fmla="*/ 2203696 w 4193254"/>
                <a:gd name="connsiteY229" fmla="*/ 7095128 h 8346397"/>
                <a:gd name="connsiteX230" fmla="*/ 2098921 w 4193254"/>
                <a:gd name="connsiteY230" fmla="*/ 7033215 h 8346397"/>
                <a:gd name="connsiteX231" fmla="*/ 2056058 w 4193254"/>
                <a:gd name="connsiteY231" fmla="*/ 7059409 h 8346397"/>
                <a:gd name="connsiteX232" fmla="*/ 1996527 w 4193254"/>
                <a:gd name="connsiteY232" fmla="*/ 6957015 h 8346397"/>
                <a:gd name="connsiteX233" fmla="*/ 1879846 w 4193254"/>
                <a:gd name="connsiteY233" fmla="*/ 6983209 h 8346397"/>
                <a:gd name="connsiteX234" fmla="*/ 1815552 w 4193254"/>
                <a:gd name="connsiteY234" fmla="*/ 6987972 h 8346397"/>
                <a:gd name="connsiteX235" fmla="*/ 1765546 w 4193254"/>
                <a:gd name="connsiteY235" fmla="*/ 6983210 h 8346397"/>
                <a:gd name="connsiteX236" fmla="*/ 1708396 w 4193254"/>
                <a:gd name="connsiteY236" fmla="*/ 7028453 h 8346397"/>
                <a:gd name="connsiteX237" fmla="*/ 1529802 w 4193254"/>
                <a:gd name="connsiteY237" fmla="*/ 6987972 h 8346397"/>
                <a:gd name="connsiteX238" fmla="*/ 1553614 w 4193254"/>
                <a:gd name="connsiteY238" fmla="*/ 7114178 h 8346397"/>
                <a:gd name="connsiteX239" fmla="*/ 1477415 w 4193254"/>
                <a:gd name="connsiteY239" fmla="*/ 7159422 h 8346397"/>
                <a:gd name="connsiteX240" fmla="*/ 1415502 w 4193254"/>
                <a:gd name="connsiteY240" fmla="*/ 7226096 h 8346397"/>
                <a:gd name="connsiteX241" fmla="*/ 1265483 w 4193254"/>
                <a:gd name="connsiteY241" fmla="*/ 7218953 h 8346397"/>
                <a:gd name="connsiteX242" fmla="*/ 1213096 w 4193254"/>
                <a:gd name="connsiteY242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070597 w 4224302"/>
                <a:gd name="connsiteY6" fmla="*/ 5587795 h 8346397"/>
                <a:gd name="connsiteX7" fmla="*/ 4061071 w 4224302"/>
                <a:gd name="connsiteY7" fmla="*/ 5478257 h 8346397"/>
                <a:gd name="connsiteX8" fmla="*/ 4103934 w 4224302"/>
                <a:gd name="connsiteY8" fmla="*/ 5387770 h 8346397"/>
                <a:gd name="connsiteX9" fmla="*/ 3990428 w 4224302"/>
                <a:gd name="connsiteY9" fmla="*/ 5034550 h 8346397"/>
                <a:gd name="connsiteX10" fmla="*/ 3922959 w 4224302"/>
                <a:gd name="connsiteY10" fmla="*/ 4816270 h 8346397"/>
                <a:gd name="connsiteX11" fmla="*/ 3887241 w 4224302"/>
                <a:gd name="connsiteY11" fmla="*/ 4682920 h 8346397"/>
                <a:gd name="connsiteX12" fmla="*/ 3851522 w 4224302"/>
                <a:gd name="connsiteY12" fmla="*/ 4642438 h 8346397"/>
                <a:gd name="connsiteX13" fmla="*/ 3887241 w 4224302"/>
                <a:gd name="connsiteY13" fmla="*/ 4578145 h 8346397"/>
                <a:gd name="connsiteX14" fmla="*/ 3839615 w 4224302"/>
                <a:gd name="connsiteY14" fmla="*/ 4499563 h 8346397"/>
                <a:gd name="connsiteX15" fmla="*/ 3780084 w 4224302"/>
                <a:gd name="connsiteY15" fmla="*/ 4492420 h 8346397"/>
                <a:gd name="connsiteX16" fmla="*/ 3732459 w 4224302"/>
                <a:gd name="connsiteY16" fmla="*/ 4449557 h 8346397"/>
                <a:gd name="connsiteX17" fmla="*/ 3687216 w 4224302"/>
                <a:gd name="connsiteY17" fmla="*/ 4466226 h 8346397"/>
                <a:gd name="connsiteX18" fmla="*/ 3668166 w 4224302"/>
                <a:gd name="connsiteY18" fmla="*/ 4368595 h 8346397"/>
                <a:gd name="connsiteX19" fmla="*/ 3501478 w 4224302"/>
                <a:gd name="connsiteY19" fmla="*/ 4166188 h 8346397"/>
                <a:gd name="connsiteX20" fmla="*/ 3496716 w 4224302"/>
                <a:gd name="connsiteY20" fmla="*/ 4139995 h 8346397"/>
                <a:gd name="connsiteX21" fmla="*/ 3494334 w 4224302"/>
                <a:gd name="connsiteY21" fmla="*/ 4113801 h 8346397"/>
                <a:gd name="connsiteX22" fmla="*/ 3544341 w 4224302"/>
                <a:gd name="connsiteY22" fmla="*/ 4101895 h 8346397"/>
                <a:gd name="connsiteX23" fmla="*/ 3553866 w 4224302"/>
                <a:gd name="connsiteY23" fmla="*/ 4075701 h 8346397"/>
                <a:gd name="connsiteX24" fmla="*/ 3515766 w 4224302"/>
                <a:gd name="connsiteY24" fmla="*/ 4056651 h 8346397"/>
                <a:gd name="connsiteX25" fmla="*/ 3465759 w 4224302"/>
                <a:gd name="connsiteY25" fmla="*/ 4049507 h 8346397"/>
                <a:gd name="connsiteX26" fmla="*/ 3432422 w 4224302"/>
                <a:gd name="connsiteY26" fmla="*/ 4109038 h 8346397"/>
                <a:gd name="connsiteX27" fmla="*/ 3413372 w 4224302"/>
                <a:gd name="connsiteY27" fmla="*/ 4082845 h 8346397"/>
                <a:gd name="connsiteX28" fmla="*/ 3415752 w 4224302"/>
                <a:gd name="connsiteY28" fmla="*/ 4042363 h 8346397"/>
                <a:gd name="connsiteX29" fmla="*/ 3349078 w 4224302"/>
                <a:gd name="connsiteY29" fmla="*/ 4018551 h 8346397"/>
                <a:gd name="connsiteX30" fmla="*/ 3382416 w 4224302"/>
                <a:gd name="connsiteY30" fmla="*/ 3985213 h 8346397"/>
                <a:gd name="connsiteX31" fmla="*/ 3346697 w 4224302"/>
                <a:gd name="connsiteY31" fmla="*/ 3961401 h 8346397"/>
                <a:gd name="connsiteX32" fmla="*/ 3291928 w 4224302"/>
                <a:gd name="connsiteY32" fmla="*/ 3959020 h 8346397"/>
                <a:gd name="connsiteX33" fmla="*/ 3263352 w 4224302"/>
                <a:gd name="connsiteY33" fmla="*/ 3978070 h 8346397"/>
                <a:gd name="connsiteX34" fmla="*/ 3215727 w 4224302"/>
                <a:gd name="connsiteY34" fmla="*/ 3963782 h 8346397"/>
                <a:gd name="connsiteX35" fmla="*/ 3227633 w 4224302"/>
                <a:gd name="connsiteY35" fmla="*/ 3937588 h 8346397"/>
                <a:gd name="connsiteX36" fmla="*/ 3275259 w 4224302"/>
                <a:gd name="connsiteY36" fmla="*/ 3913776 h 8346397"/>
                <a:gd name="connsiteX37" fmla="*/ 3127621 w 4224302"/>
                <a:gd name="connsiteY37" fmla="*/ 3851863 h 8346397"/>
                <a:gd name="connsiteX38" fmla="*/ 2996652 w 4224302"/>
                <a:gd name="connsiteY38" fmla="*/ 3739945 h 8346397"/>
                <a:gd name="connsiteX39" fmla="*/ 2591839 w 4224302"/>
                <a:gd name="connsiteY39" fmla="*/ 3354183 h 8346397"/>
                <a:gd name="connsiteX40" fmla="*/ 2468015 w 4224302"/>
                <a:gd name="connsiteY40" fmla="*/ 3049382 h 8346397"/>
                <a:gd name="connsiteX41" fmla="*/ 2432296 w 4224302"/>
                <a:gd name="connsiteY41" fmla="*/ 2961276 h 8346397"/>
                <a:gd name="connsiteX42" fmla="*/ 2387052 w 4224302"/>
                <a:gd name="connsiteY42" fmla="*/ 2954132 h 8346397"/>
                <a:gd name="connsiteX43" fmla="*/ 2365621 w 4224302"/>
                <a:gd name="connsiteY43" fmla="*/ 2958895 h 8346397"/>
                <a:gd name="connsiteX44" fmla="*/ 2315615 w 4224302"/>
                <a:gd name="connsiteY44" fmla="*/ 2896982 h 8346397"/>
                <a:gd name="connsiteX45" fmla="*/ 2234652 w 4224302"/>
                <a:gd name="connsiteY45" fmla="*/ 2880313 h 8346397"/>
                <a:gd name="connsiteX46" fmla="*/ 2182265 w 4224302"/>
                <a:gd name="connsiteY46" fmla="*/ 2811257 h 8346397"/>
                <a:gd name="connsiteX47" fmla="*/ 2115590 w 4224302"/>
                <a:gd name="connsiteY47" fmla="*/ 2727913 h 8346397"/>
                <a:gd name="connsiteX48" fmla="*/ 2091777 w 4224302"/>
                <a:gd name="connsiteY48" fmla="*/ 2670763 h 8346397"/>
                <a:gd name="connsiteX49" fmla="*/ 2006845 w 4224302"/>
                <a:gd name="connsiteY49" fmla="*/ 2527095 h 8346397"/>
                <a:gd name="connsiteX50" fmla="*/ 1953665 w 4224302"/>
                <a:gd name="connsiteY50" fmla="*/ 2451688 h 8346397"/>
                <a:gd name="connsiteX51" fmla="*/ 2006052 w 4224302"/>
                <a:gd name="connsiteY51" fmla="*/ 2337388 h 8346397"/>
                <a:gd name="connsiteX52" fmla="*/ 2072727 w 4224302"/>
                <a:gd name="connsiteY52" fmla="*/ 2256426 h 8346397"/>
                <a:gd name="connsiteX53" fmla="*/ 2056058 w 4224302"/>
                <a:gd name="connsiteY53" fmla="*/ 2223088 h 8346397"/>
                <a:gd name="connsiteX54" fmla="*/ 2067965 w 4224302"/>
                <a:gd name="connsiteY54" fmla="*/ 2130220 h 8346397"/>
                <a:gd name="connsiteX55" fmla="*/ 2137021 w 4224302"/>
                <a:gd name="connsiteY55" fmla="*/ 1992107 h 8346397"/>
                <a:gd name="connsiteX56" fmla="*/ 2165596 w 4224302"/>
                <a:gd name="connsiteY56" fmla="*/ 1944482 h 8346397"/>
                <a:gd name="connsiteX57" fmla="*/ 2203696 w 4224302"/>
                <a:gd name="connsiteY57" fmla="*/ 1937338 h 8346397"/>
                <a:gd name="connsiteX58" fmla="*/ 2198933 w 4224302"/>
                <a:gd name="connsiteY58" fmla="*/ 1906382 h 8346397"/>
                <a:gd name="connsiteX59" fmla="*/ 2406102 w 4224302"/>
                <a:gd name="connsiteY59" fmla="*/ 1782557 h 8346397"/>
                <a:gd name="connsiteX60" fmla="*/ 2494208 w 4224302"/>
                <a:gd name="connsiteY60" fmla="*/ 1715882 h 8346397"/>
                <a:gd name="connsiteX61" fmla="*/ 2513258 w 4224302"/>
                <a:gd name="connsiteY61" fmla="*/ 1630157 h 8346397"/>
                <a:gd name="connsiteX62" fmla="*/ 2522784 w 4224302"/>
                <a:gd name="connsiteY62" fmla="*/ 1584913 h 8346397"/>
                <a:gd name="connsiteX63" fmla="*/ 2577552 w 4224302"/>
                <a:gd name="connsiteY63" fmla="*/ 1527763 h 8346397"/>
                <a:gd name="connsiteX64" fmla="*/ 2606127 w 4224302"/>
                <a:gd name="connsiteY64" fmla="*/ 1499188 h 8346397"/>
                <a:gd name="connsiteX65" fmla="*/ 2634702 w 4224302"/>
                <a:gd name="connsiteY65" fmla="*/ 1492045 h 8346397"/>
                <a:gd name="connsiteX66" fmla="*/ 2672802 w 4224302"/>
                <a:gd name="connsiteY66" fmla="*/ 1368220 h 8346397"/>
                <a:gd name="connsiteX67" fmla="*/ 2806153 w 4224302"/>
                <a:gd name="connsiteY67" fmla="*/ 1334883 h 8346397"/>
                <a:gd name="connsiteX68" fmla="*/ 2944265 w 4224302"/>
                <a:gd name="connsiteY68" fmla="*/ 1325357 h 8346397"/>
                <a:gd name="connsiteX69" fmla="*/ 2968077 w 4224302"/>
                <a:gd name="connsiteY69" fmla="*/ 1206295 h 8346397"/>
                <a:gd name="connsiteX70" fmla="*/ 3049040 w 4224302"/>
                <a:gd name="connsiteY70" fmla="*/ 1169783 h 8346397"/>
                <a:gd name="connsiteX71" fmla="*/ 3153814 w 4224302"/>
                <a:gd name="connsiteY71" fmla="*/ 1125332 h 8346397"/>
                <a:gd name="connsiteX72" fmla="*/ 3225252 w 4224302"/>
                <a:gd name="connsiteY72" fmla="*/ 1049132 h 8346397"/>
                <a:gd name="connsiteX73" fmla="*/ 3310977 w 4224302"/>
                <a:gd name="connsiteY73" fmla="*/ 996745 h 8346397"/>
                <a:gd name="connsiteX74" fmla="*/ 3056977 w 4224302"/>
                <a:gd name="connsiteY74" fmla="*/ 982457 h 8346397"/>
                <a:gd name="connsiteX75" fmla="*/ 2958552 w 4224302"/>
                <a:gd name="connsiteY75" fmla="*/ 976107 h 8346397"/>
                <a:gd name="connsiteX76" fmla="*/ 2926802 w 4224302"/>
                <a:gd name="connsiteY76" fmla="*/ 906257 h 8346397"/>
                <a:gd name="connsiteX77" fmla="*/ 2866477 w 4224302"/>
                <a:gd name="connsiteY77" fmla="*/ 893559 h 8346397"/>
                <a:gd name="connsiteX78" fmla="*/ 2799802 w 4224302"/>
                <a:gd name="connsiteY78" fmla="*/ 874507 h 8346397"/>
                <a:gd name="connsiteX79" fmla="*/ 2761702 w 4224302"/>
                <a:gd name="connsiteY79" fmla="*/ 807832 h 8346397"/>
                <a:gd name="connsiteX80" fmla="*/ 2609302 w 4224302"/>
                <a:gd name="connsiteY80" fmla="*/ 760207 h 8346397"/>
                <a:gd name="connsiteX81" fmla="*/ 2580727 w 4224302"/>
                <a:gd name="connsiteY81" fmla="*/ 604632 h 8346397"/>
                <a:gd name="connsiteX82" fmla="*/ 2526752 w 4224302"/>
                <a:gd name="connsiteY82" fmla="*/ 531609 h 8346397"/>
                <a:gd name="connsiteX83" fmla="*/ 2596602 w 4224302"/>
                <a:gd name="connsiteY83" fmla="*/ 407782 h 8346397"/>
                <a:gd name="connsiteX84" fmla="*/ 2629939 w 4224302"/>
                <a:gd name="connsiteY84" fmla="*/ 310947 h 8346397"/>
                <a:gd name="connsiteX85" fmla="*/ 2517227 w 4224302"/>
                <a:gd name="connsiteY85" fmla="*/ 239507 h 8346397"/>
                <a:gd name="connsiteX86" fmla="*/ 2402927 w 4224302"/>
                <a:gd name="connsiteY86" fmla="*/ 271257 h 8346397"/>
                <a:gd name="connsiteX87" fmla="*/ 2275927 w 4224302"/>
                <a:gd name="connsiteY87" fmla="*/ 198232 h 8346397"/>
                <a:gd name="connsiteX88" fmla="*/ 2133052 w 4224302"/>
                <a:gd name="connsiteY88" fmla="*/ 233157 h 8346397"/>
                <a:gd name="connsiteX89" fmla="*/ 1913977 w 4224302"/>
                <a:gd name="connsiteY89" fmla="*/ 36309 h 8346397"/>
                <a:gd name="connsiteX90" fmla="*/ 1777452 w 4224302"/>
                <a:gd name="connsiteY90" fmla="*/ 13289 h 8346397"/>
                <a:gd name="connsiteX91" fmla="*/ 1703633 w 4224302"/>
                <a:gd name="connsiteY91" fmla="*/ 41864 h 8346397"/>
                <a:gd name="connsiteX92" fmla="*/ 1615527 w 4224302"/>
                <a:gd name="connsiteY92" fmla="*/ 75203 h 8346397"/>
                <a:gd name="connsiteX93" fmla="*/ 1515515 w 4224302"/>
                <a:gd name="connsiteY93" fmla="*/ 129971 h 8346397"/>
                <a:gd name="connsiteX94" fmla="*/ 1525040 w 4224302"/>
                <a:gd name="connsiteY94" fmla="*/ 194264 h 8346397"/>
                <a:gd name="connsiteX95" fmla="*/ 1505990 w 4224302"/>
                <a:gd name="connsiteY95" fmla="*/ 251415 h 8346397"/>
                <a:gd name="connsiteX96" fmla="*/ 1413121 w 4224302"/>
                <a:gd name="connsiteY96" fmla="*/ 270464 h 8346397"/>
                <a:gd name="connsiteX97" fmla="*/ 1339302 w 4224302"/>
                <a:gd name="connsiteY97" fmla="*/ 306184 h 8346397"/>
                <a:gd name="connsiteX98" fmla="*/ 1260721 w 4224302"/>
                <a:gd name="connsiteY98" fmla="*/ 346665 h 8346397"/>
                <a:gd name="connsiteX99" fmla="*/ 1191665 w 4224302"/>
                <a:gd name="connsiteY99" fmla="*/ 272847 h 8346397"/>
                <a:gd name="connsiteX100" fmla="*/ 1082127 w 4224302"/>
                <a:gd name="connsiteY100" fmla="*/ 353809 h 8346397"/>
                <a:gd name="connsiteX101" fmla="*/ 1020215 w 4224302"/>
                <a:gd name="connsiteY101" fmla="*/ 420484 h 8346397"/>
                <a:gd name="connsiteX102" fmla="*/ 858290 w 4224302"/>
                <a:gd name="connsiteY102" fmla="*/ 301422 h 8346397"/>
                <a:gd name="connsiteX103" fmla="*/ 796377 w 4224302"/>
                <a:gd name="connsiteY103" fmla="*/ 406196 h 8346397"/>
                <a:gd name="connsiteX104" fmla="*/ 755896 w 4224302"/>
                <a:gd name="connsiteY104" fmla="*/ 341903 h 8346397"/>
                <a:gd name="connsiteX105" fmla="*/ 689221 w 4224302"/>
                <a:gd name="connsiteY105" fmla="*/ 270465 h 8346397"/>
                <a:gd name="connsiteX106" fmla="*/ 667790 w 4224302"/>
                <a:gd name="connsiteY106" fmla="*/ 313328 h 8346397"/>
                <a:gd name="connsiteX107" fmla="*/ 620165 w 4224302"/>
                <a:gd name="connsiteY107" fmla="*/ 382384 h 8346397"/>
                <a:gd name="connsiteX108" fmla="*/ 589208 w 4224302"/>
                <a:gd name="connsiteY108" fmla="*/ 396672 h 8346397"/>
                <a:gd name="connsiteX109" fmla="*/ 498721 w 4224302"/>
                <a:gd name="connsiteY109" fmla="*/ 482397 h 8346397"/>
                <a:gd name="connsiteX110" fmla="*/ 396327 w 4224302"/>
                <a:gd name="connsiteY110" fmla="*/ 380003 h 8346397"/>
                <a:gd name="connsiteX111" fmla="*/ 243927 w 4224302"/>
                <a:gd name="connsiteY111" fmla="*/ 294278 h 8346397"/>
                <a:gd name="connsiteX112" fmla="*/ 174871 w 4224302"/>
                <a:gd name="connsiteY112" fmla="*/ 327615 h 8346397"/>
                <a:gd name="connsiteX113" fmla="*/ 127246 w 4224302"/>
                <a:gd name="connsiteY113" fmla="*/ 410959 h 8346397"/>
                <a:gd name="connsiteX114" fmla="*/ 43902 w 4224302"/>
                <a:gd name="connsiteY114" fmla="*/ 472872 h 8346397"/>
                <a:gd name="connsiteX115" fmla="*/ 8183 w 4224302"/>
                <a:gd name="connsiteY115" fmla="*/ 484778 h 8346397"/>
                <a:gd name="connsiteX116" fmla="*/ 198683 w 4224302"/>
                <a:gd name="connsiteY116" fmla="*/ 689565 h 8346397"/>
                <a:gd name="connsiteX117" fmla="*/ 265359 w 4224302"/>
                <a:gd name="connsiteY117" fmla="*/ 706234 h 8346397"/>
                <a:gd name="connsiteX118" fmla="*/ 298697 w 4224302"/>
                <a:gd name="connsiteY118" fmla="*/ 730047 h 8346397"/>
                <a:gd name="connsiteX119" fmla="*/ 296315 w 4224302"/>
                <a:gd name="connsiteY119" fmla="*/ 901496 h 8346397"/>
                <a:gd name="connsiteX120" fmla="*/ 362990 w 4224302"/>
                <a:gd name="connsiteY120" fmla="*/ 906259 h 8346397"/>
                <a:gd name="connsiteX121" fmla="*/ 401090 w 4224302"/>
                <a:gd name="connsiteY121" fmla="*/ 856253 h 8346397"/>
                <a:gd name="connsiteX122" fmla="*/ 482052 w 4224302"/>
                <a:gd name="connsiteY122" fmla="*/ 894353 h 8346397"/>
                <a:gd name="connsiteX123" fmla="*/ 420140 w 4224302"/>
                <a:gd name="connsiteY123" fmla="*/ 1039609 h 8346397"/>
                <a:gd name="connsiteX124" fmla="*/ 434427 w 4224302"/>
                <a:gd name="connsiteY124" fmla="*/ 1087234 h 8346397"/>
                <a:gd name="connsiteX125" fmla="*/ 379658 w 4224302"/>
                <a:gd name="connsiteY125" fmla="*/ 1139622 h 8346397"/>
                <a:gd name="connsiteX126" fmla="*/ 415377 w 4224302"/>
                <a:gd name="connsiteY126" fmla="*/ 1168196 h 8346397"/>
                <a:gd name="connsiteX127" fmla="*/ 486815 w 4224302"/>
                <a:gd name="connsiteY127" fmla="*/ 1256303 h 8346397"/>
                <a:gd name="connsiteX128" fmla="*/ 527296 w 4224302"/>
                <a:gd name="connsiteY128" fmla="*/ 1344409 h 8346397"/>
                <a:gd name="connsiteX129" fmla="*/ 636833 w 4224302"/>
                <a:gd name="connsiteY129" fmla="*/ 1396797 h 8346397"/>
                <a:gd name="connsiteX130" fmla="*/ 746371 w 4224302"/>
                <a:gd name="connsiteY130" fmla="*/ 1420609 h 8346397"/>
                <a:gd name="connsiteX131" fmla="*/ 829715 w 4224302"/>
                <a:gd name="connsiteY131" fmla="*/ 1468234 h 8346397"/>
                <a:gd name="connsiteX132" fmla="*/ 913058 w 4224302"/>
                <a:gd name="connsiteY132" fmla="*/ 1442040 h 8346397"/>
                <a:gd name="connsiteX133" fmla="*/ 994021 w 4224302"/>
                <a:gd name="connsiteY133" fmla="*/ 1368222 h 8346397"/>
                <a:gd name="connsiteX134" fmla="*/ 1103558 w 4224302"/>
                <a:gd name="connsiteY134" fmla="*/ 1351553 h 8346397"/>
                <a:gd name="connsiteX135" fmla="*/ 1170233 w 4224302"/>
                <a:gd name="connsiteY135" fmla="*/ 1356315 h 8346397"/>
                <a:gd name="connsiteX136" fmla="*/ 1329777 w 4224302"/>
                <a:gd name="connsiteY136" fmla="*/ 1465853 h 8346397"/>
                <a:gd name="connsiteX137" fmla="*/ 1389308 w 4224302"/>
                <a:gd name="connsiteY137" fmla="*/ 1494428 h 8346397"/>
                <a:gd name="connsiteX138" fmla="*/ 1260721 w 4224302"/>
                <a:gd name="connsiteY138" fmla="*/ 1596822 h 8346397"/>
                <a:gd name="connsiteX139" fmla="*/ 1263102 w 4224302"/>
                <a:gd name="connsiteY139" fmla="*/ 1661115 h 8346397"/>
                <a:gd name="connsiteX140" fmla="*/ 1425027 w 4224302"/>
                <a:gd name="connsiteY140" fmla="*/ 1613490 h 8346397"/>
                <a:gd name="connsiteX141" fmla="*/ 1386927 w 4224302"/>
                <a:gd name="connsiteY141" fmla="*/ 1677784 h 8346397"/>
                <a:gd name="connsiteX142" fmla="*/ 1405977 w 4224302"/>
                <a:gd name="connsiteY142" fmla="*/ 1751603 h 8346397"/>
                <a:gd name="connsiteX143" fmla="*/ 1517896 w 4224302"/>
                <a:gd name="connsiteY143" fmla="*/ 1787322 h 8346397"/>
                <a:gd name="connsiteX144" fmla="*/ 1591715 w 4224302"/>
                <a:gd name="connsiteY144" fmla="*/ 1803990 h 8346397"/>
                <a:gd name="connsiteX145" fmla="*/ 1501227 w 4224302"/>
                <a:gd name="connsiteY145" fmla="*/ 1934959 h 8346397"/>
                <a:gd name="connsiteX146" fmla="*/ 1494083 w 4224302"/>
                <a:gd name="connsiteY146" fmla="*/ 1984965 h 8346397"/>
                <a:gd name="connsiteX147" fmla="*/ 1422646 w 4224302"/>
                <a:gd name="connsiteY147" fmla="*/ 2020684 h 8346397"/>
                <a:gd name="connsiteX148" fmla="*/ 1391690 w 4224302"/>
                <a:gd name="connsiteY148" fmla="*/ 2082597 h 8346397"/>
                <a:gd name="connsiteX149" fmla="*/ 1260721 w 4224302"/>
                <a:gd name="connsiteY149" fmla="*/ 2056403 h 8346397"/>
                <a:gd name="connsiteX150" fmla="*/ 1139277 w 4224302"/>
                <a:gd name="connsiteY150" fmla="*/ 2056402 h 8346397"/>
                <a:gd name="connsiteX151" fmla="*/ 1072602 w 4224302"/>
                <a:gd name="connsiteY151" fmla="*/ 2084978 h 8346397"/>
                <a:gd name="connsiteX152" fmla="*/ 1065458 w 4224302"/>
                <a:gd name="connsiteY152" fmla="*/ 2184990 h 8346397"/>
                <a:gd name="connsiteX153" fmla="*/ 977352 w 4224302"/>
                <a:gd name="connsiteY153" fmla="*/ 2273097 h 8346397"/>
                <a:gd name="connsiteX154" fmla="*/ 1120227 w 4224302"/>
                <a:gd name="connsiteY154" fmla="*/ 2335009 h 8346397"/>
                <a:gd name="connsiteX155" fmla="*/ 1170234 w 4224302"/>
                <a:gd name="connsiteY155" fmla="*/ 2370727 h 8346397"/>
                <a:gd name="connsiteX156" fmla="*/ 1222621 w 4224302"/>
                <a:gd name="connsiteY156" fmla="*/ 2387397 h 8346397"/>
                <a:gd name="connsiteX157" fmla="*/ 1272627 w 4224302"/>
                <a:gd name="connsiteY157" fmla="*/ 2437403 h 8346397"/>
                <a:gd name="connsiteX158" fmla="*/ 1329777 w 4224302"/>
                <a:gd name="connsiteY158" fmla="*/ 2458834 h 8346397"/>
                <a:gd name="connsiteX159" fmla="*/ 1422646 w 4224302"/>
                <a:gd name="connsiteY159" fmla="*/ 2535034 h 8346397"/>
                <a:gd name="connsiteX160" fmla="*/ 1508371 w 4224302"/>
                <a:gd name="connsiteY160" fmla="*/ 2568373 h 8346397"/>
                <a:gd name="connsiteX161" fmla="*/ 1641721 w 4224302"/>
                <a:gd name="connsiteY161" fmla="*/ 2716009 h 8346397"/>
                <a:gd name="connsiteX162" fmla="*/ 1725065 w 4224302"/>
                <a:gd name="connsiteY162" fmla="*/ 2870790 h 8346397"/>
                <a:gd name="connsiteX163" fmla="*/ 1850477 w 4224302"/>
                <a:gd name="connsiteY163" fmla="*/ 2931907 h 8346397"/>
                <a:gd name="connsiteX164" fmla="*/ 1896514 w 4224302"/>
                <a:gd name="connsiteY164" fmla="*/ 2977947 h 8346397"/>
                <a:gd name="connsiteX165" fmla="*/ 1927471 w 4224302"/>
                <a:gd name="connsiteY165" fmla="*/ 3082722 h 8346397"/>
                <a:gd name="connsiteX166" fmla="*/ 1989383 w 4224302"/>
                <a:gd name="connsiteY166" fmla="*/ 3185115 h 8346397"/>
                <a:gd name="connsiteX167" fmla="*/ 2051296 w 4224302"/>
                <a:gd name="connsiteY167" fmla="*/ 3223215 h 8346397"/>
                <a:gd name="connsiteX168" fmla="*/ 2182265 w 4224302"/>
                <a:gd name="connsiteY168" fmla="*/ 3370853 h 8346397"/>
                <a:gd name="connsiteX169" fmla="*/ 2325139 w 4224302"/>
                <a:gd name="connsiteY169" fmla="*/ 3447053 h 8346397"/>
                <a:gd name="connsiteX170" fmla="*/ 2384671 w 4224302"/>
                <a:gd name="connsiteY170" fmla="*/ 3532778 h 8346397"/>
                <a:gd name="connsiteX171" fmla="*/ 2432296 w 4224302"/>
                <a:gd name="connsiteY171" fmla="*/ 3599453 h 8346397"/>
                <a:gd name="connsiteX172" fmla="*/ 2479921 w 4224302"/>
                <a:gd name="connsiteY172" fmla="*/ 3589929 h 8346397"/>
                <a:gd name="connsiteX173" fmla="*/ 2484683 w 4224302"/>
                <a:gd name="connsiteY173" fmla="*/ 3742328 h 8346397"/>
                <a:gd name="connsiteX174" fmla="*/ 2537071 w 4224302"/>
                <a:gd name="connsiteY174" fmla="*/ 3835197 h 8346397"/>
                <a:gd name="connsiteX175" fmla="*/ 2529927 w 4224302"/>
                <a:gd name="connsiteY175" fmla="*/ 3873297 h 8346397"/>
                <a:gd name="connsiteX176" fmla="*/ 2598983 w 4224302"/>
                <a:gd name="connsiteY176" fmla="*/ 3909015 h 8346397"/>
                <a:gd name="connsiteX177" fmla="*/ 2656133 w 4224302"/>
                <a:gd name="connsiteY177" fmla="*/ 3854247 h 8346397"/>
                <a:gd name="connsiteX178" fmla="*/ 2689471 w 4224302"/>
                <a:gd name="connsiteY178" fmla="*/ 3937590 h 8346397"/>
                <a:gd name="connsiteX179" fmla="*/ 2734715 w 4224302"/>
                <a:gd name="connsiteY179" fmla="*/ 3982834 h 8346397"/>
                <a:gd name="connsiteX180" fmla="*/ 2808533 w 4224302"/>
                <a:gd name="connsiteY180" fmla="*/ 4006647 h 8346397"/>
                <a:gd name="connsiteX181" fmla="*/ 2860921 w 4224302"/>
                <a:gd name="connsiteY181" fmla="*/ 4075703 h 8346397"/>
                <a:gd name="connsiteX182" fmla="*/ 2946646 w 4224302"/>
                <a:gd name="connsiteY182" fmla="*/ 4130472 h 8346397"/>
                <a:gd name="connsiteX183" fmla="*/ 2999033 w 4224302"/>
                <a:gd name="connsiteY183" fmla="*/ 4163809 h 8346397"/>
                <a:gd name="connsiteX184" fmla="*/ 2870446 w 4224302"/>
                <a:gd name="connsiteY184" fmla="*/ 4256678 h 8346397"/>
                <a:gd name="connsiteX185" fmla="*/ 2868064 w 4224302"/>
                <a:gd name="connsiteY185" fmla="*/ 4311446 h 8346397"/>
                <a:gd name="connsiteX186" fmla="*/ 2970458 w 4224302"/>
                <a:gd name="connsiteY186" fmla="*/ 4428128 h 8346397"/>
                <a:gd name="connsiteX187" fmla="*/ 3065708 w 4224302"/>
                <a:gd name="connsiteY187" fmla="*/ 4490040 h 8346397"/>
                <a:gd name="connsiteX188" fmla="*/ 3096665 w 4224302"/>
                <a:gd name="connsiteY188" fmla="*/ 4528140 h 8346397"/>
                <a:gd name="connsiteX189" fmla="*/ 3082377 w 4224302"/>
                <a:gd name="connsiteY189" fmla="*/ 4609103 h 8346397"/>
                <a:gd name="connsiteX190" fmla="*/ 3077615 w 4224302"/>
                <a:gd name="connsiteY190" fmla="*/ 4692447 h 8346397"/>
                <a:gd name="connsiteX191" fmla="*/ 3034752 w 4224302"/>
                <a:gd name="connsiteY191" fmla="*/ 4701972 h 8346397"/>
                <a:gd name="connsiteX192" fmla="*/ 3008558 w 4224302"/>
                <a:gd name="connsiteY192" fmla="*/ 4718640 h 8346397"/>
                <a:gd name="connsiteX193" fmla="*/ 3053802 w 4224302"/>
                <a:gd name="connsiteY193" fmla="*/ 4795632 h 8346397"/>
                <a:gd name="connsiteX194" fmla="*/ 3037133 w 4224302"/>
                <a:gd name="connsiteY194" fmla="*/ 4868659 h 8346397"/>
                <a:gd name="connsiteX195" fmla="*/ 3020465 w 4224302"/>
                <a:gd name="connsiteY195" fmla="*/ 5004390 h 8346397"/>
                <a:gd name="connsiteX196" fmla="*/ 2982365 w 4224302"/>
                <a:gd name="connsiteY196" fmla="*/ 5044872 h 8346397"/>
                <a:gd name="connsiteX197" fmla="*/ 2965696 w 4224302"/>
                <a:gd name="connsiteY197" fmla="*/ 5166315 h 8346397"/>
                <a:gd name="connsiteX198" fmla="*/ 2937121 w 4224302"/>
                <a:gd name="connsiteY198" fmla="*/ 5285378 h 8346397"/>
                <a:gd name="connsiteX199" fmla="*/ 2989508 w 4224302"/>
                <a:gd name="connsiteY199" fmla="*/ 5302047 h 8346397"/>
                <a:gd name="connsiteX200" fmla="*/ 2987127 w 4224302"/>
                <a:gd name="connsiteY200" fmla="*/ 5347290 h 8346397"/>
                <a:gd name="connsiteX201" fmla="*/ 2984746 w 4224302"/>
                <a:gd name="connsiteY201" fmla="*/ 5402059 h 8346397"/>
                <a:gd name="connsiteX202" fmla="*/ 3041896 w 4224302"/>
                <a:gd name="connsiteY202" fmla="*/ 5471115 h 8346397"/>
                <a:gd name="connsiteX203" fmla="*/ 3089521 w 4224302"/>
                <a:gd name="connsiteY203" fmla="*/ 5597322 h 8346397"/>
                <a:gd name="connsiteX204" fmla="*/ 2996652 w 4224302"/>
                <a:gd name="connsiteY204" fmla="*/ 5887834 h 8346397"/>
                <a:gd name="connsiteX205" fmla="*/ 3018083 w 4224302"/>
                <a:gd name="connsiteY205" fmla="*/ 5942603 h 8346397"/>
                <a:gd name="connsiteX206" fmla="*/ 3044277 w 4224302"/>
                <a:gd name="connsiteY206" fmla="*/ 5994990 h 8346397"/>
                <a:gd name="connsiteX207" fmla="*/ 3049040 w 4224302"/>
                <a:gd name="connsiteY207" fmla="*/ 6099765 h 8346397"/>
                <a:gd name="connsiteX208" fmla="*/ 3028402 w 4224302"/>
                <a:gd name="connsiteY208" fmla="*/ 6195807 h 8346397"/>
                <a:gd name="connsiteX209" fmla="*/ 2956170 w 4224302"/>
                <a:gd name="connsiteY209" fmla="*/ 6259310 h 8346397"/>
                <a:gd name="connsiteX210" fmla="*/ 2920452 w 4224302"/>
                <a:gd name="connsiteY210" fmla="*/ 6240259 h 8346397"/>
                <a:gd name="connsiteX211" fmla="*/ 2849015 w 4224302"/>
                <a:gd name="connsiteY211" fmla="*/ 6252165 h 8346397"/>
                <a:gd name="connsiteX212" fmla="*/ 2713283 w 4224302"/>
                <a:gd name="connsiteY212" fmla="*/ 6364084 h 8346397"/>
                <a:gd name="connsiteX213" fmla="*/ 2606127 w 4224302"/>
                <a:gd name="connsiteY213" fmla="*/ 6349797 h 8346397"/>
                <a:gd name="connsiteX214" fmla="*/ 2575171 w 4224302"/>
                <a:gd name="connsiteY214" fmla="*/ 6378372 h 8346397"/>
                <a:gd name="connsiteX215" fmla="*/ 2508495 w 4224302"/>
                <a:gd name="connsiteY215" fmla="*/ 6423614 h 8346397"/>
                <a:gd name="connsiteX216" fmla="*/ 2391815 w 4224302"/>
                <a:gd name="connsiteY216" fmla="*/ 6411709 h 8346397"/>
                <a:gd name="connsiteX217" fmla="*/ 2368002 w 4224302"/>
                <a:gd name="connsiteY217" fmla="*/ 6528390 h 8346397"/>
                <a:gd name="connsiteX218" fmla="*/ 2363240 w 4224302"/>
                <a:gd name="connsiteY218" fmla="*/ 6564109 h 8346397"/>
                <a:gd name="connsiteX219" fmla="*/ 2339428 w 4224302"/>
                <a:gd name="connsiteY219" fmla="*/ 6583159 h 8346397"/>
                <a:gd name="connsiteX220" fmla="*/ 2141783 w 4224302"/>
                <a:gd name="connsiteY220" fmla="*/ 6535534 h 8346397"/>
                <a:gd name="connsiteX221" fmla="*/ 2103683 w 4224302"/>
                <a:gd name="connsiteY221" fmla="*/ 6587922 h 8346397"/>
                <a:gd name="connsiteX222" fmla="*/ 2072727 w 4224302"/>
                <a:gd name="connsiteY222" fmla="*/ 6683172 h 8346397"/>
                <a:gd name="connsiteX223" fmla="*/ 2039389 w 4224302"/>
                <a:gd name="connsiteY223" fmla="*/ 6747465 h 8346397"/>
                <a:gd name="connsiteX224" fmla="*/ 2051296 w 4224302"/>
                <a:gd name="connsiteY224" fmla="*/ 6809378 h 8346397"/>
                <a:gd name="connsiteX225" fmla="*/ 2184646 w 4224302"/>
                <a:gd name="connsiteY225" fmla="*/ 6921297 h 8346397"/>
                <a:gd name="connsiteX226" fmla="*/ 2253702 w 4224302"/>
                <a:gd name="connsiteY226" fmla="*/ 6954634 h 8346397"/>
                <a:gd name="connsiteX227" fmla="*/ 2237033 w 4224302"/>
                <a:gd name="connsiteY227" fmla="*/ 6978447 h 8346397"/>
                <a:gd name="connsiteX228" fmla="*/ 2201315 w 4224302"/>
                <a:gd name="connsiteY228" fmla="*/ 6997497 h 8346397"/>
                <a:gd name="connsiteX229" fmla="*/ 2234652 w 4224302"/>
                <a:gd name="connsiteY229" fmla="*/ 7073697 h 8346397"/>
                <a:gd name="connsiteX230" fmla="*/ 2203696 w 4224302"/>
                <a:gd name="connsiteY230" fmla="*/ 7095128 h 8346397"/>
                <a:gd name="connsiteX231" fmla="*/ 2098921 w 4224302"/>
                <a:gd name="connsiteY231" fmla="*/ 7033215 h 8346397"/>
                <a:gd name="connsiteX232" fmla="*/ 2056058 w 4224302"/>
                <a:gd name="connsiteY232" fmla="*/ 7059409 h 8346397"/>
                <a:gd name="connsiteX233" fmla="*/ 1996527 w 4224302"/>
                <a:gd name="connsiteY233" fmla="*/ 6957015 h 8346397"/>
                <a:gd name="connsiteX234" fmla="*/ 1879846 w 4224302"/>
                <a:gd name="connsiteY234" fmla="*/ 6983209 h 8346397"/>
                <a:gd name="connsiteX235" fmla="*/ 1815552 w 4224302"/>
                <a:gd name="connsiteY235" fmla="*/ 6987972 h 8346397"/>
                <a:gd name="connsiteX236" fmla="*/ 1765546 w 4224302"/>
                <a:gd name="connsiteY236" fmla="*/ 6983210 h 8346397"/>
                <a:gd name="connsiteX237" fmla="*/ 1708396 w 4224302"/>
                <a:gd name="connsiteY237" fmla="*/ 7028453 h 8346397"/>
                <a:gd name="connsiteX238" fmla="*/ 1529802 w 4224302"/>
                <a:gd name="connsiteY238" fmla="*/ 6987972 h 8346397"/>
                <a:gd name="connsiteX239" fmla="*/ 1553614 w 4224302"/>
                <a:gd name="connsiteY239" fmla="*/ 7114178 h 8346397"/>
                <a:gd name="connsiteX240" fmla="*/ 1477415 w 4224302"/>
                <a:gd name="connsiteY240" fmla="*/ 7159422 h 8346397"/>
                <a:gd name="connsiteX241" fmla="*/ 1415502 w 4224302"/>
                <a:gd name="connsiteY241" fmla="*/ 7226096 h 8346397"/>
                <a:gd name="connsiteX242" fmla="*/ 1265483 w 4224302"/>
                <a:gd name="connsiteY242" fmla="*/ 7218953 h 8346397"/>
                <a:gd name="connsiteX243" fmla="*/ 1213096 w 4224302"/>
                <a:gd name="connsiteY243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070597 w 4224302"/>
                <a:gd name="connsiteY6" fmla="*/ 5587795 h 8346397"/>
                <a:gd name="connsiteX7" fmla="*/ 4111077 w 4224302"/>
                <a:gd name="connsiteY7" fmla="*/ 5583032 h 8346397"/>
                <a:gd name="connsiteX8" fmla="*/ 4061071 w 4224302"/>
                <a:gd name="connsiteY8" fmla="*/ 5478257 h 8346397"/>
                <a:gd name="connsiteX9" fmla="*/ 4103934 w 4224302"/>
                <a:gd name="connsiteY9" fmla="*/ 5387770 h 8346397"/>
                <a:gd name="connsiteX10" fmla="*/ 3990428 w 4224302"/>
                <a:gd name="connsiteY10" fmla="*/ 5034550 h 8346397"/>
                <a:gd name="connsiteX11" fmla="*/ 3922959 w 4224302"/>
                <a:gd name="connsiteY11" fmla="*/ 4816270 h 8346397"/>
                <a:gd name="connsiteX12" fmla="*/ 3887241 w 4224302"/>
                <a:gd name="connsiteY12" fmla="*/ 4682920 h 8346397"/>
                <a:gd name="connsiteX13" fmla="*/ 3851522 w 4224302"/>
                <a:gd name="connsiteY13" fmla="*/ 4642438 h 8346397"/>
                <a:gd name="connsiteX14" fmla="*/ 3887241 w 4224302"/>
                <a:gd name="connsiteY14" fmla="*/ 4578145 h 8346397"/>
                <a:gd name="connsiteX15" fmla="*/ 3839615 w 4224302"/>
                <a:gd name="connsiteY15" fmla="*/ 4499563 h 8346397"/>
                <a:gd name="connsiteX16" fmla="*/ 3780084 w 4224302"/>
                <a:gd name="connsiteY16" fmla="*/ 4492420 h 8346397"/>
                <a:gd name="connsiteX17" fmla="*/ 3732459 w 4224302"/>
                <a:gd name="connsiteY17" fmla="*/ 4449557 h 8346397"/>
                <a:gd name="connsiteX18" fmla="*/ 3687216 w 4224302"/>
                <a:gd name="connsiteY18" fmla="*/ 4466226 h 8346397"/>
                <a:gd name="connsiteX19" fmla="*/ 3668166 w 4224302"/>
                <a:gd name="connsiteY19" fmla="*/ 4368595 h 8346397"/>
                <a:gd name="connsiteX20" fmla="*/ 3501478 w 4224302"/>
                <a:gd name="connsiteY20" fmla="*/ 4166188 h 8346397"/>
                <a:gd name="connsiteX21" fmla="*/ 3496716 w 4224302"/>
                <a:gd name="connsiteY21" fmla="*/ 4139995 h 8346397"/>
                <a:gd name="connsiteX22" fmla="*/ 3494334 w 4224302"/>
                <a:gd name="connsiteY22" fmla="*/ 4113801 h 8346397"/>
                <a:gd name="connsiteX23" fmla="*/ 3544341 w 4224302"/>
                <a:gd name="connsiteY23" fmla="*/ 4101895 h 8346397"/>
                <a:gd name="connsiteX24" fmla="*/ 3553866 w 4224302"/>
                <a:gd name="connsiteY24" fmla="*/ 4075701 h 8346397"/>
                <a:gd name="connsiteX25" fmla="*/ 3515766 w 4224302"/>
                <a:gd name="connsiteY25" fmla="*/ 4056651 h 8346397"/>
                <a:gd name="connsiteX26" fmla="*/ 3465759 w 4224302"/>
                <a:gd name="connsiteY26" fmla="*/ 4049507 h 8346397"/>
                <a:gd name="connsiteX27" fmla="*/ 3432422 w 4224302"/>
                <a:gd name="connsiteY27" fmla="*/ 4109038 h 8346397"/>
                <a:gd name="connsiteX28" fmla="*/ 3413372 w 4224302"/>
                <a:gd name="connsiteY28" fmla="*/ 4082845 h 8346397"/>
                <a:gd name="connsiteX29" fmla="*/ 3415752 w 4224302"/>
                <a:gd name="connsiteY29" fmla="*/ 4042363 h 8346397"/>
                <a:gd name="connsiteX30" fmla="*/ 3349078 w 4224302"/>
                <a:gd name="connsiteY30" fmla="*/ 4018551 h 8346397"/>
                <a:gd name="connsiteX31" fmla="*/ 3382416 w 4224302"/>
                <a:gd name="connsiteY31" fmla="*/ 3985213 h 8346397"/>
                <a:gd name="connsiteX32" fmla="*/ 3346697 w 4224302"/>
                <a:gd name="connsiteY32" fmla="*/ 3961401 h 8346397"/>
                <a:gd name="connsiteX33" fmla="*/ 3291928 w 4224302"/>
                <a:gd name="connsiteY33" fmla="*/ 3959020 h 8346397"/>
                <a:gd name="connsiteX34" fmla="*/ 3263352 w 4224302"/>
                <a:gd name="connsiteY34" fmla="*/ 3978070 h 8346397"/>
                <a:gd name="connsiteX35" fmla="*/ 3215727 w 4224302"/>
                <a:gd name="connsiteY35" fmla="*/ 3963782 h 8346397"/>
                <a:gd name="connsiteX36" fmla="*/ 3227633 w 4224302"/>
                <a:gd name="connsiteY36" fmla="*/ 3937588 h 8346397"/>
                <a:gd name="connsiteX37" fmla="*/ 3275259 w 4224302"/>
                <a:gd name="connsiteY37" fmla="*/ 3913776 h 8346397"/>
                <a:gd name="connsiteX38" fmla="*/ 3127621 w 4224302"/>
                <a:gd name="connsiteY38" fmla="*/ 3851863 h 8346397"/>
                <a:gd name="connsiteX39" fmla="*/ 2996652 w 4224302"/>
                <a:gd name="connsiteY39" fmla="*/ 3739945 h 8346397"/>
                <a:gd name="connsiteX40" fmla="*/ 2591839 w 4224302"/>
                <a:gd name="connsiteY40" fmla="*/ 3354183 h 8346397"/>
                <a:gd name="connsiteX41" fmla="*/ 2468015 w 4224302"/>
                <a:gd name="connsiteY41" fmla="*/ 3049382 h 8346397"/>
                <a:gd name="connsiteX42" fmla="*/ 2432296 w 4224302"/>
                <a:gd name="connsiteY42" fmla="*/ 2961276 h 8346397"/>
                <a:gd name="connsiteX43" fmla="*/ 2387052 w 4224302"/>
                <a:gd name="connsiteY43" fmla="*/ 2954132 h 8346397"/>
                <a:gd name="connsiteX44" fmla="*/ 2365621 w 4224302"/>
                <a:gd name="connsiteY44" fmla="*/ 2958895 h 8346397"/>
                <a:gd name="connsiteX45" fmla="*/ 2315615 w 4224302"/>
                <a:gd name="connsiteY45" fmla="*/ 2896982 h 8346397"/>
                <a:gd name="connsiteX46" fmla="*/ 2234652 w 4224302"/>
                <a:gd name="connsiteY46" fmla="*/ 2880313 h 8346397"/>
                <a:gd name="connsiteX47" fmla="*/ 2182265 w 4224302"/>
                <a:gd name="connsiteY47" fmla="*/ 2811257 h 8346397"/>
                <a:gd name="connsiteX48" fmla="*/ 2115590 w 4224302"/>
                <a:gd name="connsiteY48" fmla="*/ 2727913 h 8346397"/>
                <a:gd name="connsiteX49" fmla="*/ 2091777 w 4224302"/>
                <a:gd name="connsiteY49" fmla="*/ 2670763 h 8346397"/>
                <a:gd name="connsiteX50" fmla="*/ 2006845 w 4224302"/>
                <a:gd name="connsiteY50" fmla="*/ 2527095 h 8346397"/>
                <a:gd name="connsiteX51" fmla="*/ 1953665 w 4224302"/>
                <a:gd name="connsiteY51" fmla="*/ 2451688 h 8346397"/>
                <a:gd name="connsiteX52" fmla="*/ 2006052 w 4224302"/>
                <a:gd name="connsiteY52" fmla="*/ 2337388 h 8346397"/>
                <a:gd name="connsiteX53" fmla="*/ 2072727 w 4224302"/>
                <a:gd name="connsiteY53" fmla="*/ 2256426 h 8346397"/>
                <a:gd name="connsiteX54" fmla="*/ 2056058 w 4224302"/>
                <a:gd name="connsiteY54" fmla="*/ 2223088 h 8346397"/>
                <a:gd name="connsiteX55" fmla="*/ 2067965 w 4224302"/>
                <a:gd name="connsiteY55" fmla="*/ 2130220 h 8346397"/>
                <a:gd name="connsiteX56" fmla="*/ 2137021 w 4224302"/>
                <a:gd name="connsiteY56" fmla="*/ 1992107 h 8346397"/>
                <a:gd name="connsiteX57" fmla="*/ 2165596 w 4224302"/>
                <a:gd name="connsiteY57" fmla="*/ 1944482 h 8346397"/>
                <a:gd name="connsiteX58" fmla="*/ 2203696 w 4224302"/>
                <a:gd name="connsiteY58" fmla="*/ 1937338 h 8346397"/>
                <a:gd name="connsiteX59" fmla="*/ 2198933 w 4224302"/>
                <a:gd name="connsiteY59" fmla="*/ 1906382 h 8346397"/>
                <a:gd name="connsiteX60" fmla="*/ 2406102 w 4224302"/>
                <a:gd name="connsiteY60" fmla="*/ 1782557 h 8346397"/>
                <a:gd name="connsiteX61" fmla="*/ 2494208 w 4224302"/>
                <a:gd name="connsiteY61" fmla="*/ 1715882 h 8346397"/>
                <a:gd name="connsiteX62" fmla="*/ 2513258 w 4224302"/>
                <a:gd name="connsiteY62" fmla="*/ 1630157 h 8346397"/>
                <a:gd name="connsiteX63" fmla="*/ 2522784 w 4224302"/>
                <a:gd name="connsiteY63" fmla="*/ 1584913 h 8346397"/>
                <a:gd name="connsiteX64" fmla="*/ 2577552 w 4224302"/>
                <a:gd name="connsiteY64" fmla="*/ 1527763 h 8346397"/>
                <a:gd name="connsiteX65" fmla="*/ 2606127 w 4224302"/>
                <a:gd name="connsiteY65" fmla="*/ 1499188 h 8346397"/>
                <a:gd name="connsiteX66" fmla="*/ 2634702 w 4224302"/>
                <a:gd name="connsiteY66" fmla="*/ 1492045 h 8346397"/>
                <a:gd name="connsiteX67" fmla="*/ 2672802 w 4224302"/>
                <a:gd name="connsiteY67" fmla="*/ 1368220 h 8346397"/>
                <a:gd name="connsiteX68" fmla="*/ 2806153 w 4224302"/>
                <a:gd name="connsiteY68" fmla="*/ 1334883 h 8346397"/>
                <a:gd name="connsiteX69" fmla="*/ 2944265 w 4224302"/>
                <a:gd name="connsiteY69" fmla="*/ 1325357 h 8346397"/>
                <a:gd name="connsiteX70" fmla="*/ 2968077 w 4224302"/>
                <a:gd name="connsiteY70" fmla="*/ 1206295 h 8346397"/>
                <a:gd name="connsiteX71" fmla="*/ 3049040 w 4224302"/>
                <a:gd name="connsiteY71" fmla="*/ 1169783 h 8346397"/>
                <a:gd name="connsiteX72" fmla="*/ 3153814 w 4224302"/>
                <a:gd name="connsiteY72" fmla="*/ 1125332 h 8346397"/>
                <a:gd name="connsiteX73" fmla="*/ 3225252 w 4224302"/>
                <a:gd name="connsiteY73" fmla="*/ 1049132 h 8346397"/>
                <a:gd name="connsiteX74" fmla="*/ 3310977 w 4224302"/>
                <a:gd name="connsiteY74" fmla="*/ 996745 h 8346397"/>
                <a:gd name="connsiteX75" fmla="*/ 3056977 w 4224302"/>
                <a:gd name="connsiteY75" fmla="*/ 982457 h 8346397"/>
                <a:gd name="connsiteX76" fmla="*/ 2958552 w 4224302"/>
                <a:gd name="connsiteY76" fmla="*/ 976107 h 8346397"/>
                <a:gd name="connsiteX77" fmla="*/ 2926802 w 4224302"/>
                <a:gd name="connsiteY77" fmla="*/ 906257 h 8346397"/>
                <a:gd name="connsiteX78" fmla="*/ 2866477 w 4224302"/>
                <a:gd name="connsiteY78" fmla="*/ 893559 h 8346397"/>
                <a:gd name="connsiteX79" fmla="*/ 2799802 w 4224302"/>
                <a:gd name="connsiteY79" fmla="*/ 874507 h 8346397"/>
                <a:gd name="connsiteX80" fmla="*/ 2761702 w 4224302"/>
                <a:gd name="connsiteY80" fmla="*/ 807832 h 8346397"/>
                <a:gd name="connsiteX81" fmla="*/ 2609302 w 4224302"/>
                <a:gd name="connsiteY81" fmla="*/ 760207 h 8346397"/>
                <a:gd name="connsiteX82" fmla="*/ 2580727 w 4224302"/>
                <a:gd name="connsiteY82" fmla="*/ 604632 h 8346397"/>
                <a:gd name="connsiteX83" fmla="*/ 2526752 w 4224302"/>
                <a:gd name="connsiteY83" fmla="*/ 531609 h 8346397"/>
                <a:gd name="connsiteX84" fmla="*/ 2596602 w 4224302"/>
                <a:gd name="connsiteY84" fmla="*/ 407782 h 8346397"/>
                <a:gd name="connsiteX85" fmla="*/ 2629939 w 4224302"/>
                <a:gd name="connsiteY85" fmla="*/ 310947 h 8346397"/>
                <a:gd name="connsiteX86" fmla="*/ 2517227 w 4224302"/>
                <a:gd name="connsiteY86" fmla="*/ 239507 h 8346397"/>
                <a:gd name="connsiteX87" fmla="*/ 2402927 w 4224302"/>
                <a:gd name="connsiteY87" fmla="*/ 271257 h 8346397"/>
                <a:gd name="connsiteX88" fmla="*/ 2275927 w 4224302"/>
                <a:gd name="connsiteY88" fmla="*/ 198232 h 8346397"/>
                <a:gd name="connsiteX89" fmla="*/ 2133052 w 4224302"/>
                <a:gd name="connsiteY89" fmla="*/ 233157 h 8346397"/>
                <a:gd name="connsiteX90" fmla="*/ 1913977 w 4224302"/>
                <a:gd name="connsiteY90" fmla="*/ 36309 h 8346397"/>
                <a:gd name="connsiteX91" fmla="*/ 1777452 w 4224302"/>
                <a:gd name="connsiteY91" fmla="*/ 13289 h 8346397"/>
                <a:gd name="connsiteX92" fmla="*/ 1703633 w 4224302"/>
                <a:gd name="connsiteY92" fmla="*/ 41864 h 8346397"/>
                <a:gd name="connsiteX93" fmla="*/ 1615527 w 4224302"/>
                <a:gd name="connsiteY93" fmla="*/ 75203 h 8346397"/>
                <a:gd name="connsiteX94" fmla="*/ 1515515 w 4224302"/>
                <a:gd name="connsiteY94" fmla="*/ 129971 h 8346397"/>
                <a:gd name="connsiteX95" fmla="*/ 1525040 w 4224302"/>
                <a:gd name="connsiteY95" fmla="*/ 194264 h 8346397"/>
                <a:gd name="connsiteX96" fmla="*/ 1505990 w 4224302"/>
                <a:gd name="connsiteY96" fmla="*/ 251415 h 8346397"/>
                <a:gd name="connsiteX97" fmla="*/ 1413121 w 4224302"/>
                <a:gd name="connsiteY97" fmla="*/ 270464 h 8346397"/>
                <a:gd name="connsiteX98" fmla="*/ 1339302 w 4224302"/>
                <a:gd name="connsiteY98" fmla="*/ 306184 h 8346397"/>
                <a:gd name="connsiteX99" fmla="*/ 1260721 w 4224302"/>
                <a:gd name="connsiteY99" fmla="*/ 346665 h 8346397"/>
                <a:gd name="connsiteX100" fmla="*/ 1191665 w 4224302"/>
                <a:gd name="connsiteY100" fmla="*/ 272847 h 8346397"/>
                <a:gd name="connsiteX101" fmla="*/ 1082127 w 4224302"/>
                <a:gd name="connsiteY101" fmla="*/ 353809 h 8346397"/>
                <a:gd name="connsiteX102" fmla="*/ 1020215 w 4224302"/>
                <a:gd name="connsiteY102" fmla="*/ 420484 h 8346397"/>
                <a:gd name="connsiteX103" fmla="*/ 858290 w 4224302"/>
                <a:gd name="connsiteY103" fmla="*/ 301422 h 8346397"/>
                <a:gd name="connsiteX104" fmla="*/ 796377 w 4224302"/>
                <a:gd name="connsiteY104" fmla="*/ 406196 h 8346397"/>
                <a:gd name="connsiteX105" fmla="*/ 755896 w 4224302"/>
                <a:gd name="connsiteY105" fmla="*/ 341903 h 8346397"/>
                <a:gd name="connsiteX106" fmla="*/ 689221 w 4224302"/>
                <a:gd name="connsiteY106" fmla="*/ 270465 h 8346397"/>
                <a:gd name="connsiteX107" fmla="*/ 667790 w 4224302"/>
                <a:gd name="connsiteY107" fmla="*/ 313328 h 8346397"/>
                <a:gd name="connsiteX108" fmla="*/ 620165 w 4224302"/>
                <a:gd name="connsiteY108" fmla="*/ 382384 h 8346397"/>
                <a:gd name="connsiteX109" fmla="*/ 589208 w 4224302"/>
                <a:gd name="connsiteY109" fmla="*/ 396672 h 8346397"/>
                <a:gd name="connsiteX110" fmla="*/ 498721 w 4224302"/>
                <a:gd name="connsiteY110" fmla="*/ 482397 h 8346397"/>
                <a:gd name="connsiteX111" fmla="*/ 396327 w 4224302"/>
                <a:gd name="connsiteY111" fmla="*/ 380003 h 8346397"/>
                <a:gd name="connsiteX112" fmla="*/ 243927 w 4224302"/>
                <a:gd name="connsiteY112" fmla="*/ 294278 h 8346397"/>
                <a:gd name="connsiteX113" fmla="*/ 174871 w 4224302"/>
                <a:gd name="connsiteY113" fmla="*/ 327615 h 8346397"/>
                <a:gd name="connsiteX114" fmla="*/ 127246 w 4224302"/>
                <a:gd name="connsiteY114" fmla="*/ 410959 h 8346397"/>
                <a:gd name="connsiteX115" fmla="*/ 43902 w 4224302"/>
                <a:gd name="connsiteY115" fmla="*/ 472872 h 8346397"/>
                <a:gd name="connsiteX116" fmla="*/ 8183 w 4224302"/>
                <a:gd name="connsiteY116" fmla="*/ 484778 h 8346397"/>
                <a:gd name="connsiteX117" fmla="*/ 198683 w 4224302"/>
                <a:gd name="connsiteY117" fmla="*/ 689565 h 8346397"/>
                <a:gd name="connsiteX118" fmla="*/ 265359 w 4224302"/>
                <a:gd name="connsiteY118" fmla="*/ 706234 h 8346397"/>
                <a:gd name="connsiteX119" fmla="*/ 298697 w 4224302"/>
                <a:gd name="connsiteY119" fmla="*/ 730047 h 8346397"/>
                <a:gd name="connsiteX120" fmla="*/ 296315 w 4224302"/>
                <a:gd name="connsiteY120" fmla="*/ 901496 h 8346397"/>
                <a:gd name="connsiteX121" fmla="*/ 362990 w 4224302"/>
                <a:gd name="connsiteY121" fmla="*/ 906259 h 8346397"/>
                <a:gd name="connsiteX122" fmla="*/ 401090 w 4224302"/>
                <a:gd name="connsiteY122" fmla="*/ 856253 h 8346397"/>
                <a:gd name="connsiteX123" fmla="*/ 482052 w 4224302"/>
                <a:gd name="connsiteY123" fmla="*/ 894353 h 8346397"/>
                <a:gd name="connsiteX124" fmla="*/ 420140 w 4224302"/>
                <a:gd name="connsiteY124" fmla="*/ 1039609 h 8346397"/>
                <a:gd name="connsiteX125" fmla="*/ 434427 w 4224302"/>
                <a:gd name="connsiteY125" fmla="*/ 1087234 h 8346397"/>
                <a:gd name="connsiteX126" fmla="*/ 379658 w 4224302"/>
                <a:gd name="connsiteY126" fmla="*/ 1139622 h 8346397"/>
                <a:gd name="connsiteX127" fmla="*/ 415377 w 4224302"/>
                <a:gd name="connsiteY127" fmla="*/ 1168196 h 8346397"/>
                <a:gd name="connsiteX128" fmla="*/ 486815 w 4224302"/>
                <a:gd name="connsiteY128" fmla="*/ 1256303 h 8346397"/>
                <a:gd name="connsiteX129" fmla="*/ 527296 w 4224302"/>
                <a:gd name="connsiteY129" fmla="*/ 1344409 h 8346397"/>
                <a:gd name="connsiteX130" fmla="*/ 636833 w 4224302"/>
                <a:gd name="connsiteY130" fmla="*/ 1396797 h 8346397"/>
                <a:gd name="connsiteX131" fmla="*/ 746371 w 4224302"/>
                <a:gd name="connsiteY131" fmla="*/ 1420609 h 8346397"/>
                <a:gd name="connsiteX132" fmla="*/ 829715 w 4224302"/>
                <a:gd name="connsiteY132" fmla="*/ 1468234 h 8346397"/>
                <a:gd name="connsiteX133" fmla="*/ 913058 w 4224302"/>
                <a:gd name="connsiteY133" fmla="*/ 1442040 h 8346397"/>
                <a:gd name="connsiteX134" fmla="*/ 994021 w 4224302"/>
                <a:gd name="connsiteY134" fmla="*/ 1368222 h 8346397"/>
                <a:gd name="connsiteX135" fmla="*/ 1103558 w 4224302"/>
                <a:gd name="connsiteY135" fmla="*/ 1351553 h 8346397"/>
                <a:gd name="connsiteX136" fmla="*/ 1170233 w 4224302"/>
                <a:gd name="connsiteY136" fmla="*/ 1356315 h 8346397"/>
                <a:gd name="connsiteX137" fmla="*/ 1329777 w 4224302"/>
                <a:gd name="connsiteY137" fmla="*/ 1465853 h 8346397"/>
                <a:gd name="connsiteX138" fmla="*/ 1389308 w 4224302"/>
                <a:gd name="connsiteY138" fmla="*/ 1494428 h 8346397"/>
                <a:gd name="connsiteX139" fmla="*/ 1260721 w 4224302"/>
                <a:gd name="connsiteY139" fmla="*/ 1596822 h 8346397"/>
                <a:gd name="connsiteX140" fmla="*/ 1263102 w 4224302"/>
                <a:gd name="connsiteY140" fmla="*/ 1661115 h 8346397"/>
                <a:gd name="connsiteX141" fmla="*/ 1425027 w 4224302"/>
                <a:gd name="connsiteY141" fmla="*/ 1613490 h 8346397"/>
                <a:gd name="connsiteX142" fmla="*/ 1386927 w 4224302"/>
                <a:gd name="connsiteY142" fmla="*/ 1677784 h 8346397"/>
                <a:gd name="connsiteX143" fmla="*/ 1405977 w 4224302"/>
                <a:gd name="connsiteY143" fmla="*/ 1751603 h 8346397"/>
                <a:gd name="connsiteX144" fmla="*/ 1517896 w 4224302"/>
                <a:gd name="connsiteY144" fmla="*/ 1787322 h 8346397"/>
                <a:gd name="connsiteX145" fmla="*/ 1591715 w 4224302"/>
                <a:gd name="connsiteY145" fmla="*/ 1803990 h 8346397"/>
                <a:gd name="connsiteX146" fmla="*/ 1501227 w 4224302"/>
                <a:gd name="connsiteY146" fmla="*/ 1934959 h 8346397"/>
                <a:gd name="connsiteX147" fmla="*/ 1494083 w 4224302"/>
                <a:gd name="connsiteY147" fmla="*/ 1984965 h 8346397"/>
                <a:gd name="connsiteX148" fmla="*/ 1422646 w 4224302"/>
                <a:gd name="connsiteY148" fmla="*/ 2020684 h 8346397"/>
                <a:gd name="connsiteX149" fmla="*/ 1391690 w 4224302"/>
                <a:gd name="connsiteY149" fmla="*/ 2082597 h 8346397"/>
                <a:gd name="connsiteX150" fmla="*/ 1260721 w 4224302"/>
                <a:gd name="connsiteY150" fmla="*/ 2056403 h 8346397"/>
                <a:gd name="connsiteX151" fmla="*/ 1139277 w 4224302"/>
                <a:gd name="connsiteY151" fmla="*/ 2056402 h 8346397"/>
                <a:gd name="connsiteX152" fmla="*/ 1072602 w 4224302"/>
                <a:gd name="connsiteY152" fmla="*/ 2084978 h 8346397"/>
                <a:gd name="connsiteX153" fmla="*/ 1065458 w 4224302"/>
                <a:gd name="connsiteY153" fmla="*/ 2184990 h 8346397"/>
                <a:gd name="connsiteX154" fmla="*/ 977352 w 4224302"/>
                <a:gd name="connsiteY154" fmla="*/ 2273097 h 8346397"/>
                <a:gd name="connsiteX155" fmla="*/ 1120227 w 4224302"/>
                <a:gd name="connsiteY155" fmla="*/ 2335009 h 8346397"/>
                <a:gd name="connsiteX156" fmla="*/ 1170234 w 4224302"/>
                <a:gd name="connsiteY156" fmla="*/ 2370727 h 8346397"/>
                <a:gd name="connsiteX157" fmla="*/ 1222621 w 4224302"/>
                <a:gd name="connsiteY157" fmla="*/ 2387397 h 8346397"/>
                <a:gd name="connsiteX158" fmla="*/ 1272627 w 4224302"/>
                <a:gd name="connsiteY158" fmla="*/ 2437403 h 8346397"/>
                <a:gd name="connsiteX159" fmla="*/ 1329777 w 4224302"/>
                <a:gd name="connsiteY159" fmla="*/ 2458834 h 8346397"/>
                <a:gd name="connsiteX160" fmla="*/ 1422646 w 4224302"/>
                <a:gd name="connsiteY160" fmla="*/ 2535034 h 8346397"/>
                <a:gd name="connsiteX161" fmla="*/ 1508371 w 4224302"/>
                <a:gd name="connsiteY161" fmla="*/ 2568373 h 8346397"/>
                <a:gd name="connsiteX162" fmla="*/ 1641721 w 4224302"/>
                <a:gd name="connsiteY162" fmla="*/ 2716009 h 8346397"/>
                <a:gd name="connsiteX163" fmla="*/ 1725065 w 4224302"/>
                <a:gd name="connsiteY163" fmla="*/ 2870790 h 8346397"/>
                <a:gd name="connsiteX164" fmla="*/ 1850477 w 4224302"/>
                <a:gd name="connsiteY164" fmla="*/ 2931907 h 8346397"/>
                <a:gd name="connsiteX165" fmla="*/ 1896514 w 4224302"/>
                <a:gd name="connsiteY165" fmla="*/ 2977947 h 8346397"/>
                <a:gd name="connsiteX166" fmla="*/ 1927471 w 4224302"/>
                <a:gd name="connsiteY166" fmla="*/ 3082722 h 8346397"/>
                <a:gd name="connsiteX167" fmla="*/ 1989383 w 4224302"/>
                <a:gd name="connsiteY167" fmla="*/ 3185115 h 8346397"/>
                <a:gd name="connsiteX168" fmla="*/ 2051296 w 4224302"/>
                <a:gd name="connsiteY168" fmla="*/ 3223215 h 8346397"/>
                <a:gd name="connsiteX169" fmla="*/ 2182265 w 4224302"/>
                <a:gd name="connsiteY169" fmla="*/ 3370853 h 8346397"/>
                <a:gd name="connsiteX170" fmla="*/ 2325139 w 4224302"/>
                <a:gd name="connsiteY170" fmla="*/ 3447053 h 8346397"/>
                <a:gd name="connsiteX171" fmla="*/ 2384671 w 4224302"/>
                <a:gd name="connsiteY171" fmla="*/ 3532778 h 8346397"/>
                <a:gd name="connsiteX172" fmla="*/ 2432296 w 4224302"/>
                <a:gd name="connsiteY172" fmla="*/ 3599453 h 8346397"/>
                <a:gd name="connsiteX173" fmla="*/ 2479921 w 4224302"/>
                <a:gd name="connsiteY173" fmla="*/ 3589929 h 8346397"/>
                <a:gd name="connsiteX174" fmla="*/ 2484683 w 4224302"/>
                <a:gd name="connsiteY174" fmla="*/ 3742328 h 8346397"/>
                <a:gd name="connsiteX175" fmla="*/ 2537071 w 4224302"/>
                <a:gd name="connsiteY175" fmla="*/ 3835197 h 8346397"/>
                <a:gd name="connsiteX176" fmla="*/ 2529927 w 4224302"/>
                <a:gd name="connsiteY176" fmla="*/ 3873297 h 8346397"/>
                <a:gd name="connsiteX177" fmla="*/ 2598983 w 4224302"/>
                <a:gd name="connsiteY177" fmla="*/ 3909015 h 8346397"/>
                <a:gd name="connsiteX178" fmla="*/ 2656133 w 4224302"/>
                <a:gd name="connsiteY178" fmla="*/ 3854247 h 8346397"/>
                <a:gd name="connsiteX179" fmla="*/ 2689471 w 4224302"/>
                <a:gd name="connsiteY179" fmla="*/ 3937590 h 8346397"/>
                <a:gd name="connsiteX180" fmla="*/ 2734715 w 4224302"/>
                <a:gd name="connsiteY180" fmla="*/ 3982834 h 8346397"/>
                <a:gd name="connsiteX181" fmla="*/ 2808533 w 4224302"/>
                <a:gd name="connsiteY181" fmla="*/ 4006647 h 8346397"/>
                <a:gd name="connsiteX182" fmla="*/ 2860921 w 4224302"/>
                <a:gd name="connsiteY182" fmla="*/ 4075703 h 8346397"/>
                <a:gd name="connsiteX183" fmla="*/ 2946646 w 4224302"/>
                <a:gd name="connsiteY183" fmla="*/ 4130472 h 8346397"/>
                <a:gd name="connsiteX184" fmla="*/ 2999033 w 4224302"/>
                <a:gd name="connsiteY184" fmla="*/ 4163809 h 8346397"/>
                <a:gd name="connsiteX185" fmla="*/ 2870446 w 4224302"/>
                <a:gd name="connsiteY185" fmla="*/ 4256678 h 8346397"/>
                <a:gd name="connsiteX186" fmla="*/ 2868064 w 4224302"/>
                <a:gd name="connsiteY186" fmla="*/ 4311446 h 8346397"/>
                <a:gd name="connsiteX187" fmla="*/ 2970458 w 4224302"/>
                <a:gd name="connsiteY187" fmla="*/ 4428128 h 8346397"/>
                <a:gd name="connsiteX188" fmla="*/ 3065708 w 4224302"/>
                <a:gd name="connsiteY188" fmla="*/ 4490040 h 8346397"/>
                <a:gd name="connsiteX189" fmla="*/ 3096665 w 4224302"/>
                <a:gd name="connsiteY189" fmla="*/ 4528140 h 8346397"/>
                <a:gd name="connsiteX190" fmla="*/ 3082377 w 4224302"/>
                <a:gd name="connsiteY190" fmla="*/ 4609103 h 8346397"/>
                <a:gd name="connsiteX191" fmla="*/ 3077615 w 4224302"/>
                <a:gd name="connsiteY191" fmla="*/ 4692447 h 8346397"/>
                <a:gd name="connsiteX192" fmla="*/ 3034752 w 4224302"/>
                <a:gd name="connsiteY192" fmla="*/ 4701972 h 8346397"/>
                <a:gd name="connsiteX193" fmla="*/ 3008558 w 4224302"/>
                <a:gd name="connsiteY193" fmla="*/ 4718640 h 8346397"/>
                <a:gd name="connsiteX194" fmla="*/ 3053802 w 4224302"/>
                <a:gd name="connsiteY194" fmla="*/ 4795632 h 8346397"/>
                <a:gd name="connsiteX195" fmla="*/ 3037133 w 4224302"/>
                <a:gd name="connsiteY195" fmla="*/ 4868659 h 8346397"/>
                <a:gd name="connsiteX196" fmla="*/ 3020465 w 4224302"/>
                <a:gd name="connsiteY196" fmla="*/ 5004390 h 8346397"/>
                <a:gd name="connsiteX197" fmla="*/ 2982365 w 4224302"/>
                <a:gd name="connsiteY197" fmla="*/ 5044872 h 8346397"/>
                <a:gd name="connsiteX198" fmla="*/ 2965696 w 4224302"/>
                <a:gd name="connsiteY198" fmla="*/ 5166315 h 8346397"/>
                <a:gd name="connsiteX199" fmla="*/ 2937121 w 4224302"/>
                <a:gd name="connsiteY199" fmla="*/ 5285378 h 8346397"/>
                <a:gd name="connsiteX200" fmla="*/ 2989508 w 4224302"/>
                <a:gd name="connsiteY200" fmla="*/ 5302047 h 8346397"/>
                <a:gd name="connsiteX201" fmla="*/ 2987127 w 4224302"/>
                <a:gd name="connsiteY201" fmla="*/ 5347290 h 8346397"/>
                <a:gd name="connsiteX202" fmla="*/ 2984746 w 4224302"/>
                <a:gd name="connsiteY202" fmla="*/ 5402059 h 8346397"/>
                <a:gd name="connsiteX203" fmla="*/ 3041896 w 4224302"/>
                <a:gd name="connsiteY203" fmla="*/ 5471115 h 8346397"/>
                <a:gd name="connsiteX204" fmla="*/ 3089521 w 4224302"/>
                <a:gd name="connsiteY204" fmla="*/ 5597322 h 8346397"/>
                <a:gd name="connsiteX205" fmla="*/ 2996652 w 4224302"/>
                <a:gd name="connsiteY205" fmla="*/ 5887834 h 8346397"/>
                <a:gd name="connsiteX206" fmla="*/ 3018083 w 4224302"/>
                <a:gd name="connsiteY206" fmla="*/ 5942603 h 8346397"/>
                <a:gd name="connsiteX207" fmla="*/ 3044277 w 4224302"/>
                <a:gd name="connsiteY207" fmla="*/ 5994990 h 8346397"/>
                <a:gd name="connsiteX208" fmla="*/ 3049040 w 4224302"/>
                <a:gd name="connsiteY208" fmla="*/ 6099765 h 8346397"/>
                <a:gd name="connsiteX209" fmla="*/ 3028402 w 4224302"/>
                <a:gd name="connsiteY209" fmla="*/ 6195807 h 8346397"/>
                <a:gd name="connsiteX210" fmla="*/ 2956170 w 4224302"/>
                <a:gd name="connsiteY210" fmla="*/ 6259310 h 8346397"/>
                <a:gd name="connsiteX211" fmla="*/ 2920452 w 4224302"/>
                <a:gd name="connsiteY211" fmla="*/ 6240259 h 8346397"/>
                <a:gd name="connsiteX212" fmla="*/ 2849015 w 4224302"/>
                <a:gd name="connsiteY212" fmla="*/ 6252165 h 8346397"/>
                <a:gd name="connsiteX213" fmla="*/ 2713283 w 4224302"/>
                <a:gd name="connsiteY213" fmla="*/ 6364084 h 8346397"/>
                <a:gd name="connsiteX214" fmla="*/ 2606127 w 4224302"/>
                <a:gd name="connsiteY214" fmla="*/ 6349797 h 8346397"/>
                <a:gd name="connsiteX215" fmla="*/ 2575171 w 4224302"/>
                <a:gd name="connsiteY215" fmla="*/ 6378372 h 8346397"/>
                <a:gd name="connsiteX216" fmla="*/ 2508495 w 4224302"/>
                <a:gd name="connsiteY216" fmla="*/ 6423614 h 8346397"/>
                <a:gd name="connsiteX217" fmla="*/ 2391815 w 4224302"/>
                <a:gd name="connsiteY217" fmla="*/ 6411709 h 8346397"/>
                <a:gd name="connsiteX218" fmla="*/ 2368002 w 4224302"/>
                <a:gd name="connsiteY218" fmla="*/ 6528390 h 8346397"/>
                <a:gd name="connsiteX219" fmla="*/ 2363240 w 4224302"/>
                <a:gd name="connsiteY219" fmla="*/ 6564109 h 8346397"/>
                <a:gd name="connsiteX220" fmla="*/ 2339428 w 4224302"/>
                <a:gd name="connsiteY220" fmla="*/ 6583159 h 8346397"/>
                <a:gd name="connsiteX221" fmla="*/ 2141783 w 4224302"/>
                <a:gd name="connsiteY221" fmla="*/ 6535534 h 8346397"/>
                <a:gd name="connsiteX222" fmla="*/ 2103683 w 4224302"/>
                <a:gd name="connsiteY222" fmla="*/ 6587922 h 8346397"/>
                <a:gd name="connsiteX223" fmla="*/ 2072727 w 4224302"/>
                <a:gd name="connsiteY223" fmla="*/ 6683172 h 8346397"/>
                <a:gd name="connsiteX224" fmla="*/ 2039389 w 4224302"/>
                <a:gd name="connsiteY224" fmla="*/ 6747465 h 8346397"/>
                <a:gd name="connsiteX225" fmla="*/ 2051296 w 4224302"/>
                <a:gd name="connsiteY225" fmla="*/ 6809378 h 8346397"/>
                <a:gd name="connsiteX226" fmla="*/ 2184646 w 4224302"/>
                <a:gd name="connsiteY226" fmla="*/ 6921297 h 8346397"/>
                <a:gd name="connsiteX227" fmla="*/ 2253702 w 4224302"/>
                <a:gd name="connsiteY227" fmla="*/ 6954634 h 8346397"/>
                <a:gd name="connsiteX228" fmla="*/ 2237033 w 4224302"/>
                <a:gd name="connsiteY228" fmla="*/ 6978447 h 8346397"/>
                <a:gd name="connsiteX229" fmla="*/ 2201315 w 4224302"/>
                <a:gd name="connsiteY229" fmla="*/ 6997497 h 8346397"/>
                <a:gd name="connsiteX230" fmla="*/ 2234652 w 4224302"/>
                <a:gd name="connsiteY230" fmla="*/ 7073697 h 8346397"/>
                <a:gd name="connsiteX231" fmla="*/ 2203696 w 4224302"/>
                <a:gd name="connsiteY231" fmla="*/ 7095128 h 8346397"/>
                <a:gd name="connsiteX232" fmla="*/ 2098921 w 4224302"/>
                <a:gd name="connsiteY232" fmla="*/ 7033215 h 8346397"/>
                <a:gd name="connsiteX233" fmla="*/ 2056058 w 4224302"/>
                <a:gd name="connsiteY233" fmla="*/ 7059409 h 8346397"/>
                <a:gd name="connsiteX234" fmla="*/ 1996527 w 4224302"/>
                <a:gd name="connsiteY234" fmla="*/ 6957015 h 8346397"/>
                <a:gd name="connsiteX235" fmla="*/ 1879846 w 4224302"/>
                <a:gd name="connsiteY235" fmla="*/ 6983209 h 8346397"/>
                <a:gd name="connsiteX236" fmla="*/ 1815552 w 4224302"/>
                <a:gd name="connsiteY236" fmla="*/ 6987972 h 8346397"/>
                <a:gd name="connsiteX237" fmla="*/ 1765546 w 4224302"/>
                <a:gd name="connsiteY237" fmla="*/ 6983210 h 8346397"/>
                <a:gd name="connsiteX238" fmla="*/ 1708396 w 4224302"/>
                <a:gd name="connsiteY238" fmla="*/ 7028453 h 8346397"/>
                <a:gd name="connsiteX239" fmla="*/ 1529802 w 4224302"/>
                <a:gd name="connsiteY239" fmla="*/ 6987972 h 8346397"/>
                <a:gd name="connsiteX240" fmla="*/ 1553614 w 4224302"/>
                <a:gd name="connsiteY240" fmla="*/ 7114178 h 8346397"/>
                <a:gd name="connsiteX241" fmla="*/ 1477415 w 4224302"/>
                <a:gd name="connsiteY241" fmla="*/ 7159422 h 8346397"/>
                <a:gd name="connsiteX242" fmla="*/ 1415502 w 4224302"/>
                <a:gd name="connsiteY242" fmla="*/ 7226096 h 8346397"/>
                <a:gd name="connsiteX243" fmla="*/ 1265483 w 4224302"/>
                <a:gd name="connsiteY243" fmla="*/ 7218953 h 8346397"/>
                <a:gd name="connsiteX244" fmla="*/ 1213096 w 4224302"/>
                <a:gd name="connsiteY244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103934 w 4224302"/>
                <a:gd name="connsiteY10" fmla="*/ 5387770 h 8346397"/>
                <a:gd name="connsiteX11" fmla="*/ 3990428 w 4224302"/>
                <a:gd name="connsiteY11" fmla="*/ 5034550 h 8346397"/>
                <a:gd name="connsiteX12" fmla="*/ 3922959 w 4224302"/>
                <a:gd name="connsiteY12" fmla="*/ 4816270 h 8346397"/>
                <a:gd name="connsiteX13" fmla="*/ 3887241 w 4224302"/>
                <a:gd name="connsiteY13" fmla="*/ 4682920 h 8346397"/>
                <a:gd name="connsiteX14" fmla="*/ 3851522 w 4224302"/>
                <a:gd name="connsiteY14" fmla="*/ 4642438 h 8346397"/>
                <a:gd name="connsiteX15" fmla="*/ 3887241 w 4224302"/>
                <a:gd name="connsiteY15" fmla="*/ 4578145 h 8346397"/>
                <a:gd name="connsiteX16" fmla="*/ 3839615 w 4224302"/>
                <a:gd name="connsiteY16" fmla="*/ 4499563 h 8346397"/>
                <a:gd name="connsiteX17" fmla="*/ 3780084 w 4224302"/>
                <a:gd name="connsiteY17" fmla="*/ 4492420 h 8346397"/>
                <a:gd name="connsiteX18" fmla="*/ 3732459 w 4224302"/>
                <a:gd name="connsiteY18" fmla="*/ 4449557 h 8346397"/>
                <a:gd name="connsiteX19" fmla="*/ 3687216 w 4224302"/>
                <a:gd name="connsiteY19" fmla="*/ 4466226 h 8346397"/>
                <a:gd name="connsiteX20" fmla="*/ 3668166 w 4224302"/>
                <a:gd name="connsiteY20" fmla="*/ 4368595 h 8346397"/>
                <a:gd name="connsiteX21" fmla="*/ 3501478 w 4224302"/>
                <a:gd name="connsiteY21" fmla="*/ 4166188 h 8346397"/>
                <a:gd name="connsiteX22" fmla="*/ 3496716 w 4224302"/>
                <a:gd name="connsiteY22" fmla="*/ 4139995 h 8346397"/>
                <a:gd name="connsiteX23" fmla="*/ 3494334 w 4224302"/>
                <a:gd name="connsiteY23" fmla="*/ 4113801 h 8346397"/>
                <a:gd name="connsiteX24" fmla="*/ 3544341 w 4224302"/>
                <a:gd name="connsiteY24" fmla="*/ 4101895 h 8346397"/>
                <a:gd name="connsiteX25" fmla="*/ 3553866 w 4224302"/>
                <a:gd name="connsiteY25" fmla="*/ 4075701 h 8346397"/>
                <a:gd name="connsiteX26" fmla="*/ 3515766 w 4224302"/>
                <a:gd name="connsiteY26" fmla="*/ 4056651 h 8346397"/>
                <a:gd name="connsiteX27" fmla="*/ 3465759 w 4224302"/>
                <a:gd name="connsiteY27" fmla="*/ 4049507 h 8346397"/>
                <a:gd name="connsiteX28" fmla="*/ 3432422 w 4224302"/>
                <a:gd name="connsiteY28" fmla="*/ 4109038 h 8346397"/>
                <a:gd name="connsiteX29" fmla="*/ 3413372 w 4224302"/>
                <a:gd name="connsiteY29" fmla="*/ 4082845 h 8346397"/>
                <a:gd name="connsiteX30" fmla="*/ 3415752 w 4224302"/>
                <a:gd name="connsiteY30" fmla="*/ 4042363 h 8346397"/>
                <a:gd name="connsiteX31" fmla="*/ 3349078 w 4224302"/>
                <a:gd name="connsiteY31" fmla="*/ 4018551 h 8346397"/>
                <a:gd name="connsiteX32" fmla="*/ 3382416 w 4224302"/>
                <a:gd name="connsiteY32" fmla="*/ 3985213 h 8346397"/>
                <a:gd name="connsiteX33" fmla="*/ 3346697 w 4224302"/>
                <a:gd name="connsiteY33" fmla="*/ 3961401 h 8346397"/>
                <a:gd name="connsiteX34" fmla="*/ 3291928 w 4224302"/>
                <a:gd name="connsiteY34" fmla="*/ 3959020 h 8346397"/>
                <a:gd name="connsiteX35" fmla="*/ 3263352 w 4224302"/>
                <a:gd name="connsiteY35" fmla="*/ 3978070 h 8346397"/>
                <a:gd name="connsiteX36" fmla="*/ 3215727 w 4224302"/>
                <a:gd name="connsiteY36" fmla="*/ 3963782 h 8346397"/>
                <a:gd name="connsiteX37" fmla="*/ 3227633 w 4224302"/>
                <a:gd name="connsiteY37" fmla="*/ 3937588 h 8346397"/>
                <a:gd name="connsiteX38" fmla="*/ 3275259 w 4224302"/>
                <a:gd name="connsiteY38" fmla="*/ 3913776 h 8346397"/>
                <a:gd name="connsiteX39" fmla="*/ 3127621 w 4224302"/>
                <a:gd name="connsiteY39" fmla="*/ 3851863 h 8346397"/>
                <a:gd name="connsiteX40" fmla="*/ 2996652 w 4224302"/>
                <a:gd name="connsiteY40" fmla="*/ 3739945 h 8346397"/>
                <a:gd name="connsiteX41" fmla="*/ 2591839 w 4224302"/>
                <a:gd name="connsiteY41" fmla="*/ 3354183 h 8346397"/>
                <a:gd name="connsiteX42" fmla="*/ 2468015 w 4224302"/>
                <a:gd name="connsiteY42" fmla="*/ 3049382 h 8346397"/>
                <a:gd name="connsiteX43" fmla="*/ 2432296 w 4224302"/>
                <a:gd name="connsiteY43" fmla="*/ 2961276 h 8346397"/>
                <a:gd name="connsiteX44" fmla="*/ 2387052 w 4224302"/>
                <a:gd name="connsiteY44" fmla="*/ 2954132 h 8346397"/>
                <a:gd name="connsiteX45" fmla="*/ 2365621 w 4224302"/>
                <a:gd name="connsiteY45" fmla="*/ 2958895 h 8346397"/>
                <a:gd name="connsiteX46" fmla="*/ 2315615 w 4224302"/>
                <a:gd name="connsiteY46" fmla="*/ 2896982 h 8346397"/>
                <a:gd name="connsiteX47" fmla="*/ 2234652 w 4224302"/>
                <a:gd name="connsiteY47" fmla="*/ 2880313 h 8346397"/>
                <a:gd name="connsiteX48" fmla="*/ 2182265 w 4224302"/>
                <a:gd name="connsiteY48" fmla="*/ 2811257 h 8346397"/>
                <a:gd name="connsiteX49" fmla="*/ 2115590 w 4224302"/>
                <a:gd name="connsiteY49" fmla="*/ 2727913 h 8346397"/>
                <a:gd name="connsiteX50" fmla="*/ 2091777 w 4224302"/>
                <a:gd name="connsiteY50" fmla="*/ 2670763 h 8346397"/>
                <a:gd name="connsiteX51" fmla="*/ 2006845 w 4224302"/>
                <a:gd name="connsiteY51" fmla="*/ 2527095 h 8346397"/>
                <a:gd name="connsiteX52" fmla="*/ 1953665 w 4224302"/>
                <a:gd name="connsiteY52" fmla="*/ 2451688 h 8346397"/>
                <a:gd name="connsiteX53" fmla="*/ 2006052 w 4224302"/>
                <a:gd name="connsiteY53" fmla="*/ 2337388 h 8346397"/>
                <a:gd name="connsiteX54" fmla="*/ 2072727 w 4224302"/>
                <a:gd name="connsiteY54" fmla="*/ 2256426 h 8346397"/>
                <a:gd name="connsiteX55" fmla="*/ 2056058 w 4224302"/>
                <a:gd name="connsiteY55" fmla="*/ 2223088 h 8346397"/>
                <a:gd name="connsiteX56" fmla="*/ 2067965 w 4224302"/>
                <a:gd name="connsiteY56" fmla="*/ 2130220 h 8346397"/>
                <a:gd name="connsiteX57" fmla="*/ 2137021 w 4224302"/>
                <a:gd name="connsiteY57" fmla="*/ 1992107 h 8346397"/>
                <a:gd name="connsiteX58" fmla="*/ 2165596 w 4224302"/>
                <a:gd name="connsiteY58" fmla="*/ 1944482 h 8346397"/>
                <a:gd name="connsiteX59" fmla="*/ 2203696 w 4224302"/>
                <a:gd name="connsiteY59" fmla="*/ 1937338 h 8346397"/>
                <a:gd name="connsiteX60" fmla="*/ 2198933 w 4224302"/>
                <a:gd name="connsiteY60" fmla="*/ 1906382 h 8346397"/>
                <a:gd name="connsiteX61" fmla="*/ 2406102 w 4224302"/>
                <a:gd name="connsiteY61" fmla="*/ 1782557 h 8346397"/>
                <a:gd name="connsiteX62" fmla="*/ 2494208 w 4224302"/>
                <a:gd name="connsiteY62" fmla="*/ 1715882 h 8346397"/>
                <a:gd name="connsiteX63" fmla="*/ 2513258 w 4224302"/>
                <a:gd name="connsiteY63" fmla="*/ 1630157 h 8346397"/>
                <a:gd name="connsiteX64" fmla="*/ 2522784 w 4224302"/>
                <a:gd name="connsiteY64" fmla="*/ 1584913 h 8346397"/>
                <a:gd name="connsiteX65" fmla="*/ 2577552 w 4224302"/>
                <a:gd name="connsiteY65" fmla="*/ 1527763 h 8346397"/>
                <a:gd name="connsiteX66" fmla="*/ 2606127 w 4224302"/>
                <a:gd name="connsiteY66" fmla="*/ 1499188 h 8346397"/>
                <a:gd name="connsiteX67" fmla="*/ 2634702 w 4224302"/>
                <a:gd name="connsiteY67" fmla="*/ 1492045 h 8346397"/>
                <a:gd name="connsiteX68" fmla="*/ 2672802 w 4224302"/>
                <a:gd name="connsiteY68" fmla="*/ 1368220 h 8346397"/>
                <a:gd name="connsiteX69" fmla="*/ 2806153 w 4224302"/>
                <a:gd name="connsiteY69" fmla="*/ 1334883 h 8346397"/>
                <a:gd name="connsiteX70" fmla="*/ 2944265 w 4224302"/>
                <a:gd name="connsiteY70" fmla="*/ 1325357 h 8346397"/>
                <a:gd name="connsiteX71" fmla="*/ 2968077 w 4224302"/>
                <a:gd name="connsiteY71" fmla="*/ 1206295 h 8346397"/>
                <a:gd name="connsiteX72" fmla="*/ 3049040 w 4224302"/>
                <a:gd name="connsiteY72" fmla="*/ 1169783 h 8346397"/>
                <a:gd name="connsiteX73" fmla="*/ 3153814 w 4224302"/>
                <a:gd name="connsiteY73" fmla="*/ 1125332 h 8346397"/>
                <a:gd name="connsiteX74" fmla="*/ 3225252 w 4224302"/>
                <a:gd name="connsiteY74" fmla="*/ 1049132 h 8346397"/>
                <a:gd name="connsiteX75" fmla="*/ 3310977 w 4224302"/>
                <a:gd name="connsiteY75" fmla="*/ 996745 h 8346397"/>
                <a:gd name="connsiteX76" fmla="*/ 3056977 w 4224302"/>
                <a:gd name="connsiteY76" fmla="*/ 982457 h 8346397"/>
                <a:gd name="connsiteX77" fmla="*/ 2958552 w 4224302"/>
                <a:gd name="connsiteY77" fmla="*/ 976107 h 8346397"/>
                <a:gd name="connsiteX78" fmla="*/ 2926802 w 4224302"/>
                <a:gd name="connsiteY78" fmla="*/ 906257 h 8346397"/>
                <a:gd name="connsiteX79" fmla="*/ 2866477 w 4224302"/>
                <a:gd name="connsiteY79" fmla="*/ 893559 h 8346397"/>
                <a:gd name="connsiteX80" fmla="*/ 2799802 w 4224302"/>
                <a:gd name="connsiteY80" fmla="*/ 874507 h 8346397"/>
                <a:gd name="connsiteX81" fmla="*/ 2761702 w 4224302"/>
                <a:gd name="connsiteY81" fmla="*/ 807832 h 8346397"/>
                <a:gd name="connsiteX82" fmla="*/ 2609302 w 4224302"/>
                <a:gd name="connsiteY82" fmla="*/ 760207 h 8346397"/>
                <a:gd name="connsiteX83" fmla="*/ 2580727 w 4224302"/>
                <a:gd name="connsiteY83" fmla="*/ 604632 h 8346397"/>
                <a:gd name="connsiteX84" fmla="*/ 2526752 w 4224302"/>
                <a:gd name="connsiteY84" fmla="*/ 531609 h 8346397"/>
                <a:gd name="connsiteX85" fmla="*/ 2596602 w 4224302"/>
                <a:gd name="connsiteY85" fmla="*/ 407782 h 8346397"/>
                <a:gd name="connsiteX86" fmla="*/ 2629939 w 4224302"/>
                <a:gd name="connsiteY86" fmla="*/ 310947 h 8346397"/>
                <a:gd name="connsiteX87" fmla="*/ 2517227 w 4224302"/>
                <a:gd name="connsiteY87" fmla="*/ 239507 h 8346397"/>
                <a:gd name="connsiteX88" fmla="*/ 2402927 w 4224302"/>
                <a:gd name="connsiteY88" fmla="*/ 271257 h 8346397"/>
                <a:gd name="connsiteX89" fmla="*/ 2275927 w 4224302"/>
                <a:gd name="connsiteY89" fmla="*/ 198232 h 8346397"/>
                <a:gd name="connsiteX90" fmla="*/ 2133052 w 4224302"/>
                <a:gd name="connsiteY90" fmla="*/ 233157 h 8346397"/>
                <a:gd name="connsiteX91" fmla="*/ 1913977 w 4224302"/>
                <a:gd name="connsiteY91" fmla="*/ 36309 h 8346397"/>
                <a:gd name="connsiteX92" fmla="*/ 1777452 w 4224302"/>
                <a:gd name="connsiteY92" fmla="*/ 13289 h 8346397"/>
                <a:gd name="connsiteX93" fmla="*/ 1703633 w 4224302"/>
                <a:gd name="connsiteY93" fmla="*/ 41864 h 8346397"/>
                <a:gd name="connsiteX94" fmla="*/ 1615527 w 4224302"/>
                <a:gd name="connsiteY94" fmla="*/ 75203 h 8346397"/>
                <a:gd name="connsiteX95" fmla="*/ 1515515 w 4224302"/>
                <a:gd name="connsiteY95" fmla="*/ 129971 h 8346397"/>
                <a:gd name="connsiteX96" fmla="*/ 1525040 w 4224302"/>
                <a:gd name="connsiteY96" fmla="*/ 194264 h 8346397"/>
                <a:gd name="connsiteX97" fmla="*/ 1505990 w 4224302"/>
                <a:gd name="connsiteY97" fmla="*/ 251415 h 8346397"/>
                <a:gd name="connsiteX98" fmla="*/ 1413121 w 4224302"/>
                <a:gd name="connsiteY98" fmla="*/ 270464 h 8346397"/>
                <a:gd name="connsiteX99" fmla="*/ 1339302 w 4224302"/>
                <a:gd name="connsiteY99" fmla="*/ 306184 h 8346397"/>
                <a:gd name="connsiteX100" fmla="*/ 1260721 w 4224302"/>
                <a:gd name="connsiteY100" fmla="*/ 346665 h 8346397"/>
                <a:gd name="connsiteX101" fmla="*/ 1191665 w 4224302"/>
                <a:gd name="connsiteY101" fmla="*/ 272847 h 8346397"/>
                <a:gd name="connsiteX102" fmla="*/ 1082127 w 4224302"/>
                <a:gd name="connsiteY102" fmla="*/ 353809 h 8346397"/>
                <a:gd name="connsiteX103" fmla="*/ 1020215 w 4224302"/>
                <a:gd name="connsiteY103" fmla="*/ 420484 h 8346397"/>
                <a:gd name="connsiteX104" fmla="*/ 858290 w 4224302"/>
                <a:gd name="connsiteY104" fmla="*/ 301422 h 8346397"/>
                <a:gd name="connsiteX105" fmla="*/ 796377 w 4224302"/>
                <a:gd name="connsiteY105" fmla="*/ 406196 h 8346397"/>
                <a:gd name="connsiteX106" fmla="*/ 755896 w 4224302"/>
                <a:gd name="connsiteY106" fmla="*/ 341903 h 8346397"/>
                <a:gd name="connsiteX107" fmla="*/ 689221 w 4224302"/>
                <a:gd name="connsiteY107" fmla="*/ 270465 h 8346397"/>
                <a:gd name="connsiteX108" fmla="*/ 667790 w 4224302"/>
                <a:gd name="connsiteY108" fmla="*/ 313328 h 8346397"/>
                <a:gd name="connsiteX109" fmla="*/ 620165 w 4224302"/>
                <a:gd name="connsiteY109" fmla="*/ 382384 h 8346397"/>
                <a:gd name="connsiteX110" fmla="*/ 589208 w 4224302"/>
                <a:gd name="connsiteY110" fmla="*/ 396672 h 8346397"/>
                <a:gd name="connsiteX111" fmla="*/ 498721 w 4224302"/>
                <a:gd name="connsiteY111" fmla="*/ 482397 h 8346397"/>
                <a:gd name="connsiteX112" fmla="*/ 396327 w 4224302"/>
                <a:gd name="connsiteY112" fmla="*/ 380003 h 8346397"/>
                <a:gd name="connsiteX113" fmla="*/ 243927 w 4224302"/>
                <a:gd name="connsiteY113" fmla="*/ 294278 h 8346397"/>
                <a:gd name="connsiteX114" fmla="*/ 174871 w 4224302"/>
                <a:gd name="connsiteY114" fmla="*/ 327615 h 8346397"/>
                <a:gd name="connsiteX115" fmla="*/ 127246 w 4224302"/>
                <a:gd name="connsiteY115" fmla="*/ 410959 h 8346397"/>
                <a:gd name="connsiteX116" fmla="*/ 43902 w 4224302"/>
                <a:gd name="connsiteY116" fmla="*/ 472872 h 8346397"/>
                <a:gd name="connsiteX117" fmla="*/ 8183 w 4224302"/>
                <a:gd name="connsiteY117" fmla="*/ 484778 h 8346397"/>
                <a:gd name="connsiteX118" fmla="*/ 198683 w 4224302"/>
                <a:gd name="connsiteY118" fmla="*/ 689565 h 8346397"/>
                <a:gd name="connsiteX119" fmla="*/ 265359 w 4224302"/>
                <a:gd name="connsiteY119" fmla="*/ 706234 h 8346397"/>
                <a:gd name="connsiteX120" fmla="*/ 298697 w 4224302"/>
                <a:gd name="connsiteY120" fmla="*/ 730047 h 8346397"/>
                <a:gd name="connsiteX121" fmla="*/ 296315 w 4224302"/>
                <a:gd name="connsiteY121" fmla="*/ 901496 h 8346397"/>
                <a:gd name="connsiteX122" fmla="*/ 362990 w 4224302"/>
                <a:gd name="connsiteY122" fmla="*/ 906259 h 8346397"/>
                <a:gd name="connsiteX123" fmla="*/ 401090 w 4224302"/>
                <a:gd name="connsiteY123" fmla="*/ 856253 h 8346397"/>
                <a:gd name="connsiteX124" fmla="*/ 482052 w 4224302"/>
                <a:gd name="connsiteY124" fmla="*/ 894353 h 8346397"/>
                <a:gd name="connsiteX125" fmla="*/ 420140 w 4224302"/>
                <a:gd name="connsiteY125" fmla="*/ 1039609 h 8346397"/>
                <a:gd name="connsiteX126" fmla="*/ 434427 w 4224302"/>
                <a:gd name="connsiteY126" fmla="*/ 1087234 h 8346397"/>
                <a:gd name="connsiteX127" fmla="*/ 379658 w 4224302"/>
                <a:gd name="connsiteY127" fmla="*/ 1139622 h 8346397"/>
                <a:gd name="connsiteX128" fmla="*/ 415377 w 4224302"/>
                <a:gd name="connsiteY128" fmla="*/ 1168196 h 8346397"/>
                <a:gd name="connsiteX129" fmla="*/ 486815 w 4224302"/>
                <a:gd name="connsiteY129" fmla="*/ 1256303 h 8346397"/>
                <a:gd name="connsiteX130" fmla="*/ 527296 w 4224302"/>
                <a:gd name="connsiteY130" fmla="*/ 1344409 h 8346397"/>
                <a:gd name="connsiteX131" fmla="*/ 636833 w 4224302"/>
                <a:gd name="connsiteY131" fmla="*/ 1396797 h 8346397"/>
                <a:gd name="connsiteX132" fmla="*/ 746371 w 4224302"/>
                <a:gd name="connsiteY132" fmla="*/ 1420609 h 8346397"/>
                <a:gd name="connsiteX133" fmla="*/ 829715 w 4224302"/>
                <a:gd name="connsiteY133" fmla="*/ 1468234 h 8346397"/>
                <a:gd name="connsiteX134" fmla="*/ 913058 w 4224302"/>
                <a:gd name="connsiteY134" fmla="*/ 1442040 h 8346397"/>
                <a:gd name="connsiteX135" fmla="*/ 994021 w 4224302"/>
                <a:gd name="connsiteY135" fmla="*/ 1368222 h 8346397"/>
                <a:gd name="connsiteX136" fmla="*/ 1103558 w 4224302"/>
                <a:gd name="connsiteY136" fmla="*/ 1351553 h 8346397"/>
                <a:gd name="connsiteX137" fmla="*/ 1170233 w 4224302"/>
                <a:gd name="connsiteY137" fmla="*/ 1356315 h 8346397"/>
                <a:gd name="connsiteX138" fmla="*/ 1329777 w 4224302"/>
                <a:gd name="connsiteY138" fmla="*/ 1465853 h 8346397"/>
                <a:gd name="connsiteX139" fmla="*/ 1389308 w 4224302"/>
                <a:gd name="connsiteY139" fmla="*/ 1494428 h 8346397"/>
                <a:gd name="connsiteX140" fmla="*/ 1260721 w 4224302"/>
                <a:gd name="connsiteY140" fmla="*/ 1596822 h 8346397"/>
                <a:gd name="connsiteX141" fmla="*/ 1263102 w 4224302"/>
                <a:gd name="connsiteY141" fmla="*/ 1661115 h 8346397"/>
                <a:gd name="connsiteX142" fmla="*/ 1425027 w 4224302"/>
                <a:gd name="connsiteY142" fmla="*/ 1613490 h 8346397"/>
                <a:gd name="connsiteX143" fmla="*/ 1386927 w 4224302"/>
                <a:gd name="connsiteY143" fmla="*/ 1677784 h 8346397"/>
                <a:gd name="connsiteX144" fmla="*/ 1405977 w 4224302"/>
                <a:gd name="connsiteY144" fmla="*/ 1751603 h 8346397"/>
                <a:gd name="connsiteX145" fmla="*/ 1517896 w 4224302"/>
                <a:gd name="connsiteY145" fmla="*/ 1787322 h 8346397"/>
                <a:gd name="connsiteX146" fmla="*/ 1591715 w 4224302"/>
                <a:gd name="connsiteY146" fmla="*/ 1803990 h 8346397"/>
                <a:gd name="connsiteX147" fmla="*/ 1501227 w 4224302"/>
                <a:gd name="connsiteY147" fmla="*/ 1934959 h 8346397"/>
                <a:gd name="connsiteX148" fmla="*/ 1494083 w 4224302"/>
                <a:gd name="connsiteY148" fmla="*/ 1984965 h 8346397"/>
                <a:gd name="connsiteX149" fmla="*/ 1422646 w 4224302"/>
                <a:gd name="connsiteY149" fmla="*/ 2020684 h 8346397"/>
                <a:gd name="connsiteX150" fmla="*/ 1391690 w 4224302"/>
                <a:gd name="connsiteY150" fmla="*/ 2082597 h 8346397"/>
                <a:gd name="connsiteX151" fmla="*/ 1260721 w 4224302"/>
                <a:gd name="connsiteY151" fmla="*/ 2056403 h 8346397"/>
                <a:gd name="connsiteX152" fmla="*/ 1139277 w 4224302"/>
                <a:gd name="connsiteY152" fmla="*/ 2056402 h 8346397"/>
                <a:gd name="connsiteX153" fmla="*/ 1072602 w 4224302"/>
                <a:gd name="connsiteY153" fmla="*/ 2084978 h 8346397"/>
                <a:gd name="connsiteX154" fmla="*/ 1065458 w 4224302"/>
                <a:gd name="connsiteY154" fmla="*/ 2184990 h 8346397"/>
                <a:gd name="connsiteX155" fmla="*/ 977352 w 4224302"/>
                <a:gd name="connsiteY155" fmla="*/ 2273097 h 8346397"/>
                <a:gd name="connsiteX156" fmla="*/ 1120227 w 4224302"/>
                <a:gd name="connsiteY156" fmla="*/ 2335009 h 8346397"/>
                <a:gd name="connsiteX157" fmla="*/ 1170234 w 4224302"/>
                <a:gd name="connsiteY157" fmla="*/ 2370727 h 8346397"/>
                <a:gd name="connsiteX158" fmla="*/ 1222621 w 4224302"/>
                <a:gd name="connsiteY158" fmla="*/ 2387397 h 8346397"/>
                <a:gd name="connsiteX159" fmla="*/ 1272627 w 4224302"/>
                <a:gd name="connsiteY159" fmla="*/ 2437403 h 8346397"/>
                <a:gd name="connsiteX160" fmla="*/ 1329777 w 4224302"/>
                <a:gd name="connsiteY160" fmla="*/ 2458834 h 8346397"/>
                <a:gd name="connsiteX161" fmla="*/ 1422646 w 4224302"/>
                <a:gd name="connsiteY161" fmla="*/ 2535034 h 8346397"/>
                <a:gd name="connsiteX162" fmla="*/ 1508371 w 4224302"/>
                <a:gd name="connsiteY162" fmla="*/ 2568373 h 8346397"/>
                <a:gd name="connsiteX163" fmla="*/ 1641721 w 4224302"/>
                <a:gd name="connsiteY163" fmla="*/ 2716009 h 8346397"/>
                <a:gd name="connsiteX164" fmla="*/ 1725065 w 4224302"/>
                <a:gd name="connsiteY164" fmla="*/ 2870790 h 8346397"/>
                <a:gd name="connsiteX165" fmla="*/ 1850477 w 4224302"/>
                <a:gd name="connsiteY165" fmla="*/ 2931907 h 8346397"/>
                <a:gd name="connsiteX166" fmla="*/ 1896514 w 4224302"/>
                <a:gd name="connsiteY166" fmla="*/ 2977947 h 8346397"/>
                <a:gd name="connsiteX167" fmla="*/ 1927471 w 4224302"/>
                <a:gd name="connsiteY167" fmla="*/ 3082722 h 8346397"/>
                <a:gd name="connsiteX168" fmla="*/ 1989383 w 4224302"/>
                <a:gd name="connsiteY168" fmla="*/ 3185115 h 8346397"/>
                <a:gd name="connsiteX169" fmla="*/ 2051296 w 4224302"/>
                <a:gd name="connsiteY169" fmla="*/ 3223215 h 8346397"/>
                <a:gd name="connsiteX170" fmla="*/ 2182265 w 4224302"/>
                <a:gd name="connsiteY170" fmla="*/ 3370853 h 8346397"/>
                <a:gd name="connsiteX171" fmla="*/ 2325139 w 4224302"/>
                <a:gd name="connsiteY171" fmla="*/ 3447053 h 8346397"/>
                <a:gd name="connsiteX172" fmla="*/ 2384671 w 4224302"/>
                <a:gd name="connsiteY172" fmla="*/ 3532778 h 8346397"/>
                <a:gd name="connsiteX173" fmla="*/ 2432296 w 4224302"/>
                <a:gd name="connsiteY173" fmla="*/ 3599453 h 8346397"/>
                <a:gd name="connsiteX174" fmla="*/ 2479921 w 4224302"/>
                <a:gd name="connsiteY174" fmla="*/ 3589929 h 8346397"/>
                <a:gd name="connsiteX175" fmla="*/ 2484683 w 4224302"/>
                <a:gd name="connsiteY175" fmla="*/ 3742328 h 8346397"/>
                <a:gd name="connsiteX176" fmla="*/ 2537071 w 4224302"/>
                <a:gd name="connsiteY176" fmla="*/ 3835197 h 8346397"/>
                <a:gd name="connsiteX177" fmla="*/ 2529927 w 4224302"/>
                <a:gd name="connsiteY177" fmla="*/ 3873297 h 8346397"/>
                <a:gd name="connsiteX178" fmla="*/ 2598983 w 4224302"/>
                <a:gd name="connsiteY178" fmla="*/ 3909015 h 8346397"/>
                <a:gd name="connsiteX179" fmla="*/ 2656133 w 4224302"/>
                <a:gd name="connsiteY179" fmla="*/ 3854247 h 8346397"/>
                <a:gd name="connsiteX180" fmla="*/ 2689471 w 4224302"/>
                <a:gd name="connsiteY180" fmla="*/ 3937590 h 8346397"/>
                <a:gd name="connsiteX181" fmla="*/ 2734715 w 4224302"/>
                <a:gd name="connsiteY181" fmla="*/ 3982834 h 8346397"/>
                <a:gd name="connsiteX182" fmla="*/ 2808533 w 4224302"/>
                <a:gd name="connsiteY182" fmla="*/ 4006647 h 8346397"/>
                <a:gd name="connsiteX183" fmla="*/ 2860921 w 4224302"/>
                <a:gd name="connsiteY183" fmla="*/ 4075703 h 8346397"/>
                <a:gd name="connsiteX184" fmla="*/ 2946646 w 4224302"/>
                <a:gd name="connsiteY184" fmla="*/ 4130472 h 8346397"/>
                <a:gd name="connsiteX185" fmla="*/ 2999033 w 4224302"/>
                <a:gd name="connsiteY185" fmla="*/ 4163809 h 8346397"/>
                <a:gd name="connsiteX186" fmla="*/ 2870446 w 4224302"/>
                <a:gd name="connsiteY186" fmla="*/ 4256678 h 8346397"/>
                <a:gd name="connsiteX187" fmla="*/ 2868064 w 4224302"/>
                <a:gd name="connsiteY187" fmla="*/ 4311446 h 8346397"/>
                <a:gd name="connsiteX188" fmla="*/ 2970458 w 4224302"/>
                <a:gd name="connsiteY188" fmla="*/ 4428128 h 8346397"/>
                <a:gd name="connsiteX189" fmla="*/ 3065708 w 4224302"/>
                <a:gd name="connsiteY189" fmla="*/ 4490040 h 8346397"/>
                <a:gd name="connsiteX190" fmla="*/ 3096665 w 4224302"/>
                <a:gd name="connsiteY190" fmla="*/ 4528140 h 8346397"/>
                <a:gd name="connsiteX191" fmla="*/ 3082377 w 4224302"/>
                <a:gd name="connsiteY191" fmla="*/ 4609103 h 8346397"/>
                <a:gd name="connsiteX192" fmla="*/ 3077615 w 4224302"/>
                <a:gd name="connsiteY192" fmla="*/ 4692447 h 8346397"/>
                <a:gd name="connsiteX193" fmla="*/ 3034752 w 4224302"/>
                <a:gd name="connsiteY193" fmla="*/ 4701972 h 8346397"/>
                <a:gd name="connsiteX194" fmla="*/ 3008558 w 4224302"/>
                <a:gd name="connsiteY194" fmla="*/ 4718640 h 8346397"/>
                <a:gd name="connsiteX195" fmla="*/ 3053802 w 4224302"/>
                <a:gd name="connsiteY195" fmla="*/ 4795632 h 8346397"/>
                <a:gd name="connsiteX196" fmla="*/ 3037133 w 4224302"/>
                <a:gd name="connsiteY196" fmla="*/ 4868659 h 8346397"/>
                <a:gd name="connsiteX197" fmla="*/ 3020465 w 4224302"/>
                <a:gd name="connsiteY197" fmla="*/ 5004390 h 8346397"/>
                <a:gd name="connsiteX198" fmla="*/ 2982365 w 4224302"/>
                <a:gd name="connsiteY198" fmla="*/ 5044872 h 8346397"/>
                <a:gd name="connsiteX199" fmla="*/ 2965696 w 4224302"/>
                <a:gd name="connsiteY199" fmla="*/ 5166315 h 8346397"/>
                <a:gd name="connsiteX200" fmla="*/ 2937121 w 4224302"/>
                <a:gd name="connsiteY200" fmla="*/ 5285378 h 8346397"/>
                <a:gd name="connsiteX201" fmla="*/ 2989508 w 4224302"/>
                <a:gd name="connsiteY201" fmla="*/ 5302047 h 8346397"/>
                <a:gd name="connsiteX202" fmla="*/ 2987127 w 4224302"/>
                <a:gd name="connsiteY202" fmla="*/ 5347290 h 8346397"/>
                <a:gd name="connsiteX203" fmla="*/ 2984746 w 4224302"/>
                <a:gd name="connsiteY203" fmla="*/ 5402059 h 8346397"/>
                <a:gd name="connsiteX204" fmla="*/ 3041896 w 4224302"/>
                <a:gd name="connsiteY204" fmla="*/ 5471115 h 8346397"/>
                <a:gd name="connsiteX205" fmla="*/ 3089521 w 4224302"/>
                <a:gd name="connsiteY205" fmla="*/ 5597322 h 8346397"/>
                <a:gd name="connsiteX206" fmla="*/ 2996652 w 4224302"/>
                <a:gd name="connsiteY206" fmla="*/ 5887834 h 8346397"/>
                <a:gd name="connsiteX207" fmla="*/ 3018083 w 4224302"/>
                <a:gd name="connsiteY207" fmla="*/ 5942603 h 8346397"/>
                <a:gd name="connsiteX208" fmla="*/ 3044277 w 4224302"/>
                <a:gd name="connsiteY208" fmla="*/ 5994990 h 8346397"/>
                <a:gd name="connsiteX209" fmla="*/ 3049040 w 4224302"/>
                <a:gd name="connsiteY209" fmla="*/ 6099765 h 8346397"/>
                <a:gd name="connsiteX210" fmla="*/ 3028402 w 4224302"/>
                <a:gd name="connsiteY210" fmla="*/ 6195807 h 8346397"/>
                <a:gd name="connsiteX211" fmla="*/ 2956170 w 4224302"/>
                <a:gd name="connsiteY211" fmla="*/ 6259310 h 8346397"/>
                <a:gd name="connsiteX212" fmla="*/ 2920452 w 4224302"/>
                <a:gd name="connsiteY212" fmla="*/ 6240259 h 8346397"/>
                <a:gd name="connsiteX213" fmla="*/ 2849015 w 4224302"/>
                <a:gd name="connsiteY213" fmla="*/ 6252165 h 8346397"/>
                <a:gd name="connsiteX214" fmla="*/ 2713283 w 4224302"/>
                <a:gd name="connsiteY214" fmla="*/ 6364084 h 8346397"/>
                <a:gd name="connsiteX215" fmla="*/ 2606127 w 4224302"/>
                <a:gd name="connsiteY215" fmla="*/ 6349797 h 8346397"/>
                <a:gd name="connsiteX216" fmla="*/ 2575171 w 4224302"/>
                <a:gd name="connsiteY216" fmla="*/ 6378372 h 8346397"/>
                <a:gd name="connsiteX217" fmla="*/ 2508495 w 4224302"/>
                <a:gd name="connsiteY217" fmla="*/ 6423614 h 8346397"/>
                <a:gd name="connsiteX218" fmla="*/ 2391815 w 4224302"/>
                <a:gd name="connsiteY218" fmla="*/ 6411709 h 8346397"/>
                <a:gd name="connsiteX219" fmla="*/ 2368002 w 4224302"/>
                <a:gd name="connsiteY219" fmla="*/ 6528390 h 8346397"/>
                <a:gd name="connsiteX220" fmla="*/ 2363240 w 4224302"/>
                <a:gd name="connsiteY220" fmla="*/ 6564109 h 8346397"/>
                <a:gd name="connsiteX221" fmla="*/ 2339428 w 4224302"/>
                <a:gd name="connsiteY221" fmla="*/ 6583159 h 8346397"/>
                <a:gd name="connsiteX222" fmla="*/ 2141783 w 4224302"/>
                <a:gd name="connsiteY222" fmla="*/ 6535534 h 8346397"/>
                <a:gd name="connsiteX223" fmla="*/ 2103683 w 4224302"/>
                <a:gd name="connsiteY223" fmla="*/ 6587922 h 8346397"/>
                <a:gd name="connsiteX224" fmla="*/ 2072727 w 4224302"/>
                <a:gd name="connsiteY224" fmla="*/ 6683172 h 8346397"/>
                <a:gd name="connsiteX225" fmla="*/ 2039389 w 4224302"/>
                <a:gd name="connsiteY225" fmla="*/ 6747465 h 8346397"/>
                <a:gd name="connsiteX226" fmla="*/ 2051296 w 4224302"/>
                <a:gd name="connsiteY226" fmla="*/ 6809378 h 8346397"/>
                <a:gd name="connsiteX227" fmla="*/ 2184646 w 4224302"/>
                <a:gd name="connsiteY227" fmla="*/ 6921297 h 8346397"/>
                <a:gd name="connsiteX228" fmla="*/ 2253702 w 4224302"/>
                <a:gd name="connsiteY228" fmla="*/ 6954634 h 8346397"/>
                <a:gd name="connsiteX229" fmla="*/ 2237033 w 4224302"/>
                <a:gd name="connsiteY229" fmla="*/ 6978447 h 8346397"/>
                <a:gd name="connsiteX230" fmla="*/ 2201315 w 4224302"/>
                <a:gd name="connsiteY230" fmla="*/ 6997497 h 8346397"/>
                <a:gd name="connsiteX231" fmla="*/ 2234652 w 4224302"/>
                <a:gd name="connsiteY231" fmla="*/ 7073697 h 8346397"/>
                <a:gd name="connsiteX232" fmla="*/ 2203696 w 4224302"/>
                <a:gd name="connsiteY232" fmla="*/ 7095128 h 8346397"/>
                <a:gd name="connsiteX233" fmla="*/ 2098921 w 4224302"/>
                <a:gd name="connsiteY233" fmla="*/ 7033215 h 8346397"/>
                <a:gd name="connsiteX234" fmla="*/ 2056058 w 4224302"/>
                <a:gd name="connsiteY234" fmla="*/ 7059409 h 8346397"/>
                <a:gd name="connsiteX235" fmla="*/ 1996527 w 4224302"/>
                <a:gd name="connsiteY235" fmla="*/ 6957015 h 8346397"/>
                <a:gd name="connsiteX236" fmla="*/ 1879846 w 4224302"/>
                <a:gd name="connsiteY236" fmla="*/ 6983209 h 8346397"/>
                <a:gd name="connsiteX237" fmla="*/ 1815552 w 4224302"/>
                <a:gd name="connsiteY237" fmla="*/ 6987972 h 8346397"/>
                <a:gd name="connsiteX238" fmla="*/ 1765546 w 4224302"/>
                <a:gd name="connsiteY238" fmla="*/ 6983210 h 8346397"/>
                <a:gd name="connsiteX239" fmla="*/ 1708396 w 4224302"/>
                <a:gd name="connsiteY239" fmla="*/ 7028453 h 8346397"/>
                <a:gd name="connsiteX240" fmla="*/ 1529802 w 4224302"/>
                <a:gd name="connsiteY240" fmla="*/ 6987972 h 8346397"/>
                <a:gd name="connsiteX241" fmla="*/ 1553614 w 4224302"/>
                <a:gd name="connsiteY241" fmla="*/ 7114178 h 8346397"/>
                <a:gd name="connsiteX242" fmla="*/ 1477415 w 4224302"/>
                <a:gd name="connsiteY242" fmla="*/ 7159422 h 8346397"/>
                <a:gd name="connsiteX243" fmla="*/ 1415502 w 4224302"/>
                <a:gd name="connsiteY243" fmla="*/ 7226096 h 8346397"/>
                <a:gd name="connsiteX244" fmla="*/ 1265483 w 4224302"/>
                <a:gd name="connsiteY244" fmla="*/ 7218953 h 8346397"/>
                <a:gd name="connsiteX245" fmla="*/ 1213096 w 4224302"/>
                <a:gd name="connsiteY245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3990428 w 4224302"/>
                <a:gd name="connsiteY12" fmla="*/ 5034550 h 8346397"/>
                <a:gd name="connsiteX13" fmla="*/ 3922959 w 4224302"/>
                <a:gd name="connsiteY13" fmla="*/ 4816270 h 8346397"/>
                <a:gd name="connsiteX14" fmla="*/ 3887241 w 4224302"/>
                <a:gd name="connsiteY14" fmla="*/ 4682920 h 8346397"/>
                <a:gd name="connsiteX15" fmla="*/ 3851522 w 4224302"/>
                <a:gd name="connsiteY15" fmla="*/ 4642438 h 8346397"/>
                <a:gd name="connsiteX16" fmla="*/ 3887241 w 4224302"/>
                <a:gd name="connsiteY16" fmla="*/ 4578145 h 8346397"/>
                <a:gd name="connsiteX17" fmla="*/ 3839615 w 4224302"/>
                <a:gd name="connsiteY17" fmla="*/ 4499563 h 8346397"/>
                <a:gd name="connsiteX18" fmla="*/ 3780084 w 4224302"/>
                <a:gd name="connsiteY18" fmla="*/ 4492420 h 8346397"/>
                <a:gd name="connsiteX19" fmla="*/ 3732459 w 4224302"/>
                <a:gd name="connsiteY19" fmla="*/ 4449557 h 8346397"/>
                <a:gd name="connsiteX20" fmla="*/ 3687216 w 4224302"/>
                <a:gd name="connsiteY20" fmla="*/ 4466226 h 8346397"/>
                <a:gd name="connsiteX21" fmla="*/ 3668166 w 4224302"/>
                <a:gd name="connsiteY21" fmla="*/ 4368595 h 8346397"/>
                <a:gd name="connsiteX22" fmla="*/ 3501478 w 4224302"/>
                <a:gd name="connsiteY22" fmla="*/ 4166188 h 8346397"/>
                <a:gd name="connsiteX23" fmla="*/ 3496716 w 4224302"/>
                <a:gd name="connsiteY23" fmla="*/ 4139995 h 8346397"/>
                <a:gd name="connsiteX24" fmla="*/ 3494334 w 4224302"/>
                <a:gd name="connsiteY24" fmla="*/ 4113801 h 8346397"/>
                <a:gd name="connsiteX25" fmla="*/ 3544341 w 4224302"/>
                <a:gd name="connsiteY25" fmla="*/ 4101895 h 8346397"/>
                <a:gd name="connsiteX26" fmla="*/ 3553866 w 4224302"/>
                <a:gd name="connsiteY26" fmla="*/ 4075701 h 8346397"/>
                <a:gd name="connsiteX27" fmla="*/ 3515766 w 4224302"/>
                <a:gd name="connsiteY27" fmla="*/ 4056651 h 8346397"/>
                <a:gd name="connsiteX28" fmla="*/ 3465759 w 4224302"/>
                <a:gd name="connsiteY28" fmla="*/ 4049507 h 8346397"/>
                <a:gd name="connsiteX29" fmla="*/ 3432422 w 4224302"/>
                <a:gd name="connsiteY29" fmla="*/ 4109038 h 8346397"/>
                <a:gd name="connsiteX30" fmla="*/ 3413372 w 4224302"/>
                <a:gd name="connsiteY30" fmla="*/ 4082845 h 8346397"/>
                <a:gd name="connsiteX31" fmla="*/ 3415752 w 4224302"/>
                <a:gd name="connsiteY31" fmla="*/ 4042363 h 8346397"/>
                <a:gd name="connsiteX32" fmla="*/ 3349078 w 4224302"/>
                <a:gd name="connsiteY32" fmla="*/ 4018551 h 8346397"/>
                <a:gd name="connsiteX33" fmla="*/ 3382416 w 4224302"/>
                <a:gd name="connsiteY33" fmla="*/ 3985213 h 8346397"/>
                <a:gd name="connsiteX34" fmla="*/ 3346697 w 4224302"/>
                <a:gd name="connsiteY34" fmla="*/ 3961401 h 8346397"/>
                <a:gd name="connsiteX35" fmla="*/ 3291928 w 4224302"/>
                <a:gd name="connsiteY35" fmla="*/ 3959020 h 8346397"/>
                <a:gd name="connsiteX36" fmla="*/ 3263352 w 4224302"/>
                <a:gd name="connsiteY36" fmla="*/ 3978070 h 8346397"/>
                <a:gd name="connsiteX37" fmla="*/ 3215727 w 4224302"/>
                <a:gd name="connsiteY37" fmla="*/ 3963782 h 8346397"/>
                <a:gd name="connsiteX38" fmla="*/ 3227633 w 4224302"/>
                <a:gd name="connsiteY38" fmla="*/ 3937588 h 8346397"/>
                <a:gd name="connsiteX39" fmla="*/ 3275259 w 4224302"/>
                <a:gd name="connsiteY39" fmla="*/ 3913776 h 8346397"/>
                <a:gd name="connsiteX40" fmla="*/ 3127621 w 4224302"/>
                <a:gd name="connsiteY40" fmla="*/ 3851863 h 8346397"/>
                <a:gd name="connsiteX41" fmla="*/ 2996652 w 4224302"/>
                <a:gd name="connsiteY41" fmla="*/ 3739945 h 8346397"/>
                <a:gd name="connsiteX42" fmla="*/ 2591839 w 4224302"/>
                <a:gd name="connsiteY42" fmla="*/ 3354183 h 8346397"/>
                <a:gd name="connsiteX43" fmla="*/ 2468015 w 4224302"/>
                <a:gd name="connsiteY43" fmla="*/ 3049382 h 8346397"/>
                <a:gd name="connsiteX44" fmla="*/ 2432296 w 4224302"/>
                <a:gd name="connsiteY44" fmla="*/ 2961276 h 8346397"/>
                <a:gd name="connsiteX45" fmla="*/ 2387052 w 4224302"/>
                <a:gd name="connsiteY45" fmla="*/ 2954132 h 8346397"/>
                <a:gd name="connsiteX46" fmla="*/ 2365621 w 4224302"/>
                <a:gd name="connsiteY46" fmla="*/ 2958895 h 8346397"/>
                <a:gd name="connsiteX47" fmla="*/ 2315615 w 4224302"/>
                <a:gd name="connsiteY47" fmla="*/ 2896982 h 8346397"/>
                <a:gd name="connsiteX48" fmla="*/ 2234652 w 4224302"/>
                <a:gd name="connsiteY48" fmla="*/ 2880313 h 8346397"/>
                <a:gd name="connsiteX49" fmla="*/ 2182265 w 4224302"/>
                <a:gd name="connsiteY49" fmla="*/ 2811257 h 8346397"/>
                <a:gd name="connsiteX50" fmla="*/ 2115590 w 4224302"/>
                <a:gd name="connsiteY50" fmla="*/ 2727913 h 8346397"/>
                <a:gd name="connsiteX51" fmla="*/ 2091777 w 4224302"/>
                <a:gd name="connsiteY51" fmla="*/ 2670763 h 8346397"/>
                <a:gd name="connsiteX52" fmla="*/ 2006845 w 4224302"/>
                <a:gd name="connsiteY52" fmla="*/ 2527095 h 8346397"/>
                <a:gd name="connsiteX53" fmla="*/ 1953665 w 4224302"/>
                <a:gd name="connsiteY53" fmla="*/ 2451688 h 8346397"/>
                <a:gd name="connsiteX54" fmla="*/ 2006052 w 4224302"/>
                <a:gd name="connsiteY54" fmla="*/ 2337388 h 8346397"/>
                <a:gd name="connsiteX55" fmla="*/ 2072727 w 4224302"/>
                <a:gd name="connsiteY55" fmla="*/ 2256426 h 8346397"/>
                <a:gd name="connsiteX56" fmla="*/ 2056058 w 4224302"/>
                <a:gd name="connsiteY56" fmla="*/ 2223088 h 8346397"/>
                <a:gd name="connsiteX57" fmla="*/ 2067965 w 4224302"/>
                <a:gd name="connsiteY57" fmla="*/ 2130220 h 8346397"/>
                <a:gd name="connsiteX58" fmla="*/ 2137021 w 4224302"/>
                <a:gd name="connsiteY58" fmla="*/ 1992107 h 8346397"/>
                <a:gd name="connsiteX59" fmla="*/ 2165596 w 4224302"/>
                <a:gd name="connsiteY59" fmla="*/ 1944482 h 8346397"/>
                <a:gd name="connsiteX60" fmla="*/ 2203696 w 4224302"/>
                <a:gd name="connsiteY60" fmla="*/ 1937338 h 8346397"/>
                <a:gd name="connsiteX61" fmla="*/ 2198933 w 4224302"/>
                <a:gd name="connsiteY61" fmla="*/ 1906382 h 8346397"/>
                <a:gd name="connsiteX62" fmla="*/ 2406102 w 4224302"/>
                <a:gd name="connsiteY62" fmla="*/ 1782557 h 8346397"/>
                <a:gd name="connsiteX63" fmla="*/ 2494208 w 4224302"/>
                <a:gd name="connsiteY63" fmla="*/ 1715882 h 8346397"/>
                <a:gd name="connsiteX64" fmla="*/ 2513258 w 4224302"/>
                <a:gd name="connsiteY64" fmla="*/ 1630157 h 8346397"/>
                <a:gd name="connsiteX65" fmla="*/ 2522784 w 4224302"/>
                <a:gd name="connsiteY65" fmla="*/ 1584913 h 8346397"/>
                <a:gd name="connsiteX66" fmla="*/ 2577552 w 4224302"/>
                <a:gd name="connsiteY66" fmla="*/ 1527763 h 8346397"/>
                <a:gd name="connsiteX67" fmla="*/ 2606127 w 4224302"/>
                <a:gd name="connsiteY67" fmla="*/ 1499188 h 8346397"/>
                <a:gd name="connsiteX68" fmla="*/ 2634702 w 4224302"/>
                <a:gd name="connsiteY68" fmla="*/ 1492045 h 8346397"/>
                <a:gd name="connsiteX69" fmla="*/ 2672802 w 4224302"/>
                <a:gd name="connsiteY69" fmla="*/ 1368220 h 8346397"/>
                <a:gd name="connsiteX70" fmla="*/ 2806153 w 4224302"/>
                <a:gd name="connsiteY70" fmla="*/ 1334883 h 8346397"/>
                <a:gd name="connsiteX71" fmla="*/ 2944265 w 4224302"/>
                <a:gd name="connsiteY71" fmla="*/ 1325357 h 8346397"/>
                <a:gd name="connsiteX72" fmla="*/ 2968077 w 4224302"/>
                <a:gd name="connsiteY72" fmla="*/ 1206295 h 8346397"/>
                <a:gd name="connsiteX73" fmla="*/ 3049040 w 4224302"/>
                <a:gd name="connsiteY73" fmla="*/ 1169783 h 8346397"/>
                <a:gd name="connsiteX74" fmla="*/ 3153814 w 4224302"/>
                <a:gd name="connsiteY74" fmla="*/ 1125332 h 8346397"/>
                <a:gd name="connsiteX75" fmla="*/ 3225252 w 4224302"/>
                <a:gd name="connsiteY75" fmla="*/ 1049132 h 8346397"/>
                <a:gd name="connsiteX76" fmla="*/ 3310977 w 4224302"/>
                <a:gd name="connsiteY76" fmla="*/ 996745 h 8346397"/>
                <a:gd name="connsiteX77" fmla="*/ 3056977 w 4224302"/>
                <a:gd name="connsiteY77" fmla="*/ 982457 h 8346397"/>
                <a:gd name="connsiteX78" fmla="*/ 2958552 w 4224302"/>
                <a:gd name="connsiteY78" fmla="*/ 976107 h 8346397"/>
                <a:gd name="connsiteX79" fmla="*/ 2926802 w 4224302"/>
                <a:gd name="connsiteY79" fmla="*/ 906257 h 8346397"/>
                <a:gd name="connsiteX80" fmla="*/ 2866477 w 4224302"/>
                <a:gd name="connsiteY80" fmla="*/ 893559 h 8346397"/>
                <a:gd name="connsiteX81" fmla="*/ 2799802 w 4224302"/>
                <a:gd name="connsiteY81" fmla="*/ 874507 h 8346397"/>
                <a:gd name="connsiteX82" fmla="*/ 2761702 w 4224302"/>
                <a:gd name="connsiteY82" fmla="*/ 807832 h 8346397"/>
                <a:gd name="connsiteX83" fmla="*/ 2609302 w 4224302"/>
                <a:gd name="connsiteY83" fmla="*/ 760207 h 8346397"/>
                <a:gd name="connsiteX84" fmla="*/ 2580727 w 4224302"/>
                <a:gd name="connsiteY84" fmla="*/ 604632 h 8346397"/>
                <a:gd name="connsiteX85" fmla="*/ 2526752 w 4224302"/>
                <a:gd name="connsiteY85" fmla="*/ 531609 h 8346397"/>
                <a:gd name="connsiteX86" fmla="*/ 2596602 w 4224302"/>
                <a:gd name="connsiteY86" fmla="*/ 407782 h 8346397"/>
                <a:gd name="connsiteX87" fmla="*/ 2629939 w 4224302"/>
                <a:gd name="connsiteY87" fmla="*/ 310947 h 8346397"/>
                <a:gd name="connsiteX88" fmla="*/ 2517227 w 4224302"/>
                <a:gd name="connsiteY88" fmla="*/ 239507 h 8346397"/>
                <a:gd name="connsiteX89" fmla="*/ 2402927 w 4224302"/>
                <a:gd name="connsiteY89" fmla="*/ 271257 h 8346397"/>
                <a:gd name="connsiteX90" fmla="*/ 2275927 w 4224302"/>
                <a:gd name="connsiteY90" fmla="*/ 198232 h 8346397"/>
                <a:gd name="connsiteX91" fmla="*/ 2133052 w 4224302"/>
                <a:gd name="connsiteY91" fmla="*/ 233157 h 8346397"/>
                <a:gd name="connsiteX92" fmla="*/ 1913977 w 4224302"/>
                <a:gd name="connsiteY92" fmla="*/ 36309 h 8346397"/>
                <a:gd name="connsiteX93" fmla="*/ 1777452 w 4224302"/>
                <a:gd name="connsiteY93" fmla="*/ 13289 h 8346397"/>
                <a:gd name="connsiteX94" fmla="*/ 1703633 w 4224302"/>
                <a:gd name="connsiteY94" fmla="*/ 41864 h 8346397"/>
                <a:gd name="connsiteX95" fmla="*/ 1615527 w 4224302"/>
                <a:gd name="connsiteY95" fmla="*/ 75203 h 8346397"/>
                <a:gd name="connsiteX96" fmla="*/ 1515515 w 4224302"/>
                <a:gd name="connsiteY96" fmla="*/ 129971 h 8346397"/>
                <a:gd name="connsiteX97" fmla="*/ 1525040 w 4224302"/>
                <a:gd name="connsiteY97" fmla="*/ 194264 h 8346397"/>
                <a:gd name="connsiteX98" fmla="*/ 1505990 w 4224302"/>
                <a:gd name="connsiteY98" fmla="*/ 251415 h 8346397"/>
                <a:gd name="connsiteX99" fmla="*/ 1413121 w 4224302"/>
                <a:gd name="connsiteY99" fmla="*/ 270464 h 8346397"/>
                <a:gd name="connsiteX100" fmla="*/ 1339302 w 4224302"/>
                <a:gd name="connsiteY100" fmla="*/ 306184 h 8346397"/>
                <a:gd name="connsiteX101" fmla="*/ 1260721 w 4224302"/>
                <a:gd name="connsiteY101" fmla="*/ 346665 h 8346397"/>
                <a:gd name="connsiteX102" fmla="*/ 1191665 w 4224302"/>
                <a:gd name="connsiteY102" fmla="*/ 272847 h 8346397"/>
                <a:gd name="connsiteX103" fmla="*/ 1082127 w 4224302"/>
                <a:gd name="connsiteY103" fmla="*/ 353809 h 8346397"/>
                <a:gd name="connsiteX104" fmla="*/ 1020215 w 4224302"/>
                <a:gd name="connsiteY104" fmla="*/ 420484 h 8346397"/>
                <a:gd name="connsiteX105" fmla="*/ 858290 w 4224302"/>
                <a:gd name="connsiteY105" fmla="*/ 301422 h 8346397"/>
                <a:gd name="connsiteX106" fmla="*/ 796377 w 4224302"/>
                <a:gd name="connsiteY106" fmla="*/ 406196 h 8346397"/>
                <a:gd name="connsiteX107" fmla="*/ 755896 w 4224302"/>
                <a:gd name="connsiteY107" fmla="*/ 341903 h 8346397"/>
                <a:gd name="connsiteX108" fmla="*/ 689221 w 4224302"/>
                <a:gd name="connsiteY108" fmla="*/ 270465 h 8346397"/>
                <a:gd name="connsiteX109" fmla="*/ 667790 w 4224302"/>
                <a:gd name="connsiteY109" fmla="*/ 313328 h 8346397"/>
                <a:gd name="connsiteX110" fmla="*/ 620165 w 4224302"/>
                <a:gd name="connsiteY110" fmla="*/ 382384 h 8346397"/>
                <a:gd name="connsiteX111" fmla="*/ 589208 w 4224302"/>
                <a:gd name="connsiteY111" fmla="*/ 396672 h 8346397"/>
                <a:gd name="connsiteX112" fmla="*/ 498721 w 4224302"/>
                <a:gd name="connsiteY112" fmla="*/ 482397 h 8346397"/>
                <a:gd name="connsiteX113" fmla="*/ 396327 w 4224302"/>
                <a:gd name="connsiteY113" fmla="*/ 380003 h 8346397"/>
                <a:gd name="connsiteX114" fmla="*/ 243927 w 4224302"/>
                <a:gd name="connsiteY114" fmla="*/ 294278 h 8346397"/>
                <a:gd name="connsiteX115" fmla="*/ 174871 w 4224302"/>
                <a:gd name="connsiteY115" fmla="*/ 327615 h 8346397"/>
                <a:gd name="connsiteX116" fmla="*/ 127246 w 4224302"/>
                <a:gd name="connsiteY116" fmla="*/ 410959 h 8346397"/>
                <a:gd name="connsiteX117" fmla="*/ 43902 w 4224302"/>
                <a:gd name="connsiteY117" fmla="*/ 472872 h 8346397"/>
                <a:gd name="connsiteX118" fmla="*/ 8183 w 4224302"/>
                <a:gd name="connsiteY118" fmla="*/ 484778 h 8346397"/>
                <a:gd name="connsiteX119" fmla="*/ 198683 w 4224302"/>
                <a:gd name="connsiteY119" fmla="*/ 689565 h 8346397"/>
                <a:gd name="connsiteX120" fmla="*/ 265359 w 4224302"/>
                <a:gd name="connsiteY120" fmla="*/ 706234 h 8346397"/>
                <a:gd name="connsiteX121" fmla="*/ 298697 w 4224302"/>
                <a:gd name="connsiteY121" fmla="*/ 730047 h 8346397"/>
                <a:gd name="connsiteX122" fmla="*/ 296315 w 4224302"/>
                <a:gd name="connsiteY122" fmla="*/ 901496 h 8346397"/>
                <a:gd name="connsiteX123" fmla="*/ 362990 w 4224302"/>
                <a:gd name="connsiteY123" fmla="*/ 906259 h 8346397"/>
                <a:gd name="connsiteX124" fmla="*/ 401090 w 4224302"/>
                <a:gd name="connsiteY124" fmla="*/ 856253 h 8346397"/>
                <a:gd name="connsiteX125" fmla="*/ 482052 w 4224302"/>
                <a:gd name="connsiteY125" fmla="*/ 894353 h 8346397"/>
                <a:gd name="connsiteX126" fmla="*/ 420140 w 4224302"/>
                <a:gd name="connsiteY126" fmla="*/ 1039609 h 8346397"/>
                <a:gd name="connsiteX127" fmla="*/ 434427 w 4224302"/>
                <a:gd name="connsiteY127" fmla="*/ 1087234 h 8346397"/>
                <a:gd name="connsiteX128" fmla="*/ 379658 w 4224302"/>
                <a:gd name="connsiteY128" fmla="*/ 1139622 h 8346397"/>
                <a:gd name="connsiteX129" fmla="*/ 415377 w 4224302"/>
                <a:gd name="connsiteY129" fmla="*/ 1168196 h 8346397"/>
                <a:gd name="connsiteX130" fmla="*/ 486815 w 4224302"/>
                <a:gd name="connsiteY130" fmla="*/ 1256303 h 8346397"/>
                <a:gd name="connsiteX131" fmla="*/ 527296 w 4224302"/>
                <a:gd name="connsiteY131" fmla="*/ 1344409 h 8346397"/>
                <a:gd name="connsiteX132" fmla="*/ 636833 w 4224302"/>
                <a:gd name="connsiteY132" fmla="*/ 1396797 h 8346397"/>
                <a:gd name="connsiteX133" fmla="*/ 746371 w 4224302"/>
                <a:gd name="connsiteY133" fmla="*/ 1420609 h 8346397"/>
                <a:gd name="connsiteX134" fmla="*/ 829715 w 4224302"/>
                <a:gd name="connsiteY134" fmla="*/ 1468234 h 8346397"/>
                <a:gd name="connsiteX135" fmla="*/ 913058 w 4224302"/>
                <a:gd name="connsiteY135" fmla="*/ 1442040 h 8346397"/>
                <a:gd name="connsiteX136" fmla="*/ 994021 w 4224302"/>
                <a:gd name="connsiteY136" fmla="*/ 1368222 h 8346397"/>
                <a:gd name="connsiteX137" fmla="*/ 1103558 w 4224302"/>
                <a:gd name="connsiteY137" fmla="*/ 1351553 h 8346397"/>
                <a:gd name="connsiteX138" fmla="*/ 1170233 w 4224302"/>
                <a:gd name="connsiteY138" fmla="*/ 1356315 h 8346397"/>
                <a:gd name="connsiteX139" fmla="*/ 1329777 w 4224302"/>
                <a:gd name="connsiteY139" fmla="*/ 1465853 h 8346397"/>
                <a:gd name="connsiteX140" fmla="*/ 1389308 w 4224302"/>
                <a:gd name="connsiteY140" fmla="*/ 1494428 h 8346397"/>
                <a:gd name="connsiteX141" fmla="*/ 1260721 w 4224302"/>
                <a:gd name="connsiteY141" fmla="*/ 1596822 h 8346397"/>
                <a:gd name="connsiteX142" fmla="*/ 1263102 w 4224302"/>
                <a:gd name="connsiteY142" fmla="*/ 1661115 h 8346397"/>
                <a:gd name="connsiteX143" fmla="*/ 1425027 w 4224302"/>
                <a:gd name="connsiteY143" fmla="*/ 1613490 h 8346397"/>
                <a:gd name="connsiteX144" fmla="*/ 1386927 w 4224302"/>
                <a:gd name="connsiteY144" fmla="*/ 1677784 h 8346397"/>
                <a:gd name="connsiteX145" fmla="*/ 1405977 w 4224302"/>
                <a:gd name="connsiteY145" fmla="*/ 1751603 h 8346397"/>
                <a:gd name="connsiteX146" fmla="*/ 1517896 w 4224302"/>
                <a:gd name="connsiteY146" fmla="*/ 1787322 h 8346397"/>
                <a:gd name="connsiteX147" fmla="*/ 1591715 w 4224302"/>
                <a:gd name="connsiteY147" fmla="*/ 1803990 h 8346397"/>
                <a:gd name="connsiteX148" fmla="*/ 1501227 w 4224302"/>
                <a:gd name="connsiteY148" fmla="*/ 1934959 h 8346397"/>
                <a:gd name="connsiteX149" fmla="*/ 1494083 w 4224302"/>
                <a:gd name="connsiteY149" fmla="*/ 1984965 h 8346397"/>
                <a:gd name="connsiteX150" fmla="*/ 1422646 w 4224302"/>
                <a:gd name="connsiteY150" fmla="*/ 2020684 h 8346397"/>
                <a:gd name="connsiteX151" fmla="*/ 1391690 w 4224302"/>
                <a:gd name="connsiteY151" fmla="*/ 2082597 h 8346397"/>
                <a:gd name="connsiteX152" fmla="*/ 1260721 w 4224302"/>
                <a:gd name="connsiteY152" fmla="*/ 2056403 h 8346397"/>
                <a:gd name="connsiteX153" fmla="*/ 1139277 w 4224302"/>
                <a:gd name="connsiteY153" fmla="*/ 2056402 h 8346397"/>
                <a:gd name="connsiteX154" fmla="*/ 1072602 w 4224302"/>
                <a:gd name="connsiteY154" fmla="*/ 2084978 h 8346397"/>
                <a:gd name="connsiteX155" fmla="*/ 1065458 w 4224302"/>
                <a:gd name="connsiteY155" fmla="*/ 2184990 h 8346397"/>
                <a:gd name="connsiteX156" fmla="*/ 977352 w 4224302"/>
                <a:gd name="connsiteY156" fmla="*/ 2273097 h 8346397"/>
                <a:gd name="connsiteX157" fmla="*/ 1120227 w 4224302"/>
                <a:gd name="connsiteY157" fmla="*/ 2335009 h 8346397"/>
                <a:gd name="connsiteX158" fmla="*/ 1170234 w 4224302"/>
                <a:gd name="connsiteY158" fmla="*/ 2370727 h 8346397"/>
                <a:gd name="connsiteX159" fmla="*/ 1222621 w 4224302"/>
                <a:gd name="connsiteY159" fmla="*/ 2387397 h 8346397"/>
                <a:gd name="connsiteX160" fmla="*/ 1272627 w 4224302"/>
                <a:gd name="connsiteY160" fmla="*/ 2437403 h 8346397"/>
                <a:gd name="connsiteX161" fmla="*/ 1329777 w 4224302"/>
                <a:gd name="connsiteY161" fmla="*/ 2458834 h 8346397"/>
                <a:gd name="connsiteX162" fmla="*/ 1422646 w 4224302"/>
                <a:gd name="connsiteY162" fmla="*/ 2535034 h 8346397"/>
                <a:gd name="connsiteX163" fmla="*/ 1508371 w 4224302"/>
                <a:gd name="connsiteY163" fmla="*/ 2568373 h 8346397"/>
                <a:gd name="connsiteX164" fmla="*/ 1641721 w 4224302"/>
                <a:gd name="connsiteY164" fmla="*/ 2716009 h 8346397"/>
                <a:gd name="connsiteX165" fmla="*/ 1725065 w 4224302"/>
                <a:gd name="connsiteY165" fmla="*/ 2870790 h 8346397"/>
                <a:gd name="connsiteX166" fmla="*/ 1850477 w 4224302"/>
                <a:gd name="connsiteY166" fmla="*/ 2931907 h 8346397"/>
                <a:gd name="connsiteX167" fmla="*/ 1896514 w 4224302"/>
                <a:gd name="connsiteY167" fmla="*/ 2977947 h 8346397"/>
                <a:gd name="connsiteX168" fmla="*/ 1927471 w 4224302"/>
                <a:gd name="connsiteY168" fmla="*/ 3082722 h 8346397"/>
                <a:gd name="connsiteX169" fmla="*/ 1989383 w 4224302"/>
                <a:gd name="connsiteY169" fmla="*/ 3185115 h 8346397"/>
                <a:gd name="connsiteX170" fmla="*/ 2051296 w 4224302"/>
                <a:gd name="connsiteY170" fmla="*/ 3223215 h 8346397"/>
                <a:gd name="connsiteX171" fmla="*/ 2182265 w 4224302"/>
                <a:gd name="connsiteY171" fmla="*/ 3370853 h 8346397"/>
                <a:gd name="connsiteX172" fmla="*/ 2325139 w 4224302"/>
                <a:gd name="connsiteY172" fmla="*/ 3447053 h 8346397"/>
                <a:gd name="connsiteX173" fmla="*/ 2384671 w 4224302"/>
                <a:gd name="connsiteY173" fmla="*/ 3532778 h 8346397"/>
                <a:gd name="connsiteX174" fmla="*/ 2432296 w 4224302"/>
                <a:gd name="connsiteY174" fmla="*/ 3599453 h 8346397"/>
                <a:gd name="connsiteX175" fmla="*/ 2479921 w 4224302"/>
                <a:gd name="connsiteY175" fmla="*/ 3589929 h 8346397"/>
                <a:gd name="connsiteX176" fmla="*/ 2484683 w 4224302"/>
                <a:gd name="connsiteY176" fmla="*/ 3742328 h 8346397"/>
                <a:gd name="connsiteX177" fmla="*/ 2537071 w 4224302"/>
                <a:gd name="connsiteY177" fmla="*/ 3835197 h 8346397"/>
                <a:gd name="connsiteX178" fmla="*/ 2529927 w 4224302"/>
                <a:gd name="connsiteY178" fmla="*/ 3873297 h 8346397"/>
                <a:gd name="connsiteX179" fmla="*/ 2598983 w 4224302"/>
                <a:gd name="connsiteY179" fmla="*/ 3909015 h 8346397"/>
                <a:gd name="connsiteX180" fmla="*/ 2656133 w 4224302"/>
                <a:gd name="connsiteY180" fmla="*/ 3854247 h 8346397"/>
                <a:gd name="connsiteX181" fmla="*/ 2689471 w 4224302"/>
                <a:gd name="connsiteY181" fmla="*/ 3937590 h 8346397"/>
                <a:gd name="connsiteX182" fmla="*/ 2734715 w 4224302"/>
                <a:gd name="connsiteY182" fmla="*/ 3982834 h 8346397"/>
                <a:gd name="connsiteX183" fmla="*/ 2808533 w 4224302"/>
                <a:gd name="connsiteY183" fmla="*/ 4006647 h 8346397"/>
                <a:gd name="connsiteX184" fmla="*/ 2860921 w 4224302"/>
                <a:gd name="connsiteY184" fmla="*/ 4075703 h 8346397"/>
                <a:gd name="connsiteX185" fmla="*/ 2946646 w 4224302"/>
                <a:gd name="connsiteY185" fmla="*/ 4130472 h 8346397"/>
                <a:gd name="connsiteX186" fmla="*/ 2999033 w 4224302"/>
                <a:gd name="connsiteY186" fmla="*/ 4163809 h 8346397"/>
                <a:gd name="connsiteX187" fmla="*/ 2870446 w 4224302"/>
                <a:gd name="connsiteY187" fmla="*/ 4256678 h 8346397"/>
                <a:gd name="connsiteX188" fmla="*/ 2868064 w 4224302"/>
                <a:gd name="connsiteY188" fmla="*/ 4311446 h 8346397"/>
                <a:gd name="connsiteX189" fmla="*/ 2970458 w 4224302"/>
                <a:gd name="connsiteY189" fmla="*/ 4428128 h 8346397"/>
                <a:gd name="connsiteX190" fmla="*/ 3065708 w 4224302"/>
                <a:gd name="connsiteY190" fmla="*/ 4490040 h 8346397"/>
                <a:gd name="connsiteX191" fmla="*/ 3096665 w 4224302"/>
                <a:gd name="connsiteY191" fmla="*/ 4528140 h 8346397"/>
                <a:gd name="connsiteX192" fmla="*/ 3082377 w 4224302"/>
                <a:gd name="connsiteY192" fmla="*/ 4609103 h 8346397"/>
                <a:gd name="connsiteX193" fmla="*/ 3077615 w 4224302"/>
                <a:gd name="connsiteY193" fmla="*/ 4692447 h 8346397"/>
                <a:gd name="connsiteX194" fmla="*/ 3034752 w 4224302"/>
                <a:gd name="connsiteY194" fmla="*/ 4701972 h 8346397"/>
                <a:gd name="connsiteX195" fmla="*/ 3008558 w 4224302"/>
                <a:gd name="connsiteY195" fmla="*/ 4718640 h 8346397"/>
                <a:gd name="connsiteX196" fmla="*/ 3053802 w 4224302"/>
                <a:gd name="connsiteY196" fmla="*/ 4795632 h 8346397"/>
                <a:gd name="connsiteX197" fmla="*/ 3037133 w 4224302"/>
                <a:gd name="connsiteY197" fmla="*/ 4868659 h 8346397"/>
                <a:gd name="connsiteX198" fmla="*/ 3020465 w 4224302"/>
                <a:gd name="connsiteY198" fmla="*/ 5004390 h 8346397"/>
                <a:gd name="connsiteX199" fmla="*/ 2982365 w 4224302"/>
                <a:gd name="connsiteY199" fmla="*/ 5044872 h 8346397"/>
                <a:gd name="connsiteX200" fmla="*/ 2965696 w 4224302"/>
                <a:gd name="connsiteY200" fmla="*/ 5166315 h 8346397"/>
                <a:gd name="connsiteX201" fmla="*/ 2937121 w 4224302"/>
                <a:gd name="connsiteY201" fmla="*/ 5285378 h 8346397"/>
                <a:gd name="connsiteX202" fmla="*/ 2989508 w 4224302"/>
                <a:gd name="connsiteY202" fmla="*/ 5302047 h 8346397"/>
                <a:gd name="connsiteX203" fmla="*/ 2987127 w 4224302"/>
                <a:gd name="connsiteY203" fmla="*/ 5347290 h 8346397"/>
                <a:gd name="connsiteX204" fmla="*/ 2984746 w 4224302"/>
                <a:gd name="connsiteY204" fmla="*/ 5402059 h 8346397"/>
                <a:gd name="connsiteX205" fmla="*/ 3041896 w 4224302"/>
                <a:gd name="connsiteY205" fmla="*/ 5471115 h 8346397"/>
                <a:gd name="connsiteX206" fmla="*/ 3089521 w 4224302"/>
                <a:gd name="connsiteY206" fmla="*/ 5597322 h 8346397"/>
                <a:gd name="connsiteX207" fmla="*/ 2996652 w 4224302"/>
                <a:gd name="connsiteY207" fmla="*/ 5887834 h 8346397"/>
                <a:gd name="connsiteX208" fmla="*/ 3018083 w 4224302"/>
                <a:gd name="connsiteY208" fmla="*/ 5942603 h 8346397"/>
                <a:gd name="connsiteX209" fmla="*/ 3044277 w 4224302"/>
                <a:gd name="connsiteY209" fmla="*/ 5994990 h 8346397"/>
                <a:gd name="connsiteX210" fmla="*/ 3049040 w 4224302"/>
                <a:gd name="connsiteY210" fmla="*/ 6099765 h 8346397"/>
                <a:gd name="connsiteX211" fmla="*/ 3028402 w 4224302"/>
                <a:gd name="connsiteY211" fmla="*/ 6195807 h 8346397"/>
                <a:gd name="connsiteX212" fmla="*/ 2956170 w 4224302"/>
                <a:gd name="connsiteY212" fmla="*/ 6259310 h 8346397"/>
                <a:gd name="connsiteX213" fmla="*/ 2920452 w 4224302"/>
                <a:gd name="connsiteY213" fmla="*/ 6240259 h 8346397"/>
                <a:gd name="connsiteX214" fmla="*/ 2849015 w 4224302"/>
                <a:gd name="connsiteY214" fmla="*/ 6252165 h 8346397"/>
                <a:gd name="connsiteX215" fmla="*/ 2713283 w 4224302"/>
                <a:gd name="connsiteY215" fmla="*/ 6364084 h 8346397"/>
                <a:gd name="connsiteX216" fmla="*/ 2606127 w 4224302"/>
                <a:gd name="connsiteY216" fmla="*/ 6349797 h 8346397"/>
                <a:gd name="connsiteX217" fmla="*/ 2575171 w 4224302"/>
                <a:gd name="connsiteY217" fmla="*/ 6378372 h 8346397"/>
                <a:gd name="connsiteX218" fmla="*/ 2508495 w 4224302"/>
                <a:gd name="connsiteY218" fmla="*/ 6423614 h 8346397"/>
                <a:gd name="connsiteX219" fmla="*/ 2391815 w 4224302"/>
                <a:gd name="connsiteY219" fmla="*/ 6411709 h 8346397"/>
                <a:gd name="connsiteX220" fmla="*/ 2368002 w 4224302"/>
                <a:gd name="connsiteY220" fmla="*/ 6528390 h 8346397"/>
                <a:gd name="connsiteX221" fmla="*/ 2363240 w 4224302"/>
                <a:gd name="connsiteY221" fmla="*/ 6564109 h 8346397"/>
                <a:gd name="connsiteX222" fmla="*/ 2339428 w 4224302"/>
                <a:gd name="connsiteY222" fmla="*/ 6583159 h 8346397"/>
                <a:gd name="connsiteX223" fmla="*/ 2141783 w 4224302"/>
                <a:gd name="connsiteY223" fmla="*/ 6535534 h 8346397"/>
                <a:gd name="connsiteX224" fmla="*/ 2103683 w 4224302"/>
                <a:gd name="connsiteY224" fmla="*/ 6587922 h 8346397"/>
                <a:gd name="connsiteX225" fmla="*/ 2072727 w 4224302"/>
                <a:gd name="connsiteY225" fmla="*/ 6683172 h 8346397"/>
                <a:gd name="connsiteX226" fmla="*/ 2039389 w 4224302"/>
                <a:gd name="connsiteY226" fmla="*/ 6747465 h 8346397"/>
                <a:gd name="connsiteX227" fmla="*/ 2051296 w 4224302"/>
                <a:gd name="connsiteY227" fmla="*/ 6809378 h 8346397"/>
                <a:gd name="connsiteX228" fmla="*/ 2184646 w 4224302"/>
                <a:gd name="connsiteY228" fmla="*/ 6921297 h 8346397"/>
                <a:gd name="connsiteX229" fmla="*/ 2253702 w 4224302"/>
                <a:gd name="connsiteY229" fmla="*/ 6954634 h 8346397"/>
                <a:gd name="connsiteX230" fmla="*/ 2237033 w 4224302"/>
                <a:gd name="connsiteY230" fmla="*/ 6978447 h 8346397"/>
                <a:gd name="connsiteX231" fmla="*/ 2201315 w 4224302"/>
                <a:gd name="connsiteY231" fmla="*/ 6997497 h 8346397"/>
                <a:gd name="connsiteX232" fmla="*/ 2234652 w 4224302"/>
                <a:gd name="connsiteY232" fmla="*/ 7073697 h 8346397"/>
                <a:gd name="connsiteX233" fmla="*/ 2203696 w 4224302"/>
                <a:gd name="connsiteY233" fmla="*/ 7095128 h 8346397"/>
                <a:gd name="connsiteX234" fmla="*/ 2098921 w 4224302"/>
                <a:gd name="connsiteY234" fmla="*/ 7033215 h 8346397"/>
                <a:gd name="connsiteX235" fmla="*/ 2056058 w 4224302"/>
                <a:gd name="connsiteY235" fmla="*/ 7059409 h 8346397"/>
                <a:gd name="connsiteX236" fmla="*/ 1996527 w 4224302"/>
                <a:gd name="connsiteY236" fmla="*/ 6957015 h 8346397"/>
                <a:gd name="connsiteX237" fmla="*/ 1879846 w 4224302"/>
                <a:gd name="connsiteY237" fmla="*/ 6983209 h 8346397"/>
                <a:gd name="connsiteX238" fmla="*/ 1815552 w 4224302"/>
                <a:gd name="connsiteY238" fmla="*/ 6987972 h 8346397"/>
                <a:gd name="connsiteX239" fmla="*/ 1765546 w 4224302"/>
                <a:gd name="connsiteY239" fmla="*/ 6983210 h 8346397"/>
                <a:gd name="connsiteX240" fmla="*/ 1708396 w 4224302"/>
                <a:gd name="connsiteY240" fmla="*/ 7028453 h 8346397"/>
                <a:gd name="connsiteX241" fmla="*/ 1529802 w 4224302"/>
                <a:gd name="connsiteY241" fmla="*/ 6987972 h 8346397"/>
                <a:gd name="connsiteX242" fmla="*/ 1553614 w 4224302"/>
                <a:gd name="connsiteY242" fmla="*/ 7114178 h 8346397"/>
                <a:gd name="connsiteX243" fmla="*/ 1477415 w 4224302"/>
                <a:gd name="connsiteY243" fmla="*/ 7159422 h 8346397"/>
                <a:gd name="connsiteX244" fmla="*/ 1415502 w 4224302"/>
                <a:gd name="connsiteY244" fmla="*/ 7226096 h 8346397"/>
                <a:gd name="connsiteX245" fmla="*/ 1265483 w 4224302"/>
                <a:gd name="connsiteY245" fmla="*/ 7218953 h 8346397"/>
                <a:gd name="connsiteX246" fmla="*/ 1213096 w 4224302"/>
                <a:gd name="connsiteY246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056308 w 4224302"/>
                <a:gd name="connsiteY12" fmla="*/ 5321095 h 8346397"/>
                <a:gd name="connsiteX13" fmla="*/ 3990428 w 4224302"/>
                <a:gd name="connsiteY13" fmla="*/ 5034550 h 8346397"/>
                <a:gd name="connsiteX14" fmla="*/ 3922959 w 4224302"/>
                <a:gd name="connsiteY14" fmla="*/ 4816270 h 8346397"/>
                <a:gd name="connsiteX15" fmla="*/ 3887241 w 4224302"/>
                <a:gd name="connsiteY15" fmla="*/ 4682920 h 8346397"/>
                <a:gd name="connsiteX16" fmla="*/ 3851522 w 4224302"/>
                <a:gd name="connsiteY16" fmla="*/ 4642438 h 8346397"/>
                <a:gd name="connsiteX17" fmla="*/ 3887241 w 4224302"/>
                <a:gd name="connsiteY17" fmla="*/ 4578145 h 8346397"/>
                <a:gd name="connsiteX18" fmla="*/ 3839615 w 4224302"/>
                <a:gd name="connsiteY18" fmla="*/ 4499563 h 8346397"/>
                <a:gd name="connsiteX19" fmla="*/ 3780084 w 4224302"/>
                <a:gd name="connsiteY19" fmla="*/ 4492420 h 8346397"/>
                <a:gd name="connsiteX20" fmla="*/ 3732459 w 4224302"/>
                <a:gd name="connsiteY20" fmla="*/ 4449557 h 8346397"/>
                <a:gd name="connsiteX21" fmla="*/ 3687216 w 4224302"/>
                <a:gd name="connsiteY21" fmla="*/ 4466226 h 8346397"/>
                <a:gd name="connsiteX22" fmla="*/ 3668166 w 4224302"/>
                <a:gd name="connsiteY22" fmla="*/ 4368595 h 8346397"/>
                <a:gd name="connsiteX23" fmla="*/ 3501478 w 4224302"/>
                <a:gd name="connsiteY23" fmla="*/ 4166188 h 8346397"/>
                <a:gd name="connsiteX24" fmla="*/ 3496716 w 4224302"/>
                <a:gd name="connsiteY24" fmla="*/ 4139995 h 8346397"/>
                <a:gd name="connsiteX25" fmla="*/ 3494334 w 4224302"/>
                <a:gd name="connsiteY25" fmla="*/ 4113801 h 8346397"/>
                <a:gd name="connsiteX26" fmla="*/ 3544341 w 4224302"/>
                <a:gd name="connsiteY26" fmla="*/ 4101895 h 8346397"/>
                <a:gd name="connsiteX27" fmla="*/ 3553866 w 4224302"/>
                <a:gd name="connsiteY27" fmla="*/ 4075701 h 8346397"/>
                <a:gd name="connsiteX28" fmla="*/ 3515766 w 4224302"/>
                <a:gd name="connsiteY28" fmla="*/ 4056651 h 8346397"/>
                <a:gd name="connsiteX29" fmla="*/ 3465759 w 4224302"/>
                <a:gd name="connsiteY29" fmla="*/ 4049507 h 8346397"/>
                <a:gd name="connsiteX30" fmla="*/ 3432422 w 4224302"/>
                <a:gd name="connsiteY30" fmla="*/ 4109038 h 8346397"/>
                <a:gd name="connsiteX31" fmla="*/ 3413372 w 4224302"/>
                <a:gd name="connsiteY31" fmla="*/ 4082845 h 8346397"/>
                <a:gd name="connsiteX32" fmla="*/ 3415752 w 4224302"/>
                <a:gd name="connsiteY32" fmla="*/ 4042363 h 8346397"/>
                <a:gd name="connsiteX33" fmla="*/ 3349078 w 4224302"/>
                <a:gd name="connsiteY33" fmla="*/ 4018551 h 8346397"/>
                <a:gd name="connsiteX34" fmla="*/ 3382416 w 4224302"/>
                <a:gd name="connsiteY34" fmla="*/ 3985213 h 8346397"/>
                <a:gd name="connsiteX35" fmla="*/ 3346697 w 4224302"/>
                <a:gd name="connsiteY35" fmla="*/ 3961401 h 8346397"/>
                <a:gd name="connsiteX36" fmla="*/ 3291928 w 4224302"/>
                <a:gd name="connsiteY36" fmla="*/ 3959020 h 8346397"/>
                <a:gd name="connsiteX37" fmla="*/ 3263352 w 4224302"/>
                <a:gd name="connsiteY37" fmla="*/ 3978070 h 8346397"/>
                <a:gd name="connsiteX38" fmla="*/ 3215727 w 4224302"/>
                <a:gd name="connsiteY38" fmla="*/ 3963782 h 8346397"/>
                <a:gd name="connsiteX39" fmla="*/ 3227633 w 4224302"/>
                <a:gd name="connsiteY39" fmla="*/ 3937588 h 8346397"/>
                <a:gd name="connsiteX40" fmla="*/ 3275259 w 4224302"/>
                <a:gd name="connsiteY40" fmla="*/ 3913776 h 8346397"/>
                <a:gd name="connsiteX41" fmla="*/ 3127621 w 4224302"/>
                <a:gd name="connsiteY41" fmla="*/ 3851863 h 8346397"/>
                <a:gd name="connsiteX42" fmla="*/ 2996652 w 4224302"/>
                <a:gd name="connsiteY42" fmla="*/ 3739945 h 8346397"/>
                <a:gd name="connsiteX43" fmla="*/ 2591839 w 4224302"/>
                <a:gd name="connsiteY43" fmla="*/ 3354183 h 8346397"/>
                <a:gd name="connsiteX44" fmla="*/ 2468015 w 4224302"/>
                <a:gd name="connsiteY44" fmla="*/ 3049382 h 8346397"/>
                <a:gd name="connsiteX45" fmla="*/ 2432296 w 4224302"/>
                <a:gd name="connsiteY45" fmla="*/ 2961276 h 8346397"/>
                <a:gd name="connsiteX46" fmla="*/ 2387052 w 4224302"/>
                <a:gd name="connsiteY46" fmla="*/ 2954132 h 8346397"/>
                <a:gd name="connsiteX47" fmla="*/ 2365621 w 4224302"/>
                <a:gd name="connsiteY47" fmla="*/ 2958895 h 8346397"/>
                <a:gd name="connsiteX48" fmla="*/ 2315615 w 4224302"/>
                <a:gd name="connsiteY48" fmla="*/ 2896982 h 8346397"/>
                <a:gd name="connsiteX49" fmla="*/ 2234652 w 4224302"/>
                <a:gd name="connsiteY49" fmla="*/ 2880313 h 8346397"/>
                <a:gd name="connsiteX50" fmla="*/ 2182265 w 4224302"/>
                <a:gd name="connsiteY50" fmla="*/ 2811257 h 8346397"/>
                <a:gd name="connsiteX51" fmla="*/ 2115590 w 4224302"/>
                <a:gd name="connsiteY51" fmla="*/ 2727913 h 8346397"/>
                <a:gd name="connsiteX52" fmla="*/ 2091777 w 4224302"/>
                <a:gd name="connsiteY52" fmla="*/ 2670763 h 8346397"/>
                <a:gd name="connsiteX53" fmla="*/ 2006845 w 4224302"/>
                <a:gd name="connsiteY53" fmla="*/ 2527095 h 8346397"/>
                <a:gd name="connsiteX54" fmla="*/ 1953665 w 4224302"/>
                <a:gd name="connsiteY54" fmla="*/ 2451688 h 8346397"/>
                <a:gd name="connsiteX55" fmla="*/ 2006052 w 4224302"/>
                <a:gd name="connsiteY55" fmla="*/ 2337388 h 8346397"/>
                <a:gd name="connsiteX56" fmla="*/ 2072727 w 4224302"/>
                <a:gd name="connsiteY56" fmla="*/ 2256426 h 8346397"/>
                <a:gd name="connsiteX57" fmla="*/ 2056058 w 4224302"/>
                <a:gd name="connsiteY57" fmla="*/ 2223088 h 8346397"/>
                <a:gd name="connsiteX58" fmla="*/ 2067965 w 4224302"/>
                <a:gd name="connsiteY58" fmla="*/ 2130220 h 8346397"/>
                <a:gd name="connsiteX59" fmla="*/ 2137021 w 4224302"/>
                <a:gd name="connsiteY59" fmla="*/ 1992107 h 8346397"/>
                <a:gd name="connsiteX60" fmla="*/ 2165596 w 4224302"/>
                <a:gd name="connsiteY60" fmla="*/ 1944482 h 8346397"/>
                <a:gd name="connsiteX61" fmla="*/ 2203696 w 4224302"/>
                <a:gd name="connsiteY61" fmla="*/ 1937338 h 8346397"/>
                <a:gd name="connsiteX62" fmla="*/ 2198933 w 4224302"/>
                <a:gd name="connsiteY62" fmla="*/ 1906382 h 8346397"/>
                <a:gd name="connsiteX63" fmla="*/ 2406102 w 4224302"/>
                <a:gd name="connsiteY63" fmla="*/ 1782557 h 8346397"/>
                <a:gd name="connsiteX64" fmla="*/ 2494208 w 4224302"/>
                <a:gd name="connsiteY64" fmla="*/ 1715882 h 8346397"/>
                <a:gd name="connsiteX65" fmla="*/ 2513258 w 4224302"/>
                <a:gd name="connsiteY65" fmla="*/ 1630157 h 8346397"/>
                <a:gd name="connsiteX66" fmla="*/ 2522784 w 4224302"/>
                <a:gd name="connsiteY66" fmla="*/ 1584913 h 8346397"/>
                <a:gd name="connsiteX67" fmla="*/ 2577552 w 4224302"/>
                <a:gd name="connsiteY67" fmla="*/ 1527763 h 8346397"/>
                <a:gd name="connsiteX68" fmla="*/ 2606127 w 4224302"/>
                <a:gd name="connsiteY68" fmla="*/ 1499188 h 8346397"/>
                <a:gd name="connsiteX69" fmla="*/ 2634702 w 4224302"/>
                <a:gd name="connsiteY69" fmla="*/ 1492045 h 8346397"/>
                <a:gd name="connsiteX70" fmla="*/ 2672802 w 4224302"/>
                <a:gd name="connsiteY70" fmla="*/ 1368220 h 8346397"/>
                <a:gd name="connsiteX71" fmla="*/ 2806153 w 4224302"/>
                <a:gd name="connsiteY71" fmla="*/ 1334883 h 8346397"/>
                <a:gd name="connsiteX72" fmla="*/ 2944265 w 4224302"/>
                <a:gd name="connsiteY72" fmla="*/ 1325357 h 8346397"/>
                <a:gd name="connsiteX73" fmla="*/ 2968077 w 4224302"/>
                <a:gd name="connsiteY73" fmla="*/ 1206295 h 8346397"/>
                <a:gd name="connsiteX74" fmla="*/ 3049040 w 4224302"/>
                <a:gd name="connsiteY74" fmla="*/ 1169783 h 8346397"/>
                <a:gd name="connsiteX75" fmla="*/ 3153814 w 4224302"/>
                <a:gd name="connsiteY75" fmla="*/ 1125332 h 8346397"/>
                <a:gd name="connsiteX76" fmla="*/ 3225252 w 4224302"/>
                <a:gd name="connsiteY76" fmla="*/ 1049132 h 8346397"/>
                <a:gd name="connsiteX77" fmla="*/ 3310977 w 4224302"/>
                <a:gd name="connsiteY77" fmla="*/ 996745 h 8346397"/>
                <a:gd name="connsiteX78" fmla="*/ 3056977 w 4224302"/>
                <a:gd name="connsiteY78" fmla="*/ 982457 h 8346397"/>
                <a:gd name="connsiteX79" fmla="*/ 2958552 w 4224302"/>
                <a:gd name="connsiteY79" fmla="*/ 976107 h 8346397"/>
                <a:gd name="connsiteX80" fmla="*/ 2926802 w 4224302"/>
                <a:gd name="connsiteY80" fmla="*/ 906257 h 8346397"/>
                <a:gd name="connsiteX81" fmla="*/ 2866477 w 4224302"/>
                <a:gd name="connsiteY81" fmla="*/ 893559 h 8346397"/>
                <a:gd name="connsiteX82" fmla="*/ 2799802 w 4224302"/>
                <a:gd name="connsiteY82" fmla="*/ 874507 h 8346397"/>
                <a:gd name="connsiteX83" fmla="*/ 2761702 w 4224302"/>
                <a:gd name="connsiteY83" fmla="*/ 807832 h 8346397"/>
                <a:gd name="connsiteX84" fmla="*/ 2609302 w 4224302"/>
                <a:gd name="connsiteY84" fmla="*/ 760207 h 8346397"/>
                <a:gd name="connsiteX85" fmla="*/ 2580727 w 4224302"/>
                <a:gd name="connsiteY85" fmla="*/ 604632 h 8346397"/>
                <a:gd name="connsiteX86" fmla="*/ 2526752 w 4224302"/>
                <a:gd name="connsiteY86" fmla="*/ 531609 h 8346397"/>
                <a:gd name="connsiteX87" fmla="*/ 2596602 w 4224302"/>
                <a:gd name="connsiteY87" fmla="*/ 407782 h 8346397"/>
                <a:gd name="connsiteX88" fmla="*/ 2629939 w 4224302"/>
                <a:gd name="connsiteY88" fmla="*/ 310947 h 8346397"/>
                <a:gd name="connsiteX89" fmla="*/ 2517227 w 4224302"/>
                <a:gd name="connsiteY89" fmla="*/ 239507 h 8346397"/>
                <a:gd name="connsiteX90" fmla="*/ 2402927 w 4224302"/>
                <a:gd name="connsiteY90" fmla="*/ 271257 h 8346397"/>
                <a:gd name="connsiteX91" fmla="*/ 2275927 w 4224302"/>
                <a:gd name="connsiteY91" fmla="*/ 198232 h 8346397"/>
                <a:gd name="connsiteX92" fmla="*/ 2133052 w 4224302"/>
                <a:gd name="connsiteY92" fmla="*/ 233157 h 8346397"/>
                <a:gd name="connsiteX93" fmla="*/ 1913977 w 4224302"/>
                <a:gd name="connsiteY93" fmla="*/ 36309 h 8346397"/>
                <a:gd name="connsiteX94" fmla="*/ 1777452 w 4224302"/>
                <a:gd name="connsiteY94" fmla="*/ 13289 h 8346397"/>
                <a:gd name="connsiteX95" fmla="*/ 1703633 w 4224302"/>
                <a:gd name="connsiteY95" fmla="*/ 41864 h 8346397"/>
                <a:gd name="connsiteX96" fmla="*/ 1615527 w 4224302"/>
                <a:gd name="connsiteY96" fmla="*/ 75203 h 8346397"/>
                <a:gd name="connsiteX97" fmla="*/ 1515515 w 4224302"/>
                <a:gd name="connsiteY97" fmla="*/ 129971 h 8346397"/>
                <a:gd name="connsiteX98" fmla="*/ 1525040 w 4224302"/>
                <a:gd name="connsiteY98" fmla="*/ 194264 h 8346397"/>
                <a:gd name="connsiteX99" fmla="*/ 1505990 w 4224302"/>
                <a:gd name="connsiteY99" fmla="*/ 251415 h 8346397"/>
                <a:gd name="connsiteX100" fmla="*/ 1413121 w 4224302"/>
                <a:gd name="connsiteY100" fmla="*/ 270464 h 8346397"/>
                <a:gd name="connsiteX101" fmla="*/ 1339302 w 4224302"/>
                <a:gd name="connsiteY101" fmla="*/ 306184 h 8346397"/>
                <a:gd name="connsiteX102" fmla="*/ 1260721 w 4224302"/>
                <a:gd name="connsiteY102" fmla="*/ 346665 h 8346397"/>
                <a:gd name="connsiteX103" fmla="*/ 1191665 w 4224302"/>
                <a:gd name="connsiteY103" fmla="*/ 272847 h 8346397"/>
                <a:gd name="connsiteX104" fmla="*/ 1082127 w 4224302"/>
                <a:gd name="connsiteY104" fmla="*/ 353809 h 8346397"/>
                <a:gd name="connsiteX105" fmla="*/ 1020215 w 4224302"/>
                <a:gd name="connsiteY105" fmla="*/ 420484 h 8346397"/>
                <a:gd name="connsiteX106" fmla="*/ 858290 w 4224302"/>
                <a:gd name="connsiteY106" fmla="*/ 301422 h 8346397"/>
                <a:gd name="connsiteX107" fmla="*/ 796377 w 4224302"/>
                <a:gd name="connsiteY107" fmla="*/ 406196 h 8346397"/>
                <a:gd name="connsiteX108" fmla="*/ 755896 w 4224302"/>
                <a:gd name="connsiteY108" fmla="*/ 341903 h 8346397"/>
                <a:gd name="connsiteX109" fmla="*/ 689221 w 4224302"/>
                <a:gd name="connsiteY109" fmla="*/ 270465 h 8346397"/>
                <a:gd name="connsiteX110" fmla="*/ 667790 w 4224302"/>
                <a:gd name="connsiteY110" fmla="*/ 313328 h 8346397"/>
                <a:gd name="connsiteX111" fmla="*/ 620165 w 4224302"/>
                <a:gd name="connsiteY111" fmla="*/ 382384 h 8346397"/>
                <a:gd name="connsiteX112" fmla="*/ 589208 w 4224302"/>
                <a:gd name="connsiteY112" fmla="*/ 396672 h 8346397"/>
                <a:gd name="connsiteX113" fmla="*/ 498721 w 4224302"/>
                <a:gd name="connsiteY113" fmla="*/ 482397 h 8346397"/>
                <a:gd name="connsiteX114" fmla="*/ 396327 w 4224302"/>
                <a:gd name="connsiteY114" fmla="*/ 380003 h 8346397"/>
                <a:gd name="connsiteX115" fmla="*/ 243927 w 4224302"/>
                <a:gd name="connsiteY115" fmla="*/ 294278 h 8346397"/>
                <a:gd name="connsiteX116" fmla="*/ 174871 w 4224302"/>
                <a:gd name="connsiteY116" fmla="*/ 327615 h 8346397"/>
                <a:gd name="connsiteX117" fmla="*/ 127246 w 4224302"/>
                <a:gd name="connsiteY117" fmla="*/ 410959 h 8346397"/>
                <a:gd name="connsiteX118" fmla="*/ 43902 w 4224302"/>
                <a:gd name="connsiteY118" fmla="*/ 472872 h 8346397"/>
                <a:gd name="connsiteX119" fmla="*/ 8183 w 4224302"/>
                <a:gd name="connsiteY119" fmla="*/ 484778 h 8346397"/>
                <a:gd name="connsiteX120" fmla="*/ 198683 w 4224302"/>
                <a:gd name="connsiteY120" fmla="*/ 689565 h 8346397"/>
                <a:gd name="connsiteX121" fmla="*/ 265359 w 4224302"/>
                <a:gd name="connsiteY121" fmla="*/ 706234 h 8346397"/>
                <a:gd name="connsiteX122" fmla="*/ 298697 w 4224302"/>
                <a:gd name="connsiteY122" fmla="*/ 730047 h 8346397"/>
                <a:gd name="connsiteX123" fmla="*/ 296315 w 4224302"/>
                <a:gd name="connsiteY123" fmla="*/ 901496 h 8346397"/>
                <a:gd name="connsiteX124" fmla="*/ 362990 w 4224302"/>
                <a:gd name="connsiteY124" fmla="*/ 906259 h 8346397"/>
                <a:gd name="connsiteX125" fmla="*/ 401090 w 4224302"/>
                <a:gd name="connsiteY125" fmla="*/ 856253 h 8346397"/>
                <a:gd name="connsiteX126" fmla="*/ 482052 w 4224302"/>
                <a:gd name="connsiteY126" fmla="*/ 894353 h 8346397"/>
                <a:gd name="connsiteX127" fmla="*/ 420140 w 4224302"/>
                <a:gd name="connsiteY127" fmla="*/ 1039609 h 8346397"/>
                <a:gd name="connsiteX128" fmla="*/ 434427 w 4224302"/>
                <a:gd name="connsiteY128" fmla="*/ 1087234 h 8346397"/>
                <a:gd name="connsiteX129" fmla="*/ 379658 w 4224302"/>
                <a:gd name="connsiteY129" fmla="*/ 1139622 h 8346397"/>
                <a:gd name="connsiteX130" fmla="*/ 415377 w 4224302"/>
                <a:gd name="connsiteY130" fmla="*/ 1168196 h 8346397"/>
                <a:gd name="connsiteX131" fmla="*/ 486815 w 4224302"/>
                <a:gd name="connsiteY131" fmla="*/ 1256303 h 8346397"/>
                <a:gd name="connsiteX132" fmla="*/ 527296 w 4224302"/>
                <a:gd name="connsiteY132" fmla="*/ 1344409 h 8346397"/>
                <a:gd name="connsiteX133" fmla="*/ 636833 w 4224302"/>
                <a:gd name="connsiteY133" fmla="*/ 1396797 h 8346397"/>
                <a:gd name="connsiteX134" fmla="*/ 746371 w 4224302"/>
                <a:gd name="connsiteY134" fmla="*/ 1420609 h 8346397"/>
                <a:gd name="connsiteX135" fmla="*/ 829715 w 4224302"/>
                <a:gd name="connsiteY135" fmla="*/ 1468234 h 8346397"/>
                <a:gd name="connsiteX136" fmla="*/ 913058 w 4224302"/>
                <a:gd name="connsiteY136" fmla="*/ 1442040 h 8346397"/>
                <a:gd name="connsiteX137" fmla="*/ 994021 w 4224302"/>
                <a:gd name="connsiteY137" fmla="*/ 1368222 h 8346397"/>
                <a:gd name="connsiteX138" fmla="*/ 1103558 w 4224302"/>
                <a:gd name="connsiteY138" fmla="*/ 1351553 h 8346397"/>
                <a:gd name="connsiteX139" fmla="*/ 1170233 w 4224302"/>
                <a:gd name="connsiteY139" fmla="*/ 1356315 h 8346397"/>
                <a:gd name="connsiteX140" fmla="*/ 1329777 w 4224302"/>
                <a:gd name="connsiteY140" fmla="*/ 1465853 h 8346397"/>
                <a:gd name="connsiteX141" fmla="*/ 1389308 w 4224302"/>
                <a:gd name="connsiteY141" fmla="*/ 1494428 h 8346397"/>
                <a:gd name="connsiteX142" fmla="*/ 1260721 w 4224302"/>
                <a:gd name="connsiteY142" fmla="*/ 1596822 h 8346397"/>
                <a:gd name="connsiteX143" fmla="*/ 1263102 w 4224302"/>
                <a:gd name="connsiteY143" fmla="*/ 1661115 h 8346397"/>
                <a:gd name="connsiteX144" fmla="*/ 1425027 w 4224302"/>
                <a:gd name="connsiteY144" fmla="*/ 1613490 h 8346397"/>
                <a:gd name="connsiteX145" fmla="*/ 1386927 w 4224302"/>
                <a:gd name="connsiteY145" fmla="*/ 1677784 h 8346397"/>
                <a:gd name="connsiteX146" fmla="*/ 1405977 w 4224302"/>
                <a:gd name="connsiteY146" fmla="*/ 1751603 h 8346397"/>
                <a:gd name="connsiteX147" fmla="*/ 1517896 w 4224302"/>
                <a:gd name="connsiteY147" fmla="*/ 1787322 h 8346397"/>
                <a:gd name="connsiteX148" fmla="*/ 1591715 w 4224302"/>
                <a:gd name="connsiteY148" fmla="*/ 1803990 h 8346397"/>
                <a:gd name="connsiteX149" fmla="*/ 1501227 w 4224302"/>
                <a:gd name="connsiteY149" fmla="*/ 1934959 h 8346397"/>
                <a:gd name="connsiteX150" fmla="*/ 1494083 w 4224302"/>
                <a:gd name="connsiteY150" fmla="*/ 1984965 h 8346397"/>
                <a:gd name="connsiteX151" fmla="*/ 1422646 w 4224302"/>
                <a:gd name="connsiteY151" fmla="*/ 2020684 h 8346397"/>
                <a:gd name="connsiteX152" fmla="*/ 1391690 w 4224302"/>
                <a:gd name="connsiteY152" fmla="*/ 2082597 h 8346397"/>
                <a:gd name="connsiteX153" fmla="*/ 1260721 w 4224302"/>
                <a:gd name="connsiteY153" fmla="*/ 2056403 h 8346397"/>
                <a:gd name="connsiteX154" fmla="*/ 1139277 w 4224302"/>
                <a:gd name="connsiteY154" fmla="*/ 2056402 h 8346397"/>
                <a:gd name="connsiteX155" fmla="*/ 1072602 w 4224302"/>
                <a:gd name="connsiteY155" fmla="*/ 2084978 h 8346397"/>
                <a:gd name="connsiteX156" fmla="*/ 1065458 w 4224302"/>
                <a:gd name="connsiteY156" fmla="*/ 2184990 h 8346397"/>
                <a:gd name="connsiteX157" fmla="*/ 977352 w 4224302"/>
                <a:gd name="connsiteY157" fmla="*/ 2273097 h 8346397"/>
                <a:gd name="connsiteX158" fmla="*/ 1120227 w 4224302"/>
                <a:gd name="connsiteY158" fmla="*/ 2335009 h 8346397"/>
                <a:gd name="connsiteX159" fmla="*/ 1170234 w 4224302"/>
                <a:gd name="connsiteY159" fmla="*/ 2370727 h 8346397"/>
                <a:gd name="connsiteX160" fmla="*/ 1222621 w 4224302"/>
                <a:gd name="connsiteY160" fmla="*/ 2387397 h 8346397"/>
                <a:gd name="connsiteX161" fmla="*/ 1272627 w 4224302"/>
                <a:gd name="connsiteY161" fmla="*/ 2437403 h 8346397"/>
                <a:gd name="connsiteX162" fmla="*/ 1329777 w 4224302"/>
                <a:gd name="connsiteY162" fmla="*/ 2458834 h 8346397"/>
                <a:gd name="connsiteX163" fmla="*/ 1422646 w 4224302"/>
                <a:gd name="connsiteY163" fmla="*/ 2535034 h 8346397"/>
                <a:gd name="connsiteX164" fmla="*/ 1508371 w 4224302"/>
                <a:gd name="connsiteY164" fmla="*/ 2568373 h 8346397"/>
                <a:gd name="connsiteX165" fmla="*/ 1641721 w 4224302"/>
                <a:gd name="connsiteY165" fmla="*/ 2716009 h 8346397"/>
                <a:gd name="connsiteX166" fmla="*/ 1725065 w 4224302"/>
                <a:gd name="connsiteY166" fmla="*/ 2870790 h 8346397"/>
                <a:gd name="connsiteX167" fmla="*/ 1850477 w 4224302"/>
                <a:gd name="connsiteY167" fmla="*/ 2931907 h 8346397"/>
                <a:gd name="connsiteX168" fmla="*/ 1896514 w 4224302"/>
                <a:gd name="connsiteY168" fmla="*/ 2977947 h 8346397"/>
                <a:gd name="connsiteX169" fmla="*/ 1927471 w 4224302"/>
                <a:gd name="connsiteY169" fmla="*/ 3082722 h 8346397"/>
                <a:gd name="connsiteX170" fmla="*/ 1989383 w 4224302"/>
                <a:gd name="connsiteY170" fmla="*/ 3185115 h 8346397"/>
                <a:gd name="connsiteX171" fmla="*/ 2051296 w 4224302"/>
                <a:gd name="connsiteY171" fmla="*/ 3223215 h 8346397"/>
                <a:gd name="connsiteX172" fmla="*/ 2182265 w 4224302"/>
                <a:gd name="connsiteY172" fmla="*/ 3370853 h 8346397"/>
                <a:gd name="connsiteX173" fmla="*/ 2325139 w 4224302"/>
                <a:gd name="connsiteY173" fmla="*/ 3447053 h 8346397"/>
                <a:gd name="connsiteX174" fmla="*/ 2384671 w 4224302"/>
                <a:gd name="connsiteY174" fmla="*/ 3532778 h 8346397"/>
                <a:gd name="connsiteX175" fmla="*/ 2432296 w 4224302"/>
                <a:gd name="connsiteY175" fmla="*/ 3599453 h 8346397"/>
                <a:gd name="connsiteX176" fmla="*/ 2479921 w 4224302"/>
                <a:gd name="connsiteY176" fmla="*/ 3589929 h 8346397"/>
                <a:gd name="connsiteX177" fmla="*/ 2484683 w 4224302"/>
                <a:gd name="connsiteY177" fmla="*/ 3742328 h 8346397"/>
                <a:gd name="connsiteX178" fmla="*/ 2537071 w 4224302"/>
                <a:gd name="connsiteY178" fmla="*/ 3835197 h 8346397"/>
                <a:gd name="connsiteX179" fmla="*/ 2529927 w 4224302"/>
                <a:gd name="connsiteY179" fmla="*/ 3873297 h 8346397"/>
                <a:gd name="connsiteX180" fmla="*/ 2598983 w 4224302"/>
                <a:gd name="connsiteY180" fmla="*/ 3909015 h 8346397"/>
                <a:gd name="connsiteX181" fmla="*/ 2656133 w 4224302"/>
                <a:gd name="connsiteY181" fmla="*/ 3854247 h 8346397"/>
                <a:gd name="connsiteX182" fmla="*/ 2689471 w 4224302"/>
                <a:gd name="connsiteY182" fmla="*/ 3937590 h 8346397"/>
                <a:gd name="connsiteX183" fmla="*/ 2734715 w 4224302"/>
                <a:gd name="connsiteY183" fmla="*/ 3982834 h 8346397"/>
                <a:gd name="connsiteX184" fmla="*/ 2808533 w 4224302"/>
                <a:gd name="connsiteY184" fmla="*/ 4006647 h 8346397"/>
                <a:gd name="connsiteX185" fmla="*/ 2860921 w 4224302"/>
                <a:gd name="connsiteY185" fmla="*/ 4075703 h 8346397"/>
                <a:gd name="connsiteX186" fmla="*/ 2946646 w 4224302"/>
                <a:gd name="connsiteY186" fmla="*/ 4130472 h 8346397"/>
                <a:gd name="connsiteX187" fmla="*/ 2999033 w 4224302"/>
                <a:gd name="connsiteY187" fmla="*/ 4163809 h 8346397"/>
                <a:gd name="connsiteX188" fmla="*/ 2870446 w 4224302"/>
                <a:gd name="connsiteY188" fmla="*/ 4256678 h 8346397"/>
                <a:gd name="connsiteX189" fmla="*/ 2868064 w 4224302"/>
                <a:gd name="connsiteY189" fmla="*/ 4311446 h 8346397"/>
                <a:gd name="connsiteX190" fmla="*/ 2970458 w 4224302"/>
                <a:gd name="connsiteY190" fmla="*/ 4428128 h 8346397"/>
                <a:gd name="connsiteX191" fmla="*/ 3065708 w 4224302"/>
                <a:gd name="connsiteY191" fmla="*/ 4490040 h 8346397"/>
                <a:gd name="connsiteX192" fmla="*/ 3096665 w 4224302"/>
                <a:gd name="connsiteY192" fmla="*/ 4528140 h 8346397"/>
                <a:gd name="connsiteX193" fmla="*/ 3082377 w 4224302"/>
                <a:gd name="connsiteY193" fmla="*/ 4609103 h 8346397"/>
                <a:gd name="connsiteX194" fmla="*/ 3077615 w 4224302"/>
                <a:gd name="connsiteY194" fmla="*/ 4692447 h 8346397"/>
                <a:gd name="connsiteX195" fmla="*/ 3034752 w 4224302"/>
                <a:gd name="connsiteY195" fmla="*/ 4701972 h 8346397"/>
                <a:gd name="connsiteX196" fmla="*/ 3008558 w 4224302"/>
                <a:gd name="connsiteY196" fmla="*/ 4718640 h 8346397"/>
                <a:gd name="connsiteX197" fmla="*/ 3053802 w 4224302"/>
                <a:gd name="connsiteY197" fmla="*/ 4795632 h 8346397"/>
                <a:gd name="connsiteX198" fmla="*/ 3037133 w 4224302"/>
                <a:gd name="connsiteY198" fmla="*/ 4868659 h 8346397"/>
                <a:gd name="connsiteX199" fmla="*/ 3020465 w 4224302"/>
                <a:gd name="connsiteY199" fmla="*/ 5004390 h 8346397"/>
                <a:gd name="connsiteX200" fmla="*/ 2982365 w 4224302"/>
                <a:gd name="connsiteY200" fmla="*/ 5044872 h 8346397"/>
                <a:gd name="connsiteX201" fmla="*/ 2965696 w 4224302"/>
                <a:gd name="connsiteY201" fmla="*/ 5166315 h 8346397"/>
                <a:gd name="connsiteX202" fmla="*/ 2937121 w 4224302"/>
                <a:gd name="connsiteY202" fmla="*/ 5285378 h 8346397"/>
                <a:gd name="connsiteX203" fmla="*/ 2989508 w 4224302"/>
                <a:gd name="connsiteY203" fmla="*/ 5302047 h 8346397"/>
                <a:gd name="connsiteX204" fmla="*/ 2987127 w 4224302"/>
                <a:gd name="connsiteY204" fmla="*/ 5347290 h 8346397"/>
                <a:gd name="connsiteX205" fmla="*/ 2984746 w 4224302"/>
                <a:gd name="connsiteY205" fmla="*/ 5402059 h 8346397"/>
                <a:gd name="connsiteX206" fmla="*/ 3041896 w 4224302"/>
                <a:gd name="connsiteY206" fmla="*/ 5471115 h 8346397"/>
                <a:gd name="connsiteX207" fmla="*/ 3089521 w 4224302"/>
                <a:gd name="connsiteY207" fmla="*/ 5597322 h 8346397"/>
                <a:gd name="connsiteX208" fmla="*/ 2996652 w 4224302"/>
                <a:gd name="connsiteY208" fmla="*/ 5887834 h 8346397"/>
                <a:gd name="connsiteX209" fmla="*/ 3018083 w 4224302"/>
                <a:gd name="connsiteY209" fmla="*/ 5942603 h 8346397"/>
                <a:gd name="connsiteX210" fmla="*/ 3044277 w 4224302"/>
                <a:gd name="connsiteY210" fmla="*/ 5994990 h 8346397"/>
                <a:gd name="connsiteX211" fmla="*/ 3049040 w 4224302"/>
                <a:gd name="connsiteY211" fmla="*/ 6099765 h 8346397"/>
                <a:gd name="connsiteX212" fmla="*/ 3028402 w 4224302"/>
                <a:gd name="connsiteY212" fmla="*/ 6195807 h 8346397"/>
                <a:gd name="connsiteX213" fmla="*/ 2956170 w 4224302"/>
                <a:gd name="connsiteY213" fmla="*/ 6259310 h 8346397"/>
                <a:gd name="connsiteX214" fmla="*/ 2920452 w 4224302"/>
                <a:gd name="connsiteY214" fmla="*/ 6240259 h 8346397"/>
                <a:gd name="connsiteX215" fmla="*/ 2849015 w 4224302"/>
                <a:gd name="connsiteY215" fmla="*/ 6252165 h 8346397"/>
                <a:gd name="connsiteX216" fmla="*/ 2713283 w 4224302"/>
                <a:gd name="connsiteY216" fmla="*/ 6364084 h 8346397"/>
                <a:gd name="connsiteX217" fmla="*/ 2606127 w 4224302"/>
                <a:gd name="connsiteY217" fmla="*/ 6349797 h 8346397"/>
                <a:gd name="connsiteX218" fmla="*/ 2575171 w 4224302"/>
                <a:gd name="connsiteY218" fmla="*/ 6378372 h 8346397"/>
                <a:gd name="connsiteX219" fmla="*/ 2508495 w 4224302"/>
                <a:gd name="connsiteY219" fmla="*/ 6423614 h 8346397"/>
                <a:gd name="connsiteX220" fmla="*/ 2391815 w 4224302"/>
                <a:gd name="connsiteY220" fmla="*/ 6411709 h 8346397"/>
                <a:gd name="connsiteX221" fmla="*/ 2368002 w 4224302"/>
                <a:gd name="connsiteY221" fmla="*/ 6528390 h 8346397"/>
                <a:gd name="connsiteX222" fmla="*/ 2363240 w 4224302"/>
                <a:gd name="connsiteY222" fmla="*/ 6564109 h 8346397"/>
                <a:gd name="connsiteX223" fmla="*/ 2339428 w 4224302"/>
                <a:gd name="connsiteY223" fmla="*/ 6583159 h 8346397"/>
                <a:gd name="connsiteX224" fmla="*/ 2141783 w 4224302"/>
                <a:gd name="connsiteY224" fmla="*/ 6535534 h 8346397"/>
                <a:gd name="connsiteX225" fmla="*/ 2103683 w 4224302"/>
                <a:gd name="connsiteY225" fmla="*/ 6587922 h 8346397"/>
                <a:gd name="connsiteX226" fmla="*/ 2072727 w 4224302"/>
                <a:gd name="connsiteY226" fmla="*/ 6683172 h 8346397"/>
                <a:gd name="connsiteX227" fmla="*/ 2039389 w 4224302"/>
                <a:gd name="connsiteY227" fmla="*/ 6747465 h 8346397"/>
                <a:gd name="connsiteX228" fmla="*/ 2051296 w 4224302"/>
                <a:gd name="connsiteY228" fmla="*/ 6809378 h 8346397"/>
                <a:gd name="connsiteX229" fmla="*/ 2184646 w 4224302"/>
                <a:gd name="connsiteY229" fmla="*/ 6921297 h 8346397"/>
                <a:gd name="connsiteX230" fmla="*/ 2253702 w 4224302"/>
                <a:gd name="connsiteY230" fmla="*/ 6954634 h 8346397"/>
                <a:gd name="connsiteX231" fmla="*/ 2237033 w 4224302"/>
                <a:gd name="connsiteY231" fmla="*/ 6978447 h 8346397"/>
                <a:gd name="connsiteX232" fmla="*/ 2201315 w 4224302"/>
                <a:gd name="connsiteY232" fmla="*/ 6997497 h 8346397"/>
                <a:gd name="connsiteX233" fmla="*/ 2234652 w 4224302"/>
                <a:gd name="connsiteY233" fmla="*/ 7073697 h 8346397"/>
                <a:gd name="connsiteX234" fmla="*/ 2203696 w 4224302"/>
                <a:gd name="connsiteY234" fmla="*/ 7095128 h 8346397"/>
                <a:gd name="connsiteX235" fmla="*/ 2098921 w 4224302"/>
                <a:gd name="connsiteY235" fmla="*/ 7033215 h 8346397"/>
                <a:gd name="connsiteX236" fmla="*/ 2056058 w 4224302"/>
                <a:gd name="connsiteY236" fmla="*/ 7059409 h 8346397"/>
                <a:gd name="connsiteX237" fmla="*/ 1996527 w 4224302"/>
                <a:gd name="connsiteY237" fmla="*/ 6957015 h 8346397"/>
                <a:gd name="connsiteX238" fmla="*/ 1879846 w 4224302"/>
                <a:gd name="connsiteY238" fmla="*/ 6983209 h 8346397"/>
                <a:gd name="connsiteX239" fmla="*/ 1815552 w 4224302"/>
                <a:gd name="connsiteY239" fmla="*/ 6987972 h 8346397"/>
                <a:gd name="connsiteX240" fmla="*/ 1765546 w 4224302"/>
                <a:gd name="connsiteY240" fmla="*/ 6983210 h 8346397"/>
                <a:gd name="connsiteX241" fmla="*/ 1708396 w 4224302"/>
                <a:gd name="connsiteY241" fmla="*/ 7028453 h 8346397"/>
                <a:gd name="connsiteX242" fmla="*/ 1529802 w 4224302"/>
                <a:gd name="connsiteY242" fmla="*/ 6987972 h 8346397"/>
                <a:gd name="connsiteX243" fmla="*/ 1553614 w 4224302"/>
                <a:gd name="connsiteY243" fmla="*/ 7114178 h 8346397"/>
                <a:gd name="connsiteX244" fmla="*/ 1477415 w 4224302"/>
                <a:gd name="connsiteY244" fmla="*/ 7159422 h 8346397"/>
                <a:gd name="connsiteX245" fmla="*/ 1415502 w 4224302"/>
                <a:gd name="connsiteY245" fmla="*/ 7226096 h 8346397"/>
                <a:gd name="connsiteX246" fmla="*/ 1265483 w 4224302"/>
                <a:gd name="connsiteY246" fmla="*/ 7218953 h 8346397"/>
                <a:gd name="connsiteX247" fmla="*/ 1213096 w 4224302"/>
                <a:gd name="connsiteY247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106315 w 4224302"/>
                <a:gd name="connsiteY12" fmla="*/ 5347288 h 8346397"/>
                <a:gd name="connsiteX13" fmla="*/ 4056308 w 4224302"/>
                <a:gd name="connsiteY13" fmla="*/ 5321095 h 8346397"/>
                <a:gd name="connsiteX14" fmla="*/ 3990428 w 4224302"/>
                <a:gd name="connsiteY14" fmla="*/ 5034550 h 8346397"/>
                <a:gd name="connsiteX15" fmla="*/ 3922959 w 4224302"/>
                <a:gd name="connsiteY15" fmla="*/ 4816270 h 8346397"/>
                <a:gd name="connsiteX16" fmla="*/ 3887241 w 4224302"/>
                <a:gd name="connsiteY16" fmla="*/ 4682920 h 8346397"/>
                <a:gd name="connsiteX17" fmla="*/ 3851522 w 4224302"/>
                <a:gd name="connsiteY17" fmla="*/ 4642438 h 8346397"/>
                <a:gd name="connsiteX18" fmla="*/ 3887241 w 4224302"/>
                <a:gd name="connsiteY18" fmla="*/ 4578145 h 8346397"/>
                <a:gd name="connsiteX19" fmla="*/ 3839615 w 4224302"/>
                <a:gd name="connsiteY19" fmla="*/ 4499563 h 8346397"/>
                <a:gd name="connsiteX20" fmla="*/ 3780084 w 4224302"/>
                <a:gd name="connsiteY20" fmla="*/ 4492420 h 8346397"/>
                <a:gd name="connsiteX21" fmla="*/ 3732459 w 4224302"/>
                <a:gd name="connsiteY21" fmla="*/ 4449557 h 8346397"/>
                <a:gd name="connsiteX22" fmla="*/ 3687216 w 4224302"/>
                <a:gd name="connsiteY22" fmla="*/ 4466226 h 8346397"/>
                <a:gd name="connsiteX23" fmla="*/ 3668166 w 4224302"/>
                <a:gd name="connsiteY23" fmla="*/ 4368595 h 8346397"/>
                <a:gd name="connsiteX24" fmla="*/ 3501478 w 4224302"/>
                <a:gd name="connsiteY24" fmla="*/ 4166188 h 8346397"/>
                <a:gd name="connsiteX25" fmla="*/ 3496716 w 4224302"/>
                <a:gd name="connsiteY25" fmla="*/ 4139995 h 8346397"/>
                <a:gd name="connsiteX26" fmla="*/ 3494334 w 4224302"/>
                <a:gd name="connsiteY26" fmla="*/ 4113801 h 8346397"/>
                <a:gd name="connsiteX27" fmla="*/ 3544341 w 4224302"/>
                <a:gd name="connsiteY27" fmla="*/ 4101895 h 8346397"/>
                <a:gd name="connsiteX28" fmla="*/ 3553866 w 4224302"/>
                <a:gd name="connsiteY28" fmla="*/ 4075701 h 8346397"/>
                <a:gd name="connsiteX29" fmla="*/ 3515766 w 4224302"/>
                <a:gd name="connsiteY29" fmla="*/ 4056651 h 8346397"/>
                <a:gd name="connsiteX30" fmla="*/ 3465759 w 4224302"/>
                <a:gd name="connsiteY30" fmla="*/ 4049507 h 8346397"/>
                <a:gd name="connsiteX31" fmla="*/ 3432422 w 4224302"/>
                <a:gd name="connsiteY31" fmla="*/ 4109038 h 8346397"/>
                <a:gd name="connsiteX32" fmla="*/ 3413372 w 4224302"/>
                <a:gd name="connsiteY32" fmla="*/ 4082845 h 8346397"/>
                <a:gd name="connsiteX33" fmla="*/ 3415752 w 4224302"/>
                <a:gd name="connsiteY33" fmla="*/ 4042363 h 8346397"/>
                <a:gd name="connsiteX34" fmla="*/ 3349078 w 4224302"/>
                <a:gd name="connsiteY34" fmla="*/ 4018551 h 8346397"/>
                <a:gd name="connsiteX35" fmla="*/ 3382416 w 4224302"/>
                <a:gd name="connsiteY35" fmla="*/ 3985213 h 8346397"/>
                <a:gd name="connsiteX36" fmla="*/ 3346697 w 4224302"/>
                <a:gd name="connsiteY36" fmla="*/ 3961401 h 8346397"/>
                <a:gd name="connsiteX37" fmla="*/ 3291928 w 4224302"/>
                <a:gd name="connsiteY37" fmla="*/ 3959020 h 8346397"/>
                <a:gd name="connsiteX38" fmla="*/ 3263352 w 4224302"/>
                <a:gd name="connsiteY38" fmla="*/ 3978070 h 8346397"/>
                <a:gd name="connsiteX39" fmla="*/ 3215727 w 4224302"/>
                <a:gd name="connsiteY39" fmla="*/ 3963782 h 8346397"/>
                <a:gd name="connsiteX40" fmla="*/ 3227633 w 4224302"/>
                <a:gd name="connsiteY40" fmla="*/ 3937588 h 8346397"/>
                <a:gd name="connsiteX41" fmla="*/ 3275259 w 4224302"/>
                <a:gd name="connsiteY41" fmla="*/ 3913776 h 8346397"/>
                <a:gd name="connsiteX42" fmla="*/ 3127621 w 4224302"/>
                <a:gd name="connsiteY42" fmla="*/ 3851863 h 8346397"/>
                <a:gd name="connsiteX43" fmla="*/ 2996652 w 4224302"/>
                <a:gd name="connsiteY43" fmla="*/ 3739945 h 8346397"/>
                <a:gd name="connsiteX44" fmla="*/ 2591839 w 4224302"/>
                <a:gd name="connsiteY44" fmla="*/ 3354183 h 8346397"/>
                <a:gd name="connsiteX45" fmla="*/ 2468015 w 4224302"/>
                <a:gd name="connsiteY45" fmla="*/ 3049382 h 8346397"/>
                <a:gd name="connsiteX46" fmla="*/ 2432296 w 4224302"/>
                <a:gd name="connsiteY46" fmla="*/ 2961276 h 8346397"/>
                <a:gd name="connsiteX47" fmla="*/ 2387052 w 4224302"/>
                <a:gd name="connsiteY47" fmla="*/ 2954132 h 8346397"/>
                <a:gd name="connsiteX48" fmla="*/ 2365621 w 4224302"/>
                <a:gd name="connsiteY48" fmla="*/ 2958895 h 8346397"/>
                <a:gd name="connsiteX49" fmla="*/ 2315615 w 4224302"/>
                <a:gd name="connsiteY49" fmla="*/ 2896982 h 8346397"/>
                <a:gd name="connsiteX50" fmla="*/ 2234652 w 4224302"/>
                <a:gd name="connsiteY50" fmla="*/ 2880313 h 8346397"/>
                <a:gd name="connsiteX51" fmla="*/ 2182265 w 4224302"/>
                <a:gd name="connsiteY51" fmla="*/ 2811257 h 8346397"/>
                <a:gd name="connsiteX52" fmla="*/ 2115590 w 4224302"/>
                <a:gd name="connsiteY52" fmla="*/ 2727913 h 8346397"/>
                <a:gd name="connsiteX53" fmla="*/ 2091777 w 4224302"/>
                <a:gd name="connsiteY53" fmla="*/ 2670763 h 8346397"/>
                <a:gd name="connsiteX54" fmla="*/ 2006845 w 4224302"/>
                <a:gd name="connsiteY54" fmla="*/ 2527095 h 8346397"/>
                <a:gd name="connsiteX55" fmla="*/ 1953665 w 4224302"/>
                <a:gd name="connsiteY55" fmla="*/ 2451688 h 8346397"/>
                <a:gd name="connsiteX56" fmla="*/ 2006052 w 4224302"/>
                <a:gd name="connsiteY56" fmla="*/ 2337388 h 8346397"/>
                <a:gd name="connsiteX57" fmla="*/ 2072727 w 4224302"/>
                <a:gd name="connsiteY57" fmla="*/ 2256426 h 8346397"/>
                <a:gd name="connsiteX58" fmla="*/ 2056058 w 4224302"/>
                <a:gd name="connsiteY58" fmla="*/ 2223088 h 8346397"/>
                <a:gd name="connsiteX59" fmla="*/ 2067965 w 4224302"/>
                <a:gd name="connsiteY59" fmla="*/ 2130220 h 8346397"/>
                <a:gd name="connsiteX60" fmla="*/ 2137021 w 4224302"/>
                <a:gd name="connsiteY60" fmla="*/ 1992107 h 8346397"/>
                <a:gd name="connsiteX61" fmla="*/ 2165596 w 4224302"/>
                <a:gd name="connsiteY61" fmla="*/ 1944482 h 8346397"/>
                <a:gd name="connsiteX62" fmla="*/ 2203696 w 4224302"/>
                <a:gd name="connsiteY62" fmla="*/ 1937338 h 8346397"/>
                <a:gd name="connsiteX63" fmla="*/ 2198933 w 4224302"/>
                <a:gd name="connsiteY63" fmla="*/ 1906382 h 8346397"/>
                <a:gd name="connsiteX64" fmla="*/ 2406102 w 4224302"/>
                <a:gd name="connsiteY64" fmla="*/ 1782557 h 8346397"/>
                <a:gd name="connsiteX65" fmla="*/ 2494208 w 4224302"/>
                <a:gd name="connsiteY65" fmla="*/ 1715882 h 8346397"/>
                <a:gd name="connsiteX66" fmla="*/ 2513258 w 4224302"/>
                <a:gd name="connsiteY66" fmla="*/ 1630157 h 8346397"/>
                <a:gd name="connsiteX67" fmla="*/ 2522784 w 4224302"/>
                <a:gd name="connsiteY67" fmla="*/ 1584913 h 8346397"/>
                <a:gd name="connsiteX68" fmla="*/ 2577552 w 4224302"/>
                <a:gd name="connsiteY68" fmla="*/ 1527763 h 8346397"/>
                <a:gd name="connsiteX69" fmla="*/ 2606127 w 4224302"/>
                <a:gd name="connsiteY69" fmla="*/ 1499188 h 8346397"/>
                <a:gd name="connsiteX70" fmla="*/ 2634702 w 4224302"/>
                <a:gd name="connsiteY70" fmla="*/ 1492045 h 8346397"/>
                <a:gd name="connsiteX71" fmla="*/ 2672802 w 4224302"/>
                <a:gd name="connsiteY71" fmla="*/ 1368220 h 8346397"/>
                <a:gd name="connsiteX72" fmla="*/ 2806153 w 4224302"/>
                <a:gd name="connsiteY72" fmla="*/ 1334883 h 8346397"/>
                <a:gd name="connsiteX73" fmla="*/ 2944265 w 4224302"/>
                <a:gd name="connsiteY73" fmla="*/ 1325357 h 8346397"/>
                <a:gd name="connsiteX74" fmla="*/ 2968077 w 4224302"/>
                <a:gd name="connsiteY74" fmla="*/ 1206295 h 8346397"/>
                <a:gd name="connsiteX75" fmla="*/ 3049040 w 4224302"/>
                <a:gd name="connsiteY75" fmla="*/ 1169783 h 8346397"/>
                <a:gd name="connsiteX76" fmla="*/ 3153814 w 4224302"/>
                <a:gd name="connsiteY76" fmla="*/ 1125332 h 8346397"/>
                <a:gd name="connsiteX77" fmla="*/ 3225252 w 4224302"/>
                <a:gd name="connsiteY77" fmla="*/ 1049132 h 8346397"/>
                <a:gd name="connsiteX78" fmla="*/ 3310977 w 4224302"/>
                <a:gd name="connsiteY78" fmla="*/ 996745 h 8346397"/>
                <a:gd name="connsiteX79" fmla="*/ 3056977 w 4224302"/>
                <a:gd name="connsiteY79" fmla="*/ 982457 h 8346397"/>
                <a:gd name="connsiteX80" fmla="*/ 2958552 w 4224302"/>
                <a:gd name="connsiteY80" fmla="*/ 976107 h 8346397"/>
                <a:gd name="connsiteX81" fmla="*/ 2926802 w 4224302"/>
                <a:gd name="connsiteY81" fmla="*/ 906257 h 8346397"/>
                <a:gd name="connsiteX82" fmla="*/ 2866477 w 4224302"/>
                <a:gd name="connsiteY82" fmla="*/ 893559 h 8346397"/>
                <a:gd name="connsiteX83" fmla="*/ 2799802 w 4224302"/>
                <a:gd name="connsiteY83" fmla="*/ 874507 h 8346397"/>
                <a:gd name="connsiteX84" fmla="*/ 2761702 w 4224302"/>
                <a:gd name="connsiteY84" fmla="*/ 807832 h 8346397"/>
                <a:gd name="connsiteX85" fmla="*/ 2609302 w 4224302"/>
                <a:gd name="connsiteY85" fmla="*/ 760207 h 8346397"/>
                <a:gd name="connsiteX86" fmla="*/ 2580727 w 4224302"/>
                <a:gd name="connsiteY86" fmla="*/ 604632 h 8346397"/>
                <a:gd name="connsiteX87" fmla="*/ 2526752 w 4224302"/>
                <a:gd name="connsiteY87" fmla="*/ 531609 h 8346397"/>
                <a:gd name="connsiteX88" fmla="*/ 2596602 w 4224302"/>
                <a:gd name="connsiteY88" fmla="*/ 407782 h 8346397"/>
                <a:gd name="connsiteX89" fmla="*/ 2629939 w 4224302"/>
                <a:gd name="connsiteY89" fmla="*/ 310947 h 8346397"/>
                <a:gd name="connsiteX90" fmla="*/ 2517227 w 4224302"/>
                <a:gd name="connsiteY90" fmla="*/ 239507 h 8346397"/>
                <a:gd name="connsiteX91" fmla="*/ 2402927 w 4224302"/>
                <a:gd name="connsiteY91" fmla="*/ 271257 h 8346397"/>
                <a:gd name="connsiteX92" fmla="*/ 2275927 w 4224302"/>
                <a:gd name="connsiteY92" fmla="*/ 198232 h 8346397"/>
                <a:gd name="connsiteX93" fmla="*/ 2133052 w 4224302"/>
                <a:gd name="connsiteY93" fmla="*/ 233157 h 8346397"/>
                <a:gd name="connsiteX94" fmla="*/ 1913977 w 4224302"/>
                <a:gd name="connsiteY94" fmla="*/ 36309 h 8346397"/>
                <a:gd name="connsiteX95" fmla="*/ 1777452 w 4224302"/>
                <a:gd name="connsiteY95" fmla="*/ 13289 h 8346397"/>
                <a:gd name="connsiteX96" fmla="*/ 1703633 w 4224302"/>
                <a:gd name="connsiteY96" fmla="*/ 41864 h 8346397"/>
                <a:gd name="connsiteX97" fmla="*/ 1615527 w 4224302"/>
                <a:gd name="connsiteY97" fmla="*/ 75203 h 8346397"/>
                <a:gd name="connsiteX98" fmla="*/ 1515515 w 4224302"/>
                <a:gd name="connsiteY98" fmla="*/ 129971 h 8346397"/>
                <a:gd name="connsiteX99" fmla="*/ 1525040 w 4224302"/>
                <a:gd name="connsiteY99" fmla="*/ 194264 h 8346397"/>
                <a:gd name="connsiteX100" fmla="*/ 1505990 w 4224302"/>
                <a:gd name="connsiteY100" fmla="*/ 251415 h 8346397"/>
                <a:gd name="connsiteX101" fmla="*/ 1413121 w 4224302"/>
                <a:gd name="connsiteY101" fmla="*/ 270464 h 8346397"/>
                <a:gd name="connsiteX102" fmla="*/ 1339302 w 4224302"/>
                <a:gd name="connsiteY102" fmla="*/ 306184 h 8346397"/>
                <a:gd name="connsiteX103" fmla="*/ 1260721 w 4224302"/>
                <a:gd name="connsiteY103" fmla="*/ 346665 h 8346397"/>
                <a:gd name="connsiteX104" fmla="*/ 1191665 w 4224302"/>
                <a:gd name="connsiteY104" fmla="*/ 272847 h 8346397"/>
                <a:gd name="connsiteX105" fmla="*/ 1082127 w 4224302"/>
                <a:gd name="connsiteY105" fmla="*/ 353809 h 8346397"/>
                <a:gd name="connsiteX106" fmla="*/ 1020215 w 4224302"/>
                <a:gd name="connsiteY106" fmla="*/ 420484 h 8346397"/>
                <a:gd name="connsiteX107" fmla="*/ 858290 w 4224302"/>
                <a:gd name="connsiteY107" fmla="*/ 301422 h 8346397"/>
                <a:gd name="connsiteX108" fmla="*/ 796377 w 4224302"/>
                <a:gd name="connsiteY108" fmla="*/ 406196 h 8346397"/>
                <a:gd name="connsiteX109" fmla="*/ 755896 w 4224302"/>
                <a:gd name="connsiteY109" fmla="*/ 341903 h 8346397"/>
                <a:gd name="connsiteX110" fmla="*/ 689221 w 4224302"/>
                <a:gd name="connsiteY110" fmla="*/ 270465 h 8346397"/>
                <a:gd name="connsiteX111" fmla="*/ 667790 w 4224302"/>
                <a:gd name="connsiteY111" fmla="*/ 313328 h 8346397"/>
                <a:gd name="connsiteX112" fmla="*/ 620165 w 4224302"/>
                <a:gd name="connsiteY112" fmla="*/ 382384 h 8346397"/>
                <a:gd name="connsiteX113" fmla="*/ 589208 w 4224302"/>
                <a:gd name="connsiteY113" fmla="*/ 396672 h 8346397"/>
                <a:gd name="connsiteX114" fmla="*/ 498721 w 4224302"/>
                <a:gd name="connsiteY114" fmla="*/ 482397 h 8346397"/>
                <a:gd name="connsiteX115" fmla="*/ 396327 w 4224302"/>
                <a:gd name="connsiteY115" fmla="*/ 380003 h 8346397"/>
                <a:gd name="connsiteX116" fmla="*/ 243927 w 4224302"/>
                <a:gd name="connsiteY116" fmla="*/ 294278 h 8346397"/>
                <a:gd name="connsiteX117" fmla="*/ 174871 w 4224302"/>
                <a:gd name="connsiteY117" fmla="*/ 327615 h 8346397"/>
                <a:gd name="connsiteX118" fmla="*/ 127246 w 4224302"/>
                <a:gd name="connsiteY118" fmla="*/ 410959 h 8346397"/>
                <a:gd name="connsiteX119" fmla="*/ 43902 w 4224302"/>
                <a:gd name="connsiteY119" fmla="*/ 472872 h 8346397"/>
                <a:gd name="connsiteX120" fmla="*/ 8183 w 4224302"/>
                <a:gd name="connsiteY120" fmla="*/ 484778 h 8346397"/>
                <a:gd name="connsiteX121" fmla="*/ 198683 w 4224302"/>
                <a:gd name="connsiteY121" fmla="*/ 689565 h 8346397"/>
                <a:gd name="connsiteX122" fmla="*/ 265359 w 4224302"/>
                <a:gd name="connsiteY122" fmla="*/ 706234 h 8346397"/>
                <a:gd name="connsiteX123" fmla="*/ 298697 w 4224302"/>
                <a:gd name="connsiteY123" fmla="*/ 730047 h 8346397"/>
                <a:gd name="connsiteX124" fmla="*/ 296315 w 4224302"/>
                <a:gd name="connsiteY124" fmla="*/ 901496 h 8346397"/>
                <a:gd name="connsiteX125" fmla="*/ 362990 w 4224302"/>
                <a:gd name="connsiteY125" fmla="*/ 906259 h 8346397"/>
                <a:gd name="connsiteX126" fmla="*/ 401090 w 4224302"/>
                <a:gd name="connsiteY126" fmla="*/ 856253 h 8346397"/>
                <a:gd name="connsiteX127" fmla="*/ 482052 w 4224302"/>
                <a:gd name="connsiteY127" fmla="*/ 894353 h 8346397"/>
                <a:gd name="connsiteX128" fmla="*/ 420140 w 4224302"/>
                <a:gd name="connsiteY128" fmla="*/ 1039609 h 8346397"/>
                <a:gd name="connsiteX129" fmla="*/ 434427 w 4224302"/>
                <a:gd name="connsiteY129" fmla="*/ 1087234 h 8346397"/>
                <a:gd name="connsiteX130" fmla="*/ 379658 w 4224302"/>
                <a:gd name="connsiteY130" fmla="*/ 1139622 h 8346397"/>
                <a:gd name="connsiteX131" fmla="*/ 415377 w 4224302"/>
                <a:gd name="connsiteY131" fmla="*/ 1168196 h 8346397"/>
                <a:gd name="connsiteX132" fmla="*/ 486815 w 4224302"/>
                <a:gd name="connsiteY132" fmla="*/ 1256303 h 8346397"/>
                <a:gd name="connsiteX133" fmla="*/ 527296 w 4224302"/>
                <a:gd name="connsiteY133" fmla="*/ 1344409 h 8346397"/>
                <a:gd name="connsiteX134" fmla="*/ 636833 w 4224302"/>
                <a:gd name="connsiteY134" fmla="*/ 1396797 h 8346397"/>
                <a:gd name="connsiteX135" fmla="*/ 746371 w 4224302"/>
                <a:gd name="connsiteY135" fmla="*/ 1420609 h 8346397"/>
                <a:gd name="connsiteX136" fmla="*/ 829715 w 4224302"/>
                <a:gd name="connsiteY136" fmla="*/ 1468234 h 8346397"/>
                <a:gd name="connsiteX137" fmla="*/ 913058 w 4224302"/>
                <a:gd name="connsiteY137" fmla="*/ 1442040 h 8346397"/>
                <a:gd name="connsiteX138" fmla="*/ 994021 w 4224302"/>
                <a:gd name="connsiteY138" fmla="*/ 1368222 h 8346397"/>
                <a:gd name="connsiteX139" fmla="*/ 1103558 w 4224302"/>
                <a:gd name="connsiteY139" fmla="*/ 1351553 h 8346397"/>
                <a:gd name="connsiteX140" fmla="*/ 1170233 w 4224302"/>
                <a:gd name="connsiteY140" fmla="*/ 1356315 h 8346397"/>
                <a:gd name="connsiteX141" fmla="*/ 1329777 w 4224302"/>
                <a:gd name="connsiteY141" fmla="*/ 1465853 h 8346397"/>
                <a:gd name="connsiteX142" fmla="*/ 1389308 w 4224302"/>
                <a:gd name="connsiteY142" fmla="*/ 1494428 h 8346397"/>
                <a:gd name="connsiteX143" fmla="*/ 1260721 w 4224302"/>
                <a:gd name="connsiteY143" fmla="*/ 1596822 h 8346397"/>
                <a:gd name="connsiteX144" fmla="*/ 1263102 w 4224302"/>
                <a:gd name="connsiteY144" fmla="*/ 1661115 h 8346397"/>
                <a:gd name="connsiteX145" fmla="*/ 1425027 w 4224302"/>
                <a:gd name="connsiteY145" fmla="*/ 1613490 h 8346397"/>
                <a:gd name="connsiteX146" fmla="*/ 1386927 w 4224302"/>
                <a:gd name="connsiteY146" fmla="*/ 1677784 h 8346397"/>
                <a:gd name="connsiteX147" fmla="*/ 1405977 w 4224302"/>
                <a:gd name="connsiteY147" fmla="*/ 1751603 h 8346397"/>
                <a:gd name="connsiteX148" fmla="*/ 1517896 w 4224302"/>
                <a:gd name="connsiteY148" fmla="*/ 1787322 h 8346397"/>
                <a:gd name="connsiteX149" fmla="*/ 1591715 w 4224302"/>
                <a:gd name="connsiteY149" fmla="*/ 1803990 h 8346397"/>
                <a:gd name="connsiteX150" fmla="*/ 1501227 w 4224302"/>
                <a:gd name="connsiteY150" fmla="*/ 1934959 h 8346397"/>
                <a:gd name="connsiteX151" fmla="*/ 1494083 w 4224302"/>
                <a:gd name="connsiteY151" fmla="*/ 1984965 h 8346397"/>
                <a:gd name="connsiteX152" fmla="*/ 1422646 w 4224302"/>
                <a:gd name="connsiteY152" fmla="*/ 2020684 h 8346397"/>
                <a:gd name="connsiteX153" fmla="*/ 1391690 w 4224302"/>
                <a:gd name="connsiteY153" fmla="*/ 2082597 h 8346397"/>
                <a:gd name="connsiteX154" fmla="*/ 1260721 w 4224302"/>
                <a:gd name="connsiteY154" fmla="*/ 2056403 h 8346397"/>
                <a:gd name="connsiteX155" fmla="*/ 1139277 w 4224302"/>
                <a:gd name="connsiteY155" fmla="*/ 2056402 h 8346397"/>
                <a:gd name="connsiteX156" fmla="*/ 1072602 w 4224302"/>
                <a:gd name="connsiteY156" fmla="*/ 2084978 h 8346397"/>
                <a:gd name="connsiteX157" fmla="*/ 1065458 w 4224302"/>
                <a:gd name="connsiteY157" fmla="*/ 2184990 h 8346397"/>
                <a:gd name="connsiteX158" fmla="*/ 977352 w 4224302"/>
                <a:gd name="connsiteY158" fmla="*/ 2273097 h 8346397"/>
                <a:gd name="connsiteX159" fmla="*/ 1120227 w 4224302"/>
                <a:gd name="connsiteY159" fmla="*/ 2335009 h 8346397"/>
                <a:gd name="connsiteX160" fmla="*/ 1170234 w 4224302"/>
                <a:gd name="connsiteY160" fmla="*/ 2370727 h 8346397"/>
                <a:gd name="connsiteX161" fmla="*/ 1222621 w 4224302"/>
                <a:gd name="connsiteY161" fmla="*/ 2387397 h 8346397"/>
                <a:gd name="connsiteX162" fmla="*/ 1272627 w 4224302"/>
                <a:gd name="connsiteY162" fmla="*/ 2437403 h 8346397"/>
                <a:gd name="connsiteX163" fmla="*/ 1329777 w 4224302"/>
                <a:gd name="connsiteY163" fmla="*/ 2458834 h 8346397"/>
                <a:gd name="connsiteX164" fmla="*/ 1422646 w 4224302"/>
                <a:gd name="connsiteY164" fmla="*/ 2535034 h 8346397"/>
                <a:gd name="connsiteX165" fmla="*/ 1508371 w 4224302"/>
                <a:gd name="connsiteY165" fmla="*/ 2568373 h 8346397"/>
                <a:gd name="connsiteX166" fmla="*/ 1641721 w 4224302"/>
                <a:gd name="connsiteY166" fmla="*/ 2716009 h 8346397"/>
                <a:gd name="connsiteX167" fmla="*/ 1725065 w 4224302"/>
                <a:gd name="connsiteY167" fmla="*/ 2870790 h 8346397"/>
                <a:gd name="connsiteX168" fmla="*/ 1850477 w 4224302"/>
                <a:gd name="connsiteY168" fmla="*/ 2931907 h 8346397"/>
                <a:gd name="connsiteX169" fmla="*/ 1896514 w 4224302"/>
                <a:gd name="connsiteY169" fmla="*/ 2977947 h 8346397"/>
                <a:gd name="connsiteX170" fmla="*/ 1927471 w 4224302"/>
                <a:gd name="connsiteY170" fmla="*/ 3082722 h 8346397"/>
                <a:gd name="connsiteX171" fmla="*/ 1989383 w 4224302"/>
                <a:gd name="connsiteY171" fmla="*/ 3185115 h 8346397"/>
                <a:gd name="connsiteX172" fmla="*/ 2051296 w 4224302"/>
                <a:gd name="connsiteY172" fmla="*/ 3223215 h 8346397"/>
                <a:gd name="connsiteX173" fmla="*/ 2182265 w 4224302"/>
                <a:gd name="connsiteY173" fmla="*/ 3370853 h 8346397"/>
                <a:gd name="connsiteX174" fmla="*/ 2325139 w 4224302"/>
                <a:gd name="connsiteY174" fmla="*/ 3447053 h 8346397"/>
                <a:gd name="connsiteX175" fmla="*/ 2384671 w 4224302"/>
                <a:gd name="connsiteY175" fmla="*/ 3532778 h 8346397"/>
                <a:gd name="connsiteX176" fmla="*/ 2432296 w 4224302"/>
                <a:gd name="connsiteY176" fmla="*/ 3599453 h 8346397"/>
                <a:gd name="connsiteX177" fmla="*/ 2479921 w 4224302"/>
                <a:gd name="connsiteY177" fmla="*/ 3589929 h 8346397"/>
                <a:gd name="connsiteX178" fmla="*/ 2484683 w 4224302"/>
                <a:gd name="connsiteY178" fmla="*/ 3742328 h 8346397"/>
                <a:gd name="connsiteX179" fmla="*/ 2537071 w 4224302"/>
                <a:gd name="connsiteY179" fmla="*/ 3835197 h 8346397"/>
                <a:gd name="connsiteX180" fmla="*/ 2529927 w 4224302"/>
                <a:gd name="connsiteY180" fmla="*/ 3873297 h 8346397"/>
                <a:gd name="connsiteX181" fmla="*/ 2598983 w 4224302"/>
                <a:gd name="connsiteY181" fmla="*/ 3909015 h 8346397"/>
                <a:gd name="connsiteX182" fmla="*/ 2656133 w 4224302"/>
                <a:gd name="connsiteY182" fmla="*/ 3854247 h 8346397"/>
                <a:gd name="connsiteX183" fmla="*/ 2689471 w 4224302"/>
                <a:gd name="connsiteY183" fmla="*/ 3937590 h 8346397"/>
                <a:gd name="connsiteX184" fmla="*/ 2734715 w 4224302"/>
                <a:gd name="connsiteY184" fmla="*/ 3982834 h 8346397"/>
                <a:gd name="connsiteX185" fmla="*/ 2808533 w 4224302"/>
                <a:gd name="connsiteY185" fmla="*/ 4006647 h 8346397"/>
                <a:gd name="connsiteX186" fmla="*/ 2860921 w 4224302"/>
                <a:gd name="connsiteY186" fmla="*/ 4075703 h 8346397"/>
                <a:gd name="connsiteX187" fmla="*/ 2946646 w 4224302"/>
                <a:gd name="connsiteY187" fmla="*/ 4130472 h 8346397"/>
                <a:gd name="connsiteX188" fmla="*/ 2999033 w 4224302"/>
                <a:gd name="connsiteY188" fmla="*/ 4163809 h 8346397"/>
                <a:gd name="connsiteX189" fmla="*/ 2870446 w 4224302"/>
                <a:gd name="connsiteY189" fmla="*/ 4256678 h 8346397"/>
                <a:gd name="connsiteX190" fmla="*/ 2868064 w 4224302"/>
                <a:gd name="connsiteY190" fmla="*/ 4311446 h 8346397"/>
                <a:gd name="connsiteX191" fmla="*/ 2970458 w 4224302"/>
                <a:gd name="connsiteY191" fmla="*/ 4428128 h 8346397"/>
                <a:gd name="connsiteX192" fmla="*/ 3065708 w 4224302"/>
                <a:gd name="connsiteY192" fmla="*/ 4490040 h 8346397"/>
                <a:gd name="connsiteX193" fmla="*/ 3096665 w 4224302"/>
                <a:gd name="connsiteY193" fmla="*/ 4528140 h 8346397"/>
                <a:gd name="connsiteX194" fmla="*/ 3082377 w 4224302"/>
                <a:gd name="connsiteY194" fmla="*/ 4609103 h 8346397"/>
                <a:gd name="connsiteX195" fmla="*/ 3077615 w 4224302"/>
                <a:gd name="connsiteY195" fmla="*/ 4692447 h 8346397"/>
                <a:gd name="connsiteX196" fmla="*/ 3034752 w 4224302"/>
                <a:gd name="connsiteY196" fmla="*/ 4701972 h 8346397"/>
                <a:gd name="connsiteX197" fmla="*/ 3008558 w 4224302"/>
                <a:gd name="connsiteY197" fmla="*/ 4718640 h 8346397"/>
                <a:gd name="connsiteX198" fmla="*/ 3053802 w 4224302"/>
                <a:gd name="connsiteY198" fmla="*/ 4795632 h 8346397"/>
                <a:gd name="connsiteX199" fmla="*/ 3037133 w 4224302"/>
                <a:gd name="connsiteY199" fmla="*/ 4868659 h 8346397"/>
                <a:gd name="connsiteX200" fmla="*/ 3020465 w 4224302"/>
                <a:gd name="connsiteY200" fmla="*/ 5004390 h 8346397"/>
                <a:gd name="connsiteX201" fmla="*/ 2982365 w 4224302"/>
                <a:gd name="connsiteY201" fmla="*/ 5044872 h 8346397"/>
                <a:gd name="connsiteX202" fmla="*/ 2965696 w 4224302"/>
                <a:gd name="connsiteY202" fmla="*/ 5166315 h 8346397"/>
                <a:gd name="connsiteX203" fmla="*/ 2937121 w 4224302"/>
                <a:gd name="connsiteY203" fmla="*/ 5285378 h 8346397"/>
                <a:gd name="connsiteX204" fmla="*/ 2989508 w 4224302"/>
                <a:gd name="connsiteY204" fmla="*/ 5302047 h 8346397"/>
                <a:gd name="connsiteX205" fmla="*/ 2987127 w 4224302"/>
                <a:gd name="connsiteY205" fmla="*/ 5347290 h 8346397"/>
                <a:gd name="connsiteX206" fmla="*/ 2984746 w 4224302"/>
                <a:gd name="connsiteY206" fmla="*/ 5402059 h 8346397"/>
                <a:gd name="connsiteX207" fmla="*/ 3041896 w 4224302"/>
                <a:gd name="connsiteY207" fmla="*/ 5471115 h 8346397"/>
                <a:gd name="connsiteX208" fmla="*/ 3089521 w 4224302"/>
                <a:gd name="connsiteY208" fmla="*/ 5597322 h 8346397"/>
                <a:gd name="connsiteX209" fmla="*/ 2996652 w 4224302"/>
                <a:gd name="connsiteY209" fmla="*/ 5887834 h 8346397"/>
                <a:gd name="connsiteX210" fmla="*/ 3018083 w 4224302"/>
                <a:gd name="connsiteY210" fmla="*/ 5942603 h 8346397"/>
                <a:gd name="connsiteX211" fmla="*/ 3044277 w 4224302"/>
                <a:gd name="connsiteY211" fmla="*/ 5994990 h 8346397"/>
                <a:gd name="connsiteX212" fmla="*/ 3049040 w 4224302"/>
                <a:gd name="connsiteY212" fmla="*/ 6099765 h 8346397"/>
                <a:gd name="connsiteX213" fmla="*/ 3028402 w 4224302"/>
                <a:gd name="connsiteY213" fmla="*/ 6195807 h 8346397"/>
                <a:gd name="connsiteX214" fmla="*/ 2956170 w 4224302"/>
                <a:gd name="connsiteY214" fmla="*/ 6259310 h 8346397"/>
                <a:gd name="connsiteX215" fmla="*/ 2920452 w 4224302"/>
                <a:gd name="connsiteY215" fmla="*/ 6240259 h 8346397"/>
                <a:gd name="connsiteX216" fmla="*/ 2849015 w 4224302"/>
                <a:gd name="connsiteY216" fmla="*/ 6252165 h 8346397"/>
                <a:gd name="connsiteX217" fmla="*/ 2713283 w 4224302"/>
                <a:gd name="connsiteY217" fmla="*/ 6364084 h 8346397"/>
                <a:gd name="connsiteX218" fmla="*/ 2606127 w 4224302"/>
                <a:gd name="connsiteY218" fmla="*/ 6349797 h 8346397"/>
                <a:gd name="connsiteX219" fmla="*/ 2575171 w 4224302"/>
                <a:gd name="connsiteY219" fmla="*/ 6378372 h 8346397"/>
                <a:gd name="connsiteX220" fmla="*/ 2508495 w 4224302"/>
                <a:gd name="connsiteY220" fmla="*/ 6423614 h 8346397"/>
                <a:gd name="connsiteX221" fmla="*/ 2391815 w 4224302"/>
                <a:gd name="connsiteY221" fmla="*/ 6411709 h 8346397"/>
                <a:gd name="connsiteX222" fmla="*/ 2368002 w 4224302"/>
                <a:gd name="connsiteY222" fmla="*/ 6528390 h 8346397"/>
                <a:gd name="connsiteX223" fmla="*/ 2363240 w 4224302"/>
                <a:gd name="connsiteY223" fmla="*/ 6564109 h 8346397"/>
                <a:gd name="connsiteX224" fmla="*/ 2339428 w 4224302"/>
                <a:gd name="connsiteY224" fmla="*/ 6583159 h 8346397"/>
                <a:gd name="connsiteX225" fmla="*/ 2141783 w 4224302"/>
                <a:gd name="connsiteY225" fmla="*/ 6535534 h 8346397"/>
                <a:gd name="connsiteX226" fmla="*/ 2103683 w 4224302"/>
                <a:gd name="connsiteY226" fmla="*/ 6587922 h 8346397"/>
                <a:gd name="connsiteX227" fmla="*/ 2072727 w 4224302"/>
                <a:gd name="connsiteY227" fmla="*/ 6683172 h 8346397"/>
                <a:gd name="connsiteX228" fmla="*/ 2039389 w 4224302"/>
                <a:gd name="connsiteY228" fmla="*/ 6747465 h 8346397"/>
                <a:gd name="connsiteX229" fmla="*/ 2051296 w 4224302"/>
                <a:gd name="connsiteY229" fmla="*/ 6809378 h 8346397"/>
                <a:gd name="connsiteX230" fmla="*/ 2184646 w 4224302"/>
                <a:gd name="connsiteY230" fmla="*/ 6921297 h 8346397"/>
                <a:gd name="connsiteX231" fmla="*/ 2253702 w 4224302"/>
                <a:gd name="connsiteY231" fmla="*/ 6954634 h 8346397"/>
                <a:gd name="connsiteX232" fmla="*/ 2237033 w 4224302"/>
                <a:gd name="connsiteY232" fmla="*/ 6978447 h 8346397"/>
                <a:gd name="connsiteX233" fmla="*/ 2201315 w 4224302"/>
                <a:gd name="connsiteY233" fmla="*/ 6997497 h 8346397"/>
                <a:gd name="connsiteX234" fmla="*/ 2234652 w 4224302"/>
                <a:gd name="connsiteY234" fmla="*/ 7073697 h 8346397"/>
                <a:gd name="connsiteX235" fmla="*/ 2203696 w 4224302"/>
                <a:gd name="connsiteY235" fmla="*/ 7095128 h 8346397"/>
                <a:gd name="connsiteX236" fmla="*/ 2098921 w 4224302"/>
                <a:gd name="connsiteY236" fmla="*/ 7033215 h 8346397"/>
                <a:gd name="connsiteX237" fmla="*/ 2056058 w 4224302"/>
                <a:gd name="connsiteY237" fmla="*/ 7059409 h 8346397"/>
                <a:gd name="connsiteX238" fmla="*/ 1996527 w 4224302"/>
                <a:gd name="connsiteY238" fmla="*/ 6957015 h 8346397"/>
                <a:gd name="connsiteX239" fmla="*/ 1879846 w 4224302"/>
                <a:gd name="connsiteY239" fmla="*/ 6983209 h 8346397"/>
                <a:gd name="connsiteX240" fmla="*/ 1815552 w 4224302"/>
                <a:gd name="connsiteY240" fmla="*/ 6987972 h 8346397"/>
                <a:gd name="connsiteX241" fmla="*/ 1765546 w 4224302"/>
                <a:gd name="connsiteY241" fmla="*/ 6983210 h 8346397"/>
                <a:gd name="connsiteX242" fmla="*/ 1708396 w 4224302"/>
                <a:gd name="connsiteY242" fmla="*/ 7028453 h 8346397"/>
                <a:gd name="connsiteX243" fmla="*/ 1529802 w 4224302"/>
                <a:gd name="connsiteY243" fmla="*/ 6987972 h 8346397"/>
                <a:gd name="connsiteX244" fmla="*/ 1553614 w 4224302"/>
                <a:gd name="connsiteY244" fmla="*/ 7114178 h 8346397"/>
                <a:gd name="connsiteX245" fmla="*/ 1477415 w 4224302"/>
                <a:gd name="connsiteY245" fmla="*/ 7159422 h 8346397"/>
                <a:gd name="connsiteX246" fmla="*/ 1415502 w 4224302"/>
                <a:gd name="connsiteY246" fmla="*/ 7226096 h 8346397"/>
                <a:gd name="connsiteX247" fmla="*/ 1265483 w 4224302"/>
                <a:gd name="connsiteY247" fmla="*/ 7218953 h 8346397"/>
                <a:gd name="connsiteX248" fmla="*/ 1213096 w 4224302"/>
                <a:gd name="connsiteY248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106315 w 4224302"/>
                <a:gd name="connsiteY12" fmla="*/ 5347288 h 8346397"/>
                <a:gd name="connsiteX13" fmla="*/ 4065833 w 4224302"/>
                <a:gd name="connsiteY13" fmla="*/ 5292520 h 8346397"/>
                <a:gd name="connsiteX14" fmla="*/ 3990428 w 4224302"/>
                <a:gd name="connsiteY14" fmla="*/ 5034550 h 8346397"/>
                <a:gd name="connsiteX15" fmla="*/ 3922959 w 4224302"/>
                <a:gd name="connsiteY15" fmla="*/ 4816270 h 8346397"/>
                <a:gd name="connsiteX16" fmla="*/ 3887241 w 4224302"/>
                <a:gd name="connsiteY16" fmla="*/ 4682920 h 8346397"/>
                <a:gd name="connsiteX17" fmla="*/ 3851522 w 4224302"/>
                <a:gd name="connsiteY17" fmla="*/ 4642438 h 8346397"/>
                <a:gd name="connsiteX18" fmla="*/ 3887241 w 4224302"/>
                <a:gd name="connsiteY18" fmla="*/ 4578145 h 8346397"/>
                <a:gd name="connsiteX19" fmla="*/ 3839615 w 4224302"/>
                <a:gd name="connsiteY19" fmla="*/ 4499563 h 8346397"/>
                <a:gd name="connsiteX20" fmla="*/ 3780084 w 4224302"/>
                <a:gd name="connsiteY20" fmla="*/ 4492420 h 8346397"/>
                <a:gd name="connsiteX21" fmla="*/ 3732459 w 4224302"/>
                <a:gd name="connsiteY21" fmla="*/ 4449557 h 8346397"/>
                <a:gd name="connsiteX22" fmla="*/ 3687216 w 4224302"/>
                <a:gd name="connsiteY22" fmla="*/ 4466226 h 8346397"/>
                <a:gd name="connsiteX23" fmla="*/ 3668166 w 4224302"/>
                <a:gd name="connsiteY23" fmla="*/ 4368595 h 8346397"/>
                <a:gd name="connsiteX24" fmla="*/ 3501478 w 4224302"/>
                <a:gd name="connsiteY24" fmla="*/ 4166188 h 8346397"/>
                <a:gd name="connsiteX25" fmla="*/ 3496716 w 4224302"/>
                <a:gd name="connsiteY25" fmla="*/ 4139995 h 8346397"/>
                <a:gd name="connsiteX26" fmla="*/ 3494334 w 4224302"/>
                <a:gd name="connsiteY26" fmla="*/ 4113801 h 8346397"/>
                <a:gd name="connsiteX27" fmla="*/ 3544341 w 4224302"/>
                <a:gd name="connsiteY27" fmla="*/ 4101895 h 8346397"/>
                <a:gd name="connsiteX28" fmla="*/ 3553866 w 4224302"/>
                <a:gd name="connsiteY28" fmla="*/ 4075701 h 8346397"/>
                <a:gd name="connsiteX29" fmla="*/ 3515766 w 4224302"/>
                <a:gd name="connsiteY29" fmla="*/ 4056651 h 8346397"/>
                <a:gd name="connsiteX30" fmla="*/ 3465759 w 4224302"/>
                <a:gd name="connsiteY30" fmla="*/ 4049507 h 8346397"/>
                <a:gd name="connsiteX31" fmla="*/ 3432422 w 4224302"/>
                <a:gd name="connsiteY31" fmla="*/ 4109038 h 8346397"/>
                <a:gd name="connsiteX32" fmla="*/ 3413372 w 4224302"/>
                <a:gd name="connsiteY32" fmla="*/ 4082845 h 8346397"/>
                <a:gd name="connsiteX33" fmla="*/ 3415752 w 4224302"/>
                <a:gd name="connsiteY33" fmla="*/ 4042363 h 8346397"/>
                <a:gd name="connsiteX34" fmla="*/ 3349078 w 4224302"/>
                <a:gd name="connsiteY34" fmla="*/ 4018551 h 8346397"/>
                <a:gd name="connsiteX35" fmla="*/ 3382416 w 4224302"/>
                <a:gd name="connsiteY35" fmla="*/ 3985213 h 8346397"/>
                <a:gd name="connsiteX36" fmla="*/ 3346697 w 4224302"/>
                <a:gd name="connsiteY36" fmla="*/ 3961401 h 8346397"/>
                <a:gd name="connsiteX37" fmla="*/ 3291928 w 4224302"/>
                <a:gd name="connsiteY37" fmla="*/ 3959020 h 8346397"/>
                <a:gd name="connsiteX38" fmla="*/ 3263352 w 4224302"/>
                <a:gd name="connsiteY38" fmla="*/ 3978070 h 8346397"/>
                <a:gd name="connsiteX39" fmla="*/ 3215727 w 4224302"/>
                <a:gd name="connsiteY39" fmla="*/ 3963782 h 8346397"/>
                <a:gd name="connsiteX40" fmla="*/ 3227633 w 4224302"/>
                <a:gd name="connsiteY40" fmla="*/ 3937588 h 8346397"/>
                <a:gd name="connsiteX41" fmla="*/ 3275259 w 4224302"/>
                <a:gd name="connsiteY41" fmla="*/ 3913776 h 8346397"/>
                <a:gd name="connsiteX42" fmla="*/ 3127621 w 4224302"/>
                <a:gd name="connsiteY42" fmla="*/ 3851863 h 8346397"/>
                <a:gd name="connsiteX43" fmla="*/ 2996652 w 4224302"/>
                <a:gd name="connsiteY43" fmla="*/ 3739945 h 8346397"/>
                <a:gd name="connsiteX44" fmla="*/ 2591839 w 4224302"/>
                <a:gd name="connsiteY44" fmla="*/ 3354183 h 8346397"/>
                <a:gd name="connsiteX45" fmla="*/ 2468015 w 4224302"/>
                <a:gd name="connsiteY45" fmla="*/ 3049382 h 8346397"/>
                <a:gd name="connsiteX46" fmla="*/ 2432296 w 4224302"/>
                <a:gd name="connsiteY46" fmla="*/ 2961276 h 8346397"/>
                <a:gd name="connsiteX47" fmla="*/ 2387052 w 4224302"/>
                <a:gd name="connsiteY47" fmla="*/ 2954132 h 8346397"/>
                <a:gd name="connsiteX48" fmla="*/ 2365621 w 4224302"/>
                <a:gd name="connsiteY48" fmla="*/ 2958895 h 8346397"/>
                <a:gd name="connsiteX49" fmla="*/ 2315615 w 4224302"/>
                <a:gd name="connsiteY49" fmla="*/ 2896982 h 8346397"/>
                <a:gd name="connsiteX50" fmla="*/ 2234652 w 4224302"/>
                <a:gd name="connsiteY50" fmla="*/ 2880313 h 8346397"/>
                <a:gd name="connsiteX51" fmla="*/ 2182265 w 4224302"/>
                <a:gd name="connsiteY51" fmla="*/ 2811257 h 8346397"/>
                <a:gd name="connsiteX52" fmla="*/ 2115590 w 4224302"/>
                <a:gd name="connsiteY52" fmla="*/ 2727913 h 8346397"/>
                <a:gd name="connsiteX53" fmla="*/ 2091777 w 4224302"/>
                <a:gd name="connsiteY53" fmla="*/ 2670763 h 8346397"/>
                <a:gd name="connsiteX54" fmla="*/ 2006845 w 4224302"/>
                <a:gd name="connsiteY54" fmla="*/ 2527095 h 8346397"/>
                <a:gd name="connsiteX55" fmla="*/ 1953665 w 4224302"/>
                <a:gd name="connsiteY55" fmla="*/ 2451688 h 8346397"/>
                <a:gd name="connsiteX56" fmla="*/ 2006052 w 4224302"/>
                <a:gd name="connsiteY56" fmla="*/ 2337388 h 8346397"/>
                <a:gd name="connsiteX57" fmla="*/ 2072727 w 4224302"/>
                <a:gd name="connsiteY57" fmla="*/ 2256426 h 8346397"/>
                <a:gd name="connsiteX58" fmla="*/ 2056058 w 4224302"/>
                <a:gd name="connsiteY58" fmla="*/ 2223088 h 8346397"/>
                <a:gd name="connsiteX59" fmla="*/ 2067965 w 4224302"/>
                <a:gd name="connsiteY59" fmla="*/ 2130220 h 8346397"/>
                <a:gd name="connsiteX60" fmla="*/ 2137021 w 4224302"/>
                <a:gd name="connsiteY60" fmla="*/ 1992107 h 8346397"/>
                <a:gd name="connsiteX61" fmla="*/ 2165596 w 4224302"/>
                <a:gd name="connsiteY61" fmla="*/ 1944482 h 8346397"/>
                <a:gd name="connsiteX62" fmla="*/ 2203696 w 4224302"/>
                <a:gd name="connsiteY62" fmla="*/ 1937338 h 8346397"/>
                <a:gd name="connsiteX63" fmla="*/ 2198933 w 4224302"/>
                <a:gd name="connsiteY63" fmla="*/ 1906382 h 8346397"/>
                <a:gd name="connsiteX64" fmla="*/ 2406102 w 4224302"/>
                <a:gd name="connsiteY64" fmla="*/ 1782557 h 8346397"/>
                <a:gd name="connsiteX65" fmla="*/ 2494208 w 4224302"/>
                <a:gd name="connsiteY65" fmla="*/ 1715882 h 8346397"/>
                <a:gd name="connsiteX66" fmla="*/ 2513258 w 4224302"/>
                <a:gd name="connsiteY66" fmla="*/ 1630157 h 8346397"/>
                <a:gd name="connsiteX67" fmla="*/ 2522784 w 4224302"/>
                <a:gd name="connsiteY67" fmla="*/ 1584913 h 8346397"/>
                <a:gd name="connsiteX68" fmla="*/ 2577552 w 4224302"/>
                <a:gd name="connsiteY68" fmla="*/ 1527763 h 8346397"/>
                <a:gd name="connsiteX69" fmla="*/ 2606127 w 4224302"/>
                <a:gd name="connsiteY69" fmla="*/ 1499188 h 8346397"/>
                <a:gd name="connsiteX70" fmla="*/ 2634702 w 4224302"/>
                <a:gd name="connsiteY70" fmla="*/ 1492045 h 8346397"/>
                <a:gd name="connsiteX71" fmla="*/ 2672802 w 4224302"/>
                <a:gd name="connsiteY71" fmla="*/ 1368220 h 8346397"/>
                <a:gd name="connsiteX72" fmla="*/ 2806153 w 4224302"/>
                <a:gd name="connsiteY72" fmla="*/ 1334883 h 8346397"/>
                <a:gd name="connsiteX73" fmla="*/ 2944265 w 4224302"/>
                <a:gd name="connsiteY73" fmla="*/ 1325357 h 8346397"/>
                <a:gd name="connsiteX74" fmla="*/ 2968077 w 4224302"/>
                <a:gd name="connsiteY74" fmla="*/ 1206295 h 8346397"/>
                <a:gd name="connsiteX75" fmla="*/ 3049040 w 4224302"/>
                <a:gd name="connsiteY75" fmla="*/ 1169783 h 8346397"/>
                <a:gd name="connsiteX76" fmla="*/ 3153814 w 4224302"/>
                <a:gd name="connsiteY76" fmla="*/ 1125332 h 8346397"/>
                <a:gd name="connsiteX77" fmla="*/ 3225252 w 4224302"/>
                <a:gd name="connsiteY77" fmla="*/ 1049132 h 8346397"/>
                <a:gd name="connsiteX78" fmla="*/ 3310977 w 4224302"/>
                <a:gd name="connsiteY78" fmla="*/ 996745 h 8346397"/>
                <a:gd name="connsiteX79" fmla="*/ 3056977 w 4224302"/>
                <a:gd name="connsiteY79" fmla="*/ 982457 h 8346397"/>
                <a:gd name="connsiteX80" fmla="*/ 2958552 w 4224302"/>
                <a:gd name="connsiteY80" fmla="*/ 976107 h 8346397"/>
                <a:gd name="connsiteX81" fmla="*/ 2926802 w 4224302"/>
                <a:gd name="connsiteY81" fmla="*/ 906257 h 8346397"/>
                <a:gd name="connsiteX82" fmla="*/ 2866477 w 4224302"/>
                <a:gd name="connsiteY82" fmla="*/ 893559 h 8346397"/>
                <a:gd name="connsiteX83" fmla="*/ 2799802 w 4224302"/>
                <a:gd name="connsiteY83" fmla="*/ 874507 h 8346397"/>
                <a:gd name="connsiteX84" fmla="*/ 2761702 w 4224302"/>
                <a:gd name="connsiteY84" fmla="*/ 807832 h 8346397"/>
                <a:gd name="connsiteX85" fmla="*/ 2609302 w 4224302"/>
                <a:gd name="connsiteY85" fmla="*/ 760207 h 8346397"/>
                <a:gd name="connsiteX86" fmla="*/ 2580727 w 4224302"/>
                <a:gd name="connsiteY86" fmla="*/ 604632 h 8346397"/>
                <a:gd name="connsiteX87" fmla="*/ 2526752 w 4224302"/>
                <a:gd name="connsiteY87" fmla="*/ 531609 h 8346397"/>
                <a:gd name="connsiteX88" fmla="*/ 2596602 w 4224302"/>
                <a:gd name="connsiteY88" fmla="*/ 407782 h 8346397"/>
                <a:gd name="connsiteX89" fmla="*/ 2629939 w 4224302"/>
                <a:gd name="connsiteY89" fmla="*/ 310947 h 8346397"/>
                <a:gd name="connsiteX90" fmla="*/ 2517227 w 4224302"/>
                <a:gd name="connsiteY90" fmla="*/ 239507 h 8346397"/>
                <a:gd name="connsiteX91" fmla="*/ 2402927 w 4224302"/>
                <a:gd name="connsiteY91" fmla="*/ 271257 h 8346397"/>
                <a:gd name="connsiteX92" fmla="*/ 2275927 w 4224302"/>
                <a:gd name="connsiteY92" fmla="*/ 198232 h 8346397"/>
                <a:gd name="connsiteX93" fmla="*/ 2133052 w 4224302"/>
                <a:gd name="connsiteY93" fmla="*/ 233157 h 8346397"/>
                <a:gd name="connsiteX94" fmla="*/ 1913977 w 4224302"/>
                <a:gd name="connsiteY94" fmla="*/ 36309 h 8346397"/>
                <a:gd name="connsiteX95" fmla="*/ 1777452 w 4224302"/>
                <a:gd name="connsiteY95" fmla="*/ 13289 h 8346397"/>
                <a:gd name="connsiteX96" fmla="*/ 1703633 w 4224302"/>
                <a:gd name="connsiteY96" fmla="*/ 41864 h 8346397"/>
                <a:gd name="connsiteX97" fmla="*/ 1615527 w 4224302"/>
                <a:gd name="connsiteY97" fmla="*/ 75203 h 8346397"/>
                <a:gd name="connsiteX98" fmla="*/ 1515515 w 4224302"/>
                <a:gd name="connsiteY98" fmla="*/ 129971 h 8346397"/>
                <a:gd name="connsiteX99" fmla="*/ 1525040 w 4224302"/>
                <a:gd name="connsiteY99" fmla="*/ 194264 h 8346397"/>
                <a:gd name="connsiteX100" fmla="*/ 1505990 w 4224302"/>
                <a:gd name="connsiteY100" fmla="*/ 251415 h 8346397"/>
                <a:gd name="connsiteX101" fmla="*/ 1413121 w 4224302"/>
                <a:gd name="connsiteY101" fmla="*/ 270464 h 8346397"/>
                <a:gd name="connsiteX102" fmla="*/ 1339302 w 4224302"/>
                <a:gd name="connsiteY102" fmla="*/ 306184 h 8346397"/>
                <a:gd name="connsiteX103" fmla="*/ 1260721 w 4224302"/>
                <a:gd name="connsiteY103" fmla="*/ 346665 h 8346397"/>
                <a:gd name="connsiteX104" fmla="*/ 1191665 w 4224302"/>
                <a:gd name="connsiteY104" fmla="*/ 272847 h 8346397"/>
                <a:gd name="connsiteX105" fmla="*/ 1082127 w 4224302"/>
                <a:gd name="connsiteY105" fmla="*/ 353809 h 8346397"/>
                <a:gd name="connsiteX106" fmla="*/ 1020215 w 4224302"/>
                <a:gd name="connsiteY106" fmla="*/ 420484 h 8346397"/>
                <a:gd name="connsiteX107" fmla="*/ 858290 w 4224302"/>
                <a:gd name="connsiteY107" fmla="*/ 301422 h 8346397"/>
                <a:gd name="connsiteX108" fmla="*/ 796377 w 4224302"/>
                <a:gd name="connsiteY108" fmla="*/ 406196 h 8346397"/>
                <a:gd name="connsiteX109" fmla="*/ 755896 w 4224302"/>
                <a:gd name="connsiteY109" fmla="*/ 341903 h 8346397"/>
                <a:gd name="connsiteX110" fmla="*/ 689221 w 4224302"/>
                <a:gd name="connsiteY110" fmla="*/ 270465 h 8346397"/>
                <a:gd name="connsiteX111" fmla="*/ 667790 w 4224302"/>
                <a:gd name="connsiteY111" fmla="*/ 313328 h 8346397"/>
                <a:gd name="connsiteX112" fmla="*/ 620165 w 4224302"/>
                <a:gd name="connsiteY112" fmla="*/ 382384 h 8346397"/>
                <a:gd name="connsiteX113" fmla="*/ 589208 w 4224302"/>
                <a:gd name="connsiteY113" fmla="*/ 396672 h 8346397"/>
                <a:gd name="connsiteX114" fmla="*/ 498721 w 4224302"/>
                <a:gd name="connsiteY114" fmla="*/ 482397 h 8346397"/>
                <a:gd name="connsiteX115" fmla="*/ 396327 w 4224302"/>
                <a:gd name="connsiteY115" fmla="*/ 380003 h 8346397"/>
                <a:gd name="connsiteX116" fmla="*/ 243927 w 4224302"/>
                <a:gd name="connsiteY116" fmla="*/ 294278 h 8346397"/>
                <a:gd name="connsiteX117" fmla="*/ 174871 w 4224302"/>
                <a:gd name="connsiteY117" fmla="*/ 327615 h 8346397"/>
                <a:gd name="connsiteX118" fmla="*/ 127246 w 4224302"/>
                <a:gd name="connsiteY118" fmla="*/ 410959 h 8346397"/>
                <a:gd name="connsiteX119" fmla="*/ 43902 w 4224302"/>
                <a:gd name="connsiteY119" fmla="*/ 472872 h 8346397"/>
                <a:gd name="connsiteX120" fmla="*/ 8183 w 4224302"/>
                <a:gd name="connsiteY120" fmla="*/ 484778 h 8346397"/>
                <a:gd name="connsiteX121" fmla="*/ 198683 w 4224302"/>
                <a:gd name="connsiteY121" fmla="*/ 689565 h 8346397"/>
                <a:gd name="connsiteX122" fmla="*/ 265359 w 4224302"/>
                <a:gd name="connsiteY122" fmla="*/ 706234 h 8346397"/>
                <a:gd name="connsiteX123" fmla="*/ 298697 w 4224302"/>
                <a:gd name="connsiteY123" fmla="*/ 730047 h 8346397"/>
                <a:gd name="connsiteX124" fmla="*/ 296315 w 4224302"/>
                <a:gd name="connsiteY124" fmla="*/ 901496 h 8346397"/>
                <a:gd name="connsiteX125" fmla="*/ 362990 w 4224302"/>
                <a:gd name="connsiteY125" fmla="*/ 906259 h 8346397"/>
                <a:gd name="connsiteX126" fmla="*/ 401090 w 4224302"/>
                <a:gd name="connsiteY126" fmla="*/ 856253 h 8346397"/>
                <a:gd name="connsiteX127" fmla="*/ 482052 w 4224302"/>
                <a:gd name="connsiteY127" fmla="*/ 894353 h 8346397"/>
                <a:gd name="connsiteX128" fmla="*/ 420140 w 4224302"/>
                <a:gd name="connsiteY128" fmla="*/ 1039609 h 8346397"/>
                <a:gd name="connsiteX129" fmla="*/ 434427 w 4224302"/>
                <a:gd name="connsiteY129" fmla="*/ 1087234 h 8346397"/>
                <a:gd name="connsiteX130" fmla="*/ 379658 w 4224302"/>
                <a:gd name="connsiteY130" fmla="*/ 1139622 h 8346397"/>
                <a:gd name="connsiteX131" fmla="*/ 415377 w 4224302"/>
                <a:gd name="connsiteY131" fmla="*/ 1168196 h 8346397"/>
                <a:gd name="connsiteX132" fmla="*/ 486815 w 4224302"/>
                <a:gd name="connsiteY132" fmla="*/ 1256303 h 8346397"/>
                <a:gd name="connsiteX133" fmla="*/ 527296 w 4224302"/>
                <a:gd name="connsiteY133" fmla="*/ 1344409 h 8346397"/>
                <a:gd name="connsiteX134" fmla="*/ 636833 w 4224302"/>
                <a:gd name="connsiteY134" fmla="*/ 1396797 h 8346397"/>
                <a:gd name="connsiteX135" fmla="*/ 746371 w 4224302"/>
                <a:gd name="connsiteY135" fmla="*/ 1420609 h 8346397"/>
                <a:gd name="connsiteX136" fmla="*/ 829715 w 4224302"/>
                <a:gd name="connsiteY136" fmla="*/ 1468234 h 8346397"/>
                <a:gd name="connsiteX137" fmla="*/ 913058 w 4224302"/>
                <a:gd name="connsiteY137" fmla="*/ 1442040 h 8346397"/>
                <a:gd name="connsiteX138" fmla="*/ 994021 w 4224302"/>
                <a:gd name="connsiteY138" fmla="*/ 1368222 h 8346397"/>
                <a:gd name="connsiteX139" fmla="*/ 1103558 w 4224302"/>
                <a:gd name="connsiteY139" fmla="*/ 1351553 h 8346397"/>
                <a:gd name="connsiteX140" fmla="*/ 1170233 w 4224302"/>
                <a:gd name="connsiteY140" fmla="*/ 1356315 h 8346397"/>
                <a:gd name="connsiteX141" fmla="*/ 1329777 w 4224302"/>
                <a:gd name="connsiteY141" fmla="*/ 1465853 h 8346397"/>
                <a:gd name="connsiteX142" fmla="*/ 1389308 w 4224302"/>
                <a:gd name="connsiteY142" fmla="*/ 1494428 h 8346397"/>
                <a:gd name="connsiteX143" fmla="*/ 1260721 w 4224302"/>
                <a:gd name="connsiteY143" fmla="*/ 1596822 h 8346397"/>
                <a:gd name="connsiteX144" fmla="*/ 1263102 w 4224302"/>
                <a:gd name="connsiteY144" fmla="*/ 1661115 h 8346397"/>
                <a:gd name="connsiteX145" fmla="*/ 1425027 w 4224302"/>
                <a:gd name="connsiteY145" fmla="*/ 1613490 h 8346397"/>
                <a:gd name="connsiteX146" fmla="*/ 1386927 w 4224302"/>
                <a:gd name="connsiteY146" fmla="*/ 1677784 h 8346397"/>
                <a:gd name="connsiteX147" fmla="*/ 1405977 w 4224302"/>
                <a:gd name="connsiteY147" fmla="*/ 1751603 h 8346397"/>
                <a:gd name="connsiteX148" fmla="*/ 1517896 w 4224302"/>
                <a:gd name="connsiteY148" fmla="*/ 1787322 h 8346397"/>
                <a:gd name="connsiteX149" fmla="*/ 1591715 w 4224302"/>
                <a:gd name="connsiteY149" fmla="*/ 1803990 h 8346397"/>
                <a:gd name="connsiteX150" fmla="*/ 1501227 w 4224302"/>
                <a:gd name="connsiteY150" fmla="*/ 1934959 h 8346397"/>
                <a:gd name="connsiteX151" fmla="*/ 1494083 w 4224302"/>
                <a:gd name="connsiteY151" fmla="*/ 1984965 h 8346397"/>
                <a:gd name="connsiteX152" fmla="*/ 1422646 w 4224302"/>
                <a:gd name="connsiteY152" fmla="*/ 2020684 h 8346397"/>
                <a:gd name="connsiteX153" fmla="*/ 1391690 w 4224302"/>
                <a:gd name="connsiteY153" fmla="*/ 2082597 h 8346397"/>
                <a:gd name="connsiteX154" fmla="*/ 1260721 w 4224302"/>
                <a:gd name="connsiteY154" fmla="*/ 2056403 h 8346397"/>
                <a:gd name="connsiteX155" fmla="*/ 1139277 w 4224302"/>
                <a:gd name="connsiteY155" fmla="*/ 2056402 h 8346397"/>
                <a:gd name="connsiteX156" fmla="*/ 1072602 w 4224302"/>
                <a:gd name="connsiteY156" fmla="*/ 2084978 h 8346397"/>
                <a:gd name="connsiteX157" fmla="*/ 1065458 w 4224302"/>
                <a:gd name="connsiteY157" fmla="*/ 2184990 h 8346397"/>
                <a:gd name="connsiteX158" fmla="*/ 977352 w 4224302"/>
                <a:gd name="connsiteY158" fmla="*/ 2273097 h 8346397"/>
                <a:gd name="connsiteX159" fmla="*/ 1120227 w 4224302"/>
                <a:gd name="connsiteY159" fmla="*/ 2335009 h 8346397"/>
                <a:gd name="connsiteX160" fmla="*/ 1170234 w 4224302"/>
                <a:gd name="connsiteY160" fmla="*/ 2370727 h 8346397"/>
                <a:gd name="connsiteX161" fmla="*/ 1222621 w 4224302"/>
                <a:gd name="connsiteY161" fmla="*/ 2387397 h 8346397"/>
                <a:gd name="connsiteX162" fmla="*/ 1272627 w 4224302"/>
                <a:gd name="connsiteY162" fmla="*/ 2437403 h 8346397"/>
                <a:gd name="connsiteX163" fmla="*/ 1329777 w 4224302"/>
                <a:gd name="connsiteY163" fmla="*/ 2458834 h 8346397"/>
                <a:gd name="connsiteX164" fmla="*/ 1422646 w 4224302"/>
                <a:gd name="connsiteY164" fmla="*/ 2535034 h 8346397"/>
                <a:gd name="connsiteX165" fmla="*/ 1508371 w 4224302"/>
                <a:gd name="connsiteY165" fmla="*/ 2568373 h 8346397"/>
                <a:gd name="connsiteX166" fmla="*/ 1641721 w 4224302"/>
                <a:gd name="connsiteY166" fmla="*/ 2716009 h 8346397"/>
                <a:gd name="connsiteX167" fmla="*/ 1725065 w 4224302"/>
                <a:gd name="connsiteY167" fmla="*/ 2870790 h 8346397"/>
                <a:gd name="connsiteX168" fmla="*/ 1850477 w 4224302"/>
                <a:gd name="connsiteY168" fmla="*/ 2931907 h 8346397"/>
                <a:gd name="connsiteX169" fmla="*/ 1896514 w 4224302"/>
                <a:gd name="connsiteY169" fmla="*/ 2977947 h 8346397"/>
                <a:gd name="connsiteX170" fmla="*/ 1927471 w 4224302"/>
                <a:gd name="connsiteY170" fmla="*/ 3082722 h 8346397"/>
                <a:gd name="connsiteX171" fmla="*/ 1989383 w 4224302"/>
                <a:gd name="connsiteY171" fmla="*/ 3185115 h 8346397"/>
                <a:gd name="connsiteX172" fmla="*/ 2051296 w 4224302"/>
                <a:gd name="connsiteY172" fmla="*/ 3223215 h 8346397"/>
                <a:gd name="connsiteX173" fmla="*/ 2182265 w 4224302"/>
                <a:gd name="connsiteY173" fmla="*/ 3370853 h 8346397"/>
                <a:gd name="connsiteX174" fmla="*/ 2325139 w 4224302"/>
                <a:gd name="connsiteY174" fmla="*/ 3447053 h 8346397"/>
                <a:gd name="connsiteX175" fmla="*/ 2384671 w 4224302"/>
                <a:gd name="connsiteY175" fmla="*/ 3532778 h 8346397"/>
                <a:gd name="connsiteX176" fmla="*/ 2432296 w 4224302"/>
                <a:gd name="connsiteY176" fmla="*/ 3599453 h 8346397"/>
                <a:gd name="connsiteX177" fmla="*/ 2479921 w 4224302"/>
                <a:gd name="connsiteY177" fmla="*/ 3589929 h 8346397"/>
                <a:gd name="connsiteX178" fmla="*/ 2484683 w 4224302"/>
                <a:gd name="connsiteY178" fmla="*/ 3742328 h 8346397"/>
                <a:gd name="connsiteX179" fmla="*/ 2537071 w 4224302"/>
                <a:gd name="connsiteY179" fmla="*/ 3835197 h 8346397"/>
                <a:gd name="connsiteX180" fmla="*/ 2529927 w 4224302"/>
                <a:gd name="connsiteY180" fmla="*/ 3873297 h 8346397"/>
                <a:gd name="connsiteX181" fmla="*/ 2598983 w 4224302"/>
                <a:gd name="connsiteY181" fmla="*/ 3909015 h 8346397"/>
                <a:gd name="connsiteX182" fmla="*/ 2656133 w 4224302"/>
                <a:gd name="connsiteY182" fmla="*/ 3854247 h 8346397"/>
                <a:gd name="connsiteX183" fmla="*/ 2689471 w 4224302"/>
                <a:gd name="connsiteY183" fmla="*/ 3937590 h 8346397"/>
                <a:gd name="connsiteX184" fmla="*/ 2734715 w 4224302"/>
                <a:gd name="connsiteY184" fmla="*/ 3982834 h 8346397"/>
                <a:gd name="connsiteX185" fmla="*/ 2808533 w 4224302"/>
                <a:gd name="connsiteY185" fmla="*/ 4006647 h 8346397"/>
                <a:gd name="connsiteX186" fmla="*/ 2860921 w 4224302"/>
                <a:gd name="connsiteY186" fmla="*/ 4075703 h 8346397"/>
                <a:gd name="connsiteX187" fmla="*/ 2946646 w 4224302"/>
                <a:gd name="connsiteY187" fmla="*/ 4130472 h 8346397"/>
                <a:gd name="connsiteX188" fmla="*/ 2999033 w 4224302"/>
                <a:gd name="connsiteY188" fmla="*/ 4163809 h 8346397"/>
                <a:gd name="connsiteX189" fmla="*/ 2870446 w 4224302"/>
                <a:gd name="connsiteY189" fmla="*/ 4256678 h 8346397"/>
                <a:gd name="connsiteX190" fmla="*/ 2868064 w 4224302"/>
                <a:gd name="connsiteY190" fmla="*/ 4311446 h 8346397"/>
                <a:gd name="connsiteX191" fmla="*/ 2970458 w 4224302"/>
                <a:gd name="connsiteY191" fmla="*/ 4428128 h 8346397"/>
                <a:gd name="connsiteX192" fmla="*/ 3065708 w 4224302"/>
                <a:gd name="connsiteY192" fmla="*/ 4490040 h 8346397"/>
                <a:gd name="connsiteX193" fmla="*/ 3096665 w 4224302"/>
                <a:gd name="connsiteY193" fmla="*/ 4528140 h 8346397"/>
                <a:gd name="connsiteX194" fmla="*/ 3082377 w 4224302"/>
                <a:gd name="connsiteY194" fmla="*/ 4609103 h 8346397"/>
                <a:gd name="connsiteX195" fmla="*/ 3077615 w 4224302"/>
                <a:gd name="connsiteY195" fmla="*/ 4692447 h 8346397"/>
                <a:gd name="connsiteX196" fmla="*/ 3034752 w 4224302"/>
                <a:gd name="connsiteY196" fmla="*/ 4701972 h 8346397"/>
                <a:gd name="connsiteX197" fmla="*/ 3008558 w 4224302"/>
                <a:gd name="connsiteY197" fmla="*/ 4718640 h 8346397"/>
                <a:gd name="connsiteX198" fmla="*/ 3053802 w 4224302"/>
                <a:gd name="connsiteY198" fmla="*/ 4795632 h 8346397"/>
                <a:gd name="connsiteX199" fmla="*/ 3037133 w 4224302"/>
                <a:gd name="connsiteY199" fmla="*/ 4868659 h 8346397"/>
                <a:gd name="connsiteX200" fmla="*/ 3020465 w 4224302"/>
                <a:gd name="connsiteY200" fmla="*/ 5004390 h 8346397"/>
                <a:gd name="connsiteX201" fmla="*/ 2982365 w 4224302"/>
                <a:gd name="connsiteY201" fmla="*/ 5044872 h 8346397"/>
                <a:gd name="connsiteX202" fmla="*/ 2965696 w 4224302"/>
                <a:gd name="connsiteY202" fmla="*/ 5166315 h 8346397"/>
                <a:gd name="connsiteX203" fmla="*/ 2937121 w 4224302"/>
                <a:gd name="connsiteY203" fmla="*/ 5285378 h 8346397"/>
                <a:gd name="connsiteX204" fmla="*/ 2989508 w 4224302"/>
                <a:gd name="connsiteY204" fmla="*/ 5302047 h 8346397"/>
                <a:gd name="connsiteX205" fmla="*/ 2987127 w 4224302"/>
                <a:gd name="connsiteY205" fmla="*/ 5347290 h 8346397"/>
                <a:gd name="connsiteX206" fmla="*/ 2984746 w 4224302"/>
                <a:gd name="connsiteY206" fmla="*/ 5402059 h 8346397"/>
                <a:gd name="connsiteX207" fmla="*/ 3041896 w 4224302"/>
                <a:gd name="connsiteY207" fmla="*/ 5471115 h 8346397"/>
                <a:gd name="connsiteX208" fmla="*/ 3089521 w 4224302"/>
                <a:gd name="connsiteY208" fmla="*/ 5597322 h 8346397"/>
                <a:gd name="connsiteX209" fmla="*/ 2996652 w 4224302"/>
                <a:gd name="connsiteY209" fmla="*/ 5887834 h 8346397"/>
                <a:gd name="connsiteX210" fmla="*/ 3018083 w 4224302"/>
                <a:gd name="connsiteY210" fmla="*/ 5942603 h 8346397"/>
                <a:gd name="connsiteX211" fmla="*/ 3044277 w 4224302"/>
                <a:gd name="connsiteY211" fmla="*/ 5994990 h 8346397"/>
                <a:gd name="connsiteX212" fmla="*/ 3049040 w 4224302"/>
                <a:gd name="connsiteY212" fmla="*/ 6099765 h 8346397"/>
                <a:gd name="connsiteX213" fmla="*/ 3028402 w 4224302"/>
                <a:gd name="connsiteY213" fmla="*/ 6195807 h 8346397"/>
                <a:gd name="connsiteX214" fmla="*/ 2956170 w 4224302"/>
                <a:gd name="connsiteY214" fmla="*/ 6259310 h 8346397"/>
                <a:gd name="connsiteX215" fmla="*/ 2920452 w 4224302"/>
                <a:gd name="connsiteY215" fmla="*/ 6240259 h 8346397"/>
                <a:gd name="connsiteX216" fmla="*/ 2849015 w 4224302"/>
                <a:gd name="connsiteY216" fmla="*/ 6252165 h 8346397"/>
                <a:gd name="connsiteX217" fmla="*/ 2713283 w 4224302"/>
                <a:gd name="connsiteY217" fmla="*/ 6364084 h 8346397"/>
                <a:gd name="connsiteX218" fmla="*/ 2606127 w 4224302"/>
                <a:gd name="connsiteY218" fmla="*/ 6349797 h 8346397"/>
                <a:gd name="connsiteX219" fmla="*/ 2575171 w 4224302"/>
                <a:gd name="connsiteY219" fmla="*/ 6378372 h 8346397"/>
                <a:gd name="connsiteX220" fmla="*/ 2508495 w 4224302"/>
                <a:gd name="connsiteY220" fmla="*/ 6423614 h 8346397"/>
                <a:gd name="connsiteX221" fmla="*/ 2391815 w 4224302"/>
                <a:gd name="connsiteY221" fmla="*/ 6411709 h 8346397"/>
                <a:gd name="connsiteX222" fmla="*/ 2368002 w 4224302"/>
                <a:gd name="connsiteY222" fmla="*/ 6528390 h 8346397"/>
                <a:gd name="connsiteX223" fmla="*/ 2363240 w 4224302"/>
                <a:gd name="connsiteY223" fmla="*/ 6564109 h 8346397"/>
                <a:gd name="connsiteX224" fmla="*/ 2339428 w 4224302"/>
                <a:gd name="connsiteY224" fmla="*/ 6583159 h 8346397"/>
                <a:gd name="connsiteX225" fmla="*/ 2141783 w 4224302"/>
                <a:gd name="connsiteY225" fmla="*/ 6535534 h 8346397"/>
                <a:gd name="connsiteX226" fmla="*/ 2103683 w 4224302"/>
                <a:gd name="connsiteY226" fmla="*/ 6587922 h 8346397"/>
                <a:gd name="connsiteX227" fmla="*/ 2072727 w 4224302"/>
                <a:gd name="connsiteY227" fmla="*/ 6683172 h 8346397"/>
                <a:gd name="connsiteX228" fmla="*/ 2039389 w 4224302"/>
                <a:gd name="connsiteY228" fmla="*/ 6747465 h 8346397"/>
                <a:gd name="connsiteX229" fmla="*/ 2051296 w 4224302"/>
                <a:gd name="connsiteY229" fmla="*/ 6809378 h 8346397"/>
                <a:gd name="connsiteX230" fmla="*/ 2184646 w 4224302"/>
                <a:gd name="connsiteY230" fmla="*/ 6921297 h 8346397"/>
                <a:gd name="connsiteX231" fmla="*/ 2253702 w 4224302"/>
                <a:gd name="connsiteY231" fmla="*/ 6954634 h 8346397"/>
                <a:gd name="connsiteX232" fmla="*/ 2237033 w 4224302"/>
                <a:gd name="connsiteY232" fmla="*/ 6978447 h 8346397"/>
                <a:gd name="connsiteX233" fmla="*/ 2201315 w 4224302"/>
                <a:gd name="connsiteY233" fmla="*/ 6997497 h 8346397"/>
                <a:gd name="connsiteX234" fmla="*/ 2234652 w 4224302"/>
                <a:gd name="connsiteY234" fmla="*/ 7073697 h 8346397"/>
                <a:gd name="connsiteX235" fmla="*/ 2203696 w 4224302"/>
                <a:gd name="connsiteY235" fmla="*/ 7095128 h 8346397"/>
                <a:gd name="connsiteX236" fmla="*/ 2098921 w 4224302"/>
                <a:gd name="connsiteY236" fmla="*/ 7033215 h 8346397"/>
                <a:gd name="connsiteX237" fmla="*/ 2056058 w 4224302"/>
                <a:gd name="connsiteY237" fmla="*/ 7059409 h 8346397"/>
                <a:gd name="connsiteX238" fmla="*/ 1996527 w 4224302"/>
                <a:gd name="connsiteY238" fmla="*/ 6957015 h 8346397"/>
                <a:gd name="connsiteX239" fmla="*/ 1879846 w 4224302"/>
                <a:gd name="connsiteY239" fmla="*/ 6983209 h 8346397"/>
                <a:gd name="connsiteX240" fmla="*/ 1815552 w 4224302"/>
                <a:gd name="connsiteY240" fmla="*/ 6987972 h 8346397"/>
                <a:gd name="connsiteX241" fmla="*/ 1765546 w 4224302"/>
                <a:gd name="connsiteY241" fmla="*/ 6983210 h 8346397"/>
                <a:gd name="connsiteX242" fmla="*/ 1708396 w 4224302"/>
                <a:gd name="connsiteY242" fmla="*/ 7028453 h 8346397"/>
                <a:gd name="connsiteX243" fmla="*/ 1529802 w 4224302"/>
                <a:gd name="connsiteY243" fmla="*/ 6987972 h 8346397"/>
                <a:gd name="connsiteX244" fmla="*/ 1553614 w 4224302"/>
                <a:gd name="connsiteY244" fmla="*/ 7114178 h 8346397"/>
                <a:gd name="connsiteX245" fmla="*/ 1477415 w 4224302"/>
                <a:gd name="connsiteY245" fmla="*/ 7159422 h 8346397"/>
                <a:gd name="connsiteX246" fmla="*/ 1415502 w 4224302"/>
                <a:gd name="connsiteY246" fmla="*/ 7226096 h 8346397"/>
                <a:gd name="connsiteX247" fmla="*/ 1265483 w 4224302"/>
                <a:gd name="connsiteY247" fmla="*/ 7218953 h 8346397"/>
                <a:gd name="connsiteX248" fmla="*/ 1213096 w 4224302"/>
                <a:gd name="connsiteY248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106315 w 4224302"/>
                <a:gd name="connsiteY12" fmla="*/ 5347288 h 8346397"/>
                <a:gd name="connsiteX13" fmla="*/ 4065833 w 4224302"/>
                <a:gd name="connsiteY13" fmla="*/ 5292520 h 8346397"/>
                <a:gd name="connsiteX14" fmla="*/ 4058690 w 4224302"/>
                <a:gd name="connsiteY14" fmla="*/ 5173457 h 8346397"/>
                <a:gd name="connsiteX15" fmla="*/ 3990428 w 4224302"/>
                <a:gd name="connsiteY15" fmla="*/ 5034550 h 8346397"/>
                <a:gd name="connsiteX16" fmla="*/ 3922959 w 4224302"/>
                <a:gd name="connsiteY16" fmla="*/ 4816270 h 8346397"/>
                <a:gd name="connsiteX17" fmla="*/ 3887241 w 4224302"/>
                <a:gd name="connsiteY17" fmla="*/ 4682920 h 8346397"/>
                <a:gd name="connsiteX18" fmla="*/ 3851522 w 4224302"/>
                <a:gd name="connsiteY18" fmla="*/ 4642438 h 8346397"/>
                <a:gd name="connsiteX19" fmla="*/ 3887241 w 4224302"/>
                <a:gd name="connsiteY19" fmla="*/ 4578145 h 8346397"/>
                <a:gd name="connsiteX20" fmla="*/ 3839615 w 4224302"/>
                <a:gd name="connsiteY20" fmla="*/ 4499563 h 8346397"/>
                <a:gd name="connsiteX21" fmla="*/ 3780084 w 4224302"/>
                <a:gd name="connsiteY21" fmla="*/ 4492420 h 8346397"/>
                <a:gd name="connsiteX22" fmla="*/ 3732459 w 4224302"/>
                <a:gd name="connsiteY22" fmla="*/ 4449557 h 8346397"/>
                <a:gd name="connsiteX23" fmla="*/ 3687216 w 4224302"/>
                <a:gd name="connsiteY23" fmla="*/ 4466226 h 8346397"/>
                <a:gd name="connsiteX24" fmla="*/ 3668166 w 4224302"/>
                <a:gd name="connsiteY24" fmla="*/ 4368595 h 8346397"/>
                <a:gd name="connsiteX25" fmla="*/ 3501478 w 4224302"/>
                <a:gd name="connsiteY25" fmla="*/ 4166188 h 8346397"/>
                <a:gd name="connsiteX26" fmla="*/ 3496716 w 4224302"/>
                <a:gd name="connsiteY26" fmla="*/ 4139995 h 8346397"/>
                <a:gd name="connsiteX27" fmla="*/ 3494334 w 4224302"/>
                <a:gd name="connsiteY27" fmla="*/ 4113801 h 8346397"/>
                <a:gd name="connsiteX28" fmla="*/ 3544341 w 4224302"/>
                <a:gd name="connsiteY28" fmla="*/ 4101895 h 8346397"/>
                <a:gd name="connsiteX29" fmla="*/ 3553866 w 4224302"/>
                <a:gd name="connsiteY29" fmla="*/ 4075701 h 8346397"/>
                <a:gd name="connsiteX30" fmla="*/ 3515766 w 4224302"/>
                <a:gd name="connsiteY30" fmla="*/ 4056651 h 8346397"/>
                <a:gd name="connsiteX31" fmla="*/ 3465759 w 4224302"/>
                <a:gd name="connsiteY31" fmla="*/ 4049507 h 8346397"/>
                <a:gd name="connsiteX32" fmla="*/ 3432422 w 4224302"/>
                <a:gd name="connsiteY32" fmla="*/ 4109038 h 8346397"/>
                <a:gd name="connsiteX33" fmla="*/ 3413372 w 4224302"/>
                <a:gd name="connsiteY33" fmla="*/ 4082845 h 8346397"/>
                <a:gd name="connsiteX34" fmla="*/ 3415752 w 4224302"/>
                <a:gd name="connsiteY34" fmla="*/ 4042363 h 8346397"/>
                <a:gd name="connsiteX35" fmla="*/ 3349078 w 4224302"/>
                <a:gd name="connsiteY35" fmla="*/ 4018551 h 8346397"/>
                <a:gd name="connsiteX36" fmla="*/ 3382416 w 4224302"/>
                <a:gd name="connsiteY36" fmla="*/ 3985213 h 8346397"/>
                <a:gd name="connsiteX37" fmla="*/ 3346697 w 4224302"/>
                <a:gd name="connsiteY37" fmla="*/ 3961401 h 8346397"/>
                <a:gd name="connsiteX38" fmla="*/ 3291928 w 4224302"/>
                <a:gd name="connsiteY38" fmla="*/ 3959020 h 8346397"/>
                <a:gd name="connsiteX39" fmla="*/ 3263352 w 4224302"/>
                <a:gd name="connsiteY39" fmla="*/ 3978070 h 8346397"/>
                <a:gd name="connsiteX40" fmla="*/ 3215727 w 4224302"/>
                <a:gd name="connsiteY40" fmla="*/ 3963782 h 8346397"/>
                <a:gd name="connsiteX41" fmla="*/ 3227633 w 4224302"/>
                <a:gd name="connsiteY41" fmla="*/ 3937588 h 8346397"/>
                <a:gd name="connsiteX42" fmla="*/ 3275259 w 4224302"/>
                <a:gd name="connsiteY42" fmla="*/ 3913776 h 8346397"/>
                <a:gd name="connsiteX43" fmla="*/ 3127621 w 4224302"/>
                <a:gd name="connsiteY43" fmla="*/ 3851863 h 8346397"/>
                <a:gd name="connsiteX44" fmla="*/ 2996652 w 4224302"/>
                <a:gd name="connsiteY44" fmla="*/ 3739945 h 8346397"/>
                <a:gd name="connsiteX45" fmla="*/ 2591839 w 4224302"/>
                <a:gd name="connsiteY45" fmla="*/ 3354183 h 8346397"/>
                <a:gd name="connsiteX46" fmla="*/ 2468015 w 4224302"/>
                <a:gd name="connsiteY46" fmla="*/ 3049382 h 8346397"/>
                <a:gd name="connsiteX47" fmla="*/ 2432296 w 4224302"/>
                <a:gd name="connsiteY47" fmla="*/ 2961276 h 8346397"/>
                <a:gd name="connsiteX48" fmla="*/ 2387052 w 4224302"/>
                <a:gd name="connsiteY48" fmla="*/ 2954132 h 8346397"/>
                <a:gd name="connsiteX49" fmla="*/ 2365621 w 4224302"/>
                <a:gd name="connsiteY49" fmla="*/ 2958895 h 8346397"/>
                <a:gd name="connsiteX50" fmla="*/ 2315615 w 4224302"/>
                <a:gd name="connsiteY50" fmla="*/ 2896982 h 8346397"/>
                <a:gd name="connsiteX51" fmla="*/ 2234652 w 4224302"/>
                <a:gd name="connsiteY51" fmla="*/ 2880313 h 8346397"/>
                <a:gd name="connsiteX52" fmla="*/ 2182265 w 4224302"/>
                <a:gd name="connsiteY52" fmla="*/ 2811257 h 8346397"/>
                <a:gd name="connsiteX53" fmla="*/ 2115590 w 4224302"/>
                <a:gd name="connsiteY53" fmla="*/ 2727913 h 8346397"/>
                <a:gd name="connsiteX54" fmla="*/ 2091777 w 4224302"/>
                <a:gd name="connsiteY54" fmla="*/ 2670763 h 8346397"/>
                <a:gd name="connsiteX55" fmla="*/ 2006845 w 4224302"/>
                <a:gd name="connsiteY55" fmla="*/ 2527095 h 8346397"/>
                <a:gd name="connsiteX56" fmla="*/ 1953665 w 4224302"/>
                <a:gd name="connsiteY56" fmla="*/ 2451688 h 8346397"/>
                <a:gd name="connsiteX57" fmla="*/ 2006052 w 4224302"/>
                <a:gd name="connsiteY57" fmla="*/ 2337388 h 8346397"/>
                <a:gd name="connsiteX58" fmla="*/ 2072727 w 4224302"/>
                <a:gd name="connsiteY58" fmla="*/ 2256426 h 8346397"/>
                <a:gd name="connsiteX59" fmla="*/ 2056058 w 4224302"/>
                <a:gd name="connsiteY59" fmla="*/ 2223088 h 8346397"/>
                <a:gd name="connsiteX60" fmla="*/ 2067965 w 4224302"/>
                <a:gd name="connsiteY60" fmla="*/ 2130220 h 8346397"/>
                <a:gd name="connsiteX61" fmla="*/ 2137021 w 4224302"/>
                <a:gd name="connsiteY61" fmla="*/ 1992107 h 8346397"/>
                <a:gd name="connsiteX62" fmla="*/ 2165596 w 4224302"/>
                <a:gd name="connsiteY62" fmla="*/ 1944482 h 8346397"/>
                <a:gd name="connsiteX63" fmla="*/ 2203696 w 4224302"/>
                <a:gd name="connsiteY63" fmla="*/ 1937338 h 8346397"/>
                <a:gd name="connsiteX64" fmla="*/ 2198933 w 4224302"/>
                <a:gd name="connsiteY64" fmla="*/ 1906382 h 8346397"/>
                <a:gd name="connsiteX65" fmla="*/ 2406102 w 4224302"/>
                <a:gd name="connsiteY65" fmla="*/ 1782557 h 8346397"/>
                <a:gd name="connsiteX66" fmla="*/ 2494208 w 4224302"/>
                <a:gd name="connsiteY66" fmla="*/ 1715882 h 8346397"/>
                <a:gd name="connsiteX67" fmla="*/ 2513258 w 4224302"/>
                <a:gd name="connsiteY67" fmla="*/ 1630157 h 8346397"/>
                <a:gd name="connsiteX68" fmla="*/ 2522784 w 4224302"/>
                <a:gd name="connsiteY68" fmla="*/ 1584913 h 8346397"/>
                <a:gd name="connsiteX69" fmla="*/ 2577552 w 4224302"/>
                <a:gd name="connsiteY69" fmla="*/ 1527763 h 8346397"/>
                <a:gd name="connsiteX70" fmla="*/ 2606127 w 4224302"/>
                <a:gd name="connsiteY70" fmla="*/ 1499188 h 8346397"/>
                <a:gd name="connsiteX71" fmla="*/ 2634702 w 4224302"/>
                <a:gd name="connsiteY71" fmla="*/ 1492045 h 8346397"/>
                <a:gd name="connsiteX72" fmla="*/ 2672802 w 4224302"/>
                <a:gd name="connsiteY72" fmla="*/ 1368220 h 8346397"/>
                <a:gd name="connsiteX73" fmla="*/ 2806153 w 4224302"/>
                <a:gd name="connsiteY73" fmla="*/ 1334883 h 8346397"/>
                <a:gd name="connsiteX74" fmla="*/ 2944265 w 4224302"/>
                <a:gd name="connsiteY74" fmla="*/ 1325357 h 8346397"/>
                <a:gd name="connsiteX75" fmla="*/ 2968077 w 4224302"/>
                <a:gd name="connsiteY75" fmla="*/ 1206295 h 8346397"/>
                <a:gd name="connsiteX76" fmla="*/ 3049040 w 4224302"/>
                <a:gd name="connsiteY76" fmla="*/ 1169783 h 8346397"/>
                <a:gd name="connsiteX77" fmla="*/ 3153814 w 4224302"/>
                <a:gd name="connsiteY77" fmla="*/ 1125332 h 8346397"/>
                <a:gd name="connsiteX78" fmla="*/ 3225252 w 4224302"/>
                <a:gd name="connsiteY78" fmla="*/ 1049132 h 8346397"/>
                <a:gd name="connsiteX79" fmla="*/ 3310977 w 4224302"/>
                <a:gd name="connsiteY79" fmla="*/ 996745 h 8346397"/>
                <a:gd name="connsiteX80" fmla="*/ 3056977 w 4224302"/>
                <a:gd name="connsiteY80" fmla="*/ 982457 h 8346397"/>
                <a:gd name="connsiteX81" fmla="*/ 2958552 w 4224302"/>
                <a:gd name="connsiteY81" fmla="*/ 976107 h 8346397"/>
                <a:gd name="connsiteX82" fmla="*/ 2926802 w 4224302"/>
                <a:gd name="connsiteY82" fmla="*/ 906257 h 8346397"/>
                <a:gd name="connsiteX83" fmla="*/ 2866477 w 4224302"/>
                <a:gd name="connsiteY83" fmla="*/ 893559 h 8346397"/>
                <a:gd name="connsiteX84" fmla="*/ 2799802 w 4224302"/>
                <a:gd name="connsiteY84" fmla="*/ 874507 h 8346397"/>
                <a:gd name="connsiteX85" fmla="*/ 2761702 w 4224302"/>
                <a:gd name="connsiteY85" fmla="*/ 807832 h 8346397"/>
                <a:gd name="connsiteX86" fmla="*/ 2609302 w 4224302"/>
                <a:gd name="connsiteY86" fmla="*/ 760207 h 8346397"/>
                <a:gd name="connsiteX87" fmla="*/ 2580727 w 4224302"/>
                <a:gd name="connsiteY87" fmla="*/ 604632 h 8346397"/>
                <a:gd name="connsiteX88" fmla="*/ 2526752 w 4224302"/>
                <a:gd name="connsiteY88" fmla="*/ 531609 h 8346397"/>
                <a:gd name="connsiteX89" fmla="*/ 2596602 w 4224302"/>
                <a:gd name="connsiteY89" fmla="*/ 407782 h 8346397"/>
                <a:gd name="connsiteX90" fmla="*/ 2629939 w 4224302"/>
                <a:gd name="connsiteY90" fmla="*/ 310947 h 8346397"/>
                <a:gd name="connsiteX91" fmla="*/ 2517227 w 4224302"/>
                <a:gd name="connsiteY91" fmla="*/ 239507 h 8346397"/>
                <a:gd name="connsiteX92" fmla="*/ 2402927 w 4224302"/>
                <a:gd name="connsiteY92" fmla="*/ 271257 h 8346397"/>
                <a:gd name="connsiteX93" fmla="*/ 2275927 w 4224302"/>
                <a:gd name="connsiteY93" fmla="*/ 198232 h 8346397"/>
                <a:gd name="connsiteX94" fmla="*/ 2133052 w 4224302"/>
                <a:gd name="connsiteY94" fmla="*/ 233157 h 8346397"/>
                <a:gd name="connsiteX95" fmla="*/ 1913977 w 4224302"/>
                <a:gd name="connsiteY95" fmla="*/ 36309 h 8346397"/>
                <a:gd name="connsiteX96" fmla="*/ 1777452 w 4224302"/>
                <a:gd name="connsiteY96" fmla="*/ 13289 h 8346397"/>
                <a:gd name="connsiteX97" fmla="*/ 1703633 w 4224302"/>
                <a:gd name="connsiteY97" fmla="*/ 41864 h 8346397"/>
                <a:gd name="connsiteX98" fmla="*/ 1615527 w 4224302"/>
                <a:gd name="connsiteY98" fmla="*/ 75203 h 8346397"/>
                <a:gd name="connsiteX99" fmla="*/ 1515515 w 4224302"/>
                <a:gd name="connsiteY99" fmla="*/ 129971 h 8346397"/>
                <a:gd name="connsiteX100" fmla="*/ 1525040 w 4224302"/>
                <a:gd name="connsiteY100" fmla="*/ 194264 h 8346397"/>
                <a:gd name="connsiteX101" fmla="*/ 1505990 w 4224302"/>
                <a:gd name="connsiteY101" fmla="*/ 251415 h 8346397"/>
                <a:gd name="connsiteX102" fmla="*/ 1413121 w 4224302"/>
                <a:gd name="connsiteY102" fmla="*/ 270464 h 8346397"/>
                <a:gd name="connsiteX103" fmla="*/ 1339302 w 4224302"/>
                <a:gd name="connsiteY103" fmla="*/ 306184 h 8346397"/>
                <a:gd name="connsiteX104" fmla="*/ 1260721 w 4224302"/>
                <a:gd name="connsiteY104" fmla="*/ 346665 h 8346397"/>
                <a:gd name="connsiteX105" fmla="*/ 1191665 w 4224302"/>
                <a:gd name="connsiteY105" fmla="*/ 272847 h 8346397"/>
                <a:gd name="connsiteX106" fmla="*/ 1082127 w 4224302"/>
                <a:gd name="connsiteY106" fmla="*/ 353809 h 8346397"/>
                <a:gd name="connsiteX107" fmla="*/ 1020215 w 4224302"/>
                <a:gd name="connsiteY107" fmla="*/ 420484 h 8346397"/>
                <a:gd name="connsiteX108" fmla="*/ 858290 w 4224302"/>
                <a:gd name="connsiteY108" fmla="*/ 301422 h 8346397"/>
                <a:gd name="connsiteX109" fmla="*/ 796377 w 4224302"/>
                <a:gd name="connsiteY109" fmla="*/ 406196 h 8346397"/>
                <a:gd name="connsiteX110" fmla="*/ 755896 w 4224302"/>
                <a:gd name="connsiteY110" fmla="*/ 341903 h 8346397"/>
                <a:gd name="connsiteX111" fmla="*/ 689221 w 4224302"/>
                <a:gd name="connsiteY111" fmla="*/ 270465 h 8346397"/>
                <a:gd name="connsiteX112" fmla="*/ 667790 w 4224302"/>
                <a:gd name="connsiteY112" fmla="*/ 313328 h 8346397"/>
                <a:gd name="connsiteX113" fmla="*/ 620165 w 4224302"/>
                <a:gd name="connsiteY113" fmla="*/ 382384 h 8346397"/>
                <a:gd name="connsiteX114" fmla="*/ 589208 w 4224302"/>
                <a:gd name="connsiteY114" fmla="*/ 396672 h 8346397"/>
                <a:gd name="connsiteX115" fmla="*/ 498721 w 4224302"/>
                <a:gd name="connsiteY115" fmla="*/ 482397 h 8346397"/>
                <a:gd name="connsiteX116" fmla="*/ 396327 w 4224302"/>
                <a:gd name="connsiteY116" fmla="*/ 380003 h 8346397"/>
                <a:gd name="connsiteX117" fmla="*/ 243927 w 4224302"/>
                <a:gd name="connsiteY117" fmla="*/ 294278 h 8346397"/>
                <a:gd name="connsiteX118" fmla="*/ 174871 w 4224302"/>
                <a:gd name="connsiteY118" fmla="*/ 327615 h 8346397"/>
                <a:gd name="connsiteX119" fmla="*/ 127246 w 4224302"/>
                <a:gd name="connsiteY119" fmla="*/ 410959 h 8346397"/>
                <a:gd name="connsiteX120" fmla="*/ 43902 w 4224302"/>
                <a:gd name="connsiteY120" fmla="*/ 472872 h 8346397"/>
                <a:gd name="connsiteX121" fmla="*/ 8183 w 4224302"/>
                <a:gd name="connsiteY121" fmla="*/ 484778 h 8346397"/>
                <a:gd name="connsiteX122" fmla="*/ 198683 w 4224302"/>
                <a:gd name="connsiteY122" fmla="*/ 689565 h 8346397"/>
                <a:gd name="connsiteX123" fmla="*/ 265359 w 4224302"/>
                <a:gd name="connsiteY123" fmla="*/ 706234 h 8346397"/>
                <a:gd name="connsiteX124" fmla="*/ 298697 w 4224302"/>
                <a:gd name="connsiteY124" fmla="*/ 730047 h 8346397"/>
                <a:gd name="connsiteX125" fmla="*/ 296315 w 4224302"/>
                <a:gd name="connsiteY125" fmla="*/ 901496 h 8346397"/>
                <a:gd name="connsiteX126" fmla="*/ 362990 w 4224302"/>
                <a:gd name="connsiteY126" fmla="*/ 906259 h 8346397"/>
                <a:gd name="connsiteX127" fmla="*/ 401090 w 4224302"/>
                <a:gd name="connsiteY127" fmla="*/ 856253 h 8346397"/>
                <a:gd name="connsiteX128" fmla="*/ 482052 w 4224302"/>
                <a:gd name="connsiteY128" fmla="*/ 894353 h 8346397"/>
                <a:gd name="connsiteX129" fmla="*/ 420140 w 4224302"/>
                <a:gd name="connsiteY129" fmla="*/ 1039609 h 8346397"/>
                <a:gd name="connsiteX130" fmla="*/ 434427 w 4224302"/>
                <a:gd name="connsiteY130" fmla="*/ 1087234 h 8346397"/>
                <a:gd name="connsiteX131" fmla="*/ 379658 w 4224302"/>
                <a:gd name="connsiteY131" fmla="*/ 1139622 h 8346397"/>
                <a:gd name="connsiteX132" fmla="*/ 415377 w 4224302"/>
                <a:gd name="connsiteY132" fmla="*/ 1168196 h 8346397"/>
                <a:gd name="connsiteX133" fmla="*/ 486815 w 4224302"/>
                <a:gd name="connsiteY133" fmla="*/ 1256303 h 8346397"/>
                <a:gd name="connsiteX134" fmla="*/ 527296 w 4224302"/>
                <a:gd name="connsiteY134" fmla="*/ 1344409 h 8346397"/>
                <a:gd name="connsiteX135" fmla="*/ 636833 w 4224302"/>
                <a:gd name="connsiteY135" fmla="*/ 1396797 h 8346397"/>
                <a:gd name="connsiteX136" fmla="*/ 746371 w 4224302"/>
                <a:gd name="connsiteY136" fmla="*/ 1420609 h 8346397"/>
                <a:gd name="connsiteX137" fmla="*/ 829715 w 4224302"/>
                <a:gd name="connsiteY137" fmla="*/ 1468234 h 8346397"/>
                <a:gd name="connsiteX138" fmla="*/ 913058 w 4224302"/>
                <a:gd name="connsiteY138" fmla="*/ 1442040 h 8346397"/>
                <a:gd name="connsiteX139" fmla="*/ 994021 w 4224302"/>
                <a:gd name="connsiteY139" fmla="*/ 1368222 h 8346397"/>
                <a:gd name="connsiteX140" fmla="*/ 1103558 w 4224302"/>
                <a:gd name="connsiteY140" fmla="*/ 1351553 h 8346397"/>
                <a:gd name="connsiteX141" fmla="*/ 1170233 w 4224302"/>
                <a:gd name="connsiteY141" fmla="*/ 1356315 h 8346397"/>
                <a:gd name="connsiteX142" fmla="*/ 1329777 w 4224302"/>
                <a:gd name="connsiteY142" fmla="*/ 1465853 h 8346397"/>
                <a:gd name="connsiteX143" fmla="*/ 1389308 w 4224302"/>
                <a:gd name="connsiteY143" fmla="*/ 1494428 h 8346397"/>
                <a:gd name="connsiteX144" fmla="*/ 1260721 w 4224302"/>
                <a:gd name="connsiteY144" fmla="*/ 1596822 h 8346397"/>
                <a:gd name="connsiteX145" fmla="*/ 1263102 w 4224302"/>
                <a:gd name="connsiteY145" fmla="*/ 1661115 h 8346397"/>
                <a:gd name="connsiteX146" fmla="*/ 1425027 w 4224302"/>
                <a:gd name="connsiteY146" fmla="*/ 1613490 h 8346397"/>
                <a:gd name="connsiteX147" fmla="*/ 1386927 w 4224302"/>
                <a:gd name="connsiteY147" fmla="*/ 1677784 h 8346397"/>
                <a:gd name="connsiteX148" fmla="*/ 1405977 w 4224302"/>
                <a:gd name="connsiteY148" fmla="*/ 1751603 h 8346397"/>
                <a:gd name="connsiteX149" fmla="*/ 1517896 w 4224302"/>
                <a:gd name="connsiteY149" fmla="*/ 1787322 h 8346397"/>
                <a:gd name="connsiteX150" fmla="*/ 1591715 w 4224302"/>
                <a:gd name="connsiteY150" fmla="*/ 1803990 h 8346397"/>
                <a:gd name="connsiteX151" fmla="*/ 1501227 w 4224302"/>
                <a:gd name="connsiteY151" fmla="*/ 1934959 h 8346397"/>
                <a:gd name="connsiteX152" fmla="*/ 1494083 w 4224302"/>
                <a:gd name="connsiteY152" fmla="*/ 1984965 h 8346397"/>
                <a:gd name="connsiteX153" fmla="*/ 1422646 w 4224302"/>
                <a:gd name="connsiteY153" fmla="*/ 2020684 h 8346397"/>
                <a:gd name="connsiteX154" fmla="*/ 1391690 w 4224302"/>
                <a:gd name="connsiteY154" fmla="*/ 2082597 h 8346397"/>
                <a:gd name="connsiteX155" fmla="*/ 1260721 w 4224302"/>
                <a:gd name="connsiteY155" fmla="*/ 2056403 h 8346397"/>
                <a:gd name="connsiteX156" fmla="*/ 1139277 w 4224302"/>
                <a:gd name="connsiteY156" fmla="*/ 2056402 h 8346397"/>
                <a:gd name="connsiteX157" fmla="*/ 1072602 w 4224302"/>
                <a:gd name="connsiteY157" fmla="*/ 2084978 h 8346397"/>
                <a:gd name="connsiteX158" fmla="*/ 1065458 w 4224302"/>
                <a:gd name="connsiteY158" fmla="*/ 2184990 h 8346397"/>
                <a:gd name="connsiteX159" fmla="*/ 977352 w 4224302"/>
                <a:gd name="connsiteY159" fmla="*/ 2273097 h 8346397"/>
                <a:gd name="connsiteX160" fmla="*/ 1120227 w 4224302"/>
                <a:gd name="connsiteY160" fmla="*/ 2335009 h 8346397"/>
                <a:gd name="connsiteX161" fmla="*/ 1170234 w 4224302"/>
                <a:gd name="connsiteY161" fmla="*/ 2370727 h 8346397"/>
                <a:gd name="connsiteX162" fmla="*/ 1222621 w 4224302"/>
                <a:gd name="connsiteY162" fmla="*/ 2387397 h 8346397"/>
                <a:gd name="connsiteX163" fmla="*/ 1272627 w 4224302"/>
                <a:gd name="connsiteY163" fmla="*/ 2437403 h 8346397"/>
                <a:gd name="connsiteX164" fmla="*/ 1329777 w 4224302"/>
                <a:gd name="connsiteY164" fmla="*/ 2458834 h 8346397"/>
                <a:gd name="connsiteX165" fmla="*/ 1422646 w 4224302"/>
                <a:gd name="connsiteY165" fmla="*/ 2535034 h 8346397"/>
                <a:gd name="connsiteX166" fmla="*/ 1508371 w 4224302"/>
                <a:gd name="connsiteY166" fmla="*/ 2568373 h 8346397"/>
                <a:gd name="connsiteX167" fmla="*/ 1641721 w 4224302"/>
                <a:gd name="connsiteY167" fmla="*/ 2716009 h 8346397"/>
                <a:gd name="connsiteX168" fmla="*/ 1725065 w 4224302"/>
                <a:gd name="connsiteY168" fmla="*/ 2870790 h 8346397"/>
                <a:gd name="connsiteX169" fmla="*/ 1850477 w 4224302"/>
                <a:gd name="connsiteY169" fmla="*/ 2931907 h 8346397"/>
                <a:gd name="connsiteX170" fmla="*/ 1896514 w 4224302"/>
                <a:gd name="connsiteY170" fmla="*/ 2977947 h 8346397"/>
                <a:gd name="connsiteX171" fmla="*/ 1927471 w 4224302"/>
                <a:gd name="connsiteY171" fmla="*/ 3082722 h 8346397"/>
                <a:gd name="connsiteX172" fmla="*/ 1989383 w 4224302"/>
                <a:gd name="connsiteY172" fmla="*/ 3185115 h 8346397"/>
                <a:gd name="connsiteX173" fmla="*/ 2051296 w 4224302"/>
                <a:gd name="connsiteY173" fmla="*/ 3223215 h 8346397"/>
                <a:gd name="connsiteX174" fmla="*/ 2182265 w 4224302"/>
                <a:gd name="connsiteY174" fmla="*/ 3370853 h 8346397"/>
                <a:gd name="connsiteX175" fmla="*/ 2325139 w 4224302"/>
                <a:gd name="connsiteY175" fmla="*/ 3447053 h 8346397"/>
                <a:gd name="connsiteX176" fmla="*/ 2384671 w 4224302"/>
                <a:gd name="connsiteY176" fmla="*/ 3532778 h 8346397"/>
                <a:gd name="connsiteX177" fmla="*/ 2432296 w 4224302"/>
                <a:gd name="connsiteY177" fmla="*/ 3599453 h 8346397"/>
                <a:gd name="connsiteX178" fmla="*/ 2479921 w 4224302"/>
                <a:gd name="connsiteY178" fmla="*/ 3589929 h 8346397"/>
                <a:gd name="connsiteX179" fmla="*/ 2484683 w 4224302"/>
                <a:gd name="connsiteY179" fmla="*/ 3742328 h 8346397"/>
                <a:gd name="connsiteX180" fmla="*/ 2537071 w 4224302"/>
                <a:gd name="connsiteY180" fmla="*/ 3835197 h 8346397"/>
                <a:gd name="connsiteX181" fmla="*/ 2529927 w 4224302"/>
                <a:gd name="connsiteY181" fmla="*/ 3873297 h 8346397"/>
                <a:gd name="connsiteX182" fmla="*/ 2598983 w 4224302"/>
                <a:gd name="connsiteY182" fmla="*/ 3909015 h 8346397"/>
                <a:gd name="connsiteX183" fmla="*/ 2656133 w 4224302"/>
                <a:gd name="connsiteY183" fmla="*/ 3854247 h 8346397"/>
                <a:gd name="connsiteX184" fmla="*/ 2689471 w 4224302"/>
                <a:gd name="connsiteY184" fmla="*/ 3937590 h 8346397"/>
                <a:gd name="connsiteX185" fmla="*/ 2734715 w 4224302"/>
                <a:gd name="connsiteY185" fmla="*/ 3982834 h 8346397"/>
                <a:gd name="connsiteX186" fmla="*/ 2808533 w 4224302"/>
                <a:gd name="connsiteY186" fmla="*/ 4006647 h 8346397"/>
                <a:gd name="connsiteX187" fmla="*/ 2860921 w 4224302"/>
                <a:gd name="connsiteY187" fmla="*/ 4075703 h 8346397"/>
                <a:gd name="connsiteX188" fmla="*/ 2946646 w 4224302"/>
                <a:gd name="connsiteY188" fmla="*/ 4130472 h 8346397"/>
                <a:gd name="connsiteX189" fmla="*/ 2999033 w 4224302"/>
                <a:gd name="connsiteY189" fmla="*/ 4163809 h 8346397"/>
                <a:gd name="connsiteX190" fmla="*/ 2870446 w 4224302"/>
                <a:gd name="connsiteY190" fmla="*/ 4256678 h 8346397"/>
                <a:gd name="connsiteX191" fmla="*/ 2868064 w 4224302"/>
                <a:gd name="connsiteY191" fmla="*/ 4311446 h 8346397"/>
                <a:gd name="connsiteX192" fmla="*/ 2970458 w 4224302"/>
                <a:gd name="connsiteY192" fmla="*/ 4428128 h 8346397"/>
                <a:gd name="connsiteX193" fmla="*/ 3065708 w 4224302"/>
                <a:gd name="connsiteY193" fmla="*/ 4490040 h 8346397"/>
                <a:gd name="connsiteX194" fmla="*/ 3096665 w 4224302"/>
                <a:gd name="connsiteY194" fmla="*/ 4528140 h 8346397"/>
                <a:gd name="connsiteX195" fmla="*/ 3082377 w 4224302"/>
                <a:gd name="connsiteY195" fmla="*/ 4609103 h 8346397"/>
                <a:gd name="connsiteX196" fmla="*/ 3077615 w 4224302"/>
                <a:gd name="connsiteY196" fmla="*/ 4692447 h 8346397"/>
                <a:gd name="connsiteX197" fmla="*/ 3034752 w 4224302"/>
                <a:gd name="connsiteY197" fmla="*/ 4701972 h 8346397"/>
                <a:gd name="connsiteX198" fmla="*/ 3008558 w 4224302"/>
                <a:gd name="connsiteY198" fmla="*/ 4718640 h 8346397"/>
                <a:gd name="connsiteX199" fmla="*/ 3053802 w 4224302"/>
                <a:gd name="connsiteY199" fmla="*/ 4795632 h 8346397"/>
                <a:gd name="connsiteX200" fmla="*/ 3037133 w 4224302"/>
                <a:gd name="connsiteY200" fmla="*/ 4868659 h 8346397"/>
                <a:gd name="connsiteX201" fmla="*/ 3020465 w 4224302"/>
                <a:gd name="connsiteY201" fmla="*/ 5004390 h 8346397"/>
                <a:gd name="connsiteX202" fmla="*/ 2982365 w 4224302"/>
                <a:gd name="connsiteY202" fmla="*/ 5044872 h 8346397"/>
                <a:gd name="connsiteX203" fmla="*/ 2965696 w 4224302"/>
                <a:gd name="connsiteY203" fmla="*/ 5166315 h 8346397"/>
                <a:gd name="connsiteX204" fmla="*/ 2937121 w 4224302"/>
                <a:gd name="connsiteY204" fmla="*/ 5285378 h 8346397"/>
                <a:gd name="connsiteX205" fmla="*/ 2989508 w 4224302"/>
                <a:gd name="connsiteY205" fmla="*/ 5302047 h 8346397"/>
                <a:gd name="connsiteX206" fmla="*/ 2987127 w 4224302"/>
                <a:gd name="connsiteY206" fmla="*/ 5347290 h 8346397"/>
                <a:gd name="connsiteX207" fmla="*/ 2984746 w 4224302"/>
                <a:gd name="connsiteY207" fmla="*/ 5402059 h 8346397"/>
                <a:gd name="connsiteX208" fmla="*/ 3041896 w 4224302"/>
                <a:gd name="connsiteY208" fmla="*/ 5471115 h 8346397"/>
                <a:gd name="connsiteX209" fmla="*/ 3089521 w 4224302"/>
                <a:gd name="connsiteY209" fmla="*/ 5597322 h 8346397"/>
                <a:gd name="connsiteX210" fmla="*/ 2996652 w 4224302"/>
                <a:gd name="connsiteY210" fmla="*/ 5887834 h 8346397"/>
                <a:gd name="connsiteX211" fmla="*/ 3018083 w 4224302"/>
                <a:gd name="connsiteY211" fmla="*/ 5942603 h 8346397"/>
                <a:gd name="connsiteX212" fmla="*/ 3044277 w 4224302"/>
                <a:gd name="connsiteY212" fmla="*/ 5994990 h 8346397"/>
                <a:gd name="connsiteX213" fmla="*/ 3049040 w 4224302"/>
                <a:gd name="connsiteY213" fmla="*/ 6099765 h 8346397"/>
                <a:gd name="connsiteX214" fmla="*/ 3028402 w 4224302"/>
                <a:gd name="connsiteY214" fmla="*/ 6195807 h 8346397"/>
                <a:gd name="connsiteX215" fmla="*/ 2956170 w 4224302"/>
                <a:gd name="connsiteY215" fmla="*/ 6259310 h 8346397"/>
                <a:gd name="connsiteX216" fmla="*/ 2920452 w 4224302"/>
                <a:gd name="connsiteY216" fmla="*/ 6240259 h 8346397"/>
                <a:gd name="connsiteX217" fmla="*/ 2849015 w 4224302"/>
                <a:gd name="connsiteY217" fmla="*/ 6252165 h 8346397"/>
                <a:gd name="connsiteX218" fmla="*/ 2713283 w 4224302"/>
                <a:gd name="connsiteY218" fmla="*/ 6364084 h 8346397"/>
                <a:gd name="connsiteX219" fmla="*/ 2606127 w 4224302"/>
                <a:gd name="connsiteY219" fmla="*/ 6349797 h 8346397"/>
                <a:gd name="connsiteX220" fmla="*/ 2575171 w 4224302"/>
                <a:gd name="connsiteY220" fmla="*/ 6378372 h 8346397"/>
                <a:gd name="connsiteX221" fmla="*/ 2508495 w 4224302"/>
                <a:gd name="connsiteY221" fmla="*/ 6423614 h 8346397"/>
                <a:gd name="connsiteX222" fmla="*/ 2391815 w 4224302"/>
                <a:gd name="connsiteY222" fmla="*/ 6411709 h 8346397"/>
                <a:gd name="connsiteX223" fmla="*/ 2368002 w 4224302"/>
                <a:gd name="connsiteY223" fmla="*/ 6528390 h 8346397"/>
                <a:gd name="connsiteX224" fmla="*/ 2363240 w 4224302"/>
                <a:gd name="connsiteY224" fmla="*/ 6564109 h 8346397"/>
                <a:gd name="connsiteX225" fmla="*/ 2339428 w 4224302"/>
                <a:gd name="connsiteY225" fmla="*/ 6583159 h 8346397"/>
                <a:gd name="connsiteX226" fmla="*/ 2141783 w 4224302"/>
                <a:gd name="connsiteY226" fmla="*/ 6535534 h 8346397"/>
                <a:gd name="connsiteX227" fmla="*/ 2103683 w 4224302"/>
                <a:gd name="connsiteY227" fmla="*/ 6587922 h 8346397"/>
                <a:gd name="connsiteX228" fmla="*/ 2072727 w 4224302"/>
                <a:gd name="connsiteY228" fmla="*/ 6683172 h 8346397"/>
                <a:gd name="connsiteX229" fmla="*/ 2039389 w 4224302"/>
                <a:gd name="connsiteY229" fmla="*/ 6747465 h 8346397"/>
                <a:gd name="connsiteX230" fmla="*/ 2051296 w 4224302"/>
                <a:gd name="connsiteY230" fmla="*/ 6809378 h 8346397"/>
                <a:gd name="connsiteX231" fmla="*/ 2184646 w 4224302"/>
                <a:gd name="connsiteY231" fmla="*/ 6921297 h 8346397"/>
                <a:gd name="connsiteX232" fmla="*/ 2253702 w 4224302"/>
                <a:gd name="connsiteY232" fmla="*/ 6954634 h 8346397"/>
                <a:gd name="connsiteX233" fmla="*/ 2237033 w 4224302"/>
                <a:gd name="connsiteY233" fmla="*/ 6978447 h 8346397"/>
                <a:gd name="connsiteX234" fmla="*/ 2201315 w 4224302"/>
                <a:gd name="connsiteY234" fmla="*/ 6997497 h 8346397"/>
                <a:gd name="connsiteX235" fmla="*/ 2234652 w 4224302"/>
                <a:gd name="connsiteY235" fmla="*/ 7073697 h 8346397"/>
                <a:gd name="connsiteX236" fmla="*/ 2203696 w 4224302"/>
                <a:gd name="connsiteY236" fmla="*/ 7095128 h 8346397"/>
                <a:gd name="connsiteX237" fmla="*/ 2098921 w 4224302"/>
                <a:gd name="connsiteY237" fmla="*/ 7033215 h 8346397"/>
                <a:gd name="connsiteX238" fmla="*/ 2056058 w 4224302"/>
                <a:gd name="connsiteY238" fmla="*/ 7059409 h 8346397"/>
                <a:gd name="connsiteX239" fmla="*/ 1996527 w 4224302"/>
                <a:gd name="connsiteY239" fmla="*/ 6957015 h 8346397"/>
                <a:gd name="connsiteX240" fmla="*/ 1879846 w 4224302"/>
                <a:gd name="connsiteY240" fmla="*/ 6983209 h 8346397"/>
                <a:gd name="connsiteX241" fmla="*/ 1815552 w 4224302"/>
                <a:gd name="connsiteY241" fmla="*/ 6987972 h 8346397"/>
                <a:gd name="connsiteX242" fmla="*/ 1765546 w 4224302"/>
                <a:gd name="connsiteY242" fmla="*/ 6983210 h 8346397"/>
                <a:gd name="connsiteX243" fmla="*/ 1708396 w 4224302"/>
                <a:gd name="connsiteY243" fmla="*/ 7028453 h 8346397"/>
                <a:gd name="connsiteX244" fmla="*/ 1529802 w 4224302"/>
                <a:gd name="connsiteY244" fmla="*/ 6987972 h 8346397"/>
                <a:gd name="connsiteX245" fmla="*/ 1553614 w 4224302"/>
                <a:gd name="connsiteY245" fmla="*/ 7114178 h 8346397"/>
                <a:gd name="connsiteX246" fmla="*/ 1477415 w 4224302"/>
                <a:gd name="connsiteY246" fmla="*/ 7159422 h 8346397"/>
                <a:gd name="connsiteX247" fmla="*/ 1415502 w 4224302"/>
                <a:gd name="connsiteY247" fmla="*/ 7226096 h 8346397"/>
                <a:gd name="connsiteX248" fmla="*/ 1265483 w 4224302"/>
                <a:gd name="connsiteY248" fmla="*/ 7218953 h 8346397"/>
                <a:gd name="connsiteX249" fmla="*/ 1213096 w 4224302"/>
                <a:gd name="connsiteY249" fmla="*/ 7328490 h 8346397"/>
                <a:gd name="connsiteX0" fmla="*/ 1244052 w 4196749"/>
                <a:gd name="connsiteY0" fmla="*/ 7386434 h 8346397"/>
                <a:gd name="connsiteX1" fmla="*/ 1561552 w 4196749"/>
                <a:gd name="connsiteY1" fmla="*/ 8332582 h 8346397"/>
                <a:gd name="connsiteX2" fmla="*/ 2679152 w 4196749"/>
                <a:gd name="connsiteY2" fmla="*/ 7418182 h 8346397"/>
                <a:gd name="connsiteX3" fmla="*/ 4076152 w 4196749"/>
                <a:gd name="connsiteY3" fmla="*/ 6491082 h 8346397"/>
                <a:gd name="connsiteX4" fmla="*/ 4106315 w 4196749"/>
                <a:gd name="connsiteY4" fmla="*/ 6211682 h 8346397"/>
                <a:gd name="connsiteX5" fmla="*/ 4194421 w 4196749"/>
                <a:gd name="connsiteY5" fmla="*/ 5909263 h 8346397"/>
                <a:gd name="connsiteX6" fmla="*/ 4113459 w 4196749"/>
                <a:gd name="connsiteY6" fmla="*/ 5783057 h 8346397"/>
                <a:gd name="connsiteX7" fmla="*/ 4108696 w 4196749"/>
                <a:gd name="connsiteY7" fmla="*/ 5678282 h 8346397"/>
                <a:gd name="connsiteX8" fmla="*/ 4070597 w 4196749"/>
                <a:gd name="connsiteY8" fmla="*/ 5587795 h 8346397"/>
                <a:gd name="connsiteX9" fmla="*/ 4111077 w 4196749"/>
                <a:gd name="connsiteY9" fmla="*/ 5583032 h 8346397"/>
                <a:gd name="connsiteX10" fmla="*/ 4061071 w 4196749"/>
                <a:gd name="connsiteY10" fmla="*/ 5478257 h 8346397"/>
                <a:gd name="connsiteX11" fmla="*/ 4061071 w 4196749"/>
                <a:gd name="connsiteY11" fmla="*/ 5383007 h 8346397"/>
                <a:gd name="connsiteX12" fmla="*/ 4103934 w 4196749"/>
                <a:gd name="connsiteY12" fmla="*/ 5387770 h 8346397"/>
                <a:gd name="connsiteX13" fmla="*/ 4106315 w 4196749"/>
                <a:gd name="connsiteY13" fmla="*/ 5347288 h 8346397"/>
                <a:gd name="connsiteX14" fmla="*/ 4065833 w 4196749"/>
                <a:gd name="connsiteY14" fmla="*/ 5292520 h 8346397"/>
                <a:gd name="connsiteX15" fmla="*/ 4058690 w 4196749"/>
                <a:gd name="connsiteY15" fmla="*/ 5173457 h 8346397"/>
                <a:gd name="connsiteX16" fmla="*/ 3990428 w 4196749"/>
                <a:gd name="connsiteY16" fmla="*/ 5034550 h 8346397"/>
                <a:gd name="connsiteX17" fmla="*/ 3922959 w 4196749"/>
                <a:gd name="connsiteY17" fmla="*/ 4816270 h 8346397"/>
                <a:gd name="connsiteX18" fmla="*/ 3887241 w 4196749"/>
                <a:gd name="connsiteY18" fmla="*/ 4682920 h 8346397"/>
                <a:gd name="connsiteX19" fmla="*/ 3851522 w 4196749"/>
                <a:gd name="connsiteY19" fmla="*/ 4642438 h 8346397"/>
                <a:gd name="connsiteX20" fmla="*/ 3887241 w 4196749"/>
                <a:gd name="connsiteY20" fmla="*/ 4578145 h 8346397"/>
                <a:gd name="connsiteX21" fmla="*/ 3839615 w 4196749"/>
                <a:gd name="connsiteY21" fmla="*/ 4499563 h 8346397"/>
                <a:gd name="connsiteX22" fmla="*/ 3780084 w 4196749"/>
                <a:gd name="connsiteY22" fmla="*/ 4492420 h 8346397"/>
                <a:gd name="connsiteX23" fmla="*/ 3732459 w 4196749"/>
                <a:gd name="connsiteY23" fmla="*/ 4449557 h 8346397"/>
                <a:gd name="connsiteX24" fmla="*/ 3687216 w 4196749"/>
                <a:gd name="connsiteY24" fmla="*/ 4466226 h 8346397"/>
                <a:gd name="connsiteX25" fmla="*/ 3668166 w 4196749"/>
                <a:gd name="connsiteY25" fmla="*/ 4368595 h 8346397"/>
                <a:gd name="connsiteX26" fmla="*/ 3501478 w 4196749"/>
                <a:gd name="connsiteY26" fmla="*/ 4166188 h 8346397"/>
                <a:gd name="connsiteX27" fmla="*/ 3496716 w 4196749"/>
                <a:gd name="connsiteY27" fmla="*/ 4139995 h 8346397"/>
                <a:gd name="connsiteX28" fmla="*/ 3494334 w 4196749"/>
                <a:gd name="connsiteY28" fmla="*/ 4113801 h 8346397"/>
                <a:gd name="connsiteX29" fmla="*/ 3544341 w 4196749"/>
                <a:gd name="connsiteY29" fmla="*/ 4101895 h 8346397"/>
                <a:gd name="connsiteX30" fmla="*/ 3553866 w 4196749"/>
                <a:gd name="connsiteY30" fmla="*/ 4075701 h 8346397"/>
                <a:gd name="connsiteX31" fmla="*/ 3515766 w 4196749"/>
                <a:gd name="connsiteY31" fmla="*/ 4056651 h 8346397"/>
                <a:gd name="connsiteX32" fmla="*/ 3465759 w 4196749"/>
                <a:gd name="connsiteY32" fmla="*/ 4049507 h 8346397"/>
                <a:gd name="connsiteX33" fmla="*/ 3432422 w 4196749"/>
                <a:gd name="connsiteY33" fmla="*/ 4109038 h 8346397"/>
                <a:gd name="connsiteX34" fmla="*/ 3413372 w 4196749"/>
                <a:gd name="connsiteY34" fmla="*/ 4082845 h 8346397"/>
                <a:gd name="connsiteX35" fmla="*/ 3415752 w 4196749"/>
                <a:gd name="connsiteY35" fmla="*/ 4042363 h 8346397"/>
                <a:gd name="connsiteX36" fmla="*/ 3349078 w 4196749"/>
                <a:gd name="connsiteY36" fmla="*/ 4018551 h 8346397"/>
                <a:gd name="connsiteX37" fmla="*/ 3382416 w 4196749"/>
                <a:gd name="connsiteY37" fmla="*/ 3985213 h 8346397"/>
                <a:gd name="connsiteX38" fmla="*/ 3346697 w 4196749"/>
                <a:gd name="connsiteY38" fmla="*/ 3961401 h 8346397"/>
                <a:gd name="connsiteX39" fmla="*/ 3291928 w 4196749"/>
                <a:gd name="connsiteY39" fmla="*/ 3959020 h 8346397"/>
                <a:gd name="connsiteX40" fmla="*/ 3263352 w 4196749"/>
                <a:gd name="connsiteY40" fmla="*/ 3978070 h 8346397"/>
                <a:gd name="connsiteX41" fmla="*/ 3215727 w 4196749"/>
                <a:gd name="connsiteY41" fmla="*/ 3963782 h 8346397"/>
                <a:gd name="connsiteX42" fmla="*/ 3227633 w 4196749"/>
                <a:gd name="connsiteY42" fmla="*/ 3937588 h 8346397"/>
                <a:gd name="connsiteX43" fmla="*/ 3275259 w 4196749"/>
                <a:gd name="connsiteY43" fmla="*/ 3913776 h 8346397"/>
                <a:gd name="connsiteX44" fmla="*/ 3127621 w 4196749"/>
                <a:gd name="connsiteY44" fmla="*/ 3851863 h 8346397"/>
                <a:gd name="connsiteX45" fmla="*/ 2996652 w 4196749"/>
                <a:gd name="connsiteY45" fmla="*/ 3739945 h 8346397"/>
                <a:gd name="connsiteX46" fmla="*/ 2591839 w 4196749"/>
                <a:gd name="connsiteY46" fmla="*/ 3354183 h 8346397"/>
                <a:gd name="connsiteX47" fmla="*/ 2468015 w 4196749"/>
                <a:gd name="connsiteY47" fmla="*/ 3049382 h 8346397"/>
                <a:gd name="connsiteX48" fmla="*/ 2432296 w 4196749"/>
                <a:gd name="connsiteY48" fmla="*/ 2961276 h 8346397"/>
                <a:gd name="connsiteX49" fmla="*/ 2387052 w 4196749"/>
                <a:gd name="connsiteY49" fmla="*/ 2954132 h 8346397"/>
                <a:gd name="connsiteX50" fmla="*/ 2365621 w 4196749"/>
                <a:gd name="connsiteY50" fmla="*/ 2958895 h 8346397"/>
                <a:gd name="connsiteX51" fmla="*/ 2315615 w 4196749"/>
                <a:gd name="connsiteY51" fmla="*/ 2896982 h 8346397"/>
                <a:gd name="connsiteX52" fmla="*/ 2234652 w 4196749"/>
                <a:gd name="connsiteY52" fmla="*/ 2880313 h 8346397"/>
                <a:gd name="connsiteX53" fmla="*/ 2182265 w 4196749"/>
                <a:gd name="connsiteY53" fmla="*/ 2811257 h 8346397"/>
                <a:gd name="connsiteX54" fmla="*/ 2115590 w 4196749"/>
                <a:gd name="connsiteY54" fmla="*/ 2727913 h 8346397"/>
                <a:gd name="connsiteX55" fmla="*/ 2091777 w 4196749"/>
                <a:gd name="connsiteY55" fmla="*/ 2670763 h 8346397"/>
                <a:gd name="connsiteX56" fmla="*/ 2006845 w 4196749"/>
                <a:gd name="connsiteY56" fmla="*/ 2527095 h 8346397"/>
                <a:gd name="connsiteX57" fmla="*/ 1953665 w 4196749"/>
                <a:gd name="connsiteY57" fmla="*/ 2451688 h 8346397"/>
                <a:gd name="connsiteX58" fmla="*/ 2006052 w 4196749"/>
                <a:gd name="connsiteY58" fmla="*/ 2337388 h 8346397"/>
                <a:gd name="connsiteX59" fmla="*/ 2072727 w 4196749"/>
                <a:gd name="connsiteY59" fmla="*/ 2256426 h 8346397"/>
                <a:gd name="connsiteX60" fmla="*/ 2056058 w 4196749"/>
                <a:gd name="connsiteY60" fmla="*/ 2223088 h 8346397"/>
                <a:gd name="connsiteX61" fmla="*/ 2067965 w 4196749"/>
                <a:gd name="connsiteY61" fmla="*/ 2130220 h 8346397"/>
                <a:gd name="connsiteX62" fmla="*/ 2137021 w 4196749"/>
                <a:gd name="connsiteY62" fmla="*/ 1992107 h 8346397"/>
                <a:gd name="connsiteX63" fmla="*/ 2165596 w 4196749"/>
                <a:gd name="connsiteY63" fmla="*/ 1944482 h 8346397"/>
                <a:gd name="connsiteX64" fmla="*/ 2203696 w 4196749"/>
                <a:gd name="connsiteY64" fmla="*/ 1937338 h 8346397"/>
                <a:gd name="connsiteX65" fmla="*/ 2198933 w 4196749"/>
                <a:gd name="connsiteY65" fmla="*/ 1906382 h 8346397"/>
                <a:gd name="connsiteX66" fmla="*/ 2406102 w 4196749"/>
                <a:gd name="connsiteY66" fmla="*/ 1782557 h 8346397"/>
                <a:gd name="connsiteX67" fmla="*/ 2494208 w 4196749"/>
                <a:gd name="connsiteY67" fmla="*/ 1715882 h 8346397"/>
                <a:gd name="connsiteX68" fmla="*/ 2513258 w 4196749"/>
                <a:gd name="connsiteY68" fmla="*/ 1630157 h 8346397"/>
                <a:gd name="connsiteX69" fmla="*/ 2522784 w 4196749"/>
                <a:gd name="connsiteY69" fmla="*/ 1584913 h 8346397"/>
                <a:gd name="connsiteX70" fmla="*/ 2577552 w 4196749"/>
                <a:gd name="connsiteY70" fmla="*/ 1527763 h 8346397"/>
                <a:gd name="connsiteX71" fmla="*/ 2606127 w 4196749"/>
                <a:gd name="connsiteY71" fmla="*/ 1499188 h 8346397"/>
                <a:gd name="connsiteX72" fmla="*/ 2634702 w 4196749"/>
                <a:gd name="connsiteY72" fmla="*/ 1492045 h 8346397"/>
                <a:gd name="connsiteX73" fmla="*/ 2672802 w 4196749"/>
                <a:gd name="connsiteY73" fmla="*/ 1368220 h 8346397"/>
                <a:gd name="connsiteX74" fmla="*/ 2806153 w 4196749"/>
                <a:gd name="connsiteY74" fmla="*/ 1334883 h 8346397"/>
                <a:gd name="connsiteX75" fmla="*/ 2944265 w 4196749"/>
                <a:gd name="connsiteY75" fmla="*/ 1325357 h 8346397"/>
                <a:gd name="connsiteX76" fmla="*/ 2968077 w 4196749"/>
                <a:gd name="connsiteY76" fmla="*/ 1206295 h 8346397"/>
                <a:gd name="connsiteX77" fmla="*/ 3049040 w 4196749"/>
                <a:gd name="connsiteY77" fmla="*/ 1169783 h 8346397"/>
                <a:gd name="connsiteX78" fmla="*/ 3153814 w 4196749"/>
                <a:gd name="connsiteY78" fmla="*/ 1125332 h 8346397"/>
                <a:gd name="connsiteX79" fmla="*/ 3225252 w 4196749"/>
                <a:gd name="connsiteY79" fmla="*/ 1049132 h 8346397"/>
                <a:gd name="connsiteX80" fmla="*/ 3310977 w 4196749"/>
                <a:gd name="connsiteY80" fmla="*/ 996745 h 8346397"/>
                <a:gd name="connsiteX81" fmla="*/ 3056977 w 4196749"/>
                <a:gd name="connsiteY81" fmla="*/ 982457 h 8346397"/>
                <a:gd name="connsiteX82" fmla="*/ 2958552 w 4196749"/>
                <a:gd name="connsiteY82" fmla="*/ 976107 h 8346397"/>
                <a:gd name="connsiteX83" fmla="*/ 2926802 w 4196749"/>
                <a:gd name="connsiteY83" fmla="*/ 906257 h 8346397"/>
                <a:gd name="connsiteX84" fmla="*/ 2866477 w 4196749"/>
                <a:gd name="connsiteY84" fmla="*/ 893559 h 8346397"/>
                <a:gd name="connsiteX85" fmla="*/ 2799802 w 4196749"/>
                <a:gd name="connsiteY85" fmla="*/ 874507 h 8346397"/>
                <a:gd name="connsiteX86" fmla="*/ 2761702 w 4196749"/>
                <a:gd name="connsiteY86" fmla="*/ 807832 h 8346397"/>
                <a:gd name="connsiteX87" fmla="*/ 2609302 w 4196749"/>
                <a:gd name="connsiteY87" fmla="*/ 760207 h 8346397"/>
                <a:gd name="connsiteX88" fmla="*/ 2580727 w 4196749"/>
                <a:gd name="connsiteY88" fmla="*/ 604632 h 8346397"/>
                <a:gd name="connsiteX89" fmla="*/ 2526752 w 4196749"/>
                <a:gd name="connsiteY89" fmla="*/ 531609 h 8346397"/>
                <a:gd name="connsiteX90" fmla="*/ 2596602 w 4196749"/>
                <a:gd name="connsiteY90" fmla="*/ 407782 h 8346397"/>
                <a:gd name="connsiteX91" fmla="*/ 2629939 w 4196749"/>
                <a:gd name="connsiteY91" fmla="*/ 310947 h 8346397"/>
                <a:gd name="connsiteX92" fmla="*/ 2517227 w 4196749"/>
                <a:gd name="connsiteY92" fmla="*/ 239507 h 8346397"/>
                <a:gd name="connsiteX93" fmla="*/ 2402927 w 4196749"/>
                <a:gd name="connsiteY93" fmla="*/ 271257 h 8346397"/>
                <a:gd name="connsiteX94" fmla="*/ 2275927 w 4196749"/>
                <a:gd name="connsiteY94" fmla="*/ 198232 h 8346397"/>
                <a:gd name="connsiteX95" fmla="*/ 2133052 w 4196749"/>
                <a:gd name="connsiteY95" fmla="*/ 233157 h 8346397"/>
                <a:gd name="connsiteX96" fmla="*/ 1913977 w 4196749"/>
                <a:gd name="connsiteY96" fmla="*/ 36309 h 8346397"/>
                <a:gd name="connsiteX97" fmla="*/ 1777452 w 4196749"/>
                <a:gd name="connsiteY97" fmla="*/ 13289 h 8346397"/>
                <a:gd name="connsiteX98" fmla="*/ 1703633 w 4196749"/>
                <a:gd name="connsiteY98" fmla="*/ 41864 h 8346397"/>
                <a:gd name="connsiteX99" fmla="*/ 1615527 w 4196749"/>
                <a:gd name="connsiteY99" fmla="*/ 75203 h 8346397"/>
                <a:gd name="connsiteX100" fmla="*/ 1515515 w 4196749"/>
                <a:gd name="connsiteY100" fmla="*/ 129971 h 8346397"/>
                <a:gd name="connsiteX101" fmla="*/ 1525040 w 4196749"/>
                <a:gd name="connsiteY101" fmla="*/ 194264 h 8346397"/>
                <a:gd name="connsiteX102" fmla="*/ 1505990 w 4196749"/>
                <a:gd name="connsiteY102" fmla="*/ 251415 h 8346397"/>
                <a:gd name="connsiteX103" fmla="*/ 1413121 w 4196749"/>
                <a:gd name="connsiteY103" fmla="*/ 270464 h 8346397"/>
                <a:gd name="connsiteX104" fmla="*/ 1339302 w 4196749"/>
                <a:gd name="connsiteY104" fmla="*/ 306184 h 8346397"/>
                <a:gd name="connsiteX105" fmla="*/ 1260721 w 4196749"/>
                <a:gd name="connsiteY105" fmla="*/ 346665 h 8346397"/>
                <a:gd name="connsiteX106" fmla="*/ 1191665 w 4196749"/>
                <a:gd name="connsiteY106" fmla="*/ 272847 h 8346397"/>
                <a:gd name="connsiteX107" fmla="*/ 1082127 w 4196749"/>
                <a:gd name="connsiteY107" fmla="*/ 353809 h 8346397"/>
                <a:gd name="connsiteX108" fmla="*/ 1020215 w 4196749"/>
                <a:gd name="connsiteY108" fmla="*/ 420484 h 8346397"/>
                <a:gd name="connsiteX109" fmla="*/ 858290 w 4196749"/>
                <a:gd name="connsiteY109" fmla="*/ 301422 h 8346397"/>
                <a:gd name="connsiteX110" fmla="*/ 796377 w 4196749"/>
                <a:gd name="connsiteY110" fmla="*/ 406196 h 8346397"/>
                <a:gd name="connsiteX111" fmla="*/ 755896 w 4196749"/>
                <a:gd name="connsiteY111" fmla="*/ 341903 h 8346397"/>
                <a:gd name="connsiteX112" fmla="*/ 689221 w 4196749"/>
                <a:gd name="connsiteY112" fmla="*/ 270465 h 8346397"/>
                <a:gd name="connsiteX113" fmla="*/ 667790 w 4196749"/>
                <a:gd name="connsiteY113" fmla="*/ 313328 h 8346397"/>
                <a:gd name="connsiteX114" fmla="*/ 620165 w 4196749"/>
                <a:gd name="connsiteY114" fmla="*/ 382384 h 8346397"/>
                <a:gd name="connsiteX115" fmla="*/ 589208 w 4196749"/>
                <a:gd name="connsiteY115" fmla="*/ 396672 h 8346397"/>
                <a:gd name="connsiteX116" fmla="*/ 498721 w 4196749"/>
                <a:gd name="connsiteY116" fmla="*/ 482397 h 8346397"/>
                <a:gd name="connsiteX117" fmla="*/ 396327 w 4196749"/>
                <a:gd name="connsiteY117" fmla="*/ 380003 h 8346397"/>
                <a:gd name="connsiteX118" fmla="*/ 243927 w 4196749"/>
                <a:gd name="connsiteY118" fmla="*/ 294278 h 8346397"/>
                <a:gd name="connsiteX119" fmla="*/ 174871 w 4196749"/>
                <a:gd name="connsiteY119" fmla="*/ 327615 h 8346397"/>
                <a:gd name="connsiteX120" fmla="*/ 127246 w 4196749"/>
                <a:gd name="connsiteY120" fmla="*/ 410959 h 8346397"/>
                <a:gd name="connsiteX121" fmla="*/ 43902 w 4196749"/>
                <a:gd name="connsiteY121" fmla="*/ 472872 h 8346397"/>
                <a:gd name="connsiteX122" fmla="*/ 8183 w 4196749"/>
                <a:gd name="connsiteY122" fmla="*/ 484778 h 8346397"/>
                <a:gd name="connsiteX123" fmla="*/ 198683 w 4196749"/>
                <a:gd name="connsiteY123" fmla="*/ 689565 h 8346397"/>
                <a:gd name="connsiteX124" fmla="*/ 265359 w 4196749"/>
                <a:gd name="connsiteY124" fmla="*/ 706234 h 8346397"/>
                <a:gd name="connsiteX125" fmla="*/ 298697 w 4196749"/>
                <a:gd name="connsiteY125" fmla="*/ 730047 h 8346397"/>
                <a:gd name="connsiteX126" fmla="*/ 296315 w 4196749"/>
                <a:gd name="connsiteY126" fmla="*/ 901496 h 8346397"/>
                <a:gd name="connsiteX127" fmla="*/ 362990 w 4196749"/>
                <a:gd name="connsiteY127" fmla="*/ 906259 h 8346397"/>
                <a:gd name="connsiteX128" fmla="*/ 401090 w 4196749"/>
                <a:gd name="connsiteY128" fmla="*/ 856253 h 8346397"/>
                <a:gd name="connsiteX129" fmla="*/ 482052 w 4196749"/>
                <a:gd name="connsiteY129" fmla="*/ 894353 h 8346397"/>
                <a:gd name="connsiteX130" fmla="*/ 420140 w 4196749"/>
                <a:gd name="connsiteY130" fmla="*/ 1039609 h 8346397"/>
                <a:gd name="connsiteX131" fmla="*/ 434427 w 4196749"/>
                <a:gd name="connsiteY131" fmla="*/ 1087234 h 8346397"/>
                <a:gd name="connsiteX132" fmla="*/ 379658 w 4196749"/>
                <a:gd name="connsiteY132" fmla="*/ 1139622 h 8346397"/>
                <a:gd name="connsiteX133" fmla="*/ 415377 w 4196749"/>
                <a:gd name="connsiteY133" fmla="*/ 1168196 h 8346397"/>
                <a:gd name="connsiteX134" fmla="*/ 486815 w 4196749"/>
                <a:gd name="connsiteY134" fmla="*/ 1256303 h 8346397"/>
                <a:gd name="connsiteX135" fmla="*/ 527296 w 4196749"/>
                <a:gd name="connsiteY135" fmla="*/ 1344409 h 8346397"/>
                <a:gd name="connsiteX136" fmla="*/ 636833 w 4196749"/>
                <a:gd name="connsiteY136" fmla="*/ 1396797 h 8346397"/>
                <a:gd name="connsiteX137" fmla="*/ 746371 w 4196749"/>
                <a:gd name="connsiteY137" fmla="*/ 1420609 h 8346397"/>
                <a:gd name="connsiteX138" fmla="*/ 829715 w 4196749"/>
                <a:gd name="connsiteY138" fmla="*/ 1468234 h 8346397"/>
                <a:gd name="connsiteX139" fmla="*/ 913058 w 4196749"/>
                <a:gd name="connsiteY139" fmla="*/ 1442040 h 8346397"/>
                <a:gd name="connsiteX140" fmla="*/ 994021 w 4196749"/>
                <a:gd name="connsiteY140" fmla="*/ 1368222 h 8346397"/>
                <a:gd name="connsiteX141" fmla="*/ 1103558 w 4196749"/>
                <a:gd name="connsiteY141" fmla="*/ 1351553 h 8346397"/>
                <a:gd name="connsiteX142" fmla="*/ 1170233 w 4196749"/>
                <a:gd name="connsiteY142" fmla="*/ 1356315 h 8346397"/>
                <a:gd name="connsiteX143" fmla="*/ 1329777 w 4196749"/>
                <a:gd name="connsiteY143" fmla="*/ 1465853 h 8346397"/>
                <a:gd name="connsiteX144" fmla="*/ 1389308 w 4196749"/>
                <a:gd name="connsiteY144" fmla="*/ 1494428 h 8346397"/>
                <a:gd name="connsiteX145" fmla="*/ 1260721 w 4196749"/>
                <a:gd name="connsiteY145" fmla="*/ 1596822 h 8346397"/>
                <a:gd name="connsiteX146" fmla="*/ 1263102 w 4196749"/>
                <a:gd name="connsiteY146" fmla="*/ 1661115 h 8346397"/>
                <a:gd name="connsiteX147" fmla="*/ 1425027 w 4196749"/>
                <a:gd name="connsiteY147" fmla="*/ 1613490 h 8346397"/>
                <a:gd name="connsiteX148" fmla="*/ 1386927 w 4196749"/>
                <a:gd name="connsiteY148" fmla="*/ 1677784 h 8346397"/>
                <a:gd name="connsiteX149" fmla="*/ 1405977 w 4196749"/>
                <a:gd name="connsiteY149" fmla="*/ 1751603 h 8346397"/>
                <a:gd name="connsiteX150" fmla="*/ 1517896 w 4196749"/>
                <a:gd name="connsiteY150" fmla="*/ 1787322 h 8346397"/>
                <a:gd name="connsiteX151" fmla="*/ 1591715 w 4196749"/>
                <a:gd name="connsiteY151" fmla="*/ 1803990 h 8346397"/>
                <a:gd name="connsiteX152" fmla="*/ 1501227 w 4196749"/>
                <a:gd name="connsiteY152" fmla="*/ 1934959 h 8346397"/>
                <a:gd name="connsiteX153" fmla="*/ 1494083 w 4196749"/>
                <a:gd name="connsiteY153" fmla="*/ 1984965 h 8346397"/>
                <a:gd name="connsiteX154" fmla="*/ 1422646 w 4196749"/>
                <a:gd name="connsiteY154" fmla="*/ 2020684 h 8346397"/>
                <a:gd name="connsiteX155" fmla="*/ 1391690 w 4196749"/>
                <a:gd name="connsiteY155" fmla="*/ 2082597 h 8346397"/>
                <a:gd name="connsiteX156" fmla="*/ 1260721 w 4196749"/>
                <a:gd name="connsiteY156" fmla="*/ 2056403 h 8346397"/>
                <a:gd name="connsiteX157" fmla="*/ 1139277 w 4196749"/>
                <a:gd name="connsiteY157" fmla="*/ 2056402 h 8346397"/>
                <a:gd name="connsiteX158" fmla="*/ 1072602 w 4196749"/>
                <a:gd name="connsiteY158" fmla="*/ 2084978 h 8346397"/>
                <a:gd name="connsiteX159" fmla="*/ 1065458 w 4196749"/>
                <a:gd name="connsiteY159" fmla="*/ 2184990 h 8346397"/>
                <a:gd name="connsiteX160" fmla="*/ 977352 w 4196749"/>
                <a:gd name="connsiteY160" fmla="*/ 2273097 h 8346397"/>
                <a:gd name="connsiteX161" fmla="*/ 1120227 w 4196749"/>
                <a:gd name="connsiteY161" fmla="*/ 2335009 h 8346397"/>
                <a:gd name="connsiteX162" fmla="*/ 1170234 w 4196749"/>
                <a:gd name="connsiteY162" fmla="*/ 2370727 h 8346397"/>
                <a:gd name="connsiteX163" fmla="*/ 1222621 w 4196749"/>
                <a:gd name="connsiteY163" fmla="*/ 2387397 h 8346397"/>
                <a:gd name="connsiteX164" fmla="*/ 1272627 w 4196749"/>
                <a:gd name="connsiteY164" fmla="*/ 2437403 h 8346397"/>
                <a:gd name="connsiteX165" fmla="*/ 1329777 w 4196749"/>
                <a:gd name="connsiteY165" fmla="*/ 2458834 h 8346397"/>
                <a:gd name="connsiteX166" fmla="*/ 1422646 w 4196749"/>
                <a:gd name="connsiteY166" fmla="*/ 2535034 h 8346397"/>
                <a:gd name="connsiteX167" fmla="*/ 1508371 w 4196749"/>
                <a:gd name="connsiteY167" fmla="*/ 2568373 h 8346397"/>
                <a:gd name="connsiteX168" fmla="*/ 1641721 w 4196749"/>
                <a:gd name="connsiteY168" fmla="*/ 2716009 h 8346397"/>
                <a:gd name="connsiteX169" fmla="*/ 1725065 w 4196749"/>
                <a:gd name="connsiteY169" fmla="*/ 2870790 h 8346397"/>
                <a:gd name="connsiteX170" fmla="*/ 1850477 w 4196749"/>
                <a:gd name="connsiteY170" fmla="*/ 2931907 h 8346397"/>
                <a:gd name="connsiteX171" fmla="*/ 1896514 w 4196749"/>
                <a:gd name="connsiteY171" fmla="*/ 2977947 h 8346397"/>
                <a:gd name="connsiteX172" fmla="*/ 1927471 w 4196749"/>
                <a:gd name="connsiteY172" fmla="*/ 3082722 h 8346397"/>
                <a:gd name="connsiteX173" fmla="*/ 1989383 w 4196749"/>
                <a:gd name="connsiteY173" fmla="*/ 3185115 h 8346397"/>
                <a:gd name="connsiteX174" fmla="*/ 2051296 w 4196749"/>
                <a:gd name="connsiteY174" fmla="*/ 3223215 h 8346397"/>
                <a:gd name="connsiteX175" fmla="*/ 2182265 w 4196749"/>
                <a:gd name="connsiteY175" fmla="*/ 3370853 h 8346397"/>
                <a:gd name="connsiteX176" fmla="*/ 2325139 w 4196749"/>
                <a:gd name="connsiteY176" fmla="*/ 3447053 h 8346397"/>
                <a:gd name="connsiteX177" fmla="*/ 2384671 w 4196749"/>
                <a:gd name="connsiteY177" fmla="*/ 3532778 h 8346397"/>
                <a:gd name="connsiteX178" fmla="*/ 2432296 w 4196749"/>
                <a:gd name="connsiteY178" fmla="*/ 3599453 h 8346397"/>
                <a:gd name="connsiteX179" fmla="*/ 2479921 w 4196749"/>
                <a:gd name="connsiteY179" fmla="*/ 3589929 h 8346397"/>
                <a:gd name="connsiteX180" fmla="*/ 2484683 w 4196749"/>
                <a:gd name="connsiteY180" fmla="*/ 3742328 h 8346397"/>
                <a:gd name="connsiteX181" fmla="*/ 2537071 w 4196749"/>
                <a:gd name="connsiteY181" fmla="*/ 3835197 h 8346397"/>
                <a:gd name="connsiteX182" fmla="*/ 2529927 w 4196749"/>
                <a:gd name="connsiteY182" fmla="*/ 3873297 h 8346397"/>
                <a:gd name="connsiteX183" fmla="*/ 2598983 w 4196749"/>
                <a:gd name="connsiteY183" fmla="*/ 3909015 h 8346397"/>
                <a:gd name="connsiteX184" fmla="*/ 2656133 w 4196749"/>
                <a:gd name="connsiteY184" fmla="*/ 3854247 h 8346397"/>
                <a:gd name="connsiteX185" fmla="*/ 2689471 w 4196749"/>
                <a:gd name="connsiteY185" fmla="*/ 3937590 h 8346397"/>
                <a:gd name="connsiteX186" fmla="*/ 2734715 w 4196749"/>
                <a:gd name="connsiteY186" fmla="*/ 3982834 h 8346397"/>
                <a:gd name="connsiteX187" fmla="*/ 2808533 w 4196749"/>
                <a:gd name="connsiteY187" fmla="*/ 4006647 h 8346397"/>
                <a:gd name="connsiteX188" fmla="*/ 2860921 w 4196749"/>
                <a:gd name="connsiteY188" fmla="*/ 4075703 h 8346397"/>
                <a:gd name="connsiteX189" fmla="*/ 2946646 w 4196749"/>
                <a:gd name="connsiteY189" fmla="*/ 4130472 h 8346397"/>
                <a:gd name="connsiteX190" fmla="*/ 2999033 w 4196749"/>
                <a:gd name="connsiteY190" fmla="*/ 4163809 h 8346397"/>
                <a:gd name="connsiteX191" fmla="*/ 2870446 w 4196749"/>
                <a:gd name="connsiteY191" fmla="*/ 4256678 h 8346397"/>
                <a:gd name="connsiteX192" fmla="*/ 2868064 w 4196749"/>
                <a:gd name="connsiteY192" fmla="*/ 4311446 h 8346397"/>
                <a:gd name="connsiteX193" fmla="*/ 2970458 w 4196749"/>
                <a:gd name="connsiteY193" fmla="*/ 4428128 h 8346397"/>
                <a:gd name="connsiteX194" fmla="*/ 3065708 w 4196749"/>
                <a:gd name="connsiteY194" fmla="*/ 4490040 h 8346397"/>
                <a:gd name="connsiteX195" fmla="*/ 3096665 w 4196749"/>
                <a:gd name="connsiteY195" fmla="*/ 4528140 h 8346397"/>
                <a:gd name="connsiteX196" fmla="*/ 3082377 w 4196749"/>
                <a:gd name="connsiteY196" fmla="*/ 4609103 h 8346397"/>
                <a:gd name="connsiteX197" fmla="*/ 3077615 w 4196749"/>
                <a:gd name="connsiteY197" fmla="*/ 4692447 h 8346397"/>
                <a:gd name="connsiteX198" fmla="*/ 3034752 w 4196749"/>
                <a:gd name="connsiteY198" fmla="*/ 4701972 h 8346397"/>
                <a:gd name="connsiteX199" fmla="*/ 3008558 w 4196749"/>
                <a:gd name="connsiteY199" fmla="*/ 4718640 h 8346397"/>
                <a:gd name="connsiteX200" fmla="*/ 3053802 w 4196749"/>
                <a:gd name="connsiteY200" fmla="*/ 4795632 h 8346397"/>
                <a:gd name="connsiteX201" fmla="*/ 3037133 w 4196749"/>
                <a:gd name="connsiteY201" fmla="*/ 4868659 h 8346397"/>
                <a:gd name="connsiteX202" fmla="*/ 3020465 w 4196749"/>
                <a:gd name="connsiteY202" fmla="*/ 5004390 h 8346397"/>
                <a:gd name="connsiteX203" fmla="*/ 2982365 w 4196749"/>
                <a:gd name="connsiteY203" fmla="*/ 5044872 h 8346397"/>
                <a:gd name="connsiteX204" fmla="*/ 2965696 w 4196749"/>
                <a:gd name="connsiteY204" fmla="*/ 5166315 h 8346397"/>
                <a:gd name="connsiteX205" fmla="*/ 2937121 w 4196749"/>
                <a:gd name="connsiteY205" fmla="*/ 5285378 h 8346397"/>
                <a:gd name="connsiteX206" fmla="*/ 2989508 w 4196749"/>
                <a:gd name="connsiteY206" fmla="*/ 5302047 h 8346397"/>
                <a:gd name="connsiteX207" fmla="*/ 2987127 w 4196749"/>
                <a:gd name="connsiteY207" fmla="*/ 5347290 h 8346397"/>
                <a:gd name="connsiteX208" fmla="*/ 2984746 w 4196749"/>
                <a:gd name="connsiteY208" fmla="*/ 5402059 h 8346397"/>
                <a:gd name="connsiteX209" fmla="*/ 3041896 w 4196749"/>
                <a:gd name="connsiteY209" fmla="*/ 5471115 h 8346397"/>
                <a:gd name="connsiteX210" fmla="*/ 3089521 w 4196749"/>
                <a:gd name="connsiteY210" fmla="*/ 5597322 h 8346397"/>
                <a:gd name="connsiteX211" fmla="*/ 2996652 w 4196749"/>
                <a:gd name="connsiteY211" fmla="*/ 5887834 h 8346397"/>
                <a:gd name="connsiteX212" fmla="*/ 3018083 w 4196749"/>
                <a:gd name="connsiteY212" fmla="*/ 5942603 h 8346397"/>
                <a:gd name="connsiteX213" fmla="*/ 3044277 w 4196749"/>
                <a:gd name="connsiteY213" fmla="*/ 5994990 h 8346397"/>
                <a:gd name="connsiteX214" fmla="*/ 3049040 w 4196749"/>
                <a:gd name="connsiteY214" fmla="*/ 6099765 h 8346397"/>
                <a:gd name="connsiteX215" fmla="*/ 3028402 w 4196749"/>
                <a:gd name="connsiteY215" fmla="*/ 6195807 h 8346397"/>
                <a:gd name="connsiteX216" fmla="*/ 2956170 w 4196749"/>
                <a:gd name="connsiteY216" fmla="*/ 6259310 h 8346397"/>
                <a:gd name="connsiteX217" fmla="*/ 2920452 w 4196749"/>
                <a:gd name="connsiteY217" fmla="*/ 6240259 h 8346397"/>
                <a:gd name="connsiteX218" fmla="*/ 2849015 w 4196749"/>
                <a:gd name="connsiteY218" fmla="*/ 6252165 h 8346397"/>
                <a:gd name="connsiteX219" fmla="*/ 2713283 w 4196749"/>
                <a:gd name="connsiteY219" fmla="*/ 6364084 h 8346397"/>
                <a:gd name="connsiteX220" fmla="*/ 2606127 w 4196749"/>
                <a:gd name="connsiteY220" fmla="*/ 6349797 h 8346397"/>
                <a:gd name="connsiteX221" fmla="*/ 2575171 w 4196749"/>
                <a:gd name="connsiteY221" fmla="*/ 6378372 h 8346397"/>
                <a:gd name="connsiteX222" fmla="*/ 2508495 w 4196749"/>
                <a:gd name="connsiteY222" fmla="*/ 6423614 h 8346397"/>
                <a:gd name="connsiteX223" fmla="*/ 2391815 w 4196749"/>
                <a:gd name="connsiteY223" fmla="*/ 6411709 h 8346397"/>
                <a:gd name="connsiteX224" fmla="*/ 2368002 w 4196749"/>
                <a:gd name="connsiteY224" fmla="*/ 6528390 h 8346397"/>
                <a:gd name="connsiteX225" fmla="*/ 2363240 w 4196749"/>
                <a:gd name="connsiteY225" fmla="*/ 6564109 h 8346397"/>
                <a:gd name="connsiteX226" fmla="*/ 2339428 w 4196749"/>
                <a:gd name="connsiteY226" fmla="*/ 6583159 h 8346397"/>
                <a:gd name="connsiteX227" fmla="*/ 2141783 w 4196749"/>
                <a:gd name="connsiteY227" fmla="*/ 6535534 h 8346397"/>
                <a:gd name="connsiteX228" fmla="*/ 2103683 w 4196749"/>
                <a:gd name="connsiteY228" fmla="*/ 6587922 h 8346397"/>
                <a:gd name="connsiteX229" fmla="*/ 2072727 w 4196749"/>
                <a:gd name="connsiteY229" fmla="*/ 6683172 h 8346397"/>
                <a:gd name="connsiteX230" fmla="*/ 2039389 w 4196749"/>
                <a:gd name="connsiteY230" fmla="*/ 6747465 h 8346397"/>
                <a:gd name="connsiteX231" fmla="*/ 2051296 w 4196749"/>
                <a:gd name="connsiteY231" fmla="*/ 6809378 h 8346397"/>
                <a:gd name="connsiteX232" fmla="*/ 2184646 w 4196749"/>
                <a:gd name="connsiteY232" fmla="*/ 6921297 h 8346397"/>
                <a:gd name="connsiteX233" fmla="*/ 2253702 w 4196749"/>
                <a:gd name="connsiteY233" fmla="*/ 6954634 h 8346397"/>
                <a:gd name="connsiteX234" fmla="*/ 2237033 w 4196749"/>
                <a:gd name="connsiteY234" fmla="*/ 6978447 h 8346397"/>
                <a:gd name="connsiteX235" fmla="*/ 2201315 w 4196749"/>
                <a:gd name="connsiteY235" fmla="*/ 6997497 h 8346397"/>
                <a:gd name="connsiteX236" fmla="*/ 2234652 w 4196749"/>
                <a:gd name="connsiteY236" fmla="*/ 7073697 h 8346397"/>
                <a:gd name="connsiteX237" fmla="*/ 2203696 w 4196749"/>
                <a:gd name="connsiteY237" fmla="*/ 7095128 h 8346397"/>
                <a:gd name="connsiteX238" fmla="*/ 2098921 w 4196749"/>
                <a:gd name="connsiteY238" fmla="*/ 7033215 h 8346397"/>
                <a:gd name="connsiteX239" fmla="*/ 2056058 w 4196749"/>
                <a:gd name="connsiteY239" fmla="*/ 7059409 h 8346397"/>
                <a:gd name="connsiteX240" fmla="*/ 1996527 w 4196749"/>
                <a:gd name="connsiteY240" fmla="*/ 6957015 h 8346397"/>
                <a:gd name="connsiteX241" fmla="*/ 1879846 w 4196749"/>
                <a:gd name="connsiteY241" fmla="*/ 6983209 h 8346397"/>
                <a:gd name="connsiteX242" fmla="*/ 1815552 w 4196749"/>
                <a:gd name="connsiteY242" fmla="*/ 6987972 h 8346397"/>
                <a:gd name="connsiteX243" fmla="*/ 1765546 w 4196749"/>
                <a:gd name="connsiteY243" fmla="*/ 6983210 h 8346397"/>
                <a:gd name="connsiteX244" fmla="*/ 1708396 w 4196749"/>
                <a:gd name="connsiteY244" fmla="*/ 7028453 h 8346397"/>
                <a:gd name="connsiteX245" fmla="*/ 1529802 w 4196749"/>
                <a:gd name="connsiteY245" fmla="*/ 6987972 h 8346397"/>
                <a:gd name="connsiteX246" fmla="*/ 1553614 w 4196749"/>
                <a:gd name="connsiteY246" fmla="*/ 7114178 h 8346397"/>
                <a:gd name="connsiteX247" fmla="*/ 1477415 w 4196749"/>
                <a:gd name="connsiteY247" fmla="*/ 7159422 h 8346397"/>
                <a:gd name="connsiteX248" fmla="*/ 1415502 w 4196749"/>
                <a:gd name="connsiteY248" fmla="*/ 7226096 h 8346397"/>
                <a:gd name="connsiteX249" fmla="*/ 1265483 w 4196749"/>
                <a:gd name="connsiteY249" fmla="*/ 7218953 h 8346397"/>
                <a:gd name="connsiteX250" fmla="*/ 1213096 w 4196749"/>
                <a:gd name="connsiteY250" fmla="*/ 7328490 h 8346397"/>
                <a:gd name="connsiteX0" fmla="*/ 1244052 w 4202017"/>
                <a:gd name="connsiteY0" fmla="*/ 7386434 h 8346397"/>
                <a:gd name="connsiteX1" fmla="*/ 1561552 w 4202017"/>
                <a:gd name="connsiteY1" fmla="*/ 8332582 h 8346397"/>
                <a:gd name="connsiteX2" fmla="*/ 2679152 w 4202017"/>
                <a:gd name="connsiteY2" fmla="*/ 7418182 h 8346397"/>
                <a:gd name="connsiteX3" fmla="*/ 4076152 w 4202017"/>
                <a:gd name="connsiteY3" fmla="*/ 6491082 h 8346397"/>
                <a:gd name="connsiteX4" fmla="*/ 4106315 w 4202017"/>
                <a:gd name="connsiteY4" fmla="*/ 6211682 h 8346397"/>
                <a:gd name="connsiteX5" fmla="*/ 4192041 w 4202017"/>
                <a:gd name="connsiteY5" fmla="*/ 6080713 h 8346397"/>
                <a:gd name="connsiteX6" fmla="*/ 4194421 w 4202017"/>
                <a:gd name="connsiteY6" fmla="*/ 5909263 h 8346397"/>
                <a:gd name="connsiteX7" fmla="*/ 4113459 w 4202017"/>
                <a:gd name="connsiteY7" fmla="*/ 5783057 h 8346397"/>
                <a:gd name="connsiteX8" fmla="*/ 4108696 w 4202017"/>
                <a:gd name="connsiteY8" fmla="*/ 5678282 h 8346397"/>
                <a:gd name="connsiteX9" fmla="*/ 4070597 w 4202017"/>
                <a:gd name="connsiteY9" fmla="*/ 5587795 h 8346397"/>
                <a:gd name="connsiteX10" fmla="*/ 4111077 w 4202017"/>
                <a:gd name="connsiteY10" fmla="*/ 5583032 h 8346397"/>
                <a:gd name="connsiteX11" fmla="*/ 4061071 w 4202017"/>
                <a:gd name="connsiteY11" fmla="*/ 5478257 h 8346397"/>
                <a:gd name="connsiteX12" fmla="*/ 4061071 w 4202017"/>
                <a:gd name="connsiteY12" fmla="*/ 5383007 h 8346397"/>
                <a:gd name="connsiteX13" fmla="*/ 4103934 w 4202017"/>
                <a:gd name="connsiteY13" fmla="*/ 5387770 h 8346397"/>
                <a:gd name="connsiteX14" fmla="*/ 4106315 w 4202017"/>
                <a:gd name="connsiteY14" fmla="*/ 5347288 h 8346397"/>
                <a:gd name="connsiteX15" fmla="*/ 4065833 w 4202017"/>
                <a:gd name="connsiteY15" fmla="*/ 5292520 h 8346397"/>
                <a:gd name="connsiteX16" fmla="*/ 4058690 w 4202017"/>
                <a:gd name="connsiteY16" fmla="*/ 5173457 h 8346397"/>
                <a:gd name="connsiteX17" fmla="*/ 3990428 w 4202017"/>
                <a:gd name="connsiteY17" fmla="*/ 5034550 h 8346397"/>
                <a:gd name="connsiteX18" fmla="*/ 3922959 w 4202017"/>
                <a:gd name="connsiteY18" fmla="*/ 4816270 h 8346397"/>
                <a:gd name="connsiteX19" fmla="*/ 3887241 w 4202017"/>
                <a:gd name="connsiteY19" fmla="*/ 4682920 h 8346397"/>
                <a:gd name="connsiteX20" fmla="*/ 3851522 w 4202017"/>
                <a:gd name="connsiteY20" fmla="*/ 4642438 h 8346397"/>
                <a:gd name="connsiteX21" fmla="*/ 3887241 w 4202017"/>
                <a:gd name="connsiteY21" fmla="*/ 4578145 h 8346397"/>
                <a:gd name="connsiteX22" fmla="*/ 3839615 w 4202017"/>
                <a:gd name="connsiteY22" fmla="*/ 4499563 h 8346397"/>
                <a:gd name="connsiteX23" fmla="*/ 3780084 w 4202017"/>
                <a:gd name="connsiteY23" fmla="*/ 4492420 h 8346397"/>
                <a:gd name="connsiteX24" fmla="*/ 3732459 w 4202017"/>
                <a:gd name="connsiteY24" fmla="*/ 4449557 h 8346397"/>
                <a:gd name="connsiteX25" fmla="*/ 3687216 w 4202017"/>
                <a:gd name="connsiteY25" fmla="*/ 4466226 h 8346397"/>
                <a:gd name="connsiteX26" fmla="*/ 3668166 w 4202017"/>
                <a:gd name="connsiteY26" fmla="*/ 4368595 h 8346397"/>
                <a:gd name="connsiteX27" fmla="*/ 3501478 w 4202017"/>
                <a:gd name="connsiteY27" fmla="*/ 4166188 h 8346397"/>
                <a:gd name="connsiteX28" fmla="*/ 3496716 w 4202017"/>
                <a:gd name="connsiteY28" fmla="*/ 4139995 h 8346397"/>
                <a:gd name="connsiteX29" fmla="*/ 3494334 w 4202017"/>
                <a:gd name="connsiteY29" fmla="*/ 4113801 h 8346397"/>
                <a:gd name="connsiteX30" fmla="*/ 3544341 w 4202017"/>
                <a:gd name="connsiteY30" fmla="*/ 4101895 h 8346397"/>
                <a:gd name="connsiteX31" fmla="*/ 3553866 w 4202017"/>
                <a:gd name="connsiteY31" fmla="*/ 4075701 h 8346397"/>
                <a:gd name="connsiteX32" fmla="*/ 3515766 w 4202017"/>
                <a:gd name="connsiteY32" fmla="*/ 4056651 h 8346397"/>
                <a:gd name="connsiteX33" fmla="*/ 3465759 w 4202017"/>
                <a:gd name="connsiteY33" fmla="*/ 4049507 h 8346397"/>
                <a:gd name="connsiteX34" fmla="*/ 3432422 w 4202017"/>
                <a:gd name="connsiteY34" fmla="*/ 4109038 h 8346397"/>
                <a:gd name="connsiteX35" fmla="*/ 3413372 w 4202017"/>
                <a:gd name="connsiteY35" fmla="*/ 4082845 h 8346397"/>
                <a:gd name="connsiteX36" fmla="*/ 3415752 w 4202017"/>
                <a:gd name="connsiteY36" fmla="*/ 4042363 h 8346397"/>
                <a:gd name="connsiteX37" fmla="*/ 3349078 w 4202017"/>
                <a:gd name="connsiteY37" fmla="*/ 4018551 h 8346397"/>
                <a:gd name="connsiteX38" fmla="*/ 3382416 w 4202017"/>
                <a:gd name="connsiteY38" fmla="*/ 3985213 h 8346397"/>
                <a:gd name="connsiteX39" fmla="*/ 3346697 w 4202017"/>
                <a:gd name="connsiteY39" fmla="*/ 3961401 h 8346397"/>
                <a:gd name="connsiteX40" fmla="*/ 3291928 w 4202017"/>
                <a:gd name="connsiteY40" fmla="*/ 3959020 h 8346397"/>
                <a:gd name="connsiteX41" fmla="*/ 3263352 w 4202017"/>
                <a:gd name="connsiteY41" fmla="*/ 3978070 h 8346397"/>
                <a:gd name="connsiteX42" fmla="*/ 3215727 w 4202017"/>
                <a:gd name="connsiteY42" fmla="*/ 3963782 h 8346397"/>
                <a:gd name="connsiteX43" fmla="*/ 3227633 w 4202017"/>
                <a:gd name="connsiteY43" fmla="*/ 3937588 h 8346397"/>
                <a:gd name="connsiteX44" fmla="*/ 3275259 w 4202017"/>
                <a:gd name="connsiteY44" fmla="*/ 3913776 h 8346397"/>
                <a:gd name="connsiteX45" fmla="*/ 3127621 w 4202017"/>
                <a:gd name="connsiteY45" fmla="*/ 3851863 h 8346397"/>
                <a:gd name="connsiteX46" fmla="*/ 2996652 w 4202017"/>
                <a:gd name="connsiteY46" fmla="*/ 3739945 h 8346397"/>
                <a:gd name="connsiteX47" fmla="*/ 2591839 w 4202017"/>
                <a:gd name="connsiteY47" fmla="*/ 3354183 h 8346397"/>
                <a:gd name="connsiteX48" fmla="*/ 2468015 w 4202017"/>
                <a:gd name="connsiteY48" fmla="*/ 3049382 h 8346397"/>
                <a:gd name="connsiteX49" fmla="*/ 2432296 w 4202017"/>
                <a:gd name="connsiteY49" fmla="*/ 2961276 h 8346397"/>
                <a:gd name="connsiteX50" fmla="*/ 2387052 w 4202017"/>
                <a:gd name="connsiteY50" fmla="*/ 2954132 h 8346397"/>
                <a:gd name="connsiteX51" fmla="*/ 2365621 w 4202017"/>
                <a:gd name="connsiteY51" fmla="*/ 2958895 h 8346397"/>
                <a:gd name="connsiteX52" fmla="*/ 2315615 w 4202017"/>
                <a:gd name="connsiteY52" fmla="*/ 2896982 h 8346397"/>
                <a:gd name="connsiteX53" fmla="*/ 2234652 w 4202017"/>
                <a:gd name="connsiteY53" fmla="*/ 2880313 h 8346397"/>
                <a:gd name="connsiteX54" fmla="*/ 2182265 w 4202017"/>
                <a:gd name="connsiteY54" fmla="*/ 2811257 h 8346397"/>
                <a:gd name="connsiteX55" fmla="*/ 2115590 w 4202017"/>
                <a:gd name="connsiteY55" fmla="*/ 2727913 h 8346397"/>
                <a:gd name="connsiteX56" fmla="*/ 2091777 w 4202017"/>
                <a:gd name="connsiteY56" fmla="*/ 2670763 h 8346397"/>
                <a:gd name="connsiteX57" fmla="*/ 2006845 w 4202017"/>
                <a:gd name="connsiteY57" fmla="*/ 2527095 h 8346397"/>
                <a:gd name="connsiteX58" fmla="*/ 1953665 w 4202017"/>
                <a:gd name="connsiteY58" fmla="*/ 2451688 h 8346397"/>
                <a:gd name="connsiteX59" fmla="*/ 2006052 w 4202017"/>
                <a:gd name="connsiteY59" fmla="*/ 2337388 h 8346397"/>
                <a:gd name="connsiteX60" fmla="*/ 2072727 w 4202017"/>
                <a:gd name="connsiteY60" fmla="*/ 2256426 h 8346397"/>
                <a:gd name="connsiteX61" fmla="*/ 2056058 w 4202017"/>
                <a:gd name="connsiteY61" fmla="*/ 2223088 h 8346397"/>
                <a:gd name="connsiteX62" fmla="*/ 2067965 w 4202017"/>
                <a:gd name="connsiteY62" fmla="*/ 2130220 h 8346397"/>
                <a:gd name="connsiteX63" fmla="*/ 2137021 w 4202017"/>
                <a:gd name="connsiteY63" fmla="*/ 1992107 h 8346397"/>
                <a:gd name="connsiteX64" fmla="*/ 2165596 w 4202017"/>
                <a:gd name="connsiteY64" fmla="*/ 1944482 h 8346397"/>
                <a:gd name="connsiteX65" fmla="*/ 2203696 w 4202017"/>
                <a:gd name="connsiteY65" fmla="*/ 1937338 h 8346397"/>
                <a:gd name="connsiteX66" fmla="*/ 2198933 w 4202017"/>
                <a:gd name="connsiteY66" fmla="*/ 1906382 h 8346397"/>
                <a:gd name="connsiteX67" fmla="*/ 2406102 w 4202017"/>
                <a:gd name="connsiteY67" fmla="*/ 1782557 h 8346397"/>
                <a:gd name="connsiteX68" fmla="*/ 2494208 w 4202017"/>
                <a:gd name="connsiteY68" fmla="*/ 1715882 h 8346397"/>
                <a:gd name="connsiteX69" fmla="*/ 2513258 w 4202017"/>
                <a:gd name="connsiteY69" fmla="*/ 1630157 h 8346397"/>
                <a:gd name="connsiteX70" fmla="*/ 2522784 w 4202017"/>
                <a:gd name="connsiteY70" fmla="*/ 1584913 h 8346397"/>
                <a:gd name="connsiteX71" fmla="*/ 2577552 w 4202017"/>
                <a:gd name="connsiteY71" fmla="*/ 1527763 h 8346397"/>
                <a:gd name="connsiteX72" fmla="*/ 2606127 w 4202017"/>
                <a:gd name="connsiteY72" fmla="*/ 1499188 h 8346397"/>
                <a:gd name="connsiteX73" fmla="*/ 2634702 w 4202017"/>
                <a:gd name="connsiteY73" fmla="*/ 1492045 h 8346397"/>
                <a:gd name="connsiteX74" fmla="*/ 2672802 w 4202017"/>
                <a:gd name="connsiteY74" fmla="*/ 1368220 h 8346397"/>
                <a:gd name="connsiteX75" fmla="*/ 2806153 w 4202017"/>
                <a:gd name="connsiteY75" fmla="*/ 1334883 h 8346397"/>
                <a:gd name="connsiteX76" fmla="*/ 2944265 w 4202017"/>
                <a:gd name="connsiteY76" fmla="*/ 1325357 h 8346397"/>
                <a:gd name="connsiteX77" fmla="*/ 2968077 w 4202017"/>
                <a:gd name="connsiteY77" fmla="*/ 1206295 h 8346397"/>
                <a:gd name="connsiteX78" fmla="*/ 3049040 w 4202017"/>
                <a:gd name="connsiteY78" fmla="*/ 1169783 h 8346397"/>
                <a:gd name="connsiteX79" fmla="*/ 3153814 w 4202017"/>
                <a:gd name="connsiteY79" fmla="*/ 1125332 h 8346397"/>
                <a:gd name="connsiteX80" fmla="*/ 3225252 w 4202017"/>
                <a:gd name="connsiteY80" fmla="*/ 1049132 h 8346397"/>
                <a:gd name="connsiteX81" fmla="*/ 3310977 w 4202017"/>
                <a:gd name="connsiteY81" fmla="*/ 996745 h 8346397"/>
                <a:gd name="connsiteX82" fmla="*/ 3056977 w 4202017"/>
                <a:gd name="connsiteY82" fmla="*/ 982457 h 8346397"/>
                <a:gd name="connsiteX83" fmla="*/ 2958552 w 4202017"/>
                <a:gd name="connsiteY83" fmla="*/ 976107 h 8346397"/>
                <a:gd name="connsiteX84" fmla="*/ 2926802 w 4202017"/>
                <a:gd name="connsiteY84" fmla="*/ 906257 h 8346397"/>
                <a:gd name="connsiteX85" fmla="*/ 2866477 w 4202017"/>
                <a:gd name="connsiteY85" fmla="*/ 893559 h 8346397"/>
                <a:gd name="connsiteX86" fmla="*/ 2799802 w 4202017"/>
                <a:gd name="connsiteY86" fmla="*/ 874507 h 8346397"/>
                <a:gd name="connsiteX87" fmla="*/ 2761702 w 4202017"/>
                <a:gd name="connsiteY87" fmla="*/ 807832 h 8346397"/>
                <a:gd name="connsiteX88" fmla="*/ 2609302 w 4202017"/>
                <a:gd name="connsiteY88" fmla="*/ 760207 h 8346397"/>
                <a:gd name="connsiteX89" fmla="*/ 2580727 w 4202017"/>
                <a:gd name="connsiteY89" fmla="*/ 604632 h 8346397"/>
                <a:gd name="connsiteX90" fmla="*/ 2526752 w 4202017"/>
                <a:gd name="connsiteY90" fmla="*/ 531609 h 8346397"/>
                <a:gd name="connsiteX91" fmla="*/ 2596602 w 4202017"/>
                <a:gd name="connsiteY91" fmla="*/ 407782 h 8346397"/>
                <a:gd name="connsiteX92" fmla="*/ 2629939 w 4202017"/>
                <a:gd name="connsiteY92" fmla="*/ 310947 h 8346397"/>
                <a:gd name="connsiteX93" fmla="*/ 2517227 w 4202017"/>
                <a:gd name="connsiteY93" fmla="*/ 239507 h 8346397"/>
                <a:gd name="connsiteX94" fmla="*/ 2402927 w 4202017"/>
                <a:gd name="connsiteY94" fmla="*/ 271257 h 8346397"/>
                <a:gd name="connsiteX95" fmla="*/ 2275927 w 4202017"/>
                <a:gd name="connsiteY95" fmla="*/ 198232 h 8346397"/>
                <a:gd name="connsiteX96" fmla="*/ 2133052 w 4202017"/>
                <a:gd name="connsiteY96" fmla="*/ 233157 h 8346397"/>
                <a:gd name="connsiteX97" fmla="*/ 1913977 w 4202017"/>
                <a:gd name="connsiteY97" fmla="*/ 36309 h 8346397"/>
                <a:gd name="connsiteX98" fmla="*/ 1777452 w 4202017"/>
                <a:gd name="connsiteY98" fmla="*/ 13289 h 8346397"/>
                <a:gd name="connsiteX99" fmla="*/ 1703633 w 4202017"/>
                <a:gd name="connsiteY99" fmla="*/ 41864 h 8346397"/>
                <a:gd name="connsiteX100" fmla="*/ 1615527 w 4202017"/>
                <a:gd name="connsiteY100" fmla="*/ 75203 h 8346397"/>
                <a:gd name="connsiteX101" fmla="*/ 1515515 w 4202017"/>
                <a:gd name="connsiteY101" fmla="*/ 129971 h 8346397"/>
                <a:gd name="connsiteX102" fmla="*/ 1525040 w 4202017"/>
                <a:gd name="connsiteY102" fmla="*/ 194264 h 8346397"/>
                <a:gd name="connsiteX103" fmla="*/ 1505990 w 4202017"/>
                <a:gd name="connsiteY103" fmla="*/ 251415 h 8346397"/>
                <a:gd name="connsiteX104" fmla="*/ 1413121 w 4202017"/>
                <a:gd name="connsiteY104" fmla="*/ 270464 h 8346397"/>
                <a:gd name="connsiteX105" fmla="*/ 1339302 w 4202017"/>
                <a:gd name="connsiteY105" fmla="*/ 306184 h 8346397"/>
                <a:gd name="connsiteX106" fmla="*/ 1260721 w 4202017"/>
                <a:gd name="connsiteY106" fmla="*/ 346665 h 8346397"/>
                <a:gd name="connsiteX107" fmla="*/ 1191665 w 4202017"/>
                <a:gd name="connsiteY107" fmla="*/ 272847 h 8346397"/>
                <a:gd name="connsiteX108" fmla="*/ 1082127 w 4202017"/>
                <a:gd name="connsiteY108" fmla="*/ 353809 h 8346397"/>
                <a:gd name="connsiteX109" fmla="*/ 1020215 w 4202017"/>
                <a:gd name="connsiteY109" fmla="*/ 420484 h 8346397"/>
                <a:gd name="connsiteX110" fmla="*/ 858290 w 4202017"/>
                <a:gd name="connsiteY110" fmla="*/ 301422 h 8346397"/>
                <a:gd name="connsiteX111" fmla="*/ 796377 w 4202017"/>
                <a:gd name="connsiteY111" fmla="*/ 406196 h 8346397"/>
                <a:gd name="connsiteX112" fmla="*/ 755896 w 4202017"/>
                <a:gd name="connsiteY112" fmla="*/ 341903 h 8346397"/>
                <a:gd name="connsiteX113" fmla="*/ 689221 w 4202017"/>
                <a:gd name="connsiteY113" fmla="*/ 270465 h 8346397"/>
                <a:gd name="connsiteX114" fmla="*/ 667790 w 4202017"/>
                <a:gd name="connsiteY114" fmla="*/ 313328 h 8346397"/>
                <a:gd name="connsiteX115" fmla="*/ 620165 w 4202017"/>
                <a:gd name="connsiteY115" fmla="*/ 382384 h 8346397"/>
                <a:gd name="connsiteX116" fmla="*/ 589208 w 4202017"/>
                <a:gd name="connsiteY116" fmla="*/ 396672 h 8346397"/>
                <a:gd name="connsiteX117" fmla="*/ 498721 w 4202017"/>
                <a:gd name="connsiteY117" fmla="*/ 482397 h 8346397"/>
                <a:gd name="connsiteX118" fmla="*/ 396327 w 4202017"/>
                <a:gd name="connsiteY118" fmla="*/ 380003 h 8346397"/>
                <a:gd name="connsiteX119" fmla="*/ 243927 w 4202017"/>
                <a:gd name="connsiteY119" fmla="*/ 294278 h 8346397"/>
                <a:gd name="connsiteX120" fmla="*/ 174871 w 4202017"/>
                <a:gd name="connsiteY120" fmla="*/ 327615 h 8346397"/>
                <a:gd name="connsiteX121" fmla="*/ 127246 w 4202017"/>
                <a:gd name="connsiteY121" fmla="*/ 410959 h 8346397"/>
                <a:gd name="connsiteX122" fmla="*/ 43902 w 4202017"/>
                <a:gd name="connsiteY122" fmla="*/ 472872 h 8346397"/>
                <a:gd name="connsiteX123" fmla="*/ 8183 w 4202017"/>
                <a:gd name="connsiteY123" fmla="*/ 484778 h 8346397"/>
                <a:gd name="connsiteX124" fmla="*/ 198683 w 4202017"/>
                <a:gd name="connsiteY124" fmla="*/ 689565 h 8346397"/>
                <a:gd name="connsiteX125" fmla="*/ 265359 w 4202017"/>
                <a:gd name="connsiteY125" fmla="*/ 706234 h 8346397"/>
                <a:gd name="connsiteX126" fmla="*/ 298697 w 4202017"/>
                <a:gd name="connsiteY126" fmla="*/ 730047 h 8346397"/>
                <a:gd name="connsiteX127" fmla="*/ 296315 w 4202017"/>
                <a:gd name="connsiteY127" fmla="*/ 901496 h 8346397"/>
                <a:gd name="connsiteX128" fmla="*/ 362990 w 4202017"/>
                <a:gd name="connsiteY128" fmla="*/ 906259 h 8346397"/>
                <a:gd name="connsiteX129" fmla="*/ 401090 w 4202017"/>
                <a:gd name="connsiteY129" fmla="*/ 856253 h 8346397"/>
                <a:gd name="connsiteX130" fmla="*/ 482052 w 4202017"/>
                <a:gd name="connsiteY130" fmla="*/ 894353 h 8346397"/>
                <a:gd name="connsiteX131" fmla="*/ 420140 w 4202017"/>
                <a:gd name="connsiteY131" fmla="*/ 1039609 h 8346397"/>
                <a:gd name="connsiteX132" fmla="*/ 434427 w 4202017"/>
                <a:gd name="connsiteY132" fmla="*/ 1087234 h 8346397"/>
                <a:gd name="connsiteX133" fmla="*/ 379658 w 4202017"/>
                <a:gd name="connsiteY133" fmla="*/ 1139622 h 8346397"/>
                <a:gd name="connsiteX134" fmla="*/ 415377 w 4202017"/>
                <a:gd name="connsiteY134" fmla="*/ 1168196 h 8346397"/>
                <a:gd name="connsiteX135" fmla="*/ 486815 w 4202017"/>
                <a:gd name="connsiteY135" fmla="*/ 1256303 h 8346397"/>
                <a:gd name="connsiteX136" fmla="*/ 527296 w 4202017"/>
                <a:gd name="connsiteY136" fmla="*/ 1344409 h 8346397"/>
                <a:gd name="connsiteX137" fmla="*/ 636833 w 4202017"/>
                <a:gd name="connsiteY137" fmla="*/ 1396797 h 8346397"/>
                <a:gd name="connsiteX138" fmla="*/ 746371 w 4202017"/>
                <a:gd name="connsiteY138" fmla="*/ 1420609 h 8346397"/>
                <a:gd name="connsiteX139" fmla="*/ 829715 w 4202017"/>
                <a:gd name="connsiteY139" fmla="*/ 1468234 h 8346397"/>
                <a:gd name="connsiteX140" fmla="*/ 913058 w 4202017"/>
                <a:gd name="connsiteY140" fmla="*/ 1442040 h 8346397"/>
                <a:gd name="connsiteX141" fmla="*/ 994021 w 4202017"/>
                <a:gd name="connsiteY141" fmla="*/ 1368222 h 8346397"/>
                <a:gd name="connsiteX142" fmla="*/ 1103558 w 4202017"/>
                <a:gd name="connsiteY142" fmla="*/ 1351553 h 8346397"/>
                <a:gd name="connsiteX143" fmla="*/ 1170233 w 4202017"/>
                <a:gd name="connsiteY143" fmla="*/ 1356315 h 8346397"/>
                <a:gd name="connsiteX144" fmla="*/ 1329777 w 4202017"/>
                <a:gd name="connsiteY144" fmla="*/ 1465853 h 8346397"/>
                <a:gd name="connsiteX145" fmla="*/ 1389308 w 4202017"/>
                <a:gd name="connsiteY145" fmla="*/ 1494428 h 8346397"/>
                <a:gd name="connsiteX146" fmla="*/ 1260721 w 4202017"/>
                <a:gd name="connsiteY146" fmla="*/ 1596822 h 8346397"/>
                <a:gd name="connsiteX147" fmla="*/ 1263102 w 4202017"/>
                <a:gd name="connsiteY147" fmla="*/ 1661115 h 8346397"/>
                <a:gd name="connsiteX148" fmla="*/ 1425027 w 4202017"/>
                <a:gd name="connsiteY148" fmla="*/ 1613490 h 8346397"/>
                <a:gd name="connsiteX149" fmla="*/ 1386927 w 4202017"/>
                <a:gd name="connsiteY149" fmla="*/ 1677784 h 8346397"/>
                <a:gd name="connsiteX150" fmla="*/ 1405977 w 4202017"/>
                <a:gd name="connsiteY150" fmla="*/ 1751603 h 8346397"/>
                <a:gd name="connsiteX151" fmla="*/ 1517896 w 4202017"/>
                <a:gd name="connsiteY151" fmla="*/ 1787322 h 8346397"/>
                <a:gd name="connsiteX152" fmla="*/ 1591715 w 4202017"/>
                <a:gd name="connsiteY152" fmla="*/ 1803990 h 8346397"/>
                <a:gd name="connsiteX153" fmla="*/ 1501227 w 4202017"/>
                <a:gd name="connsiteY153" fmla="*/ 1934959 h 8346397"/>
                <a:gd name="connsiteX154" fmla="*/ 1494083 w 4202017"/>
                <a:gd name="connsiteY154" fmla="*/ 1984965 h 8346397"/>
                <a:gd name="connsiteX155" fmla="*/ 1422646 w 4202017"/>
                <a:gd name="connsiteY155" fmla="*/ 2020684 h 8346397"/>
                <a:gd name="connsiteX156" fmla="*/ 1391690 w 4202017"/>
                <a:gd name="connsiteY156" fmla="*/ 2082597 h 8346397"/>
                <a:gd name="connsiteX157" fmla="*/ 1260721 w 4202017"/>
                <a:gd name="connsiteY157" fmla="*/ 2056403 h 8346397"/>
                <a:gd name="connsiteX158" fmla="*/ 1139277 w 4202017"/>
                <a:gd name="connsiteY158" fmla="*/ 2056402 h 8346397"/>
                <a:gd name="connsiteX159" fmla="*/ 1072602 w 4202017"/>
                <a:gd name="connsiteY159" fmla="*/ 2084978 h 8346397"/>
                <a:gd name="connsiteX160" fmla="*/ 1065458 w 4202017"/>
                <a:gd name="connsiteY160" fmla="*/ 2184990 h 8346397"/>
                <a:gd name="connsiteX161" fmla="*/ 977352 w 4202017"/>
                <a:gd name="connsiteY161" fmla="*/ 2273097 h 8346397"/>
                <a:gd name="connsiteX162" fmla="*/ 1120227 w 4202017"/>
                <a:gd name="connsiteY162" fmla="*/ 2335009 h 8346397"/>
                <a:gd name="connsiteX163" fmla="*/ 1170234 w 4202017"/>
                <a:gd name="connsiteY163" fmla="*/ 2370727 h 8346397"/>
                <a:gd name="connsiteX164" fmla="*/ 1222621 w 4202017"/>
                <a:gd name="connsiteY164" fmla="*/ 2387397 h 8346397"/>
                <a:gd name="connsiteX165" fmla="*/ 1272627 w 4202017"/>
                <a:gd name="connsiteY165" fmla="*/ 2437403 h 8346397"/>
                <a:gd name="connsiteX166" fmla="*/ 1329777 w 4202017"/>
                <a:gd name="connsiteY166" fmla="*/ 2458834 h 8346397"/>
                <a:gd name="connsiteX167" fmla="*/ 1422646 w 4202017"/>
                <a:gd name="connsiteY167" fmla="*/ 2535034 h 8346397"/>
                <a:gd name="connsiteX168" fmla="*/ 1508371 w 4202017"/>
                <a:gd name="connsiteY168" fmla="*/ 2568373 h 8346397"/>
                <a:gd name="connsiteX169" fmla="*/ 1641721 w 4202017"/>
                <a:gd name="connsiteY169" fmla="*/ 2716009 h 8346397"/>
                <a:gd name="connsiteX170" fmla="*/ 1725065 w 4202017"/>
                <a:gd name="connsiteY170" fmla="*/ 2870790 h 8346397"/>
                <a:gd name="connsiteX171" fmla="*/ 1850477 w 4202017"/>
                <a:gd name="connsiteY171" fmla="*/ 2931907 h 8346397"/>
                <a:gd name="connsiteX172" fmla="*/ 1896514 w 4202017"/>
                <a:gd name="connsiteY172" fmla="*/ 2977947 h 8346397"/>
                <a:gd name="connsiteX173" fmla="*/ 1927471 w 4202017"/>
                <a:gd name="connsiteY173" fmla="*/ 3082722 h 8346397"/>
                <a:gd name="connsiteX174" fmla="*/ 1989383 w 4202017"/>
                <a:gd name="connsiteY174" fmla="*/ 3185115 h 8346397"/>
                <a:gd name="connsiteX175" fmla="*/ 2051296 w 4202017"/>
                <a:gd name="connsiteY175" fmla="*/ 3223215 h 8346397"/>
                <a:gd name="connsiteX176" fmla="*/ 2182265 w 4202017"/>
                <a:gd name="connsiteY176" fmla="*/ 3370853 h 8346397"/>
                <a:gd name="connsiteX177" fmla="*/ 2325139 w 4202017"/>
                <a:gd name="connsiteY177" fmla="*/ 3447053 h 8346397"/>
                <a:gd name="connsiteX178" fmla="*/ 2384671 w 4202017"/>
                <a:gd name="connsiteY178" fmla="*/ 3532778 h 8346397"/>
                <a:gd name="connsiteX179" fmla="*/ 2432296 w 4202017"/>
                <a:gd name="connsiteY179" fmla="*/ 3599453 h 8346397"/>
                <a:gd name="connsiteX180" fmla="*/ 2479921 w 4202017"/>
                <a:gd name="connsiteY180" fmla="*/ 3589929 h 8346397"/>
                <a:gd name="connsiteX181" fmla="*/ 2484683 w 4202017"/>
                <a:gd name="connsiteY181" fmla="*/ 3742328 h 8346397"/>
                <a:gd name="connsiteX182" fmla="*/ 2537071 w 4202017"/>
                <a:gd name="connsiteY182" fmla="*/ 3835197 h 8346397"/>
                <a:gd name="connsiteX183" fmla="*/ 2529927 w 4202017"/>
                <a:gd name="connsiteY183" fmla="*/ 3873297 h 8346397"/>
                <a:gd name="connsiteX184" fmla="*/ 2598983 w 4202017"/>
                <a:gd name="connsiteY184" fmla="*/ 3909015 h 8346397"/>
                <a:gd name="connsiteX185" fmla="*/ 2656133 w 4202017"/>
                <a:gd name="connsiteY185" fmla="*/ 3854247 h 8346397"/>
                <a:gd name="connsiteX186" fmla="*/ 2689471 w 4202017"/>
                <a:gd name="connsiteY186" fmla="*/ 3937590 h 8346397"/>
                <a:gd name="connsiteX187" fmla="*/ 2734715 w 4202017"/>
                <a:gd name="connsiteY187" fmla="*/ 3982834 h 8346397"/>
                <a:gd name="connsiteX188" fmla="*/ 2808533 w 4202017"/>
                <a:gd name="connsiteY188" fmla="*/ 4006647 h 8346397"/>
                <a:gd name="connsiteX189" fmla="*/ 2860921 w 4202017"/>
                <a:gd name="connsiteY189" fmla="*/ 4075703 h 8346397"/>
                <a:gd name="connsiteX190" fmla="*/ 2946646 w 4202017"/>
                <a:gd name="connsiteY190" fmla="*/ 4130472 h 8346397"/>
                <a:gd name="connsiteX191" fmla="*/ 2999033 w 4202017"/>
                <a:gd name="connsiteY191" fmla="*/ 4163809 h 8346397"/>
                <a:gd name="connsiteX192" fmla="*/ 2870446 w 4202017"/>
                <a:gd name="connsiteY192" fmla="*/ 4256678 h 8346397"/>
                <a:gd name="connsiteX193" fmla="*/ 2868064 w 4202017"/>
                <a:gd name="connsiteY193" fmla="*/ 4311446 h 8346397"/>
                <a:gd name="connsiteX194" fmla="*/ 2970458 w 4202017"/>
                <a:gd name="connsiteY194" fmla="*/ 4428128 h 8346397"/>
                <a:gd name="connsiteX195" fmla="*/ 3065708 w 4202017"/>
                <a:gd name="connsiteY195" fmla="*/ 4490040 h 8346397"/>
                <a:gd name="connsiteX196" fmla="*/ 3096665 w 4202017"/>
                <a:gd name="connsiteY196" fmla="*/ 4528140 h 8346397"/>
                <a:gd name="connsiteX197" fmla="*/ 3082377 w 4202017"/>
                <a:gd name="connsiteY197" fmla="*/ 4609103 h 8346397"/>
                <a:gd name="connsiteX198" fmla="*/ 3077615 w 4202017"/>
                <a:gd name="connsiteY198" fmla="*/ 4692447 h 8346397"/>
                <a:gd name="connsiteX199" fmla="*/ 3034752 w 4202017"/>
                <a:gd name="connsiteY199" fmla="*/ 4701972 h 8346397"/>
                <a:gd name="connsiteX200" fmla="*/ 3008558 w 4202017"/>
                <a:gd name="connsiteY200" fmla="*/ 4718640 h 8346397"/>
                <a:gd name="connsiteX201" fmla="*/ 3053802 w 4202017"/>
                <a:gd name="connsiteY201" fmla="*/ 4795632 h 8346397"/>
                <a:gd name="connsiteX202" fmla="*/ 3037133 w 4202017"/>
                <a:gd name="connsiteY202" fmla="*/ 4868659 h 8346397"/>
                <a:gd name="connsiteX203" fmla="*/ 3020465 w 4202017"/>
                <a:gd name="connsiteY203" fmla="*/ 5004390 h 8346397"/>
                <a:gd name="connsiteX204" fmla="*/ 2982365 w 4202017"/>
                <a:gd name="connsiteY204" fmla="*/ 5044872 h 8346397"/>
                <a:gd name="connsiteX205" fmla="*/ 2965696 w 4202017"/>
                <a:gd name="connsiteY205" fmla="*/ 5166315 h 8346397"/>
                <a:gd name="connsiteX206" fmla="*/ 2937121 w 4202017"/>
                <a:gd name="connsiteY206" fmla="*/ 5285378 h 8346397"/>
                <a:gd name="connsiteX207" fmla="*/ 2989508 w 4202017"/>
                <a:gd name="connsiteY207" fmla="*/ 5302047 h 8346397"/>
                <a:gd name="connsiteX208" fmla="*/ 2987127 w 4202017"/>
                <a:gd name="connsiteY208" fmla="*/ 5347290 h 8346397"/>
                <a:gd name="connsiteX209" fmla="*/ 2984746 w 4202017"/>
                <a:gd name="connsiteY209" fmla="*/ 5402059 h 8346397"/>
                <a:gd name="connsiteX210" fmla="*/ 3041896 w 4202017"/>
                <a:gd name="connsiteY210" fmla="*/ 5471115 h 8346397"/>
                <a:gd name="connsiteX211" fmla="*/ 3089521 w 4202017"/>
                <a:gd name="connsiteY211" fmla="*/ 5597322 h 8346397"/>
                <a:gd name="connsiteX212" fmla="*/ 2996652 w 4202017"/>
                <a:gd name="connsiteY212" fmla="*/ 5887834 h 8346397"/>
                <a:gd name="connsiteX213" fmla="*/ 3018083 w 4202017"/>
                <a:gd name="connsiteY213" fmla="*/ 5942603 h 8346397"/>
                <a:gd name="connsiteX214" fmla="*/ 3044277 w 4202017"/>
                <a:gd name="connsiteY214" fmla="*/ 5994990 h 8346397"/>
                <a:gd name="connsiteX215" fmla="*/ 3049040 w 4202017"/>
                <a:gd name="connsiteY215" fmla="*/ 6099765 h 8346397"/>
                <a:gd name="connsiteX216" fmla="*/ 3028402 w 4202017"/>
                <a:gd name="connsiteY216" fmla="*/ 6195807 h 8346397"/>
                <a:gd name="connsiteX217" fmla="*/ 2956170 w 4202017"/>
                <a:gd name="connsiteY217" fmla="*/ 6259310 h 8346397"/>
                <a:gd name="connsiteX218" fmla="*/ 2920452 w 4202017"/>
                <a:gd name="connsiteY218" fmla="*/ 6240259 h 8346397"/>
                <a:gd name="connsiteX219" fmla="*/ 2849015 w 4202017"/>
                <a:gd name="connsiteY219" fmla="*/ 6252165 h 8346397"/>
                <a:gd name="connsiteX220" fmla="*/ 2713283 w 4202017"/>
                <a:gd name="connsiteY220" fmla="*/ 6364084 h 8346397"/>
                <a:gd name="connsiteX221" fmla="*/ 2606127 w 4202017"/>
                <a:gd name="connsiteY221" fmla="*/ 6349797 h 8346397"/>
                <a:gd name="connsiteX222" fmla="*/ 2575171 w 4202017"/>
                <a:gd name="connsiteY222" fmla="*/ 6378372 h 8346397"/>
                <a:gd name="connsiteX223" fmla="*/ 2508495 w 4202017"/>
                <a:gd name="connsiteY223" fmla="*/ 6423614 h 8346397"/>
                <a:gd name="connsiteX224" fmla="*/ 2391815 w 4202017"/>
                <a:gd name="connsiteY224" fmla="*/ 6411709 h 8346397"/>
                <a:gd name="connsiteX225" fmla="*/ 2368002 w 4202017"/>
                <a:gd name="connsiteY225" fmla="*/ 6528390 h 8346397"/>
                <a:gd name="connsiteX226" fmla="*/ 2363240 w 4202017"/>
                <a:gd name="connsiteY226" fmla="*/ 6564109 h 8346397"/>
                <a:gd name="connsiteX227" fmla="*/ 2339428 w 4202017"/>
                <a:gd name="connsiteY227" fmla="*/ 6583159 h 8346397"/>
                <a:gd name="connsiteX228" fmla="*/ 2141783 w 4202017"/>
                <a:gd name="connsiteY228" fmla="*/ 6535534 h 8346397"/>
                <a:gd name="connsiteX229" fmla="*/ 2103683 w 4202017"/>
                <a:gd name="connsiteY229" fmla="*/ 6587922 h 8346397"/>
                <a:gd name="connsiteX230" fmla="*/ 2072727 w 4202017"/>
                <a:gd name="connsiteY230" fmla="*/ 6683172 h 8346397"/>
                <a:gd name="connsiteX231" fmla="*/ 2039389 w 4202017"/>
                <a:gd name="connsiteY231" fmla="*/ 6747465 h 8346397"/>
                <a:gd name="connsiteX232" fmla="*/ 2051296 w 4202017"/>
                <a:gd name="connsiteY232" fmla="*/ 6809378 h 8346397"/>
                <a:gd name="connsiteX233" fmla="*/ 2184646 w 4202017"/>
                <a:gd name="connsiteY233" fmla="*/ 6921297 h 8346397"/>
                <a:gd name="connsiteX234" fmla="*/ 2253702 w 4202017"/>
                <a:gd name="connsiteY234" fmla="*/ 6954634 h 8346397"/>
                <a:gd name="connsiteX235" fmla="*/ 2237033 w 4202017"/>
                <a:gd name="connsiteY235" fmla="*/ 6978447 h 8346397"/>
                <a:gd name="connsiteX236" fmla="*/ 2201315 w 4202017"/>
                <a:gd name="connsiteY236" fmla="*/ 6997497 h 8346397"/>
                <a:gd name="connsiteX237" fmla="*/ 2234652 w 4202017"/>
                <a:gd name="connsiteY237" fmla="*/ 7073697 h 8346397"/>
                <a:gd name="connsiteX238" fmla="*/ 2203696 w 4202017"/>
                <a:gd name="connsiteY238" fmla="*/ 7095128 h 8346397"/>
                <a:gd name="connsiteX239" fmla="*/ 2098921 w 4202017"/>
                <a:gd name="connsiteY239" fmla="*/ 7033215 h 8346397"/>
                <a:gd name="connsiteX240" fmla="*/ 2056058 w 4202017"/>
                <a:gd name="connsiteY240" fmla="*/ 7059409 h 8346397"/>
                <a:gd name="connsiteX241" fmla="*/ 1996527 w 4202017"/>
                <a:gd name="connsiteY241" fmla="*/ 6957015 h 8346397"/>
                <a:gd name="connsiteX242" fmla="*/ 1879846 w 4202017"/>
                <a:gd name="connsiteY242" fmla="*/ 6983209 h 8346397"/>
                <a:gd name="connsiteX243" fmla="*/ 1815552 w 4202017"/>
                <a:gd name="connsiteY243" fmla="*/ 6987972 h 8346397"/>
                <a:gd name="connsiteX244" fmla="*/ 1765546 w 4202017"/>
                <a:gd name="connsiteY244" fmla="*/ 6983210 h 8346397"/>
                <a:gd name="connsiteX245" fmla="*/ 1708396 w 4202017"/>
                <a:gd name="connsiteY245" fmla="*/ 7028453 h 8346397"/>
                <a:gd name="connsiteX246" fmla="*/ 1529802 w 4202017"/>
                <a:gd name="connsiteY246" fmla="*/ 6987972 h 8346397"/>
                <a:gd name="connsiteX247" fmla="*/ 1553614 w 4202017"/>
                <a:gd name="connsiteY247" fmla="*/ 7114178 h 8346397"/>
                <a:gd name="connsiteX248" fmla="*/ 1477415 w 4202017"/>
                <a:gd name="connsiteY248" fmla="*/ 7159422 h 8346397"/>
                <a:gd name="connsiteX249" fmla="*/ 1415502 w 4202017"/>
                <a:gd name="connsiteY249" fmla="*/ 7226096 h 8346397"/>
                <a:gd name="connsiteX250" fmla="*/ 1265483 w 4202017"/>
                <a:gd name="connsiteY250" fmla="*/ 7218953 h 8346397"/>
                <a:gd name="connsiteX251" fmla="*/ 1213096 w 4202017"/>
                <a:gd name="connsiteY25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76152 w 4196446"/>
                <a:gd name="connsiteY3" fmla="*/ 6491082 h 8346397"/>
                <a:gd name="connsiteX4" fmla="*/ 4106315 w 4196446"/>
                <a:gd name="connsiteY4" fmla="*/ 6211682 h 8346397"/>
                <a:gd name="connsiteX5" fmla="*/ 4192041 w 4196446"/>
                <a:gd name="connsiteY5" fmla="*/ 6080713 h 8346397"/>
                <a:gd name="connsiteX6" fmla="*/ 4149178 w 4196446"/>
                <a:gd name="connsiteY6" fmla="*/ 5947363 h 8346397"/>
                <a:gd name="connsiteX7" fmla="*/ 4194421 w 4196446"/>
                <a:gd name="connsiteY7" fmla="*/ 5909263 h 8346397"/>
                <a:gd name="connsiteX8" fmla="*/ 4113459 w 4196446"/>
                <a:gd name="connsiteY8" fmla="*/ 5783057 h 8346397"/>
                <a:gd name="connsiteX9" fmla="*/ 4108696 w 4196446"/>
                <a:gd name="connsiteY9" fmla="*/ 5678282 h 8346397"/>
                <a:gd name="connsiteX10" fmla="*/ 4070597 w 4196446"/>
                <a:gd name="connsiteY10" fmla="*/ 5587795 h 8346397"/>
                <a:gd name="connsiteX11" fmla="*/ 4111077 w 4196446"/>
                <a:gd name="connsiteY11" fmla="*/ 5583032 h 8346397"/>
                <a:gd name="connsiteX12" fmla="*/ 4061071 w 4196446"/>
                <a:gd name="connsiteY12" fmla="*/ 5478257 h 8346397"/>
                <a:gd name="connsiteX13" fmla="*/ 4061071 w 4196446"/>
                <a:gd name="connsiteY13" fmla="*/ 5383007 h 8346397"/>
                <a:gd name="connsiteX14" fmla="*/ 4103934 w 4196446"/>
                <a:gd name="connsiteY14" fmla="*/ 5387770 h 8346397"/>
                <a:gd name="connsiteX15" fmla="*/ 4106315 w 4196446"/>
                <a:gd name="connsiteY15" fmla="*/ 5347288 h 8346397"/>
                <a:gd name="connsiteX16" fmla="*/ 4065833 w 4196446"/>
                <a:gd name="connsiteY16" fmla="*/ 5292520 h 8346397"/>
                <a:gd name="connsiteX17" fmla="*/ 4058690 w 4196446"/>
                <a:gd name="connsiteY17" fmla="*/ 5173457 h 8346397"/>
                <a:gd name="connsiteX18" fmla="*/ 3990428 w 4196446"/>
                <a:gd name="connsiteY18" fmla="*/ 5034550 h 8346397"/>
                <a:gd name="connsiteX19" fmla="*/ 3922959 w 4196446"/>
                <a:gd name="connsiteY19" fmla="*/ 4816270 h 8346397"/>
                <a:gd name="connsiteX20" fmla="*/ 3887241 w 4196446"/>
                <a:gd name="connsiteY20" fmla="*/ 4682920 h 8346397"/>
                <a:gd name="connsiteX21" fmla="*/ 3851522 w 4196446"/>
                <a:gd name="connsiteY21" fmla="*/ 4642438 h 8346397"/>
                <a:gd name="connsiteX22" fmla="*/ 3887241 w 4196446"/>
                <a:gd name="connsiteY22" fmla="*/ 4578145 h 8346397"/>
                <a:gd name="connsiteX23" fmla="*/ 3839615 w 4196446"/>
                <a:gd name="connsiteY23" fmla="*/ 4499563 h 8346397"/>
                <a:gd name="connsiteX24" fmla="*/ 3780084 w 4196446"/>
                <a:gd name="connsiteY24" fmla="*/ 4492420 h 8346397"/>
                <a:gd name="connsiteX25" fmla="*/ 3732459 w 4196446"/>
                <a:gd name="connsiteY25" fmla="*/ 4449557 h 8346397"/>
                <a:gd name="connsiteX26" fmla="*/ 3687216 w 4196446"/>
                <a:gd name="connsiteY26" fmla="*/ 4466226 h 8346397"/>
                <a:gd name="connsiteX27" fmla="*/ 3668166 w 4196446"/>
                <a:gd name="connsiteY27" fmla="*/ 4368595 h 8346397"/>
                <a:gd name="connsiteX28" fmla="*/ 3501478 w 4196446"/>
                <a:gd name="connsiteY28" fmla="*/ 4166188 h 8346397"/>
                <a:gd name="connsiteX29" fmla="*/ 3496716 w 4196446"/>
                <a:gd name="connsiteY29" fmla="*/ 4139995 h 8346397"/>
                <a:gd name="connsiteX30" fmla="*/ 3494334 w 4196446"/>
                <a:gd name="connsiteY30" fmla="*/ 4113801 h 8346397"/>
                <a:gd name="connsiteX31" fmla="*/ 3544341 w 4196446"/>
                <a:gd name="connsiteY31" fmla="*/ 4101895 h 8346397"/>
                <a:gd name="connsiteX32" fmla="*/ 3553866 w 4196446"/>
                <a:gd name="connsiteY32" fmla="*/ 4075701 h 8346397"/>
                <a:gd name="connsiteX33" fmla="*/ 3515766 w 4196446"/>
                <a:gd name="connsiteY33" fmla="*/ 4056651 h 8346397"/>
                <a:gd name="connsiteX34" fmla="*/ 3465759 w 4196446"/>
                <a:gd name="connsiteY34" fmla="*/ 4049507 h 8346397"/>
                <a:gd name="connsiteX35" fmla="*/ 3432422 w 4196446"/>
                <a:gd name="connsiteY35" fmla="*/ 4109038 h 8346397"/>
                <a:gd name="connsiteX36" fmla="*/ 3413372 w 4196446"/>
                <a:gd name="connsiteY36" fmla="*/ 4082845 h 8346397"/>
                <a:gd name="connsiteX37" fmla="*/ 3415752 w 4196446"/>
                <a:gd name="connsiteY37" fmla="*/ 4042363 h 8346397"/>
                <a:gd name="connsiteX38" fmla="*/ 3349078 w 4196446"/>
                <a:gd name="connsiteY38" fmla="*/ 4018551 h 8346397"/>
                <a:gd name="connsiteX39" fmla="*/ 3382416 w 4196446"/>
                <a:gd name="connsiteY39" fmla="*/ 3985213 h 8346397"/>
                <a:gd name="connsiteX40" fmla="*/ 3346697 w 4196446"/>
                <a:gd name="connsiteY40" fmla="*/ 3961401 h 8346397"/>
                <a:gd name="connsiteX41" fmla="*/ 3291928 w 4196446"/>
                <a:gd name="connsiteY41" fmla="*/ 3959020 h 8346397"/>
                <a:gd name="connsiteX42" fmla="*/ 3263352 w 4196446"/>
                <a:gd name="connsiteY42" fmla="*/ 3978070 h 8346397"/>
                <a:gd name="connsiteX43" fmla="*/ 3215727 w 4196446"/>
                <a:gd name="connsiteY43" fmla="*/ 3963782 h 8346397"/>
                <a:gd name="connsiteX44" fmla="*/ 3227633 w 4196446"/>
                <a:gd name="connsiteY44" fmla="*/ 3937588 h 8346397"/>
                <a:gd name="connsiteX45" fmla="*/ 3275259 w 4196446"/>
                <a:gd name="connsiteY45" fmla="*/ 3913776 h 8346397"/>
                <a:gd name="connsiteX46" fmla="*/ 3127621 w 4196446"/>
                <a:gd name="connsiteY46" fmla="*/ 3851863 h 8346397"/>
                <a:gd name="connsiteX47" fmla="*/ 2996652 w 4196446"/>
                <a:gd name="connsiteY47" fmla="*/ 3739945 h 8346397"/>
                <a:gd name="connsiteX48" fmla="*/ 2591839 w 4196446"/>
                <a:gd name="connsiteY48" fmla="*/ 3354183 h 8346397"/>
                <a:gd name="connsiteX49" fmla="*/ 2468015 w 4196446"/>
                <a:gd name="connsiteY49" fmla="*/ 3049382 h 8346397"/>
                <a:gd name="connsiteX50" fmla="*/ 2432296 w 4196446"/>
                <a:gd name="connsiteY50" fmla="*/ 2961276 h 8346397"/>
                <a:gd name="connsiteX51" fmla="*/ 2387052 w 4196446"/>
                <a:gd name="connsiteY51" fmla="*/ 2954132 h 8346397"/>
                <a:gd name="connsiteX52" fmla="*/ 2365621 w 4196446"/>
                <a:gd name="connsiteY52" fmla="*/ 2958895 h 8346397"/>
                <a:gd name="connsiteX53" fmla="*/ 2315615 w 4196446"/>
                <a:gd name="connsiteY53" fmla="*/ 2896982 h 8346397"/>
                <a:gd name="connsiteX54" fmla="*/ 2234652 w 4196446"/>
                <a:gd name="connsiteY54" fmla="*/ 2880313 h 8346397"/>
                <a:gd name="connsiteX55" fmla="*/ 2182265 w 4196446"/>
                <a:gd name="connsiteY55" fmla="*/ 2811257 h 8346397"/>
                <a:gd name="connsiteX56" fmla="*/ 2115590 w 4196446"/>
                <a:gd name="connsiteY56" fmla="*/ 2727913 h 8346397"/>
                <a:gd name="connsiteX57" fmla="*/ 2091777 w 4196446"/>
                <a:gd name="connsiteY57" fmla="*/ 2670763 h 8346397"/>
                <a:gd name="connsiteX58" fmla="*/ 2006845 w 4196446"/>
                <a:gd name="connsiteY58" fmla="*/ 2527095 h 8346397"/>
                <a:gd name="connsiteX59" fmla="*/ 1953665 w 4196446"/>
                <a:gd name="connsiteY59" fmla="*/ 2451688 h 8346397"/>
                <a:gd name="connsiteX60" fmla="*/ 2006052 w 4196446"/>
                <a:gd name="connsiteY60" fmla="*/ 2337388 h 8346397"/>
                <a:gd name="connsiteX61" fmla="*/ 2072727 w 4196446"/>
                <a:gd name="connsiteY61" fmla="*/ 2256426 h 8346397"/>
                <a:gd name="connsiteX62" fmla="*/ 2056058 w 4196446"/>
                <a:gd name="connsiteY62" fmla="*/ 2223088 h 8346397"/>
                <a:gd name="connsiteX63" fmla="*/ 2067965 w 4196446"/>
                <a:gd name="connsiteY63" fmla="*/ 2130220 h 8346397"/>
                <a:gd name="connsiteX64" fmla="*/ 2137021 w 4196446"/>
                <a:gd name="connsiteY64" fmla="*/ 1992107 h 8346397"/>
                <a:gd name="connsiteX65" fmla="*/ 2165596 w 4196446"/>
                <a:gd name="connsiteY65" fmla="*/ 1944482 h 8346397"/>
                <a:gd name="connsiteX66" fmla="*/ 2203696 w 4196446"/>
                <a:gd name="connsiteY66" fmla="*/ 1937338 h 8346397"/>
                <a:gd name="connsiteX67" fmla="*/ 2198933 w 4196446"/>
                <a:gd name="connsiteY67" fmla="*/ 1906382 h 8346397"/>
                <a:gd name="connsiteX68" fmla="*/ 2406102 w 4196446"/>
                <a:gd name="connsiteY68" fmla="*/ 1782557 h 8346397"/>
                <a:gd name="connsiteX69" fmla="*/ 2494208 w 4196446"/>
                <a:gd name="connsiteY69" fmla="*/ 1715882 h 8346397"/>
                <a:gd name="connsiteX70" fmla="*/ 2513258 w 4196446"/>
                <a:gd name="connsiteY70" fmla="*/ 1630157 h 8346397"/>
                <a:gd name="connsiteX71" fmla="*/ 2522784 w 4196446"/>
                <a:gd name="connsiteY71" fmla="*/ 1584913 h 8346397"/>
                <a:gd name="connsiteX72" fmla="*/ 2577552 w 4196446"/>
                <a:gd name="connsiteY72" fmla="*/ 1527763 h 8346397"/>
                <a:gd name="connsiteX73" fmla="*/ 2606127 w 4196446"/>
                <a:gd name="connsiteY73" fmla="*/ 1499188 h 8346397"/>
                <a:gd name="connsiteX74" fmla="*/ 2634702 w 4196446"/>
                <a:gd name="connsiteY74" fmla="*/ 1492045 h 8346397"/>
                <a:gd name="connsiteX75" fmla="*/ 2672802 w 4196446"/>
                <a:gd name="connsiteY75" fmla="*/ 1368220 h 8346397"/>
                <a:gd name="connsiteX76" fmla="*/ 2806153 w 4196446"/>
                <a:gd name="connsiteY76" fmla="*/ 1334883 h 8346397"/>
                <a:gd name="connsiteX77" fmla="*/ 2944265 w 4196446"/>
                <a:gd name="connsiteY77" fmla="*/ 1325357 h 8346397"/>
                <a:gd name="connsiteX78" fmla="*/ 2968077 w 4196446"/>
                <a:gd name="connsiteY78" fmla="*/ 1206295 h 8346397"/>
                <a:gd name="connsiteX79" fmla="*/ 3049040 w 4196446"/>
                <a:gd name="connsiteY79" fmla="*/ 1169783 h 8346397"/>
                <a:gd name="connsiteX80" fmla="*/ 3153814 w 4196446"/>
                <a:gd name="connsiteY80" fmla="*/ 1125332 h 8346397"/>
                <a:gd name="connsiteX81" fmla="*/ 3225252 w 4196446"/>
                <a:gd name="connsiteY81" fmla="*/ 1049132 h 8346397"/>
                <a:gd name="connsiteX82" fmla="*/ 3310977 w 4196446"/>
                <a:gd name="connsiteY82" fmla="*/ 996745 h 8346397"/>
                <a:gd name="connsiteX83" fmla="*/ 3056977 w 4196446"/>
                <a:gd name="connsiteY83" fmla="*/ 982457 h 8346397"/>
                <a:gd name="connsiteX84" fmla="*/ 2958552 w 4196446"/>
                <a:gd name="connsiteY84" fmla="*/ 976107 h 8346397"/>
                <a:gd name="connsiteX85" fmla="*/ 2926802 w 4196446"/>
                <a:gd name="connsiteY85" fmla="*/ 906257 h 8346397"/>
                <a:gd name="connsiteX86" fmla="*/ 2866477 w 4196446"/>
                <a:gd name="connsiteY86" fmla="*/ 893559 h 8346397"/>
                <a:gd name="connsiteX87" fmla="*/ 2799802 w 4196446"/>
                <a:gd name="connsiteY87" fmla="*/ 874507 h 8346397"/>
                <a:gd name="connsiteX88" fmla="*/ 2761702 w 4196446"/>
                <a:gd name="connsiteY88" fmla="*/ 807832 h 8346397"/>
                <a:gd name="connsiteX89" fmla="*/ 2609302 w 4196446"/>
                <a:gd name="connsiteY89" fmla="*/ 760207 h 8346397"/>
                <a:gd name="connsiteX90" fmla="*/ 2580727 w 4196446"/>
                <a:gd name="connsiteY90" fmla="*/ 604632 h 8346397"/>
                <a:gd name="connsiteX91" fmla="*/ 2526752 w 4196446"/>
                <a:gd name="connsiteY91" fmla="*/ 531609 h 8346397"/>
                <a:gd name="connsiteX92" fmla="*/ 2596602 w 4196446"/>
                <a:gd name="connsiteY92" fmla="*/ 407782 h 8346397"/>
                <a:gd name="connsiteX93" fmla="*/ 2629939 w 4196446"/>
                <a:gd name="connsiteY93" fmla="*/ 310947 h 8346397"/>
                <a:gd name="connsiteX94" fmla="*/ 2517227 w 4196446"/>
                <a:gd name="connsiteY94" fmla="*/ 239507 h 8346397"/>
                <a:gd name="connsiteX95" fmla="*/ 2402927 w 4196446"/>
                <a:gd name="connsiteY95" fmla="*/ 271257 h 8346397"/>
                <a:gd name="connsiteX96" fmla="*/ 2275927 w 4196446"/>
                <a:gd name="connsiteY96" fmla="*/ 198232 h 8346397"/>
                <a:gd name="connsiteX97" fmla="*/ 2133052 w 4196446"/>
                <a:gd name="connsiteY97" fmla="*/ 233157 h 8346397"/>
                <a:gd name="connsiteX98" fmla="*/ 1913977 w 4196446"/>
                <a:gd name="connsiteY98" fmla="*/ 36309 h 8346397"/>
                <a:gd name="connsiteX99" fmla="*/ 1777452 w 4196446"/>
                <a:gd name="connsiteY99" fmla="*/ 13289 h 8346397"/>
                <a:gd name="connsiteX100" fmla="*/ 1703633 w 4196446"/>
                <a:gd name="connsiteY100" fmla="*/ 41864 h 8346397"/>
                <a:gd name="connsiteX101" fmla="*/ 1615527 w 4196446"/>
                <a:gd name="connsiteY101" fmla="*/ 75203 h 8346397"/>
                <a:gd name="connsiteX102" fmla="*/ 1515515 w 4196446"/>
                <a:gd name="connsiteY102" fmla="*/ 129971 h 8346397"/>
                <a:gd name="connsiteX103" fmla="*/ 1525040 w 4196446"/>
                <a:gd name="connsiteY103" fmla="*/ 194264 h 8346397"/>
                <a:gd name="connsiteX104" fmla="*/ 1505990 w 4196446"/>
                <a:gd name="connsiteY104" fmla="*/ 251415 h 8346397"/>
                <a:gd name="connsiteX105" fmla="*/ 1413121 w 4196446"/>
                <a:gd name="connsiteY105" fmla="*/ 270464 h 8346397"/>
                <a:gd name="connsiteX106" fmla="*/ 1339302 w 4196446"/>
                <a:gd name="connsiteY106" fmla="*/ 306184 h 8346397"/>
                <a:gd name="connsiteX107" fmla="*/ 1260721 w 4196446"/>
                <a:gd name="connsiteY107" fmla="*/ 346665 h 8346397"/>
                <a:gd name="connsiteX108" fmla="*/ 1191665 w 4196446"/>
                <a:gd name="connsiteY108" fmla="*/ 272847 h 8346397"/>
                <a:gd name="connsiteX109" fmla="*/ 1082127 w 4196446"/>
                <a:gd name="connsiteY109" fmla="*/ 353809 h 8346397"/>
                <a:gd name="connsiteX110" fmla="*/ 1020215 w 4196446"/>
                <a:gd name="connsiteY110" fmla="*/ 420484 h 8346397"/>
                <a:gd name="connsiteX111" fmla="*/ 858290 w 4196446"/>
                <a:gd name="connsiteY111" fmla="*/ 301422 h 8346397"/>
                <a:gd name="connsiteX112" fmla="*/ 796377 w 4196446"/>
                <a:gd name="connsiteY112" fmla="*/ 406196 h 8346397"/>
                <a:gd name="connsiteX113" fmla="*/ 755896 w 4196446"/>
                <a:gd name="connsiteY113" fmla="*/ 341903 h 8346397"/>
                <a:gd name="connsiteX114" fmla="*/ 689221 w 4196446"/>
                <a:gd name="connsiteY114" fmla="*/ 270465 h 8346397"/>
                <a:gd name="connsiteX115" fmla="*/ 667790 w 4196446"/>
                <a:gd name="connsiteY115" fmla="*/ 313328 h 8346397"/>
                <a:gd name="connsiteX116" fmla="*/ 620165 w 4196446"/>
                <a:gd name="connsiteY116" fmla="*/ 382384 h 8346397"/>
                <a:gd name="connsiteX117" fmla="*/ 589208 w 4196446"/>
                <a:gd name="connsiteY117" fmla="*/ 396672 h 8346397"/>
                <a:gd name="connsiteX118" fmla="*/ 498721 w 4196446"/>
                <a:gd name="connsiteY118" fmla="*/ 482397 h 8346397"/>
                <a:gd name="connsiteX119" fmla="*/ 396327 w 4196446"/>
                <a:gd name="connsiteY119" fmla="*/ 380003 h 8346397"/>
                <a:gd name="connsiteX120" fmla="*/ 243927 w 4196446"/>
                <a:gd name="connsiteY120" fmla="*/ 294278 h 8346397"/>
                <a:gd name="connsiteX121" fmla="*/ 174871 w 4196446"/>
                <a:gd name="connsiteY121" fmla="*/ 327615 h 8346397"/>
                <a:gd name="connsiteX122" fmla="*/ 127246 w 4196446"/>
                <a:gd name="connsiteY122" fmla="*/ 410959 h 8346397"/>
                <a:gd name="connsiteX123" fmla="*/ 43902 w 4196446"/>
                <a:gd name="connsiteY123" fmla="*/ 472872 h 8346397"/>
                <a:gd name="connsiteX124" fmla="*/ 8183 w 4196446"/>
                <a:gd name="connsiteY124" fmla="*/ 484778 h 8346397"/>
                <a:gd name="connsiteX125" fmla="*/ 198683 w 4196446"/>
                <a:gd name="connsiteY125" fmla="*/ 689565 h 8346397"/>
                <a:gd name="connsiteX126" fmla="*/ 265359 w 4196446"/>
                <a:gd name="connsiteY126" fmla="*/ 706234 h 8346397"/>
                <a:gd name="connsiteX127" fmla="*/ 298697 w 4196446"/>
                <a:gd name="connsiteY127" fmla="*/ 730047 h 8346397"/>
                <a:gd name="connsiteX128" fmla="*/ 296315 w 4196446"/>
                <a:gd name="connsiteY128" fmla="*/ 901496 h 8346397"/>
                <a:gd name="connsiteX129" fmla="*/ 362990 w 4196446"/>
                <a:gd name="connsiteY129" fmla="*/ 906259 h 8346397"/>
                <a:gd name="connsiteX130" fmla="*/ 401090 w 4196446"/>
                <a:gd name="connsiteY130" fmla="*/ 856253 h 8346397"/>
                <a:gd name="connsiteX131" fmla="*/ 482052 w 4196446"/>
                <a:gd name="connsiteY131" fmla="*/ 894353 h 8346397"/>
                <a:gd name="connsiteX132" fmla="*/ 420140 w 4196446"/>
                <a:gd name="connsiteY132" fmla="*/ 1039609 h 8346397"/>
                <a:gd name="connsiteX133" fmla="*/ 434427 w 4196446"/>
                <a:gd name="connsiteY133" fmla="*/ 1087234 h 8346397"/>
                <a:gd name="connsiteX134" fmla="*/ 379658 w 4196446"/>
                <a:gd name="connsiteY134" fmla="*/ 1139622 h 8346397"/>
                <a:gd name="connsiteX135" fmla="*/ 415377 w 4196446"/>
                <a:gd name="connsiteY135" fmla="*/ 1168196 h 8346397"/>
                <a:gd name="connsiteX136" fmla="*/ 486815 w 4196446"/>
                <a:gd name="connsiteY136" fmla="*/ 1256303 h 8346397"/>
                <a:gd name="connsiteX137" fmla="*/ 527296 w 4196446"/>
                <a:gd name="connsiteY137" fmla="*/ 1344409 h 8346397"/>
                <a:gd name="connsiteX138" fmla="*/ 636833 w 4196446"/>
                <a:gd name="connsiteY138" fmla="*/ 1396797 h 8346397"/>
                <a:gd name="connsiteX139" fmla="*/ 746371 w 4196446"/>
                <a:gd name="connsiteY139" fmla="*/ 1420609 h 8346397"/>
                <a:gd name="connsiteX140" fmla="*/ 829715 w 4196446"/>
                <a:gd name="connsiteY140" fmla="*/ 1468234 h 8346397"/>
                <a:gd name="connsiteX141" fmla="*/ 913058 w 4196446"/>
                <a:gd name="connsiteY141" fmla="*/ 1442040 h 8346397"/>
                <a:gd name="connsiteX142" fmla="*/ 994021 w 4196446"/>
                <a:gd name="connsiteY142" fmla="*/ 1368222 h 8346397"/>
                <a:gd name="connsiteX143" fmla="*/ 1103558 w 4196446"/>
                <a:gd name="connsiteY143" fmla="*/ 1351553 h 8346397"/>
                <a:gd name="connsiteX144" fmla="*/ 1170233 w 4196446"/>
                <a:gd name="connsiteY144" fmla="*/ 1356315 h 8346397"/>
                <a:gd name="connsiteX145" fmla="*/ 1329777 w 4196446"/>
                <a:gd name="connsiteY145" fmla="*/ 1465853 h 8346397"/>
                <a:gd name="connsiteX146" fmla="*/ 1389308 w 4196446"/>
                <a:gd name="connsiteY146" fmla="*/ 1494428 h 8346397"/>
                <a:gd name="connsiteX147" fmla="*/ 1260721 w 4196446"/>
                <a:gd name="connsiteY147" fmla="*/ 1596822 h 8346397"/>
                <a:gd name="connsiteX148" fmla="*/ 1263102 w 4196446"/>
                <a:gd name="connsiteY148" fmla="*/ 1661115 h 8346397"/>
                <a:gd name="connsiteX149" fmla="*/ 1425027 w 4196446"/>
                <a:gd name="connsiteY149" fmla="*/ 1613490 h 8346397"/>
                <a:gd name="connsiteX150" fmla="*/ 1386927 w 4196446"/>
                <a:gd name="connsiteY150" fmla="*/ 1677784 h 8346397"/>
                <a:gd name="connsiteX151" fmla="*/ 1405977 w 4196446"/>
                <a:gd name="connsiteY151" fmla="*/ 1751603 h 8346397"/>
                <a:gd name="connsiteX152" fmla="*/ 1517896 w 4196446"/>
                <a:gd name="connsiteY152" fmla="*/ 1787322 h 8346397"/>
                <a:gd name="connsiteX153" fmla="*/ 1591715 w 4196446"/>
                <a:gd name="connsiteY153" fmla="*/ 1803990 h 8346397"/>
                <a:gd name="connsiteX154" fmla="*/ 1501227 w 4196446"/>
                <a:gd name="connsiteY154" fmla="*/ 1934959 h 8346397"/>
                <a:gd name="connsiteX155" fmla="*/ 1494083 w 4196446"/>
                <a:gd name="connsiteY155" fmla="*/ 1984965 h 8346397"/>
                <a:gd name="connsiteX156" fmla="*/ 1422646 w 4196446"/>
                <a:gd name="connsiteY156" fmla="*/ 2020684 h 8346397"/>
                <a:gd name="connsiteX157" fmla="*/ 1391690 w 4196446"/>
                <a:gd name="connsiteY157" fmla="*/ 2082597 h 8346397"/>
                <a:gd name="connsiteX158" fmla="*/ 1260721 w 4196446"/>
                <a:gd name="connsiteY158" fmla="*/ 2056403 h 8346397"/>
                <a:gd name="connsiteX159" fmla="*/ 1139277 w 4196446"/>
                <a:gd name="connsiteY159" fmla="*/ 2056402 h 8346397"/>
                <a:gd name="connsiteX160" fmla="*/ 1072602 w 4196446"/>
                <a:gd name="connsiteY160" fmla="*/ 2084978 h 8346397"/>
                <a:gd name="connsiteX161" fmla="*/ 1065458 w 4196446"/>
                <a:gd name="connsiteY161" fmla="*/ 2184990 h 8346397"/>
                <a:gd name="connsiteX162" fmla="*/ 977352 w 4196446"/>
                <a:gd name="connsiteY162" fmla="*/ 2273097 h 8346397"/>
                <a:gd name="connsiteX163" fmla="*/ 1120227 w 4196446"/>
                <a:gd name="connsiteY163" fmla="*/ 2335009 h 8346397"/>
                <a:gd name="connsiteX164" fmla="*/ 1170234 w 4196446"/>
                <a:gd name="connsiteY164" fmla="*/ 2370727 h 8346397"/>
                <a:gd name="connsiteX165" fmla="*/ 1222621 w 4196446"/>
                <a:gd name="connsiteY165" fmla="*/ 2387397 h 8346397"/>
                <a:gd name="connsiteX166" fmla="*/ 1272627 w 4196446"/>
                <a:gd name="connsiteY166" fmla="*/ 2437403 h 8346397"/>
                <a:gd name="connsiteX167" fmla="*/ 1329777 w 4196446"/>
                <a:gd name="connsiteY167" fmla="*/ 2458834 h 8346397"/>
                <a:gd name="connsiteX168" fmla="*/ 1422646 w 4196446"/>
                <a:gd name="connsiteY168" fmla="*/ 2535034 h 8346397"/>
                <a:gd name="connsiteX169" fmla="*/ 1508371 w 4196446"/>
                <a:gd name="connsiteY169" fmla="*/ 2568373 h 8346397"/>
                <a:gd name="connsiteX170" fmla="*/ 1641721 w 4196446"/>
                <a:gd name="connsiteY170" fmla="*/ 2716009 h 8346397"/>
                <a:gd name="connsiteX171" fmla="*/ 1725065 w 4196446"/>
                <a:gd name="connsiteY171" fmla="*/ 2870790 h 8346397"/>
                <a:gd name="connsiteX172" fmla="*/ 1850477 w 4196446"/>
                <a:gd name="connsiteY172" fmla="*/ 2931907 h 8346397"/>
                <a:gd name="connsiteX173" fmla="*/ 1896514 w 4196446"/>
                <a:gd name="connsiteY173" fmla="*/ 2977947 h 8346397"/>
                <a:gd name="connsiteX174" fmla="*/ 1927471 w 4196446"/>
                <a:gd name="connsiteY174" fmla="*/ 3082722 h 8346397"/>
                <a:gd name="connsiteX175" fmla="*/ 1989383 w 4196446"/>
                <a:gd name="connsiteY175" fmla="*/ 3185115 h 8346397"/>
                <a:gd name="connsiteX176" fmla="*/ 2051296 w 4196446"/>
                <a:gd name="connsiteY176" fmla="*/ 3223215 h 8346397"/>
                <a:gd name="connsiteX177" fmla="*/ 2182265 w 4196446"/>
                <a:gd name="connsiteY177" fmla="*/ 3370853 h 8346397"/>
                <a:gd name="connsiteX178" fmla="*/ 2325139 w 4196446"/>
                <a:gd name="connsiteY178" fmla="*/ 3447053 h 8346397"/>
                <a:gd name="connsiteX179" fmla="*/ 2384671 w 4196446"/>
                <a:gd name="connsiteY179" fmla="*/ 3532778 h 8346397"/>
                <a:gd name="connsiteX180" fmla="*/ 2432296 w 4196446"/>
                <a:gd name="connsiteY180" fmla="*/ 3599453 h 8346397"/>
                <a:gd name="connsiteX181" fmla="*/ 2479921 w 4196446"/>
                <a:gd name="connsiteY181" fmla="*/ 3589929 h 8346397"/>
                <a:gd name="connsiteX182" fmla="*/ 2484683 w 4196446"/>
                <a:gd name="connsiteY182" fmla="*/ 3742328 h 8346397"/>
                <a:gd name="connsiteX183" fmla="*/ 2537071 w 4196446"/>
                <a:gd name="connsiteY183" fmla="*/ 3835197 h 8346397"/>
                <a:gd name="connsiteX184" fmla="*/ 2529927 w 4196446"/>
                <a:gd name="connsiteY184" fmla="*/ 3873297 h 8346397"/>
                <a:gd name="connsiteX185" fmla="*/ 2598983 w 4196446"/>
                <a:gd name="connsiteY185" fmla="*/ 3909015 h 8346397"/>
                <a:gd name="connsiteX186" fmla="*/ 2656133 w 4196446"/>
                <a:gd name="connsiteY186" fmla="*/ 3854247 h 8346397"/>
                <a:gd name="connsiteX187" fmla="*/ 2689471 w 4196446"/>
                <a:gd name="connsiteY187" fmla="*/ 3937590 h 8346397"/>
                <a:gd name="connsiteX188" fmla="*/ 2734715 w 4196446"/>
                <a:gd name="connsiteY188" fmla="*/ 3982834 h 8346397"/>
                <a:gd name="connsiteX189" fmla="*/ 2808533 w 4196446"/>
                <a:gd name="connsiteY189" fmla="*/ 4006647 h 8346397"/>
                <a:gd name="connsiteX190" fmla="*/ 2860921 w 4196446"/>
                <a:gd name="connsiteY190" fmla="*/ 4075703 h 8346397"/>
                <a:gd name="connsiteX191" fmla="*/ 2946646 w 4196446"/>
                <a:gd name="connsiteY191" fmla="*/ 4130472 h 8346397"/>
                <a:gd name="connsiteX192" fmla="*/ 2999033 w 4196446"/>
                <a:gd name="connsiteY192" fmla="*/ 4163809 h 8346397"/>
                <a:gd name="connsiteX193" fmla="*/ 2870446 w 4196446"/>
                <a:gd name="connsiteY193" fmla="*/ 4256678 h 8346397"/>
                <a:gd name="connsiteX194" fmla="*/ 2868064 w 4196446"/>
                <a:gd name="connsiteY194" fmla="*/ 4311446 h 8346397"/>
                <a:gd name="connsiteX195" fmla="*/ 2970458 w 4196446"/>
                <a:gd name="connsiteY195" fmla="*/ 4428128 h 8346397"/>
                <a:gd name="connsiteX196" fmla="*/ 3065708 w 4196446"/>
                <a:gd name="connsiteY196" fmla="*/ 4490040 h 8346397"/>
                <a:gd name="connsiteX197" fmla="*/ 3096665 w 4196446"/>
                <a:gd name="connsiteY197" fmla="*/ 4528140 h 8346397"/>
                <a:gd name="connsiteX198" fmla="*/ 3082377 w 4196446"/>
                <a:gd name="connsiteY198" fmla="*/ 4609103 h 8346397"/>
                <a:gd name="connsiteX199" fmla="*/ 3077615 w 4196446"/>
                <a:gd name="connsiteY199" fmla="*/ 4692447 h 8346397"/>
                <a:gd name="connsiteX200" fmla="*/ 3034752 w 4196446"/>
                <a:gd name="connsiteY200" fmla="*/ 4701972 h 8346397"/>
                <a:gd name="connsiteX201" fmla="*/ 3008558 w 4196446"/>
                <a:gd name="connsiteY201" fmla="*/ 4718640 h 8346397"/>
                <a:gd name="connsiteX202" fmla="*/ 3053802 w 4196446"/>
                <a:gd name="connsiteY202" fmla="*/ 4795632 h 8346397"/>
                <a:gd name="connsiteX203" fmla="*/ 3037133 w 4196446"/>
                <a:gd name="connsiteY203" fmla="*/ 4868659 h 8346397"/>
                <a:gd name="connsiteX204" fmla="*/ 3020465 w 4196446"/>
                <a:gd name="connsiteY204" fmla="*/ 5004390 h 8346397"/>
                <a:gd name="connsiteX205" fmla="*/ 2982365 w 4196446"/>
                <a:gd name="connsiteY205" fmla="*/ 5044872 h 8346397"/>
                <a:gd name="connsiteX206" fmla="*/ 2965696 w 4196446"/>
                <a:gd name="connsiteY206" fmla="*/ 5166315 h 8346397"/>
                <a:gd name="connsiteX207" fmla="*/ 2937121 w 4196446"/>
                <a:gd name="connsiteY207" fmla="*/ 5285378 h 8346397"/>
                <a:gd name="connsiteX208" fmla="*/ 2989508 w 4196446"/>
                <a:gd name="connsiteY208" fmla="*/ 5302047 h 8346397"/>
                <a:gd name="connsiteX209" fmla="*/ 2987127 w 4196446"/>
                <a:gd name="connsiteY209" fmla="*/ 5347290 h 8346397"/>
                <a:gd name="connsiteX210" fmla="*/ 2984746 w 4196446"/>
                <a:gd name="connsiteY210" fmla="*/ 5402059 h 8346397"/>
                <a:gd name="connsiteX211" fmla="*/ 3041896 w 4196446"/>
                <a:gd name="connsiteY211" fmla="*/ 5471115 h 8346397"/>
                <a:gd name="connsiteX212" fmla="*/ 3089521 w 4196446"/>
                <a:gd name="connsiteY212" fmla="*/ 5597322 h 8346397"/>
                <a:gd name="connsiteX213" fmla="*/ 2996652 w 4196446"/>
                <a:gd name="connsiteY213" fmla="*/ 5887834 h 8346397"/>
                <a:gd name="connsiteX214" fmla="*/ 3018083 w 4196446"/>
                <a:gd name="connsiteY214" fmla="*/ 5942603 h 8346397"/>
                <a:gd name="connsiteX215" fmla="*/ 3044277 w 4196446"/>
                <a:gd name="connsiteY215" fmla="*/ 5994990 h 8346397"/>
                <a:gd name="connsiteX216" fmla="*/ 3049040 w 4196446"/>
                <a:gd name="connsiteY216" fmla="*/ 6099765 h 8346397"/>
                <a:gd name="connsiteX217" fmla="*/ 3028402 w 4196446"/>
                <a:gd name="connsiteY217" fmla="*/ 6195807 h 8346397"/>
                <a:gd name="connsiteX218" fmla="*/ 2956170 w 4196446"/>
                <a:gd name="connsiteY218" fmla="*/ 6259310 h 8346397"/>
                <a:gd name="connsiteX219" fmla="*/ 2920452 w 4196446"/>
                <a:gd name="connsiteY219" fmla="*/ 6240259 h 8346397"/>
                <a:gd name="connsiteX220" fmla="*/ 2849015 w 4196446"/>
                <a:gd name="connsiteY220" fmla="*/ 6252165 h 8346397"/>
                <a:gd name="connsiteX221" fmla="*/ 2713283 w 4196446"/>
                <a:gd name="connsiteY221" fmla="*/ 6364084 h 8346397"/>
                <a:gd name="connsiteX222" fmla="*/ 2606127 w 4196446"/>
                <a:gd name="connsiteY222" fmla="*/ 6349797 h 8346397"/>
                <a:gd name="connsiteX223" fmla="*/ 2575171 w 4196446"/>
                <a:gd name="connsiteY223" fmla="*/ 6378372 h 8346397"/>
                <a:gd name="connsiteX224" fmla="*/ 2508495 w 4196446"/>
                <a:gd name="connsiteY224" fmla="*/ 6423614 h 8346397"/>
                <a:gd name="connsiteX225" fmla="*/ 2391815 w 4196446"/>
                <a:gd name="connsiteY225" fmla="*/ 6411709 h 8346397"/>
                <a:gd name="connsiteX226" fmla="*/ 2368002 w 4196446"/>
                <a:gd name="connsiteY226" fmla="*/ 6528390 h 8346397"/>
                <a:gd name="connsiteX227" fmla="*/ 2363240 w 4196446"/>
                <a:gd name="connsiteY227" fmla="*/ 6564109 h 8346397"/>
                <a:gd name="connsiteX228" fmla="*/ 2339428 w 4196446"/>
                <a:gd name="connsiteY228" fmla="*/ 6583159 h 8346397"/>
                <a:gd name="connsiteX229" fmla="*/ 2141783 w 4196446"/>
                <a:gd name="connsiteY229" fmla="*/ 6535534 h 8346397"/>
                <a:gd name="connsiteX230" fmla="*/ 2103683 w 4196446"/>
                <a:gd name="connsiteY230" fmla="*/ 6587922 h 8346397"/>
                <a:gd name="connsiteX231" fmla="*/ 2072727 w 4196446"/>
                <a:gd name="connsiteY231" fmla="*/ 6683172 h 8346397"/>
                <a:gd name="connsiteX232" fmla="*/ 2039389 w 4196446"/>
                <a:gd name="connsiteY232" fmla="*/ 6747465 h 8346397"/>
                <a:gd name="connsiteX233" fmla="*/ 2051296 w 4196446"/>
                <a:gd name="connsiteY233" fmla="*/ 6809378 h 8346397"/>
                <a:gd name="connsiteX234" fmla="*/ 2184646 w 4196446"/>
                <a:gd name="connsiteY234" fmla="*/ 6921297 h 8346397"/>
                <a:gd name="connsiteX235" fmla="*/ 2253702 w 4196446"/>
                <a:gd name="connsiteY235" fmla="*/ 6954634 h 8346397"/>
                <a:gd name="connsiteX236" fmla="*/ 2237033 w 4196446"/>
                <a:gd name="connsiteY236" fmla="*/ 6978447 h 8346397"/>
                <a:gd name="connsiteX237" fmla="*/ 2201315 w 4196446"/>
                <a:gd name="connsiteY237" fmla="*/ 6997497 h 8346397"/>
                <a:gd name="connsiteX238" fmla="*/ 2234652 w 4196446"/>
                <a:gd name="connsiteY238" fmla="*/ 7073697 h 8346397"/>
                <a:gd name="connsiteX239" fmla="*/ 2203696 w 4196446"/>
                <a:gd name="connsiteY239" fmla="*/ 7095128 h 8346397"/>
                <a:gd name="connsiteX240" fmla="*/ 2098921 w 4196446"/>
                <a:gd name="connsiteY240" fmla="*/ 7033215 h 8346397"/>
                <a:gd name="connsiteX241" fmla="*/ 2056058 w 4196446"/>
                <a:gd name="connsiteY241" fmla="*/ 7059409 h 8346397"/>
                <a:gd name="connsiteX242" fmla="*/ 1996527 w 4196446"/>
                <a:gd name="connsiteY242" fmla="*/ 6957015 h 8346397"/>
                <a:gd name="connsiteX243" fmla="*/ 1879846 w 4196446"/>
                <a:gd name="connsiteY243" fmla="*/ 6983209 h 8346397"/>
                <a:gd name="connsiteX244" fmla="*/ 1815552 w 4196446"/>
                <a:gd name="connsiteY244" fmla="*/ 6987972 h 8346397"/>
                <a:gd name="connsiteX245" fmla="*/ 1765546 w 4196446"/>
                <a:gd name="connsiteY245" fmla="*/ 6983210 h 8346397"/>
                <a:gd name="connsiteX246" fmla="*/ 1708396 w 4196446"/>
                <a:gd name="connsiteY246" fmla="*/ 7028453 h 8346397"/>
                <a:gd name="connsiteX247" fmla="*/ 1529802 w 4196446"/>
                <a:gd name="connsiteY247" fmla="*/ 6987972 h 8346397"/>
                <a:gd name="connsiteX248" fmla="*/ 1553614 w 4196446"/>
                <a:gd name="connsiteY248" fmla="*/ 7114178 h 8346397"/>
                <a:gd name="connsiteX249" fmla="*/ 1477415 w 4196446"/>
                <a:gd name="connsiteY249" fmla="*/ 7159422 h 8346397"/>
                <a:gd name="connsiteX250" fmla="*/ 1415502 w 4196446"/>
                <a:gd name="connsiteY250" fmla="*/ 7226096 h 8346397"/>
                <a:gd name="connsiteX251" fmla="*/ 1265483 w 4196446"/>
                <a:gd name="connsiteY251" fmla="*/ 7218953 h 8346397"/>
                <a:gd name="connsiteX252" fmla="*/ 1213096 w 4196446"/>
                <a:gd name="connsiteY25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76152 w 4196446"/>
                <a:gd name="connsiteY3" fmla="*/ 6491082 h 8346397"/>
                <a:gd name="connsiteX4" fmla="*/ 4106315 w 4196446"/>
                <a:gd name="connsiteY4" fmla="*/ 6211682 h 8346397"/>
                <a:gd name="connsiteX5" fmla="*/ 4070597 w 4196446"/>
                <a:gd name="connsiteY5" fmla="*/ 6018801 h 8346397"/>
                <a:gd name="connsiteX6" fmla="*/ 4192041 w 4196446"/>
                <a:gd name="connsiteY6" fmla="*/ 6080713 h 8346397"/>
                <a:gd name="connsiteX7" fmla="*/ 4149178 w 4196446"/>
                <a:gd name="connsiteY7" fmla="*/ 5947363 h 8346397"/>
                <a:gd name="connsiteX8" fmla="*/ 4194421 w 4196446"/>
                <a:gd name="connsiteY8" fmla="*/ 5909263 h 8346397"/>
                <a:gd name="connsiteX9" fmla="*/ 4113459 w 4196446"/>
                <a:gd name="connsiteY9" fmla="*/ 5783057 h 8346397"/>
                <a:gd name="connsiteX10" fmla="*/ 4108696 w 4196446"/>
                <a:gd name="connsiteY10" fmla="*/ 5678282 h 8346397"/>
                <a:gd name="connsiteX11" fmla="*/ 4070597 w 4196446"/>
                <a:gd name="connsiteY11" fmla="*/ 5587795 h 8346397"/>
                <a:gd name="connsiteX12" fmla="*/ 4111077 w 4196446"/>
                <a:gd name="connsiteY12" fmla="*/ 5583032 h 8346397"/>
                <a:gd name="connsiteX13" fmla="*/ 4061071 w 4196446"/>
                <a:gd name="connsiteY13" fmla="*/ 5478257 h 8346397"/>
                <a:gd name="connsiteX14" fmla="*/ 4061071 w 4196446"/>
                <a:gd name="connsiteY14" fmla="*/ 5383007 h 8346397"/>
                <a:gd name="connsiteX15" fmla="*/ 4103934 w 4196446"/>
                <a:gd name="connsiteY15" fmla="*/ 5387770 h 8346397"/>
                <a:gd name="connsiteX16" fmla="*/ 4106315 w 4196446"/>
                <a:gd name="connsiteY16" fmla="*/ 5347288 h 8346397"/>
                <a:gd name="connsiteX17" fmla="*/ 4065833 w 4196446"/>
                <a:gd name="connsiteY17" fmla="*/ 5292520 h 8346397"/>
                <a:gd name="connsiteX18" fmla="*/ 4058690 w 4196446"/>
                <a:gd name="connsiteY18" fmla="*/ 5173457 h 8346397"/>
                <a:gd name="connsiteX19" fmla="*/ 3990428 w 4196446"/>
                <a:gd name="connsiteY19" fmla="*/ 5034550 h 8346397"/>
                <a:gd name="connsiteX20" fmla="*/ 3922959 w 4196446"/>
                <a:gd name="connsiteY20" fmla="*/ 4816270 h 8346397"/>
                <a:gd name="connsiteX21" fmla="*/ 3887241 w 4196446"/>
                <a:gd name="connsiteY21" fmla="*/ 4682920 h 8346397"/>
                <a:gd name="connsiteX22" fmla="*/ 3851522 w 4196446"/>
                <a:gd name="connsiteY22" fmla="*/ 4642438 h 8346397"/>
                <a:gd name="connsiteX23" fmla="*/ 3887241 w 4196446"/>
                <a:gd name="connsiteY23" fmla="*/ 4578145 h 8346397"/>
                <a:gd name="connsiteX24" fmla="*/ 3839615 w 4196446"/>
                <a:gd name="connsiteY24" fmla="*/ 4499563 h 8346397"/>
                <a:gd name="connsiteX25" fmla="*/ 3780084 w 4196446"/>
                <a:gd name="connsiteY25" fmla="*/ 4492420 h 8346397"/>
                <a:gd name="connsiteX26" fmla="*/ 3732459 w 4196446"/>
                <a:gd name="connsiteY26" fmla="*/ 4449557 h 8346397"/>
                <a:gd name="connsiteX27" fmla="*/ 3687216 w 4196446"/>
                <a:gd name="connsiteY27" fmla="*/ 4466226 h 8346397"/>
                <a:gd name="connsiteX28" fmla="*/ 3668166 w 4196446"/>
                <a:gd name="connsiteY28" fmla="*/ 4368595 h 8346397"/>
                <a:gd name="connsiteX29" fmla="*/ 3501478 w 4196446"/>
                <a:gd name="connsiteY29" fmla="*/ 4166188 h 8346397"/>
                <a:gd name="connsiteX30" fmla="*/ 3496716 w 4196446"/>
                <a:gd name="connsiteY30" fmla="*/ 4139995 h 8346397"/>
                <a:gd name="connsiteX31" fmla="*/ 3494334 w 4196446"/>
                <a:gd name="connsiteY31" fmla="*/ 4113801 h 8346397"/>
                <a:gd name="connsiteX32" fmla="*/ 3544341 w 4196446"/>
                <a:gd name="connsiteY32" fmla="*/ 4101895 h 8346397"/>
                <a:gd name="connsiteX33" fmla="*/ 3553866 w 4196446"/>
                <a:gd name="connsiteY33" fmla="*/ 4075701 h 8346397"/>
                <a:gd name="connsiteX34" fmla="*/ 3515766 w 4196446"/>
                <a:gd name="connsiteY34" fmla="*/ 4056651 h 8346397"/>
                <a:gd name="connsiteX35" fmla="*/ 3465759 w 4196446"/>
                <a:gd name="connsiteY35" fmla="*/ 4049507 h 8346397"/>
                <a:gd name="connsiteX36" fmla="*/ 3432422 w 4196446"/>
                <a:gd name="connsiteY36" fmla="*/ 4109038 h 8346397"/>
                <a:gd name="connsiteX37" fmla="*/ 3413372 w 4196446"/>
                <a:gd name="connsiteY37" fmla="*/ 4082845 h 8346397"/>
                <a:gd name="connsiteX38" fmla="*/ 3415752 w 4196446"/>
                <a:gd name="connsiteY38" fmla="*/ 4042363 h 8346397"/>
                <a:gd name="connsiteX39" fmla="*/ 3349078 w 4196446"/>
                <a:gd name="connsiteY39" fmla="*/ 4018551 h 8346397"/>
                <a:gd name="connsiteX40" fmla="*/ 3382416 w 4196446"/>
                <a:gd name="connsiteY40" fmla="*/ 3985213 h 8346397"/>
                <a:gd name="connsiteX41" fmla="*/ 3346697 w 4196446"/>
                <a:gd name="connsiteY41" fmla="*/ 3961401 h 8346397"/>
                <a:gd name="connsiteX42" fmla="*/ 3291928 w 4196446"/>
                <a:gd name="connsiteY42" fmla="*/ 3959020 h 8346397"/>
                <a:gd name="connsiteX43" fmla="*/ 3263352 w 4196446"/>
                <a:gd name="connsiteY43" fmla="*/ 3978070 h 8346397"/>
                <a:gd name="connsiteX44" fmla="*/ 3215727 w 4196446"/>
                <a:gd name="connsiteY44" fmla="*/ 3963782 h 8346397"/>
                <a:gd name="connsiteX45" fmla="*/ 3227633 w 4196446"/>
                <a:gd name="connsiteY45" fmla="*/ 3937588 h 8346397"/>
                <a:gd name="connsiteX46" fmla="*/ 3275259 w 4196446"/>
                <a:gd name="connsiteY46" fmla="*/ 3913776 h 8346397"/>
                <a:gd name="connsiteX47" fmla="*/ 3127621 w 4196446"/>
                <a:gd name="connsiteY47" fmla="*/ 3851863 h 8346397"/>
                <a:gd name="connsiteX48" fmla="*/ 2996652 w 4196446"/>
                <a:gd name="connsiteY48" fmla="*/ 3739945 h 8346397"/>
                <a:gd name="connsiteX49" fmla="*/ 2591839 w 4196446"/>
                <a:gd name="connsiteY49" fmla="*/ 3354183 h 8346397"/>
                <a:gd name="connsiteX50" fmla="*/ 2468015 w 4196446"/>
                <a:gd name="connsiteY50" fmla="*/ 3049382 h 8346397"/>
                <a:gd name="connsiteX51" fmla="*/ 2432296 w 4196446"/>
                <a:gd name="connsiteY51" fmla="*/ 2961276 h 8346397"/>
                <a:gd name="connsiteX52" fmla="*/ 2387052 w 4196446"/>
                <a:gd name="connsiteY52" fmla="*/ 2954132 h 8346397"/>
                <a:gd name="connsiteX53" fmla="*/ 2365621 w 4196446"/>
                <a:gd name="connsiteY53" fmla="*/ 2958895 h 8346397"/>
                <a:gd name="connsiteX54" fmla="*/ 2315615 w 4196446"/>
                <a:gd name="connsiteY54" fmla="*/ 2896982 h 8346397"/>
                <a:gd name="connsiteX55" fmla="*/ 2234652 w 4196446"/>
                <a:gd name="connsiteY55" fmla="*/ 2880313 h 8346397"/>
                <a:gd name="connsiteX56" fmla="*/ 2182265 w 4196446"/>
                <a:gd name="connsiteY56" fmla="*/ 2811257 h 8346397"/>
                <a:gd name="connsiteX57" fmla="*/ 2115590 w 4196446"/>
                <a:gd name="connsiteY57" fmla="*/ 2727913 h 8346397"/>
                <a:gd name="connsiteX58" fmla="*/ 2091777 w 4196446"/>
                <a:gd name="connsiteY58" fmla="*/ 2670763 h 8346397"/>
                <a:gd name="connsiteX59" fmla="*/ 2006845 w 4196446"/>
                <a:gd name="connsiteY59" fmla="*/ 2527095 h 8346397"/>
                <a:gd name="connsiteX60" fmla="*/ 1953665 w 4196446"/>
                <a:gd name="connsiteY60" fmla="*/ 2451688 h 8346397"/>
                <a:gd name="connsiteX61" fmla="*/ 2006052 w 4196446"/>
                <a:gd name="connsiteY61" fmla="*/ 2337388 h 8346397"/>
                <a:gd name="connsiteX62" fmla="*/ 2072727 w 4196446"/>
                <a:gd name="connsiteY62" fmla="*/ 2256426 h 8346397"/>
                <a:gd name="connsiteX63" fmla="*/ 2056058 w 4196446"/>
                <a:gd name="connsiteY63" fmla="*/ 2223088 h 8346397"/>
                <a:gd name="connsiteX64" fmla="*/ 2067965 w 4196446"/>
                <a:gd name="connsiteY64" fmla="*/ 2130220 h 8346397"/>
                <a:gd name="connsiteX65" fmla="*/ 2137021 w 4196446"/>
                <a:gd name="connsiteY65" fmla="*/ 1992107 h 8346397"/>
                <a:gd name="connsiteX66" fmla="*/ 2165596 w 4196446"/>
                <a:gd name="connsiteY66" fmla="*/ 1944482 h 8346397"/>
                <a:gd name="connsiteX67" fmla="*/ 2203696 w 4196446"/>
                <a:gd name="connsiteY67" fmla="*/ 1937338 h 8346397"/>
                <a:gd name="connsiteX68" fmla="*/ 2198933 w 4196446"/>
                <a:gd name="connsiteY68" fmla="*/ 1906382 h 8346397"/>
                <a:gd name="connsiteX69" fmla="*/ 2406102 w 4196446"/>
                <a:gd name="connsiteY69" fmla="*/ 1782557 h 8346397"/>
                <a:gd name="connsiteX70" fmla="*/ 2494208 w 4196446"/>
                <a:gd name="connsiteY70" fmla="*/ 1715882 h 8346397"/>
                <a:gd name="connsiteX71" fmla="*/ 2513258 w 4196446"/>
                <a:gd name="connsiteY71" fmla="*/ 1630157 h 8346397"/>
                <a:gd name="connsiteX72" fmla="*/ 2522784 w 4196446"/>
                <a:gd name="connsiteY72" fmla="*/ 1584913 h 8346397"/>
                <a:gd name="connsiteX73" fmla="*/ 2577552 w 4196446"/>
                <a:gd name="connsiteY73" fmla="*/ 1527763 h 8346397"/>
                <a:gd name="connsiteX74" fmla="*/ 2606127 w 4196446"/>
                <a:gd name="connsiteY74" fmla="*/ 1499188 h 8346397"/>
                <a:gd name="connsiteX75" fmla="*/ 2634702 w 4196446"/>
                <a:gd name="connsiteY75" fmla="*/ 1492045 h 8346397"/>
                <a:gd name="connsiteX76" fmla="*/ 2672802 w 4196446"/>
                <a:gd name="connsiteY76" fmla="*/ 1368220 h 8346397"/>
                <a:gd name="connsiteX77" fmla="*/ 2806153 w 4196446"/>
                <a:gd name="connsiteY77" fmla="*/ 1334883 h 8346397"/>
                <a:gd name="connsiteX78" fmla="*/ 2944265 w 4196446"/>
                <a:gd name="connsiteY78" fmla="*/ 1325357 h 8346397"/>
                <a:gd name="connsiteX79" fmla="*/ 2968077 w 4196446"/>
                <a:gd name="connsiteY79" fmla="*/ 1206295 h 8346397"/>
                <a:gd name="connsiteX80" fmla="*/ 3049040 w 4196446"/>
                <a:gd name="connsiteY80" fmla="*/ 1169783 h 8346397"/>
                <a:gd name="connsiteX81" fmla="*/ 3153814 w 4196446"/>
                <a:gd name="connsiteY81" fmla="*/ 1125332 h 8346397"/>
                <a:gd name="connsiteX82" fmla="*/ 3225252 w 4196446"/>
                <a:gd name="connsiteY82" fmla="*/ 1049132 h 8346397"/>
                <a:gd name="connsiteX83" fmla="*/ 3310977 w 4196446"/>
                <a:gd name="connsiteY83" fmla="*/ 996745 h 8346397"/>
                <a:gd name="connsiteX84" fmla="*/ 3056977 w 4196446"/>
                <a:gd name="connsiteY84" fmla="*/ 982457 h 8346397"/>
                <a:gd name="connsiteX85" fmla="*/ 2958552 w 4196446"/>
                <a:gd name="connsiteY85" fmla="*/ 976107 h 8346397"/>
                <a:gd name="connsiteX86" fmla="*/ 2926802 w 4196446"/>
                <a:gd name="connsiteY86" fmla="*/ 906257 h 8346397"/>
                <a:gd name="connsiteX87" fmla="*/ 2866477 w 4196446"/>
                <a:gd name="connsiteY87" fmla="*/ 893559 h 8346397"/>
                <a:gd name="connsiteX88" fmla="*/ 2799802 w 4196446"/>
                <a:gd name="connsiteY88" fmla="*/ 874507 h 8346397"/>
                <a:gd name="connsiteX89" fmla="*/ 2761702 w 4196446"/>
                <a:gd name="connsiteY89" fmla="*/ 807832 h 8346397"/>
                <a:gd name="connsiteX90" fmla="*/ 2609302 w 4196446"/>
                <a:gd name="connsiteY90" fmla="*/ 760207 h 8346397"/>
                <a:gd name="connsiteX91" fmla="*/ 2580727 w 4196446"/>
                <a:gd name="connsiteY91" fmla="*/ 604632 h 8346397"/>
                <a:gd name="connsiteX92" fmla="*/ 2526752 w 4196446"/>
                <a:gd name="connsiteY92" fmla="*/ 531609 h 8346397"/>
                <a:gd name="connsiteX93" fmla="*/ 2596602 w 4196446"/>
                <a:gd name="connsiteY93" fmla="*/ 407782 h 8346397"/>
                <a:gd name="connsiteX94" fmla="*/ 2629939 w 4196446"/>
                <a:gd name="connsiteY94" fmla="*/ 310947 h 8346397"/>
                <a:gd name="connsiteX95" fmla="*/ 2517227 w 4196446"/>
                <a:gd name="connsiteY95" fmla="*/ 239507 h 8346397"/>
                <a:gd name="connsiteX96" fmla="*/ 2402927 w 4196446"/>
                <a:gd name="connsiteY96" fmla="*/ 271257 h 8346397"/>
                <a:gd name="connsiteX97" fmla="*/ 2275927 w 4196446"/>
                <a:gd name="connsiteY97" fmla="*/ 198232 h 8346397"/>
                <a:gd name="connsiteX98" fmla="*/ 2133052 w 4196446"/>
                <a:gd name="connsiteY98" fmla="*/ 233157 h 8346397"/>
                <a:gd name="connsiteX99" fmla="*/ 1913977 w 4196446"/>
                <a:gd name="connsiteY99" fmla="*/ 36309 h 8346397"/>
                <a:gd name="connsiteX100" fmla="*/ 1777452 w 4196446"/>
                <a:gd name="connsiteY100" fmla="*/ 13289 h 8346397"/>
                <a:gd name="connsiteX101" fmla="*/ 1703633 w 4196446"/>
                <a:gd name="connsiteY101" fmla="*/ 41864 h 8346397"/>
                <a:gd name="connsiteX102" fmla="*/ 1615527 w 4196446"/>
                <a:gd name="connsiteY102" fmla="*/ 75203 h 8346397"/>
                <a:gd name="connsiteX103" fmla="*/ 1515515 w 4196446"/>
                <a:gd name="connsiteY103" fmla="*/ 129971 h 8346397"/>
                <a:gd name="connsiteX104" fmla="*/ 1525040 w 4196446"/>
                <a:gd name="connsiteY104" fmla="*/ 194264 h 8346397"/>
                <a:gd name="connsiteX105" fmla="*/ 1505990 w 4196446"/>
                <a:gd name="connsiteY105" fmla="*/ 251415 h 8346397"/>
                <a:gd name="connsiteX106" fmla="*/ 1413121 w 4196446"/>
                <a:gd name="connsiteY106" fmla="*/ 270464 h 8346397"/>
                <a:gd name="connsiteX107" fmla="*/ 1339302 w 4196446"/>
                <a:gd name="connsiteY107" fmla="*/ 306184 h 8346397"/>
                <a:gd name="connsiteX108" fmla="*/ 1260721 w 4196446"/>
                <a:gd name="connsiteY108" fmla="*/ 346665 h 8346397"/>
                <a:gd name="connsiteX109" fmla="*/ 1191665 w 4196446"/>
                <a:gd name="connsiteY109" fmla="*/ 272847 h 8346397"/>
                <a:gd name="connsiteX110" fmla="*/ 1082127 w 4196446"/>
                <a:gd name="connsiteY110" fmla="*/ 353809 h 8346397"/>
                <a:gd name="connsiteX111" fmla="*/ 1020215 w 4196446"/>
                <a:gd name="connsiteY111" fmla="*/ 420484 h 8346397"/>
                <a:gd name="connsiteX112" fmla="*/ 858290 w 4196446"/>
                <a:gd name="connsiteY112" fmla="*/ 301422 h 8346397"/>
                <a:gd name="connsiteX113" fmla="*/ 796377 w 4196446"/>
                <a:gd name="connsiteY113" fmla="*/ 406196 h 8346397"/>
                <a:gd name="connsiteX114" fmla="*/ 755896 w 4196446"/>
                <a:gd name="connsiteY114" fmla="*/ 341903 h 8346397"/>
                <a:gd name="connsiteX115" fmla="*/ 689221 w 4196446"/>
                <a:gd name="connsiteY115" fmla="*/ 270465 h 8346397"/>
                <a:gd name="connsiteX116" fmla="*/ 667790 w 4196446"/>
                <a:gd name="connsiteY116" fmla="*/ 313328 h 8346397"/>
                <a:gd name="connsiteX117" fmla="*/ 620165 w 4196446"/>
                <a:gd name="connsiteY117" fmla="*/ 382384 h 8346397"/>
                <a:gd name="connsiteX118" fmla="*/ 589208 w 4196446"/>
                <a:gd name="connsiteY118" fmla="*/ 396672 h 8346397"/>
                <a:gd name="connsiteX119" fmla="*/ 498721 w 4196446"/>
                <a:gd name="connsiteY119" fmla="*/ 482397 h 8346397"/>
                <a:gd name="connsiteX120" fmla="*/ 396327 w 4196446"/>
                <a:gd name="connsiteY120" fmla="*/ 380003 h 8346397"/>
                <a:gd name="connsiteX121" fmla="*/ 243927 w 4196446"/>
                <a:gd name="connsiteY121" fmla="*/ 294278 h 8346397"/>
                <a:gd name="connsiteX122" fmla="*/ 174871 w 4196446"/>
                <a:gd name="connsiteY122" fmla="*/ 327615 h 8346397"/>
                <a:gd name="connsiteX123" fmla="*/ 127246 w 4196446"/>
                <a:gd name="connsiteY123" fmla="*/ 410959 h 8346397"/>
                <a:gd name="connsiteX124" fmla="*/ 43902 w 4196446"/>
                <a:gd name="connsiteY124" fmla="*/ 472872 h 8346397"/>
                <a:gd name="connsiteX125" fmla="*/ 8183 w 4196446"/>
                <a:gd name="connsiteY125" fmla="*/ 484778 h 8346397"/>
                <a:gd name="connsiteX126" fmla="*/ 198683 w 4196446"/>
                <a:gd name="connsiteY126" fmla="*/ 689565 h 8346397"/>
                <a:gd name="connsiteX127" fmla="*/ 265359 w 4196446"/>
                <a:gd name="connsiteY127" fmla="*/ 706234 h 8346397"/>
                <a:gd name="connsiteX128" fmla="*/ 298697 w 4196446"/>
                <a:gd name="connsiteY128" fmla="*/ 730047 h 8346397"/>
                <a:gd name="connsiteX129" fmla="*/ 296315 w 4196446"/>
                <a:gd name="connsiteY129" fmla="*/ 901496 h 8346397"/>
                <a:gd name="connsiteX130" fmla="*/ 362990 w 4196446"/>
                <a:gd name="connsiteY130" fmla="*/ 906259 h 8346397"/>
                <a:gd name="connsiteX131" fmla="*/ 401090 w 4196446"/>
                <a:gd name="connsiteY131" fmla="*/ 856253 h 8346397"/>
                <a:gd name="connsiteX132" fmla="*/ 482052 w 4196446"/>
                <a:gd name="connsiteY132" fmla="*/ 894353 h 8346397"/>
                <a:gd name="connsiteX133" fmla="*/ 420140 w 4196446"/>
                <a:gd name="connsiteY133" fmla="*/ 1039609 h 8346397"/>
                <a:gd name="connsiteX134" fmla="*/ 434427 w 4196446"/>
                <a:gd name="connsiteY134" fmla="*/ 1087234 h 8346397"/>
                <a:gd name="connsiteX135" fmla="*/ 379658 w 4196446"/>
                <a:gd name="connsiteY135" fmla="*/ 1139622 h 8346397"/>
                <a:gd name="connsiteX136" fmla="*/ 415377 w 4196446"/>
                <a:gd name="connsiteY136" fmla="*/ 1168196 h 8346397"/>
                <a:gd name="connsiteX137" fmla="*/ 486815 w 4196446"/>
                <a:gd name="connsiteY137" fmla="*/ 1256303 h 8346397"/>
                <a:gd name="connsiteX138" fmla="*/ 527296 w 4196446"/>
                <a:gd name="connsiteY138" fmla="*/ 1344409 h 8346397"/>
                <a:gd name="connsiteX139" fmla="*/ 636833 w 4196446"/>
                <a:gd name="connsiteY139" fmla="*/ 1396797 h 8346397"/>
                <a:gd name="connsiteX140" fmla="*/ 746371 w 4196446"/>
                <a:gd name="connsiteY140" fmla="*/ 1420609 h 8346397"/>
                <a:gd name="connsiteX141" fmla="*/ 829715 w 4196446"/>
                <a:gd name="connsiteY141" fmla="*/ 1468234 h 8346397"/>
                <a:gd name="connsiteX142" fmla="*/ 913058 w 4196446"/>
                <a:gd name="connsiteY142" fmla="*/ 1442040 h 8346397"/>
                <a:gd name="connsiteX143" fmla="*/ 994021 w 4196446"/>
                <a:gd name="connsiteY143" fmla="*/ 1368222 h 8346397"/>
                <a:gd name="connsiteX144" fmla="*/ 1103558 w 4196446"/>
                <a:gd name="connsiteY144" fmla="*/ 1351553 h 8346397"/>
                <a:gd name="connsiteX145" fmla="*/ 1170233 w 4196446"/>
                <a:gd name="connsiteY145" fmla="*/ 1356315 h 8346397"/>
                <a:gd name="connsiteX146" fmla="*/ 1329777 w 4196446"/>
                <a:gd name="connsiteY146" fmla="*/ 1465853 h 8346397"/>
                <a:gd name="connsiteX147" fmla="*/ 1389308 w 4196446"/>
                <a:gd name="connsiteY147" fmla="*/ 1494428 h 8346397"/>
                <a:gd name="connsiteX148" fmla="*/ 1260721 w 4196446"/>
                <a:gd name="connsiteY148" fmla="*/ 1596822 h 8346397"/>
                <a:gd name="connsiteX149" fmla="*/ 1263102 w 4196446"/>
                <a:gd name="connsiteY149" fmla="*/ 1661115 h 8346397"/>
                <a:gd name="connsiteX150" fmla="*/ 1425027 w 4196446"/>
                <a:gd name="connsiteY150" fmla="*/ 1613490 h 8346397"/>
                <a:gd name="connsiteX151" fmla="*/ 1386927 w 4196446"/>
                <a:gd name="connsiteY151" fmla="*/ 1677784 h 8346397"/>
                <a:gd name="connsiteX152" fmla="*/ 1405977 w 4196446"/>
                <a:gd name="connsiteY152" fmla="*/ 1751603 h 8346397"/>
                <a:gd name="connsiteX153" fmla="*/ 1517896 w 4196446"/>
                <a:gd name="connsiteY153" fmla="*/ 1787322 h 8346397"/>
                <a:gd name="connsiteX154" fmla="*/ 1591715 w 4196446"/>
                <a:gd name="connsiteY154" fmla="*/ 1803990 h 8346397"/>
                <a:gd name="connsiteX155" fmla="*/ 1501227 w 4196446"/>
                <a:gd name="connsiteY155" fmla="*/ 1934959 h 8346397"/>
                <a:gd name="connsiteX156" fmla="*/ 1494083 w 4196446"/>
                <a:gd name="connsiteY156" fmla="*/ 1984965 h 8346397"/>
                <a:gd name="connsiteX157" fmla="*/ 1422646 w 4196446"/>
                <a:gd name="connsiteY157" fmla="*/ 2020684 h 8346397"/>
                <a:gd name="connsiteX158" fmla="*/ 1391690 w 4196446"/>
                <a:gd name="connsiteY158" fmla="*/ 2082597 h 8346397"/>
                <a:gd name="connsiteX159" fmla="*/ 1260721 w 4196446"/>
                <a:gd name="connsiteY159" fmla="*/ 2056403 h 8346397"/>
                <a:gd name="connsiteX160" fmla="*/ 1139277 w 4196446"/>
                <a:gd name="connsiteY160" fmla="*/ 2056402 h 8346397"/>
                <a:gd name="connsiteX161" fmla="*/ 1072602 w 4196446"/>
                <a:gd name="connsiteY161" fmla="*/ 2084978 h 8346397"/>
                <a:gd name="connsiteX162" fmla="*/ 1065458 w 4196446"/>
                <a:gd name="connsiteY162" fmla="*/ 2184990 h 8346397"/>
                <a:gd name="connsiteX163" fmla="*/ 977352 w 4196446"/>
                <a:gd name="connsiteY163" fmla="*/ 2273097 h 8346397"/>
                <a:gd name="connsiteX164" fmla="*/ 1120227 w 4196446"/>
                <a:gd name="connsiteY164" fmla="*/ 2335009 h 8346397"/>
                <a:gd name="connsiteX165" fmla="*/ 1170234 w 4196446"/>
                <a:gd name="connsiteY165" fmla="*/ 2370727 h 8346397"/>
                <a:gd name="connsiteX166" fmla="*/ 1222621 w 4196446"/>
                <a:gd name="connsiteY166" fmla="*/ 2387397 h 8346397"/>
                <a:gd name="connsiteX167" fmla="*/ 1272627 w 4196446"/>
                <a:gd name="connsiteY167" fmla="*/ 2437403 h 8346397"/>
                <a:gd name="connsiteX168" fmla="*/ 1329777 w 4196446"/>
                <a:gd name="connsiteY168" fmla="*/ 2458834 h 8346397"/>
                <a:gd name="connsiteX169" fmla="*/ 1422646 w 4196446"/>
                <a:gd name="connsiteY169" fmla="*/ 2535034 h 8346397"/>
                <a:gd name="connsiteX170" fmla="*/ 1508371 w 4196446"/>
                <a:gd name="connsiteY170" fmla="*/ 2568373 h 8346397"/>
                <a:gd name="connsiteX171" fmla="*/ 1641721 w 4196446"/>
                <a:gd name="connsiteY171" fmla="*/ 2716009 h 8346397"/>
                <a:gd name="connsiteX172" fmla="*/ 1725065 w 4196446"/>
                <a:gd name="connsiteY172" fmla="*/ 2870790 h 8346397"/>
                <a:gd name="connsiteX173" fmla="*/ 1850477 w 4196446"/>
                <a:gd name="connsiteY173" fmla="*/ 2931907 h 8346397"/>
                <a:gd name="connsiteX174" fmla="*/ 1896514 w 4196446"/>
                <a:gd name="connsiteY174" fmla="*/ 2977947 h 8346397"/>
                <a:gd name="connsiteX175" fmla="*/ 1927471 w 4196446"/>
                <a:gd name="connsiteY175" fmla="*/ 3082722 h 8346397"/>
                <a:gd name="connsiteX176" fmla="*/ 1989383 w 4196446"/>
                <a:gd name="connsiteY176" fmla="*/ 3185115 h 8346397"/>
                <a:gd name="connsiteX177" fmla="*/ 2051296 w 4196446"/>
                <a:gd name="connsiteY177" fmla="*/ 3223215 h 8346397"/>
                <a:gd name="connsiteX178" fmla="*/ 2182265 w 4196446"/>
                <a:gd name="connsiteY178" fmla="*/ 3370853 h 8346397"/>
                <a:gd name="connsiteX179" fmla="*/ 2325139 w 4196446"/>
                <a:gd name="connsiteY179" fmla="*/ 3447053 h 8346397"/>
                <a:gd name="connsiteX180" fmla="*/ 2384671 w 4196446"/>
                <a:gd name="connsiteY180" fmla="*/ 3532778 h 8346397"/>
                <a:gd name="connsiteX181" fmla="*/ 2432296 w 4196446"/>
                <a:gd name="connsiteY181" fmla="*/ 3599453 h 8346397"/>
                <a:gd name="connsiteX182" fmla="*/ 2479921 w 4196446"/>
                <a:gd name="connsiteY182" fmla="*/ 3589929 h 8346397"/>
                <a:gd name="connsiteX183" fmla="*/ 2484683 w 4196446"/>
                <a:gd name="connsiteY183" fmla="*/ 3742328 h 8346397"/>
                <a:gd name="connsiteX184" fmla="*/ 2537071 w 4196446"/>
                <a:gd name="connsiteY184" fmla="*/ 3835197 h 8346397"/>
                <a:gd name="connsiteX185" fmla="*/ 2529927 w 4196446"/>
                <a:gd name="connsiteY185" fmla="*/ 3873297 h 8346397"/>
                <a:gd name="connsiteX186" fmla="*/ 2598983 w 4196446"/>
                <a:gd name="connsiteY186" fmla="*/ 3909015 h 8346397"/>
                <a:gd name="connsiteX187" fmla="*/ 2656133 w 4196446"/>
                <a:gd name="connsiteY187" fmla="*/ 3854247 h 8346397"/>
                <a:gd name="connsiteX188" fmla="*/ 2689471 w 4196446"/>
                <a:gd name="connsiteY188" fmla="*/ 3937590 h 8346397"/>
                <a:gd name="connsiteX189" fmla="*/ 2734715 w 4196446"/>
                <a:gd name="connsiteY189" fmla="*/ 3982834 h 8346397"/>
                <a:gd name="connsiteX190" fmla="*/ 2808533 w 4196446"/>
                <a:gd name="connsiteY190" fmla="*/ 4006647 h 8346397"/>
                <a:gd name="connsiteX191" fmla="*/ 2860921 w 4196446"/>
                <a:gd name="connsiteY191" fmla="*/ 4075703 h 8346397"/>
                <a:gd name="connsiteX192" fmla="*/ 2946646 w 4196446"/>
                <a:gd name="connsiteY192" fmla="*/ 4130472 h 8346397"/>
                <a:gd name="connsiteX193" fmla="*/ 2999033 w 4196446"/>
                <a:gd name="connsiteY193" fmla="*/ 4163809 h 8346397"/>
                <a:gd name="connsiteX194" fmla="*/ 2870446 w 4196446"/>
                <a:gd name="connsiteY194" fmla="*/ 4256678 h 8346397"/>
                <a:gd name="connsiteX195" fmla="*/ 2868064 w 4196446"/>
                <a:gd name="connsiteY195" fmla="*/ 4311446 h 8346397"/>
                <a:gd name="connsiteX196" fmla="*/ 2970458 w 4196446"/>
                <a:gd name="connsiteY196" fmla="*/ 4428128 h 8346397"/>
                <a:gd name="connsiteX197" fmla="*/ 3065708 w 4196446"/>
                <a:gd name="connsiteY197" fmla="*/ 4490040 h 8346397"/>
                <a:gd name="connsiteX198" fmla="*/ 3096665 w 4196446"/>
                <a:gd name="connsiteY198" fmla="*/ 4528140 h 8346397"/>
                <a:gd name="connsiteX199" fmla="*/ 3082377 w 4196446"/>
                <a:gd name="connsiteY199" fmla="*/ 4609103 h 8346397"/>
                <a:gd name="connsiteX200" fmla="*/ 3077615 w 4196446"/>
                <a:gd name="connsiteY200" fmla="*/ 4692447 h 8346397"/>
                <a:gd name="connsiteX201" fmla="*/ 3034752 w 4196446"/>
                <a:gd name="connsiteY201" fmla="*/ 4701972 h 8346397"/>
                <a:gd name="connsiteX202" fmla="*/ 3008558 w 4196446"/>
                <a:gd name="connsiteY202" fmla="*/ 4718640 h 8346397"/>
                <a:gd name="connsiteX203" fmla="*/ 3053802 w 4196446"/>
                <a:gd name="connsiteY203" fmla="*/ 4795632 h 8346397"/>
                <a:gd name="connsiteX204" fmla="*/ 3037133 w 4196446"/>
                <a:gd name="connsiteY204" fmla="*/ 4868659 h 8346397"/>
                <a:gd name="connsiteX205" fmla="*/ 3020465 w 4196446"/>
                <a:gd name="connsiteY205" fmla="*/ 5004390 h 8346397"/>
                <a:gd name="connsiteX206" fmla="*/ 2982365 w 4196446"/>
                <a:gd name="connsiteY206" fmla="*/ 5044872 h 8346397"/>
                <a:gd name="connsiteX207" fmla="*/ 2965696 w 4196446"/>
                <a:gd name="connsiteY207" fmla="*/ 5166315 h 8346397"/>
                <a:gd name="connsiteX208" fmla="*/ 2937121 w 4196446"/>
                <a:gd name="connsiteY208" fmla="*/ 5285378 h 8346397"/>
                <a:gd name="connsiteX209" fmla="*/ 2989508 w 4196446"/>
                <a:gd name="connsiteY209" fmla="*/ 5302047 h 8346397"/>
                <a:gd name="connsiteX210" fmla="*/ 2987127 w 4196446"/>
                <a:gd name="connsiteY210" fmla="*/ 5347290 h 8346397"/>
                <a:gd name="connsiteX211" fmla="*/ 2984746 w 4196446"/>
                <a:gd name="connsiteY211" fmla="*/ 5402059 h 8346397"/>
                <a:gd name="connsiteX212" fmla="*/ 3041896 w 4196446"/>
                <a:gd name="connsiteY212" fmla="*/ 5471115 h 8346397"/>
                <a:gd name="connsiteX213" fmla="*/ 3089521 w 4196446"/>
                <a:gd name="connsiteY213" fmla="*/ 5597322 h 8346397"/>
                <a:gd name="connsiteX214" fmla="*/ 2996652 w 4196446"/>
                <a:gd name="connsiteY214" fmla="*/ 5887834 h 8346397"/>
                <a:gd name="connsiteX215" fmla="*/ 3018083 w 4196446"/>
                <a:gd name="connsiteY215" fmla="*/ 5942603 h 8346397"/>
                <a:gd name="connsiteX216" fmla="*/ 3044277 w 4196446"/>
                <a:gd name="connsiteY216" fmla="*/ 5994990 h 8346397"/>
                <a:gd name="connsiteX217" fmla="*/ 3049040 w 4196446"/>
                <a:gd name="connsiteY217" fmla="*/ 6099765 h 8346397"/>
                <a:gd name="connsiteX218" fmla="*/ 3028402 w 4196446"/>
                <a:gd name="connsiteY218" fmla="*/ 6195807 h 8346397"/>
                <a:gd name="connsiteX219" fmla="*/ 2956170 w 4196446"/>
                <a:gd name="connsiteY219" fmla="*/ 6259310 h 8346397"/>
                <a:gd name="connsiteX220" fmla="*/ 2920452 w 4196446"/>
                <a:gd name="connsiteY220" fmla="*/ 6240259 h 8346397"/>
                <a:gd name="connsiteX221" fmla="*/ 2849015 w 4196446"/>
                <a:gd name="connsiteY221" fmla="*/ 6252165 h 8346397"/>
                <a:gd name="connsiteX222" fmla="*/ 2713283 w 4196446"/>
                <a:gd name="connsiteY222" fmla="*/ 6364084 h 8346397"/>
                <a:gd name="connsiteX223" fmla="*/ 2606127 w 4196446"/>
                <a:gd name="connsiteY223" fmla="*/ 6349797 h 8346397"/>
                <a:gd name="connsiteX224" fmla="*/ 2575171 w 4196446"/>
                <a:gd name="connsiteY224" fmla="*/ 6378372 h 8346397"/>
                <a:gd name="connsiteX225" fmla="*/ 2508495 w 4196446"/>
                <a:gd name="connsiteY225" fmla="*/ 6423614 h 8346397"/>
                <a:gd name="connsiteX226" fmla="*/ 2391815 w 4196446"/>
                <a:gd name="connsiteY226" fmla="*/ 6411709 h 8346397"/>
                <a:gd name="connsiteX227" fmla="*/ 2368002 w 4196446"/>
                <a:gd name="connsiteY227" fmla="*/ 6528390 h 8346397"/>
                <a:gd name="connsiteX228" fmla="*/ 2363240 w 4196446"/>
                <a:gd name="connsiteY228" fmla="*/ 6564109 h 8346397"/>
                <a:gd name="connsiteX229" fmla="*/ 2339428 w 4196446"/>
                <a:gd name="connsiteY229" fmla="*/ 6583159 h 8346397"/>
                <a:gd name="connsiteX230" fmla="*/ 2141783 w 4196446"/>
                <a:gd name="connsiteY230" fmla="*/ 6535534 h 8346397"/>
                <a:gd name="connsiteX231" fmla="*/ 2103683 w 4196446"/>
                <a:gd name="connsiteY231" fmla="*/ 6587922 h 8346397"/>
                <a:gd name="connsiteX232" fmla="*/ 2072727 w 4196446"/>
                <a:gd name="connsiteY232" fmla="*/ 6683172 h 8346397"/>
                <a:gd name="connsiteX233" fmla="*/ 2039389 w 4196446"/>
                <a:gd name="connsiteY233" fmla="*/ 6747465 h 8346397"/>
                <a:gd name="connsiteX234" fmla="*/ 2051296 w 4196446"/>
                <a:gd name="connsiteY234" fmla="*/ 6809378 h 8346397"/>
                <a:gd name="connsiteX235" fmla="*/ 2184646 w 4196446"/>
                <a:gd name="connsiteY235" fmla="*/ 6921297 h 8346397"/>
                <a:gd name="connsiteX236" fmla="*/ 2253702 w 4196446"/>
                <a:gd name="connsiteY236" fmla="*/ 6954634 h 8346397"/>
                <a:gd name="connsiteX237" fmla="*/ 2237033 w 4196446"/>
                <a:gd name="connsiteY237" fmla="*/ 6978447 h 8346397"/>
                <a:gd name="connsiteX238" fmla="*/ 2201315 w 4196446"/>
                <a:gd name="connsiteY238" fmla="*/ 6997497 h 8346397"/>
                <a:gd name="connsiteX239" fmla="*/ 2234652 w 4196446"/>
                <a:gd name="connsiteY239" fmla="*/ 7073697 h 8346397"/>
                <a:gd name="connsiteX240" fmla="*/ 2203696 w 4196446"/>
                <a:gd name="connsiteY240" fmla="*/ 7095128 h 8346397"/>
                <a:gd name="connsiteX241" fmla="*/ 2098921 w 4196446"/>
                <a:gd name="connsiteY241" fmla="*/ 7033215 h 8346397"/>
                <a:gd name="connsiteX242" fmla="*/ 2056058 w 4196446"/>
                <a:gd name="connsiteY242" fmla="*/ 7059409 h 8346397"/>
                <a:gd name="connsiteX243" fmla="*/ 1996527 w 4196446"/>
                <a:gd name="connsiteY243" fmla="*/ 6957015 h 8346397"/>
                <a:gd name="connsiteX244" fmla="*/ 1879846 w 4196446"/>
                <a:gd name="connsiteY244" fmla="*/ 6983209 h 8346397"/>
                <a:gd name="connsiteX245" fmla="*/ 1815552 w 4196446"/>
                <a:gd name="connsiteY245" fmla="*/ 6987972 h 8346397"/>
                <a:gd name="connsiteX246" fmla="*/ 1765546 w 4196446"/>
                <a:gd name="connsiteY246" fmla="*/ 6983210 h 8346397"/>
                <a:gd name="connsiteX247" fmla="*/ 1708396 w 4196446"/>
                <a:gd name="connsiteY247" fmla="*/ 7028453 h 8346397"/>
                <a:gd name="connsiteX248" fmla="*/ 1529802 w 4196446"/>
                <a:gd name="connsiteY248" fmla="*/ 6987972 h 8346397"/>
                <a:gd name="connsiteX249" fmla="*/ 1553614 w 4196446"/>
                <a:gd name="connsiteY249" fmla="*/ 7114178 h 8346397"/>
                <a:gd name="connsiteX250" fmla="*/ 1477415 w 4196446"/>
                <a:gd name="connsiteY250" fmla="*/ 7159422 h 8346397"/>
                <a:gd name="connsiteX251" fmla="*/ 1415502 w 4196446"/>
                <a:gd name="connsiteY251" fmla="*/ 7226096 h 8346397"/>
                <a:gd name="connsiteX252" fmla="*/ 1265483 w 4196446"/>
                <a:gd name="connsiteY252" fmla="*/ 7218953 h 8346397"/>
                <a:gd name="connsiteX253" fmla="*/ 1213096 w 4196446"/>
                <a:gd name="connsiteY253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92041 w 4198374"/>
                <a:gd name="connsiteY7" fmla="*/ 6080713 h 8346397"/>
                <a:gd name="connsiteX8" fmla="*/ 4149178 w 4198374"/>
                <a:gd name="connsiteY8" fmla="*/ 5947363 h 8346397"/>
                <a:gd name="connsiteX9" fmla="*/ 4194421 w 4198374"/>
                <a:gd name="connsiteY9" fmla="*/ 5909263 h 8346397"/>
                <a:gd name="connsiteX10" fmla="*/ 4113459 w 4198374"/>
                <a:gd name="connsiteY10" fmla="*/ 5783057 h 8346397"/>
                <a:gd name="connsiteX11" fmla="*/ 4108696 w 4198374"/>
                <a:gd name="connsiteY11" fmla="*/ 5678282 h 8346397"/>
                <a:gd name="connsiteX12" fmla="*/ 4070597 w 4198374"/>
                <a:gd name="connsiteY12" fmla="*/ 5587795 h 8346397"/>
                <a:gd name="connsiteX13" fmla="*/ 4111077 w 4198374"/>
                <a:gd name="connsiteY13" fmla="*/ 5583032 h 8346397"/>
                <a:gd name="connsiteX14" fmla="*/ 4061071 w 4198374"/>
                <a:gd name="connsiteY14" fmla="*/ 5478257 h 8346397"/>
                <a:gd name="connsiteX15" fmla="*/ 4061071 w 4198374"/>
                <a:gd name="connsiteY15" fmla="*/ 5383007 h 8346397"/>
                <a:gd name="connsiteX16" fmla="*/ 4103934 w 4198374"/>
                <a:gd name="connsiteY16" fmla="*/ 5387770 h 8346397"/>
                <a:gd name="connsiteX17" fmla="*/ 4106315 w 4198374"/>
                <a:gd name="connsiteY17" fmla="*/ 5347288 h 8346397"/>
                <a:gd name="connsiteX18" fmla="*/ 4065833 w 4198374"/>
                <a:gd name="connsiteY18" fmla="*/ 5292520 h 8346397"/>
                <a:gd name="connsiteX19" fmla="*/ 4058690 w 4198374"/>
                <a:gd name="connsiteY19" fmla="*/ 5173457 h 8346397"/>
                <a:gd name="connsiteX20" fmla="*/ 3990428 w 4198374"/>
                <a:gd name="connsiteY20" fmla="*/ 5034550 h 8346397"/>
                <a:gd name="connsiteX21" fmla="*/ 3922959 w 4198374"/>
                <a:gd name="connsiteY21" fmla="*/ 4816270 h 8346397"/>
                <a:gd name="connsiteX22" fmla="*/ 3887241 w 4198374"/>
                <a:gd name="connsiteY22" fmla="*/ 4682920 h 8346397"/>
                <a:gd name="connsiteX23" fmla="*/ 3851522 w 4198374"/>
                <a:gd name="connsiteY23" fmla="*/ 4642438 h 8346397"/>
                <a:gd name="connsiteX24" fmla="*/ 3887241 w 4198374"/>
                <a:gd name="connsiteY24" fmla="*/ 4578145 h 8346397"/>
                <a:gd name="connsiteX25" fmla="*/ 3839615 w 4198374"/>
                <a:gd name="connsiteY25" fmla="*/ 4499563 h 8346397"/>
                <a:gd name="connsiteX26" fmla="*/ 3780084 w 4198374"/>
                <a:gd name="connsiteY26" fmla="*/ 4492420 h 8346397"/>
                <a:gd name="connsiteX27" fmla="*/ 3732459 w 4198374"/>
                <a:gd name="connsiteY27" fmla="*/ 4449557 h 8346397"/>
                <a:gd name="connsiteX28" fmla="*/ 3687216 w 4198374"/>
                <a:gd name="connsiteY28" fmla="*/ 4466226 h 8346397"/>
                <a:gd name="connsiteX29" fmla="*/ 3668166 w 4198374"/>
                <a:gd name="connsiteY29" fmla="*/ 4368595 h 8346397"/>
                <a:gd name="connsiteX30" fmla="*/ 3501478 w 4198374"/>
                <a:gd name="connsiteY30" fmla="*/ 4166188 h 8346397"/>
                <a:gd name="connsiteX31" fmla="*/ 3496716 w 4198374"/>
                <a:gd name="connsiteY31" fmla="*/ 4139995 h 8346397"/>
                <a:gd name="connsiteX32" fmla="*/ 3494334 w 4198374"/>
                <a:gd name="connsiteY32" fmla="*/ 4113801 h 8346397"/>
                <a:gd name="connsiteX33" fmla="*/ 3544341 w 4198374"/>
                <a:gd name="connsiteY33" fmla="*/ 4101895 h 8346397"/>
                <a:gd name="connsiteX34" fmla="*/ 3553866 w 4198374"/>
                <a:gd name="connsiteY34" fmla="*/ 4075701 h 8346397"/>
                <a:gd name="connsiteX35" fmla="*/ 3515766 w 4198374"/>
                <a:gd name="connsiteY35" fmla="*/ 4056651 h 8346397"/>
                <a:gd name="connsiteX36" fmla="*/ 3465759 w 4198374"/>
                <a:gd name="connsiteY36" fmla="*/ 4049507 h 8346397"/>
                <a:gd name="connsiteX37" fmla="*/ 3432422 w 4198374"/>
                <a:gd name="connsiteY37" fmla="*/ 4109038 h 8346397"/>
                <a:gd name="connsiteX38" fmla="*/ 3413372 w 4198374"/>
                <a:gd name="connsiteY38" fmla="*/ 4082845 h 8346397"/>
                <a:gd name="connsiteX39" fmla="*/ 3415752 w 4198374"/>
                <a:gd name="connsiteY39" fmla="*/ 4042363 h 8346397"/>
                <a:gd name="connsiteX40" fmla="*/ 3349078 w 4198374"/>
                <a:gd name="connsiteY40" fmla="*/ 4018551 h 8346397"/>
                <a:gd name="connsiteX41" fmla="*/ 3382416 w 4198374"/>
                <a:gd name="connsiteY41" fmla="*/ 3985213 h 8346397"/>
                <a:gd name="connsiteX42" fmla="*/ 3346697 w 4198374"/>
                <a:gd name="connsiteY42" fmla="*/ 3961401 h 8346397"/>
                <a:gd name="connsiteX43" fmla="*/ 3291928 w 4198374"/>
                <a:gd name="connsiteY43" fmla="*/ 3959020 h 8346397"/>
                <a:gd name="connsiteX44" fmla="*/ 3263352 w 4198374"/>
                <a:gd name="connsiteY44" fmla="*/ 3978070 h 8346397"/>
                <a:gd name="connsiteX45" fmla="*/ 3215727 w 4198374"/>
                <a:gd name="connsiteY45" fmla="*/ 3963782 h 8346397"/>
                <a:gd name="connsiteX46" fmla="*/ 3227633 w 4198374"/>
                <a:gd name="connsiteY46" fmla="*/ 3937588 h 8346397"/>
                <a:gd name="connsiteX47" fmla="*/ 3275259 w 4198374"/>
                <a:gd name="connsiteY47" fmla="*/ 3913776 h 8346397"/>
                <a:gd name="connsiteX48" fmla="*/ 3127621 w 4198374"/>
                <a:gd name="connsiteY48" fmla="*/ 3851863 h 8346397"/>
                <a:gd name="connsiteX49" fmla="*/ 2996652 w 4198374"/>
                <a:gd name="connsiteY49" fmla="*/ 3739945 h 8346397"/>
                <a:gd name="connsiteX50" fmla="*/ 2591839 w 4198374"/>
                <a:gd name="connsiteY50" fmla="*/ 3354183 h 8346397"/>
                <a:gd name="connsiteX51" fmla="*/ 2468015 w 4198374"/>
                <a:gd name="connsiteY51" fmla="*/ 3049382 h 8346397"/>
                <a:gd name="connsiteX52" fmla="*/ 2432296 w 4198374"/>
                <a:gd name="connsiteY52" fmla="*/ 2961276 h 8346397"/>
                <a:gd name="connsiteX53" fmla="*/ 2387052 w 4198374"/>
                <a:gd name="connsiteY53" fmla="*/ 2954132 h 8346397"/>
                <a:gd name="connsiteX54" fmla="*/ 2365621 w 4198374"/>
                <a:gd name="connsiteY54" fmla="*/ 2958895 h 8346397"/>
                <a:gd name="connsiteX55" fmla="*/ 2315615 w 4198374"/>
                <a:gd name="connsiteY55" fmla="*/ 2896982 h 8346397"/>
                <a:gd name="connsiteX56" fmla="*/ 2234652 w 4198374"/>
                <a:gd name="connsiteY56" fmla="*/ 2880313 h 8346397"/>
                <a:gd name="connsiteX57" fmla="*/ 2182265 w 4198374"/>
                <a:gd name="connsiteY57" fmla="*/ 2811257 h 8346397"/>
                <a:gd name="connsiteX58" fmla="*/ 2115590 w 4198374"/>
                <a:gd name="connsiteY58" fmla="*/ 2727913 h 8346397"/>
                <a:gd name="connsiteX59" fmla="*/ 2091777 w 4198374"/>
                <a:gd name="connsiteY59" fmla="*/ 2670763 h 8346397"/>
                <a:gd name="connsiteX60" fmla="*/ 2006845 w 4198374"/>
                <a:gd name="connsiteY60" fmla="*/ 2527095 h 8346397"/>
                <a:gd name="connsiteX61" fmla="*/ 1953665 w 4198374"/>
                <a:gd name="connsiteY61" fmla="*/ 2451688 h 8346397"/>
                <a:gd name="connsiteX62" fmla="*/ 2006052 w 4198374"/>
                <a:gd name="connsiteY62" fmla="*/ 2337388 h 8346397"/>
                <a:gd name="connsiteX63" fmla="*/ 2072727 w 4198374"/>
                <a:gd name="connsiteY63" fmla="*/ 2256426 h 8346397"/>
                <a:gd name="connsiteX64" fmla="*/ 2056058 w 4198374"/>
                <a:gd name="connsiteY64" fmla="*/ 2223088 h 8346397"/>
                <a:gd name="connsiteX65" fmla="*/ 2067965 w 4198374"/>
                <a:gd name="connsiteY65" fmla="*/ 2130220 h 8346397"/>
                <a:gd name="connsiteX66" fmla="*/ 2137021 w 4198374"/>
                <a:gd name="connsiteY66" fmla="*/ 1992107 h 8346397"/>
                <a:gd name="connsiteX67" fmla="*/ 2165596 w 4198374"/>
                <a:gd name="connsiteY67" fmla="*/ 1944482 h 8346397"/>
                <a:gd name="connsiteX68" fmla="*/ 2203696 w 4198374"/>
                <a:gd name="connsiteY68" fmla="*/ 1937338 h 8346397"/>
                <a:gd name="connsiteX69" fmla="*/ 2198933 w 4198374"/>
                <a:gd name="connsiteY69" fmla="*/ 1906382 h 8346397"/>
                <a:gd name="connsiteX70" fmla="*/ 2406102 w 4198374"/>
                <a:gd name="connsiteY70" fmla="*/ 1782557 h 8346397"/>
                <a:gd name="connsiteX71" fmla="*/ 2494208 w 4198374"/>
                <a:gd name="connsiteY71" fmla="*/ 1715882 h 8346397"/>
                <a:gd name="connsiteX72" fmla="*/ 2513258 w 4198374"/>
                <a:gd name="connsiteY72" fmla="*/ 1630157 h 8346397"/>
                <a:gd name="connsiteX73" fmla="*/ 2522784 w 4198374"/>
                <a:gd name="connsiteY73" fmla="*/ 1584913 h 8346397"/>
                <a:gd name="connsiteX74" fmla="*/ 2577552 w 4198374"/>
                <a:gd name="connsiteY74" fmla="*/ 1527763 h 8346397"/>
                <a:gd name="connsiteX75" fmla="*/ 2606127 w 4198374"/>
                <a:gd name="connsiteY75" fmla="*/ 1499188 h 8346397"/>
                <a:gd name="connsiteX76" fmla="*/ 2634702 w 4198374"/>
                <a:gd name="connsiteY76" fmla="*/ 1492045 h 8346397"/>
                <a:gd name="connsiteX77" fmla="*/ 2672802 w 4198374"/>
                <a:gd name="connsiteY77" fmla="*/ 1368220 h 8346397"/>
                <a:gd name="connsiteX78" fmla="*/ 2806153 w 4198374"/>
                <a:gd name="connsiteY78" fmla="*/ 1334883 h 8346397"/>
                <a:gd name="connsiteX79" fmla="*/ 2944265 w 4198374"/>
                <a:gd name="connsiteY79" fmla="*/ 1325357 h 8346397"/>
                <a:gd name="connsiteX80" fmla="*/ 2968077 w 4198374"/>
                <a:gd name="connsiteY80" fmla="*/ 1206295 h 8346397"/>
                <a:gd name="connsiteX81" fmla="*/ 3049040 w 4198374"/>
                <a:gd name="connsiteY81" fmla="*/ 1169783 h 8346397"/>
                <a:gd name="connsiteX82" fmla="*/ 3153814 w 4198374"/>
                <a:gd name="connsiteY82" fmla="*/ 1125332 h 8346397"/>
                <a:gd name="connsiteX83" fmla="*/ 3225252 w 4198374"/>
                <a:gd name="connsiteY83" fmla="*/ 1049132 h 8346397"/>
                <a:gd name="connsiteX84" fmla="*/ 3310977 w 4198374"/>
                <a:gd name="connsiteY84" fmla="*/ 996745 h 8346397"/>
                <a:gd name="connsiteX85" fmla="*/ 3056977 w 4198374"/>
                <a:gd name="connsiteY85" fmla="*/ 982457 h 8346397"/>
                <a:gd name="connsiteX86" fmla="*/ 2958552 w 4198374"/>
                <a:gd name="connsiteY86" fmla="*/ 976107 h 8346397"/>
                <a:gd name="connsiteX87" fmla="*/ 2926802 w 4198374"/>
                <a:gd name="connsiteY87" fmla="*/ 906257 h 8346397"/>
                <a:gd name="connsiteX88" fmla="*/ 2866477 w 4198374"/>
                <a:gd name="connsiteY88" fmla="*/ 893559 h 8346397"/>
                <a:gd name="connsiteX89" fmla="*/ 2799802 w 4198374"/>
                <a:gd name="connsiteY89" fmla="*/ 874507 h 8346397"/>
                <a:gd name="connsiteX90" fmla="*/ 2761702 w 4198374"/>
                <a:gd name="connsiteY90" fmla="*/ 807832 h 8346397"/>
                <a:gd name="connsiteX91" fmla="*/ 2609302 w 4198374"/>
                <a:gd name="connsiteY91" fmla="*/ 760207 h 8346397"/>
                <a:gd name="connsiteX92" fmla="*/ 2580727 w 4198374"/>
                <a:gd name="connsiteY92" fmla="*/ 604632 h 8346397"/>
                <a:gd name="connsiteX93" fmla="*/ 2526752 w 4198374"/>
                <a:gd name="connsiteY93" fmla="*/ 531609 h 8346397"/>
                <a:gd name="connsiteX94" fmla="*/ 2596602 w 4198374"/>
                <a:gd name="connsiteY94" fmla="*/ 407782 h 8346397"/>
                <a:gd name="connsiteX95" fmla="*/ 2629939 w 4198374"/>
                <a:gd name="connsiteY95" fmla="*/ 310947 h 8346397"/>
                <a:gd name="connsiteX96" fmla="*/ 2517227 w 4198374"/>
                <a:gd name="connsiteY96" fmla="*/ 239507 h 8346397"/>
                <a:gd name="connsiteX97" fmla="*/ 2402927 w 4198374"/>
                <a:gd name="connsiteY97" fmla="*/ 271257 h 8346397"/>
                <a:gd name="connsiteX98" fmla="*/ 2275927 w 4198374"/>
                <a:gd name="connsiteY98" fmla="*/ 198232 h 8346397"/>
                <a:gd name="connsiteX99" fmla="*/ 2133052 w 4198374"/>
                <a:gd name="connsiteY99" fmla="*/ 233157 h 8346397"/>
                <a:gd name="connsiteX100" fmla="*/ 1913977 w 4198374"/>
                <a:gd name="connsiteY100" fmla="*/ 36309 h 8346397"/>
                <a:gd name="connsiteX101" fmla="*/ 1777452 w 4198374"/>
                <a:gd name="connsiteY101" fmla="*/ 13289 h 8346397"/>
                <a:gd name="connsiteX102" fmla="*/ 1703633 w 4198374"/>
                <a:gd name="connsiteY102" fmla="*/ 41864 h 8346397"/>
                <a:gd name="connsiteX103" fmla="*/ 1615527 w 4198374"/>
                <a:gd name="connsiteY103" fmla="*/ 75203 h 8346397"/>
                <a:gd name="connsiteX104" fmla="*/ 1515515 w 4198374"/>
                <a:gd name="connsiteY104" fmla="*/ 129971 h 8346397"/>
                <a:gd name="connsiteX105" fmla="*/ 1525040 w 4198374"/>
                <a:gd name="connsiteY105" fmla="*/ 194264 h 8346397"/>
                <a:gd name="connsiteX106" fmla="*/ 1505990 w 4198374"/>
                <a:gd name="connsiteY106" fmla="*/ 251415 h 8346397"/>
                <a:gd name="connsiteX107" fmla="*/ 1413121 w 4198374"/>
                <a:gd name="connsiteY107" fmla="*/ 270464 h 8346397"/>
                <a:gd name="connsiteX108" fmla="*/ 1339302 w 4198374"/>
                <a:gd name="connsiteY108" fmla="*/ 306184 h 8346397"/>
                <a:gd name="connsiteX109" fmla="*/ 1260721 w 4198374"/>
                <a:gd name="connsiteY109" fmla="*/ 346665 h 8346397"/>
                <a:gd name="connsiteX110" fmla="*/ 1191665 w 4198374"/>
                <a:gd name="connsiteY110" fmla="*/ 272847 h 8346397"/>
                <a:gd name="connsiteX111" fmla="*/ 1082127 w 4198374"/>
                <a:gd name="connsiteY111" fmla="*/ 353809 h 8346397"/>
                <a:gd name="connsiteX112" fmla="*/ 1020215 w 4198374"/>
                <a:gd name="connsiteY112" fmla="*/ 420484 h 8346397"/>
                <a:gd name="connsiteX113" fmla="*/ 858290 w 4198374"/>
                <a:gd name="connsiteY113" fmla="*/ 301422 h 8346397"/>
                <a:gd name="connsiteX114" fmla="*/ 796377 w 4198374"/>
                <a:gd name="connsiteY114" fmla="*/ 406196 h 8346397"/>
                <a:gd name="connsiteX115" fmla="*/ 755896 w 4198374"/>
                <a:gd name="connsiteY115" fmla="*/ 341903 h 8346397"/>
                <a:gd name="connsiteX116" fmla="*/ 689221 w 4198374"/>
                <a:gd name="connsiteY116" fmla="*/ 270465 h 8346397"/>
                <a:gd name="connsiteX117" fmla="*/ 667790 w 4198374"/>
                <a:gd name="connsiteY117" fmla="*/ 313328 h 8346397"/>
                <a:gd name="connsiteX118" fmla="*/ 620165 w 4198374"/>
                <a:gd name="connsiteY118" fmla="*/ 382384 h 8346397"/>
                <a:gd name="connsiteX119" fmla="*/ 589208 w 4198374"/>
                <a:gd name="connsiteY119" fmla="*/ 396672 h 8346397"/>
                <a:gd name="connsiteX120" fmla="*/ 498721 w 4198374"/>
                <a:gd name="connsiteY120" fmla="*/ 482397 h 8346397"/>
                <a:gd name="connsiteX121" fmla="*/ 396327 w 4198374"/>
                <a:gd name="connsiteY121" fmla="*/ 380003 h 8346397"/>
                <a:gd name="connsiteX122" fmla="*/ 243927 w 4198374"/>
                <a:gd name="connsiteY122" fmla="*/ 294278 h 8346397"/>
                <a:gd name="connsiteX123" fmla="*/ 174871 w 4198374"/>
                <a:gd name="connsiteY123" fmla="*/ 327615 h 8346397"/>
                <a:gd name="connsiteX124" fmla="*/ 127246 w 4198374"/>
                <a:gd name="connsiteY124" fmla="*/ 410959 h 8346397"/>
                <a:gd name="connsiteX125" fmla="*/ 43902 w 4198374"/>
                <a:gd name="connsiteY125" fmla="*/ 472872 h 8346397"/>
                <a:gd name="connsiteX126" fmla="*/ 8183 w 4198374"/>
                <a:gd name="connsiteY126" fmla="*/ 484778 h 8346397"/>
                <a:gd name="connsiteX127" fmla="*/ 198683 w 4198374"/>
                <a:gd name="connsiteY127" fmla="*/ 689565 h 8346397"/>
                <a:gd name="connsiteX128" fmla="*/ 265359 w 4198374"/>
                <a:gd name="connsiteY128" fmla="*/ 706234 h 8346397"/>
                <a:gd name="connsiteX129" fmla="*/ 298697 w 4198374"/>
                <a:gd name="connsiteY129" fmla="*/ 730047 h 8346397"/>
                <a:gd name="connsiteX130" fmla="*/ 296315 w 4198374"/>
                <a:gd name="connsiteY130" fmla="*/ 901496 h 8346397"/>
                <a:gd name="connsiteX131" fmla="*/ 362990 w 4198374"/>
                <a:gd name="connsiteY131" fmla="*/ 906259 h 8346397"/>
                <a:gd name="connsiteX132" fmla="*/ 401090 w 4198374"/>
                <a:gd name="connsiteY132" fmla="*/ 856253 h 8346397"/>
                <a:gd name="connsiteX133" fmla="*/ 482052 w 4198374"/>
                <a:gd name="connsiteY133" fmla="*/ 894353 h 8346397"/>
                <a:gd name="connsiteX134" fmla="*/ 420140 w 4198374"/>
                <a:gd name="connsiteY134" fmla="*/ 1039609 h 8346397"/>
                <a:gd name="connsiteX135" fmla="*/ 434427 w 4198374"/>
                <a:gd name="connsiteY135" fmla="*/ 1087234 h 8346397"/>
                <a:gd name="connsiteX136" fmla="*/ 379658 w 4198374"/>
                <a:gd name="connsiteY136" fmla="*/ 1139622 h 8346397"/>
                <a:gd name="connsiteX137" fmla="*/ 415377 w 4198374"/>
                <a:gd name="connsiteY137" fmla="*/ 1168196 h 8346397"/>
                <a:gd name="connsiteX138" fmla="*/ 486815 w 4198374"/>
                <a:gd name="connsiteY138" fmla="*/ 1256303 h 8346397"/>
                <a:gd name="connsiteX139" fmla="*/ 527296 w 4198374"/>
                <a:gd name="connsiteY139" fmla="*/ 1344409 h 8346397"/>
                <a:gd name="connsiteX140" fmla="*/ 636833 w 4198374"/>
                <a:gd name="connsiteY140" fmla="*/ 1396797 h 8346397"/>
                <a:gd name="connsiteX141" fmla="*/ 746371 w 4198374"/>
                <a:gd name="connsiteY141" fmla="*/ 1420609 h 8346397"/>
                <a:gd name="connsiteX142" fmla="*/ 829715 w 4198374"/>
                <a:gd name="connsiteY142" fmla="*/ 1468234 h 8346397"/>
                <a:gd name="connsiteX143" fmla="*/ 913058 w 4198374"/>
                <a:gd name="connsiteY143" fmla="*/ 1442040 h 8346397"/>
                <a:gd name="connsiteX144" fmla="*/ 994021 w 4198374"/>
                <a:gd name="connsiteY144" fmla="*/ 1368222 h 8346397"/>
                <a:gd name="connsiteX145" fmla="*/ 1103558 w 4198374"/>
                <a:gd name="connsiteY145" fmla="*/ 1351553 h 8346397"/>
                <a:gd name="connsiteX146" fmla="*/ 1170233 w 4198374"/>
                <a:gd name="connsiteY146" fmla="*/ 1356315 h 8346397"/>
                <a:gd name="connsiteX147" fmla="*/ 1329777 w 4198374"/>
                <a:gd name="connsiteY147" fmla="*/ 1465853 h 8346397"/>
                <a:gd name="connsiteX148" fmla="*/ 1389308 w 4198374"/>
                <a:gd name="connsiteY148" fmla="*/ 1494428 h 8346397"/>
                <a:gd name="connsiteX149" fmla="*/ 1260721 w 4198374"/>
                <a:gd name="connsiteY149" fmla="*/ 1596822 h 8346397"/>
                <a:gd name="connsiteX150" fmla="*/ 1263102 w 4198374"/>
                <a:gd name="connsiteY150" fmla="*/ 1661115 h 8346397"/>
                <a:gd name="connsiteX151" fmla="*/ 1425027 w 4198374"/>
                <a:gd name="connsiteY151" fmla="*/ 1613490 h 8346397"/>
                <a:gd name="connsiteX152" fmla="*/ 1386927 w 4198374"/>
                <a:gd name="connsiteY152" fmla="*/ 1677784 h 8346397"/>
                <a:gd name="connsiteX153" fmla="*/ 1405977 w 4198374"/>
                <a:gd name="connsiteY153" fmla="*/ 1751603 h 8346397"/>
                <a:gd name="connsiteX154" fmla="*/ 1517896 w 4198374"/>
                <a:gd name="connsiteY154" fmla="*/ 1787322 h 8346397"/>
                <a:gd name="connsiteX155" fmla="*/ 1591715 w 4198374"/>
                <a:gd name="connsiteY155" fmla="*/ 1803990 h 8346397"/>
                <a:gd name="connsiteX156" fmla="*/ 1501227 w 4198374"/>
                <a:gd name="connsiteY156" fmla="*/ 1934959 h 8346397"/>
                <a:gd name="connsiteX157" fmla="*/ 1494083 w 4198374"/>
                <a:gd name="connsiteY157" fmla="*/ 1984965 h 8346397"/>
                <a:gd name="connsiteX158" fmla="*/ 1422646 w 4198374"/>
                <a:gd name="connsiteY158" fmla="*/ 2020684 h 8346397"/>
                <a:gd name="connsiteX159" fmla="*/ 1391690 w 4198374"/>
                <a:gd name="connsiteY159" fmla="*/ 2082597 h 8346397"/>
                <a:gd name="connsiteX160" fmla="*/ 1260721 w 4198374"/>
                <a:gd name="connsiteY160" fmla="*/ 2056403 h 8346397"/>
                <a:gd name="connsiteX161" fmla="*/ 1139277 w 4198374"/>
                <a:gd name="connsiteY161" fmla="*/ 2056402 h 8346397"/>
                <a:gd name="connsiteX162" fmla="*/ 1072602 w 4198374"/>
                <a:gd name="connsiteY162" fmla="*/ 2084978 h 8346397"/>
                <a:gd name="connsiteX163" fmla="*/ 1065458 w 4198374"/>
                <a:gd name="connsiteY163" fmla="*/ 2184990 h 8346397"/>
                <a:gd name="connsiteX164" fmla="*/ 977352 w 4198374"/>
                <a:gd name="connsiteY164" fmla="*/ 2273097 h 8346397"/>
                <a:gd name="connsiteX165" fmla="*/ 1120227 w 4198374"/>
                <a:gd name="connsiteY165" fmla="*/ 2335009 h 8346397"/>
                <a:gd name="connsiteX166" fmla="*/ 1170234 w 4198374"/>
                <a:gd name="connsiteY166" fmla="*/ 2370727 h 8346397"/>
                <a:gd name="connsiteX167" fmla="*/ 1222621 w 4198374"/>
                <a:gd name="connsiteY167" fmla="*/ 2387397 h 8346397"/>
                <a:gd name="connsiteX168" fmla="*/ 1272627 w 4198374"/>
                <a:gd name="connsiteY168" fmla="*/ 2437403 h 8346397"/>
                <a:gd name="connsiteX169" fmla="*/ 1329777 w 4198374"/>
                <a:gd name="connsiteY169" fmla="*/ 2458834 h 8346397"/>
                <a:gd name="connsiteX170" fmla="*/ 1422646 w 4198374"/>
                <a:gd name="connsiteY170" fmla="*/ 2535034 h 8346397"/>
                <a:gd name="connsiteX171" fmla="*/ 1508371 w 4198374"/>
                <a:gd name="connsiteY171" fmla="*/ 2568373 h 8346397"/>
                <a:gd name="connsiteX172" fmla="*/ 1641721 w 4198374"/>
                <a:gd name="connsiteY172" fmla="*/ 2716009 h 8346397"/>
                <a:gd name="connsiteX173" fmla="*/ 1725065 w 4198374"/>
                <a:gd name="connsiteY173" fmla="*/ 2870790 h 8346397"/>
                <a:gd name="connsiteX174" fmla="*/ 1850477 w 4198374"/>
                <a:gd name="connsiteY174" fmla="*/ 2931907 h 8346397"/>
                <a:gd name="connsiteX175" fmla="*/ 1896514 w 4198374"/>
                <a:gd name="connsiteY175" fmla="*/ 2977947 h 8346397"/>
                <a:gd name="connsiteX176" fmla="*/ 1927471 w 4198374"/>
                <a:gd name="connsiteY176" fmla="*/ 3082722 h 8346397"/>
                <a:gd name="connsiteX177" fmla="*/ 1989383 w 4198374"/>
                <a:gd name="connsiteY177" fmla="*/ 3185115 h 8346397"/>
                <a:gd name="connsiteX178" fmla="*/ 2051296 w 4198374"/>
                <a:gd name="connsiteY178" fmla="*/ 3223215 h 8346397"/>
                <a:gd name="connsiteX179" fmla="*/ 2182265 w 4198374"/>
                <a:gd name="connsiteY179" fmla="*/ 3370853 h 8346397"/>
                <a:gd name="connsiteX180" fmla="*/ 2325139 w 4198374"/>
                <a:gd name="connsiteY180" fmla="*/ 3447053 h 8346397"/>
                <a:gd name="connsiteX181" fmla="*/ 2384671 w 4198374"/>
                <a:gd name="connsiteY181" fmla="*/ 3532778 h 8346397"/>
                <a:gd name="connsiteX182" fmla="*/ 2432296 w 4198374"/>
                <a:gd name="connsiteY182" fmla="*/ 3599453 h 8346397"/>
                <a:gd name="connsiteX183" fmla="*/ 2479921 w 4198374"/>
                <a:gd name="connsiteY183" fmla="*/ 3589929 h 8346397"/>
                <a:gd name="connsiteX184" fmla="*/ 2484683 w 4198374"/>
                <a:gd name="connsiteY184" fmla="*/ 3742328 h 8346397"/>
                <a:gd name="connsiteX185" fmla="*/ 2537071 w 4198374"/>
                <a:gd name="connsiteY185" fmla="*/ 3835197 h 8346397"/>
                <a:gd name="connsiteX186" fmla="*/ 2529927 w 4198374"/>
                <a:gd name="connsiteY186" fmla="*/ 3873297 h 8346397"/>
                <a:gd name="connsiteX187" fmla="*/ 2598983 w 4198374"/>
                <a:gd name="connsiteY187" fmla="*/ 3909015 h 8346397"/>
                <a:gd name="connsiteX188" fmla="*/ 2656133 w 4198374"/>
                <a:gd name="connsiteY188" fmla="*/ 3854247 h 8346397"/>
                <a:gd name="connsiteX189" fmla="*/ 2689471 w 4198374"/>
                <a:gd name="connsiteY189" fmla="*/ 3937590 h 8346397"/>
                <a:gd name="connsiteX190" fmla="*/ 2734715 w 4198374"/>
                <a:gd name="connsiteY190" fmla="*/ 3982834 h 8346397"/>
                <a:gd name="connsiteX191" fmla="*/ 2808533 w 4198374"/>
                <a:gd name="connsiteY191" fmla="*/ 4006647 h 8346397"/>
                <a:gd name="connsiteX192" fmla="*/ 2860921 w 4198374"/>
                <a:gd name="connsiteY192" fmla="*/ 4075703 h 8346397"/>
                <a:gd name="connsiteX193" fmla="*/ 2946646 w 4198374"/>
                <a:gd name="connsiteY193" fmla="*/ 4130472 h 8346397"/>
                <a:gd name="connsiteX194" fmla="*/ 2999033 w 4198374"/>
                <a:gd name="connsiteY194" fmla="*/ 4163809 h 8346397"/>
                <a:gd name="connsiteX195" fmla="*/ 2870446 w 4198374"/>
                <a:gd name="connsiteY195" fmla="*/ 4256678 h 8346397"/>
                <a:gd name="connsiteX196" fmla="*/ 2868064 w 4198374"/>
                <a:gd name="connsiteY196" fmla="*/ 4311446 h 8346397"/>
                <a:gd name="connsiteX197" fmla="*/ 2970458 w 4198374"/>
                <a:gd name="connsiteY197" fmla="*/ 4428128 h 8346397"/>
                <a:gd name="connsiteX198" fmla="*/ 3065708 w 4198374"/>
                <a:gd name="connsiteY198" fmla="*/ 4490040 h 8346397"/>
                <a:gd name="connsiteX199" fmla="*/ 3096665 w 4198374"/>
                <a:gd name="connsiteY199" fmla="*/ 4528140 h 8346397"/>
                <a:gd name="connsiteX200" fmla="*/ 3082377 w 4198374"/>
                <a:gd name="connsiteY200" fmla="*/ 4609103 h 8346397"/>
                <a:gd name="connsiteX201" fmla="*/ 3077615 w 4198374"/>
                <a:gd name="connsiteY201" fmla="*/ 4692447 h 8346397"/>
                <a:gd name="connsiteX202" fmla="*/ 3034752 w 4198374"/>
                <a:gd name="connsiteY202" fmla="*/ 4701972 h 8346397"/>
                <a:gd name="connsiteX203" fmla="*/ 3008558 w 4198374"/>
                <a:gd name="connsiteY203" fmla="*/ 4718640 h 8346397"/>
                <a:gd name="connsiteX204" fmla="*/ 3053802 w 4198374"/>
                <a:gd name="connsiteY204" fmla="*/ 4795632 h 8346397"/>
                <a:gd name="connsiteX205" fmla="*/ 3037133 w 4198374"/>
                <a:gd name="connsiteY205" fmla="*/ 4868659 h 8346397"/>
                <a:gd name="connsiteX206" fmla="*/ 3020465 w 4198374"/>
                <a:gd name="connsiteY206" fmla="*/ 5004390 h 8346397"/>
                <a:gd name="connsiteX207" fmla="*/ 2982365 w 4198374"/>
                <a:gd name="connsiteY207" fmla="*/ 5044872 h 8346397"/>
                <a:gd name="connsiteX208" fmla="*/ 2965696 w 4198374"/>
                <a:gd name="connsiteY208" fmla="*/ 5166315 h 8346397"/>
                <a:gd name="connsiteX209" fmla="*/ 2937121 w 4198374"/>
                <a:gd name="connsiteY209" fmla="*/ 5285378 h 8346397"/>
                <a:gd name="connsiteX210" fmla="*/ 2989508 w 4198374"/>
                <a:gd name="connsiteY210" fmla="*/ 5302047 h 8346397"/>
                <a:gd name="connsiteX211" fmla="*/ 2987127 w 4198374"/>
                <a:gd name="connsiteY211" fmla="*/ 5347290 h 8346397"/>
                <a:gd name="connsiteX212" fmla="*/ 2984746 w 4198374"/>
                <a:gd name="connsiteY212" fmla="*/ 5402059 h 8346397"/>
                <a:gd name="connsiteX213" fmla="*/ 3041896 w 4198374"/>
                <a:gd name="connsiteY213" fmla="*/ 5471115 h 8346397"/>
                <a:gd name="connsiteX214" fmla="*/ 3089521 w 4198374"/>
                <a:gd name="connsiteY214" fmla="*/ 5597322 h 8346397"/>
                <a:gd name="connsiteX215" fmla="*/ 2996652 w 4198374"/>
                <a:gd name="connsiteY215" fmla="*/ 5887834 h 8346397"/>
                <a:gd name="connsiteX216" fmla="*/ 3018083 w 4198374"/>
                <a:gd name="connsiteY216" fmla="*/ 5942603 h 8346397"/>
                <a:gd name="connsiteX217" fmla="*/ 3044277 w 4198374"/>
                <a:gd name="connsiteY217" fmla="*/ 5994990 h 8346397"/>
                <a:gd name="connsiteX218" fmla="*/ 3049040 w 4198374"/>
                <a:gd name="connsiteY218" fmla="*/ 6099765 h 8346397"/>
                <a:gd name="connsiteX219" fmla="*/ 3028402 w 4198374"/>
                <a:gd name="connsiteY219" fmla="*/ 6195807 h 8346397"/>
                <a:gd name="connsiteX220" fmla="*/ 2956170 w 4198374"/>
                <a:gd name="connsiteY220" fmla="*/ 6259310 h 8346397"/>
                <a:gd name="connsiteX221" fmla="*/ 2920452 w 4198374"/>
                <a:gd name="connsiteY221" fmla="*/ 6240259 h 8346397"/>
                <a:gd name="connsiteX222" fmla="*/ 2849015 w 4198374"/>
                <a:gd name="connsiteY222" fmla="*/ 6252165 h 8346397"/>
                <a:gd name="connsiteX223" fmla="*/ 2713283 w 4198374"/>
                <a:gd name="connsiteY223" fmla="*/ 6364084 h 8346397"/>
                <a:gd name="connsiteX224" fmla="*/ 2606127 w 4198374"/>
                <a:gd name="connsiteY224" fmla="*/ 6349797 h 8346397"/>
                <a:gd name="connsiteX225" fmla="*/ 2575171 w 4198374"/>
                <a:gd name="connsiteY225" fmla="*/ 6378372 h 8346397"/>
                <a:gd name="connsiteX226" fmla="*/ 2508495 w 4198374"/>
                <a:gd name="connsiteY226" fmla="*/ 6423614 h 8346397"/>
                <a:gd name="connsiteX227" fmla="*/ 2391815 w 4198374"/>
                <a:gd name="connsiteY227" fmla="*/ 6411709 h 8346397"/>
                <a:gd name="connsiteX228" fmla="*/ 2368002 w 4198374"/>
                <a:gd name="connsiteY228" fmla="*/ 6528390 h 8346397"/>
                <a:gd name="connsiteX229" fmla="*/ 2363240 w 4198374"/>
                <a:gd name="connsiteY229" fmla="*/ 6564109 h 8346397"/>
                <a:gd name="connsiteX230" fmla="*/ 2339428 w 4198374"/>
                <a:gd name="connsiteY230" fmla="*/ 6583159 h 8346397"/>
                <a:gd name="connsiteX231" fmla="*/ 2141783 w 4198374"/>
                <a:gd name="connsiteY231" fmla="*/ 6535534 h 8346397"/>
                <a:gd name="connsiteX232" fmla="*/ 2103683 w 4198374"/>
                <a:gd name="connsiteY232" fmla="*/ 6587922 h 8346397"/>
                <a:gd name="connsiteX233" fmla="*/ 2072727 w 4198374"/>
                <a:gd name="connsiteY233" fmla="*/ 6683172 h 8346397"/>
                <a:gd name="connsiteX234" fmla="*/ 2039389 w 4198374"/>
                <a:gd name="connsiteY234" fmla="*/ 6747465 h 8346397"/>
                <a:gd name="connsiteX235" fmla="*/ 2051296 w 4198374"/>
                <a:gd name="connsiteY235" fmla="*/ 6809378 h 8346397"/>
                <a:gd name="connsiteX236" fmla="*/ 2184646 w 4198374"/>
                <a:gd name="connsiteY236" fmla="*/ 6921297 h 8346397"/>
                <a:gd name="connsiteX237" fmla="*/ 2253702 w 4198374"/>
                <a:gd name="connsiteY237" fmla="*/ 6954634 h 8346397"/>
                <a:gd name="connsiteX238" fmla="*/ 2237033 w 4198374"/>
                <a:gd name="connsiteY238" fmla="*/ 6978447 h 8346397"/>
                <a:gd name="connsiteX239" fmla="*/ 2201315 w 4198374"/>
                <a:gd name="connsiteY239" fmla="*/ 6997497 h 8346397"/>
                <a:gd name="connsiteX240" fmla="*/ 2234652 w 4198374"/>
                <a:gd name="connsiteY240" fmla="*/ 7073697 h 8346397"/>
                <a:gd name="connsiteX241" fmla="*/ 2203696 w 4198374"/>
                <a:gd name="connsiteY241" fmla="*/ 7095128 h 8346397"/>
                <a:gd name="connsiteX242" fmla="*/ 2098921 w 4198374"/>
                <a:gd name="connsiteY242" fmla="*/ 7033215 h 8346397"/>
                <a:gd name="connsiteX243" fmla="*/ 2056058 w 4198374"/>
                <a:gd name="connsiteY243" fmla="*/ 7059409 h 8346397"/>
                <a:gd name="connsiteX244" fmla="*/ 1996527 w 4198374"/>
                <a:gd name="connsiteY244" fmla="*/ 6957015 h 8346397"/>
                <a:gd name="connsiteX245" fmla="*/ 1879846 w 4198374"/>
                <a:gd name="connsiteY245" fmla="*/ 6983209 h 8346397"/>
                <a:gd name="connsiteX246" fmla="*/ 1815552 w 4198374"/>
                <a:gd name="connsiteY246" fmla="*/ 6987972 h 8346397"/>
                <a:gd name="connsiteX247" fmla="*/ 1765546 w 4198374"/>
                <a:gd name="connsiteY247" fmla="*/ 6983210 h 8346397"/>
                <a:gd name="connsiteX248" fmla="*/ 1708396 w 4198374"/>
                <a:gd name="connsiteY248" fmla="*/ 7028453 h 8346397"/>
                <a:gd name="connsiteX249" fmla="*/ 1529802 w 4198374"/>
                <a:gd name="connsiteY249" fmla="*/ 6987972 h 8346397"/>
                <a:gd name="connsiteX250" fmla="*/ 1553614 w 4198374"/>
                <a:gd name="connsiteY250" fmla="*/ 7114178 h 8346397"/>
                <a:gd name="connsiteX251" fmla="*/ 1477415 w 4198374"/>
                <a:gd name="connsiteY251" fmla="*/ 7159422 h 8346397"/>
                <a:gd name="connsiteX252" fmla="*/ 1415502 w 4198374"/>
                <a:gd name="connsiteY252" fmla="*/ 7226096 h 8346397"/>
                <a:gd name="connsiteX253" fmla="*/ 1265483 w 4198374"/>
                <a:gd name="connsiteY253" fmla="*/ 7218953 h 8346397"/>
                <a:gd name="connsiteX254" fmla="*/ 1213096 w 4198374"/>
                <a:gd name="connsiteY254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192041 w 4198374"/>
                <a:gd name="connsiteY8" fmla="*/ 6080713 h 8346397"/>
                <a:gd name="connsiteX9" fmla="*/ 4149178 w 4198374"/>
                <a:gd name="connsiteY9" fmla="*/ 5947363 h 8346397"/>
                <a:gd name="connsiteX10" fmla="*/ 4194421 w 4198374"/>
                <a:gd name="connsiteY10" fmla="*/ 5909263 h 8346397"/>
                <a:gd name="connsiteX11" fmla="*/ 4113459 w 4198374"/>
                <a:gd name="connsiteY11" fmla="*/ 5783057 h 8346397"/>
                <a:gd name="connsiteX12" fmla="*/ 4108696 w 4198374"/>
                <a:gd name="connsiteY12" fmla="*/ 5678282 h 8346397"/>
                <a:gd name="connsiteX13" fmla="*/ 4070597 w 4198374"/>
                <a:gd name="connsiteY13" fmla="*/ 5587795 h 8346397"/>
                <a:gd name="connsiteX14" fmla="*/ 4111077 w 4198374"/>
                <a:gd name="connsiteY14" fmla="*/ 5583032 h 8346397"/>
                <a:gd name="connsiteX15" fmla="*/ 4061071 w 4198374"/>
                <a:gd name="connsiteY15" fmla="*/ 5478257 h 8346397"/>
                <a:gd name="connsiteX16" fmla="*/ 4061071 w 4198374"/>
                <a:gd name="connsiteY16" fmla="*/ 5383007 h 8346397"/>
                <a:gd name="connsiteX17" fmla="*/ 4103934 w 4198374"/>
                <a:gd name="connsiteY17" fmla="*/ 5387770 h 8346397"/>
                <a:gd name="connsiteX18" fmla="*/ 4106315 w 4198374"/>
                <a:gd name="connsiteY18" fmla="*/ 5347288 h 8346397"/>
                <a:gd name="connsiteX19" fmla="*/ 4065833 w 4198374"/>
                <a:gd name="connsiteY19" fmla="*/ 5292520 h 8346397"/>
                <a:gd name="connsiteX20" fmla="*/ 4058690 w 4198374"/>
                <a:gd name="connsiteY20" fmla="*/ 5173457 h 8346397"/>
                <a:gd name="connsiteX21" fmla="*/ 3990428 w 4198374"/>
                <a:gd name="connsiteY21" fmla="*/ 5034550 h 8346397"/>
                <a:gd name="connsiteX22" fmla="*/ 3922959 w 4198374"/>
                <a:gd name="connsiteY22" fmla="*/ 4816270 h 8346397"/>
                <a:gd name="connsiteX23" fmla="*/ 3887241 w 4198374"/>
                <a:gd name="connsiteY23" fmla="*/ 4682920 h 8346397"/>
                <a:gd name="connsiteX24" fmla="*/ 3851522 w 4198374"/>
                <a:gd name="connsiteY24" fmla="*/ 4642438 h 8346397"/>
                <a:gd name="connsiteX25" fmla="*/ 3887241 w 4198374"/>
                <a:gd name="connsiteY25" fmla="*/ 4578145 h 8346397"/>
                <a:gd name="connsiteX26" fmla="*/ 3839615 w 4198374"/>
                <a:gd name="connsiteY26" fmla="*/ 4499563 h 8346397"/>
                <a:gd name="connsiteX27" fmla="*/ 3780084 w 4198374"/>
                <a:gd name="connsiteY27" fmla="*/ 4492420 h 8346397"/>
                <a:gd name="connsiteX28" fmla="*/ 3732459 w 4198374"/>
                <a:gd name="connsiteY28" fmla="*/ 4449557 h 8346397"/>
                <a:gd name="connsiteX29" fmla="*/ 3687216 w 4198374"/>
                <a:gd name="connsiteY29" fmla="*/ 4466226 h 8346397"/>
                <a:gd name="connsiteX30" fmla="*/ 3668166 w 4198374"/>
                <a:gd name="connsiteY30" fmla="*/ 4368595 h 8346397"/>
                <a:gd name="connsiteX31" fmla="*/ 3501478 w 4198374"/>
                <a:gd name="connsiteY31" fmla="*/ 4166188 h 8346397"/>
                <a:gd name="connsiteX32" fmla="*/ 3496716 w 4198374"/>
                <a:gd name="connsiteY32" fmla="*/ 4139995 h 8346397"/>
                <a:gd name="connsiteX33" fmla="*/ 3494334 w 4198374"/>
                <a:gd name="connsiteY33" fmla="*/ 4113801 h 8346397"/>
                <a:gd name="connsiteX34" fmla="*/ 3544341 w 4198374"/>
                <a:gd name="connsiteY34" fmla="*/ 4101895 h 8346397"/>
                <a:gd name="connsiteX35" fmla="*/ 3553866 w 4198374"/>
                <a:gd name="connsiteY35" fmla="*/ 4075701 h 8346397"/>
                <a:gd name="connsiteX36" fmla="*/ 3515766 w 4198374"/>
                <a:gd name="connsiteY36" fmla="*/ 4056651 h 8346397"/>
                <a:gd name="connsiteX37" fmla="*/ 3465759 w 4198374"/>
                <a:gd name="connsiteY37" fmla="*/ 4049507 h 8346397"/>
                <a:gd name="connsiteX38" fmla="*/ 3432422 w 4198374"/>
                <a:gd name="connsiteY38" fmla="*/ 4109038 h 8346397"/>
                <a:gd name="connsiteX39" fmla="*/ 3413372 w 4198374"/>
                <a:gd name="connsiteY39" fmla="*/ 4082845 h 8346397"/>
                <a:gd name="connsiteX40" fmla="*/ 3415752 w 4198374"/>
                <a:gd name="connsiteY40" fmla="*/ 4042363 h 8346397"/>
                <a:gd name="connsiteX41" fmla="*/ 3349078 w 4198374"/>
                <a:gd name="connsiteY41" fmla="*/ 4018551 h 8346397"/>
                <a:gd name="connsiteX42" fmla="*/ 3382416 w 4198374"/>
                <a:gd name="connsiteY42" fmla="*/ 3985213 h 8346397"/>
                <a:gd name="connsiteX43" fmla="*/ 3346697 w 4198374"/>
                <a:gd name="connsiteY43" fmla="*/ 3961401 h 8346397"/>
                <a:gd name="connsiteX44" fmla="*/ 3291928 w 4198374"/>
                <a:gd name="connsiteY44" fmla="*/ 3959020 h 8346397"/>
                <a:gd name="connsiteX45" fmla="*/ 3263352 w 4198374"/>
                <a:gd name="connsiteY45" fmla="*/ 3978070 h 8346397"/>
                <a:gd name="connsiteX46" fmla="*/ 3215727 w 4198374"/>
                <a:gd name="connsiteY46" fmla="*/ 3963782 h 8346397"/>
                <a:gd name="connsiteX47" fmla="*/ 3227633 w 4198374"/>
                <a:gd name="connsiteY47" fmla="*/ 3937588 h 8346397"/>
                <a:gd name="connsiteX48" fmla="*/ 3275259 w 4198374"/>
                <a:gd name="connsiteY48" fmla="*/ 3913776 h 8346397"/>
                <a:gd name="connsiteX49" fmla="*/ 3127621 w 4198374"/>
                <a:gd name="connsiteY49" fmla="*/ 3851863 h 8346397"/>
                <a:gd name="connsiteX50" fmla="*/ 2996652 w 4198374"/>
                <a:gd name="connsiteY50" fmla="*/ 3739945 h 8346397"/>
                <a:gd name="connsiteX51" fmla="*/ 2591839 w 4198374"/>
                <a:gd name="connsiteY51" fmla="*/ 3354183 h 8346397"/>
                <a:gd name="connsiteX52" fmla="*/ 2468015 w 4198374"/>
                <a:gd name="connsiteY52" fmla="*/ 3049382 h 8346397"/>
                <a:gd name="connsiteX53" fmla="*/ 2432296 w 4198374"/>
                <a:gd name="connsiteY53" fmla="*/ 2961276 h 8346397"/>
                <a:gd name="connsiteX54" fmla="*/ 2387052 w 4198374"/>
                <a:gd name="connsiteY54" fmla="*/ 2954132 h 8346397"/>
                <a:gd name="connsiteX55" fmla="*/ 2365621 w 4198374"/>
                <a:gd name="connsiteY55" fmla="*/ 2958895 h 8346397"/>
                <a:gd name="connsiteX56" fmla="*/ 2315615 w 4198374"/>
                <a:gd name="connsiteY56" fmla="*/ 2896982 h 8346397"/>
                <a:gd name="connsiteX57" fmla="*/ 2234652 w 4198374"/>
                <a:gd name="connsiteY57" fmla="*/ 2880313 h 8346397"/>
                <a:gd name="connsiteX58" fmla="*/ 2182265 w 4198374"/>
                <a:gd name="connsiteY58" fmla="*/ 2811257 h 8346397"/>
                <a:gd name="connsiteX59" fmla="*/ 2115590 w 4198374"/>
                <a:gd name="connsiteY59" fmla="*/ 2727913 h 8346397"/>
                <a:gd name="connsiteX60" fmla="*/ 2091777 w 4198374"/>
                <a:gd name="connsiteY60" fmla="*/ 2670763 h 8346397"/>
                <a:gd name="connsiteX61" fmla="*/ 2006845 w 4198374"/>
                <a:gd name="connsiteY61" fmla="*/ 2527095 h 8346397"/>
                <a:gd name="connsiteX62" fmla="*/ 1953665 w 4198374"/>
                <a:gd name="connsiteY62" fmla="*/ 2451688 h 8346397"/>
                <a:gd name="connsiteX63" fmla="*/ 2006052 w 4198374"/>
                <a:gd name="connsiteY63" fmla="*/ 2337388 h 8346397"/>
                <a:gd name="connsiteX64" fmla="*/ 2072727 w 4198374"/>
                <a:gd name="connsiteY64" fmla="*/ 2256426 h 8346397"/>
                <a:gd name="connsiteX65" fmla="*/ 2056058 w 4198374"/>
                <a:gd name="connsiteY65" fmla="*/ 2223088 h 8346397"/>
                <a:gd name="connsiteX66" fmla="*/ 2067965 w 4198374"/>
                <a:gd name="connsiteY66" fmla="*/ 2130220 h 8346397"/>
                <a:gd name="connsiteX67" fmla="*/ 2137021 w 4198374"/>
                <a:gd name="connsiteY67" fmla="*/ 1992107 h 8346397"/>
                <a:gd name="connsiteX68" fmla="*/ 2165596 w 4198374"/>
                <a:gd name="connsiteY68" fmla="*/ 1944482 h 8346397"/>
                <a:gd name="connsiteX69" fmla="*/ 2203696 w 4198374"/>
                <a:gd name="connsiteY69" fmla="*/ 1937338 h 8346397"/>
                <a:gd name="connsiteX70" fmla="*/ 2198933 w 4198374"/>
                <a:gd name="connsiteY70" fmla="*/ 1906382 h 8346397"/>
                <a:gd name="connsiteX71" fmla="*/ 2406102 w 4198374"/>
                <a:gd name="connsiteY71" fmla="*/ 1782557 h 8346397"/>
                <a:gd name="connsiteX72" fmla="*/ 2494208 w 4198374"/>
                <a:gd name="connsiteY72" fmla="*/ 1715882 h 8346397"/>
                <a:gd name="connsiteX73" fmla="*/ 2513258 w 4198374"/>
                <a:gd name="connsiteY73" fmla="*/ 1630157 h 8346397"/>
                <a:gd name="connsiteX74" fmla="*/ 2522784 w 4198374"/>
                <a:gd name="connsiteY74" fmla="*/ 1584913 h 8346397"/>
                <a:gd name="connsiteX75" fmla="*/ 2577552 w 4198374"/>
                <a:gd name="connsiteY75" fmla="*/ 1527763 h 8346397"/>
                <a:gd name="connsiteX76" fmla="*/ 2606127 w 4198374"/>
                <a:gd name="connsiteY76" fmla="*/ 1499188 h 8346397"/>
                <a:gd name="connsiteX77" fmla="*/ 2634702 w 4198374"/>
                <a:gd name="connsiteY77" fmla="*/ 1492045 h 8346397"/>
                <a:gd name="connsiteX78" fmla="*/ 2672802 w 4198374"/>
                <a:gd name="connsiteY78" fmla="*/ 1368220 h 8346397"/>
                <a:gd name="connsiteX79" fmla="*/ 2806153 w 4198374"/>
                <a:gd name="connsiteY79" fmla="*/ 1334883 h 8346397"/>
                <a:gd name="connsiteX80" fmla="*/ 2944265 w 4198374"/>
                <a:gd name="connsiteY80" fmla="*/ 1325357 h 8346397"/>
                <a:gd name="connsiteX81" fmla="*/ 2968077 w 4198374"/>
                <a:gd name="connsiteY81" fmla="*/ 1206295 h 8346397"/>
                <a:gd name="connsiteX82" fmla="*/ 3049040 w 4198374"/>
                <a:gd name="connsiteY82" fmla="*/ 1169783 h 8346397"/>
                <a:gd name="connsiteX83" fmla="*/ 3153814 w 4198374"/>
                <a:gd name="connsiteY83" fmla="*/ 1125332 h 8346397"/>
                <a:gd name="connsiteX84" fmla="*/ 3225252 w 4198374"/>
                <a:gd name="connsiteY84" fmla="*/ 1049132 h 8346397"/>
                <a:gd name="connsiteX85" fmla="*/ 3310977 w 4198374"/>
                <a:gd name="connsiteY85" fmla="*/ 996745 h 8346397"/>
                <a:gd name="connsiteX86" fmla="*/ 3056977 w 4198374"/>
                <a:gd name="connsiteY86" fmla="*/ 982457 h 8346397"/>
                <a:gd name="connsiteX87" fmla="*/ 2958552 w 4198374"/>
                <a:gd name="connsiteY87" fmla="*/ 976107 h 8346397"/>
                <a:gd name="connsiteX88" fmla="*/ 2926802 w 4198374"/>
                <a:gd name="connsiteY88" fmla="*/ 906257 h 8346397"/>
                <a:gd name="connsiteX89" fmla="*/ 2866477 w 4198374"/>
                <a:gd name="connsiteY89" fmla="*/ 893559 h 8346397"/>
                <a:gd name="connsiteX90" fmla="*/ 2799802 w 4198374"/>
                <a:gd name="connsiteY90" fmla="*/ 874507 h 8346397"/>
                <a:gd name="connsiteX91" fmla="*/ 2761702 w 4198374"/>
                <a:gd name="connsiteY91" fmla="*/ 807832 h 8346397"/>
                <a:gd name="connsiteX92" fmla="*/ 2609302 w 4198374"/>
                <a:gd name="connsiteY92" fmla="*/ 760207 h 8346397"/>
                <a:gd name="connsiteX93" fmla="*/ 2580727 w 4198374"/>
                <a:gd name="connsiteY93" fmla="*/ 604632 h 8346397"/>
                <a:gd name="connsiteX94" fmla="*/ 2526752 w 4198374"/>
                <a:gd name="connsiteY94" fmla="*/ 531609 h 8346397"/>
                <a:gd name="connsiteX95" fmla="*/ 2596602 w 4198374"/>
                <a:gd name="connsiteY95" fmla="*/ 407782 h 8346397"/>
                <a:gd name="connsiteX96" fmla="*/ 2629939 w 4198374"/>
                <a:gd name="connsiteY96" fmla="*/ 310947 h 8346397"/>
                <a:gd name="connsiteX97" fmla="*/ 2517227 w 4198374"/>
                <a:gd name="connsiteY97" fmla="*/ 239507 h 8346397"/>
                <a:gd name="connsiteX98" fmla="*/ 2402927 w 4198374"/>
                <a:gd name="connsiteY98" fmla="*/ 271257 h 8346397"/>
                <a:gd name="connsiteX99" fmla="*/ 2275927 w 4198374"/>
                <a:gd name="connsiteY99" fmla="*/ 198232 h 8346397"/>
                <a:gd name="connsiteX100" fmla="*/ 2133052 w 4198374"/>
                <a:gd name="connsiteY100" fmla="*/ 233157 h 8346397"/>
                <a:gd name="connsiteX101" fmla="*/ 1913977 w 4198374"/>
                <a:gd name="connsiteY101" fmla="*/ 36309 h 8346397"/>
                <a:gd name="connsiteX102" fmla="*/ 1777452 w 4198374"/>
                <a:gd name="connsiteY102" fmla="*/ 13289 h 8346397"/>
                <a:gd name="connsiteX103" fmla="*/ 1703633 w 4198374"/>
                <a:gd name="connsiteY103" fmla="*/ 41864 h 8346397"/>
                <a:gd name="connsiteX104" fmla="*/ 1615527 w 4198374"/>
                <a:gd name="connsiteY104" fmla="*/ 75203 h 8346397"/>
                <a:gd name="connsiteX105" fmla="*/ 1515515 w 4198374"/>
                <a:gd name="connsiteY105" fmla="*/ 129971 h 8346397"/>
                <a:gd name="connsiteX106" fmla="*/ 1525040 w 4198374"/>
                <a:gd name="connsiteY106" fmla="*/ 194264 h 8346397"/>
                <a:gd name="connsiteX107" fmla="*/ 1505990 w 4198374"/>
                <a:gd name="connsiteY107" fmla="*/ 251415 h 8346397"/>
                <a:gd name="connsiteX108" fmla="*/ 1413121 w 4198374"/>
                <a:gd name="connsiteY108" fmla="*/ 270464 h 8346397"/>
                <a:gd name="connsiteX109" fmla="*/ 1339302 w 4198374"/>
                <a:gd name="connsiteY109" fmla="*/ 306184 h 8346397"/>
                <a:gd name="connsiteX110" fmla="*/ 1260721 w 4198374"/>
                <a:gd name="connsiteY110" fmla="*/ 346665 h 8346397"/>
                <a:gd name="connsiteX111" fmla="*/ 1191665 w 4198374"/>
                <a:gd name="connsiteY111" fmla="*/ 272847 h 8346397"/>
                <a:gd name="connsiteX112" fmla="*/ 1082127 w 4198374"/>
                <a:gd name="connsiteY112" fmla="*/ 353809 h 8346397"/>
                <a:gd name="connsiteX113" fmla="*/ 1020215 w 4198374"/>
                <a:gd name="connsiteY113" fmla="*/ 420484 h 8346397"/>
                <a:gd name="connsiteX114" fmla="*/ 858290 w 4198374"/>
                <a:gd name="connsiteY114" fmla="*/ 301422 h 8346397"/>
                <a:gd name="connsiteX115" fmla="*/ 796377 w 4198374"/>
                <a:gd name="connsiteY115" fmla="*/ 406196 h 8346397"/>
                <a:gd name="connsiteX116" fmla="*/ 755896 w 4198374"/>
                <a:gd name="connsiteY116" fmla="*/ 341903 h 8346397"/>
                <a:gd name="connsiteX117" fmla="*/ 689221 w 4198374"/>
                <a:gd name="connsiteY117" fmla="*/ 270465 h 8346397"/>
                <a:gd name="connsiteX118" fmla="*/ 667790 w 4198374"/>
                <a:gd name="connsiteY118" fmla="*/ 313328 h 8346397"/>
                <a:gd name="connsiteX119" fmla="*/ 620165 w 4198374"/>
                <a:gd name="connsiteY119" fmla="*/ 382384 h 8346397"/>
                <a:gd name="connsiteX120" fmla="*/ 589208 w 4198374"/>
                <a:gd name="connsiteY120" fmla="*/ 396672 h 8346397"/>
                <a:gd name="connsiteX121" fmla="*/ 498721 w 4198374"/>
                <a:gd name="connsiteY121" fmla="*/ 482397 h 8346397"/>
                <a:gd name="connsiteX122" fmla="*/ 396327 w 4198374"/>
                <a:gd name="connsiteY122" fmla="*/ 380003 h 8346397"/>
                <a:gd name="connsiteX123" fmla="*/ 243927 w 4198374"/>
                <a:gd name="connsiteY123" fmla="*/ 294278 h 8346397"/>
                <a:gd name="connsiteX124" fmla="*/ 174871 w 4198374"/>
                <a:gd name="connsiteY124" fmla="*/ 327615 h 8346397"/>
                <a:gd name="connsiteX125" fmla="*/ 127246 w 4198374"/>
                <a:gd name="connsiteY125" fmla="*/ 410959 h 8346397"/>
                <a:gd name="connsiteX126" fmla="*/ 43902 w 4198374"/>
                <a:gd name="connsiteY126" fmla="*/ 472872 h 8346397"/>
                <a:gd name="connsiteX127" fmla="*/ 8183 w 4198374"/>
                <a:gd name="connsiteY127" fmla="*/ 484778 h 8346397"/>
                <a:gd name="connsiteX128" fmla="*/ 198683 w 4198374"/>
                <a:gd name="connsiteY128" fmla="*/ 689565 h 8346397"/>
                <a:gd name="connsiteX129" fmla="*/ 265359 w 4198374"/>
                <a:gd name="connsiteY129" fmla="*/ 706234 h 8346397"/>
                <a:gd name="connsiteX130" fmla="*/ 298697 w 4198374"/>
                <a:gd name="connsiteY130" fmla="*/ 730047 h 8346397"/>
                <a:gd name="connsiteX131" fmla="*/ 296315 w 4198374"/>
                <a:gd name="connsiteY131" fmla="*/ 901496 h 8346397"/>
                <a:gd name="connsiteX132" fmla="*/ 362990 w 4198374"/>
                <a:gd name="connsiteY132" fmla="*/ 906259 h 8346397"/>
                <a:gd name="connsiteX133" fmla="*/ 401090 w 4198374"/>
                <a:gd name="connsiteY133" fmla="*/ 856253 h 8346397"/>
                <a:gd name="connsiteX134" fmla="*/ 482052 w 4198374"/>
                <a:gd name="connsiteY134" fmla="*/ 894353 h 8346397"/>
                <a:gd name="connsiteX135" fmla="*/ 420140 w 4198374"/>
                <a:gd name="connsiteY135" fmla="*/ 1039609 h 8346397"/>
                <a:gd name="connsiteX136" fmla="*/ 434427 w 4198374"/>
                <a:gd name="connsiteY136" fmla="*/ 1087234 h 8346397"/>
                <a:gd name="connsiteX137" fmla="*/ 379658 w 4198374"/>
                <a:gd name="connsiteY137" fmla="*/ 1139622 h 8346397"/>
                <a:gd name="connsiteX138" fmla="*/ 415377 w 4198374"/>
                <a:gd name="connsiteY138" fmla="*/ 1168196 h 8346397"/>
                <a:gd name="connsiteX139" fmla="*/ 486815 w 4198374"/>
                <a:gd name="connsiteY139" fmla="*/ 1256303 h 8346397"/>
                <a:gd name="connsiteX140" fmla="*/ 527296 w 4198374"/>
                <a:gd name="connsiteY140" fmla="*/ 1344409 h 8346397"/>
                <a:gd name="connsiteX141" fmla="*/ 636833 w 4198374"/>
                <a:gd name="connsiteY141" fmla="*/ 1396797 h 8346397"/>
                <a:gd name="connsiteX142" fmla="*/ 746371 w 4198374"/>
                <a:gd name="connsiteY142" fmla="*/ 1420609 h 8346397"/>
                <a:gd name="connsiteX143" fmla="*/ 829715 w 4198374"/>
                <a:gd name="connsiteY143" fmla="*/ 1468234 h 8346397"/>
                <a:gd name="connsiteX144" fmla="*/ 913058 w 4198374"/>
                <a:gd name="connsiteY144" fmla="*/ 1442040 h 8346397"/>
                <a:gd name="connsiteX145" fmla="*/ 994021 w 4198374"/>
                <a:gd name="connsiteY145" fmla="*/ 1368222 h 8346397"/>
                <a:gd name="connsiteX146" fmla="*/ 1103558 w 4198374"/>
                <a:gd name="connsiteY146" fmla="*/ 1351553 h 8346397"/>
                <a:gd name="connsiteX147" fmla="*/ 1170233 w 4198374"/>
                <a:gd name="connsiteY147" fmla="*/ 1356315 h 8346397"/>
                <a:gd name="connsiteX148" fmla="*/ 1329777 w 4198374"/>
                <a:gd name="connsiteY148" fmla="*/ 1465853 h 8346397"/>
                <a:gd name="connsiteX149" fmla="*/ 1389308 w 4198374"/>
                <a:gd name="connsiteY149" fmla="*/ 1494428 h 8346397"/>
                <a:gd name="connsiteX150" fmla="*/ 1260721 w 4198374"/>
                <a:gd name="connsiteY150" fmla="*/ 1596822 h 8346397"/>
                <a:gd name="connsiteX151" fmla="*/ 1263102 w 4198374"/>
                <a:gd name="connsiteY151" fmla="*/ 1661115 h 8346397"/>
                <a:gd name="connsiteX152" fmla="*/ 1425027 w 4198374"/>
                <a:gd name="connsiteY152" fmla="*/ 1613490 h 8346397"/>
                <a:gd name="connsiteX153" fmla="*/ 1386927 w 4198374"/>
                <a:gd name="connsiteY153" fmla="*/ 1677784 h 8346397"/>
                <a:gd name="connsiteX154" fmla="*/ 1405977 w 4198374"/>
                <a:gd name="connsiteY154" fmla="*/ 1751603 h 8346397"/>
                <a:gd name="connsiteX155" fmla="*/ 1517896 w 4198374"/>
                <a:gd name="connsiteY155" fmla="*/ 1787322 h 8346397"/>
                <a:gd name="connsiteX156" fmla="*/ 1591715 w 4198374"/>
                <a:gd name="connsiteY156" fmla="*/ 1803990 h 8346397"/>
                <a:gd name="connsiteX157" fmla="*/ 1501227 w 4198374"/>
                <a:gd name="connsiteY157" fmla="*/ 1934959 h 8346397"/>
                <a:gd name="connsiteX158" fmla="*/ 1494083 w 4198374"/>
                <a:gd name="connsiteY158" fmla="*/ 1984965 h 8346397"/>
                <a:gd name="connsiteX159" fmla="*/ 1422646 w 4198374"/>
                <a:gd name="connsiteY159" fmla="*/ 2020684 h 8346397"/>
                <a:gd name="connsiteX160" fmla="*/ 1391690 w 4198374"/>
                <a:gd name="connsiteY160" fmla="*/ 2082597 h 8346397"/>
                <a:gd name="connsiteX161" fmla="*/ 1260721 w 4198374"/>
                <a:gd name="connsiteY161" fmla="*/ 2056403 h 8346397"/>
                <a:gd name="connsiteX162" fmla="*/ 1139277 w 4198374"/>
                <a:gd name="connsiteY162" fmla="*/ 2056402 h 8346397"/>
                <a:gd name="connsiteX163" fmla="*/ 1072602 w 4198374"/>
                <a:gd name="connsiteY163" fmla="*/ 2084978 h 8346397"/>
                <a:gd name="connsiteX164" fmla="*/ 1065458 w 4198374"/>
                <a:gd name="connsiteY164" fmla="*/ 2184990 h 8346397"/>
                <a:gd name="connsiteX165" fmla="*/ 977352 w 4198374"/>
                <a:gd name="connsiteY165" fmla="*/ 2273097 h 8346397"/>
                <a:gd name="connsiteX166" fmla="*/ 1120227 w 4198374"/>
                <a:gd name="connsiteY166" fmla="*/ 2335009 h 8346397"/>
                <a:gd name="connsiteX167" fmla="*/ 1170234 w 4198374"/>
                <a:gd name="connsiteY167" fmla="*/ 2370727 h 8346397"/>
                <a:gd name="connsiteX168" fmla="*/ 1222621 w 4198374"/>
                <a:gd name="connsiteY168" fmla="*/ 2387397 h 8346397"/>
                <a:gd name="connsiteX169" fmla="*/ 1272627 w 4198374"/>
                <a:gd name="connsiteY169" fmla="*/ 2437403 h 8346397"/>
                <a:gd name="connsiteX170" fmla="*/ 1329777 w 4198374"/>
                <a:gd name="connsiteY170" fmla="*/ 2458834 h 8346397"/>
                <a:gd name="connsiteX171" fmla="*/ 1422646 w 4198374"/>
                <a:gd name="connsiteY171" fmla="*/ 2535034 h 8346397"/>
                <a:gd name="connsiteX172" fmla="*/ 1508371 w 4198374"/>
                <a:gd name="connsiteY172" fmla="*/ 2568373 h 8346397"/>
                <a:gd name="connsiteX173" fmla="*/ 1641721 w 4198374"/>
                <a:gd name="connsiteY173" fmla="*/ 2716009 h 8346397"/>
                <a:gd name="connsiteX174" fmla="*/ 1725065 w 4198374"/>
                <a:gd name="connsiteY174" fmla="*/ 2870790 h 8346397"/>
                <a:gd name="connsiteX175" fmla="*/ 1850477 w 4198374"/>
                <a:gd name="connsiteY175" fmla="*/ 2931907 h 8346397"/>
                <a:gd name="connsiteX176" fmla="*/ 1896514 w 4198374"/>
                <a:gd name="connsiteY176" fmla="*/ 2977947 h 8346397"/>
                <a:gd name="connsiteX177" fmla="*/ 1927471 w 4198374"/>
                <a:gd name="connsiteY177" fmla="*/ 3082722 h 8346397"/>
                <a:gd name="connsiteX178" fmla="*/ 1989383 w 4198374"/>
                <a:gd name="connsiteY178" fmla="*/ 3185115 h 8346397"/>
                <a:gd name="connsiteX179" fmla="*/ 2051296 w 4198374"/>
                <a:gd name="connsiteY179" fmla="*/ 3223215 h 8346397"/>
                <a:gd name="connsiteX180" fmla="*/ 2182265 w 4198374"/>
                <a:gd name="connsiteY180" fmla="*/ 3370853 h 8346397"/>
                <a:gd name="connsiteX181" fmla="*/ 2325139 w 4198374"/>
                <a:gd name="connsiteY181" fmla="*/ 3447053 h 8346397"/>
                <a:gd name="connsiteX182" fmla="*/ 2384671 w 4198374"/>
                <a:gd name="connsiteY182" fmla="*/ 3532778 h 8346397"/>
                <a:gd name="connsiteX183" fmla="*/ 2432296 w 4198374"/>
                <a:gd name="connsiteY183" fmla="*/ 3599453 h 8346397"/>
                <a:gd name="connsiteX184" fmla="*/ 2479921 w 4198374"/>
                <a:gd name="connsiteY184" fmla="*/ 3589929 h 8346397"/>
                <a:gd name="connsiteX185" fmla="*/ 2484683 w 4198374"/>
                <a:gd name="connsiteY185" fmla="*/ 3742328 h 8346397"/>
                <a:gd name="connsiteX186" fmla="*/ 2537071 w 4198374"/>
                <a:gd name="connsiteY186" fmla="*/ 3835197 h 8346397"/>
                <a:gd name="connsiteX187" fmla="*/ 2529927 w 4198374"/>
                <a:gd name="connsiteY187" fmla="*/ 3873297 h 8346397"/>
                <a:gd name="connsiteX188" fmla="*/ 2598983 w 4198374"/>
                <a:gd name="connsiteY188" fmla="*/ 3909015 h 8346397"/>
                <a:gd name="connsiteX189" fmla="*/ 2656133 w 4198374"/>
                <a:gd name="connsiteY189" fmla="*/ 3854247 h 8346397"/>
                <a:gd name="connsiteX190" fmla="*/ 2689471 w 4198374"/>
                <a:gd name="connsiteY190" fmla="*/ 3937590 h 8346397"/>
                <a:gd name="connsiteX191" fmla="*/ 2734715 w 4198374"/>
                <a:gd name="connsiteY191" fmla="*/ 3982834 h 8346397"/>
                <a:gd name="connsiteX192" fmla="*/ 2808533 w 4198374"/>
                <a:gd name="connsiteY192" fmla="*/ 4006647 h 8346397"/>
                <a:gd name="connsiteX193" fmla="*/ 2860921 w 4198374"/>
                <a:gd name="connsiteY193" fmla="*/ 4075703 h 8346397"/>
                <a:gd name="connsiteX194" fmla="*/ 2946646 w 4198374"/>
                <a:gd name="connsiteY194" fmla="*/ 4130472 h 8346397"/>
                <a:gd name="connsiteX195" fmla="*/ 2999033 w 4198374"/>
                <a:gd name="connsiteY195" fmla="*/ 4163809 h 8346397"/>
                <a:gd name="connsiteX196" fmla="*/ 2870446 w 4198374"/>
                <a:gd name="connsiteY196" fmla="*/ 4256678 h 8346397"/>
                <a:gd name="connsiteX197" fmla="*/ 2868064 w 4198374"/>
                <a:gd name="connsiteY197" fmla="*/ 4311446 h 8346397"/>
                <a:gd name="connsiteX198" fmla="*/ 2970458 w 4198374"/>
                <a:gd name="connsiteY198" fmla="*/ 4428128 h 8346397"/>
                <a:gd name="connsiteX199" fmla="*/ 3065708 w 4198374"/>
                <a:gd name="connsiteY199" fmla="*/ 4490040 h 8346397"/>
                <a:gd name="connsiteX200" fmla="*/ 3096665 w 4198374"/>
                <a:gd name="connsiteY200" fmla="*/ 4528140 h 8346397"/>
                <a:gd name="connsiteX201" fmla="*/ 3082377 w 4198374"/>
                <a:gd name="connsiteY201" fmla="*/ 4609103 h 8346397"/>
                <a:gd name="connsiteX202" fmla="*/ 3077615 w 4198374"/>
                <a:gd name="connsiteY202" fmla="*/ 4692447 h 8346397"/>
                <a:gd name="connsiteX203" fmla="*/ 3034752 w 4198374"/>
                <a:gd name="connsiteY203" fmla="*/ 4701972 h 8346397"/>
                <a:gd name="connsiteX204" fmla="*/ 3008558 w 4198374"/>
                <a:gd name="connsiteY204" fmla="*/ 4718640 h 8346397"/>
                <a:gd name="connsiteX205" fmla="*/ 3053802 w 4198374"/>
                <a:gd name="connsiteY205" fmla="*/ 4795632 h 8346397"/>
                <a:gd name="connsiteX206" fmla="*/ 3037133 w 4198374"/>
                <a:gd name="connsiteY206" fmla="*/ 4868659 h 8346397"/>
                <a:gd name="connsiteX207" fmla="*/ 3020465 w 4198374"/>
                <a:gd name="connsiteY207" fmla="*/ 5004390 h 8346397"/>
                <a:gd name="connsiteX208" fmla="*/ 2982365 w 4198374"/>
                <a:gd name="connsiteY208" fmla="*/ 5044872 h 8346397"/>
                <a:gd name="connsiteX209" fmla="*/ 2965696 w 4198374"/>
                <a:gd name="connsiteY209" fmla="*/ 5166315 h 8346397"/>
                <a:gd name="connsiteX210" fmla="*/ 2937121 w 4198374"/>
                <a:gd name="connsiteY210" fmla="*/ 5285378 h 8346397"/>
                <a:gd name="connsiteX211" fmla="*/ 2989508 w 4198374"/>
                <a:gd name="connsiteY211" fmla="*/ 5302047 h 8346397"/>
                <a:gd name="connsiteX212" fmla="*/ 2987127 w 4198374"/>
                <a:gd name="connsiteY212" fmla="*/ 5347290 h 8346397"/>
                <a:gd name="connsiteX213" fmla="*/ 2984746 w 4198374"/>
                <a:gd name="connsiteY213" fmla="*/ 5402059 h 8346397"/>
                <a:gd name="connsiteX214" fmla="*/ 3041896 w 4198374"/>
                <a:gd name="connsiteY214" fmla="*/ 5471115 h 8346397"/>
                <a:gd name="connsiteX215" fmla="*/ 3089521 w 4198374"/>
                <a:gd name="connsiteY215" fmla="*/ 5597322 h 8346397"/>
                <a:gd name="connsiteX216" fmla="*/ 2996652 w 4198374"/>
                <a:gd name="connsiteY216" fmla="*/ 5887834 h 8346397"/>
                <a:gd name="connsiteX217" fmla="*/ 3018083 w 4198374"/>
                <a:gd name="connsiteY217" fmla="*/ 5942603 h 8346397"/>
                <a:gd name="connsiteX218" fmla="*/ 3044277 w 4198374"/>
                <a:gd name="connsiteY218" fmla="*/ 5994990 h 8346397"/>
                <a:gd name="connsiteX219" fmla="*/ 3049040 w 4198374"/>
                <a:gd name="connsiteY219" fmla="*/ 6099765 h 8346397"/>
                <a:gd name="connsiteX220" fmla="*/ 3028402 w 4198374"/>
                <a:gd name="connsiteY220" fmla="*/ 6195807 h 8346397"/>
                <a:gd name="connsiteX221" fmla="*/ 2956170 w 4198374"/>
                <a:gd name="connsiteY221" fmla="*/ 6259310 h 8346397"/>
                <a:gd name="connsiteX222" fmla="*/ 2920452 w 4198374"/>
                <a:gd name="connsiteY222" fmla="*/ 6240259 h 8346397"/>
                <a:gd name="connsiteX223" fmla="*/ 2849015 w 4198374"/>
                <a:gd name="connsiteY223" fmla="*/ 6252165 h 8346397"/>
                <a:gd name="connsiteX224" fmla="*/ 2713283 w 4198374"/>
                <a:gd name="connsiteY224" fmla="*/ 6364084 h 8346397"/>
                <a:gd name="connsiteX225" fmla="*/ 2606127 w 4198374"/>
                <a:gd name="connsiteY225" fmla="*/ 6349797 h 8346397"/>
                <a:gd name="connsiteX226" fmla="*/ 2575171 w 4198374"/>
                <a:gd name="connsiteY226" fmla="*/ 6378372 h 8346397"/>
                <a:gd name="connsiteX227" fmla="*/ 2508495 w 4198374"/>
                <a:gd name="connsiteY227" fmla="*/ 6423614 h 8346397"/>
                <a:gd name="connsiteX228" fmla="*/ 2391815 w 4198374"/>
                <a:gd name="connsiteY228" fmla="*/ 6411709 h 8346397"/>
                <a:gd name="connsiteX229" fmla="*/ 2368002 w 4198374"/>
                <a:gd name="connsiteY229" fmla="*/ 6528390 h 8346397"/>
                <a:gd name="connsiteX230" fmla="*/ 2363240 w 4198374"/>
                <a:gd name="connsiteY230" fmla="*/ 6564109 h 8346397"/>
                <a:gd name="connsiteX231" fmla="*/ 2339428 w 4198374"/>
                <a:gd name="connsiteY231" fmla="*/ 6583159 h 8346397"/>
                <a:gd name="connsiteX232" fmla="*/ 2141783 w 4198374"/>
                <a:gd name="connsiteY232" fmla="*/ 6535534 h 8346397"/>
                <a:gd name="connsiteX233" fmla="*/ 2103683 w 4198374"/>
                <a:gd name="connsiteY233" fmla="*/ 6587922 h 8346397"/>
                <a:gd name="connsiteX234" fmla="*/ 2072727 w 4198374"/>
                <a:gd name="connsiteY234" fmla="*/ 6683172 h 8346397"/>
                <a:gd name="connsiteX235" fmla="*/ 2039389 w 4198374"/>
                <a:gd name="connsiteY235" fmla="*/ 6747465 h 8346397"/>
                <a:gd name="connsiteX236" fmla="*/ 2051296 w 4198374"/>
                <a:gd name="connsiteY236" fmla="*/ 6809378 h 8346397"/>
                <a:gd name="connsiteX237" fmla="*/ 2184646 w 4198374"/>
                <a:gd name="connsiteY237" fmla="*/ 6921297 h 8346397"/>
                <a:gd name="connsiteX238" fmla="*/ 2253702 w 4198374"/>
                <a:gd name="connsiteY238" fmla="*/ 6954634 h 8346397"/>
                <a:gd name="connsiteX239" fmla="*/ 2237033 w 4198374"/>
                <a:gd name="connsiteY239" fmla="*/ 6978447 h 8346397"/>
                <a:gd name="connsiteX240" fmla="*/ 2201315 w 4198374"/>
                <a:gd name="connsiteY240" fmla="*/ 6997497 h 8346397"/>
                <a:gd name="connsiteX241" fmla="*/ 2234652 w 4198374"/>
                <a:gd name="connsiteY241" fmla="*/ 7073697 h 8346397"/>
                <a:gd name="connsiteX242" fmla="*/ 2203696 w 4198374"/>
                <a:gd name="connsiteY242" fmla="*/ 7095128 h 8346397"/>
                <a:gd name="connsiteX243" fmla="*/ 2098921 w 4198374"/>
                <a:gd name="connsiteY243" fmla="*/ 7033215 h 8346397"/>
                <a:gd name="connsiteX244" fmla="*/ 2056058 w 4198374"/>
                <a:gd name="connsiteY244" fmla="*/ 7059409 h 8346397"/>
                <a:gd name="connsiteX245" fmla="*/ 1996527 w 4198374"/>
                <a:gd name="connsiteY245" fmla="*/ 6957015 h 8346397"/>
                <a:gd name="connsiteX246" fmla="*/ 1879846 w 4198374"/>
                <a:gd name="connsiteY246" fmla="*/ 6983209 h 8346397"/>
                <a:gd name="connsiteX247" fmla="*/ 1815552 w 4198374"/>
                <a:gd name="connsiteY247" fmla="*/ 6987972 h 8346397"/>
                <a:gd name="connsiteX248" fmla="*/ 1765546 w 4198374"/>
                <a:gd name="connsiteY248" fmla="*/ 6983210 h 8346397"/>
                <a:gd name="connsiteX249" fmla="*/ 1708396 w 4198374"/>
                <a:gd name="connsiteY249" fmla="*/ 7028453 h 8346397"/>
                <a:gd name="connsiteX250" fmla="*/ 1529802 w 4198374"/>
                <a:gd name="connsiteY250" fmla="*/ 6987972 h 8346397"/>
                <a:gd name="connsiteX251" fmla="*/ 1553614 w 4198374"/>
                <a:gd name="connsiteY251" fmla="*/ 7114178 h 8346397"/>
                <a:gd name="connsiteX252" fmla="*/ 1477415 w 4198374"/>
                <a:gd name="connsiteY252" fmla="*/ 7159422 h 8346397"/>
                <a:gd name="connsiteX253" fmla="*/ 1415502 w 4198374"/>
                <a:gd name="connsiteY253" fmla="*/ 7226096 h 8346397"/>
                <a:gd name="connsiteX254" fmla="*/ 1265483 w 4198374"/>
                <a:gd name="connsiteY254" fmla="*/ 7218953 h 8346397"/>
                <a:gd name="connsiteX255" fmla="*/ 1213096 w 4198374"/>
                <a:gd name="connsiteY255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094409 w 4198374"/>
                <a:gd name="connsiteY8" fmla="*/ 6075951 h 8346397"/>
                <a:gd name="connsiteX9" fmla="*/ 4192041 w 4198374"/>
                <a:gd name="connsiteY9" fmla="*/ 6080713 h 8346397"/>
                <a:gd name="connsiteX10" fmla="*/ 4149178 w 4198374"/>
                <a:gd name="connsiteY10" fmla="*/ 5947363 h 8346397"/>
                <a:gd name="connsiteX11" fmla="*/ 4194421 w 4198374"/>
                <a:gd name="connsiteY11" fmla="*/ 5909263 h 8346397"/>
                <a:gd name="connsiteX12" fmla="*/ 4113459 w 4198374"/>
                <a:gd name="connsiteY12" fmla="*/ 5783057 h 8346397"/>
                <a:gd name="connsiteX13" fmla="*/ 4108696 w 4198374"/>
                <a:gd name="connsiteY13" fmla="*/ 5678282 h 8346397"/>
                <a:gd name="connsiteX14" fmla="*/ 4070597 w 4198374"/>
                <a:gd name="connsiteY14" fmla="*/ 5587795 h 8346397"/>
                <a:gd name="connsiteX15" fmla="*/ 4111077 w 4198374"/>
                <a:gd name="connsiteY15" fmla="*/ 5583032 h 8346397"/>
                <a:gd name="connsiteX16" fmla="*/ 4061071 w 4198374"/>
                <a:gd name="connsiteY16" fmla="*/ 5478257 h 8346397"/>
                <a:gd name="connsiteX17" fmla="*/ 4061071 w 4198374"/>
                <a:gd name="connsiteY17" fmla="*/ 5383007 h 8346397"/>
                <a:gd name="connsiteX18" fmla="*/ 4103934 w 4198374"/>
                <a:gd name="connsiteY18" fmla="*/ 5387770 h 8346397"/>
                <a:gd name="connsiteX19" fmla="*/ 4106315 w 4198374"/>
                <a:gd name="connsiteY19" fmla="*/ 5347288 h 8346397"/>
                <a:gd name="connsiteX20" fmla="*/ 4065833 w 4198374"/>
                <a:gd name="connsiteY20" fmla="*/ 5292520 h 8346397"/>
                <a:gd name="connsiteX21" fmla="*/ 4058690 w 4198374"/>
                <a:gd name="connsiteY21" fmla="*/ 5173457 h 8346397"/>
                <a:gd name="connsiteX22" fmla="*/ 3990428 w 4198374"/>
                <a:gd name="connsiteY22" fmla="*/ 5034550 h 8346397"/>
                <a:gd name="connsiteX23" fmla="*/ 3922959 w 4198374"/>
                <a:gd name="connsiteY23" fmla="*/ 4816270 h 8346397"/>
                <a:gd name="connsiteX24" fmla="*/ 3887241 w 4198374"/>
                <a:gd name="connsiteY24" fmla="*/ 4682920 h 8346397"/>
                <a:gd name="connsiteX25" fmla="*/ 3851522 w 4198374"/>
                <a:gd name="connsiteY25" fmla="*/ 4642438 h 8346397"/>
                <a:gd name="connsiteX26" fmla="*/ 3887241 w 4198374"/>
                <a:gd name="connsiteY26" fmla="*/ 4578145 h 8346397"/>
                <a:gd name="connsiteX27" fmla="*/ 3839615 w 4198374"/>
                <a:gd name="connsiteY27" fmla="*/ 4499563 h 8346397"/>
                <a:gd name="connsiteX28" fmla="*/ 3780084 w 4198374"/>
                <a:gd name="connsiteY28" fmla="*/ 4492420 h 8346397"/>
                <a:gd name="connsiteX29" fmla="*/ 3732459 w 4198374"/>
                <a:gd name="connsiteY29" fmla="*/ 4449557 h 8346397"/>
                <a:gd name="connsiteX30" fmla="*/ 3687216 w 4198374"/>
                <a:gd name="connsiteY30" fmla="*/ 4466226 h 8346397"/>
                <a:gd name="connsiteX31" fmla="*/ 3668166 w 4198374"/>
                <a:gd name="connsiteY31" fmla="*/ 4368595 h 8346397"/>
                <a:gd name="connsiteX32" fmla="*/ 3501478 w 4198374"/>
                <a:gd name="connsiteY32" fmla="*/ 4166188 h 8346397"/>
                <a:gd name="connsiteX33" fmla="*/ 3496716 w 4198374"/>
                <a:gd name="connsiteY33" fmla="*/ 4139995 h 8346397"/>
                <a:gd name="connsiteX34" fmla="*/ 3494334 w 4198374"/>
                <a:gd name="connsiteY34" fmla="*/ 4113801 h 8346397"/>
                <a:gd name="connsiteX35" fmla="*/ 3544341 w 4198374"/>
                <a:gd name="connsiteY35" fmla="*/ 4101895 h 8346397"/>
                <a:gd name="connsiteX36" fmla="*/ 3553866 w 4198374"/>
                <a:gd name="connsiteY36" fmla="*/ 4075701 h 8346397"/>
                <a:gd name="connsiteX37" fmla="*/ 3515766 w 4198374"/>
                <a:gd name="connsiteY37" fmla="*/ 4056651 h 8346397"/>
                <a:gd name="connsiteX38" fmla="*/ 3465759 w 4198374"/>
                <a:gd name="connsiteY38" fmla="*/ 4049507 h 8346397"/>
                <a:gd name="connsiteX39" fmla="*/ 3432422 w 4198374"/>
                <a:gd name="connsiteY39" fmla="*/ 4109038 h 8346397"/>
                <a:gd name="connsiteX40" fmla="*/ 3413372 w 4198374"/>
                <a:gd name="connsiteY40" fmla="*/ 4082845 h 8346397"/>
                <a:gd name="connsiteX41" fmla="*/ 3415752 w 4198374"/>
                <a:gd name="connsiteY41" fmla="*/ 4042363 h 8346397"/>
                <a:gd name="connsiteX42" fmla="*/ 3349078 w 4198374"/>
                <a:gd name="connsiteY42" fmla="*/ 4018551 h 8346397"/>
                <a:gd name="connsiteX43" fmla="*/ 3382416 w 4198374"/>
                <a:gd name="connsiteY43" fmla="*/ 3985213 h 8346397"/>
                <a:gd name="connsiteX44" fmla="*/ 3346697 w 4198374"/>
                <a:gd name="connsiteY44" fmla="*/ 3961401 h 8346397"/>
                <a:gd name="connsiteX45" fmla="*/ 3291928 w 4198374"/>
                <a:gd name="connsiteY45" fmla="*/ 3959020 h 8346397"/>
                <a:gd name="connsiteX46" fmla="*/ 3263352 w 4198374"/>
                <a:gd name="connsiteY46" fmla="*/ 3978070 h 8346397"/>
                <a:gd name="connsiteX47" fmla="*/ 3215727 w 4198374"/>
                <a:gd name="connsiteY47" fmla="*/ 3963782 h 8346397"/>
                <a:gd name="connsiteX48" fmla="*/ 3227633 w 4198374"/>
                <a:gd name="connsiteY48" fmla="*/ 3937588 h 8346397"/>
                <a:gd name="connsiteX49" fmla="*/ 3275259 w 4198374"/>
                <a:gd name="connsiteY49" fmla="*/ 3913776 h 8346397"/>
                <a:gd name="connsiteX50" fmla="*/ 3127621 w 4198374"/>
                <a:gd name="connsiteY50" fmla="*/ 3851863 h 8346397"/>
                <a:gd name="connsiteX51" fmla="*/ 2996652 w 4198374"/>
                <a:gd name="connsiteY51" fmla="*/ 3739945 h 8346397"/>
                <a:gd name="connsiteX52" fmla="*/ 2591839 w 4198374"/>
                <a:gd name="connsiteY52" fmla="*/ 3354183 h 8346397"/>
                <a:gd name="connsiteX53" fmla="*/ 2468015 w 4198374"/>
                <a:gd name="connsiteY53" fmla="*/ 3049382 h 8346397"/>
                <a:gd name="connsiteX54" fmla="*/ 2432296 w 4198374"/>
                <a:gd name="connsiteY54" fmla="*/ 2961276 h 8346397"/>
                <a:gd name="connsiteX55" fmla="*/ 2387052 w 4198374"/>
                <a:gd name="connsiteY55" fmla="*/ 2954132 h 8346397"/>
                <a:gd name="connsiteX56" fmla="*/ 2365621 w 4198374"/>
                <a:gd name="connsiteY56" fmla="*/ 2958895 h 8346397"/>
                <a:gd name="connsiteX57" fmla="*/ 2315615 w 4198374"/>
                <a:gd name="connsiteY57" fmla="*/ 2896982 h 8346397"/>
                <a:gd name="connsiteX58" fmla="*/ 2234652 w 4198374"/>
                <a:gd name="connsiteY58" fmla="*/ 2880313 h 8346397"/>
                <a:gd name="connsiteX59" fmla="*/ 2182265 w 4198374"/>
                <a:gd name="connsiteY59" fmla="*/ 2811257 h 8346397"/>
                <a:gd name="connsiteX60" fmla="*/ 2115590 w 4198374"/>
                <a:gd name="connsiteY60" fmla="*/ 2727913 h 8346397"/>
                <a:gd name="connsiteX61" fmla="*/ 2091777 w 4198374"/>
                <a:gd name="connsiteY61" fmla="*/ 2670763 h 8346397"/>
                <a:gd name="connsiteX62" fmla="*/ 2006845 w 4198374"/>
                <a:gd name="connsiteY62" fmla="*/ 2527095 h 8346397"/>
                <a:gd name="connsiteX63" fmla="*/ 1953665 w 4198374"/>
                <a:gd name="connsiteY63" fmla="*/ 2451688 h 8346397"/>
                <a:gd name="connsiteX64" fmla="*/ 2006052 w 4198374"/>
                <a:gd name="connsiteY64" fmla="*/ 2337388 h 8346397"/>
                <a:gd name="connsiteX65" fmla="*/ 2072727 w 4198374"/>
                <a:gd name="connsiteY65" fmla="*/ 2256426 h 8346397"/>
                <a:gd name="connsiteX66" fmla="*/ 2056058 w 4198374"/>
                <a:gd name="connsiteY66" fmla="*/ 2223088 h 8346397"/>
                <a:gd name="connsiteX67" fmla="*/ 2067965 w 4198374"/>
                <a:gd name="connsiteY67" fmla="*/ 2130220 h 8346397"/>
                <a:gd name="connsiteX68" fmla="*/ 2137021 w 4198374"/>
                <a:gd name="connsiteY68" fmla="*/ 1992107 h 8346397"/>
                <a:gd name="connsiteX69" fmla="*/ 2165596 w 4198374"/>
                <a:gd name="connsiteY69" fmla="*/ 1944482 h 8346397"/>
                <a:gd name="connsiteX70" fmla="*/ 2203696 w 4198374"/>
                <a:gd name="connsiteY70" fmla="*/ 1937338 h 8346397"/>
                <a:gd name="connsiteX71" fmla="*/ 2198933 w 4198374"/>
                <a:gd name="connsiteY71" fmla="*/ 1906382 h 8346397"/>
                <a:gd name="connsiteX72" fmla="*/ 2406102 w 4198374"/>
                <a:gd name="connsiteY72" fmla="*/ 1782557 h 8346397"/>
                <a:gd name="connsiteX73" fmla="*/ 2494208 w 4198374"/>
                <a:gd name="connsiteY73" fmla="*/ 1715882 h 8346397"/>
                <a:gd name="connsiteX74" fmla="*/ 2513258 w 4198374"/>
                <a:gd name="connsiteY74" fmla="*/ 1630157 h 8346397"/>
                <a:gd name="connsiteX75" fmla="*/ 2522784 w 4198374"/>
                <a:gd name="connsiteY75" fmla="*/ 1584913 h 8346397"/>
                <a:gd name="connsiteX76" fmla="*/ 2577552 w 4198374"/>
                <a:gd name="connsiteY76" fmla="*/ 1527763 h 8346397"/>
                <a:gd name="connsiteX77" fmla="*/ 2606127 w 4198374"/>
                <a:gd name="connsiteY77" fmla="*/ 1499188 h 8346397"/>
                <a:gd name="connsiteX78" fmla="*/ 2634702 w 4198374"/>
                <a:gd name="connsiteY78" fmla="*/ 1492045 h 8346397"/>
                <a:gd name="connsiteX79" fmla="*/ 2672802 w 4198374"/>
                <a:gd name="connsiteY79" fmla="*/ 1368220 h 8346397"/>
                <a:gd name="connsiteX80" fmla="*/ 2806153 w 4198374"/>
                <a:gd name="connsiteY80" fmla="*/ 1334883 h 8346397"/>
                <a:gd name="connsiteX81" fmla="*/ 2944265 w 4198374"/>
                <a:gd name="connsiteY81" fmla="*/ 1325357 h 8346397"/>
                <a:gd name="connsiteX82" fmla="*/ 2968077 w 4198374"/>
                <a:gd name="connsiteY82" fmla="*/ 1206295 h 8346397"/>
                <a:gd name="connsiteX83" fmla="*/ 3049040 w 4198374"/>
                <a:gd name="connsiteY83" fmla="*/ 1169783 h 8346397"/>
                <a:gd name="connsiteX84" fmla="*/ 3153814 w 4198374"/>
                <a:gd name="connsiteY84" fmla="*/ 1125332 h 8346397"/>
                <a:gd name="connsiteX85" fmla="*/ 3225252 w 4198374"/>
                <a:gd name="connsiteY85" fmla="*/ 1049132 h 8346397"/>
                <a:gd name="connsiteX86" fmla="*/ 3310977 w 4198374"/>
                <a:gd name="connsiteY86" fmla="*/ 996745 h 8346397"/>
                <a:gd name="connsiteX87" fmla="*/ 3056977 w 4198374"/>
                <a:gd name="connsiteY87" fmla="*/ 982457 h 8346397"/>
                <a:gd name="connsiteX88" fmla="*/ 2958552 w 4198374"/>
                <a:gd name="connsiteY88" fmla="*/ 976107 h 8346397"/>
                <a:gd name="connsiteX89" fmla="*/ 2926802 w 4198374"/>
                <a:gd name="connsiteY89" fmla="*/ 906257 h 8346397"/>
                <a:gd name="connsiteX90" fmla="*/ 2866477 w 4198374"/>
                <a:gd name="connsiteY90" fmla="*/ 893559 h 8346397"/>
                <a:gd name="connsiteX91" fmla="*/ 2799802 w 4198374"/>
                <a:gd name="connsiteY91" fmla="*/ 874507 h 8346397"/>
                <a:gd name="connsiteX92" fmla="*/ 2761702 w 4198374"/>
                <a:gd name="connsiteY92" fmla="*/ 807832 h 8346397"/>
                <a:gd name="connsiteX93" fmla="*/ 2609302 w 4198374"/>
                <a:gd name="connsiteY93" fmla="*/ 760207 h 8346397"/>
                <a:gd name="connsiteX94" fmla="*/ 2580727 w 4198374"/>
                <a:gd name="connsiteY94" fmla="*/ 604632 h 8346397"/>
                <a:gd name="connsiteX95" fmla="*/ 2526752 w 4198374"/>
                <a:gd name="connsiteY95" fmla="*/ 531609 h 8346397"/>
                <a:gd name="connsiteX96" fmla="*/ 2596602 w 4198374"/>
                <a:gd name="connsiteY96" fmla="*/ 407782 h 8346397"/>
                <a:gd name="connsiteX97" fmla="*/ 2629939 w 4198374"/>
                <a:gd name="connsiteY97" fmla="*/ 310947 h 8346397"/>
                <a:gd name="connsiteX98" fmla="*/ 2517227 w 4198374"/>
                <a:gd name="connsiteY98" fmla="*/ 239507 h 8346397"/>
                <a:gd name="connsiteX99" fmla="*/ 2402927 w 4198374"/>
                <a:gd name="connsiteY99" fmla="*/ 271257 h 8346397"/>
                <a:gd name="connsiteX100" fmla="*/ 2275927 w 4198374"/>
                <a:gd name="connsiteY100" fmla="*/ 198232 h 8346397"/>
                <a:gd name="connsiteX101" fmla="*/ 2133052 w 4198374"/>
                <a:gd name="connsiteY101" fmla="*/ 233157 h 8346397"/>
                <a:gd name="connsiteX102" fmla="*/ 1913977 w 4198374"/>
                <a:gd name="connsiteY102" fmla="*/ 36309 h 8346397"/>
                <a:gd name="connsiteX103" fmla="*/ 1777452 w 4198374"/>
                <a:gd name="connsiteY103" fmla="*/ 13289 h 8346397"/>
                <a:gd name="connsiteX104" fmla="*/ 1703633 w 4198374"/>
                <a:gd name="connsiteY104" fmla="*/ 41864 h 8346397"/>
                <a:gd name="connsiteX105" fmla="*/ 1615527 w 4198374"/>
                <a:gd name="connsiteY105" fmla="*/ 75203 h 8346397"/>
                <a:gd name="connsiteX106" fmla="*/ 1515515 w 4198374"/>
                <a:gd name="connsiteY106" fmla="*/ 129971 h 8346397"/>
                <a:gd name="connsiteX107" fmla="*/ 1525040 w 4198374"/>
                <a:gd name="connsiteY107" fmla="*/ 194264 h 8346397"/>
                <a:gd name="connsiteX108" fmla="*/ 1505990 w 4198374"/>
                <a:gd name="connsiteY108" fmla="*/ 251415 h 8346397"/>
                <a:gd name="connsiteX109" fmla="*/ 1413121 w 4198374"/>
                <a:gd name="connsiteY109" fmla="*/ 270464 h 8346397"/>
                <a:gd name="connsiteX110" fmla="*/ 1339302 w 4198374"/>
                <a:gd name="connsiteY110" fmla="*/ 306184 h 8346397"/>
                <a:gd name="connsiteX111" fmla="*/ 1260721 w 4198374"/>
                <a:gd name="connsiteY111" fmla="*/ 346665 h 8346397"/>
                <a:gd name="connsiteX112" fmla="*/ 1191665 w 4198374"/>
                <a:gd name="connsiteY112" fmla="*/ 272847 h 8346397"/>
                <a:gd name="connsiteX113" fmla="*/ 1082127 w 4198374"/>
                <a:gd name="connsiteY113" fmla="*/ 353809 h 8346397"/>
                <a:gd name="connsiteX114" fmla="*/ 1020215 w 4198374"/>
                <a:gd name="connsiteY114" fmla="*/ 420484 h 8346397"/>
                <a:gd name="connsiteX115" fmla="*/ 858290 w 4198374"/>
                <a:gd name="connsiteY115" fmla="*/ 301422 h 8346397"/>
                <a:gd name="connsiteX116" fmla="*/ 796377 w 4198374"/>
                <a:gd name="connsiteY116" fmla="*/ 406196 h 8346397"/>
                <a:gd name="connsiteX117" fmla="*/ 755896 w 4198374"/>
                <a:gd name="connsiteY117" fmla="*/ 341903 h 8346397"/>
                <a:gd name="connsiteX118" fmla="*/ 689221 w 4198374"/>
                <a:gd name="connsiteY118" fmla="*/ 270465 h 8346397"/>
                <a:gd name="connsiteX119" fmla="*/ 667790 w 4198374"/>
                <a:gd name="connsiteY119" fmla="*/ 313328 h 8346397"/>
                <a:gd name="connsiteX120" fmla="*/ 620165 w 4198374"/>
                <a:gd name="connsiteY120" fmla="*/ 382384 h 8346397"/>
                <a:gd name="connsiteX121" fmla="*/ 589208 w 4198374"/>
                <a:gd name="connsiteY121" fmla="*/ 396672 h 8346397"/>
                <a:gd name="connsiteX122" fmla="*/ 498721 w 4198374"/>
                <a:gd name="connsiteY122" fmla="*/ 482397 h 8346397"/>
                <a:gd name="connsiteX123" fmla="*/ 396327 w 4198374"/>
                <a:gd name="connsiteY123" fmla="*/ 380003 h 8346397"/>
                <a:gd name="connsiteX124" fmla="*/ 243927 w 4198374"/>
                <a:gd name="connsiteY124" fmla="*/ 294278 h 8346397"/>
                <a:gd name="connsiteX125" fmla="*/ 174871 w 4198374"/>
                <a:gd name="connsiteY125" fmla="*/ 327615 h 8346397"/>
                <a:gd name="connsiteX126" fmla="*/ 127246 w 4198374"/>
                <a:gd name="connsiteY126" fmla="*/ 410959 h 8346397"/>
                <a:gd name="connsiteX127" fmla="*/ 43902 w 4198374"/>
                <a:gd name="connsiteY127" fmla="*/ 472872 h 8346397"/>
                <a:gd name="connsiteX128" fmla="*/ 8183 w 4198374"/>
                <a:gd name="connsiteY128" fmla="*/ 484778 h 8346397"/>
                <a:gd name="connsiteX129" fmla="*/ 198683 w 4198374"/>
                <a:gd name="connsiteY129" fmla="*/ 689565 h 8346397"/>
                <a:gd name="connsiteX130" fmla="*/ 265359 w 4198374"/>
                <a:gd name="connsiteY130" fmla="*/ 706234 h 8346397"/>
                <a:gd name="connsiteX131" fmla="*/ 298697 w 4198374"/>
                <a:gd name="connsiteY131" fmla="*/ 730047 h 8346397"/>
                <a:gd name="connsiteX132" fmla="*/ 296315 w 4198374"/>
                <a:gd name="connsiteY132" fmla="*/ 901496 h 8346397"/>
                <a:gd name="connsiteX133" fmla="*/ 362990 w 4198374"/>
                <a:gd name="connsiteY133" fmla="*/ 906259 h 8346397"/>
                <a:gd name="connsiteX134" fmla="*/ 401090 w 4198374"/>
                <a:gd name="connsiteY134" fmla="*/ 856253 h 8346397"/>
                <a:gd name="connsiteX135" fmla="*/ 482052 w 4198374"/>
                <a:gd name="connsiteY135" fmla="*/ 894353 h 8346397"/>
                <a:gd name="connsiteX136" fmla="*/ 420140 w 4198374"/>
                <a:gd name="connsiteY136" fmla="*/ 1039609 h 8346397"/>
                <a:gd name="connsiteX137" fmla="*/ 434427 w 4198374"/>
                <a:gd name="connsiteY137" fmla="*/ 1087234 h 8346397"/>
                <a:gd name="connsiteX138" fmla="*/ 379658 w 4198374"/>
                <a:gd name="connsiteY138" fmla="*/ 1139622 h 8346397"/>
                <a:gd name="connsiteX139" fmla="*/ 415377 w 4198374"/>
                <a:gd name="connsiteY139" fmla="*/ 1168196 h 8346397"/>
                <a:gd name="connsiteX140" fmla="*/ 486815 w 4198374"/>
                <a:gd name="connsiteY140" fmla="*/ 1256303 h 8346397"/>
                <a:gd name="connsiteX141" fmla="*/ 527296 w 4198374"/>
                <a:gd name="connsiteY141" fmla="*/ 1344409 h 8346397"/>
                <a:gd name="connsiteX142" fmla="*/ 636833 w 4198374"/>
                <a:gd name="connsiteY142" fmla="*/ 1396797 h 8346397"/>
                <a:gd name="connsiteX143" fmla="*/ 746371 w 4198374"/>
                <a:gd name="connsiteY143" fmla="*/ 1420609 h 8346397"/>
                <a:gd name="connsiteX144" fmla="*/ 829715 w 4198374"/>
                <a:gd name="connsiteY144" fmla="*/ 1468234 h 8346397"/>
                <a:gd name="connsiteX145" fmla="*/ 913058 w 4198374"/>
                <a:gd name="connsiteY145" fmla="*/ 1442040 h 8346397"/>
                <a:gd name="connsiteX146" fmla="*/ 994021 w 4198374"/>
                <a:gd name="connsiteY146" fmla="*/ 1368222 h 8346397"/>
                <a:gd name="connsiteX147" fmla="*/ 1103558 w 4198374"/>
                <a:gd name="connsiteY147" fmla="*/ 1351553 h 8346397"/>
                <a:gd name="connsiteX148" fmla="*/ 1170233 w 4198374"/>
                <a:gd name="connsiteY148" fmla="*/ 1356315 h 8346397"/>
                <a:gd name="connsiteX149" fmla="*/ 1329777 w 4198374"/>
                <a:gd name="connsiteY149" fmla="*/ 1465853 h 8346397"/>
                <a:gd name="connsiteX150" fmla="*/ 1389308 w 4198374"/>
                <a:gd name="connsiteY150" fmla="*/ 1494428 h 8346397"/>
                <a:gd name="connsiteX151" fmla="*/ 1260721 w 4198374"/>
                <a:gd name="connsiteY151" fmla="*/ 1596822 h 8346397"/>
                <a:gd name="connsiteX152" fmla="*/ 1263102 w 4198374"/>
                <a:gd name="connsiteY152" fmla="*/ 1661115 h 8346397"/>
                <a:gd name="connsiteX153" fmla="*/ 1425027 w 4198374"/>
                <a:gd name="connsiteY153" fmla="*/ 1613490 h 8346397"/>
                <a:gd name="connsiteX154" fmla="*/ 1386927 w 4198374"/>
                <a:gd name="connsiteY154" fmla="*/ 1677784 h 8346397"/>
                <a:gd name="connsiteX155" fmla="*/ 1405977 w 4198374"/>
                <a:gd name="connsiteY155" fmla="*/ 1751603 h 8346397"/>
                <a:gd name="connsiteX156" fmla="*/ 1517896 w 4198374"/>
                <a:gd name="connsiteY156" fmla="*/ 1787322 h 8346397"/>
                <a:gd name="connsiteX157" fmla="*/ 1591715 w 4198374"/>
                <a:gd name="connsiteY157" fmla="*/ 1803990 h 8346397"/>
                <a:gd name="connsiteX158" fmla="*/ 1501227 w 4198374"/>
                <a:gd name="connsiteY158" fmla="*/ 1934959 h 8346397"/>
                <a:gd name="connsiteX159" fmla="*/ 1494083 w 4198374"/>
                <a:gd name="connsiteY159" fmla="*/ 1984965 h 8346397"/>
                <a:gd name="connsiteX160" fmla="*/ 1422646 w 4198374"/>
                <a:gd name="connsiteY160" fmla="*/ 2020684 h 8346397"/>
                <a:gd name="connsiteX161" fmla="*/ 1391690 w 4198374"/>
                <a:gd name="connsiteY161" fmla="*/ 2082597 h 8346397"/>
                <a:gd name="connsiteX162" fmla="*/ 1260721 w 4198374"/>
                <a:gd name="connsiteY162" fmla="*/ 2056403 h 8346397"/>
                <a:gd name="connsiteX163" fmla="*/ 1139277 w 4198374"/>
                <a:gd name="connsiteY163" fmla="*/ 2056402 h 8346397"/>
                <a:gd name="connsiteX164" fmla="*/ 1072602 w 4198374"/>
                <a:gd name="connsiteY164" fmla="*/ 2084978 h 8346397"/>
                <a:gd name="connsiteX165" fmla="*/ 1065458 w 4198374"/>
                <a:gd name="connsiteY165" fmla="*/ 2184990 h 8346397"/>
                <a:gd name="connsiteX166" fmla="*/ 977352 w 4198374"/>
                <a:gd name="connsiteY166" fmla="*/ 2273097 h 8346397"/>
                <a:gd name="connsiteX167" fmla="*/ 1120227 w 4198374"/>
                <a:gd name="connsiteY167" fmla="*/ 2335009 h 8346397"/>
                <a:gd name="connsiteX168" fmla="*/ 1170234 w 4198374"/>
                <a:gd name="connsiteY168" fmla="*/ 2370727 h 8346397"/>
                <a:gd name="connsiteX169" fmla="*/ 1222621 w 4198374"/>
                <a:gd name="connsiteY169" fmla="*/ 2387397 h 8346397"/>
                <a:gd name="connsiteX170" fmla="*/ 1272627 w 4198374"/>
                <a:gd name="connsiteY170" fmla="*/ 2437403 h 8346397"/>
                <a:gd name="connsiteX171" fmla="*/ 1329777 w 4198374"/>
                <a:gd name="connsiteY171" fmla="*/ 2458834 h 8346397"/>
                <a:gd name="connsiteX172" fmla="*/ 1422646 w 4198374"/>
                <a:gd name="connsiteY172" fmla="*/ 2535034 h 8346397"/>
                <a:gd name="connsiteX173" fmla="*/ 1508371 w 4198374"/>
                <a:gd name="connsiteY173" fmla="*/ 2568373 h 8346397"/>
                <a:gd name="connsiteX174" fmla="*/ 1641721 w 4198374"/>
                <a:gd name="connsiteY174" fmla="*/ 2716009 h 8346397"/>
                <a:gd name="connsiteX175" fmla="*/ 1725065 w 4198374"/>
                <a:gd name="connsiteY175" fmla="*/ 2870790 h 8346397"/>
                <a:gd name="connsiteX176" fmla="*/ 1850477 w 4198374"/>
                <a:gd name="connsiteY176" fmla="*/ 2931907 h 8346397"/>
                <a:gd name="connsiteX177" fmla="*/ 1896514 w 4198374"/>
                <a:gd name="connsiteY177" fmla="*/ 2977947 h 8346397"/>
                <a:gd name="connsiteX178" fmla="*/ 1927471 w 4198374"/>
                <a:gd name="connsiteY178" fmla="*/ 3082722 h 8346397"/>
                <a:gd name="connsiteX179" fmla="*/ 1989383 w 4198374"/>
                <a:gd name="connsiteY179" fmla="*/ 3185115 h 8346397"/>
                <a:gd name="connsiteX180" fmla="*/ 2051296 w 4198374"/>
                <a:gd name="connsiteY180" fmla="*/ 3223215 h 8346397"/>
                <a:gd name="connsiteX181" fmla="*/ 2182265 w 4198374"/>
                <a:gd name="connsiteY181" fmla="*/ 3370853 h 8346397"/>
                <a:gd name="connsiteX182" fmla="*/ 2325139 w 4198374"/>
                <a:gd name="connsiteY182" fmla="*/ 3447053 h 8346397"/>
                <a:gd name="connsiteX183" fmla="*/ 2384671 w 4198374"/>
                <a:gd name="connsiteY183" fmla="*/ 3532778 h 8346397"/>
                <a:gd name="connsiteX184" fmla="*/ 2432296 w 4198374"/>
                <a:gd name="connsiteY184" fmla="*/ 3599453 h 8346397"/>
                <a:gd name="connsiteX185" fmla="*/ 2479921 w 4198374"/>
                <a:gd name="connsiteY185" fmla="*/ 3589929 h 8346397"/>
                <a:gd name="connsiteX186" fmla="*/ 2484683 w 4198374"/>
                <a:gd name="connsiteY186" fmla="*/ 3742328 h 8346397"/>
                <a:gd name="connsiteX187" fmla="*/ 2537071 w 4198374"/>
                <a:gd name="connsiteY187" fmla="*/ 3835197 h 8346397"/>
                <a:gd name="connsiteX188" fmla="*/ 2529927 w 4198374"/>
                <a:gd name="connsiteY188" fmla="*/ 3873297 h 8346397"/>
                <a:gd name="connsiteX189" fmla="*/ 2598983 w 4198374"/>
                <a:gd name="connsiteY189" fmla="*/ 3909015 h 8346397"/>
                <a:gd name="connsiteX190" fmla="*/ 2656133 w 4198374"/>
                <a:gd name="connsiteY190" fmla="*/ 3854247 h 8346397"/>
                <a:gd name="connsiteX191" fmla="*/ 2689471 w 4198374"/>
                <a:gd name="connsiteY191" fmla="*/ 3937590 h 8346397"/>
                <a:gd name="connsiteX192" fmla="*/ 2734715 w 4198374"/>
                <a:gd name="connsiteY192" fmla="*/ 3982834 h 8346397"/>
                <a:gd name="connsiteX193" fmla="*/ 2808533 w 4198374"/>
                <a:gd name="connsiteY193" fmla="*/ 4006647 h 8346397"/>
                <a:gd name="connsiteX194" fmla="*/ 2860921 w 4198374"/>
                <a:gd name="connsiteY194" fmla="*/ 4075703 h 8346397"/>
                <a:gd name="connsiteX195" fmla="*/ 2946646 w 4198374"/>
                <a:gd name="connsiteY195" fmla="*/ 4130472 h 8346397"/>
                <a:gd name="connsiteX196" fmla="*/ 2999033 w 4198374"/>
                <a:gd name="connsiteY196" fmla="*/ 4163809 h 8346397"/>
                <a:gd name="connsiteX197" fmla="*/ 2870446 w 4198374"/>
                <a:gd name="connsiteY197" fmla="*/ 4256678 h 8346397"/>
                <a:gd name="connsiteX198" fmla="*/ 2868064 w 4198374"/>
                <a:gd name="connsiteY198" fmla="*/ 4311446 h 8346397"/>
                <a:gd name="connsiteX199" fmla="*/ 2970458 w 4198374"/>
                <a:gd name="connsiteY199" fmla="*/ 4428128 h 8346397"/>
                <a:gd name="connsiteX200" fmla="*/ 3065708 w 4198374"/>
                <a:gd name="connsiteY200" fmla="*/ 4490040 h 8346397"/>
                <a:gd name="connsiteX201" fmla="*/ 3096665 w 4198374"/>
                <a:gd name="connsiteY201" fmla="*/ 4528140 h 8346397"/>
                <a:gd name="connsiteX202" fmla="*/ 3082377 w 4198374"/>
                <a:gd name="connsiteY202" fmla="*/ 4609103 h 8346397"/>
                <a:gd name="connsiteX203" fmla="*/ 3077615 w 4198374"/>
                <a:gd name="connsiteY203" fmla="*/ 4692447 h 8346397"/>
                <a:gd name="connsiteX204" fmla="*/ 3034752 w 4198374"/>
                <a:gd name="connsiteY204" fmla="*/ 4701972 h 8346397"/>
                <a:gd name="connsiteX205" fmla="*/ 3008558 w 4198374"/>
                <a:gd name="connsiteY205" fmla="*/ 4718640 h 8346397"/>
                <a:gd name="connsiteX206" fmla="*/ 3053802 w 4198374"/>
                <a:gd name="connsiteY206" fmla="*/ 4795632 h 8346397"/>
                <a:gd name="connsiteX207" fmla="*/ 3037133 w 4198374"/>
                <a:gd name="connsiteY207" fmla="*/ 4868659 h 8346397"/>
                <a:gd name="connsiteX208" fmla="*/ 3020465 w 4198374"/>
                <a:gd name="connsiteY208" fmla="*/ 5004390 h 8346397"/>
                <a:gd name="connsiteX209" fmla="*/ 2982365 w 4198374"/>
                <a:gd name="connsiteY209" fmla="*/ 5044872 h 8346397"/>
                <a:gd name="connsiteX210" fmla="*/ 2965696 w 4198374"/>
                <a:gd name="connsiteY210" fmla="*/ 5166315 h 8346397"/>
                <a:gd name="connsiteX211" fmla="*/ 2937121 w 4198374"/>
                <a:gd name="connsiteY211" fmla="*/ 5285378 h 8346397"/>
                <a:gd name="connsiteX212" fmla="*/ 2989508 w 4198374"/>
                <a:gd name="connsiteY212" fmla="*/ 5302047 h 8346397"/>
                <a:gd name="connsiteX213" fmla="*/ 2987127 w 4198374"/>
                <a:gd name="connsiteY213" fmla="*/ 5347290 h 8346397"/>
                <a:gd name="connsiteX214" fmla="*/ 2984746 w 4198374"/>
                <a:gd name="connsiteY214" fmla="*/ 5402059 h 8346397"/>
                <a:gd name="connsiteX215" fmla="*/ 3041896 w 4198374"/>
                <a:gd name="connsiteY215" fmla="*/ 5471115 h 8346397"/>
                <a:gd name="connsiteX216" fmla="*/ 3089521 w 4198374"/>
                <a:gd name="connsiteY216" fmla="*/ 5597322 h 8346397"/>
                <a:gd name="connsiteX217" fmla="*/ 2996652 w 4198374"/>
                <a:gd name="connsiteY217" fmla="*/ 5887834 h 8346397"/>
                <a:gd name="connsiteX218" fmla="*/ 3018083 w 4198374"/>
                <a:gd name="connsiteY218" fmla="*/ 5942603 h 8346397"/>
                <a:gd name="connsiteX219" fmla="*/ 3044277 w 4198374"/>
                <a:gd name="connsiteY219" fmla="*/ 5994990 h 8346397"/>
                <a:gd name="connsiteX220" fmla="*/ 3049040 w 4198374"/>
                <a:gd name="connsiteY220" fmla="*/ 6099765 h 8346397"/>
                <a:gd name="connsiteX221" fmla="*/ 3028402 w 4198374"/>
                <a:gd name="connsiteY221" fmla="*/ 6195807 h 8346397"/>
                <a:gd name="connsiteX222" fmla="*/ 2956170 w 4198374"/>
                <a:gd name="connsiteY222" fmla="*/ 6259310 h 8346397"/>
                <a:gd name="connsiteX223" fmla="*/ 2920452 w 4198374"/>
                <a:gd name="connsiteY223" fmla="*/ 6240259 h 8346397"/>
                <a:gd name="connsiteX224" fmla="*/ 2849015 w 4198374"/>
                <a:gd name="connsiteY224" fmla="*/ 6252165 h 8346397"/>
                <a:gd name="connsiteX225" fmla="*/ 2713283 w 4198374"/>
                <a:gd name="connsiteY225" fmla="*/ 6364084 h 8346397"/>
                <a:gd name="connsiteX226" fmla="*/ 2606127 w 4198374"/>
                <a:gd name="connsiteY226" fmla="*/ 6349797 h 8346397"/>
                <a:gd name="connsiteX227" fmla="*/ 2575171 w 4198374"/>
                <a:gd name="connsiteY227" fmla="*/ 6378372 h 8346397"/>
                <a:gd name="connsiteX228" fmla="*/ 2508495 w 4198374"/>
                <a:gd name="connsiteY228" fmla="*/ 6423614 h 8346397"/>
                <a:gd name="connsiteX229" fmla="*/ 2391815 w 4198374"/>
                <a:gd name="connsiteY229" fmla="*/ 6411709 h 8346397"/>
                <a:gd name="connsiteX230" fmla="*/ 2368002 w 4198374"/>
                <a:gd name="connsiteY230" fmla="*/ 6528390 h 8346397"/>
                <a:gd name="connsiteX231" fmla="*/ 2363240 w 4198374"/>
                <a:gd name="connsiteY231" fmla="*/ 6564109 h 8346397"/>
                <a:gd name="connsiteX232" fmla="*/ 2339428 w 4198374"/>
                <a:gd name="connsiteY232" fmla="*/ 6583159 h 8346397"/>
                <a:gd name="connsiteX233" fmla="*/ 2141783 w 4198374"/>
                <a:gd name="connsiteY233" fmla="*/ 6535534 h 8346397"/>
                <a:gd name="connsiteX234" fmla="*/ 2103683 w 4198374"/>
                <a:gd name="connsiteY234" fmla="*/ 6587922 h 8346397"/>
                <a:gd name="connsiteX235" fmla="*/ 2072727 w 4198374"/>
                <a:gd name="connsiteY235" fmla="*/ 6683172 h 8346397"/>
                <a:gd name="connsiteX236" fmla="*/ 2039389 w 4198374"/>
                <a:gd name="connsiteY236" fmla="*/ 6747465 h 8346397"/>
                <a:gd name="connsiteX237" fmla="*/ 2051296 w 4198374"/>
                <a:gd name="connsiteY237" fmla="*/ 6809378 h 8346397"/>
                <a:gd name="connsiteX238" fmla="*/ 2184646 w 4198374"/>
                <a:gd name="connsiteY238" fmla="*/ 6921297 h 8346397"/>
                <a:gd name="connsiteX239" fmla="*/ 2253702 w 4198374"/>
                <a:gd name="connsiteY239" fmla="*/ 6954634 h 8346397"/>
                <a:gd name="connsiteX240" fmla="*/ 2237033 w 4198374"/>
                <a:gd name="connsiteY240" fmla="*/ 6978447 h 8346397"/>
                <a:gd name="connsiteX241" fmla="*/ 2201315 w 4198374"/>
                <a:gd name="connsiteY241" fmla="*/ 6997497 h 8346397"/>
                <a:gd name="connsiteX242" fmla="*/ 2234652 w 4198374"/>
                <a:gd name="connsiteY242" fmla="*/ 7073697 h 8346397"/>
                <a:gd name="connsiteX243" fmla="*/ 2203696 w 4198374"/>
                <a:gd name="connsiteY243" fmla="*/ 7095128 h 8346397"/>
                <a:gd name="connsiteX244" fmla="*/ 2098921 w 4198374"/>
                <a:gd name="connsiteY244" fmla="*/ 7033215 h 8346397"/>
                <a:gd name="connsiteX245" fmla="*/ 2056058 w 4198374"/>
                <a:gd name="connsiteY245" fmla="*/ 7059409 h 8346397"/>
                <a:gd name="connsiteX246" fmla="*/ 1996527 w 4198374"/>
                <a:gd name="connsiteY246" fmla="*/ 6957015 h 8346397"/>
                <a:gd name="connsiteX247" fmla="*/ 1879846 w 4198374"/>
                <a:gd name="connsiteY247" fmla="*/ 6983209 h 8346397"/>
                <a:gd name="connsiteX248" fmla="*/ 1815552 w 4198374"/>
                <a:gd name="connsiteY248" fmla="*/ 6987972 h 8346397"/>
                <a:gd name="connsiteX249" fmla="*/ 1765546 w 4198374"/>
                <a:gd name="connsiteY249" fmla="*/ 6983210 h 8346397"/>
                <a:gd name="connsiteX250" fmla="*/ 1708396 w 4198374"/>
                <a:gd name="connsiteY250" fmla="*/ 7028453 h 8346397"/>
                <a:gd name="connsiteX251" fmla="*/ 1529802 w 4198374"/>
                <a:gd name="connsiteY251" fmla="*/ 6987972 h 8346397"/>
                <a:gd name="connsiteX252" fmla="*/ 1553614 w 4198374"/>
                <a:gd name="connsiteY252" fmla="*/ 7114178 h 8346397"/>
                <a:gd name="connsiteX253" fmla="*/ 1477415 w 4198374"/>
                <a:gd name="connsiteY253" fmla="*/ 7159422 h 8346397"/>
                <a:gd name="connsiteX254" fmla="*/ 1415502 w 4198374"/>
                <a:gd name="connsiteY254" fmla="*/ 7226096 h 8346397"/>
                <a:gd name="connsiteX255" fmla="*/ 1265483 w 4198374"/>
                <a:gd name="connsiteY255" fmla="*/ 7218953 h 8346397"/>
                <a:gd name="connsiteX256" fmla="*/ 1213096 w 4198374"/>
                <a:gd name="connsiteY256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094409 w 4198374"/>
                <a:gd name="connsiteY8" fmla="*/ 6075951 h 8346397"/>
                <a:gd name="connsiteX9" fmla="*/ 4139653 w 4198374"/>
                <a:gd name="connsiteY9" fmla="*/ 6102145 h 8346397"/>
                <a:gd name="connsiteX10" fmla="*/ 4192041 w 4198374"/>
                <a:gd name="connsiteY10" fmla="*/ 6080713 h 8346397"/>
                <a:gd name="connsiteX11" fmla="*/ 4149178 w 4198374"/>
                <a:gd name="connsiteY11" fmla="*/ 5947363 h 8346397"/>
                <a:gd name="connsiteX12" fmla="*/ 4194421 w 4198374"/>
                <a:gd name="connsiteY12" fmla="*/ 5909263 h 8346397"/>
                <a:gd name="connsiteX13" fmla="*/ 4113459 w 4198374"/>
                <a:gd name="connsiteY13" fmla="*/ 5783057 h 8346397"/>
                <a:gd name="connsiteX14" fmla="*/ 4108696 w 4198374"/>
                <a:gd name="connsiteY14" fmla="*/ 5678282 h 8346397"/>
                <a:gd name="connsiteX15" fmla="*/ 4070597 w 4198374"/>
                <a:gd name="connsiteY15" fmla="*/ 5587795 h 8346397"/>
                <a:gd name="connsiteX16" fmla="*/ 4111077 w 4198374"/>
                <a:gd name="connsiteY16" fmla="*/ 5583032 h 8346397"/>
                <a:gd name="connsiteX17" fmla="*/ 4061071 w 4198374"/>
                <a:gd name="connsiteY17" fmla="*/ 5478257 h 8346397"/>
                <a:gd name="connsiteX18" fmla="*/ 4061071 w 4198374"/>
                <a:gd name="connsiteY18" fmla="*/ 5383007 h 8346397"/>
                <a:gd name="connsiteX19" fmla="*/ 4103934 w 4198374"/>
                <a:gd name="connsiteY19" fmla="*/ 5387770 h 8346397"/>
                <a:gd name="connsiteX20" fmla="*/ 4106315 w 4198374"/>
                <a:gd name="connsiteY20" fmla="*/ 5347288 h 8346397"/>
                <a:gd name="connsiteX21" fmla="*/ 4065833 w 4198374"/>
                <a:gd name="connsiteY21" fmla="*/ 5292520 h 8346397"/>
                <a:gd name="connsiteX22" fmla="*/ 4058690 w 4198374"/>
                <a:gd name="connsiteY22" fmla="*/ 5173457 h 8346397"/>
                <a:gd name="connsiteX23" fmla="*/ 3990428 w 4198374"/>
                <a:gd name="connsiteY23" fmla="*/ 5034550 h 8346397"/>
                <a:gd name="connsiteX24" fmla="*/ 3922959 w 4198374"/>
                <a:gd name="connsiteY24" fmla="*/ 4816270 h 8346397"/>
                <a:gd name="connsiteX25" fmla="*/ 3887241 w 4198374"/>
                <a:gd name="connsiteY25" fmla="*/ 4682920 h 8346397"/>
                <a:gd name="connsiteX26" fmla="*/ 3851522 w 4198374"/>
                <a:gd name="connsiteY26" fmla="*/ 4642438 h 8346397"/>
                <a:gd name="connsiteX27" fmla="*/ 3887241 w 4198374"/>
                <a:gd name="connsiteY27" fmla="*/ 4578145 h 8346397"/>
                <a:gd name="connsiteX28" fmla="*/ 3839615 w 4198374"/>
                <a:gd name="connsiteY28" fmla="*/ 4499563 h 8346397"/>
                <a:gd name="connsiteX29" fmla="*/ 3780084 w 4198374"/>
                <a:gd name="connsiteY29" fmla="*/ 4492420 h 8346397"/>
                <a:gd name="connsiteX30" fmla="*/ 3732459 w 4198374"/>
                <a:gd name="connsiteY30" fmla="*/ 4449557 h 8346397"/>
                <a:gd name="connsiteX31" fmla="*/ 3687216 w 4198374"/>
                <a:gd name="connsiteY31" fmla="*/ 4466226 h 8346397"/>
                <a:gd name="connsiteX32" fmla="*/ 3668166 w 4198374"/>
                <a:gd name="connsiteY32" fmla="*/ 4368595 h 8346397"/>
                <a:gd name="connsiteX33" fmla="*/ 3501478 w 4198374"/>
                <a:gd name="connsiteY33" fmla="*/ 4166188 h 8346397"/>
                <a:gd name="connsiteX34" fmla="*/ 3496716 w 4198374"/>
                <a:gd name="connsiteY34" fmla="*/ 4139995 h 8346397"/>
                <a:gd name="connsiteX35" fmla="*/ 3494334 w 4198374"/>
                <a:gd name="connsiteY35" fmla="*/ 4113801 h 8346397"/>
                <a:gd name="connsiteX36" fmla="*/ 3544341 w 4198374"/>
                <a:gd name="connsiteY36" fmla="*/ 4101895 h 8346397"/>
                <a:gd name="connsiteX37" fmla="*/ 3553866 w 4198374"/>
                <a:gd name="connsiteY37" fmla="*/ 4075701 h 8346397"/>
                <a:gd name="connsiteX38" fmla="*/ 3515766 w 4198374"/>
                <a:gd name="connsiteY38" fmla="*/ 4056651 h 8346397"/>
                <a:gd name="connsiteX39" fmla="*/ 3465759 w 4198374"/>
                <a:gd name="connsiteY39" fmla="*/ 4049507 h 8346397"/>
                <a:gd name="connsiteX40" fmla="*/ 3432422 w 4198374"/>
                <a:gd name="connsiteY40" fmla="*/ 4109038 h 8346397"/>
                <a:gd name="connsiteX41" fmla="*/ 3413372 w 4198374"/>
                <a:gd name="connsiteY41" fmla="*/ 4082845 h 8346397"/>
                <a:gd name="connsiteX42" fmla="*/ 3415752 w 4198374"/>
                <a:gd name="connsiteY42" fmla="*/ 4042363 h 8346397"/>
                <a:gd name="connsiteX43" fmla="*/ 3349078 w 4198374"/>
                <a:gd name="connsiteY43" fmla="*/ 4018551 h 8346397"/>
                <a:gd name="connsiteX44" fmla="*/ 3382416 w 4198374"/>
                <a:gd name="connsiteY44" fmla="*/ 3985213 h 8346397"/>
                <a:gd name="connsiteX45" fmla="*/ 3346697 w 4198374"/>
                <a:gd name="connsiteY45" fmla="*/ 3961401 h 8346397"/>
                <a:gd name="connsiteX46" fmla="*/ 3291928 w 4198374"/>
                <a:gd name="connsiteY46" fmla="*/ 3959020 h 8346397"/>
                <a:gd name="connsiteX47" fmla="*/ 3263352 w 4198374"/>
                <a:gd name="connsiteY47" fmla="*/ 3978070 h 8346397"/>
                <a:gd name="connsiteX48" fmla="*/ 3215727 w 4198374"/>
                <a:gd name="connsiteY48" fmla="*/ 3963782 h 8346397"/>
                <a:gd name="connsiteX49" fmla="*/ 3227633 w 4198374"/>
                <a:gd name="connsiteY49" fmla="*/ 3937588 h 8346397"/>
                <a:gd name="connsiteX50" fmla="*/ 3275259 w 4198374"/>
                <a:gd name="connsiteY50" fmla="*/ 3913776 h 8346397"/>
                <a:gd name="connsiteX51" fmla="*/ 3127621 w 4198374"/>
                <a:gd name="connsiteY51" fmla="*/ 3851863 h 8346397"/>
                <a:gd name="connsiteX52" fmla="*/ 2996652 w 4198374"/>
                <a:gd name="connsiteY52" fmla="*/ 3739945 h 8346397"/>
                <a:gd name="connsiteX53" fmla="*/ 2591839 w 4198374"/>
                <a:gd name="connsiteY53" fmla="*/ 3354183 h 8346397"/>
                <a:gd name="connsiteX54" fmla="*/ 2468015 w 4198374"/>
                <a:gd name="connsiteY54" fmla="*/ 3049382 h 8346397"/>
                <a:gd name="connsiteX55" fmla="*/ 2432296 w 4198374"/>
                <a:gd name="connsiteY55" fmla="*/ 2961276 h 8346397"/>
                <a:gd name="connsiteX56" fmla="*/ 2387052 w 4198374"/>
                <a:gd name="connsiteY56" fmla="*/ 2954132 h 8346397"/>
                <a:gd name="connsiteX57" fmla="*/ 2365621 w 4198374"/>
                <a:gd name="connsiteY57" fmla="*/ 2958895 h 8346397"/>
                <a:gd name="connsiteX58" fmla="*/ 2315615 w 4198374"/>
                <a:gd name="connsiteY58" fmla="*/ 2896982 h 8346397"/>
                <a:gd name="connsiteX59" fmla="*/ 2234652 w 4198374"/>
                <a:gd name="connsiteY59" fmla="*/ 2880313 h 8346397"/>
                <a:gd name="connsiteX60" fmla="*/ 2182265 w 4198374"/>
                <a:gd name="connsiteY60" fmla="*/ 2811257 h 8346397"/>
                <a:gd name="connsiteX61" fmla="*/ 2115590 w 4198374"/>
                <a:gd name="connsiteY61" fmla="*/ 2727913 h 8346397"/>
                <a:gd name="connsiteX62" fmla="*/ 2091777 w 4198374"/>
                <a:gd name="connsiteY62" fmla="*/ 2670763 h 8346397"/>
                <a:gd name="connsiteX63" fmla="*/ 2006845 w 4198374"/>
                <a:gd name="connsiteY63" fmla="*/ 2527095 h 8346397"/>
                <a:gd name="connsiteX64" fmla="*/ 1953665 w 4198374"/>
                <a:gd name="connsiteY64" fmla="*/ 2451688 h 8346397"/>
                <a:gd name="connsiteX65" fmla="*/ 2006052 w 4198374"/>
                <a:gd name="connsiteY65" fmla="*/ 2337388 h 8346397"/>
                <a:gd name="connsiteX66" fmla="*/ 2072727 w 4198374"/>
                <a:gd name="connsiteY66" fmla="*/ 2256426 h 8346397"/>
                <a:gd name="connsiteX67" fmla="*/ 2056058 w 4198374"/>
                <a:gd name="connsiteY67" fmla="*/ 2223088 h 8346397"/>
                <a:gd name="connsiteX68" fmla="*/ 2067965 w 4198374"/>
                <a:gd name="connsiteY68" fmla="*/ 2130220 h 8346397"/>
                <a:gd name="connsiteX69" fmla="*/ 2137021 w 4198374"/>
                <a:gd name="connsiteY69" fmla="*/ 1992107 h 8346397"/>
                <a:gd name="connsiteX70" fmla="*/ 2165596 w 4198374"/>
                <a:gd name="connsiteY70" fmla="*/ 1944482 h 8346397"/>
                <a:gd name="connsiteX71" fmla="*/ 2203696 w 4198374"/>
                <a:gd name="connsiteY71" fmla="*/ 1937338 h 8346397"/>
                <a:gd name="connsiteX72" fmla="*/ 2198933 w 4198374"/>
                <a:gd name="connsiteY72" fmla="*/ 1906382 h 8346397"/>
                <a:gd name="connsiteX73" fmla="*/ 2406102 w 4198374"/>
                <a:gd name="connsiteY73" fmla="*/ 1782557 h 8346397"/>
                <a:gd name="connsiteX74" fmla="*/ 2494208 w 4198374"/>
                <a:gd name="connsiteY74" fmla="*/ 1715882 h 8346397"/>
                <a:gd name="connsiteX75" fmla="*/ 2513258 w 4198374"/>
                <a:gd name="connsiteY75" fmla="*/ 1630157 h 8346397"/>
                <a:gd name="connsiteX76" fmla="*/ 2522784 w 4198374"/>
                <a:gd name="connsiteY76" fmla="*/ 1584913 h 8346397"/>
                <a:gd name="connsiteX77" fmla="*/ 2577552 w 4198374"/>
                <a:gd name="connsiteY77" fmla="*/ 1527763 h 8346397"/>
                <a:gd name="connsiteX78" fmla="*/ 2606127 w 4198374"/>
                <a:gd name="connsiteY78" fmla="*/ 1499188 h 8346397"/>
                <a:gd name="connsiteX79" fmla="*/ 2634702 w 4198374"/>
                <a:gd name="connsiteY79" fmla="*/ 1492045 h 8346397"/>
                <a:gd name="connsiteX80" fmla="*/ 2672802 w 4198374"/>
                <a:gd name="connsiteY80" fmla="*/ 1368220 h 8346397"/>
                <a:gd name="connsiteX81" fmla="*/ 2806153 w 4198374"/>
                <a:gd name="connsiteY81" fmla="*/ 1334883 h 8346397"/>
                <a:gd name="connsiteX82" fmla="*/ 2944265 w 4198374"/>
                <a:gd name="connsiteY82" fmla="*/ 1325357 h 8346397"/>
                <a:gd name="connsiteX83" fmla="*/ 2968077 w 4198374"/>
                <a:gd name="connsiteY83" fmla="*/ 1206295 h 8346397"/>
                <a:gd name="connsiteX84" fmla="*/ 3049040 w 4198374"/>
                <a:gd name="connsiteY84" fmla="*/ 1169783 h 8346397"/>
                <a:gd name="connsiteX85" fmla="*/ 3153814 w 4198374"/>
                <a:gd name="connsiteY85" fmla="*/ 1125332 h 8346397"/>
                <a:gd name="connsiteX86" fmla="*/ 3225252 w 4198374"/>
                <a:gd name="connsiteY86" fmla="*/ 1049132 h 8346397"/>
                <a:gd name="connsiteX87" fmla="*/ 3310977 w 4198374"/>
                <a:gd name="connsiteY87" fmla="*/ 996745 h 8346397"/>
                <a:gd name="connsiteX88" fmla="*/ 3056977 w 4198374"/>
                <a:gd name="connsiteY88" fmla="*/ 982457 h 8346397"/>
                <a:gd name="connsiteX89" fmla="*/ 2958552 w 4198374"/>
                <a:gd name="connsiteY89" fmla="*/ 976107 h 8346397"/>
                <a:gd name="connsiteX90" fmla="*/ 2926802 w 4198374"/>
                <a:gd name="connsiteY90" fmla="*/ 906257 h 8346397"/>
                <a:gd name="connsiteX91" fmla="*/ 2866477 w 4198374"/>
                <a:gd name="connsiteY91" fmla="*/ 893559 h 8346397"/>
                <a:gd name="connsiteX92" fmla="*/ 2799802 w 4198374"/>
                <a:gd name="connsiteY92" fmla="*/ 874507 h 8346397"/>
                <a:gd name="connsiteX93" fmla="*/ 2761702 w 4198374"/>
                <a:gd name="connsiteY93" fmla="*/ 807832 h 8346397"/>
                <a:gd name="connsiteX94" fmla="*/ 2609302 w 4198374"/>
                <a:gd name="connsiteY94" fmla="*/ 760207 h 8346397"/>
                <a:gd name="connsiteX95" fmla="*/ 2580727 w 4198374"/>
                <a:gd name="connsiteY95" fmla="*/ 604632 h 8346397"/>
                <a:gd name="connsiteX96" fmla="*/ 2526752 w 4198374"/>
                <a:gd name="connsiteY96" fmla="*/ 531609 h 8346397"/>
                <a:gd name="connsiteX97" fmla="*/ 2596602 w 4198374"/>
                <a:gd name="connsiteY97" fmla="*/ 407782 h 8346397"/>
                <a:gd name="connsiteX98" fmla="*/ 2629939 w 4198374"/>
                <a:gd name="connsiteY98" fmla="*/ 310947 h 8346397"/>
                <a:gd name="connsiteX99" fmla="*/ 2517227 w 4198374"/>
                <a:gd name="connsiteY99" fmla="*/ 239507 h 8346397"/>
                <a:gd name="connsiteX100" fmla="*/ 2402927 w 4198374"/>
                <a:gd name="connsiteY100" fmla="*/ 271257 h 8346397"/>
                <a:gd name="connsiteX101" fmla="*/ 2275927 w 4198374"/>
                <a:gd name="connsiteY101" fmla="*/ 198232 h 8346397"/>
                <a:gd name="connsiteX102" fmla="*/ 2133052 w 4198374"/>
                <a:gd name="connsiteY102" fmla="*/ 233157 h 8346397"/>
                <a:gd name="connsiteX103" fmla="*/ 1913977 w 4198374"/>
                <a:gd name="connsiteY103" fmla="*/ 36309 h 8346397"/>
                <a:gd name="connsiteX104" fmla="*/ 1777452 w 4198374"/>
                <a:gd name="connsiteY104" fmla="*/ 13289 h 8346397"/>
                <a:gd name="connsiteX105" fmla="*/ 1703633 w 4198374"/>
                <a:gd name="connsiteY105" fmla="*/ 41864 h 8346397"/>
                <a:gd name="connsiteX106" fmla="*/ 1615527 w 4198374"/>
                <a:gd name="connsiteY106" fmla="*/ 75203 h 8346397"/>
                <a:gd name="connsiteX107" fmla="*/ 1515515 w 4198374"/>
                <a:gd name="connsiteY107" fmla="*/ 129971 h 8346397"/>
                <a:gd name="connsiteX108" fmla="*/ 1525040 w 4198374"/>
                <a:gd name="connsiteY108" fmla="*/ 194264 h 8346397"/>
                <a:gd name="connsiteX109" fmla="*/ 1505990 w 4198374"/>
                <a:gd name="connsiteY109" fmla="*/ 251415 h 8346397"/>
                <a:gd name="connsiteX110" fmla="*/ 1413121 w 4198374"/>
                <a:gd name="connsiteY110" fmla="*/ 270464 h 8346397"/>
                <a:gd name="connsiteX111" fmla="*/ 1339302 w 4198374"/>
                <a:gd name="connsiteY111" fmla="*/ 306184 h 8346397"/>
                <a:gd name="connsiteX112" fmla="*/ 1260721 w 4198374"/>
                <a:gd name="connsiteY112" fmla="*/ 346665 h 8346397"/>
                <a:gd name="connsiteX113" fmla="*/ 1191665 w 4198374"/>
                <a:gd name="connsiteY113" fmla="*/ 272847 h 8346397"/>
                <a:gd name="connsiteX114" fmla="*/ 1082127 w 4198374"/>
                <a:gd name="connsiteY114" fmla="*/ 353809 h 8346397"/>
                <a:gd name="connsiteX115" fmla="*/ 1020215 w 4198374"/>
                <a:gd name="connsiteY115" fmla="*/ 420484 h 8346397"/>
                <a:gd name="connsiteX116" fmla="*/ 858290 w 4198374"/>
                <a:gd name="connsiteY116" fmla="*/ 301422 h 8346397"/>
                <a:gd name="connsiteX117" fmla="*/ 796377 w 4198374"/>
                <a:gd name="connsiteY117" fmla="*/ 406196 h 8346397"/>
                <a:gd name="connsiteX118" fmla="*/ 755896 w 4198374"/>
                <a:gd name="connsiteY118" fmla="*/ 341903 h 8346397"/>
                <a:gd name="connsiteX119" fmla="*/ 689221 w 4198374"/>
                <a:gd name="connsiteY119" fmla="*/ 270465 h 8346397"/>
                <a:gd name="connsiteX120" fmla="*/ 667790 w 4198374"/>
                <a:gd name="connsiteY120" fmla="*/ 313328 h 8346397"/>
                <a:gd name="connsiteX121" fmla="*/ 620165 w 4198374"/>
                <a:gd name="connsiteY121" fmla="*/ 382384 h 8346397"/>
                <a:gd name="connsiteX122" fmla="*/ 589208 w 4198374"/>
                <a:gd name="connsiteY122" fmla="*/ 396672 h 8346397"/>
                <a:gd name="connsiteX123" fmla="*/ 498721 w 4198374"/>
                <a:gd name="connsiteY123" fmla="*/ 482397 h 8346397"/>
                <a:gd name="connsiteX124" fmla="*/ 396327 w 4198374"/>
                <a:gd name="connsiteY124" fmla="*/ 380003 h 8346397"/>
                <a:gd name="connsiteX125" fmla="*/ 243927 w 4198374"/>
                <a:gd name="connsiteY125" fmla="*/ 294278 h 8346397"/>
                <a:gd name="connsiteX126" fmla="*/ 174871 w 4198374"/>
                <a:gd name="connsiteY126" fmla="*/ 327615 h 8346397"/>
                <a:gd name="connsiteX127" fmla="*/ 127246 w 4198374"/>
                <a:gd name="connsiteY127" fmla="*/ 410959 h 8346397"/>
                <a:gd name="connsiteX128" fmla="*/ 43902 w 4198374"/>
                <a:gd name="connsiteY128" fmla="*/ 472872 h 8346397"/>
                <a:gd name="connsiteX129" fmla="*/ 8183 w 4198374"/>
                <a:gd name="connsiteY129" fmla="*/ 484778 h 8346397"/>
                <a:gd name="connsiteX130" fmla="*/ 198683 w 4198374"/>
                <a:gd name="connsiteY130" fmla="*/ 689565 h 8346397"/>
                <a:gd name="connsiteX131" fmla="*/ 265359 w 4198374"/>
                <a:gd name="connsiteY131" fmla="*/ 706234 h 8346397"/>
                <a:gd name="connsiteX132" fmla="*/ 298697 w 4198374"/>
                <a:gd name="connsiteY132" fmla="*/ 730047 h 8346397"/>
                <a:gd name="connsiteX133" fmla="*/ 296315 w 4198374"/>
                <a:gd name="connsiteY133" fmla="*/ 901496 h 8346397"/>
                <a:gd name="connsiteX134" fmla="*/ 362990 w 4198374"/>
                <a:gd name="connsiteY134" fmla="*/ 906259 h 8346397"/>
                <a:gd name="connsiteX135" fmla="*/ 401090 w 4198374"/>
                <a:gd name="connsiteY135" fmla="*/ 856253 h 8346397"/>
                <a:gd name="connsiteX136" fmla="*/ 482052 w 4198374"/>
                <a:gd name="connsiteY136" fmla="*/ 894353 h 8346397"/>
                <a:gd name="connsiteX137" fmla="*/ 420140 w 4198374"/>
                <a:gd name="connsiteY137" fmla="*/ 1039609 h 8346397"/>
                <a:gd name="connsiteX138" fmla="*/ 434427 w 4198374"/>
                <a:gd name="connsiteY138" fmla="*/ 1087234 h 8346397"/>
                <a:gd name="connsiteX139" fmla="*/ 379658 w 4198374"/>
                <a:gd name="connsiteY139" fmla="*/ 1139622 h 8346397"/>
                <a:gd name="connsiteX140" fmla="*/ 415377 w 4198374"/>
                <a:gd name="connsiteY140" fmla="*/ 1168196 h 8346397"/>
                <a:gd name="connsiteX141" fmla="*/ 486815 w 4198374"/>
                <a:gd name="connsiteY141" fmla="*/ 1256303 h 8346397"/>
                <a:gd name="connsiteX142" fmla="*/ 527296 w 4198374"/>
                <a:gd name="connsiteY142" fmla="*/ 1344409 h 8346397"/>
                <a:gd name="connsiteX143" fmla="*/ 636833 w 4198374"/>
                <a:gd name="connsiteY143" fmla="*/ 1396797 h 8346397"/>
                <a:gd name="connsiteX144" fmla="*/ 746371 w 4198374"/>
                <a:gd name="connsiteY144" fmla="*/ 1420609 h 8346397"/>
                <a:gd name="connsiteX145" fmla="*/ 829715 w 4198374"/>
                <a:gd name="connsiteY145" fmla="*/ 1468234 h 8346397"/>
                <a:gd name="connsiteX146" fmla="*/ 913058 w 4198374"/>
                <a:gd name="connsiteY146" fmla="*/ 1442040 h 8346397"/>
                <a:gd name="connsiteX147" fmla="*/ 994021 w 4198374"/>
                <a:gd name="connsiteY147" fmla="*/ 1368222 h 8346397"/>
                <a:gd name="connsiteX148" fmla="*/ 1103558 w 4198374"/>
                <a:gd name="connsiteY148" fmla="*/ 1351553 h 8346397"/>
                <a:gd name="connsiteX149" fmla="*/ 1170233 w 4198374"/>
                <a:gd name="connsiteY149" fmla="*/ 1356315 h 8346397"/>
                <a:gd name="connsiteX150" fmla="*/ 1329777 w 4198374"/>
                <a:gd name="connsiteY150" fmla="*/ 1465853 h 8346397"/>
                <a:gd name="connsiteX151" fmla="*/ 1389308 w 4198374"/>
                <a:gd name="connsiteY151" fmla="*/ 1494428 h 8346397"/>
                <a:gd name="connsiteX152" fmla="*/ 1260721 w 4198374"/>
                <a:gd name="connsiteY152" fmla="*/ 1596822 h 8346397"/>
                <a:gd name="connsiteX153" fmla="*/ 1263102 w 4198374"/>
                <a:gd name="connsiteY153" fmla="*/ 1661115 h 8346397"/>
                <a:gd name="connsiteX154" fmla="*/ 1425027 w 4198374"/>
                <a:gd name="connsiteY154" fmla="*/ 1613490 h 8346397"/>
                <a:gd name="connsiteX155" fmla="*/ 1386927 w 4198374"/>
                <a:gd name="connsiteY155" fmla="*/ 1677784 h 8346397"/>
                <a:gd name="connsiteX156" fmla="*/ 1405977 w 4198374"/>
                <a:gd name="connsiteY156" fmla="*/ 1751603 h 8346397"/>
                <a:gd name="connsiteX157" fmla="*/ 1517896 w 4198374"/>
                <a:gd name="connsiteY157" fmla="*/ 1787322 h 8346397"/>
                <a:gd name="connsiteX158" fmla="*/ 1591715 w 4198374"/>
                <a:gd name="connsiteY158" fmla="*/ 1803990 h 8346397"/>
                <a:gd name="connsiteX159" fmla="*/ 1501227 w 4198374"/>
                <a:gd name="connsiteY159" fmla="*/ 1934959 h 8346397"/>
                <a:gd name="connsiteX160" fmla="*/ 1494083 w 4198374"/>
                <a:gd name="connsiteY160" fmla="*/ 1984965 h 8346397"/>
                <a:gd name="connsiteX161" fmla="*/ 1422646 w 4198374"/>
                <a:gd name="connsiteY161" fmla="*/ 2020684 h 8346397"/>
                <a:gd name="connsiteX162" fmla="*/ 1391690 w 4198374"/>
                <a:gd name="connsiteY162" fmla="*/ 2082597 h 8346397"/>
                <a:gd name="connsiteX163" fmla="*/ 1260721 w 4198374"/>
                <a:gd name="connsiteY163" fmla="*/ 2056403 h 8346397"/>
                <a:gd name="connsiteX164" fmla="*/ 1139277 w 4198374"/>
                <a:gd name="connsiteY164" fmla="*/ 2056402 h 8346397"/>
                <a:gd name="connsiteX165" fmla="*/ 1072602 w 4198374"/>
                <a:gd name="connsiteY165" fmla="*/ 2084978 h 8346397"/>
                <a:gd name="connsiteX166" fmla="*/ 1065458 w 4198374"/>
                <a:gd name="connsiteY166" fmla="*/ 2184990 h 8346397"/>
                <a:gd name="connsiteX167" fmla="*/ 977352 w 4198374"/>
                <a:gd name="connsiteY167" fmla="*/ 2273097 h 8346397"/>
                <a:gd name="connsiteX168" fmla="*/ 1120227 w 4198374"/>
                <a:gd name="connsiteY168" fmla="*/ 2335009 h 8346397"/>
                <a:gd name="connsiteX169" fmla="*/ 1170234 w 4198374"/>
                <a:gd name="connsiteY169" fmla="*/ 2370727 h 8346397"/>
                <a:gd name="connsiteX170" fmla="*/ 1222621 w 4198374"/>
                <a:gd name="connsiteY170" fmla="*/ 2387397 h 8346397"/>
                <a:gd name="connsiteX171" fmla="*/ 1272627 w 4198374"/>
                <a:gd name="connsiteY171" fmla="*/ 2437403 h 8346397"/>
                <a:gd name="connsiteX172" fmla="*/ 1329777 w 4198374"/>
                <a:gd name="connsiteY172" fmla="*/ 2458834 h 8346397"/>
                <a:gd name="connsiteX173" fmla="*/ 1422646 w 4198374"/>
                <a:gd name="connsiteY173" fmla="*/ 2535034 h 8346397"/>
                <a:gd name="connsiteX174" fmla="*/ 1508371 w 4198374"/>
                <a:gd name="connsiteY174" fmla="*/ 2568373 h 8346397"/>
                <a:gd name="connsiteX175" fmla="*/ 1641721 w 4198374"/>
                <a:gd name="connsiteY175" fmla="*/ 2716009 h 8346397"/>
                <a:gd name="connsiteX176" fmla="*/ 1725065 w 4198374"/>
                <a:gd name="connsiteY176" fmla="*/ 2870790 h 8346397"/>
                <a:gd name="connsiteX177" fmla="*/ 1850477 w 4198374"/>
                <a:gd name="connsiteY177" fmla="*/ 2931907 h 8346397"/>
                <a:gd name="connsiteX178" fmla="*/ 1896514 w 4198374"/>
                <a:gd name="connsiteY178" fmla="*/ 2977947 h 8346397"/>
                <a:gd name="connsiteX179" fmla="*/ 1927471 w 4198374"/>
                <a:gd name="connsiteY179" fmla="*/ 3082722 h 8346397"/>
                <a:gd name="connsiteX180" fmla="*/ 1989383 w 4198374"/>
                <a:gd name="connsiteY180" fmla="*/ 3185115 h 8346397"/>
                <a:gd name="connsiteX181" fmla="*/ 2051296 w 4198374"/>
                <a:gd name="connsiteY181" fmla="*/ 3223215 h 8346397"/>
                <a:gd name="connsiteX182" fmla="*/ 2182265 w 4198374"/>
                <a:gd name="connsiteY182" fmla="*/ 3370853 h 8346397"/>
                <a:gd name="connsiteX183" fmla="*/ 2325139 w 4198374"/>
                <a:gd name="connsiteY183" fmla="*/ 3447053 h 8346397"/>
                <a:gd name="connsiteX184" fmla="*/ 2384671 w 4198374"/>
                <a:gd name="connsiteY184" fmla="*/ 3532778 h 8346397"/>
                <a:gd name="connsiteX185" fmla="*/ 2432296 w 4198374"/>
                <a:gd name="connsiteY185" fmla="*/ 3599453 h 8346397"/>
                <a:gd name="connsiteX186" fmla="*/ 2479921 w 4198374"/>
                <a:gd name="connsiteY186" fmla="*/ 3589929 h 8346397"/>
                <a:gd name="connsiteX187" fmla="*/ 2484683 w 4198374"/>
                <a:gd name="connsiteY187" fmla="*/ 3742328 h 8346397"/>
                <a:gd name="connsiteX188" fmla="*/ 2537071 w 4198374"/>
                <a:gd name="connsiteY188" fmla="*/ 3835197 h 8346397"/>
                <a:gd name="connsiteX189" fmla="*/ 2529927 w 4198374"/>
                <a:gd name="connsiteY189" fmla="*/ 3873297 h 8346397"/>
                <a:gd name="connsiteX190" fmla="*/ 2598983 w 4198374"/>
                <a:gd name="connsiteY190" fmla="*/ 3909015 h 8346397"/>
                <a:gd name="connsiteX191" fmla="*/ 2656133 w 4198374"/>
                <a:gd name="connsiteY191" fmla="*/ 3854247 h 8346397"/>
                <a:gd name="connsiteX192" fmla="*/ 2689471 w 4198374"/>
                <a:gd name="connsiteY192" fmla="*/ 3937590 h 8346397"/>
                <a:gd name="connsiteX193" fmla="*/ 2734715 w 4198374"/>
                <a:gd name="connsiteY193" fmla="*/ 3982834 h 8346397"/>
                <a:gd name="connsiteX194" fmla="*/ 2808533 w 4198374"/>
                <a:gd name="connsiteY194" fmla="*/ 4006647 h 8346397"/>
                <a:gd name="connsiteX195" fmla="*/ 2860921 w 4198374"/>
                <a:gd name="connsiteY195" fmla="*/ 4075703 h 8346397"/>
                <a:gd name="connsiteX196" fmla="*/ 2946646 w 4198374"/>
                <a:gd name="connsiteY196" fmla="*/ 4130472 h 8346397"/>
                <a:gd name="connsiteX197" fmla="*/ 2999033 w 4198374"/>
                <a:gd name="connsiteY197" fmla="*/ 4163809 h 8346397"/>
                <a:gd name="connsiteX198" fmla="*/ 2870446 w 4198374"/>
                <a:gd name="connsiteY198" fmla="*/ 4256678 h 8346397"/>
                <a:gd name="connsiteX199" fmla="*/ 2868064 w 4198374"/>
                <a:gd name="connsiteY199" fmla="*/ 4311446 h 8346397"/>
                <a:gd name="connsiteX200" fmla="*/ 2970458 w 4198374"/>
                <a:gd name="connsiteY200" fmla="*/ 4428128 h 8346397"/>
                <a:gd name="connsiteX201" fmla="*/ 3065708 w 4198374"/>
                <a:gd name="connsiteY201" fmla="*/ 4490040 h 8346397"/>
                <a:gd name="connsiteX202" fmla="*/ 3096665 w 4198374"/>
                <a:gd name="connsiteY202" fmla="*/ 4528140 h 8346397"/>
                <a:gd name="connsiteX203" fmla="*/ 3082377 w 4198374"/>
                <a:gd name="connsiteY203" fmla="*/ 4609103 h 8346397"/>
                <a:gd name="connsiteX204" fmla="*/ 3077615 w 4198374"/>
                <a:gd name="connsiteY204" fmla="*/ 4692447 h 8346397"/>
                <a:gd name="connsiteX205" fmla="*/ 3034752 w 4198374"/>
                <a:gd name="connsiteY205" fmla="*/ 4701972 h 8346397"/>
                <a:gd name="connsiteX206" fmla="*/ 3008558 w 4198374"/>
                <a:gd name="connsiteY206" fmla="*/ 4718640 h 8346397"/>
                <a:gd name="connsiteX207" fmla="*/ 3053802 w 4198374"/>
                <a:gd name="connsiteY207" fmla="*/ 4795632 h 8346397"/>
                <a:gd name="connsiteX208" fmla="*/ 3037133 w 4198374"/>
                <a:gd name="connsiteY208" fmla="*/ 4868659 h 8346397"/>
                <a:gd name="connsiteX209" fmla="*/ 3020465 w 4198374"/>
                <a:gd name="connsiteY209" fmla="*/ 5004390 h 8346397"/>
                <a:gd name="connsiteX210" fmla="*/ 2982365 w 4198374"/>
                <a:gd name="connsiteY210" fmla="*/ 5044872 h 8346397"/>
                <a:gd name="connsiteX211" fmla="*/ 2965696 w 4198374"/>
                <a:gd name="connsiteY211" fmla="*/ 5166315 h 8346397"/>
                <a:gd name="connsiteX212" fmla="*/ 2937121 w 4198374"/>
                <a:gd name="connsiteY212" fmla="*/ 5285378 h 8346397"/>
                <a:gd name="connsiteX213" fmla="*/ 2989508 w 4198374"/>
                <a:gd name="connsiteY213" fmla="*/ 5302047 h 8346397"/>
                <a:gd name="connsiteX214" fmla="*/ 2987127 w 4198374"/>
                <a:gd name="connsiteY214" fmla="*/ 5347290 h 8346397"/>
                <a:gd name="connsiteX215" fmla="*/ 2984746 w 4198374"/>
                <a:gd name="connsiteY215" fmla="*/ 5402059 h 8346397"/>
                <a:gd name="connsiteX216" fmla="*/ 3041896 w 4198374"/>
                <a:gd name="connsiteY216" fmla="*/ 5471115 h 8346397"/>
                <a:gd name="connsiteX217" fmla="*/ 3089521 w 4198374"/>
                <a:gd name="connsiteY217" fmla="*/ 5597322 h 8346397"/>
                <a:gd name="connsiteX218" fmla="*/ 2996652 w 4198374"/>
                <a:gd name="connsiteY218" fmla="*/ 5887834 h 8346397"/>
                <a:gd name="connsiteX219" fmla="*/ 3018083 w 4198374"/>
                <a:gd name="connsiteY219" fmla="*/ 5942603 h 8346397"/>
                <a:gd name="connsiteX220" fmla="*/ 3044277 w 4198374"/>
                <a:gd name="connsiteY220" fmla="*/ 5994990 h 8346397"/>
                <a:gd name="connsiteX221" fmla="*/ 3049040 w 4198374"/>
                <a:gd name="connsiteY221" fmla="*/ 6099765 h 8346397"/>
                <a:gd name="connsiteX222" fmla="*/ 3028402 w 4198374"/>
                <a:gd name="connsiteY222" fmla="*/ 6195807 h 8346397"/>
                <a:gd name="connsiteX223" fmla="*/ 2956170 w 4198374"/>
                <a:gd name="connsiteY223" fmla="*/ 6259310 h 8346397"/>
                <a:gd name="connsiteX224" fmla="*/ 2920452 w 4198374"/>
                <a:gd name="connsiteY224" fmla="*/ 6240259 h 8346397"/>
                <a:gd name="connsiteX225" fmla="*/ 2849015 w 4198374"/>
                <a:gd name="connsiteY225" fmla="*/ 6252165 h 8346397"/>
                <a:gd name="connsiteX226" fmla="*/ 2713283 w 4198374"/>
                <a:gd name="connsiteY226" fmla="*/ 6364084 h 8346397"/>
                <a:gd name="connsiteX227" fmla="*/ 2606127 w 4198374"/>
                <a:gd name="connsiteY227" fmla="*/ 6349797 h 8346397"/>
                <a:gd name="connsiteX228" fmla="*/ 2575171 w 4198374"/>
                <a:gd name="connsiteY228" fmla="*/ 6378372 h 8346397"/>
                <a:gd name="connsiteX229" fmla="*/ 2508495 w 4198374"/>
                <a:gd name="connsiteY229" fmla="*/ 6423614 h 8346397"/>
                <a:gd name="connsiteX230" fmla="*/ 2391815 w 4198374"/>
                <a:gd name="connsiteY230" fmla="*/ 6411709 h 8346397"/>
                <a:gd name="connsiteX231" fmla="*/ 2368002 w 4198374"/>
                <a:gd name="connsiteY231" fmla="*/ 6528390 h 8346397"/>
                <a:gd name="connsiteX232" fmla="*/ 2363240 w 4198374"/>
                <a:gd name="connsiteY232" fmla="*/ 6564109 h 8346397"/>
                <a:gd name="connsiteX233" fmla="*/ 2339428 w 4198374"/>
                <a:gd name="connsiteY233" fmla="*/ 6583159 h 8346397"/>
                <a:gd name="connsiteX234" fmla="*/ 2141783 w 4198374"/>
                <a:gd name="connsiteY234" fmla="*/ 6535534 h 8346397"/>
                <a:gd name="connsiteX235" fmla="*/ 2103683 w 4198374"/>
                <a:gd name="connsiteY235" fmla="*/ 6587922 h 8346397"/>
                <a:gd name="connsiteX236" fmla="*/ 2072727 w 4198374"/>
                <a:gd name="connsiteY236" fmla="*/ 6683172 h 8346397"/>
                <a:gd name="connsiteX237" fmla="*/ 2039389 w 4198374"/>
                <a:gd name="connsiteY237" fmla="*/ 6747465 h 8346397"/>
                <a:gd name="connsiteX238" fmla="*/ 2051296 w 4198374"/>
                <a:gd name="connsiteY238" fmla="*/ 6809378 h 8346397"/>
                <a:gd name="connsiteX239" fmla="*/ 2184646 w 4198374"/>
                <a:gd name="connsiteY239" fmla="*/ 6921297 h 8346397"/>
                <a:gd name="connsiteX240" fmla="*/ 2253702 w 4198374"/>
                <a:gd name="connsiteY240" fmla="*/ 6954634 h 8346397"/>
                <a:gd name="connsiteX241" fmla="*/ 2237033 w 4198374"/>
                <a:gd name="connsiteY241" fmla="*/ 6978447 h 8346397"/>
                <a:gd name="connsiteX242" fmla="*/ 2201315 w 4198374"/>
                <a:gd name="connsiteY242" fmla="*/ 6997497 h 8346397"/>
                <a:gd name="connsiteX243" fmla="*/ 2234652 w 4198374"/>
                <a:gd name="connsiteY243" fmla="*/ 7073697 h 8346397"/>
                <a:gd name="connsiteX244" fmla="*/ 2203696 w 4198374"/>
                <a:gd name="connsiteY244" fmla="*/ 7095128 h 8346397"/>
                <a:gd name="connsiteX245" fmla="*/ 2098921 w 4198374"/>
                <a:gd name="connsiteY245" fmla="*/ 7033215 h 8346397"/>
                <a:gd name="connsiteX246" fmla="*/ 2056058 w 4198374"/>
                <a:gd name="connsiteY246" fmla="*/ 7059409 h 8346397"/>
                <a:gd name="connsiteX247" fmla="*/ 1996527 w 4198374"/>
                <a:gd name="connsiteY247" fmla="*/ 6957015 h 8346397"/>
                <a:gd name="connsiteX248" fmla="*/ 1879846 w 4198374"/>
                <a:gd name="connsiteY248" fmla="*/ 6983209 h 8346397"/>
                <a:gd name="connsiteX249" fmla="*/ 1815552 w 4198374"/>
                <a:gd name="connsiteY249" fmla="*/ 6987972 h 8346397"/>
                <a:gd name="connsiteX250" fmla="*/ 1765546 w 4198374"/>
                <a:gd name="connsiteY250" fmla="*/ 6983210 h 8346397"/>
                <a:gd name="connsiteX251" fmla="*/ 1708396 w 4198374"/>
                <a:gd name="connsiteY251" fmla="*/ 7028453 h 8346397"/>
                <a:gd name="connsiteX252" fmla="*/ 1529802 w 4198374"/>
                <a:gd name="connsiteY252" fmla="*/ 6987972 h 8346397"/>
                <a:gd name="connsiteX253" fmla="*/ 1553614 w 4198374"/>
                <a:gd name="connsiteY253" fmla="*/ 7114178 h 8346397"/>
                <a:gd name="connsiteX254" fmla="*/ 1477415 w 4198374"/>
                <a:gd name="connsiteY254" fmla="*/ 7159422 h 8346397"/>
                <a:gd name="connsiteX255" fmla="*/ 1415502 w 4198374"/>
                <a:gd name="connsiteY255" fmla="*/ 7226096 h 8346397"/>
                <a:gd name="connsiteX256" fmla="*/ 1265483 w 4198374"/>
                <a:gd name="connsiteY256" fmla="*/ 7218953 h 8346397"/>
                <a:gd name="connsiteX257" fmla="*/ 1213096 w 4198374"/>
                <a:gd name="connsiteY257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094409 w 4198374"/>
                <a:gd name="connsiteY8" fmla="*/ 6075951 h 8346397"/>
                <a:gd name="connsiteX9" fmla="*/ 4139653 w 4198374"/>
                <a:gd name="connsiteY9" fmla="*/ 6102145 h 8346397"/>
                <a:gd name="connsiteX10" fmla="*/ 4192041 w 4198374"/>
                <a:gd name="connsiteY10" fmla="*/ 6080713 h 8346397"/>
                <a:gd name="connsiteX11" fmla="*/ 4149178 w 4198374"/>
                <a:gd name="connsiteY11" fmla="*/ 5947363 h 8346397"/>
                <a:gd name="connsiteX12" fmla="*/ 4194421 w 4198374"/>
                <a:gd name="connsiteY12" fmla="*/ 5909263 h 8346397"/>
                <a:gd name="connsiteX13" fmla="*/ 4113459 w 4198374"/>
                <a:gd name="connsiteY13" fmla="*/ 5783057 h 8346397"/>
                <a:gd name="connsiteX14" fmla="*/ 4108696 w 4198374"/>
                <a:gd name="connsiteY14" fmla="*/ 5678282 h 8346397"/>
                <a:gd name="connsiteX15" fmla="*/ 4070597 w 4198374"/>
                <a:gd name="connsiteY15" fmla="*/ 5587795 h 8346397"/>
                <a:gd name="connsiteX16" fmla="*/ 4111077 w 4198374"/>
                <a:gd name="connsiteY16" fmla="*/ 5583032 h 8346397"/>
                <a:gd name="connsiteX17" fmla="*/ 4061071 w 4198374"/>
                <a:gd name="connsiteY17" fmla="*/ 5478257 h 8346397"/>
                <a:gd name="connsiteX18" fmla="*/ 4061071 w 4198374"/>
                <a:gd name="connsiteY18" fmla="*/ 5383007 h 8346397"/>
                <a:gd name="connsiteX19" fmla="*/ 4103934 w 4198374"/>
                <a:gd name="connsiteY19" fmla="*/ 5387770 h 8346397"/>
                <a:gd name="connsiteX20" fmla="*/ 4106315 w 4198374"/>
                <a:gd name="connsiteY20" fmla="*/ 5347288 h 8346397"/>
                <a:gd name="connsiteX21" fmla="*/ 4065833 w 4198374"/>
                <a:gd name="connsiteY21" fmla="*/ 5292520 h 8346397"/>
                <a:gd name="connsiteX22" fmla="*/ 4058690 w 4198374"/>
                <a:gd name="connsiteY22" fmla="*/ 5173457 h 8346397"/>
                <a:gd name="connsiteX23" fmla="*/ 3990428 w 4198374"/>
                <a:gd name="connsiteY23" fmla="*/ 5034550 h 8346397"/>
                <a:gd name="connsiteX24" fmla="*/ 3922959 w 4198374"/>
                <a:gd name="connsiteY24" fmla="*/ 4816270 h 8346397"/>
                <a:gd name="connsiteX25" fmla="*/ 3887241 w 4198374"/>
                <a:gd name="connsiteY25" fmla="*/ 4682920 h 8346397"/>
                <a:gd name="connsiteX26" fmla="*/ 3851522 w 4198374"/>
                <a:gd name="connsiteY26" fmla="*/ 4642438 h 8346397"/>
                <a:gd name="connsiteX27" fmla="*/ 3887241 w 4198374"/>
                <a:gd name="connsiteY27" fmla="*/ 4578145 h 8346397"/>
                <a:gd name="connsiteX28" fmla="*/ 3839615 w 4198374"/>
                <a:gd name="connsiteY28" fmla="*/ 4499563 h 8346397"/>
                <a:gd name="connsiteX29" fmla="*/ 3780084 w 4198374"/>
                <a:gd name="connsiteY29" fmla="*/ 4492420 h 8346397"/>
                <a:gd name="connsiteX30" fmla="*/ 3732459 w 4198374"/>
                <a:gd name="connsiteY30" fmla="*/ 4449557 h 8346397"/>
                <a:gd name="connsiteX31" fmla="*/ 3687216 w 4198374"/>
                <a:gd name="connsiteY31" fmla="*/ 4466226 h 8346397"/>
                <a:gd name="connsiteX32" fmla="*/ 3668166 w 4198374"/>
                <a:gd name="connsiteY32" fmla="*/ 4368595 h 8346397"/>
                <a:gd name="connsiteX33" fmla="*/ 3501478 w 4198374"/>
                <a:gd name="connsiteY33" fmla="*/ 4166188 h 8346397"/>
                <a:gd name="connsiteX34" fmla="*/ 3496716 w 4198374"/>
                <a:gd name="connsiteY34" fmla="*/ 4139995 h 8346397"/>
                <a:gd name="connsiteX35" fmla="*/ 3494334 w 4198374"/>
                <a:gd name="connsiteY35" fmla="*/ 4113801 h 8346397"/>
                <a:gd name="connsiteX36" fmla="*/ 3544341 w 4198374"/>
                <a:gd name="connsiteY36" fmla="*/ 4101895 h 8346397"/>
                <a:gd name="connsiteX37" fmla="*/ 3553866 w 4198374"/>
                <a:gd name="connsiteY37" fmla="*/ 4075701 h 8346397"/>
                <a:gd name="connsiteX38" fmla="*/ 3515766 w 4198374"/>
                <a:gd name="connsiteY38" fmla="*/ 4056651 h 8346397"/>
                <a:gd name="connsiteX39" fmla="*/ 3465759 w 4198374"/>
                <a:gd name="connsiteY39" fmla="*/ 4049507 h 8346397"/>
                <a:gd name="connsiteX40" fmla="*/ 3432422 w 4198374"/>
                <a:gd name="connsiteY40" fmla="*/ 4109038 h 8346397"/>
                <a:gd name="connsiteX41" fmla="*/ 3413372 w 4198374"/>
                <a:gd name="connsiteY41" fmla="*/ 4082845 h 8346397"/>
                <a:gd name="connsiteX42" fmla="*/ 3415752 w 4198374"/>
                <a:gd name="connsiteY42" fmla="*/ 4042363 h 8346397"/>
                <a:gd name="connsiteX43" fmla="*/ 3349078 w 4198374"/>
                <a:gd name="connsiteY43" fmla="*/ 4018551 h 8346397"/>
                <a:gd name="connsiteX44" fmla="*/ 3382416 w 4198374"/>
                <a:gd name="connsiteY44" fmla="*/ 3985213 h 8346397"/>
                <a:gd name="connsiteX45" fmla="*/ 3346697 w 4198374"/>
                <a:gd name="connsiteY45" fmla="*/ 3961401 h 8346397"/>
                <a:gd name="connsiteX46" fmla="*/ 3291928 w 4198374"/>
                <a:gd name="connsiteY46" fmla="*/ 3959020 h 8346397"/>
                <a:gd name="connsiteX47" fmla="*/ 3263352 w 4198374"/>
                <a:gd name="connsiteY47" fmla="*/ 3978070 h 8346397"/>
                <a:gd name="connsiteX48" fmla="*/ 3215727 w 4198374"/>
                <a:gd name="connsiteY48" fmla="*/ 3963782 h 8346397"/>
                <a:gd name="connsiteX49" fmla="*/ 3227633 w 4198374"/>
                <a:gd name="connsiteY49" fmla="*/ 3937588 h 8346397"/>
                <a:gd name="connsiteX50" fmla="*/ 3275259 w 4198374"/>
                <a:gd name="connsiteY50" fmla="*/ 3913776 h 8346397"/>
                <a:gd name="connsiteX51" fmla="*/ 3127621 w 4198374"/>
                <a:gd name="connsiteY51" fmla="*/ 3851863 h 8346397"/>
                <a:gd name="connsiteX52" fmla="*/ 2996652 w 4198374"/>
                <a:gd name="connsiteY52" fmla="*/ 3739945 h 8346397"/>
                <a:gd name="connsiteX53" fmla="*/ 2591839 w 4198374"/>
                <a:gd name="connsiteY53" fmla="*/ 3354183 h 8346397"/>
                <a:gd name="connsiteX54" fmla="*/ 2468015 w 4198374"/>
                <a:gd name="connsiteY54" fmla="*/ 3049382 h 8346397"/>
                <a:gd name="connsiteX55" fmla="*/ 2432296 w 4198374"/>
                <a:gd name="connsiteY55" fmla="*/ 2961276 h 8346397"/>
                <a:gd name="connsiteX56" fmla="*/ 2387052 w 4198374"/>
                <a:gd name="connsiteY56" fmla="*/ 2954132 h 8346397"/>
                <a:gd name="connsiteX57" fmla="*/ 2365621 w 4198374"/>
                <a:gd name="connsiteY57" fmla="*/ 2958895 h 8346397"/>
                <a:gd name="connsiteX58" fmla="*/ 2315615 w 4198374"/>
                <a:gd name="connsiteY58" fmla="*/ 2896982 h 8346397"/>
                <a:gd name="connsiteX59" fmla="*/ 2234652 w 4198374"/>
                <a:gd name="connsiteY59" fmla="*/ 2880313 h 8346397"/>
                <a:gd name="connsiteX60" fmla="*/ 2182265 w 4198374"/>
                <a:gd name="connsiteY60" fmla="*/ 2811257 h 8346397"/>
                <a:gd name="connsiteX61" fmla="*/ 2115590 w 4198374"/>
                <a:gd name="connsiteY61" fmla="*/ 2727913 h 8346397"/>
                <a:gd name="connsiteX62" fmla="*/ 2091777 w 4198374"/>
                <a:gd name="connsiteY62" fmla="*/ 2670763 h 8346397"/>
                <a:gd name="connsiteX63" fmla="*/ 2006845 w 4198374"/>
                <a:gd name="connsiteY63" fmla="*/ 2527095 h 8346397"/>
                <a:gd name="connsiteX64" fmla="*/ 1953665 w 4198374"/>
                <a:gd name="connsiteY64" fmla="*/ 2451688 h 8346397"/>
                <a:gd name="connsiteX65" fmla="*/ 2006052 w 4198374"/>
                <a:gd name="connsiteY65" fmla="*/ 2337388 h 8346397"/>
                <a:gd name="connsiteX66" fmla="*/ 2072727 w 4198374"/>
                <a:gd name="connsiteY66" fmla="*/ 2256426 h 8346397"/>
                <a:gd name="connsiteX67" fmla="*/ 2056058 w 4198374"/>
                <a:gd name="connsiteY67" fmla="*/ 2223088 h 8346397"/>
                <a:gd name="connsiteX68" fmla="*/ 2067965 w 4198374"/>
                <a:gd name="connsiteY68" fmla="*/ 2130220 h 8346397"/>
                <a:gd name="connsiteX69" fmla="*/ 2137021 w 4198374"/>
                <a:gd name="connsiteY69" fmla="*/ 1992107 h 8346397"/>
                <a:gd name="connsiteX70" fmla="*/ 2165596 w 4198374"/>
                <a:gd name="connsiteY70" fmla="*/ 1944482 h 8346397"/>
                <a:gd name="connsiteX71" fmla="*/ 2203696 w 4198374"/>
                <a:gd name="connsiteY71" fmla="*/ 1937338 h 8346397"/>
                <a:gd name="connsiteX72" fmla="*/ 2198933 w 4198374"/>
                <a:gd name="connsiteY72" fmla="*/ 1906382 h 8346397"/>
                <a:gd name="connsiteX73" fmla="*/ 2406102 w 4198374"/>
                <a:gd name="connsiteY73" fmla="*/ 1782557 h 8346397"/>
                <a:gd name="connsiteX74" fmla="*/ 2494208 w 4198374"/>
                <a:gd name="connsiteY74" fmla="*/ 1715882 h 8346397"/>
                <a:gd name="connsiteX75" fmla="*/ 2513258 w 4198374"/>
                <a:gd name="connsiteY75" fmla="*/ 1630157 h 8346397"/>
                <a:gd name="connsiteX76" fmla="*/ 2522784 w 4198374"/>
                <a:gd name="connsiteY76" fmla="*/ 1584913 h 8346397"/>
                <a:gd name="connsiteX77" fmla="*/ 2577552 w 4198374"/>
                <a:gd name="connsiteY77" fmla="*/ 1527763 h 8346397"/>
                <a:gd name="connsiteX78" fmla="*/ 2606127 w 4198374"/>
                <a:gd name="connsiteY78" fmla="*/ 1499188 h 8346397"/>
                <a:gd name="connsiteX79" fmla="*/ 2634702 w 4198374"/>
                <a:gd name="connsiteY79" fmla="*/ 1492045 h 8346397"/>
                <a:gd name="connsiteX80" fmla="*/ 2672802 w 4198374"/>
                <a:gd name="connsiteY80" fmla="*/ 1368220 h 8346397"/>
                <a:gd name="connsiteX81" fmla="*/ 2806153 w 4198374"/>
                <a:gd name="connsiteY81" fmla="*/ 1334883 h 8346397"/>
                <a:gd name="connsiteX82" fmla="*/ 2944265 w 4198374"/>
                <a:gd name="connsiteY82" fmla="*/ 1325357 h 8346397"/>
                <a:gd name="connsiteX83" fmla="*/ 2968077 w 4198374"/>
                <a:gd name="connsiteY83" fmla="*/ 1206295 h 8346397"/>
                <a:gd name="connsiteX84" fmla="*/ 3049040 w 4198374"/>
                <a:gd name="connsiteY84" fmla="*/ 1169783 h 8346397"/>
                <a:gd name="connsiteX85" fmla="*/ 3153814 w 4198374"/>
                <a:gd name="connsiteY85" fmla="*/ 1125332 h 8346397"/>
                <a:gd name="connsiteX86" fmla="*/ 3225252 w 4198374"/>
                <a:gd name="connsiteY86" fmla="*/ 1049132 h 8346397"/>
                <a:gd name="connsiteX87" fmla="*/ 3310977 w 4198374"/>
                <a:gd name="connsiteY87" fmla="*/ 996745 h 8346397"/>
                <a:gd name="connsiteX88" fmla="*/ 3056977 w 4198374"/>
                <a:gd name="connsiteY88" fmla="*/ 982457 h 8346397"/>
                <a:gd name="connsiteX89" fmla="*/ 2958552 w 4198374"/>
                <a:gd name="connsiteY89" fmla="*/ 976107 h 8346397"/>
                <a:gd name="connsiteX90" fmla="*/ 2926802 w 4198374"/>
                <a:gd name="connsiteY90" fmla="*/ 906257 h 8346397"/>
                <a:gd name="connsiteX91" fmla="*/ 2866477 w 4198374"/>
                <a:gd name="connsiteY91" fmla="*/ 893559 h 8346397"/>
                <a:gd name="connsiteX92" fmla="*/ 2799802 w 4198374"/>
                <a:gd name="connsiteY92" fmla="*/ 874507 h 8346397"/>
                <a:gd name="connsiteX93" fmla="*/ 2761702 w 4198374"/>
                <a:gd name="connsiteY93" fmla="*/ 807832 h 8346397"/>
                <a:gd name="connsiteX94" fmla="*/ 2609302 w 4198374"/>
                <a:gd name="connsiteY94" fmla="*/ 760207 h 8346397"/>
                <a:gd name="connsiteX95" fmla="*/ 2580727 w 4198374"/>
                <a:gd name="connsiteY95" fmla="*/ 604632 h 8346397"/>
                <a:gd name="connsiteX96" fmla="*/ 2526752 w 4198374"/>
                <a:gd name="connsiteY96" fmla="*/ 531609 h 8346397"/>
                <a:gd name="connsiteX97" fmla="*/ 2596602 w 4198374"/>
                <a:gd name="connsiteY97" fmla="*/ 407782 h 8346397"/>
                <a:gd name="connsiteX98" fmla="*/ 2629939 w 4198374"/>
                <a:gd name="connsiteY98" fmla="*/ 310947 h 8346397"/>
                <a:gd name="connsiteX99" fmla="*/ 2517227 w 4198374"/>
                <a:gd name="connsiteY99" fmla="*/ 239507 h 8346397"/>
                <a:gd name="connsiteX100" fmla="*/ 2402927 w 4198374"/>
                <a:gd name="connsiteY100" fmla="*/ 271257 h 8346397"/>
                <a:gd name="connsiteX101" fmla="*/ 2275927 w 4198374"/>
                <a:gd name="connsiteY101" fmla="*/ 198232 h 8346397"/>
                <a:gd name="connsiteX102" fmla="*/ 2133052 w 4198374"/>
                <a:gd name="connsiteY102" fmla="*/ 233157 h 8346397"/>
                <a:gd name="connsiteX103" fmla="*/ 1913977 w 4198374"/>
                <a:gd name="connsiteY103" fmla="*/ 36309 h 8346397"/>
                <a:gd name="connsiteX104" fmla="*/ 1777452 w 4198374"/>
                <a:gd name="connsiteY104" fmla="*/ 13289 h 8346397"/>
                <a:gd name="connsiteX105" fmla="*/ 1703633 w 4198374"/>
                <a:gd name="connsiteY105" fmla="*/ 41864 h 8346397"/>
                <a:gd name="connsiteX106" fmla="*/ 1615527 w 4198374"/>
                <a:gd name="connsiteY106" fmla="*/ 75203 h 8346397"/>
                <a:gd name="connsiteX107" fmla="*/ 1515515 w 4198374"/>
                <a:gd name="connsiteY107" fmla="*/ 129971 h 8346397"/>
                <a:gd name="connsiteX108" fmla="*/ 1525040 w 4198374"/>
                <a:gd name="connsiteY108" fmla="*/ 194264 h 8346397"/>
                <a:gd name="connsiteX109" fmla="*/ 1505990 w 4198374"/>
                <a:gd name="connsiteY109" fmla="*/ 251415 h 8346397"/>
                <a:gd name="connsiteX110" fmla="*/ 1413121 w 4198374"/>
                <a:gd name="connsiteY110" fmla="*/ 270464 h 8346397"/>
                <a:gd name="connsiteX111" fmla="*/ 1339302 w 4198374"/>
                <a:gd name="connsiteY111" fmla="*/ 306184 h 8346397"/>
                <a:gd name="connsiteX112" fmla="*/ 1260721 w 4198374"/>
                <a:gd name="connsiteY112" fmla="*/ 346665 h 8346397"/>
                <a:gd name="connsiteX113" fmla="*/ 1191665 w 4198374"/>
                <a:gd name="connsiteY113" fmla="*/ 272847 h 8346397"/>
                <a:gd name="connsiteX114" fmla="*/ 1082127 w 4198374"/>
                <a:gd name="connsiteY114" fmla="*/ 353809 h 8346397"/>
                <a:gd name="connsiteX115" fmla="*/ 1020215 w 4198374"/>
                <a:gd name="connsiteY115" fmla="*/ 420484 h 8346397"/>
                <a:gd name="connsiteX116" fmla="*/ 858290 w 4198374"/>
                <a:gd name="connsiteY116" fmla="*/ 301422 h 8346397"/>
                <a:gd name="connsiteX117" fmla="*/ 796377 w 4198374"/>
                <a:gd name="connsiteY117" fmla="*/ 406196 h 8346397"/>
                <a:gd name="connsiteX118" fmla="*/ 755896 w 4198374"/>
                <a:gd name="connsiteY118" fmla="*/ 341903 h 8346397"/>
                <a:gd name="connsiteX119" fmla="*/ 689221 w 4198374"/>
                <a:gd name="connsiteY119" fmla="*/ 270465 h 8346397"/>
                <a:gd name="connsiteX120" fmla="*/ 667790 w 4198374"/>
                <a:gd name="connsiteY120" fmla="*/ 313328 h 8346397"/>
                <a:gd name="connsiteX121" fmla="*/ 620165 w 4198374"/>
                <a:gd name="connsiteY121" fmla="*/ 382384 h 8346397"/>
                <a:gd name="connsiteX122" fmla="*/ 589208 w 4198374"/>
                <a:gd name="connsiteY122" fmla="*/ 396672 h 8346397"/>
                <a:gd name="connsiteX123" fmla="*/ 498721 w 4198374"/>
                <a:gd name="connsiteY123" fmla="*/ 482397 h 8346397"/>
                <a:gd name="connsiteX124" fmla="*/ 396327 w 4198374"/>
                <a:gd name="connsiteY124" fmla="*/ 380003 h 8346397"/>
                <a:gd name="connsiteX125" fmla="*/ 243927 w 4198374"/>
                <a:gd name="connsiteY125" fmla="*/ 294278 h 8346397"/>
                <a:gd name="connsiteX126" fmla="*/ 174871 w 4198374"/>
                <a:gd name="connsiteY126" fmla="*/ 327615 h 8346397"/>
                <a:gd name="connsiteX127" fmla="*/ 127246 w 4198374"/>
                <a:gd name="connsiteY127" fmla="*/ 410959 h 8346397"/>
                <a:gd name="connsiteX128" fmla="*/ 43902 w 4198374"/>
                <a:gd name="connsiteY128" fmla="*/ 472872 h 8346397"/>
                <a:gd name="connsiteX129" fmla="*/ 8183 w 4198374"/>
                <a:gd name="connsiteY129" fmla="*/ 484778 h 8346397"/>
                <a:gd name="connsiteX130" fmla="*/ 198683 w 4198374"/>
                <a:gd name="connsiteY130" fmla="*/ 689565 h 8346397"/>
                <a:gd name="connsiteX131" fmla="*/ 265359 w 4198374"/>
                <a:gd name="connsiteY131" fmla="*/ 706234 h 8346397"/>
                <a:gd name="connsiteX132" fmla="*/ 298697 w 4198374"/>
                <a:gd name="connsiteY132" fmla="*/ 730047 h 8346397"/>
                <a:gd name="connsiteX133" fmla="*/ 296315 w 4198374"/>
                <a:gd name="connsiteY133" fmla="*/ 901496 h 8346397"/>
                <a:gd name="connsiteX134" fmla="*/ 362990 w 4198374"/>
                <a:gd name="connsiteY134" fmla="*/ 906259 h 8346397"/>
                <a:gd name="connsiteX135" fmla="*/ 401090 w 4198374"/>
                <a:gd name="connsiteY135" fmla="*/ 856253 h 8346397"/>
                <a:gd name="connsiteX136" fmla="*/ 482052 w 4198374"/>
                <a:gd name="connsiteY136" fmla="*/ 894353 h 8346397"/>
                <a:gd name="connsiteX137" fmla="*/ 420140 w 4198374"/>
                <a:gd name="connsiteY137" fmla="*/ 1039609 h 8346397"/>
                <a:gd name="connsiteX138" fmla="*/ 434427 w 4198374"/>
                <a:gd name="connsiteY138" fmla="*/ 1087234 h 8346397"/>
                <a:gd name="connsiteX139" fmla="*/ 379658 w 4198374"/>
                <a:gd name="connsiteY139" fmla="*/ 1139622 h 8346397"/>
                <a:gd name="connsiteX140" fmla="*/ 415377 w 4198374"/>
                <a:gd name="connsiteY140" fmla="*/ 1168196 h 8346397"/>
                <a:gd name="connsiteX141" fmla="*/ 486815 w 4198374"/>
                <a:gd name="connsiteY141" fmla="*/ 1256303 h 8346397"/>
                <a:gd name="connsiteX142" fmla="*/ 527296 w 4198374"/>
                <a:gd name="connsiteY142" fmla="*/ 1344409 h 8346397"/>
                <a:gd name="connsiteX143" fmla="*/ 636833 w 4198374"/>
                <a:gd name="connsiteY143" fmla="*/ 1396797 h 8346397"/>
                <a:gd name="connsiteX144" fmla="*/ 746371 w 4198374"/>
                <a:gd name="connsiteY144" fmla="*/ 1420609 h 8346397"/>
                <a:gd name="connsiteX145" fmla="*/ 829715 w 4198374"/>
                <a:gd name="connsiteY145" fmla="*/ 1468234 h 8346397"/>
                <a:gd name="connsiteX146" fmla="*/ 913058 w 4198374"/>
                <a:gd name="connsiteY146" fmla="*/ 1442040 h 8346397"/>
                <a:gd name="connsiteX147" fmla="*/ 994021 w 4198374"/>
                <a:gd name="connsiteY147" fmla="*/ 1368222 h 8346397"/>
                <a:gd name="connsiteX148" fmla="*/ 1103558 w 4198374"/>
                <a:gd name="connsiteY148" fmla="*/ 1351553 h 8346397"/>
                <a:gd name="connsiteX149" fmla="*/ 1170233 w 4198374"/>
                <a:gd name="connsiteY149" fmla="*/ 1356315 h 8346397"/>
                <a:gd name="connsiteX150" fmla="*/ 1329777 w 4198374"/>
                <a:gd name="connsiteY150" fmla="*/ 1465853 h 8346397"/>
                <a:gd name="connsiteX151" fmla="*/ 1389308 w 4198374"/>
                <a:gd name="connsiteY151" fmla="*/ 1494428 h 8346397"/>
                <a:gd name="connsiteX152" fmla="*/ 1260721 w 4198374"/>
                <a:gd name="connsiteY152" fmla="*/ 1596822 h 8346397"/>
                <a:gd name="connsiteX153" fmla="*/ 1263102 w 4198374"/>
                <a:gd name="connsiteY153" fmla="*/ 1661115 h 8346397"/>
                <a:gd name="connsiteX154" fmla="*/ 1425027 w 4198374"/>
                <a:gd name="connsiteY154" fmla="*/ 1613490 h 8346397"/>
                <a:gd name="connsiteX155" fmla="*/ 1386927 w 4198374"/>
                <a:gd name="connsiteY155" fmla="*/ 1677784 h 8346397"/>
                <a:gd name="connsiteX156" fmla="*/ 1405977 w 4198374"/>
                <a:gd name="connsiteY156" fmla="*/ 1751603 h 8346397"/>
                <a:gd name="connsiteX157" fmla="*/ 1517896 w 4198374"/>
                <a:gd name="connsiteY157" fmla="*/ 1787322 h 8346397"/>
                <a:gd name="connsiteX158" fmla="*/ 1591715 w 4198374"/>
                <a:gd name="connsiteY158" fmla="*/ 1803990 h 8346397"/>
                <a:gd name="connsiteX159" fmla="*/ 1501227 w 4198374"/>
                <a:gd name="connsiteY159" fmla="*/ 1934959 h 8346397"/>
                <a:gd name="connsiteX160" fmla="*/ 1494083 w 4198374"/>
                <a:gd name="connsiteY160" fmla="*/ 1984965 h 8346397"/>
                <a:gd name="connsiteX161" fmla="*/ 1422646 w 4198374"/>
                <a:gd name="connsiteY161" fmla="*/ 2020684 h 8346397"/>
                <a:gd name="connsiteX162" fmla="*/ 1391690 w 4198374"/>
                <a:gd name="connsiteY162" fmla="*/ 2082597 h 8346397"/>
                <a:gd name="connsiteX163" fmla="*/ 1260721 w 4198374"/>
                <a:gd name="connsiteY163" fmla="*/ 2056403 h 8346397"/>
                <a:gd name="connsiteX164" fmla="*/ 1139277 w 4198374"/>
                <a:gd name="connsiteY164" fmla="*/ 2056402 h 8346397"/>
                <a:gd name="connsiteX165" fmla="*/ 1072602 w 4198374"/>
                <a:gd name="connsiteY165" fmla="*/ 2084978 h 8346397"/>
                <a:gd name="connsiteX166" fmla="*/ 1065458 w 4198374"/>
                <a:gd name="connsiteY166" fmla="*/ 2184990 h 8346397"/>
                <a:gd name="connsiteX167" fmla="*/ 977352 w 4198374"/>
                <a:gd name="connsiteY167" fmla="*/ 2273097 h 8346397"/>
                <a:gd name="connsiteX168" fmla="*/ 1120227 w 4198374"/>
                <a:gd name="connsiteY168" fmla="*/ 2335009 h 8346397"/>
                <a:gd name="connsiteX169" fmla="*/ 1170234 w 4198374"/>
                <a:gd name="connsiteY169" fmla="*/ 2370727 h 8346397"/>
                <a:gd name="connsiteX170" fmla="*/ 1222621 w 4198374"/>
                <a:gd name="connsiteY170" fmla="*/ 2387397 h 8346397"/>
                <a:gd name="connsiteX171" fmla="*/ 1272627 w 4198374"/>
                <a:gd name="connsiteY171" fmla="*/ 2437403 h 8346397"/>
                <a:gd name="connsiteX172" fmla="*/ 1329777 w 4198374"/>
                <a:gd name="connsiteY172" fmla="*/ 2458834 h 8346397"/>
                <a:gd name="connsiteX173" fmla="*/ 1422646 w 4198374"/>
                <a:gd name="connsiteY173" fmla="*/ 2535034 h 8346397"/>
                <a:gd name="connsiteX174" fmla="*/ 1508371 w 4198374"/>
                <a:gd name="connsiteY174" fmla="*/ 2568373 h 8346397"/>
                <a:gd name="connsiteX175" fmla="*/ 1641721 w 4198374"/>
                <a:gd name="connsiteY175" fmla="*/ 2716009 h 8346397"/>
                <a:gd name="connsiteX176" fmla="*/ 1725065 w 4198374"/>
                <a:gd name="connsiteY176" fmla="*/ 2870790 h 8346397"/>
                <a:gd name="connsiteX177" fmla="*/ 1850477 w 4198374"/>
                <a:gd name="connsiteY177" fmla="*/ 2931907 h 8346397"/>
                <a:gd name="connsiteX178" fmla="*/ 1896514 w 4198374"/>
                <a:gd name="connsiteY178" fmla="*/ 2977947 h 8346397"/>
                <a:gd name="connsiteX179" fmla="*/ 1927471 w 4198374"/>
                <a:gd name="connsiteY179" fmla="*/ 3082722 h 8346397"/>
                <a:gd name="connsiteX180" fmla="*/ 1989383 w 4198374"/>
                <a:gd name="connsiteY180" fmla="*/ 3185115 h 8346397"/>
                <a:gd name="connsiteX181" fmla="*/ 2051296 w 4198374"/>
                <a:gd name="connsiteY181" fmla="*/ 3223215 h 8346397"/>
                <a:gd name="connsiteX182" fmla="*/ 2182265 w 4198374"/>
                <a:gd name="connsiteY182" fmla="*/ 3370853 h 8346397"/>
                <a:gd name="connsiteX183" fmla="*/ 2325139 w 4198374"/>
                <a:gd name="connsiteY183" fmla="*/ 3447053 h 8346397"/>
                <a:gd name="connsiteX184" fmla="*/ 2384671 w 4198374"/>
                <a:gd name="connsiteY184" fmla="*/ 3532778 h 8346397"/>
                <a:gd name="connsiteX185" fmla="*/ 2432296 w 4198374"/>
                <a:gd name="connsiteY185" fmla="*/ 3599453 h 8346397"/>
                <a:gd name="connsiteX186" fmla="*/ 2479921 w 4198374"/>
                <a:gd name="connsiteY186" fmla="*/ 3589929 h 8346397"/>
                <a:gd name="connsiteX187" fmla="*/ 2484683 w 4198374"/>
                <a:gd name="connsiteY187" fmla="*/ 3742328 h 8346397"/>
                <a:gd name="connsiteX188" fmla="*/ 2537071 w 4198374"/>
                <a:gd name="connsiteY188" fmla="*/ 3835197 h 8346397"/>
                <a:gd name="connsiteX189" fmla="*/ 2529927 w 4198374"/>
                <a:gd name="connsiteY189" fmla="*/ 3873297 h 8346397"/>
                <a:gd name="connsiteX190" fmla="*/ 2598983 w 4198374"/>
                <a:gd name="connsiteY190" fmla="*/ 3909015 h 8346397"/>
                <a:gd name="connsiteX191" fmla="*/ 2656133 w 4198374"/>
                <a:gd name="connsiteY191" fmla="*/ 3854247 h 8346397"/>
                <a:gd name="connsiteX192" fmla="*/ 2689471 w 4198374"/>
                <a:gd name="connsiteY192" fmla="*/ 3937590 h 8346397"/>
                <a:gd name="connsiteX193" fmla="*/ 2734715 w 4198374"/>
                <a:gd name="connsiteY193" fmla="*/ 3982834 h 8346397"/>
                <a:gd name="connsiteX194" fmla="*/ 2808533 w 4198374"/>
                <a:gd name="connsiteY194" fmla="*/ 4006647 h 8346397"/>
                <a:gd name="connsiteX195" fmla="*/ 2860921 w 4198374"/>
                <a:gd name="connsiteY195" fmla="*/ 4075703 h 8346397"/>
                <a:gd name="connsiteX196" fmla="*/ 2946646 w 4198374"/>
                <a:gd name="connsiteY196" fmla="*/ 4130472 h 8346397"/>
                <a:gd name="connsiteX197" fmla="*/ 2999033 w 4198374"/>
                <a:gd name="connsiteY197" fmla="*/ 4163809 h 8346397"/>
                <a:gd name="connsiteX198" fmla="*/ 2870446 w 4198374"/>
                <a:gd name="connsiteY198" fmla="*/ 4256678 h 8346397"/>
                <a:gd name="connsiteX199" fmla="*/ 2868064 w 4198374"/>
                <a:gd name="connsiteY199" fmla="*/ 4311446 h 8346397"/>
                <a:gd name="connsiteX200" fmla="*/ 2970458 w 4198374"/>
                <a:gd name="connsiteY200" fmla="*/ 4428128 h 8346397"/>
                <a:gd name="connsiteX201" fmla="*/ 3065708 w 4198374"/>
                <a:gd name="connsiteY201" fmla="*/ 4490040 h 8346397"/>
                <a:gd name="connsiteX202" fmla="*/ 3096665 w 4198374"/>
                <a:gd name="connsiteY202" fmla="*/ 4528140 h 8346397"/>
                <a:gd name="connsiteX203" fmla="*/ 3082377 w 4198374"/>
                <a:gd name="connsiteY203" fmla="*/ 4609103 h 8346397"/>
                <a:gd name="connsiteX204" fmla="*/ 3077615 w 4198374"/>
                <a:gd name="connsiteY204" fmla="*/ 4692447 h 8346397"/>
                <a:gd name="connsiteX205" fmla="*/ 3034752 w 4198374"/>
                <a:gd name="connsiteY205" fmla="*/ 4701972 h 8346397"/>
                <a:gd name="connsiteX206" fmla="*/ 3008558 w 4198374"/>
                <a:gd name="connsiteY206" fmla="*/ 4718640 h 8346397"/>
                <a:gd name="connsiteX207" fmla="*/ 3053802 w 4198374"/>
                <a:gd name="connsiteY207" fmla="*/ 4795632 h 8346397"/>
                <a:gd name="connsiteX208" fmla="*/ 3037133 w 4198374"/>
                <a:gd name="connsiteY208" fmla="*/ 4868659 h 8346397"/>
                <a:gd name="connsiteX209" fmla="*/ 3020465 w 4198374"/>
                <a:gd name="connsiteY209" fmla="*/ 5004390 h 8346397"/>
                <a:gd name="connsiteX210" fmla="*/ 2982365 w 4198374"/>
                <a:gd name="connsiteY210" fmla="*/ 5044872 h 8346397"/>
                <a:gd name="connsiteX211" fmla="*/ 2965696 w 4198374"/>
                <a:gd name="connsiteY211" fmla="*/ 5166315 h 8346397"/>
                <a:gd name="connsiteX212" fmla="*/ 2937121 w 4198374"/>
                <a:gd name="connsiteY212" fmla="*/ 5285378 h 8346397"/>
                <a:gd name="connsiteX213" fmla="*/ 2989508 w 4198374"/>
                <a:gd name="connsiteY213" fmla="*/ 5302047 h 8346397"/>
                <a:gd name="connsiteX214" fmla="*/ 2987127 w 4198374"/>
                <a:gd name="connsiteY214" fmla="*/ 5347290 h 8346397"/>
                <a:gd name="connsiteX215" fmla="*/ 2984746 w 4198374"/>
                <a:gd name="connsiteY215" fmla="*/ 5402059 h 8346397"/>
                <a:gd name="connsiteX216" fmla="*/ 3041896 w 4198374"/>
                <a:gd name="connsiteY216" fmla="*/ 5471115 h 8346397"/>
                <a:gd name="connsiteX217" fmla="*/ 3089521 w 4198374"/>
                <a:gd name="connsiteY217" fmla="*/ 5597322 h 8346397"/>
                <a:gd name="connsiteX218" fmla="*/ 2996652 w 4198374"/>
                <a:gd name="connsiteY218" fmla="*/ 5887834 h 8346397"/>
                <a:gd name="connsiteX219" fmla="*/ 3018083 w 4198374"/>
                <a:gd name="connsiteY219" fmla="*/ 5942603 h 8346397"/>
                <a:gd name="connsiteX220" fmla="*/ 3044277 w 4198374"/>
                <a:gd name="connsiteY220" fmla="*/ 5994990 h 8346397"/>
                <a:gd name="connsiteX221" fmla="*/ 3049040 w 4198374"/>
                <a:gd name="connsiteY221" fmla="*/ 6099765 h 8346397"/>
                <a:gd name="connsiteX222" fmla="*/ 3028402 w 4198374"/>
                <a:gd name="connsiteY222" fmla="*/ 6195807 h 8346397"/>
                <a:gd name="connsiteX223" fmla="*/ 2956170 w 4198374"/>
                <a:gd name="connsiteY223" fmla="*/ 6259310 h 8346397"/>
                <a:gd name="connsiteX224" fmla="*/ 2920452 w 4198374"/>
                <a:gd name="connsiteY224" fmla="*/ 6240259 h 8346397"/>
                <a:gd name="connsiteX225" fmla="*/ 2849015 w 4198374"/>
                <a:gd name="connsiteY225" fmla="*/ 6252165 h 8346397"/>
                <a:gd name="connsiteX226" fmla="*/ 2713283 w 4198374"/>
                <a:gd name="connsiteY226" fmla="*/ 6364084 h 8346397"/>
                <a:gd name="connsiteX227" fmla="*/ 2606127 w 4198374"/>
                <a:gd name="connsiteY227" fmla="*/ 6349797 h 8346397"/>
                <a:gd name="connsiteX228" fmla="*/ 2575171 w 4198374"/>
                <a:gd name="connsiteY228" fmla="*/ 6378372 h 8346397"/>
                <a:gd name="connsiteX229" fmla="*/ 2508495 w 4198374"/>
                <a:gd name="connsiteY229" fmla="*/ 6423614 h 8346397"/>
                <a:gd name="connsiteX230" fmla="*/ 2391815 w 4198374"/>
                <a:gd name="connsiteY230" fmla="*/ 6411709 h 8346397"/>
                <a:gd name="connsiteX231" fmla="*/ 2368002 w 4198374"/>
                <a:gd name="connsiteY231" fmla="*/ 6528390 h 8346397"/>
                <a:gd name="connsiteX232" fmla="*/ 2363240 w 4198374"/>
                <a:gd name="connsiteY232" fmla="*/ 6564109 h 8346397"/>
                <a:gd name="connsiteX233" fmla="*/ 2339428 w 4198374"/>
                <a:gd name="connsiteY233" fmla="*/ 6583159 h 8346397"/>
                <a:gd name="connsiteX234" fmla="*/ 2141783 w 4198374"/>
                <a:gd name="connsiteY234" fmla="*/ 6535534 h 8346397"/>
                <a:gd name="connsiteX235" fmla="*/ 2103683 w 4198374"/>
                <a:gd name="connsiteY235" fmla="*/ 6587922 h 8346397"/>
                <a:gd name="connsiteX236" fmla="*/ 2072727 w 4198374"/>
                <a:gd name="connsiteY236" fmla="*/ 6683172 h 8346397"/>
                <a:gd name="connsiteX237" fmla="*/ 2039389 w 4198374"/>
                <a:gd name="connsiteY237" fmla="*/ 6747465 h 8346397"/>
                <a:gd name="connsiteX238" fmla="*/ 2051296 w 4198374"/>
                <a:gd name="connsiteY238" fmla="*/ 6809378 h 8346397"/>
                <a:gd name="connsiteX239" fmla="*/ 2184646 w 4198374"/>
                <a:gd name="connsiteY239" fmla="*/ 6921297 h 8346397"/>
                <a:gd name="connsiteX240" fmla="*/ 2253702 w 4198374"/>
                <a:gd name="connsiteY240" fmla="*/ 6954634 h 8346397"/>
                <a:gd name="connsiteX241" fmla="*/ 2237033 w 4198374"/>
                <a:gd name="connsiteY241" fmla="*/ 6978447 h 8346397"/>
                <a:gd name="connsiteX242" fmla="*/ 2201315 w 4198374"/>
                <a:gd name="connsiteY242" fmla="*/ 6997497 h 8346397"/>
                <a:gd name="connsiteX243" fmla="*/ 2234652 w 4198374"/>
                <a:gd name="connsiteY243" fmla="*/ 7073697 h 8346397"/>
                <a:gd name="connsiteX244" fmla="*/ 2203696 w 4198374"/>
                <a:gd name="connsiteY244" fmla="*/ 7095128 h 8346397"/>
                <a:gd name="connsiteX245" fmla="*/ 2098921 w 4198374"/>
                <a:gd name="connsiteY245" fmla="*/ 7033215 h 8346397"/>
                <a:gd name="connsiteX246" fmla="*/ 2056058 w 4198374"/>
                <a:gd name="connsiteY246" fmla="*/ 7059409 h 8346397"/>
                <a:gd name="connsiteX247" fmla="*/ 1996527 w 4198374"/>
                <a:gd name="connsiteY247" fmla="*/ 6957015 h 8346397"/>
                <a:gd name="connsiteX248" fmla="*/ 1879846 w 4198374"/>
                <a:gd name="connsiteY248" fmla="*/ 6983209 h 8346397"/>
                <a:gd name="connsiteX249" fmla="*/ 1815552 w 4198374"/>
                <a:gd name="connsiteY249" fmla="*/ 6987972 h 8346397"/>
                <a:gd name="connsiteX250" fmla="*/ 1765546 w 4198374"/>
                <a:gd name="connsiteY250" fmla="*/ 6983210 h 8346397"/>
                <a:gd name="connsiteX251" fmla="*/ 1708396 w 4198374"/>
                <a:gd name="connsiteY251" fmla="*/ 7028453 h 8346397"/>
                <a:gd name="connsiteX252" fmla="*/ 1529802 w 4198374"/>
                <a:gd name="connsiteY252" fmla="*/ 6987972 h 8346397"/>
                <a:gd name="connsiteX253" fmla="*/ 1553614 w 4198374"/>
                <a:gd name="connsiteY253" fmla="*/ 7114178 h 8346397"/>
                <a:gd name="connsiteX254" fmla="*/ 1477415 w 4198374"/>
                <a:gd name="connsiteY254" fmla="*/ 7159422 h 8346397"/>
                <a:gd name="connsiteX255" fmla="*/ 1415502 w 4198374"/>
                <a:gd name="connsiteY255" fmla="*/ 7226096 h 8346397"/>
                <a:gd name="connsiteX256" fmla="*/ 1265483 w 4198374"/>
                <a:gd name="connsiteY256" fmla="*/ 7218953 h 8346397"/>
                <a:gd name="connsiteX257" fmla="*/ 1213096 w 4198374"/>
                <a:gd name="connsiteY25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106315 w 4196446"/>
                <a:gd name="connsiteY4" fmla="*/ 6211682 h 8346397"/>
                <a:gd name="connsiteX5" fmla="*/ 4063453 w 4196446"/>
                <a:gd name="connsiteY5" fmla="*/ 6090238 h 8346397"/>
                <a:gd name="connsiteX6" fmla="*/ 4070597 w 4196446"/>
                <a:gd name="connsiteY6" fmla="*/ 6018801 h 8346397"/>
                <a:gd name="connsiteX7" fmla="*/ 4132509 w 4196446"/>
                <a:gd name="connsiteY7" fmla="*/ 5975938 h 8346397"/>
                <a:gd name="connsiteX8" fmla="*/ 4094409 w 4196446"/>
                <a:gd name="connsiteY8" fmla="*/ 6075951 h 8346397"/>
                <a:gd name="connsiteX9" fmla="*/ 4139653 w 4196446"/>
                <a:gd name="connsiteY9" fmla="*/ 6102145 h 8346397"/>
                <a:gd name="connsiteX10" fmla="*/ 4192041 w 4196446"/>
                <a:gd name="connsiteY10" fmla="*/ 6080713 h 8346397"/>
                <a:gd name="connsiteX11" fmla="*/ 4149178 w 4196446"/>
                <a:gd name="connsiteY11" fmla="*/ 5947363 h 8346397"/>
                <a:gd name="connsiteX12" fmla="*/ 4194421 w 4196446"/>
                <a:gd name="connsiteY12" fmla="*/ 5909263 h 8346397"/>
                <a:gd name="connsiteX13" fmla="*/ 4113459 w 4196446"/>
                <a:gd name="connsiteY13" fmla="*/ 5783057 h 8346397"/>
                <a:gd name="connsiteX14" fmla="*/ 4108696 w 4196446"/>
                <a:gd name="connsiteY14" fmla="*/ 5678282 h 8346397"/>
                <a:gd name="connsiteX15" fmla="*/ 4070597 w 4196446"/>
                <a:gd name="connsiteY15" fmla="*/ 5587795 h 8346397"/>
                <a:gd name="connsiteX16" fmla="*/ 4111077 w 4196446"/>
                <a:gd name="connsiteY16" fmla="*/ 5583032 h 8346397"/>
                <a:gd name="connsiteX17" fmla="*/ 4061071 w 4196446"/>
                <a:gd name="connsiteY17" fmla="*/ 5478257 h 8346397"/>
                <a:gd name="connsiteX18" fmla="*/ 4061071 w 4196446"/>
                <a:gd name="connsiteY18" fmla="*/ 5383007 h 8346397"/>
                <a:gd name="connsiteX19" fmla="*/ 4103934 w 4196446"/>
                <a:gd name="connsiteY19" fmla="*/ 5387770 h 8346397"/>
                <a:gd name="connsiteX20" fmla="*/ 4106315 w 4196446"/>
                <a:gd name="connsiteY20" fmla="*/ 5347288 h 8346397"/>
                <a:gd name="connsiteX21" fmla="*/ 4065833 w 4196446"/>
                <a:gd name="connsiteY21" fmla="*/ 5292520 h 8346397"/>
                <a:gd name="connsiteX22" fmla="*/ 4058690 w 4196446"/>
                <a:gd name="connsiteY22" fmla="*/ 5173457 h 8346397"/>
                <a:gd name="connsiteX23" fmla="*/ 3990428 w 4196446"/>
                <a:gd name="connsiteY23" fmla="*/ 5034550 h 8346397"/>
                <a:gd name="connsiteX24" fmla="*/ 3922959 w 4196446"/>
                <a:gd name="connsiteY24" fmla="*/ 4816270 h 8346397"/>
                <a:gd name="connsiteX25" fmla="*/ 3887241 w 4196446"/>
                <a:gd name="connsiteY25" fmla="*/ 4682920 h 8346397"/>
                <a:gd name="connsiteX26" fmla="*/ 3851522 w 4196446"/>
                <a:gd name="connsiteY26" fmla="*/ 4642438 h 8346397"/>
                <a:gd name="connsiteX27" fmla="*/ 3887241 w 4196446"/>
                <a:gd name="connsiteY27" fmla="*/ 4578145 h 8346397"/>
                <a:gd name="connsiteX28" fmla="*/ 3839615 w 4196446"/>
                <a:gd name="connsiteY28" fmla="*/ 4499563 h 8346397"/>
                <a:gd name="connsiteX29" fmla="*/ 3780084 w 4196446"/>
                <a:gd name="connsiteY29" fmla="*/ 4492420 h 8346397"/>
                <a:gd name="connsiteX30" fmla="*/ 3732459 w 4196446"/>
                <a:gd name="connsiteY30" fmla="*/ 4449557 h 8346397"/>
                <a:gd name="connsiteX31" fmla="*/ 3687216 w 4196446"/>
                <a:gd name="connsiteY31" fmla="*/ 4466226 h 8346397"/>
                <a:gd name="connsiteX32" fmla="*/ 3668166 w 4196446"/>
                <a:gd name="connsiteY32" fmla="*/ 4368595 h 8346397"/>
                <a:gd name="connsiteX33" fmla="*/ 3501478 w 4196446"/>
                <a:gd name="connsiteY33" fmla="*/ 4166188 h 8346397"/>
                <a:gd name="connsiteX34" fmla="*/ 3496716 w 4196446"/>
                <a:gd name="connsiteY34" fmla="*/ 4139995 h 8346397"/>
                <a:gd name="connsiteX35" fmla="*/ 3494334 w 4196446"/>
                <a:gd name="connsiteY35" fmla="*/ 4113801 h 8346397"/>
                <a:gd name="connsiteX36" fmla="*/ 3544341 w 4196446"/>
                <a:gd name="connsiteY36" fmla="*/ 4101895 h 8346397"/>
                <a:gd name="connsiteX37" fmla="*/ 3553866 w 4196446"/>
                <a:gd name="connsiteY37" fmla="*/ 4075701 h 8346397"/>
                <a:gd name="connsiteX38" fmla="*/ 3515766 w 4196446"/>
                <a:gd name="connsiteY38" fmla="*/ 4056651 h 8346397"/>
                <a:gd name="connsiteX39" fmla="*/ 3465759 w 4196446"/>
                <a:gd name="connsiteY39" fmla="*/ 4049507 h 8346397"/>
                <a:gd name="connsiteX40" fmla="*/ 3432422 w 4196446"/>
                <a:gd name="connsiteY40" fmla="*/ 4109038 h 8346397"/>
                <a:gd name="connsiteX41" fmla="*/ 3413372 w 4196446"/>
                <a:gd name="connsiteY41" fmla="*/ 4082845 h 8346397"/>
                <a:gd name="connsiteX42" fmla="*/ 3415752 w 4196446"/>
                <a:gd name="connsiteY42" fmla="*/ 4042363 h 8346397"/>
                <a:gd name="connsiteX43" fmla="*/ 3349078 w 4196446"/>
                <a:gd name="connsiteY43" fmla="*/ 4018551 h 8346397"/>
                <a:gd name="connsiteX44" fmla="*/ 3382416 w 4196446"/>
                <a:gd name="connsiteY44" fmla="*/ 3985213 h 8346397"/>
                <a:gd name="connsiteX45" fmla="*/ 3346697 w 4196446"/>
                <a:gd name="connsiteY45" fmla="*/ 3961401 h 8346397"/>
                <a:gd name="connsiteX46" fmla="*/ 3291928 w 4196446"/>
                <a:gd name="connsiteY46" fmla="*/ 3959020 h 8346397"/>
                <a:gd name="connsiteX47" fmla="*/ 3263352 w 4196446"/>
                <a:gd name="connsiteY47" fmla="*/ 3978070 h 8346397"/>
                <a:gd name="connsiteX48" fmla="*/ 3215727 w 4196446"/>
                <a:gd name="connsiteY48" fmla="*/ 3963782 h 8346397"/>
                <a:gd name="connsiteX49" fmla="*/ 3227633 w 4196446"/>
                <a:gd name="connsiteY49" fmla="*/ 3937588 h 8346397"/>
                <a:gd name="connsiteX50" fmla="*/ 3275259 w 4196446"/>
                <a:gd name="connsiteY50" fmla="*/ 3913776 h 8346397"/>
                <a:gd name="connsiteX51" fmla="*/ 3127621 w 4196446"/>
                <a:gd name="connsiteY51" fmla="*/ 3851863 h 8346397"/>
                <a:gd name="connsiteX52" fmla="*/ 2996652 w 4196446"/>
                <a:gd name="connsiteY52" fmla="*/ 3739945 h 8346397"/>
                <a:gd name="connsiteX53" fmla="*/ 2591839 w 4196446"/>
                <a:gd name="connsiteY53" fmla="*/ 3354183 h 8346397"/>
                <a:gd name="connsiteX54" fmla="*/ 2468015 w 4196446"/>
                <a:gd name="connsiteY54" fmla="*/ 3049382 h 8346397"/>
                <a:gd name="connsiteX55" fmla="*/ 2432296 w 4196446"/>
                <a:gd name="connsiteY55" fmla="*/ 2961276 h 8346397"/>
                <a:gd name="connsiteX56" fmla="*/ 2387052 w 4196446"/>
                <a:gd name="connsiteY56" fmla="*/ 2954132 h 8346397"/>
                <a:gd name="connsiteX57" fmla="*/ 2365621 w 4196446"/>
                <a:gd name="connsiteY57" fmla="*/ 2958895 h 8346397"/>
                <a:gd name="connsiteX58" fmla="*/ 2315615 w 4196446"/>
                <a:gd name="connsiteY58" fmla="*/ 2896982 h 8346397"/>
                <a:gd name="connsiteX59" fmla="*/ 2234652 w 4196446"/>
                <a:gd name="connsiteY59" fmla="*/ 2880313 h 8346397"/>
                <a:gd name="connsiteX60" fmla="*/ 2182265 w 4196446"/>
                <a:gd name="connsiteY60" fmla="*/ 2811257 h 8346397"/>
                <a:gd name="connsiteX61" fmla="*/ 2115590 w 4196446"/>
                <a:gd name="connsiteY61" fmla="*/ 2727913 h 8346397"/>
                <a:gd name="connsiteX62" fmla="*/ 2091777 w 4196446"/>
                <a:gd name="connsiteY62" fmla="*/ 2670763 h 8346397"/>
                <a:gd name="connsiteX63" fmla="*/ 2006845 w 4196446"/>
                <a:gd name="connsiteY63" fmla="*/ 2527095 h 8346397"/>
                <a:gd name="connsiteX64" fmla="*/ 1953665 w 4196446"/>
                <a:gd name="connsiteY64" fmla="*/ 2451688 h 8346397"/>
                <a:gd name="connsiteX65" fmla="*/ 2006052 w 4196446"/>
                <a:gd name="connsiteY65" fmla="*/ 2337388 h 8346397"/>
                <a:gd name="connsiteX66" fmla="*/ 2072727 w 4196446"/>
                <a:gd name="connsiteY66" fmla="*/ 2256426 h 8346397"/>
                <a:gd name="connsiteX67" fmla="*/ 2056058 w 4196446"/>
                <a:gd name="connsiteY67" fmla="*/ 2223088 h 8346397"/>
                <a:gd name="connsiteX68" fmla="*/ 2067965 w 4196446"/>
                <a:gd name="connsiteY68" fmla="*/ 2130220 h 8346397"/>
                <a:gd name="connsiteX69" fmla="*/ 2137021 w 4196446"/>
                <a:gd name="connsiteY69" fmla="*/ 1992107 h 8346397"/>
                <a:gd name="connsiteX70" fmla="*/ 2165596 w 4196446"/>
                <a:gd name="connsiteY70" fmla="*/ 1944482 h 8346397"/>
                <a:gd name="connsiteX71" fmla="*/ 2203696 w 4196446"/>
                <a:gd name="connsiteY71" fmla="*/ 1937338 h 8346397"/>
                <a:gd name="connsiteX72" fmla="*/ 2198933 w 4196446"/>
                <a:gd name="connsiteY72" fmla="*/ 1906382 h 8346397"/>
                <a:gd name="connsiteX73" fmla="*/ 2406102 w 4196446"/>
                <a:gd name="connsiteY73" fmla="*/ 1782557 h 8346397"/>
                <a:gd name="connsiteX74" fmla="*/ 2494208 w 4196446"/>
                <a:gd name="connsiteY74" fmla="*/ 1715882 h 8346397"/>
                <a:gd name="connsiteX75" fmla="*/ 2513258 w 4196446"/>
                <a:gd name="connsiteY75" fmla="*/ 1630157 h 8346397"/>
                <a:gd name="connsiteX76" fmla="*/ 2522784 w 4196446"/>
                <a:gd name="connsiteY76" fmla="*/ 1584913 h 8346397"/>
                <a:gd name="connsiteX77" fmla="*/ 2577552 w 4196446"/>
                <a:gd name="connsiteY77" fmla="*/ 1527763 h 8346397"/>
                <a:gd name="connsiteX78" fmla="*/ 2606127 w 4196446"/>
                <a:gd name="connsiteY78" fmla="*/ 1499188 h 8346397"/>
                <a:gd name="connsiteX79" fmla="*/ 2634702 w 4196446"/>
                <a:gd name="connsiteY79" fmla="*/ 1492045 h 8346397"/>
                <a:gd name="connsiteX80" fmla="*/ 2672802 w 4196446"/>
                <a:gd name="connsiteY80" fmla="*/ 1368220 h 8346397"/>
                <a:gd name="connsiteX81" fmla="*/ 2806153 w 4196446"/>
                <a:gd name="connsiteY81" fmla="*/ 1334883 h 8346397"/>
                <a:gd name="connsiteX82" fmla="*/ 2944265 w 4196446"/>
                <a:gd name="connsiteY82" fmla="*/ 1325357 h 8346397"/>
                <a:gd name="connsiteX83" fmla="*/ 2968077 w 4196446"/>
                <a:gd name="connsiteY83" fmla="*/ 1206295 h 8346397"/>
                <a:gd name="connsiteX84" fmla="*/ 3049040 w 4196446"/>
                <a:gd name="connsiteY84" fmla="*/ 1169783 h 8346397"/>
                <a:gd name="connsiteX85" fmla="*/ 3153814 w 4196446"/>
                <a:gd name="connsiteY85" fmla="*/ 1125332 h 8346397"/>
                <a:gd name="connsiteX86" fmla="*/ 3225252 w 4196446"/>
                <a:gd name="connsiteY86" fmla="*/ 1049132 h 8346397"/>
                <a:gd name="connsiteX87" fmla="*/ 3310977 w 4196446"/>
                <a:gd name="connsiteY87" fmla="*/ 996745 h 8346397"/>
                <a:gd name="connsiteX88" fmla="*/ 3056977 w 4196446"/>
                <a:gd name="connsiteY88" fmla="*/ 982457 h 8346397"/>
                <a:gd name="connsiteX89" fmla="*/ 2958552 w 4196446"/>
                <a:gd name="connsiteY89" fmla="*/ 976107 h 8346397"/>
                <a:gd name="connsiteX90" fmla="*/ 2926802 w 4196446"/>
                <a:gd name="connsiteY90" fmla="*/ 906257 h 8346397"/>
                <a:gd name="connsiteX91" fmla="*/ 2866477 w 4196446"/>
                <a:gd name="connsiteY91" fmla="*/ 893559 h 8346397"/>
                <a:gd name="connsiteX92" fmla="*/ 2799802 w 4196446"/>
                <a:gd name="connsiteY92" fmla="*/ 874507 h 8346397"/>
                <a:gd name="connsiteX93" fmla="*/ 2761702 w 4196446"/>
                <a:gd name="connsiteY93" fmla="*/ 807832 h 8346397"/>
                <a:gd name="connsiteX94" fmla="*/ 2609302 w 4196446"/>
                <a:gd name="connsiteY94" fmla="*/ 760207 h 8346397"/>
                <a:gd name="connsiteX95" fmla="*/ 2580727 w 4196446"/>
                <a:gd name="connsiteY95" fmla="*/ 604632 h 8346397"/>
                <a:gd name="connsiteX96" fmla="*/ 2526752 w 4196446"/>
                <a:gd name="connsiteY96" fmla="*/ 531609 h 8346397"/>
                <a:gd name="connsiteX97" fmla="*/ 2596602 w 4196446"/>
                <a:gd name="connsiteY97" fmla="*/ 407782 h 8346397"/>
                <a:gd name="connsiteX98" fmla="*/ 2629939 w 4196446"/>
                <a:gd name="connsiteY98" fmla="*/ 310947 h 8346397"/>
                <a:gd name="connsiteX99" fmla="*/ 2517227 w 4196446"/>
                <a:gd name="connsiteY99" fmla="*/ 239507 h 8346397"/>
                <a:gd name="connsiteX100" fmla="*/ 2402927 w 4196446"/>
                <a:gd name="connsiteY100" fmla="*/ 271257 h 8346397"/>
                <a:gd name="connsiteX101" fmla="*/ 2275927 w 4196446"/>
                <a:gd name="connsiteY101" fmla="*/ 198232 h 8346397"/>
                <a:gd name="connsiteX102" fmla="*/ 2133052 w 4196446"/>
                <a:gd name="connsiteY102" fmla="*/ 233157 h 8346397"/>
                <a:gd name="connsiteX103" fmla="*/ 1913977 w 4196446"/>
                <a:gd name="connsiteY103" fmla="*/ 36309 h 8346397"/>
                <a:gd name="connsiteX104" fmla="*/ 1777452 w 4196446"/>
                <a:gd name="connsiteY104" fmla="*/ 13289 h 8346397"/>
                <a:gd name="connsiteX105" fmla="*/ 1703633 w 4196446"/>
                <a:gd name="connsiteY105" fmla="*/ 41864 h 8346397"/>
                <a:gd name="connsiteX106" fmla="*/ 1615527 w 4196446"/>
                <a:gd name="connsiteY106" fmla="*/ 75203 h 8346397"/>
                <a:gd name="connsiteX107" fmla="*/ 1515515 w 4196446"/>
                <a:gd name="connsiteY107" fmla="*/ 129971 h 8346397"/>
                <a:gd name="connsiteX108" fmla="*/ 1525040 w 4196446"/>
                <a:gd name="connsiteY108" fmla="*/ 194264 h 8346397"/>
                <a:gd name="connsiteX109" fmla="*/ 1505990 w 4196446"/>
                <a:gd name="connsiteY109" fmla="*/ 251415 h 8346397"/>
                <a:gd name="connsiteX110" fmla="*/ 1413121 w 4196446"/>
                <a:gd name="connsiteY110" fmla="*/ 270464 h 8346397"/>
                <a:gd name="connsiteX111" fmla="*/ 1339302 w 4196446"/>
                <a:gd name="connsiteY111" fmla="*/ 306184 h 8346397"/>
                <a:gd name="connsiteX112" fmla="*/ 1260721 w 4196446"/>
                <a:gd name="connsiteY112" fmla="*/ 346665 h 8346397"/>
                <a:gd name="connsiteX113" fmla="*/ 1191665 w 4196446"/>
                <a:gd name="connsiteY113" fmla="*/ 272847 h 8346397"/>
                <a:gd name="connsiteX114" fmla="*/ 1082127 w 4196446"/>
                <a:gd name="connsiteY114" fmla="*/ 353809 h 8346397"/>
                <a:gd name="connsiteX115" fmla="*/ 1020215 w 4196446"/>
                <a:gd name="connsiteY115" fmla="*/ 420484 h 8346397"/>
                <a:gd name="connsiteX116" fmla="*/ 858290 w 4196446"/>
                <a:gd name="connsiteY116" fmla="*/ 301422 h 8346397"/>
                <a:gd name="connsiteX117" fmla="*/ 796377 w 4196446"/>
                <a:gd name="connsiteY117" fmla="*/ 406196 h 8346397"/>
                <a:gd name="connsiteX118" fmla="*/ 755896 w 4196446"/>
                <a:gd name="connsiteY118" fmla="*/ 341903 h 8346397"/>
                <a:gd name="connsiteX119" fmla="*/ 689221 w 4196446"/>
                <a:gd name="connsiteY119" fmla="*/ 270465 h 8346397"/>
                <a:gd name="connsiteX120" fmla="*/ 667790 w 4196446"/>
                <a:gd name="connsiteY120" fmla="*/ 313328 h 8346397"/>
                <a:gd name="connsiteX121" fmla="*/ 620165 w 4196446"/>
                <a:gd name="connsiteY121" fmla="*/ 382384 h 8346397"/>
                <a:gd name="connsiteX122" fmla="*/ 589208 w 4196446"/>
                <a:gd name="connsiteY122" fmla="*/ 396672 h 8346397"/>
                <a:gd name="connsiteX123" fmla="*/ 498721 w 4196446"/>
                <a:gd name="connsiteY123" fmla="*/ 482397 h 8346397"/>
                <a:gd name="connsiteX124" fmla="*/ 396327 w 4196446"/>
                <a:gd name="connsiteY124" fmla="*/ 380003 h 8346397"/>
                <a:gd name="connsiteX125" fmla="*/ 243927 w 4196446"/>
                <a:gd name="connsiteY125" fmla="*/ 294278 h 8346397"/>
                <a:gd name="connsiteX126" fmla="*/ 174871 w 4196446"/>
                <a:gd name="connsiteY126" fmla="*/ 327615 h 8346397"/>
                <a:gd name="connsiteX127" fmla="*/ 127246 w 4196446"/>
                <a:gd name="connsiteY127" fmla="*/ 410959 h 8346397"/>
                <a:gd name="connsiteX128" fmla="*/ 43902 w 4196446"/>
                <a:gd name="connsiteY128" fmla="*/ 472872 h 8346397"/>
                <a:gd name="connsiteX129" fmla="*/ 8183 w 4196446"/>
                <a:gd name="connsiteY129" fmla="*/ 484778 h 8346397"/>
                <a:gd name="connsiteX130" fmla="*/ 198683 w 4196446"/>
                <a:gd name="connsiteY130" fmla="*/ 689565 h 8346397"/>
                <a:gd name="connsiteX131" fmla="*/ 265359 w 4196446"/>
                <a:gd name="connsiteY131" fmla="*/ 706234 h 8346397"/>
                <a:gd name="connsiteX132" fmla="*/ 298697 w 4196446"/>
                <a:gd name="connsiteY132" fmla="*/ 730047 h 8346397"/>
                <a:gd name="connsiteX133" fmla="*/ 296315 w 4196446"/>
                <a:gd name="connsiteY133" fmla="*/ 901496 h 8346397"/>
                <a:gd name="connsiteX134" fmla="*/ 362990 w 4196446"/>
                <a:gd name="connsiteY134" fmla="*/ 906259 h 8346397"/>
                <a:gd name="connsiteX135" fmla="*/ 401090 w 4196446"/>
                <a:gd name="connsiteY135" fmla="*/ 856253 h 8346397"/>
                <a:gd name="connsiteX136" fmla="*/ 482052 w 4196446"/>
                <a:gd name="connsiteY136" fmla="*/ 894353 h 8346397"/>
                <a:gd name="connsiteX137" fmla="*/ 420140 w 4196446"/>
                <a:gd name="connsiteY137" fmla="*/ 1039609 h 8346397"/>
                <a:gd name="connsiteX138" fmla="*/ 434427 w 4196446"/>
                <a:gd name="connsiteY138" fmla="*/ 1087234 h 8346397"/>
                <a:gd name="connsiteX139" fmla="*/ 379658 w 4196446"/>
                <a:gd name="connsiteY139" fmla="*/ 1139622 h 8346397"/>
                <a:gd name="connsiteX140" fmla="*/ 415377 w 4196446"/>
                <a:gd name="connsiteY140" fmla="*/ 1168196 h 8346397"/>
                <a:gd name="connsiteX141" fmla="*/ 486815 w 4196446"/>
                <a:gd name="connsiteY141" fmla="*/ 1256303 h 8346397"/>
                <a:gd name="connsiteX142" fmla="*/ 527296 w 4196446"/>
                <a:gd name="connsiteY142" fmla="*/ 1344409 h 8346397"/>
                <a:gd name="connsiteX143" fmla="*/ 636833 w 4196446"/>
                <a:gd name="connsiteY143" fmla="*/ 1396797 h 8346397"/>
                <a:gd name="connsiteX144" fmla="*/ 746371 w 4196446"/>
                <a:gd name="connsiteY144" fmla="*/ 1420609 h 8346397"/>
                <a:gd name="connsiteX145" fmla="*/ 829715 w 4196446"/>
                <a:gd name="connsiteY145" fmla="*/ 1468234 h 8346397"/>
                <a:gd name="connsiteX146" fmla="*/ 913058 w 4196446"/>
                <a:gd name="connsiteY146" fmla="*/ 1442040 h 8346397"/>
                <a:gd name="connsiteX147" fmla="*/ 994021 w 4196446"/>
                <a:gd name="connsiteY147" fmla="*/ 1368222 h 8346397"/>
                <a:gd name="connsiteX148" fmla="*/ 1103558 w 4196446"/>
                <a:gd name="connsiteY148" fmla="*/ 1351553 h 8346397"/>
                <a:gd name="connsiteX149" fmla="*/ 1170233 w 4196446"/>
                <a:gd name="connsiteY149" fmla="*/ 1356315 h 8346397"/>
                <a:gd name="connsiteX150" fmla="*/ 1329777 w 4196446"/>
                <a:gd name="connsiteY150" fmla="*/ 1465853 h 8346397"/>
                <a:gd name="connsiteX151" fmla="*/ 1389308 w 4196446"/>
                <a:gd name="connsiteY151" fmla="*/ 1494428 h 8346397"/>
                <a:gd name="connsiteX152" fmla="*/ 1260721 w 4196446"/>
                <a:gd name="connsiteY152" fmla="*/ 1596822 h 8346397"/>
                <a:gd name="connsiteX153" fmla="*/ 1263102 w 4196446"/>
                <a:gd name="connsiteY153" fmla="*/ 1661115 h 8346397"/>
                <a:gd name="connsiteX154" fmla="*/ 1425027 w 4196446"/>
                <a:gd name="connsiteY154" fmla="*/ 1613490 h 8346397"/>
                <a:gd name="connsiteX155" fmla="*/ 1386927 w 4196446"/>
                <a:gd name="connsiteY155" fmla="*/ 1677784 h 8346397"/>
                <a:gd name="connsiteX156" fmla="*/ 1405977 w 4196446"/>
                <a:gd name="connsiteY156" fmla="*/ 1751603 h 8346397"/>
                <a:gd name="connsiteX157" fmla="*/ 1517896 w 4196446"/>
                <a:gd name="connsiteY157" fmla="*/ 1787322 h 8346397"/>
                <a:gd name="connsiteX158" fmla="*/ 1591715 w 4196446"/>
                <a:gd name="connsiteY158" fmla="*/ 1803990 h 8346397"/>
                <a:gd name="connsiteX159" fmla="*/ 1501227 w 4196446"/>
                <a:gd name="connsiteY159" fmla="*/ 1934959 h 8346397"/>
                <a:gd name="connsiteX160" fmla="*/ 1494083 w 4196446"/>
                <a:gd name="connsiteY160" fmla="*/ 1984965 h 8346397"/>
                <a:gd name="connsiteX161" fmla="*/ 1422646 w 4196446"/>
                <a:gd name="connsiteY161" fmla="*/ 2020684 h 8346397"/>
                <a:gd name="connsiteX162" fmla="*/ 1391690 w 4196446"/>
                <a:gd name="connsiteY162" fmla="*/ 2082597 h 8346397"/>
                <a:gd name="connsiteX163" fmla="*/ 1260721 w 4196446"/>
                <a:gd name="connsiteY163" fmla="*/ 2056403 h 8346397"/>
                <a:gd name="connsiteX164" fmla="*/ 1139277 w 4196446"/>
                <a:gd name="connsiteY164" fmla="*/ 2056402 h 8346397"/>
                <a:gd name="connsiteX165" fmla="*/ 1072602 w 4196446"/>
                <a:gd name="connsiteY165" fmla="*/ 2084978 h 8346397"/>
                <a:gd name="connsiteX166" fmla="*/ 1065458 w 4196446"/>
                <a:gd name="connsiteY166" fmla="*/ 2184990 h 8346397"/>
                <a:gd name="connsiteX167" fmla="*/ 977352 w 4196446"/>
                <a:gd name="connsiteY167" fmla="*/ 2273097 h 8346397"/>
                <a:gd name="connsiteX168" fmla="*/ 1120227 w 4196446"/>
                <a:gd name="connsiteY168" fmla="*/ 2335009 h 8346397"/>
                <a:gd name="connsiteX169" fmla="*/ 1170234 w 4196446"/>
                <a:gd name="connsiteY169" fmla="*/ 2370727 h 8346397"/>
                <a:gd name="connsiteX170" fmla="*/ 1222621 w 4196446"/>
                <a:gd name="connsiteY170" fmla="*/ 2387397 h 8346397"/>
                <a:gd name="connsiteX171" fmla="*/ 1272627 w 4196446"/>
                <a:gd name="connsiteY171" fmla="*/ 2437403 h 8346397"/>
                <a:gd name="connsiteX172" fmla="*/ 1329777 w 4196446"/>
                <a:gd name="connsiteY172" fmla="*/ 2458834 h 8346397"/>
                <a:gd name="connsiteX173" fmla="*/ 1422646 w 4196446"/>
                <a:gd name="connsiteY173" fmla="*/ 2535034 h 8346397"/>
                <a:gd name="connsiteX174" fmla="*/ 1508371 w 4196446"/>
                <a:gd name="connsiteY174" fmla="*/ 2568373 h 8346397"/>
                <a:gd name="connsiteX175" fmla="*/ 1641721 w 4196446"/>
                <a:gd name="connsiteY175" fmla="*/ 2716009 h 8346397"/>
                <a:gd name="connsiteX176" fmla="*/ 1725065 w 4196446"/>
                <a:gd name="connsiteY176" fmla="*/ 2870790 h 8346397"/>
                <a:gd name="connsiteX177" fmla="*/ 1850477 w 4196446"/>
                <a:gd name="connsiteY177" fmla="*/ 2931907 h 8346397"/>
                <a:gd name="connsiteX178" fmla="*/ 1896514 w 4196446"/>
                <a:gd name="connsiteY178" fmla="*/ 2977947 h 8346397"/>
                <a:gd name="connsiteX179" fmla="*/ 1927471 w 4196446"/>
                <a:gd name="connsiteY179" fmla="*/ 3082722 h 8346397"/>
                <a:gd name="connsiteX180" fmla="*/ 1989383 w 4196446"/>
                <a:gd name="connsiteY180" fmla="*/ 3185115 h 8346397"/>
                <a:gd name="connsiteX181" fmla="*/ 2051296 w 4196446"/>
                <a:gd name="connsiteY181" fmla="*/ 3223215 h 8346397"/>
                <a:gd name="connsiteX182" fmla="*/ 2182265 w 4196446"/>
                <a:gd name="connsiteY182" fmla="*/ 3370853 h 8346397"/>
                <a:gd name="connsiteX183" fmla="*/ 2325139 w 4196446"/>
                <a:gd name="connsiteY183" fmla="*/ 3447053 h 8346397"/>
                <a:gd name="connsiteX184" fmla="*/ 2384671 w 4196446"/>
                <a:gd name="connsiteY184" fmla="*/ 3532778 h 8346397"/>
                <a:gd name="connsiteX185" fmla="*/ 2432296 w 4196446"/>
                <a:gd name="connsiteY185" fmla="*/ 3599453 h 8346397"/>
                <a:gd name="connsiteX186" fmla="*/ 2479921 w 4196446"/>
                <a:gd name="connsiteY186" fmla="*/ 3589929 h 8346397"/>
                <a:gd name="connsiteX187" fmla="*/ 2484683 w 4196446"/>
                <a:gd name="connsiteY187" fmla="*/ 3742328 h 8346397"/>
                <a:gd name="connsiteX188" fmla="*/ 2537071 w 4196446"/>
                <a:gd name="connsiteY188" fmla="*/ 3835197 h 8346397"/>
                <a:gd name="connsiteX189" fmla="*/ 2529927 w 4196446"/>
                <a:gd name="connsiteY189" fmla="*/ 3873297 h 8346397"/>
                <a:gd name="connsiteX190" fmla="*/ 2598983 w 4196446"/>
                <a:gd name="connsiteY190" fmla="*/ 3909015 h 8346397"/>
                <a:gd name="connsiteX191" fmla="*/ 2656133 w 4196446"/>
                <a:gd name="connsiteY191" fmla="*/ 3854247 h 8346397"/>
                <a:gd name="connsiteX192" fmla="*/ 2689471 w 4196446"/>
                <a:gd name="connsiteY192" fmla="*/ 3937590 h 8346397"/>
                <a:gd name="connsiteX193" fmla="*/ 2734715 w 4196446"/>
                <a:gd name="connsiteY193" fmla="*/ 3982834 h 8346397"/>
                <a:gd name="connsiteX194" fmla="*/ 2808533 w 4196446"/>
                <a:gd name="connsiteY194" fmla="*/ 4006647 h 8346397"/>
                <a:gd name="connsiteX195" fmla="*/ 2860921 w 4196446"/>
                <a:gd name="connsiteY195" fmla="*/ 4075703 h 8346397"/>
                <a:gd name="connsiteX196" fmla="*/ 2946646 w 4196446"/>
                <a:gd name="connsiteY196" fmla="*/ 4130472 h 8346397"/>
                <a:gd name="connsiteX197" fmla="*/ 2999033 w 4196446"/>
                <a:gd name="connsiteY197" fmla="*/ 4163809 h 8346397"/>
                <a:gd name="connsiteX198" fmla="*/ 2870446 w 4196446"/>
                <a:gd name="connsiteY198" fmla="*/ 4256678 h 8346397"/>
                <a:gd name="connsiteX199" fmla="*/ 2868064 w 4196446"/>
                <a:gd name="connsiteY199" fmla="*/ 4311446 h 8346397"/>
                <a:gd name="connsiteX200" fmla="*/ 2970458 w 4196446"/>
                <a:gd name="connsiteY200" fmla="*/ 4428128 h 8346397"/>
                <a:gd name="connsiteX201" fmla="*/ 3065708 w 4196446"/>
                <a:gd name="connsiteY201" fmla="*/ 4490040 h 8346397"/>
                <a:gd name="connsiteX202" fmla="*/ 3096665 w 4196446"/>
                <a:gd name="connsiteY202" fmla="*/ 4528140 h 8346397"/>
                <a:gd name="connsiteX203" fmla="*/ 3082377 w 4196446"/>
                <a:gd name="connsiteY203" fmla="*/ 4609103 h 8346397"/>
                <a:gd name="connsiteX204" fmla="*/ 3077615 w 4196446"/>
                <a:gd name="connsiteY204" fmla="*/ 4692447 h 8346397"/>
                <a:gd name="connsiteX205" fmla="*/ 3034752 w 4196446"/>
                <a:gd name="connsiteY205" fmla="*/ 4701972 h 8346397"/>
                <a:gd name="connsiteX206" fmla="*/ 3008558 w 4196446"/>
                <a:gd name="connsiteY206" fmla="*/ 4718640 h 8346397"/>
                <a:gd name="connsiteX207" fmla="*/ 3053802 w 4196446"/>
                <a:gd name="connsiteY207" fmla="*/ 4795632 h 8346397"/>
                <a:gd name="connsiteX208" fmla="*/ 3037133 w 4196446"/>
                <a:gd name="connsiteY208" fmla="*/ 4868659 h 8346397"/>
                <a:gd name="connsiteX209" fmla="*/ 3020465 w 4196446"/>
                <a:gd name="connsiteY209" fmla="*/ 5004390 h 8346397"/>
                <a:gd name="connsiteX210" fmla="*/ 2982365 w 4196446"/>
                <a:gd name="connsiteY210" fmla="*/ 5044872 h 8346397"/>
                <a:gd name="connsiteX211" fmla="*/ 2965696 w 4196446"/>
                <a:gd name="connsiteY211" fmla="*/ 5166315 h 8346397"/>
                <a:gd name="connsiteX212" fmla="*/ 2937121 w 4196446"/>
                <a:gd name="connsiteY212" fmla="*/ 5285378 h 8346397"/>
                <a:gd name="connsiteX213" fmla="*/ 2989508 w 4196446"/>
                <a:gd name="connsiteY213" fmla="*/ 5302047 h 8346397"/>
                <a:gd name="connsiteX214" fmla="*/ 2987127 w 4196446"/>
                <a:gd name="connsiteY214" fmla="*/ 5347290 h 8346397"/>
                <a:gd name="connsiteX215" fmla="*/ 2984746 w 4196446"/>
                <a:gd name="connsiteY215" fmla="*/ 5402059 h 8346397"/>
                <a:gd name="connsiteX216" fmla="*/ 3041896 w 4196446"/>
                <a:gd name="connsiteY216" fmla="*/ 5471115 h 8346397"/>
                <a:gd name="connsiteX217" fmla="*/ 3089521 w 4196446"/>
                <a:gd name="connsiteY217" fmla="*/ 5597322 h 8346397"/>
                <a:gd name="connsiteX218" fmla="*/ 2996652 w 4196446"/>
                <a:gd name="connsiteY218" fmla="*/ 5887834 h 8346397"/>
                <a:gd name="connsiteX219" fmla="*/ 3018083 w 4196446"/>
                <a:gd name="connsiteY219" fmla="*/ 5942603 h 8346397"/>
                <a:gd name="connsiteX220" fmla="*/ 3044277 w 4196446"/>
                <a:gd name="connsiteY220" fmla="*/ 5994990 h 8346397"/>
                <a:gd name="connsiteX221" fmla="*/ 3049040 w 4196446"/>
                <a:gd name="connsiteY221" fmla="*/ 6099765 h 8346397"/>
                <a:gd name="connsiteX222" fmla="*/ 3028402 w 4196446"/>
                <a:gd name="connsiteY222" fmla="*/ 6195807 h 8346397"/>
                <a:gd name="connsiteX223" fmla="*/ 2956170 w 4196446"/>
                <a:gd name="connsiteY223" fmla="*/ 6259310 h 8346397"/>
                <a:gd name="connsiteX224" fmla="*/ 2920452 w 4196446"/>
                <a:gd name="connsiteY224" fmla="*/ 6240259 h 8346397"/>
                <a:gd name="connsiteX225" fmla="*/ 2849015 w 4196446"/>
                <a:gd name="connsiteY225" fmla="*/ 6252165 h 8346397"/>
                <a:gd name="connsiteX226" fmla="*/ 2713283 w 4196446"/>
                <a:gd name="connsiteY226" fmla="*/ 6364084 h 8346397"/>
                <a:gd name="connsiteX227" fmla="*/ 2606127 w 4196446"/>
                <a:gd name="connsiteY227" fmla="*/ 6349797 h 8346397"/>
                <a:gd name="connsiteX228" fmla="*/ 2575171 w 4196446"/>
                <a:gd name="connsiteY228" fmla="*/ 6378372 h 8346397"/>
                <a:gd name="connsiteX229" fmla="*/ 2508495 w 4196446"/>
                <a:gd name="connsiteY229" fmla="*/ 6423614 h 8346397"/>
                <a:gd name="connsiteX230" fmla="*/ 2391815 w 4196446"/>
                <a:gd name="connsiteY230" fmla="*/ 6411709 h 8346397"/>
                <a:gd name="connsiteX231" fmla="*/ 2368002 w 4196446"/>
                <a:gd name="connsiteY231" fmla="*/ 6528390 h 8346397"/>
                <a:gd name="connsiteX232" fmla="*/ 2363240 w 4196446"/>
                <a:gd name="connsiteY232" fmla="*/ 6564109 h 8346397"/>
                <a:gd name="connsiteX233" fmla="*/ 2339428 w 4196446"/>
                <a:gd name="connsiteY233" fmla="*/ 6583159 h 8346397"/>
                <a:gd name="connsiteX234" fmla="*/ 2141783 w 4196446"/>
                <a:gd name="connsiteY234" fmla="*/ 6535534 h 8346397"/>
                <a:gd name="connsiteX235" fmla="*/ 2103683 w 4196446"/>
                <a:gd name="connsiteY235" fmla="*/ 6587922 h 8346397"/>
                <a:gd name="connsiteX236" fmla="*/ 2072727 w 4196446"/>
                <a:gd name="connsiteY236" fmla="*/ 6683172 h 8346397"/>
                <a:gd name="connsiteX237" fmla="*/ 2039389 w 4196446"/>
                <a:gd name="connsiteY237" fmla="*/ 6747465 h 8346397"/>
                <a:gd name="connsiteX238" fmla="*/ 2051296 w 4196446"/>
                <a:gd name="connsiteY238" fmla="*/ 6809378 h 8346397"/>
                <a:gd name="connsiteX239" fmla="*/ 2184646 w 4196446"/>
                <a:gd name="connsiteY239" fmla="*/ 6921297 h 8346397"/>
                <a:gd name="connsiteX240" fmla="*/ 2253702 w 4196446"/>
                <a:gd name="connsiteY240" fmla="*/ 6954634 h 8346397"/>
                <a:gd name="connsiteX241" fmla="*/ 2237033 w 4196446"/>
                <a:gd name="connsiteY241" fmla="*/ 6978447 h 8346397"/>
                <a:gd name="connsiteX242" fmla="*/ 2201315 w 4196446"/>
                <a:gd name="connsiteY242" fmla="*/ 6997497 h 8346397"/>
                <a:gd name="connsiteX243" fmla="*/ 2234652 w 4196446"/>
                <a:gd name="connsiteY243" fmla="*/ 7073697 h 8346397"/>
                <a:gd name="connsiteX244" fmla="*/ 2203696 w 4196446"/>
                <a:gd name="connsiteY244" fmla="*/ 7095128 h 8346397"/>
                <a:gd name="connsiteX245" fmla="*/ 2098921 w 4196446"/>
                <a:gd name="connsiteY245" fmla="*/ 7033215 h 8346397"/>
                <a:gd name="connsiteX246" fmla="*/ 2056058 w 4196446"/>
                <a:gd name="connsiteY246" fmla="*/ 7059409 h 8346397"/>
                <a:gd name="connsiteX247" fmla="*/ 1996527 w 4196446"/>
                <a:gd name="connsiteY247" fmla="*/ 6957015 h 8346397"/>
                <a:gd name="connsiteX248" fmla="*/ 1879846 w 4196446"/>
                <a:gd name="connsiteY248" fmla="*/ 6983209 h 8346397"/>
                <a:gd name="connsiteX249" fmla="*/ 1815552 w 4196446"/>
                <a:gd name="connsiteY249" fmla="*/ 6987972 h 8346397"/>
                <a:gd name="connsiteX250" fmla="*/ 1765546 w 4196446"/>
                <a:gd name="connsiteY250" fmla="*/ 6983210 h 8346397"/>
                <a:gd name="connsiteX251" fmla="*/ 1708396 w 4196446"/>
                <a:gd name="connsiteY251" fmla="*/ 7028453 h 8346397"/>
                <a:gd name="connsiteX252" fmla="*/ 1529802 w 4196446"/>
                <a:gd name="connsiteY252" fmla="*/ 6987972 h 8346397"/>
                <a:gd name="connsiteX253" fmla="*/ 1553614 w 4196446"/>
                <a:gd name="connsiteY253" fmla="*/ 7114178 h 8346397"/>
                <a:gd name="connsiteX254" fmla="*/ 1477415 w 4196446"/>
                <a:gd name="connsiteY254" fmla="*/ 7159422 h 8346397"/>
                <a:gd name="connsiteX255" fmla="*/ 1415502 w 4196446"/>
                <a:gd name="connsiteY255" fmla="*/ 7226096 h 8346397"/>
                <a:gd name="connsiteX256" fmla="*/ 1265483 w 4196446"/>
                <a:gd name="connsiteY256" fmla="*/ 7218953 h 8346397"/>
                <a:gd name="connsiteX257" fmla="*/ 1213096 w 4196446"/>
                <a:gd name="connsiteY25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106315 w 4196446"/>
                <a:gd name="connsiteY5" fmla="*/ 6211682 h 8346397"/>
                <a:gd name="connsiteX6" fmla="*/ 4063453 w 4196446"/>
                <a:gd name="connsiteY6" fmla="*/ 6090238 h 8346397"/>
                <a:gd name="connsiteX7" fmla="*/ 4070597 w 4196446"/>
                <a:gd name="connsiteY7" fmla="*/ 6018801 h 8346397"/>
                <a:gd name="connsiteX8" fmla="*/ 4132509 w 4196446"/>
                <a:gd name="connsiteY8" fmla="*/ 5975938 h 8346397"/>
                <a:gd name="connsiteX9" fmla="*/ 4094409 w 4196446"/>
                <a:gd name="connsiteY9" fmla="*/ 6075951 h 8346397"/>
                <a:gd name="connsiteX10" fmla="*/ 4139653 w 4196446"/>
                <a:gd name="connsiteY10" fmla="*/ 6102145 h 8346397"/>
                <a:gd name="connsiteX11" fmla="*/ 4192041 w 4196446"/>
                <a:gd name="connsiteY11" fmla="*/ 6080713 h 8346397"/>
                <a:gd name="connsiteX12" fmla="*/ 4149178 w 4196446"/>
                <a:gd name="connsiteY12" fmla="*/ 5947363 h 8346397"/>
                <a:gd name="connsiteX13" fmla="*/ 4194421 w 4196446"/>
                <a:gd name="connsiteY13" fmla="*/ 5909263 h 8346397"/>
                <a:gd name="connsiteX14" fmla="*/ 4113459 w 4196446"/>
                <a:gd name="connsiteY14" fmla="*/ 5783057 h 8346397"/>
                <a:gd name="connsiteX15" fmla="*/ 4108696 w 4196446"/>
                <a:gd name="connsiteY15" fmla="*/ 5678282 h 8346397"/>
                <a:gd name="connsiteX16" fmla="*/ 4070597 w 4196446"/>
                <a:gd name="connsiteY16" fmla="*/ 5587795 h 8346397"/>
                <a:gd name="connsiteX17" fmla="*/ 4111077 w 4196446"/>
                <a:gd name="connsiteY17" fmla="*/ 5583032 h 8346397"/>
                <a:gd name="connsiteX18" fmla="*/ 4061071 w 4196446"/>
                <a:gd name="connsiteY18" fmla="*/ 5478257 h 8346397"/>
                <a:gd name="connsiteX19" fmla="*/ 4061071 w 4196446"/>
                <a:gd name="connsiteY19" fmla="*/ 5383007 h 8346397"/>
                <a:gd name="connsiteX20" fmla="*/ 4103934 w 4196446"/>
                <a:gd name="connsiteY20" fmla="*/ 5387770 h 8346397"/>
                <a:gd name="connsiteX21" fmla="*/ 4106315 w 4196446"/>
                <a:gd name="connsiteY21" fmla="*/ 5347288 h 8346397"/>
                <a:gd name="connsiteX22" fmla="*/ 4065833 w 4196446"/>
                <a:gd name="connsiteY22" fmla="*/ 5292520 h 8346397"/>
                <a:gd name="connsiteX23" fmla="*/ 4058690 w 4196446"/>
                <a:gd name="connsiteY23" fmla="*/ 5173457 h 8346397"/>
                <a:gd name="connsiteX24" fmla="*/ 3990428 w 4196446"/>
                <a:gd name="connsiteY24" fmla="*/ 5034550 h 8346397"/>
                <a:gd name="connsiteX25" fmla="*/ 3922959 w 4196446"/>
                <a:gd name="connsiteY25" fmla="*/ 4816270 h 8346397"/>
                <a:gd name="connsiteX26" fmla="*/ 3887241 w 4196446"/>
                <a:gd name="connsiteY26" fmla="*/ 4682920 h 8346397"/>
                <a:gd name="connsiteX27" fmla="*/ 3851522 w 4196446"/>
                <a:gd name="connsiteY27" fmla="*/ 4642438 h 8346397"/>
                <a:gd name="connsiteX28" fmla="*/ 3887241 w 4196446"/>
                <a:gd name="connsiteY28" fmla="*/ 4578145 h 8346397"/>
                <a:gd name="connsiteX29" fmla="*/ 3839615 w 4196446"/>
                <a:gd name="connsiteY29" fmla="*/ 4499563 h 8346397"/>
                <a:gd name="connsiteX30" fmla="*/ 3780084 w 4196446"/>
                <a:gd name="connsiteY30" fmla="*/ 4492420 h 8346397"/>
                <a:gd name="connsiteX31" fmla="*/ 3732459 w 4196446"/>
                <a:gd name="connsiteY31" fmla="*/ 4449557 h 8346397"/>
                <a:gd name="connsiteX32" fmla="*/ 3687216 w 4196446"/>
                <a:gd name="connsiteY32" fmla="*/ 4466226 h 8346397"/>
                <a:gd name="connsiteX33" fmla="*/ 3668166 w 4196446"/>
                <a:gd name="connsiteY33" fmla="*/ 4368595 h 8346397"/>
                <a:gd name="connsiteX34" fmla="*/ 3501478 w 4196446"/>
                <a:gd name="connsiteY34" fmla="*/ 4166188 h 8346397"/>
                <a:gd name="connsiteX35" fmla="*/ 3496716 w 4196446"/>
                <a:gd name="connsiteY35" fmla="*/ 4139995 h 8346397"/>
                <a:gd name="connsiteX36" fmla="*/ 3494334 w 4196446"/>
                <a:gd name="connsiteY36" fmla="*/ 4113801 h 8346397"/>
                <a:gd name="connsiteX37" fmla="*/ 3544341 w 4196446"/>
                <a:gd name="connsiteY37" fmla="*/ 4101895 h 8346397"/>
                <a:gd name="connsiteX38" fmla="*/ 3553866 w 4196446"/>
                <a:gd name="connsiteY38" fmla="*/ 4075701 h 8346397"/>
                <a:gd name="connsiteX39" fmla="*/ 3515766 w 4196446"/>
                <a:gd name="connsiteY39" fmla="*/ 4056651 h 8346397"/>
                <a:gd name="connsiteX40" fmla="*/ 3465759 w 4196446"/>
                <a:gd name="connsiteY40" fmla="*/ 4049507 h 8346397"/>
                <a:gd name="connsiteX41" fmla="*/ 3432422 w 4196446"/>
                <a:gd name="connsiteY41" fmla="*/ 4109038 h 8346397"/>
                <a:gd name="connsiteX42" fmla="*/ 3413372 w 4196446"/>
                <a:gd name="connsiteY42" fmla="*/ 4082845 h 8346397"/>
                <a:gd name="connsiteX43" fmla="*/ 3415752 w 4196446"/>
                <a:gd name="connsiteY43" fmla="*/ 4042363 h 8346397"/>
                <a:gd name="connsiteX44" fmla="*/ 3349078 w 4196446"/>
                <a:gd name="connsiteY44" fmla="*/ 4018551 h 8346397"/>
                <a:gd name="connsiteX45" fmla="*/ 3382416 w 4196446"/>
                <a:gd name="connsiteY45" fmla="*/ 3985213 h 8346397"/>
                <a:gd name="connsiteX46" fmla="*/ 3346697 w 4196446"/>
                <a:gd name="connsiteY46" fmla="*/ 3961401 h 8346397"/>
                <a:gd name="connsiteX47" fmla="*/ 3291928 w 4196446"/>
                <a:gd name="connsiteY47" fmla="*/ 3959020 h 8346397"/>
                <a:gd name="connsiteX48" fmla="*/ 3263352 w 4196446"/>
                <a:gd name="connsiteY48" fmla="*/ 3978070 h 8346397"/>
                <a:gd name="connsiteX49" fmla="*/ 3215727 w 4196446"/>
                <a:gd name="connsiteY49" fmla="*/ 3963782 h 8346397"/>
                <a:gd name="connsiteX50" fmla="*/ 3227633 w 4196446"/>
                <a:gd name="connsiteY50" fmla="*/ 3937588 h 8346397"/>
                <a:gd name="connsiteX51" fmla="*/ 3275259 w 4196446"/>
                <a:gd name="connsiteY51" fmla="*/ 3913776 h 8346397"/>
                <a:gd name="connsiteX52" fmla="*/ 3127621 w 4196446"/>
                <a:gd name="connsiteY52" fmla="*/ 3851863 h 8346397"/>
                <a:gd name="connsiteX53" fmla="*/ 2996652 w 4196446"/>
                <a:gd name="connsiteY53" fmla="*/ 3739945 h 8346397"/>
                <a:gd name="connsiteX54" fmla="*/ 2591839 w 4196446"/>
                <a:gd name="connsiteY54" fmla="*/ 3354183 h 8346397"/>
                <a:gd name="connsiteX55" fmla="*/ 2468015 w 4196446"/>
                <a:gd name="connsiteY55" fmla="*/ 3049382 h 8346397"/>
                <a:gd name="connsiteX56" fmla="*/ 2432296 w 4196446"/>
                <a:gd name="connsiteY56" fmla="*/ 2961276 h 8346397"/>
                <a:gd name="connsiteX57" fmla="*/ 2387052 w 4196446"/>
                <a:gd name="connsiteY57" fmla="*/ 2954132 h 8346397"/>
                <a:gd name="connsiteX58" fmla="*/ 2365621 w 4196446"/>
                <a:gd name="connsiteY58" fmla="*/ 2958895 h 8346397"/>
                <a:gd name="connsiteX59" fmla="*/ 2315615 w 4196446"/>
                <a:gd name="connsiteY59" fmla="*/ 2896982 h 8346397"/>
                <a:gd name="connsiteX60" fmla="*/ 2234652 w 4196446"/>
                <a:gd name="connsiteY60" fmla="*/ 2880313 h 8346397"/>
                <a:gd name="connsiteX61" fmla="*/ 2182265 w 4196446"/>
                <a:gd name="connsiteY61" fmla="*/ 2811257 h 8346397"/>
                <a:gd name="connsiteX62" fmla="*/ 2115590 w 4196446"/>
                <a:gd name="connsiteY62" fmla="*/ 2727913 h 8346397"/>
                <a:gd name="connsiteX63" fmla="*/ 2091777 w 4196446"/>
                <a:gd name="connsiteY63" fmla="*/ 2670763 h 8346397"/>
                <a:gd name="connsiteX64" fmla="*/ 2006845 w 4196446"/>
                <a:gd name="connsiteY64" fmla="*/ 2527095 h 8346397"/>
                <a:gd name="connsiteX65" fmla="*/ 1953665 w 4196446"/>
                <a:gd name="connsiteY65" fmla="*/ 2451688 h 8346397"/>
                <a:gd name="connsiteX66" fmla="*/ 2006052 w 4196446"/>
                <a:gd name="connsiteY66" fmla="*/ 2337388 h 8346397"/>
                <a:gd name="connsiteX67" fmla="*/ 2072727 w 4196446"/>
                <a:gd name="connsiteY67" fmla="*/ 2256426 h 8346397"/>
                <a:gd name="connsiteX68" fmla="*/ 2056058 w 4196446"/>
                <a:gd name="connsiteY68" fmla="*/ 2223088 h 8346397"/>
                <a:gd name="connsiteX69" fmla="*/ 2067965 w 4196446"/>
                <a:gd name="connsiteY69" fmla="*/ 2130220 h 8346397"/>
                <a:gd name="connsiteX70" fmla="*/ 2137021 w 4196446"/>
                <a:gd name="connsiteY70" fmla="*/ 1992107 h 8346397"/>
                <a:gd name="connsiteX71" fmla="*/ 2165596 w 4196446"/>
                <a:gd name="connsiteY71" fmla="*/ 1944482 h 8346397"/>
                <a:gd name="connsiteX72" fmla="*/ 2203696 w 4196446"/>
                <a:gd name="connsiteY72" fmla="*/ 1937338 h 8346397"/>
                <a:gd name="connsiteX73" fmla="*/ 2198933 w 4196446"/>
                <a:gd name="connsiteY73" fmla="*/ 1906382 h 8346397"/>
                <a:gd name="connsiteX74" fmla="*/ 2406102 w 4196446"/>
                <a:gd name="connsiteY74" fmla="*/ 1782557 h 8346397"/>
                <a:gd name="connsiteX75" fmla="*/ 2494208 w 4196446"/>
                <a:gd name="connsiteY75" fmla="*/ 1715882 h 8346397"/>
                <a:gd name="connsiteX76" fmla="*/ 2513258 w 4196446"/>
                <a:gd name="connsiteY76" fmla="*/ 1630157 h 8346397"/>
                <a:gd name="connsiteX77" fmla="*/ 2522784 w 4196446"/>
                <a:gd name="connsiteY77" fmla="*/ 1584913 h 8346397"/>
                <a:gd name="connsiteX78" fmla="*/ 2577552 w 4196446"/>
                <a:gd name="connsiteY78" fmla="*/ 1527763 h 8346397"/>
                <a:gd name="connsiteX79" fmla="*/ 2606127 w 4196446"/>
                <a:gd name="connsiteY79" fmla="*/ 1499188 h 8346397"/>
                <a:gd name="connsiteX80" fmla="*/ 2634702 w 4196446"/>
                <a:gd name="connsiteY80" fmla="*/ 1492045 h 8346397"/>
                <a:gd name="connsiteX81" fmla="*/ 2672802 w 4196446"/>
                <a:gd name="connsiteY81" fmla="*/ 1368220 h 8346397"/>
                <a:gd name="connsiteX82" fmla="*/ 2806153 w 4196446"/>
                <a:gd name="connsiteY82" fmla="*/ 1334883 h 8346397"/>
                <a:gd name="connsiteX83" fmla="*/ 2944265 w 4196446"/>
                <a:gd name="connsiteY83" fmla="*/ 1325357 h 8346397"/>
                <a:gd name="connsiteX84" fmla="*/ 2968077 w 4196446"/>
                <a:gd name="connsiteY84" fmla="*/ 1206295 h 8346397"/>
                <a:gd name="connsiteX85" fmla="*/ 3049040 w 4196446"/>
                <a:gd name="connsiteY85" fmla="*/ 1169783 h 8346397"/>
                <a:gd name="connsiteX86" fmla="*/ 3153814 w 4196446"/>
                <a:gd name="connsiteY86" fmla="*/ 1125332 h 8346397"/>
                <a:gd name="connsiteX87" fmla="*/ 3225252 w 4196446"/>
                <a:gd name="connsiteY87" fmla="*/ 1049132 h 8346397"/>
                <a:gd name="connsiteX88" fmla="*/ 3310977 w 4196446"/>
                <a:gd name="connsiteY88" fmla="*/ 996745 h 8346397"/>
                <a:gd name="connsiteX89" fmla="*/ 3056977 w 4196446"/>
                <a:gd name="connsiteY89" fmla="*/ 982457 h 8346397"/>
                <a:gd name="connsiteX90" fmla="*/ 2958552 w 4196446"/>
                <a:gd name="connsiteY90" fmla="*/ 976107 h 8346397"/>
                <a:gd name="connsiteX91" fmla="*/ 2926802 w 4196446"/>
                <a:gd name="connsiteY91" fmla="*/ 906257 h 8346397"/>
                <a:gd name="connsiteX92" fmla="*/ 2866477 w 4196446"/>
                <a:gd name="connsiteY92" fmla="*/ 893559 h 8346397"/>
                <a:gd name="connsiteX93" fmla="*/ 2799802 w 4196446"/>
                <a:gd name="connsiteY93" fmla="*/ 874507 h 8346397"/>
                <a:gd name="connsiteX94" fmla="*/ 2761702 w 4196446"/>
                <a:gd name="connsiteY94" fmla="*/ 807832 h 8346397"/>
                <a:gd name="connsiteX95" fmla="*/ 2609302 w 4196446"/>
                <a:gd name="connsiteY95" fmla="*/ 760207 h 8346397"/>
                <a:gd name="connsiteX96" fmla="*/ 2580727 w 4196446"/>
                <a:gd name="connsiteY96" fmla="*/ 604632 h 8346397"/>
                <a:gd name="connsiteX97" fmla="*/ 2526752 w 4196446"/>
                <a:gd name="connsiteY97" fmla="*/ 531609 h 8346397"/>
                <a:gd name="connsiteX98" fmla="*/ 2596602 w 4196446"/>
                <a:gd name="connsiteY98" fmla="*/ 407782 h 8346397"/>
                <a:gd name="connsiteX99" fmla="*/ 2629939 w 4196446"/>
                <a:gd name="connsiteY99" fmla="*/ 310947 h 8346397"/>
                <a:gd name="connsiteX100" fmla="*/ 2517227 w 4196446"/>
                <a:gd name="connsiteY100" fmla="*/ 239507 h 8346397"/>
                <a:gd name="connsiteX101" fmla="*/ 2402927 w 4196446"/>
                <a:gd name="connsiteY101" fmla="*/ 271257 h 8346397"/>
                <a:gd name="connsiteX102" fmla="*/ 2275927 w 4196446"/>
                <a:gd name="connsiteY102" fmla="*/ 198232 h 8346397"/>
                <a:gd name="connsiteX103" fmla="*/ 2133052 w 4196446"/>
                <a:gd name="connsiteY103" fmla="*/ 233157 h 8346397"/>
                <a:gd name="connsiteX104" fmla="*/ 1913977 w 4196446"/>
                <a:gd name="connsiteY104" fmla="*/ 36309 h 8346397"/>
                <a:gd name="connsiteX105" fmla="*/ 1777452 w 4196446"/>
                <a:gd name="connsiteY105" fmla="*/ 13289 h 8346397"/>
                <a:gd name="connsiteX106" fmla="*/ 1703633 w 4196446"/>
                <a:gd name="connsiteY106" fmla="*/ 41864 h 8346397"/>
                <a:gd name="connsiteX107" fmla="*/ 1615527 w 4196446"/>
                <a:gd name="connsiteY107" fmla="*/ 75203 h 8346397"/>
                <a:gd name="connsiteX108" fmla="*/ 1515515 w 4196446"/>
                <a:gd name="connsiteY108" fmla="*/ 129971 h 8346397"/>
                <a:gd name="connsiteX109" fmla="*/ 1525040 w 4196446"/>
                <a:gd name="connsiteY109" fmla="*/ 194264 h 8346397"/>
                <a:gd name="connsiteX110" fmla="*/ 1505990 w 4196446"/>
                <a:gd name="connsiteY110" fmla="*/ 251415 h 8346397"/>
                <a:gd name="connsiteX111" fmla="*/ 1413121 w 4196446"/>
                <a:gd name="connsiteY111" fmla="*/ 270464 h 8346397"/>
                <a:gd name="connsiteX112" fmla="*/ 1339302 w 4196446"/>
                <a:gd name="connsiteY112" fmla="*/ 306184 h 8346397"/>
                <a:gd name="connsiteX113" fmla="*/ 1260721 w 4196446"/>
                <a:gd name="connsiteY113" fmla="*/ 346665 h 8346397"/>
                <a:gd name="connsiteX114" fmla="*/ 1191665 w 4196446"/>
                <a:gd name="connsiteY114" fmla="*/ 272847 h 8346397"/>
                <a:gd name="connsiteX115" fmla="*/ 1082127 w 4196446"/>
                <a:gd name="connsiteY115" fmla="*/ 353809 h 8346397"/>
                <a:gd name="connsiteX116" fmla="*/ 1020215 w 4196446"/>
                <a:gd name="connsiteY116" fmla="*/ 420484 h 8346397"/>
                <a:gd name="connsiteX117" fmla="*/ 858290 w 4196446"/>
                <a:gd name="connsiteY117" fmla="*/ 301422 h 8346397"/>
                <a:gd name="connsiteX118" fmla="*/ 796377 w 4196446"/>
                <a:gd name="connsiteY118" fmla="*/ 406196 h 8346397"/>
                <a:gd name="connsiteX119" fmla="*/ 755896 w 4196446"/>
                <a:gd name="connsiteY119" fmla="*/ 341903 h 8346397"/>
                <a:gd name="connsiteX120" fmla="*/ 689221 w 4196446"/>
                <a:gd name="connsiteY120" fmla="*/ 270465 h 8346397"/>
                <a:gd name="connsiteX121" fmla="*/ 667790 w 4196446"/>
                <a:gd name="connsiteY121" fmla="*/ 313328 h 8346397"/>
                <a:gd name="connsiteX122" fmla="*/ 620165 w 4196446"/>
                <a:gd name="connsiteY122" fmla="*/ 382384 h 8346397"/>
                <a:gd name="connsiteX123" fmla="*/ 589208 w 4196446"/>
                <a:gd name="connsiteY123" fmla="*/ 396672 h 8346397"/>
                <a:gd name="connsiteX124" fmla="*/ 498721 w 4196446"/>
                <a:gd name="connsiteY124" fmla="*/ 482397 h 8346397"/>
                <a:gd name="connsiteX125" fmla="*/ 396327 w 4196446"/>
                <a:gd name="connsiteY125" fmla="*/ 380003 h 8346397"/>
                <a:gd name="connsiteX126" fmla="*/ 243927 w 4196446"/>
                <a:gd name="connsiteY126" fmla="*/ 294278 h 8346397"/>
                <a:gd name="connsiteX127" fmla="*/ 174871 w 4196446"/>
                <a:gd name="connsiteY127" fmla="*/ 327615 h 8346397"/>
                <a:gd name="connsiteX128" fmla="*/ 127246 w 4196446"/>
                <a:gd name="connsiteY128" fmla="*/ 410959 h 8346397"/>
                <a:gd name="connsiteX129" fmla="*/ 43902 w 4196446"/>
                <a:gd name="connsiteY129" fmla="*/ 472872 h 8346397"/>
                <a:gd name="connsiteX130" fmla="*/ 8183 w 4196446"/>
                <a:gd name="connsiteY130" fmla="*/ 484778 h 8346397"/>
                <a:gd name="connsiteX131" fmla="*/ 198683 w 4196446"/>
                <a:gd name="connsiteY131" fmla="*/ 689565 h 8346397"/>
                <a:gd name="connsiteX132" fmla="*/ 265359 w 4196446"/>
                <a:gd name="connsiteY132" fmla="*/ 706234 h 8346397"/>
                <a:gd name="connsiteX133" fmla="*/ 298697 w 4196446"/>
                <a:gd name="connsiteY133" fmla="*/ 730047 h 8346397"/>
                <a:gd name="connsiteX134" fmla="*/ 296315 w 4196446"/>
                <a:gd name="connsiteY134" fmla="*/ 901496 h 8346397"/>
                <a:gd name="connsiteX135" fmla="*/ 362990 w 4196446"/>
                <a:gd name="connsiteY135" fmla="*/ 906259 h 8346397"/>
                <a:gd name="connsiteX136" fmla="*/ 401090 w 4196446"/>
                <a:gd name="connsiteY136" fmla="*/ 856253 h 8346397"/>
                <a:gd name="connsiteX137" fmla="*/ 482052 w 4196446"/>
                <a:gd name="connsiteY137" fmla="*/ 894353 h 8346397"/>
                <a:gd name="connsiteX138" fmla="*/ 420140 w 4196446"/>
                <a:gd name="connsiteY138" fmla="*/ 1039609 h 8346397"/>
                <a:gd name="connsiteX139" fmla="*/ 434427 w 4196446"/>
                <a:gd name="connsiteY139" fmla="*/ 1087234 h 8346397"/>
                <a:gd name="connsiteX140" fmla="*/ 379658 w 4196446"/>
                <a:gd name="connsiteY140" fmla="*/ 1139622 h 8346397"/>
                <a:gd name="connsiteX141" fmla="*/ 415377 w 4196446"/>
                <a:gd name="connsiteY141" fmla="*/ 1168196 h 8346397"/>
                <a:gd name="connsiteX142" fmla="*/ 486815 w 4196446"/>
                <a:gd name="connsiteY142" fmla="*/ 1256303 h 8346397"/>
                <a:gd name="connsiteX143" fmla="*/ 527296 w 4196446"/>
                <a:gd name="connsiteY143" fmla="*/ 1344409 h 8346397"/>
                <a:gd name="connsiteX144" fmla="*/ 636833 w 4196446"/>
                <a:gd name="connsiteY144" fmla="*/ 1396797 h 8346397"/>
                <a:gd name="connsiteX145" fmla="*/ 746371 w 4196446"/>
                <a:gd name="connsiteY145" fmla="*/ 1420609 h 8346397"/>
                <a:gd name="connsiteX146" fmla="*/ 829715 w 4196446"/>
                <a:gd name="connsiteY146" fmla="*/ 1468234 h 8346397"/>
                <a:gd name="connsiteX147" fmla="*/ 913058 w 4196446"/>
                <a:gd name="connsiteY147" fmla="*/ 1442040 h 8346397"/>
                <a:gd name="connsiteX148" fmla="*/ 994021 w 4196446"/>
                <a:gd name="connsiteY148" fmla="*/ 1368222 h 8346397"/>
                <a:gd name="connsiteX149" fmla="*/ 1103558 w 4196446"/>
                <a:gd name="connsiteY149" fmla="*/ 1351553 h 8346397"/>
                <a:gd name="connsiteX150" fmla="*/ 1170233 w 4196446"/>
                <a:gd name="connsiteY150" fmla="*/ 1356315 h 8346397"/>
                <a:gd name="connsiteX151" fmla="*/ 1329777 w 4196446"/>
                <a:gd name="connsiteY151" fmla="*/ 1465853 h 8346397"/>
                <a:gd name="connsiteX152" fmla="*/ 1389308 w 4196446"/>
                <a:gd name="connsiteY152" fmla="*/ 1494428 h 8346397"/>
                <a:gd name="connsiteX153" fmla="*/ 1260721 w 4196446"/>
                <a:gd name="connsiteY153" fmla="*/ 1596822 h 8346397"/>
                <a:gd name="connsiteX154" fmla="*/ 1263102 w 4196446"/>
                <a:gd name="connsiteY154" fmla="*/ 1661115 h 8346397"/>
                <a:gd name="connsiteX155" fmla="*/ 1425027 w 4196446"/>
                <a:gd name="connsiteY155" fmla="*/ 1613490 h 8346397"/>
                <a:gd name="connsiteX156" fmla="*/ 1386927 w 4196446"/>
                <a:gd name="connsiteY156" fmla="*/ 1677784 h 8346397"/>
                <a:gd name="connsiteX157" fmla="*/ 1405977 w 4196446"/>
                <a:gd name="connsiteY157" fmla="*/ 1751603 h 8346397"/>
                <a:gd name="connsiteX158" fmla="*/ 1517896 w 4196446"/>
                <a:gd name="connsiteY158" fmla="*/ 1787322 h 8346397"/>
                <a:gd name="connsiteX159" fmla="*/ 1591715 w 4196446"/>
                <a:gd name="connsiteY159" fmla="*/ 1803990 h 8346397"/>
                <a:gd name="connsiteX160" fmla="*/ 1501227 w 4196446"/>
                <a:gd name="connsiteY160" fmla="*/ 1934959 h 8346397"/>
                <a:gd name="connsiteX161" fmla="*/ 1494083 w 4196446"/>
                <a:gd name="connsiteY161" fmla="*/ 1984965 h 8346397"/>
                <a:gd name="connsiteX162" fmla="*/ 1422646 w 4196446"/>
                <a:gd name="connsiteY162" fmla="*/ 2020684 h 8346397"/>
                <a:gd name="connsiteX163" fmla="*/ 1391690 w 4196446"/>
                <a:gd name="connsiteY163" fmla="*/ 2082597 h 8346397"/>
                <a:gd name="connsiteX164" fmla="*/ 1260721 w 4196446"/>
                <a:gd name="connsiteY164" fmla="*/ 2056403 h 8346397"/>
                <a:gd name="connsiteX165" fmla="*/ 1139277 w 4196446"/>
                <a:gd name="connsiteY165" fmla="*/ 2056402 h 8346397"/>
                <a:gd name="connsiteX166" fmla="*/ 1072602 w 4196446"/>
                <a:gd name="connsiteY166" fmla="*/ 2084978 h 8346397"/>
                <a:gd name="connsiteX167" fmla="*/ 1065458 w 4196446"/>
                <a:gd name="connsiteY167" fmla="*/ 2184990 h 8346397"/>
                <a:gd name="connsiteX168" fmla="*/ 977352 w 4196446"/>
                <a:gd name="connsiteY168" fmla="*/ 2273097 h 8346397"/>
                <a:gd name="connsiteX169" fmla="*/ 1120227 w 4196446"/>
                <a:gd name="connsiteY169" fmla="*/ 2335009 h 8346397"/>
                <a:gd name="connsiteX170" fmla="*/ 1170234 w 4196446"/>
                <a:gd name="connsiteY170" fmla="*/ 2370727 h 8346397"/>
                <a:gd name="connsiteX171" fmla="*/ 1222621 w 4196446"/>
                <a:gd name="connsiteY171" fmla="*/ 2387397 h 8346397"/>
                <a:gd name="connsiteX172" fmla="*/ 1272627 w 4196446"/>
                <a:gd name="connsiteY172" fmla="*/ 2437403 h 8346397"/>
                <a:gd name="connsiteX173" fmla="*/ 1329777 w 4196446"/>
                <a:gd name="connsiteY173" fmla="*/ 2458834 h 8346397"/>
                <a:gd name="connsiteX174" fmla="*/ 1422646 w 4196446"/>
                <a:gd name="connsiteY174" fmla="*/ 2535034 h 8346397"/>
                <a:gd name="connsiteX175" fmla="*/ 1508371 w 4196446"/>
                <a:gd name="connsiteY175" fmla="*/ 2568373 h 8346397"/>
                <a:gd name="connsiteX176" fmla="*/ 1641721 w 4196446"/>
                <a:gd name="connsiteY176" fmla="*/ 2716009 h 8346397"/>
                <a:gd name="connsiteX177" fmla="*/ 1725065 w 4196446"/>
                <a:gd name="connsiteY177" fmla="*/ 2870790 h 8346397"/>
                <a:gd name="connsiteX178" fmla="*/ 1850477 w 4196446"/>
                <a:gd name="connsiteY178" fmla="*/ 2931907 h 8346397"/>
                <a:gd name="connsiteX179" fmla="*/ 1896514 w 4196446"/>
                <a:gd name="connsiteY179" fmla="*/ 2977947 h 8346397"/>
                <a:gd name="connsiteX180" fmla="*/ 1927471 w 4196446"/>
                <a:gd name="connsiteY180" fmla="*/ 3082722 h 8346397"/>
                <a:gd name="connsiteX181" fmla="*/ 1989383 w 4196446"/>
                <a:gd name="connsiteY181" fmla="*/ 3185115 h 8346397"/>
                <a:gd name="connsiteX182" fmla="*/ 2051296 w 4196446"/>
                <a:gd name="connsiteY182" fmla="*/ 3223215 h 8346397"/>
                <a:gd name="connsiteX183" fmla="*/ 2182265 w 4196446"/>
                <a:gd name="connsiteY183" fmla="*/ 3370853 h 8346397"/>
                <a:gd name="connsiteX184" fmla="*/ 2325139 w 4196446"/>
                <a:gd name="connsiteY184" fmla="*/ 3447053 h 8346397"/>
                <a:gd name="connsiteX185" fmla="*/ 2384671 w 4196446"/>
                <a:gd name="connsiteY185" fmla="*/ 3532778 h 8346397"/>
                <a:gd name="connsiteX186" fmla="*/ 2432296 w 4196446"/>
                <a:gd name="connsiteY186" fmla="*/ 3599453 h 8346397"/>
                <a:gd name="connsiteX187" fmla="*/ 2479921 w 4196446"/>
                <a:gd name="connsiteY187" fmla="*/ 3589929 h 8346397"/>
                <a:gd name="connsiteX188" fmla="*/ 2484683 w 4196446"/>
                <a:gd name="connsiteY188" fmla="*/ 3742328 h 8346397"/>
                <a:gd name="connsiteX189" fmla="*/ 2537071 w 4196446"/>
                <a:gd name="connsiteY189" fmla="*/ 3835197 h 8346397"/>
                <a:gd name="connsiteX190" fmla="*/ 2529927 w 4196446"/>
                <a:gd name="connsiteY190" fmla="*/ 3873297 h 8346397"/>
                <a:gd name="connsiteX191" fmla="*/ 2598983 w 4196446"/>
                <a:gd name="connsiteY191" fmla="*/ 3909015 h 8346397"/>
                <a:gd name="connsiteX192" fmla="*/ 2656133 w 4196446"/>
                <a:gd name="connsiteY192" fmla="*/ 3854247 h 8346397"/>
                <a:gd name="connsiteX193" fmla="*/ 2689471 w 4196446"/>
                <a:gd name="connsiteY193" fmla="*/ 3937590 h 8346397"/>
                <a:gd name="connsiteX194" fmla="*/ 2734715 w 4196446"/>
                <a:gd name="connsiteY194" fmla="*/ 3982834 h 8346397"/>
                <a:gd name="connsiteX195" fmla="*/ 2808533 w 4196446"/>
                <a:gd name="connsiteY195" fmla="*/ 4006647 h 8346397"/>
                <a:gd name="connsiteX196" fmla="*/ 2860921 w 4196446"/>
                <a:gd name="connsiteY196" fmla="*/ 4075703 h 8346397"/>
                <a:gd name="connsiteX197" fmla="*/ 2946646 w 4196446"/>
                <a:gd name="connsiteY197" fmla="*/ 4130472 h 8346397"/>
                <a:gd name="connsiteX198" fmla="*/ 2999033 w 4196446"/>
                <a:gd name="connsiteY198" fmla="*/ 4163809 h 8346397"/>
                <a:gd name="connsiteX199" fmla="*/ 2870446 w 4196446"/>
                <a:gd name="connsiteY199" fmla="*/ 4256678 h 8346397"/>
                <a:gd name="connsiteX200" fmla="*/ 2868064 w 4196446"/>
                <a:gd name="connsiteY200" fmla="*/ 4311446 h 8346397"/>
                <a:gd name="connsiteX201" fmla="*/ 2970458 w 4196446"/>
                <a:gd name="connsiteY201" fmla="*/ 4428128 h 8346397"/>
                <a:gd name="connsiteX202" fmla="*/ 3065708 w 4196446"/>
                <a:gd name="connsiteY202" fmla="*/ 4490040 h 8346397"/>
                <a:gd name="connsiteX203" fmla="*/ 3096665 w 4196446"/>
                <a:gd name="connsiteY203" fmla="*/ 4528140 h 8346397"/>
                <a:gd name="connsiteX204" fmla="*/ 3082377 w 4196446"/>
                <a:gd name="connsiteY204" fmla="*/ 4609103 h 8346397"/>
                <a:gd name="connsiteX205" fmla="*/ 3077615 w 4196446"/>
                <a:gd name="connsiteY205" fmla="*/ 4692447 h 8346397"/>
                <a:gd name="connsiteX206" fmla="*/ 3034752 w 4196446"/>
                <a:gd name="connsiteY206" fmla="*/ 4701972 h 8346397"/>
                <a:gd name="connsiteX207" fmla="*/ 3008558 w 4196446"/>
                <a:gd name="connsiteY207" fmla="*/ 4718640 h 8346397"/>
                <a:gd name="connsiteX208" fmla="*/ 3053802 w 4196446"/>
                <a:gd name="connsiteY208" fmla="*/ 4795632 h 8346397"/>
                <a:gd name="connsiteX209" fmla="*/ 3037133 w 4196446"/>
                <a:gd name="connsiteY209" fmla="*/ 4868659 h 8346397"/>
                <a:gd name="connsiteX210" fmla="*/ 3020465 w 4196446"/>
                <a:gd name="connsiteY210" fmla="*/ 5004390 h 8346397"/>
                <a:gd name="connsiteX211" fmla="*/ 2982365 w 4196446"/>
                <a:gd name="connsiteY211" fmla="*/ 5044872 h 8346397"/>
                <a:gd name="connsiteX212" fmla="*/ 2965696 w 4196446"/>
                <a:gd name="connsiteY212" fmla="*/ 5166315 h 8346397"/>
                <a:gd name="connsiteX213" fmla="*/ 2937121 w 4196446"/>
                <a:gd name="connsiteY213" fmla="*/ 5285378 h 8346397"/>
                <a:gd name="connsiteX214" fmla="*/ 2989508 w 4196446"/>
                <a:gd name="connsiteY214" fmla="*/ 5302047 h 8346397"/>
                <a:gd name="connsiteX215" fmla="*/ 2987127 w 4196446"/>
                <a:gd name="connsiteY215" fmla="*/ 5347290 h 8346397"/>
                <a:gd name="connsiteX216" fmla="*/ 2984746 w 4196446"/>
                <a:gd name="connsiteY216" fmla="*/ 5402059 h 8346397"/>
                <a:gd name="connsiteX217" fmla="*/ 3041896 w 4196446"/>
                <a:gd name="connsiteY217" fmla="*/ 5471115 h 8346397"/>
                <a:gd name="connsiteX218" fmla="*/ 3089521 w 4196446"/>
                <a:gd name="connsiteY218" fmla="*/ 5597322 h 8346397"/>
                <a:gd name="connsiteX219" fmla="*/ 2996652 w 4196446"/>
                <a:gd name="connsiteY219" fmla="*/ 5887834 h 8346397"/>
                <a:gd name="connsiteX220" fmla="*/ 3018083 w 4196446"/>
                <a:gd name="connsiteY220" fmla="*/ 5942603 h 8346397"/>
                <a:gd name="connsiteX221" fmla="*/ 3044277 w 4196446"/>
                <a:gd name="connsiteY221" fmla="*/ 5994990 h 8346397"/>
                <a:gd name="connsiteX222" fmla="*/ 3049040 w 4196446"/>
                <a:gd name="connsiteY222" fmla="*/ 6099765 h 8346397"/>
                <a:gd name="connsiteX223" fmla="*/ 3028402 w 4196446"/>
                <a:gd name="connsiteY223" fmla="*/ 6195807 h 8346397"/>
                <a:gd name="connsiteX224" fmla="*/ 2956170 w 4196446"/>
                <a:gd name="connsiteY224" fmla="*/ 6259310 h 8346397"/>
                <a:gd name="connsiteX225" fmla="*/ 2920452 w 4196446"/>
                <a:gd name="connsiteY225" fmla="*/ 6240259 h 8346397"/>
                <a:gd name="connsiteX226" fmla="*/ 2849015 w 4196446"/>
                <a:gd name="connsiteY226" fmla="*/ 6252165 h 8346397"/>
                <a:gd name="connsiteX227" fmla="*/ 2713283 w 4196446"/>
                <a:gd name="connsiteY227" fmla="*/ 6364084 h 8346397"/>
                <a:gd name="connsiteX228" fmla="*/ 2606127 w 4196446"/>
                <a:gd name="connsiteY228" fmla="*/ 6349797 h 8346397"/>
                <a:gd name="connsiteX229" fmla="*/ 2575171 w 4196446"/>
                <a:gd name="connsiteY229" fmla="*/ 6378372 h 8346397"/>
                <a:gd name="connsiteX230" fmla="*/ 2508495 w 4196446"/>
                <a:gd name="connsiteY230" fmla="*/ 6423614 h 8346397"/>
                <a:gd name="connsiteX231" fmla="*/ 2391815 w 4196446"/>
                <a:gd name="connsiteY231" fmla="*/ 6411709 h 8346397"/>
                <a:gd name="connsiteX232" fmla="*/ 2368002 w 4196446"/>
                <a:gd name="connsiteY232" fmla="*/ 6528390 h 8346397"/>
                <a:gd name="connsiteX233" fmla="*/ 2363240 w 4196446"/>
                <a:gd name="connsiteY233" fmla="*/ 6564109 h 8346397"/>
                <a:gd name="connsiteX234" fmla="*/ 2339428 w 4196446"/>
                <a:gd name="connsiteY234" fmla="*/ 6583159 h 8346397"/>
                <a:gd name="connsiteX235" fmla="*/ 2141783 w 4196446"/>
                <a:gd name="connsiteY235" fmla="*/ 6535534 h 8346397"/>
                <a:gd name="connsiteX236" fmla="*/ 2103683 w 4196446"/>
                <a:gd name="connsiteY236" fmla="*/ 6587922 h 8346397"/>
                <a:gd name="connsiteX237" fmla="*/ 2072727 w 4196446"/>
                <a:gd name="connsiteY237" fmla="*/ 6683172 h 8346397"/>
                <a:gd name="connsiteX238" fmla="*/ 2039389 w 4196446"/>
                <a:gd name="connsiteY238" fmla="*/ 6747465 h 8346397"/>
                <a:gd name="connsiteX239" fmla="*/ 2051296 w 4196446"/>
                <a:gd name="connsiteY239" fmla="*/ 6809378 h 8346397"/>
                <a:gd name="connsiteX240" fmla="*/ 2184646 w 4196446"/>
                <a:gd name="connsiteY240" fmla="*/ 6921297 h 8346397"/>
                <a:gd name="connsiteX241" fmla="*/ 2253702 w 4196446"/>
                <a:gd name="connsiteY241" fmla="*/ 6954634 h 8346397"/>
                <a:gd name="connsiteX242" fmla="*/ 2237033 w 4196446"/>
                <a:gd name="connsiteY242" fmla="*/ 6978447 h 8346397"/>
                <a:gd name="connsiteX243" fmla="*/ 2201315 w 4196446"/>
                <a:gd name="connsiteY243" fmla="*/ 6997497 h 8346397"/>
                <a:gd name="connsiteX244" fmla="*/ 2234652 w 4196446"/>
                <a:gd name="connsiteY244" fmla="*/ 7073697 h 8346397"/>
                <a:gd name="connsiteX245" fmla="*/ 2203696 w 4196446"/>
                <a:gd name="connsiteY245" fmla="*/ 7095128 h 8346397"/>
                <a:gd name="connsiteX246" fmla="*/ 2098921 w 4196446"/>
                <a:gd name="connsiteY246" fmla="*/ 7033215 h 8346397"/>
                <a:gd name="connsiteX247" fmla="*/ 2056058 w 4196446"/>
                <a:gd name="connsiteY247" fmla="*/ 7059409 h 8346397"/>
                <a:gd name="connsiteX248" fmla="*/ 1996527 w 4196446"/>
                <a:gd name="connsiteY248" fmla="*/ 6957015 h 8346397"/>
                <a:gd name="connsiteX249" fmla="*/ 1879846 w 4196446"/>
                <a:gd name="connsiteY249" fmla="*/ 6983209 h 8346397"/>
                <a:gd name="connsiteX250" fmla="*/ 1815552 w 4196446"/>
                <a:gd name="connsiteY250" fmla="*/ 6987972 h 8346397"/>
                <a:gd name="connsiteX251" fmla="*/ 1765546 w 4196446"/>
                <a:gd name="connsiteY251" fmla="*/ 6983210 h 8346397"/>
                <a:gd name="connsiteX252" fmla="*/ 1708396 w 4196446"/>
                <a:gd name="connsiteY252" fmla="*/ 7028453 h 8346397"/>
                <a:gd name="connsiteX253" fmla="*/ 1529802 w 4196446"/>
                <a:gd name="connsiteY253" fmla="*/ 6987972 h 8346397"/>
                <a:gd name="connsiteX254" fmla="*/ 1553614 w 4196446"/>
                <a:gd name="connsiteY254" fmla="*/ 7114178 h 8346397"/>
                <a:gd name="connsiteX255" fmla="*/ 1477415 w 4196446"/>
                <a:gd name="connsiteY255" fmla="*/ 7159422 h 8346397"/>
                <a:gd name="connsiteX256" fmla="*/ 1415502 w 4196446"/>
                <a:gd name="connsiteY256" fmla="*/ 7226096 h 8346397"/>
                <a:gd name="connsiteX257" fmla="*/ 1265483 w 4196446"/>
                <a:gd name="connsiteY257" fmla="*/ 7218953 h 8346397"/>
                <a:gd name="connsiteX258" fmla="*/ 1213096 w 4196446"/>
                <a:gd name="connsiteY25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06315 w 4196446"/>
                <a:gd name="connsiteY6" fmla="*/ 6211682 h 8346397"/>
                <a:gd name="connsiteX7" fmla="*/ 4063453 w 4196446"/>
                <a:gd name="connsiteY7" fmla="*/ 6090238 h 8346397"/>
                <a:gd name="connsiteX8" fmla="*/ 4070597 w 4196446"/>
                <a:gd name="connsiteY8" fmla="*/ 6018801 h 8346397"/>
                <a:gd name="connsiteX9" fmla="*/ 4132509 w 4196446"/>
                <a:gd name="connsiteY9" fmla="*/ 5975938 h 8346397"/>
                <a:gd name="connsiteX10" fmla="*/ 4094409 w 4196446"/>
                <a:gd name="connsiteY10" fmla="*/ 6075951 h 8346397"/>
                <a:gd name="connsiteX11" fmla="*/ 4139653 w 4196446"/>
                <a:gd name="connsiteY11" fmla="*/ 6102145 h 8346397"/>
                <a:gd name="connsiteX12" fmla="*/ 4192041 w 4196446"/>
                <a:gd name="connsiteY12" fmla="*/ 6080713 h 8346397"/>
                <a:gd name="connsiteX13" fmla="*/ 4149178 w 4196446"/>
                <a:gd name="connsiteY13" fmla="*/ 5947363 h 8346397"/>
                <a:gd name="connsiteX14" fmla="*/ 4194421 w 4196446"/>
                <a:gd name="connsiteY14" fmla="*/ 5909263 h 8346397"/>
                <a:gd name="connsiteX15" fmla="*/ 4113459 w 4196446"/>
                <a:gd name="connsiteY15" fmla="*/ 5783057 h 8346397"/>
                <a:gd name="connsiteX16" fmla="*/ 4108696 w 4196446"/>
                <a:gd name="connsiteY16" fmla="*/ 5678282 h 8346397"/>
                <a:gd name="connsiteX17" fmla="*/ 4070597 w 4196446"/>
                <a:gd name="connsiteY17" fmla="*/ 5587795 h 8346397"/>
                <a:gd name="connsiteX18" fmla="*/ 4111077 w 4196446"/>
                <a:gd name="connsiteY18" fmla="*/ 5583032 h 8346397"/>
                <a:gd name="connsiteX19" fmla="*/ 4061071 w 4196446"/>
                <a:gd name="connsiteY19" fmla="*/ 5478257 h 8346397"/>
                <a:gd name="connsiteX20" fmla="*/ 4061071 w 4196446"/>
                <a:gd name="connsiteY20" fmla="*/ 5383007 h 8346397"/>
                <a:gd name="connsiteX21" fmla="*/ 4103934 w 4196446"/>
                <a:gd name="connsiteY21" fmla="*/ 5387770 h 8346397"/>
                <a:gd name="connsiteX22" fmla="*/ 4106315 w 4196446"/>
                <a:gd name="connsiteY22" fmla="*/ 5347288 h 8346397"/>
                <a:gd name="connsiteX23" fmla="*/ 4065833 w 4196446"/>
                <a:gd name="connsiteY23" fmla="*/ 5292520 h 8346397"/>
                <a:gd name="connsiteX24" fmla="*/ 4058690 w 4196446"/>
                <a:gd name="connsiteY24" fmla="*/ 5173457 h 8346397"/>
                <a:gd name="connsiteX25" fmla="*/ 3990428 w 4196446"/>
                <a:gd name="connsiteY25" fmla="*/ 5034550 h 8346397"/>
                <a:gd name="connsiteX26" fmla="*/ 3922959 w 4196446"/>
                <a:gd name="connsiteY26" fmla="*/ 4816270 h 8346397"/>
                <a:gd name="connsiteX27" fmla="*/ 3887241 w 4196446"/>
                <a:gd name="connsiteY27" fmla="*/ 4682920 h 8346397"/>
                <a:gd name="connsiteX28" fmla="*/ 3851522 w 4196446"/>
                <a:gd name="connsiteY28" fmla="*/ 4642438 h 8346397"/>
                <a:gd name="connsiteX29" fmla="*/ 3887241 w 4196446"/>
                <a:gd name="connsiteY29" fmla="*/ 4578145 h 8346397"/>
                <a:gd name="connsiteX30" fmla="*/ 3839615 w 4196446"/>
                <a:gd name="connsiteY30" fmla="*/ 4499563 h 8346397"/>
                <a:gd name="connsiteX31" fmla="*/ 3780084 w 4196446"/>
                <a:gd name="connsiteY31" fmla="*/ 4492420 h 8346397"/>
                <a:gd name="connsiteX32" fmla="*/ 3732459 w 4196446"/>
                <a:gd name="connsiteY32" fmla="*/ 4449557 h 8346397"/>
                <a:gd name="connsiteX33" fmla="*/ 3687216 w 4196446"/>
                <a:gd name="connsiteY33" fmla="*/ 4466226 h 8346397"/>
                <a:gd name="connsiteX34" fmla="*/ 3668166 w 4196446"/>
                <a:gd name="connsiteY34" fmla="*/ 4368595 h 8346397"/>
                <a:gd name="connsiteX35" fmla="*/ 3501478 w 4196446"/>
                <a:gd name="connsiteY35" fmla="*/ 4166188 h 8346397"/>
                <a:gd name="connsiteX36" fmla="*/ 3496716 w 4196446"/>
                <a:gd name="connsiteY36" fmla="*/ 4139995 h 8346397"/>
                <a:gd name="connsiteX37" fmla="*/ 3494334 w 4196446"/>
                <a:gd name="connsiteY37" fmla="*/ 4113801 h 8346397"/>
                <a:gd name="connsiteX38" fmla="*/ 3544341 w 4196446"/>
                <a:gd name="connsiteY38" fmla="*/ 4101895 h 8346397"/>
                <a:gd name="connsiteX39" fmla="*/ 3553866 w 4196446"/>
                <a:gd name="connsiteY39" fmla="*/ 4075701 h 8346397"/>
                <a:gd name="connsiteX40" fmla="*/ 3515766 w 4196446"/>
                <a:gd name="connsiteY40" fmla="*/ 4056651 h 8346397"/>
                <a:gd name="connsiteX41" fmla="*/ 3465759 w 4196446"/>
                <a:gd name="connsiteY41" fmla="*/ 4049507 h 8346397"/>
                <a:gd name="connsiteX42" fmla="*/ 3432422 w 4196446"/>
                <a:gd name="connsiteY42" fmla="*/ 4109038 h 8346397"/>
                <a:gd name="connsiteX43" fmla="*/ 3413372 w 4196446"/>
                <a:gd name="connsiteY43" fmla="*/ 4082845 h 8346397"/>
                <a:gd name="connsiteX44" fmla="*/ 3415752 w 4196446"/>
                <a:gd name="connsiteY44" fmla="*/ 4042363 h 8346397"/>
                <a:gd name="connsiteX45" fmla="*/ 3349078 w 4196446"/>
                <a:gd name="connsiteY45" fmla="*/ 4018551 h 8346397"/>
                <a:gd name="connsiteX46" fmla="*/ 3382416 w 4196446"/>
                <a:gd name="connsiteY46" fmla="*/ 3985213 h 8346397"/>
                <a:gd name="connsiteX47" fmla="*/ 3346697 w 4196446"/>
                <a:gd name="connsiteY47" fmla="*/ 3961401 h 8346397"/>
                <a:gd name="connsiteX48" fmla="*/ 3291928 w 4196446"/>
                <a:gd name="connsiteY48" fmla="*/ 3959020 h 8346397"/>
                <a:gd name="connsiteX49" fmla="*/ 3263352 w 4196446"/>
                <a:gd name="connsiteY49" fmla="*/ 3978070 h 8346397"/>
                <a:gd name="connsiteX50" fmla="*/ 3215727 w 4196446"/>
                <a:gd name="connsiteY50" fmla="*/ 3963782 h 8346397"/>
                <a:gd name="connsiteX51" fmla="*/ 3227633 w 4196446"/>
                <a:gd name="connsiteY51" fmla="*/ 3937588 h 8346397"/>
                <a:gd name="connsiteX52" fmla="*/ 3275259 w 4196446"/>
                <a:gd name="connsiteY52" fmla="*/ 3913776 h 8346397"/>
                <a:gd name="connsiteX53" fmla="*/ 3127621 w 4196446"/>
                <a:gd name="connsiteY53" fmla="*/ 3851863 h 8346397"/>
                <a:gd name="connsiteX54" fmla="*/ 2996652 w 4196446"/>
                <a:gd name="connsiteY54" fmla="*/ 3739945 h 8346397"/>
                <a:gd name="connsiteX55" fmla="*/ 2591839 w 4196446"/>
                <a:gd name="connsiteY55" fmla="*/ 3354183 h 8346397"/>
                <a:gd name="connsiteX56" fmla="*/ 2468015 w 4196446"/>
                <a:gd name="connsiteY56" fmla="*/ 3049382 h 8346397"/>
                <a:gd name="connsiteX57" fmla="*/ 2432296 w 4196446"/>
                <a:gd name="connsiteY57" fmla="*/ 2961276 h 8346397"/>
                <a:gd name="connsiteX58" fmla="*/ 2387052 w 4196446"/>
                <a:gd name="connsiteY58" fmla="*/ 2954132 h 8346397"/>
                <a:gd name="connsiteX59" fmla="*/ 2365621 w 4196446"/>
                <a:gd name="connsiteY59" fmla="*/ 2958895 h 8346397"/>
                <a:gd name="connsiteX60" fmla="*/ 2315615 w 4196446"/>
                <a:gd name="connsiteY60" fmla="*/ 2896982 h 8346397"/>
                <a:gd name="connsiteX61" fmla="*/ 2234652 w 4196446"/>
                <a:gd name="connsiteY61" fmla="*/ 2880313 h 8346397"/>
                <a:gd name="connsiteX62" fmla="*/ 2182265 w 4196446"/>
                <a:gd name="connsiteY62" fmla="*/ 2811257 h 8346397"/>
                <a:gd name="connsiteX63" fmla="*/ 2115590 w 4196446"/>
                <a:gd name="connsiteY63" fmla="*/ 2727913 h 8346397"/>
                <a:gd name="connsiteX64" fmla="*/ 2091777 w 4196446"/>
                <a:gd name="connsiteY64" fmla="*/ 2670763 h 8346397"/>
                <a:gd name="connsiteX65" fmla="*/ 2006845 w 4196446"/>
                <a:gd name="connsiteY65" fmla="*/ 2527095 h 8346397"/>
                <a:gd name="connsiteX66" fmla="*/ 1953665 w 4196446"/>
                <a:gd name="connsiteY66" fmla="*/ 2451688 h 8346397"/>
                <a:gd name="connsiteX67" fmla="*/ 2006052 w 4196446"/>
                <a:gd name="connsiteY67" fmla="*/ 2337388 h 8346397"/>
                <a:gd name="connsiteX68" fmla="*/ 2072727 w 4196446"/>
                <a:gd name="connsiteY68" fmla="*/ 2256426 h 8346397"/>
                <a:gd name="connsiteX69" fmla="*/ 2056058 w 4196446"/>
                <a:gd name="connsiteY69" fmla="*/ 2223088 h 8346397"/>
                <a:gd name="connsiteX70" fmla="*/ 2067965 w 4196446"/>
                <a:gd name="connsiteY70" fmla="*/ 2130220 h 8346397"/>
                <a:gd name="connsiteX71" fmla="*/ 2137021 w 4196446"/>
                <a:gd name="connsiteY71" fmla="*/ 1992107 h 8346397"/>
                <a:gd name="connsiteX72" fmla="*/ 2165596 w 4196446"/>
                <a:gd name="connsiteY72" fmla="*/ 1944482 h 8346397"/>
                <a:gd name="connsiteX73" fmla="*/ 2203696 w 4196446"/>
                <a:gd name="connsiteY73" fmla="*/ 1937338 h 8346397"/>
                <a:gd name="connsiteX74" fmla="*/ 2198933 w 4196446"/>
                <a:gd name="connsiteY74" fmla="*/ 1906382 h 8346397"/>
                <a:gd name="connsiteX75" fmla="*/ 2406102 w 4196446"/>
                <a:gd name="connsiteY75" fmla="*/ 1782557 h 8346397"/>
                <a:gd name="connsiteX76" fmla="*/ 2494208 w 4196446"/>
                <a:gd name="connsiteY76" fmla="*/ 1715882 h 8346397"/>
                <a:gd name="connsiteX77" fmla="*/ 2513258 w 4196446"/>
                <a:gd name="connsiteY77" fmla="*/ 1630157 h 8346397"/>
                <a:gd name="connsiteX78" fmla="*/ 2522784 w 4196446"/>
                <a:gd name="connsiteY78" fmla="*/ 1584913 h 8346397"/>
                <a:gd name="connsiteX79" fmla="*/ 2577552 w 4196446"/>
                <a:gd name="connsiteY79" fmla="*/ 1527763 h 8346397"/>
                <a:gd name="connsiteX80" fmla="*/ 2606127 w 4196446"/>
                <a:gd name="connsiteY80" fmla="*/ 1499188 h 8346397"/>
                <a:gd name="connsiteX81" fmla="*/ 2634702 w 4196446"/>
                <a:gd name="connsiteY81" fmla="*/ 1492045 h 8346397"/>
                <a:gd name="connsiteX82" fmla="*/ 2672802 w 4196446"/>
                <a:gd name="connsiteY82" fmla="*/ 1368220 h 8346397"/>
                <a:gd name="connsiteX83" fmla="*/ 2806153 w 4196446"/>
                <a:gd name="connsiteY83" fmla="*/ 1334883 h 8346397"/>
                <a:gd name="connsiteX84" fmla="*/ 2944265 w 4196446"/>
                <a:gd name="connsiteY84" fmla="*/ 1325357 h 8346397"/>
                <a:gd name="connsiteX85" fmla="*/ 2968077 w 4196446"/>
                <a:gd name="connsiteY85" fmla="*/ 1206295 h 8346397"/>
                <a:gd name="connsiteX86" fmla="*/ 3049040 w 4196446"/>
                <a:gd name="connsiteY86" fmla="*/ 1169783 h 8346397"/>
                <a:gd name="connsiteX87" fmla="*/ 3153814 w 4196446"/>
                <a:gd name="connsiteY87" fmla="*/ 1125332 h 8346397"/>
                <a:gd name="connsiteX88" fmla="*/ 3225252 w 4196446"/>
                <a:gd name="connsiteY88" fmla="*/ 1049132 h 8346397"/>
                <a:gd name="connsiteX89" fmla="*/ 3310977 w 4196446"/>
                <a:gd name="connsiteY89" fmla="*/ 996745 h 8346397"/>
                <a:gd name="connsiteX90" fmla="*/ 3056977 w 4196446"/>
                <a:gd name="connsiteY90" fmla="*/ 982457 h 8346397"/>
                <a:gd name="connsiteX91" fmla="*/ 2958552 w 4196446"/>
                <a:gd name="connsiteY91" fmla="*/ 976107 h 8346397"/>
                <a:gd name="connsiteX92" fmla="*/ 2926802 w 4196446"/>
                <a:gd name="connsiteY92" fmla="*/ 906257 h 8346397"/>
                <a:gd name="connsiteX93" fmla="*/ 2866477 w 4196446"/>
                <a:gd name="connsiteY93" fmla="*/ 893559 h 8346397"/>
                <a:gd name="connsiteX94" fmla="*/ 2799802 w 4196446"/>
                <a:gd name="connsiteY94" fmla="*/ 874507 h 8346397"/>
                <a:gd name="connsiteX95" fmla="*/ 2761702 w 4196446"/>
                <a:gd name="connsiteY95" fmla="*/ 807832 h 8346397"/>
                <a:gd name="connsiteX96" fmla="*/ 2609302 w 4196446"/>
                <a:gd name="connsiteY96" fmla="*/ 760207 h 8346397"/>
                <a:gd name="connsiteX97" fmla="*/ 2580727 w 4196446"/>
                <a:gd name="connsiteY97" fmla="*/ 604632 h 8346397"/>
                <a:gd name="connsiteX98" fmla="*/ 2526752 w 4196446"/>
                <a:gd name="connsiteY98" fmla="*/ 531609 h 8346397"/>
                <a:gd name="connsiteX99" fmla="*/ 2596602 w 4196446"/>
                <a:gd name="connsiteY99" fmla="*/ 407782 h 8346397"/>
                <a:gd name="connsiteX100" fmla="*/ 2629939 w 4196446"/>
                <a:gd name="connsiteY100" fmla="*/ 310947 h 8346397"/>
                <a:gd name="connsiteX101" fmla="*/ 2517227 w 4196446"/>
                <a:gd name="connsiteY101" fmla="*/ 239507 h 8346397"/>
                <a:gd name="connsiteX102" fmla="*/ 2402927 w 4196446"/>
                <a:gd name="connsiteY102" fmla="*/ 271257 h 8346397"/>
                <a:gd name="connsiteX103" fmla="*/ 2275927 w 4196446"/>
                <a:gd name="connsiteY103" fmla="*/ 198232 h 8346397"/>
                <a:gd name="connsiteX104" fmla="*/ 2133052 w 4196446"/>
                <a:gd name="connsiteY104" fmla="*/ 233157 h 8346397"/>
                <a:gd name="connsiteX105" fmla="*/ 1913977 w 4196446"/>
                <a:gd name="connsiteY105" fmla="*/ 36309 h 8346397"/>
                <a:gd name="connsiteX106" fmla="*/ 1777452 w 4196446"/>
                <a:gd name="connsiteY106" fmla="*/ 13289 h 8346397"/>
                <a:gd name="connsiteX107" fmla="*/ 1703633 w 4196446"/>
                <a:gd name="connsiteY107" fmla="*/ 41864 h 8346397"/>
                <a:gd name="connsiteX108" fmla="*/ 1615527 w 4196446"/>
                <a:gd name="connsiteY108" fmla="*/ 75203 h 8346397"/>
                <a:gd name="connsiteX109" fmla="*/ 1515515 w 4196446"/>
                <a:gd name="connsiteY109" fmla="*/ 129971 h 8346397"/>
                <a:gd name="connsiteX110" fmla="*/ 1525040 w 4196446"/>
                <a:gd name="connsiteY110" fmla="*/ 194264 h 8346397"/>
                <a:gd name="connsiteX111" fmla="*/ 1505990 w 4196446"/>
                <a:gd name="connsiteY111" fmla="*/ 251415 h 8346397"/>
                <a:gd name="connsiteX112" fmla="*/ 1413121 w 4196446"/>
                <a:gd name="connsiteY112" fmla="*/ 270464 h 8346397"/>
                <a:gd name="connsiteX113" fmla="*/ 1339302 w 4196446"/>
                <a:gd name="connsiteY113" fmla="*/ 306184 h 8346397"/>
                <a:gd name="connsiteX114" fmla="*/ 1260721 w 4196446"/>
                <a:gd name="connsiteY114" fmla="*/ 346665 h 8346397"/>
                <a:gd name="connsiteX115" fmla="*/ 1191665 w 4196446"/>
                <a:gd name="connsiteY115" fmla="*/ 272847 h 8346397"/>
                <a:gd name="connsiteX116" fmla="*/ 1082127 w 4196446"/>
                <a:gd name="connsiteY116" fmla="*/ 353809 h 8346397"/>
                <a:gd name="connsiteX117" fmla="*/ 1020215 w 4196446"/>
                <a:gd name="connsiteY117" fmla="*/ 420484 h 8346397"/>
                <a:gd name="connsiteX118" fmla="*/ 858290 w 4196446"/>
                <a:gd name="connsiteY118" fmla="*/ 301422 h 8346397"/>
                <a:gd name="connsiteX119" fmla="*/ 796377 w 4196446"/>
                <a:gd name="connsiteY119" fmla="*/ 406196 h 8346397"/>
                <a:gd name="connsiteX120" fmla="*/ 755896 w 4196446"/>
                <a:gd name="connsiteY120" fmla="*/ 341903 h 8346397"/>
                <a:gd name="connsiteX121" fmla="*/ 689221 w 4196446"/>
                <a:gd name="connsiteY121" fmla="*/ 270465 h 8346397"/>
                <a:gd name="connsiteX122" fmla="*/ 667790 w 4196446"/>
                <a:gd name="connsiteY122" fmla="*/ 313328 h 8346397"/>
                <a:gd name="connsiteX123" fmla="*/ 620165 w 4196446"/>
                <a:gd name="connsiteY123" fmla="*/ 382384 h 8346397"/>
                <a:gd name="connsiteX124" fmla="*/ 589208 w 4196446"/>
                <a:gd name="connsiteY124" fmla="*/ 396672 h 8346397"/>
                <a:gd name="connsiteX125" fmla="*/ 498721 w 4196446"/>
                <a:gd name="connsiteY125" fmla="*/ 482397 h 8346397"/>
                <a:gd name="connsiteX126" fmla="*/ 396327 w 4196446"/>
                <a:gd name="connsiteY126" fmla="*/ 380003 h 8346397"/>
                <a:gd name="connsiteX127" fmla="*/ 243927 w 4196446"/>
                <a:gd name="connsiteY127" fmla="*/ 294278 h 8346397"/>
                <a:gd name="connsiteX128" fmla="*/ 174871 w 4196446"/>
                <a:gd name="connsiteY128" fmla="*/ 327615 h 8346397"/>
                <a:gd name="connsiteX129" fmla="*/ 127246 w 4196446"/>
                <a:gd name="connsiteY129" fmla="*/ 410959 h 8346397"/>
                <a:gd name="connsiteX130" fmla="*/ 43902 w 4196446"/>
                <a:gd name="connsiteY130" fmla="*/ 472872 h 8346397"/>
                <a:gd name="connsiteX131" fmla="*/ 8183 w 4196446"/>
                <a:gd name="connsiteY131" fmla="*/ 484778 h 8346397"/>
                <a:gd name="connsiteX132" fmla="*/ 198683 w 4196446"/>
                <a:gd name="connsiteY132" fmla="*/ 689565 h 8346397"/>
                <a:gd name="connsiteX133" fmla="*/ 265359 w 4196446"/>
                <a:gd name="connsiteY133" fmla="*/ 706234 h 8346397"/>
                <a:gd name="connsiteX134" fmla="*/ 298697 w 4196446"/>
                <a:gd name="connsiteY134" fmla="*/ 730047 h 8346397"/>
                <a:gd name="connsiteX135" fmla="*/ 296315 w 4196446"/>
                <a:gd name="connsiteY135" fmla="*/ 901496 h 8346397"/>
                <a:gd name="connsiteX136" fmla="*/ 362990 w 4196446"/>
                <a:gd name="connsiteY136" fmla="*/ 906259 h 8346397"/>
                <a:gd name="connsiteX137" fmla="*/ 401090 w 4196446"/>
                <a:gd name="connsiteY137" fmla="*/ 856253 h 8346397"/>
                <a:gd name="connsiteX138" fmla="*/ 482052 w 4196446"/>
                <a:gd name="connsiteY138" fmla="*/ 894353 h 8346397"/>
                <a:gd name="connsiteX139" fmla="*/ 420140 w 4196446"/>
                <a:gd name="connsiteY139" fmla="*/ 1039609 h 8346397"/>
                <a:gd name="connsiteX140" fmla="*/ 434427 w 4196446"/>
                <a:gd name="connsiteY140" fmla="*/ 1087234 h 8346397"/>
                <a:gd name="connsiteX141" fmla="*/ 379658 w 4196446"/>
                <a:gd name="connsiteY141" fmla="*/ 1139622 h 8346397"/>
                <a:gd name="connsiteX142" fmla="*/ 415377 w 4196446"/>
                <a:gd name="connsiteY142" fmla="*/ 1168196 h 8346397"/>
                <a:gd name="connsiteX143" fmla="*/ 486815 w 4196446"/>
                <a:gd name="connsiteY143" fmla="*/ 1256303 h 8346397"/>
                <a:gd name="connsiteX144" fmla="*/ 527296 w 4196446"/>
                <a:gd name="connsiteY144" fmla="*/ 1344409 h 8346397"/>
                <a:gd name="connsiteX145" fmla="*/ 636833 w 4196446"/>
                <a:gd name="connsiteY145" fmla="*/ 1396797 h 8346397"/>
                <a:gd name="connsiteX146" fmla="*/ 746371 w 4196446"/>
                <a:gd name="connsiteY146" fmla="*/ 1420609 h 8346397"/>
                <a:gd name="connsiteX147" fmla="*/ 829715 w 4196446"/>
                <a:gd name="connsiteY147" fmla="*/ 1468234 h 8346397"/>
                <a:gd name="connsiteX148" fmla="*/ 913058 w 4196446"/>
                <a:gd name="connsiteY148" fmla="*/ 1442040 h 8346397"/>
                <a:gd name="connsiteX149" fmla="*/ 994021 w 4196446"/>
                <a:gd name="connsiteY149" fmla="*/ 1368222 h 8346397"/>
                <a:gd name="connsiteX150" fmla="*/ 1103558 w 4196446"/>
                <a:gd name="connsiteY150" fmla="*/ 1351553 h 8346397"/>
                <a:gd name="connsiteX151" fmla="*/ 1170233 w 4196446"/>
                <a:gd name="connsiteY151" fmla="*/ 1356315 h 8346397"/>
                <a:gd name="connsiteX152" fmla="*/ 1329777 w 4196446"/>
                <a:gd name="connsiteY152" fmla="*/ 1465853 h 8346397"/>
                <a:gd name="connsiteX153" fmla="*/ 1389308 w 4196446"/>
                <a:gd name="connsiteY153" fmla="*/ 1494428 h 8346397"/>
                <a:gd name="connsiteX154" fmla="*/ 1260721 w 4196446"/>
                <a:gd name="connsiteY154" fmla="*/ 1596822 h 8346397"/>
                <a:gd name="connsiteX155" fmla="*/ 1263102 w 4196446"/>
                <a:gd name="connsiteY155" fmla="*/ 1661115 h 8346397"/>
                <a:gd name="connsiteX156" fmla="*/ 1425027 w 4196446"/>
                <a:gd name="connsiteY156" fmla="*/ 1613490 h 8346397"/>
                <a:gd name="connsiteX157" fmla="*/ 1386927 w 4196446"/>
                <a:gd name="connsiteY157" fmla="*/ 1677784 h 8346397"/>
                <a:gd name="connsiteX158" fmla="*/ 1405977 w 4196446"/>
                <a:gd name="connsiteY158" fmla="*/ 1751603 h 8346397"/>
                <a:gd name="connsiteX159" fmla="*/ 1517896 w 4196446"/>
                <a:gd name="connsiteY159" fmla="*/ 1787322 h 8346397"/>
                <a:gd name="connsiteX160" fmla="*/ 1591715 w 4196446"/>
                <a:gd name="connsiteY160" fmla="*/ 1803990 h 8346397"/>
                <a:gd name="connsiteX161" fmla="*/ 1501227 w 4196446"/>
                <a:gd name="connsiteY161" fmla="*/ 1934959 h 8346397"/>
                <a:gd name="connsiteX162" fmla="*/ 1494083 w 4196446"/>
                <a:gd name="connsiteY162" fmla="*/ 1984965 h 8346397"/>
                <a:gd name="connsiteX163" fmla="*/ 1422646 w 4196446"/>
                <a:gd name="connsiteY163" fmla="*/ 2020684 h 8346397"/>
                <a:gd name="connsiteX164" fmla="*/ 1391690 w 4196446"/>
                <a:gd name="connsiteY164" fmla="*/ 2082597 h 8346397"/>
                <a:gd name="connsiteX165" fmla="*/ 1260721 w 4196446"/>
                <a:gd name="connsiteY165" fmla="*/ 2056403 h 8346397"/>
                <a:gd name="connsiteX166" fmla="*/ 1139277 w 4196446"/>
                <a:gd name="connsiteY166" fmla="*/ 2056402 h 8346397"/>
                <a:gd name="connsiteX167" fmla="*/ 1072602 w 4196446"/>
                <a:gd name="connsiteY167" fmla="*/ 2084978 h 8346397"/>
                <a:gd name="connsiteX168" fmla="*/ 1065458 w 4196446"/>
                <a:gd name="connsiteY168" fmla="*/ 2184990 h 8346397"/>
                <a:gd name="connsiteX169" fmla="*/ 977352 w 4196446"/>
                <a:gd name="connsiteY169" fmla="*/ 2273097 h 8346397"/>
                <a:gd name="connsiteX170" fmla="*/ 1120227 w 4196446"/>
                <a:gd name="connsiteY170" fmla="*/ 2335009 h 8346397"/>
                <a:gd name="connsiteX171" fmla="*/ 1170234 w 4196446"/>
                <a:gd name="connsiteY171" fmla="*/ 2370727 h 8346397"/>
                <a:gd name="connsiteX172" fmla="*/ 1222621 w 4196446"/>
                <a:gd name="connsiteY172" fmla="*/ 2387397 h 8346397"/>
                <a:gd name="connsiteX173" fmla="*/ 1272627 w 4196446"/>
                <a:gd name="connsiteY173" fmla="*/ 2437403 h 8346397"/>
                <a:gd name="connsiteX174" fmla="*/ 1329777 w 4196446"/>
                <a:gd name="connsiteY174" fmla="*/ 2458834 h 8346397"/>
                <a:gd name="connsiteX175" fmla="*/ 1422646 w 4196446"/>
                <a:gd name="connsiteY175" fmla="*/ 2535034 h 8346397"/>
                <a:gd name="connsiteX176" fmla="*/ 1508371 w 4196446"/>
                <a:gd name="connsiteY176" fmla="*/ 2568373 h 8346397"/>
                <a:gd name="connsiteX177" fmla="*/ 1641721 w 4196446"/>
                <a:gd name="connsiteY177" fmla="*/ 2716009 h 8346397"/>
                <a:gd name="connsiteX178" fmla="*/ 1725065 w 4196446"/>
                <a:gd name="connsiteY178" fmla="*/ 2870790 h 8346397"/>
                <a:gd name="connsiteX179" fmla="*/ 1850477 w 4196446"/>
                <a:gd name="connsiteY179" fmla="*/ 2931907 h 8346397"/>
                <a:gd name="connsiteX180" fmla="*/ 1896514 w 4196446"/>
                <a:gd name="connsiteY180" fmla="*/ 2977947 h 8346397"/>
                <a:gd name="connsiteX181" fmla="*/ 1927471 w 4196446"/>
                <a:gd name="connsiteY181" fmla="*/ 3082722 h 8346397"/>
                <a:gd name="connsiteX182" fmla="*/ 1989383 w 4196446"/>
                <a:gd name="connsiteY182" fmla="*/ 3185115 h 8346397"/>
                <a:gd name="connsiteX183" fmla="*/ 2051296 w 4196446"/>
                <a:gd name="connsiteY183" fmla="*/ 3223215 h 8346397"/>
                <a:gd name="connsiteX184" fmla="*/ 2182265 w 4196446"/>
                <a:gd name="connsiteY184" fmla="*/ 3370853 h 8346397"/>
                <a:gd name="connsiteX185" fmla="*/ 2325139 w 4196446"/>
                <a:gd name="connsiteY185" fmla="*/ 3447053 h 8346397"/>
                <a:gd name="connsiteX186" fmla="*/ 2384671 w 4196446"/>
                <a:gd name="connsiteY186" fmla="*/ 3532778 h 8346397"/>
                <a:gd name="connsiteX187" fmla="*/ 2432296 w 4196446"/>
                <a:gd name="connsiteY187" fmla="*/ 3599453 h 8346397"/>
                <a:gd name="connsiteX188" fmla="*/ 2479921 w 4196446"/>
                <a:gd name="connsiteY188" fmla="*/ 3589929 h 8346397"/>
                <a:gd name="connsiteX189" fmla="*/ 2484683 w 4196446"/>
                <a:gd name="connsiteY189" fmla="*/ 3742328 h 8346397"/>
                <a:gd name="connsiteX190" fmla="*/ 2537071 w 4196446"/>
                <a:gd name="connsiteY190" fmla="*/ 3835197 h 8346397"/>
                <a:gd name="connsiteX191" fmla="*/ 2529927 w 4196446"/>
                <a:gd name="connsiteY191" fmla="*/ 3873297 h 8346397"/>
                <a:gd name="connsiteX192" fmla="*/ 2598983 w 4196446"/>
                <a:gd name="connsiteY192" fmla="*/ 3909015 h 8346397"/>
                <a:gd name="connsiteX193" fmla="*/ 2656133 w 4196446"/>
                <a:gd name="connsiteY193" fmla="*/ 3854247 h 8346397"/>
                <a:gd name="connsiteX194" fmla="*/ 2689471 w 4196446"/>
                <a:gd name="connsiteY194" fmla="*/ 3937590 h 8346397"/>
                <a:gd name="connsiteX195" fmla="*/ 2734715 w 4196446"/>
                <a:gd name="connsiteY195" fmla="*/ 3982834 h 8346397"/>
                <a:gd name="connsiteX196" fmla="*/ 2808533 w 4196446"/>
                <a:gd name="connsiteY196" fmla="*/ 4006647 h 8346397"/>
                <a:gd name="connsiteX197" fmla="*/ 2860921 w 4196446"/>
                <a:gd name="connsiteY197" fmla="*/ 4075703 h 8346397"/>
                <a:gd name="connsiteX198" fmla="*/ 2946646 w 4196446"/>
                <a:gd name="connsiteY198" fmla="*/ 4130472 h 8346397"/>
                <a:gd name="connsiteX199" fmla="*/ 2999033 w 4196446"/>
                <a:gd name="connsiteY199" fmla="*/ 4163809 h 8346397"/>
                <a:gd name="connsiteX200" fmla="*/ 2870446 w 4196446"/>
                <a:gd name="connsiteY200" fmla="*/ 4256678 h 8346397"/>
                <a:gd name="connsiteX201" fmla="*/ 2868064 w 4196446"/>
                <a:gd name="connsiteY201" fmla="*/ 4311446 h 8346397"/>
                <a:gd name="connsiteX202" fmla="*/ 2970458 w 4196446"/>
                <a:gd name="connsiteY202" fmla="*/ 4428128 h 8346397"/>
                <a:gd name="connsiteX203" fmla="*/ 3065708 w 4196446"/>
                <a:gd name="connsiteY203" fmla="*/ 4490040 h 8346397"/>
                <a:gd name="connsiteX204" fmla="*/ 3096665 w 4196446"/>
                <a:gd name="connsiteY204" fmla="*/ 4528140 h 8346397"/>
                <a:gd name="connsiteX205" fmla="*/ 3082377 w 4196446"/>
                <a:gd name="connsiteY205" fmla="*/ 4609103 h 8346397"/>
                <a:gd name="connsiteX206" fmla="*/ 3077615 w 4196446"/>
                <a:gd name="connsiteY206" fmla="*/ 4692447 h 8346397"/>
                <a:gd name="connsiteX207" fmla="*/ 3034752 w 4196446"/>
                <a:gd name="connsiteY207" fmla="*/ 4701972 h 8346397"/>
                <a:gd name="connsiteX208" fmla="*/ 3008558 w 4196446"/>
                <a:gd name="connsiteY208" fmla="*/ 4718640 h 8346397"/>
                <a:gd name="connsiteX209" fmla="*/ 3053802 w 4196446"/>
                <a:gd name="connsiteY209" fmla="*/ 4795632 h 8346397"/>
                <a:gd name="connsiteX210" fmla="*/ 3037133 w 4196446"/>
                <a:gd name="connsiteY210" fmla="*/ 4868659 h 8346397"/>
                <a:gd name="connsiteX211" fmla="*/ 3020465 w 4196446"/>
                <a:gd name="connsiteY211" fmla="*/ 5004390 h 8346397"/>
                <a:gd name="connsiteX212" fmla="*/ 2982365 w 4196446"/>
                <a:gd name="connsiteY212" fmla="*/ 5044872 h 8346397"/>
                <a:gd name="connsiteX213" fmla="*/ 2965696 w 4196446"/>
                <a:gd name="connsiteY213" fmla="*/ 5166315 h 8346397"/>
                <a:gd name="connsiteX214" fmla="*/ 2937121 w 4196446"/>
                <a:gd name="connsiteY214" fmla="*/ 5285378 h 8346397"/>
                <a:gd name="connsiteX215" fmla="*/ 2989508 w 4196446"/>
                <a:gd name="connsiteY215" fmla="*/ 5302047 h 8346397"/>
                <a:gd name="connsiteX216" fmla="*/ 2987127 w 4196446"/>
                <a:gd name="connsiteY216" fmla="*/ 5347290 h 8346397"/>
                <a:gd name="connsiteX217" fmla="*/ 2984746 w 4196446"/>
                <a:gd name="connsiteY217" fmla="*/ 5402059 h 8346397"/>
                <a:gd name="connsiteX218" fmla="*/ 3041896 w 4196446"/>
                <a:gd name="connsiteY218" fmla="*/ 5471115 h 8346397"/>
                <a:gd name="connsiteX219" fmla="*/ 3089521 w 4196446"/>
                <a:gd name="connsiteY219" fmla="*/ 5597322 h 8346397"/>
                <a:gd name="connsiteX220" fmla="*/ 2996652 w 4196446"/>
                <a:gd name="connsiteY220" fmla="*/ 5887834 h 8346397"/>
                <a:gd name="connsiteX221" fmla="*/ 3018083 w 4196446"/>
                <a:gd name="connsiteY221" fmla="*/ 5942603 h 8346397"/>
                <a:gd name="connsiteX222" fmla="*/ 3044277 w 4196446"/>
                <a:gd name="connsiteY222" fmla="*/ 5994990 h 8346397"/>
                <a:gd name="connsiteX223" fmla="*/ 3049040 w 4196446"/>
                <a:gd name="connsiteY223" fmla="*/ 6099765 h 8346397"/>
                <a:gd name="connsiteX224" fmla="*/ 3028402 w 4196446"/>
                <a:gd name="connsiteY224" fmla="*/ 6195807 h 8346397"/>
                <a:gd name="connsiteX225" fmla="*/ 2956170 w 4196446"/>
                <a:gd name="connsiteY225" fmla="*/ 6259310 h 8346397"/>
                <a:gd name="connsiteX226" fmla="*/ 2920452 w 4196446"/>
                <a:gd name="connsiteY226" fmla="*/ 6240259 h 8346397"/>
                <a:gd name="connsiteX227" fmla="*/ 2849015 w 4196446"/>
                <a:gd name="connsiteY227" fmla="*/ 6252165 h 8346397"/>
                <a:gd name="connsiteX228" fmla="*/ 2713283 w 4196446"/>
                <a:gd name="connsiteY228" fmla="*/ 6364084 h 8346397"/>
                <a:gd name="connsiteX229" fmla="*/ 2606127 w 4196446"/>
                <a:gd name="connsiteY229" fmla="*/ 6349797 h 8346397"/>
                <a:gd name="connsiteX230" fmla="*/ 2575171 w 4196446"/>
                <a:gd name="connsiteY230" fmla="*/ 6378372 h 8346397"/>
                <a:gd name="connsiteX231" fmla="*/ 2508495 w 4196446"/>
                <a:gd name="connsiteY231" fmla="*/ 6423614 h 8346397"/>
                <a:gd name="connsiteX232" fmla="*/ 2391815 w 4196446"/>
                <a:gd name="connsiteY232" fmla="*/ 6411709 h 8346397"/>
                <a:gd name="connsiteX233" fmla="*/ 2368002 w 4196446"/>
                <a:gd name="connsiteY233" fmla="*/ 6528390 h 8346397"/>
                <a:gd name="connsiteX234" fmla="*/ 2363240 w 4196446"/>
                <a:gd name="connsiteY234" fmla="*/ 6564109 h 8346397"/>
                <a:gd name="connsiteX235" fmla="*/ 2339428 w 4196446"/>
                <a:gd name="connsiteY235" fmla="*/ 6583159 h 8346397"/>
                <a:gd name="connsiteX236" fmla="*/ 2141783 w 4196446"/>
                <a:gd name="connsiteY236" fmla="*/ 6535534 h 8346397"/>
                <a:gd name="connsiteX237" fmla="*/ 2103683 w 4196446"/>
                <a:gd name="connsiteY237" fmla="*/ 6587922 h 8346397"/>
                <a:gd name="connsiteX238" fmla="*/ 2072727 w 4196446"/>
                <a:gd name="connsiteY238" fmla="*/ 6683172 h 8346397"/>
                <a:gd name="connsiteX239" fmla="*/ 2039389 w 4196446"/>
                <a:gd name="connsiteY239" fmla="*/ 6747465 h 8346397"/>
                <a:gd name="connsiteX240" fmla="*/ 2051296 w 4196446"/>
                <a:gd name="connsiteY240" fmla="*/ 6809378 h 8346397"/>
                <a:gd name="connsiteX241" fmla="*/ 2184646 w 4196446"/>
                <a:gd name="connsiteY241" fmla="*/ 6921297 h 8346397"/>
                <a:gd name="connsiteX242" fmla="*/ 2253702 w 4196446"/>
                <a:gd name="connsiteY242" fmla="*/ 6954634 h 8346397"/>
                <a:gd name="connsiteX243" fmla="*/ 2237033 w 4196446"/>
                <a:gd name="connsiteY243" fmla="*/ 6978447 h 8346397"/>
                <a:gd name="connsiteX244" fmla="*/ 2201315 w 4196446"/>
                <a:gd name="connsiteY244" fmla="*/ 6997497 h 8346397"/>
                <a:gd name="connsiteX245" fmla="*/ 2234652 w 4196446"/>
                <a:gd name="connsiteY245" fmla="*/ 7073697 h 8346397"/>
                <a:gd name="connsiteX246" fmla="*/ 2203696 w 4196446"/>
                <a:gd name="connsiteY246" fmla="*/ 7095128 h 8346397"/>
                <a:gd name="connsiteX247" fmla="*/ 2098921 w 4196446"/>
                <a:gd name="connsiteY247" fmla="*/ 7033215 h 8346397"/>
                <a:gd name="connsiteX248" fmla="*/ 2056058 w 4196446"/>
                <a:gd name="connsiteY248" fmla="*/ 7059409 h 8346397"/>
                <a:gd name="connsiteX249" fmla="*/ 1996527 w 4196446"/>
                <a:gd name="connsiteY249" fmla="*/ 6957015 h 8346397"/>
                <a:gd name="connsiteX250" fmla="*/ 1879846 w 4196446"/>
                <a:gd name="connsiteY250" fmla="*/ 6983209 h 8346397"/>
                <a:gd name="connsiteX251" fmla="*/ 1815552 w 4196446"/>
                <a:gd name="connsiteY251" fmla="*/ 6987972 h 8346397"/>
                <a:gd name="connsiteX252" fmla="*/ 1765546 w 4196446"/>
                <a:gd name="connsiteY252" fmla="*/ 6983210 h 8346397"/>
                <a:gd name="connsiteX253" fmla="*/ 1708396 w 4196446"/>
                <a:gd name="connsiteY253" fmla="*/ 7028453 h 8346397"/>
                <a:gd name="connsiteX254" fmla="*/ 1529802 w 4196446"/>
                <a:gd name="connsiteY254" fmla="*/ 6987972 h 8346397"/>
                <a:gd name="connsiteX255" fmla="*/ 1553614 w 4196446"/>
                <a:gd name="connsiteY255" fmla="*/ 7114178 h 8346397"/>
                <a:gd name="connsiteX256" fmla="*/ 1477415 w 4196446"/>
                <a:gd name="connsiteY256" fmla="*/ 7159422 h 8346397"/>
                <a:gd name="connsiteX257" fmla="*/ 1415502 w 4196446"/>
                <a:gd name="connsiteY257" fmla="*/ 7226096 h 8346397"/>
                <a:gd name="connsiteX258" fmla="*/ 1265483 w 4196446"/>
                <a:gd name="connsiteY258" fmla="*/ 7218953 h 8346397"/>
                <a:gd name="connsiteX259" fmla="*/ 1213096 w 4196446"/>
                <a:gd name="connsiteY25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056309 w 4196446"/>
                <a:gd name="connsiteY6" fmla="*/ 6228351 h 8346397"/>
                <a:gd name="connsiteX7" fmla="*/ 4106315 w 4196446"/>
                <a:gd name="connsiteY7" fmla="*/ 6211682 h 8346397"/>
                <a:gd name="connsiteX8" fmla="*/ 4063453 w 4196446"/>
                <a:gd name="connsiteY8" fmla="*/ 6090238 h 8346397"/>
                <a:gd name="connsiteX9" fmla="*/ 4070597 w 4196446"/>
                <a:gd name="connsiteY9" fmla="*/ 6018801 h 8346397"/>
                <a:gd name="connsiteX10" fmla="*/ 4132509 w 4196446"/>
                <a:gd name="connsiteY10" fmla="*/ 5975938 h 8346397"/>
                <a:gd name="connsiteX11" fmla="*/ 4094409 w 4196446"/>
                <a:gd name="connsiteY11" fmla="*/ 6075951 h 8346397"/>
                <a:gd name="connsiteX12" fmla="*/ 4139653 w 4196446"/>
                <a:gd name="connsiteY12" fmla="*/ 6102145 h 8346397"/>
                <a:gd name="connsiteX13" fmla="*/ 4192041 w 4196446"/>
                <a:gd name="connsiteY13" fmla="*/ 6080713 h 8346397"/>
                <a:gd name="connsiteX14" fmla="*/ 4149178 w 4196446"/>
                <a:gd name="connsiteY14" fmla="*/ 5947363 h 8346397"/>
                <a:gd name="connsiteX15" fmla="*/ 4194421 w 4196446"/>
                <a:gd name="connsiteY15" fmla="*/ 5909263 h 8346397"/>
                <a:gd name="connsiteX16" fmla="*/ 4113459 w 4196446"/>
                <a:gd name="connsiteY16" fmla="*/ 5783057 h 8346397"/>
                <a:gd name="connsiteX17" fmla="*/ 4108696 w 4196446"/>
                <a:gd name="connsiteY17" fmla="*/ 5678282 h 8346397"/>
                <a:gd name="connsiteX18" fmla="*/ 4070597 w 4196446"/>
                <a:gd name="connsiteY18" fmla="*/ 5587795 h 8346397"/>
                <a:gd name="connsiteX19" fmla="*/ 4111077 w 4196446"/>
                <a:gd name="connsiteY19" fmla="*/ 5583032 h 8346397"/>
                <a:gd name="connsiteX20" fmla="*/ 4061071 w 4196446"/>
                <a:gd name="connsiteY20" fmla="*/ 5478257 h 8346397"/>
                <a:gd name="connsiteX21" fmla="*/ 4061071 w 4196446"/>
                <a:gd name="connsiteY21" fmla="*/ 5383007 h 8346397"/>
                <a:gd name="connsiteX22" fmla="*/ 4103934 w 4196446"/>
                <a:gd name="connsiteY22" fmla="*/ 5387770 h 8346397"/>
                <a:gd name="connsiteX23" fmla="*/ 4106315 w 4196446"/>
                <a:gd name="connsiteY23" fmla="*/ 5347288 h 8346397"/>
                <a:gd name="connsiteX24" fmla="*/ 4065833 w 4196446"/>
                <a:gd name="connsiteY24" fmla="*/ 5292520 h 8346397"/>
                <a:gd name="connsiteX25" fmla="*/ 4058690 w 4196446"/>
                <a:gd name="connsiteY25" fmla="*/ 5173457 h 8346397"/>
                <a:gd name="connsiteX26" fmla="*/ 3990428 w 4196446"/>
                <a:gd name="connsiteY26" fmla="*/ 5034550 h 8346397"/>
                <a:gd name="connsiteX27" fmla="*/ 3922959 w 4196446"/>
                <a:gd name="connsiteY27" fmla="*/ 4816270 h 8346397"/>
                <a:gd name="connsiteX28" fmla="*/ 3887241 w 4196446"/>
                <a:gd name="connsiteY28" fmla="*/ 4682920 h 8346397"/>
                <a:gd name="connsiteX29" fmla="*/ 3851522 w 4196446"/>
                <a:gd name="connsiteY29" fmla="*/ 4642438 h 8346397"/>
                <a:gd name="connsiteX30" fmla="*/ 3887241 w 4196446"/>
                <a:gd name="connsiteY30" fmla="*/ 4578145 h 8346397"/>
                <a:gd name="connsiteX31" fmla="*/ 3839615 w 4196446"/>
                <a:gd name="connsiteY31" fmla="*/ 4499563 h 8346397"/>
                <a:gd name="connsiteX32" fmla="*/ 3780084 w 4196446"/>
                <a:gd name="connsiteY32" fmla="*/ 4492420 h 8346397"/>
                <a:gd name="connsiteX33" fmla="*/ 3732459 w 4196446"/>
                <a:gd name="connsiteY33" fmla="*/ 4449557 h 8346397"/>
                <a:gd name="connsiteX34" fmla="*/ 3687216 w 4196446"/>
                <a:gd name="connsiteY34" fmla="*/ 4466226 h 8346397"/>
                <a:gd name="connsiteX35" fmla="*/ 3668166 w 4196446"/>
                <a:gd name="connsiteY35" fmla="*/ 4368595 h 8346397"/>
                <a:gd name="connsiteX36" fmla="*/ 3501478 w 4196446"/>
                <a:gd name="connsiteY36" fmla="*/ 4166188 h 8346397"/>
                <a:gd name="connsiteX37" fmla="*/ 3496716 w 4196446"/>
                <a:gd name="connsiteY37" fmla="*/ 4139995 h 8346397"/>
                <a:gd name="connsiteX38" fmla="*/ 3494334 w 4196446"/>
                <a:gd name="connsiteY38" fmla="*/ 4113801 h 8346397"/>
                <a:gd name="connsiteX39" fmla="*/ 3544341 w 4196446"/>
                <a:gd name="connsiteY39" fmla="*/ 4101895 h 8346397"/>
                <a:gd name="connsiteX40" fmla="*/ 3553866 w 4196446"/>
                <a:gd name="connsiteY40" fmla="*/ 4075701 h 8346397"/>
                <a:gd name="connsiteX41" fmla="*/ 3515766 w 4196446"/>
                <a:gd name="connsiteY41" fmla="*/ 4056651 h 8346397"/>
                <a:gd name="connsiteX42" fmla="*/ 3465759 w 4196446"/>
                <a:gd name="connsiteY42" fmla="*/ 4049507 h 8346397"/>
                <a:gd name="connsiteX43" fmla="*/ 3432422 w 4196446"/>
                <a:gd name="connsiteY43" fmla="*/ 4109038 h 8346397"/>
                <a:gd name="connsiteX44" fmla="*/ 3413372 w 4196446"/>
                <a:gd name="connsiteY44" fmla="*/ 4082845 h 8346397"/>
                <a:gd name="connsiteX45" fmla="*/ 3415752 w 4196446"/>
                <a:gd name="connsiteY45" fmla="*/ 4042363 h 8346397"/>
                <a:gd name="connsiteX46" fmla="*/ 3349078 w 4196446"/>
                <a:gd name="connsiteY46" fmla="*/ 4018551 h 8346397"/>
                <a:gd name="connsiteX47" fmla="*/ 3382416 w 4196446"/>
                <a:gd name="connsiteY47" fmla="*/ 3985213 h 8346397"/>
                <a:gd name="connsiteX48" fmla="*/ 3346697 w 4196446"/>
                <a:gd name="connsiteY48" fmla="*/ 3961401 h 8346397"/>
                <a:gd name="connsiteX49" fmla="*/ 3291928 w 4196446"/>
                <a:gd name="connsiteY49" fmla="*/ 3959020 h 8346397"/>
                <a:gd name="connsiteX50" fmla="*/ 3263352 w 4196446"/>
                <a:gd name="connsiteY50" fmla="*/ 3978070 h 8346397"/>
                <a:gd name="connsiteX51" fmla="*/ 3215727 w 4196446"/>
                <a:gd name="connsiteY51" fmla="*/ 3963782 h 8346397"/>
                <a:gd name="connsiteX52" fmla="*/ 3227633 w 4196446"/>
                <a:gd name="connsiteY52" fmla="*/ 3937588 h 8346397"/>
                <a:gd name="connsiteX53" fmla="*/ 3275259 w 4196446"/>
                <a:gd name="connsiteY53" fmla="*/ 3913776 h 8346397"/>
                <a:gd name="connsiteX54" fmla="*/ 3127621 w 4196446"/>
                <a:gd name="connsiteY54" fmla="*/ 3851863 h 8346397"/>
                <a:gd name="connsiteX55" fmla="*/ 2996652 w 4196446"/>
                <a:gd name="connsiteY55" fmla="*/ 3739945 h 8346397"/>
                <a:gd name="connsiteX56" fmla="*/ 2591839 w 4196446"/>
                <a:gd name="connsiteY56" fmla="*/ 3354183 h 8346397"/>
                <a:gd name="connsiteX57" fmla="*/ 2468015 w 4196446"/>
                <a:gd name="connsiteY57" fmla="*/ 3049382 h 8346397"/>
                <a:gd name="connsiteX58" fmla="*/ 2432296 w 4196446"/>
                <a:gd name="connsiteY58" fmla="*/ 2961276 h 8346397"/>
                <a:gd name="connsiteX59" fmla="*/ 2387052 w 4196446"/>
                <a:gd name="connsiteY59" fmla="*/ 2954132 h 8346397"/>
                <a:gd name="connsiteX60" fmla="*/ 2365621 w 4196446"/>
                <a:gd name="connsiteY60" fmla="*/ 2958895 h 8346397"/>
                <a:gd name="connsiteX61" fmla="*/ 2315615 w 4196446"/>
                <a:gd name="connsiteY61" fmla="*/ 2896982 h 8346397"/>
                <a:gd name="connsiteX62" fmla="*/ 2234652 w 4196446"/>
                <a:gd name="connsiteY62" fmla="*/ 2880313 h 8346397"/>
                <a:gd name="connsiteX63" fmla="*/ 2182265 w 4196446"/>
                <a:gd name="connsiteY63" fmla="*/ 2811257 h 8346397"/>
                <a:gd name="connsiteX64" fmla="*/ 2115590 w 4196446"/>
                <a:gd name="connsiteY64" fmla="*/ 2727913 h 8346397"/>
                <a:gd name="connsiteX65" fmla="*/ 2091777 w 4196446"/>
                <a:gd name="connsiteY65" fmla="*/ 2670763 h 8346397"/>
                <a:gd name="connsiteX66" fmla="*/ 2006845 w 4196446"/>
                <a:gd name="connsiteY66" fmla="*/ 2527095 h 8346397"/>
                <a:gd name="connsiteX67" fmla="*/ 1953665 w 4196446"/>
                <a:gd name="connsiteY67" fmla="*/ 2451688 h 8346397"/>
                <a:gd name="connsiteX68" fmla="*/ 2006052 w 4196446"/>
                <a:gd name="connsiteY68" fmla="*/ 2337388 h 8346397"/>
                <a:gd name="connsiteX69" fmla="*/ 2072727 w 4196446"/>
                <a:gd name="connsiteY69" fmla="*/ 2256426 h 8346397"/>
                <a:gd name="connsiteX70" fmla="*/ 2056058 w 4196446"/>
                <a:gd name="connsiteY70" fmla="*/ 2223088 h 8346397"/>
                <a:gd name="connsiteX71" fmla="*/ 2067965 w 4196446"/>
                <a:gd name="connsiteY71" fmla="*/ 2130220 h 8346397"/>
                <a:gd name="connsiteX72" fmla="*/ 2137021 w 4196446"/>
                <a:gd name="connsiteY72" fmla="*/ 1992107 h 8346397"/>
                <a:gd name="connsiteX73" fmla="*/ 2165596 w 4196446"/>
                <a:gd name="connsiteY73" fmla="*/ 1944482 h 8346397"/>
                <a:gd name="connsiteX74" fmla="*/ 2203696 w 4196446"/>
                <a:gd name="connsiteY74" fmla="*/ 1937338 h 8346397"/>
                <a:gd name="connsiteX75" fmla="*/ 2198933 w 4196446"/>
                <a:gd name="connsiteY75" fmla="*/ 1906382 h 8346397"/>
                <a:gd name="connsiteX76" fmla="*/ 2406102 w 4196446"/>
                <a:gd name="connsiteY76" fmla="*/ 1782557 h 8346397"/>
                <a:gd name="connsiteX77" fmla="*/ 2494208 w 4196446"/>
                <a:gd name="connsiteY77" fmla="*/ 1715882 h 8346397"/>
                <a:gd name="connsiteX78" fmla="*/ 2513258 w 4196446"/>
                <a:gd name="connsiteY78" fmla="*/ 1630157 h 8346397"/>
                <a:gd name="connsiteX79" fmla="*/ 2522784 w 4196446"/>
                <a:gd name="connsiteY79" fmla="*/ 1584913 h 8346397"/>
                <a:gd name="connsiteX80" fmla="*/ 2577552 w 4196446"/>
                <a:gd name="connsiteY80" fmla="*/ 1527763 h 8346397"/>
                <a:gd name="connsiteX81" fmla="*/ 2606127 w 4196446"/>
                <a:gd name="connsiteY81" fmla="*/ 1499188 h 8346397"/>
                <a:gd name="connsiteX82" fmla="*/ 2634702 w 4196446"/>
                <a:gd name="connsiteY82" fmla="*/ 1492045 h 8346397"/>
                <a:gd name="connsiteX83" fmla="*/ 2672802 w 4196446"/>
                <a:gd name="connsiteY83" fmla="*/ 1368220 h 8346397"/>
                <a:gd name="connsiteX84" fmla="*/ 2806153 w 4196446"/>
                <a:gd name="connsiteY84" fmla="*/ 1334883 h 8346397"/>
                <a:gd name="connsiteX85" fmla="*/ 2944265 w 4196446"/>
                <a:gd name="connsiteY85" fmla="*/ 1325357 h 8346397"/>
                <a:gd name="connsiteX86" fmla="*/ 2968077 w 4196446"/>
                <a:gd name="connsiteY86" fmla="*/ 1206295 h 8346397"/>
                <a:gd name="connsiteX87" fmla="*/ 3049040 w 4196446"/>
                <a:gd name="connsiteY87" fmla="*/ 1169783 h 8346397"/>
                <a:gd name="connsiteX88" fmla="*/ 3153814 w 4196446"/>
                <a:gd name="connsiteY88" fmla="*/ 1125332 h 8346397"/>
                <a:gd name="connsiteX89" fmla="*/ 3225252 w 4196446"/>
                <a:gd name="connsiteY89" fmla="*/ 1049132 h 8346397"/>
                <a:gd name="connsiteX90" fmla="*/ 3310977 w 4196446"/>
                <a:gd name="connsiteY90" fmla="*/ 996745 h 8346397"/>
                <a:gd name="connsiteX91" fmla="*/ 3056977 w 4196446"/>
                <a:gd name="connsiteY91" fmla="*/ 982457 h 8346397"/>
                <a:gd name="connsiteX92" fmla="*/ 2958552 w 4196446"/>
                <a:gd name="connsiteY92" fmla="*/ 976107 h 8346397"/>
                <a:gd name="connsiteX93" fmla="*/ 2926802 w 4196446"/>
                <a:gd name="connsiteY93" fmla="*/ 906257 h 8346397"/>
                <a:gd name="connsiteX94" fmla="*/ 2866477 w 4196446"/>
                <a:gd name="connsiteY94" fmla="*/ 893559 h 8346397"/>
                <a:gd name="connsiteX95" fmla="*/ 2799802 w 4196446"/>
                <a:gd name="connsiteY95" fmla="*/ 874507 h 8346397"/>
                <a:gd name="connsiteX96" fmla="*/ 2761702 w 4196446"/>
                <a:gd name="connsiteY96" fmla="*/ 807832 h 8346397"/>
                <a:gd name="connsiteX97" fmla="*/ 2609302 w 4196446"/>
                <a:gd name="connsiteY97" fmla="*/ 760207 h 8346397"/>
                <a:gd name="connsiteX98" fmla="*/ 2580727 w 4196446"/>
                <a:gd name="connsiteY98" fmla="*/ 604632 h 8346397"/>
                <a:gd name="connsiteX99" fmla="*/ 2526752 w 4196446"/>
                <a:gd name="connsiteY99" fmla="*/ 531609 h 8346397"/>
                <a:gd name="connsiteX100" fmla="*/ 2596602 w 4196446"/>
                <a:gd name="connsiteY100" fmla="*/ 407782 h 8346397"/>
                <a:gd name="connsiteX101" fmla="*/ 2629939 w 4196446"/>
                <a:gd name="connsiteY101" fmla="*/ 310947 h 8346397"/>
                <a:gd name="connsiteX102" fmla="*/ 2517227 w 4196446"/>
                <a:gd name="connsiteY102" fmla="*/ 239507 h 8346397"/>
                <a:gd name="connsiteX103" fmla="*/ 2402927 w 4196446"/>
                <a:gd name="connsiteY103" fmla="*/ 271257 h 8346397"/>
                <a:gd name="connsiteX104" fmla="*/ 2275927 w 4196446"/>
                <a:gd name="connsiteY104" fmla="*/ 198232 h 8346397"/>
                <a:gd name="connsiteX105" fmla="*/ 2133052 w 4196446"/>
                <a:gd name="connsiteY105" fmla="*/ 233157 h 8346397"/>
                <a:gd name="connsiteX106" fmla="*/ 1913977 w 4196446"/>
                <a:gd name="connsiteY106" fmla="*/ 36309 h 8346397"/>
                <a:gd name="connsiteX107" fmla="*/ 1777452 w 4196446"/>
                <a:gd name="connsiteY107" fmla="*/ 13289 h 8346397"/>
                <a:gd name="connsiteX108" fmla="*/ 1703633 w 4196446"/>
                <a:gd name="connsiteY108" fmla="*/ 41864 h 8346397"/>
                <a:gd name="connsiteX109" fmla="*/ 1615527 w 4196446"/>
                <a:gd name="connsiteY109" fmla="*/ 75203 h 8346397"/>
                <a:gd name="connsiteX110" fmla="*/ 1515515 w 4196446"/>
                <a:gd name="connsiteY110" fmla="*/ 129971 h 8346397"/>
                <a:gd name="connsiteX111" fmla="*/ 1525040 w 4196446"/>
                <a:gd name="connsiteY111" fmla="*/ 194264 h 8346397"/>
                <a:gd name="connsiteX112" fmla="*/ 1505990 w 4196446"/>
                <a:gd name="connsiteY112" fmla="*/ 251415 h 8346397"/>
                <a:gd name="connsiteX113" fmla="*/ 1413121 w 4196446"/>
                <a:gd name="connsiteY113" fmla="*/ 270464 h 8346397"/>
                <a:gd name="connsiteX114" fmla="*/ 1339302 w 4196446"/>
                <a:gd name="connsiteY114" fmla="*/ 306184 h 8346397"/>
                <a:gd name="connsiteX115" fmla="*/ 1260721 w 4196446"/>
                <a:gd name="connsiteY115" fmla="*/ 346665 h 8346397"/>
                <a:gd name="connsiteX116" fmla="*/ 1191665 w 4196446"/>
                <a:gd name="connsiteY116" fmla="*/ 272847 h 8346397"/>
                <a:gd name="connsiteX117" fmla="*/ 1082127 w 4196446"/>
                <a:gd name="connsiteY117" fmla="*/ 353809 h 8346397"/>
                <a:gd name="connsiteX118" fmla="*/ 1020215 w 4196446"/>
                <a:gd name="connsiteY118" fmla="*/ 420484 h 8346397"/>
                <a:gd name="connsiteX119" fmla="*/ 858290 w 4196446"/>
                <a:gd name="connsiteY119" fmla="*/ 301422 h 8346397"/>
                <a:gd name="connsiteX120" fmla="*/ 796377 w 4196446"/>
                <a:gd name="connsiteY120" fmla="*/ 406196 h 8346397"/>
                <a:gd name="connsiteX121" fmla="*/ 755896 w 4196446"/>
                <a:gd name="connsiteY121" fmla="*/ 341903 h 8346397"/>
                <a:gd name="connsiteX122" fmla="*/ 689221 w 4196446"/>
                <a:gd name="connsiteY122" fmla="*/ 270465 h 8346397"/>
                <a:gd name="connsiteX123" fmla="*/ 667790 w 4196446"/>
                <a:gd name="connsiteY123" fmla="*/ 313328 h 8346397"/>
                <a:gd name="connsiteX124" fmla="*/ 620165 w 4196446"/>
                <a:gd name="connsiteY124" fmla="*/ 382384 h 8346397"/>
                <a:gd name="connsiteX125" fmla="*/ 589208 w 4196446"/>
                <a:gd name="connsiteY125" fmla="*/ 396672 h 8346397"/>
                <a:gd name="connsiteX126" fmla="*/ 498721 w 4196446"/>
                <a:gd name="connsiteY126" fmla="*/ 482397 h 8346397"/>
                <a:gd name="connsiteX127" fmla="*/ 396327 w 4196446"/>
                <a:gd name="connsiteY127" fmla="*/ 380003 h 8346397"/>
                <a:gd name="connsiteX128" fmla="*/ 243927 w 4196446"/>
                <a:gd name="connsiteY128" fmla="*/ 294278 h 8346397"/>
                <a:gd name="connsiteX129" fmla="*/ 174871 w 4196446"/>
                <a:gd name="connsiteY129" fmla="*/ 327615 h 8346397"/>
                <a:gd name="connsiteX130" fmla="*/ 127246 w 4196446"/>
                <a:gd name="connsiteY130" fmla="*/ 410959 h 8346397"/>
                <a:gd name="connsiteX131" fmla="*/ 43902 w 4196446"/>
                <a:gd name="connsiteY131" fmla="*/ 472872 h 8346397"/>
                <a:gd name="connsiteX132" fmla="*/ 8183 w 4196446"/>
                <a:gd name="connsiteY132" fmla="*/ 484778 h 8346397"/>
                <a:gd name="connsiteX133" fmla="*/ 198683 w 4196446"/>
                <a:gd name="connsiteY133" fmla="*/ 689565 h 8346397"/>
                <a:gd name="connsiteX134" fmla="*/ 265359 w 4196446"/>
                <a:gd name="connsiteY134" fmla="*/ 706234 h 8346397"/>
                <a:gd name="connsiteX135" fmla="*/ 298697 w 4196446"/>
                <a:gd name="connsiteY135" fmla="*/ 730047 h 8346397"/>
                <a:gd name="connsiteX136" fmla="*/ 296315 w 4196446"/>
                <a:gd name="connsiteY136" fmla="*/ 901496 h 8346397"/>
                <a:gd name="connsiteX137" fmla="*/ 362990 w 4196446"/>
                <a:gd name="connsiteY137" fmla="*/ 906259 h 8346397"/>
                <a:gd name="connsiteX138" fmla="*/ 401090 w 4196446"/>
                <a:gd name="connsiteY138" fmla="*/ 856253 h 8346397"/>
                <a:gd name="connsiteX139" fmla="*/ 482052 w 4196446"/>
                <a:gd name="connsiteY139" fmla="*/ 894353 h 8346397"/>
                <a:gd name="connsiteX140" fmla="*/ 420140 w 4196446"/>
                <a:gd name="connsiteY140" fmla="*/ 1039609 h 8346397"/>
                <a:gd name="connsiteX141" fmla="*/ 434427 w 4196446"/>
                <a:gd name="connsiteY141" fmla="*/ 1087234 h 8346397"/>
                <a:gd name="connsiteX142" fmla="*/ 379658 w 4196446"/>
                <a:gd name="connsiteY142" fmla="*/ 1139622 h 8346397"/>
                <a:gd name="connsiteX143" fmla="*/ 415377 w 4196446"/>
                <a:gd name="connsiteY143" fmla="*/ 1168196 h 8346397"/>
                <a:gd name="connsiteX144" fmla="*/ 486815 w 4196446"/>
                <a:gd name="connsiteY144" fmla="*/ 1256303 h 8346397"/>
                <a:gd name="connsiteX145" fmla="*/ 527296 w 4196446"/>
                <a:gd name="connsiteY145" fmla="*/ 1344409 h 8346397"/>
                <a:gd name="connsiteX146" fmla="*/ 636833 w 4196446"/>
                <a:gd name="connsiteY146" fmla="*/ 1396797 h 8346397"/>
                <a:gd name="connsiteX147" fmla="*/ 746371 w 4196446"/>
                <a:gd name="connsiteY147" fmla="*/ 1420609 h 8346397"/>
                <a:gd name="connsiteX148" fmla="*/ 829715 w 4196446"/>
                <a:gd name="connsiteY148" fmla="*/ 1468234 h 8346397"/>
                <a:gd name="connsiteX149" fmla="*/ 913058 w 4196446"/>
                <a:gd name="connsiteY149" fmla="*/ 1442040 h 8346397"/>
                <a:gd name="connsiteX150" fmla="*/ 994021 w 4196446"/>
                <a:gd name="connsiteY150" fmla="*/ 1368222 h 8346397"/>
                <a:gd name="connsiteX151" fmla="*/ 1103558 w 4196446"/>
                <a:gd name="connsiteY151" fmla="*/ 1351553 h 8346397"/>
                <a:gd name="connsiteX152" fmla="*/ 1170233 w 4196446"/>
                <a:gd name="connsiteY152" fmla="*/ 1356315 h 8346397"/>
                <a:gd name="connsiteX153" fmla="*/ 1329777 w 4196446"/>
                <a:gd name="connsiteY153" fmla="*/ 1465853 h 8346397"/>
                <a:gd name="connsiteX154" fmla="*/ 1389308 w 4196446"/>
                <a:gd name="connsiteY154" fmla="*/ 1494428 h 8346397"/>
                <a:gd name="connsiteX155" fmla="*/ 1260721 w 4196446"/>
                <a:gd name="connsiteY155" fmla="*/ 1596822 h 8346397"/>
                <a:gd name="connsiteX156" fmla="*/ 1263102 w 4196446"/>
                <a:gd name="connsiteY156" fmla="*/ 1661115 h 8346397"/>
                <a:gd name="connsiteX157" fmla="*/ 1425027 w 4196446"/>
                <a:gd name="connsiteY157" fmla="*/ 1613490 h 8346397"/>
                <a:gd name="connsiteX158" fmla="*/ 1386927 w 4196446"/>
                <a:gd name="connsiteY158" fmla="*/ 1677784 h 8346397"/>
                <a:gd name="connsiteX159" fmla="*/ 1405977 w 4196446"/>
                <a:gd name="connsiteY159" fmla="*/ 1751603 h 8346397"/>
                <a:gd name="connsiteX160" fmla="*/ 1517896 w 4196446"/>
                <a:gd name="connsiteY160" fmla="*/ 1787322 h 8346397"/>
                <a:gd name="connsiteX161" fmla="*/ 1591715 w 4196446"/>
                <a:gd name="connsiteY161" fmla="*/ 1803990 h 8346397"/>
                <a:gd name="connsiteX162" fmla="*/ 1501227 w 4196446"/>
                <a:gd name="connsiteY162" fmla="*/ 1934959 h 8346397"/>
                <a:gd name="connsiteX163" fmla="*/ 1494083 w 4196446"/>
                <a:gd name="connsiteY163" fmla="*/ 1984965 h 8346397"/>
                <a:gd name="connsiteX164" fmla="*/ 1422646 w 4196446"/>
                <a:gd name="connsiteY164" fmla="*/ 2020684 h 8346397"/>
                <a:gd name="connsiteX165" fmla="*/ 1391690 w 4196446"/>
                <a:gd name="connsiteY165" fmla="*/ 2082597 h 8346397"/>
                <a:gd name="connsiteX166" fmla="*/ 1260721 w 4196446"/>
                <a:gd name="connsiteY166" fmla="*/ 2056403 h 8346397"/>
                <a:gd name="connsiteX167" fmla="*/ 1139277 w 4196446"/>
                <a:gd name="connsiteY167" fmla="*/ 2056402 h 8346397"/>
                <a:gd name="connsiteX168" fmla="*/ 1072602 w 4196446"/>
                <a:gd name="connsiteY168" fmla="*/ 2084978 h 8346397"/>
                <a:gd name="connsiteX169" fmla="*/ 1065458 w 4196446"/>
                <a:gd name="connsiteY169" fmla="*/ 2184990 h 8346397"/>
                <a:gd name="connsiteX170" fmla="*/ 977352 w 4196446"/>
                <a:gd name="connsiteY170" fmla="*/ 2273097 h 8346397"/>
                <a:gd name="connsiteX171" fmla="*/ 1120227 w 4196446"/>
                <a:gd name="connsiteY171" fmla="*/ 2335009 h 8346397"/>
                <a:gd name="connsiteX172" fmla="*/ 1170234 w 4196446"/>
                <a:gd name="connsiteY172" fmla="*/ 2370727 h 8346397"/>
                <a:gd name="connsiteX173" fmla="*/ 1222621 w 4196446"/>
                <a:gd name="connsiteY173" fmla="*/ 2387397 h 8346397"/>
                <a:gd name="connsiteX174" fmla="*/ 1272627 w 4196446"/>
                <a:gd name="connsiteY174" fmla="*/ 2437403 h 8346397"/>
                <a:gd name="connsiteX175" fmla="*/ 1329777 w 4196446"/>
                <a:gd name="connsiteY175" fmla="*/ 2458834 h 8346397"/>
                <a:gd name="connsiteX176" fmla="*/ 1422646 w 4196446"/>
                <a:gd name="connsiteY176" fmla="*/ 2535034 h 8346397"/>
                <a:gd name="connsiteX177" fmla="*/ 1508371 w 4196446"/>
                <a:gd name="connsiteY177" fmla="*/ 2568373 h 8346397"/>
                <a:gd name="connsiteX178" fmla="*/ 1641721 w 4196446"/>
                <a:gd name="connsiteY178" fmla="*/ 2716009 h 8346397"/>
                <a:gd name="connsiteX179" fmla="*/ 1725065 w 4196446"/>
                <a:gd name="connsiteY179" fmla="*/ 2870790 h 8346397"/>
                <a:gd name="connsiteX180" fmla="*/ 1850477 w 4196446"/>
                <a:gd name="connsiteY180" fmla="*/ 2931907 h 8346397"/>
                <a:gd name="connsiteX181" fmla="*/ 1896514 w 4196446"/>
                <a:gd name="connsiteY181" fmla="*/ 2977947 h 8346397"/>
                <a:gd name="connsiteX182" fmla="*/ 1927471 w 4196446"/>
                <a:gd name="connsiteY182" fmla="*/ 3082722 h 8346397"/>
                <a:gd name="connsiteX183" fmla="*/ 1989383 w 4196446"/>
                <a:gd name="connsiteY183" fmla="*/ 3185115 h 8346397"/>
                <a:gd name="connsiteX184" fmla="*/ 2051296 w 4196446"/>
                <a:gd name="connsiteY184" fmla="*/ 3223215 h 8346397"/>
                <a:gd name="connsiteX185" fmla="*/ 2182265 w 4196446"/>
                <a:gd name="connsiteY185" fmla="*/ 3370853 h 8346397"/>
                <a:gd name="connsiteX186" fmla="*/ 2325139 w 4196446"/>
                <a:gd name="connsiteY186" fmla="*/ 3447053 h 8346397"/>
                <a:gd name="connsiteX187" fmla="*/ 2384671 w 4196446"/>
                <a:gd name="connsiteY187" fmla="*/ 3532778 h 8346397"/>
                <a:gd name="connsiteX188" fmla="*/ 2432296 w 4196446"/>
                <a:gd name="connsiteY188" fmla="*/ 3599453 h 8346397"/>
                <a:gd name="connsiteX189" fmla="*/ 2479921 w 4196446"/>
                <a:gd name="connsiteY189" fmla="*/ 3589929 h 8346397"/>
                <a:gd name="connsiteX190" fmla="*/ 2484683 w 4196446"/>
                <a:gd name="connsiteY190" fmla="*/ 3742328 h 8346397"/>
                <a:gd name="connsiteX191" fmla="*/ 2537071 w 4196446"/>
                <a:gd name="connsiteY191" fmla="*/ 3835197 h 8346397"/>
                <a:gd name="connsiteX192" fmla="*/ 2529927 w 4196446"/>
                <a:gd name="connsiteY192" fmla="*/ 3873297 h 8346397"/>
                <a:gd name="connsiteX193" fmla="*/ 2598983 w 4196446"/>
                <a:gd name="connsiteY193" fmla="*/ 3909015 h 8346397"/>
                <a:gd name="connsiteX194" fmla="*/ 2656133 w 4196446"/>
                <a:gd name="connsiteY194" fmla="*/ 3854247 h 8346397"/>
                <a:gd name="connsiteX195" fmla="*/ 2689471 w 4196446"/>
                <a:gd name="connsiteY195" fmla="*/ 3937590 h 8346397"/>
                <a:gd name="connsiteX196" fmla="*/ 2734715 w 4196446"/>
                <a:gd name="connsiteY196" fmla="*/ 3982834 h 8346397"/>
                <a:gd name="connsiteX197" fmla="*/ 2808533 w 4196446"/>
                <a:gd name="connsiteY197" fmla="*/ 4006647 h 8346397"/>
                <a:gd name="connsiteX198" fmla="*/ 2860921 w 4196446"/>
                <a:gd name="connsiteY198" fmla="*/ 4075703 h 8346397"/>
                <a:gd name="connsiteX199" fmla="*/ 2946646 w 4196446"/>
                <a:gd name="connsiteY199" fmla="*/ 4130472 h 8346397"/>
                <a:gd name="connsiteX200" fmla="*/ 2999033 w 4196446"/>
                <a:gd name="connsiteY200" fmla="*/ 4163809 h 8346397"/>
                <a:gd name="connsiteX201" fmla="*/ 2870446 w 4196446"/>
                <a:gd name="connsiteY201" fmla="*/ 4256678 h 8346397"/>
                <a:gd name="connsiteX202" fmla="*/ 2868064 w 4196446"/>
                <a:gd name="connsiteY202" fmla="*/ 4311446 h 8346397"/>
                <a:gd name="connsiteX203" fmla="*/ 2970458 w 4196446"/>
                <a:gd name="connsiteY203" fmla="*/ 4428128 h 8346397"/>
                <a:gd name="connsiteX204" fmla="*/ 3065708 w 4196446"/>
                <a:gd name="connsiteY204" fmla="*/ 4490040 h 8346397"/>
                <a:gd name="connsiteX205" fmla="*/ 3096665 w 4196446"/>
                <a:gd name="connsiteY205" fmla="*/ 4528140 h 8346397"/>
                <a:gd name="connsiteX206" fmla="*/ 3082377 w 4196446"/>
                <a:gd name="connsiteY206" fmla="*/ 4609103 h 8346397"/>
                <a:gd name="connsiteX207" fmla="*/ 3077615 w 4196446"/>
                <a:gd name="connsiteY207" fmla="*/ 4692447 h 8346397"/>
                <a:gd name="connsiteX208" fmla="*/ 3034752 w 4196446"/>
                <a:gd name="connsiteY208" fmla="*/ 4701972 h 8346397"/>
                <a:gd name="connsiteX209" fmla="*/ 3008558 w 4196446"/>
                <a:gd name="connsiteY209" fmla="*/ 4718640 h 8346397"/>
                <a:gd name="connsiteX210" fmla="*/ 3053802 w 4196446"/>
                <a:gd name="connsiteY210" fmla="*/ 4795632 h 8346397"/>
                <a:gd name="connsiteX211" fmla="*/ 3037133 w 4196446"/>
                <a:gd name="connsiteY211" fmla="*/ 4868659 h 8346397"/>
                <a:gd name="connsiteX212" fmla="*/ 3020465 w 4196446"/>
                <a:gd name="connsiteY212" fmla="*/ 5004390 h 8346397"/>
                <a:gd name="connsiteX213" fmla="*/ 2982365 w 4196446"/>
                <a:gd name="connsiteY213" fmla="*/ 5044872 h 8346397"/>
                <a:gd name="connsiteX214" fmla="*/ 2965696 w 4196446"/>
                <a:gd name="connsiteY214" fmla="*/ 5166315 h 8346397"/>
                <a:gd name="connsiteX215" fmla="*/ 2937121 w 4196446"/>
                <a:gd name="connsiteY215" fmla="*/ 5285378 h 8346397"/>
                <a:gd name="connsiteX216" fmla="*/ 2989508 w 4196446"/>
                <a:gd name="connsiteY216" fmla="*/ 5302047 h 8346397"/>
                <a:gd name="connsiteX217" fmla="*/ 2987127 w 4196446"/>
                <a:gd name="connsiteY217" fmla="*/ 5347290 h 8346397"/>
                <a:gd name="connsiteX218" fmla="*/ 2984746 w 4196446"/>
                <a:gd name="connsiteY218" fmla="*/ 5402059 h 8346397"/>
                <a:gd name="connsiteX219" fmla="*/ 3041896 w 4196446"/>
                <a:gd name="connsiteY219" fmla="*/ 5471115 h 8346397"/>
                <a:gd name="connsiteX220" fmla="*/ 3089521 w 4196446"/>
                <a:gd name="connsiteY220" fmla="*/ 5597322 h 8346397"/>
                <a:gd name="connsiteX221" fmla="*/ 2996652 w 4196446"/>
                <a:gd name="connsiteY221" fmla="*/ 5887834 h 8346397"/>
                <a:gd name="connsiteX222" fmla="*/ 3018083 w 4196446"/>
                <a:gd name="connsiteY222" fmla="*/ 5942603 h 8346397"/>
                <a:gd name="connsiteX223" fmla="*/ 3044277 w 4196446"/>
                <a:gd name="connsiteY223" fmla="*/ 5994990 h 8346397"/>
                <a:gd name="connsiteX224" fmla="*/ 3049040 w 4196446"/>
                <a:gd name="connsiteY224" fmla="*/ 6099765 h 8346397"/>
                <a:gd name="connsiteX225" fmla="*/ 3028402 w 4196446"/>
                <a:gd name="connsiteY225" fmla="*/ 6195807 h 8346397"/>
                <a:gd name="connsiteX226" fmla="*/ 2956170 w 4196446"/>
                <a:gd name="connsiteY226" fmla="*/ 6259310 h 8346397"/>
                <a:gd name="connsiteX227" fmla="*/ 2920452 w 4196446"/>
                <a:gd name="connsiteY227" fmla="*/ 6240259 h 8346397"/>
                <a:gd name="connsiteX228" fmla="*/ 2849015 w 4196446"/>
                <a:gd name="connsiteY228" fmla="*/ 6252165 h 8346397"/>
                <a:gd name="connsiteX229" fmla="*/ 2713283 w 4196446"/>
                <a:gd name="connsiteY229" fmla="*/ 6364084 h 8346397"/>
                <a:gd name="connsiteX230" fmla="*/ 2606127 w 4196446"/>
                <a:gd name="connsiteY230" fmla="*/ 6349797 h 8346397"/>
                <a:gd name="connsiteX231" fmla="*/ 2575171 w 4196446"/>
                <a:gd name="connsiteY231" fmla="*/ 6378372 h 8346397"/>
                <a:gd name="connsiteX232" fmla="*/ 2508495 w 4196446"/>
                <a:gd name="connsiteY232" fmla="*/ 6423614 h 8346397"/>
                <a:gd name="connsiteX233" fmla="*/ 2391815 w 4196446"/>
                <a:gd name="connsiteY233" fmla="*/ 6411709 h 8346397"/>
                <a:gd name="connsiteX234" fmla="*/ 2368002 w 4196446"/>
                <a:gd name="connsiteY234" fmla="*/ 6528390 h 8346397"/>
                <a:gd name="connsiteX235" fmla="*/ 2363240 w 4196446"/>
                <a:gd name="connsiteY235" fmla="*/ 6564109 h 8346397"/>
                <a:gd name="connsiteX236" fmla="*/ 2339428 w 4196446"/>
                <a:gd name="connsiteY236" fmla="*/ 6583159 h 8346397"/>
                <a:gd name="connsiteX237" fmla="*/ 2141783 w 4196446"/>
                <a:gd name="connsiteY237" fmla="*/ 6535534 h 8346397"/>
                <a:gd name="connsiteX238" fmla="*/ 2103683 w 4196446"/>
                <a:gd name="connsiteY238" fmla="*/ 6587922 h 8346397"/>
                <a:gd name="connsiteX239" fmla="*/ 2072727 w 4196446"/>
                <a:gd name="connsiteY239" fmla="*/ 6683172 h 8346397"/>
                <a:gd name="connsiteX240" fmla="*/ 2039389 w 4196446"/>
                <a:gd name="connsiteY240" fmla="*/ 6747465 h 8346397"/>
                <a:gd name="connsiteX241" fmla="*/ 2051296 w 4196446"/>
                <a:gd name="connsiteY241" fmla="*/ 6809378 h 8346397"/>
                <a:gd name="connsiteX242" fmla="*/ 2184646 w 4196446"/>
                <a:gd name="connsiteY242" fmla="*/ 6921297 h 8346397"/>
                <a:gd name="connsiteX243" fmla="*/ 2253702 w 4196446"/>
                <a:gd name="connsiteY243" fmla="*/ 6954634 h 8346397"/>
                <a:gd name="connsiteX244" fmla="*/ 2237033 w 4196446"/>
                <a:gd name="connsiteY244" fmla="*/ 6978447 h 8346397"/>
                <a:gd name="connsiteX245" fmla="*/ 2201315 w 4196446"/>
                <a:gd name="connsiteY245" fmla="*/ 6997497 h 8346397"/>
                <a:gd name="connsiteX246" fmla="*/ 2234652 w 4196446"/>
                <a:gd name="connsiteY246" fmla="*/ 7073697 h 8346397"/>
                <a:gd name="connsiteX247" fmla="*/ 2203696 w 4196446"/>
                <a:gd name="connsiteY247" fmla="*/ 7095128 h 8346397"/>
                <a:gd name="connsiteX248" fmla="*/ 2098921 w 4196446"/>
                <a:gd name="connsiteY248" fmla="*/ 7033215 h 8346397"/>
                <a:gd name="connsiteX249" fmla="*/ 2056058 w 4196446"/>
                <a:gd name="connsiteY249" fmla="*/ 7059409 h 8346397"/>
                <a:gd name="connsiteX250" fmla="*/ 1996527 w 4196446"/>
                <a:gd name="connsiteY250" fmla="*/ 6957015 h 8346397"/>
                <a:gd name="connsiteX251" fmla="*/ 1879846 w 4196446"/>
                <a:gd name="connsiteY251" fmla="*/ 6983209 h 8346397"/>
                <a:gd name="connsiteX252" fmla="*/ 1815552 w 4196446"/>
                <a:gd name="connsiteY252" fmla="*/ 6987972 h 8346397"/>
                <a:gd name="connsiteX253" fmla="*/ 1765546 w 4196446"/>
                <a:gd name="connsiteY253" fmla="*/ 6983210 h 8346397"/>
                <a:gd name="connsiteX254" fmla="*/ 1708396 w 4196446"/>
                <a:gd name="connsiteY254" fmla="*/ 7028453 h 8346397"/>
                <a:gd name="connsiteX255" fmla="*/ 1529802 w 4196446"/>
                <a:gd name="connsiteY255" fmla="*/ 6987972 h 8346397"/>
                <a:gd name="connsiteX256" fmla="*/ 1553614 w 4196446"/>
                <a:gd name="connsiteY256" fmla="*/ 7114178 h 8346397"/>
                <a:gd name="connsiteX257" fmla="*/ 1477415 w 4196446"/>
                <a:gd name="connsiteY257" fmla="*/ 7159422 h 8346397"/>
                <a:gd name="connsiteX258" fmla="*/ 1415502 w 4196446"/>
                <a:gd name="connsiteY258" fmla="*/ 7226096 h 8346397"/>
                <a:gd name="connsiteX259" fmla="*/ 1265483 w 4196446"/>
                <a:gd name="connsiteY259" fmla="*/ 7218953 h 8346397"/>
                <a:gd name="connsiteX260" fmla="*/ 1213096 w 4196446"/>
                <a:gd name="connsiteY26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56309 w 4196446"/>
                <a:gd name="connsiteY7" fmla="*/ 6228351 h 8346397"/>
                <a:gd name="connsiteX8" fmla="*/ 4106315 w 4196446"/>
                <a:gd name="connsiteY8" fmla="*/ 6211682 h 8346397"/>
                <a:gd name="connsiteX9" fmla="*/ 4063453 w 4196446"/>
                <a:gd name="connsiteY9" fmla="*/ 6090238 h 8346397"/>
                <a:gd name="connsiteX10" fmla="*/ 4070597 w 4196446"/>
                <a:gd name="connsiteY10" fmla="*/ 6018801 h 8346397"/>
                <a:gd name="connsiteX11" fmla="*/ 4132509 w 4196446"/>
                <a:gd name="connsiteY11" fmla="*/ 5975938 h 8346397"/>
                <a:gd name="connsiteX12" fmla="*/ 4094409 w 4196446"/>
                <a:gd name="connsiteY12" fmla="*/ 6075951 h 8346397"/>
                <a:gd name="connsiteX13" fmla="*/ 4139653 w 4196446"/>
                <a:gd name="connsiteY13" fmla="*/ 6102145 h 8346397"/>
                <a:gd name="connsiteX14" fmla="*/ 4192041 w 4196446"/>
                <a:gd name="connsiteY14" fmla="*/ 6080713 h 8346397"/>
                <a:gd name="connsiteX15" fmla="*/ 4149178 w 4196446"/>
                <a:gd name="connsiteY15" fmla="*/ 5947363 h 8346397"/>
                <a:gd name="connsiteX16" fmla="*/ 4194421 w 4196446"/>
                <a:gd name="connsiteY16" fmla="*/ 5909263 h 8346397"/>
                <a:gd name="connsiteX17" fmla="*/ 4113459 w 4196446"/>
                <a:gd name="connsiteY17" fmla="*/ 5783057 h 8346397"/>
                <a:gd name="connsiteX18" fmla="*/ 4108696 w 4196446"/>
                <a:gd name="connsiteY18" fmla="*/ 5678282 h 8346397"/>
                <a:gd name="connsiteX19" fmla="*/ 4070597 w 4196446"/>
                <a:gd name="connsiteY19" fmla="*/ 5587795 h 8346397"/>
                <a:gd name="connsiteX20" fmla="*/ 4111077 w 4196446"/>
                <a:gd name="connsiteY20" fmla="*/ 5583032 h 8346397"/>
                <a:gd name="connsiteX21" fmla="*/ 4061071 w 4196446"/>
                <a:gd name="connsiteY21" fmla="*/ 5478257 h 8346397"/>
                <a:gd name="connsiteX22" fmla="*/ 4061071 w 4196446"/>
                <a:gd name="connsiteY22" fmla="*/ 5383007 h 8346397"/>
                <a:gd name="connsiteX23" fmla="*/ 4103934 w 4196446"/>
                <a:gd name="connsiteY23" fmla="*/ 5387770 h 8346397"/>
                <a:gd name="connsiteX24" fmla="*/ 4106315 w 4196446"/>
                <a:gd name="connsiteY24" fmla="*/ 5347288 h 8346397"/>
                <a:gd name="connsiteX25" fmla="*/ 4065833 w 4196446"/>
                <a:gd name="connsiteY25" fmla="*/ 5292520 h 8346397"/>
                <a:gd name="connsiteX26" fmla="*/ 4058690 w 4196446"/>
                <a:gd name="connsiteY26" fmla="*/ 5173457 h 8346397"/>
                <a:gd name="connsiteX27" fmla="*/ 3990428 w 4196446"/>
                <a:gd name="connsiteY27" fmla="*/ 5034550 h 8346397"/>
                <a:gd name="connsiteX28" fmla="*/ 3922959 w 4196446"/>
                <a:gd name="connsiteY28" fmla="*/ 4816270 h 8346397"/>
                <a:gd name="connsiteX29" fmla="*/ 3887241 w 4196446"/>
                <a:gd name="connsiteY29" fmla="*/ 4682920 h 8346397"/>
                <a:gd name="connsiteX30" fmla="*/ 3851522 w 4196446"/>
                <a:gd name="connsiteY30" fmla="*/ 4642438 h 8346397"/>
                <a:gd name="connsiteX31" fmla="*/ 3887241 w 4196446"/>
                <a:gd name="connsiteY31" fmla="*/ 4578145 h 8346397"/>
                <a:gd name="connsiteX32" fmla="*/ 3839615 w 4196446"/>
                <a:gd name="connsiteY32" fmla="*/ 4499563 h 8346397"/>
                <a:gd name="connsiteX33" fmla="*/ 3780084 w 4196446"/>
                <a:gd name="connsiteY33" fmla="*/ 4492420 h 8346397"/>
                <a:gd name="connsiteX34" fmla="*/ 3732459 w 4196446"/>
                <a:gd name="connsiteY34" fmla="*/ 4449557 h 8346397"/>
                <a:gd name="connsiteX35" fmla="*/ 3687216 w 4196446"/>
                <a:gd name="connsiteY35" fmla="*/ 4466226 h 8346397"/>
                <a:gd name="connsiteX36" fmla="*/ 3668166 w 4196446"/>
                <a:gd name="connsiteY36" fmla="*/ 4368595 h 8346397"/>
                <a:gd name="connsiteX37" fmla="*/ 3501478 w 4196446"/>
                <a:gd name="connsiteY37" fmla="*/ 4166188 h 8346397"/>
                <a:gd name="connsiteX38" fmla="*/ 3496716 w 4196446"/>
                <a:gd name="connsiteY38" fmla="*/ 4139995 h 8346397"/>
                <a:gd name="connsiteX39" fmla="*/ 3494334 w 4196446"/>
                <a:gd name="connsiteY39" fmla="*/ 4113801 h 8346397"/>
                <a:gd name="connsiteX40" fmla="*/ 3544341 w 4196446"/>
                <a:gd name="connsiteY40" fmla="*/ 4101895 h 8346397"/>
                <a:gd name="connsiteX41" fmla="*/ 3553866 w 4196446"/>
                <a:gd name="connsiteY41" fmla="*/ 4075701 h 8346397"/>
                <a:gd name="connsiteX42" fmla="*/ 3515766 w 4196446"/>
                <a:gd name="connsiteY42" fmla="*/ 4056651 h 8346397"/>
                <a:gd name="connsiteX43" fmla="*/ 3465759 w 4196446"/>
                <a:gd name="connsiteY43" fmla="*/ 4049507 h 8346397"/>
                <a:gd name="connsiteX44" fmla="*/ 3432422 w 4196446"/>
                <a:gd name="connsiteY44" fmla="*/ 4109038 h 8346397"/>
                <a:gd name="connsiteX45" fmla="*/ 3413372 w 4196446"/>
                <a:gd name="connsiteY45" fmla="*/ 4082845 h 8346397"/>
                <a:gd name="connsiteX46" fmla="*/ 3415752 w 4196446"/>
                <a:gd name="connsiteY46" fmla="*/ 4042363 h 8346397"/>
                <a:gd name="connsiteX47" fmla="*/ 3349078 w 4196446"/>
                <a:gd name="connsiteY47" fmla="*/ 4018551 h 8346397"/>
                <a:gd name="connsiteX48" fmla="*/ 3382416 w 4196446"/>
                <a:gd name="connsiteY48" fmla="*/ 3985213 h 8346397"/>
                <a:gd name="connsiteX49" fmla="*/ 3346697 w 4196446"/>
                <a:gd name="connsiteY49" fmla="*/ 3961401 h 8346397"/>
                <a:gd name="connsiteX50" fmla="*/ 3291928 w 4196446"/>
                <a:gd name="connsiteY50" fmla="*/ 3959020 h 8346397"/>
                <a:gd name="connsiteX51" fmla="*/ 3263352 w 4196446"/>
                <a:gd name="connsiteY51" fmla="*/ 3978070 h 8346397"/>
                <a:gd name="connsiteX52" fmla="*/ 3215727 w 4196446"/>
                <a:gd name="connsiteY52" fmla="*/ 3963782 h 8346397"/>
                <a:gd name="connsiteX53" fmla="*/ 3227633 w 4196446"/>
                <a:gd name="connsiteY53" fmla="*/ 3937588 h 8346397"/>
                <a:gd name="connsiteX54" fmla="*/ 3275259 w 4196446"/>
                <a:gd name="connsiteY54" fmla="*/ 3913776 h 8346397"/>
                <a:gd name="connsiteX55" fmla="*/ 3127621 w 4196446"/>
                <a:gd name="connsiteY55" fmla="*/ 3851863 h 8346397"/>
                <a:gd name="connsiteX56" fmla="*/ 2996652 w 4196446"/>
                <a:gd name="connsiteY56" fmla="*/ 3739945 h 8346397"/>
                <a:gd name="connsiteX57" fmla="*/ 2591839 w 4196446"/>
                <a:gd name="connsiteY57" fmla="*/ 3354183 h 8346397"/>
                <a:gd name="connsiteX58" fmla="*/ 2468015 w 4196446"/>
                <a:gd name="connsiteY58" fmla="*/ 3049382 h 8346397"/>
                <a:gd name="connsiteX59" fmla="*/ 2432296 w 4196446"/>
                <a:gd name="connsiteY59" fmla="*/ 2961276 h 8346397"/>
                <a:gd name="connsiteX60" fmla="*/ 2387052 w 4196446"/>
                <a:gd name="connsiteY60" fmla="*/ 2954132 h 8346397"/>
                <a:gd name="connsiteX61" fmla="*/ 2365621 w 4196446"/>
                <a:gd name="connsiteY61" fmla="*/ 2958895 h 8346397"/>
                <a:gd name="connsiteX62" fmla="*/ 2315615 w 4196446"/>
                <a:gd name="connsiteY62" fmla="*/ 2896982 h 8346397"/>
                <a:gd name="connsiteX63" fmla="*/ 2234652 w 4196446"/>
                <a:gd name="connsiteY63" fmla="*/ 2880313 h 8346397"/>
                <a:gd name="connsiteX64" fmla="*/ 2182265 w 4196446"/>
                <a:gd name="connsiteY64" fmla="*/ 2811257 h 8346397"/>
                <a:gd name="connsiteX65" fmla="*/ 2115590 w 4196446"/>
                <a:gd name="connsiteY65" fmla="*/ 2727913 h 8346397"/>
                <a:gd name="connsiteX66" fmla="*/ 2091777 w 4196446"/>
                <a:gd name="connsiteY66" fmla="*/ 2670763 h 8346397"/>
                <a:gd name="connsiteX67" fmla="*/ 2006845 w 4196446"/>
                <a:gd name="connsiteY67" fmla="*/ 2527095 h 8346397"/>
                <a:gd name="connsiteX68" fmla="*/ 1953665 w 4196446"/>
                <a:gd name="connsiteY68" fmla="*/ 2451688 h 8346397"/>
                <a:gd name="connsiteX69" fmla="*/ 2006052 w 4196446"/>
                <a:gd name="connsiteY69" fmla="*/ 2337388 h 8346397"/>
                <a:gd name="connsiteX70" fmla="*/ 2072727 w 4196446"/>
                <a:gd name="connsiteY70" fmla="*/ 2256426 h 8346397"/>
                <a:gd name="connsiteX71" fmla="*/ 2056058 w 4196446"/>
                <a:gd name="connsiteY71" fmla="*/ 2223088 h 8346397"/>
                <a:gd name="connsiteX72" fmla="*/ 2067965 w 4196446"/>
                <a:gd name="connsiteY72" fmla="*/ 2130220 h 8346397"/>
                <a:gd name="connsiteX73" fmla="*/ 2137021 w 4196446"/>
                <a:gd name="connsiteY73" fmla="*/ 1992107 h 8346397"/>
                <a:gd name="connsiteX74" fmla="*/ 2165596 w 4196446"/>
                <a:gd name="connsiteY74" fmla="*/ 1944482 h 8346397"/>
                <a:gd name="connsiteX75" fmla="*/ 2203696 w 4196446"/>
                <a:gd name="connsiteY75" fmla="*/ 1937338 h 8346397"/>
                <a:gd name="connsiteX76" fmla="*/ 2198933 w 4196446"/>
                <a:gd name="connsiteY76" fmla="*/ 1906382 h 8346397"/>
                <a:gd name="connsiteX77" fmla="*/ 2406102 w 4196446"/>
                <a:gd name="connsiteY77" fmla="*/ 1782557 h 8346397"/>
                <a:gd name="connsiteX78" fmla="*/ 2494208 w 4196446"/>
                <a:gd name="connsiteY78" fmla="*/ 1715882 h 8346397"/>
                <a:gd name="connsiteX79" fmla="*/ 2513258 w 4196446"/>
                <a:gd name="connsiteY79" fmla="*/ 1630157 h 8346397"/>
                <a:gd name="connsiteX80" fmla="*/ 2522784 w 4196446"/>
                <a:gd name="connsiteY80" fmla="*/ 1584913 h 8346397"/>
                <a:gd name="connsiteX81" fmla="*/ 2577552 w 4196446"/>
                <a:gd name="connsiteY81" fmla="*/ 1527763 h 8346397"/>
                <a:gd name="connsiteX82" fmla="*/ 2606127 w 4196446"/>
                <a:gd name="connsiteY82" fmla="*/ 1499188 h 8346397"/>
                <a:gd name="connsiteX83" fmla="*/ 2634702 w 4196446"/>
                <a:gd name="connsiteY83" fmla="*/ 1492045 h 8346397"/>
                <a:gd name="connsiteX84" fmla="*/ 2672802 w 4196446"/>
                <a:gd name="connsiteY84" fmla="*/ 1368220 h 8346397"/>
                <a:gd name="connsiteX85" fmla="*/ 2806153 w 4196446"/>
                <a:gd name="connsiteY85" fmla="*/ 1334883 h 8346397"/>
                <a:gd name="connsiteX86" fmla="*/ 2944265 w 4196446"/>
                <a:gd name="connsiteY86" fmla="*/ 1325357 h 8346397"/>
                <a:gd name="connsiteX87" fmla="*/ 2968077 w 4196446"/>
                <a:gd name="connsiteY87" fmla="*/ 1206295 h 8346397"/>
                <a:gd name="connsiteX88" fmla="*/ 3049040 w 4196446"/>
                <a:gd name="connsiteY88" fmla="*/ 1169783 h 8346397"/>
                <a:gd name="connsiteX89" fmla="*/ 3153814 w 4196446"/>
                <a:gd name="connsiteY89" fmla="*/ 1125332 h 8346397"/>
                <a:gd name="connsiteX90" fmla="*/ 3225252 w 4196446"/>
                <a:gd name="connsiteY90" fmla="*/ 1049132 h 8346397"/>
                <a:gd name="connsiteX91" fmla="*/ 3310977 w 4196446"/>
                <a:gd name="connsiteY91" fmla="*/ 996745 h 8346397"/>
                <a:gd name="connsiteX92" fmla="*/ 3056977 w 4196446"/>
                <a:gd name="connsiteY92" fmla="*/ 982457 h 8346397"/>
                <a:gd name="connsiteX93" fmla="*/ 2958552 w 4196446"/>
                <a:gd name="connsiteY93" fmla="*/ 976107 h 8346397"/>
                <a:gd name="connsiteX94" fmla="*/ 2926802 w 4196446"/>
                <a:gd name="connsiteY94" fmla="*/ 906257 h 8346397"/>
                <a:gd name="connsiteX95" fmla="*/ 2866477 w 4196446"/>
                <a:gd name="connsiteY95" fmla="*/ 893559 h 8346397"/>
                <a:gd name="connsiteX96" fmla="*/ 2799802 w 4196446"/>
                <a:gd name="connsiteY96" fmla="*/ 874507 h 8346397"/>
                <a:gd name="connsiteX97" fmla="*/ 2761702 w 4196446"/>
                <a:gd name="connsiteY97" fmla="*/ 807832 h 8346397"/>
                <a:gd name="connsiteX98" fmla="*/ 2609302 w 4196446"/>
                <a:gd name="connsiteY98" fmla="*/ 760207 h 8346397"/>
                <a:gd name="connsiteX99" fmla="*/ 2580727 w 4196446"/>
                <a:gd name="connsiteY99" fmla="*/ 604632 h 8346397"/>
                <a:gd name="connsiteX100" fmla="*/ 2526752 w 4196446"/>
                <a:gd name="connsiteY100" fmla="*/ 531609 h 8346397"/>
                <a:gd name="connsiteX101" fmla="*/ 2596602 w 4196446"/>
                <a:gd name="connsiteY101" fmla="*/ 407782 h 8346397"/>
                <a:gd name="connsiteX102" fmla="*/ 2629939 w 4196446"/>
                <a:gd name="connsiteY102" fmla="*/ 310947 h 8346397"/>
                <a:gd name="connsiteX103" fmla="*/ 2517227 w 4196446"/>
                <a:gd name="connsiteY103" fmla="*/ 239507 h 8346397"/>
                <a:gd name="connsiteX104" fmla="*/ 2402927 w 4196446"/>
                <a:gd name="connsiteY104" fmla="*/ 271257 h 8346397"/>
                <a:gd name="connsiteX105" fmla="*/ 2275927 w 4196446"/>
                <a:gd name="connsiteY105" fmla="*/ 198232 h 8346397"/>
                <a:gd name="connsiteX106" fmla="*/ 2133052 w 4196446"/>
                <a:gd name="connsiteY106" fmla="*/ 233157 h 8346397"/>
                <a:gd name="connsiteX107" fmla="*/ 1913977 w 4196446"/>
                <a:gd name="connsiteY107" fmla="*/ 36309 h 8346397"/>
                <a:gd name="connsiteX108" fmla="*/ 1777452 w 4196446"/>
                <a:gd name="connsiteY108" fmla="*/ 13289 h 8346397"/>
                <a:gd name="connsiteX109" fmla="*/ 1703633 w 4196446"/>
                <a:gd name="connsiteY109" fmla="*/ 41864 h 8346397"/>
                <a:gd name="connsiteX110" fmla="*/ 1615527 w 4196446"/>
                <a:gd name="connsiteY110" fmla="*/ 75203 h 8346397"/>
                <a:gd name="connsiteX111" fmla="*/ 1515515 w 4196446"/>
                <a:gd name="connsiteY111" fmla="*/ 129971 h 8346397"/>
                <a:gd name="connsiteX112" fmla="*/ 1525040 w 4196446"/>
                <a:gd name="connsiteY112" fmla="*/ 194264 h 8346397"/>
                <a:gd name="connsiteX113" fmla="*/ 1505990 w 4196446"/>
                <a:gd name="connsiteY113" fmla="*/ 251415 h 8346397"/>
                <a:gd name="connsiteX114" fmla="*/ 1413121 w 4196446"/>
                <a:gd name="connsiteY114" fmla="*/ 270464 h 8346397"/>
                <a:gd name="connsiteX115" fmla="*/ 1339302 w 4196446"/>
                <a:gd name="connsiteY115" fmla="*/ 306184 h 8346397"/>
                <a:gd name="connsiteX116" fmla="*/ 1260721 w 4196446"/>
                <a:gd name="connsiteY116" fmla="*/ 346665 h 8346397"/>
                <a:gd name="connsiteX117" fmla="*/ 1191665 w 4196446"/>
                <a:gd name="connsiteY117" fmla="*/ 272847 h 8346397"/>
                <a:gd name="connsiteX118" fmla="*/ 1082127 w 4196446"/>
                <a:gd name="connsiteY118" fmla="*/ 353809 h 8346397"/>
                <a:gd name="connsiteX119" fmla="*/ 1020215 w 4196446"/>
                <a:gd name="connsiteY119" fmla="*/ 420484 h 8346397"/>
                <a:gd name="connsiteX120" fmla="*/ 858290 w 4196446"/>
                <a:gd name="connsiteY120" fmla="*/ 301422 h 8346397"/>
                <a:gd name="connsiteX121" fmla="*/ 796377 w 4196446"/>
                <a:gd name="connsiteY121" fmla="*/ 406196 h 8346397"/>
                <a:gd name="connsiteX122" fmla="*/ 755896 w 4196446"/>
                <a:gd name="connsiteY122" fmla="*/ 341903 h 8346397"/>
                <a:gd name="connsiteX123" fmla="*/ 689221 w 4196446"/>
                <a:gd name="connsiteY123" fmla="*/ 270465 h 8346397"/>
                <a:gd name="connsiteX124" fmla="*/ 667790 w 4196446"/>
                <a:gd name="connsiteY124" fmla="*/ 313328 h 8346397"/>
                <a:gd name="connsiteX125" fmla="*/ 620165 w 4196446"/>
                <a:gd name="connsiteY125" fmla="*/ 382384 h 8346397"/>
                <a:gd name="connsiteX126" fmla="*/ 589208 w 4196446"/>
                <a:gd name="connsiteY126" fmla="*/ 396672 h 8346397"/>
                <a:gd name="connsiteX127" fmla="*/ 498721 w 4196446"/>
                <a:gd name="connsiteY127" fmla="*/ 482397 h 8346397"/>
                <a:gd name="connsiteX128" fmla="*/ 396327 w 4196446"/>
                <a:gd name="connsiteY128" fmla="*/ 380003 h 8346397"/>
                <a:gd name="connsiteX129" fmla="*/ 243927 w 4196446"/>
                <a:gd name="connsiteY129" fmla="*/ 294278 h 8346397"/>
                <a:gd name="connsiteX130" fmla="*/ 174871 w 4196446"/>
                <a:gd name="connsiteY130" fmla="*/ 327615 h 8346397"/>
                <a:gd name="connsiteX131" fmla="*/ 127246 w 4196446"/>
                <a:gd name="connsiteY131" fmla="*/ 410959 h 8346397"/>
                <a:gd name="connsiteX132" fmla="*/ 43902 w 4196446"/>
                <a:gd name="connsiteY132" fmla="*/ 472872 h 8346397"/>
                <a:gd name="connsiteX133" fmla="*/ 8183 w 4196446"/>
                <a:gd name="connsiteY133" fmla="*/ 484778 h 8346397"/>
                <a:gd name="connsiteX134" fmla="*/ 198683 w 4196446"/>
                <a:gd name="connsiteY134" fmla="*/ 689565 h 8346397"/>
                <a:gd name="connsiteX135" fmla="*/ 265359 w 4196446"/>
                <a:gd name="connsiteY135" fmla="*/ 706234 h 8346397"/>
                <a:gd name="connsiteX136" fmla="*/ 298697 w 4196446"/>
                <a:gd name="connsiteY136" fmla="*/ 730047 h 8346397"/>
                <a:gd name="connsiteX137" fmla="*/ 296315 w 4196446"/>
                <a:gd name="connsiteY137" fmla="*/ 901496 h 8346397"/>
                <a:gd name="connsiteX138" fmla="*/ 362990 w 4196446"/>
                <a:gd name="connsiteY138" fmla="*/ 906259 h 8346397"/>
                <a:gd name="connsiteX139" fmla="*/ 401090 w 4196446"/>
                <a:gd name="connsiteY139" fmla="*/ 856253 h 8346397"/>
                <a:gd name="connsiteX140" fmla="*/ 482052 w 4196446"/>
                <a:gd name="connsiteY140" fmla="*/ 894353 h 8346397"/>
                <a:gd name="connsiteX141" fmla="*/ 420140 w 4196446"/>
                <a:gd name="connsiteY141" fmla="*/ 1039609 h 8346397"/>
                <a:gd name="connsiteX142" fmla="*/ 434427 w 4196446"/>
                <a:gd name="connsiteY142" fmla="*/ 1087234 h 8346397"/>
                <a:gd name="connsiteX143" fmla="*/ 379658 w 4196446"/>
                <a:gd name="connsiteY143" fmla="*/ 1139622 h 8346397"/>
                <a:gd name="connsiteX144" fmla="*/ 415377 w 4196446"/>
                <a:gd name="connsiteY144" fmla="*/ 1168196 h 8346397"/>
                <a:gd name="connsiteX145" fmla="*/ 486815 w 4196446"/>
                <a:gd name="connsiteY145" fmla="*/ 1256303 h 8346397"/>
                <a:gd name="connsiteX146" fmla="*/ 527296 w 4196446"/>
                <a:gd name="connsiteY146" fmla="*/ 1344409 h 8346397"/>
                <a:gd name="connsiteX147" fmla="*/ 636833 w 4196446"/>
                <a:gd name="connsiteY147" fmla="*/ 1396797 h 8346397"/>
                <a:gd name="connsiteX148" fmla="*/ 746371 w 4196446"/>
                <a:gd name="connsiteY148" fmla="*/ 1420609 h 8346397"/>
                <a:gd name="connsiteX149" fmla="*/ 829715 w 4196446"/>
                <a:gd name="connsiteY149" fmla="*/ 1468234 h 8346397"/>
                <a:gd name="connsiteX150" fmla="*/ 913058 w 4196446"/>
                <a:gd name="connsiteY150" fmla="*/ 1442040 h 8346397"/>
                <a:gd name="connsiteX151" fmla="*/ 994021 w 4196446"/>
                <a:gd name="connsiteY151" fmla="*/ 1368222 h 8346397"/>
                <a:gd name="connsiteX152" fmla="*/ 1103558 w 4196446"/>
                <a:gd name="connsiteY152" fmla="*/ 1351553 h 8346397"/>
                <a:gd name="connsiteX153" fmla="*/ 1170233 w 4196446"/>
                <a:gd name="connsiteY153" fmla="*/ 1356315 h 8346397"/>
                <a:gd name="connsiteX154" fmla="*/ 1329777 w 4196446"/>
                <a:gd name="connsiteY154" fmla="*/ 1465853 h 8346397"/>
                <a:gd name="connsiteX155" fmla="*/ 1389308 w 4196446"/>
                <a:gd name="connsiteY155" fmla="*/ 1494428 h 8346397"/>
                <a:gd name="connsiteX156" fmla="*/ 1260721 w 4196446"/>
                <a:gd name="connsiteY156" fmla="*/ 1596822 h 8346397"/>
                <a:gd name="connsiteX157" fmla="*/ 1263102 w 4196446"/>
                <a:gd name="connsiteY157" fmla="*/ 1661115 h 8346397"/>
                <a:gd name="connsiteX158" fmla="*/ 1425027 w 4196446"/>
                <a:gd name="connsiteY158" fmla="*/ 1613490 h 8346397"/>
                <a:gd name="connsiteX159" fmla="*/ 1386927 w 4196446"/>
                <a:gd name="connsiteY159" fmla="*/ 1677784 h 8346397"/>
                <a:gd name="connsiteX160" fmla="*/ 1405977 w 4196446"/>
                <a:gd name="connsiteY160" fmla="*/ 1751603 h 8346397"/>
                <a:gd name="connsiteX161" fmla="*/ 1517896 w 4196446"/>
                <a:gd name="connsiteY161" fmla="*/ 1787322 h 8346397"/>
                <a:gd name="connsiteX162" fmla="*/ 1591715 w 4196446"/>
                <a:gd name="connsiteY162" fmla="*/ 1803990 h 8346397"/>
                <a:gd name="connsiteX163" fmla="*/ 1501227 w 4196446"/>
                <a:gd name="connsiteY163" fmla="*/ 1934959 h 8346397"/>
                <a:gd name="connsiteX164" fmla="*/ 1494083 w 4196446"/>
                <a:gd name="connsiteY164" fmla="*/ 1984965 h 8346397"/>
                <a:gd name="connsiteX165" fmla="*/ 1422646 w 4196446"/>
                <a:gd name="connsiteY165" fmla="*/ 2020684 h 8346397"/>
                <a:gd name="connsiteX166" fmla="*/ 1391690 w 4196446"/>
                <a:gd name="connsiteY166" fmla="*/ 2082597 h 8346397"/>
                <a:gd name="connsiteX167" fmla="*/ 1260721 w 4196446"/>
                <a:gd name="connsiteY167" fmla="*/ 2056403 h 8346397"/>
                <a:gd name="connsiteX168" fmla="*/ 1139277 w 4196446"/>
                <a:gd name="connsiteY168" fmla="*/ 2056402 h 8346397"/>
                <a:gd name="connsiteX169" fmla="*/ 1072602 w 4196446"/>
                <a:gd name="connsiteY169" fmla="*/ 2084978 h 8346397"/>
                <a:gd name="connsiteX170" fmla="*/ 1065458 w 4196446"/>
                <a:gd name="connsiteY170" fmla="*/ 2184990 h 8346397"/>
                <a:gd name="connsiteX171" fmla="*/ 977352 w 4196446"/>
                <a:gd name="connsiteY171" fmla="*/ 2273097 h 8346397"/>
                <a:gd name="connsiteX172" fmla="*/ 1120227 w 4196446"/>
                <a:gd name="connsiteY172" fmla="*/ 2335009 h 8346397"/>
                <a:gd name="connsiteX173" fmla="*/ 1170234 w 4196446"/>
                <a:gd name="connsiteY173" fmla="*/ 2370727 h 8346397"/>
                <a:gd name="connsiteX174" fmla="*/ 1222621 w 4196446"/>
                <a:gd name="connsiteY174" fmla="*/ 2387397 h 8346397"/>
                <a:gd name="connsiteX175" fmla="*/ 1272627 w 4196446"/>
                <a:gd name="connsiteY175" fmla="*/ 2437403 h 8346397"/>
                <a:gd name="connsiteX176" fmla="*/ 1329777 w 4196446"/>
                <a:gd name="connsiteY176" fmla="*/ 2458834 h 8346397"/>
                <a:gd name="connsiteX177" fmla="*/ 1422646 w 4196446"/>
                <a:gd name="connsiteY177" fmla="*/ 2535034 h 8346397"/>
                <a:gd name="connsiteX178" fmla="*/ 1508371 w 4196446"/>
                <a:gd name="connsiteY178" fmla="*/ 2568373 h 8346397"/>
                <a:gd name="connsiteX179" fmla="*/ 1641721 w 4196446"/>
                <a:gd name="connsiteY179" fmla="*/ 2716009 h 8346397"/>
                <a:gd name="connsiteX180" fmla="*/ 1725065 w 4196446"/>
                <a:gd name="connsiteY180" fmla="*/ 2870790 h 8346397"/>
                <a:gd name="connsiteX181" fmla="*/ 1850477 w 4196446"/>
                <a:gd name="connsiteY181" fmla="*/ 2931907 h 8346397"/>
                <a:gd name="connsiteX182" fmla="*/ 1896514 w 4196446"/>
                <a:gd name="connsiteY182" fmla="*/ 2977947 h 8346397"/>
                <a:gd name="connsiteX183" fmla="*/ 1927471 w 4196446"/>
                <a:gd name="connsiteY183" fmla="*/ 3082722 h 8346397"/>
                <a:gd name="connsiteX184" fmla="*/ 1989383 w 4196446"/>
                <a:gd name="connsiteY184" fmla="*/ 3185115 h 8346397"/>
                <a:gd name="connsiteX185" fmla="*/ 2051296 w 4196446"/>
                <a:gd name="connsiteY185" fmla="*/ 3223215 h 8346397"/>
                <a:gd name="connsiteX186" fmla="*/ 2182265 w 4196446"/>
                <a:gd name="connsiteY186" fmla="*/ 3370853 h 8346397"/>
                <a:gd name="connsiteX187" fmla="*/ 2325139 w 4196446"/>
                <a:gd name="connsiteY187" fmla="*/ 3447053 h 8346397"/>
                <a:gd name="connsiteX188" fmla="*/ 2384671 w 4196446"/>
                <a:gd name="connsiteY188" fmla="*/ 3532778 h 8346397"/>
                <a:gd name="connsiteX189" fmla="*/ 2432296 w 4196446"/>
                <a:gd name="connsiteY189" fmla="*/ 3599453 h 8346397"/>
                <a:gd name="connsiteX190" fmla="*/ 2479921 w 4196446"/>
                <a:gd name="connsiteY190" fmla="*/ 3589929 h 8346397"/>
                <a:gd name="connsiteX191" fmla="*/ 2484683 w 4196446"/>
                <a:gd name="connsiteY191" fmla="*/ 3742328 h 8346397"/>
                <a:gd name="connsiteX192" fmla="*/ 2537071 w 4196446"/>
                <a:gd name="connsiteY192" fmla="*/ 3835197 h 8346397"/>
                <a:gd name="connsiteX193" fmla="*/ 2529927 w 4196446"/>
                <a:gd name="connsiteY193" fmla="*/ 3873297 h 8346397"/>
                <a:gd name="connsiteX194" fmla="*/ 2598983 w 4196446"/>
                <a:gd name="connsiteY194" fmla="*/ 3909015 h 8346397"/>
                <a:gd name="connsiteX195" fmla="*/ 2656133 w 4196446"/>
                <a:gd name="connsiteY195" fmla="*/ 3854247 h 8346397"/>
                <a:gd name="connsiteX196" fmla="*/ 2689471 w 4196446"/>
                <a:gd name="connsiteY196" fmla="*/ 3937590 h 8346397"/>
                <a:gd name="connsiteX197" fmla="*/ 2734715 w 4196446"/>
                <a:gd name="connsiteY197" fmla="*/ 3982834 h 8346397"/>
                <a:gd name="connsiteX198" fmla="*/ 2808533 w 4196446"/>
                <a:gd name="connsiteY198" fmla="*/ 4006647 h 8346397"/>
                <a:gd name="connsiteX199" fmla="*/ 2860921 w 4196446"/>
                <a:gd name="connsiteY199" fmla="*/ 4075703 h 8346397"/>
                <a:gd name="connsiteX200" fmla="*/ 2946646 w 4196446"/>
                <a:gd name="connsiteY200" fmla="*/ 4130472 h 8346397"/>
                <a:gd name="connsiteX201" fmla="*/ 2999033 w 4196446"/>
                <a:gd name="connsiteY201" fmla="*/ 4163809 h 8346397"/>
                <a:gd name="connsiteX202" fmla="*/ 2870446 w 4196446"/>
                <a:gd name="connsiteY202" fmla="*/ 4256678 h 8346397"/>
                <a:gd name="connsiteX203" fmla="*/ 2868064 w 4196446"/>
                <a:gd name="connsiteY203" fmla="*/ 4311446 h 8346397"/>
                <a:gd name="connsiteX204" fmla="*/ 2970458 w 4196446"/>
                <a:gd name="connsiteY204" fmla="*/ 4428128 h 8346397"/>
                <a:gd name="connsiteX205" fmla="*/ 3065708 w 4196446"/>
                <a:gd name="connsiteY205" fmla="*/ 4490040 h 8346397"/>
                <a:gd name="connsiteX206" fmla="*/ 3096665 w 4196446"/>
                <a:gd name="connsiteY206" fmla="*/ 4528140 h 8346397"/>
                <a:gd name="connsiteX207" fmla="*/ 3082377 w 4196446"/>
                <a:gd name="connsiteY207" fmla="*/ 4609103 h 8346397"/>
                <a:gd name="connsiteX208" fmla="*/ 3077615 w 4196446"/>
                <a:gd name="connsiteY208" fmla="*/ 4692447 h 8346397"/>
                <a:gd name="connsiteX209" fmla="*/ 3034752 w 4196446"/>
                <a:gd name="connsiteY209" fmla="*/ 4701972 h 8346397"/>
                <a:gd name="connsiteX210" fmla="*/ 3008558 w 4196446"/>
                <a:gd name="connsiteY210" fmla="*/ 4718640 h 8346397"/>
                <a:gd name="connsiteX211" fmla="*/ 3053802 w 4196446"/>
                <a:gd name="connsiteY211" fmla="*/ 4795632 h 8346397"/>
                <a:gd name="connsiteX212" fmla="*/ 3037133 w 4196446"/>
                <a:gd name="connsiteY212" fmla="*/ 4868659 h 8346397"/>
                <a:gd name="connsiteX213" fmla="*/ 3020465 w 4196446"/>
                <a:gd name="connsiteY213" fmla="*/ 5004390 h 8346397"/>
                <a:gd name="connsiteX214" fmla="*/ 2982365 w 4196446"/>
                <a:gd name="connsiteY214" fmla="*/ 5044872 h 8346397"/>
                <a:gd name="connsiteX215" fmla="*/ 2965696 w 4196446"/>
                <a:gd name="connsiteY215" fmla="*/ 5166315 h 8346397"/>
                <a:gd name="connsiteX216" fmla="*/ 2937121 w 4196446"/>
                <a:gd name="connsiteY216" fmla="*/ 5285378 h 8346397"/>
                <a:gd name="connsiteX217" fmla="*/ 2989508 w 4196446"/>
                <a:gd name="connsiteY217" fmla="*/ 5302047 h 8346397"/>
                <a:gd name="connsiteX218" fmla="*/ 2987127 w 4196446"/>
                <a:gd name="connsiteY218" fmla="*/ 5347290 h 8346397"/>
                <a:gd name="connsiteX219" fmla="*/ 2984746 w 4196446"/>
                <a:gd name="connsiteY219" fmla="*/ 5402059 h 8346397"/>
                <a:gd name="connsiteX220" fmla="*/ 3041896 w 4196446"/>
                <a:gd name="connsiteY220" fmla="*/ 5471115 h 8346397"/>
                <a:gd name="connsiteX221" fmla="*/ 3089521 w 4196446"/>
                <a:gd name="connsiteY221" fmla="*/ 5597322 h 8346397"/>
                <a:gd name="connsiteX222" fmla="*/ 2996652 w 4196446"/>
                <a:gd name="connsiteY222" fmla="*/ 5887834 h 8346397"/>
                <a:gd name="connsiteX223" fmla="*/ 3018083 w 4196446"/>
                <a:gd name="connsiteY223" fmla="*/ 5942603 h 8346397"/>
                <a:gd name="connsiteX224" fmla="*/ 3044277 w 4196446"/>
                <a:gd name="connsiteY224" fmla="*/ 5994990 h 8346397"/>
                <a:gd name="connsiteX225" fmla="*/ 3049040 w 4196446"/>
                <a:gd name="connsiteY225" fmla="*/ 6099765 h 8346397"/>
                <a:gd name="connsiteX226" fmla="*/ 3028402 w 4196446"/>
                <a:gd name="connsiteY226" fmla="*/ 6195807 h 8346397"/>
                <a:gd name="connsiteX227" fmla="*/ 2956170 w 4196446"/>
                <a:gd name="connsiteY227" fmla="*/ 6259310 h 8346397"/>
                <a:gd name="connsiteX228" fmla="*/ 2920452 w 4196446"/>
                <a:gd name="connsiteY228" fmla="*/ 6240259 h 8346397"/>
                <a:gd name="connsiteX229" fmla="*/ 2849015 w 4196446"/>
                <a:gd name="connsiteY229" fmla="*/ 6252165 h 8346397"/>
                <a:gd name="connsiteX230" fmla="*/ 2713283 w 4196446"/>
                <a:gd name="connsiteY230" fmla="*/ 6364084 h 8346397"/>
                <a:gd name="connsiteX231" fmla="*/ 2606127 w 4196446"/>
                <a:gd name="connsiteY231" fmla="*/ 6349797 h 8346397"/>
                <a:gd name="connsiteX232" fmla="*/ 2575171 w 4196446"/>
                <a:gd name="connsiteY232" fmla="*/ 6378372 h 8346397"/>
                <a:gd name="connsiteX233" fmla="*/ 2508495 w 4196446"/>
                <a:gd name="connsiteY233" fmla="*/ 6423614 h 8346397"/>
                <a:gd name="connsiteX234" fmla="*/ 2391815 w 4196446"/>
                <a:gd name="connsiteY234" fmla="*/ 6411709 h 8346397"/>
                <a:gd name="connsiteX235" fmla="*/ 2368002 w 4196446"/>
                <a:gd name="connsiteY235" fmla="*/ 6528390 h 8346397"/>
                <a:gd name="connsiteX236" fmla="*/ 2363240 w 4196446"/>
                <a:gd name="connsiteY236" fmla="*/ 6564109 h 8346397"/>
                <a:gd name="connsiteX237" fmla="*/ 2339428 w 4196446"/>
                <a:gd name="connsiteY237" fmla="*/ 6583159 h 8346397"/>
                <a:gd name="connsiteX238" fmla="*/ 2141783 w 4196446"/>
                <a:gd name="connsiteY238" fmla="*/ 6535534 h 8346397"/>
                <a:gd name="connsiteX239" fmla="*/ 2103683 w 4196446"/>
                <a:gd name="connsiteY239" fmla="*/ 6587922 h 8346397"/>
                <a:gd name="connsiteX240" fmla="*/ 2072727 w 4196446"/>
                <a:gd name="connsiteY240" fmla="*/ 6683172 h 8346397"/>
                <a:gd name="connsiteX241" fmla="*/ 2039389 w 4196446"/>
                <a:gd name="connsiteY241" fmla="*/ 6747465 h 8346397"/>
                <a:gd name="connsiteX242" fmla="*/ 2051296 w 4196446"/>
                <a:gd name="connsiteY242" fmla="*/ 6809378 h 8346397"/>
                <a:gd name="connsiteX243" fmla="*/ 2184646 w 4196446"/>
                <a:gd name="connsiteY243" fmla="*/ 6921297 h 8346397"/>
                <a:gd name="connsiteX244" fmla="*/ 2253702 w 4196446"/>
                <a:gd name="connsiteY244" fmla="*/ 6954634 h 8346397"/>
                <a:gd name="connsiteX245" fmla="*/ 2237033 w 4196446"/>
                <a:gd name="connsiteY245" fmla="*/ 6978447 h 8346397"/>
                <a:gd name="connsiteX246" fmla="*/ 2201315 w 4196446"/>
                <a:gd name="connsiteY246" fmla="*/ 6997497 h 8346397"/>
                <a:gd name="connsiteX247" fmla="*/ 2234652 w 4196446"/>
                <a:gd name="connsiteY247" fmla="*/ 7073697 h 8346397"/>
                <a:gd name="connsiteX248" fmla="*/ 2203696 w 4196446"/>
                <a:gd name="connsiteY248" fmla="*/ 7095128 h 8346397"/>
                <a:gd name="connsiteX249" fmla="*/ 2098921 w 4196446"/>
                <a:gd name="connsiteY249" fmla="*/ 7033215 h 8346397"/>
                <a:gd name="connsiteX250" fmla="*/ 2056058 w 4196446"/>
                <a:gd name="connsiteY250" fmla="*/ 7059409 h 8346397"/>
                <a:gd name="connsiteX251" fmla="*/ 1996527 w 4196446"/>
                <a:gd name="connsiteY251" fmla="*/ 6957015 h 8346397"/>
                <a:gd name="connsiteX252" fmla="*/ 1879846 w 4196446"/>
                <a:gd name="connsiteY252" fmla="*/ 6983209 h 8346397"/>
                <a:gd name="connsiteX253" fmla="*/ 1815552 w 4196446"/>
                <a:gd name="connsiteY253" fmla="*/ 6987972 h 8346397"/>
                <a:gd name="connsiteX254" fmla="*/ 1765546 w 4196446"/>
                <a:gd name="connsiteY254" fmla="*/ 6983210 h 8346397"/>
                <a:gd name="connsiteX255" fmla="*/ 1708396 w 4196446"/>
                <a:gd name="connsiteY255" fmla="*/ 7028453 h 8346397"/>
                <a:gd name="connsiteX256" fmla="*/ 1529802 w 4196446"/>
                <a:gd name="connsiteY256" fmla="*/ 6987972 h 8346397"/>
                <a:gd name="connsiteX257" fmla="*/ 1553614 w 4196446"/>
                <a:gd name="connsiteY257" fmla="*/ 7114178 h 8346397"/>
                <a:gd name="connsiteX258" fmla="*/ 1477415 w 4196446"/>
                <a:gd name="connsiteY258" fmla="*/ 7159422 h 8346397"/>
                <a:gd name="connsiteX259" fmla="*/ 1415502 w 4196446"/>
                <a:gd name="connsiteY259" fmla="*/ 7226096 h 8346397"/>
                <a:gd name="connsiteX260" fmla="*/ 1265483 w 4196446"/>
                <a:gd name="connsiteY260" fmla="*/ 7218953 h 8346397"/>
                <a:gd name="connsiteX261" fmla="*/ 1213096 w 4196446"/>
                <a:gd name="connsiteY26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46784 w 4196446"/>
                <a:gd name="connsiteY7" fmla="*/ 6275976 h 8346397"/>
                <a:gd name="connsiteX8" fmla="*/ 4056309 w 4196446"/>
                <a:gd name="connsiteY8" fmla="*/ 6228351 h 8346397"/>
                <a:gd name="connsiteX9" fmla="*/ 4106315 w 4196446"/>
                <a:gd name="connsiteY9" fmla="*/ 6211682 h 8346397"/>
                <a:gd name="connsiteX10" fmla="*/ 4063453 w 4196446"/>
                <a:gd name="connsiteY10" fmla="*/ 6090238 h 8346397"/>
                <a:gd name="connsiteX11" fmla="*/ 4070597 w 4196446"/>
                <a:gd name="connsiteY11" fmla="*/ 6018801 h 8346397"/>
                <a:gd name="connsiteX12" fmla="*/ 4132509 w 4196446"/>
                <a:gd name="connsiteY12" fmla="*/ 5975938 h 8346397"/>
                <a:gd name="connsiteX13" fmla="*/ 4094409 w 4196446"/>
                <a:gd name="connsiteY13" fmla="*/ 6075951 h 8346397"/>
                <a:gd name="connsiteX14" fmla="*/ 4139653 w 4196446"/>
                <a:gd name="connsiteY14" fmla="*/ 6102145 h 8346397"/>
                <a:gd name="connsiteX15" fmla="*/ 4192041 w 4196446"/>
                <a:gd name="connsiteY15" fmla="*/ 6080713 h 8346397"/>
                <a:gd name="connsiteX16" fmla="*/ 4149178 w 4196446"/>
                <a:gd name="connsiteY16" fmla="*/ 5947363 h 8346397"/>
                <a:gd name="connsiteX17" fmla="*/ 4194421 w 4196446"/>
                <a:gd name="connsiteY17" fmla="*/ 5909263 h 8346397"/>
                <a:gd name="connsiteX18" fmla="*/ 4113459 w 4196446"/>
                <a:gd name="connsiteY18" fmla="*/ 5783057 h 8346397"/>
                <a:gd name="connsiteX19" fmla="*/ 4108696 w 4196446"/>
                <a:gd name="connsiteY19" fmla="*/ 5678282 h 8346397"/>
                <a:gd name="connsiteX20" fmla="*/ 4070597 w 4196446"/>
                <a:gd name="connsiteY20" fmla="*/ 5587795 h 8346397"/>
                <a:gd name="connsiteX21" fmla="*/ 4111077 w 4196446"/>
                <a:gd name="connsiteY21" fmla="*/ 5583032 h 8346397"/>
                <a:gd name="connsiteX22" fmla="*/ 4061071 w 4196446"/>
                <a:gd name="connsiteY22" fmla="*/ 5478257 h 8346397"/>
                <a:gd name="connsiteX23" fmla="*/ 4061071 w 4196446"/>
                <a:gd name="connsiteY23" fmla="*/ 5383007 h 8346397"/>
                <a:gd name="connsiteX24" fmla="*/ 4103934 w 4196446"/>
                <a:gd name="connsiteY24" fmla="*/ 5387770 h 8346397"/>
                <a:gd name="connsiteX25" fmla="*/ 4106315 w 4196446"/>
                <a:gd name="connsiteY25" fmla="*/ 5347288 h 8346397"/>
                <a:gd name="connsiteX26" fmla="*/ 4065833 w 4196446"/>
                <a:gd name="connsiteY26" fmla="*/ 5292520 h 8346397"/>
                <a:gd name="connsiteX27" fmla="*/ 4058690 w 4196446"/>
                <a:gd name="connsiteY27" fmla="*/ 5173457 h 8346397"/>
                <a:gd name="connsiteX28" fmla="*/ 3990428 w 4196446"/>
                <a:gd name="connsiteY28" fmla="*/ 5034550 h 8346397"/>
                <a:gd name="connsiteX29" fmla="*/ 3922959 w 4196446"/>
                <a:gd name="connsiteY29" fmla="*/ 4816270 h 8346397"/>
                <a:gd name="connsiteX30" fmla="*/ 3887241 w 4196446"/>
                <a:gd name="connsiteY30" fmla="*/ 4682920 h 8346397"/>
                <a:gd name="connsiteX31" fmla="*/ 3851522 w 4196446"/>
                <a:gd name="connsiteY31" fmla="*/ 4642438 h 8346397"/>
                <a:gd name="connsiteX32" fmla="*/ 3887241 w 4196446"/>
                <a:gd name="connsiteY32" fmla="*/ 4578145 h 8346397"/>
                <a:gd name="connsiteX33" fmla="*/ 3839615 w 4196446"/>
                <a:gd name="connsiteY33" fmla="*/ 4499563 h 8346397"/>
                <a:gd name="connsiteX34" fmla="*/ 3780084 w 4196446"/>
                <a:gd name="connsiteY34" fmla="*/ 4492420 h 8346397"/>
                <a:gd name="connsiteX35" fmla="*/ 3732459 w 4196446"/>
                <a:gd name="connsiteY35" fmla="*/ 4449557 h 8346397"/>
                <a:gd name="connsiteX36" fmla="*/ 3687216 w 4196446"/>
                <a:gd name="connsiteY36" fmla="*/ 4466226 h 8346397"/>
                <a:gd name="connsiteX37" fmla="*/ 3668166 w 4196446"/>
                <a:gd name="connsiteY37" fmla="*/ 4368595 h 8346397"/>
                <a:gd name="connsiteX38" fmla="*/ 3501478 w 4196446"/>
                <a:gd name="connsiteY38" fmla="*/ 4166188 h 8346397"/>
                <a:gd name="connsiteX39" fmla="*/ 3496716 w 4196446"/>
                <a:gd name="connsiteY39" fmla="*/ 4139995 h 8346397"/>
                <a:gd name="connsiteX40" fmla="*/ 3494334 w 4196446"/>
                <a:gd name="connsiteY40" fmla="*/ 4113801 h 8346397"/>
                <a:gd name="connsiteX41" fmla="*/ 3544341 w 4196446"/>
                <a:gd name="connsiteY41" fmla="*/ 4101895 h 8346397"/>
                <a:gd name="connsiteX42" fmla="*/ 3553866 w 4196446"/>
                <a:gd name="connsiteY42" fmla="*/ 4075701 h 8346397"/>
                <a:gd name="connsiteX43" fmla="*/ 3515766 w 4196446"/>
                <a:gd name="connsiteY43" fmla="*/ 4056651 h 8346397"/>
                <a:gd name="connsiteX44" fmla="*/ 3465759 w 4196446"/>
                <a:gd name="connsiteY44" fmla="*/ 4049507 h 8346397"/>
                <a:gd name="connsiteX45" fmla="*/ 3432422 w 4196446"/>
                <a:gd name="connsiteY45" fmla="*/ 4109038 h 8346397"/>
                <a:gd name="connsiteX46" fmla="*/ 3413372 w 4196446"/>
                <a:gd name="connsiteY46" fmla="*/ 4082845 h 8346397"/>
                <a:gd name="connsiteX47" fmla="*/ 3415752 w 4196446"/>
                <a:gd name="connsiteY47" fmla="*/ 4042363 h 8346397"/>
                <a:gd name="connsiteX48" fmla="*/ 3349078 w 4196446"/>
                <a:gd name="connsiteY48" fmla="*/ 4018551 h 8346397"/>
                <a:gd name="connsiteX49" fmla="*/ 3382416 w 4196446"/>
                <a:gd name="connsiteY49" fmla="*/ 3985213 h 8346397"/>
                <a:gd name="connsiteX50" fmla="*/ 3346697 w 4196446"/>
                <a:gd name="connsiteY50" fmla="*/ 3961401 h 8346397"/>
                <a:gd name="connsiteX51" fmla="*/ 3291928 w 4196446"/>
                <a:gd name="connsiteY51" fmla="*/ 3959020 h 8346397"/>
                <a:gd name="connsiteX52" fmla="*/ 3263352 w 4196446"/>
                <a:gd name="connsiteY52" fmla="*/ 3978070 h 8346397"/>
                <a:gd name="connsiteX53" fmla="*/ 3215727 w 4196446"/>
                <a:gd name="connsiteY53" fmla="*/ 3963782 h 8346397"/>
                <a:gd name="connsiteX54" fmla="*/ 3227633 w 4196446"/>
                <a:gd name="connsiteY54" fmla="*/ 3937588 h 8346397"/>
                <a:gd name="connsiteX55" fmla="*/ 3275259 w 4196446"/>
                <a:gd name="connsiteY55" fmla="*/ 3913776 h 8346397"/>
                <a:gd name="connsiteX56" fmla="*/ 3127621 w 4196446"/>
                <a:gd name="connsiteY56" fmla="*/ 3851863 h 8346397"/>
                <a:gd name="connsiteX57" fmla="*/ 2996652 w 4196446"/>
                <a:gd name="connsiteY57" fmla="*/ 3739945 h 8346397"/>
                <a:gd name="connsiteX58" fmla="*/ 2591839 w 4196446"/>
                <a:gd name="connsiteY58" fmla="*/ 3354183 h 8346397"/>
                <a:gd name="connsiteX59" fmla="*/ 2468015 w 4196446"/>
                <a:gd name="connsiteY59" fmla="*/ 3049382 h 8346397"/>
                <a:gd name="connsiteX60" fmla="*/ 2432296 w 4196446"/>
                <a:gd name="connsiteY60" fmla="*/ 2961276 h 8346397"/>
                <a:gd name="connsiteX61" fmla="*/ 2387052 w 4196446"/>
                <a:gd name="connsiteY61" fmla="*/ 2954132 h 8346397"/>
                <a:gd name="connsiteX62" fmla="*/ 2365621 w 4196446"/>
                <a:gd name="connsiteY62" fmla="*/ 2958895 h 8346397"/>
                <a:gd name="connsiteX63" fmla="*/ 2315615 w 4196446"/>
                <a:gd name="connsiteY63" fmla="*/ 2896982 h 8346397"/>
                <a:gd name="connsiteX64" fmla="*/ 2234652 w 4196446"/>
                <a:gd name="connsiteY64" fmla="*/ 2880313 h 8346397"/>
                <a:gd name="connsiteX65" fmla="*/ 2182265 w 4196446"/>
                <a:gd name="connsiteY65" fmla="*/ 2811257 h 8346397"/>
                <a:gd name="connsiteX66" fmla="*/ 2115590 w 4196446"/>
                <a:gd name="connsiteY66" fmla="*/ 2727913 h 8346397"/>
                <a:gd name="connsiteX67" fmla="*/ 2091777 w 4196446"/>
                <a:gd name="connsiteY67" fmla="*/ 2670763 h 8346397"/>
                <a:gd name="connsiteX68" fmla="*/ 2006845 w 4196446"/>
                <a:gd name="connsiteY68" fmla="*/ 2527095 h 8346397"/>
                <a:gd name="connsiteX69" fmla="*/ 1953665 w 4196446"/>
                <a:gd name="connsiteY69" fmla="*/ 2451688 h 8346397"/>
                <a:gd name="connsiteX70" fmla="*/ 2006052 w 4196446"/>
                <a:gd name="connsiteY70" fmla="*/ 2337388 h 8346397"/>
                <a:gd name="connsiteX71" fmla="*/ 2072727 w 4196446"/>
                <a:gd name="connsiteY71" fmla="*/ 2256426 h 8346397"/>
                <a:gd name="connsiteX72" fmla="*/ 2056058 w 4196446"/>
                <a:gd name="connsiteY72" fmla="*/ 2223088 h 8346397"/>
                <a:gd name="connsiteX73" fmla="*/ 2067965 w 4196446"/>
                <a:gd name="connsiteY73" fmla="*/ 2130220 h 8346397"/>
                <a:gd name="connsiteX74" fmla="*/ 2137021 w 4196446"/>
                <a:gd name="connsiteY74" fmla="*/ 1992107 h 8346397"/>
                <a:gd name="connsiteX75" fmla="*/ 2165596 w 4196446"/>
                <a:gd name="connsiteY75" fmla="*/ 1944482 h 8346397"/>
                <a:gd name="connsiteX76" fmla="*/ 2203696 w 4196446"/>
                <a:gd name="connsiteY76" fmla="*/ 1937338 h 8346397"/>
                <a:gd name="connsiteX77" fmla="*/ 2198933 w 4196446"/>
                <a:gd name="connsiteY77" fmla="*/ 1906382 h 8346397"/>
                <a:gd name="connsiteX78" fmla="*/ 2406102 w 4196446"/>
                <a:gd name="connsiteY78" fmla="*/ 1782557 h 8346397"/>
                <a:gd name="connsiteX79" fmla="*/ 2494208 w 4196446"/>
                <a:gd name="connsiteY79" fmla="*/ 1715882 h 8346397"/>
                <a:gd name="connsiteX80" fmla="*/ 2513258 w 4196446"/>
                <a:gd name="connsiteY80" fmla="*/ 1630157 h 8346397"/>
                <a:gd name="connsiteX81" fmla="*/ 2522784 w 4196446"/>
                <a:gd name="connsiteY81" fmla="*/ 1584913 h 8346397"/>
                <a:gd name="connsiteX82" fmla="*/ 2577552 w 4196446"/>
                <a:gd name="connsiteY82" fmla="*/ 1527763 h 8346397"/>
                <a:gd name="connsiteX83" fmla="*/ 2606127 w 4196446"/>
                <a:gd name="connsiteY83" fmla="*/ 1499188 h 8346397"/>
                <a:gd name="connsiteX84" fmla="*/ 2634702 w 4196446"/>
                <a:gd name="connsiteY84" fmla="*/ 1492045 h 8346397"/>
                <a:gd name="connsiteX85" fmla="*/ 2672802 w 4196446"/>
                <a:gd name="connsiteY85" fmla="*/ 1368220 h 8346397"/>
                <a:gd name="connsiteX86" fmla="*/ 2806153 w 4196446"/>
                <a:gd name="connsiteY86" fmla="*/ 1334883 h 8346397"/>
                <a:gd name="connsiteX87" fmla="*/ 2944265 w 4196446"/>
                <a:gd name="connsiteY87" fmla="*/ 1325357 h 8346397"/>
                <a:gd name="connsiteX88" fmla="*/ 2968077 w 4196446"/>
                <a:gd name="connsiteY88" fmla="*/ 1206295 h 8346397"/>
                <a:gd name="connsiteX89" fmla="*/ 3049040 w 4196446"/>
                <a:gd name="connsiteY89" fmla="*/ 1169783 h 8346397"/>
                <a:gd name="connsiteX90" fmla="*/ 3153814 w 4196446"/>
                <a:gd name="connsiteY90" fmla="*/ 1125332 h 8346397"/>
                <a:gd name="connsiteX91" fmla="*/ 3225252 w 4196446"/>
                <a:gd name="connsiteY91" fmla="*/ 1049132 h 8346397"/>
                <a:gd name="connsiteX92" fmla="*/ 3310977 w 4196446"/>
                <a:gd name="connsiteY92" fmla="*/ 996745 h 8346397"/>
                <a:gd name="connsiteX93" fmla="*/ 3056977 w 4196446"/>
                <a:gd name="connsiteY93" fmla="*/ 982457 h 8346397"/>
                <a:gd name="connsiteX94" fmla="*/ 2958552 w 4196446"/>
                <a:gd name="connsiteY94" fmla="*/ 976107 h 8346397"/>
                <a:gd name="connsiteX95" fmla="*/ 2926802 w 4196446"/>
                <a:gd name="connsiteY95" fmla="*/ 906257 h 8346397"/>
                <a:gd name="connsiteX96" fmla="*/ 2866477 w 4196446"/>
                <a:gd name="connsiteY96" fmla="*/ 893559 h 8346397"/>
                <a:gd name="connsiteX97" fmla="*/ 2799802 w 4196446"/>
                <a:gd name="connsiteY97" fmla="*/ 874507 h 8346397"/>
                <a:gd name="connsiteX98" fmla="*/ 2761702 w 4196446"/>
                <a:gd name="connsiteY98" fmla="*/ 807832 h 8346397"/>
                <a:gd name="connsiteX99" fmla="*/ 2609302 w 4196446"/>
                <a:gd name="connsiteY99" fmla="*/ 760207 h 8346397"/>
                <a:gd name="connsiteX100" fmla="*/ 2580727 w 4196446"/>
                <a:gd name="connsiteY100" fmla="*/ 604632 h 8346397"/>
                <a:gd name="connsiteX101" fmla="*/ 2526752 w 4196446"/>
                <a:gd name="connsiteY101" fmla="*/ 531609 h 8346397"/>
                <a:gd name="connsiteX102" fmla="*/ 2596602 w 4196446"/>
                <a:gd name="connsiteY102" fmla="*/ 407782 h 8346397"/>
                <a:gd name="connsiteX103" fmla="*/ 2629939 w 4196446"/>
                <a:gd name="connsiteY103" fmla="*/ 310947 h 8346397"/>
                <a:gd name="connsiteX104" fmla="*/ 2517227 w 4196446"/>
                <a:gd name="connsiteY104" fmla="*/ 239507 h 8346397"/>
                <a:gd name="connsiteX105" fmla="*/ 2402927 w 4196446"/>
                <a:gd name="connsiteY105" fmla="*/ 271257 h 8346397"/>
                <a:gd name="connsiteX106" fmla="*/ 2275927 w 4196446"/>
                <a:gd name="connsiteY106" fmla="*/ 198232 h 8346397"/>
                <a:gd name="connsiteX107" fmla="*/ 2133052 w 4196446"/>
                <a:gd name="connsiteY107" fmla="*/ 233157 h 8346397"/>
                <a:gd name="connsiteX108" fmla="*/ 1913977 w 4196446"/>
                <a:gd name="connsiteY108" fmla="*/ 36309 h 8346397"/>
                <a:gd name="connsiteX109" fmla="*/ 1777452 w 4196446"/>
                <a:gd name="connsiteY109" fmla="*/ 13289 h 8346397"/>
                <a:gd name="connsiteX110" fmla="*/ 1703633 w 4196446"/>
                <a:gd name="connsiteY110" fmla="*/ 41864 h 8346397"/>
                <a:gd name="connsiteX111" fmla="*/ 1615527 w 4196446"/>
                <a:gd name="connsiteY111" fmla="*/ 75203 h 8346397"/>
                <a:gd name="connsiteX112" fmla="*/ 1515515 w 4196446"/>
                <a:gd name="connsiteY112" fmla="*/ 129971 h 8346397"/>
                <a:gd name="connsiteX113" fmla="*/ 1525040 w 4196446"/>
                <a:gd name="connsiteY113" fmla="*/ 194264 h 8346397"/>
                <a:gd name="connsiteX114" fmla="*/ 1505990 w 4196446"/>
                <a:gd name="connsiteY114" fmla="*/ 251415 h 8346397"/>
                <a:gd name="connsiteX115" fmla="*/ 1413121 w 4196446"/>
                <a:gd name="connsiteY115" fmla="*/ 270464 h 8346397"/>
                <a:gd name="connsiteX116" fmla="*/ 1339302 w 4196446"/>
                <a:gd name="connsiteY116" fmla="*/ 306184 h 8346397"/>
                <a:gd name="connsiteX117" fmla="*/ 1260721 w 4196446"/>
                <a:gd name="connsiteY117" fmla="*/ 346665 h 8346397"/>
                <a:gd name="connsiteX118" fmla="*/ 1191665 w 4196446"/>
                <a:gd name="connsiteY118" fmla="*/ 272847 h 8346397"/>
                <a:gd name="connsiteX119" fmla="*/ 1082127 w 4196446"/>
                <a:gd name="connsiteY119" fmla="*/ 353809 h 8346397"/>
                <a:gd name="connsiteX120" fmla="*/ 1020215 w 4196446"/>
                <a:gd name="connsiteY120" fmla="*/ 420484 h 8346397"/>
                <a:gd name="connsiteX121" fmla="*/ 858290 w 4196446"/>
                <a:gd name="connsiteY121" fmla="*/ 301422 h 8346397"/>
                <a:gd name="connsiteX122" fmla="*/ 796377 w 4196446"/>
                <a:gd name="connsiteY122" fmla="*/ 406196 h 8346397"/>
                <a:gd name="connsiteX123" fmla="*/ 755896 w 4196446"/>
                <a:gd name="connsiteY123" fmla="*/ 341903 h 8346397"/>
                <a:gd name="connsiteX124" fmla="*/ 689221 w 4196446"/>
                <a:gd name="connsiteY124" fmla="*/ 270465 h 8346397"/>
                <a:gd name="connsiteX125" fmla="*/ 667790 w 4196446"/>
                <a:gd name="connsiteY125" fmla="*/ 313328 h 8346397"/>
                <a:gd name="connsiteX126" fmla="*/ 620165 w 4196446"/>
                <a:gd name="connsiteY126" fmla="*/ 382384 h 8346397"/>
                <a:gd name="connsiteX127" fmla="*/ 589208 w 4196446"/>
                <a:gd name="connsiteY127" fmla="*/ 396672 h 8346397"/>
                <a:gd name="connsiteX128" fmla="*/ 498721 w 4196446"/>
                <a:gd name="connsiteY128" fmla="*/ 482397 h 8346397"/>
                <a:gd name="connsiteX129" fmla="*/ 396327 w 4196446"/>
                <a:gd name="connsiteY129" fmla="*/ 380003 h 8346397"/>
                <a:gd name="connsiteX130" fmla="*/ 243927 w 4196446"/>
                <a:gd name="connsiteY130" fmla="*/ 294278 h 8346397"/>
                <a:gd name="connsiteX131" fmla="*/ 174871 w 4196446"/>
                <a:gd name="connsiteY131" fmla="*/ 327615 h 8346397"/>
                <a:gd name="connsiteX132" fmla="*/ 127246 w 4196446"/>
                <a:gd name="connsiteY132" fmla="*/ 410959 h 8346397"/>
                <a:gd name="connsiteX133" fmla="*/ 43902 w 4196446"/>
                <a:gd name="connsiteY133" fmla="*/ 472872 h 8346397"/>
                <a:gd name="connsiteX134" fmla="*/ 8183 w 4196446"/>
                <a:gd name="connsiteY134" fmla="*/ 484778 h 8346397"/>
                <a:gd name="connsiteX135" fmla="*/ 198683 w 4196446"/>
                <a:gd name="connsiteY135" fmla="*/ 689565 h 8346397"/>
                <a:gd name="connsiteX136" fmla="*/ 265359 w 4196446"/>
                <a:gd name="connsiteY136" fmla="*/ 706234 h 8346397"/>
                <a:gd name="connsiteX137" fmla="*/ 298697 w 4196446"/>
                <a:gd name="connsiteY137" fmla="*/ 730047 h 8346397"/>
                <a:gd name="connsiteX138" fmla="*/ 296315 w 4196446"/>
                <a:gd name="connsiteY138" fmla="*/ 901496 h 8346397"/>
                <a:gd name="connsiteX139" fmla="*/ 362990 w 4196446"/>
                <a:gd name="connsiteY139" fmla="*/ 906259 h 8346397"/>
                <a:gd name="connsiteX140" fmla="*/ 401090 w 4196446"/>
                <a:gd name="connsiteY140" fmla="*/ 856253 h 8346397"/>
                <a:gd name="connsiteX141" fmla="*/ 482052 w 4196446"/>
                <a:gd name="connsiteY141" fmla="*/ 894353 h 8346397"/>
                <a:gd name="connsiteX142" fmla="*/ 420140 w 4196446"/>
                <a:gd name="connsiteY142" fmla="*/ 1039609 h 8346397"/>
                <a:gd name="connsiteX143" fmla="*/ 434427 w 4196446"/>
                <a:gd name="connsiteY143" fmla="*/ 1087234 h 8346397"/>
                <a:gd name="connsiteX144" fmla="*/ 379658 w 4196446"/>
                <a:gd name="connsiteY144" fmla="*/ 1139622 h 8346397"/>
                <a:gd name="connsiteX145" fmla="*/ 415377 w 4196446"/>
                <a:gd name="connsiteY145" fmla="*/ 1168196 h 8346397"/>
                <a:gd name="connsiteX146" fmla="*/ 486815 w 4196446"/>
                <a:gd name="connsiteY146" fmla="*/ 1256303 h 8346397"/>
                <a:gd name="connsiteX147" fmla="*/ 527296 w 4196446"/>
                <a:gd name="connsiteY147" fmla="*/ 1344409 h 8346397"/>
                <a:gd name="connsiteX148" fmla="*/ 636833 w 4196446"/>
                <a:gd name="connsiteY148" fmla="*/ 1396797 h 8346397"/>
                <a:gd name="connsiteX149" fmla="*/ 746371 w 4196446"/>
                <a:gd name="connsiteY149" fmla="*/ 1420609 h 8346397"/>
                <a:gd name="connsiteX150" fmla="*/ 829715 w 4196446"/>
                <a:gd name="connsiteY150" fmla="*/ 1468234 h 8346397"/>
                <a:gd name="connsiteX151" fmla="*/ 913058 w 4196446"/>
                <a:gd name="connsiteY151" fmla="*/ 1442040 h 8346397"/>
                <a:gd name="connsiteX152" fmla="*/ 994021 w 4196446"/>
                <a:gd name="connsiteY152" fmla="*/ 1368222 h 8346397"/>
                <a:gd name="connsiteX153" fmla="*/ 1103558 w 4196446"/>
                <a:gd name="connsiteY153" fmla="*/ 1351553 h 8346397"/>
                <a:gd name="connsiteX154" fmla="*/ 1170233 w 4196446"/>
                <a:gd name="connsiteY154" fmla="*/ 1356315 h 8346397"/>
                <a:gd name="connsiteX155" fmla="*/ 1329777 w 4196446"/>
                <a:gd name="connsiteY155" fmla="*/ 1465853 h 8346397"/>
                <a:gd name="connsiteX156" fmla="*/ 1389308 w 4196446"/>
                <a:gd name="connsiteY156" fmla="*/ 1494428 h 8346397"/>
                <a:gd name="connsiteX157" fmla="*/ 1260721 w 4196446"/>
                <a:gd name="connsiteY157" fmla="*/ 1596822 h 8346397"/>
                <a:gd name="connsiteX158" fmla="*/ 1263102 w 4196446"/>
                <a:gd name="connsiteY158" fmla="*/ 1661115 h 8346397"/>
                <a:gd name="connsiteX159" fmla="*/ 1425027 w 4196446"/>
                <a:gd name="connsiteY159" fmla="*/ 1613490 h 8346397"/>
                <a:gd name="connsiteX160" fmla="*/ 1386927 w 4196446"/>
                <a:gd name="connsiteY160" fmla="*/ 1677784 h 8346397"/>
                <a:gd name="connsiteX161" fmla="*/ 1405977 w 4196446"/>
                <a:gd name="connsiteY161" fmla="*/ 1751603 h 8346397"/>
                <a:gd name="connsiteX162" fmla="*/ 1517896 w 4196446"/>
                <a:gd name="connsiteY162" fmla="*/ 1787322 h 8346397"/>
                <a:gd name="connsiteX163" fmla="*/ 1591715 w 4196446"/>
                <a:gd name="connsiteY163" fmla="*/ 1803990 h 8346397"/>
                <a:gd name="connsiteX164" fmla="*/ 1501227 w 4196446"/>
                <a:gd name="connsiteY164" fmla="*/ 1934959 h 8346397"/>
                <a:gd name="connsiteX165" fmla="*/ 1494083 w 4196446"/>
                <a:gd name="connsiteY165" fmla="*/ 1984965 h 8346397"/>
                <a:gd name="connsiteX166" fmla="*/ 1422646 w 4196446"/>
                <a:gd name="connsiteY166" fmla="*/ 2020684 h 8346397"/>
                <a:gd name="connsiteX167" fmla="*/ 1391690 w 4196446"/>
                <a:gd name="connsiteY167" fmla="*/ 2082597 h 8346397"/>
                <a:gd name="connsiteX168" fmla="*/ 1260721 w 4196446"/>
                <a:gd name="connsiteY168" fmla="*/ 2056403 h 8346397"/>
                <a:gd name="connsiteX169" fmla="*/ 1139277 w 4196446"/>
                <a:gd name="connsiteY169" fmla="*/ 2056402 h 8346397"/>
                <a:gd name="connsiteX170" fmla="*/ 1072602 w 4196446"/>
                <a:gd name="connsiteY170" fmla="*/ 2084978 h 8346397"/>
                <a:gd name="connsiteX171" fmla="*/ 1065458 w 4196446"/>
                <a:gd name="connsiteY171" fmla="*/ 2184990 h 8346397"/>
                <a:gd name="connsiteX172" fmla="*/ 977352 w 4196446"/>
                <a:gd name="connsiteY172" fmla="*/ 2273097 h 8346397"/>
                <a:gd name="connsiteX173" fmla="*/ 1120227 w 4196446"/>
                <a:gd name="connsiteY173" fmla="*/ 2335009 h 8346397"/>
                <a:gd name="connsiteX174" fmla="*/ 1170234 w 4196446"/>
                <a:gd name="connsiteY174" fmla="*/ 2370727 h 8346397"/>
                <a:gd name="connsiteX175" fmla="*/ 1222621 w 4196446"/>
                <a:gd name="connsiteY175" fmla="*/ 2387397 h 8346397"/>
                <a:gd name="connsiteX176" fmla="*/ 1272627 w 4196446"/>
                <a:gd name="connsiteY176" fmla="*/ 2437403 h 8346397"/>
                <a:gd name="connsiteX177" fmla="*/ 1329777 w 4196446"/>
                <a:gd name="connsiteY177" fmla="*/ 2458834 h 8346397"/>
                <a:gd name="connsiteX178" fmla="*/ 1422646 w 4196446"/>
                <a:gd name="connsiteY178" fmla="*/ 2535034 h 8346397"/>
                <a:gd name="connsiteX179" fmla="*/ 1508371 w 4196446"/>
                <a:gd name="connsiteY179" fmla="*/ 2568373 h 8346397"/>
                <a:gd name="connsiteX180" fmla="*/ 1641721 w 4196446"/>
                <a:gd name="connsiteY180" fmla="*/ 2716009 h 8346397"/>
                <a:gd name="connsiteX181" fmla="*/ 1725065 w 4196446"/>
                <a:gd name="connsiteY181" fmla="*/ 2870790 h 8346397"/>
                <a:gd name="connsiteX182" fmla="*/ 1850477 w 4196446"/>
                <a:gd name="connsiteY182" fmla="*/ 2931907 h 8346397"/>
                <a:gd name="connsiteX183" fmla="*/ 1896514 w 4196446"/>
                <a:gd name="connsiteY183" fmla="*/ 2977947 h 8346397"/>
                <a:gd name="connsiteX184" fmla="*/ 1927471 w 4196446"/>
                <a:gd name="connsiteY184" fmla="*/ 3082722 h 8346397"/>
                <a:gd name="connsiteX185" fmla="*/ 1989383 w 4196446"/>
                <a:gd name="connsiteY185" fmla="*/ 3185115 h 8346397"/>
                <a:gd name="connsiteX186" fmla="*/ 2051296 w 4196446"/>
                <a:gd name="connsiteY186" fmla="*/ 3223215 h 8346397"/>
                <a:gd name="connsiteX187" fmla="*/ 2182265 w 4196446"/>
                <a:gd name="connsiteY187" fmla="*/ 3370853 h 8346397"/>
                <a:gd name="connsiteX188" fmla="*/ 2325139 w 4196446"/>
                <a:gd name="connsiteY188" fmla="*/ 3447053 h 8346397"/>
                <a:gd name="connsiteX189" fmla="*/ 2384671 w 4196446"/>
                <a:gd name="connsiteY189" fmla="*/ 3532778 h 8346397"/>
                <a:gd name="connsiteX190" fmla="*/ 2432296 w 4196446"/>
                <a:gd name="connsiteY190" fmla="*/ 3599453 h 8346397"/>
                <a:gd name="connsiteX191" fmla="*/ 2479921 w 4196446"/>
                <a:gd name="connsiteY191" fmla="*/ 3589929 h 8346397"/>
                <a:gd name="connsiteX192" fmla="*/ 2484683 w 4196446"/>
                <a:gd name="connsiteY192" fmla="*/ 3742328 h 8346397"/>
                <a:gd name="connsiteX193" fmla="*/ 2537071 w 4196446"/>
                <a:gd name="connsiteY193" fmla="*/ 3835197 h 8346397"/>
                <a:gd name="connsiteX194" fmla="*/ 2529927 w 4196446"/>
                <a:gd name="connsiteY194" fmla="*/ 3873297 h 8346397"/>
                <a:gd name="connsiteX195" fmla="*/ 2598983 w 4196446"/>
                <a:gd name="connsiteY195" fmla="*/ 3909015 h 8346397"/>
                <a:gd name="connsiteX196" fmla="*/ 2656133 w 4196446"/>
                <a:gd name="connsiteY196" fmla="*/ 3854247 h 8346397"/>
                <a:gd name="connsiteX197" fmla="*/ 2689471 w 4196446"/>
                <a:gd name="connsiteY197" fmla="*/ 3937590 h 8346397"/>
                <a:gd name="connsiteX198" fmla="*/ 2734715 w 4196446"/>
                <a:gd name="connsiteY198" fmla="*/ 3982834 h 8346397"/>
                <a:gd name="connsiteX199" fmla="*/ 2808533 w 4196446"/>
                <a:gd name="connsiteY199" fmla="*/ 4006647 h 8346397"/>
                <a:gd name="connsiteX200" fmla="*/ 2860921 w 4196446"/>
                <a:gd name="connsiteY200" fmla="*/ 4075703 h 8346397"/>
                <a:gd name="connsiteX201" fmla="*/ 2946646 w 4196446"/>
                <a:gd name="connsiteY201" fmla="*/ 4130472 h 8346397"/>
                <a:gd name="connsiteX202" fmla="*/ 2999033 w 4196446"/>
                <a:gd name="connsiteY202" fmla="*/ 4163809 h 8346397"/>
                <a:gd name="connsiteX203" fmla="*/ 2870446 w 4196446"/>
                <a:gd name="connsiteY203" fmla="*/ 4256678 h 8346397"/>
                <a:gd name="connsiteX204" fmla="*/ 2868064 w 4196446"/>
                <a:gd name="connsiteY204" fmla="*/ 4311446 h 8346397"/>
                <a:gd name="connsiteX205" fmla="*/ 2970458 w 4196446"/>
                <a:gd name="connsiteY205" fmla="*/ 4428128 h 8346397"/>
                <a:gd name="connsiteX206" fmla="*/ 3065708 w 4196446"/>
                <a:gd name="connsiteY206" fmla="*/ 4490040 h 8346397"/>
                <a:gd name="connsiteX207" fmla="*/ 3096665 w 4196446"/>
                <a:gd name="connsiteY207" fmla="*/ 4528140 h 8346397"/>
                <a:gd name="connsiteX208" fmla="*/ 3082377 w 4196446"/>
                <a:gd name="connsiteY208" fmla="*/ 4609103 h 8346397"/>
                <a:gd name="connsiteX209" fmla="*/ 3077615 w 4196446"/>
                <a:gd name="connsiteY209" fmla="*/ 4692447 h 8346397"/>
                <a:gd name="connsiteX210" fmla="*/ 3034752 w 4196446"/>
                <a:gd name="connsiteY210" fmla="*/ 4701972 h 8346397"/>
                <a:gd name="connsiteX211" fmla="*/ 3008558 w 4196446"/>
                <a:gd name="connsiteY211" fmla="*/ 4718640 h 8346397"/>
                <a:gd name="connsiteX212" fmla="*/ 3053802 w 4196446"/>
                <a:gd name="connsiteY212" fmla="*/ 4795632 h 8346397"/>
                <a:gd name="connsiteX213" fmla="*/ 3037133 w 4196446"/>
                <a:gd name="connsiteY213" fmla="*/ 4868659 h 8346397"/>
                <a:gd name="connsiteX214" fmla="*/ 3020465 w 4196446"/>
                <a:gd name="connsiteY214" fmla="*/ 5004390 h 8346397"/>
                <a:gd name="connsiteX215" fmla="*/ 2982365 w 4196446"/>
                <a:gd name="connsiteY215" fmla="*/ 5044872 h 8346397"/>
                <a:gd name="connsiteX216" fmla="*/ 2965696 w 4196446"/>
                <a:gd name="connsiteY216" fmla="*/ 5166315 h 8346397"/>
                <a:gd name="connsiteX217" fmla="*/ 2937121 w 4196446"/>
                <a:gd name="connsiteY217" fmla="*/ 5285378 h 8346397"/>
                <a:gd name="connsiteX218" fmla="*/ 2989508 w 4196446"/>
                <a:gd name="connsiteY218" fmla="*/ 5302047 h 8346397"/>
                <a:gd name="connsiteX219" fmla="*/ 2987127 w 4196446"/>
                <a:gd name="connsiteY219" fmla="*/ 5347290 h 8346397"/>
                <a:gd name="connsiteX220" fmla="*/ 2984746 w 4196446"/>
                <a:gd name="connsiteY220" fmla="*/ 5402059 h 8346397"/>
                <a:gd name="connsiteX221" fmla="*/ 3041896 w 4196446"/>
                <a:gd name="connsiteY221" fmla="*/ 5471115 h 8346397"/>
                <a:gd name="connsiteX222" fmla="*/ 3089521 w 4196446"/>
                <a:gd name="connsiteY222" fmla="*/ 5597322 h 8346397"/>
                <a:gd name="connsiteX223" fmla="*/ 2996652 w 4196446"/>
                <a:gd name="connsiteY223" fmla="*/ 5887834 h 8346397"/>
                <a:gd name="connsiteX224" fmla="*/ 3018083 w 4196446"/>
                <a:gd name="connsiteY224" fmla="*/ 5942603 h 8346397"/>
                <a:gd name="connsiteX225" fmla="*/ 3044277 w 4196446"/>
                <a:gd name="connsiteY225" fmla="*/ 5994990 h 8346397"/>
                <a:gd name="connsiteX226" fmla="*/ 3049040 w 4196446"/>
                <a:gd name="connsiteY226" fmla="*/ 6099765 h 8346397"/>
                <a:gd name="connsiteX227" fmla="*/ 3028402 w 4196446"/>
                <a:gd name="connsiteY227" fmla="*/ 6195807 h 8346397"/>
                <a:gd name="connsiteX228" fmla="*/ 2956170 w 4196446"/>
                <a:gd name="connsiteY228" fmla="*/ 6259310 h 8346397"/>
                <a:gd name="connsiteX229" fmla="*/ 2920452 w 4196446"/>
                <a:gd name="connsiteY229" fmla="*/ 6240259 h 8346397"/>
                <a:gd name="connsiteX230" fmla="*/ 2849015 w 4196446"/>
                <a:gd name="connsiteY230" fmla="*/ 6252165 h 8346397"/>
                <a:gd name="connsiteX231" fmla="*/ 2713283 w 4196446"/>
                <a:gd name="connsiteY231" fmla="*/ 6364084 h 8346397"/>
                <a:gd name="connsiteX232" fmla="*/ 2606127 w 4196446"/>
                <a:gd name="connsiteY232" fmla="*/ 6349797 h 8346397"/>
                <a:gd name="connsiteX233" fmla="*/ 2575171 w 4196446"/>
                <a:gd name="connsiteY233" fmla="*/ 6378372 h 8346397"/>
                <a:gd name="connsiteX234" fmla="*/ 2508495 w 4196446"/>
                <a:gd name="connsiteY234" fmla="*/ 6423614 h 8346397"/>
                <a:gd name="connsiteX235" fmla="*/ 2391815 w 4196446"/>
                <a:gd name="connsiteY235" fmla="*/ 6411709 h 8346397"/>
                <a:gd name="connsiteX236" fmla="*/ 2368002 w 4196446"/>
                <a:gd name="connsiteY236" fmla="*/ 6528390 h 8346397"/>
                <a:gd name="connsiteX237" fmla="*/ 2363240 w 4196446"/>
                <a:gd name="connsiteY237" fmla="*/ 6564109 h 8346397"/>
                <a:gd name="connsiteX238" fmla="*/ 2339428 w 4196446"/>
                <a:gd name="connsiteY238" fmla="*/ 6583159 h 8346397"/>
                <a:gd name="connsiteX239" fmla="*/ 2141783 w 4196446"/>
                <a:gd name="connsiteY239" fmla="*/ 6535534 h 8346397"/>
                <a:gd name="connsiteX240" fmla="*/ 2103683 w 4196446"/>
                <a:gd name="connsiteY240" fmla="*/ 6587922 h 8346397"/>
                <a:gd name="connsiteX241" fmla="*/ 2072727 w 4196446"/>
                <a:gd name="connsiteY241" fmla="*/ 6683172 h 8346397"/>
                <a:gd name="connsiteX242" fmla="*/ 2039389 w 4196446"/>
                <a:gd name="connsiteY242" fmla="*/ 6747465 h 8346397"/>
                <a:gd name="connsiteX243" fmla="*/ 2051296 w 4196446"/>
                <a:gd name="connsiteY243" fmla="*/ 6809378 h 8346397"/>
                <a:gd name="connsiteX244" fmla="*/ 2184646 w 4196446"/>
                <a:gd name="connsiteY244" fmla="*/ 6921297 h 8346397"/>
                <a:gd name="connsiteX245" fmla="*/ 2253702 w 4196446"/>
                <a:gd name="connsiteY245" fmla="*/ 6954634 h 8346397"/>
                <a:gd name="connsiteX246" fmla="*/ 2237033 w 4196446"/>
                <a:gd name="connsiteY246" fmla="*/ 6978447 h 8346397"/>
                <a:gd name="connsiteX247" fmla="*/ 2201315 w 4196446"/>
                <a:gd name="connsiteY247" fmla="*/ 6997497 h 8346397"/>
                <a:gd name="connsiteX248" fmla="*/ 2234652 w 4196446"/>
                <a:gd name="connsiteY248" fmla="*/ 7073697 h 8346397"/>
                <a:gd name="connsiteX249" fmla="*/ 2203696 w 4196446"/>
                <a:gd name="connsiteY249" fmla="*/ 7095128 h 8346397"/>
                <a:gd name="connsiteX250" fmla="*/ 2098921 w 4196446"/>
                <a:gd name="connsiteY250" fmla="*/ 7033215 h 8346397"/>
                <a:gd name="connsiteX251" fmla="*/ 2056058 w 4196446"/>
                <a:gd name="connsiteY251" fmla="*/ 7059409 h 8346397"/>
                <a:gd name="connsiteX252" fmla="*/ 1996527 w 4196446"/>
                <a:gd name="connsiteY252" fmla="*/ 6957015 h 8346397"/>
                <a:gd name="connsiteX253" fmla="*/ 1879846 w 4196446"/>
                <a:gd name="connsiteY253" fmla="*/ 6983209 h 8346397"/>
                <a:gd name="connsiteX254" fmla="*/ 1815552 w 4196446"/>
                <a:gd name="connsiteY254" fmla="*/ 6987972 h 8346397"/>
                <a:gd name="connsiteX255" fmla="*/ 1765546 w 4196446"/>
                <a:gd name="connsiteY255" fmla="*/ 6983210 h 8346397"/>
                <a:gd name="connsiteX256" fmla="*/ 1708396 w 4196446"/>
                <a:gd name="connsiteY256" fmla="*/ 7028453 h 8346397"/>
                <a:gd name="connsiteX257" fmla="*/ 1529802 w 4196446"/>
                <a:gd name="connsiteY257" fmla="*/ 6987972 h 8346397"/>
                <a:gd name="connsiteX258" fmla="*/ 1553614 w 4196446"/>
                <a:gd name="connsiteY258" fmla="*/ 7114178 h 8346397"/>
                <a:gd name="connsiteX259" fmla="*/ 1477415 w 4196446"/>
                <a:gd name="connsiteY259" fmla="*/ 7159422 h 8346397"/>
                <a:gd name="connsiteX260" fmla="*/ 1415502 w 4196446"/>
                <a:gd name="connsiteY260" fmla="*/ 7226096 h 8346397"/>
                <a:gd name="connsiteX261" fmla="*/ 1265483 w 4196446"/>
                <a:gd name="connsiteY261" fmla="*/ 7218953 h 8346397"/>
                <a:gd name="connsiteX262" fmla="*/ 1213096 w 4196446"/>
                <a:gd name="connsiteY26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46784 w 4196446"/>
                <a:gd name="connsiteY7" fmla="*/ 6275976 h 8346397"/>
                <a:gd name="connsiteX8" fmla="*/ 4039640 w 4196446"/>
                <a:gd name="connsiteY8" fmla="*/ 6149770 h 8346397"/>
                <a:gd name="connsiteX9" fmla="*/ 4106315 w 4196446"/>
                <a:gd name="connsiteY9" fmla="*/ 6211682 h 8346397"/>
                <a:gd name="connsiteX10" fmla="*/ 4063453 w 4196446"/>
                <a:gd name="connsiteY10" fmla="*/ 6090238 h 8346397"/>
                <a:gd name="connsiteX11" fmla="*/ 4070597 w 4196446"/>
                <a:gd name="connsiteY11" fmla="*/ 6018801 h 8346397"/>
                <a:gd name="connsiteX12" fmla="*/ 4132509 w 4196446"/>
                <a:gd name="connsiteY12" fmla="*/ 5975938 h 8346397"/>
                <a:gd name="connsiteX13" fmla="*/ 4094409 w 4196446"/>
                <a:gd name="connsiteY13" fmla="*/ 6075951 h 8346397"/>
                <a:gd name="connsiteX14" fmla="*/ 4139653 w 4196446"/>
                <a:gd name="connsiteY14" fmla="*/ 6102145 h 8346397"/>
                <a:gd name="connsiteX15" fmla="*/ 4192041 w 4196446"/>
                <a:gd name="connsiteY15" fmla="*/ 6080713 h 8346397"/>
                <a:gd name="connsiteX16" fmla="*/ 4149178 w 4196446"/>
                <a:gd name="connsiteY16" fmla="*/ 5947363 h 8346397"/>
                <a:gd name="connsiteX17" fmla="*/ 4194421 w 4196446"/>
                <a:gd name="connsiteY17" fmla="*/ 5909263 h 8346397"/>
                <a:gd name="connsiteX18" fmla="*/ 4113459 w 4196446"/>
                <a:gd name="connsiteY18" fmla="*/ 5783057 h 8346397"/>
                <a:gd name="connsiteX19" fmla="*/ 4108696 w 4196446"/>
                <a:gd name="connsiteY19" fmla="*/ 5678282 h 8346397"/>
                <a:gd name="connsiteX20" fmla="*/ 4070597 w 4196446"/>
                <a:gd name="connsiteY20" fmla="*/ 5587795 h 8346397"/>
                <a:gd name="connsiteX21" fmla="*/ 4111077 w 4196446"/>
                <a:gd name="connsiteY21" fmla="*/ 5583032 h 8346397"/>
                <a:gd name="connsiteX22" fmla="*/ 4061071 w 4196446"/>
                <a:gd name="connsiteY22" fmla="*/ 5478257 h 8346397"/>
                <a:gd name="connsiteX23" fmla="*/ 4061071 w 4196446"/>
                <a:gd name="connsiteY23" fmla="*/ 5383007 h 8346397"/>
                <a:gd name="connsiteX24" fmla="*/ 4103934 w 4196446"/>
                <a:gd name="connsiteY24" fmla="*/ 5387770 h 8346397"/>
                <a:gd name="connsiteX25" fmla="*/ 4106315 w 4196446"/>
                <a:gd name="connsiteY25" fmla="*/ 5347288 h 8346397"/>
                <a:gd name="connsiteX26" fmla="*/ 4065833 w 4196446"/>
                <a:gd name="connsiteY26" fmla="*/ 5292520 h 8346397"/>
                <a:gd name="connsiteX27" fmla="*/ 4058690 w 4196446"/>
                <a:gd name="connsiteY27" fmla="*/ 5173457 h 8346397"/>
                <a:gd name="connsiteX28" fmla="*/ 3990428 w 4196446"/>
                <a:gd name="connsiteY28" fmla="*/ 5034550 h 8346397"/>
                <a:gd name="connsiteX29" fmla="*/ 3922959 w 4196446"/>
                <a:gd name="connsiteY29" fmla="*/ 4816270 h 8346397"/>
                <a:gd name="connsiteX30" fmla="*/ 3887241 w 4196446"/>
                <a:gd name="connsiteY30" fmla="*/ 4682920 h 8346397"/>
                <a:gd name="connsiteX31" fmla="*/ 3851522 w 4196446"/>
                <a:gd name="connsiteY31" fmla="*/ 4642438 h 8346397"/>
                <a:gd name="connsiteX32" fmla="*/ 3887241 w 4196446"/>
                <a:gd name="connsiteY32" fmla="*/ 4578145 h 8346397"/>
                <a:gd name="connsiteX33" fmla="*/ 3839615 w 4196446"/>
                <a:gd name="connsiteY33" fmla="*/ 4499563 h 8346397"/>
                <a:gd name="connsiteX34" fmla="*/ 3780084 w 4196446"/>
                <a:gd name="connsiteY34" fmla="*/ 4492420 h 8346397"/>
                <a:gd name="connsiteX35" fmla="*/ 3732459 w 4196446"/>
                <a:gd name="connsiteY35" fmla="*/ 4449557 h 8346397"/>
                <a:gd name="connsiteX36" fmla="*/ 3687216 w 4196446"/>
                <a:gd name="connsiteY36" fmla="*/ 4466226 h 8346397"/>
                <a:gd name="connsiteX37" fmla="*/ 3668166 w 4196446"/>
                <a:gd name="connsiteY37" fmla="*/ 4368595 h 8346397"/>
                <a:gd name="connsiteX38" fmla="*/ 3501478 w 4196446"/>
                <a:gd name="connsiteY38" fmla="*/ 4166188 h 8346397"/>
                <a:gd name="connsiteX39" fmla="*/ 3496716 w 4196446"/>
                <a:gd name="connsiteY39" fmla="*/ 4139995 h 8346397"/>
                <a:gd name="connsiteX40" fmla="*/ 3494334 w 4196446"/>
                <a:gd name="connsiteY40" fmla="*/ 4113801 h 8346397"/>
                <a:gd name="connsiteX41" fmla="*/ 3544341 w 4196446"/>
                <a:gd name="connsiteY41" fmla="*/ 4101895 h 8346397"/>
                <a:gd name="connsiteX42" fmla="*/ 3553866 w 4196446"/>
                <a:gd name="connsiteY42" fmla="*/ 4075701 h 8346397"/>
                <a:gd name="connsiteX43" fmla="*/ 3515766 w 4196446"/>
                <a:gd name="connsiteY43" fmla="*/ 4056651 h 8346397"/>
                <a:gd name="connsiteX44" fmla="*/ 3465759 w 4196446"/>
                <a:gd name="connsiteY44" fmla="*/ 4049507 h 8346397"/>
                <a:gd name="connsiteX45" fmla="*/ 3432422 w 4196446"/>
                <a:gd name="connsiteY45" fmla="*/ 4109038 h 8346397"/>
                <a:gd name="connsiteX46" fmla="*/ 3413372 w 4196446"/>
                <a:gd name="connsiteY46" fmla="*/ 4082845 h 8346397"/>
                <a:gd name="connsiteX47" fmla="*/ 3415752 w 4196446"/>
                <a:gd name="connsiteY47" fmla="*/ 4042363 h 8346397"/>
                <a:gd name="connsiteX48" fmla="*/ 3349078 w 4196446"/>
                <a:gd name="connsiteY48" fmla="*/ 4018551 h 8346397"/>
                <a:gd name="connsiteX49" fmla="*/ 3382416 w 4196446"/>
                <a:gd name="connsiteY49" fmla="*/ 3985213 h 8346397"/>
                <a:gd name="connsiteX50" fmla="*/ 3346697 w 4196446"/>
                <a:gd name="connsiteY50" fmla="*/ 3961401 h 8346397"/>
                <a:gd name="connsiteX51" fmla="*/ 3291928 w 4196446"/>
                <a:gd name="connsiteY51" fmla="*/ 3959020 h 8346397"/>
                <a:gd name="connsiteX52" fmla="*/ 3263352 w 4196446"/>
                <a:gd name="connsiteY52" fmla="*/ 3978070 h 8346397"/>
                <a:gd name="connsiteX53" fmla="*/ 3215727 w 4196446"/>
                <a:gd name="connsiteY53" fmla="*/ 3963782 h 8346397"/>
                <a:gd name="connsiteX54" fmla="*/ 3227633 w 4196446"/>
                <a:gd name="connsiteY54" fmla="*/ 3937588 h 8346397"/>
                <a:gd name="connsiteX55" fmla="*/ 3275259 w 4196446"/>
                <a:gd name="connsiteY55" fmla="*/ 3913776 h 8346397"/>
                <a:gd name="connsiteX56" fmla="*/ 3127621 w 4196446"/>
                <a:gd name="connsiteY56" fmla="*/ 3851863 h 8346397"/>
                <a:gd name="connsiteX57" fmla="*/ 2996652 w 4196446"/>
                <a:gd name="connsiteY57" fmla="*/ 3739945 h 8346397"/>
                <a:gd name="connsiteX58" fmla="*/ 2591839 w 4196446"/>
                <a:gd name="connsiteY58" fmla="*/ 3354183 h 8346397"/>
                <a:gd name="connsiteX59" fmla="*/ 2468015 w 4196446"/>
                <a:gd name="connsiteY59" fmla="*/ 3049382 h 8346397"/>
                <a:gd name="connsiteX60" fmla="*/ 2432296 w 4196446"/>
                <a:gd name="connsiteY60" fmla="*/ 2961276 h 8346397"/>
                <a:gd name="connsiteX61" fmla="*/ 2387052 w 4196446"/>
                <a:gd name="connsiteY61" fmla="*/ 2954132 h 8346397"/>
                <a:gd name="connsiteX62" fmla="*/ 2365621 w 4196446"/>
                <a:gd name="connsiteY62" fmla="*/ 2958895 h 8346397"/>
                <a:gd name="connsiteX63" fmla="*/ 2315615 w 4196446"/>
                <a:gd name="connsiteY63" fmla="*/ 2896982 h 8346397"/>
                <a:gd name="connsiteX64" fmla="*/ 2234652 w 4196446"/>
                <a:gd name="connsiteY64" fmla="*/ 2880313 h 8346397"/>
                <a:gd name="connsiteX65" fmla="*/ 2182265 w 4196446"/>
                <a:gd name="connsiteY65" fmla="*/ 2811257 h 8346397"/>
                <a:gd name="connsiteX66" fmla="*/ 2115590 w 4196446"/>
                <a:gd name="connsiteY66" fmla="*/ 2727913 h 8346397"/>
                <a:gd name="connsiteX67" fmla="*/ 2091777 w 4196446"/>
                <a:gd name="connsiteY67" fmla="*/ 2670763 h 8346397"/>
                <a:gd name="connsiteX68" fmla="*/ 2006845 w 4196446"/>
                <a:gd name="connsiteY68" fmla="*/ 2527095 h 8346397"/>
                <a:gd name="connsiteX69" fmla="*/ 1953665 w 4196446"/>
                <a:gd name="connsiteY69" fmla="*/ 2451688 h 8346397"/>
                <a:gd name="connsiteX70" fmla="*/ 2006052 w 4196446"/>
                <a:gd name="connsiteY70" fmla="*/ 2337388 h 8346397"/>
                <a:gd name="connsiteX71" fmla="*/ 2072727 w 4196446"/>
                <a:gd name="connsiteY71" fmla="*/ 2256426 h 8346397"/>
                <a:gd name="connsiteX72" fmla="*/ 2056058 w 4196446"/>
                <a:gd name="connsiteY72" fmla="*/ 2223088 h 8346397"/>
                <a:gd name="connsiteX73" fmla="*/ 2067965 w 4196446"/>
                <a:gd name="connsiteY73" fmla="*/ 2130220 h 8346397"/>
                <a:gd name="connsiteX74" fmla="*/ 2137021 w 4196446"/>
                <a:gd name="connsiteY74" fmla="*/ 1992107 h 8346397"/>
                <a:gd name="connsiteX75" fmla="*/ 2165596 w 4196446"/>
                <a:gd name="connsiteY75" fmla="*/ 1944482 h 8346397"/>
                <a:gd name="connsiteX76" fmla="*/ 2203696 w 4196446"/>
                <a:gd name="connsiteY76" fmla="*/ 1937338 h 8346397"/>
                <a:gd name="connsiteX77" fmla="*/ 2198933 w 4196446"/>
                <a:gd name="connsiteY77" fmla="*/ 1906382 h 8346397"/>
                <a:gd name="connsiteX78" fmla="*/ 2406102 w 4196446"/>
                <a:gd name="connsiteY78" fmla="*/ 1782557 h 8346397"/>
                <a:gd name="connsiteX79" fmla="*/ 2494208 w 4196446"/>
                <a:gd name="connsiteY79" fmla="*/ 1715882 h 8346397"/>
                <a:gd name="connsiteX80" fmla="*/ 2513258 w 4196446"/>
                <a:gd name="connsiteY80" fmla="*/ 1630157 h 8346397"/>
                <a:gd name="connsiteX81" fmla="*/ 2522784 w 4196446"/>
                <a:gd name="connsiteY81" fmla="*/ 1584913 h 8346397"/>
                <a:gd name="connsiteX82" fmla="*/ 2577552 w 4196446"/>
                <a:gd name="connsiteY82" fmla="*/ 1527763 h 8346397"/>
                <a:gd name="connsiteX83" fmla="*/ 2606127 w 4196446"/>
                <a:gd name="connsiteY83" fmla="*/ 1499188 h 8346397"/>
                <a:gd name="connsiteX84" fmla="*/ 2634702 w 4196446"/>
                <a:gd name="connsiteY84" fmla="*/ 1492045 h 8346397"/>
                <a:gd name="connsiteX85" fmla="*/ 2672802 w 4196446"/>
                <a:gd name="connsiteY85" fmla="*/ 1368220 h 8346397"/>
                <a:gd name="connsiteX86" fmla="*/ 2806153 w 4196446"/>
                <a:gd name="connsiteY86" fmla="*/ 1334883 h 8346397"/>
                <a:gd name="connsiteX87" fmla="*/ 2944265 w 4196446"/>
                <a:gd name="connsiteY87" fmla="*/ 1325357 h 8346397"/>
                <a:gd name="connsiteX88" fmla="*/ 2968077 w 4196446"/>
                <a:gd name="connsiteY88" fmla="*/ 1206295 h 8346397"/>
                <a:gd name="connsiteX89" fmla="*/ 3049040 w 4196446"/>
                <a:gd name="connsiteY89" fmla="*/ 1169783 h 8346397"/>
                <a:gd name="connsiteX90" fmla="*/ 3153814 w 4196446"/>
                <a:gd name="connsiteY90" fmla="*/ 1125332 h 8346397"/>
                <a:gd name="connsiteX91" fmla="*/ 3225252 w 4196446"/>
                <a:gd name="connsiteY91" fmla="*/ 1049132 h 8346397"/>
                <a:gd name="connsiteX92" fmla="*/ 3310977 w 4196446"/>
                <a:gd name="connsiteY92" fmla="*/ 996745 h 8346397"/>
                <a:gd name="connsiteX93" fmla="*/ 3056977 w 4196446"/>
                <a:gd name="connsiteY93" fmla="*/ 982457 h 8346397"/>
                <a:gd name="connsiteX94" fmla="*/ 2958552 w 4196446"/>
                <a:gd name="connsiteY94" fmla="*/ 976107 h 8346397"/>
                <a:gd name="connsiteX95" fmla="*/ 2926802 w 4196446"/>
                <a:gd name="connsiteY95" fmla="*/ 906257 h 8346397"/>
                <a:gd name="connsiteX96" fmla="*/ 2866477 w 4196446"/>
                <a:gd name="connsiteY96" fmla="*/ 893559 h 8346397"/>
                <a:gd name="connsiteX97" fmla="*/ 2799802 w 4196446"/>
                <a:gd name="connsiteY97" fmla="*/ 874507 h 8346397"/>
                <a:gd name="connsiteX98" fmla="*/ 2761702 w 4196446"/>
                <a:gd name="connsiteY98" fmla="*/ 807832 h 8346397"/>
                <a:gd name="connsiteX99" fmla="*/ 2609302 w 4196446"/>
                <a:gd name="connsiteY99" fmla="*/ 760207 h 8346397"/>
                <a:gd name="connsiteX100" fmla="*/ 2580727 w 4196446"/>
                <a:gd name="connsiteY100" fmla="*/ 604632 h 8346397"/>
                <a:gd name="connsiteX101" fmla="*/ 2526752 w 4196446"/>
                <a:gd name="connsiteY101" fmla="*/ 531609 h 8346397"/>
                <a:gd name="connsiteX102" fmla="*/ 2596602 w 4196446"/>
                <a:gd name="connsiteY102" fmla="*/ 407782 h 8346397"/>
                <a:gd name="connsiteX103" fmla="*/ 2629939 w 4196446"/>
                <a:gd name="connsiteY103" fmla="*/ 310947 h 8346397"/>
                <a:gd name="connsiteX104" fmla="*/ 2517227 w 4196446"/>
                <a:gd name="connsiteY104" fmla="*/ 239507 h 8346397"/>
                <a:gd name="connsiteX105" fmla="*/ 2402927 w 4196446"/>
                <a:gd name="connsiteY105" fmla="*/ 271257 h 8346397"/>
                <a:gd name="connsiteX106" fmla="*/ 2275927 w 4196446"/>
                <a:gd name="connsiteY106" fmla="*/ 198232 h 8346397"/>
                <a:gd name="connsiteX107" fmla="*/ 2133052 w 4196446"/>
                <a:gd name="connsiteY107" fmla="*/ 233157 h 8346397"/>
                <a:gd name="connsiteX108" fmla="*/ 1913977 w 4196446"/>
                <a:gd name="connsiteY108" fmla="*/ 36309 h 8346397"/>
                <a:gd name="connsiteX109" fmla="*/ 1777452 w 4196446"/>
                <a:gd name="connsiteY109" fmla="*/ 13289 h 8346397"/>
                <a:gd name="connsiteX110" fmla="*/ 1703633 w 4196446"/>
                <a:gd name="connsiteY110" fmla="*/ 41864 h 8346397"/>
                <a:gd name="connsiteX111" fmla="*/ 1615527 w 4196446"/>
                <a:gd name="connsiteY111" fmla="*/ 75203 h 8346397"/>
                <a:gd name="connsiteX112" fmla="*/ 1515515 w 4196446"/>
                <a:gd name="connsiteY112" fmla="*/ 129971 h 8346397"/>
                <a:gd name="connsiteX113" fmla="*/ 1525040 w 4196446"/>
                <a:gd name="connsiteY113" fmla="*/ 194264 h 8346397"/>
                <a:gd name="connsiteX114" fmla="*/ 1505990 w 4196446"/>
                <a:gd name="connsiteY114" fmla="*/ 251415 h 8346397"/>
                <a:gd name="connsiteX115" fmla="*/ 1413121 w 4196446"/>
                <a:gd name="connsiteY115" fmla="*/ 270464 h 8346397"/>
                <a:gd name="connsiteX116" fmla="*/ 1339302 w 4196446"/>
                <a:gd name="connsiteY116" fmla="*/ 306184 h 8346397"/>
                <a:gd name="connsiteX117" fmla="*/ 1260721 w 4196446"/>
                <a:gd name="connsiteY117" fmla="*/ 346665 h 8346397"/>
                <a:gd name="connsiteX118" fmla="*/ 1191665 w 4196446"/>
                <a:gd name="connsiteY118" fmla="*/ 272847 h 8346397"/>
                <a:gd name="connsiteX119" fmla="*/ 1082127 w 4196446"/>
                <a:gd name="connsiteY119" fmla="*/ 353809 h 8346397"/>
                <a:gd name="connsiteX120" fmla="*/ 1020215 w 4196446"/>
                <a:gd name="connsiteY120" fmla="*/ 420484 h 8346397"/>
                <a:gd name="connsiteX121" fmla="*/ 858290 w 4196446"/>
                <a:gd name="connsiteY121" fmla="*/ 301422 h 8346397"/>
                <a:gd name="connsiteX122" fmla="*/ 796377 w 4196446"/>
                <a:gd name="connsiteY122" fmla="*/ 406196 h 8346397"/>
                <a:gd name="connsiteX123" fmla="*/ 755896 w 4196446"/>
                <a:gd name="connsiteY123" fmla="*/ 341903 h 8346397"/>
                <a:gd name="connsiteX124" fmla="*/ 689221 w 4196446"/>
                <a:gd name="connsiteY124" fmla="*/ 270465 h 8346397"/>
                <a:gd name="connsiteX125" fmla="*/ 667790 w 4196446"/>
                <a:gd name="connsiteY125" fmla="*/ 313328 h 8346397"/>
                <a:gd name="connsiteX126" fmla="*/ 620165 w 4196446"/>
                <a:gd name="connsiteY126" fmla="*/ 382384 h 8346397"/>
                <a:gd name="connsiteX127" fmla="*/ 589208 w 4196446"/>
                <a:gd name="connsiteY127" fmla="*/ 396672 h 8346397"/>
                <a:gd name="connsiteX128" fmla="*/ 498721 w 4196446"/>
                <a:gd name="connsiteY128" fmla="*/ 482397 h 8346397"/>
                <a:gd name="connsiteX129" fmla="*/ 396327 w 4196446"/>
                <a:gd name="connsiteY129" fmla="*/ 380003 h 8346397"/>
                <a:gd name="connsiteX130" fmla="*/ 243927 w 4196446"/>
                <a:gd name="connsiteY130" fmla="*/ 294278 h 8346397"/>
                <a:gd name="connsiteX131" fmla="*/ 174871 w 4196446"/>
                <a:gd name="connsiteY131" fmla="*/ 327615 h 8346397"/>
                <a:gd name="connsiteX132" fmla="*/ 127246 w 4196446"/>
                <a:gd name="connsiteY132" fmla="*/ 410959 h 8346397"/>
                <a:gd name="connsiteX133" fmla="*/ 43902 w 4196446"/>
                <a:gd name="connsiteY133" fmla="*/ 472872 h 8346397"/>
                <a:gd name="connsiteX134" fmla="*/ 8183 w 4196446"/>
                <a:gd name="connsiteY134" fmla="*/ 484778 h 8346397"/>
                <a:gd name="connsiteX135" fmla="*/ 198683 w 4196446"/>
                <a:gd name="connsiteY135" fmla="*/ 689565 h 8346397"/>
                <a:gd name="connsiteX136" fmla="*/ 265359 w 4196446"/>
                <a:gd name="connsiteY136" fmla="*/ 706234 h 8346397"/>
                <a:gd name="connsiteX137" fmla="*/ 298697 w 4196446"/>
                <a:gd name="connsiteY137" fmla="*/ 730047 h 8346397"/>
                <a:gd name="connsiteX138" fmla="*/ 296315 w 4196446"/>
                <a:gd name="connsiteY138" fmla="*/ 901496 h 8346397"/>
                <a:gd name="connsiteX139" fmla="*/ 362990 w 4196446"/>
                <a:gd name="connsiteY139" fmla="*/ 906259 h 8346397"/>
                <a:gd name="connsiteX140" fmla="*/ 401090 w 4196446"/>
                <a:gd name="connsiteY140" fmla="*/ 856253 h 8346397"/>
                <a:gd name="connsiteX141" fmla="*/ 482052 w 4196446"/>
                <a:gd name="connsiteY141" fmla="*/ 894353 h 8346397"/>
                <a:gd name="connsiteX142" fmla="*/ 420140 w 4196446"/>
                <a:gd name="connsiteY142" fmla="*/ 1039609 h 8346397"/>
                <a:gd name="connsiteX143" fmla="*/ 434427 w 4196446"/>
                <a:gd name="connsiteY143" fmla="*/ 1087234 h 8346397"/>
                <a:gd name="connsiteX144" fmla="*/ 379658 w 4196446"/>
                <a:gd name="connsiteY144" fmla="*/ 1139622 h 8346397"/>
                <a:gd name="connsiteX145" fmla="*/ 415377 w 4196446"/>
                <a:gd name="connsiteY145" fmla="*/ 1168196 h 8346397"/>
                <a:gd name="connsiteX146" fmla="*/ 486815 w 4196446"/>
                <a:gd name="connsiteY146" fmla="*/ 1256303 h 8346397"/>
                <a:gd name="connsiteX147" fmla="*/ 527296 w 4196446"/>
                <a:gd name="connsiteY147" fmla="*/ 1344409 h 8346397"/>
                <a:gd name="connsiteX148" fmla="*/ 636833 w 4196446"/>
                <a:gd name="connsiteY148" fmla="*/ 1396797 h 8346397"/>
                <a:gd name="connsiteX149" fmla="*/ 746371 w 4196446"/>
                <a:gd name="connsiteY149" fmla="*/ 1420609 h 8346397"/>
                <a:gd name="connsiteX150" fmla="*/ 829715 w 4196446"/>
                <a:gd name="connsiteY150" fmla="*/ 1468234 h 8346397"/>
                <a:gd name="connsiteX151" fmla="*/ 913058 w 4196446"/>
                <a:gd name="connsiteY151" fmla="*/ 1442040 h 8346397"/>
                <a:gd name="connsiteX152" fmla="*/ 994021 w 4196446"/>
                <a:gd name="connsiteY152" fmla="*/ 1368222 h 8346397"/>
                <a:gd name="connsiteX153" fmla="*/ 1103558 w 4196446"/>
                <a:gd name="connsiteY153" fmla="*/ 1351553 h 8346397"/>
                <a:gd name="connsiteX154" fmla="*/ 1170233 w 4196446"/>
                <a:gd name="connsiteY154" fmla="*/ 1356315 h 8346397"/>
                <a:gd name="connsiteX155" fmla="*/ 1329777 w 4196446"/>
                <a:gd name="connsiteY155" fmla="*/ 1465853 h 8346397"/>
                <a:gd name="connsiteX156" fmla="*/ 1389308 w 4196446"/>
                <a:gd name="connsiteY156" fmla="*/ 1494428 h 8346397"/>
                <a:gd name="connsiteX157" fmla="*/ 1260721 w 4196446"/>
                <a:gd name="connsiteY157" fmla="*/ 1596822 h 8346397"/>
                <a:gd name="connsiteX158" fmla="*/ 1263102 w 4196446"/>
                <a:gd name="connsiteY158" fmla="*/ 1661115 h 8346397"/>
                <a:gd name="connsiteX159" fmla="*/ 1425027 w 4196446"/>
                <a:gd name="connsiteY159" fmla="*/ 1613490 h 8346397"/>
                <a:gd name="connsiteX160" fmla="*/ 1386927 w 4196446"/>
                <a:gd name="connsiteY160" fmla="*/ 1677784 h 8346397"/>
                <a:gd name="connsiteX161" fmla="*/ 1405977 w 4196446"/>
                <a:gd name="connsiteY161" fmla="*/ 1751603 h 8346397"/>
                <a:gd name="connsiteX162" fmla="*/ 1517896 w 4196446"/>
                <a:gd name="connsiteY162" fmla="*/ 1787322 h 8346397"/>
                <a:gd name="connsiteX163" fmla="*/ 1591715 w 4196446"/>
                <a:gd name="connsiteY163" fmla="*/ 1803990 h 8346397"/>
                <a:gd name="connsiteX164" fmla="*/ 1501227 w 4196446"/>
                <a:gd name="connsiteY164" fmla="*/ 1934959 h 8346397"/>
                <a:gd name="connsiteX165" fmla="*/ 1494083 w 4196446"/>
                <a:gd name="connsiteY165" fmla="*/ 1984965 h 8346397"/>
                <a:gd name="connsiteX166" fmla="*/ 1422646 w 4196446"/>
                <a:gd name="connsiteY166" fmla="*/ 2020684 h 8346397"/>
                <a:gd name="connsiteX167" fmla="*/ 1391690 w 4196446"/>
                <a:gd name="connsiteY167" fmla="*/ 2082597 h 8346397"/>
                <a:gd name="connsiteX168" fmla="*/ 1260721 w 4196446"/>
                <a:gd name="connsiteY168" fmla="*/ 2056403 h 8346397"/>
                <a:gd name="connsiteX169" fmla="*/ 1139277 w 4196446"/>
                <a:gd name="connsiteY169" fmla="*/ 2056402 h 8346397"/>
                <a:gd name="connsiteX170" fmla="*/ 1072602 w 4196446"/>
                <a:gd name="connsiteY170" fmla="*/ 2084978 h 8346397"/>
                <a:gd name="connsiteX171" fmla="*/ 1065458 w 4196446"/>
                <a:gd name="connsiteY171" fmla="*/ 2184990 h 8346397"/>
                <a:gd name="connsiteX172" fmla="*/ 977352 w 4196446"/>
                <a:gd name="connsiteY172" fmla="*/ 2273097 h 8346397"/>
                <a:gd name="connsiteX173" fmla="*/ 1120227 w 4196446"/>
                <a:gd name="connsiteY173" fmla="*/ 2335009 h 8346397"/>
                <a:gd name="connsiteX174" fmla="*/ 1170234 w 4196446"/>
                <a:gd name="connsiteY174" fmla="*/ 2370727 h 8346397"/>
                <a:gd name="connsiteX175" fmla="*/ 1222621 w 4196446"/>
                <a:gd name="connsiteY175" fmla="*/ 2387397 h 8346397"/>
                <a:gd name="connsiteX176" fmla="*/ 1272627 w 4196446"/>
                <a:gd name="connsiteY176" fmla="*/ 2437403 h 8346397"/>
                <a:gd name="connsiteX177" fmla="*/ 1329777 w 4196446"/>
                <a:gd name="connsiteY177" fmla="*/ 2458834 h 8346397"/>
                <a:gd name="connsiteX178" fmla="*/ 1422646 w 4196446"/>
                <a:gd name="connsiteY178" fmla="*/ 2535034 h 8346397"/>
                <a:gd name="connsiteX179" fmla="*/ 1508371 w 4196446"/>
                <a:gd name="connsiteY179" fmla="*/ 2568373 h 8346397"/>
                <a:gd name="connsiteX180" fmla="*/ 1641721 w 4196446"/>
                <a:gd name="connsiteY180" fmla="*/ 2716009 h 8346397"/>
                <a:gd name="connsiteX181" fmla="*/ 1725065 w 4196446"/>
                <a:gd name="connsiteY181" fmla="*/ 2870790 h 8346397"/>
                <a:gd name="connsiteX182" fmla="*/ 1850477 w 4196446"/>
                <a:gd name="connsiteY182" fmla="*/ 2931907 h 8346397"/>
                <a:gd name="connsiteX183" fmla="*/ 1896514 w 4196446"/>
                <a:gd name="connsiteY183" fmla="*/ 2977947 h 8346397"/>
                <a:gd name="connsiteX184" fmla="*/ 1927471 w 4196446"/>
                <a:gd name="connsiteY184" fmla="*/ 3082722 h 8346397"/>
                <a:gd name="connsiteX185" fmla="*/ 1989383 w 4196446"/>
                <a:gd name="connsiteY185" fmla="*/ 3185115 h 8346397"/>
                <a:gd name="connsiteX186" fmla="*/ 2051296 w 4196446"/>
                <a:gd name="connsiteY186" fmla="*/ 3223215 h 8346397"/>
                <a:gd name="connsiteX187" fmla="*/ 2182265 w 4196446"/>
                <a:gd name="connsiteY187" fmla="*/ 3370853 h 8346397"/>
                <a:gd name="connsiteX188" fmla="*/ 2325139 w 4196446"/>
                <a:gd name="connsiteY188" fmla="*/ 3447053 h 8346397"/>
                <a:gd name="connsiteX189" fmla="*/ 2384671 w 4196446"/>
                <a:gd name="connsiteY189" fmla="*/ 3532778 h 8346397"/>
                <a:gd name="connsiteX190" fmla="*/ 2432296 w 4196446"/>
                <a:gd name="connsiteY190" fmla="*/ 3599453 h 8346397"/>
                <a:gd name="connsiteX191" fmla="*/ 2479921 w 4196446"/>
                <a:gd name="connsiteY191" fmla="*/ 3589929 h 8346397"/>
                <a:gd name="connsiteX192" fmla="*/ 2484683 w 4196446"/>
                <a:gd name="connsiteY192" fmla="*/ 3742328 h 8346397"/>
                <a:gd name="connsiteX193" fmla="*/ 2537071 w 4196446"/>
                <a:gd name="connsiteY193" fmla="*/ 3835197 h 8346397"/>
                <a:gd name="connsiteX194" fmla="*/ 2529927 w 4196446"/>
                <a:gd name="connsiteY194" fmla="*/ 3873297 h 8346397"/>
                <a:gd name="connsiteX195" fmla="*/ 2598983 w 4196446"/>
                <a:gd name="connsiteY195" fmla="*/ 3909015 h 8346397"/>
                <a:gd name="connsiteX196" fmla="*/ 2656133 w 4196446"/>
                <a:gd name="connsiteY196" fmla="*/ 3854247 h 8346397"/>
                <a:gd name="connsiteX197" fmla="*/ 2689471 w 4196446"/>
                <a:gd name="connsiteY197" fmla="*/ 3937590 h 8346397"/>
                <a:gd name="connsiteX198" fmla="*/ 2734715 w 4196446"/>
                <a:gd name="connsiteY198" fmla="*/ 3982834 h 8346397"/>
                <a:gd name="connsiteX199" fmla="*/ 2808533 w 4196446"/>
                <a:gd name="connsiteY199" fmla="*/ 4006647 h 8346397"/>
                <a:gd name="connsiteX200" fmla="*/ 2860921 w 4196446"/>
                <a:gd name="connsiteY200" fmla="*/ 4075703 h 8346397"/>
                <a:gd name="connsiteX201" fmla="*/ 2946646 w 4196446"/>
                <a:gd name="connsiteY201" fmla="*/ 4130472 h 8346397"/>
                <a:gd name="connsiteX202" fmla="*/ 2999033 w 4196446"/>
                <a:gd name="connsiteY202" fmla="*/ 4163809 h 8346397"/>
                <a:gd name="connsiteX203" fmla="*/ 2870446 w 4196446"/>
                <a:gd name="connsiteY203" fmla="*/ 4256678 h 8346397"/>
                <a:gd name="connsiteX204" fmla="*/ 2868064 w 4196446"/>
                <a:gd name="connsiteY204" fmla="*/ 4311446 h 8346397"/>
                <a:gd name="connsiteX205" fmla="*/ 2970458 w 4196446"/>
                <a:gd name="connsiteY205" fmla="*/ 4428128 h 8346397"/>
                <a:gd name="connsiteX206" fmla="*/ 3065708 w 4196446"/>
                <a:gd name="connsiteY206" fmla="*/ 4490040 h 8346397"/>
                <a:gd name="connsiteX207" fmla="*/ 3096665 w 4196446"/>
                <a:gd name="connsiteY207" fmla="*/ 4528140 h 8346397"/>
                <a:gd name="connsiteX208" fmla="*/ 3082377 w 4196446"/>
                <a:gd name="connsiteY208" fmla="*/ 4609103 h 8346397"/>
                <a:gd name="connsiteX209" fmla="*/ 3077615 w 4196446"/>
                <a:gd name="connsiteY209" fmla="*/ 4692447 h 8346397"/>
                <a:gd name="connsiteX210" fmla="*/ 3034752 w 4196446"/>
                <a:gd name="connsiteY210" fmla="*/ 4701972 h 8346397"/>
                <a:gd name="connsiteX211" fmla="*/ 3008558 w 4196446"/>
                <a:gd name="connsiteY211" fmla="*/ 4718640 h 8346397"/>
                <a:gd name="connsiteX212" fmla="*/ 3053802 w 4196446"/>
                <a:gd name="connsiteY212" fmla="*/ 4795632 h 8346397"/>
                <a:gd name="connsiteX213" fmla="*/ 3037133 w 4196446"/>
                <a:gd name="connsiteY213" fmla="*/ 4868659 h 8346397"/>
                <a:gd name="connsiteX214" fmla="*/ 3020465 w 4196446"/>
                <a:gd name="connsiteY214" fmla="*/ 5004390 h 8346397"/>
                <a:gd name="connsiteX215" fmla="*/ 2982365 w 4196446"/>
                <a:gd name="connsiteY215" fmla="*/ 5044872 h 8346397"/>
                <a:gd name="connsiteX216" fmla="*/ 2965696 w 4196446"/>
                <a:gd name="connsiteY216" fmla="*/ 5166315 h 8346397"/>
                <a:gd name="connsiteX217" fmla="*/ 2937121 w 4196446"/>
                <a:gd name="connsiteY217" fmla="*/ 5285378 h 8346397"/>
                <a:gd name="connsiteX218" fmla="*/ 2989508 w 4196446"/>
                <a:gd name="connsiteY218" fmla="*/ 5302047 h 8346397"/>
                <a:gd name="connsiteX219" fmla="*/ 2987127 w 4196446"/>
                <a:gd name="connsiteY219" fmla="*/ 5347290 h 8346397"/>
                <a:gd name="connsiteX220" fmla="*/ 2984746 w 4196446"/>
                <a:gd name="connsiteY220" fmla="*/ 5402059 h 8346397"/>
                <a:gd name="connsiteX221" fmla="*/ 3041896 w 4196446"/>
                <a:gd name="connsiteY221" fmla="*/ 5471115 h 8346397"/>
                <a:gd name="connsiteX222" fmla="*/ 3089521 w 4196446"/>
                <a:gd name="connsiteY222" fmla="*/ 5597322 h 8346397"/>
                <a:gd name="connsiteX223" fmla="*/ 2996652 w 4196446"/>
                <a:gd name="connsiteY223" fmla="*/ 5887834 h 8346397"/>
                <a:gd name="connsiteX224" fmla="*/ 3018083 w 4196446"/>
                <a:gd name="connsiteY224" fmla="*/ 5942603 h 8346397"/>
                <a:gd name="connsiteX225" fmla="*/ 3044277 w 4196446"/>
                <a:gd name="connsiteY225" fmla="*/ 5994990 h 8346397"/>
                <a:gd name="connsiteX226" fmla="*/ 3049040 w 4196446"/>
                <a:gd name="connsiteY226" fmla="*/ 6099765 h 8346397"/>
                <a:gd name="connsiteX227" fmla="*/ 3028402 w 4196446"/>
                <a:gd name="connsiteY227" fmla="*/ 6195807 h 8346397"/>
                <a:gd name="connsiteX228" fmla="*/ 2956170 w 4196446"/>
                <a:gd name="connsiteY228" fmla="*/ 6259310 h 8346397"/>
                <a:gd name="connsiteX229" fmla="*/ 2920452 w 4196446"/>
                <a:gd name="connsiteY229" fmla="*/ 6240259 h 8346397"/>
                <a:gd name="connsiteX230" fmla="*/ 2849015 w 4196446"/>
                <a:gd name="connsiteY230" fmla="*/ 6252165 h 8346397"/>
                <a:gd name="connsiteX231" fmla="*/ 2713283 w 4196446"/>
                <a:gd name="connsiteY231" fmla="*/ 6364084 h 8346397"/>
                <a:gd name="connsiteX232" fmla="*/ 2606127 w 4196446"/>
                <a:gd name="connsiteY232" fmla="*/ 6349797 h 8346397"/>
                <a:gd name="connsiteX233" fmla="*/ 2575171 w 4196446"/>
                <a:gd name="connsiteY233" fmla="*/ 6378372 h 8346397"/>
                <a:gd name="connsiteX234" fmla="*/ 2508495 w 4196446"/>
                <a:gd name="connsiteY234" fmla="*/ 6423614 h 8346397"/>
                <a:gd name="connsiteX235" fmla="*/ 2391815 w 4196446"/>
                <a:gd name="connsiteY235" fmla="*/ 6411709 h 8346397"/>
                <a:gd name="connsiteX236" fmla="*/ 2368002 w 4196446"/>
                <a:gd name="connsiteY236" fmla="*/ 6528390 h 8346397"/>
                <a:gd name="connsiteX237" fmla="*/ 2363240 w 4196446"/>
                <a:gd name="connsiteY237" fmla="*/ 6564109 h 8346397"/>
                <a:gd name="connsiteX238" fmla="*/ 2339428 w 4196446"/>
                <a:gd name="connsiteY238" fmla="*/ 6583159 h 8346397"/>
                <a:gd name="connsiteX239" fmla="*/ 2141783 w 4196446"/>
                <a:gd name="connsiteY239" fmla="*/ 6535534 h 8346397"/>
                <a:gd name="connsiteX240" fmla="*/ 2103683 w 4196446"/>
                <a:gd name="connsiteY240" fmla="*/ 6587922 h 8346397"/>
                <a:gd name="connsiteX241" fmla="*/ 2072727 w 4196446"/>
                <a:gd name="connsiteY241" fmla="*/ 6683172 h 8346397"/>
                <a:gd name="connsiteX242" fmla="*/ 2039389 w 4196446"/>
                <a:gd name="connsiteY242" fmla="*/ 6747465 h 8346397"/>
                <a:gd name="connsiteX243" fmla="*/ 2051296 w 4196446"/>
                <a:gd name="connsiteY243" fmla="*/ 6809378 h 8346397"/>
                <a:gd name="connsiteX244" fmla="*/ 2184646 w 4196446"/>
                <a:gd name="connsiteY244" fmla="*/ 6921297 h 8346397"/>
                <a:gd name="connsiteX245" fmla="*/ 2253702 w 4196446"/>
                <a:gd name="connsiteY245" fmla="*/ 6954634 h 8346397"/>
                <a:gd name="connsiteX246" fmla="*/ 2237033 w 4196446"/>
                <a:gd name="connsiteY246" fmla="*/ 6978447 h 8346397"/>
                <a:gd name="connsiteX247" fmla="*/ 2201315 w 4196446"/>
                <a:gd name="connsiteY247" fmla="*/ 6997497 h 8346397"/>
                <a:gd name="connsiteX248" fmla="*/ 2234652 w 4196446"/>
                <a:gd name="connsiteY248" fmla="*/ 7073697 h 8346397"/>
                <a:gd name="connsiteX249" fmla="*/ 2203696 w 4196446"/>
                <a:gd name="connsiteY249" fmla="*/ 7095128 h 8346397"/>
                <a:gd name="connsiteX250" fmla="*/ 2098921 w 4196446"/>
                <a:gd name="connsiteY250" fmla="*/ 7033215 h 8346397"/>
                <a:gd name="connsiteX251" fmla="*/ 2056058 w 4196446"/>
                <a:gd name="connsiteY251" fmla="*/ 7059409 h 8346397"/>
                <a:gd name="connsiteX252" fmla="*/ 1996527 w 4196446"/>
                <a:gd name="connsiteY252" fmla="*/ 6957015 h 8346397"/>
                <a:gd name="connsiteX253" fmla="*/ 1879846 w 4196446"/>
                <a:gd name="connsiteY253" fmla="*/ 6983209 h 8346397"/>
                <a:gd name="connsiteX254" fmla="*/ 1815552 w 4196446"/>
                <a:gd name="connsiteY254" fmla="*/ 6987972 h 8346397"/>
                <a:gd name="connsiteX255" fmla="*/ 1765546 w 4196446"/>
                <a:gd name="connsiteY255" fmla="*/ 6983210 h 8346397"/>
                <a:gd name="connsiteX256" fmla="*/ 1708396 w 4196446"/>
                <a:gd name="connsiteY256" fmla="*/ 7028453 h 8346397"/>
                <a:gd name="connsiteX257" fmla="*/ 1529802 w 4196446"/>
                <a:gd name="connsiteY257" fmla="*/ 6987972 h 8346397"/>
                <a:gd name="connsiteX258" fmla="*/ 1553614 w 4196446"/>
                <a:gd name="connsiteY258" fmla="*/ 7114178 h 8346397"/>
                <a:gd name="connsiteX259" fmla="*/ 1477415 w 4196446"/>
                <a:gd name="connsiteY259" fmla="*/ 7159422 h 8346397"/>
                <a:gd name="connsiteX260" fmla="*/ 1415502 w 4196446"/>
                <a:gd name="connsiteY260" fmla="*/ 7226096 h 8346397"/>
                <a:gd name="connsiteX261" fmla="*/ 1265483 w 4196446"/>
                <a:gd name="connsiteY261" fmla="*/ 7218953 h 8346397"/>
                <a:gd name="connsiteX262" fmla="*/ 1213096 w 4196446"/>
                <a:gd name="connsiteY26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46784 w 4196446"/>
                <a:gd name="connsiteY7" fmla="*/ 6275976 h 8346397"/>
                <a:gd name="connsiteX8" fmla="*/ 4053928 w 4196446"/>
                <a:gd name="connsiteY8" fmla="*/ 6211682 h 8346397"/>
                <a:gd name="connsiteX9" fmla="*/ 4039640 w 4196446"/>
                <a:gd name="connsiteY9" fmla="*/ 6149770 h 8346397"/>
                <a:gd name="connsiteX10" fmla="*/ 4106315 w 4196446"/>
                <a:gd name="connsiteY10" fmla="*/ 6211682 h 8346397"/>
                <a:gd name="connsiteX11" fmla="*/ 4063453 w 4196446"/>
                <a:gd name="connsiteY11" fmla="*/ 6090238 h 8346397"/>
                <a:gd name="connsiteX12" fmla="*/ 4070597 w 4196446"/>
                <a:gd name="connsiteY12" fmla="*/ 6018801 h 8346397"/>
                <a:gd name="connsiteX13" fmla="*/ 4132509 w 4196446"/>
                <a:gd name="connsiteY13" fmla="*/ 5975938 h 8346397"/>
                <a:gd name="connsiteX14" fmla="*/ 4094409 w 4196446"/>
                <a:gd name="connsiteY14" fmla="*/ 6075951 h 8346397"/>
                <a:gd name="connsiteX15" fmla="*/ 4139653 w 4196446"/>
                <a:gd name="connsiteY15" fmla="*/ 6102145 h 8346397"/>
                <a:gd name="connsiteX16" fmla="*/ 4192041 w 4196446"/>
                <a:gd name="connsiteY16" fmla="*/ 6080713 h 8346397"/>
                <a:gd name="connsiteX17" fmla="*/ 4149178 w 4196446"/>
                <a:gd name="connsiteY17" fmla="*/ 5947363 h 8346397"/>
                <a:gd name="connsiteX18" fmla="*/ 4194421 w 4196446"/>
                <a:gd name="connsiteY18" fmla="*/ 5909263 h 8346397"/>
                <a:gd name="connsiteX19" fmla="*/ 4113459 w 4196446"/>
                <a:gd name="connsiteY19" fmla="*/ 5783057 h 8346397"/>
                <a:gd name="connsiteX20" fmla="*/ 4108696 w 4196446"/>
                <a:gd name="connsiteY20" fmla="*/ 5678282 h 8346397"/>
                <a:gd name="connsiteX21" fmla="*/ 4070597 w 4196446"/>
                <a:gd name="connsiteY21" fmla="*/ 5587795 h 8346397"/>
                <a:gd name="connsiteX22" fmla="*/ 4111077 w 4196446"/>
                <a:gd name="connsiteY22" fmla="*/ 5583032 h 8346397"/>
                <a:gd name="connsiteX23" fmla="*/ 4061071 w 4196446"/>
                <a:gd name="connsiteY23" fmla="*/ 5478257 h 8346397"/>
                <a:gd name="connsiteX24" fmla="*/ 4061071 w 4196446"/>
                <a:gd name="connsiteY24" fmla="*/ 5383007 h 8346397"/>
                <a:gd name="connsiteX25" fmla="*/ 4103934 w 4196446"/>
                <a:gd name="connsiteY25" fmla="*/ 5387770 h 8346397"/>
                <a:gd name="connsiteX26" fmla="*/ 4106315 w 4196446"/>
                <a:gd name="connsiteY26" fmla="*/ 5347288 h 8346397"/>
                <a:gd name="connsiteX27" fmla="*/ 4065833 w 4196446"/>
                <a:gd name="connsiteY27" fmla="*/ 5292520 h 8346397"/>
                <a:gd name="connsiteX28" fmla="*/ 4058690 w 4196446"/>
                <a:gd name="connsiteY28" fmla="*/ 5173457 h 8346397"/>
                <a:gd name="connsiteX29" fmla="*/ 3990428 w 4196446"/>
                <a:gd name="connsiteY29" fmla="*/ 5034550 h 8346397"/>
                <a:gd name="connsiteX30" fmla="*/ 3922959 w 4196446"/>
                <a:gd name="connsiteY30" fmla="*/ 4816270 h 8346397"/>
                <a:gd name="connsiteX31" fmla="*/ 3887241 w 4196446"/>
                <a:gd name="connsiteY31" fmla="*/ 4682920 h 8346397"/>
                <a:gd name="connsiteX32" fmla="*/ 3851522 w 4196446"/>
                <a:gd name="connsiteY32" fmla="*/ 4642438 h 8346397"/>
                <a:gd name="connsiteX33" fmla="*/ 3887241 w 4196446"/>
                <a:gd name="connsiteY33" fmla="*/ 4578145 h 8346397"/>
                <a:gd name="connsiteX34" fmla="*/ 3839615 w 4196446"/>
                <a:gd name="connsiteY34" fmla="*/ 4499563 h 8346397"/>
                <a:gd name="connsiteX35" fmla="*/ 3780084 w 4196446"/>
                <a:gd name="connsiteY35" fmla="*/ 4492420 h 8346397"/>
                <a:gd name="connsiteX36" fmla="*/ 3732459 w 4196446"/>
                <a:gd name="connsiteY36" fmla="*/ 4449557 h 8346397"/>
                <a:gd name="connsiteX37" fmla="*/ 3687216 w 4196446"/>
                <a:gd name="connsiteY37" fmla="*/ 4466226 h 8346397"/>
                <a:gd name="connsiteX38" fmla="*/ 3668166 w 4196446"/>
                <a:gd name="connsiteY38" fmla="*/ 4368595 h 8346397"/>
                <a:gd name="connsiteX39" fmla="*/ 3501478 w 4196446"/>
                <a:gd name="connsiteY39" fmla="*/ 4166188 h 8346397"/>
                <a:gd name="connsiteX40" fmla="*/ 3496716 w 4196446"/>
                <a:gd name="connsiteY40" fmla="*/ 4139995 h 8346397"/>
                <a:gd name="connsiteX41" fmla="*/ 3494334 w 4196446"/>
                <a:gd name="connsiteY41" fmla="*/ 4113801 h 8346397"/>
                <a:gd name="connsiteX42" fmla="*/ 3544341 w 4196446"/>
                <a:gd name="connsiteY42" fmla="*/ 4101895 h 8346397"/>
                <a:gd name="connsiteX43" fmla="*/ 3553866 w 4196446"/>
                <a:gd name="connsiteY43" fmla="*/ 4075701 h 8346397"/>
                <a:gd name="connsiteX44" fmla="*/ 3515766 w 4196446"/>
                <a:gd name="connsiteY44" fmla="*/ 4056651 h 8346397"/>
                <a:gd name="connsiteX45" fmla="*/ 3465759 w 4196446"/>
                <a:gd name="connsiteY45" fmla="*/ 4049507 h 8346397"/>
                <a:gd name="connsiteX46" fmla="*/ 3432422 w 4196446"/>
                <a:gd name="connsiteY46" fmla="*/ 4109038 h 8346397"/>
                <a:gd name="connsiteX47" fmla="*/ 3413372 w 4196446"/>
                <a:gd name="connsiteY47" fmla="*/ 4082845 h 8346397"/>
                <a:gd name="connsiteX48" fmla="*/ 3415752 w 4196446"/>
                <a:gd name="connsiteY48" fmla="*/ 4042363 h 8346397"/>
                <a:gd name="connsiteX49" fmla="*/ 3349078 w 4196446"/>
                <a:gd name="connsiteY49" fmla="*/ 4018551 h 8346397"/>
                <a:gd name="connsiteX50" fmla="*/ 3382416 w 4196446"/>
                <a:gd name="connsiteY50" fmla="*/ 3985213 h 8346397"/>
                <a:gd name="connsiteX51" fmla="*/ 3346697 w 4196446"/>
                <a:gd name="connsiteY51" fmla="*/ 3961401 h 8346397"/>
                <a:gd name="connsiteX52" fmla="*/ 3291928 w 4196446"/>
                <a:gd name="connsiteY52" fmla="*/ 3959020 h 8346397"/>
                <a:gd name="connsiteX53" fmla="*/ 3263352 w 4196446"/>
                <a:gd name="connsiteY53" fmla="*/ 3978070 h 8346397"/>
                <a:gd name="connsiteX54" fmla="*/ 3215727 w 4196446"/>
                <a:gd name="connsiteY54" fmla="*/ 3963782 h 8346397"/>
                <a:gd name="connsiteX55" fmla="*/ 3227633 w 4196446"/>
                <a:gd name="connsiteY55" fmla="*/ 3937588 h 8346397"/>
                <a:gd name="connsiteX56" fmla="*/ 3275259 w 4196446"/>
                <a:gd name="connsiteY56" fmla="*/ 3913776 h 8346397"/>
                <a:gd name="connsiteX57" fmla="*/ 3127621 w 4196446"/>
                <a:gd name="connsiteY57" fmla="*/ 3851863 h 8346397"/>
                <a:gd name="connsiteX58" fmla="*/ 2996652 w 4196446"/>
                <a:gd name="connsiteY58" fmla="*/ 3739945 h 8346397"/>
                <a:gd name="connsiteX59" fmla="*/ 2591839 w 4196446"/>
                <a:gd name="connsiteY59" fmla="*/ 3354183 h 8346397"/>
                <a:gd name="connsiteX60" fmla="*/ 2468015 w 4196446"/>
                <a:gd name="connsiteY60" fmla="*/ 3049382 h 8346397"/>
                <a:gd name="connsiteX61" fmla="*/ 2432296 w 4196446"/>
                <a:gd name="connsiteY61" fmla="*/ 2961276 h 8346397"/>
                <a:gd name="connsiteX62" fmla="*/ 2387052 w 4196446"/>
                <a:gd name="connsiteY62" fmla="*/ 2954132 h 8346397"/>
                <a:gd name="connsiteX63" fmla="*/ 2365621 w 4196446"/>
                <a:gd name="connsiteY63" fmla="*/ 2958895 h 8346397"/>
                <a:gd name="connsiteX64" fmla="*/ 2315615 w 4196446"/>
                <a:gd name="connsiteY64" fmla="*/ 2896982 h 8346397"/>
                <a:gd name="connsiteX65" fmla="*/ 2234652 w 4196446"/>
                <a:gd name="connsiteY65" fmla="*/ 2880313 h 8346397"/>
                <a:gd name="connsiteX66" fmla="*/ 2182265 w 4196446"/>
                <a:gd name="connsiteY66" fmla="*/ 2811257 h 8346397"/>
                <a:gd name="connsiteX67" fmla="*/ 2115590 w 4196446"/>
                <a:gd name="connsiteY67" fmla="*/ 2727913 h 8346397"/>
                <a:gd name="connsiteX68" fmla="*/ 2091777 w 4196446"/>
                <a:gd name="connsiteY68" fmla="*/ 2670763 h 8346397"/>
                <a:gd name="connsiteX69" fmla="*/ 2006845 w 4196446"/>
                <a:gd name="connsiteY69" fmla="*/ 2527095 h 8346397"/>
                <a:gd name="connsiteX70" fmla="*/ 1953665 w 4196446"/>
                <a:gd name="connsiteY70" fmla="*/ 2451688 h 8346397"/>
                <a:gd name="connsiteX71" fmla="*/ 2006052 w 4196446"/>
                <a:gd name="connsiteY71" fmla="*/ 2337388 h 8346397"/>
                <a:gd name="connsiteX72" fmla="*/ 2072727 w 4196446"/>
                <a:gd name="connsiteY72" fmla="*/ 2256426 h 8346397"/>
                <a:gd name="connsiteX73" fmla="*/ 2056058 w 4196446"/>
                <a:gd name="connsiteY73" fmla="*/ 2223088 h 8346397"/>
                <a:gd name="connsiteX74" fmla="*/ 2067965 w 4196446"/>
                <a:gd name="connsiteY74" fmla="*/ 2130220 h 8346397"/>
                <a:gd name="connsiteX75" fmla="*/ 2137021 w 4196446"/>
                <a:gd name="connsiteY75" fmla="*/ 1992107 h 8346397"/>
                <a:gd name="connsiteX76" fmla="*/ 2165596 w 4196446"/>
                <a:gd name="connsiteY76" fmla="*/ 1944482 h 8346397"/>
                <a:gd name="connsiteX77" fmla="*/ 2203696 w 4196446"/>
                <a:gd name="connsiteY77" fmla="*/ 1937338 h 8346397"/>
                <a:gd name="connsiteX78" fmla="*/ 2198933 w 4196446"/>
                <a:gd name="connsiteY78" fmla="*/ 1906382 h 8346397"/>
                <a:gd name="connsiteX79" fmla="*/ 2406102 w 4196446"/>
                <a:gd name="connsiteY79" fmla="*/ 1782557 h 8346397"/>
                <a:gd name="connsiteX80" fmla="*/ 2494208 w 4196446"/>
                <a:gd name="connsiteY80" fmla="*/ 1715882 h 8346397"/>
                <a:gd name="connsiteX81" fmla="*/ 2513258 w 4196446"/>
                <a:gd name="connsiteY81" fmla="*/ 1630157 h 8346397"/>
                <a:gd name="connsiteX82" fmla="*/ 2522784 w 4196446"/>
                <a:gd name="connsiteY82" fmla="*/ 1584913 h 8346397"/>
                <a:gd name="connsiteX83" fmla="*/ 2577552 w 4196446"/>
                <a:gd name="connsiteY83" fmla="*/ 1527763 h 8346397"/>
                <a:gd name="connsiteX84" fmla="*/ 2606127 w 4196446"/>
                <a:gd name="connsiteY84" fmla="*/ 1499188 h 8346397"/>
                <a:gd name="connsiteX85" fmla="*/ 2634702 w 4196446"/>
                <a:gd name="connsiteY85" fmla="*/ 1492045 h 8346397"/>
                <a:gd name="connsiteX86" fmla="*/ 2672802 w 4196446"/>
                <a:gd name="connsiteY86" fmla="*/ 1368220 h 8346397"/>
                <a:gd name="connsiteX87" fmla="*/ 2806153 w 4196446"/>
                <a:gd name="connsiteY87" fmla="*/ 1334883 h 8346397"/>
                <a:gd name="connsiteX88" fmla="*/ 2944265 w 4196446"/>
                <a:gd name="connsiteY88" fmla="*/ 1325357 h 8346397"/>
                <a:gd name="connsiteX89" fmla="*/ 2968077 w 4196446"/>
                <a:gd name="connsiteY89" fmla="*/ 1206295 h 8346397"/>
                <a:gd name="connsiteX90" fmla="*/ 3049040 w 4196446"/>
                <a:gd name="connsiteY90" fmla="*/ 1169783 h 8346397"/>
                <a:gd name="connsiteX91" fmla="*/ 3153814 w 4196446"/>
                <a:gd name="connsiteY91" fmla="*/ 1125332 h 8346397"/>
                <a:gd name="connsiteX92" fmla="*/ 3225252 w 4196446"/>
                <a:gd name="connsiteY92" fmla="*/ 1049132 h 8346397"/>
                <a:gd name="connsiteX93" fmla="*/ 3310977 w 4196446"/>
                <a:gd name="connsiteY93" fmla="*/ 996745 h 8346397"/>
                <a:gd name="connsiteX94" fmla="*/ 3056977 w 4196446"/>
                <a:gd name="connsiteY94" fmla="*/ 982457 h 8346397"/>
                <a:gd name="connsiteX95" fmla="*/ 2958552 w 4196446"/>
                <a:gd name="connsiteY95" fmla="*/ 976107 h 8346397"/>
                <a:gd name="connsiteX96" fmla="*/ 2926802 w 4196446"/>
                <a:gd name="connsiteY96" fmla="*/ 906257 h 8346397"/>
                <a:gd name="connsiteX97" fmla="*/ 2866477 w 4196446"/>
                <a:gd name="connsiteY97" fmla="*/ 893559 h 8346397"/>
                <a:gd name="connsiteX98" fmla="*/ 2799802 w 4196446"/>
                <a:gd name="connsiteY98" fmla="*/ 874507 h 8346397"/>
                <a:gd name="connsiteX99" fmla="*/ 2761702 w 4196446"/>
                <a:gd name="connsiteY99" fmla="*/ 807832 h 8346397"/>
                <a:gd name="connsiteX100" fmla="*/ 2609302 w 4196446"/>
                <a:gd name="connsiteY100" fmla="*/ 760207 h 8346397"/>
                <a:gd name="connsiteX101" fmla="*/ 2580727 w 4196446"/>
                <a:gd name="connsiteY101" fmla="*/ 604632 h 8346397"/>
                <a:gd name="connsiteX102" fmla="*/ 2526752 w 4196446"/>
                <a:gd name="connsiteY102" fmla="*/ 531609 h 8346397"/>
                <a:gd name="connsiteX103" fmla="*/ 2596602 w 4196446"/>
                <a:gd name="connsiteY103" fmla="*/ 407782 h 8346397"/>
                <a:gd name="connsiteX104" fmla="*/ 2629939 w 4196446"/>
                <a:gd name="connsiteY104" fmla="*/ 310947 h 8346397"/>
                <a:gd name="connsiteX105" fmla="*/ 2517227 w 4196446"/>
                <a:gd name="connsiteY105" fmla="*/ 239507 h 8346397"/>
                <a:gd name="connsiteX106" fmla="*/ 2402927 w 4196446"/>
                <a:gd name="connsiteY106" fmla="*/ 271257 h 8346397"/>
                <a:gd name="connsiteX107" fmla="*/ 2275927 w 4196446"/>
                <a:gd name="connsiteY107" fmla="*/ 198232 h 8346397"/>
                <a:gd name="connsiteX108" fmla="*/ 2133052 w 4196446"/>
                <a:gd name="connsiteY108" fmla="*/ 233157 h 8346397"/>
                <a:gd name="connsiteX109" fmla="*/ 1913977 w 4196446"/>
                <a:gd name="connsiteY109" fmla="*/ 36309 h 8346397"/>
                <a:gd name="connsiteX110" fmla="*/ 1777452 w 4196446"/>
                <a:gd name="connsiteY110" fmla="*/ 13289 h 8346397"/>
                <a:gd name="connsiteX111" fmla="*/ 1703633 w 4196446"/>
                <a:gd name="connsiteY111" fmla="*/ 41864 h 8346397"/>
                <a:gd name="connsiteX112" fmla="*/ 1615527 w 4196446"/>
                <a:gd name="connsiteY112" fmla="*/ 75203 h 8346397"/>
                <a:gd name="connsiteX113" fmla="*/ 1515515 w 4196446"/>
                <a:gd name="connsiteY113" fmla="*/ 129971 h 8346397"/>
                <a:gd name="connsiteX114" fmla="*/ 1525040 w 4196446"/>
                <a:gd name="connsiteY114" fmla="*/ 194264 h 8346397"/>
                <a:gd name="connsiteX115" fmla="*/ 1505990 w 4196446"/>
                <a:gd name="connsiteY115" fmla="*/ 251415 h 8346397"/>
                <a:gd name="connsiteX116" fmla="*/ 1413121 w 4196446"/>
                <a:gd name="connsiteY116" fmla="*/ 270464 h 8346397"/>
                <a:gd name="connsiteX117" fmla="*/ 1339302 w 4196446"/>
                <a:gd name="connsiteY117" fmla="*/ 306184 h 8346397"/>
                <a:gd name="connsiteX118" fmla="*/ 1260721 w 4196446"/>
                <a:gd name="connsiteY118" fmla="*/ 346665 h 8346397"/>
                <a:gd name="connsiteX119" fmla="*/ 1191665 w 4196446"/>
                <a:gd name="connsiteY119" fmla="*/ 272847 h 8346397"/>
                <a:gd name="connsiteX120" fmla="*/ 1082127 w 4196446"/>
                <a:gd name="connsiteY120" fmla="*/ 353809 h 8346397"/>
                <a:gd name="connsiteX121" fmla="*/ 1020215 w 4196446"/>
                <a:gd name="connsiteY121" fmla="*/ 420484 h 8346397"/>
                <a:gd name="connsiteX122" fmla="*/ 858290 w 4196446"/>
                <a:gd name="connsiteY122" fmla="*/ 301422 h 8346397"/>
                <a:gd name="connsiteX123" fmla="*/ 796377 w 4196446"/>
                <a:gd name="connsiteY123" fmla="*/ 406196 h 8346397"/>
                <a:gd name="connsiteX124" fmla="*/ 755896 w 4196446"/>
                <a:gd name="connsiteY124" fmla="*/ 341903 h 8346397"/>
                <a:gd name="connsiteX125" fmla="*/ 689221 w 4196446"/>
                <a:gd name="connsiteY125" fmla="*/ 270465 h 8346397"/>
                <a:gd name="connsiteX126" fmla="*/ 667790 w 4196446"/>
                <a:gd name="connsiteY126" fmla="*/ 313328 h 8346397"/>
                <a:gd name="connsiteX127" fmla="*/ 620165 w 4196446"/>
                <a:gd name="connsiteY127" fmla="*/ 382384 h 8346397"/>
                <a:gd name="connsiteX128" fmla="*/ 589208 w 4196446"/>
                <a:gd name="connsiteY128" fmla="*/ 396672 h 8346397"/>
                <a:gd name="connsiteX129" fmla="*/ 498721 w 4196446"/>
                <a:gd name="connsiteY129" fmla="*/ 482397 h 8346397"/>
                <a:gd name="connsiteX130" fmla="*/ 396327 w 4196446"/>
                <a:gd name="connsiteY130" fmla="*/ 380003 h 8346397"/>
                <a:gd name="connsiteX131" fmla="*/ 243927 w 4196446"/>
                <a:gd name="connsiteY131" fmla="*/ 294278 h 8346397"/>
                <a:gd name="connsiteX132" fmla="*/ 174871 w 4196446"/>
                <a:gd name="connsiteY132" fmla="*/ 327615 h 8346397"/>
                <a:gd name="connsiteX133" fmla="*/ 127246 w 4196446"/>
                <a:gd name="connsiteY133" fmla="*/ 410959 h 8346397"/>
                <a:gd name="connsiteX134" fmla="*/ 43902 w 4196446"/>
                <a:gd name="connsiteY134" fmla="*/ 472872 h 8346397"/>
                <a:gd name="connsiteX135" fmla="*/ 8183 w 4196446"/>
                <a:gd name="connsiteY135" fmla="*/ 484778 h 8346397"/>
                <a:gd name="connsiteX136" fmla="*/ 198683 w 4196446"/>
                <a:gd name="connsiteY136" fmla="*/ 689565 h 8346397"/>
                <a:gd name="connsiteX137" fmla="*/ 265359 w 4196446"/>
                <a:gd name="connsiteY137" fmla="*/ 706234 h 8346397"/>
                <a:gd name="connsiteX138" fmla="*/ 298697 w 4196446"/>
                <a:gd name="connsiteY138" fmla="*/ 730047 h 8346397"/>
                <a:gd name="connsiteX139" fmla="*/ 296315 w 4196446"/>
                <a:gd name="connsiteY139" fmla="*/ 901496 h 8346397"/>
                <a:gd name="connsiteX140" fmla="*/ 362990 w 4196446"/>
                <a:gd name="connsiteY140" fmla="*/ 906259 h 8346397"/>
                <a:gd name="connsiteX141" fmla="*/ 401090 w 4196446"/>
                <a:gd name="connsiteY141" fmla="*/ 856253 h 8346397"/>
                <a:gd name="connsiteX142" fmla="*/ 482052 w 4196446"/>
                <a:gd name="connsiteY142" fmla="*/ 894353 h 8346397"/>
                <a:gd name="connsiteX143" fmla="*/ 420140 w 4196446"/>
                <a:gd name="connsiteY143" fmla="*/ 1039609 h 8346397"/>
                <a:gd name="connsiteX144" fmla="*/ 434427 w 4196446"/>
                <a:gd name="connsiteY144" fmla="*/ 1087234 h 8346397"/>
                <a:gd name="connsiteX145" fmla="*/ 379658 w 4196446"/>
                <a:gd name="connsiteY145" fmla="*/ 1139622 h 8346397"/>
                <a:gd name="connsiteX146" fmla="*/ 415377 w 4196446"/>
                <a:gd name="connsiteY146" fmla="*/ 1168196 h 8346397"/>
                <a:gd name="connsiteX147" fmla="*/ 486815 w 4196446"/>
                <a:gd name="connsiteY147" fmla="*/ 1256303 h 8346397"/>
                <a:gd name="connsiteX148" fmla="*/ 527296 w 4196446"/>
                <a:gd name="connsiteY148" fmla="*/ 1344409 h 8346397"/>
                <a:gd name="connsiteX149" fmla="*/ 636833 w 4196446"/>
                <a:gd name="connsiteY149" fmla="*/ 1396797 h 8346397"/>
                <a:gd name="connsiteX150" fmla="*/ 746371 w 4196446"/>
                <a:gd name="connsiteY150" fmla="*/ 1420609 h 8346397"/>
                <a:gd name="connsiteX151" fmla="*/ 829715 w 4196446"/>
                <a:gd name="connsiteY151" fmla="*/ 1468234 h 8346397"/>
                <a:gd name="connsiteX152" fmla="*/ 913058 w 4196446"/>
                <a:gd name="connsiteY152" fmla="*/ 1442040 h 8346397"/>
                <a:gd name="connsiteX153" fmla="*/ 994021 w 4196446"/>
                <a:gd name="connsiteY153" fmla="*/ 1368222 h 8346397"/>
                <a:gd name="connsiteX154" fmla="*/ 1103558 w 4196446"/>
                <a:gd name="connsiteY154" fmla="*/ 1351553 h 8346397"/>
                <a:gd name="connsiteX155" fmla="*/ 1170233 w 4196446"/>
                <a:gd name="connsiteY155" fmla="*/ 1356315 h 8346397"/>
                <a:gd name="connsiteX156" fmla="*/ 1329777 w 4196446"/>
                <a:gd name="connsiteY156" fmla="*/ 1465853 h 8346397"/>
                <a:gd name="connsiteX157" fmla="*/ 1389308 w 4196446"/>
                <a:gd name="connsiteY157" fmla="*/ 1494428 h 8346397"/>
                <a:gd name="connsiteX158" fmla="*/ 1260721 w 4196446"/>
                <a:gd name="connsiteY158" fmla="*/ 1596822 h 8346397"/>
                <a:gd name="connsiteX159" fmla="*/ 1263102 w 4196446"/>
                <a:gd name="connsiteY159" fmla="*/ 1661115 h 8346397"/>
                <a:gd name="connsiteX160" fmla="*/ 1425027 w 4196446"/>
                <a:gd name="connsiteY160" fmla="*/ 1613490 h 8346397"/>
                <a:gd name="connsiteX161" fmla="*/ 1386927 w 4196446"/>
                <a:gd name="connsiteY161" fmla="*/ 1677784 h 8346397"/>
                <a:gd name="connsiteX162" fmla="*/ 1405977 w 4196446"/>
                <a:gd name="connsiteY162" fmla="*/ 1751603 h 8346397"/>
                <a:gd name="connsiteX163" fmla="*/ 1517896 w 4196446"/>
                <a:gd name="connsiteY163" fmla="*/ 1787322 h 8346397"/>
                <a:gd name="connsiteX164" fmla="*/ 1591715 w 4196446"/>
                <a:gd name="connsiteY164" fmla="*/ 1803990 h 8346397"/>
                <a:gd name="connsiteX165" fmla="*/ 1501227 w 4196446"/>
                <a:gd name="connsiteY165" fmla="*/ 1934959 h 8346397"/>
                <a:gd name="connsiteX166" fmla="*/ 1494083 w 4196446"/>
                <a:gd name="connsiteY166" fmla="*/ 1984965 h 8346397"/>
                <a:gd name="connsiteX167" fmla="*/ 1422646 w 4196446"/>
                <a:gd name="connsiteY167" fmla="*/ 2020684 h 8346397"/>
                <a:gd name="connsiteX168" fmla="*/ 1391690 w 4196446"/>
                <a:gd name="connsiteY168" fmla="*/ 2082597 h 8346397"/>
                <a:gd name="connsiteX169" fmla="*/ 1260721 w 4196446"/>
                <a:gd name="connsiteY169" fmla="*/ 2056403 h 8346397"/>
                <a:gd name="connsiteX170" fmla="*/ 1139277 w 4196446"/>
                <a:gd name="connsiteY170" fmla="*/ 2056402 h 8346397"/>
                <a:gd name="connsiteX171" fmla="*/ 1072602 w 4196446"/>
                <a:gd name="connsiteY171" fmla="*/ 2084978 h 8346397"/>
                <a:gd name="connsiteX172" fmla="*/ 1065458 w 4196446"/>
                <a:gd name="connsiteY172" fmla="*/ 2184990 h 8346397"/>
                <a:gd name="connsiteX173" fmla="*/ 977352 w 4196446"/>
                <a:gd name="connsiteY173" fmla="*/ 2273097 h 8346397"/>
                <a:gd name="connsiteX174" fmla="*/ 1120227 w 4196446"/>
                <a:gd name="connsiteY174" fmla="*/ 2335009 h 8346397"/>
                <a:gd name="connsiteX175" fmla="*/ 1170234 w 4196446"/>
                <a:gd name="connsiteY175" fmla="*/ 2370727 h 8346397"/>
                <a:gd name="connsiteX176" fmla="*/ 1222621 w 4196446"/>
                <a:gd name="connsiteY176" fmla="*/ 2387397 h 8346397"/>
                <a:gd name="connsiteX177" fmla="*/ 1272627 w 4196446"/>
                <a:gd name="connsiteY177" fmla="*/ 2437403 h 8346397"/>
                <a:gd name="connsiteX178" fmla="*/ 1329777 w 4196446"/>
                <a:gd name="connsiteY178" fmla="*/ 2458834 h 8346397"/>
                <a:gd name="connsiteX179" fmla="*/ 1422646 w 4196446"/>
                <a:gd name="connsiteY179" fmla="*/ 2535034 h 8346397"/>
                <a:gd name="connsiteX180" fmla="*/ 1508371 w 4196446"/>
                <a:gd name="connsiteY180" fmla="*/ 2568373 h 8346397"/>
                <a:gd name="connsiteX181" fmla="*/ 1641721 w 4196446"/>
                <a:gd name="connsiteY181" fmla="*/ 2716009 h 8346397"/>
                <a:gd name="connsiteX182" fmla="*/ 1725065 w 4196446"/>
                <a:gd name="connsiteY182" fmla="*/ 2870790 h 8346397"/>
                <a:gd name="connsiteX183" fmla="*/ 1850477 w 4196446"/>
                <a:gd name="connsiteY183" fmla="*/ 2931907 h 8346397"/>
                <a:gd name="connsiteX184" fmla="*/ 1896514 w 4196446"/>
                <a:gd name="connsiteY184" fmla="*/ 2977947 h 8346397"/>
                <a:gd name="connsiteX185" fmla="*/ 1927471 w 4196446"/>
                <a:gd name="connsiteY185" fmla="*/ 3082722 h 8346397"/>
                <a:gd name="connsiteX186" fmla="*/ 1989383 w 4196446"/>
                <a:gd name="connsiteY186" fmla="*/ 3185115 h 8346397"/>
                <a:gd name="connsiteX187" fmla="*/ 2051296 w 4196446"/>
                <a:gd name="connsiteY187" fmla="*/ 3223215 h 8346397"/>
                <a:gd name="connsiteX188" fmla="*/ 2182265 w 4196446"/>
                <a:gd name="connsiteY188" fmla="*/ 3370853 h 8346397"/>
                <a:gd name="connsiteX189" fmla="*/ 2325139 w 4196446"/>
                <a:gd name="connsiteY189" fmla="*/ 3447053 h 8346397"/>
                <a:gd name="connsiteX190" fmla="*/ 2384671 w 4196446"/>
                <a:gd name="connsiteY190" fmla="*/ 3532778 h 8346397"/>
                <a:gd name="connsiteX191" fmla="*/ 2432296 w 4196446"/>
                <a:gd name="connsiteY191" fmla="*/ 3599453 h 8346397"/>
                <a:gd name="connsiteX192" fmla="*/ 2479921 w 4196446"/>
                <a:gd name="connsiteY192" fmla="*/ 3589929 h 8346397"/>
                <a:gd name="connsiteX193" fmla="*/ 2484683 w 4196446"/>
                <a:gd name="connsiteY193" fmla="*/ 3742328 h 8346397"/>
                <a:gd name="connsiteX194" fmla="*/ 2537071 w 4196446"/>
                <a:gd name="connsiteY194" fmla="*/ 3835197 h 8346397"/>
                <a:gd name="connsiteX195" fmla="*/ 2529927 w 4196446"/>
                <a:gd name="connsiteY195" fmla="*/ 3873297 h 8346397"/>
                <a:gd name="connsiteX196" fmla="*/ 2598983 w 4196446"/>
                <a:gd name="connsiteY196" fmla="*/ 3909015 h 8346397"/>
                <a:gd name="connsiteX197" fmla="*/ 2656133 w 4196446"/>
                <a:gd name="connsiteY197" fmla="*/ 3854247 h 8346397"/>
                <a:gd name="connsiteX198" fmla="*/ 2689471 w 4196446"/>
                <a:gd name="connsiteY198" fmla="*/ 3937590 h 8346397"/>
                <a:gd name="connsiteX199" fmla="*/ 2734715 w 4196446"/>
                <a:gd name="connsiteY199" fmla="*/ 3982834 h 8346397"/>
                <a:gd name="connsiteX200" fmla="*/ 2808533 w 4196446"/>
                <a:gd name="connsiteY200" fmla="*/ 4006647 h 8346397"/>
                <a:gd name="connsiteX201" fmla="*/ 2860921 w 4196446"/>
                <a:gd name="connsiteY201" fmla="*/ 4075703 h 8346397"/>
                <a:gd name="connsiteX202" fmla="*/ 2946646 w 4196446"/>
                <a:gd name="connsiteY202" fmla="*/ 4130472 h 8346397"/>
                <a:gd name="connsiteX203" fmla="*/ 2999033 w 4196446"/>
                <a:gd name="connsiteY203" fmla="*/ 4163809 h 8346397"/>
                <a:gd name="connsiteX204" fmla="*/ 2870446 w 4196446"/>
                <a:gd name="connsiteY204" fmla="*/ 4256678 h 8346397"/>
                <a:gd name="connsiteX205" fmla="*/ 2868064 w 4196446"/>
                <a:gd name="connsiteY205" fmla="*/ 4311446 h 8346397"/>
                <a:gd name="connsiteX206" fmla="*/ 2970458 w 4196446"/>
                <a:gd name="connsiteY206" fmla="*/ 4428128 h 8346397"/>
                <a:gd name="connsiteX207" fmla="*/ 3065708 w 4196446"/>
                <a:gd name="connsiteY207" fmla="*/ 4490040 h 8346397"/>
                <a:gd name="connsiteX208" fmla="*/ 3096665 w 4196446"/>
                <a:gd name="connsiteY208" fmla="*/ 4528140 h 8346397"/>
                <a:gd name="connsiteX209" fmla="*/ 3082377 w 4196446"/>
                <a:gd name="connsiteY209" fmla="*/ 4609103 h 8346397"/>
                <a:gd name="connsiteX210" fmla="*/ 3077615 w 4196446"/>
                <a:gd name="connsiteY210" fmla="*/ 4692447 h 8346397"/>
                <a:gd name="connsiteX211" fmla="*/ 3034752 w 4196446"/>
                <a:gd name="connsiteY211" fmla="*/ 4701972 h 8346397"/>
                <a:gd name="connsiteX212" fmla="*/ 3008558 w 4196446"/>
                <a:gd name="connsiteY212" fmla="*/ 4718640 h 8346397"/>
                <a:gd name="connsiteX213" fmla="*/ 3053802 w 4196446"/>
                <a:gd name="connsiteY213" fmla="*/ 4795632 h 8346397"/>
                <a:gd name="connsiteX214" fmla="*/ 3037133 w 4196446"/>
                <a:gd name="connsiteY214" fmla="*/ 4868659 h 8346397"/>
                <a:gd name="connsiteX215" fmla="*/ 3020465 w 4196446"/>
                <a:gd name="connsiteY215" fmla="*/ 5004390 h 8346397"/>
                <a:gd name="connsiteX216" fmla="*/ 2982365 w 4196446"/>
                <a:gd name="connsiteY216" fmla="*/ 5044872 h 8346397"/>
                <a:gd name="connsiteX217" fmla="*/ 2965696 w 4196446"/>
                <a:gd name="connsiteY217" fmla="*/ 5166315 h 8346397"/>
                <a:gd name="connsiteX218" fmla="*/ 2937121 w 4196446"/>
                <a:gd name="connsiteY218" fmla="*/ 5285378 h 8346397"/>
                <a:gd name="connsiteX219" fmla="*/ 2989508 w 4196446"/>
                <a:gd name="connsiteY219" fmla="*/ 5302047 h 8346397"/>
                <a:gd name="connsiteX220" fmla="*/ 2987127 w 4196446"/>
                <a:gd name="connsiteY220" fmla="*/ 5347290 h 8346397"/>
                <a:gd name="connsiteX221" fmla="*/ 2984746 w 4196446"/>
                <a:gd name="connsiteY221" fmla="*/ 5402059 h 8346397"/>
                <a:gd name="connsiteX222" fmla="*/ 3041896 w 4196446"/>
                <a:gd name="connsiteY222" fmla="*/ 5471115 h 8346397"/>
                <a:gd name="connsiteX223" fmla="*/ 3089521 w 4196446"/>
                <a:gd name="connsiteY223" fmla="*/ 5597322 h 8346397"/>
                <a:gd name="connsiteX224" fmla="*/ 2996652 w 4196446"/>
                <a:gd name="connsiteY224" fmla="*/ 5887834 h 8346397"/>
                <a:gd name="connsiteX225" fmla="*/ 3018083 w 4196446"/>
                <a:gd name="connsiteY225" fmla="*/ 5942603 h 8346397"/>
                <a:gd name="connsiteX226" fmla="*/ 3044277 w 4196446"/>
                <a:gd name="connsiteY226" fmla="*/ 5994990 h 8346397"/>
                <a:gd name="connsiteX227" fmla="*/ 3049040 w 4196446"/>
                <a:gd name="connsiteY227" fmla="*/ 6099765 h 8346397"/>
                <a:gd name="connsiteX228" fmla="*/ 3028402 w 4196446"/>
                <a:gd name="connsiteY228" fmla="*/ 6195807 h 8346397"/>
                <a:gd name="connsiteX229" fmla="*/ 2956170 w 4196446"/>
                <a:gd name="connsiteY229" fmla="*/ 6259310 h 8346397"/>
                <a:gd name="connsiteX230" fmla="*/ 2920452 w 4196446"/>
                <a:gd name="connsiteY230" fmla="*/ 6240259 h 8346397"/>
                <a:gd name="connsiteX231" fmla="*/ 2849015 w 4196446"/>
                <a:gd name="connsiteY231" fmla="*/ 6252165 h 8346397"/>
                <a:gd name="connsiteX232" fmla="*/ 2713283 w 4196446"/>
                <a:gd name="connsiteY232" fmla="*/ 6364084 h 8346397"/>
                <a:gd name="connsiteX233" fmla="*/ 2606127 w 4196446"/>
                <a:gd name="connsiteY233" fmla="*/ 6349797 h 8346397"/>
                <a:gd name="connsiteX234" fmla="*/ 2575171 w 4196446"/>
                <a:gd name="connsiteY234" fmla="*/ 6378372 h 8346397"/>
                <a:gd name="connsiteX235" fmla="*/ 2508495 w 4196446"/>
                <a:gd name="connsiteY235" fmla="*/ 6423614 h 8346397"/>
                <a:gd name="connsiteX236" fmla="*/ 2391815 w 4196446"/>
                <a:gd name="connsiteY236" fmla="*/ 6411709 h 8346397"/>
                <a:gd name="connsiteX237" fmla="*/ 2368002 w 4196446"/>
                <a:gd name="connsiteY237" fmla="*/ 6528390 h 8346397"/>
                <a:gd name="connsiteX238" fmla="*/ 2363240 w 4196446"/>
                <a:gd name="connsiteY238" fmla="*/ 6564109 h 8346397"/>
                <a:gd name="connsiteX239" fmla="*/ 2339428 w 4196446"/>
                <a:gd name="connsiteY239" fmla="*/ 6583159 h 8346397"/>
                <a:gd name="connsiteX240" fmla="*/ 2141783 w 4196446"/>
                <a:gd name="connsiteY240" fmla="*/ 6535534 h 8346397"/>
                <a:gd name="connsiteX241" fmla="*/ 2103683 w 4196446"/>
                <a:gd name="connsiteY241" fmla="*/ 6587922 h 8346397"/>
                <a:gd name="connsiteX242" fmla="*/ 2072727 w 4196446"/>
                <a:gd name="connsiteY242" fmla="*/ 6683172 h 8346397"/>
                <a:gd name="connsiteX243" fmla="*/ 2039389 w 4196446"/>
                <a:gd name="connsiteY243" fmla="*/ 6747465 h 8346397"/>
                <a:gd name="connsiteX244" fmla="*/ 2051296 w 4196446"/>
                <a:gd name="connsiteY244" fmla="*/ 6809378 h 8346397"/>
                <a:gd name="connsiteX245" fmla="*/ 2184646 w 4196446"/>
                <a:gd name="connsiteY245" fmla="*/ 6921297 h 8346397"/>
                <a:gd name="connsiteX246" fmla="*/ 2253702 w 4196446"/>
                <a:gd name="connsiteY246" fmla="*/ 6954634 h 8346397"/>
                <a:gd name="connsiteX247" fmla="*/ 2237033 w 4196446"/>
                <a:gd name="connsiteY247" fmla="*/ 6978447 h 8346397"/>
                <a:gd name="connsiteX248" fmla="*/ 2201315 w 4196446"/>
                <a:gd name="connsiteY248" fmla="*/ 6997497 h 8346397"/>
                <a:gd name="connsiteX249" fmla="*/ 2234652 w 4196446"/>
                <a:gd name="connsiteY249" fmla="*/ 7073697 h 8346397"/>
                <a:gd name="connsiteX250" fmla="*/ 2203696 w 4196446"/>
                <a:gd name="connsiteY250" fmla="*/ 7095128 h 8346397"/>
                <a:gd name="connsiteX251" fmla="*/ 2098921 w 4196446"/>
                <a:gd name="connsiteY251" fmla="*/ 7033215 h 8346397"/>
                <a:gd name="connsiteX252" fmla="*/ 2056058 w 4196446"/>
                <a:gd name="connsiteY252" fmla="*/ 7059409 h 8346397"/>
                <a:gd name="connsiteX253" fmla="*/ 1996527 w 4196446"/>
                <a:gd name="connsiteY253" fmla="*/ 6957015 h 8346397"/>
                <a:gd name="connsiteX254" fmla="*/ 1879846 w 4196446"/>
                <a:gd name="connsiteY254" fmla="*/ 6983209 h 8346397"/>
                <a:gd name="connsiteX255" fmla="*/ 1815552 w 4196446"/>
                <a:gd name="connsiteY255" fmla="*/ 6987972 h 8346397"/>
                <a:gd name="connsiteX256" fmla="*/ 1765546 w 4196446"/>
                <a:gd name="connsiteY256" fmla="*/ 6983210 h 8346397"/>
                <a:gd name="connsiteX257" fmla="*/ 1708396 w 4196446"/>
                <a:gd name="connsiteY257" fmla="*/ 7028453 h 8346397"/>
                <a:gd name="connsiteX258" fmla="*/ 1529802 w 4196446"/>
                <a:gd name="connsiteY258" fmla="*/ 6987972 h 8346397"/>
                <a:gd name="connsiteX259" fmla="*/ 1553614 w 4196446"/>
                <a:gd name="connsiteY259" fmla="*/ 7114178 h 8346397"/>
                <a:gd name="connsiteX260" fmla="*/ 1477415 w 4196446"/>
                <a:gd name="connsiteY260" fmla="*/ 7159422 h 8346397"/>
                <a:gd name="connsiteX261" fmla="*/ 1415502 w 4196446"/>
                <a:gd name="connsiteY261" fmla="*/ 7226096 h 8346397"/>
                <a:gd name="connsiteX262" fmla="*/ 1265483 w 4196446"/>
                <a:gd name="connsiteY262" fmla="*/ 7218953 h 8346397"/>
                <a:gd name="connsiteX263" fmla="*/ 1213096 w 4196446"/>
                <a:gd name="connsiteY26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26007 h 8346397"/>
                <a:gd name="connsiteX5" fmla="*/ 4089647 w 4196446"/>
                <a:gd name="connsiteY5" fmla="*/ 6421232 h 8346397"/>
                <a:gd name="connsiteX6" fmla="*/ 4046784 w 4196446"/>
                <a:gd name="connsiteY6" fmla="*/ 6318838 h 8346397"/>
                <a:gd name="connsiteX7" fmla="*/ 4130128 w 4196446"/>
                <a:gd name="connsiteY7" fmla="*/ 6299788 h 8346397"/>
                <a:gd name="connsiteX8" fmla="*/ 4046784 w 4196446"/>
                <a:gd name="connsiteY8" fmla="*/ 6275976 h 8346397"/>
                <a:gd name="connsiteX9" fmla="*/ 4053928 w 4196446"/>
                <a:gd name="connsiteY9" fmla="*/ 6211682 h 8346397"/>
                <a:gd name="connsiteX10" fmla="*/ 4039640 w 4196446"/>
                <a:gd name="connsiteY10" fmla="*/ 6149770 h 8346397"/>
                <a:gd name="connsiteX11" fmla="*/ 4106315 w 4196446"/>
                <a:gd name="connsiteY11" fmla="*/ 6211682 h 8346397"/>
                <a:gd name="connsiteX12" fmla="*/ 4063453 w 4196446"/>
                <a:gd name="connsiteY12" fmla="*/ 6090238 h 8346397"/>
                <a:gd name="connsiteX13" fmla="*/ 4070597 w 4196446"/>
                <a:gd name="connsiteY13" fmla="*/ 6018801 h 8346397"/>
                <a:gd name="connsiteX14" fmla="*/ 4132509 w 4196446"/>
                <a:gd name="connsiteY14" fmla="*/ 5975938 h 8346397"/>
                <a:gd name="connsiteX15" fmla="*/ 4094409 w 4196446"/>
                <a:gd name="connsiteY15" fmla="*/ 6075951 h 8346397"/>
                <a:gd name="connsiteX16" fmla="*/ 4139653 w 4196446"/>
                <a:gd name="connsiteY16" fmla="*/ 6102145 h 8346397"/>
                <a:gd name="connsiteX17" fmla="*/ 4192041 w 4196446"/>
                <a:gd name="connsiteY17" fmla="*/ 6080713 h 8346397"/>
                <a:gd name="connsiteX18" fmla="*/ 4149178 w 4196446"/>
                <a:gd name="connsiteY18" fmla="*/ 5947363 h 8346397"/>
                <a:gd name="connsiteX19" fmla="*/ 4194421 w 4196446"/>
                <a:gd name="connsiteY19" fmla="*/ 5909263 h 8346397"/>
                <a:gd name="connsiteX20" fmla="*/ 4113459 w 4196446"/>
                <a:gd name="connsiteY20" fmla="*/ 5783057 h 8346397"/>
                <a:gd name="connsiteX21" fmla="*/ 4108696 w 4196446"/>
                <a:gd name="connsiteY21" fmla="*/ 5678282 h 8346397"/>
                <a:gd name="connsiteX22" fmla="*/ 4070597 w 4196446"/>
                <a:gd name="connsiteY22" fmla="*/ 5587795 h 8346397"/>
                <a:gd name="connsiteX23" fmla="*/ 4111077 w 4196446"/>
                <a:gd name="connsiteY23" fmla="*/ 5583032 h 8346397"/>
                <a:gd name="connsiteX24" fmla="*/ 4061071 w 4196446"/>
                <a:gd name="connsiteY24" fmla="*/ 5478257 h 8346397"/>
                <a:gd name="connsiteX25" fmla="*/ 4061071 w 4196446"/>
                <a:gd name="connsiteY25" fmla="*/ 5383007 h 8346397"/>
                <a:gd name="connsiteX26" fmla="*/ 4103934 w 4196446"/>
                <a:gd name="connsiteY26" fmla="*/ 5387770 h 8346397"/>
                <a:gd name="connsiteX27" fmla="*/ 4106315 w 4196446"/>
                <a:gd name="connsiteY27" fmla="*/ 5347288 h 8346397"/>
                <a:gd name="connsiteX28" fmla="*/ 4065833 w 4196446"/>
                <a:gd name="connsiteY28" fmla="*/ 5292520 h 8346397"/>
                <a:gd name="connsiteX29" fmla="*/ 4058690 w 4196446"/>
                <a:gd name="connsiteY29" fmla="*/ 5173457 h 8346397"/>
                <a:gd name="connsiteX30" fmla="*/ 3990428 w 4196446"/>
                <a:gd name="connsiteY30" fmla="*/ 5034550 h 8346397"/>
                <a:gd name="connsiteX31" fmla="*/ 3922959 w 4196446"/>
                <a:gd name="connsiteY31" fmla="*/ 4816270 h 8346397"/>
                <a:gd name="connsiteX32" fmla="*/ 3887241 w 4196446"/>
                <a:gd name="connsiteY32" fmla="*/ 4682920 h 8346397"/>
                <a:gd name="connsiteX33" fmla="*/ 3851522 w 4196446"/>
                <a:gd name="connsiteY33" fmla="*/ 4642438 h 8346397"/>
                <a:gd name="connsiteX34" fmla="*/ 3887241 w 4196446"/>
                <a:gd name="connsiteY34" fmla="*/ 4578145 h 8346397"/>
                <a:gd name="connsiteX35" fmla="*/ 3839615 w 4196446"/>
                <a:gd name="connsiteY35" fmla="*/ 4499563 h 8346397"/>
                <a:gd name="connsiteX36" fmla="*/ 3780084 w 4196446"/>
                <a:gd name="connsiteY36" fmla="*/ 4492420 h 8346397"/>
                <a:gd name="connsiteX37" fmla="*/ 3732459 w 4196446"/>
                <a:gd name="connsiteY37" fmla="*/ 4449557 h 8346397"/>
                <a:gd name="connsiteX38" fmla="*/ 3687216 w 4196446"/>
                <a:gd name="connsiteY38" fmla="*/ 4466226 h 8346397"/>
                <a:gd name="connsiteX39" fmla="*/ 3668166 w 4196446"/>
                <a:gd name="connsiteY39" fmla="*/ 4368595 h 8346397"/>
                <a:gd name="connsiteX40" fmla="*/ 3501478 w 4196446"/>
                <a:gd name="connsiteY40" fmla="*/ 4166188 h 8346397"/>
                <a:gd name="connsiteX41" fmla="*/ 3496716 w 4196446"/>
                <a:gd name="connsiteY41" fmla="*/ 4139995 h 8346397"/>
                <a:gd name="connsiteX42" fmla="*/ 3494334 w 4196446"/>
                <a:gd name="connsiteY42" fmla="*/ 4113801 h 8346397"/>
                <a:gd name="connsiteX43" fmla="*/ 3544341 w 4196446"/>
                <a:gd name="connsiteY43" fmla="*/ 4101895 h 8346397"/>
                <a:gd name="connsiteX44" fmla="*/ 3553866 w 4196446"/>
                <a:gd name="connsiteY44" fmla="*/ 4075701 h 8346397"/>
                <a:gd name="connsiteX45" fmla="*/ 3515766 w 4196446"/>
                <a:gd name="connsiteY45" fmla="*/ 4056651 h 8346397"/>
                <a:gd name="connsiteX46" fmla="*/ 3465759 w 4196446"/>
                <a:gd name="connsiteY46" fmla="*/ 4049507 h 8346397"/>
                <a:gd name="connsiteX47" fmla="*/ 3432422 w 4196446"/>
                <a:gd name="connsiteY47" fmla="*/ 4109038 h 8346397"/>
                <a:gd name="connsiteX48" fmla="*/ 3413372 w 4196446"/>
                <a:gd name="connsiteY48" fmla="*/ 4082845 h 8346397"/>
                <a:gd name="connsiteX49" fmla="*/ 3415752 w 4196446"/>
                <a:gd name="connsiteY49" fmla="*/ 4042363 h 8346397"/>
                <a:gd name="connsiteX50" fmla="*/ 3349078 w 4196446"/>
                <a:gd name="connsiteY50" fmla="*/ 4018551 h 8346397"/>
                <a:gd name="connsiteX51" fmla="*/ 3382416 w 4196446"/>
                <a:gd name="connsiteY51" fmla="*/ 3985213 h 8346397"/>
                <a:gd name="connsiteX52" fmla="*/ 3346697 w 4196446"/>
                <a:gd name="connsiteY52" fmla="*/ 3961401 h 8346397"/>
                <a:gd name="connsiteX53" fmla="*/ 3291928 w 4196446"/>
                <a:gd name="connsiteY53" fmla="*/ 3959020 h 8346397"/>
                <a:gd name="connsiteX54" fmla="*/ 3263352 w 4196446"/>
                <a:gd name="connsiteY54" fmla="*/ 3978070 h 8346397"/>
                <a:gd name="connsiteX55" fmla="*/ 3215727 w 4196446"/>
                <a:gd name="connsiteY55" fmla="*/ 3963782 h 8346397"/>
                <a:gd name="connsiteX56" fmla="*/ 3227633 w 4196446"/>
                <a:gd name="connsiteY56" fmla="*/ 3937588 h 8346397"/>
                <a:gd name="connsiteX57" fmla="*/ 3275259 w 4196446"/>
                <a:gd name="connsiteY57" fmla="*/ 3913776 h 8346397"/>
                <a:gd name="connsiteX58" fmla="*/ 3127621 w 4196446"/>
                <a:gd name="connsiteY58" fmla="*/ 3851863 h 8346397"/>
                <a:gd name="connsiteX59" fmla="*/ 2996652 w 4196446"/>
                <a:gd name="connsiteY59" fmla="*/ 3739945 h 8346397"/>
                <a:gd name="connsiteX60" fmla="*/ 2591839 w 4196446"/>
                <a:gd name="connsiteY60" fmla="*/ 3354183 h 8346397"/>
                <a:gd name="connsiteX61" fmla="*/ 2468015 w 4196446"/>
                <a:gd name="connsiteY61" fmla="*/ 3049382 h 8346397"/>
                <a:gd name="connsiteX62" fmla="*/ 2432296 w 4196446"/>
                <a:gd name="connsiteY62" fmla="*/ 2961276 h 8346397"/>
                <a:gd name="connsiteX63" fmla="*/ 2387052 w 4196446"/>
                <a:gd name="connsiteY63" fmla="*/ 2954132 h 8346397"/>
                <a:gd name="connsiteX64" fmla="*/ 2365621 w 4196446"/>
                <a:gd name="connsiteY64" fmla="*/ 2958895 h 8346397"/>
                <a:gd name="connsiteX65" fmla="*/ 2315615 w 4196446"/>
                <a:gd name="connsiteY65" fmla="*/ 2896982 h 8346397"/>
                <a:gd name="connsiteX66" fmla="*/ 2234652 w 4196446"/>
                <a:gd name="connsiteY66" fmla="*/ 2880313 h 8346397"/>
                <a:gd name="connsiteX67" fmla="*/ 2182265 w 4196446"/>
                <a:gd name="connsiteY67" fmla="*/ 2811257 h 8346397"/>
                <a:gd name="connsiteX68" fmla="*/ 2115590 w 4196446"/>
                <a:gd name="connsiteY68" fmla="*/ 2727913 h 8346397"/>
                <a:gd name="connsiteX69" fmla="*/ 2091777 w 4196446"/>
                <a:gd name="connsiteY69" fmla="*/ 2670763 h 8346397"/>
                <a:gd name="connsiteX70" fmla="*/ 2006845 w 4196446"/>
                <a:gd name="connsiteY70" fmla="*/ 2527095 h 8346397"/>
                <a:gd name="connsiteX71" fmla="*/ 1953665 w 4196446"/>
                <a:gd name="connsiteY71" fmla="*/ 2451688 h 8346397"/>
                <a:gd name="connsiteX72" fmla="*/ 2006052 w 4196446"/>
                <a:gd name="connsiteY72" fmla="*/ 2337388 h 8346397"/>
                <a:gd name="connsiteX73" fmla="*/ 2072727 w 4196446"/>
                <a:gd name="connsiteY73" fmla="*/ 2256426 h 8346397"/>
                <a:gd name="connsiteX74" fmla="*/ 2056058 w 4196446"/>
                <a:gd name="connsiteY74" fmla="*/ 2223088 h 8346397"/>
                <a:gd name="connsiteX75" fmla="*/ 2067965 w 4196446"/>
                <a:gd name="connsiteY75" fmla="*/ 2130220 h 8346397"/>
                <a:gd name="connsiteX76" fmla="*/ 2137021 w 4196446"/>
                <a:gd name="connsiteY76" fmla="*/ 1992107 h 8346397"/>
                <a:gd name="connsiteX77" fmla="*/ 2165596 w 4196446"/>
                <a:gd name="connsiteY77" fmla="*/ 1944482 h 8346397"/>
                <a:gd name="connsiteX78" fmla="*/ 2203696 w 4196446"/>
                <a:gd name="connsiteY78" fmla="*/ 1937338 h 8346397"/>
                <a:gd name="connsiteX79" fmla="*/ 2198933 w 4196446"/>
                <a:gd name="connsiteY79" fmla="*/ 1906382 h 8346397"/>
                <a:gd name="connsiteX80" fmla="*/ 2406102 w 4196446"/>
                <a:gd name="connsiteY80" fmla="*/ 1782557 h 8346397"/>
                <a:gd name="connsiteX81" fmla="*/ 2494208 w 4196446"/>
                <a:gd name="connsiteY81" fmla="*/ 1715882 h 8346397"/>
                <a:gd name="connsiteX82" fmla="*/ 2513258 w 4196446"/>
                <a:gd name="connsiteY82" fmla="*/ 1630157 h 8346397"/>
                <a:gd name="connsiteX83" fmla="*/ 2522784 w 4196446"/>
                <a:gd name="connsiteY83" fmla="*/ 1584913 h 8346397"/>
                <a:gd name="connsiteX84" fmla="*/ 2577552 w 4196446"/>
                <a:gd name="connsiteY84" fmla="*/ 1527763 h 8346397"/>
                <a:gd name="connsiteX85" fmla="*/ 2606127 w 4196446"/>
                <a:gd name="connsiteY85" fmla="*/ 1499188 h 8346397"/>
                <a:gd name="connsiteX86" fmla="*/ 2634702 w 4196446"/>
                <a:gd name="connsiteY86" fmla="*/ 1492045 h 8346397"/>
                <a:gd name="connsiteX87" fmla="*/ 2672802 w 4196446"/>
                <a:gd name="connsiteY87" fmla="*/ 1368220 h 8346397"/>
                <a:gd name="connsiteX88" fmla="*/ 2806153 w 4196446"/>
                <a:gd name="connsiteY88" fmla="*/ 1334883 h 8346397"/>
                <a:gd name="connsiteX89" fmla="*/ 2944265 w 4196446"/>
                <a:gd name="connsiteY89" fmla="*/ 1325357 h 8346397"/>
                <a:gd name="connsiteX90" fmla="*/ 2968077 w 4196446"/>
                <a:gd name="connsiteY90" fmla="*/ 1206295 h 8346397"/>
                <a:gd name="connsiteX91" fmla="*/ 3049040 w 4196446"/>
                <a:gd name="connsiteY91" fmla="*/ 1169783 h 8346397"/>
                <a:gd name="connsiteX92" fmla="*/ 3153814 w 4196446"/>
                <a:gd name="connsiteY92" fmla="*/ 1125332 h 8346397"/>
                <a:gd name="connsiteX93" fmla="*/ 3225252 w 4196446"/>
                <a:gd name="connsiteY93" fmla="*/ 1049132 h 8346397"/>
                <a:gd name="connsiteX94" fmla="*/ 3310977 w 4196446"/>
                <a:gd name="connsiteY94" fmla="*/ 996745 h 8346397"/>
                <a:gd name="connsiteX95" fmla="*/ 3056977 w 4196446"/>
                <a:gd name="connsiteY95" fmla="*/ 982457 h 8346397"/>
                <a:gd name="connsiteX96" fmla="*/ 2958552 w 4196446"/>
                <a:gd name="connsiteY96" fmla="*/ 976107 h 8346397"/>
                <a:gd name="connsiteX97" fmla="*/ 2926802 w 4196446"/>
                <a:gd name="connsiteY97" fmla="*/ 906257 h 8346397"/>
                <a:gd name="connsiteX98" fmla="*/ 2866477 w 4196446"/>
                <a:gd name="connsiteY98" fmla="*/ 893559 h 8346397"/>
                <a:gd name="connsiteX99" fmla="*/ 2799802 w 4196446"/>
                <a:gd name="connsiteY99" fmla="*/ 874507 h 8346397"/>
                <a:gd name="connsiteX100" fmla="*/ 2761702 w 4196446"/>
                <a:gd name="connsiteY100" fmla="*/ 807832 h 8346397"/>
                <a:gd name="connsiteX101" fmla="*/ 2609302 w 4196446"/>
                <a:gd name="connsiteY101" fmla="*/ 760207 h 8346397"/>
                <a:gd name="connsiteX102" fmla="*/ 2580727 w 4196446"/>
                <a:gd name="connsiteY102" fmla="*/ 604632 h 8346397"/>
                <a:gd name="connsiteX103" fmla="*/ 2526752 w 4196446"/>
                <a:gd name="connsiteY103" fmla="*/ 531609 h 8346397"/>
                <a:gd name="connsiteX104" fmla="*/ 2596602 w 4196446"/>
                <a:gd name="connsiteY104" fmla="*/ 407782 h 8346397"/>
                <a:gd name="connsiteX105" fmla="*/ 2629939 w 4196446"/>
                <a:gd name="connsiteY105" fmla="*/ 310947 h 8346397"/>
                <a:gd name="connsiteX106" fmla="*/ 2517227 w 4196446"/>
                <a:gd name="connsiteY106" fmla="*/ 239507 h 8346397"/>
                <a:gd name="connsiteX107" fmla="*/ 2402927 w 4196446"/>
                <a:gd name="connsiteY107" fmla="*/ 271257 h 8346397"/>
                <a:gd name="connsiteX108" fmla="*/ 2275927 w 4196446"/>
                <a:gd name="connsiteY108" fmla="*/ 198232 h 8346397"/>
                <a:gd name="connsiteX109" fmla="*/ 2133052 w 4196446"/>
                <a:gd name="connsiteY109" fmla="*/ 233157 h 8346397"/>
                <a:gd name="connsiteX110" fmla="*/ 1913977 w 4196446"/>
                <a:gd name="connsiteY110" fmla="*/ 36309 h 8346397"/>
                <a:gd name="connsiteX111" fmla="*/ 1777452 w 4196446"/>
                <a:gd name="connsiteY111" fmla="*/ 13289 h 8346397"/>
                <a:gd name="connsiteX112" fmla="*/ 1703633 w 4196446"/>
                <a:gd name="connsiteY112" fmla="*/ 41864 h 8346397"/>
                <a:gd name="connsiteX113" fmla="*/ 1615527 w 4196446"/>
                <a:gd name="connsiteY113" fmla="*/ 75203 h 8346397"/>
                <a:gd name="connsiteX114" fmla="*/ 1515515 w 4196446"/>
                <a:gd name="connsiteY114" fmla="*/ 129971 h 8346397"/>
                <a:gd name="connsiteX115" fmla="*/ 1525040 w 4196446"/>
                <a:gd name="connsiteY115" fmla="*/ 194264 h 8346397"/>
                <a:gd name="connsiteX116" fmla="*/ 1505990 w 4196446"/>
                <a:gd name="connsiteY116" fmla="*/ 251415 h 8346397"/>
                <a:gd name="connsiteX117" fmla="*/ 1413121 w 4196446"/>
                <a:gd name="connsiteY117" fmla="*/ 270464 h 8346397"/>
                <a:gd name="connsiteX118" fmla="*/ 1339302 w 4196446"/>
                <a:gd name="connsiteY118" fmla="*/ 306184 h 8346397"/>
                <a:gd name="connsiteX119" fmla="*/ 1260721 w 4196446"/>
                <a:gd name="connsiteY119" fmla="*/ 346665 h 8346397"/>
                <a:gd name="connsiteX120" fmla="*/ 1191665 w 4196446"/>
                <a:gd name="connsiteY120" fmla="*/ 272847 h 8346397"/>
                <a:gd name="connsiteX121" fmla="*/ 1082127 w 4196446"/>
                <a:gd name="connsiteY121" fmla="*/ 353809 h 8346397"/>
                <a:gd name="connsiteX122" fmla="*/ 1020215 w 4196446"/>
                <a:gd name="connsiteY122" fmla="*/ 420484 h 8346397"/>
                <a:gd name="connsiteX123" fmla="*/ 858290 w 4196446"/>
                <a:gd name="connsiteY123" fmla="*/ 301422 h 8346397"/>
                <a:gd name="connsiteX124" fmla="*/ 796377 w 4196446"/>
                <a:gd name="connsiteY124" fmla="*/ 406196 h 8346397"/>
                <a:gd name="connsiteX125" fmla="*/ 755896 w 4196446"/>
                <a:gd name="connsiteY125" fmla="*/ 341903 h 8346397"/>
                <a:gd name="connsiteX126" fmla="*/ 689221 w 4196446"/>
                <a:gd name="connsiteY126" fmla="*/ 270465 h 8346397"/>
                <a:gd name="connsiteX127" fmla="*/ 667790 w 4196446"/>
                <a:gd name="connsiteY127" fmla="*/ 313328 h 8346397"/>
                <a:gd name="connsiteX128" fmla="*/ 620165 w 4196446"/>
                <a:gd name="connsiteY128" fmla="*/ 382384 h 8346397"/>
                <a:gd name="connsiteX129" fmla="*/ 589208 w 4196446"/>
                <a:gd name="connsiteY129" fmla="*/ 396672 h 8346397"/>
                <a:gd name="connsiteX130" fmla="*/ 498721 w 4196446"/>
                <a:gd name="connsiteY130" fmla="*/ 482397 h 8346397"/>
                <a:gd name="connsiteX131" fmla="*/ 396327 w 4196446"/>
                <a:gd name="connsiteY131" fmla="*/ 380003 h 8346397"/>
                <a:gd name="connsiteX132" fmla="*/ 243927 w 4196446"/>
                <a:gd name="connsiteY132" fmla="*/ 294278 h 8346397"/>
                <a:gd name="connsiteX133" fmla="*/ 174871 w 4196446"/>
                <a:gd name="connsiteY133" fmla="*/ 327615 h 8346397"/>
                <a:gd name="connsiteX134" fmla="*/ 127246 w 4196446"/>
                <a:gd name="connsiteY134" fmla="*/ 410959 h 8346397"/>
                <a:gd name="connsiteX135" fmla="*/ 43902 w 4196446"/>
                <a:gd name="connsiteY135" fmla="*/ 472872 h 8346397"/>
                <a:gd name="connsiteX136" fmla="*/ 8183 w 4196446"/>
                <a:gd name="connsiteY136" fmla="*/ 484778 h 8346397"/>
                <a:gd name="connsiteX137" fmla="*/ 198683 w 4196446"/>
                <a:gd name="connsiteY137" fmla="*/ 689565 h 8346397"/>
                <a:gd name="connsiteX138" fmla="*/ 265359 w 4196446"/>
                <a:gd name="connsiteY138" fmla="*/ 706234 h 8346397"/>
                <a:gd name="connsiteX139" fmla="*/ 298697 w 4196446"/>
                <a:gd name="connsiteY139" fmla="*/ 730047 h 8346397"/>
                <a:gd name="connsiteX140" fmla="*/ 296315 w 4196446"/>
                <a:gd name="connsiteY140" fmla="*/ 901496 h 8346397"/>
                <a:gd name="connsiteX141" fmla="*/ 362990 w 4196446"/>
                <a:gd name="connsiteY141" fmla="*/ 906259 h 8346397"/>
                <a:gd name="connsiteX142" fmla="*/ 401090 w 4196446"/>
                <a:gd name="connsiteY142" fmla="*/ 856253 h 8346397"/>
                <a:gd name="connsiteX143" fmla="*/ 482052 w 4196446"/>
                <a:gd name="connsiteY143" fmla="*/ 894353 h 8346397"/>
                <a:gd name="connsiteX144" fmla="*/ 420140 w 4196446"/>
                <a:gd name="connsiteY144" fmla="*/ 1039609 h 8346397"/>
                <a:gd name="connsiteX145" fmla="*/ 434427 w 4196446"/>
                <a:gd name="connsiteY145" fmla="*/ 1087234 h 8346397"/>
                <a:gd name="connsiteX146" fmla="*/ 379658 w 4196446"/>
                <a:gd name="connsiteY146" fmla="*/ 1139622 h 8346397"/>
                <a:gd name="connsiteX147" fmla="*/ 415377 w 4196446"/>
                <a:gd name="connsiteY147" fmla="*/ 1168196 h 8346397"/>
                <a:gd name="connsiteX148" fmla="*/ 486815 w 4196446"/>
                <a:gd name="connsiteY148" fmla="*/ 1256303 h 8346397"/>
                <a:gd name="connsiteX149" fmla="*/ 527296 w 4196446"/>
                <a:gd name="connsiteY149" fmla="*/ 1344409 h 8346397"/>
                <a:gd name="connsiteX150" fmla="*/ 636833 w 4196446"/>
                <a:gd name="connsiteY150" fmla="*/ 1396797 h 8346397"/>
                <a:gd name="connsiteX151" fmla="*/ 746371 w 4196446"/>
                <a:gd name="connsiteY151" fmla="*/ 1420609 h 8346397"/>
                <a:gd name="connsiteX152" fmla="*/ 829715 w 4196446"/>
                <a:gd name="connsiteY152" fmla="*/ 1468234 h 8346397"/>
                <a:gd name="connsiteX153" fmla="*/ 913058 w 4196446"/>
                <a:gd name="connsiteY153" fmla="*/ 1442040 h 8346397"/>
                <a:gd name="connsiteX154" fmla="*/ 994021 w 4196446"/>
                <a:gd name="connsiteY154" fmla="*/ 1368222 h 8346397"/>
                <a:gd name="connsiteX155" fmla="*/ 1103558 w 4196446"/>
                <a:gd name="connsiteY155" fmla="*/ 1351553 h 8346397"/>
                <a:gd name="connsiteX156" fmla="*/ 1170233 w 4196446"/>
                <a:gd name="connsiteY156" fmla="*/ 1356315 h 8346397"/>
                <a:gd name="connsiteX157" fmla="*/ 1329777 w 4196446"/>
                <a:gd name="connsiteY157" fmla="*/ 1465853 h 8346397"/>
                <a:gd name="connsiteX158" fmla="*/ 1389308 w 4196446"/>
                <a:gd name="connsiteY158" fmla="*/ 1494428 h 8346397"/>
                <a:gd name="connsiteX159" fmla="*/ 1260721 w 4196446"/>
                <a:gd name="connsiteY159" fmla="*/ 1596822 h 8346397"/>
                <a:gd name="connsiteX160" fmla="*/ 1263102 w 4196446"/>
                <a:gd name="connsiteY160" fmla="*/ 1661115 h 8346397"/>
                <a:gd name="connsiteX161" fmla="*/ 1425027 w 4196446"/>
                <a:gd name="connsiteY161" fmla="*/ 1613490 h 8346397"/>
                <a:gd name="connsiteX162" fmla="*/ 1386927 w 4196446"/>
                <a:gd name="connsiteY162" fmla="*/ 1677784 h 8346397"/>
                <a:gd name="connsiteX163" fmla="*/ 1405977 w 4196446"/>
                <a:gd name="connsiteY163" fmla="*/ 1751603 h 8346397"/>
                <a:gd name="connsiteX164" fmla="*/ 1517896 w 4196446"/>
                <a:gd name="connsiteY164" fmla="*/ 1787322 h 8346397"/>
                <a:gd name="connsiteX165" fmla="*/ 1591715 w 4196446"/>
                <a:gd name="connsiteY165" fmla="*/ 1803990 h 8346397"/>
                <a:gd name="connsiteX166" fmla="*/ 1501227 w 4196446"/>
                <a:gd name="connsiteY166" fmla="*/ 1934959 h 8346397"/>
                <a:gd name="connsiteX167" fmla="*/ 1494083 w 4196446"/>
                <a:gd name="connsiteY167" fmla="*/ 1984965 h 8346397"/>
                <a:gd name="connsiteX168" fmla="*/ 1422646 w 4196446"/>
                <a:gd name="connsiteY168" fmla="*/ 2020684 h 8346397"/>
                <a:gd name="connsiteX169" fmla="*/ 1391690 w 4196446"/>
                <a:gd name="connsiteY169" fmla="*/ 2082597 h 8346397"/>
                <a:gd name="connsiteX170" fmla="*/ 1260721 w 4196446"/>
                <a:gd name="connsiteY170" fmla="*/ 2056403 h 8346397"/>
                <a:gd name="connsiteX171" fmla="*/ 1139277 w 4196446"/>
                <a:gd name="connsiteY171" fmla="*/ 2056402 h 8346397"/>
                <a:gd name="connsiteX172" fmla="*/ 1072602 w 4196446"/>
                <a:gd name="connsiteY172" fmla="*/ 2084978 h 8346397"/>
                <a:gd name="connsiteX173" fmla="*/ 1065458 w 4196446"/>
                <a:gd name="connsiteY173" fmla="*/ 2184990 h 8346397"/>
                <a:gd name="connsiteX174" fmla="*/ 977352 w 4196446"/>
                <a:gd name="connsiteY174" fmla="*/ 2273097 h 8346397"/>
                <a:gd name="connsiteX175" fmla="*/ 1120227 w 4196446"/>
                <a:gd name="connsiteY175" fmla="*/ 2335009 h 8346397"/>
                <a:gd name="connsiteX176" fmla="*/ 1170234 w 4196446"/>
                <a:gd name="connsiteY176" fmla="*/ 2370727 h 8346397"/>
                <a:gd name="connsiteX177" fmla="*/ 1222621 w 4196446"/>
                <a:gd name="connsiteY177" fmla="*/ 2387397 h 8346397"/>
                <a:gd name="connsiteX178" fmla="*/ 1272627 w 4196446"/>
                <a:gd name="connsiteY178" fmla="*/ 2437403 h 8346397"/>
                <a:gd name="connsiteX179" fmla="*/ 1329777 w 4196446"/>
                <a:gd name="connsiteY179" fmla="*/ 2458834 h 8346397"/>
                <a:gd name="connsiteX180" fmla="*/ 1422646 w 4196446"/>
                <a:gd name="connsiteY180" fmla="*/ 2535034 h 8346397"/>
                <a:gd name="connsiteX181" fmla="*/ 1508371 w 4196446"/>
                <a:gd name="connsiteY181" fmla="*/ 2568373 h 8346397"/>
                <a:gd name="connsiteX182" fmla="*/ 1641721 w 4196446"/>
                <a:gd name="connsiteY182" fmla="*/ 2716009 h 8346397"/>
                <a:gd name="connsiteX183" fmla="*/ 1725065 w 4196446"/>
                <a:gd name="connsiteY183" fmla="*/ 2870790 h 8346397"/>
                <a:gd name="connsiteX184" fmla="*/ 1850477 w 4196446"/>
                <a:gd name="connsiteY184" fmla="*/ 2931907 h 8346397"/>
                <a:gd name="connsiteX185" fmla="*/ 1896514 w 4196446"/>
                <a:gd name="connsiteY185" fmla="*/ 2977947 h 8346397"/>
                <a:gd name="connsiteX186" fmla="*/ 1927471 w 4196446"/>
                <a:gd name="connsiteY186" fmla="*/ 3082722 h 8346397"/>
                <a:gd name="connsiteX187" fmla="*/ 1989383 w 4196446"/>
                <a:gd name="connsiteY187" fmla="*/ 3185115 h 8346397"/>
                <a:gd name="connsiteX188" fmla="*/ 2051296 w 4196446"/>
                <a:gd name="connsiteY188" fmla="*/ 3223215 h 8346397"/>
                <a:gd name="connsiteX189" fmla="*/ 2182265 w 4196446"/>
                <a:gd name="connsiteY189" fmla="*/ 3370853 h 8346397"/>
                <a:gd name="connsiteX190" fmla="*/ 2325139 w 4196446"/>
                <a:gd name="connsiteY190" fmla="*/ 3447053 h 8346397"/>
                <a:gd name="connsiteX191" fmla="*/ 2384671 w 4196446"/>
                <a:gd name="connsiteY191" fmla="*/ 3532778 h 8346397"/>
                <a:gd name="connsiteX192" fmla="*/ 2432296 w 4196446"/>
                <a:gd name="connsiteY192" fmla="*/ 3599453 h 8346397"/>
                <a:gd name="connsiteX193" fmla="*/ 2479921 w 4196446"/>
                <a:gd name="connsiteY193" fmla="*/ 3589929 h 8346397"/>
                <a:gd name="connsiteX194" fmla="*/ 2484683 w 4196446"/>
                <a:gd name="connsiteY194" fmla="*/ 3742328 h 8346397"/>
                <a:gd name="connsiteX195" fmla="*/ 2537071 w 4196446"/>
                <a:gd name="connsiteY195" fmla="*/ 3835197 h 8346397"/>
                <a:gd name="connsiteX196" fmla="*/ 2529927 w 4196446"/>
                <a:gd name="connsiteY196" fmla="*/ 3873297 h 8346397"/>
                <a:gd name="connsiteX197" fmla="*/ 2598983 w 4196446"/>
                <a:gd name="connsiteY197" fmla="*/ 3909015 h 8346397"/>
                <a:gd name="connsiteX198" fmla="*/ 2656133 w 4196446"/>
                <a:gd name="connsiteY198" fmla="*/ 3854247 h 8346397"/>
                <a:gd name="connsiteX199" fmla="*/ 2689471 w 4196446"/>
                <a:gd name="connsiteY199" fmla="*/ 3937590 h 8346397"/>
                <a:gd name="connsiteX200" fmla="*/ 2734715 w 4196446"/>
                <a:gd name="connsiteY200" fmla="*/ 3982834 h 8346397"/>
                <a:gd name="connsiteX201" fmla="*/ 2808533 w 4196446"/>
                <a:gd name="connsiteY201" fmla="*/ 4006647 h 8346397"/>
                <a:gd name="connsiteX202" fmla="*/ 2860921 w 4196446"/>
                <a:gd name="connsiteY202" fmla="*/ 4075703 h 8346397"/>
                <a:gd name="connsiteX203" fmla="*/ 2946646 w 4196446"/>
                <a:gd name="connsiteY203" fmla="*/ 4130472 h 8346397"/>
                <a:gd name="connsiteX204" fmla="*/ 2999033 w 4196446"/>
                <a:gd name="connsiteY204" fmla="*/ 4163809 h 8346397"/>
                <a:gd name="connsiteX205" fmla="*/ 2870446 w 4196446"/>
                <a:gd name="connsiteY205" fmla="*/ 4256678 h 8346397"/>
                <a:gd name="connsiteX206" fmla="*/ 2868064 w 4196446"/>
                <a:gd name="connsiteY206" fmla="*/ 4311446 h 8346397"/>
                <a:gd name="connsiteX207" fmla="*/ 2970458 w 4196446"/>
                <a:gd name="connsiteY207" fmla="*/ 4428128 h 8346397"/>
                <a:gd name="connsiteX208" fmla="*/ 3065708 w 4196446"/>
                <a:gd name="connsiteY208" fmla="*/ 4490040 h 8346397"/>
                <a:gd name="connsiteX209" fmla="*/ 3096665 w 4196446"/>
                <a:gd name="connsiteY209" fmla="*/ 4528140 h 8346397"/>
                <a:gd name="connsiteX210" fmla="*/ 3082377 w 4196446"/>
                <a:gd name="connsiteY210" fmla="*/ 4609103 h 8346397"/>
                <a:gd name="connsiteX211" fmla="*/ 3077615 w 4196446"/>
                <a:gd name="connsiteY211" fmla="*/ 4692447 h 8346397"/>
                <a:gd name="connsiteX212" fmla="*/ 3034752 w 4196446"/>
                <a:gd name="connsiteY212" fmla="*/ 4701972 h 8346397"/>
                <a:gd name="connsiteX213" fmla="*/ 3008558 w 4196446"/>
                <a:gd name="connsiteY213" fmla="*/ 4718640 h 8346397"/>
                <a:gd name="connsiteX214" fmla="*/ 3053802 w 4196446"/>
                <a:gd name="connsiteY214" fmla="*/ 4795632 h 8346397"/>
                <a:gd name="connsiteX215" fmla="*/ 3037133 w 4196446"/>
                <a:gd name="connsiteY215" fmla="*/ 4868659 h 8346397"/>
                <a:gd name="connsiteX216" fmla="*/ 3020465 w 4196446"/>
                <a:gd name="connsiteY216" fmla="*/ 5004390 h 8346397"/>
                <a:gd name="connsiteX217" fmla="*/ 2982365 w 4196446"/>
                <a:gd name="connsiteY217" fmla="*/ 5044872 h 8346397"/>
                <a:gd name="connsiteX218" fmla="*/ 2965696 w 4196446"/>
                <a:gd name="connsiteY218" fmla="*/ 5166315 h 8346397"/>
                <a:gd name="connsiteX219" fmla="*/ 2937121 w 4196446"/>
                <a:gd name="connsiteY219" fmla="*/ 5285378 h 8346397"/>
                <a:gd name="connsiteX220" fmla="*/ 2989508 w 4196446"/>
                <a:gd name="connsiteY220" fmla="*/ 5302047 h 8346397"/>
                <a:gd name="connsiteX221" fmla="*/ 2987127 w 4196446"/>
                <a:gd name="connsiteY221" fmla="*/ 5347290 h 8346397"/>
                <a:gd name="connsiteX222" fmla="*/ 2984746 w 4196446"/>
                <a:gd name="connsiteY222" fmla="*/ 5402059 h 8346397"/>
                <a:gd name="connsiteX223" fmla="*/ 3041896 w 4196446"/>
                <a:gd name="connsiteY223" fmla="*/ 5471115 h 8346397"/>
                <a:gd name="connsiteX224" fmla="*/ 3089521 w 4196446"/>
                <a:gd name="connsiteY224" fmla="*/ 5597322 h 8346397"/>
                <a:gd name="connsiteX225" fmla="*/ 2996652 w 4196446"/>
                <a:gd name="connsiteY225" fmla="*/ 5887834 h 8346397"/>
                <a:gd name="connsiteX226" fmla="*/ 3018083 w 4196446"/>
                <a:gd name="connsiteY226" fmla="*/ 5942603 h 8346397"/>
                <a:gd name="connsiteX227" fmla="*/ 3044277 w 4196446"/>
                <a:gd name="connsiteY227" fmla="*/ 5994990 h 8346397"/>
                <a:gd name="connsiteX228" fmla="*/ 3049040 w 4196446"/>
                <a:gd name="connsiteY228" fmla="*/ 6099765 h 8346397"/>
                <a:gd name="connsiteX229" fmla="*/ 3028402 w 4196446"/>
                <a:gd name="connsiteY229" fmla="*/ 6195807 h 8346397"/>
                <a:gd name="connsiteX230" fmla="*/ 2956170 w 4196446"/>
                <a:gd name="connsiteY230" fmla="*/ 6259310 h 8346397"/>
                <a:gd name="connsiteX231" fmla="*/ 2920452 w 4196446"/>
                <a:gd name="connsiteY231" fmla="*/ 6240259 h 8346397"/>
                <a:gd name="connsiteX232" fmla="*/ 2849015 w 4196446"/>
                <a:gd name="connsiteY232" fmla="*/ 6252165 h 8346397"/>
                <a:gd name="connsiteX233" fmla="*/ 2713283 w 4196446"/>
                <a:gd name="connsiteY233" fmla="*/ 6364084 h 8346397"/>
                <a:gd name="connsiteX234" fmla="*/ 2606127 w 4196446"/>
                <a:gd name="connsiteY234" fmla="*/ 6349797 h 8346397"/>
                <a:gd name="connsiteX235" fmla="*/ 2575171 w 4196446"/>
                <a:gd name="connsiteY235" fmla="*/ 6378372 h 8346397"/>
                <a:gd name="connsiteX236" fmla="*/ 2508495 w 4196446"/>
                <a:gd name="connsiteY236" fmla="*/ 6423614 h 8346397"/>
                <a:gd name="connsiteX237" fmla="*/ 2391815 w 4196446"/>
                <a:gd name="connsiteY237" fmla="*/ 6411709 h 8346397"/>
                <a:gd name="connsiteX238" fmla="*/ 2368002 w 4196446"/>
                <a:gd name="connsiteY238" fmla="*/ 6528390 h 8346397"/>
                <a:gd name="connsiteX239" fmla="*/ 2363240 w 4196446"/>
                <a:gd name="connsiteY239" fmla="*/ 6564109 h 8346397"/>
                <a:gd name="connsiteX240" fmla="*/ 2339428 w 4196446"/>
                <a:gd name="connsiteY240" fmla="*/ 6583159 h 8346397"/>
                <a:gd name="connsiteX241" fmla="*/ 2141783 w 4196446"/>
                <a:gd name="connsiteY241" fmla="*/ 6535534 h 8346397"/>
                <a:gd name="connsiteX242" fmla="*/ 2103683 w 4196446"/>
                <a:gd name="connsiteY242" fmla="*/ 6587922 h 8346397"/>
                <a:gd name="connsiteX243" fmla="*/ 2072727 w 4196446"/>
                <a:gd name="connsiteY243" fmla="*/ 6683172 h 8346397"/>
                <a:gd name="connsiteX244" fmla="*/ 2039389 w 4196446"/>
                <a:gd name="connsiteY244" fmla="*/ 6747465 h 8346397"/>
                <a:gd name="connsiteX245" fmla="*/ 2051296 w 4196446"/>
                <a:gd name="connsiteY245" fmla="*/ 6809378 h 8346397"/>
                <a:gd name="connsiteX246" fmla="*/ 2184646 w 4196446"/>
                <a:gd name="connsiteY246" fmla="*/ 6921297 h 8346397"/>
                <a:gd name="connsiteX247" fmla="*/ 2253702 w 4196446"/>
                <a:gd name="connsiteY247" fmla="*/ 6954634 h 8346397"/>
                <a:gd name="connsiteX248" fmla="*/ 2237033 w 4196446"/>
                <a:gd name="connsiteY248" fmla="*/ 6978447 h 8346397"/>
                <a:gd name="connsiteX249" fmla="*/ 2201315 w 4196446"/>
                <a:gd name="connsiteY249" fmla="*/ 6997497 h 8346397"/>
                <a:gd name="connsiteX250" fmla="*/ 2234652 w 4196446"/>
                <a:gd name="connsiteY250" fmla="*/ 7073697 h 8346397"/>
                <a:gd name="connsiteX251" fmla="*/ 2203696 w 4196446"/>
                <a:gd name="connsiteY251" fmla="*/ 7095128 h 8346397"/>
                <a:gd name="connsiteX252" fmla="*/ 2098921 w 4196446"/>
                <a:gd name="connsiteY252" fmla="*/ 7033215 h 8346397"/>
                <a:gd name="connsiteX253" fmla="*/ 2056058 w 4196446"/>
                <a:gd name="connsiteY253" fmla="*/ 7059409 h 8346397"/>
                <a:gd name="connsiteX254" fmla="*/ 1996527 w 4196446"/>
                <a:gd name="connsiteY254" fmla="*/ 6957015 h 8346397"/>
                <a:gd name="connsiteX255" fmla="*/ 1879846 w 4196446"/>
                <a:gd name="connsiteY255" fmla="*/ 6983209 h 8346397"/>
                <a:gd name="connsiteX256" fmla="*/ 1815552 w 4196446"/>
                <a:gd name="connsiteY256" fmla="*/ 6987972 h 8346397"/>
                <a:gd name="connsiteX257" fmla="*/ 1765546 w 4196446"/>
                <a:gd name="connsiteY257" fmla="*/ 6983210 h 8346397"/>
                <a:gd name="connsiteX258" fmla="*/ 1708396 w 4196446"/>
                <a:gd name="connsiteY258" fmla="*/ 7028453 h 8346397"/>
                <a:gd name="connsiteX259" fmla="*/ 1529802 w 4196446"/>
                <a:gd name="connsiteY259" fmla="*/ 6987972 h 8346397"/>
                <a:gd name="connsiteX260" fmla="*/ 1553614 w 4196446"/>
                <a:gd name="connsiteY260" fmla="*/ 7114178 h 8346397"/>
                <a:gd name="connsiteX261" fmla="*/ 1477415 w 4196446"/>
                <a:gd name="connsiteY261" fmla="*/ 7159422 h 8346397"/>
                <a:gd name="connsiteX262" fmla="*/ 1415502 w 4196446"/>
                <a:gd name="connsiteY262" fmla="*/ 7226096 h 8346397"/>
                <a:gd name="connsiteX263" fmla="*/ 1265483 w 4196446"/>
                <a:gd name="connsiteY263" fmla="*/ 7218953 h 8346397"/>
                <a:gd name="connsiteX264" fmla="*/ 1213096 w 4196446"/>
                <a:gd name="connsiteY26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26007 h 8346397"/>
                <a:gd name="connsiteX5" fmla="*/ 4089647 w 4196446"/>
                <a:gd name="connsiteY5" fmla="*/ 6421232 h 8346397"/>
                <a:gd name="connsiteX6" fmla="*/ 4046784 w 4196446"/>
                <a:gd name="connsiteY6" fmla="*/ 6318838 h 8346397"/>
                <a:gd name="connsiteX7" fmla="*/ 4130128 w 4196446"/>
                <a:gd name="connsiteY7" fmla="*/ 6299788 h 8346397"/>
                <a:gd name="connsiteX8" fmla="*/ 4046784 w 4196446"/>
                <a:gd name="connsiteY8" fmla="*/ 6275976 h 8346397"/>
                <a:gd name="connsiteX9" fmla="*/ 4053928 w 4196446"/>
                <a:gd name="connsiteY9" fmla="*/ 6211682 h 8346397"/>
                <a:gd name="connsiteX10" fmla="*/ 4039640 w 4196446"/>
                <a:gd name="connsiteY10" fmla="*/ 6149770 h 8346397"/>
                <a:gd name="connsiteX11" fmla="*/ 4106315 w 4196446"/>
                <a:gd name="connsiteY11" fmla="*/ 6211682 h 8346397"/>
                <a:gd name="connsiteX12" fmla="*/ 4063453 w 4196446"/>
                <a:gd name="connsiteY12" fmla="*/ 6090238 h 8346397"/>
                <a:gd name="connsiteX13" fmla="*/ 4070597 w 4196446"/>
                <a:gd name="connsiteY13" fmla="*/ 6018801 h 8346397"/>
                <a:gd name="connsiteX14" fmla="*/ 4132509 w 4196446"/>
                <a:gd name="connsiteY14" fmla="*/ 5975938 h 8346397"/>
                <a:gd name="connsiteX15" fmla="*/ 4094409 w 4196446"/>
                <a:gd name="connsiteY15" fmla="*/ 6075951 h 8346397"/>
                <a:gd name="connsiteX16" fmla="*/ 4139653 w 4196446"/>
                <a:gd name="connsiteY16" fmla="*/ 6102145 h 8346397"/>
                <a:gd name="connsiteX17" fmla="*/ 4192041 w 4196446"/>
                <a:gd name="connsiteY17" fmla="*/ 6080713 h 8346397"/>
                <a:gd name="connsiteX18" fmla="*/ 4149178 w 4196446"/>
                <a:gd name="connsiteY18" fmla="*/ 5947363 h 8346397"/>
                <a:gd name="connsiteX19" fmla="*/ 4194421 w 4196446"/>
                <a:gd name="connsiteY19" fmla="*/ 5909263 h 8346397"/>
                <a:gd name="connsiteX20" fmla="*/ 4113459 w 4196446"/>
                <a:gd name="connsiteY20" fmla="*/ 5783057 h 8346397"/>
                <a:gd name="connsiteX21" fmla="*/ 4108696 w 4196446"/>
                <a:gd name="connsiteY21" fmla="*/ 5678282 h 8346397"/>
                <a:gd name="connsiteX22" fmla="*/ 4070597 w 4196446"/>
                <a:gd name="connsiteY22" fmla="*/ 5587795 h 8346397"/>
                <a:gd name="connsiteX23" fmla="*/ 4111077 w 4196446"/>
                <a:gd name="connsiteY23" fmla="*/ 5583032 h 8346397"/>
                <a:gd name="connsiteX24" fmla="*/ 4061071 w 4196446"/>
                <a:gd name="connsiteY24" fmla="*/ 5478257 h 8346397"/>
                <a:gd name="connsiteX25" fmla="*/ 4061071 w 4196446"/>
                <a:gd name="connsiteY25" fmla="*/ 5383007 h 8346397"/>
                <a:gd name="connsiteX26" fmla="*/ 4103934 w 4196446"/>
                <a:gd name="connsiteY26" fmla="*/ 5387770 h 8346397"/>
                <a:gd name="connsiteX27" fmla="*/ 4106315 w 4196446"/>
                <a:gd name="connsiteY27" fmla="*/ 5347288 h 8346397"/>
                <a:gd name="connsiteX28" fmla="*/ 4065833 w 4196446"/>
                <a:gd name="connsiteY28" fmla="*/ 5292520 h 8346397"/>
                <a:gd name="connsiteX29" fmla="*/ 4058690 w 4196446"/>
                <a:gd name="connsiteY29" fmla="*/ 5173457 h 8346397"/>
                <a:gd name="connsiteX30" fmla="*/ 3990428 w 4196446"/>
                <a:gd name="connsiteY30" fmla="*/ 5034550 h 8346397"/>
                <a:gd name="connsiteX31" fmla="*/ 3922959 w 4196446"/>
                <a:gd name="connsiteY31" fmla="*/ 4816270 h 8346397"/>
                <a:gd name="connsiteX32" fmla="*/ 3887241 w 4196446"/>
                <a:gd name="connsiteY32" fmla="*/ 4682920 h 8346397"/>
                <a:gd name="connsiteX33" fmla="*/ 3851522 w 4196446"/>
                <a:gd name="connsiteY33" fmla="*/ 4642438 h 8346397"/>
                <a:gd name="connsiteX34" fmla="*/ 3887241 w 4196446"/>
                <a:gd name="connsiteY34" fmla="*/ 4578145 h 8346397"/>
                <a:gd name="connsiteX35" fmla="*/ 3839615 w 4196446"/>
                <a:gd name="connsiteY35" fmla="*/ 4499563 h 8346397"/>
                <a:gd name="connsiteX36" fmla="*/ 3780084 w 4196446"/>
                <a:gd name="connsiteY36" fmla="*/ 4492420 h 8346397"/>
                <a:gd name="connsiteX37" fmla="*/ 3732459 w 4196446"/>
                <a:gd name="connsiteY37" fmla="*/ 4449557 h 8346397"/>
                <a:gd name="connsiteX38" fmla="*/ 3687216 w 4196446"/>
                <a:gd name="connsiteY38" fmla="*/ 4466226 h 8346397"/>
                <a:gd name="connsiteX39" fmla="*/ 3668166 w 4196446"/>
                <a:gd name="connsiteY39" fmla="*/ 4368595 h 8346397"/>
                <a:gd name="connsiteX40" fmla="*/ 3501478 w 4196446"/>
                <a:gd name="connsiteY40" fmla="*/ 4166188 h 8346397"/>
                <a:gd name="connsiteX41" fmla="*/ 3496716 w 4196446"/>
                <a:gd name="connsiteY41" fmla="*/ 4139995 h 8346397"/>
                <a:gd name="connsiteX42" fmla="*/ 3494334 w 4196446"/>
                <a:gd name="connsiteY42" fmla="*/ 4113801 h 8346397"/>
                <a:gd name="connsiteX43" fmla="*/ 3544341 w 4196446"/>
                <a:gd name="connsiteY43" fmla="*/ 4101895 h 8346397"/>
                <a:gd name="connsiteX44" fmla="*/ 3553866 w 4196446"/>
                <a:gd name="connsiteY44" fmla="*/ 4075701 h 8346397"/>
                <a:gd name="connsiteX45" fmla="*/ 3515766 w 4196446"/>
                <a:gd name="connsiteY45" fmla="*/ 4056651 h 8346397"/>
                <a:gd name="connsiteX46" fmla="*/ 3465759 w 4196446"/>
                <a:gd name="connsiteY46" fmla="*/ 4049507 h 8346397"/>
                <a:gd name="connsiteX47" fmla="*/ 3432422 w 4196446"/>
                <a:gd name="connsiteY47" fmla="*/ 4109038 h 8346397"/>
                <a:gd name="connsiteX48" fmla="*/ 3413372 w 4196446"/>
                <a:gd name="connsiteY48" fmla="*/ 4082845 h 8346397"/>
                <a:gd name="connsiteX49" fmla="*/ 3415752 w 4196446"/>
                <a:gd name="connsiteY49" fmla="*/ 4042363 h 8346397"/>
                <a:gd name="connsiteX50" fmla="*/ 3349078 w 4196446"/>
                <a:gd name="connsiteY50" fmla="*/ 4018551 h 8346397"/>
                <a:gd name="connsiteX51" fmla="*/ 3382416 w 4196446"/>
                <a:gd name="connsiteY51" fmla="*/ 3985213 h 8346397"/>
                <a:gd name="connsiteX52" fmla="*/ 3346697 w 4196446"/>
                <a:gd name="connsiteY52" fmla="*/ 3961401 h 8346397"/>
                <a:gd name="connsiteX53" fmla="*/ 3291928 w 4196446"/>
                <a:gd name="connsiteY53" fmla="*/ 3959020 h 8346397"/>
                <a:gd name="connsiteX54" fmla="*/ 3263352 w 4196446"/>
                <a:gd name="connsiteY54" fmla="*/ 3978070 h 8346397"/>
                <a:gd name="connsiteX55" fmla="*/ 3215727 w 4196446"/>
                <a:gd name="connsiteY55" fmla="*/ 3963782 h 8346397"/>
                <a:gd name="connsiteX56" fmla="*/ 3227633 w 4196446"/>
                <a:gd name="connsiteY56" fmla="*/ 3937588 h 8346397"/>
                <a:gd name="connsiteX57" fmla="*/ 3275259 w 4196446"/>
                <a:gd name="connsiteY57" fmla="*/ 3913776 h 8346397"/>
                <a:gd name="connsiteX58" fmla="*/ 3127621 w 4196446"/>
                <a:gd name="connsiteY58" fmla="*/ 3851863 h 8346397"/>
                <a:gd name="connsiteX59" fmla="*/ 2996652 w 4196446"/>
                <a:gd name="connsiteY59" fmla="*/ 3739945 h 8346397"/>
                <a:gd name="connsiteX60" fmla="*/ 2591839 w 4196446"/>
                <a:gd name="connsiteY60" fmla="*/ 3354183 h 8346397"/>
                <a:gd name="connsiteX61" fmla="*/ 2468015 w 4196446"/>
                <a:gd name="connsiteY61" fmla="*/ 3049382 h 8346397"/>
                <a:gd name="connsiteX62" fmla="*/ 2432296 w 4196446"/>
                <a:gd name="connsiteY62" fmla="*/ 2961276 h 8346397"/>
                <a:gd name="connsiteX63" fmla="*/ 2387052 w 4196446"/>
                <a:gd name="connsiteY63" fmla="*/ 2954132 h 8346397"/>
                <a:gd name="connsiteX64" fmla="*/ 2365621 w 4196446"/>
                <a:gd name="connsiteY64" fmla="*/ 2958895 h 8346397"/>
                <a:gd name="connsiteX65" fmla="*/ 2315615 w 4196446"/>
                <a:gd name="connsiteY65" fmla="*/ 2896982 h 8346397"/>
                <a:gd name="connsiteX66" fmla="*/ 2234652 w 4196446"/>
                <a:gd name="connsiteY66" fmla="*/ 2880313 h 8346397"/>
                <a:gd name="connsiteX67" fmla="*/ 2182265 w 4196446"/>
                <a:gd name="connsiteY67" fmla="*/ 2811257 h 8346397"/>
                <a:gd name="connsiteX68" fmla="*/ 2115590 w 4196446"/>
                <a:gd name="connsiteY68" fmla="*/ 2727913 h 8346397"/>
                <a:gd name="connsiteX69" fmla="*/ 2091777 w 4196446"/>
                <a:gd name="connsiteY69" fmla="*/ 2670763 h 8346397"/>
                <a:gd name="connsiteX70" fmla="*/ 2006845 w 4196446"/>
                <a:gd name="connsiteY70" fmla="*/ 2527095 h 8346397"/>
                <a:gd name="connsiteX71" fmla="*/ 1953665 w 4196446"/>
                <a:gd name="connsiteY71" fmla="*/ 2451688 h 8346397"/>
                <a:gd name="connsiteX72" fmla="*/ 2006052 w 4196446"/>
                <a:gd name="connsiteY72" fmla="*/ 2337388 h 8346397"/>
                <a:gd name="connsiteX73" fmla="*/ 2072727 w 4196446"/>
                <a:gd name="connsiteY73" fmla="*/ 2256426 h 8346397"/>
                <a:gd name="connsiteX74" fmla="*/ 2056058 w 4196446"/>
                <a:gd name="connsiteY74" fmla="*/ 2223088 h 8346397"/>
                <a:gd name="connsiteX75" fmla="*/ 2067965 w 4196446"/>
                <a:gd name="connsiteY75" fmla="*/ 2130220 h 8346397"/>
                <a:gd name="connsiteX76" fmla="*/ 2137021 w 4196446"/>
                <a:gd name="connsiteY76" fmla="*/ 1992107 h 8346397"/>
                <a:gd name="connsiteX77" fmla="*/ 2165596 w 4196446"/>
                <a:gd name="connsiteY77" fmla="*/ 1944482 h 8346397"/>
                <a:gd name="connsiteX78" fmla="*/ 2203696 w 4196446"/>
                <a:gd name="connsiteY78" fmla="*/ 1937338 h 8346397"/>
                <a:gd name="connsiteX79" fmla="*/ 2198933 w 4196446"/>
                <a:gd name="connsiteY79" fmla="*/ 1906382 h 8346397"/>
                <a:gd name="connsiteX80" fmla="*/ 2406102 w 4196446"/>
                <a:gd name="connsiteY80" fmla="*/ 1782557 h 8346397"/>
                <a:gd name="connsiteX81" fmla="*/ 2494208 w 4196446"/>
                <a:gd name="connsiteY81" fmla="*/ 1715882 h 8346397"/>
                <a:gd name="connsiteX82" fmla="*/ 2513258 w 4196446"/>
                <a:gd name="connsiteY82" fmla="*/ 1630157 h 8346397"/>
                <a:gd name="connsiteX83" fmla="*/ 2522784 w 4196446"/>
                <a:gd name="connsiteY83" fmla="*/ 1584913 h 8346397"/>
                <a:gd name="connsiteX84" fmla="*/ 2577552 w 4196446"/>
                <a:gd name="connsiteY84" fmla="*/ 1527763 h 8346397"/>
                <a:gd name="connsiteX85" fmla="*/ 2606127 w 4196446"/>
                <a:gd name="connsiteY85" fmla="*/ 1499188 h 8346397"/>
                <a:gd name="connsiteX86" fmla="*/ 2634702 w 4196446"/>
                <a:gd name="connsiteY86" fmla="*/ 1492045 h 8346397"/>
                <a:gd name="connsiteX87" fmla="*/ 2672802 w 4196446"/>
                <a:gd name="connsiteY87" fmla="*/ 1368220 h 8346397"/>
                <a:gd name="connsiteX88" fmla="*/ 2806153 w 4196446"/>
                <a:gd name="connsiteY88" fmla="*/ 1334883 h 8346397"/>
                <a:gd name="connsiteX89" fmla="*/ 2944265 w 4196446"/>
                <a:gd name="connsiteY89" fmla="*/ 1325357 h 8346397"/>
                <a:gd name="connsiteX90" fmla="*/ 2968077 w 4196446"/>
                <a:gd name="connsiteY90" fmla="*/ 1206295 h 8346397"/>
                <a:gd name="connsiteX91" fmla="*/ 3049040 w 4196446"/>
                <a:gd name="connsiteY91" fmla="*/ 1169783 h 8346397"/>
                <a:gd name="connsiteX92" fmla="*/ 3153814 w 4196446"/>
                <a:gd name="connsiteY92" fmla="*/ 1125332 h 8346397"/>
                <a:gd name="connsiteX93" fmla="*/ 3225252 w 4196446"/>
                <a:gd name="connsiteY93" fmla="*/ 1049132 h 8346397"/>
                <a:gd name="connsiteX94" fmla="*/ 3310977 w 4196446"/>
                <a:gd name="connsiteY94" fmla="*/ 996745 h 8346397"/>
                <a:gd name="connsiteX95" fmla="*/ 3056977 w 4196446"/>
                <a:gd name="connsiteY95" fmla="*/ 982457 h 8346397"/>
                <a:gd name="connsiteX96" fmla="*/ 2958552 w 4196446"/>
                <a:gd name="connsiteY96" fmla="*/ 976107 h 8346397"/>
                <a:gd name="connsiteX97" fmla="*/ 2926802 w 4196446"/>
                <a:gd name="connsiteY97" fmla="*/ 906257 h 8346397"/>
                <a:gd name="connsiteX98" fmla="*/ 2866477 w 4196446"/>
                <a:gd name="connsiteY98" fmla="*/ 893559 h 8346397"/>
                <a:gd name="connsiteX99" fmla="*/ 2799802 w 4196446"/>
                <a:gd name="connsiteY99" fmla="*/ 874507 h 8346397"/>
                <a:gd name="connsiteX100" fmla="*/ 2761702 w 4196446"/>
                <a:gd name="connsiteY100" fmla="*/ 807832 h 8346397"/>
                <a:gd name="connsiteX101" fmla="*/ 2609302 w 4196446"/>
                <a:gd name="connsiteY101" fmla="*/ 760207 h 8346397"/>
                <a:gd name="connsiteX102" fmla="*/ 2580727 w 4196446"/>
                <a:gd name="connsiteY102" fmla="*/ 604632 h 8346397"/>
                <a:gd name="connsiteX103" fmla="*/ 2526752 w 4196446"/>
                <a:gd name="connsiteY103" fmla="*/ 531609 h 8346397"/>
                <a:gd name="connsiteX104" fmla="*/ 2596602 w 4196446"/>
                <a:gd name="connsiteY104" fmla="*/ 407782 h 8346397"/>
                <a:gd name="connsiteX105" fmla="*/ 2629939 w 4196446"/>
                <a:gd name="connsiteY105" fmla="*/ 310947 h 8346397"/>
                <a:gd name="connsiteX106" fmla="*/ 2517227 w 4196446"/>
                <a:gd name="connsiteY106" fmla="*/ 239507 h 8346397"/>
                <a:gd name="connsiteX107" fmla="*/ 2402927 w 4196446"/>
                <a:gd name="connsiteY107" fmla="*/ 271257 h 8346397"/>
                <a:gd name="connsiteX108" fmla="*/ 2275927 w 4196446"/>
                <a:gd name="connsiteY108" fmla="*/ 198232 h 8346397"/>
                <a:gd name="connsiteX109" fmla="*/ 2133052 w 4196446"/>
                <a:gd name="connsiteY109" fmla="*/ 233157 h 8346397"/>
                <a:gd name="connsiteX110" fmla="*/ 1913977 w 4196446"/>
                <a:gd name="connsiteY110" fmla="*/ 36309 h 8346397"/>
                <a:gd name="connsiteX111" fmla="*/ 1777452 w 4196446"/>
                <a:gd name="connsiteY111" fmla="*/ 13289 h 8346397"/>
                <a:gd name="connsiteX112" fmla="*/ 1703633 w 4196446"/>
                <a:gd name="connsiteY112" fmla="*/ 41864 h 8346397"/>
                <a:gd name="connsiteX113" fmla="*/ 1615527 w 4196446"/>
                <a:gd name="connsiteY113" fmla="*/ 75203 h 8346397"/>
                <a:gd name="connsiteX114" fmla="*/ 1515515 w 4196446"/>
                <a:gd name="connsiteY114" fmla="*/ 129971 h 8346397"/>
                <a:gd name="connsiteX115" fmla="*/ 1525040 w 4196446"/>
                <a:gd name="connsiteY115" fmla="*/ 194264 h 8346397"/>
                <a:gd name="connsiteX116" fmla="*/ 1505990 w 4196446"/>
                <a:gd name="connsiteY116" fmla="*/ 251415 h 8346397"/>
                <a:gd name="connsiteX117" fmla="*/ 1413121 w 4196446"/>
                <a:gd name="connsiteY117" fmla="*/ 270464 h 8346397"/>
                <a:gd name="connsiteX118" fmla="*/ 1339302 w 4196446"/>
                <a:gd name="connsiteY118" fmla="*/ 306184 h 8346397"/>
                <a:gd name="connsiteX119" fmla="*/ 1260721 w 4196446"/>
                <a:gd name="connsiteY119" fmla="*/ 346665 h 8346397"/>
                <a:gd name="connsiteX120" fmla="*/ 1191665 w 4196446"/>
                <a:gd name="connsiteY120" fmla="*/ 272847 h 8346397"/>
                <a:gd name="connsiteX121" fmla="*/ 1082127 w 4196446"/>
                <a:gd name="connsiteY121" fmla="*/ 353809 h 8346397"/>
                <a:gd name="connsiteX122" fmla="*/ 1020215 w 4196446"/>
                <a:gd name="connsiteY122" fmla="*/ 420484 h 8346397"/>
                <a:gd name="connsiteX123" fmla="*/ 858290 w 4196446"/>
                <a:gd name="connsiteY123" fmla="*/ 301422 h 8346397"/>
                <a:gd name="connsiteX124" fmla="*/ 796377 w 4196446"/>
                <a:gd name="connsiteY124" fmla="*/ 406196 h 8346397"/>
                <a:gd name="connsiteX125" fmla="*/ 755896 w 4196446"/>
                <a:gd name="connsiteY125" fmla="*/ 341903 h 8346397"/>
                <a:gd name="connsiteX126" fmla="*/ 689221 w 4196446"/>
                <a:gd name="connsiteY126" fmla="*/ 270465 h 8346397"/>
                <a:gd name="connsiteX127" fmla="*/ 667790 w 4196446"/>
                <a:gd name="connsiteY127" fmla="*/ 313328 h 8346397"/>
                <a:gd name="connsiteX128" fmla="*/ 620165 w 4196446"/>
                <a:gd name="connsiteY128" fmla="*/ 382384 h 8346397"/>
                <a:gd name="connsiteX129" fmla="*/ 589208 w 4196446"/>
                <a:gd name="connsiteY129" fmla="*/ 396672 h 8346397"/>
                <a:gd name="connsiteX130" fmla="*/ 498721 w 4196446"/>
                <a:gd name="connsiteY130" fmla="*/ 482397 h 8346397"/>
                <a:gd name="connsiteX131" fmla="*/ 396327 w 4196446"/>
                <a:gd name="connsiteY131" fmla="*/ 380003 h 8346397"/>
                <a:gd name="connsiteX132" fmla="*/ 243927 w 4196446"/>
                <a:gd name="connsiteY132" fmla="*/ 294278 h 8346397"/>
                <a:gd name="connsiteX133" fmla="*/ 174871 w 4196446"/>
                <a:gd name="connsiteY133" fmla="*/ 327615 h 8346397"/>
                <a:gd name="connsiteX134" fmla="*/ 127246 w 4196446"/>
                <a:gd name="connsiteY134" fmla="*/ 410959 h 8346397"/>
                <a:gd name="connsiteX135" fmla="*/ 43902 w 4196446"/>
                <a:gd name="connsiteY135" fmla="*/ 472872 h 8346397"/>
                <a:gd name="connsiteX136" fmla="*/ 8183 w 4196446"/>
                <a:gd name="connsiteY136" fmla="*/ 484778 h 8346397"/>
                <a:gd name="connsiteX137" fmla="*/ 198683 w 4196446"/>
                <a:gd name="connsiteY137" fmla="*/ 689565 h 8346397"/>
                <a:gd name="connsiteX138" fmla="*/ 265359 w 4196446"/>
                <a:gd name="connsiteY138" fmla="*/ 706234 h 8346397"/>
                <a:gd name="connsiteX139" fmla="*/ 298697 w 4196446"/>
                <a:gd name="connsiteY139" fmla="*/ 730047 h 8346397"/>
                <a:gd name="connsiteX140" fmla="*/ 296315 w 4196446"/>
                <a:gd name="connsiteY140" fmla="*/ 901496 h 8346397"/>
                <a:gd name="connsiteX141" fmla="*/ 362990 w 4196446"/>
                <a:gd name="connsiteY141" fmla="*/ 906259 h 8346397"/>
                <a:gd name="connsiteX142" fmla="*/ 401090 w 4196446"/>
                <a:gd name="connsiteY142" fmla="*/ 856253 h 8346397"/>
                <a:gd name="connsiteX143" fmla="*/ 482052 w 4196446"/>
                <a:gd name="connsiteY143" fmla="*/ 894353 h 8346397"/>
                <a:gd name="connsiteX144" fmla="*/ 420140 w 4196446"/>
                <a:gd name="connsiteY144" fmla="*/ 1039609 h 8346397"/>
                <a:gd name="connsiteX145" fmla="*/ 434427 w 4196446"/>
                <a:gd name="connsiteY145" fmla="*/ 1087234 h 8346397"/>
                <a:gd name="connsiteX146" fmla="*/ 379658 w 4196446"/>
                <a:gd name="connsiteY146" fmla="*/ 1139622 h 8346397"/>
                <a:gd name="connsiteX147" fmla="*/ 415377 w 4196446"/>
                <a:gd name="connsiteY147" fmla="*/ 1168196 h 8346397"/>
                <a:gd name="connsiteX148" fmla="*/ 486815 w 4196446"/>
                <a:gd name="connsiteY148" fmla="*/ 1256303 h 8346397"/>
                <a:gd name="connsiteX149" fmla="*/ 527296 w 4196446"/>
                <a:gd name="connsiteY149" fmla="*/ 1344409 h 8346397"/>
                <a:gd name="connsiteX150" fmla="*/ 636833 w 4196446"/>
                <a:gd name="connsiteY150" fmla="*/ 1396797 h 8346397"/>
                <a:gd name="connsiteX151" fmla="*/ 746371 w 4196446"/>
                <a:gd name="connsiteY151" fmla="*/ 1420609 h 8346397"/>
                <a:gd name="connsiteX152" fmla="*/ 829715 w 4196446"/>
                <a:gd name="connsiteY152" fmla="*/ 1468234 h 8346397"/>
                <a:gd name="connsiteX153" fmla="*/ 913058 w 4196446"/>
                <a:gd name="connsiteY153" fmla="*/ 1442040 h 8346397"/>
                <a:gd name="connsiteX154" fmla="*/ 994021 w 4196446"/>
                <a:gd name="connsiteY154" fmla="*/ 1368222 h 8346397"/>
                <a:gd name="connsiteX155" fmla="*/ 1103558 w 4196446"/>
                <a:gd name="connsiteY155" fmla="*/ 1351553 h 8346397"/>
                <a:gd name="connsiteX156" fmla="*/ 1170233 w 4196446"/>
                <a:gd name="connsiteY156" fmla="*/ 1356315 h 8346397"/>
                <a:gd name="connsiteX157" fmla="*/ 1329777 w 4196446"/>
                <a:gd name="connsiteY157" fmla="*/ 1465853 h 8346397"/>
                <a:gd name="connsiteX158" fmla="*/ 1389308 w 4196446"/>
                <a:gd name="connsiteY158" fmla="*/ 1494428 h 8346397"/>
                <a:gd name="connsiteX159" fmla="*/ 1260721 w 4196446"/>
                <a:gd name="connsiteY159" fmla="*/ 1596822 h 8346397"/>
                <a:gd name="connsiteX160" fmla="*/ 1263102 w 4196446"/>
                <a:gd name="connsiteY160" fmla="*/ 1661115 h 8346397"/>
                <a:gd name="connsiteX161" fmla="*/ 1425027 w 4196446"/>
                <a:gd name="connsiteY161" fmla="*/ 1613490 h 8346397"/>
                <a:gd name="connsiteX162" fmla="*/ 1386927 w 4196446"/>
                <a:gd name="connsiteY162" fmla="*/ 1677784 h 8346397"/>
                <a:gd name="connsiteX163" fmla="*/ 1405977 w 4196446"/>
                <a:gd name="connsiteY163" fmla="*/ 1751603 h 8346397"/>
                <a:gd name="connsiteX164" fmla="*/ 1517896 w 4196446"/>
                <a:gd name="connsiteY164" fmla="*/ 1787322 h 8346397"/>
                <a:gd name="connsiteX165" fmla="*/ 1591715 w 4196446"/>
                <a:gd name="connsiteY165" fmla="*/ 1803990 h 8346397"/>
                <a:gd name="connsiteX166" fmla="*/ 1501227 w 4196446"/>
                <a:gd name="connsiteY166" fmla="*/ 1934959 h 8346397"/>
                <a:gd name="connsiteX167" fmla="*/ 1494083 w 4196446"/>
                <a:gd name="connsiteY167" fmla="*/ 1984965 h 8346397"/>
                <a:gd name="connsiteX168" fmla="*/ 1422646 w 4196446"/>
                <a:gd name="connsiteY168" fmla="*/ 2020684 h 8346397"/>
                <a:gd name="connsiteX169" fmla="*/ 1391690 w 4196446"/>
                <a:gd name="connsiteY169" fmla="*/ 2082597 h 8346397"/>
                <a:gd name="connsiteX170" fmla="*/ 1260721 w 4196446"/>
                <a:gd name="connsiteY170" fmla="*/ 2056403 h 8346397"/>
                <a:gd name="connsiteX171" fmla="*/ 1139277 w 4196446"/>
                <a:gd name="connsiteY171" fmla="*/ 2056402 h 8346397"/>
                <a:gd name="connsiteX172" fmla="*/ 1072602 w 4196446"/>
                <a:gd name="connsiteY172" fmla="*/ 2084978 h 8346397"/>
                <a:gd name="connsiteX173" fmla="*/ 1065458 w 4196446"/>
                <a:gd name="connsiteY173" fmla="*/ 2184990 h 8346397"/>
                <a:gd name="connsiteX174" fmla="*/ 977352 w 4196446"/>
                <a:gd name="connsiteY174" fmla="*/ 2273097 h 8346397"/>
                <a:gd name="connsiteX175" fmla="*/ 1120227 w 4196446"/>
                <a:gd name="connsiteY175" fmla="*/ 2335009 h 8346397"/>
                <a:gd name="connsiteX176" fmla="*/ 1170234 w 4196446"/>
                <a:gd name="connsiteY176" fmla="*/ 2370727 h 8346397"/>
                <a:gd name="connsiteX177" fmla="*/ 1222621 w 4196446"/>
                <a:gd name="connsiteY177" fmla="*/ 2387397 h 8346397"/>
                <a:gd name="connsiteX178" fmla="*/ 1272627 w 4196446"/>
                <a:gd name="connsiteY178" fmla="*/ 2437403 h 8346397"/>
                <a:gd name="connsiteX179" fmla="*/ 1329777 w 4196446"/>
                <a:gd name="connsiteY179" fmla="*/ 2458834 h 8346397"/>
                <a:gd name="connsiteX180" fmla="*/ 1422646 w 4196446"/>
                <a:gd name="connsiteY180" fmla="*/ 2535034 h 8346397"/>
                <a:gd name="connsiteX181" fmla="*/ 1508371 w 4196446"/>
                <a:gd name="connsiteY181" fmla="*/ 2568373 h 8346397"/>
                <a:gd name="connsiteX182" fmla="*/ 1641721 w 4196446"/>
                <a:gd name="connsiteY182" fmla="*/ 2716009 h 8346397"/>
                <a:gd name="connsiteX183" fmla="*/ 1725065 w 4196446"/>
                <a:gd name="connsiteY183" fmla="*/ 2870790 h 8346397"/>
                <a:gd name="connsiteX184" fmla="*/ 1850477 w 4196446"/>
                <a:gd name="connsiteY184" fmla="*/ 2931907 h 8346397"/>
                <a:gd name="connsiteX185" fmla="*/ 1896514 w 4196446"/>
                <a:gd name="connsiteY185" fmla="*/ 2977947 h 8346397"/>
                <a:gd name="connsiteX186" fmla="*/ 1927471 w 4196446"/>
                <a:gd name="connsiteY186" fmla="*/ 3082722 h 8346397"/>
                <a:gd name="connsiteX187" fmla="*/ 1989383 w 4196446"/>
                <a:gd name="connsiteY187" fmla="*/ 3185115 h 8346397"/>
                <a:gd name="connsiteX188" fmla="*/ 2051296 w 4196446"/>
                <a:gd name="connsiteY188" fmla="*/ 3223215 h 8346397"/>
                <a:gd name="connsiteX189" fmla="*/ 2182265 w 4196446"/>
                <a:gd name="connsiteY189" fmla="*/ 3370853 h 8346397"/>
                <a:gd name="connsiteX190" fmla="*/ 2325139 w 4196446"/>
                <a:gd name="connsiteY190" fmla="*/ 3447053 h 8346397"/>
                <a:gd name="connsiteX191" fmla="*/ 2384671 w 4196446"/>
                <a:gd name="connsiteY191" fmla="*/ 3532778 h 8346397"/>
                <a:gd name="connsiteX192" fmla="*/ 2432296 w 4196446"/>
                <a:gd name="connsiteY192" fmla="*/ 3599453 h 8346397"/>
                <a:gd name="connsiteX193" fmla="*/ 2479921 w 4196446"/>
                <a:gd name="connsiteY193" fmla="*/ 3589929 h 8346397"/>
                <a:gd name="connsiteX194" fmla="*/ 2484683 w 4196446"/>
                <a:gd name="connsiteY194" fmla="*/ 3742328 h 8346397"/>
                <a:gd name="connsiteX195" fmla="*/ 2537071 w 4196446"/>
                <a:gd name="connsiteY195" fmla="*/ 3835197 h 8346397"/>
                <a:gd name="connsiteX196" fmla="*/ 2529927 w 4196446"/>
                <a:gd name="connsiteY196" fmla="*/ 3873297 h 8346397"/>
                <a:gd name="connsiteX197" fmla="*/ 2598983 w 4196446"/>
                <a:gd name="connsiteY197" fmla="*/ 3909015 h 8346397"/>
                <a:gd name="connsiteX198" fmla="*/ 2656133 w 4196446"/>
                <a:gd name="connsiteY198" fmla="*/ 3854247 h 8346397"/>
                <a:gd name="connsiteX199" fmla="*/ 2689471 w 4196446"/>
                <a:gd name="connsiteY199" fmla="*/ 3937590 h 8346397"/>
                <a:gd name="connsiteX200" fmla="*/ 2734715 w 4196446"/>
                <a:gd name="connsiteY200" fmla="*/ 3982834 h 8346397"/>
                <a:gd name="connsiteX201" fmla="*/ 2808533 w 4196446"/>
                <a:gd name="connsiteY201" fmla="*/ 4006647 h 8346397"/>
                <a:gd name="connsiteX202" fmla="*/ 2860921 w 4196446"/>
                <a:gd name="connsiteY202" fmla="*/ 4075703 h 8346397"/>
                <a:gd name="connsiteX203" fmla="*/ 2946646 w 4196446"/>
                <a:gd name="connsiteY203" fmla="*/ 4130472 h 8346397"/>
                <a:gd name="connsiteX204" fmla="*/ 2999033 w 4196446"/>
                <a:gd name="connsiteY204" fmla="*/ 4163809 h 8346397"/>
                <a:gd name="connsiteX205" fmla="*/ 2870446 w 4196446"/>
                <a:gd name="connsiteY205" fmla="*/ 4256678 h 8346397"/>
                <a:gd name="connsiteX206" fmla="*/ 2868064 w 4196446"/>
                <a:gd name="connsiteY206" fmla="*/ 4311446 h 8346397"/>
                <a:gd name="connsiteX207" fmla="*/ 2970458 w 4196446"/>
                <a:gd name="connsiteY207" fmla="*/ 4428128 h 8346397"/>
                <a:gd name="connsiteX208" fmla="*/ 3065708 w 4196446"/>
                <a:gd name="connsiteY208" fmla="*/ 4490040 h 8346397"/>
                <a:gd name="connsiteX209" fmla="*/ 3096665 w 4196446"/>
                <a:gd name="connsiteY209" fmla="*/ 4528140 h 8346397"/>
                <a:gd name="connsiteX210" fmla="*/ 3082377 w 4196446"/>
                <a:gd name="connsiteY210" fmla="*/ 4609103 h 8346397"/>
                <a:gd name="connsiteX211" fmla="*/ 3077615 w 4196446"/>
                <a:gd name="connsiteY211" fmla="*/ 4692447 h 8346397"/>
                <a:gd name="connsiteX212" fmla="*/ 3034752 w 4196446"/>
                <a:gd name="connsiteY212" fmla="*/ 4701972 h 8346397"/>
                <a:gd name="connsiteX213" fmla="*/ 3008558 w 4196446"/>
                <a:gd name="connsiteY213" fmla="*/ 4718640 h 8346397"/>
                <a:gd name="connsiteX214" fmla="*/ 3053802 w 4196446"/>
                <a:gd name="connsiteY214" fmla="*/ 4795632 h 8346397"/>
                <a:gd name="connsiteX215" fmla="*/ 3037133 w 4196446"/>
                <a:gd name="connsiteY215" fmla="*/ 4868659 h 8346397"/>
                <a:gd name="connsiteX216" fmla="*/ 3020465 w 4196446"/>
                <a:gd name="connsiteY216" fmla="*/ 5004390 h 8346397"/>
                <a:gd name="connsiteX217" fmla="*/ 2982365 w 4196446"/>
                <a:gd name="connsiteY217" fmla="*/ 5044872 h 8346397"/>
                <a:gd name="connsiteX218" fmla="*/ 2965696 w 4196446"/>
                <a:gd name="connsiteY218" fmla="*/ 5166315 h 8346397"/>
                <a:gd name="connsiteX219" fmla="*/ 2937121 w 4196446"/>
                <a:gd name="connsiteY219" fmla="*/ 5285378 h 8346397"/>
                <a:gd name="connsiteX220" fmla="*/ 2989508 w 4196446"/>
                <a:gd name="connsiteY220" fmla="*/ 5302047 h 8346397"/>
                <a:gd name="connsiteX221" fmla="*/ 2987127 w 4196446"/>
                <a:gd name="connsiteY221" fmla="*/ 5347290 h 8346397"/>
                <a:gd name="connsiteX222" fmla="*/ 2984746 w 4196446"/>
                <a:gd name="connsiteY222" fmla="*/ 5402059 h 8346397"/>
                <a:gd name="connsiteX223" fmla="*/ 3041896 w 4196446"/>
                <a:gd name="connsiteY223" fmla="*/ 5471115 h 8346397"/>
                <a:gd name="connsiteX224" fmla="*/ 3089521 w 4196446"/>
                <a:gd name="connsiteY224" fmla="*/ 5597322 h 8346397"/>
                <a:gd name="connsiteX225" fmla="*/ 2996652 w 4196446"/>
                <a:gd name="connsiteY225" fmla="*/ 5887834 h 8346397"/>
                <a:gd name="connsiteX226" fmla="*/ 3018083 w 4196446"/>
                <a:gd name="connsiteY226" fmla="*/ 5942603 h 8346397"/>
                <a:gd name="connsiteX227" fmla="*/ 3044277 w 4196446"/>
                <a:gd name="connsiteY227" fmla="*/ 5994990 h 8346397"/>
                <a:gd name="connsiteX228" fmla="*/ 3049040 w 4196446"/>
                <a:gd name="connsiteY228" fmla="*/ 6099765 h 8346397"/>
                <a:gd name="connsiteX229" fmla="*/ 3028402 w 4196446"/>
                <a:gd name="connsiteY229" fmla="*/ 6195807 h 8346397"/>
                <a:gd name="connsiteX230" fmla="*/ 2956170 w 4196446"/>
                <a:gd name="connsiteY230" fmla="*/ 6259310 h 8346397"/>
                <a:gd name="connsiteX231" fmla="*/ 2920452 w 4196446"/>
                <a:gd name="connsiteY231" fmla="*/ 6240259 h 8346397"/>
                <a:gd name="connsiteX232" fmla="*/ 2849015 w 4196446"/>
                <a:gd name="connsiteY232" fmla="*/ 6252165 h 8346397"/>
                <a:gd name="connsiteX233" fmla="*/ 2713283 w 4196446"/>
                <a:gd name="connsiteY233" fmla="*/ 6364084 h 8346397"/>
                <a:gd name="connsiteX234" fmla="*/ 2606127 w 4196446"/>
                <a:gd name="connsiteY234" fmla="*/ 6349797 h 8346397"/>
                <a:gd name="connsiteX235" fmla="*/ 2575171 w 4196446"/>
                <a:gd name="connsiteY235" fmla="*/ 6378372 h 8346397"/>
                <a:gd name="connsiteX236" fmla="*/ 2508495 w 4196446"/>
                <a:gd name="connsiteY236" fmla="*/ 6423614 h 8346397"/>
                <a:gd name="connsiteX237" fmla="*/ 2391815 w 4196446"/>
                <a:gd name="connsiteY237" fmla="*/ 6411709 h 8346397"/>
                <a:gd name="connsiteX238" fmla="*/ 2368002 w 4196446"/>
                <a:gd name="connsiteY238" fmla="*/ 6528390 h 8346397"/>
                <a:gd name="connsiteX239" fmla="*/ 2363240 w 4196446"/>
                <a:gd name="connsiteY239" fmla="*/ 6564109 h 8346397"/>
                <a:gd name="connsiteX240" fmla="*/ 2339428 w 4196446"/>
                <a:gd name="connsiteY240" fmla="*/ 6583159 h 8346397"/>
                <a:gd name="connsiteX241" fmla="*/ 2141783 w 4196446"/>
                <a:gd name="connsiteY241" fmla="*/ 6535534 h 8346397"/>
                <a:gd name="connsiteX242" fmla="*/ 2103683 w 4196446"/>
                <a:gd name="connsiteY242" fmla="*/ 6587922 h 8346397"/>
                <a:gd name="connsiteX243" fmla="*/ 2072727 w 4196446"/>
                <a:gd name="connsiteY243" fmla="*/ 6683172 h 8346397"/>
                <a:gd name="connsiteX244" fmla="*/ 2039389 w 4196446"/>
                <a:gd name="connsiteY244" fmla="*/ 6747465 h 8346397"/>
                <a:gd name="connsiteX245" fmla="*/ 2051296 w 4196446"/>
                <a:gd name="connsiteY245" fmla="*/ 6809378 h 8346397"/>
                <a:gd name="connsiteX246" fmla="*/ 2184646 w 4196446"/>
                <a:gd name="connsiteY246" fmla="*/ 6921297 h 8346397"/>
                <a:gd name="connsiteX247" fmla="*/ 2253702 w 4196446"/>
                <a:gd name="connsiteY247" fmla="*/ 6954634 h 8346397"/>
                <a:gd name="connsiteX248" fmla="*/ 2237033 w 4196446"/>
                <a:gd name="connsiteY248" fmla="*/ 6978447 h 8346397"/>
                <a:gd name="connsiteX249" fmla="*/ 2201315 w 4196446"/>
                <a:gd name="connsiteY249" fmla="*/ 6997497 h 8346397"/>
                <a:gd name="connsiteX250" fmla="*/ 2234652 w 4196446"/>
                <a:gd name="connsiteY250" fmla="*/ 7073697 h 8346397"/>
                <a:gd name="connsiteX251" fmla="*/ 2203696 w 4196446"/>
                <a:gd name="connsiteY251" fmla="*/ 7095128 h 8346397"/>
                <a:gd name="connsiteX252" fmla="*/ 2098921 w 4196446"/>
                <a:gd name="connsiteY252" fmla="*/ 7033215 h 8346397"/>
                <a:gd name="connsiteX253" fmla="*/ 2056058 w 4196446"/>
                <a:gd name="connsiteY253" fmla="*/ 7059409 h 8346397"/>
                <a:gd name="connsiteX254" fmla="*/ 1996527 w 4196446"/>
                <a:gd name="connsiteY254" fmla="*/ 6957015 h 8346397"/>
                <a:gd name="connsiteX255" fmla="*/ 1879846 w 4196446"/>
                <a:gd name="connsiteY255" fmla="*/ 6983209 h 8346397"/>
                <a:gd name="connsiteX256" fmla="*/ 1815552 w 4196446"/>
                <a:gd name="connsiteY256" fmla="*/ 6987972 h 8346397"/>
                <a:gd name="connsiteX257" fmla="*/ 1765546 w 4196446"/>
                <a:gd name="connsiteY257" fmla="*/ 6983210 h 8346397"/>
                <a:gd name="connsiteX258" fmla="*/ 1708396 w 4196446"/>
                <a:gd name="connsiteY258" fmla="*/ 7028453 h 8346397"/>
                <a:gd name="connsiteX259" fmla="*/ 1529802 w 4196446"/>
                <a:gd name="connsiteY259" fmla="*/ 6987972 h 8346397"/>
                <a:gd name="connsiteX260" fmla="*/ 1553614 w 4196446"/>
                <a:gd name="connsiteY260" fmla="*/ 7114178 h 8346397"/>
                <a:gd name="connsiteX261" fmla="*/ 1477415 w 4196446"/>
                <a:gd name="connsiteY261" fmla="*/ 7159422 h 8346397"/>
                <a:gd name="connsiteX262" fmla="*/ 1415502 w 4196446"/>
                <a:gd name="connsiteY262" fmla="*/ 7226096 h 8346397"/>
                <a:gd name="connsiteX263" fmla="*/ 1265483 w 4196446"/>
                <a:gd name="connsiteY263" fmla="*/ 7218953 h 8346397"/>
                <a:gd name="connsiteX264" fmla="*/ 1213096 w 4196446"/>
                <a:gd name="connsiteY26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4089647 w 4196446"/>
                <a:gd name="connsiteY5" fmla="*/ 6421232 h 8346397"/>
                <a:gd name="connsiteX6" fmla="*/ 4046784 w 4196446"/>
                <a:gd name="connsiteY6" fmla="*/ 6318838 h 8346397"/>
                <a:gd name="connsiteX7" fmla="*/ 4130128 w 4196446"/>
                <a:gd name="connsiteY7" fmla="*/ 6299788 h 8346397"/>
                <a:gd name="connsiteX8" fmla="*/ 4046784 w 4196446"/>
                <a:gd name="connsiteY8" fmla="*/ 6275976 h 8346397"/>
                <a:gd name="connsiteX9" fmla="*/ 4053928 w 4196446"/>
                <a:gd name="connsiteY9" fmla="*/ 6211682 h 8346397"/>
                <a:gd name="connsiteX10" fmla="*/ 4039640 w 4196446"/>
                <a:gd name="connsiteY10" fmla="*/ 6149770 h 8346397"/>
                <a:gd name="connsiteX11" fmla="*/ 4106315 w 4196446"/>
                <a:gd name="connsiteY11" fmla="*/ 6211682 h 8346397"/>
                <a:gd name="connsiteX12" fmla="*/ 4063453 w 4196446"/>
                <a:gd name="connsiteY12" fmla="*/ 6090238 h 8346397"/>
                <a:gd name="connsiteX13" fmla="*/ 4070597 w 4196446"/>
                <a:gd name="connsiteY13" fmla="*/ 6018801 h 8346397"/>
                <a:gd name="connsiteX14" fmla="*/ 4132509 w 4196446"/>
                <a:gd name="connsiteY14" fmla="*/ 5975938 h 8346397"/>
                <a:gd name="connsiteX15" fmla="*/ 4094409 w 4196446"/>
                <a:gd name="connsiteY15" fmla="*/ 6075951 h 8346397"/>
                <a:gd name="connsiteX16" fmla="*/ 4139653 w 4196446"/>
                <a:gd name="connsiteY16" fmla="*/ 6102145 h 8346397"/>
                <a:gd name="connsiteX17" fmla="*/ 4192041 w 4196446"/>
                <a:gd name="connsiteY17" fmla="*/ 6080713 h 8346397"/>
                <a:gd name="connsiteX18" fmla="*/ 4149178 w 4196446"/>
                <a:gd name="connsiteY18" fmla="*/ 5947363 h 8346397"/>
                <a:gd name="connsiteX19" fmla="*/ 4194421 w 4196446"/>
                <a:gd name="connsiteY19" fmla="*/ 5909263 h 8346397"/>
                <a:gd name="connsiteX20" fmla="*/ 4113459 w 4196446"/>
                <a:gd name="connsiteY20" fmla="*/ 5783057 h 8346397"/>
                <a:gd name="connsiteX21" fmla="*/ 4108696 w 4196446"/>
                <a:gd name="connsiteY21" fmla="*/ 5678282 h 8346397"/>
                <a:gd name="connsiteX22" fmla="*/ 4070597 w 4196446"/>
                <a:gd name="connsiteY22" fmla="*/ 5587795 h 8346397"/>
                <a:gd name="connsiteX23" fmla="*/ 4111077 w 4196446"/>
                <a:gd name="connsiteY23" fmla="*/ 5583032 h 8346397"/>
                <a:gd name="connsiteX24" fmla="*/ 4061071 w 4196446"/>
                <a:gd name="connsiteY24" fmla="*/ 5478257 h 8346397"/>
                <a:gd name="connsiteX25" fmla="*/ 4061071 w 4196446"/>
                <a:gd name="connsiteY25" fmla="*/ 5383007 h 8346397"/>
                <a:gd name="connsiteX26" fmla="*/ 4103934 w 4196446"/>
                <a:gd name="connsiteY26" fmla="*/ 5387770 h 8346397"/>
                <a:gd name="connsiteX27" fmla="*/ 4106315 w 4196446"/>
                <a:gd name="connsiteY27" fmla="*/ 5347288 h 8346397"/>
                <a:gd name="connsiteX28" fmla="*/ 4065833 w 4196446"/>
                <a:gd name="connsiteY28" fmla="*/ 5292520 h 8346397"/>
                <a:gd name="connsiteX29" fmla="*/ 4058690 w 4196446"/>
                <a:gd name="connsiteY29" fmla="*/ 5173457 h 8346397"/>
                <a:gd name="connsiteX30" fmla="*/ 3990428 w 4196446"/>
                <a:gd name="connsiteY30" fmla="*/ 5034550 h 8346397"/>
                <a:gd name="connsiteX31" fmla="*/ 3922959 w 4196446"/>
                <a:gd name="connsiteY31" fmla="*/ 4816270 h 8346397"/>
                <a:gd name="connsiteX32" fmla="*/ 3887241 w 4196446"/>
                <a:gd name="connsiteY32" fmla="*/ 4682920 h 8346397"/>
                <a:gd name="connsiteX33" fmla="*/ 3851522 w 4196446"/>
                <a:gd name="connsiteY33" fmla="*/ 4642438 h 8346397"/>
                <a:gd name="connsiteX34" fmla="*/ 3887241 w 4196446"/>
                <a:gd name="connsiteY34" fmla="*/ 4578145 h 8346397"/>
                <a:gd name="connsiteX35" fmla="*/ 3839615 w 4196446"/>
                <a:gd name="connsiteY35" fmla="*/ 4499563 h 8346397"/>
                <a:gd name="connsiteX36" fmla="*/ 3780084 w 4196446"/>
                <a:gd name="connsiteY36" fmla="*/ 4492420 h 8346397"/>
                <a:gd name="connsiteX37" fmla="*/ 3732459 w 4196446"/>
                <a:gd name="connsiteY37" fmla="*/ 4449557 h 8346397"/>
                <a:gd name="connsiteX38" fmla="*/ 3687216 w 4196446"/>
                <a:gd name="connsiteY38" fmla="*/ 4466226 h 8346397"/>
                <a:gd name="connsiteX39" fmla="*/ 3668166 w 4196446"/>
                <a:gd name="connsiteY39" fmla="*/ 4368595 h 8346397"/>
                <a:gd name="connsiteX40" fmla="*/ 3501478 w 4196446"/>
                <a:gd name="connsiteY40" fmla="*/ 4166188 h 8346397"/>
                <a:gd name="connsiteX41" fmla="*/ 3496716 w 4196446"/>
                <a:gd name="connsiteY41" fmla="*/ 4139995 h 8346397"/>
                <a:gd name="connsiteX42" fmla="*/ 3494334 w 4196446"/>
                <a:gd name="connsiteY42" fmla="*/ 4113801 h 8346397"/>
                <a:gd name="connsiteX43" fmla="*/ 3544341 w 4196446"/>
                <a:gd name="connsiteY43" fmla="*/ 4101895 h 8346397"/>
                <a:gd name="connsiteX44" fmla="*/ 3553866 w 4196446"/>
                <a:gd name="connsiteY44" fmla="*/ 4075701 h 8346397"/>
                <a:gd name="connsiteX45" fmla="*/ 3515766 w 4196446"/>
                <a:gd name="connsiteY45" fmla="*/ 4056651 h 8346397"/>
                <a:gd name="connsiteX46" fmla="*/ 3465759 w 4196446"/>
                <a:gd name="connsiteY46" fmla="*/ 4049507 h 8346397"/>
                <a:gd name="connsiteX47" fmla="*/ 3432422 w 4196446"/>
                <a:gd name="connsiteY47" fmla="*/ 4109038 h 8346397"/>
                <a:gd name="connsiteX48" fmla="*/ 3413372 w 4196446"/>
                <a:gd name="connsiteY48" fmla="*/ 4082845 h 8346397"/>
                <a:gd name="connsiteX49" fmla="*/ 3415752 w 4196446"/>
                <a:gd name="connsiteY49" fmla="*/ 4042363 h 8346397"/>
                <a:gd name="connsiteX50" fmla="*/ 3349078 w 4196446"/>
                <a:gd name="connsiteY50" fmla="*/ 4018551 h 8346397"/>
                <a:gd name="connsiteX51" fmla="*/ 3382416 w 4196446"/>
                <a:gd name="connsiteY51" fmla="*/ 3985213 h 8346397"/>
                <a:gd name="connsiteX52" fmla="*/ 3346697 w 4196446"/>
                <a:gd name="connsiteY52" fmla="*/ 3961401 h 8346397"/>
                <a:gd name="connsiteX53" fmla="*/ 3291928 w 4196446"/>
                <a:gd name="connsiteY53" fmla="*/ 3959020 h 8346397"/>
                <a:gd name="connsiteX54" fmla="*/ 3263352 w 4196446"/>
                <a:gd name="connsiteY54" fmla="*/ 3978070 h 8346397"/>
                <a:gd name="connsiteX55" fmla="*/ 3215727 w 4196446"/>
                <a:gd name="connsiteY55" fmla="*/ 3963782 h 8346397"/>
                <a:gd name="connsiteX56" fmla="*/ 3227633 w 4196446"/>
                <a:gd name="connsiteY56" fmla="*/ 3937588 h 8346397"/>
                <a:gd name="connsiteX57" fmla="*/ 3275259 w 4196446"/>
                <a:gd name="connsiteY57" fmla="*/ 3913776 h 8346397"/>
                <a:gd name="connsiteX58" fmla="*/ 3127621 w 4196446"/>
                <a:gd name="connsiteY58" fmla="*/ 3851863 h 8346397"/>
                <a:gd name="connsiteX59" fmla="*/ 2996652 w 4196446"/>
                <a:gd name="connsiteY59" fmla="*/ 3739945 h 8346397"/>
                <a:gd name="connsiteX60" fmla="*/ 2591839 w 4196446"/>
                <a:gd name="connsiteY60" fmla="*/ 3354183 h 8346397"/>
                <a:gd name="connsiteX61" fmla="*/ 2468015 w 4196446"/>
                <a:gd name="connsiteY61" fmla="*/ 3049382 h 8346397"/>
                <a:gd name="connsiteX62" fmla="*/ 2432296 w 4196446"/>
                <a:gd name="connsiteY62" fmla="*/ 2961276 h 8346397"/>
                <a:gd name="connsiteX63" fmla="*/ 2387052 w 4196446"/>
                <a:gd name="connsiteY63" fmla="*/ 2954132 h 8346397"/>
                <a:gd name="connsiteX64" fmla="*/ 2365621 w 4196446"/>
                <a:gd name="connsiteY64" fmla="*/ 2958895 h 8346397"/>
                <a:gd name="connsiteX65" fmla="*/ 2315615 w 4196446"/>
                <a:gd name="connsiteY65" fmla="*/ 2896982 h 8346397"/>
                <a:gd name="connsiteX66" fmla="*/ 2234652 w 4196446"/>
                <a:gd name="connsiteY66" fmla="*/ 2880313 h 8346397"/>
                <a:gd name="connsiteX67" fmla="*/ 2182265 w 4196446"/>
                <a:gd name="connsiteY67" fmla="*/ 2811257 h 8346397"/>
                <a:gd name="connsiteX68" fmla="*/ 2115590 w 4196446"/>
                <a:gd name="connsiteY68" fmla="*/ 2727913 h 8346397"/>
                <a:gd name="connsiteX69" fmla="*/ 2091777 w 4196446"/>
                <a:gd name="connsiteY69" fmla="*/ 2670763 h 8346397"/>
                <a:gd name="connsiteX70" fmla="*/ 2006845 w 4196446"/>
                <a:gd name="connsiteY70" fmla="*/ 2527095 h 8346397"/>
                <a:gd name="connsiteX71" fmla="*/ 1953665 w 4196446"/>
                <a:gd name="connsiteY71" fmla="*/ 2451688 h 8346397"/>
                <a:gd name="connsiteX72" fmla="*/ 2006052 w 4196446"/>
                <a:gd name="connsiteY72" fmla="*/ 2337388 h 8346397"/>
                <a:gd name="connsiteX73" fmla="*/ 2072727 w 4196446"/>
                <a:gd name="connsiteY73" fmla="*/ 2256426 h 8346397"/>
                <a:gd name="connsiteX74" fmla="*/ 2056058 w 4196446"/>
                <a:gd name="connsiteY74" fmla="*/ 2223088 h 8346397"/>
                <a:gd name="connsiteX75" fmla="*/ 2067965 w 4196446"/>
                <a:gd name="connsiteY75" fmla="*/ 2130220 h 8346397"/>
                <a:gd name="connsiteX76" fmla="*/ 2137021 w 4196446"/>
                <a:gd name="connsiteY76" fmla="*/ 1992107 h 8346397"/>
                <a:gd name="connsiteX77" fmla="*/ 2165596 w 4196446"/>
                <a:gd name="connsiteY77" fmla="*/ 1944482 h 8346397"/>
                <a:gd name="connsiteX78" fmla="*/ 2203696 w 4196446"/>
                <a:gd name="connsiteY78" fmla="*/ 1937338 h 8346397"/>
                <a:gd name="connsiteX79" fmla="*/ 2198933 w 4196446"/>
                <a:gd name="connsiteY79" fmla="*/ 1906382 h 8346397"/>
                <a:gd name="connsiteX80" fmla="*/ 2406102 w 4196446"/>
                <a:gd name="connsiteY80" fmla="*/ 1782557 h 8346397"/>
                <a:gd name="connsiteX81" fmla="*/ 2494208 w 4196446"/>
                <a:gd name="connsiteY81" fmla="*/ 1715882 h 8346397"/>
                <a:gd name="connsiteX82" fmla="*/ 2513258 w 4196446"/>
                <a:gd name="connsiteY82" fmla="*/ 1630157 h 8346397"/>
                <a:gd name="connsiteX83" fmla="*/ 2522784 w 4196446"/>
                <a:gd name="connsiteY83" fmla="*/ 1584913 h 8346397"/>
                <a:gd name="connsiteX84" fmla="*/ 2577552 w 4196446"/>
                <a:gd name="connsiteY84" fmla="*/ 1527763 h 8346397"/>
                <a:gd name="connsiteX85" fmla="*/ 2606127 w 4196446"/>
                <a:gd name="connsiteY85" fmla="*/ 1499188 h 8346397"/>
                <a:gd name="connsiteX86" fmla="*/ 2634702 w 4196446"/>
                <a:gd name="connsiteY86" fmla="*/ 1492045 h 8346397"/>
                <a:gd name="connsiteX87" fmla="*/ 2672802 w 4196446"/>
                <a:gd name="connsiteY87" fmla="*/ 1368220 h 8346397"/>
                <a:gd name="connsiteX88" fmla="*/ 2806153 w 4196446"/>
                <a:gd name="connsiteY88" fmla="*/ 1334883 h 8346397"/>
                <a:gd name="connsiteX89" fmla="*/ 2944265 w 4196446"/>
                <a:gd name="connsiteY89" fmla="*/ 1325357 h 8346397"/>
                <a:gd name="connsiteX90" fmla="*/ 2968077 w 4196446"/>
                <a:gd name="connsiteY90" fmla="*/ 1206295 h 8346397"/>
                <a:gd name="connsiteX91" fmla="*/ 3049040 w 4196446"/>
                <a:gd name="connsiteY91" fmla="*/ 1169783 h 8346397"/>
                <a:gd name="connsiteX92" fmla="*/ 3153814 w 4196446"/>
                <a:gd name="connsiteY92" fmla="*/ 1125332 h 8346397"/>
                <a:gd name="connsiteX93" fmla="*/ 3225252 w 4196446"/>
                <a:gd name="connsiteY93" fmla="*/ 1049132 h 8346397"/>
                <a:gd name="connsiteX94" fmla="*/ 3310977 w 4196446"/>
                <a:gd name="connsiteY94" fmla="*/ 996745 h 8346397"/>
                <a:gd name="connsiteX95" fmla="*/ 3056977 w 4196446"/>
                <a:gd name="connsiteY95" fmla="*/ 982457 h 8346397"/>
                <a:gd name="connsiteX96" fmla="*/ 2958552 w 4196446"/>
                <a:gd name="connsiteY96" fmla="*/ 976107 h 8346397"/>
                <a:gd name="connsiteX97" fmla="*/ 2926802 w 4196446"/>
                <a:gd name="connsiteY97" fmla="*/ 906257 h 8346397"/>
                <a:gd name="connsiteX98" fmla="*/ 2866477 w 4196446"/>
                <a:gd name="connsiteY98" fmla="*/ 893559 h 8346397"/>
                <a:gd name="connsiteX99" fmla="*/ 2799802 w 4196446"/>
                <a:gd name="connsiteY99" fmla="*/ 874507 h 8346397"/>
                <a:gd name="connsiteX100" fmla="*/ 2761702 w 4196446"/>
                <a:gd name="connsiteY100" fmla="*/ 807832 h 8346397"/>
                <a:gd name="connsiteX101" fmla="*/ 2609302 w 4196446"/>
                <a:gd name="connsiteY101" fmla="*/ 760207 h 8346397"/>
                <a:gd name="connsiteX102" fmla="*/ 2580727 w 4196446"/>
                <a:gd name="connsiteY102" fmla="*/ 604632 h 8346397"/>
                <a:gd name="connsiteX103" fmla="*/ 2526752 w 4196446"/>
                <a:gd name="connsiteY103" fmla="*/ 531609 h 8346397"/>
                <a:gd name="connsiteX104" fmla="*/ 2596602 w 4196446"/>
                <a:gd name="connsiteY104" fmla="*/ 407782 h 8346397"/>
                <a:gd name="connsiteX105" fmla="*/ 2629939 w 4196446"/>
                <a:gd name="connsiteY105" fmla="*/ 310947 h 8346397"/>
                <a:gd name="connsiteX106" fmla="*/ 2517227 w 4196446"/>
                <a:gd name="connsiteY106" fmla="*/ 239507 h 8346397"/>
                <a:gd name="connsiteX107" fmla="*/ 2402927 w 4196446"/>
                <a:gd name="connsiteY107" fmla="*/ 271257 h 8346397"/>
                <a:gd name="connsiteX108" fmla="*/ 2275927 w 4196446"/>
                <a:gd name="connsiteY108" fmla="*/ 198232 h 8346397"/>
                <a:gd name="connsiteX109" fmla="*/ 2133052 w 4196446"/>
                <a:gd name="connsiteY109" fmla="*/ 233157 h 8346397"/>
                <a:gd name="connsiteX110" fmla="*/ 1913977 w 4196446"/>
                <a:gd name="connsiteY110" fmla="*/ 36309 h 8346397"/>
                <a:gd name="connsiteX111" fmla="*/ 1777452 w 4196446"/>
                <a:gd name="connsiteY111" fmla="*/ 13289 h 8346397"/>
                <a:gd name="connsiteX112" fmla="*/ 1703633 w 4196446"/>
                <a:gd name="connsiteY112" fmla="*/ 41864 h 8346397"/>
                <a:gd name="connsiteX113" fmla="*/ 1615527 w 4196446"/>
                <a:gd name="connsiteY113" fmla="*/ 75203 h 8346397"/>
                <a:gd name="connsiteX114" fmla="*/ 1515515 w 4196446"/>
                <a:gd name="connsiteY114" fmla="*/ 129971 h 8346397"/>
                <a:gd name="connsiteX115" fmla="*/ 1525040 w 4196446"/>
                <a:gd name="connsiteY115" fmla="*/ 194264 h 8346397"/>
                <a:gd name="connsiteX116" fmla="*/ 1505990 w 4196446"/>
                <a:gd name="connsiteY116" fmla="*/ 251415 h 8346397"/>
                <a:gd name="connsiteX117" fmla="*/ 1413121 w 4196446"/>
                <a:gd name="connsiteY117" fmla="*/ 270464 h 8346397"/>
                <a:gd name="connsiteX118" fmla="*/ 1339302 w 4196446"/>
                <a:gd name="connsiteY118" fmla="*/ 306184 h 8346397"/>
                <a:gd name="connsiteX119" fmla="*/ 1260721 w 4196446"/>
                <a:gd name="connsiteY119" fmla="*/ 346665 h 8346397"/>
                <a:gd name="connsiteX120" fmla="*/ 1191665 w 4196446"/>
                <a:gd name="connsiteY120" fmla="*/ 272847 h 8346397"/>
                <a:gd name="connsiteX121" fmla="*/ 1082127 w 4196446"/>
                <a:gd name="connsiteY121" fmla="*/ 353809 h 8346397"/>
                <a:gd name="connsiteX122" fmla="*/ 1020215 w 4196446"/>
                <a:gd name="connsiteY122" fmla="*/ 420484 h 8346397"/>
                <a:gd name="connsiteX123" fmla="*/ 858290 w 4196446"/>
                <a:gd name="connsiteY123" fmla="*/ 301422 h 8346397"/>
                <a:gd name="connsiteX124" fmla="*/ 796377 w 4196446"/>
                <a:gd name="connsiteY124" fmla="*/ 406196 h 8346397"/>
                <a:gd name="connsiteX125" fmla="*/ 755896 w 4196446"/>
                <a:gd name="connsiteY125" fmla="*/ 341903 h 8346397"/>
                <a:gd name="connsiteX126" fmla="*/ 689221 w 4196446"/>
                <a:gd name="connsiteY126" fmla="*/ 270465 h 8346397"/>
                <a:gd name="connsiteX127" fmla="*/ 667790 w 4196446"/>
                <a:gd name="connsiteY127" fmla="*/ 313328 h 8346397"/>
                <a:gd name="connsiteX128" fmla="*/ 620165 w 4196446"/>
                <a:gd name="connsiteY128" fmla="*/ 382384 h 8346397"/>
                <a:gd name="connsiteX129" fmla="*/ 589208 w 4196446"/>
                <a:gd name="connsiteY129" fmla="*/ 396672 h 8346397"/>
                <a:gd name="connsiteX130" fmla="*/ 498721 w 4196446"/>
                <a:gd name="connsiteY130" fmla="*/ 482397 h 8346397"/>
                <a:gd name="connsiteX131" fmla="*/ 396327 w 4196446"/>
                <a:gd name="connsiteY131" fmla="*/ 380003 h 8346397"/>
                <a:gd name="connsiteX132" fmla="*/ 243927 w 4196446"/>
                <a:gd name="connsiteY132" fmla="*/ 294278 h 8346397"/>
                <a:gd name="connsiteX133" fmla="*/ 174871 w 4196446"/>
                <a:gd name="connsiteY133" fmla="*/ 327615 h 8346397"/>
                <a:gd name="connsiteX134" fmla="*/ 127246 w 4196446"/>
                <a:gd name="connsiteY134" fmla="*/ 410959 h 8346397"/>
                <a:gd name="connsiteX135" fmla="*/ 43902 w 4196446"/>
                <a:gd name="connsiteY135" fmla="*/ 472872 h 8346397"/>
                <a:gd name="connsiteX136" fmla="*/ 8183 w 4196446"/>
                <a:gd name="connsiteY136" fmla="*/ 484778 h 8346397"/>
                <a:gd name="connsiteX137" fmla="*/ 198683 w 4196446"/>
                <a:gd name="connsiteY137" fmla="*/ 689565 h 8346397"/>
                <a:gd name="connsiteX138" fmla="*/ 265359 w 4196446"/>
                <a:gd name="connsiteY138" fmla="*/ 706234 h 8346397"/>
                <a:gd name="connsiteX139" fmla="*/ 298697 w 4196446"/>
                <a:gd name="connsiteY139" fmla="*/ 730047 h 8346397"/>
                <a:gd name="connsiteX140" fmla="*/ 296315 w 4196446"/>
                <a:gd name="connsiteY140" fmla="*/ 901496 h 8346397"/>
                <a:gd name="connsiteX141" fmla="*/ 362990 w 4196446"/>
                <a:gd name="connsiteY141" fmla="*/ 906259 h 8346397"/>
                <a:gd name="connsiteX142" fmla="*/ 401090 w 4196446"/>
                <a:gd name="connsiteY142" fmla="*/ 856253 h 8346397"/>
                <a:gd name="connsiteX143" fmla="*/ 482052 w 4196446"/>
                <a:gd name="connsiteY143" fmla="*/ 894353 h 8346397"/>
                <a:gd name="connsiteX144" fmla="*/ 420140 w 4196446"/>
                <a:gd name="connsiteY144" fmla="*/ 1039609 h 8346397"/>
                <a:gd name="connsiteX145" fmla="*/ 434427 w 4196446"/>
                <a:gd name="connsiteY145" fmla="*/ 1087234 h 8346397"/>
                <a:gd name="connsiteX146" fmla="*/ 379658 w 4196446"/>
                <a:gd name="connsiteY146" fmla="*/ 1139622 h 8346397"/>
                <a:gd name="connsiteX147" fmla="*/ 415377 w 4196446"/>
                <a:gd name="connsiteY147" fmla="*/ 1168196 h 8346397"/>
                <a:gd name="connsiteX148" fmla="*/ 486815 w 4196446"/>
                <a:gd name="connsiteY148" fmla="*/ 1256303 h 8346397"/>
                <a:gd name="connsiteX149" fmla="*/ 527296 w 4196446"/>
                <a:gd name="connsiteY149" fmla="*/ 1344409 h 8346397"/>
                <a:gd name="connsiteX150" fmla="*/ 636833 w 4196446"/>
                <a:gd name="connsiteY150" fmla="*/ 1396797 h 8346397"/>
                <a:gd name="connsiteX151" fmla="*/ 746371 w 4196446"/>
                <a:gd name="connsiteY151" fmla="*/ 1420609 h 8346397"/>
                <a:gd name="connsiteX152" fmla="*/ 829715 w 4196446"/>
                <a:gd name="connsiteY152" fmla="*/ 1468234 h 8346397"/>
                <a:gd name="connsiteX153" fmla="*/ 913058 w 4196446"/>
                <a:gd name="connsiteY153" fmla="*/ 1442040 h 8346397"/>
                <a:gd name="connsiteX154" fmla="*/ 994021 w 4196446"/>
                <a:gd name="connsiteY154" fmla="*/ 1368222 h 8346397"/>
                <a:gd name="connsiteX155" fmla="*/ 1103558 w 4196446"/>
                <a:gd name="connsiteY155" fmla="*/ 1351553 h 8346397"/>
                <a:gd name="connsiteX156" fmla="*/ 1170233 w 4196446"/>
                <a:gd name="connsiteY156" fmla="*/ 1356315 h 8346397"/>
                <a:gd name="connsiteX157" fmla="*/ 1329777 w 4196446"/>
                <a:gd name="connsiteY157" fmla="*/ 1465853 h 8346397"/>
                <a:gd name="connsiteX158" fmla="*/ 1389308 w 4196446"/>
                <a:gd name="connsiteY158" fmla="*/ 1494428 h 8346397"/>
                <a:gd name="connsiteX159" fmla="*/ 1260721 w 4196446"/>
                <a:gd name="connsiteY159" fmla="*/ 1596822 h 8346397"/>
                <a:gd name="connsiteX160" fmla="*/ 1263102 w 4196446"/>
                <a:gd name="connsiteY160" fmla="*/ 1661115 h 8346397"/>
                <a:gd name="connsiteX161" fmla="*/ 1425027 w 4196446"/>
                <a:gd name="connsiteY161" fmla="*/ 1613490 h 8346397"/>
                <a:gd name="connsiteX162" fmla="*/ 1386927 w 4196446"/>
                <a:gd name="connsiteY162" fmla="*/ 1677784 h 8346397"/>
                <a:gd name="connsiteX163" fmla="*/ 1405977 w 4196446"/>
                <a:gd name="connsiteY163" fmla="*/ 1751603 h 8346397"/>
                <a:gd name="connsiteX164" fmla="*/ 1517896 w 4196446"/>
                <a:gd name="connsiteY164" fmla="*/ 1787322 h 8346397"/>
                <a:gd name="connsiteX165" fmla="*/ 1591715 w 4196446"/>
                <a:gd name="connsiteY165" fmla="*/ 1803990 h 8346397"/>
                <a:gd name="connsiteX166" fmla="*/ 1501227 w 4196446"/>
                <a:gd name="connsiteY166" fmla="*/ 1934959 h 8346397"/>
                <a:gd name="connsiteX167" fmla="*/ 1494083 w 4196446"/>
                <a:gd name="connsiteY167" fmla="*/ 1984965 h 8346397"/>
                <a:gd name="connsiteX168" fmla="*/ 1422646 w 4196446"/>
                <a:gd name="connsiteY168" fmla="*/ 2020684 h 8346397"/>
                <a:gd name="connsiteX169" fmla="*/ 1391690 w 4196446"/>
                <a:gd name="connsiteY169" fmla="*/ 2082597 h 8346397"/>
                <a:gd name="connsiteX170" fmla="*/ 1260721 w 4196446"/>
                <a:gd name="connsiteY170" fmla="*/ 2056403 h 8346397"/>
                <a:gd name="connsiteX171" fmla="*/ 1139277 w 4196446"/>
                <a:gd name="connsiteY171" fmla="*/ 2056402 h 8346397"/>
                <a:gd name="connsiteX172" fmla="*/ 1072602 w 4196446"/>
                <a:gd name="connsiteY172" fmla="*/ 2084978 h 8346397"/>
                <a:gd name="connsiteX173" fmla="*/ 1065458 w 4196446"/>
                <a:gd name="connsiteY173" fmla="*/ 2184990 h 8346397"/>
                <a:gd name="connsiteX174" fmla="*/ 977352 w 4196446"/>
                <a:gd name="connsiteY174" fmla="*/ 2273097 h 8346397"/>
                <a:gd name="connsiteX175" fmla="*/ 1120227 w 4196446"/>
                <a:gd name="connsiteY175" fmla="*/ 2335009 h 8346397"/>
                <a:gd name="connsiteX176" fmla="*/ 1170234 w 4196446"/>
                <a:gd name="connsiteY176" fmla="*/ 2370727 h 8346397"/>
                <a:gd name="connsiteX177" fmla="*/ 1222621 w 4196446"/>
                <a:gd name="connsiteY177" fmla="*/ 2387397 h 8346397"/>
                <a:gd name="connsiteX178" fmla="*/ 1272627 w 4196446"/>
                <a:gd name="connsiteY178" fmla="*/ 2437403 h 8346397"/>
                <a:gd name="connsiteX179" fmla="*/ 1329777 w 4196446"/>
                <a:gd name="connsiteY179" fmla="*/ 2458834 h 8346397"/>
                <a:gd name="connsiteX180" fmla="*/ 1422646 w 4196446"/>
                <a:gd name="connsiteY180" fmla="*/ 2535034 h 8346397"/>
                <a:gd name="connsiteX181" fmla="*/ 1508371 w 4196446"/>
                <a:gd name="connsiteY181" fmla="*/ 2568373 h 8346397"/>
                <a:gd name="connsiteX182" fmla="*/ 1641721 w 4196446"/>
                <a:gd name="connsiteY182" fmla="*/ 2716009 h 8346397"/>
                <a:gd name="connsiteX183" fmla="*/ 1725065 w 4196446"/>
                <a:gd name="connsiteY183" fmla="*/ 2870790 h 8346397"/>
                <a:gd name="connsiteX184" fmla="*/ 1850477 w 4196446"/>
                <a:gd name="connsiteY184" fmla="*/ 2931907 h 8346397"/>
                <a:gd name="connsiteX185" fmla="*/ 1896514 w 4196446"/>
                <a:gd name="connsiteY185" fmla="*/ 2977947 h 8346397"/>
                <a:gd name="connsiteX186" fmla="*/ 1927471 w 4196446"/>
                <a:gd name="connsiteY186" fmla="*/ 3082722 h 8346397"/>
                <a:gd name="connsiteX187" fmla="*/ 1989383 w 4196446"/>
                <a:gd name="connsiteY187" fmla="*/ 3185115 h 8346397"/>
                <a:gd name="connsiteX188" fmla="*/ 2051296 w 4196446"/>
                <a:gd name="connsiteY188" fmla="*/ 3223215 h 8346397"/>
                <a:gd name="connsiteX189" fmla="*/ 2182265 w 4196446"/>
                <a:gd name="connsiteY189" fmla="*/ 3370853 h 8346397"/>
                <a:gd name="connsiteX190" fmla="*/ 2325139 w 4196446"/>
                <a:gd name="connsiteY190" fmla="*/ 3447053 h 8346397"/>
                <a:gd name="connsiteX191" fmla="*/ 2384671 w 4196446"/>
                <a:gd name="connsiteY191" fmla="*/ 3532778 h 8346397"/>
                <a:gd name="connsiteX192" fmla="*/ 2432296 w 4196446"/>
                <a:gd name="connsiteY192" fmla="*/ 3599453 h 8346397"/>
                <a:gd name="connsiteX193" fmla="*/ 2479921 w 4196446"/>
                <a:gd name="connsiteY193" fmla="*/ 3589929 h 8346397"/>
                <a:gd name="connsiteX194" fmla="*/ 2484683 w 4196446"/>
                <a:gd name="connsiteY194" fmla="*/ 3742328 h 8346397"/>
                <a:gd name="connsiteX195" fmla="*/ 2537071 w 4196446"/>
                <a:gd name="connsiteY195" fmla="*/ 3835197 h 8346397"/>
                <a:gd name="connsiteX196" fmla="*/ 2529927 w 4196446"/>
                <a:gd name="connsiteY196" fmla="*/ 3873297 h 8346397"/>
                <a:gd name="connsiteX197" fmla="*/ 2598983 w 4196446"/>
                <a:gd name="connsiteY197" fmla="*/ 3909015 h 8346397"/>
                <a:gd name="connsiteX198" fmla="*/ 2656133 w 4196446"/>
                <a:gd name="connsiteY198" fmla="*/ 3854247 h 8346397"/>
                <a:gd name="connsiteX199" fmla="*/ 2689471 w 4196446"/>
                <a:gd name="connsiteY199" fmla="*/ 3937590 h 8346397"/>
                <a:gd name="connsiteX200" fmla="*/ 2734715 w 4196446"/>
                <a:gd name="connsiteY200" fmla="*/ 3982834 h 8346397"/>
                <a:gd name="connsiteX201" fmla="*/ 2808533 w 4196446"/>
                <a:gd name="connsiteY201" fmla="*/ 4006647 h 8346397"/>
                <a:gd name="connsiteX202" fmla="*/ 2860921 w 4196446"/>
                <a:gd name="connsiteY202" fmla="*/ 4075703 h 8346397"/>
                <a:gd name="connsiteX203" fmla="*/ 2946646 w 4196446"/>
                <a:gd name="connsiteY203" fmla="*/ 4130472 h 8346397"/>
                <a:gd name="connsiteX204" fmla="*/ 2999033 w 4196446"/>
                <a:gd name="connsiteY204" fmla="*/ 4163809 h 8346397"/>
                <a:gd name="connsiteX205" fmla="*/ 2870446 w 4196446"/>
                <a:gd name="connsiteY205" fmla="*/ 4256678 h 8346397"/>
                <a:gd name="connsiteX206" fmla="*/ 2868064 w 4196446"/>
                <a:gd name="connsiteY206" fmla="*/ 4311446 h 8346397"/>
                <a:gd name="connsiteX207" fmla="*/ 2970458 w 4196446"/>
                <a:gd name="connsiteY207" fmla="*/ 4428128 h 8346397"/>
                <a:gd name="connsiteX208" fmla="*/ 3065708 w 4196446"/>
                <a:gd name="connsiteY208" fmla="*/ 4490040 h 8346397"/>
                <a:gd name="connsiteX209" fmla="*/ 3096665 w 4196446"/>
                <a:gd name="connsiteY209" fmla="*/ 4528140 h 8346397"/>
                <a:gd name="connsiteX210" fmla="*/ 3082377 w 4196446"/>
                <a:gd name="connsiteY210" fmla="*/ 4609103 h 8346397"/>
                <a:gd name="connsiteX211" fmla="*/ 3077615 w 4196446"/>
                <a:gd name="connsiteY211" fmla="*/ 4692447 h 8346397"/>
                <a:gd name="connsiteX212" fmla="*/ 3034752 w 4196446"/>
                <a:gd name="connsiteY212" fmla="*/ 4701972 h 8346397"/>
                <a:gd name="connsiteX213" fmla="*/ 3008558 w 4196446"/>
                <a:gd name="connsiteY213" fmla="*/ 4718640 h 8346397"/>
                <a:gd name="connsiteX214" fmla="*/ 3053802 w 4196446"/>
                <a:gd name="connsiteY214" fmla="*/ 4795632 h 8346397"/>
                <a:gd name="connsiteX215" fmla="*/ 3037133 w 4196446"/>
                <a:gd name="connsiteY215" fmla="*/ 4868659 h 8346397"/>
                <a:gd name="connsiteX216" fmla="*/ 3020465 w 4196446"/>
                <a:gd name="connsiteY216" fmla="*/ 5004390 h 8346397"/>
                <a:gd name="connsiteX217" fmla="*/ 2982365 w 4196446"/>
                <a:gd name="connsiteY217" fmla="*/ 5044872 h 8346397"/>
                <a:gd name="connsiteX218" fmla="*/ 2965696 w 4196446"/>
                <a:gd name="connsiteY218" fmla="*/ 5166315 h 8346397"/>
                <a:gd name="connsiteX219" fmla="*/ 2937121 w 4196446"/>
                <a:gd name="connsiteY219" fmla="*/ 5285378 h 8346397"/>
                <a:gd name="connsiteX220" fmla="*/ 2989508 w 4196446"/>
                <a:gd name="connsiteY220" fmla="*/ 5302047 h 8346397"/>
                <a:gd name="connsiteX221" fmla="*/ 2987127 w 4196446"/>
                <a:gd name="connsiteY221" fmla="*/ 5347290 h 8346397"/>
                <a:gd name="connsiteX222" fmla="*/ 2984746 w 4196446"/>
                <a:gd name="connsiteY222" fmla="*/ 5402059 h 8346397"/>
                <a:gd name="connsiteX223" fmla="*/ 3041896 w 4196446"/>
                <a:gd name="connsiteY223" fmla="*/ 5471115 h 8346397"/>
                <a:gd name="connsiteX224" fmla="*/ 3089521 w 4196446"/>
                <a:gd name="connsiteY224" fmla="*/ 5597322 h 8346397"/>
                <a:gd name="connsiteX225" fmla="*/ 2996652 w 4196446"/>
                <a:gd name="connsiteY225" fmla="*/ 5887834 h 8346397"/>
                <a:gd name="connsiteX226" fmla="*/ 3018083 w 4196446"/>
                <a:gd name="connsiteY226" fmla="*/ 5942603 h 8346397"/>
                <a:gd name="connsiteX227" fmla="*/ 3044277 w 4196446"/>
                <a:gd name="connsiteY227" fmla="*/ 5994990 h 8346397"/>
                <a:gd name="connsiteX228" fmla="*/ 3049040 w 4196446"/>
                <a:gd name="connsiteY228" fmla="*/ 6099765 h 8346397"/>
                <a:gd name="connsiteX229" fmla="*/ 3028402 w 4196446"/>
                <a:gd name="connsiteY229" fmla="*/ 6195807 h 8346397"/>
                <a:gd name="connsiteX230" fmla="*/ 2956170 w 4196446"/>
                <a:gd name="connsiteY230" fmla="*/ 6259310 h 8346397"/>
                <a:gd name="connsiteX231" fmla="*/ 2920452 w 4196446"/>
                <a:gd name="connsiteY231" fmla="*/ 6240259 h 8346397"/>
                <a:gd name="connsiteX232" fmla="*/ 2849015 w 4196446"/>
                <a:gd name="connsiteY232" fmla="*/ 6252165 h 8346397"/>
                <a:gd name="connsiteX233" fmla="*/ 2713283 w 4196446"/>
                <a:gd name="connsiteY233" fmla="*/ 6364084 h 8346397"/>
                <a:gd name="connsiteX234" fmla="*/ 2606127 w 4196446"/>
                <a:gd name="connsiteY234" fmla="*/ 6349797 h 8346397"/>
                <a:gd name="connsiteX235" fmla="*/ 2575171 w 4196446"/>
                <a:gd name="connsiteY235" fmla="*/ 6378372 h 8346397"/>
                <a:gd name="connsiteX236" fmla="*/ 2508495 w 4196446"/>
                <a:gd name="connsiteY236" fmla="*/ 6423614 h 8346397"/>
                <a:gd name="connsiteX237" fmla="*/ 2391815 w 4196446"/>
                <a:gd name="connsiteY237" fmla="*/ 6411709 h 8346397"/>
                <a:gd name="connsiteX238" fmla="*/ 2368002 w 4196446"/>
                <a:gd name="connsiteY238" fmla="*/ 6528390 h 8346397"/>
                <a:gd name="connsiteX239" fmla="*/ 2363240 w 4196446"/>
                <a:gd name="connsiteY239" fmla="*/ 6564109 h 8346397"/>
                <a:gd name="connsiteX240" fmla="*/ 2339428 w 4196446"/>
                <a:gd name="connsiteY240" fmla="*/ 6583159 h 8346397"/>
                <a:gd name="connsiteX241" fmla="*/ 2141783 w 4196446"/>
                <a:gd name="connsiteY241" fmla="*/ 6535534 h 8346397"/>
                <a:gd name="connsiteX242" fmla="*/ 2103683 w 4196446"/>
                <a:gd name="connsiteY242" fmla="*/ 6587922 h 8346397"/>
                <a:gd name="connsiteX243" fmla="*/ 2072727 w 4196446"/>
                <a:gd name="connsiteY243" fmla="*/ 6683172 h 8346397"/>
                <a:gd name="connsiteX244" fmla="*/ 2039389 w 4196446"/>
                <a:gd name="connsiteY244" fmla="*/ 6747465 h 8346397"/>
                <a:gd name="connsiteX245" fmla="*/ 2051296 w 4196446"/>
                <a:gd name="connsiteY245" fmla="*/ 6809378 h 8346397"/>
                <a:gd name="connsiteX246" fmla="*/ 2184646 w 4196446"/>
                <a:gd name="connsiteY246" fmla="*/ 6921297 h 8346397"/>
                <a:gd name="connsiteX247" fmla="*/ 2253702 w 4196446"/>
                <a:gd name="connsiteY247" fmla="*/ 6954634 h 8346397"/>
                <a:gd name="connsiteX248" fmla="*/ 2237033 w 4196446"/>
                <a:gd name="connsiteY248" fmla="*/ 6978447 h 8346397"/>
                <a:gd name="connsiteX249" fmla="*/ 2201315 w 4196446"/>
                <a:gd name="connsiteY249" fmla="*/ 6997497 h 8346397"/>
                <a:gd name="connsiteX250" fmla="*/ 2234652 w 4196446"/>
                <a:gd name="connsiteY250" fmla="*/ 7073697 h 8346397"/>
                <a:gd name="connsiteX251" fmla="*/ 2203696 w 4196446"/>
                <a:gd name="connsiteY251" fmla="*/ 7095128 h 8346397"/>
                <a:gd name="connsiteX252" fmla="*/ 2098921 w 4196446"/>
                <a:gd name="connsiteY252" fmla="*/ 7033215 h 8346397"/>
                <a:gd name="connsiteX253" fmla="*/ 2056058 w 4196446"/>
                <a:gd name="connsiteY253" fmla="*/ 7059409 h 8346397"/>
                <a:gd name="connsiteX254" fmla="*/ 1996527 w 4196446"/>
                <a:gd name="connsiteY254" fmla="*/ 6957015 h 8346397"/>
                <a:gd name="connsiteX255" fmla="*/ 1879846 w 4196446"/>
                <a:gd name="connsiteY255" fmla="*/ 6983209 h 8346397"/>
                <a:gd name="connsiteX256" fmla="*/ 1815552 w 4196446"/>
                <a:gd name="connsiteY256" fmla="*/ 6987972 h 8346397"/>
                <a:gd name="connsiteX257" fmla="*/ 1765546 w 4196446"/>
                <a:gd name="connsiteY257" fmla="*/ 6983210 h 8346397"/>
                <a:gd name="connsiteX258" fmla="*/ 1708396 w 4196446"/>
                <a:gd name="connsiteY258" fmla="*/ 7028453 h 8346397"/>
                <a:gd name="connsiteX259" fmla="*/ 1529802 w 4196446"/>
                <a:gd name="connsiteY259" fmla="*/ 6987972 h 8346397"/>
                <a:gd name="connsiteX260" fmla="*/ 1553614 w 4196446"/>
                <a:gd name="connsiteY260" fmla="*/ 7114178 h 8346397"/>
                <a:gd name="connsiteX261" fmla="*/ 1477415 w 4196446"/>
                <a:gd name="connsiteY261" fmla="*/ 7159422 h 8346397"/>
                <a:gd name="connsiteX262" fmla="*/ 1415502 w 4196446"/>
                <a:gd name="connsiteY262" fmla="*/ 7226096 h 8346397"/>
                <a:gd name="connsiteX263" fmla="*/ 1265483 w 4196446"/>
                <a:gd name="connsiteY263" fmla="*/ 7218953 h 8346397"/>
                <a:gd name="connsiteX264" fmla="*/ 1213096 w 4196446"/>
                <a:gd name="connsiteY26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4082503 w 4196446"/>
                <a:gd name="connsiteY5" fmla="*/ 6478382 h 8346397"/>
                <a:gd name="connsiteX6" fmla="*/ 4089647 w 4196446"/>
                <a:gd name="connsiteY6" fmla="*/ 6421232 h 8346397"/>
                <a:gd name="connsiteX7" fmla="*/ 4046784 w 4196446"/>
                <a:gd name="connsiteY7" fmla="*/ 6318838 h 8346397"/>
                <a:gd name="connsiteX8" fmla="*/ 4130128 w 4196446"/>
                <a:gd name="connsiteY8" fmla="*/ 6299788 h 8346397"/>
                <a:gd name="connsiteX9" fmla="*/ 4046784 w 4196446"/>
                <a:gd name="connsiteY9" fmla="*/ 6275976 h 8346397"/>
                <a:gd name="connsiteX10" fmla="*/ 4053928 w 4196446"/>
                <a:gd name="connsiteY10" fmla="*/ 6211682 h 8346397"/>
                <a:gd name="connsiteX11" fmla="*/ 4039640 w 4196446"/>
                <a:gd name="connsiteY11" fmla="*/ 6149770 h 8346397"/>
                <a:gd name="connsiteX12" fmla="*/ 4106315 w 4196446"/>
                <a:gd name="connsiteY12" fmla="*/ 6211682 h 8346397"/>
                <a:gd name="connsiteX13" fmla="*/ 4063453 w 4196446"/>
                <a:gd name="connsiteY13" fmla="*/ 6090238 h 8346397"/>
                <a:gd name="connsiteX14" fmla="*/ 4070597 w 4196446"/>
                <a:gd name="connsiteY14" fmla="*/ 6018801 h 8346397"/>
                <a:gd name="connsiteX15" fmla="*/ 4132509 w 4196446"/>
                <a:gd name="connsiteY15" fmla="*/ 5975938 h 8346397"/>
                <a:gd name="connsiteX16" fmla="*/ 4094409 w 4196446"/>
                <a:gd name="connsiteY16" fmla="*/ 6075951 h 8346397"/>
                <a:gd name="connsiteX17" fmla="*/ 4139653 w 4196446"/>
                <a:gd name="connsiteY17" fmla="*/ 6102145 h 8346397"/>
                <a:gd name="connsiteX18" fmla="*/ 4192041 w 4196446"/>
                <a:gd name="connsiteY18" fmla="*/ 6080713 h 8346397"/>
                <a:gd name="connsiteX19" fmla="*/ 4149178 w 4196446"/>
                <a:gd name="connsiteY19" fmla="*/ 5947363 h 8346397"/>
                <a:gd name="connsiteX20" fmla="*/ 4194421 w 4196446"/>
                <a:gd name="connsiteY20" fmla="*/ 5909263 h 8346397"/>
                <a:gd name="connsiteX21" fmla="*/ 4113459 w 4196446"/>
                <a:gd name="connsiteY21" fmla="*/ 5783057 h 8346397"/>
                <a:gd name="connsiteX22" fmla="*/ 4108696 w 4196446"/>
                <a:gd name="connsiteY22" fmla="*/ 5678282 h 8346397"/>
                <a:gd name="connsiteX23" fmla="*/ 4070597 w 4196446"/>
                <a:gd name="connsiteY23" fmla="*/ 5587795 h 8346397"/>
                <a:gd name="connsiteX24" fmla="*/ 4111077 w 4196446"/>
                <a:gd name="connsiteY24" fmla="*/ 5583032 h 8346397"/>
                <a:gd name="connsiteX25" fmla="*/ 4061071 w 4196446"/>
                <a:gd name="connsiteY25" fmla="*/ 5478257 h 8346397"/>
                <a:gd name="connsiteX26" fmla="*/ 4061071 w 4196446"/>
                <a:gd name="connsiteY26" fmla="*/ 5383007 h 8346397"/>
                <a:gd name="connsiteX27" fmla="*/ 4103934 w 4196446"/>
                <a:gd name="connsiteY27" fmla="*/ 5387770 h 8346397"/>
                <a:gd name="connsiteX28" fmla="*/ 4106315 w 4196446"/>
                <a:gd name="connsiteY28" fmla="*/ 5347288 h 8346397"/>
                <a:gd name="connsiteX29" fmla="*/ 4065833 w 4196446"/>
                <a:gd name="connsiteY29" fmla="*/ 5292520 h 8346397"/>
                <a:gd name="connsiteX30" fmla="*/ 4058690 w 4196446"/>
                <a:gd name="connsiteY30" fmla="*/ 5173457 h 8346397"/>
                <a:gd name="connsiteX31" fmla="*/ 3990428 w 4196446"/>
                <a:gd name="connsiteY31" fmla="*/ 5034550 h 8346397"/>
                <a:gd name="connsiteX32" fmla="*/ 3922959 w 4196446"/>
                <a:gd name="connsiteY32" fmla="*/ 4816270 h 8346397"/>
                <a:gd name="connsiteX33" fmla="*/ 3887241 w 4196446"/>
                <a:gd name="connsiteY33" fmla="*/ 4682920 h 8346397"/>
                <a:gd name="connsiteX34" fmla="*/ 3851522 w 4196446"/>
                <a:gd name="connsiteY34" fmla="*/ 4642438 h 8346397"/>
                <a:gd name="connsiteX35" fmla="*/ 3887241 w 4196446"/>
                <a:gd name="connsiteY35" fmla="*/ 4578145 h 8346397"/>
                <a:gd name="connsiteX36" fmla="*/ 3839615 w 4196446"/>
                <a:gd name="connsiteY36" fmla="*/ 4499563 h 8346397"/>
                <a:gd name="connsiteX37" fmla="*/ 3780084 w 4196446"/>
                <a:gd name="connsiteY37" fmla="*/ 4492420 h 8346397"/>
                <a:gd name="connsiteX38" fmla="*/ 3732459 w 4196446"/>
                <a:gd name="connsiteY38" fmla="*/ 4449557 h 8346397"/>
                <a:gd name="connsiteX39" fmla="*/ 3687216 w 4196446"/>
                <a:gd name="connsiteY39" fmla="*/ 4466226 h 8346397"/>
                <a:gd name="connsiteX40" fmla="*/ 3668166 w 4196446"/>
                <a:gd name="connsiteY40" fmla="*/ 4368595 h 8346397"/>
                <a:gd name="connsiteX41" fmla="*/ 3501478 w 4196446"/>
                <a:gd name="connsiteY41" fmla="*/ 4166188 h 8346397"/>
                <a:gd name="connsiteX42" fmla="*/ 3496716 w 4196446"/>
                <a:gd name="connsiteY42" fmla="*/ 4139995 h 8346397"/>
                <a:gd name="connsiteX43" fmla="*/ 3494334 w 4196446"/>
                <a:gd name="connsiteY43" fmla="*/ 4113801 h 8346397"/>
                <a:gd name="connsiteX44" fmla="*/ 3544341 w 4196446"/>
                <a:gd name="connsiteY44" fmla="*/ 4101895 h 8346397"/>
                <a:gd name="connsiteX45" fmla="*/ 3553866 w 4196446"/>
                <a:gd name="connsiteY45" fmla="*/ 4075701 h 8346397"/>
                <a:gd name="connsiteX46" fmla="*/ 3515766 w 4196446"/>
                <a:gd name="connsiteY46" fmla="*/ 4056651 h 8346397"/>
                <a:gd name="connsiteX47" fmla="*/ 3465759 w 4196446"/>
                <a:gd name="connsiteY47" fmla="*/ 4049507 h 8346397"/>
                <a:gd name="connsiteX48" fmla="*/ 3432422 w 4196446"/>
                <a:gd name="connsiteY48" fmla="*/ 4109038 h 8346397"/>
                <a:gd name="connsiteX49" fmla="*/ 3413372 w 4196446"/>
                <a:gd name="connsiteY49" fmla="*/ 4082845 h 8346397"/>
                <a:gd name="connsiteX50" fmla="*/ 3415752 w 4196446"/>
                <a:gd name="connsiteY50" fmla="*/ 4042363 h 8346397"/>
                <a:gd name="connsiteX51" fmla="*/ 3349078 w 4196446"/>
                <a:gd name="connsiteY51" fmla="*/ 4018551 h 8346397"/>
                <a:gd name="connsiteX52" fmla="*/ 3382416 w 4196446"/>
                <a:gd name="connsiteY52" fmla="*/ 3985213 h 8346397"/>
                <a:gd name="connsiteX53" fmla="*/ 3346697 w 4196446"/>
                <a:gd name="connsiteY53" fmla="*/ 3961401 h 8346397"/>
                <a:gd name="connsiteX54" fmla="*/ 3291928 w 4196446"/>
                <a:gd name="connsiteY54" fmla="*/ 3959020 h 8346397"/>
                <a:gd name="connsiteX55" fmla="*/ 3263352 w 4196446"/>
                <a:gd name="connsiteY55" fmla="*/ 3978070 h 8346397"/>
                <a:gd name="connsiteX56" fmla="*/ 3215727 w 4196446"/>
                <a:gd name="connsiteY56" fmla="*/ 3963782 h 8346397"/>
                <a:gd name="connsiteX57" fmla="*/ 3227633 w 4196446"/>
                <a:gd name="connsiteY57" fmla="*/ 3937588 h 8346397"/>
                <a:gd name="connsiteX58" fmla="*/ 3275259 w 4196446"/>
                <a:gd name="connsiteY58" fmla="*/ 3913776 h 8346397"/>
                <a:gd name="connsiteX59" fmla="*/ 3127621 w 4196446"/>
                <a:gd name="connsiteY59" fmla="*/ 3851863 h 8346397"/>
                <a:gd name="connsiteX60" fmla="*/ 2996652 w 4196446"/>
                <a:gd name="connsiteY60" fmla="*/ 3739945 h 8346397"/>
                <a:gd name="connsiteX61" fmla="*/ 2591839 w 4196446"/>
                <a:gd name="connsiteY61" fmla="*/ 3354183 h 8346397"/>
                <a:gd name="connsiteX62" fmla="*/ 2468015 w 4196446"/>
                <a:gd name="connsiteY62" fmla="*/ 3049382 h 8346397"/>
                <a:gd name="connsiteX63" fmla="*/ 2432296 w 4196446"/>
                <a:gd name="connsiteY63" fmla="*/ 2961276 h 8346397"/>
                <a:gd name="connsiteX64" fmla="*/ 2387052 w 4196446"/>
                <a:gd name="connsiteY64" fmla="*/ 2954132 h 8346397"/>
                <a:gd name="connsiteX65" fmla="*/ 2365621 w 4196446"/>
                <a:gd name="connsiteY65" fmla="*/ 2958895 h 8346397"/>
                <a:gd name="connsiteX66" fmla="*/ 2315615 w 4196446"/>
                <a:gd name="connsiteY66" fmla="*/ 2896982 h 8346397"/>
                <a:gd name="connsiteX67" fmla="*/ 2234652 w 4196446"/>
                <a:gd name="connsiteY67" fmla="*/ 2880313 h 8346397"/>
                <a:gd name="connsiteX68" fmla="*/ 2182265 w 4196446"/>
                <a:gd name="connsiteY68" fmla="*/ 2811257 h 8346397"/>
                <a:gd name="connsiteX69" fmla="*/ 2115590 w 4196446"/>
                <a:gd name="connsiteY69" fmla="*/ 2727913 h 8346397"/>
                <a:gd name="connsiteX70" fmla="*/ 2091777 w 4196446"/>
                <a:gd name="connsiteY70" fmla="*/ 2670763 h 8346397"/>
                <a:gd name="connsiteX71" fmla="*/ 2006845 w 4196446"/>
                <a:gd name="connsiteY71" fmla="*/ 2527095 h 8346397"/>
                <a:gd name="connsiteX72" fmla="*/ 1953665 w 4196446"/>
                <a:gd name="connsiteY72" fmla="*/ 2451688 h 8346397"/>
                <a:gd name="connsiteX73" fmla="*/ 2006052 w 4196446"/>
                <a:gd name="connsiteY73" fmla="*/ 2337388 h 8346397"/>
                <a:gd name="connsiteX74" fmla="*/ 2072727 w 4196446"/>
                <a:gd name="connsiteY74" fmla="*/ 2256426 h 8346397"/>
                <a:gd name="connsiteX75" fmla="*/ 2056058 w 4196446"/>
                <a:gd name="connsiteY75" fmla="*/ 2223088 h 8346397"/>
                <a:gd name="connsiteX76" fmla="*/ 2067965 w 4196446"/>
                <a:gd name="connsiteY76" fmla="*/ 2130220 h 8346397"/>
                <a:gd name="connsiteX77" fmla="*/ 2137021 w 4196446"/>
                <a:gd name="connsiteY77" fmla="*/ 1992107 h 8346397"/>
                <a:gd name="connsiteX78" fmla="*/ 2165596 w 4196446"/>
                <a:gd name="connsiteY78" fmla="*/ 1944482 h 8346397"/>
                <a:gd name="connsiteX79" fmla="*/ 2203696 w 4196446"/>
                <a:gd name="connsiteY79" fmla="*/ 1937338 h 8346397"/>
                <a:gd name="connsiteX80" fmla="*/ 2198933 w 4196446"/>
                <a:gd name="connsiteY80" fmla="*/ 1906382 h 8346397"/>
                <a:gd name="connsiteX81" fmla="*/ 2406102 w 4196446"/>
                <a:gd name="connsiteY81" fmla="*/ 1782557 h 8346397"/>
                <a:gd name="connsiteX82" fmla="*/ 2494208 w 4196446"/>
                <a:gd name="connsiteY82" fmla="*/ 1715882 h 8346397"/>
                <a:gd name="connsiteX83" fmla="*/ 2513258 w 4196446"/>
                <a:gd name="connsiteY83" fmla="*/ 1630157 h 8346397"/>
                <a:gd name="connsiteX84" fmla="*/ 2522784 w 4196446"/>
                <a:gd name="connsiteY84" fmla="*/ 1584913 h 8346397"/>
                <a:gd name="connsiteX85" fmla="*/ 2577552 w 4196446"/>
                <a:gd name="connsiteY85" fmla="*/ 1527763 h 8346397"/>
                <a:gd name="connsiteX86" fmla="*/ 2606127 w 4196446"/>
                <a:gd name="connsiteY86" fmla="*/ 1499188 h 8346397"/>
                <a:gd name="connsiteX87" fmla="*/ 2634702 w 4196446"/>
                <a:gd name="connsiteY87" fmla="*/ 1492045 h 8346397"/>
                <a:gd name="connsiteX88" fmla="*/ 2672802 w 4196446"/>
                <a:gd name="connsiteY88" fmla="*/ 1368220 h 8346397"/>
                <a:gd name="connsiteX89" fmla="*/ 2806153 w 4196446"/>
                <a:gd name="connsiteY89" fmla="*/ 1334883 h 8346397"/>
                <a:gd name="connsiteX90" fmla="*/ 2944265 w 4196446"/>
                <a:gd name="connsiteY90" fmla="*/ 1325357 h 8346397"/>
                <a:gd name="connsiteX91" fmla="*/ 2968077 w 4196446"/>
                <a:gd name="connsiteY91" fmla="*/ 1206295 h 8346397"/>
                <a:gd name="connsiteX92" fmla="*/ 3049040 w 4196446"/>
                <a:gd name="connsiteY92" fmla="*/ 1169783 h 8346397"/>
                <a:gd name="connsiteX93" fmla="*/ 3153814 w 4196446"/>
                <a:gd name="connsiteY93" fmla="*/ 1125332 h 8346397"/>
                <a:gd name="connsiteX94" fmla="*/ 3225252 w 4196446"/>
                <a:gd name="connsiteY94" fmla="*/ 1049132 h 8346397"/>
                <a:gd name="connsiteX95" fmla="*/ 3310977 w 4196446"/>
                <a:gd name="connsiteY95" fmla="*/ 996745 h 8346397"/>
                <a:gd name="connsiteX96" fmla="*/ 3056977 w 4196446"/>
                <a:gd name="connsiteY96" fmla="*/ 982457 h 8346397"/>
                <a:gd name="connsiteX97" fmla="*/ 2958552 w 4196446"/>
                <a:gd name="connsiteY97" fmla="*/ 976107 h 8346397"/>
                <a:gd name="connsiteX98" fmla="*/ 2926802 w 4196446"/>
                <a:gd name="connsiteY98" fmla="*/ 906257 h 8346397"/>
                <a:gd name="connsiteX99" fmla="*/ 2866477 w 4196446"/>
                <a:gd name="connsiteY99" fmla="*/ 893559 h 8346397"/>
                <a:gd name="connsiteX100" fmla="*/ 2799802 w 4196446"/>
                <a:gd name="connsiteY100" fmla="*/ 874507 h 8346397"/>
                <a:gd name="connsiteX101" fmla="*/ 2761702 w 4196446"/>
                <a:gd name="connsiteY101" fmla="*/ 807832 h 8346397"/>
                <a:gd name="connsiteX102" fmla="*/ 2609302 w 4196446"/>
                <a:gd name="connsiteY102" fmla="*/ 760207 h 8346397"/>
                <a:gd name="connsiteX103" fmla="*/ 2580727 w 4196446"/>
                <a:gd name="connsiteY103" fmla="*/ 604632 h 8346397"/>
                <a:gd name="connsiteX104" fmla="*/ 2526752 w 4196446"/>
                <a:gd name="connsiteY104" fmla="*/ 531609 h 8346397"/>
                <a:gd name="connsiteX105" fmla="*/ 2596602 w 4196446"/>
                <a:gd name="connsiteY105" fmla="*/ 407782 h 8346397"/>
                <a:gd name="connsiteX106" fmla="*/ 2629939 w 4196446"/>
                <a:gd name="connsiteY106" fmla="*/ 310947 h 8346397"/>
                <a:gd name="connsiteX107" fmla="*/ 2517227 w 4196446"/>
                <a:gd name="connsiteY107" fmla="*/ 239507 h 8346397"/>
                <a:gd name="connsiteX108" fmla="*/ 2402927 w 4196446"/>
                <a:gd name="connsiteY108" fmla="*/ 271257 h 8346397"/>
                <a:gd name="connsiteX109" fmla="*/ 2275927 w 4196446"/>
                <a:gd name="connsiteY109" fmla="*/ 198232 h 8346397"/>
                <a:gd name="connsiteX110" fmla="*/ 2133052 w 4196446"/>
                <a:gd name="connsiteY110" fmla="*/ 233157 h 8346397"/>
                <a:gd name="connsiteX111" fmla="*/ 1913977 w 4196446"/>
                <a:gd name="connsiteY111" fmla="*/ 36309 h 8346397"/>
                <a:gd name="connsiteX112" fmla="*/ 1777452 w 4196446"/>
                <a:gd name="connsiteY112" fmla="*/ 13289 h 8346397"/>
                <a:gd name="connsiteX113" fmla="*/ 1703633 w 4196446"/>
                <a:gd name="connsiteY113" fmla="*/ 41864 h 8346397"/>
                <a:gd name="connsiteX114" fmla="*/ 1615527 w 4196446"/>
                <a:gd name="connsiteY114" fmla="*/ 75203 h 8346397"/>
                <a:gd name="connsiteX115" fmla="*/ 1515515 w 4196446"/>
                <a:gd name="connsiteY115" fmla="*/ 129971 h 8346397"/>
                <a:gd name="connsiteX116" fmla="*/ 1525040 w 4196446"/>
                <a:gd name="connsiteY116" fmla="*/ 194264 h 8346397"/>
                <a:gd name="connsiteX117" fmla="*/ 1505990 w 4196446"/>
                <a:gd name="connsiteY117" fmla="*/ 251415 h 8346397"/>
                <a:gd name="connsiteX118" fmla="*/ 1413121 w 4196446"/>
                <a:gd name="connsiteY118" fmla="*/ 270464 h 8346397"/>
                <a:gd name="connsiteX119" fmla="*/ 1339302 w 4196446"/>
                <a:gd name="connsiteY119" fmla="*/ 306184 h 8346397"/>
                <a:gd name="connsiteX120" fmla="*/ 1260721 w 4196446"/>
                <a:gd name="connsiteY120" fmla="*/ 346665 h 8346397"/>
                <a:gd name="connsiteX121" fmla="*/ 1191665 w 4196446"/>
                <a:gd name="connsiteY121" fmla="*/ 272847 h 8346397"/>
                <a:gd name="connsiteX122" fmla="*/ 1082127 w 4196446"/>
                <a:gd name="connsiteY122" fmla="*/ 353809 h 8346397"/>
                <a:gd name="connsiteX123" fmla="*/ 1020215 w 4196446"/>
                <a:gd name="connsiteY123" fmla="*/ 420484 h 8346397"/>
                <a:gd name="connsiteX124" fmla="*/ 858290 w 4196446"/>
                <a:gd name="connsiteY124" fmla="*/ 301422 h 8346397"/>
                <a:gd name="connsiteX125" fmla="*/ 796377 w 4196446"/>
                <a:gd name="connsiteY125" fmla="*/ 406196 h 8346397"/>
                <a:gd name="connsiteX126" fmla="*/ 755896 w 4196446"/>
                <a:gd name="connsiteY126" fmla="*/ 341903 h 8346397"/>
                <a:gd name="connsiteX127" fmla="*/ 689221 w 4196446"/>
                <a:gd name="connsiteY127" fmla="*/ 270465 h 8346397"/>
                <a:gd name="connsiteX128" fmla="*/ 667790 w 4196446"/>
                <a:gd name="connsiteY128" fmla="*/ 313328 h 8346397"/>
                <a:gd name="connsiteX129" fmla="*/ 620165 w 4196446"/>
                <a:gd name="connsiteY129" fmla="*/ 382384 h 8346397"/>
                <a:gd name="connsiteX130" fmla="*/ 589208 w 4196446"/>
                <a:gd name="connsiteY130" fmla="*/ 396672 h 8346397"/>
                <a:gd name="connsiteX131" fmla="*/ 498721 w 4196446"/>
                <a:gd name="connsiteY131" fmla="*/ 482397 h 8346397"/>
                <a:gd name="connsiteX132" fmla="*/ 396327 w 4196446"/>
                <a:gd name="connsiteY132" fmla="*/ 380003 h 8346397"/>
                <a:gd name="connsiteX133" fmla="*/ 243927 w 4196446"/>
                <a:gd name="connsiteY133" fmla="*/ 294278 h 8346397"/>
                <a:gd name="connsiteX134" fmla="*/ 174871 w 4196446"/>
                <a:gd name="connsiteY134" fmla="*/ 327615 h 8346397"/>
                <a:gd name="connsiteX135" fmla="*/ 127246 w 4196446"/>
                <a:gd name="connsiteY135" fmla="*/ 410959 h 8346397"/>
                <a:gd name="connsiteX136" fmla="*/ 43902 w 4196446"/>
                <a:gd name="connsiteY136" fmla="*/ 472872 h 8346397"/>
                <a:gd name="connsiteX137" fmla="*/ 8183 w 4196446"/>
                <a:gd name="connsiteY137" fmla="*/ 484778 h 8346397"/>
                <a:gd name="connsiteX138" fmla="*/ 198683 w 4196446"/>
                <a:gd name="connsiteY138" fmla="*/ 689565 h 8346397"/>
                <a:gd name="connsiteX139" fmla="*/ 265359 w 4196446"/>
                <a:gd name="connsiteY139" fmla="*/ 706234 h 8346397"/>
                <a:gd name="connsiteX140" fmla="*/ 298697 w 4196446"/>
                <a:gd name="connsiteY140" fmla="*/ 730047 h 8346397"/>
                <a:gd name="connsiteX141" fmla="*/ 296315 w 4196446"/>
                <a:gd name="connsiteY141" fmla="*/ 901496 h 8346397"/>
                <a:gd name="connsiteX142" fmla="*/ 362990 w 4196446"/>
                <a:gd name="connsiteY142" fmla="*/ 906259 h 8346397"/>
                <a:gd name="connsiteX143" fmla="*/ 401090 w 4196446"/>
                <a:gd name="connsiteY143" fmla="*/ 856253 h 8346397"/>
                <a:gd name="connsiteX144" fmla="*/ 482052 w 4196446"/>
                <a:gd name="connsiteY144" fmla="*/ 894353 h 8346397"/>
                <a:gd name="connsiteX145" fmla="*/ 420140 w 4196446"/>
                <a:gd name="connsiteY145" fmla="*/ 1039609 h 8346397"/>
                <a:gd name="connsiteX146" fmla="*/ 434427 w 4196446"/>
                <a:gd name="connsiteY146" fmla="*/ 1087234 h 8346397"/>
                <a:gd name="connsiteX147" fmla="*/ 379658 w 4196446"/>
                <a:gd name="connsiteY147" fmla="*/ 1139622 h 8346397"/>
                <a:gd name="connsiteX148" fmla="*/ 415377 w 4196446"/>
                <a:gd name="connsiteY148" fmla="*/ 1168196 h 8346397"/>
                <a:gd name="connsiteX149" fmla="*/ 486815 w 4196446"/>
                <a:gd name="connsiteY149" fmla="*/ 1256303 h 8346397"/>
                <a:gd name="connsiteX150" fmla="*/ 527296 w 4196446"/>
                <a:gd name="connsiteY150" fmla="*/ 1344409 h 8346397"/>
                <a:gd name="connsiteX151" fmla="*/ 636833 w 4196446"/>
                <a:gd name="connsiteY151" fmla="*/ 1396797 h 8346397"/>
                <a:gd name="connsiteX152" fmla="*/ 746371 w 4196446"/>
                <a:gd name="connsiteY152" fmla="*/ 1420609 h 8346397"/>
                <a:gd name="connsiteX153" fmla="*/ 829715 w 4196446"/>
                <a:gd name="connsiteY153" fmla="*/ 1468234 h 8346397"/>
                <a:gd name="connsiteX154" fmla="*/ 913058 w 4196446"/>
                <a:gd name="connsiteY154" fmla="*/ 1442040 h 8346397"/>
                <a:gd name="connsiteX155" fmla="*/ 994021 w 4196446"/>
                <a:gd name="connsiteY155" fmla="*/ 1368222 h 8346397"/>
                <a:gd name="connsiteX156" fmla="*/ 1103558 w 4196446"/>
                <a:gd name="connsiteY156" fmla="*/ 1351553 h 8346397"/>
                <a:gd name="connsiteX157" fmla="*/ 1170233 w 4196446"/>
                <a:gd name="connsiteY157" fmla="*/ 1356315 h 8346397"/>
                <a:gd name="connsiteX158" fmla="*/ 1329777 w 4196446"/>
                <a:gd name="connsiteY158" fmla="*/ 1465853 h 8346397"/>
                <a:gd name="connsiteX159" fmla="*/ 1389308 w 4196446"/>
                <a:gd name="connsiteY159" fmla="*/ 1494428 h 8346397"/>
                <a:gd name="connsiteX160" fmla="*/ 1260721 w 4196446"/>
                <a:gd name="connsiteY160" fmla="*/ 1596822 h 8346397"/>
                <a:gd name="connsiteX161" fmla="*/ 1263102 w 4196446"/>
                <a:gd name="connsiteY161" fmla="*/ 1661115 h 8346397"/>
                <a:gd name="connsiteX162" fmla="*/ 1425027 w 4196446"/>
                <a:gd name="connsiteY162" fmla="*/ 1613490 h 8346397"/>
                <a:gd name="connsiteX163" fmla="*/ 1386927 w 4196446"/>
                <a:gd name="connsiteY163" fmla="*/ 1677784 h 8346397"/>
                <a:gd name="connsiteX164" fmla="*/ 1405977 w 4196446"/>
                <a:gd name="connsiteY164" fmla="*/ 1751603 h 8346397"/>
                <a:gd name="connsiteX165" fmla="*/ 1517896 w 4196446"/>
                <a:gd name="connsiteY165" fmla="*/ 1787322 h 8346397"/>
                <a:gd name="connsiteX166" fmla="*/ 1591715 w 4196446"/>
                <a:gd name="connsiteY166" fmla="*/ 1803990 h 8346397"/>
                <a:gd name="connsiteX167" fmla="*/ 1501227 w 4196446"/>
                <a:gd name="connsiteY167" fmla="*/ 1934959 h 8346397"/>
                <a:gd name="connsiteX168" fmla="*/ 1494083 w 4196446"/>
                <a:gd name="connsiteY168" fmla="*/ 1984965 h 8346397"/>
                <a:gd name="connsiteX169" fmla="*/ 1422646 w 4196446"/>
                <a:gd name="connsiteY169" fmla="*/ 2020684 h 8346397"/>
                <a:gd name="connsiteX170" fmla="*/ 1391690 w 4196446"/>
                <a:gd name="connsiteY170" fmla="*/ 2082597 h 8346397"/>
                <a:gd name="connsiteX171" fmla="*/ 1260721 w 4196446"/>
                <a:gd name="connsiteY171" fmla="*/ 2056403 h 8346397"/>
                <a:gd name="connsiteX172" fmla="*/ 1139277 w 4196446"/>
                <a:gd name="connsiteY172" fmla="*/ 2056402 h 8346397"/>
                <a:gd name="connsiteX173" fmla="*/ 1072602 w 4196446"/>
                <a:gd name="connsiteY173" fmla="*/ 2084978 h 8346397"/>
                <a:gd name="connsiteX174" fmla="*/ 1065458 w 4196446"/>
                <a:gd name="connsiteY174" fmla="*/ 2184990 h 8346397"/>
                <a:gd name="connsiteX175" fmla="*/ 977352 w 4196446"/>
                <a:gd name="connsiteY175" fmla="*/ 2273097 h 8346397"/>
                <a:gd name="connsiteX176" fmla="*/ 1120227 w 4196446"/>
                <a:gd name="connsiteY176" fmla="*/ 2335009 h 8346397"/>
                <a:gd name="connsiteX177" fmla="*/ 1170234 w 4196446"/>
                <a:gd name="connsiteY177" fmla="*/ 2370727 h 8346397"/>
                <a:gd name="connsiteX178" fmla="*/ 1222621 w 4196446"/>
                <a:gd name="connsiteY178" fmla="*/ 2387397 h 8346397"/>
                <a:gd name="connsiteX179" fmla="*/ 1272627 w 4196446"/>
                <a:gd name="connsiteY179" fmla="*/ 2437403 h 8346397"/>
                <a:gd name="connsiteX180" fmla="*/ 1329777 w 4196446"/>
                <a:gd name="connsiteY180" fmla="*/ 2458834 h 8346397"/>
                <a:gd name="connsiteX181" fmla="*/ 1422646 w 4196446"/>
                <a:gd name="connsiteY181" fmla="*/ 2535034 h 8346397"/>
                <a:gd name="connsiteX182" fmla="*/ 1508371 w 4196446"/>
                <a:gd name="connsiteY182" fmla="*/ 2568373 h 8346397"/>
                <a:gd name="connsiteX183" fmla="*/ 1641721 w 4196446"/>
                <a:gd name="connsiteY183" fmla="*/ 2716009 h 8346397"/>
                <a:gd name="connsiteX184" fmla="*/ 1725065 w 4196446"/>
                <a:gd name="connsiteY184" fmla="*/ 2870790 h 8346397"/>
                <a:gd name="connsiteX185" fmla="*/ 1850477 w 4196446"/>
                <a:gd name="connsiteY185" fmla="*/ 2931907 h 8346397"/>
                <a:gd name="connsiteX186" fmla="*/ 1896514 w 4196446"/>
                <a:gd name="connsiteY186" fmla="*/ 2977947 h 8346397"/>
                <a:gd name="connsiteX187" fmla="*/ 1927471 w 4196446"/>
                <a:gd name="connsiteY187" fmla="*/ 3082722 h 8346397"/>
                <a:gd name="connsiteX188" fmla="*/ 1989383 w 4196446"/>
                <a:gd name="connsiteY188" fmla="*/ 3185115 h 8346397"/>
                <a:gd name="connsiteX189" fmla="*/ 2051296 w 4196446"/>
                <a:gd name="connsiteY189" fmla="*/ 3223215 h 8346397"/>
                <a:gd name="connsiteX190" fmla="*/ 2182265 w 4196446"/>
                <a:gd name="connsiteY190" fmla="*/ 3370853 h 8346397"/>
                <a:gd name="connsiteX191" fmla="*/ 2325139 w 4196446"/>
                <a:gd name="connsiteY191" fmla="*/ 3447053 h 8346397"/>
                <a:gd name="connsiteX192" fmla="*/ 2384671 w 4196446"/>
                <a:gd name="connsiteY192" fmla="*/ 3532778 h 8346397"/>
                <a:gd name="connsiteX193" fmla="*/ 2432296 w 4196446"/>
                <a:gd name="connsiteY193" fmla="*/ 3599453 h 8346397"/>
                <a:gd name="connsiteX194" fmla="*/ 2479921 w 4196446"/>
                <a:gd name="connsiteY194" fmla="*/ 3589929 h 8346397"/>
                <a:gd name="connsiteX195" fmla="*/ 2484683 w 4196446"/>
                <a:gd name="connsiteY195" fmla="*/ 3742328 h 8346397"/>
                <a:gd name="connsiteX196" fmla="*/ 2537071 w 4196446"/>
                <a:gd name="connsiteY196" fmla="*/ 3835197 h 8346397"/>
                <a:gd name="connsiteX197" fmla="*/ 2529927 w 4196446"/>
                <a:gd name="connsiteY197" fmla="*/ 3873297 h 8346397"/>
                <a:gd name="connsiteX198" fmla="*/ 2598983 w 4196446"/>
                <a:gd name="connsiteY198" fmla="*/ 3909015 h 8346397"/>
                <a:gd name="connsiteX199" fmla="*/ 2656133 w 4196446"/>
                <a:gd name="connsiteY199" fmla="*/ 3854247 h 8346397"/>
                <a:gd name="connsiteX200" fmla="*/ 2689471 w 4196446"/>
                <a:gd name="connsiteY200" fmla="*/ 3937590 h 8346397"/>
                <a:gd name="connsiteX201" fmla="*/ 2734715 w 4196446"/>
                <a:gd name="connsiteY201" fmla="*/ 3982834 h 8346397"/>
                <a:gd name="connsiteX202" fmla="*/ 2808533 w 4196446"/>
                <a:gd name="connsiteY202" fmla="*/ 4006647 h 8346397"/>
                <a:gd name="connsiteX203" fmla="*/ 2860921 w 4196446"/>
                <a:gd name="connsiteY203" fmla="*/ 4075703 h 8346397"/>
                <a:gd name="connsiteX204" fmla="*/ 2946646 w 4196446"/>
                <a:gd name="connsiteY204" fmla="*/ 4130472 h 8346397"/>
                <a:gd name="connsiteX205" fmla="*/ 2999033 w 4196446"/>
                <a:gd name="connsiteY205" fmla="*/ 4163809 h 8346397"/>
                <a:gd name="connsiteX206" fmla="*/ 2870446 w 4196446"/>
                <a:gd name="connsiteY206" fmla="*/ 4256678 h 8346397"/>
                <a:gd name="connsiteX207" fmla="*/ 2868064 w 4196446"/>
                <a:gd name="connsiteY207" fmla="*/ 4311446 h 8346397"/>
                <a:gd name="connsiteX208" fmla="*/ 2970458 w 4196446"/>
                <a:gd name="connsiteY208" fmla="*/ 4428128 h 8346397"/>
                <a:gd name="connsiteX209" fmla="*/ 3065708 w 4196446"/>
                <a:gd name="connsiteY209" fmla="*/ 4490040 h 8346397"/>
                <a:gd name="connsiteX210" fmla="*/ 3096665 w 4196446"/>
                <a:gd name="connsiteY210" fmla="*/ 4528140 h 8346397"/>
                <a:gd name="connsiteX211" fmla="*/ 3082377 w 4196446"/>
                <a:gd name="connsiteY211" fmla="*/ 4609103 h 8346397"/>
                <a:gd name="connsiteX212" fmla="*/ 3077615 w 4196446"/>
                <a:gd name="connsiteY212" fmla="*/ 4692447 h 8346397"/>
                <a:gd name="connsiteX213" fmla="*/ 3034752 w 4196446"/>
                <a:gd name="connsiteY213" fmla="*/ 4701972 h 8346397"/>
                <a:gd name="connsiteX214" fmla="*/ 3008558 w 4196446"/>
                <a:gd name="connsiteY214" fmla="*/ 4718640 h 8346397"/>
                <a:gd name="connsiteX215" fmla="*/ 3053802 w 4196446"/>
                <a:gd name="connsiteY215" fmla="*/ 4795632 h 8346397"/>
                <a:gd name="connsiteX216" fmla="*/ 3037133 w 4196446"/>
                <a:gd name="connsiteY216" fmla="*/ 4868659 h 8346397"/>
                <a:gd name="connsiteX217" fmla="*/ 3020465 w 4196446"/>
                <a:gd name="connsiteY217" fmla="*/ 5004390 h 8346397"/>
                <a:gd name="connsiteX218" fmla="*/ 2982365 w 4196446"/>
                <a:gd name="connsiteY218" fmla="*/ 5044872 h 8346397"/>
                <a:gd name="connsiteX219" fmla="*/ 2965696 w 4196446"/>
                <a:gd name="connsiteY219" fmla="*/ 5166315 h 8346397"/>
                <a:gd name="connsiteX220" fmla="*/ 2937121 w 4196446"/>
                <a:gd name="connsiteY220" fmla="*/ 5285378 h 8346397"/>
                <a:gd name="connsiteX221" fmla="*/ 2989508 w 4196446"/>
                <a:gd name="connsiteY221" fmla="*/ 5302047 h 8346397"/>
                <a:gd name="connsiteX222" fmla="*/ 2987127 w 4196446"/>
                <a:gd name="connsiteY222" fmla="*/ 5347290 h 8346397"/>
                <a:gd name="connsiteX223" fmla="*/ 2984746 w 4196446"/>
                <a:gd name="connsiteY223" fmla="*/ 5402059 h 8346397"/>
                <a:gd name="connsiteX224" fmla="*/ 3041896 w 4196446"/>
                <a:gd name="connsiteY224" fmla="*/ 5471115 h 8346397"/>
                <a:gd name="connsiteX225" fmla="*/ 3089521 w 4196446"/>
                <a:gd name="connsiteY225" fmla="*/ 5597322 h 8346397"/>
                <a:gd name="connsiteX226" fmla="*/ 2996652 w 4196446"/>
                <a:gd name="connsiteY226" fmla="*/ 5887834 h 8346397"/>
                <a:gd name="connsiteX227" fmla="*/ 3018083 w 4196446"/>
                <a:gd name="connsiteY227" fmla="*/ 5942603 h 8346397"/>
                <a:gd name="connsiteX228" fmla="*/ 3044277 w 4196446"/>
                <a:gd name="connsiteY228" fmla="*/ 5994990 h 8346397"/>
                <a:gd name="connsiteX229" fmla="*/ 3049040 w 4196446"/>
                <a:gd name="connsiteY229" fmla="*/ 6099765 h 8346397"/>
                <a:gd name="connsiteX230" fmla="*/ 3028402 w 4196446"/>
                <a:gd name="connsiteY230" fmla="*/ 6195807 h 8346397"/>
                <a:gd name="connsiteX231" fmla="*/ 2956170 w 4196446"/>
                <a:gd name="connsiteY231" fmla="*/ 6259310 h 8346397"/>
                <a:gd name="connsiteX232" fmla="*/ 2920452 w 4196446"/>
                <a:gd name="connsiteY232" fmla="*/ 6240259 h 8346397"/>
                <a:gd name="connsiteX233" fmla="*/ 2849015 w 4196446"/>
                <a:gd name="connsiteY233" fmla="*/ 6252165 h 8346397"/>
                <a:gd name="connsiteX234" fmla="*/ 2713283 w 4196446"/>
                <a:gd name="connsiteY234" fmla="*/ 6364084 h 8346397"/>
                <a:gd name="connsiteX235" fmla="*/ 2606127 w 4196446"/>
                <a:gd name="connsiteY235" fmla="*/ 6349797 h 8346397"/>
                <a:gd name="connsiteX236" fmla="*/ 2575171 w 4196446"/>
                <a:gd name="connsiteY236" fmla="*/ 6378372 h 8346397"/>
                <a:gd name="connsiteX237" fmla="*/ 2508495 w 4196446"/>
                <a:gd name="connsiteY237" fmla="*/ 6423614 h 8346397"/>
                <a:gd name="connsiteX238" fmla="*/ 2391815 w 4196446"/>
                <a:gd name="connsiteY238" fmla="*/ 6411709 h 8346397"/>
                <a:gd name="connsiteX239" fmla="*/ 2368002 w 4196446"/>
                <a:gd name="connsiteY239" fmla="*/ 6528390 h 8346397"/>
                <a:gd name="connsiteX240" fmla="*/ 2363240 w 4196446"/>
                <a:gd name="connsiteY240" fmla="*/ 6564109 h 8346397"/>
                <a:gd name="connsiteX241" fmla="*/ 2339428 w 4196446"/>
                <a:gd name="connsiteY241" fmla="*/ 6583159 h 8346397"/>
                <a:gd name="connsiteX242" fmla="*/ 2141783 w 4196446"/>
                <a:gd name="connsiteY242" fmla="*/ 6535534 h 8346397"/>
                <a:gd name="connsiteX243" fmla="*/ 2103683 w 4196446"/>
                <a:gd name="connsiteY243" fmla="*/ 6587922 h 8346397"/>
                <a:gd name="connsiteX244" fmla="*/ 2072727 w 4196446"/>
                <a:gd name="connsiteY244" fmla="*/ 6683172 h 8346397"/>
                <a:gd name="connsiteX245" fmla="*/ 2039389 w 4196446"/>
                <a:gd name="connsiteY245" fmla="*/ 6747465 h 8346397"/>
                <a:gd name="connsiteX246" fmla="*/ 2051296 w 4196446"/>
                <a:gd name="connsiteY246" fmla="*/ 6809378 h 8346397"/>
                <a:gd name="connsiteX247" fmla="*/ 2184646 w 4196446"/>
                <a:gd name="connsiteY247" fmla="*/ 6921297 h 8346397"/>
                <a:gd name="connsiteX248" fmla="*/ 2253702 w 4196446"/>
                <a:gd name="connsiteY248" fmla="*/ 6954634 h 8346397"/>
                <a:gd name="connsiteX249" fmla="*/ 2237033 w 4196446"/>
                <a:gd name="connsiteY249" fmla="*/ 6978447 h 8346397"/>
                <a:gd name="connsiteX250" fmla="*/ 2201315 w 4196446"/>
                <a:gd name="connsiteY250" fmla="*/ 6997497 h 8346397"/>
                <a:gd name="connsiteX251" fmla="*/ 2234652 w 4196446"/>
                <a:gd name="connsiteY251" fmla="*/ 7073697 h 8346397"/>
                <a:gd name="connsiteX252" fmla="*/ 2203696 w 4196446"/>
                <a:gd name="connsiteY252" fmla="*/ 7095128 h 8346397"/>
                <a:gd name="connsiteX253" fmla="*/ 2098921 w 4196446"/>
                <a:gd name="connsiteY253" fmla="*/ 7033215 h 8346397"/>
                <a:gd name="connsiteX254" fmla="*/ 2056058 w 4196446"/>
                <a:gd name="connsiteY254" fmla="*/ 7059409 h 8346397"/>
                <a:gd name="connsiteX255" fmla="*/ 1996527 w 4196446"/>
                <a:gd name="connsiteY255" fmla="*/ 6957015 h 8346397"/>
                <a:gd name="connsiteX256" fmla="*/ 1879846 w 4196446"/>
                <a:gd name="connsiteY256" fmla="*/ 6983209 h 8346397"/>
                <a:gd name="connsiteX257" fmla="*/ 1815552 w 4196446"/>
                <a:gd name="connsiteY257" fmla="*/ 6987972 h 8346397"/>
                <a:gd name="connsiteX258" fmla="*/ 1765546 w 4196446"/>
                <a:gd name="connsiteY258" fmla="*/ 6983210 h 8346397"/>
                <a:gd name="connsiteX259" fmla="*/ 1708396 w 4196446"/>
                <a:gd name="connsiteY259" fmla="*/ 7028453 h 8346397"/>
                <a:gd name="connsiteX260" fmla="*/ 1529802 w 4196446"/>
                <a:gd name="connsiteY260" fmla="*/ 6987972 h 8346397"/>
                <a:gd name="connsiteX261" fmla="*/ 1553614 w 4196446"/>
                <a:gd name="connsiteY261" fmla="*/ 7114178 h 8346397"/>
                <a:gd name="connsiteX262" fmla="*/ 1477415 w 4196446"/>
                <a:gd name="connsiteY262" fmla="*/ 7159422 h 8346397"/>
                <a:gd name="connsiteX263" fmla="*/ 1415502 w 4196446"/>
                <a:gd name="connsiteY263" fmla="*/ 7226096 h 8346397"/>
                <a:gd name="connsiteX264" fmla="*/ 1265483 w 4196446"/>
                <a:gd name="connsiteY264" fmla="*/ 7218953 h 8346397"/>
                <a:gd name="connsiteX265" fmla="*/ 1213096 w 4196446"/>
                <a:gd name="connsiteY26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4082503 w 4196446"/>
                <a:gd name="connsiteY5" fmla="*/ 6478382 h 8346397"/>
                <a:gd name="connsiteX6" fmla="*/ 4089647 w 4196446"/>
                <a:gd name="connsiteY6" fmla="*/ 6421232 h 8346397"/>
                <a:gd name="connsiteX7" fmla="*/ 4046784 w 4196446"/>
                <a:gd name="connsiteY7" fmla="*/ 6318838 h 8346397"/>
                <a:gd name="connsiteX8" fmla="*/ 4130128 w 4196446"/>
                <a:gd name="connsiteY8" fmla="*/ 6299788 h 8346397"/>
                <a:gd name="connsiteX9" fmla="*/ 4046784 w 4196446"/>
                <a:gd name="connsiteY9" fmla="*/ 6275976 h 8346397"/>
                <a:gd name="connsiteX10" fmla="*/ 4053928 w 4196446"/>
                <a:gd name="connsiteY10" fmla="*/ 6211682 h 8346397"/>
                <a:gd name="connsiteX11" fmla="*/ 4039640 w 4196446"/>
                <a:gd name="connsiteY11" fmla="*/ 6149770 h 8346397"/>
                <a:gd name="connsiteX12" fmla="*/ 4106315 w 4196446"/>
                <a:gd name="connsiteY12" fmla="*/ 6211682 h 8346397"/>
                <a:gd name="connsiteX13" fmla="*/ 4063453 w 4196446"/>
                <a:gd name="connsiteY13" fmla="*/ 6090238 h 8346397"/>
                <a:gd name="connsiteX14" fmla="*/ 4070597 w 4196446"/>
                <a:gd name="connsiteY14" fmla="*/ 6018801 h 8346397"/>
                <a:gd name="connsiteX15" fmla="*/ 4132509 w 4196446"/>
                <a:gd name="connsiteY15" fmla="*/ 5975938 h 8346397"/>
                <a:gd name="connsiteX16" fmla="*/ 4094409 w 4196446"/>
                <a:gd name="connsiteY16" fmla="*/ 6075951 h 8346397"/>
                <a:gd name="connsiteX17" fmla="*/ 4139653 w 4196446"/>
                <a:gd name="connsiteY17" fmla="*/ 6102145 h 8346397"/>
                <a:gd name="connsiteX18" fmla="*/ 4192041 w 4196446"/>
                <a:gd name="connsiteY18" fmla="*/ 6080713 h 8346397"/>
                <a:gd name="connsiteX19" fmla="*/ 4149178 w 4196446"/>
                <a:gd name="connsiteY19" fmla="*/ 5947363 h 8346397"/>
                <a:gd name="connsiteX20" fmla="*/ 4194421 w 4196446"/>
                <a:gd name="connsiteY20" fmla="*/ 5909263 h 8346397"/>
                <a:gd name="connsiteX21" fmla="*/ 4113459 w 4196446"/>
                <a:gd name="connsiteY21" fmla="*/ 5783057 h 8346397"/>
                <a:gd name="connsiteX22" fmla="*/ 4108696 w 4196446"/>
                <a:gd name="connsiteY22" fmla="*/ 5678282 h 8346397"/>
                <a:gd name="connsiteX23" fmla="*/ 4070597 w 4196446"/>
                <a:gd name="connsiteY23" fmla="*/ 5587795 h 8346397"/>
                <a:gd name="connsiteX24" fmla="*/ 4111077 w 4196446"/>
                <a:gd name="connsiteY24" fmla="*/ 5583032 h 8346397"/>
                <a:gd name="connsiteX25" fmla="*/ 4061071 w 4196446"/>
                <a:gd name="connsiteY25" fmla="*/ 5478257 h 8346397"/>
                <a:gd name="connsiteX26" fmla="*/ 4061071 w 4196446"/>
                <a:gd name="connsiteY26" fmla="*/ 5383007 h 8346397"/>
                <a:gd name="connsiteX27" fmla="*/ 4103934 w 4196446"/>
                <a:gd name="connsiteY27" fmla="*/ 5387770 h 8346397"/>
                <a:gd name="connsiteX28" fmla="*/ 4106315 w 4196446"/>
                <a:gd name="connsiteY28" fmla="*/ 5347288 h 8346397"/>
                <a:gd name="connsiteX29" fmla="*/ 4065833 w 4196446"/>
                <a:gd name="connsiteY29" fmla="*/ 5292520 h 8346397"/>
                <a:gd name="connsiteX30" fmla="*/ 4058690 w 4196446"/>
                <a:gd name="connsiteY30" fmla="*/ 5173457 h 8346397"/>
                <a:gd name="connsiteX31" fmla="*/ 3990428 w 4196446"/>
                <a:gd name="connsiteY31" fmla="*/ 5034550 h 8346397"/>
                <a:gd name="connsiteX32" fmla="*/ 3922959 w 4196446"/>
                <a:gd name="connsiteY32" fmla="*/ 4816270 h 8346397"/>
                <a:gd name="connsiteX33" fmla="*/ 3887241 w 4196446"/>
                <a:gd name="connsiteY33" fmla="*/ 4682920 h 8346397"/>
                <a:gd name="connsiteX34" fmla="*/ 3851522 w 4196446"/>
                <a:gd name="connsiteY34" fmla="*/ 4642438 h 8346397"/>
                <a:gd name="connsiteX35" fmla="*/ 3887241 w 4196446"/>
                <a:gd name="connsiteY35" fmla="*/ 4578145 h 8346397"/>
                <a:gd name="connsiteX36" fmla="*/ 3839615 w 4196446"/>
                <a:gd name="connsiteY36" fmla="*/ 4499563 h 8346397"/>
                <a:gd name="connsiteX37" fmla="*/ 3780084 w 4196446"/>
                <a:gd name="connsiteY37" fmla="*/ 4492420 h 8346397"/>
                <a:gd name="connsiteX38" fmla="*/ 3732459 w 4196446"/>
                <a:gd name="connsiteY38" fmla="*/ 4449557 h 8346397"/>
                <a:gd name="connsiteX39" fmla="*/ 3687216 w 4196446"/>
                <a:gd name="connsiteY39" fmla="*/ 4466226 h 8346397"/>
                <a:gd name="connsiteX40" fmla="*/ 3668166 w 4196446"/>
                <a:gd name="connsiteY40" fmla="*/ 4368595 h 8346397"/>
                <a:gd name="connsiteX41" fmla="*/ 3501478 w 4196446"/>
                <a:gd name="connsiteY41" fmla="*/ 4166188 h 8346397"/>
                <a:gd name="connsiteX42" fmla="*/ 3496716 w 4196446"/>
                <a:gd name="connsiteY42" fmla="*/ 4139995 h 8346397"/>
                <a:gd name="connsiteX43" fmla="*/ 3494334 w 4196446"/>
                <a:gd name="connsiteY43" fmla="*/ 4113801 h 8346397"/>
                <a:gd name="connsiteX44" fmla="*/ 3544341 w 4196446"/>
                <a:gd name="connsiteY44" fmla="*/ 4101895 h 8346397"/>
                <a:gd name="connsiteX45" fmla="*/ 3553866 w 4196446"/>
                <a:gd name="connsiteY45" fmla="*/ 4075701 h 8346397"/>
                <a:gd name="connsiteX46" fmla="*/ 3515766 w 4196446"/>
                <a:gd name="connsiteY46" fmla="*/ 4056651 h 8346397"/>
                <a:gd name="connsiteX47" fmla="*/ 3465759 w 4196446"/>
                <a:gd name="connsiteY47" fmla="*/ 4049507 h 8346397"/>
                <a:gd name="connsiteX48" fmla="*/ 3432422 w 4196446"/>
                <a:gd name="connsiteY48" fmla="*/ 4109038 h 8346397"/>
                <a:gd name="connsiteX49" fmla="*/ 3413372 w 4196446"/>
                <a:gd name="connsiteY49" fmla="*/ 4082845 h 8346397"/>
                <a:gd name="connsiteX50" fmla="*/ 3415752 w 4196446"/>
                <a:gd name="connsiteY50" fmla="*/ 4042363 h 8346397"/>
                <a:gd name="connsiteX51" fmla="*/ 3349078 w 4196446"/>
                <a:gd name="connsiteY51" fmla="*/ 4018551 h 8346397"/>
                <a:gd name="connsiteX52" fmla="*/ 3382416 w 4196446"/>
                <a:gd name="connsiteY52" fmla="*/ 3985213 h 8346397"/>
                <a:gd name="connsiteX53" fmla="*/ 3346697 w 4196446"/>
                <a:gd name="connsiteY53" fmla="*/ 3961401 h 8346397"/>
                <a:gd name="connsiteX54" fmla="*/ 3291928 w 4196446"/>
                <a:gd name="connsiteY54" fmla="*/ 3959020 h 8346397"/>
                <a:gd name="connsiteX55" fmla="*/ 3263352 w 4196446"/>
                <a:gd name="connsiteY55" fmla="*/ 3978070 h 8346397"/>
                <a:gd name="connsiteX56" fmla="*/ 3215727 w 4196446"/>
                <a:gd name="connsiteY56" fmla="*/ 3963782 h 8346397"/>
                <a:gd name="connsiteX57" fmla="*/ 3227633 w 4196446"/>
                <a:gd name="connsiteY57" fmla="*/ 3937588 h 8346397"/>
                <a:gd name="connsiteX58" fmla="*/ 3275259 w 4196446"/>
                <a:gd name="connsiteY58" fmla="*/ 3913776 h 8346397"/>
                <a:gd name="connsiteX59" fmla="*/ 3127621 w 4196446"/>
                <a:gd name="connsiteY59" fmla="*/ 3851863 h 8346397"/>
                <a:gd name="connsiteX60" fmla="*/ 2996652 w 4196446"/>
                <a:gd name="connsiteY60" fmla="*/ 3739945 h 8346397"/>
                <a:gd name="connsiteX61" fmla="*/ 2591839 w 4196446"/>
                <a:gd name="connsiteY61" fmla="*/ 3354183 h 8346397"/>
                <a:gd name="connsiteX62" fmla="*/ 2468015 w 4196446"/>
                <a:gd name="connsiteY62" fmla="*/ 3049382 h 8346397"/>
                <a:gd name="connsiteX63" fmla="*/ 2432296 w 4196446"/>
                <a:gd name="connsiteY63" fmla="*/ 2961276 h 8346397"/>
                <a:gd name="connsiteX64" fmla="*/ 2387052 w 4196446"/>
                <a:gd name="connsiteY64" fmla="*/ 2954132 h 8346397"/>
                <a:gd name="connsiteX65" fmla="*/ 2365621 w 4196446"/>
                <a:gd name="connsiteY65" fmla="*/ 2958895 h 8346397"/>
                <a:gd name="connsiteX66" fmla="*/ 2315615 w 4196446"/>
                <a:gd name="connsiteY66" fmla="*/ 2896982 h 8346397"/>
                <a:gd name="connsiteX67" fmla="*/ 2234652 w 4196446"/>
                <a:gd name="connsiteY67" fmla="*/ 2880313 h 8346397"/>
                <a:gd name="connsiteX68" fmla="*/ 2182265 w 4196446"/>
                <a:gd name="connsiteY68" fmla="*/ 2811257 h 8346397"/>
                <a:gd name="connsiteX69" fmla="*/ 2115590 w 4196446"/>
                <a:gd name="connsiteY69" fmla="*/ 2727913 h 8346397"/>
                <a:gd name="connsiteX70" fmla="*/ 2091777 w 4196446"/>
                <a:gd name="connsiteY70" fmla="*/ 2670763 h 8346397"/>
                <a:gd name="connsiteX71" fmla="*/ 2006845 w 4196446"/>
                <a:gd name="connsiteY71" fmla="*/ 2527095 h 8346397"/>
                <a:gd name="connsiteX72" fmla="*/ 1953665 w 4196446"/>
                <a:gd name="connsiteY72" fmla="*/ 2451688 h 8346397"/>
                <a:gd name="connsiteX73" fmla="*/ 2006052 w 4196446"/>
                <a:gd name="connsiteY73" fmla="*/ 2337388 h 8346397"/>
                <a:gd name="connsiteX74" fmla="*/ 2072727 w 4196446"/>
                <a:gd name="connsiteY74" fmla="*/ 2256426 h 8346397"/>
                <a:gd name="connsiteX75" fmla="*/ 2056058 w 4196446"/>
                <a:gd name="connsiteY75" fmla="*/ 2223088 h 8346397"/>
                <a:gd name="connsiteX76" fmla="*/ 2067965 w 4196446"/>
                <a:gd name="connsiteY76" fmla="*/ 2130220 h 8346397"/>
                <a:gd name="connsiteX77" fmla="*/ 2137021 w 4196446"/>
                <a:gd name="connsiteY77" fmla="*/ 1992107 h 8346397"/>
                <a:gd name="connsiteX78" fmla="*/ 2165596 w 4196446"/>
                <a:gd name="connsiteY78" fmla="*/ 1944482 h 8346397"/>
                <a:gd name="connsiteX79" fmla="*/ 2203696 w 4196446"/>
                <a:gd name="connsiteY79" fmla="*/ 1937338 h 8346397"/>
                <a:gd name="connsiteX80" fmla="*/ 2198933 w 4196446"/>
                <a:gd name="connsiteY80" fmla="*/ 1906382 h 8346397"/>
                <a:gd name="connsiteX81" fmla="*/ 2406102 w 4196446"/>
                <a:gd name="connsiteY81" fmla="*/ 1782557 h 8346397"/>
                <a:gd name="connsiteX82" fmla="*/ 2494208 w 4196446"/>
                <a:gd name="connsiteY82" fmla="*/ 1715882 h 8346397"/>
                <a:gd name="connsiteX83" fmla="*/ 2513258 w 4196446"/>
                <a:gd name="connsiteY83" fmla="*/ 1630157 h 8346397"/>
                <a:gd name="connsiteX84" fmla="*/ 2522784 w 4196446"/>
                <a:gd name="connsiteY84" fmla="*/ 1584913 h 8346397"/>
                <a:gd name="connsiteX85" fmla="*/ 2577552 w 4196446"/>
                <a:gd name="connsiteY85" fmla="*/ 1527763 h 8346397"/>
                <a:gd name="connsiteX86" fmla="*/ 2606127 w 4196446"/>
                <a:gd name="connsiteY86" fmla="*/ 1499188 h 8346397"/>
                <a:gd name="connsiteX87" fmla="*/ 2634702 w 4196446"/>
                <a:gd name="connsiteY87" fmla="*/ 1492045 h 8346397"/>
                <a:gd name="connsiteX88" fmla="*/ 2672802 w 4196446"/>
                <a:gd name="connsiteY88" fmla="*/ 1368220 h 8346397"/>
                <a:gd name="connsiteX89" fmla="*/ 2806153 w 4196446"/>
                <a:gd name="connsiteY89" fmla="*/ 1334883 h 8346397"/>
                <a:gd name="connsiteX90" fmla="*/ 2944265 w 4196446"/>
                <a:gd name="connsiteY90" fmla="*/ 1325357 h 8346397"/>
                <a:gd name="connsiteX91" fmla="*/ 2968077 w 4196446"/>
                <a:gd name="connsiteY91" fmla="*/ 1206295 h 8346397"/>
                <a:gd name="connsiteX92" fmla="*/ 3049040 w 4196446"/>
                <a:gd name="connsiteY92" fmla="*/ 1169783 h 8346397"/>
                <a:gd name="connsiteX93" fmla="*/ 3153814 w 4196446"/>
                <a:gd name="connsiteY93" fmla="*/ 1125332 h 8346397"/>
                <a:gd name="connsiteX94" fmla="*/ 3225252 w 4196446"/>
                <a:gd name="connsiteY94" fmla="*/ 1049132 h 8346397"/>
                <a:gd name="connsiteX95" fmla="*/ 3310977 w 4196446"/>
                <a:gd name="connsiteY95" fmla="*/ 996745 h 8346397"/>
                <a:gd name="connsiteX96" fmla="*/ 3056977 w 4196446"/>
                <a:gd name="connsiteY96" fmla="*/ 982457 h 8346397"/>
                <a:gd name="connsiteX97" fmla="*/ 2958552 w 4196446"/>
                <a:gd name="connsiteY97" fmla="*/ 976107 h 8346397"/>
                <a:gd name="connsiteX98" fmla="*/ 2926802 w 4196446"/>
                <a:gd name="connsiteY98" fmla="*/ 906257 h 8346397"/>
                <a:gd name="connsiteX99" fmla="*/ 2866477 w 4196446"/>
                <a:gd name="connsiteY99" fmla="*/ 893559 h 8346397"/>
                <a:gd name="connsiteX100" fmla="*/ 2799802 w 4196446"/>
                <a:gd name="connsiteY100" fmla="*/ 874507 h 8346397"/>
                <a:gd name="connsiteX101" fmla="*/ 2761702 w 4196446"/>
                <a:gd name="connsiteY101" fmla="*/ 807832 h 8346397"/>
                <a:gd name="connsiteX102" fmla="*/ 2609302 w 4196446"/>
                <a:gd name="connsiteY102" fmla="*/ 760207 h 8346397"/>
                <a:gd name="connsiteX103" fmla="*/ 2580727 w 4196446"/>
                <a:gd name="connsiteY103" fmla="*/ 604632 h 8346397"/>
                <a:gd name="connsiteX104" fmla="*/ 2526752 w 4196446"/>
                <a:gd name="connsiteY104" fmla="*/ 531609 h 8346397"/>
                <a:gd name="connsiteX105" fmla="*/ 2596602 w 4196446"/>
                <a:gd name="connsiteY105" fmla="*/ 407782 h 8346397"/>
                <a:gd name="connsiteX106" fmla="*/ 2629939 w 4196446"/>
                <a:gd name="connsiteY106" fmla="*/ 310947 h 8346397"/>
                <a:gd name="connsiteX107" fmla="*/ 2517227 w 4196446"/>
                <a:gd name="connsiteY107" fmla="*/ 239507 h 8346397"/>
                <a:gd name="connsiteX108" fmla="*/ 2402927 w 4196446"/>
                <a:gd name="connsiteY108" fmla="*/ 271257 h 8346397"/>
                <a:gd name="connsiteX109" fmla="*/ 2275927 w 4196446"/>
                <a:gd name="connsiteY109" fmla="*/ 198232 h 8346397"/>
                <a:gd name="connsiteX110" fmla="*/ 2133052 w 4196446"/>
                <a:gd name="connsiteY110" fmla="*/ 233157 h 8346397"/>
                <a:gd name="connsiteX111" fmla="*/ 1913977 w 4196446"/>
                <a:gd name="connsiteY111" fmla="*/ 36309 h 8346397"/>
                <a:gd name="connsiteX112" fmla="*/ 1777452 w 4196446"/>
                <a:gd name="connsiteY112" fmla="*/ 13289 h 8346397"/>
                <a:gd name="connsiteX113" fmla="*/ 1703633 w 4196446"/>
                <a:gd name="connsiteY113" fmla="*/ 41864 h 8346397"/>
                <a:gd name="connsiteX114" fmla="*/ 1615527 w 4196446"/>
                <a:gd name="connsiteY114" fmla="*/ 75203 h 8346397"/>
                <a:gd name="connsiteX115" fmla="*/ 1515515 w 4196446"/>
                <a:gd name="connsiteY115" fmla="*/ 129971 h 8346397"/>
                <a:gd name="connsiteX116" fmla="*/ 1525040 w 4196446"/>
                <a:gd name="connsiteY116" fmla="*/ 194264 h 8346397"/>
                <a:gd name="connsiteX117" fmla="*/ 1505990 w 4196446"/>
                <a:gd name="connsiteY117" fmla="*/ 251415 h 8346397"/>
                <a:gd name="connsiteX118" fmla="*/ 1413121 w 4196446"/>
                <a:gd name="connsiteY118" fmla="*/ 270464 h 8346397"/>
                <a:gd name="connsiteX119" fmla="*/ 1339302 w 4196446"/>
                <a:gd name="connsiteY119" fmla="*/ 306184 h 8346397"/>
                <a:gd name="connsiteX120" fmla="*/ 1260721 w 4196446"/>
                <a:gd name="connsiteY120" fmla="*/ 346665 h 8346397"/>
                <a:gd name="connsiteX121" fmla="*/ 1191665 w 4196446"/>
                <a:gd name="connsiteY121" fmla="*/ 272847 h 8346397"/>
                <a:gd name="connsiteX122" fmla="*/ 1082127 w 4196446"/>
                <a:gd name="connsiteY122" fmla="*/ 353809 h 8346397"/>
                <a:gd name="connsiteX123" fmla="*/ 1020215 w 4196446"/>
                <a:gd name="connsiteY123" fmla="*/ 420484 h 8346397"/>
                <a:gd name="connsiteX124" fmla="*/ 858290 w 4196446"/>
                <a:gd name="connsiteY124" fmla="*/ 301422 h 8346397"/>
                <a:gd name="connsiteX125" fmla="*/ 796377 w 4196446"/>
                <a:gd name="connsiteY125" fmla="*/ 406196 h 8346397"/>
                <a:gd name="connsiteX126" fmla="*/ 755896 w 4196446"/>
                <a:gd name="connsiteY126" fmla="*/ 341903 h 8346397"/>
                <a:gd name="connsiteX127" fmla="*/ 689221 w 4196446"/>
                <a:gd name="connsiteY127" fmla="*/ 270465 h 8346397"/>
                <a:gd name="connsiteX128" fmla="*/ 667790 w 4196446"/>
                <a:gd name="connsiteY128" fmla="*/ 313328 h 8346397"/>
                <a:gd name="connsiteX129" fmla="*/ 620165 w 4196446"/>
                <a:gd name="connsiteY129" fmla="*/ 382384 h 8346397"/>
                <a:gd name="connsiteX130" fmla="*/ 589208 w 4196446"/>
                <a:gd name="connsiteY130" fmla="*/ 396672 h 8346397"/>
                <a:gd name="connsiteX131" fmla="*/ 498721 w 4196446"/>
                <a:gd name="connsiteY131" fmla="*/ 482397 h 8346397"/>
                <a:gd name="connsiteX132" fmla="*/ 396327 w 4196446"/>
                <a:gd name="connsiteY132" fmla="*/ 380003 h 8346397"/>
                <a:gd name="connsiteX133" fmla="*/ 243927 w 4196446"/>
                <a:gd name="connsiteY133" fmla="*/ 294278 h 8346397"/>
                <a:gd name="connsiteX134" fmla="*/ 174871 w 4196446"/>
                <a:gd name="connsiteY134" fmla="*/ 327615 h 8346397"/>
                <a:gd name="connsiteX135" fmla="*/ 127246 w 4196446"/>
                <a:gd name="connsiteY135" fmla="*/ 410959 h 8346397"/>
                <a:gd name="connsiteX136" fmla="*/ 43902 w 4196446"/>
                <a:gd name="connsiteY136" fmla="*/ 472872 h 8346397"/>
                <a:gd name="connsiteX137" fmla="*/ 8183 w 4196446"/>
                <a:gd name="connsiteY137" fmla="*/ 484778 h 8346397"/>
                <a:gd name="connsiteX138" fmla="*/ 198683 w 4196446"/>
                <a:gd name="connsiteY138" fmla="*/ 689565 h 8346397"/>
                <a:gd name="connsiteX139" fmla="*/ 265359 w 4196446"/>
                <a:gd name="connsiteY139" fmla="*/ 706234 h 8346397"/>
                <a:gd name="connsiteX140" fmla="*/ 298697 w 4196446"/>
                <a:gd name="connsiteY140" fmla="*/ 730047 h 8346397"/>
                <a:gd name="connsiteX141" fmla="*/ 296315 w 4196446"/>
                <a:gd name="connsiteY141" fmla="*/ 901496 h 8346397"/>
                <a:gd name="connsiteX142" fmla="*/ 362990 w 4196446"/>
                <a:gd name="connsiteY142" fmla="*/ 906259 h 8346397"/>
                <a:gd name="connsiteX143" fmla="*/ 401090 w 4196446"/>
                <a:gd name="connsiteY143" fmla="*/ 856253 h 8346397"/>
                <a:gd name="connsiteX144" fmla="*/ 482052 w 4196446"/>
                <a:gd name="connsiteY144" fmla="*/ 894353 h 8346397"/>
                <a:gd name="connsiteX145" fmla="*/ 420140 w 4196446"/>
                <a:gd name="connsiteY145" fmla="*/ 1039609 h 8346397"/>
                <a:gd name="connsiteX146" fmla="*/ 434427 w 4196446"/>
                <a:gd name="connsiteY146" fmla="*/ 1087234 h 8346397"/>
                <a:gd name="connsiteX147" fmla="*/ 379658 w 4196446"/>
                <a:gd name="connsiteY147" fmla="*/ 1139622 h 8346397"/>
                <a:gd name="connsiteX148" fmla="*/ 415377 w 4196446"/>
                <a:gd name="connsiteY148" fmla="*/ 1168196 h 8346397"/>
                <a:gd name="connsiteX149" fmla="*/ 486815 w 4196446"/>
                <a:gd name="connsiteY149" fmla="*/ 1256303 h 8346397"/>
                <a:gd name="connsiteX150" fmla="*/ 527296 w 4196446"/>
                <a:gd name="connsiteY150" fmla="*/ 1344409 h 8346397"/>
                <a:gd name="connsiteX151" fmla="*/ 636833 w 4196446"/>
                <a:gd name="connsiteY151" fmla="*/ 1396797 h 8346397"/>
                <a:gd name="connsiteX152" fmla="*/ 746371 w 4196446"/>
                <a:gd name="connsiteY152" fmla="*/ 1420609 h 8346397"/>
                <a:gd name="connsiteX153" fmla="*/ 829715 w 4196446"/>
                <a:gd name="connsiteY153" fmla="*/ 1468234 h 8346397"/>
                <a:gd name="connsiteX154" fmla="*/ 913058 w 4196446"/>
                <a:gd name="connsiteY154" fmla="*/ 1442040 h 8346397"/>
                <a:gd name="connsiteX155" fmla="*/ 994021 w 4196446"/>
                <a:gd name="connsiteY155" fmla="*/ 1368222 h 8346397"/>
                <a:gd name="connsiteX156" fmla="*/ 1103558 w 4196446"/>
                <a:gd name="connsiteY156" fmla="*/ 1351553 h 8346397"/>
                <a:gd name="connsiteX157" fmla="*/ 1170233 w 4196446"/>
                <a:gd name="connsiteY157" fmla="*/ 1356315 h 8346397"/>
                <a:gd name="connsiteX158" fmla="*/ 1329777 w 4196446"/>
                <a:gd name="connsiteY158" fmla="*/ 1465853 h 8346397"/>
                <a:gd name="connsiteX159" fmla="*/ 1389308 w 4196446"/>
                <a:gd name="connsiteY159" fmla="*/ 1494428 h 8346397"/>
                <a:gd name="connsiteX160" fmla="*/ 1260721 w 4196446"/>
                <a:gd name="connsiteY160" fmla="*/ 1596822 h 8346397"/>
                <a:gd name="connsiteX161" fmla="*/ 1263102 w 4196446"/>
                <a:gd name="connsiteY161" fmla="*/ 1661115 h 8346397"/>
                <a:gd name="connsiteX162" fmla="*/ 1425027 w 4196446"/>
                <a:gd name="connsiteY162" fmla="*/ 1613490 h 8346397"/>
                <a:gd name="connsiteX163" fmla="*/ 1386927 w 4196446"/>
                <a:gd name="connsiteY163" fmla="*/ 1677784 h 8346397"/>
                <a:gd name="connsiteX164" fmla="*/ 1405977 w 4196446"/>
                <a:gd name="connsiteY164" fmla="*/ 1751603 h 8346397"/>
                <a:gd name="connsiteX165" fmla="*/ 1517896 w 4196446"/>
                <a:gd name="connsiteY165" fmla="*/ 1787322 h 8346397"/>
                <a:gd name="connsiteX166" fmla="*/ 1591715 w 4196446"/>
                <a:gd name="connsiteY166" fmla="*/ 1803990 h 8346397"/>
                <a:gd name="connsiteX167" fmla="*/ 1501227 w 4196446"/>
                <a:gd name="connsiteY167" fmla="*/ 1934959 h 8346397"/>
                <a:gd name="connsiteX168" fmla="*/ 1494083 w 4196446"/>
                <a:gd name="connsiteY168" fmla="*/ 1984965 h 8346397"/>
                <a:gd name="connsiteX169" fmla="*/ 1422646 w 4196446"/>
                <a:gd name="connsiteY169" fmla="*/ 2020684 h 8346397"/>
                <a:gd name="connsiteX170" fmla="*/ 1391690 w 4196446"/>
                <a:gd name="connsiteY170" fmla="*/ 2082597 h 8346397"/>
                <a:gd name="connsiteX171" fmla="*/ 1260721 w 4196446"/>
                <a:gd name="connsiteY171" fmla="*/ 2056403 h 8346397"/>
                <a:gd name="connsiteX172" fmla="*/ 1139277 w 4196446"/>
                <a:gd name="connsiteY172" fmla="*/ 2056402 h 8346397"/>
                <a:gd name="connsiteX173" fmla="*/ 1072602 w 4196446"/>
                <a:gd name="connsiteY173" fmla="*/ 2084978 h 8346397"/>
                <a:gd name="connsiteX174" fmla="*/ 1065458 w 4196446"/>
                <a:gd name="connsiteY174" fmla="*/ 2184990 h 8346397"/>
                <a:gd name="connsiteX175" fmla="*/ 977352 w 4196446"/>
                <a:gd name="connsiteY175" fmla="*/ 2273097 h 8346397"/>
                <a:gd name="connsiteX176" fmla="*/ 1120227 w 4196446"/>
                <a:gd name="connsiteY176" fmla="*/ 2335009 h 8346397"/>
                <a:gd name="connsiteX177" fmla="*/ 1170234 w 4196446"/>
                <a:gd name="connsiteY177" fmla="*/ 2370727 h 8346397"/>
                <a:gd name="connsiteX178" fmla="*/ 1222621 w 4196446"/>
                <a:gd name="connsiteY178" fmla="*/ 2387397 h 8346397"/>
                <a:gd name="connsiteX179" fmla="*/ 1272627 w 4196446"/>
                <a:gd name="connsiteY179" fmla="*/ 2437403 h 8346397"/>
                <a:gd name="connsiteX180" fmla="*/ 1329777 w 4196446"/>
                <a:gd name="connsiteY180" fmla="*/ 2458834 h 8346397"/>
                <a:gd name="connsiteX181" fmla="*/ 1422646 w 4196446"/>
                <a:gd name="connsiteY181" fmla="*/ 2535034 h 8346397"/>
                <a:gd name="connsiteX182" fmla="*/ 1508371 w 4196446"/>
                <a:gd name="connsiteY182" fmla="*/ 2568373 h 8346397"/>
                <a:gd name="connsiteX183" fmla="*/ 1641721 w 4196446"/>
                <a:gd name="connsiteY183" fmla="*/ 2716009 h 8346397"/>
                <a:gd name="connsiteX184" fmla="*/ 1725065 w 4196446"/>
                <a:gd name="connsiteY184" fmla="*/ 2870790 h 8346397"/>
                <a:gd name="connsiteX185" fmla="*/ 1850477 w 4196446"/>
                <a:gd name="connsiteY185" fmla="*/ 2931907 h 8346397"/>
                <a:gd name="connsiteX186" fmla="*/ 1896514 w 4196446"/>
                <a:gd name="connsiteY186" fmla="*/ 2977947 h 8346397"/>
                <a:gd name="connsiteX187" fmla="*/ 1927471 w 4196446"/>
                <a:gd name="connsiteY187" fmla="*/ 3082722 h 8346397"/>
                <a:gd name="connsiteX188" fmla="*/ 1989383 w 4196446"/>
                <a:gd name="connsiteY188" fmla="*/ 3185115 h 8346397"/>
                <a:gd name="connsiteX189" fmla="*/ 2051296 w 4196446"/>
                <a:gd name="connsiteY189" fmla="*/ 3223215 h 8346397"/>
                <a:gd name="connsiteX190" fmla="*/ 2182265 w 4196446"/>
                <a:gd name="connsiteY190" fmla="*/ 3370853 h 8346397"/>
                <a:gd name="connsiteX191" fmla="*/ 2325139 w 4196446"/>
                <a:gd name="connsiteY191" fmla="*/ 3447053 h 8346397"/>
                <a:gd name="connsiteX192" fmla="*/ 2384671 w 4196446"/>
                <a:gd name="connsiteY192" fmla="*/ 3532778 h 8346397"/>
                <a:gd name="connsiteX193" fmla="*/ 2432296 w 4196446"/>
                <a:gd name="connsiteY193" fmla="*/ 3599453 h 8346397"/>
                <a:gd name="connsiteX194" fmla="*/ 2479921 w 4196446"/>
                <a:gd name="connsiteY194" fmla="*/ 3589929 h 8346397"/>
                <a:gd name="connsiteX195" fmla="*/ 2484683 w 4196446"/>
                <a:gd name="connsiteY195" fmla="*/ 3742328 h 8346397"/>
                <a:gd name="connsiteX196" fmla="*/ 2537071 w 4196446"/>
                <a:gd name="connsiteY196" fmla="*/ 3835197 h 8346397"/>
                <a:gd name="connsiteX197" fmla="*/ 2529927 w 4196446"/>
                <a:gd name="connsiteY197" fmla="*/ 3873297 h 8346397"/>
                <a:gd name="connsiteX198" fmla="*/ 2598983 w 4196446"/>
                <a:gd name="connsiteY198" fmla="*/ 3909015 h 8346397"/>
                <a:gd name="connsiteX199" fmla="*/ 2656133 w 4196446"/>
                <a:gd name="connsiteY199" fmla="*/ 3854247 h 8346397"/>
                <a:gd name="connsiteX200" fmla="*/ 2689471 w 4196446"/>
                <a:gd name="connsiteY200" fmla="*/ 3937590 h 8346397"/>
                <a:gd name="connsiteX201" fmla="*/ 2734715 w 4196446"/>
                <a:gd name="connsiteY201" fmla="*/ 3982834 h 8346397"/>
                <a:gd name="connsiteX202" fmla="*/ 2808533 w 4196446"/>
                <a:gd name="connsiteY202" fmla="*/ 4006647 h 8346397"/>
                <a:gd name="connsiteX203" fmla="*/ 2860921 w 4196446"/>
                <a:gd name="connsiteY203" fmla="*/ 4075703 h 8346397"/>
                <a:gd name="connsiteX204" fmla="*/ 2946646 w 4196446"/>
                <a:gd name="connsiteY204" fmla="*/ 4130472 h 8346397"/>
                <a:gd name="connsiteX205" fmla="*/ 2999033 w 4196446"/>
                <a:gd name="connsiteY205" fmla="*/ 4163809 h 8346397"/>
                <a:gd name="connsiteX206" fmla="*/ 2870446 w 4196446"/>
                <a:gd name="connsiteY206" fmla="*/ 4256678 h 8346397"/>
                <a:gd name="connsiteX207" fmla="*/ 2868064 w 4196446"/>
                <a:gd name="connsiteY207" fmla="*/ 4311446 h 8346397"/>
                <a:gd name="connsiteX208" fmla="*/ 2970458 w 4196446"/>
                <a:gd name="connsiteY208" fmla="*/ 4428128 h 8346397"/>
                <a:gd name="connsiteX209" fmla="*/ 3065708 w 4196446"/>
                <a:gd name="connsiteY209" fmla="*/ 4490040 h 8346397"/>
                <a:gd name="connsiteX210" fmla="*/ 3096665 w 4196446"/>
                <a:gd name="connsiteY210" fmla="*/ 4528140 h 8346397"/>
                <a:gd name="connsiteX211" fmla="*/ 3082377 w 4196446"/>
                <a:gd name="connsiteY211" fmla="*/ 4609103 h 8346397"/>
                <a:gd name="connsiteX212" fmla="*/ 3077615 w 4196446"/>
                <a:gd name="connsiteY212" fmla="*/ 4692447 h 8346397"/>
                <a:gd name="connsiteX213" fmla="*/ 3034752 w 4196446"/>
                <a:gd name="connsiteY213" fmla="*/ 4701972 h 8346397"/>
                <a:gd name="connsiteX214" fmla="*/ 3008558 w 4196446"/>
                <a:gd name="connsiteY214" fmla="*/ 4718640 h 8346397"/>
                <a:gd name="connsiteX215" fmla="*/ 3053802 w 4196446"/>
                <a:gd name="connsiteY215" fmla="*/ 4795632 h 8346397"/>
                <a:gd name="connsiteX216" fmla="*/ 3037133 w 4196446"/>
                <a:gd name="connsiteY216" fmla="*/ 4868659 h 8346397"/>
                <a:gd name="connsiteX217" fmla="*/ 3020465 w 4196446"/>
                <a:gd name="connsiteY217" fmla="*/ 5004390 h 8346397"/>
                <a:gd name="connsiteX218" fmla="*/ 2982365 w 4196446"/>
                <a:gd name="connsiteY218" fmla="*/ 5044872 h 8346397"/>
                <a:gd name="connsiteX219" fmla="*/ 2965696 w 4196446"/>
                <a:gd name="connsiteY219" fmla="*/ 5166315 h 8346397"/>
                <a:gd name="connsiteX220" fmla="*/ 2937121 w 4196446"/>
                <a:gd name="connsiteY220" fmla="*/ 5285378 h 8346397"/>
                <a:gd name="connsiteX221" fmla="*/ 2989508 w 4196446"/>
                <a:gd name="connsiteY221" fmla="*/ 5302047 h 8346397"/>
                <a:gd name="connsiteX222" fmla="*/ 2987127 w 4196446"/>
                <a:gd name="connsiteY222" fmla="*/ 5347290 h 8346397"/>
                <a:gd name="connsiteX223" fmla="*/ 2984746 w 4196446"/>
                <a:gd name="connsiteY223" fmla="*/ 5402059 h 8346397"/>
                <a:gd name="connsiteX224" fmla="*/ 3041896 w 4196446"/>
                <a:gd name="connsiteY224" fmla="*/ 5471115 h 8346397"/>
                <a:gd name="connsiteX225" fmla="*/ 3089521 w 4196446"/>
                <a:gd name="connsiteY225" fmla="*/ 5597322 h 8346397"/>
                <a:gd name="connsiteX226" fmla="*/ 2996652 w 4196446"/>
                <a:gd name="connsiteY226" fmla="*/ 5887834 h 8346397"/>
                <a:gd name="connsiteX227" fmla="*/ 3018083 w 4196446"/>
                <a:gd name="connsiteY227" fmla="*/ 5942603 h 8346397"/>
                <a:gd name="connsiteX228" fmla="*/ 3044277 w 4196446"/>
                <a:gd name="connsiteY228" fmla="*/ 5994990 h 8346397"/>
                <a:gd name="connsiteX229" fmla="*/ 3049040 w 4196446"/>
                <a:gd name="connsiteY229" fmla="*/ 6099765 h 8346397"/>
                <a:gd name="connsiteX230" fmla="*/ 3028402 w 4196446"/>
                <a:gd name="connsiteY230" fmla="*/ 6195807 h 8346397"/>
                <a:gd name="connsiteX231" fmla="*/ 2956170 w 4196446"/>
                <a:gd name="connsiteY231" fmla="*/ 6259310 h 8346397"/>
                <a:gd name="connsiteX232" fmla="*/ 2920452 w 4196446"/>
                <a:gd name="connsiteY232" fmla="*/ 6240259 h 8346397"/>
                <a:gd name="connsiteX233" fmla="*/ 2849015 w 4196446"/>
                <a:gd name="connsiteY233" fmla="*/ 6252165 h 8346397"/>
                <a:gd name="connsiteX234" fmla="*/ 2713283 w 4196446"/>
                <a:gd name="connsiteY234" fmla="*/ 6364084 h 8346397"/>
                <a:gd name="connsiteX235" fmla="*/ 2606127 w 4196446"/>
                <a:gd name="connsiteY235" fmla="*/ 6349797 h 8346397"/>
                <a:gd name="connsiteX236" fmla="*/ 2575171 w 4196446"/>
                <a:gd name="connsiteY236" fmla="*/ 6378372 h 8346397"/>
                <a:gd name="connsiteX237" fmla="*/ 2508495 w 4196446"/>
                <a:gd name="connsiteY237" fmla="*/ 6423614 h 8346397"/>
                <a:gd name="connsiteX238" fmla="*/ 2391815 w 4196446"/>
                <a:gd name="connsiteY238" fmla="*/ 6411709 h 8346397"/>
                <a:gd name="connsiteX239" fmla="*/ 2368002 w 4196446"/>
                <a:gd name="connsiteY239" fmla="*/ 6528390 h 8346397"/>
                <a:gd name="connsiteX240" fmla="*/ 2363240 w 4196446"/>
                <a:gd name="connsiteY240" fmla="*/ 6564109 h 8346397"/>
                <a:gd name="connsiteX241" fmla="*/ 2339428 w 4196446"/>
                <a:gd name="connsiteY241" fmla="*/ 6583159 h 8346397"/>
                <a:gd name="connsiteX242" fmla="*/ 2141783 w 4196446"/>
                <a:gd name="connsiteY242" fmla="*/ 6535534 h 8346397"/>
                <a:gd name="connsiteX243" fmla="*/ 2103683 w 4196446"/>
                <a:gd name="connsiteY243" fmla="*/ 6587922 h 8346397"/>
                <a:gd name="connsiteX244" fmla="*/ 2072727 w 4196446"/>
                <a:gd name="connsiteY244" fmla="*/ 6683172 h 8346397"/>
                <a:gd name="connsiteX245" fmla="*/ 2039389 w 4196446"/>
                <a:gd name="connsiteY245" fmla="*/ 6747465 h 8346397"/>
                <a:gd name="connsiteX246" fmla="*/ 2051296 w 4196446"/>
                <a:gd name="connsiteY246" fmla="*/ 6809378 h 8346397"/>
                <a:gd name="connsiteX247" fmla="*/ 2184646 w 4196446"/>
                <a:gd name="connsiteY247" fmla="*/ 6921297 h 8346397"/>
                <a:gd name="connsiteX248" fmla="*/ 2253702 w 4196446"/>
                <a:gd name="connsiteY248" fmla="*/ 6954634 h 8346397"/>
                <a:gd name="connsiteX249" fmla="*/ 2237033 w 4196446"/>
                <a:gd name="connsiteY249" fmla="*/ 6978447 h 8346397"/>
                <a:gd name="connsiteX250" fmla="*/ 2201315 w 4196446"/>
                <a:gd name="connsiteY250" fmla="*/ 6997497 h 8346397"/>
                <a:gd name="connsiteX251" fmla="*/ 2234652 w 4196446"/>
                <a:gd name="connsiteY251" fmla="*/ 7073697 h 8346397"/>
                <a:gd name="connsiteX252" fmla="*/ 2203696 w 4196446"/>
                <a:gd name="connsiteY252" fmla="*/ 7095128 h 8346397"/>
                <a:gd name="connsiteX253" fmla="*/ 2098921 w 4196446"/>
                <a:gd name="connsiteY253" fmla="*/ 7033215 h 8346397"/>
                <a:gd name="connsiteX254" fmla="*/ 2056058 w 4196446"/>
                <a:gd name="connsiteY254" fmla="*/ 7059409 h 8346397"/>
                <a:gd name="connsiteX255" fmla="*/ 1996527 w 4196446"/>
                <a:gd name="connsiteY255" fmla="*/ 6957015 h 8346397"/>
                <a:gd name="connsiteX256" fmla="*/ 1879846 w 4196446"/>
                <a:gd name="connsiteY256" fmla="*/ 6983209 h 8346397"/>
                <a:gd name="connsiteX257" fmla="*/ 1815552 w 4196446"/>
                <a:gd name="connsiteY257" fmla="*/ 6987972 h 8346397"/>
                <a:gd name="connsiteX258" fmla="*/ 1765546 w 4196446"/>
                <a:gd name="connsiteY258" fmla="*/ 6983210 h 8346397"/>
                <a:gd name="connsiteX259" fmla="*/ 1708396 w 4196446"/>
                <a:gd name="connsiteY259" fmla="*/ 7028453 h 8346397"/>
                <a:gd name="connsiteX260" fmla="*/ 1529802 w 4196446"/>
                <a:gd name="connsiteY260" fmla="*/ 6987972 h 8346397"/>
                <a:gd name="connsiteX261" fmla="*/ 1553614 w 4196446"/>
                <a:gd name="connsiteY261" fmla="*/ 7114178 h 8346397"/>
                <a:gd name="connsiteX262" fmla="*/ 1477415 w 4196446"/>
                <a:gd name="connsiteY262" fmla="*/ 7159422 h 8346397"/>
                <a:gd name="connsiteX263" fmla="*/ 1415502 w 4196446"/>
                <a:gd name="connsiteY263" fmla="*/ 7226096 h 8346397"/>
                <a:gd name="connsiteX264" fmla="*/ 1265483 w 4196446"/>
                <a:gd name="connsiteY264" fmla="*/ 7218953 h 8346397"/>
                <a:gd name="connsiteX265" fmla="*/ 1213096 w 4196446"/>
                <a:gd name="connsiteY26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82503 w 4196446"/>
                <a:gd name="connsiteY6" fmla="*/ 6478382 h 8346397"/>
                <a:gd name="connsiteX7" fmla="*/ 4089647 w 4196446"/>
                <a:gd name="connsiteY7" fmla="*/ 6421232 h 8346397"/>
                <a:gd name="connsiteX8" fmla="*/ 4046784 w 4196446"/>
                <a:gd name="connsiteY8" fmla="*/ 6318838 h 8346397"/>
                <a:gd name="connsiteX9" fmla="*/ 4130128 w 4196446"/>
                <a:gd name="connsiteY9" fmla="*/ 6299788 h 8346397"/>
                <a:gd name="connsiteX10" fmla="*/ 4046784 w 4196446"/>
                <a:gd name="connsiteY10" fmla="*/ 6275976 h 8346397"/>
                <a:gd name="connsiteX11" fmla="*/ 4053928 w 4196446"/>
                <a:gd name="connsiteY11" fmla="*/ 6211682 h 8346397"/>
                <a:gd name="connsiteX12" fmla="*/ 4039640 w 4196446"/>
                <a:gd name="connsiteY12" fmla="*/ 6149770 h 8346397"/>
                <a:gd name="connsiteX13" fmla="*/ 4106315 w 4196446"/>
                <a:gd name="connsiteY13" fmla="*/ 6211682 h 8346397"/>
                <a:gd name="connsiteX14" fmla="*/ 4063453 w 4196446"/>
                <a:gd name="connsiteY14" fmla="*/ 6090238 h 8346397"/>
                <a:gd name="connsiteX15" fmla="*/ 4070597 w 4196446"/>
                <a:gd name="connsiteY15" fmla="*/ 6018801 h 8346397"/>
                <a:gd name="connsiteX16" fmla="*/ 4132509 w 4196446"/>
                <a:gd name="connsiteY16" fmla="*/ 5975938 h 8346397"/>
                <a:gd name="connsiteX17" fmla="*/ 4094409 w 4196446"/>
                <a:gd name="connsiteY17" fmla="*/ 6075951 h 8346397"/>
                <a:gd name="connsiteX18" fmla="*/ 4139653 w 4196446"/>
                <a:gd name="connsiteY18" fmla="*/ 6102145 h 8346397"/>
                <a:gd name="connsiteX19" fmla="*/ 4192041 w 4196446"/>
                <a:gd name="connsiteY19" fmla="*/ 6080713 h 8346397"/>
                <a:gd name="connsiteX20" fmla="*/ 4149178 w 4196446"/>
                <a:gd name="connsiteY20" fmla="*/ 5947363 h 8346397"/>
                <a:gd name="connsiteX21" fmla="*/ 4194421 w 4196446"/>
                <a:gd name="connsiteY21" fmla="*/ 5909263 h 8346397"/>
                <a:gd name="connsiteX22" fmla="*/ 4113459 w 4196446"/>
                <a:gd name="connsiteY22" fmla="*/ 5783057 h 8346397"/>
                <a:gd name="connsiteX23" fmla="*/ 4108696 w 4196446"/>
                <a:gd name="connsiteY23" fmla="*/ 5678282 h 8346397"/>
                <a:gd name="connsiteX24" fmla="*/ 4070597 w 4196446"/>
                <a:gd name="connsiteY24" fmla="*/ 5587795 h 8346397"/>
                <a:gd name="connsiteX25" fmla="*/ 4111077 w 4196446"/>
                <a:gd name="connsiteY25" fmla="*/ 5583032 h 8346397"/>
                <a:gd name="connsiteX26" fmla="*/ 4061071 w 4196446"/>
                <a:gd name="connsiteY26" fmla="*/ 5478257 h 8346397"/>
                <a:gd name="connsiteX27" fmla="*/ 4061071 w 4196446"/>
                <a:gd name="connsiteY27" fmla="*/ 5383007 h 8346397"/>
                <a:gd name="connsiteX28" fmla="*/ 4103934 w 4196446"/>
                <a:gd name="connsiteY28" fmla="*/ 5387770 h 8346397"/>
                <a:gd name="connsiteX29" fmla="*/ 4106315 w 4196446"/>
                <a:gd name="connsiteY29" fmla="*/ 5347288 h 8346397"/>
                <a:gd name="connsiteX30" fmla="*/ 4065833 w 4196446"/>
                <a:gd name="connsiteY30" fmla="*/ 5292520 h 8346397"/>
                <a:gd name="connsiteX31" fmla="*/ 4058690 w 4196446"/>
                <a:gd name="connsiteY31" fmla="*/ 5173457 h 8346397"/>
                <a:gd name="connsiteX32" fmla="*/ 3990428 w 4196446"/>
                <a:gd name="connsiteY32" fmla="*/ 5034550 h 8346397"/>
                <a:gd name="connsiteX33" fmla="*/ 3922959 w 4196446"/>
                <a:gd name="connsiteY33" fmla="*/ 4816270 h 8346397"/>
                <a:gd name="connsiteX34" fmla="*/ 3887241 w 4196446"/>
                <a:gd name="connsiteY34" fmla="*/ 4682920 h 8346397"/>
                <a:gd name="connsiteX35" fmla="*/ 3851522 w 4196446"/>
                <a:gd name="connsiteY35" fmla="*/ 4642438 h 8346397"/>
                <a:gd name="connsiteX36" fmla="*/ 3887241 w 4196446"/>
                <a:gd name="connsiteY36" fmla="*/ 4578145 h 8346397"/>
                <a:gd name="connsiteX37" fmla="*/ 3839615 w 4196446"/>
                <a:gd name="connsiteY37" fmla="*/ 4499563 h 8346397"/>
                <a:gd name="connsiteX38" fmla="*/ 3780084 w 4196446"/>
                <a:gd name="connsiteY38" fmla="*/ 4492420 h 8346397"/>
                <a:gd name="connsiteX39" fmla="*/ 3732459 w 4196446"/>
                <a:gd name="connsiteY39" fmla="*/ 4449557 h 8346397"/>
                <a:gd name="connsiteX40" fmla="*/ 3687216 w 4196446"/>
                <a:gd name="connsiteY40" fmla="*/ 4466226 h 8346397"/>
                <a:gd name="connsiteX41" fmla="*/ 3668166 w 4196446"/>
                <a:gd name="connsiteY41" fmla="*/ 4368595 h 8346397"/>
                <a:gd name="connsiteX42" fmla="*/ 3501478 w 4196446"/>
                <a:gd name="connsiteY42" fmla="*/ 4166188 h 8346397"/>
                <a:gd name="connsiteX43" fmla="*/ 3496716 w 4196446"/>
                <a:gd name="connsiteY43" fmla="*/ 4139995 h 8346397"/>
                <a:gd name="connsiteX44" fmla="*/ 3494334 w 4196446"/>
                <a:gd name="connsiteY44" fmla="*/ 4113801 h 8346397"/>
                <a:gd name="connsiteX45" fmla="*/ 3544341 w 4196446"/>
                <a:gd name="connsiteY45" fmla="*/ 4101895 h 8346397"/>
                <a:gd name="connsiteX46" fmla="*/ 3553866 w 4196446"/>
                <a:gd name="connsiteY46" fmla="*/ 4075701 h 8346397"/>
                <a:gd name="connsiteX47" fmla="*/ 3515766 w 4196446"/>
                <a:gd name="connsiteY47" fmla="*/ 4056651 h 8346397"/>
                <a:gd name="connsiteX48" fmla="*/ 3465759 w 4196446"/>
                <a:gd name="connsiteY48" fmla="*/ 4049507 h 8346397"/>
                <a:gd name="connsiteX49" fmla="*/ 3432422 w 4196446"/>
                <a:gd name="connsiteY49" fmla="*/ 4109038 h 8346397"/>
                <a:gd name="connsiteX50" fmla="*/ 3413372 w 4196446"/>
                <a:gd name="connsiteY50" fmla="*/ 4082845 h 8346397"/>
                <a:gd name="connsiteX51" fmla="*/ 3415752 w 4196446"/>
                <a:gd name="connsiteY51" fmla="*/ 4042363 h 8346397"/>
                <a:gd name="connsiteX52" fmla="*/ 3349078 w 4196446"/>
                <a:gd name="connsiteY52" fmla="*/ 4018551 h 8346397"/>
                <a:gd name="connsiteX53" fmla="*/ 3382416 w 4196446"/>
                <a:gd name="connsiteY53" fmla="*/ 3985213 h 8346397"/>
                <a:gd name="connsiteX54" fmla="*/ 3346697 w 4196446"/>
                <a:gd name="connsiteY54" fmla="*/ 3961401 h 8346397"/>
                <a:gd name="connsiteX55" fmla="*/ 3291928 w 4196446"/>
                <a:gd name="connsiteY55" fmla="*/ 3959020 h 8346397"/>
                <a:gd name="connsiteX56" fmla="*/ 3263352 w 4196446"/>
                <a:gd name="connsiteY56" fmla="*/ 3978070 h 8346397"/>
                <a:gd name="connsiteX57" fmla="*/ 3215727 w 4196446"/>
                <a:gd name="connsiteY57" fmla="*/ 3963782 h 8346397"/>
                <a:gd name="connsiteX58" fmla="*/ 3227633 w 4196446"/>
                <a:gd name="connsiteY58" fmla="*/ 3937588 h 8346397"/>
                <a:gd name="connsiteX59" fmla="*/ 3275259 w 4196446"/>
                <a:gd name="connsiteY59" fmla="*/ 3913776 h 8346397"/>
                <a:gd name="connsiteX60" fmla="*/ 3127621 w 4196446"/>
                <a:gd name="connsiteY60" fmla="*/ 3851863 h 8346397"/>
                <a:gd name="connsiteX61" fmla="*/ 2996652 w 4196446"/>
                <a:gd name="connsiteY61" fmla="*/ 3739945 h 8346397"/>
                <a:gd name="connsiteX62" fmla="*/ 2591839 w 4196446"/>
                <a:gd name="connsiteY62" fmla="*/ 3354183 h 8346397"/>
                <a:gd name="connsiteX63" fmla="*/ 2468015 w 4196446"/>
                <a:gd name="connsiteY63" fmla="*/ 3049382 h 8346397"/>
                <a:gd name="connsiteX64" fmla="*/ 2432296 w 4196446"/>
                <a:gd name="connsiteY64" fmla="*/ 2961276 h 8346397"/>
                <a:gd name="connsiteX65" fmla="*/ 2387052 w 4196446"/>
                <a:gd name="connsiteY65" fmla="*/ 2954132 h 8346397"/>
                <a:gd name="connsiteX66" fmla="*/ 2365621 w 4196446"/>
                <a:gd name="connsiteY66" fmla="*/ 2958895 h 8346397"/>
                <a:gd name="connsiteX67" fmla="*/ 2315615 w 4196446"/>
                <a:gd name="connsiteY67" fmla="*/ 2896982 h 8346397"/>
                <a:gd name="connsiteX68" fmla="*/ 2234652 w 4196446"/>
                <a:gd name="connsiteY68" fmla="*/ 2880313 h 8346397"/>
                <a:gd name="connsiteX69" fmla="*/ 2182265 w 4196446"/>
                <a:gd name="connsiteY69" fmla="*/ 2811257 h 8346397"/>
                <a:gd name="connsiteX70" fmla="*/ 2115590 w 4196446"/>
                <a:gd name="connsiteY70" fmla="*/ 2727913 h 8346397"/>
                <a:gd name="connsiteX71" fmla="*/ 2091777 w 4196446"/>
                <a:gd name="connsiteY71" fmla="*/ 2670763 h 8346397"/>
                <a:gd name="connsiteX72" fmla="*/ 2006845 w 4196446"/>
                <a:gd name="connsiteY72" fmla="*/ 2527095 h 8346397"/>
                <a:gd name="connsiteX73" fmla="*/ 1953665 w 4196446"/>
                <a:gd name="connsiteY73" fmla="*/ 2451688 h 8346397"/>
                <a:gd name="connsiteX74" fmla="*/ 2006052 w 4196446"/>
                <a:gd name="connsiteY74" fmla="*/ 2337388 h 8346397"/>
                <a:gd name="connsiteX75" fmla="*/ 2072727 w 4196446"/>
                <a:gd name="connsiteY75" fmla="*/ 2256426 h 8346397"/>
                <a:gd name="connsiteX76" fmla="*/ 2056058 w 4196446"/>
                <a:gd name="connsiteY76" fmla="*/ 2223088 h 8346397"/>
                <a:gd name="connsiteX77" fmla="*/ 2067965 w 4196446"/>
                <a:gd name="connsiteY77" fmla="*/ 2130220 h 8346397"/>
                <a:gd name="connsiteX78" fmla="*/ 2137021 w 4196446"/>
                <a:gd name="connsiteY78" fmla="*/ 1992107 h 8346397"/>
                <a:gd name="connsiteX79" fmla="*/ 2165596 w 4196446"/>
                <a:gd name="connsiteY79" fmla="*/ 1944482 h 8346397"/>
                <a:gd name="connsiteX80" fmla="*/ 2203696 w 4196446"/>
                <a:gd name="connsiteY80" fmla="*/ 1937338 h 8346397"/>
                <a:gd name="connsiteX81" fmla="*/ 2198933 w 4196446"/>
                <a:gd name="connsiteY81" fmla="*/ 1906382 h 8346397"/>
                <a:gd name="connsiteX82" fmla="*/ 2406102 w 4196446"/>
                <a:gd name="connsiteY82" fmla="*/ 1782557 h 8346397"/>
                <a:gd name="connsiteX83" fmla="*/ 2494208 w 4196446"/>
                <a:gd name="connsiteY83" fmla="*/ 1715882 h 8346397"/>
                <a:gd name="connsiteX84" fmla="*/ 2513258 w 4196446"/>
                <a:gd name="connsiteY84" fmla="*/ 1630157 h 8346397"/>
                <a:gd name="connsiteX85" fmla="*/ 2522784 w 4196446"/>
                <a:gd name="connsiteY85" fmla="*/ 1584913 h 8346397"/>
                <a:gd name="connsiteX86" fmla="*/ 2577552 w 4196446"/>
                <a:gd name="connsiteY86" fmla="*/ 1527763 h 8346397"/>
                <a:gd name="connsiteX87" fmla="*/ 2606127 w 4196446"/>
                <a:gd name="connsiteY87" fmla="*/ 1499188 h 8346397"/>
                <a:gd name="connsiteX88" fmla="*/ 2634702 w 4196446"/>
                <a:gd name="connsiteY88" fmla="*/ 1492045 h 8346397"/>
                <a:gd name="connsiteX89" fmla="*/ 2672802 w 4196446"/>
                <a:gd name="connsiteY89" fmla="*/ 1368220 h 8346397"/>
                <a:gd name="connsiteX90" fmla="*/ 2806153 w 4196446"/>
                <a:gd name="connsiteY90" fmla="*/ 1334883 h 8346397"/>
                <a:gd name="connsiteX91" fmla="*/ 2944265 w 4196446"/>
                <a:gd name="connsiteY91" fmla="*/ 1325357 h 8346397"/>
                <a:gd name="connsiteX92" fmla="*/ 2968077 w 4196446"/>
                <a:gd name="connsiteY92" fmla="*/ 1206295 h 8346397"/>
                <a:gd name="connsiteX93" fmla="*/ 3049040 w 4196446"/>
                <a:gd name="connsiteY93" fmla="*/ 1169783 h 8346397"/>
                <a:gd name="connsiteX94" fmla="*/ 3153814 w 4196446"/>
                <a:gd name="connsiteY94" fmla="*/ 1125332 h 8346397"/>
                <a:gd name="connsiteX95" fmla="*/ 3225252 w 4196446"/>
                <a:gd name="connsiteY95" fmla="*/ 1049132 h 8346397"/>
                <a:gd name="connsiteX96" fmla="*/ 3310977 w 4196446"/>
                <a:gd name="connsiteY96" fmla="*/ 996745 h 8346397"/>
                <a:gd name="connsiteX97" fmla="*/ 3056977 w 4196446"/>
                <a:gd name="connsiteY97" fmla="*/ 982457 h 8346397"/>
                <a:gd name="connsiteX98" fmla="*/ 2958552 w 4196446"/>
                <a:gd name="connsiteY98" fmla="*/ 976107 h 8346397"/>
                <a:gd name="connsiteX99" fmla="*/ 2926802 w 4196446"/>
                <a:gd name="connsiteY99" fmla="*/ 906257 h 8346397"/>
                <a:gd name="connsiteX100" fmla="*/ 2866477 w 4196446"/>
                <a:gd name="connsiteY100" fmla="*/ 893559 h 8346397"/>
                <a:gd name="connsiteX101" fmla="*/ 2799802 w 4196446"/>
                <a:gd name="connsiteY101" fmla="*/ 874507 h 8346397"/>
                <a:gd name="connsiteX102" fmla="*/ 2761702 w 4196446"/>
                <a:gd name="connsiteY102" fmla="*/ 807832 h 8346397"/>
                <a:gd name="connsiteX103" fmla="*/ 2609302 w 4196446"/>
                <a:gd name="connsiteY103" fmla="*/ 760207 h 8346397"/>
                <a:gd name="connsiteX104" fmla="*/ 2580727 w 4196446"/>
                <a:gd name="connsiteY104" fmla="*/ 604632 h 8346397"/>
                <a:gd name="connsiteX105" fmla="*/ 2526752 w 4196446"/>
                <a:gd name="connsiteY105" fmla="*/ 531609 h 8346397"/>
                <a:gd name="connsiteX106" fmla="*/ 2596602 w 4196446"/>
                <a:gd name="connsiteY106" fmla="*/ 407782 h 8346397"/>
                <a:gd name="connsiteX107" fmla="*/ 2629939 w 4196446"/>
                <a:gd name="connsiteY107" fmla="*/ 310947 h 8346397"/>
                <a:gd name="connsiteX108" fmla="*/ 2517227 w 4196446"/>
                <a:gd name="connsiteY108" fmla="*/ 239507 h 8346397"/>
                <a:gd name="connsiteX109" fmla="*/ 2402927 w 4196446"/>
                <a:gd name="connsiteY109" fmla="*/ 271257 h 8346397"/>
                <a:gd name="connsiteX110" fmla="*/ 2275927 w 4196446"/>
                <a:gd name="connsiteY110" fmla="*/ 198232 h 8346397"/>
                <a:gd name="connsiteX111" fmla="*/ 2133052 w 4196446"/>
                <a:gd name="connsiteY111" fmla="*/ 233157 h 8346397"/>
                <a:gd name="connsiteX112" fmla="*/ 1913977 w 4196446"/>
                <a:gd name="connsiteY112" fmla="*/ 36309 h 8346397"/>
                <a:gd name="connsiteX113" fmla="*/ 1777452 w 4196446"/>
                <a:gd name="connsiteY113" fmla="*/ 13289 h 8346397"/>
                <a:gd name="connsiteX114" fmla="*/ 1703633 w 4196446"/>
                <a:gd name="connsiteY114" fmla="*/ 41864 h 8346397"/>
                <a:gd name="connsiteX115" fmla="*/ 1615527 w 4196446"/>
                <a:gd name="connsiteY115" fmla="*/ 75203 h 8346397"/>
                <a:gd name="connsiteX116" fmla="*/ 1515515 w 4196446"/>
                <a:gd name="connsiteY116" fmla="*/ 129971 h 8346397"/>
                <a:gd name="connsiteX117" fmla="*/ 1525040 w 4196446"/>
                <a:gd name="connsiteY117" fmla="*/ 194264 h 8346397"/>
                <a:gd name="connsiteX118" fmla="*/ 1505990 w 4196446"/>
                <a:gd name="connsiteY118" fmla="*/ 251415 h 8346397"/>
                <a:gd name="connsiteX119" fmla="*/ 1413121 w 4196446"/>
                <a:gd name="connsiteY119" fmla="*/ 270464 h 8346397"/>
                <a:gd name="connsiteX120" fmla="*/ 1339302 w 4196446"/>
                <a:gd name="connsiteY120" fmla="*/ 306184 h 8346397"/>
                <a:gd name="connsiteX121" fmla="*/ 1260721 w 4196446"/>
                <a:gd name="connsiteY121" fmla="*/ 346665 h 8346397"/>
                <a:gd name="connsiteX122" fmla="*/ 1191665 w 4196446"/>
                <a:gd name="connsiteY122" fmla="*/ 272847 h 8346397"/>
                <a:gd name="connsiteX123" fmla="*/ 1082127 w 4196446"/>
                <a:gd name="connsiteY123" fmla="*/ 353809 h 8346397"/>
                <a:gd name="connsiteX124" fmla="*/ 1020215 w 4196446"/>
                <a:gd name="connsiteY124" fmla="*/ 420484 h 8346397"/>
                <a:gd name="connsiteX125" fmla="*/ 858290 w 4196446"/>
                <a:gd name="connsiteY125" fmla="*/ 301422 h 8346397"/>
                <a:gd name="connsiteX126" fmla="*/ 796377 w 4196446"/>
                <a:gd name="connsiteY126" fmla="*/ 406196 h 8346397"/>
                <a:gd name="connsiteX127" fmla="*/ 755896 w 4196446"/>
                <a:gd name="connsiteY127" fmla="*/ 341903 h 8346397"/>
                <a:gd name="connsiteX128" fmla="*/ 689221 w 4196446"/>
                <a:gd name="connsiteY128" fmla="*/ 270465 h 8346397"/>
                <a:gd name="connsiteX129" fmla="*/ 667790 w 4196446"/>
                <a:gd name="connsiteY129" fmla="*/ 313328 h 8346397"/>
                <a:gd name="connsiteX130" fmla="*/ 620165 w 4196446"/>
                <a:gd name="connsiteY130" fmla="*/ 382384 h 8346397"/>
                <a:gd name="connsiteX131" fmla="*/ 589208 w 4196446"/>
                <a:gd name="connsiteY131" fmla="*/ 396672 h 8346397"/>
                <a:gd name="connsiteX132" fmla="*/ 498721 w 4196446"/>
                <a:gd name="connsiteY132" fmla="*/ 482397 h 8346397"/>
                <a:gd name="connsiteX133" fmla="*/ 396327 w 4196446"/>
                <a:gd name="connsiteY133" fmla="*/ 380003 h 8346397"/>
                <a:gd name="connsiteX134" fmla="*/ 243927 w 4196446"/>
                <a:gd name="connsiteY134" fmla="*/ 294278 h 8346397"/>
                <a:gd name="connsiteX135" fmla="*/ 174871 w 4196446"/>
                <a:gd name="connsiteY135" fmla="*/ 327615 h 8346397"/>
                <a:gd name="connsiteX136" fmla="*/ 127246 w 4196446"/>
                <a:gd name="connsiteY136" fmla="*/ 410959 h 8346397"/>
                <a:gd name="connsiteX137" fmla="*/ 43902 w 4196446"/>
                <a:gd name="connsiteY137" fmla="*/ 472872 h 8346397"/>
                <a:gd name="connsiteX138" fmla="*/ 8183 w 4196446"/>
                <a:gd name="connsiteY138" fmla="*/ 484778 h 8346397"/>
                <a:gd name="connsiteX139" fmla="*/ 198683 w 4196446"/>
                <a:gd name="connsiteY139" fmla="*/ 689565 h 8346397"/>
                <a:gd name="connsiteX140" fmla="*/ 265359 w 4196446"/>
                <a:gd name="connsiteY140" fmla="*/ 706234 h 8346397"/>
                <a:gd name="connsiteX141" fmla="*/ 298697 w 4196446"/>
                <a:gd name="connsiteY141" fmla="*/ 730047 h 8346397"/>
                <a:gd name="connsiteX142" fmla="*/ 296315 w 4196446"/>
                <a:gd name="connsiteY142" fmla="*/ 901496 h 8346397"/>
                <a:gd name="connsiteX143" fmla="*/ 362990 w 4196446"/>
                <a:gd name="connsiteY143" fmla="*/ 906259 h 8346397"/>
                <a:gd name="connsiteX144" fmla="*/ 401090 w 4196446"/>
                <a:gd name="connsiteY144" fmla="*/ 856253 h 8346397"/>
                <a:gd name="connsiteX145" fmla="*/ 482052 w 4196446"/>
                <a:gd name="connsiteY145" fmla="*/ 894353 h 8346397"/>
                <a:gd name="connsiteX146" fmla="*/ 420140 w 4196446"/>
                <a:gd name="connsiteY146" fmla="*/ 1039609 h 8346397"/>
                <a:gd name="connsiteX147" fmla="*/ 434427 w 4196446"/>
                <a:gd name="connsiteY147" fmla="*/ 1087234 h 8346397"/>
                <a:gd name="connsiteX148" fmla="*/ 379658 w 4196446"/>
                <a:gd name="connsiteY148" fmla="*/ 1139622 h 8346397"/>
                <a:gd name="connsiteX149" fmla="*/ 415377 w 4196446"/>
                <a:gd name="connsiteY149" fmla="*/ 1168196 h 8346397"/>
                <a:gd name="connsiteX150" fmla="*/ 486815 w 4196446"/>
                <a:gd name="connsiteY150" fmla="*/ 1256303 h 8346397"/>
                <a:gd name="connsiteX151" fmla="*/ 527296 w 4196446"/>
                <a:gd name="connsiteY151" fmla="*/ 1344409 h 8346397"/>
                <a:gd name="connsiteX152" fmla="*/ 636833 w 4196446"/>
                <a:gd name="connsiteY152" fmla="*/ 1396797 h 8346397"/>
                <a:gd name="connsiteX153" fmla="*/ 746371 w 4196446"/>
                <a:gd name="connsiteY153" fmla="*/ 1420609 h 8346397"/>
                <a:gd name="connsiteX154" fmla="*/ 829715 w 4196446"/>
                <a:gd name="connsiteY154" fmla="*/ 1468234 h 8346397"/>
                <a:gd name="connsiteX155" fmla="*/ 913058 w 4196446"/>
                <a:gd name="connsiteY155" fmla="*/ 1442040 h 8346397"/>
                <a:gd name="connsiteX156" fmla="*/ 994021 w 4196446"/>
                <a:gd name="connsiteY156" fmla="*/ 1368222 h 8346397"/>
                <a:gd name="connsiteX157" fmla="*/ 1103558 w 4196446"/>
                <a:gd name="connsiteY157" fmla="*/ 1351553 h 8346397"/>
                <a:gd name="connsiteX158" fmla="*/ 1170233 w 4196446"/>
                <a:gd name="connsiteY158" fmla="*/ 1356315 h 8346397"/>
                <a:gd name="connsiteX159" fmla="*/ 1329777 w 4196446"/>
                <a:gd name="connsiteY159" fmla="*/ 1465853 h 8346397"/>
                <a:gd name="connsiteX160" fmla="*/ 1389308 w 4196446"/>
                <a:gd name="connsiteY160" fmla="*/ 1494428 h 8346397"/>
                <a:gd name="connsiteX161" fmla="*/ 1260721 w 4196446"/>
                <a:gd name="connsiteY161" fmla="*/ 1596822 h 8346397"/>
                <a:gd name="connsiteX162" fmla="*/ 1263102 w 4196446"/>
                <a:gd name="connsiteY162" fmla="*/ 1661115 h 8346397"/>
                <a:gd name="connsiteX163" fmla="*/ 1425027 w 4196446"/>
                <a:gd name="connsiteY163" fmla="*/ 1613490 h 8346397"/>
                <a:gd name="connsiteX164" fmla="*/ 1386927 w 4196446"/>
                <a:gd name="connsiteY164" fmla="*/ 1677784 h 8346397"/>
                <a:gd name="connsiteX165" fmla="*/ 1405977 w 4196446"/>
                <a:gd name="connsiteY165" fmla="*/ 1751603 h 8346397"/>
                <a:gd name="connsiteX166" fmla="*/ 1517896 w 4196446"/>
                <a:gd name="connsiteY166" fmla="*/ 1787322 h 8346397"/>
                <a:gd name="connsiteX167" fmla="*/ 1591715 w 4196446"/>
                <a:gd name="connsiteY167" fmla="*/ 1803990 h 8346397"/>
                <a:gd name="connsiteX168" fmla="*/ 1501227 w 4196446"/>
                <a:gd name="connsiteY168" fmla="*/ 1934959 h 8346397"/>
                <a:gd name="connsiteX169" fmla="*/ 1494083 w 4196446"/>
                <a:gd name="connsiteY169" fmla="*/ 1984965 h 8346397"/>
                <a:gd name="connsiteX170" fmla="*/ 1422646 w 4196446"/>
                <a:gd name="connsiteY170" fmla="*/ 2020684 h 8346397"/>
                <a:gd name="connsiteX171" fmla="*/ 1391690 w 4196446"/>
                <a:gd name="connsiteY171" fmla="*/ 2082597 h 8346397"/>
                <a:gd name="connsiteX172" fmla="*/ 1260721 w 4196446"/>
                <a:gd name="connsiteY172" fmla="*/ 2056403 h 8346397"/>
                <a:gd name="connsiteX173" fmla="*/ 1139277 w 4196446"/>
                <a:gd name="connsiteY173" fmla="*/ 2056402 h 8346397"/>
                <a:gd name="connsiteX174" fmla="*/ 1072602 w 4196446"/>
                <a:gd name="connsiteY174" fmla="*/ 2084978 h 8346397"/>
                <a:gd name="connsiteX175" fmla="*/ 1065458 w 4196446"/>
                <a:gd name="connsiteY175" fmla="*/ 2184990 h 8346397"/>
                <a:gd name="connsiteX176" fmla="*/ 977352 w 4196446"/>
                <a:gd name="connsiteY176" fmla="*/ 2273097 h 8346397"/>
                <a:gd name="connsiteX177" fmla="*/ 1120227 w 4196446"/>
                <a:gd name="connsiteY177" fmla="*/ 2335009 h 8346397"/>
                <a:gd name="connsiteX178" fmla="*/ 1170234 w 4196446"/>
                <a:gd name="connsiteY178" fmla="*/ 2370727 h 8346397"/>
                <a:gd name="connsiteX179" fmla="*/ 1222621 w 4196446"/>
                <a:gd name="connsiteY179" fmla="*/ 2387397 h 8346397"/>
                <a:gd name="connsiteX180" fmla="*/ 1272627 w 4196446"/>
                <a:gd name="connsiteY180" fmla="*/ 2437403 h 8346397"/>
                <a:gd name="connsiteX181" fmla="*/ 1329777 w 4196446"/>
                <a:gd name="connsiteY181" fmla="*/ 2458834 h 8346397"/>
                <a:gd name="connsiteX182" fmla="*/ 1422646 w 4196446"/>
                <a:gd name="connsiteY182" fmla="*/ 2535034 h 8346397"/>
                <a:gd name="connsiteX183" fmla="*/ 1508371 w 4196446"/>
                <a:gd name="connsiteY183" fmla="*/ 2568373 h 8346397"/>
                <a:gd name="connsiteX184" fmla="*/ 1641721 w 4196446"/>
                <a:gd name="connsiteY184" fmla="*/ 2716009 h 8346397"/>
                <a:gd name="connsiteX185" fmla="*/ 1725065 w 4196446"/>
                <a:gd name="connsiteY185" fmla="*/ 2870790 h 8346397"/>
                <a:gd name="connsiteX186" fmla="*/ 1850477 w 4196446"/>
                <a:gd name="connsiteY186" fmla="*/ 2931907 h 8346397"/>
                <a:gd name="connsiteX187" fmla="*/ 1896514 w 4196446"/>
                <a:gd name="connsiteY187" fmla="*/ 2977947 h 8346397"/>
                <a:gd name="connsiteX188" fmla="*/ 1927471 w 4196446"/>
                <a:gd name="connsiteY188" fmla="*/ 3082722 h 8346397"/>
                <a:gd name="connsiteX189" fmla="*/ 1989383 w 4196446"/>
                <a:gd name="connsiteY189" fmla="*/ 3185115 h 8346397"/>
                <a:gd name="connsiteX190" fmla="*/ 2051296 w 4196446"/>
                <a:gd name="connsiteY190" fmla="*/ 3223215 h 8346397"/>
                <a:gd name="connsiteX191" fmla="*/ 2182265 w 4196446"/>
                <a:gd name="connsiteY191" fmla="*/ 3370853 h 8346397"/>
                <a:gd name="connsiteX192" fmla="*/ 2325139 w 4196446"/>
                <a:gd name="connsiteY192" fmla="*/ 3447053 h 8346397"/>
                <a:gd name="connsiteX193" fmla="*/ 2384671 w 4196446"/>
                <a:gd name="connsiteY193" fmla="*/ 3532778 h 8346397"/>
                <a:gd name="connsiteX194" fmla="*/ 2432296 w 4196446"/>
                <a:gd name="connsiteY194" fmla="*/ 3599453 h 8346397"/>
                <a:gd name="connsiteX195" fmla="*/ 2479921 w 4196446"/>
                <a:gd name="connsiteY195" fmla="*/ 3589929 h 8346397"/>
                <a:gd name="connsiteX196" fmla="*/ 2484683 w 4196446"/>
                <a:gd name="connsiteY196" fmla="*/ 3742328 h 8346397"/>
                <a:gd name="connsiteX197" fmla="*/ 2537071 w 4196446"/>
                <a:gd name="connsiteY197" fmla="*/ 3835197 h 8346397"/>
                <a:gd name="connsiteX198" fmla="*/ 2529927 w 4196446"/>
                <a:gd name="connsiteY198" fmla="*/ 3873297 h 8346397"/>
                <a:gd name="connsiteX199" fmla="*/ 2598983 w 4196446"/>
                <a:gd name="connsiteY199" fmla="*/ 3909015 h 8346397"/>
                <a:gd name="connsiteX200" fmla="*/ 2656133 w 4196446"/>
                <a:gd name="connsiteY200" fmla="*/ 3854247 h 8346397"/>
                <a:gd name="connsiteX201" fmla="*/ 2689471 w 4196446"/>
                <a:gd name="connsiteY201" fmla="*/ 3937590 h 8346397"/>
                <a:gd name="connsiteX202" fmla="*/ 2734715 w 4196446"/>
                <a:gd name="connsiteY202" fmla="*/ 3982834 h 8346397"/>
                <a:gd name="connsiteX203" fmla="*/ 2808533 w 4196446"/>
                <a:gd name="connsiteY203" fmla="*/ 4006647 h 8346397"/>
                <a:gd name="connsiteX204" fmla="*/ 2860921 w 4196446"/>
                <a:gd name="connsiteY204" fmla="*/ 4075703 h 8346397"/>
                <a:gd name="connsiteX205" fmla="*/ 2946646 w 4196446"/>
                <a:gd name="connsiteY205" fmla="*/ 4130472 h 8346397"/>
                <a:gd name="connsiteX206" fmla="*/ 2999033 w 4196446"/>
                <a:gd name="connsiteY206" fmla="*/ 4163809 h 8346397"/>
                <a:gd name="connsiteX207" fmla="*/ 2870446 w 4196446"/>
                <a:gd name="connsiteY207" fmla="*/ 4256678 h 8346397"/>
                <a:gd name="connsiteX208" fmla="*/ 2868064 w 4196446"/>
                <a:gd name="connsiteY208" fmla="*/ 4311446 h 8346397"/>
                <a:gd name="connsiteX209" fmla="*/ 2970458 w 4196446"/>
                <a:gd name="connsiteY209" fmla="*/ 4428128 h 8346397"/>
                <a:gd name="connsiteX210" fmla="*/ 3065708 w 4196446"/>
                <a:gd name="connsiteY210" fmla="*/ 4490040 h 8346397"/>
                <a:gd name="connsiteX211" fmla="*/ 3096665 w 4196446"/>
                <a:gd name="connsiteY211" fmla="*/ 4528140 h 8346397"/>
                <a:gd name="connsiteX212" fmla="*/ 3082377 w 4196446"/>
                <a:gd name="connsiteY212" fmla="*/ 4609103 h 8346397"/>
                <a:gd name="connsiteX213" fmla="*/ 3077615 w 4196446"/>
                <a:gd name="connsiteY213" fmla="*/ 4692447 h 8346397"/>
                <a:gd name="connsiteX214" fmla="*/ 3034752 w 4196446"/>
                <a:gd name="connsiteY214" fmla="*/ 4701972 h 8346397"/>
                <a:gd name="connsiteX215" fmla="*/ 3008558 w 4196446"/>
                <a:gd name="connsiteY215" fmla="*/ 4718640 h 8346397"/>
                <a:gd name="connsiteX216" fmla="*/ 3053802 w 4196446"/>
                <a:gd name="connsiteY216" fmla="*/ 4795632 h 8346397"/>
                <a:gd name="connsiteX217" fmla="*/ 3037133 w 4196446"/>
                <a:gd name="connsiteY217" fmla="*/ 4868659 h 8346397"/>
                <a:gd name="connsiteX218" fmla="*/ 3020465 w 4196446"/>
                <a:gd name="connsiteY218" fmla="*/ 5004390 h 8346397"/>
                <a:gd name="connsiteX219" fmla="*/ 2982365 w 4196446"/>
                <a:gd name="connsiteY219" fmla="*/ 5044872 h 8346397"/>
                <a:gd name="connsiteX220" fmla="*/ 2965696 w 4196446"/>
                <a:gd name="connsiteY220" fmla="*/ 5166315 h 8346397"/>
                <a:gd name="connsiteX221" fmla="*/ 2937121 w 4196446"/>
                <a:gd name="connsiteY221" fmla="*/ 5285378 h 8346397"/>
                <a:gd name="connsiteX222" fmla="*/ 2989508 w 4196446"/>
                <a:gd name="connsiteY222" fmla="*/ 5302047 h 8346397"/>
                <a:gd name="connsiteX223" fmla="*/ 2987127 w 4196446"/>
                <a:gd name="connsiteY223" fmla="*/ 5347290 h 8346397"/>
                <a:gd name="connsiteX224" fmla="*/ 2984746 w 4196446"/>
                <a:gd name="connsiteY224" fmla="*/ 5402059 h 8346397"/>
                <a:gd name="connsiteX225" fmla="*/ 3041896 w 4196446"/>
                <a:gd name="connsiteY225" fmla="*/ 5471115 h 8346397"/>
                <a:gd name="connsiteX226" fmla="*/ 3089521 w 4196446"/>
                <a:gd name="connsiteY226" fmla="*/ 5597322 h 8346397"/>
                <a:gd name="connsiteX227" fmla="*/ 2996652 w 4196446"/>
                <a:gd name="connsiteY227" fmla="*/ 5887834 h 8346397"/>
                <a:gd name="connsiteX228" fmla="*/ 3018083 w 4196446"/>
                <a:gd name="connsiteY228" fmla="*/ 5942603 h 8346397"/>
                <a:gd name="connsiteX229" fmla="*/ 3044277 w 4196446"/>
                <a:gd name="connsiteY229" fmla="*/ 5994990 h 8346397"/>
                <a:gd name="connsiteX230" fmla="*/ 3049040 w 4196446"/>
                <a:gd name="connsiteY230" fmla="*/ 6099765 h 8346397"/>
                <a:gd name="connsiteX231" fmla="*/ 3028402 w 4196446"/>
                <a:gd name="connsiteY231" fmla="*/ 6195807 h 8346397"/>
                <a:gd name="connsiteX232" fmla="*/ 2956170 w 4196446"/>
                <a:gd name="connsiteY232" fmla="*/ 6259310 h 8346397"/>
                <a:gd name="connsiteX233" fmla="*/ 2920452 w 4196446"/>
                <a:gd name="connsiteY233" fmla="*/ 6240259 h 8346397"/>
                <a:gd name="connsiteX234" fmla="*/ 2849015 w 4196446"/>
                <a:gd name="connsiteY234" fmla="*/ 6252165 h 8346397"/>
                <a:gd name="connsiteX235" fmla="*/ 2713283 w 4196446"/>
                <a:gd name="connsiteY235" fmla="*/ 6364084 h 8346397"/>
                <a:gd name="connsiteX236" fmla="*/ 2606127 w 4196446"/>
                <a:gd name="connsiteY236" fmla="*/ 6349797 h 8346397"/>
                <a:gd name="connsiteX237" fmla="*/ 2575171 w 4196446"/>
                <a:gd name="connsiteY237" fmla="*/ 6378372 h 8346397"/>
                <a:gd name="connsiteX238" fmla="*/ 2508495 w 4196446"/>
                <a:gd name="connsiteY238" fmla="*/ 6423614 h 8346397"/>
                <a:gd name="connsiteX239" fmla="*/ 2391815 w 4196446"/>
                <a:gd name="connsiteY239" fmla="*/ 6411709 h 8346397"/>
                <a:gd name="connsiteX240" fmla="*/ 2368002 w 4196446"/>
                <a:gd name="connsiteY240" fmla="*/ 6528390 h 8346397"/>
                <a:gd name="connsiteX241" fmla="*/ 2363240 w 4196446"/>
                <a:gd name="connsiteY241" fmla="*/ 6564109 h 8346397"/>
                <a:gd name="connsiteX242" fmla="*/ 2339428 w 4196446"/>
                <a:gd name="connsiteY242" fmla="*/ 6583159 h 8346397"/>
                <a:gd name="connsiteX243" fmla="*/ 2141783 w 4196446"/>
                <a:gd name="connsiteY243" fmla="*/ 6535534 h 8346397"/>
                <a:gd name="connsiteX244" fmla="*/ 2103683 w 4196446"/>
                <a:gd name="connsiteY244" fmla="*/ 6587922 h 8346397"/>
                <a:gd name="connsiteX245" fmla="*/ 2072727 w 4196446"/>
                <a:gd name="connsiteY245" fmla="*/ 6683172 h 8346397"/>
                <a:gd name="connsiteX246" fmla="*/ 2039389 w 4196446"/>
                <a:gd name="connsiteY246" fmla="*/ 6747465 h 8346397"/>
                <a:gd name="connsiteX247" fmla="*/ 2051296 w 4196446"/>
                <a:gd name="connsiteY247" fmla="*/ 6809378 h 8346397"/>
                <a:gd name="connsiteX248" fmla="*/ 2184646 w 4196446"/>
                <a:gd name="connsiteY248" fmla="*/ 6921297 h 8346397"/>
                <a:gd name="connsiteX249" fmla="*/ 2253702 w 4196446"/>
                <a:gd name="connsiteY249" fmla="*/ 6954634 h 8346397"/>
                <a:gd name="connsiteX250" fmla="*/ 2237033 w 4196446"/>
                <a:gd name="connsiteY250" fmla="*/ 6978447 h 8346397"/>
                <a:gd name="connsiteX251" fmla="*/ 2201315 w 4196446"/>
                <a:gd name="connsiteY251" fmla="*/ 6997497 h 8346397"/>
                <a:gd name="connsiteX252" fmla="*/ 2234652 w 4196446"/>
                <a:gd name="connsiteY252" fmla="*/ 7073697 h 8346397"/>
                <a:gd name="connsiteX253" fmla="*/ 2203696 w 4196446"/>
                <a:gd name="connsiteY253" fmla="*/ 7095128 h 8346397"/>
                <a:gd name="connsiteX254" fmla="*/ 2098921 w 4196446"/>
                <a:gd name="connsiteY254" fmla="*/ 7033215 h 8346397"/>
                <a:gd name="connsiteX255" fmla="*/ 2056058 w 4196446"/>
                <a:gd name="connsiteY255" fmla="*/ 7059409 h 8346397"/>
                <a:gd name="connsiteX256" fmla="*/ 1996527 w 4196446"/>
                <a:gd name="connsiteY256" fmla="*/ 6957015 h 8346397"/>
                <a:gd name="connsiteX257" fmla="*/ 1879846 w 4196446"/>
                <a:gd name="connsiteY257" fmla="*/ 6983209 h 8346397"/>
                <a:gd name="connsiteX258" fmla="*/ 1815552 w 4196446"/>
                <a:gd name="connsiteY258" fmla="*/ 6987972 h 8346397"/>
                <a:gd name="connsiteX259" fmla="*/ 1765546 w 4196446"/>
                <a:gd name="connsiteY259" fmla="*/ 6983210 h 8346397"/>
                <a:gd name="connsiteX260" fmla="*/ 1708396 w 4196446"/>
                <a:gd name="connsiteY260" fmla="*/ 7028453 h 8346397"/>
                <a:gd name="connsiteX261" fmla="*/ 1529802 w 4196446"/>
                <a:gd name="connsiteY261" fmla="*/ 6987972 h 8346397"/>
                <a:gd name="connsiteX262" fmla="*/ 1553614 w 4196446"/>
                <a:gd name="connsiteY262" fmla="*/ 7114178 h 8346397"/>
                <a:gd name="connsiteX263" fmla="*/ 1477415 w 4196446"/>
                <a:gd name="connsiteY263" fmla="*/ 7159422 h 8346397"/>
                <a:gd name="connsiteX264" fmla="*/ 1415502 w 4196446"/>
                <a:gd name="connsiteY264" fmla="*/ 7226096 h 8346397"/>
                <a:gd name="connsiteX265" fmla="*/ 1265483 w 4196446"/>
                <a:gd name="connsiteY265" fmla="*/ 7218953 h 8346397"/>
                <a:gd name="connsiteX266" fmla="*/ 1213096 w 4196446"/>
                <a:gd name="connsiteY26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82503 w 4196446"/>
                <a:gd name="connsiteY7" fmla="*/ 6478382 h 8346397"/>
                <a:gd name="connsiteX8" fmla="*/ 4089647 w 4196446"/>
                <a:gd name="connsiteY8" fmla="*/ 6421232 h 8346397"/>
                <a:gd name="connsiteX9" fmla="*/ 4046784 w 4196446"/>
                <a:gd name="connsiteY9" fmla="*/ 6318838 h 8346397"/>
                <a:gd name="connsiteX10" fmla="*/ 4130128 w 4196446"/>
                <a:gd name="connsiteY10" fmla="*/ 6299788 h 8346397"/>
                <a:gd name="connsiteX11" fmla="*/ 4046784 w 4196446"/>
                <a:gd name="connsiteY11" fmla="*/ 6275976 h 8346397"/>
                <a:gd name="connsiteX12" fmla="*/ 4053928 w 4196446"/>
                <a:gd name="connsiteY12" fmla="*/ 6211682 h 8346397"/>
                <a:gd name="connsiteX13" fmla="*/ 4039640 w 4196446"/>
                <a:gd name="connsiteY13" fmla="*/ 6149770 h 8346397"/>
                <a:gd name="connsiteX14" fmla="*/ 4106315 w 4196446"/>
                <a:gd name="connsiteY14" fmla="*/ 6211682 h 8346397"/>
                <a:gd name="connsiteX15" fmla="*/ 4063453 w 4196446"/>
                <a:gd name="connsiteY15" fmla="*/ 6090238 h 8346397"/>
                <a:gd name="connsiteX16" fmla="*/ 4070597 w 4196446"/>
                <a:gd name="connsiteY16" fmla="*/ 6018801 h 8346397"/>
                <a:gd name="connsiteX17" fmla="*/ 4132509 w 4196446"/>
                <a:gd name="connsiteY17" fmla="*/ 5975938 h 8346397"/>
                <a:gd name="connsiteX18" fmla="*/ 4094409 w 4196446"/>
                <a:gd name="connsiteY18" fmla="*/ 6075951 h 8346397"/>
                <a:gd name="connsiteX19" fmla="*/ 4139653 w 4196446"/>
                <a:gd name="connsiteY19" fmla="*/ 6102145 h 8346397"/>
                <a:gd name="connsiteX20" fmla="*/ 4192041 w 4196446"/>
                <a:gd name="connsiteY20" fmla="*/ 6080713 h 8346397"/>
                <a:gd name="connsiteX21" fmla="*/ 4149178 w 4196446"/>
                <a:gd name="connsiteY21" fmla="*/ 5947363 h 8346397"/>
                <a:gd name="connsiteX22" fmla="*/ 4194421 w 4196446"/>
                <a:gd name="connsiteY22" fmla="*/ 5909263 h 8346397"/>
                <a:gd name="connsiteX23" fmla="*/ 4113459 w 4196446"/>
                <a:gd name="connsiteY23" fmla="*/ 5783057 h 8346397"/>
                <a:gd name="connsiteX24" fmla="*/ 4108696 w 4196446"/>
                <a:gd name="connsiteY24" fmla="*/ 5678282 h 8346397"/>
                <a:gd name="connsiteX25" fmla="*/ 4070597 w 4196446"/>
                <a:gd name="connsiteY25" fmla="*/ 5587795 h 8346397"/>
                <a:gd name="connsiteX26" fmla="*/ 4111077 w 4196446"/>
                <a:gd name="connsiteY26" fmla="*/ 5583032 h 8346397"/>
                <a:gd name="connsiteX27" fmla="*/ 4061071 w 4196446"/>
                <a:gd name="connsiteY27" fmla="*/ 5478257 h 8346397"/>
                <a:gd name="connsiteX28" fmla="*/ 4061071 w 4196446"/>
                <a:gd name="connsiteY28" fmla="*/ 5383007 h 8346397"/>
                <a:gd name="connsiteX29" fmla="*/ 4103934 w 4196446"/>
                <a:gd name="connsiteY29" fmla="*/ 5387770 h 8346397"/>
                <a:gd name="connsiteX30" fmla="*/ 4106315 w 4196446"/>
                <a:gd name="connsiteY30" fmla="*/ 5347288 h 8346397"/>
                <a:gd name="connsiteX31" fmla="*/ 4065833 w 4196446"/>
                <a:gd name="connsiteY31" fmla="*/ 5292520 h 8346397"/>
                <a:gd name="connsiteX32" fmla="*/ 4058690 w 4196446"/>
                <a:gd name="connsiteY32" fmla="*/ 5173457 h 8346397"/>
                <a:gd name="connsiteX33" fmla="*/ 3990428 w 4196446"/>
                <a:gd name="connsiteY33" fmla="*/ 5034550 h 8346397"/>
                <a:gd name="connsiteX34" fmla="*/ 3922959 w 4196446"/>
                <a:gd name="connsiteY34" fmla="*/ 4816270 h 8346397"/>
                <a:gd name="connsiteX35" fmla="*/ 3887241 w 4196446"/>
                <a:gd name="connsiteY35" fmla="*/ 4682920 h 8346397"/>
                <a:gd name="connsiteX36" fmla="*/ 3851522 w 4196446"/>
                <a:gd name="connsiteY36" fmla="*/ 4642438 h 8346397"/>
                <a:gd name="connsiteX37" fmla="*/ 3887241 w 4196446"/>
                <a:gd name="connsiteY37" fmla="*/ 4578145 h 8346397"/>
                <a:gd name="connsiteX38" fmla="*/ 3839615 w 4196446"/>
                <a:gd name="connsiteY38" fmla="*/ 4499563 h 8346397"/>
                <a:gd name="connsiteX39" fmla="*/ 3780084 w 4196446"/>
                <a:gd name="connsiteY39" fmla="*/ 4492420 h 8346397"/>
                <a:gd name="connsiteX40" fmla="*/ 3732459 w 4196446"/>
                <a:gd name="connsiteY40" fmla="*/ 4449557 h 8346397"/>
                <a:gd name="connsiteX41" fmla="*/ 3687216 w 4196446"/>
                <a:gd name="connsiteY41" fmla="*/ 4466226 h 8346397"/>
                <a:gd name="connsiteX42" fmla="*/ 3668166 w 4196446"/>
                <a:gd name="connsiteY42" fmla="*/ 4368595 h 8346397"/>
                <a:gd name="connsiteX43" fmla="*/ 3501478 w 4196446"/>
                <a:gd name="connsiteY43" fmla="*/ 4166188 h 8346397"/>
                <a:gd name="connsiteX44" fmla="*/ 3496716 w 4196446"/>
                <a:gd name="connsiteY44" fmla="*/ 4139995 h 8346397"/>
                <a:gd name="connsiteX45" fmla="*/ 3494334 w 4196446"/>
                <a:gd name="connsiteY45" fmla="*/ 4113801 h 8346397"/>
                <a:gd name="connsiteX46" fmla="*/ 3544341 w 4196446"/>
                <a:gd name="connsiteY46" fmla="*/ 4101895 h 8346397"/>
                <a:gd name="connsiteX47" fmla="*/ 3553866 w 4196446"/>
                <a:gd name="connsiteY47" fmla="*/ 4075701 h 8346397"/>
                <a:gd name="connsiteX48" fmla="*/ 3515766 w 4196446"/>
                <a:gd name="connsiteY48" fmla="*/ 4056651 h 8346397"/>
                <a:gd name="connsiteX49" fmla="*/ 3465759 w 4196446"/>
                <a:gd name="connsiteY49" fmla="*/ 4049507 h 8346397"/>
                <a:gd name="connsiteX50" fmla="*/ 3432422 w 4196446"/>
                <a:gd name="connsiteY50" fmla="*/ 4109038 h 8346397"/>
                <a:gd name="connsiteX51" fmla="*/ 3413372 w 4196446"/>
                <a:gd name="connsiteY51" fmla="*/ 4082845 h 8346397"/>
                <a:gd name="connsiteX52" fmla="*/ 3415752 w 4196446"/>
                <a:gd name="connsiteY52" fmla="*/ 4042363 h 8346397"/>
                <a:gd name="connsiteX53" fmla="*/ 3349078 w 4196446"/>
                <a:gd name="connsiteY53" fmla="*/ 4018551 h 8346397"/>
                <a:gd name="connsiteX54" fmla="*/ 3382416 w 4196446"/>
                <a:gd name="connsiteY54" fmla="*/ 3985213 h 8346397"/>
                <a:gd name="connsiteX55" fmla="*/ 3346697 w 4196446"/>
                <a:gd name="connsiteY55" fmla="*/ 3961401 h 8346397"/>
                <a:gd name="connsiteX56" fmla="*/ 3291928 w 4196446"/>
                <a:gd name="connsiteY56" fmla="*/ 3959020 h 8346397"/>
                <a:gd name="connsiteX57" fmla="*/ 3263352 w 4196446"/>
                <a:gd name="connsiteY57" fmla="*/ 3978070 h 8346397"/>
                <a:gd name="connsiteX58" fmla="*/ 3215727 w 4196446"/>
                <a:gd name="connsiteY58" fmla="*/ 3963782 h 8346397"/>
                <a:gd name="connsiteX59" fmla="*/ 3227633 w 4196446"/>
                <a:gd name="connsiteY59" fmla="*/ 3937588 h 8346397"/>
                <a:gd name="connsiteX60" fmla="*/ 3275259 w 4196446"/>
                <a:gd name="connsiteY60" fmla="*/ 3913776 h 8346397"/>
                <a:gd name="connsiteX61" fmla="*/ 3127621 w 4196446"/>
                <a:gd name="connsiteY61" fmla="*/ 3851863 h 8346397"/>
                <a:gd name="connsiteX62" fmla="*/ 2996652 w 4196446"/>
                <a:gd name="connsiteY62" fmla="*/ 3739945 h 8346397"/>
                <a:gd name="connsiteX63" fmla="*/ 2591839 w 4196446"/>
                <a:gd name="connsiteY63" fmla="*/ 3354183 h 8346397"/>
                <a:gd name="connsiteX64" fmla="*/ 2468015 w 4196446"/>
                <a:gd name="connsiteY64" fmla="*/ 3049382 h 8346397"/>
                <a:gd name="connsiteX65" fmla="*/ 2432296 w 4196446"/>
                <a:gd name="connsiteY65" fmla="*/ 2961276 h 8346397"/>
                <a:gd name="connsiteX66" fmla="*/ 2387052 w 4196446"/>
                <a:gd name="connsiteY66" fmla="*/ 2954132 h 8346397"/>
                <a:gd name="connsiteX67" fmla="*/ 2365621 w 4196446"/>
                <a:gd name="connsiteY67" fmla="*/ 2958895 h 8346397"/>
                <a:gd name="connsiteX68" fmla="*/ 2315615 w 4196446"/>
                <a:gd name="connsiteY68" fmla="*/ 2896982 h 8346397"/>
                <a:gd name="connsiteX69" fmla="*/ 2234652 w 4196446"/>
                <a:gd name="connsiteY69" fmla="*/ 2880313 h 8346397"/>
                <a:gd name="connsiteX70" fmla="*/ 2182265 w 4196446"/>
                <a:gd name="connsiteY70" fmla="*/ 2811257 h 8346397"/>
                <a:gd name="connsiteX71" fmla="*/ 2115590 w 4196446"/>
                <a:gd name="connsiteY71" fmla="*/ 2727913 h 8346397"/>
                <a:gd name="connsiteX72" fmla="*/ 2091777 w 4196446"/>
                <a:gd name="connsiteY72" fmla="*/ 2670763 h 8346397"/>
                <a:gd name="connsiteX73" fmla="*/ 2006845 w 4196446"/>
                <a:gd name="connsiteY73" fmla="*/ 2527095 h 8346397"/>
                <a:gd name="connsiteX74" fmla="*/ 1953665 w 4196446"/>
                <a:gd name="connsiteY74" fmla="*/ 2451688 h 8346397"/>
                <a:gd name="connsiteX75" fmla="*/ 2006052 w 4196446"/>
                <a:gd name="connsiteY75" fmla="*/ 2337388 h 8346397"/>
                <a:gd name="connsiteX76" fmla="*/ 2072727 w 4196446"/>
                <a:gd name="connsiteY76" fmla="*/ 2256426 h 8346397"/>
                <a:gd name="connsiteX77" fmla="*/ 2056058 w 4196446"/>
                <a:gd name="connsiteY77" fmla="*/ 2223088 h 8346397"/>
                <a:gd name="connsiteX78" fmla="*/ 2067965 w 4196446"/>
                <a:gd name="connsiteY78" fmla="*/ 2130220 h 8346397"/>
                <a:gd name="connsiteX79" fmla="*/ 2137021 w 4196446"/>
                <a:gd name="connsiteY79" fmla="*/ 1992107 h 8346397"/>
                <a:gd name="connsiteX80" fmla="*/ 2165596 w 4196446"/>
                <a:gd name="connsiteY80" fmla="*/ 1944482 h 8346397"/>
                <a:gd name="connsiteX81" fmla="*/ 2203696 w 4196446"/>
                <a:gd name="connsiteY81" fmla="*/ 1937338 h 8346397"/>
                <a:gd name="connsiteX82" fmla="*/ 2198933 w 4196446"/>
                <a:gd name="connsiteY82" fmla="*/ 1906382 h 8346397"/>
                <a:gd name="connsiteX83" fmla="*/ 2406102 w 4196446"/>
                <a:gd name="connsiteY83" fmla="*/ 1782557 h 8346397"/>
                <a:gd name="connsiteX84" fmla="*/ 2494208 w 4196446"/>
                <a:gd name="connsiteY84" fmla="*/ 1715882 h 8346397"/>
                <a:gd name="connsiteX85" fmla="*/ 2513258 w 4196446"/>
                <a:gd name="connsiteY85" fmla="*/ 1630157 h 8346397"/>
                <a:gd name="connsiteX86" fmla="*/ 2522784 w 4196446"/>
                <a:gd name="connsiteY86" fmla="*/ 1584913 h 8346397"/>
                <a:gd name="connsiteX87" fmla="*/ 2577552 w 4196446"/>
                <a:gd name="connsiteY87" fmla="*/ 1527763 h 8346397"/>
                <a:gd name="connsiteX88" fmla="*/ 2606127 w 4196446"/>
                <a:gd name="connsiteY88" fmla="*/ 1499188 h 8346397"/>
                <a:gd name="connsiteX89" fmla="*/ 2634702 w 4196446"/>
                <a:gd name="connsiteY89" fmla="*/ 1492045 h 8346397"/>
                <a:gd name="connsiteX90" fmla="*/ 2672802 w 4196446"/>
                <a:gd name="connsiteY90" fmla="*/ 1368220 h 8346397"/>
                <a:gd name="connsiteX91" fmla="*/ 2806153 w 4196446"/>
                <a:gd name="connsiteY91" fmla="*/ 1334883 h 8346397"/>
                <a:gd name="connsiteX92" fmla="*/ 2944265 w 4196446"/>
                <a:gd name="connsiteY92" fmla="*/ 1325357 h 8346397"/>
                <a:gd name="connsiteX93" fmla="*/ 2968077 w 4196446"/>
                <a:gd name="connsiteY93" fmla="*/ 1206295 h 8346397"/>
                <a:gd name="connsiteX94" fmla="*/ 3049040 w 4196446"/>
                <a:gd name="connsiteY94" fmla="*/ 1169783 h 8346397"/>
                <a:gd name="connsiteX95" fmla="*/ 3153814 w 4196446"/>
                <a:gd name="connsiteY95" fmla="*/ 1125332 h 8346397"/>
                <a:gd name="connsiteX96" fmla="*/ 3225252 w 4196446"/>
                <a:gd name="connsiteY96" fmla="*/ 1049132 h 8346397"/>
                <a:gd name="connsiteX97" fmla="*/ 3310977 w 4196446"/>
                <a:gd name="connsiteY97" fmla="*/ 996745 h 8346397"/>
                <a:gd name="connsiteX98" fmla="*/ 3056977 w 4196446"/>
                <a:gd name="connsiteY98" fmla="*/ 982457 h 8346397"/>
                <a:gd name="connsiteX99" fmla="*/ 2958552 w 4196446"/>
                <a:gd name="connsiteY99" fmla="*/ 976107 h 8346397"/>
                <a:gd name="connsiteX100" fmla="*/ 2926802 w 4196446"/>
                <a:gd name="connsiteY100" fmla="*/ 906257 h 8346397"/>
                <a:gd name="connsiteX101" fmla="*/ 2866477 w 4196446"/>
                <a:gd name="connsiteY101" fmla="*/ 893559 h 8346397"/>
                <a:gd name="connsiteX102" fmla="*/ 2799802 w 4196446"/>
                <a:gd name="connsiteY102" fmla="*/ 874507 h 8346397"/>
                <a:gd name="connsiteX103" fmla="*/ 2761702 w 4196446"/>
                <a:gd name="connsiteY103" fmla="*/ 807832 h 8346397"/>
                <a:gd name="connsiteX104" fmla="*/ 2609302 w 4196446"/>
                <a:gd name="connsiteY104" fmla="*/ 760207 h 8346397"/>
                <a:gd name="connsiteX105" fmla="*/ 2580727 w 4196446"/>
                <a:gd name="connsiteY105" fmla="*/ 604632 h 8346397"/>
                <a:gd name="connsiteX106" fmla="*/ 2526752 w 4196446"/>
                <a:gd name="connsiteY106" fmla="*/ 531609 h 8346397"/>
                <a:gd name="connsiteX107" fmla="*/ 2596602 w 4196446"/>
                <a:gd name="connsiteY107" fmla="*/ 407782 h 8346397"/>
                <a:gd name="connsiteX108" fmla="*/ 2629939 w 4196446"/>
                <a:gd name="connsiteY108" fmla="*/ 310947 h 8346397"/>
                <a:gd name="connsiteX109" fmla="*/ 2517227 w 4196446"/>
                <a:gd name="connsiteY109" fmla="*/ 239507 h 8346397"/>
                <a:gd name="connsiteX110" fmla="*/ 2402927 w 4196446"/>
                <a:gd name="connsiteY110" fmla="*/ 271257 h 8346397"/>
                <a:gd name="connsiteX111" fmla="*/ 2275927 w 4196446"/>
                <a:gd name="connsiteY111" fmla="*/ 198232 h 8346397"/>
                <a:gd name="connsiteX112" fmla="*/ 2133052 w 4196446"/>
                <a:gd name="connsiteY112" fmla="*/ 233157 h 8346397"/>
                <a:gd name="connsiteX113" fmla="*/ 1913977 w 4196446"/>
                <a:gd name="connsiteY113" fmla="*/ 36309 h 8346397"/>
                <a:gd name="connsiteX114" fmla="*/ 1777452 w 4196446"/>
                <a:gd name="connsiteY114" fmla="*/ 13289 h 8346397"/>
                <a:gd name="connsiteX115" fmla="*/ 1703633 w 4196446"/>
                <a:gd name="connsiteY115" fmla="*/ 41864 h 8346397"/>
                <a:gd name="connsiteX116" fmla="*/ 1615527 w 4196446"/>
                <a:gd name="connsiteY116" fmla="*/ 75203 h 8346397"/>
                <a:gd name="connsiteX117" fmla="*/ 1515515 w 4196446"/>
                <a:gd name="connsiteY117" fmla="*/ 129971 h 8346397"/>
                <a:gd name="connsiteX118" fmla="*/ 1525040 w 4196446"/>
                <a:gd name="connsiteY118" fmla="*/ 194264 h 8346397"/>
                <a:gd name="connsiteX119" fmla="*/ 1505990 w 4196446"/>
                <a:gd name="connsiteY119" fmla="*/ 251415 h 8346397"/>
                <a:gd name="connsiteX120" fmla="*/ 1413121 w 4196446"/>
                <a:gd name="connsiteY120" fmla="*/ 270464 h 8346397"/>
                <a:gd name="connsiteX121" fmla="*/ 1339302 w 4196446"/>
                <a:gd name="connsiteY121" fmla="*/ 306184 h 8346397"/>
                <a:gd name="connsiteX122" fmla="*/ 1260721 w 4196446"/>
                <a:gd name="connsiteY122" fmla="*/ 346665 h 8346397"/>
                <a:gd name="connsiteX123" fmla="*/ 1191665 w 4196446"/>
                <a:gd name="connsiteY123" fmla="*/ 272847 h 8346397"/>
                <a:gd name="connsiteX124" fmla="*/ 1082127 w 4196446"/>
                <a:gd name="connsiteY124" fmla="*/ 353809 h 8346397"/>
                <a:gd name="connsiteX125" fmla="*/ 1020215 w 4196446"/>
                <a:gd name="connsiteY125" fmla="*/ 420484 h 8346397"/>
                <a:gd name="connsiteX126" fmla="*/ 858290 w 4196446"/>
                <a:gd name="connsiteY126" fmla="*/ 301422 h 8346397"/>
                <a:gd name="connsiteX127" fmla="*/ 796377 w 4196446"/>
                <a:gd name="connsiteY127" fmla="*/ 406196 h 8346397"/>
                <a:gd name="connsiteX128" fmla="*/ 755896 w 4196446"/>
                <a:gd name="connsiteY128" fmla="*/ 341903 h 8346397"/>
                <a:gd name="connsiteX129" fmla="*/ 689221 w 4196446"/>
                <a:gd name="connsiteY129" fmla="*/ 270465 h 8346397"/>
                <a:gd name="connsiteX130" fmla="*/ 667790 w 4196446"/>
                <a:gd name="connsiteY130" fmla="*/ 313328 h 8346397"/>
                <a:gd name="connsiteX131" fmla="*/ 620165 w 4196446"/>
                <a:gd name="connsiteY131" fmla="*/ 382384 h 8346397"/>
                <a:gd name="connsiteX132" fmla="*/ 589208 w 4196446"/>
                <a:gd name="connsiteY132" fmla="*/ 396672 h 8346397"/>
                <a:gd name="connsiteX133" fmla="*/ 498721 w 4196446"/>
                <a:gd name="connsiteY133" fmla="*/ 482397 h 8346397"/>
                <a:gd name="connsiteX134" fmla="*/ 396327 w 4196446"/>
                <a:gd name="connsiteY134" fmla="*/ 380003 h 8346397"/>
                <a:gd name="connsiteX135" fmla="*/ 243927 w 4196446"/>
                <a:gd name="connsiteY135" fmla="*/ 294278 h 8346397"/>
                <a:gd name="connsiteX136" fmla="*/ 174871 w 4196446"/>
                <a:gd name="connsiteY136" fmla="*/ 327615 h 8346397"/>
                <a:gd name="connsiteX137" fmla="*/ 127246 w 4196446"/>
                <a:gd name="connsiteY137" fmla="*/ 410959 h 8346397"/>
                <a:gd name="connsiteX138" fmla="*/ 43902 w 4196446"/>
                <a:gd name="connsiteY138" fmla="*/ 472872 h 8346397"/>
                <a:gd name="connsiteX139" fmla="*/ 8183 w 4196446"/>
                <a:gd name="connsiteY139" fmla="*/ 484778 h 8346397"/>
                <a:gd name="connsiteX140" fmla="*/ 198683 w 4196446"/>
                <a:gd name="connsiteY140" fmla="*/ 689565 h 8346397"/>
                <a:gd name="connsiteX141" fmla="*/ 265359 w 4196446"/>
                <a:gd name="connsiteY141" fmla="*/ 706234 h 8346397"/>
                <a:gd name="connsiteX142" fmla="*/ 298697 w 4196446"/>
                <a:gd name="connsiteY142" fmla="*/ 730047 h 8346397"/>
                <a:gd name="connsiteX143" fmla="*/ 296315 w 4196446"/>
                <a:gd name="connsiteY143" fmla="*/ 901496 h 8346397"/>
                <a:gd name="connsiteX144" fmla="*/ 362990 w 4196446"/>
                <a:gd name="connsiteY144" fmla="*/ 906259 h 8346397"/>
                <a:gd name="connsiteX145" fmla="*/ 401090 w 4196446"/>
                <a:gd name="connsiteY145" fmla="*/ 856253 h 8346397"/>
                <a:gd name="connsiteX146" fmla="*/ 482052 w 4196446"/>
                <a:gd name="connsiteY146" fmla="*/ 894353 h 8346397"/>
                <a:gd name="connsiteX147" fmla="*/ 420140 w 4196446"/>
                <a:gd name="connsiteY147" fmla="*/ 1039609 h 8346397"/>
                <a:gd name="connsiteX148" fmla="*/ 434427 w 4196446"/>
                <a:gd name="connsiteY148" fmla="*/ 1087234 h 8346397"/>
                <a:gd name="connsiteX149" fmla="*/ 379658 w 4196446"/>
                <a:gd name="connsiteY149" fmla="*/ 1139622 h 8346397"/>
                <a:gd name="connsiteX150" fmla="*/ 415377 w 4196446"/>
                <a:gd name="connsiteY150" fmla="*/ 1168196 h 8346397"/>
                <a:gd name="connsiteX151" fmla="*/ 486815 w 4196446"/>
                <a:gd name="connsiteY151" fmla="*/ 1256303 h 8346397"/>
                <a:gd name="connsiteX152" fmla="*/ 527296 w 4196446"/>
                <a:gd name="connsiteY152" fmla="*/ 1344409 h 8346397"/>
                <a:gd name="connsiteX153" fmla="*/ 636833 w 4196446"/>
                <a:gd name="connsiteY153" fmla="*/ 1396797 h 8346397"/>
                <a:gd name="connsiteX154" fmla="*/ 746371 w 4196446"/>
                <a:gd name="connsiteY154" fmla="*/ 1420609 h 8346397"/>
                <a:gd name="connsiteX155" fmla="*/ 829715 w 4196446"/>
                <a:gd name="connsiteY155" fmla="*/ 1468234 h 8346397"/>
                <a:gd name="connsiteX156" fmla="*/ 913058 w 4196446"/>
                <a:gd name="connsiteY156" fmla="*/ 1442040 h 8346397"/>
                <a:gd name="connsiteX157" fmla="*/ 994021 w 4196446"/>
                <a:gd name="connsiteY157" fmla="*/ 1368222 h 8346397"/>
                <a:gd name="connsiteX158" fmla="*/ 1103558 w 4196446"/>
                <a:gd name="connsiteY158" fmla="*/ 1351553 h 8346397"/>
                <a:gd name="connsiteX159" fmla="*/ 1170233 w 4196446"/>
                <a:gd name="connsiteY159" fmla="*/ 1356315 h 8346397"/>
                <a:gd name="connsiteX160" fmla="*/ 1329777 w 4196446"/>
                <a:gd name="connsiteY160" fmla="*/ 1465853 h 8346397"/>
                <a:gd name="connsiteX161" fmla="*/ 1389308 w 4196446"/>
                <a:gd name="connsiteY161" fmla="*/ 1494428 h 8346397"/>
                <a:gd name="connsiteX162" fmla="*/ 1260721 w 4196446"/>
                <a:gd name="connsiteY162" fmla="*/ 1596822 h 8346397"/>
                <a:gd name="connsiteX163" fmla="*/ 1263102 w 4196446"/>
                <a:gd name="connsiteY163" fmla="*/ 1661115 h 8346397"/>
                <a:gd name="connsiteX164" fmla="*/ 1425027 w 4196446"/>
                <a:gd name="connsiteY164" fmla="*/ 1613490 h 8346397"/>
                <a:gd name="connsiteX165" fmla="*/ 1386927 w 4196446"/>
                <a:gd name="connsiteY165" fmla="*/ 1677784 h 8346397"/>
                <a:gd name="connsiteX166" fmla="*/ 1405977 w 4196446"/>
                <a:gd name="connsiteY166" fmla="*/ 1751603 h 8346397"/>
                <a:gd name="connsiteX167" fmla="*/ 1517896 w 4196446"/>
                <a:gd name="connsiteY167" fmla="*/ 1787322 h 8346397"/>
                <a:gd name="connsiteX168" fmla="*/ 1591715 w 4196446"/>
                <a:gd name="connsiteY168" fmla="*/ 1803990 h 8346397"/>
                <a:gd name="connsiteX169" fmla="*/ 1501227 w 4196446"/>
                <a:gd name="connsiteY169" fmla="*/ 1934959 h 8346397"/>
                <a:gd name="connsiteX170" fmla="*/ 1494083 w 4196446"/>
                <a:gd name="connsiteY170" fmla="*/ 1984965 h 8346397"/>
                <a:gd name="connsiteX171" fmla="*/ 1422646 w 4196446"/>
                <a:gd name="connsiteY171" fmla="*/ 2020684 h 8346397"/>
                <a:gd name="connsiteX172" fmla="*/ 1391690 w 4196446"/>
                <a:gd name="connsiteY172" fmla="*/ 2082597 h 8346397"/>
                <a:gd name="connsiteX173" fmla="*/ 1260721 w 4196446"/>
                <a:gd name="connsiteY173" fmla="*/ 2056403 h 8346397"/>
                <a:gd name="connsiteX174" fmla="*/ 1139277 w 4196446"/>
                <a:gd name="connsiteY174" fmla="*/ 2056402 h 8346397"/>
                <a:gd name="connsiteX175" fmla="*/ 1072602 w 4196446"/>
                <a:gd name="connsiteY175" fmla="*/ 2084978 h 8346397"/>
                <a:gd name="connsiteX176" fmla="*/ 1065458 w 4196446"/>
                <a:gd name="connsiteY176" fmla="*/ 2184990 h 8346397"/>
                <a:gd name="connsiteX177" fmla="*/ 977352 w 4196446"/>
                <a:gd name="connsiteY177" fmla="*/ 2273097 h 8346397"/>
                <a:gd name="connsiteX178" fmla="*/ 1120227 w 4196446"/>
                <a:gd name="connsiteY178" fmla="*/ 2335009 h 8346397"/>
                <a:gd name="connsiteX179" fmla="*/ 1170234 w 4196446"/>
                <a:gd name="connsiteY179" fmla="*/ 2370727 h 8346397"/>
                <a:gd name="connsiteX180" fmla="*/ 1222621 w 4196446"/>
                <a:gd name="connsiteY180" fmla="*/ 2387397 h 8346397"/>
                <a:gd name="connsiteX181" fmla="*/ 1272627 w 4196446"/>
                <a:gd name="connsiteY181" fmla="*/ 2437403 h 8346397"/>
                <a:gd name="connsiteX182" fmla="*/ 1329777 w 4196446"/>
                <a:gd name="connsiteY182" fmla="*/ 2458834 h 8346397"/>
                <a:gd name="connsiteX183" fmla="*/ 1422646 w 4196446"/>
                <a:gd name="connsiteY183" fmla="*/ 2535034 h 8346397"/>
                <a:gd name="connsiteX184" fmla="*/ 1508371 w 4196446"/>
                <a:gd name="connsiteY184" fmla="*/ 2568373 h 8346397"/>
                <a:gd name="connsiteX185" fmla="*/ 1641721 w 4196446"/>
                <a:gd name="connsiteY185" fmla="*/ 2716009 h 8346397"/>
                <a:gd name="connsiteX186" fmla="*/ 1725065 w 4196446"/>
                <a:gd name="connsiteY186" fmla="*/ 2870790 h 8346397"/>
                <a:gd name="connsiteX187" fmla="*/ 1850477 w 4196446"/>
                <a:gd name="connsiteY187" fmla="*/ 2931907 h 8346397"/>
                <a:gd name="connsiteX188" fmla="*/ 1896514 w 4196446"/>
                <a:gd name="connsiteY188" fmla="*/ 2977947 h 8346397"/>
                <a:gd name="connsiteX189" fmla="*/ 1927471 w 4196446"/>
                <a:gd name="connsiteY189" fmla="*/ 3082722 h 8346397"/>
                <a:gd name="connsiteX190" fmla="*/ 1989383 w 4196446"/>
                <a:gd name="connsiteY190" fmla="*/ 3185115 h 8346397"/>
                <a:gd name="connsiteX191" fmla="*/ 2051296 w 4196446"/>
                <a:gd name="connsiteY191" fmla="*/ 3223215 h 8346397"/>
                <a:gd name="connsiteX192" fmla="*/ 2182265 w 4196446"/>
                <a:gd name="connsiteY192" fmla="*/ 3370853 h 8346397"/>
                <a:gd name="connsiteX193" fmla="*/ 2325139 w 4196446"/>
                <a:gd name="connsiteY193" fmla="*/ 3447053 h 8346397"/>
                <a:gd name="connsiteX194" fmla="*/ 2384671 w 4196446"/>
                <a:gd name="connsiteY194" fmla="*/ 3532778 h 8346397"/>
                <a:gd name="connsiteX195" fmla="*/ 2432296 w 4196446"/>
                <a:gd name="connsiteY195" fmla="*/ 3599453 h 8346397"/>
                <a:gd name="connsiteX196" fmla="*/ 2479921 w 4196446"/>
                <a:gd name="connsiteY196" fmla="*/ 3589929 h 8346397"/>
                <a:gd name="connsiteX197" fmla="*/ 2484683 w 4196446"/>
                <a:gd name="connsiteY197" fmla="*/ 3742328 h 8346397"/>
                <a:gd name="connsiteX198" fmla="*/ 2537071 w 4196446"/>
                <a:gd name="connsiteY198" fmla="*/ 3835197 h 8346397"/>
                <a:gd name="connsiteX199" fmla="*/ 2529927 w 4196446"/>
                <a:gd name="connsiteY199" fmla="*/ 3873297 h 8346397"/>
                <a:gd name="connsiteX200" fmla="*/ 2598983 w 4196446"/>
                <a:gd name="connsiteY200" fmla="*/ 3909015 h 8346397"/>
                <a:gd name="connsiteX201" fmla="*/ 2656133 w 4196446"/>
                <a:gd name="connsiteY201" fmla="*/ 3854247 h 8346397"/>
                <a:gd name="connsiteX202" fmla="*/ 2689471 w 4196446"/>
                <a:gd name="connsiteY202" fmla="*/ 3937590 h 8346397"/>
                <a:gd name="connsiteX203" fmla="*/ 2734715 w 4196446"/>
                <a:gd name="connsiteY203" fmla="*/ 3982834 h 8346397"/>
                <a:gd name="connsiteX204" fmla="*/ 2808533 w 4196446"/>
                <a:gd name="connsiteY204" fmla="*/ 4006647 h 8346397"/>
                <a:gd name="connsiteX205" fmla="*/ 2860921 w 4196446"/>
                <a:gd name="connsiteY205" fmla="*/ 4075703 h 8346397"/>
                <a:gd name="connsiteX206" fmla="*/ 2946646 w 4196446"/>
                <a:gd name="connsiteY206" fmla="*/ 4130472 h 8346397"/>
                <a:gd name="connsiteX207" fmla="*/ 2999033 w 4196446"/>
                <a:gd name="connsiteY207" fmla="*/ 4163809 h 8346397"/>
                <a:gd name="connsiteX208" fmla="*/ 2870446 w 4196446"/>
                <a:gd name="connsiteY208" fmla="*/ 4256678 h 8346397"/>
                <a:gd name="connsiteX209" fmla="*/ 2868064 w 4196446"/>
                <a:gd name="connsiteY209" fmla="*/ 4311446 h 8346397"/>
                <a:gd name="connsiteX210" fmla="*/ 2970458 w 4196446"/>
                <a:gd name="connsiteY210" fmla="*/ 4428128 h 8346397"/>
                <a:gd name="connsiteX211" fmla="*/ 3065708 w 4196446"/>
                <a:gd name="connsiteY211" fmla="*/ 4490040 h 8346397"/>
                <a:gd name="connsiteX212" fmla="*/ 3096665 w 4196446"/>
                <a:gd name="connsiteY212" fmla="*/ 4528140 h 8346397"/>
                <a:gd name="connsiteX213" fmla="*/ 3082377 w 4196446"/>
                <a:gd name="connsiteY213" fmla="*/ 4609103 h 8346397"/>
                <a:gd name="connsiteX214" fmla="*/ 3077615 w 4196446"/>
                <a:gd name="connsiteY214" fmla="*/ 4692447 h 8346397"/>
                <a:gd name="connsiteX215" fmla="*/ 3034752 w 4196446"/>
                <a:gd name="connsiteY215" fmla="*/ 4701972 h 8346397"/>
                <a:gd name="connsiteX216" fmla="*/ 3008558 w 4196446"/>
                <a:gd name="connsiteY216" fmla="*/ 4718640 h 8346397"/>
                <a:gd name="connsiteX217" fmla="*/ 3053802 w 4196446"/>
                <a:gd name="connsiteY217" fmla="*/ 4795632 h 8346397"/>
                <a:gd name="connsiteX218" fmla="*/ 3037133 w 4196446"/>
                <a:gd name="connsiteY218" fmla="*/ 4868659 h 8346397"/>
                <a:gd name="connsiteX219" fmla="*/ 3020465 w 4196446"/>
                <a:gd name="connsiteY219" fmla="*/ 5004390 h 8346397"/>
                <a:gd name="connsiteX220" fmla="*/ 2982365 w 4196446"/>
                <a:gd name="connsiteY220" fmla="*/ 5044872 h 8346397"/>
                <a:gd name="connsiteX221" fmla="*/ 2965696 w 4196446"/>
                <a:gd name="connsiteY221" fmla="*/ 5166315 h 8346397"/>
                <a:gd name="connsiteX222" fmla="*/ 2937121 w 4196446"/>
                <a:gd name="connsiteY222" fmla="*/ 5285378 h 8346397"/>
                <a:gd name="connsiteX223" fmla="*/ 2989508 w 4196446"/>
                <a:gd name="connsiteY223" fmla="*/ 5302047 h 8346397"/>
                <a:gd name="connsiteX224" fmla="*/ 2987127 w 4196446"/>
                <a:gd name="connsiteY224" fmla="*/ 5347290 h 8346397"/>
                <a:gd name="connsiteX225" fmla="*/ 2984746 w 4196446"/>
                <a:gd name="connsiteY225" fmla="*/ 5402059 h 8346397"/>
                <a:gd name="connsiteX226" fmla="*/ 3041896 w 4196446"/>
                <a:gd name="connsiteY226" fmla="*/ 5471115 h 8346397"/>
                <a:gd name="connsiteX227" fmla="*/ 3089521 w 4196446"/>
                <a:gd name="connsiteY227" fmla="*/ 5597322 h 8346397"/>
                <a:gd name="connsiteX228" fmla="*/ 2996652 w 4196446"/>
                <a:gd name="connsiteY228" fmla="*/ 5887834 h 8346397"/>
                <a:gd name="connsiteX229" fmla="*/ 3018083 w 4196446"/>
                <a:gd name="connsiteY229" fmla="*/ 5942603 h 8346397"/>
                <a:gd name="connsiteX230" fmla="*/ 3044277 w 4196446"/>
                <a:gd name="connsiteY230" fmla="*/ 5994990 h 8346397"/>
                <a:gd name="connsiteX231" fmla="*/ 3049040 w 4196446"/>
                <a:gd name="connsiteY231" fmla="*/ 6099765 h 8346397"/>
                <a:gd name="connsiteX232" fmla="*/ 3028402 w 4196446"/>
                <a:gd name="connsiteY232" fmla="*/ 6195807 h 8346397"/>
                <a:gd name="connsiteX233" fmla="*/ 2956170 w 4196446"/>
                <a:gd name="connsiteY233" fmla="*/ 6259310 h 8346397"/>
                <a:gd name="connsiteX234" fmla="*/ 2920452 w 4196446"/>
                <a:gd name="connsiteY234" fmla="*/ 6240259 h 8346397"/>
                <a:gd name="connsiteX235" fmla="*/ 2849015 w 4196446"/>
                <a:gd name="connsiteY235" fmla="*/ 6252165 h 8346397"/>
                <a:gd name="connsiteX236" fmla="*/ 2713283 w 4196446"/>
                <a:gd name="connsiteY236" fmla="*/ 6364084 h 8346397"/>
                <a:gd name="connsiteX237" fmla="*/ 2606127 w 4196446"/>
                <a:gd name="connsiteY237" fmla="*/ 6349797 h 8346397"/>
                <a:gd name="connsiteX238" fmla="*/ 2575171 w 4196446"/>
                <a:gd name="connsiteY238" fmla="*/ 6378372 h 8346397"/>
                <a:gd name="connsiteX239" fmla="*/ 2508495 w 4196446"/>
                <a:gd name="connsiteY239" fmla="*/ 6423614 h 8346397"/>
                <a:gd name="connsiteX240" fmla="*/ 2391815 w 4196446"/>
                <a:gd name="connsiteY240" fmla="*/ 6411709 h 8346397"/>
                <a:gd name="connsiteX241" fmla="*/ 2368002 w 4196446"/>
                <a:gd name="connsiteY241" fmla="*/ 6528390 h 8346397"/>
                <a:gd name="connsiteX242" fmla="*/ 2363240 w 4196446"/>
                <a:gd name="connsiteY242" fmla="*/ 6564109 h 8346397"/>
                <a:gd name="connsiteX243" fmla="*/ 2339428 w 4196446"/>
                <a:gd name="connsiteY243" fmla="*/ 6583159 h 8346397"/>
                <a:gd name="connsiteX244" fmla="*/ 2141783 w 4196446"/>
                <a:gd name="connsiteY244" fmla="*/ 6535534 h 8346397"/>
                <a:gd name="connsiteX245" fmla="*/ 2103683 w 4196446"/>
                <a:gd name="connsiteY245" fmla="*/ 6587922 h 8346397"/>
                <a:gd name="connsiteX246" fmla="*/ 2072727 w 4196446"/>
                <a:gd name="connsiteY246" fmla="*/ 6683172 h 8346397"/>
                <a:gd name="connsiteX247" fmla="*/ 2039389 w 4196446"/>
                <a:gd name="connsiteY247" fmla="*/ 6747465 h 8346397"/>
                <a:gd name="connsiteX248" fmla="*/ 2051296 w 4196446"/>
                <a:gd name="connsiteY248" fmla="*/ 6809378 h 8346397"/>
                <a:gd name="connsiteX249" fmla="*/ 2184646 w 4196446"/>
                <a:gd name="connsiteY249" fmla="*/ 6921297 h 8346397"/>
                <a:gd name="connsiteX250" fmla="*/ 2253702 w 4196446"/>
                <a:gd name="connsiteY250" fmla="*/ 6954634 h 8346397"/>
                <a:gd name="connsiteX251" fmla="*/ 2237033 w 4196446"/>
                <a:gd name="connsiteY251" fmla="*/ 6978447 h 8346397"/>
                <a:gd name="connsiteX252" fmla="*/ 2201315 w 4196446"/>
                <a:gd name="connsiteY252" fmla="*/ 6997497 h 8346397"/>
                <a:gd name="connsiteX253" fmla="*/ 2234652 w 4196446"/>
                <a:gd name="connsiteY253" fmla="*/ 7073697 h 8346397"/>
                <a:gd name="connsiteX254" fmla="*/ 2203696 w 4196446"/>
                <a:gd name="connsiteY254" fmla="*/ 7095128 h 8346397"/>
                <a:gd name="connsiteX255" fmla="*/ 2098921 w 4196446"/>
                <a:gd name="connsiteY255" fmla="*/ 7033215 h 8346397"/>
                <a:gd name="connsiteX256" fmla="*/ 2056058 w 4196446"/>
                <a:gd name="connsiteY256" fmla="*/ 7059409 h 8346397"/>
                <a:gd name="connsiteX257" fmla="*/ 1996527 w 4196446"/>
                <a:gd name="connsiteY257" fmla="*/ 6957015 h 8346397"/>
                <a:gd name="connsiteX258" fmla="*/ 1879846 w 4196446"/>
                <a:gd name="connsiteY258" fmla="*/ 6983209 h 8346397"/>
                <a:gd name="connsiteX259" fmla="*/ 1815552 w 4196446"/>
                <a:gd name="connsiteY259" fmla="*/ 6987972 h 8346397"/>
                <a:gd name="connsiteX260" fmla="*/ 1765546 w 4196446"/>
                <a:gd name="connsiteY260" fmla="*/ 6983210 h 8346397"/>
                <a:gd name="connsiteX261" fmla="*/ 1708396 w 4196446"/>
                <a:gd name="connsiteY261" fmla="*/ 7028453 h 8346397"/>
                <a:gd name="connsiteX262" fmla="*/ 1529802 w 4196446"/>
                <a:gd name="connsiteY262" fmla="*/ 6987972 h 8346397"/>
                <a:gd name="connsiteX263" fmla="*/ 1553614 w 4196446"/>
                <a:gd name="connsiteY263" fmla="*/ 7114178 h 8346397"/>
                <a:gd name="connsiteX264" fmla="*/ 1477415 w 4196446"/>
                <a:gd name="connsiteY264" fmla="*/ 7159422 h 8346397"/>
                <a:gd name="connsiteX265" fmla="*/ 1415502 w 4196446"/>
                <a:gd name="connsiteY265" fmla="*/ 7226096 h 8346397"/>
                <a:gd name="connsiteX266" fmla="*/ 1265483 w 4196446"/>
                <a:gd name="connsiteY266" fmla="*/ 7218953 h 8346397"/>
                <a:gd name="connsiteX267" fmla="*/ 1213096 w 4196446"/>
                <a:gd name="connsiteY26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61072 w 4196446"/>
                <a:gd name="connsiteY7" fmla="*/ 6473620 h 8346397"/>
                <a:gd name="connsiteX8" fmla="*/ 4082503 w 4196446"/>
                <a:gd name="connsiteY8" fmla="*/ 6478382 h 8346397"/>
                <a:gd name="connsiteX9" fmla="*/ 4089647 w 4196446"/>
                <a:gd name="connsiteY9" fmla="*/ 6421232 h 8346397"/>
                <a:gd name="connsiteX10" fmla="*/ 4046784 w 4196446"/>
                <a:gd name="connsiteY10" fmla="*/ 6318838 h 8346397"/>
                <a:gd name="connsiteX11" fmla="*/ 4130128 w 4196446"/>
                <a:gd name="connsiteY11" fmla="*/ 6299788 h 8346397"/>
                <a:gd name="connsiteX12" fmla="*/ 4046784 w 4196446"/>
                <a:gd name="connsiteY12" fmla="*/ 6275976 h 8346397"/>
                <a:gd name="connsiteX13" fmla="*/ 4053928 w 4196446"/>
                <a:gd name="connsiteY13" fmla="*/ 6211682 h 8346397"/>
                <a:gd name="connsiteX14" fmla="*/ 4039640 w 4196446"/>
                <a:gd name="connsiteY14" fmla="*/ 6149770 h 8346397"/>
                <a:gd name="connsiteX15" fmla="*/ 4106315 w 4196446"/>
                <a:gd name="connsiteY15" fmla="*/ 6211682 h 8346397"/>
                <a:gd name="connsiteX16" fmla="*/ 4063453 w 4196446"/>
                <a:gd name="connsiteY16" fmla="*/ 6090238 h 8346397"/>
                <a:gd name="connsiteX17" fmla="*/ 4070597 w 4196446"/>
                <a:gd name="connsiteY17" fmla="*/ 6018801 h 8346397"/>
                <a:gd name="connsiteX18" fmla="*/ 4132509 w 4196446"/>
                <a:gd name="connsiteY18" fmla="*/ 5975938 h 8346397"/>
                <a:gd name="connsiteX19" fmla="*/ 4094409 w 4196446"/>
                <a:gd name="connsiteY19" fmla="*/ 6075951 h 8346397"/>
                <a:gd name="connsiteX20" fmla="*/ 4139653 w 4196446"/>
                <a:gd name="connsiteY20" fmla="*/ 6102145 h 8346397"/>
                <a:gd name="connsiteX21" fmla="*/ 4192041 w 4196446"/>
                <a:gd name="connsiteY21" fmla="*/ 6080713 h 8346397"/>
                <a:gd name="connsiteX22" fmla="*/ 4149178 w 4196446"/>
                <a:gd name="connsiteY22" fmla="*/ 5947363 h 8346397"/>
                <a:gd name="connsiteX23" fmla="*/ 4194421 w 4196446"/>
                <a:gd name="connsiteY23" fmla="*/ 5909263 h 8346397"/>
                <a:gd name="connsiteX24" fmla="*/ 4113459 w 4196446"/>
                <a:gd name="connsiteY24" fmla="*/ 5783057 h 8346397"/>
                <a:gd name="connsiteX25" fmla="*/ 4108696 w 4196446"/>
                <a:gd name="connsiteY25" fmla="*/ 5678282 h 8346397"/>
                <a:gd name="connsiteX26" fmla="*/ 4070597 w 4196446"/>
                <a:gd name="connsiteY26" fmla="*/ 5587795 h 8346397"/>
                <a:gd name="connsiteX27" fmla="*/ 4111077 w 4196446"/>
                <a:gd name="connsiteY27" fmla="*/ 5583032 h 8346397"/>
                <a:gd name="connsiteX28" fmla="*/ 4061071 w 4196446"/>
                <a:gd name="connsiteY28" fmla="*/ 5478257 h 8346397"/>
                <a:gd name="connsiteX29" fmla="*/ 4061071 w 4196446"/>
                <a:gd name="connsiteY29" fmla="*/ 5383007 h 8346397"/>
                <a:gd name="connsiteX30" fmla="*/ 4103934 w 4196446"/>
                <a:gd name="connsiteY30" fmla="*/ 5387770 h 8346397"/>
                <a:gd name="connsiteX31" fmla="*/ 4106315 w 4196446"/>
                <a:gd name="connsiteY31" fmla="*/ 5347288 h 8346397"/>
                <a:gd name="connsiteX32" fmla="*/ 4065833 w 4196446"/>
                <a:gd name="connsiteY32" fmla="*/ 5292520 h 8346397"/>
                <a:gd name="connsiteX33" fmla="*/ 4058690 w 4196446"/>
                <a:gd name="connsiteY33" fmla="*/ 5173457 h 8346397"/>
                <a:gd name="connsiteX34" fmla="*/ 3990428 w 4196446"/>
                <a:gd name="connsiteY34" fmla="*/ 5034550 h 8346397"/>
                <a:gd name="connsiteX35" fmla="*/ 3922959 w 4196446"/>
                <a:gd name="connsiteY35" fmla="*/ 4816270 h 8346397"/>
                <a:gd name="connsiteX36" fmla="*/ 3887241 w 4196446"/>
                <a:gd name="connsiteY36" fmla="*/ 4682920 h 8346397"/>
                <a:gd name="connsiteX37" fmla="*/ 3851522 w 4196446"/>
                <a:gd name="connsiteY37" fmla="*/ 4642438 h 8346397"/>
                <a:gd name="connsiteX38" fmla="*/ 3887241 w 4196446"/>
                <a:gd name="connsiteY38" fmla="*/ 4578145 h 8346397"/>
                <a:gd name="connsiteX39" fmla="*/ 3839615 w 4196446"/>
                <a:gd name="connsiteY39" fmla="*/ 4499563 h 8346397"/>
                <a:gd name="connsiteX40" fmla="*/ 3780084 w 4196446"/>
                <a:gd name="connsiteY40" fmla="*/ 4492420 h 8346397"/>
                <a:gd name="connsiteX41" fmla="*/ 3732459 w 4196446"/>
                <a:gd name="connsiteY41" fmla="*/ 4449557 h 8346397"/>
                <a:gd name="connsiteX42" fmla="*/ 3687216 w 4196446"/>
                <a:gd name="connsiteY42" fmla="*/ 4466226 h 8346397"/>
                <a:gd name="connsiteX43" fmla="*/ 3668166 w 4196446"/>
                <a:gd name="connsiteY43" fmla="*/ 4368595 h 8346397"/>
                <a:gd name="connsiteX44" fmla="*/ 3501478 w 4196446"/>
                <a:gd name="connsiteY44" fmla="*/ 4166188 h 8346397"/>
                <a:gd name="connsiteX45" fmla="*/ 3496716 w 4196446"/>
                <a:gd name="connsiteY45" fmla="*/ 4139995 h 8346397"/>
                <a:gd name="connsiteX46" fmla="*/ 3494334 w 4196446"/>
                <a:gd name="connsiteY46" fmla="*/ 4113801 h 8346397"/>
                <a:gd name="connsiteX47" fmla="*/ 3544341 w 4196446"/>
                <a:gd name="connsiteY47" fmla="*/ 4101895 h 8346397"/>
                <a:gd name="connsiteX48" fmla="*/ 3553866 w 4196446"/>
                <a:gd name="connsiteY48" fmla="*/ 4075701 h 8346397"/>
                <a:gd name="connsiteX49" fmla="*/ 3515766 w 4196446"/>
                <a:gd name="connsiteY49" fmla="*/ 4056651 h 8346397"/>
                <a:gd name="connsiteX50" fmla="*/ 3465759 w 4196446"/>
                <a:gd name="connsiteY50" fmla="*/ 4049507 h 8346397"/>
                <a:gd name="connsiteX51" fmla="*/ 3432422 w 4196446"/>
                <a:gd name="connsiteY51" fmla="*/ 4109038 h 8346397"/>
                <a:gd name="connsiteX52" fmla="*/ 3413372 w 4196446"/>
                <a:gd name="connsiteY52" fmla="*/ 4082845 h 8346397"/>
                <a:gd name="connsiteX53" fmla="*/ 3415752 w 4196446"/>
                <a:gd name="connsiteY53" fmla="*/ 4042363 h 8346397"/>
                <a:gd name="connsiteX54" fmla="*/ 3349078 w 4196446"/>
                <a:gd name="connsiteY54" fmla="*/ 4018551 h 8346397"/>
                <a:gd name="connsiteX55" fmla="*/ 3382416 w 4196446"/>
                <a:gd name="connsiteY55" fmla="*/ 3985213 h 8346397"/>
                <a:gd name="connsiteX56" fmla="*/ 3346697 w 4196446"/>
                <a:gd name="connsiteY56" fmla="*/ 3961401 h 8346397"/>
                <a:gd name="connsiteX57" fmla="*/ 3291928 w 4196446"/>
                <a:gd name="connsiteY57" fmla="*/ 3959020 h 8346397"/>
                <a:gd name="connsiteX58" fmla="*/ 3263352 w 4196446"/>
                <a:gd name="connsiteY58" fmla="*/ 3978070 h 8346397"/>
                <a:gd name="connsiteX59" fmla="*/ 3215727 w 4196446"/>
                <a:gd name="connsiteY59" fmla="*/ 3963782 h 8346397"/>
                <a:gd name="connsiteX60" fmla="*/ 3227633 w 4196446"/>
                <a:gd name="connsiteY60" fmla="*/ 3937588 h 8346397"/>
                <a:gd name="connsiteX61" fmla="*/ 3275259 w 4196446"/>
                <a:gd name="connsiteY61" fmla="*/ 3913776 h 8346397"/>
                <a:gd name="connsiteX62" fmla="*/ 3127621 w 4196446"/>
                <a:gd name="connsiteY62" fmla="*/ 3851863 h 8346397"/>
                <a:gd name="connsiteX63" fmla="*/ 2996652 w 4196446"/>
                <a:gd name="connsiteY63" fmla="*/ 3739945 h 8346397"/>
                <a:gd name="connsiteX64" fmla="*/ 2591839 w 4196446"/>
                <a:gd name="connsiteY64" fmla="*/ 3354183 h 8346397"/>
                <a:gd name="connsiteX65" fmla="*/ 2468015 w 4196446"/>
                <a:gd name="connsiteY65" fmla="*/ 3049382 h 8346397"/>
                <a:gd name="connsiteX66" fmla="*/ 2432296 w 4196446"/>
                <a:gd name="connsiteY66" fmla="*/ 2961276 h 8346397"/>
                <a:gd name="connsiteX67" fmla="*/ 2387052 w 4196446"/>
                <a:gd name="connsiteY67" fmla="*/ 2954132 h 8346397"/>
                <a:gd name="connsiteX68" fmla="*/ 2365621 w 4196446"/>
                <a:gd name="connsiteY68" fmla="*/ 2958895 h 8346397"/>
                <a:gd name="connsiteX69" fmla="*/ 2315615 w 4196446"/>
                <a:gd name="connsiteY69" fmla="*/ 2896982 h 8346397"/>
                <a:gd name="connsiteX70" fmla="*/ 2234652 w 4196446"/>
                <a:gd name="connsiteY70" fmla="*/ 2880313 h 8346397"/>
                <a:gd name="connsiteX71" fmla="*/ 2182265 w 4196446"/>
                <a:gd name="connsiteY71" fmla="*/ 2811257 h 8346397"/>
                <a:gd name="connsiteX72" fmla="*/ 2115590 w 4196446"/>
                <a:gd name="connsiteY72" fmla="*/ 2727913 h 8346397"/>
                <a:gd name="connsiteX73" fmla="*/ 2091777 w 4196446"/>
                <a:gd name="connsiteY73" fmla="*/ 2670763 h 8346397"/>
                <a:gd name="connsiteX74" fmla="*/ 2006845 w 4196446"/>
                <a:gd name="connsiteY74" fmla="*/ 2527095 h 8346397"/>
                <a:gd name="connsiteX75" fmla="*/ 1953665 w 4196446"/>
                <a:gd name="connsiteY75" fmla="*/ 2451688 h 8346397"/>
                <a:gd name="connsiteX76" fmla="*/ 2006052 w 4196446"/>
                <a:gd name="connsiteY76" fmla="*/ 2337388 h 8346397"/>
                <a:gd name="connsiteX77" fmla="*/ 2072727 w 4196446"/>
                <a:gd name="connsiteY77" fmla="*/ 2256426 h 8346397"/>
                <a:gd name="connsiteX78" fmla="*/ 2056058 w 4196446"/>
                <a:gd name="connsiteY78" fmla="*/ 2223088 h 8346397"/>
                <a:gd name="connsiteX79" fmla="*/ 2067965 w 4196446"/>
                <a:gd name="connsiteY79" fmla="*/ 2130220 h 8346397"/>
                <a:gd name="connsiteX80" fmla="*/ 2137021 w 4196446"/>
                <a:gd name="connsiteY80" fmla="*/ 1992107 h 8346397"/>
                <a:gd name="connsiteX81" fmla="*/ 2165596 w 4196446"/>
                <a:gd name="connsiteY81" fmla="*/ 1944482 h 8346397"/>
                <a:gd name="connsiteX82" fmla="*/ 2203696 w 4196446"/>
                <a:gd name="connsiteY82" fmla="*/ 1937338 h 8346397"/>
                <a:gd name="connsiteX83" fmla="*/ 2198933 w 4196446"/>
                <a:gd name="connsiteY83" fmla="*/ 1906382 h 8346397"/>
                <a:gd name="connsiteX84" fmla="*/ 2406102 w 4196446"/>
                <a:gd name="connsiteY84" fmla="*/ 1782557 h 8346397"/>
                <a:gd name="connsiteX85" fmla="*/ 2494208 w 4196446"/>
                <a:gd name="connsiteY85" fmla="*/ 1715882 h 8346397"/>
                <a:gd name="connsiteX86" fmla="*/ 2513258 w 4196446"/>
                <a:gd name="connsiteY86" fmla="*/ 1630157 h 8346397"/>
                <a:gd name="connsiteX87" fmla="*/ 2522784 w 4196446"/>
                <a:gd name="connsiteY87" fmla="*/ 1584913 h 8346397"/>
                <a:gd name="connsiteX88" fmla="*/ 2577552 w 4196446"/>
                <a:gd name="connsiteY88" fmla="*/ 1527763 h 8346397"/>
                <a:gd name="connsiteX89" fmla="*/ 2606127 w 4196446"/>
                <a:gd name="connsiteY89" fmla="*/ 1499188 h 8346397"/>
                <a:gd name="connsiteX90" fmla="*/ 2634702 w 4196446"/>
                <a:gd name="connsiteY90" fmla="*/ 1492045 h 8346397"/>
                <a:gd name="connsiteX91" fmla="*/ 2672802 w 4196446"/>
                <a:gd name="connsiteY91" fmla="*/ 1368220 h 8346397"/>
                <a:gd name="connsiteX92" fmla="*/ 2806153 w 4196446"/>
                <a:gd name="connsiteY92" fmla="*/ 1334883 h 8346397"/>
                <a:gd name="connsiteX93" fmla="*/ 2944265 w 4196446"/>
                <a:gd name="connsiteY93" fmla="*/ 1325357 h 8346397"/>
                <a:gd name="connsiteX94" fmla="*/ 2968077 w 4196446"/>
                <a:gd name="connsiteY94" fmla="*/ 1206295 h 8346397"/>
                <a:gd name="connsiteX95" fmla="*/ 3049040 w 4196446"/>
                <a:gd name="connsiteY95" fmla="*/ 1169783 h 8346397"/>
                <a:gd name="connsiteX96" fmla="*/ 3153814 w 4196446"/>
                <a:gd name="connsiteY96" fmla="*/ 1125332 h 8346397"/>
                <a:gd name="connsiteX97" fmla="*/ 3225252 w 4196446"/>
                <a:gd name="connsiteY97" fmla="*/ 1049132 h 8346397"/>
                <a:gd name="connsiteX98" fmla="*/ 3310977 w 4196446"/>
                <a:gd name="connsiteY98" fmla="*/ 996745 h 8346397"/>
                <a:gd name="connsiteX99" fmla="*/ 3056977 w 4196446"/>
                <a:gd name="connsiteY99" fmla="*/ 982457 h 8346397"/>
                <a:gd name="connsiteX100" fmla="*/ 2958552 w 4196446"/>
                <a:gd name="connsiteY100" fmla="*/ 976107 h 8346397"/>
                <a:gd name="connsiteX101" fmla="*/ 2926802 w 4196446"/>
                <a:gd name="connsiteY101" fmla="*/ 906257 h 8346397"/>
                <a:gd name="connsiteX102" fmla="*/ 2866477 w 4196446"/>
                <a:gd name="connsiteY102" fmla="*/ 893559 h 8346397"/>
                <a:gd name="connsiteX103" fmla="*/ 2799802 w 4196446"/>
                <a:gd name="connsiteY103" fmla="*/ 874507 h 8346397"/>
                <a:gd name="connsiteX104" fmla="*/ 2761702 w 4196446"/>
                <a:gd name="connsiteY104" fmla="*/ 807832 h 8346397"/>
                <a:gd name="connsiteX105" fmla="*/ 2609302 w 4196446"/>
                <a:gd name="connsiteY105" fmla="*/ 760207 h 8346397"/>
                <a:gd name="connsiteX106" fmla="*/ 2580727 w 4196446"/>
                <a:gd name="connsiteY106" fmla="*/ 604632 h 8346397"/>
                <a:gd name="connsiteX107" fmla="*/ 2526752 w 4196446"/>
                <a:gd name="connsiteY107" fmla="*/ 531609 h 8346397"/>
                <a:gd name="connsiteX108" fmla="*/ 2596602 w 4196446"/>
                <a:gd name="connsiteY108" fmla="*/ 407782 h 8346397"/>
                <a:gd name="connsiteX109" fmla="*/ 2629939 w 4196446"/>
                <a:gd name="connsiteY109" fmla="*/ 310947 h 8346397"/>
                <a:gd name="connsiteX110" fmla="*/ 2517227 w 4196446"/>
                <a:gd name="connsiteY110" fmla="*/ 239507 h 8346397"/>
                <a:gd name="connsiteX111" fmla="*/ 2402927 w 4196446"/>
                <a:gd name="connsiteY111" fmla="*/ 271257 h 8346397"/>
                <a:gd name="connsiteX112" fmla="*/ 2275927 w 4196446"/>
                <a:gd name="connsiteY112" fmla="*/ 198232 h 8346397"/>
                <a:gd name="connsiteX113" fmla="*/ 2133052 w 4196446"/>
                <a:gd name="connsiteY113" fmla="*/ 233157 h 8346397"/>
                <a:gd name="connsiteX114" fmla="*/ 1913977 w 4196446"/>
                <a:gd name="connsiteY114" fmla="*/ 36309 h 8346397"/>
                <a:gd name="connsiteX115" fmla="*/ 1777452 w 4196446"/>
                <a:gd name="connsiteY115" fmla="*/ 13289 h 8346397"/>
                <a:gd name="connsiteX116" fmla="*/ 1703633 w 4196446"/>
                <a:gd name="connsiteY116" fmla="*/ 41864 h 8346397"/>
                <a:gd name="connsiteX117" fmla="*/ 1615527 w 4196446"/>
                <a:gd name="connsiteY117" fmla="*/ 75203 h 8346397"/>
                <a:gd name="connsiteX118" fmla="*/ 1515515 w 4196446"/>
                <a:gd name="connsiteY118" fmla="*/ 129971 h 8346397"/>
                <a:gd name="connsiteX119" fmla="*/ 1525040 w 4196446"/>
                <a:gd name="connsiteY119" fmla="*/ 194264 h 8346397"/>
                <a:gd name="connsiteX120" fmla="*/ 1505990 w 4196446"/>
                <a:gd name="connsiteY120" fmla="*/ 251415 h 8346397"/>
                <a:gd name="connsiteX121" fmla="*/ 1413121 w 4196446"/>
                <a:gd name="connsiteY121" fmla="*/ 270464 h 8346397"/>
                <a:gd name="connsiteX122" fmla="*/ 1339302 w 4196446"/>
                <a:gd name="connsiteY122" fmla="*/ 306184 h 8346397"/>
                <a:gd name="connsiteX123" fmla="*/ 1260721 w 4196446"/>
                <a:gd name="connsiteY123" fmla="*/ 346665 h 8346397"/>
                <a:gd name="connsiteX124" fmla="*/ 1191665 w 4196446"/>
                <a:gd name="connsiteY124" fmla="*/ 272847 h 8346397"/>
                <a:gd name="connsiteX125" fmla="*/ 1082127 w 4196446"/>
                <a:gd name="connsiteY125" fmla="*/ 353809 h 8346397"/>
                <a:gd name="connsiteX126" fmla="*/ 1020215 w 4196446"/>
                <a:gd name="connsiteY126" fmla="*/ 420484 h 8346397"/>
                <a:gd name="connsiteX127" fmla="*/ 858290 w 4196446"/>
                <a:gd name="connsiteY127" fmla="*/ 301422 h 8346397"/>
                <a:gd name="connsiteX128" fmla="*/ 796377 w 4196446"/>
                <a:gd name="connsiteY128" fmla="*/ 406196 h 8346397"/>
                <a:gd name="connsiteX129" fmla="*/ 755896 w 4196446"/>
                <a:gd name="connsiteY129" fmla="*/ 341903 h 8346397"/>
                <a:gd name="connsiteX130" fmla="*/ 689221 w 4196446"/>
                <a:gd name="connsiteY130" fmla="*/ 270465 h 8346397"/>
                <a:gd name="connsiteX131" fmla="*/ 667790 w 4196446"/>
                <a:gd name="connsiteY131" fmla="*/ 313328 h 8346397"/>
                <a:gd name="connsiteX132" fmla="*/ 620165 w 4196446"/>
                <a:gd name="connsiteY132" fmla="*/ 382384 h 8346397"/>
                <a:gd name="connsiteX133" fmla="*/ 589208 w 4196446"/>
                <a:gd name="connsiteY133" fmla="*/ 396672 h 8346397"/>
                <a:gd name="connsiteX134" fmla="*/ 498721 w 4196446"/>
                <a:gd name="connsiteY134" fmla="*/ 482397 h 8346397"/>
                <a:gd name="connsiteX135" fmla="*/ 396327 w 4196446"/>
                <a:gd name="connsiteY135" fmla="*/ 380003 h 8346397"/>
                <a:gd name="connsiteX136" fmla="*/ 243927 w 4196446"/>
                <a:gd name="connsiteY136" fmla="*/ 294278 h 8346397"/>
                <a:gd name="connsiteX137" fmla="*/ 174871 w 4196446"/>
                <a:gd name="connsiteY137" fmla="*/ 327615 h 8346397"/>
                <a:gd name="connsiteX138" fmla="*/ 127246 w 4196446"/>
                <a:gd name="connsiteY138" fmla="*/ 410959 h 8346397"/>
                <a:gd name="connsiteX139" fmla="*/ 43902 w 4196446"/>
                <a:gd name="connsiteY139" fmla="*/ 472872 h 8346397"/>
                <a:gd name="connsiteX140" fmla="*/ 8183 w 4196446"/>
                <a:gd name="connsiteY140" fmla="*/ 484778 h 8346397"/>
                <a:gd name="connsiteX141" fmla="*/ 198683 w 4196446"/>
                <a:gd name="connsiteY141" fmla="*/ 689565 h 8346397"/>
                <a:gd name="connsiteX142" fmla="*/ 265359 w 4196446"/>
                <a:gd name="connsiteY142" fmla="*/ 706234 h 8346397"/>
                <a:gd name="connsiteX143" fmla="*/ 298697 w 4196446"/>
                <a:gd name="connsiteY143" fmla="*/ 730047 h 8346397"/>
                <a:gd name="connsiteX144" fmla="*/ 296315 w 4196446"/>
                <a:gd name="connsiteY144" fmla="*/ 901496 h 8346397"/>
                <a:gd name="connsiteX145" fmla="*/ 362990 w 4196446"/>
                <a:gd name="connsiteY145" fmla="*/ 906259 h 8346397"/>
                <a:gd name="connsiteX146" fmla="*/ 401090 w 4196446"/>
                <a:gd name="connsiteY146" fmla="*/ 856253 h 8346397"/>
                <a:gd name="connsiteX147" fmla="*/ 482052 w 4196446"/>
                <a:gd name="connsiteY147" fmla="*/ 894353 h 8346397"/>
                <a:gd name="connsiteX148" fmla="*/ 420140 w 4196446"/>
                <a:gd name="connsiteY148" fmla="*/ 1039609 h 8346397"/>
                <a:gd name="connsiteX149" fmla="*/ 434427 w 4196446"/>
                <a:gd name="connsiteY149" fmla="*/ 1087234 h 8346397"/>
                <a:gd name="connsiteX150" fmla="*/ 379658 w 4196446"/>
                <a:gd name="connsiteY150" fmla="*/ 1139622 h 8346397"/>
                <a:gd name="connsiteX151" fmla="*/ 415377 w 4196446"/>
                <a:gd name="connsiteY151" fmla="*/ 1168196 h 8346397"/>
                <a:gd name="connsiteX152" fmla="*/ 486815 w 4196446"/>
                <a:gd name="connsiteY152" fmla="*/ 1256303 h 8346397"/>
                <a:gd name="connsiteX153" fmla="*/ 527296 w 4196446"/>
                <a:gd name="connsiteY153" fmla="*/ 1344409 h 8346397"/>
                <a:gd name="connsiteX154" fmla="*/ 636833 w 4196446"/>
                <a:gd name="connsiteY154" fmla="*/ 1396797 h 8346397"/>
                <a:gd name="connsiteX155" fmla="*/ 746371 w 4196446"/>
                <a:gd name="connsiteY155" fmla="*/ 1420609 h 8346397"/>
                <a:gd name="connsiteX156" fmla="*/ 829715 w 4196446"/>
                <a:gd name="connsiteY156" fmla="*/ 1468234 h 8346397"/>
                <a:gd name="connsiteX157" fmla="*/ 913058 w 4196446"/>
                <a:gd name="connsiteY157" fmla="*/ 1442040 h 8346397"/>
                <a:gd name="connsiteX158" fmla="*/ 994021 w 4196446"/>
                <a:gd name="connsiteY158" fmla="*/ 1368222 h 8346397"/>
                <a:gd name="connsiteX159" fmla="*/ 1103558 w 4196446"/>
                <a:gd name="connsiteY159" fmla="*/ 1351553 h 8346397"/>
                <a:gd name="connsiteX160" fmla="*/ 1170233 w 4196446"/>
                <a:gd name="connsiteY160" fmla="*/ 1356315 h 8346397"/>
                <a:gd name="connsiteX161" fmla="*/ 1329777 w 4196446"/>
                <a:gd name="connsiteY161" fmla="*/ 1465853 h 8346397"/>
                <a:gd name="connsiteX162" fmla="*/ 1389308 w 4196446"/>
                <a:gd name="connsiteY162" fmla="*/ 1494428 h 8346397"/>
                <a:gd name="connsiteX163" fmla="*/ 1260721 w 4196446"/>
                <a:gd name="connsiteY163" fmla="*/ 1596822 h 8346397"/>
                <a:gd name="connsiteX164" fmla="*/ 1263102 w 4196446"/>
                <a:gd name="connsiteY164" fmla="*/ 1661115 h 8346397"/>
                <a:gd name="connsiteX165" fmla="*/ 1425027 w 4196446"/>
                <a:gd name="connsiteY165" fmla="*/ 1613490 h 8346397"/>
                <a:gd name="connsiteX166" fmla="*/ 1386927 w 4196446"/>
                <a:gd name="connsiteY166" fmla="*/ 1677784 h 8346397"/>
                <a:gd name="connsiteX167" fmla="*/ 1405977 w 4196446"/>
                <a:gd name="connsiteY167" fmla="*/ 1751603 h 8346397"/>
                <a:gd name="connsiteX168" fmla="*/ 1517896 w 4196446"/>
                <a:gd name="connsiteY168" fmla="*/ 1787322 h 8346397"/>
                <a:gd name="connsiteX169" fmla="*/ 1591715 w 4196446"/>
                <a:gd name="connsiteY169" fmla="*/ 1803990 h 8346397"/>
                <a:gd name="connsiteX170" fmla="*/ 1501227 w 4196446"/>
                <a:gd name="connsiteY170" fmla="*/ 1934959 h 8346397"/>
                <a:gd name="connsiteX171" fmla="*/ 1494083 w 4196446"/>
                <a:gd name="connsiteY171" fmla="*/ 1984965 h 8346397"/>
                <a:gd name="connsiteX172" fmla="*/ 1422646 w 4196446"/>
                <a:gd name="connsiteY172" fmla="*/ 2020684 h 8346397"/>
                <a:gd name="connsiteX173" fmla="*/ 1391690 w 4196446"/>
                <a:gd name="connsiteY173" fmla="*/ 2082597 h 8346397"/>
                <a:gd name="connsiteX174" fmla="*/ 1260721 w 4196446"/>
                <a:gd name="connsiteY174" fmla="*/ 2056403 h 8346397"/>
                <a:gd name="connsiteX175" fmla="*/ 1139277 w 4196446"/>
                <a:gd name="connsiteY175" fmla="*/ 2056402 h 8346397"/>
                <a:gd name="connsiteX176" fmla="*/ 1072602 w 4196446"/>
                <a:gd name="connsiteY176" fmla="*/ 2084978 h 8346397"/>
                <a:gd name="connsiteX177" fmla="*/ 1065458 w 4196446"/>
                <a:gd name="connsiteY177" fmla="*/ 2184990 h 8346397"/>
                <a:gd name="connsiteX178" fmla="*/ 977352 w 4196446"/>
                <a:gd name="connsiteY178" fmla="*/ 2273097 h 8346397"/>
                <a:gd name="connsiteX179" fmla="*/ 1120227 w 4196446"/>
                <a:gd name="connsiteY179" fmla="*/ 2335009 h 8346397"/>
                <a:gd name="connsiteX180" fmla="*/ 1170234 w 4196446"/>
                <a:gd name="connsiteY180" fmla="*/ 2370727 h 8346397"/>
                <a:gd name="connsiteX181" fmla="*/ 1222621 w 4196446"/>
                <a:gd name="connsiteY181" fmla="*/ 2387397 h 8346397"/>
                <a:gd name="connsiteX182" fmla="*/ 1272627 w 4196446"/>
                <a:gd name="connsiteY182" fmla="*/ 2437403 h 8346397"/>
                <a:gd name="connsiteX183" fmla="*/ 1329777 w 4196446"/>
                <a:gd name="connsiteY183" fmla="*/ 2458834 h 8346397"/>
                <a:gd name="connsiteX184" fmla="*/ 1422646 w 4196446"/>
                <a:gd name="connsiteY184" fmla="*/ 2535034 h 8346397"/>
                <a:gd name="connsiteX185" fmla="*/ 1508371 w 4196446"/>
                <a:gd name="connsiteY185" fmla="*/ 2568373 h 8346397"/>
                <a:gd name="connsiteX186" fmla="*/ 1641721 w 4196446"/>
                <a:gd name="connsiteY186" fmla="*/ 2716009 h 8346397"/>
                <a:gd name="connsiteX187" fmla="*/ 1725065 w 4196446"/>
                <a:gd name="connsiteY187" fmla="*/ 2870790 h 8346397"/>
                <a:gd name="connsiteX188" fmla="*/ 1850477 w 4196446"/>
                <a:gd name="connsiteY188" fmla="*/ 2931907 h 8346397"/>
                <a:gd name="connsiteX189" fmla="*/ 1896514 w 4196446"/>
                <a:gd name="connsiteY189" fmla="*/ 2977947 h 8346397"/>
                <a:gd name="connsiteX190" fmla="*/ 1927471 w 4196446"/>
                <a:gd name="connsiteY190" fmla="*/ 3082722 h 8346397"/>
                <a:gd name="connsiteX191" fmla="*/ 1989383 w 4196446"/>
                <a:gd name="connsiteY191" fmla="*/ 3185115 h 8346397"/>
                <a:gd name="connsiteX192" fmla="*/ 2051296 w 4196446"/>
                <a:gd name="connsiteY192" fmla="*/ 3223215 h 8346397"/>
                <a:gd name="connsiteX193" fmla="*/ 2182265 w 4196446"/>
                <a:gd name="connsiteY193" fmla="*/ 3370853 h 8346397"/>
                <a:gd name="connsiteX194" fmla="*/ 2325139 w 4196446"/>
                <a:gd name="connsiteY194" fmla="*/ 3447053 h 8346397"/>
                <a:gd name="connsiteX195" fmla="*/ 2384671 w 4196446"/>
                <a:gd name="connsiteY195" fmla="*/ 3532778 h 8346397"/>
                <a:gd name="connsiteX196" fmla="*/ 2432296 w 4196446"/>
                <a:gd name="connsiteY196" fmla="*/ 3599453 h 8346397"/>
                <a:gd name="connsiteX197" fmla="*/ 2479921 w 4196446"/>
                <a:gd name="connsiteY197" fmla="*/ 3589929 h 8346397"/>
                <a:gd name="connsiteX198" fmla="*/ 2484683 w 4196446"/>
                <a:gd name="connsiteY198" fmla="*/ 3742328 h 8346397"/>
                <a:gd name="connsiteX199" fmla="*/ 2537071 w 4196446"/>
                <a:gd name="connsiteY199" fmla="*/ 3835197 h 8346397"/>
                <a:gd name="connsiteX200" fmla="*/ 2529927 w 4196446"/>
                <a:gd name="connsiteY200" fmla="*/ 3873297 h 8346397"/>
                <a:gd name="connsiteX201" fmla="*/ 2598983 w 4196446"/>
                <a:gd name="connsiteY201" fmla="*/ 3909015 h 8346397"/>
                <a:gd name="connsiteX202" fmla="*/ 2656133 w 4196446"/>
                <a:gd name="connsiteY202" fmla="*/ 3854247 h 8346397"/>
                <a:gd name="connsiteX203" fmla="*/ 2689471 w 4196446"/>
                <a:gd name="connsiteY203" fmla="*/ 3937590 h 8346397"/>
                <a:gd name="connsiteX204" fmla="*/ 2734715 w 4196446"/>
                <a:gd name="connsiteY204" fmla="*/ 3982834 h 8346397"/>
                <a:gd name="connsiteX205" fmla="*/ 2808533 w 4196446"/>
                <a:gd name="connsiteY205" fmla="*/ 4006647 h 8346397"/>
                <a:gd name="connsiteX206" fmla="*/ 2860921 w 4196446"/>
                <a:gd name="connsiteY206" fmla="*/ 4075703 h 8346397"/>
                <a:gd name="connsiteX207" fmla="*/ 2946646 w 4196446"/>
                <a:gd name="connsiteY207" fmla="*/ 4130472 h 8346397"/>
                <a:gd name="connsiteX208" fmla="*/ 2999033 w 4196446"/>
                <a:gd name="connsiteY208" fmla="*/ 4163809 h 8346397"/>
                <a:gd name="connsiteX209" fmla="*/ 2870446 w 4196446"/>
                <a:gd name="connsiteY209" fmla="*/ 4256678 h 8346397"/>
                <a:gd name="connsiteX210" fmla="*/ 2868064 w 4196446"/>
                <a:gd name="connsiteY210" fmla="*/ 4311446 h 8346397"/>
                <a:gd name="connsiteX211" fmla="*/ 2970458 w 4196446"/>
                <a:gd name="connsiteY211" fmla="*/ 4428128 h 8346397"/>
                <a:gd name="connsiteX212" fmla="*/ 3065708 w 4196446"/>
                <a:gd name="connsiteY212" fmla="*/ 4490040 h 8346397"/>
                <a:gd name="connsiteX213" fmla="*/ 3096665 w 4196446"/>
                <a:gd name="connsiteY213" fmla="*/ 4528140 h 8346397"/>
                <a:gd name="connsiteX214" fmla="*/ 3082377 w 4196446"/>
                <a:gd name="connsiteY214" fmla="*/ 4609103 h 8346397"/>
                <a:gd name="connsiteX215" fmla="*/ 3077615 w 4196446"/>
                <a:gd name="connsiteY215" fmla="*/ 4692447 h 8346397"/>
                <a:gd name="connsiteX216" fmla="*/ 3034752 w 4196446"/>
                <a:gd name="connsiteY216" fmla="*/ 4701972 h 8346397"/>
                <a:gd name="connsiteX217" fmla="*/ 3008558 w 4196446"/>
                <a:gd name="connsiteY217" fmla="*/ 4718640 h 8346397"/>
                <a:gd name="connsiteX218" fmla="*/ 3053802 w 4196446"/>
                <a:gd name="connsiteY218" fmla="*/ 4795632 h 8346397"/>
                <a:gd name="connsiteX219" fmla="*/ 3037133 w 4196446"/>
                <a:gd name="connsiteY219" fmla="*/ 4868659 h 8346397"/>
                <a:gd name="connsiteX220" fmla="*/ 3020465 w 4196446"/>
                <a:gd name="connsiteY220" fmla="*/ 5004390 h 8346397"/>
                <a:gd name="connsiteX221" fmla="*/ 2982365 w 4196446"/>
                <a:gd name="connsiteY221" fmla="*/ 5044872 h 8346397"/>
                <a:gd name="connsiteX222" fmla="*/ 2965696 w 4196446"/>
                <a:gd name="connsiteY222" fmla="*/ 5166315 h 8346397"/>
                <a:gd name="connsiteX223" fmla="*/ 2937121 w 4196446"/>
                <a:gd name="connsiteY223" fmla="*/ 5285378 h 8346397"/>
                <a:gd name="connsiteX224" fmla="*/ 2989508 w 4196446"/>
                <a:gd name="connsiteY224" fmla="*/ 5302047 h 8346397"/>
                <a:gd name="connsiteX225" fmla="*/ 2987127 w 4196446"/>
                <a:gd name="connsiteY225" fmla="*/ 5347290 h 8346397"/>
                <a:gd name="connsiteX226" fmla="*/ 2984746 w 4196446"/>
                <a:gd name="connsiteY226" fmla="*/ 5402059 h 8346397"/>
                <a:gd name="connsiteX227" fmla="*/ 3041896 w 4196446"/>
                <a:gd name="connsiteY227" fmla="*/ 5471115 h 8346397"/>
                <a:gd name="connsiteX228" fmla="*/ 3089521 w 4196446"/>
                <a:gd name="connsiteY228" fmla="*/ 5597322 h 8346397"/>
                <a:gd name="connsiteX229" fmla="*/ 2996652 w 4196446"/>
                <a:gd name="connsiteY229" fmla="*/ 5887834 h 8346397"/>
                <a:gd name="connsiteX230" fmla="*/ 3018083 w 4196446"/>
                <a:gd name="connsiteY230" fmla="*/ 5942603 h 8346397"/>
                <a:gd name="connsiteX231" fmla="*/ 3044277 w 4196446"/>
                <a:gd name="connsiteY231" fmla="*/ 5994990 h 8346397"/>
                <a:gd name="connsiteX232" fmla="*/ 3049040 w 4196446"/>
                <a:gd name="connsiteY232" fmla="*/ 6099765 h 8346397"/>
                <a:gd name="connsiteX233" fmla="*/ 3028402 w 4196446"/>
                <a:gd name="connsiteY233" fmla="*/ 6195807 h 8346397"/>
                <a:gd name="connsiteX234" fmla="*/ 2956170 w 4196446"/>
                <a:gd name="connsiteY234" fmla="*/ 6259310 h 8346397"/>
                <a:gd name="connsiteX235" fmla="*/ 2920452 w 4196446"/>
                <a:gd name="connsiteY235" fmla="*/ 6240259 h 8346397"/>
                <a:gd name="connsiteX236" fmla="*/ 2849015 w 4196446"/>
                <a:gd name="connsiteY236" fmla="*/ 6252165 h 8346397"/>
                <a:gd name="connsiteX237" fmla="*/ 2713283 w 4196446"/>
                <a:gd name="connsiteY237" fmla="*/ 6364084 h 8346397"/>
                <a:gd name="connsiteX238" fmla="*/ 2606127 w 4196446"/>
                <a:gd name="connsiteY238" fmla="*/ 6349797 h 8346397"/>
                <a:gd name="connsiteX239" fmla="*/ 2575171 w 4196446"/>
                <a:gd name="connsiteY239" fmla="*/ 6378372 h 8346397"/>
                <a:gd name="connsiteX240" fmla="*/ 2508495 w 4196446"/>
                <a:gd name="connsiteY240" fmla="*/ 6423614 h 8346397"/>
                <a:gd name="connsiteX241" fmla="*/ 2391815 w 4196446"/>
                <a:gd name="connsiteY241" fmla="*/ 6411709 h 8346397"/>
                <a:gd name="connsiteX242" fmla="*/ 2368002 w 4196446"/>
                <a:gd name="connsiteY242" fmla="*/ 6528390 h 8346397"/>
                <a:gd name="connsiteX243" fmla="*/ 2363240 w 4196446"/>
                <a:gd name="connsiteY243" fmla="*/ 6564109 h 8346397"/>
                <a:gd name="connsiteX244" fmla="*/ 2339428 w 4196446"/>
                <a:gd name="connsiteY244" fmla="*/ 6583159 h 8346397"/>
                <a:gd name="connsiteX245" fmla="*/ 2141783 w 4196446"/>
                <a:gd name="connsiteY245" fmla="*/ 6535534 h 8346397"/>
                <a:gd name="connsiteX246" fmla="*/ 2103683 w 4196446"/>
                <a:gd name="connsiteY246" fmla="*/ 6587922 h 8346397"/>
                <a:gd name="connsiteX247" fmla="*/ 2072727 w 4196446"/>
                <a:gd name="connsiteY247" fmla="*/ 6683172 h 8346397"/>
                <a:gd name="connsiteX248" fmla="*/ 2039389 w 4196446"/>
                <a:gd name="connsiteY248" fmla="*/ 6747465 h 8346397"/>
                <a:gd name="connsiteX249" fmla="*/ 2051296 w 4196446"/>
                <a:gd name="connsiteY249" fmla="*/ 6809378 h 8346397"/>
                <a:gd name="connsiteX250" fmla="*/ 2184646 w 4196446"/>
                <a:gd name="connsiteY250" fmla="*/ 6921297 h 8346397"/>
                <a:gd name="connsiteX251" fmla="*/ 2253702 w 4196446"/>
                <a:gd name="connsiteY251" fmla="*/ 6954634 h 8346397"/>
                <a:gd name="connsiteX252" fmla="*/ 2237033 w 4196446"/>
                <a:gd name="connsiteY252" fmla="*/ 6978447 h 8346397"/>
                <a:gd name="connsiteX253" fmla="*/ 2201315 w 4196446"/>
                <a:gd name="connsiteY253" fmla="*/ 6997497 h 8346397"/>
                <a:gd name="connsiteX254" fmla="*/ 2234652 w 4196446"/>
                <a:gd name="connsiteY254" fmla="*/ 7073697 h 8346397"/>
                <a:gd name="connsiteX255" fmla="*/ 2203696 w 4196446"/>
                <a:gd name="connsiteY255" fmla="*/ 7095128 h 8346397"/>
                <a:gd name="connsiteX256" fmla="*/ 2098921 w 4196446"/>
                <a:gd name="connsiteY256" fmla="*/ 7033215 h 8346397"/>
                <a:gd name="connsiteX257" fmla="*/ 2056058 w 4196446"/>
                <a:gd name="connsiteY257" fmla="*/ 7059409 h 8346397"/>
                <a:gd name="connsiteX258" fmla="*/ 1996527 w 4196446"/>
                <a:gd name="connsiteY258" fmla="*/ 6957015 h 8346397"/>
                <a:gd name="connsiteX259" fmla="*/ 1879846 w 4196446"/>
                <a:gd name="connsiteY259" fmla="*/ 6983209 h 8346397"/>
                <a:gd name="connsiteX260" fmla="*/ 1815552 w 4196446"/>
                <a:gd name="connsiteY260" fmla="*/ 6987972 h 8346397"/>
                <a:gd name="connsiteX261" fmla="*/ 1765546 w 4196446"/>
                <a:gd name="connsiteY261" fmla="*/ 6983210 h 8346397"/>
                <a:gd name="connsiteX262" fmla="*/ 1708396 w 4196446"/>
                <a:gd name="connsiteY262" fmla="*/ 7028453 h 8346397"/>
                <a:gd name="connsiteX263" fmla="*/ 1529802 w 4196446"/>
                <a:gd name="connsiteY263" fmla="*/ 6987972 h 8346397"/>
                <a:gd name="connsiteX264" fmla="*/ 1553614 w 4196446"/>
                <a:gd name="connsiteY264" fmla="*/ 7114178 h 8346397"/>
                <a:gd name="connsiteX265" fmla="*/ 1477415 w 4196446"/>
                <a:gd name="connsiteY265" fmla="*/ 7159422 h 8346397"/>
                <a:gd name="connsiteX266" fmla="*/ 1415502 w 4196446"/>
                <a:gd name="connsiteY266" fmla="*/ 7226096 h 8346397"/>
                <a:gd name="connsiteX267" fmla="*/ 1265483 w 4196446"/>
                <a:gd name="connsiteY267" fmla="*/ 7218953 h 8346397"/>
                <a:gd name="connsiteX268" fmla="*/ 1213096 w 4196446"/>
                <a:gd name="connsiteY26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90414 w 4196446"/>
                <a:gd name="connsiteY3" fmla="*/ 6736350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61072 w 4196446"/>
                <a:gd name="connsiteY7" fmla="*/ 6473620 h 8346397"/>
                <a:gd name="connsiteX8" fmla="*/ 4082503 w 4196446"/>
                <a:gd name="connsiteY8" fmla="*/ 6478382 h 8346397"/>
                <a:gd name="connsiteX9" fmla="*/ 4089647 w 4196446"/>
                <a:gd name="connsiteY9" fmla="*/ 6421232 h 8346397"/>
                <a:gd name="connsiteX10" fmla="*/ 4046784 w 4196446"/>
                <a:gd name="connsiteY10" fmla="*/ 6318838 h 8346397"/>
                <a:gd name="connsiteX11" fmla="*/ 4130128 w 4196446"/>
                <a:gd name="connsiteY11" fmla="*/ 6299788 h 8346397"/>
                <a:gd name="connsiteX12" fmla="*/ 4046784 w 4196446"/>
                <a:gd name="connsiteY12" fmla="*/ 6275976 h 8346397"/>
                <a:gd name="connsiteX13" fmla="*/ 4053928 w 4196446"/>
                <a:gd name="connsiteY13" fmla="*/ 6211682 h 8346397"/>
                <a:gd name="connsiteX14" fmla="*/ 4039640 w 4196446"/>
                <a:gd name="connsiteY14" fmla="*/ 6149770 h 8346397"/>
                <a:gd name="connsiteX15" fmla="*/ 4106315 w 4196446"/>
                <a:gd name="connsiteY15" fmla="*/ 6211682 h 8346397"/>
                <a:gd name="connsiteX16" fmla="*/ 4063453 w 4196446"/>
                <a:gd name="connsiteY16" fmla="*/ 6090238 h 8346397"/>
                <a:gd name="connsiteX17" fmla="*/ 4070597 w 4196446"/>
                <a:gd name="connsiteY17" fmla="*/ 6018801 h 8346397"/>
                <a:gd name="connsiteX18" fmla="*/ 4132509 w 4196446"/>
                <a:gd name="connsiteY18" fmla="*/ 5975938 h 8346397"/>
                <a:gd name="connsiteX19" fmla="*/ 4094409 w 4196446"/>
                <a:gd name="connsiteY19" fmla="*/ 6075951 h 8346397"/>
                <a:gd name="connsiteX20" fmla="*/ 4139653 w 4196446"/>
                <a:gd name="connsiteY20" fmla="*/ 6102145 h 8346397"/>
                <a:gd name="connsiteX21" fmla="*/ 4192041 w 4196446"/>
                <a:gd name="connsiteY21" fmla="*/ 6080713 h 8346397"/>
                <a:gd name="connsiteX22" fmla="*/ 4149178 w 4196446"/>
                <a:gd name="connsiteY22" fmla="*/ 5947363 h 8346397"/>
                <a:gd name="connsiteX23" fmla="*/ 4194421 w 4196446"/>
                <a:gd name="connsiteY23" fmla="*/ 5909263 h 8346397"/>
                <a:gd name="connsiteX24" fmla="*/ 4113459 w 4196446"/>
                <a:gd name="connsiteY24" fmla="*/ 5783057 h 8346397"/>
                <a:gd name="connsiteX25" fmla="*/ 4108696 w 4196446"/>
                <a:gd name="connsiteY25" fmla="*/ 5678282 h 8346397"/>
                <a:gd name="connsiteX26" fmla="*/ 4070597 w 4196446"/>
                <a:gd name="connsiteY26" fmla="*/ 5587795 h 8346397"/>
                <a:gd name="connsiteX27" fmla="*/ 4111077 w 4196446"/>
                <a:gd name="connsiteY27" fmla="*/ 5583032 h 8346397"/>
                <a:gd name="connsiteX28" fmla="*/ 4061071 w 4196446"/>
                <a:gd name="connsiteY28" fmla="*/ 5478257 h 8346397"/>
                <a:gd name="connsiteX29" fmla="*/ 4061071 w 4196446"/>
                <a:gd name="connsiteY29" fmla="*/ 5383007 h 8346397"/>
                <a:gd name="connsiteX30" fmla="*/ 4103934 w 4196446"/>
                <a:gd name="connsiteY30" fmla="*/ 5387770 h 8346397"/>
                <a:gd name="connsiteX31" fmla="*/ 4106315 w 4196446"/>
                <a:gd name="connsiteY31" fmla="*/ 5347288 h 8346397"/>
                <a:gd name="connsiteX32" fmla="*/ 4065833 w 4196446"/>
                <a:gd name="connsiteY32" fmla="*/ 5292520 h 8346397"/>
                <a:gd name="connsiteX33" fmla="*/ 4058690 w 4196446"/>
                <a:gd name="connsiteY33" fmla="*/ 5173457 h 8346397"/>
                <a:gd name="connsiteX34" fmla="*/ 3990428 w 4196446"/>
                <a:gd name="connsiteY34" fmla="*/ 5034550 h 8346397"/>
                <a:gd name="connsiteX35" fmla="*/ 3922959 w 4196446"/>
                <a:gd name="connsiteY35" fmla="*/ 4816270 h 8346397"/>
                <a:gd name="connsiteX36" fmla="*/ 3887241 w 4196446"/>
                <a:gd name="connsiteY36" fmla="*/ 4682920 h 8346397"/>
                <a:gd name="connsiteX37" fmla="*/ 3851522 w 4196446"/>
                <a:gd name="connsiteY37" fmla="*/ 4642438 h 8346397"/>
                <a:gd name="connsiteX38" fmla="*/ 3887241 w 4196446"/>
                <a:gd name="connsiteY38" fmla="*/ 4578145 h 8346397"/>
                <a:gd name="connsiteX39" fmla="*/ 3839615 w 4196446"/>
                <a:gd name="connsiteY39" fmla="*/ 4499563 h 8346397"/>
                <a:gd name="connsiteX40" fmla="*/ 3780084 w 4196446"/>
                <a:gd name="connsiteY40" fmla="*/ 4492420 h 8346397"/>
                <a:gd name="connsiteX41" fmla="*/ 3732459 w 4196446"/>
                <a:gd name="connsiteY41" fmla="*/ 4449557 h 8346397"/>
                <a:gd name="connsiteX42" fmla="*/ 3687216 w 4196446"/>
                <a:gd name="connsiteY42" fmla="*/ 4466226 h 8346397"/>
                <a:gd name="connsiteX43" fmla="*/ 3668166 w 4196446"/>
                <a:gd name="connsiteY43" fmla="*/ 4368595 h 8346397"/>
                <a:gd name="connsiteX44" fmla="*/ 3501478 w 4196446"/>
                <a:gd name="connsiteY44" fmla="*/ 4166188 h 8346397"/>
                <a:gd name="connsiteX45" fmla="*/ 3496716 w 4196446"/>
                <a:gd name="connsiteY45" fmla="*/ 4139995 h 8346397"/>
                <a:gd name="connsiteX46" fmla="*/ 3494334 w 4196446"/>
                <a:gd name="connsiteY46" fmla="*/ 4113801 h 8346397"/>
                <a:gd name="connsiteX47" fmla="*/ 3544341 w 4196446"/>
                <a:gd name="connsiteY47" fmla="*/ 4101895 h 8346397"/>
                <a:gd name="connsiteX48" fmla="*/ 3553866 w 4196446"/>
                <a:gd name="connsiteY48" fmla="*/ 4075701 h 8346397"/>
                <a:gd name="connsiteX49" fmla="*/ 3515766 w 4196446"/>
                <a:gd name="connsiteY49" fmla="*/ 4056651 h 8346397"/>
                <a:gd name="connsiteX50" fmla="*/ 3465759 w 4196446"/>
                <a:gd name="connsiteY50" fmla="*/ 4049507 h 8346397"/>
                <a:gd name="connsiteX51" fmla="*/ 3432422 w 4196446"/>
                <a:gd name="connsiteY51" fmla="*/ 4109038 h 8346397"/>
                <a:gd name="connsiteX52" fmla="*/ 3413372 w 4196446"/>
                <a:gd name="connsiteY52" fmla="*/ 4082845 h 8346397"/>
                <a:gd name="connsiteX53" fmla="*/ 3415752 w 4196446"/>
                <a:gd name="connsiteY53" fmla="*/ 4042363 h 8346397"/>
                <a:gd name="connsiteX54" fmla="*/ 3349078 w 4196446"/>
                <a:gd name="connsiteY54" fmla="*/ 4018551 h 8346397"/>
                <a:gd name="connsiteX55" fmla="*/ 3382416 w 4196446"/>
                <a:gd name="connsiteY55" fmla="*/ 3985213 h 8346397"/>
                <a:gd name="connsiteX56" fmla="*/ 3346697 w 4196446"/>
                <a:gd name="connsiteY56" fmla="*/ 3961401 h 8346397"/>
                <a:gd name="connsiteX57" fmla="*/ 3291928 w 4196446"/>
                <a:gd name="connsiteY57" fmla="*/ 3959020 h 8346397"/>
                <a:gd name="connsiteX58" fmla="*/ 3263352 w 4196446"/>
                <a:gd name="connsiteY58" fmla="*/ 3978070 h 8346397"/>
                <a:gd name="connsiteX59" fmla="*/ 3215727 w 4196446"/>
                <a:gd name="connsiteY59" fmla="*/ 3963782 h 8346397"/>
                <a:gd name="connsiteX60" fmla="*/ 3227633 w 4196446"/>
                <a:gd name="connsiteY60" fmla="*/ 3937588 h 8346397"/>
                <a:gd name="connsiteX61" fmla="*/ 3275259 w 4196446"/>
                <a:gd name="connsiteY61" fmla="*/ 3913776 h 8346397"/>
                <a:gd name="connsiteX62" fmla="*/ 3127621 w 4196446"/>
                <a:gd name="connsiteY62" fmla="*/ 3851863 h 8346397"/>
                <a:gd name="connsiteX63" fmla="*/ 2996652 w 4196446"/>
                <a:gd name="connsiteY63" fmla="*/ 3739945 h 8346397"/>
                <a:gd name="connsiteX64" fmla="*/ 2591839 w 4196446"/>
                <a:gd name="connsiteY64" fmla="*/ 3354183 h 8346397"/>
                <a:gd name="connsiteX65" fmla="*/ 2468015 w 4196446"/>
                <a:gd name="connsiteY65" fmla="*/ 3049382 h 8346397"/>
                <a:gd name="connsiteX66" fmla="*/ 2432296 w 4196446"/>
                <a:gd name="connsiteY66" fmla="*/ 2961276 h 8346397"/>
                <a:gd name="connsiteX67" fmla="*/ 2387052 w 4196446"/>
                <a:gd name="connsiteY67" fmla="*/ 2954132 h 8346397"/>
                <a:gd name="connsiteX68" fmla="*/ 2365621 w 4196446"/>
                <a:gd name="connsiteY68" fmla="*/ 2958895 h 8346397"/>
                <a:gd name="connsiteX69" fmla="*/ 2315615 w 4196446"/>
                <a:gd name="connsiteY69" fmla="*/ 2896982 h 8346397"/>
                <a:gd name="connsiteX70" fmla="*/ 2234652 w 4196446"/>
                <a:gd name="connsiteY70" fmla="*/ 2880313 h 8346397"/>
                <a:gd name="connsiteX71" fmla="*/ 2182265 w 4196446"/>
                <a:gd name="connsiteY71" fmla="*/ 2811257 h 8346397"/>
                <a:gd name="connsiteX72" fmla="*/ 2115590 w 4196446"/>
                <a:gd name="connsiteY72" fmla="*/ 2727913 h 8346397"/>
                <a:gd name="connsiteX73" fmla="*/ 2091777 w 4196446"/>
                <a:gd name="connsiteY73" fmla="*/ 2670763 h 8346397"/>
                <a:gd name="connsiteX74" fmla="*/ 2006845 w 4196446"/>
                <a:gd name="connsiteY74" fmla="*/ 2527095 h 8346397"/>
                <a:gd name="connsiteX75" fmla="*/ 1953665 w 4196446"/>
                <a:gd name="connsiteY75" fmla="*/ 2451688 h 8346397"/>
                <a:gd name="connsiteX76" fmla="*/ 2006052 w 4196446"/>
                <a:gd name="connsiteY76" fmla="*/ 2337388 h 8346397"/>
                <a:gd name="connsiteX77" fmla="*/ 2072727 w 4196446"/>
                <a:gd name="connsiteY77" fmla="*/ 2256426 h 8346397"/>
                <a:gd name="connsiteX78" fmla="*/ 2056058 w 4196446"/>
                <a:gd name="connsiteY78" fmla="*/ 2223088 h 8346397"/>
                <a:gd name="connsiteX79" fmla="*/ 2067965 w 4196446"/>
                <a:gd name="connsiteY79" fmla="*/ 2130220 h 8346397"/>
                <a:gd name="connsiteX80" fmla="*/ 2137021 w 4196446"/>
                <a:gd name="connsiteY80" fmla="*/ 1992107 h 8346397"/>
                <a:gd name="connsiteX81" fmla="*/ 2165596 w 4196446"/>
                <a:gd name="connsiteY81" fmla="*/ 1944482 h 8346397"/>
                <a:gd name="connsiteX82" fmla="*/ 2203696 w 4196446"/>
                <a:gd name="connsiteY82" fmla="*/ 1937338 h 8346397"/>
                <a:gd name="connsiteX83" fmla="*/ 2198933 w 4196446"/>
                <a:gd name="connsiteY83" fmla="*/ 1906382 h 8346397"/>
                <a:gd name="connsiteX84" fmla="*/ 2406102 w 4196446"/>
                <a:gd name="connsiteY84" fmla="*/ 1782557 h 8346397"/>
                <a:gd name="connsiteX85" fmla="*/ 2494208 w 4196446"/>
                <a:gd name="connsiteY85" fmla="*/ 1715882 h 8346397"/>
                <a:gd name="connsiteX86" fmla="*/ 2513258 w 4196446"/>
                <a:gd name="connsiteY86" fmla="*/ 1630157 h 8346397"/>
                <a:gd name="connsiteX87" fmla="*/ 2522784 w 4196446"/>
                <a:gd name="connsiteY87" fmla="*/ 1584913 h 8346397"/>
                <a:gd name="connsiteX88" fmla="*/ 2577552 w 4196446"/>
                <a:gd name="connsiteY88" fmla="*/ 1527763 h 8346397"/>
                <a:gd name="connsiteX89" fmla="*/ 2606127 w 4196446"/>
                <a:gd name="connsiteY89" fmla="*/ 1499188 h 8346397"/>
                <a:gd name="connsiteX90" fmla="*/ 2634702 w 4196446"/>
                <a:gd name="connsiteY90" fmla="*/ 1492045 h 8346397"/>
                <a:gd name="connsiteX91" fmla="*/ 2672802 w 4196446"/>
                <a:gd name="connsiteY91" fmla="*/ 1368220 h 8346397"/>
                <a:gd name="connsiteX92" fmla="*/ 2806153 w 4196446"/>
                <a:gd name="connsiteY92" fmla="*/ 1334883 h 8346397"/>
                <a:gd name="connsiteX93" fmla="*/ 2944265 w 4196446"/>
                <a:gd name="connsiteY93" fmla="*/ 1325357 h 8346397"/>
                <a:gd name="connsiteX94" fmla="*/ 2968077 w 4196446"/>
                <a:gd name="connsiteY94" fmla="*/ 1206295 h 8346397"/>
                <a:gd name="connsiteX95" fmla="*/ 3049040 w 4196446"/>
                <a:gd name="connsiteY95" fmla="*/ 1169783 h 8346397"/>
                <a:gd name="connsiteX96" fmla="*/ 3153814 w 4196446"/>
                <a:gd name="connsiteY96" fmla="*/ 1125332 h 8346397"/>
                <a:gd name="connsiteX97" fmla="*/ 3225252 w 4196446"/>
                <a:gd name="connsiteY97" fmla="*/ 1049132 h 8346397"/>
                <a:gd name="connsiteX98" fmla="*/ 3310977 w 4196446"/>
                <a:gd name="connsiteY98" fmla="*/ 996745 h 8346397"/>
                <a:gd name="connsiteX99" fmla="*/ 3056977 w 4196446"/>
                <a:gd name="connsiteY99" fmla="*/ 982457 h 8346397"/>
                <a:gd name="connsiteX100" fmla="*/ 2958552 w 4196446"/>
                <a:gd name="connsiteY100" fmla="*/ 976107 h 8346397"/>
                <a:gd name="connsiteX101" fmla="*/ 2926802 w 4196446"/>
                <a:gd name="connsiteY101" fmla="*/ 906257 h 8346397"/>
                <a:gd name="connsiteX102" fmla="*/ 2866477 w 4196446"/>
                <a:gd name="connsiteY102" fmla="*/ 893559 h 8346397"/>
                <a:gd name="connsiteX103" fmla="*/ 2799802 w 4196446"/>
                <a:gd name="connsiteY103" fmla="*/ 874507 h 8346397"/>
                <a:gd name="connsiteX104" fmla="*/ 2761702 w 4196446"/>
                <a:gd name="connsiteY104" fmla="*/ 807832 h 8346397"/>
                <a:gd name="connsiteX105" fmla="*/ 2609302 w 4196446"/>
                <a:gd name="connsiteY105" fmla="*/ 760207 h 8346397"/>
                <a:gd name="connsiteX106" fmla="*/ 2580727 w 4196446"/>
                <a:gd name="connsiteY106" fmla="*/ 604632 h 8346397"/>
                <a:gd name="connsiteX107" fmla="*/ 2526752 w 4196446"/>
                <a:gd name="connsiteY107" fmla="*/ 531609 h 8346397"/>
                <a:gd name="connsiteX108" fmla="*/ 2596602 w 4196446"/>
                <a:gd name="connsiteY108" fmla="*/ 407782 h 8346397"/>
                <a:gd name="connsiteX109" fmla="*/ 2629939 w 4196446"/>
                <a:gd name="connsiteY109" fmla="*/ 310947 h 8346397"/>
                <a:gd name="connsiteX110" fmla="*/ 2517227 w 4196446"/>
                <a:gd name="connsiteY110" fmla="*/ 239507 h 8346397"/>
                <a:gd name="connsiteX111" fmla="*/ 2402927 w 4196446"/>
                <a:gd name="connsiteY111" fmla="*/ 271257 h 8346397"/>
                <a:gd name="connsiteX112" fmla="*/ 2275927 w 4196446"/>
                <a:gd name="connsiteY112" fmla="*/ 198232 h 8346397"/>
                <a:gd name="connsiteX113" fmla="*/ 2133052 w 4196446"/>
                <a:gd name="connsiteY113" fmla="*/ 233157 h 8346397"/>
                <a:gd name="connsiteX114" fmla="*/ 1913977 w 4196446"/>
                <a:gd name="connsiteY114" fmla="*/ 36309 h 8346397"/>
                <a:gd name="connsiteX115" fmla="*/ 1777452 w 4196446"/>
                <a:gd name="connsiteY115" fmla="*/ 13289 h 8346397"/>
                <a:gd name="connsiteX116" fmla="*/ 1703633 w 4196446"/>
                <a:gd name="connsiteY116" fmla="*/ 41864 h 8346397"/>
                <a:gd name="connsiteX117" fmla="*/ 1615527 w 4196446"/>
                <a:gd name="connsiteY117" fmla="*/ 75203 h 8346397"/>
                <a:gd name="connsiteX118" fmla="*/ 1515515 w 4196446"/>
                <a:gd name="connsiteY118" fmla="*/ 129971 h 8346397"/>
                <a:gd name="connsiteX119" fmla="*/ 1525040 w 4196446"/>
                <a:gd name="connsiteY119" fmla="*/ 194264 h 8346397"/>
                <a:gd name="connsiteX120" fmla="*/ 1505990 w 4196446"/>
                <a:gd name="connsiteY120" fmla="*/ 251415 h 8346397"/>
                <a:gd name="connsiteX121" fmla="*/ 1413121 w 4196446"/>
                <a:gd name="connsiteY121" fmla="*/ 270464 h 8346397"/>
                <a:gd name="connsiteX122" fmla="*/ 1339302 w 4196446"/>
                <a:gd name="connsiteY122" fmla="*/ 306184 h 8346397"/>
                <a:gd name="connsiteX123" fmla="*/ 1260721 w 4196446"/>
                <a:gd name="connsiteY123" fmla="*/ 346665 h 8346397"/>
                <a:gd name="connsiteX124" fmla="*/ 1191665 w 4196446"/>
                <a:gd name="connsiteY124" fmla="*/ 272847 h 8346397"/>
                <a:gd name="connsiteX125" fmla="*/ 1082127 w 4196446"/>
                <a:gd name="connsiteY125" fmla="*/ 353809 h 8346397"/>
                <a:gd name="connsiteX126" fmla="*/ 1020215 w 4196446"/>
                <a:gd name="connsiteY126" fmla="*/ 420484 h 8346397"/>
                <a:gd name="connsiteX127" fmla="*/ 858290 w 4196446"/>
                <a:gd name="connsiteY127" fmla="*/ 301422 h 8346397"/>
                <a:gd name="connsiteX128" fmla="*/ 796377 w 4196446"/>
                <a:gd name="connsiteY128" fmla="*/ 406196 h 8346397"/>
                <a:gd name="connsiteX129" fmla="*/ 755896 w 4196446"/>
                <a:gd name="connsiteY129" fmla="*/ 341903 h 8346397"/>
                <a:gd name="connsiteX130" fmla="*/ 689221 w 4196446"/>
                <a:gd name="connsiteY130" fmla="*/ 270465 h 8346397"/>
                <a:gd name="connsiteX131" fmla="*/ 667790 w 4196446"/>
                <a:gd name="connsiteY131" fmla="*/ 313328 h 8346397"/>
                <a:gd name="connsiteX132" fmla="*/ 620165 w 4196446"/>
                <a:gd name="connsiteY132" fmla="*/ 382384 h 8346397"/>
                <a:gd name="connsiteX133" fmla="*/ 589208 w 4196446"/>
                <a:gd name="connsiteY133" fmla="*/ 396672 h 8346397"/>
                <a:gd name="connsiteX134" fmla="*/ 498721 w 4196446"/>
                <a:gd name="connsiteY134" fmla="*/ 482397 h 8346397"/>
                <a:gd name="connsiteX135" fmla="*/ 396327 w 4196446"/>
                <a:gd name="connsiteY135" fmla="*/ 380003 h 8346397"/>
                <a:gd name="connsiteX136" fmla="*/ 243927 w 4196446"/>
                <a:gd name="connsiteY136" fmla="*/ 294278 h 8346397"/>
                <a:gd name="connsiteX137" fmla="*/ 174871 w 4196446"/>
                <a:gd name="connsiteY137" fmla="*/ 327615 h 8346397"/>
                <a:gd name="connsiteX138" fmla="*/ 127246 w 4196446"/>
                <a:gd name="connsiteY138" fmla="*/ 410959 h 8346397"/>
                <a:gd name="connsiteX139" fmla="*/ 43902 w 4196446"/>
                <a:gd name="connsiteY139" fmla="*/ 472872 h 8346397"/>
                <a:gd name="connsiteX140" fmla="*/ 8183 w 4196446"/>
                <a:gd name="connsiteY140" fmla="*/ 484778 h 8346397"/>
                <a:gd name="connsiteX141" fmla="*/ 198683 w 4196446"/>
                <a:gd name="connsiteY141" fmla="*/ 689565 h 8346397"/>
                <a:gd name="connsiteX142" fmla="*/ 265359 w 4196446"/>
                <a:gd name="connsiteY142" fmla="*/ 706234 h 8346397"/>
                <a:gd name="connsiteX143" fmla="*/ 298697 w 4196446"/>
                <a:gd name="connsiteY143" fmla="*/ 730047 h 8346397"/>
                <a:gd name="connsiteX144" fmla="*/ 296315 w 4196446"/>
                <a:gd name="connsiteY144" fmla="*/ 901496 h 8346397"/>
                <a:gd name="connsiteX145" fmla="*/ 362990 w 4196446"/>
                <a:gd name="connsiteY145" fmla="*/ 906259 h 8346397"/>
                <a:gd name="connsiteX146" fmla="*/ 401090 w 4196446"/>
                <a:gd name="connsiteY146" fmla="*/ 856253 h 8346397"/>
                <a:gd name="connsiteX147" fmla="*/ 482052 w 4196446"/>
                <a:gd name="connsiteY147" fmla="*/ 894353 h 8346397"/>
                <a:gd name="connsiteX148" fmla="*/ 420140 w 4196446"/>
                <a:gd name="connsiteY148" fmla="*/ 1039609 h 8346397"/>
                <a:gd name="connsiteX149" fmla="*/ 434427 w 4196446"/>
                <a:gd name="connsiteY149" fmla="*/ 1087234 h 8346397"/>
                <a:gd name="connsiteX150" fmla="*/ 379658 w 4196446"/>
                <a:gd name="connsiteY150" fmla="*/ 1139622 h 8346397"/>
                <a:gd name="connsiteX151" fmla="*/ 415377 w 4196446"/>
                <a:gd name="connsiteY151" fmla="*/ 1168196 h 8346397"/>
                <a:gd name="connsiteX152" fmla="*/ 486815 w 4196446"/>
                <a:gd name="connsiteY152" fmla="*/ 1256303 h 8346397"/>
                <a:gd name="connsiteX153" fmla="*/ 527296 w 4196446"/>
                <a:gd name="connsiteY153" fmla="*/ 1344409 h 8346397"/>
                <a:gd name="connsiteX154" fmla="*/ 636833 w 4196446"/>
                <a:gd name="connsiteY154" fmla="*/ 1396797 h 8346397"/>
                <a:gd name="connsiteX155" fmla="*/ 746371 w 4196446"/>
                <a:gd name="connsiteY155" fmla="*/ 1420609 h 8346397"/>
                <a:gd name="connsiteX156" fmla="*/ 829715 w 4196446"/>
                <a:gd name="connsiteY156" fmla="*/ 1468234 h 8346397"/>
                <a:gd name="connsiteX157" fmla="*/ 913058 w 4196446"/>
                <a:gd name="connsiteY157" fmla="*/ 1442040 h 8346397"/>
                <a:gd name="connsiteX158" fmla="*/ 994021 w 4196446"/>
                <a:gd name="connsiteY158" fmla="*/ 1368222 h 8346397"/>
                <a:gd name="connsiteX159" fmla="*/ 1103558 w 4196446"/>
                <a:gd name="connsiteY159" fmla="*/ 1351553 h 8346397"/>
                <a:gd name="connsiteX160" fmla="*/ 1170233 w 4196446"/>
                <a:gd name="connsiteY160" fmla="*/ 1356315 h 8346397"/>
                <a:gd name="connsiteX161" fmla="*/ 1329777 w 4196446"/>
                <a:gd name="connsiteY161" fmla="*/ 1465853 h 8346397"/>
                <a:gd name="connsiteX162" fmla="*/ 1389308 w 4196446"/>
                <a:gd name="connsiteY162" fmla="*/ 1494428 h 8346397"/>
                <a:gd name="connsiteX163" fmla="*/ 1260721 w 4196446"/>
                <a:gd name="connsiteY163" fmla="*/ 1596822 h 8346397"/>
                <a:gd name="connsiteX164" fmla="*/ 1263102 w 4196446"/>
                <a:gd name="connsiteY164" fmla="*/ 1661115 h 8346397"/>
                <a:gd name="connsiteX165" fmla="*/ 1425027 w 4196446"/>
                <a:gd name="connsiteY165" fmla="*/ 1613490 h 8346397"/>
                <a:gd name="connsiteX166" fmla="*/ 1386927 w 4196446"/>
                <a:gd name="connsiteY166" fmla="*/ 1677784 h 8346397"/>
                <a:gd name="connsiteX167" fmla="*/ 1405977 w 4196446"/>
                <a:gd name="connsiteY167" fmla="*/ 1751603 h 8346397"/>
                <a:gd name="connsiteX168" fmla="*/ 1517896 w 4196446"/>
                <a:gd name="connsiteY168" fmla="*/ 1787322 h 8346397"/>
                <a:gd name="connsiteX169" fmla="*/ 1591715 w 4196446"/>
                <a:gd name="connsiteY169" fmla="*/ 1803990 h 8346397"/>
                <a:gd name="connsiteX170" fmla="*/ 1501227 w 4196446"/>
                <a:gd name="connsiteY170" fmla="*/ 1934959 h 8346397"/>
                <a:gd name="connsiteX171" fmla="*/ 1494083 w 4196446"/>
                <a:gd name="connsiteY171" fmla="*/ 1984965 h 8346397"/>
                <a:gd name="connsiteX172" fmla="*/ 1422646 w 4196446"/>
                <a:gd name="connsiteY172" fmla="*/ 2020684 h 8346397"/>
                <a:gd name="connsiteX173" fmla="*/ 1391690 w 4196446"/>
                <a:gd name="connsiteY173" fmla="*/ 2082597 h 8346397"/>
                <a:gd name="connsiteX174" fmla="*/ 1260721 w 4196446"/>
                <a:gd name="connsiteY174" fmla="*/ 2056403 h 8346397"/>
                <a:gd name="connsiteX175" fmla="*/ 1139277 w 4196446"/>
                <a:gd name="connsiteY175" fmla="*/ 2056402 h 8346397"/>
                <a:gd name="connsiteX176" fmla="*/ 1072602 w 4196446"/>
                <a:gd name="connsiteY176" fmla="*/ 2084978 h 8346397"/>
                <a:gd name="connsiteX177" fmla="*/ 1065458 w 4196446"/>
                <a:gd name="connsiteY177" fmla="*/ 2184990 h 8346397"/>
                <a:gd name="connsiteX178" fmla="*/ 977352 w 4196446"/>
                <a:gd name="connsiteY178" fmla="*/ 2273097 h 8346397"/>
                <a:gd name="connsiteX179" fmla="*/ 1120227 w 4196446"/>
                <a:gd name="connsiteY179" fmla="*/ 2335009 h 8346397"/>
                <a:gd name="connsiteX180" fmla="*/ 1170234 w 4196446"/>
                <a:gd name="connsiteY180" fmla="*/ 2370727 h 8346397"/>
                <a:gd name="connsiteX181" fmla="*/ 1222621 w 4196446"/>
                <a:gd name="connsiteY181" fmla="*/ 2387397 h 8346397"/>
                <a:gd name="connsiteX182" fmla="*/ 1272627 w 4196446"/>
                <a:gd name="connsiteY182" fmla="*/ 2437403 h 8346397"/>
                <a:gd name="connsiteX183" fmla="*/ 1329777 w 4196446"/>
                <a:gd name="connsiteY183" fmla="*/ 2458834 h 8346397"/>
                <a:gd name="connsiteX184" fmla="*/ 1422646 w 4196446"/>
                <a:gd name="connsiteY184" fmla="*/ 2535034 h 8346397"/>
                <a:gd name="connsiteX185" fmla="*/ 1508371 w 4196446"/>
                <a:gd name="connsiteY185" fmla="*/ 2568373 h 8346397"/>
                <a:gd name="connsiteX186" fmla="*/ 1641721 w 4196446"/>
                <a:gd name="connsiteY186" fmla="*/ 2716009 h 8346397"/>
                <a:gd name="connsiteX187" fmla="*/ 1725065 w 4196446"/>
                <a:gd name="connsiteY187" fmla="*/ 2870790 h 8346397"/>
                <a:gd name="connsiteX188" fmla="*/ 1850477 w 4196446"/>
                <a:gd name="connsiteY188" fmla="*/ 2931907 h 8346397"/>
                <a:gd name="connsiteX189" fmla="*/ 1896514 w 4196446"/>
                <a:gd name="connsiteY189" fmla="*/ 2977947 h 8346397"/>
                <a:gd name="connsiteX190" fmla="*/ 1927471 w 4196446"/>
                <a:gd name="connsiteY190" fmla="*/ 3082722 h 8346397"/>
                <a:gd name="connsiteX191" fmla="*/ 1989383 w 4196446"/>
                <a:gd name="connsiteY191" fmla="*/ 3185115 h 8346397"/>
                <a:gd name="connsiteX192" fmla="*/ 2051296 w 4196446"/>
                <a:gd name="connsiteY192" fmla="*/ 3223215 h 8346397"/>
                <a:gd name="connsiteX193" fmla="*/ 2182265 w 4196446"/>
                <a:gd name="connsiteY193" fmla="*/ 3370853 h 8346397"/>
                <a:gd name="connsiteX194" fmla="*/ 2325139 w 4196446"/>
                <a:gd name="connsiteY194" fmla="*/ 3447053 h 8346397"/>
                <a:gd name="connsiteX195" fmla="*/ 2384671 w 4196446"/>
                <a:gd name="connsiteY195" fmla="*/ 3532778 h 8346397"/>
                <a:gd name="connsiteX196" fmla="*/ 2432296 w 4196446"/>
                <a:gd name="connsiteY196" fmla="*/ 3599453 h 8346397"/>
                <a:gd name="connsiteX197" fmla="*/ 2479921 w 4196446"/>
                <a:gd name="connsiteY197" fmla="*/ 3589929 h 8346397"/>
                <a:gd name="connsiteX198" fmla="*/ 2484683 w 4196446"/>
                <a:gd name="connsiteY198" fmla="*/ 3742328 h 8346397"/>
                <a:gd name="connsiteX199" fmla="*/ 2537071 w 4196446"/>
                <a:gd name="connsiteY199" fmla="*/ 3835197 h 8346397"/>
                <a:gd name="connsiteX200" fmla="*/ 2529927 w 4196446"/>
                <a:gd name="connsiteY200" fmla="*/ 3873297 h 8346397"/>
                <a:gd name="connsiteX201" fmla="*/ 2598983 w 4196446"/>
                <a:gd name="connsiteY201" fmla="*/ 3909015 h 8346397"/>
                <a:gd name="connsiteX202" fmla="*/ 2656133 w 4196446"/>
                <a:gd name="connsiteY202" fmla="*/ 3854247 h 8346397"/>
                <a:gd name="connsiteX203" fmla="*/ 2689471 w 4196446"/>
                <a:gd name="connsiteY203" fmla="*/ 3937590 h 8346397"/>
                <a:gd name="connsiteX204" fmla="*/ 2734715 w 4196446"/>
                <a:gd name="connsiteY204" fmla="*/ 3982834 h 8346397"/>
                <a:gd name="connsiteX205" fmla="*/ 2808533 w 4196446"/>
                <a:gd name="connsiteY205" fmla="*/ 4006647 h 8346397"/>
                <a:gd name="connsiteX206" fmla="*/ 2860921 w 4196446"/>
                <a:gd name="connsiteY206" fmla="*/ 4075703 h 8346397"/>
                <a:gd name="connsiteX207" fmla="*/ 2946646 w 4196446"/>
                <a:gd name="connsiteY207" fmla="*/ 4130472 h 8346397"/>
                <a:gd name="connsiteX208" fmla="*/ 2999033 w 4196446"/>
                <a:gd name="connsiteY208" fmla="*/ 4163809 h 8346397"/>
                <a:gd name="connsiteX209" fmla="*/ 2870446 w 4196446"/>
                <a:gd name="connsiteY209" fmla="*/ 4256678 h 8346397"/>
                <a:gd name="connsiteX210" fmla="*/ 2868064 w 4196446"/>
                <a:gd name="connsiteY210" fmla="*/ 4311446 h 8346397"/>
                <a:gd name="connsiteX211" fmla="*/ 2970458 w 4196446"/>
                <a:gd name="connsiteY211" fmla="*/ 4428128 h 8346397"/>
                <a:gd name="connsiteX212" fmla="*/ 3065708 w 4196446"/>
                <a:gd name="connsiteY212" fmla="*/ 4490040 h 8346397"/>
                <a:gd name="connsiteX213" fmla="*/ 3096665 w 4196446"/>
                <a:gd name="connsiteY213" fmla="*/ 4528140 h 8346397"/>
                <a:gd name="connsiteX214" fmla="*/ 3082377 w 4196446"/>
                <a:gd name="connsiteY214" fmla="*/ 4609103 h 8346397"/>
                <a:gd name="connsiteX215" fmla="*/ 3077615 w 4196446"/>
                <a:gd name="connsiteY215" fmla="*/ 4692447 h 8346397"/>
                <a:gd name="connsiteX216" fmla="*/ 3034752 w 4196446"/>
                <a:gd name="connsiteY216" fmla="*/ 4701972 h 8346397"/>
                <a:gd name="connsiteX217" fmla="*/ 3008558 w 4196446"/>
                <a:gd name="connsiteY217" fmla="*/ 4718640 h 8346397"/>
                <a:gd name="connsiteX218" fmla="*/ 3053802 w 4196446"/>
                <a:gd name="connsiteY218" fmla="*/ 4795632 h 8346397"/>
                <a:gd name="connsiteX219" fmla="*/ 3037133 w 4196446"/>
                <a:gd name="connsiteY219" fmla="*/ 4868659 h 8346397"/>
                <a:gd name="connsiteX220" fmla="*/ 3020465 w 4196446"/>
                <a:gd name="connsiteY220" fmla="*/ 5004390 h 8346397"/>
                <a:gd name="connsiteX221" fmla="*/ 2982365 w 4196446"/>
                <a:gd name="connsiteY221" fmla="*/ 5044872 h 8346397"/>
                <a:gd name="connsiteX222" fmla="*/ 2965696 w 4196446"/>
                <a:gd name="connsiteY222" fmla="*/ 5166315 h 8346397"/>
                <a:gd name="connsiteX223" fmla="*/ 2937121 w 4196446"/>
                <a:gd name="connsiteY223" fmla="*/ 5285378 h 8346397"/>
                <a:gd name="connsiteX224" fmla="*/ 2989508 w 4196446"/>
                <a:gd name="connsiteY224" fmla="*/ 5302047 h 8346397"/>
                <a:gd name="connsiteX225" fmla="*/ 2987127 w 4196446"/>
                <a:gd name="connsiteY225" fmla="*/ 5347290 h 8346397"/>
                <a:gd name="connsiteX226" fmla="*/ 2984746 w 4196446"/>
                <a:gd name="connsiteY226" fmla="*/ 5402059 h 8346397"/>
                <a:gd name="connsiteX227" fmla="*/ 3041896 w 4196446"/>
                <a:gd name="connsiteY227" fmla="*/ 5471115 h 8346397"/>
                <a:gd name="connsiteX228" fmla="*/ 3089521 w 4196446"/>
                <a:gd name="connsiteY228" fmla="*/ 5597322 h 8346397"/>
                <a:gd name="connsiteX229" fmla="*/ 2996652 w 4196446"/>
                <a:gd name="connsiteY229" fmla="*/ 5887834 h 8346397"/>
                <a:gd name="connsiteX230" fmla="*/ 3018083 w 4196446"/>
                <a:gd name="connsiteY230" fmla="*/ 5942603 h 8346397"/>
                <a:gd name="connsiteX231" fmla="*/ 3044277 w 4196446"/>
                <a:gd name="connsiteY231" fmla="*/ 5994990 h 8346397"/>
                <a:gd name="connsiteX232" fmla="*/ 3049040 w 4196446"/>
                <a:gd name="connsiteY232" fmla="*/ 6099765 h 8346397"/>
                <a:gd name="connsiteX233" fmla="*/ 3028402 w 4196446"/>
                <a:gd name="connsiteY233" fmla="*/ 6195807 h 8346397"/>
                <a:gd name="connsiteX234" fmla="*/ 2956170 w 4196446"/>
                <a:gd name="connsiteY234" fmla="*/ 6259310 h 8346397"/>
                <a:gd name="connsiteX235" fmla="*/ 2920452 w 4196446"/>
                <a:gd name="connsiteY235" fmla="*/ 6240259 h 8346397"/>
                <a:gd name="connsiteX236" fmla="*/ 2849015 w 4196446"/>
                <a:gd name="connsiteY236" fmla="*/ 6252165 h 8346397"/>
                <a:gd name="connsiteX237" fmla="*/ 2713283 w 4196446"/>
                <a:gd name="connsiteY237" fmla="*/ 6364084 h 8346397"/>
                <a:gd name="connsiteX238" fmla="*/ 2606127 w 4196446"/>
                <a:gd name="connsiteY238" fmla="*/ 6349797 h 8346397"/>
                <a:gd name="connsiteX239" fmla="*/ 2575171 w 4196446"/>
                <a:gd name="connsiteY239" fmla="*/ 6378372 h 8346397"/>
                <a:gd name="connsiteX240" fmla="*/ 2508495 w 4196446"/>
                <a:gd name="connsiteY240" fmla="*/ 6423614 h 8346397"/>
                <a:gd name="connsiteX241" fmla="*/ 2391815 w 4196446"/>
                <a:gd name="connsiteY241" fmla="*/ 6411709 h 8346397"/>
                <a:gd name="connsiteX242" fmla="*/ 2368002 w 4196446"/>
                <a:gd name="connsiteY242" fmla="*/ 6528390 h 8346397"/>
                <a:gd name="connsiteX243" fmla="*/ 2363240 w 4196446"/>
                <a:gd name="connsiteY243" fmla="*/ 6564109 h 8346397"/>
                <a:gd name="connsiteX244" fmla="*/ 2339428 w 4196446"/>
                <a:gd name="connsiteY244" fmla="*/ 6583159 h 8346397"/>
                <a:gd name="connsiteX245" fmla="*/ 2141783 w 4196446"/>
                <a:gd name="connsiteY245" fmla="*/ 6535534 h 8346397"/>
                <a:gd name="connsiteX246" fmla="*/ 2103683 w 4196446"/>
                <a:gd name="connsiteY246" fmla="*/ 6587922 h 8346397"/>
                <a:gd name="connsiteX247" fmla="*/ 2072727 w 4196446"/>
                <a:gd name="connsiteY247" fmla="*/ 6683172 h 8346397"/>
                <a:gd name="connsiteX248" fmla="*/ 2039389 w 4196446"/>
                <a:gd name="connsiteY248" fmla="*/ 6747465 h 8346397"/>
                <a:gd name="connsiteX249" fmla="*/ 2051296 w 4196446"/>
                <a:gd name="connsiteY249" fmla="*/ 6809378 h 8346397"/>
                <a:gd name="connsiteX250" fmla="*/ 2184646 w 4196446"/>
                <a:gd name="connsiteY250" fmla="*/ 6921297 h 8346397"/>
                <a:gd name="connsiteX251" fmla="*/ 2253702 w 4196446"/>
                <a:gd name="connsiteY251" fmla="*/ 6954634 h 8346397"/>
                <a:gd name="connsiteX252" fmla="*/ 2237033 w 4196446"/>
                <a:gd name="connsiteY252" fmla="*/ 6978447 h 8346397"/>
                <a:gd name="connsiteX253" fmla="*/ 2201315 w 4196446"/>
                <a:gd name="connsiteY253" fmla="*/ 6997497 h 8346397"/>
                <a:gd name="connsiteX254" fmla="*/ 2234652 w 4196446"/>
                <a:gd name="connsiteY254" fmla="*/ 7073697 h 8346397"/>
                <a:gd name="connsiteX255" fmla="*/ 2203696 w 4196446"/>
                <a:gd name="connsiteY255" fmla="*/ 7095128 h 8346397"/>
                <a:gd name="connsiteX256" fmla="*/ 2098921 w 4196446"/>
                <a:gd name="connsiteY256" fmla="*/ 7033215 h 8346397"/>
                <a:gd name="connsiteX257" fmla="*/ 2056058 w 4196446"/>
                <a:gd name="connsiteY257" fmla="*/ 7059409 h 8346397"/>
                <a:gd name="connsiteX258" fmla="*/ 1996527 w 4196446"/>
                <a:gd name="connsiteY258" fmla="*/ 6957015 h 8346397"/>
                <a:gd name="connsiteX259" fmla="*/ 1879846 w 4196446"/>
                <a:gd name="connsiteY259" fmla="*/ 6983209 h 8346397"/>
                <a:gd name="connsiteX260" fmla="*/ 1815552 w 4196446"/>
                <a:gd name="connsiteY260" fmla="*/ 6987972 h 8346397"/>
                <a:gd name="connsiteX261" fmla="*/ 1765546 w 4196446"/>
                <a:gd name="connsiteY261" fmla="*/ 6983210 h 8346397"/>
                <a:gd name="connsiteX262" fmla="*/ 1708396 w 4196446"/>
                <a:gd name="connsiteY262" fmla="*/ 7028453 h 8346397"/>
                <a:gd name="connsiteX263" fmla="*/ 1529802 w 4196446"/>
                <a:gd name="connsiteY263" fmla="*/ 6987972 h 8346397"/>
                <a:gd name="connsiteX264" fmla="*/ 1553614 w 4196446"/>
                <a:gd name="connsiteY264" fmla="*/ 7114178 h 8346397"/>
                <a:gd name="connsiteX265" fmla="*/ 1477415 w 4196446"/>
                <a:gd name="connsiteY265" fmla="*/ 7159422 h 8346397"/>
                <a:gd name="connsiteX266" fmla="*/ 1415502 w 4196446"/>
                <a:gd name="connsiteY266" fmla="*/ 7226096 h 8346397"/>
                <a:gd name="connsiteX267" fmla="*/ 1265483 w 4196446"/>
                <a:gd name="connsiteY267" fmla="*/ 7218953 h 8346397"/>
                <a:gd name="connsiteX268" fmla="*/ 1213096 w 4196446"/>
                <a:gd name="connsiteY26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61072 w 4196446"/>
                <a:gd name="connsiteY7" fmla="*/ 6473620 h 8346397"/>
                <a:gd name="connsiteX8" fmla="*/ 4082503 w 4196446"/>
                <a:gd name="connsiteY8" fmla="*/ 6478382 h 8346397"/>
                <a:gd name="connsiteX9" fmla="*/ 4089647 w 4196446"/>
                <a:gd name="connsiteY9" fmla="*/ 6421232 h 8346397"/>
                <a:gd name="connsiteX10" fmla="*/ 4046784 w 4196446"/>
                <a:gd name="connsiteY10" fmla="*/ 6318838 h 8346397"/>
                <a:gd name="connsiteX11" fmla="*/ 4130128 w 4196446"/>
                <a:gd name="connsiteY11" fmla="*/ 6299788 h 8346397"/>
                <a:gd name="connsiteX12" fmla="*/ 4046784 w 4196446"/>
                <a:gd name="connsiteY12" fmla="*/ 6275976 h 8346397"/>
                <a:gd name="connsiteX13" fmla="*/ 4053928 w 4196446"/>
                <a:gd name="connsiteY13" fmla="*/ 6211682 h 8346397"/>
                <a:gd name="connsiteX14" fmla="*/ 4039640 w 4196446"/>
                <a:gd name="connsiteY14" fmla="*/ 6149770 h 8346397"/>
                <a:gd name="connsiteX15" fmla="*/ 4106315 w 4196446"/>
                <a:gd name="connsiteY15" fmla="*/ 6211682 h 8346397"/>
                <a:gd name="connsiteX16" fmla="*/ 4063453 w 4196446"/>
                <a:gd name="connsiteY16" fmla="*/ 6090238 h 8346397"/>
                <a:gd name="connsiteX17" fmla="*/ 4070597 w 4196446"/>
                <a:gd name="connsiteY17" fmla="*/ 6018801 h 8346397"/>
                <a:gd name="connsiteX18" fmla="*/ 4132509 w 4196446"/>
                <a:gd name="connsiteY18" fmla="*/ 5975938 h 8346397"/>
                <a:gd name="connsiteX19" fmla="*/ 4094409 w 4196446"/>
                <a:gd name="connsiteY19" fmla="*/ 6075951 h 8346397"/>
                <a:gd name="connsiteX20" fmla="*/ 4139653 w 4196446"/>
                <a:gd name="connsiteY20" fmla="*/ 6102145 h 8346397"/>
                <a:gd name="connsiteX21" fmla="*/ 4192041 w 4196446"/>
                <a:gd name="connsiteY21" fmla="*/ 6080713 h 8346397"/>
                <a:gd name="connsiteX22" fmla="*/ 4149178 w 4196446"/>
                <a:gd name="connsiteY22" fmla="*/ 5947363 h 8346397"/>
                <a:gd name="connsiteX23" fmla="*/ 4194421 w 4196446"/>
                <a:gd name="connsiteY23" fmla="*/ 5909263 h 8346397"/>
                <a:gd name="connsiteX24" fmla="*/ 4113459 w 4196446"/>
                <a:gd name="connsiteY24" fmla="*/ 5783057 h 8346397"/>
                <a:gd name="connsiteX25" fmla="*/ 4108696 w 4196446"/>
                <a:gd name="connsiteY25" fmla="*/ 5678282 h 8346397"/>
                <a:gd name="connsiteX26" fmla="*/ 4070597 w 4196446"/>
                <a:gd name="connsiteY26" fmla="*/ 5587795 h 8346397"/>
                <a:gd name="connsiteX27" fmla="*/ 4111077 w 4196446"/>
                <a:gd name="connsiteY27" fmla="*/ 5583032 h 8346397"/>
                <a:gd name="connsiteX28" fmla="*/ 4061071 w 4196446"/>
                <a:gd name="connsiteY28" fmla="*/ 5478257 h 8346397"/>
                <a:gd name="connsiteX29" fmla="*/ 4061071 w 4196446"/>
                <a:gd name="connsiteY29" fmla="*/ 5383007 h 8346397"/>
                <a:gd name="connsiteX30" fmla="*/ 4103934 w 4196446"/>
                <a:gd name="connsiteY30" fmla="*/ 5387770 h 8346397"/>
                <a:gd name="connsiteX31" fmla="*/ 4106315 w 4196446"/>
                <a:gd name="connsiteY31" fmla="*/ 5347288 h 8346397"/>
                <a:gd name="connsiteX32" fmla="*/ 4065833 w 4196446"/>
                <a:gd name="connsiteY32" fmla="*/ 5292520 h 8346397"/>
                <a:gd name="connsiteX33" fmla="*/ 4058690 w 4196446"/>
                <a:gd name="connsiteY33" fmla="*/ 5173457 h 8346397"/>
                <a:gd name="connsiteX34" fmla="*/ 3990428 w 4196446"/>
                <a:gd name="connsiteY34" fmla="*/ 5034550 h 8346397"/>
                <a:gd name="connsiteX35" fmla="*/ 3922959 w 4196446"/>
                <a:gd name="connsiteY35" fmla="*/ 4816270 h 8346397"/>
                <a:gd name="connsiteX36" fmla="*/ 3887241 w 4196446"/>
                <a:gd name="connsiteY36" fmla="*/ 4682920 h 8346397"/>
                <a:gd name="connsiteX37" fmla="*/ 3851522 w 4196446"/>
                <a:gd name="connsiteY37" fmla="*/ 4642438 h 8346397"/>
                <a:gd name="connsiteX38" fmla="*/ 3887241 w 4196446"/>
                <a:gd name="connsiteY38" fmla="*/ 4578145 h 8346397"/>
                <a:gd name="connsiteX39" fmla="*/ 3839615 w 4196446"/>
                <a:gd name="connsiteY39" fmla="*/ 4499563 h 8346397"/>
                <a:gd name="connsiteX40" fmla="*/ 3780084 w 4196446"/>
                <a:gd name="connsiteY40" fmla="*/ 4492420 h 8346397"/>
                <a:gd name="connsiteX41" fmla="*/ 3732459 w 4196446"/>
                <a:gd name="connsiteY41" fmla="*/ 4449557 h 8346397"/>
                <a:gd name="connsiteX42" fmla="*/ 3687216 w 4196446"/>
                <a:gd name="connsiteY42" fmla="*/ 4466226 h 8346397"/>
                <a:gd name="connsiteX43" fmla="*/ 3668166 w 4196446"/>
                <a:gd name="connsiteY43" fmla="*/ 4368595 h 8346397"/>
                <a:gd name="connsiteX44" fmla="*/ 3501478 w 4196446"/>
                <a:gd name="connsiteY44" fmla="*/ 4166188 h 8346397"/>
                <a:gd name="connsiteX45" fmla="*/ 3496716 w 4196446"/>
                <a:gd name="connsiteY45" fmla="*/ 4139995 h 8346397"/>
                <a:gd name="connsiteX46" fmla="*/ 3494334 w 4196446"/>
                <a:gd name="connsiteY46" fmla="*/ 4113801 h 8346397"/>
                <a:gd name="connsiteX47" fmla="*/ 3544341 w 4196446"/>
                <a:gd name="connsiteY47" fmla="*/ 4101895 h 8346397"/>
                <a:gd name="connsiteX48" fmla="*/ 3553866 w 4196446"/>
                <a:gd name="connsiteY48" fmla="*/ 4075701 h 8346397"/>
                <a:gd name="connsiteX49" fmla="*/ 3515766 w 4196446"/>
                <a:gd name="connsiteY49" fmla="*/ 4056651 h 8346397"/>
                <a:gd name="connsiteX50" fmla="*/ 3465759 w 4196446"/>
                <a:gd name="connsiteY50" fmla="*/ 4049507 h 8346397"/>
                <a:gd name="connsiteX51" fmla="*/ 3432422 w 4196446"/>
                <a:gd name="connsiteY51" fmla="*/ 4109038 h 8346397"/>
                <a:gd name="connsiteX52" fmla="*/ 3413372 w 4196446"/>
                <a:gd name="connsiteY52" fmla="*/ 4082845 h 8346397"/>
                <a:gd name="connsiteX53" fmla="*/ 3415752 w 4196446"/>
                <a:gd name="connsiteY53" fmla="*/ 4042363 h 8346397"/>
                <a:gd name="connsiteX54" fmla="*/ 3349078 w 4196446"/>
                <a:gd name="connsiteY54" fmla="*/ 4018551 h 8346397"/>
                <a:gd name="connsiteX55" fmla="*/ 3382416 w 4196446"/>
                <a:gd name="connsiteY55" fmla="*/ 3985213 h 8346397"/>
                <a:gd name="connsiteX56" fmla="*/ 3346697 w 4196446"/>
                <a:gd name="connsiteY56" fmla="*/ 3961401 h 8346397"/>
                <a:gd name="connsiteX57" fmla="*/ 3291928 w 4196446"/>
                <a:gd name="connsiteY57" fmla="*/ 3959020 h 8346397"/>
                <a:gd name="connsiteX58" fmla="*/ 3263352 w 4196446"/>
                <a:gd name="connsiteY58" fmla="*/ 3978070 h 8346397"/>
                <a:gd name="connsiteX59" fmla="*/ 3215727 w 4196446"/>
                <a:gd name="connsiteY59" fmla="*/ 3963782 h 8346397"/>
                <a:gd name="connsiteX60" fmla="*/ 3227633 w 4196446"/>
                <a:gd name="connsiteY60" fmla="*/ 3937588 h 8346397"/>
                <a:gd name="connsiteX61" fmla="*/ 3275259 w 4196446"/>
                <a:gd name="connsiteY61" fmla="*/ 3913776 h 8346397"/>
                <a:gd name="connsiteX62" fmla="*/ 3127621 w 4196446"/>
                <a:gd name="connsiteY62" fmla="*/ 3851863 h 8346397"/>
                <a:gd name="connsiteX63" fmla="*/ 2996652 w 4196446"/>
                <a:gd name="connsiteY63" fmla="*/ 3739945 h 8346397"/>
                <a:gd name="connsiteX64" fmla="*/ 2591839 w 4196446"/>
                <a:gd name="connsiteY64" fmla="*/ 3354183 h 8346397"/>
                <a:gd name="connsiteX65" fmla="*/ 2468015 w 4196446"/>
                <a:gd name="connsiteY65" fmla="*/ 3049382 h 8346397"/>
                <a:gd name="connsiteX66" fmla="*/ 2432296 w 4196446"/>
                <a:gd name="connsiteY66" fmla="*/ 2961276 h 8346397"/>
                <a:gd name="connsiteX67" fmla="*/ 2387052 w 4196446"/>
                <a:gd name="connsiteY67" fmla="*/ 2954132 h 8346397"/>
                <a:gd name="connsiteX68" fmla="*/ 2365621 w 4196446"/>
                <a:gd name="connsiteY68" fmla="*/ 2958895 h 8346397"/>
                <a:gd name="connsiteX69" fmla="*/ 2315615 w 4196446"/>
                <a:gd name="connsiteY69" fmla="*/ 2896982 h 8346397"/>
                <a:gd name="connsiteX70" fmla="*/ 2234652 w 4196446"/>
                <a:gd name="connsiteY70" fmla="*/ 2880313 h 8346397"/>
                <a:gd name="connsiteX71" fmla="*/ 2182265 w 4196446"/>
                <a:gd name="connsiteY71" fmla="*/ 2811257 h 8346397"/>
                <a:gd name="connsiteX72" fmla="*/ 2115590 w 4196446"/>
                <a:gd name="connsiteY72" fmla="*/ 2727913 h 8346397"/>
                <a:gd name="connsiteX73" fmla="*/ 2091777 w 4196446"/>
                <a:gd name="connsiteY73" fmla="*/ 2670763 h 8346397"/>
                <a:gd name="connsiteX74" fmla="*/ 2006845 w 4196446"/>
                <a:gd name="connsiteY74" fmla="*/ 2527095 h 8346397"/>
                <a:gd name="connsiteX75" fmla="*/ 1953665 w 4196446"/>
                <a:gd name="connsiteY75" fmla="*/ 2451688 h 8346397"/>
                <a:gd name="connsiteX76" fmla="*/ 2006052 w 4196446"/>
                <a:gd name="connsiteY76" fmla="*/ 2337388 h 8346397"/>
                <a:gd name="connsiteX77" fmla="*/ 2072727 w 4196446"/>
                <a:gd name="connsiteY77" fmla="*/ 2256426 h 8346397"/>
                <a:gd name="connsiteX78" fmla="*/ 2056058 w 4196446"/>
                <a:gd name="connsiteY78" fmla="*/ 2223088 h 8346397"/>
                <a:gd name="connsiteX79" fmla="*/ 2067965 w 4196446"/>
                <a:gd name="connsiteY79" fmla="*/ 2130220 h 8346397"/>
                <a:gd name="connsiteX80" fmla="*/ 2137021 w 4196446"/>
                <a:gd name="connsiteY80" fmla="*/ 1992107 h 8346397"/>
                <a:gd name="connsiteX81" fmla="*/ 2165596 w 4196446"/>
                <a:gd name="connsiteY81" fmla="*/ 1944482 h 8346397"/>
                <a:gd name="connsiteX82" fmla="*/ 2203696 w 4196446"/>
                <a:gd name="connsiteY82" fmla="*/ 1937338 h 8346397"/>
                <a:gd name="connsiteX83" fmla="*/ 2198933 w 4196446"/>
                <a:gd name="connsiteY83" fmla="*/ 1906382 h 8346397"/>
                <a:gd name="connsiteX84" fmla="*/ 2406102 w 4196446"/>
                <a:gd name="connsiteY84" fmla="*/ 1782557 h 8346397"/>
                <a:gd name="connsiteX85" fmla="*/ 2494208 w 4196446"/>
                <a:gd name="connsiteY85" fmla="*/ 1715882 h 8346397"/>
                <a:gd name="connsiteX86" fmla="*/ 2513258 w 4196446"/>
                <a:gd name="connsiteY86" fmla="*/ 1630157 h 8346397"/>
                <a:gd name="connsiteX87" fmla="*/ 2522784 w 4196446"/>
                <a:gd name="connsiteY87" fmla="*/ 1584913 h 8346397"/>
                <a:gd name="connsiteX88" fmla="*/ 2577552 w 4196446"/>
                <a:gd name="connsiteY88" fmla="*/ 1527763 h 8346397"/>
                <a:gd name="connsiteX89" fmla="*/ 2606127 w 4196446"/>
                <a:gd name="connsiteY89" fmla="*/ 1499188 h 8346397"/>
                <a:gd name="connsiteX90" fmla="*/ 2634702 w 4196446"/>
                <a:gd name="connsiteY90" fmla="*/ 1492045 h 8346397"/>
                <a:gd name="connsiteX91" fmla="*/ 2672802 w 4196446"/>
                <a:gd name="connsiteY91" fmla="*/ 1368220 h 8346397"/>
                <a:gd name="connsiteX92" fmla="*/ 2806153 w 4196446"/>
                <a:gd name="connsiteY92" fmla="*/ 1334883 h 8346397"/>
                <a:gd name="connsiteX93" fmla="*/ 2944265 w 4196446"/>
                <a:gd name="connsiteY93" fmla="*/ 1325357 h 8346397"/>
                <a:gd name="connsiteX94" fmla="*/ 2968077 w 4196446"/>
                <a:gd name="connsiteY94" fmla="*/ 1206295 h 8346397"/>
                <a:gd name="connsiteX95" fmla="*/ 3049040 w 4196446"/>
                <a:gd name="connsiteY95" fmla="*/ 1169783 h 8346397"/>
                <a:gd name="connsiteX96" fmla="*/ 3153814 w 4196446"/>
                <a:gd name="connsiteY96" fmla="*/ 1125332 h 8346397"/>
                <a:gd name="connsiteX97" fmla="*/ 3225252 w 4196446"/>
                <a:gd name="connsiteY97" fmla="*/ 1049132 h 8346397"/>
                <a:gd name="connsiteX98" fmla="*/ 3310977 w 4196446"/>
                <a:gd name="connsiteY98" fmla="*/ 996745 h 8346397"/>
                <a:gd name="connsiteX99" fmla="*/ 3056977 w 4196446"/>
                <a:gd name="connsiteY99" fmla="*/ 982457 h 8346397"/>
                <a:gd name="connsiteX100" fmla="*/ 2958552 w 4196446"/>
                <a:gd name="connsiteY100" fmla="*/ 976107 h 8346397"/>
                <a:gd name="connsiteX101" fmla="*/ 2926802 w 4196446"/>
                <a:gd name="connsiteY101" fmla="*/ 906257 h 8346397"/>
                <a:gd name="connsiteX102" fmla="*/ 2866477 w 4196446"/>
                <a:gd name="connsiteY102" fmla="*/ 893559 h 8346397"/>
                <a:gd name="connsiteX103" fmla="*/ 2799802 w 4196446"/>
                <a:gd name="connsiteY103" fmla="*/ 874507 h 8346397"/>
                <a:gd name="connsiteX104" fmla="*/ 2761702 w 4196446"/>
                <a:gd name="connsiteY104" fmla="*/ 807832 h 8346397"/>
                <a:gd name="connsiteX105" fmla="*/ 2609302 w 4196446"/>
                <a:gd name="connsiteY105" fmla="*/ 760207 h 8346397"/>
                <a:gd name="connsiteX106" fmla="*/ 2580727 w 4196446"/>
                <a:gd name="connsiteY106" fmla="*/ 604632 h 8346397"/>
                <a:gd name="connsiteX107" fmla="*/ 2526752 w 4196446"/>
                <a:gd name="connsiteY107" fmla="*/ 531609 h 8346397"/>
                <a:gd name="connsiteX108" fmla="*/ 2596602 w 4196446"/>
                <a:gd name="connsiteY108" fmla="*/ 407782 h 8346397"/>
                <a:gd name="connsiteX109" fmla="*/ 2629939 w 4196446"/>
                <a:gd name="connsiteY109" fmla="*/ 310947 h 8346397"/>
                <a:gd name="connsiteX110" fmla="*/ 2517227 w 4196446"/>
                <a:gd name="connsiteY110" fmla="*/ 239507 h 8346397"/>
                <a:gd name="connsiteX111" fmla="*/ 2402927 w 4196446"/>
                <a:gd name="connsiteY111" fmla="*/ 271257 h 8346397"/>
                <a:gd name="connsiteX112" fmla="*/ 2275927 w 4196446"/>
                <a:gd name="connsiteY112" fmla="*/ 198232 h 8346397"/>
                <a:gd name="connsiteX113" fmla="*/ 2133052 w 4196446"/>
                <a:gd name="connsiteY113" fmla="*/ 233157 h 8346397"/>
                <a:gd name="connsiteX114" fmla="*/ 1913977 w 4196446"/>
                <a:gd name="connsiteY114" fmla="*/ 36309 h 8346397"/>
                <a:gd name="connsiteX115" fmla="*/ 1777452 w 4196446"/>
                <a:gd name="connsiteY115" fmla="*/ 13289 h 8346397"/>
                <a:gd name="connsiteX116" fmla="*/ 1703633 w 4196446"/>
                <a:gd name="connsiteY116" fmla="*/ 41864 h 8346397"/>
                <a:gd name="connsiteX117" fmla="*/ 1615527 w 4196446"/>
                <a:gd name="connsiteY117" fmla="*/ 75203 h 8346397"/>
                <a:gd name="connsiteX118" fmla="*/ 1515515 w 4196446"/>
                <a:gd name="connsiteY118" fmla="*/ 129971 h 8346397"/>
                <a:gd name="connsiteX119" fmla="*/ 1525040 w 4196446"/>
                <a:gd name="connsiteY119" fmla="*/ 194264 h 8346397"/>
                <a:gd name="connsiteX120" fmla="*/ 1505990 w 4196446"/>
                <a:gd name="connsiteY120" fmla="*/ 251415 h 8346397"/>
                <a:gd name="connsiteX121" fmla="*/ 1413121 w 4196446"/>
                <a:gd name="connsiteY121" fmla="*/ 270464 h 8346397"/>
                <a:gd name="connsiteX122" fmla="*/ 1339302 w 4196446"/>
                <a:gd name="connsiteY122" fmla="*/ 306184 h 8346397"/>
                <a:gd name="connsiteX123" fmla="*/ 1260721 w 4196446"/>
                <a:gd name="connsiteY123" fmla="*/ 346665 h 8346397"/>
                <a:gd name="connsiteX124" fmla="*/ 1191665 w 4196446"/>
                <a:gd name="connsiteY124" fmla="*/ 272847 h 8346397"/>
                <a:gd name="connsiteX125" fmla="*/ 1082127 w 4196446"/>
                <a:gd name="connsiteY125" fmla="*/ 353809 h 8346397"/>
                <a:gd name="connsiteX126" fmla="*/ 1020215 w 4196446"/>
                <a:gd name="connsiteY126" fmla="*/ 420484 h 8346397"/>
                <a:gd name="connsiteX127" fmla="*/ 858290 w 4196446"/>
                <a:gd name="connsiteY127" fmla="*/ 301422 h 8346397"/>
                <a:gd name="connsiteX128" fmla="*/ 796377 w 4196446"/>
                <a:gd name="connsiteY128" fmla="*/ 406196 h 8346397"/>
                <a:gd name="connsiteX129" fmla="*/ 755896 w 4196446"/>
                <a:gd name="connsiteY129" fmla="*/ 341903 h 8346397"/>
                <a:gd name="connsiteX130" fmla="*/ 689221 w 4196446"/>
                <a:gd name="connsiteY130" fmla="*/ 270465 h 8346397"/>
                <a:gd name="connsiteX131" fmla="*/ 667790 w 4196446"/>
                <a:gd name="connsiteY131" fmla="*/ 313328 h 8346397"/>
                <a:gd name="connsiteX132" fmla="*/ 620165 w 4196446"/>
                <a:gd name="connsiteY132" fmla="*/ 382384 h 8346397"/>
                <a:gd name="connsiteX133" fmla="*/ 589208 w 4196446"/>
                <a:gd name="connsiteY133" fmla="*/ 396672 h 8346397"/>
                <a:gd name="connsiteX134" fmla="*/ 498721 w 4196446"/>
                <a:gd name="connsiteY134" fmla="*/ 482397 h 8346397"/>
                <a:gd name="connsiteX135" fmla="*/ 396327 w 4196446"/>
                <a:gd name="connsiteY135" fmla="*/ 380003 h 8346397"/>
                <a:gd name="connsiteX136" fmla="*/ 243927 w 4196446"/>
                <a:gd name="connsiteY136" fmla="*/ 294278 h 8346397"/>
                <a:gd name="connsiteX137" fmla="*/ 174871 w 4196446"/>
                <a:gd name="connsiteY137" fmla="*/ 327615 h 8346397"/>
                <a:gd name="connsiteX138" fmla="*/ 127246 w 4196446"/>
                <a:gd name="connsiteY138" fmla="*/ 410959 h 8346397"/>
                <a:gd name="connsiteX139" fmla="*/ 43902 w 4196446"/>
                <a:gd name="connsiteY139" fmla="*/ 472872 h 8346397"/>
                <a:gd name="connsiteX140" fmla="*/ 8183 w 4196446"/>
                <a:gd name="connsiteY140" fmla="*/ 484778 h 8346397"/>
                <a:gd name="connsiteX141" fmla="*/ 198683 w 4196446"/>
                <a:gd name="connsiteY141" fmla="*/ 689565 h 8346397"/>
                <a:gd name="connsiteX142" fmla="*/ 265359 w 4196446"/>
                <a:gd name="connsiteY142" fmla="*/ 706234 h 8346397"/>
                <a:gd name="connsiteX143" fmla="*/ 298697 w 4196446"/>
                <a:gd name="connsiteY143" fmla="*/ 730047 h 8346397"/>
                <a:gd name="connsiteX144" fmla="*/ 296315 w 4196446"/>
                <a:gd name="connsiteY144" fmla="*/ 901496 h 8346397"/>
                <a:gd name="connsiteX145" fmla="*/ 362990 w 4196446"/>
                <a:gd name="connsiteY145" fmla="*/ 906259 h 8346397"/>
                <a:gd name="connsiteX146" fmla="*/ 401090 w 4196446"/>
                <a:gd name="connsiteY146" fmla="*/ 856253 h 8346397"/>
                <a:gd name="connsiteX147" fmla="*/ 482052 w 4196446"/>
                <a:gd name="connsiteY147" fmla="*/ 894353 h 8346397"/>
                <a:gd name="connsiteX148" fmla="*/ 420140 w 4196446"/>
                <a:gd name="connsiteY148" fmla="*/ 1039609 h 8346397"/>
                <a:gd name="connsiteX149" fmla="*/ 434427 w 4196446"/>
                <a:gd name="connsiteY149" fmla="*/ 1087234 h 8346397"/>
                <a:gd name="connsiteX150" fmla="*/ 379658 w 4196446"/>
                <a:gd name="connsiteY150" fmla="*/ 1139622 h 8346397"/>
                <a:gd name="connsiteX151" fmla="*/ 415377 w 4196446"/>
                <a:gd name="connsiteY151" fmla="*/ 1168196 h 8346397"/>
                <a:gd name="connsiteX152" fmla="*/ 486815 w 4196446"/>
                <a:gd name="connsiteY152" fmla="*/ 1256303 h 8346397"/>
                <a:gd name="connsiteX153" fmla="*/ 527296 w 4196446"/>
                <a:gd name="connsiteY153" fmla="*/ 1344409 h 8346397"/>
                <a:gd name="connsiteX154" fmla="*/ 636833 w 4196446"/>
                <a:gd name="connsiteY154" fmla="*/ 1396797 h 8346397"/>
                <a:gd name="connsiteX155" fmla="*/ 746371 w 4196446"/>
                <a:gd name="connsiteY155" fmla="*/ 1420609 h 8346397"/>
                <a:gd name="connsiteX156" fmla="*/ 829715 w 4196446"/>
                <a:gd name="connsiteY156" fmla="*/ 1468234 h 8346397"/>
                <a:gd name="connsiteX157" fmla="*/ 913058 w 4196446"/>
                <a:gd name="connsiteY157" fmla="*/ 1442040 h 8346397"/>
                <a:gd name="connsiteX158" fmla="*/ 994021 w 4196446"/>
                <a:gd name="connsiteY158" fmla="*/ 1368222 h 8346397"/>
                <a:gd name="connsiteX159" fmla="*/ 1103558 w 4196446"/>
                <a:gd name="connsiteY159" fmla="*/ 1351553 h 8346397"/>
                <a:gd name="connsiteX160" fmla="*/ 1170233 w 4196446"/>
                <a:gd name="connsiteY160" fmla="*/ 1356315 h 8346397"/>
                <a:gd name="connsiteX161" fmla="*/ 1329777 w 4196446"/>
                <a:gd name="connsiteY161" fmla="*/ 1465853 h 8346397"/>
                <a:gd name="connsiteX162" fmla="*/ 1389308 w 4196446"/>
                <a:gd name="connsiteY162" fmla="*/ 1494428 h 8346397"/>
                <a:gd name="connsiteX163" fmla="*/ 1260721 w 4196446"/>
                <a:gd name="connsiteY163" fmla="*/ 1596822 h 8346397"/>
                <a:gd name="connsiteX164" fmla="*/ 1263102 w 4196446"/>
                <a:gd name="connsiteY164" fmla="*/ 1661115 h 8346397"/>
                <a:gd name="connsiteX165" fmla="*/ 1425027 w 4196446"/>
                <a:gd name="connsiteY165" fmla="*/ 1613490 h 8346397"/>
                <a:gd name="connsiteX166" fmla="*/ 1386927 w 4196446"/>
                <a:gd name="connsiteY166" fmla="*/ 1677784 h 8346397"/>
                <a:gd name="connsiteX167" fmla="*/ 1405977 w 4196446"/>
                <a:gd name="connsiteY167" fmla="*/ 1751603 h 8346397"/>
                <a:gd name="connsiteX168" fmla="*/ 1517896 w 4196446"/>
                <a:gd name="connsiteY168" fmla="*/ 1787322 h 8346397"/>
                <a:gd name="connsiteX169" fmla="*/ 1591715 w 4196446"/>
                <a:gd name="connsiteY169" fmla="*/ 1803990 h 8346397"/>
                <a:gd name="connsiteX170" fmla="*/ 1501227 w 4196446"/>
                <a:gd name="connsiteY170" fmla="*/ 1934959 h 8346397"/>
                <a:gd name="connsiteX171" fmla="*/ 1494083 w 4196446"/>
                <a:gd name="connsiteY171" fmla="*/ 1984965 h 8346397"/>
                <a:gd name="connsiteX172" fmla="*/ 1422646 w 4196446"/>
                <a:gd name="connsiteY172" fmla="*/ 2020684 h 8346397"/>
                <a:gd name="connsiteX173" fmla="*/ 1391690 w 4196446"/>
                <a:gd name="connsiteY173" fmla="*/ 2082597 h 8346397"/>
                <a:gd name="connsiteX174" fmla="*/ 1260721 w 4196446"/>
                <a:gd name="connsiteY174" fmla="*/ 2056403 h 8346397"/>
                <a:gd name="connsiteX175" fmla="*/ 1139277 w 4196446"/>
                <a:gd name="connsiteY175" fmla="*/ 2056402 h 8346397"/>
                <a:gd name="connsiteX176" fmla="*/ 1072602 w 4196446"/>
                <a:gd name="connsiteY176" fmla="*/ 2084978 h 8346397"/>
                <a:gd name="connsiteX177" fmla="*/ 1065458 w 4196446"/>
                <a:gd name="connsiteY177" fmla="*/ 2184990 h 8346397"/>
                <a:gd name="connsiteX178" fmla="*/ 977352 w 4196446"/>
                <a:gd name="connsiteY178" fmla="*/ 2273097 h 8346397"/>
                <a:gd name="connsiteX179" fmla="*/ 1120227 w 4196446"/>
                <a:gd name="connsiteY179" fmla="*/ 2335009 h 8346397"/>
                <a:gd name="connsiteX180" fmla="*/ 1170234 w 4196446"/>
                <a:gd name="connsiteY180" fmla="*/ 2370727 h 8346397"/>
                <a:gd name="connsiteX181" fmla="*/ 1222621 w 4196446"/>
                <a:gd name="connsiteY181" fmla="*/ 2387397 h 8346397"/>
                <a:gd name="connsiteX182" fmla="*/ 1272627 w 4196446"/>
                <a:gd name="connsiteY182" fmla="*/ 2437403 h 8346397"/>
                <a:gd name="connsiteX183" fmla="*/ 1329777 w 4196446"/>
                <a:gd name="connsiteY183" fmla="*/ 2458834 h 8346397"/>
                <a:gd name="connsiteX184" fmla="*/ 1422646 w 4196446"/>
                <a:gd name="connsiteY184" fmla="*/ 2535034 h 8346397"/>
                <a:gd name="connsiteX185" fmla="*/ 1508371 w 4196446"/>
                <a:gd name="connsiteY185" fmla="*/ 2568373 h 8346397"/>
                <a:gd name="connsiteX186" fmla="*/ 1641721 w 4196446"/>
                <a:gd name="connsiteY186" fmla="*/ 2716009 h 8346397"/>
                <a:gd name="connsiteX187" fmla="*/ 1725065 w 4196446"/>
                <a:gd name="connsiteY187" fmla="*/ 2870790 h 8346397"/>
                <a:gd name="connsiteX188" fmla="*/ 1850477 w 4196446"/>
                <a:gd name="connsiteY188" fmla="*/ 2931907 h 8346397"/>
                <a:gd name="connsiteX189" fmla="*/ 1896514 w 4196446"/>
                <a:gd name="connsiteY189" fmla="*/ 2977947 h 8346397"/>
                <a:gd name="connsiteX190" fmla="*/ 1927471 w 4196446"/>
                <a:gd name="connsiteY190" fmla="*/ 3082722 h 8346397"/>
                <a:gd name="connsiteX191" fmla="*/ 1989383 w 4196446"/>
                <a:gd name="connsiteY191" fmla="*/ 3185115 h 8346397"/>
                <a:gd name="connsiteX192" fmla="*/ 2051296 w 4196446"/>
                <a:gd name="connsiteY192" fmla="*/ 3223215 h 8346397"/>
                <a:gd name="connsiteX193" fmla="*/ 2182265 w 4196446"/>
                <a:gd name="connsiteY193" fmla="*/ 3370853 h 8346397"/>
                <a:gd name="connsiteX194" fmla="*/ 2325139 w 4196446"/>
                <a:gd name="connsiteY194" fmla="*/ 3447053 h 8346397"/>
                <a:gd name="connsiteX195" fmla="*/ 2384671 w 4196446"/>
                <a:gd name="connsiteY195" fmla="*/ 3532778 h 8346397"/>
                <a:gd name="connsiteX196" fmla="*/ 2432296 w 4196446"/>
                <a:gd name="connsiteY196" fmla="*/ 3599453 h 8346397"/>
                <a:gd name="connsiteX197" fmla="*/ 2479921 w 4196446"/>
                <a:gd name="connsiteY197" fmla="*/ 3589929 h 8346397"/>
                <a:gd name="connsiteX198" fmla="*/ 2484683 w 4196446"/>
                <a:gd name="connsiteY198" fmla="*/ 3742328 h 8346397"/>
                <a:gd name="connsiteX199" fmla="*/ 2537071 w 4196446"/>
                <a:gd name="connsiteY199" fmla="*/ 3835197 h 8346397"/>
                <a:gd name="connsiteX200" fmla="*/ 2529927 w 4196446"/>
                <a:gd name="connsiteY200" fmla="*/ 3873297 h 8346397"/>
                <a:gd name="connsiteX201" fmla="*/ 2598983 w 4196446"/>
                <a:gd name="connsiteY201" fmla="*/ 3909015 h 8346397"/>
                <a:gd name="connsiteX202" fmla="*/ 2656133 w 4196446"/>
                <a:gd name="connsiteY202" fmla="*/ 3854247 h 8346397"/>
                <a:gd name="connsiteX203" fmla="*/ 2689471 w 4196446"/>
                <a:gd name="connsiteY203" fmla="*/ 3937590 h 8346397"/>
                <a:gd name="connsiteX204" fmla="*/ 2734715 w 4196446"/>
                <a:gd name="connsiteY204" fmla="*/ 3982834 h 8346397"/>
                <a:gd name="connsiteX205" fmla="*/ 2808533 w 4196446"/>
                <a:gd name="connsiteY205" fmla="*/ 4006647 h 8346397"/>
                <a:gd name="connsiteX206" fmla="*/ 2860921 w 4196446"/>
                <a:gd name="connsiteY206" fmla="*/ 4075703 h 8346397"/>
                <a:gd name="connsiteX207" fmla="*/ 2946646 w 4196446"/>
                <a:gd name="connsiteY207" fmla="*/ 4130472 h 8346397"/>
                <a:gd name="connsiteX208" fmla="*/ 2999033 w 4196446"/>
                <a:gd name="connsiteY208" fmla="*/ 4163809 h 8346397"/>
                <a:gd name="connsiteX209" fmla="*/ 2870446 w 4196446"/>
                <a:gd name="connsiteY209" fmla="*/ 4256678 h 8346397"/>
                <a:gd name="connsiteX210" fmla="*/ 2868064 w 4196446"/>
                <a:gd name="connsiteY210" fmla="*/ 4311446 h 8346397"/>
                <a:gd name="connsiteX211" fmla="*/ 2970458 w 4196446"/>
                <a:gd name="connsiteY211" fmla="*/ 4428128 h 8346397"/>
                <a:gd name="connsiteX212" fmla="*/ 3065708 w 4196446"/>
                <a:gd name="connsiteY212" fmla="*/ 4490040 h 8346397"/>
                <a:gd name="connsiteX213" fmla="*/ 3096665 w 4196446"/>
                <a:gd name="connsiteY213" fmla="*/ 4528140 h 8346397"/>
                <a:gd name="connsiteX214" fmla="*/ 3082377 w 4196446"/>
                <a:gd name="connsiteY214" fmla="*/ 4609103 h 8346397"/>
                <a:gd name="connsiteX215" fmla="*/ 3077615 w 4196446"/>
                <a:gd name="connsiteY215" fmla="*/ 4692447 h 8346397"/>
                <a:gd name="connsiteX216" fmla="*/ 3034752 w 4196446"/>
                <a:gd name="connsiteY216" fmla="*/ 4701972 h 8346397"/>
                <a:gd name="connsiteX217" fmla="*/ 3008558 w 4196446"/>
                <a:gd name="connsiteY217" fmla="*/ 4718640 h 8346397"/>
                <a:gd name="connsiteX218" fmla="*/ 3053802 w 4196446"/>
                <a:gd name="connsiteY218" fmla="*/ 4795632 h 8346397"/>
                <a:gd name="connsiteX219" fmla="*/ 3037133 w 4196446"/>
                <a:gd name="connsiteY219" fmla="*/ 4868659 h 8346397"/>
                <a:gd name="connsiteX220" fmla="*/ 3020465 w 4196446"/>
                <a:gd name="connsiteY220" fmla="*/ 5004390 h 8346397"/>
                <a:gd name="connsiteX221" fmla="*/ 2982365 w 4196446"/>
                <a:gd name="connsiteY221" fmla="*/ 5044872 h 8346397"/>
                <a:gd name="connsiteX222" fmla="*/ 2965696 w 4196446"/>
                <a:gd name="connsiteY222" fmla="*/ 5166315 h 8346397"/>
                <a:gd name="connsiteX223" fmla="*/ 2937121 w 4196446"/>
                <a:gd name="connsiteY223" fmla="*/ 5285378 h 8346397"/>
                <a:gd name="connsiteX224" fmla="*/ 2989508 w 4196446"/>
                <a:gd name="connsiteY224" fmla="*/ 5302047 h 8346397"/>
                <a:gd name="connsiteX225" fmla="*/ 2987127 w 4196446"/>
                <a:gd name="connsiteY225" fmla="*/ 5347290 h 8346397"/>
                <a:gd name="connsiteX226" fmla="*/ 2984746 w 4196446"/>
                <a:gd name="connsiteY226" fmla="*/ 5402059 h 8346397"/>
                <a:gd name="connsiteX227" fmla="*/ 3041896 w 4196446"/>
                <a:gd name="connsiteY227" fmla="*/ 5471115 h 8346397"/>
                <a:gd name="connsiteX228" fmla="*/ 3089521 w 4196446"/>
                <a:gd name="connsiteY228" fmla="*/ 5597322 h 8346397"/>
                <a:gd name="connsiteX229" fmla="*/ 2996652 w 4196446"/>
                <a:gd name="connsiteY229" fmla="*/ 5887834 h 8346397"/>
                <a:gd name="connsiteX230" fmla="*/ 3018083 w 4196446"/>
                <a:gd name="connsiteY230" fmla="*/ 5942603 h 8346397"/>
                <a:gd name="connsiteX231" fmla="*/ 3044277 w 4196446"/>
                <a:gd name="connsiteY231" fmla="*/ 5994990 h 8346397"/>
                <a:gd name="connsiteX232" fmla="*/ 3049040 w 4196446"/>
                <a:gd name="connsiteY232" fmla="*/ 6099765 h 8346397"/>
                <a:gd name="connsiteX233" fmla="*/ 3028402 w 4196446"/>
                <a:gd name="connsiteY233" fmla="*/ 6195807 h 8346397"/>
                <a:gd name="connsiteX234" fmla="*/ 2956170 w 4196446"/>
                <a:gd name="connsiteY234" fmla="*/ 6259310 h 8346397"/>
                <a:gd name="connsiteX235" fmla="*/ 2920452 w 4196446"/>
                <a:gd name="connsiteY235" fmla="*/ 6240259 h 8346397"/>
                <a:gd name="connsiteX236" fmla="*/ 2849015 w 4196446"/>
                <a:gd name="connsiteY236" fmla="*/ 6252165 h 8346397"/>
                <a:gd name="connsiteX237" fmla="*/ 2713283 w 4196446"/>
                <a:gd name="connsiteY237" fmla="*/ 6364084 h 8346397"/>
                <a:gd name="connsiteX238" fmla="*/ 2606127 w 4196446"/>
                <a:gd name="connsiteY238" fmla="*/ 6349797 h 8346397"/>
                <a:gd name="connsiteX239" fmla="*/ 2575171 w 4196446"/>
                <a:gd name="connsiteY239" fmla="*/ 6378372 h 8346397"/>
                <a:gd name="connsiteX240" fmla="*/ 2508495 w 4196446"/>
                <a:gd name="connsiteY240" fmla="*/ 6423614 h 8346397"/>
                <a:gd name="connsiteX241" fmla="*/ 2391815 w 4196446"/>
                <a:gd name="connsiteY241" fmla="*/ 6411709 h 8346397"/>
                <a:gd name="connsiteX242" fmla="*/ 2368002 w 4196446"/>
                <a:gd name="connsiteY242" fmla="*/ 6528390 h 8346397"/>
                <a:gd name="connsiteX243" fmla="*/ 2363240 w 4196446"/>
                <a:gd name="connsiteY243" fmla="*/ 6564109 h 8346397"/>
                <a:gd name="connsiteX244" fmla="*/ 2339428 w 4196446"/>
                <a:gd name="connsiteY244" fmla="*/ 6583159 h 8346397"/>
                <a:gd name="connsiteX245" fmla="*/ 2141783 w 4196446"/>
                <a:gd name="connsiteY245" fmla="*/ 6535534 h 8346397"/>
                <a:gd name="connsiteX246" fmla="*/ 2103683 w 4196446"/>
                <a:gd name="connsiteY246" fmla="*/ 6587922 h 8346397"/>
                <a:gd name="connsiteX247" fmla="*/ 2072727 w 4196446"/>
                <a:gd name="connsiteY247" fmla="*/ 6683172 h 8346397"/>
                <a:gd name="connsiteX248" fmla="*/ 2039389 w 4196446"/>
                <a:gd name="connsiteY248" fmla="*/ 6747465 h 8346397"/>
                <a:gd name="connsiteX249" fmla="*/ 2051296 w 4196446"/>
                <a:gd name="connsiteY249" fmla="*/ 6809378 h 8346397"/>
                <a:gd name="connsiteX250" fmla="*/ 2184646 w 4196446"/>
                <a:gd name="connsiteY250" fmla="*/ 6921297 h 8346397"/>
                <a:gd name="connsiteX251" fmla="*/ 2253702 w 4196446"/>
                <a:gd name="connsiteY251" fmla="*/ 6954634 h 8346397"/>
                <a:gd name="connsiteX252" fmla="*/ 2237033 w 4196446"/>
                <a:gd name="connsiteY252" fmla="*/ 6978447 h 8346397"/>
                <a:gd name="connsiteX253" fmla="*/ 2201315 w 4196446"/>
                <a:gd name="connsiteY253" fmla="*/ 6997497 h 8346397"/>
                <a:gd name="connsiteX254" fmla="*/ 2234652 w 4196446"/>
                <a:gd name="connsiteY254" fmla="*/ 7073697 h 8346397"/>
                <a:gd name="connsiteX255" fmla="*/ 2203696 w 4196446"/>
                <a:gd name="connsiteY255" fmla="*/ 7095128 h 8346397"/>
                <a:gd name="connsiteX256" fmla="*/ 2098921 w 4196446"/>
                <a:gd name="connsiteY256" fmla="*/ 7033215 h 8346397"/>
                <a:gd name="connsiteX257" fmla="*/ 2056058 w 4196446"/>
                <a:gd name="connsiteY257" fmla="*/ 7059409 h 8346397"/>
                <a:gd name="connsiteX258" fmla="*/ 1996527 w 4196446"/>
                <a:gd name="connsiteY258" fmla="*/ 6957015 h 8346397"/>
                <a:gd name="connsiteX259" fmla="*/ 1879846 w 4196446"/>
                <a:gd name="connsiteY259" fmla="*/ 6983209 h 8346397"/>
                <a:gd name="connsiteX260" fmla="*/ 1815552 w 4196446"/>
                <a:gd name="connsiteY260" fmla="*/ 6987972 h 8346397"/>
                <a:gd name="connsiteX261" fmla="*/ 1765546 w 4196446"/>
                <a:gd name="connsiteY261" fmla="*/ 6983210 h 8346397"/>
                <a:gd name="connsiteX262" fmla="*/ 1708396 w 4196446"/>
                <a:gd name="connsiteY262" fmla="*/ 7028453 h 8346397"/>
                <a:gd name="connsiteX263" fmla="*/ 1529802 w 4196446"/>
                <a:gd name="connsiteY263" fmla="*/ 6987972 h 8346397"/>
                <a:gd name="connsiteX264" fmla="*/ 1553614 w 4196446"/>
                <a:gd name="connsiteY264" fmla="*/ 7114178 h 8346397"/>
                <a:gd name="connsiteX265" fmla="*/ 1477415 w 4196446"/>
                <a:gd name="connsiteY265" fmla="*/ 7159422 h 8346397"/>
                <a:gd name="connsiteX266" fmla="*/ 1415502 w 4196446"/>
                <a:gd name="connsiteY266" fmla="*/ 7226096 h 8346397"/>
                <a:gd name="connsiteX267" fmla="*/ 1265483 w 4196446"/>
                <a:gd name="connsiteY267" fmla="*/ 7218953 h 8346397"/>
                <a:gd name="connsiteX268" fmla="*/ 1213096 w 4196446"/>
                <a:gd name="connsiteY26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11066 w 4196446"/>
                <a:gd name="connsiteY4" fmla="*/ 667364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27735 w 4196446"/>
                <a:gd name="connsiteY4" fmla="*/ 665459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27735 w 4196446"/>
                <a:gd name="connsiteY4" fmla="*/ 665459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4027735 w 4196446"/>
                <a:gd name="connsiteY4" fmla="*/ 665459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32484 w 4196446"/>
                <a:gd name="connsiteY4" fmla="*/ 6616495 h 8346397"/>
                <a:gd name="connsiteX5" fmla="*/ 4027735 w 4196446"/>
                <a:gd name="connsiteY5" fmla="*/ 6654595 h 8346397"/>
                <a:gd name="connsiteX6" fmla="*/ 4056309 w 4196446"/>
                <a:gd name="connsiteY6" fmla="*/ 6516482 h 8346397"/>
                <a:gd name="connsiteX7" fmla="*/ 3996778 w 4196446"/>
                <a:gd name="connsiteY7" fmla="*/ 6478382 h 8346397"/>
                <a:gd name="connsiteX8" fmla="*/ 4034878 w 4196446"/>
                <a:gd name="connsiteY8" fmla="*/ 6437901 h 8346397"/>
                <a:gd name="connsiteX9" fmla="*/ 4061072 w 4196446"/>
                <a:gd name="connsiteY9" fmla="*/ 6473620 h 8346397"/>
                <a:gd name="connsiteX10" fmla="*/ 4082503 w 4196446"/>
                <a:gd name="connsiteY10" fmla="*/ 6478382 h 8346397"/>
                <a:gd name="connsiteX11" fmla="*/ 4089647 w 4196446"/>
                <a:gd name="connsiteY11" fmla="*/ 6421232 h 8346397"/>
                <a:gd name="connsiteX12" fmla="*/ 4046784 w 4196446"/>
                <a:gd name="connsiteY12" fmla="*/ 6318838 h 8346397"/>
                <a:gd name="connsiteX13" fmla="*/ 4130128 w 4196446"/>
                <a:gd name="connsiteY13" fmla="*/ 6299788 h 8346397"/>
                <a:gd name="connsiteX14" fmla="*/ 4046784 w 4196446"/>
                <a:gd name="connsiteY14" fmla="*/ 6275976 h 8346397"/>
                <a:gd name="connsiteX15" fmla="*/ 4053928 w 4196446"/>
                <a:gd name="connsiteY15" fmla="*/ 6211682 h 8346397"/>
                <a:gd name="connsiteX16" fmla="*/ 4039640 w 4196446"/>
                <a:gd name="connsiteY16" fmla="*/ 6149770 h 8346397"/>
                <a:gd name="connsiteX17" fmla="*/ 4106315 w 4196446"/>
                <a:gd name="connsiteY17" fmla="*/ 6211682 h 8346397"/>
                <a:gd name="connsiteX18" fmla="*/ 4063453 w 4196446"/>
                <a:gd name="connsiteY18" fmla="*/ 6090238 h 8346397"/>
                <a:gd name="connsiteX19" fmla="*/ 4070597 w 4196446"/>
                <a:gd name="connsiteY19" fmla="*/ 6018801 h 8346397"/>
                <a:gd name="connsiteX20" fmla="*/ 4132509 w 4196446"/>
                <a:gd name="connsiteY20" fmla="*/ 5975938 h 8346397"/>
                <a:gd name="connsiteX21" fmla="*/ 4094409 w 4196446"/>
                <a:gd name="connsiteY21" fmla="*/ 6075951 h 8346397"/>
                <a:gd name="connsiteX22" fmla="*/ 4139653 w 4196446"/>
                <a:gd name="connsiteY22" fmla="*/ 6102145 h 8346397"/>
                <a:gd name="connsiteX23" fmla="*/ 4192041 w 4196446"/>
                <a:gd name="connsiteY23" fmla="*/ 6080713 h 8346397"/>
                <a:gd name="connsiteX24" fmla="*/ 4149178 w 4196446"/>
                <a:gd name="connsiteY24" fmla="*/ 5947363 h 8346397"/>
                <a:gd name="connsiteX25" fmla="*/ 4194421 w 4196446"/>
                <a:gd name="connsiteY25" fmla="*/ 5909263 h 8346397"/>
                <a:gd name="connsiteX26" fmla="*/ 4113459 w 4196446"/>
                <a:gd name="connsiteY26" fmla="*/ 5783057 h 8346397"/>
                <a:gd name="connsiteX27" fmla="*/ 4108696 w 4196446"/>
                <a:gd name="connsiteY27" fmla="*/ 5678282 h 8346397"/>
                <a:gd name="connsiteX28" fmla="*/ 4070597 w 4196446"/>
                <a:gd name="connsiteY28" fmla="*/ 5587795 h 8346397"/>
                <a:gd name="connsiteX29" fmla="*/ 4111077 w 4196446"/>
                <a:gd name="connsiteY29" fmla="*/ 5583032 h 8346397"/>
                <a:gd name="connsiteX30" fmla="*/ 4061071 w 4196446"/>
                <a:gd name="connsiteY30" fmla="*/ 5478257 h 8346397"/>
                <a:gd name="connsiteX31" fmla="*/ 4061071 w 4196446"/>
                <a:gd name="connsiteY31" fmla="*/ 5383007 h 8346397"/>
                <a:gd name="connsiteX32" fmla="*/ 4103934 w 4196446"/>
                <a:gd name="connsiteY32" fmla="*/ 5387770 h 8346397"/>
                <a:gd name="connsiteX33" fmla="*/ 4106315 w 4196446"/>
                <a:gd name="connsiteY33" fmla="*/ 5347288 h 8346397"/>
                <a:gd name="connsiteX34" fmla="*/ 4065833 w 4196446"/>
                <a:gd name="connsiteY34" fmla="*/ 5292520 h 8346397"/>
                <a:gd name="connsiteX35" fmla="*/ 4058690 w 4196446"/>
                <a:gd name="connsiteY35" fmla="*/ 5173457 h 8346397"/>
                <a:gd name="connsiteX36" fmla="*/ 3990428 w 4196446"/>
                <a:gd name="connsiteY36" fmla="*/ 5034550 h 8346397"/>
                <a:gd name="connsiteX37" fmla="*/ 3922959 w 4196446"/>
                <a:gd name="connsiteY37" fmla="*/ 4816270 h 8346397"/>
                <a:gd name="connsiteX38" fmla="*/ 3887241 w 4196446"/>
                <a:gd name="connsiteY38" fmla="*/ 4682920 h 8346397"/>
                <a:gd name="connsiteX39" fmla="*/ 3851522 w 4196446"/>
                <a:gd name="connsiteY39" fmla="*/ 4642438 h 8346397"/>
                <a:gd name="connsiteX40" fmla="*/ 3887241 w 4196446"/>
                <a:gd name="connsiteY40" fmla="*/ 4578145 h 8346397"/>
                <a:gd name="connsiteX41" fmla="*/ 3839615 w 4196446"/>
                <a:gd name="connsiteY41" fmla="*/ 4499563 h 8346397"/>
                <a:gd name="connsiteX42" fmla="*/ 3780084 w 4196446"/>
                <a:gd name="connsiteY42" fmla="*/ 4492420 h 8346397"/>
                <a:gd name="connsiteX43" fmla="*/ 3732459 w 4196446"/>
                <a:gd name="connsiteY43" fmla="*/ 4449557 h 8346397"/>
                <a:gd name="connsiteX44" fmla="*/ 3687216 w 4196446"/>
                <a:gd name="connsiteY44" fmla="*/ 4466226 h 8346397"/>
                <a:gd name="connsiteX45" fmla="*/ 3668166 w 4196446"/>
                <a:gd name="connsiteY45" fmla="*/ 4368595 h 8346397"/>
                <a:gd name="connsiteX46" fmla="*/ 3501478 w 4196446"/>
                <a:gd name="connsiteY46" fmla="*/ 4166188 h 8346397"/>
                <a:gd name="connsiteX47" fmla="*/ 3496716 w 4196446"/>
                <a:gd name="connsiteY47" fmla="*/ 4139995 h 8346397"/>
                <a:gd name="connsiteX48" fmla="*/ 3494334 w 4196446"/>
                <a:gd name="connsiteY48" fmla="*/ 4113801 h 8346397"/>
                <a:gd name="connsiteX49" fmla="*/ 3544341 w 4196446"/>
                <a:gd name="connsiteY49" fmla="*/ 4101895 h 8346397"/>
                <a:gd name="connsiteX50" fmla="*/ 3553866 w 4196446"/>
                <a:gd name="connsiteY50" fmla="*/ 4075701 h 8346397"/>
                <a:gd name="connsiteX51" fmla="*/ 3515766 w 4196446"/>
                <a:gd name="connsiteY51" fmla="*/ 4056651 h 8346397"/>
                <a:gd name="connsiteX52" fmla="*/ 3465759 w 4196446"/>
                <a:gd name="connsiteY52" fmla="*/ 4049507 h 8346397"/>
                <a:gd name="connsiteX53" fmla="*/ 3432422 w 4196446"/>
                <a:gd name="connsiteY53" fmla="*/ 4109038 h 8346397"/>
                <a:gd name="connsiteX54" fmla="*/ 3413372 w 4196446"/>
                <a:gd name="connsiteY54" fmla="*/ 4082845 h 8346397"/>
                <a:gd name="connsiteX55" fmla="*/ 3415752 w 4196446"/>
                <a:gd name="connsiteY55" fmla="*/ 4042363 h 8346397"/>
                <a:gd name="connsiteX56" fmla="*/ 3349078 w 4196446"/>
                <a:gd name="connsiteY56" fmla="*/ 4018551 h 8346397"/>
                <a:gd name="connsiteX57" fmla="*/ 3382416 w 4196446"/>
                <a:gd name="connsiteY57" fmla="*/ 3985213 h 8346397"/>
                <a:gd name="connsiteX58" fmla="*/ 3346697 w 4196446"/>
                <a:gd name="connsiteY58" fmla="*/ 3961401 h 8346397"/>
                <a:gd name="connsiteX59" fmla="*/ 3291928 w 4196446"/>
                <a:gd name="connsiteY59" fmla="*/ 3959020 h 8346397"/>
                <a:gd name="connsiteX60" fmla="*/ 3263352 w 4196446"/>
                <a:gd name="connsiteY60" fmla="*/ 3978070 h 8346397"/>
                <a:gd name="connsiteX61" fmla="*/ 3215727 w 4196446"/>
                <a:gd name="connsiteY61" fmla="*/ 3963782 h 8346397"/>
                <a:gd name="connsiteX62" fmla="*/ 3227633 w 4196446"/>
                <a:gd name="connsiteY62" fmla="*/ 3937588 h 8346397"/>
                <a:gd name="connsiteX63" fmla="*/ 3275259 w 4196446"/>
                <a:gd name="connsiteY63" fmla="*/ 3913776 h 8346397"/>
                <a:gd name="connsiteX64" fmla="*/ 3127621 w 4196446"/>
                <a:gd name="connsiteY64" fmla="*/ 3851863 h 8346397"/>
                <a:gd name="connsiteX65" fmla="*/ 2996652 w 4196446"/>
                <a:gd name="connsiteY65" fmla="*/ 3739945 h 8346397"/>
                <a:gd name="connsiteX66" fmla="*/ 2591839 w 4196446"/>
                <a:gd name="connsiteY66" fmla="*/ 3354183 h 8346397"/>
                <a:gd name="connsiteX67" fmla="*/ 2468015 w 4196446"/>
                <a:gd name="connsiteY67" fmla="*/ 3049382 h 8346397"/>
                <a:gd name="connsiteX68" fmla="*/ 2432296 w 4196446"/>
                <a:gd name="connsiteY68" fmla="*/ 2961276 h 8346397"/>
                <a:gd name="connsiteX69" fmla="*/ 2387052 w 4196446"/>
                <a:gd name="connsiteY69" fmla="*/ 2954132 h 8346397"/>
                <a:gd name="connsiteX70" fmla="*/ 2365621 w 4196446"/>
                <a:gd name="connsiteY70" fmla="*/ 2958895 h 8346397"/>
                <a:gd name="connsiteX71" fmla="*/ 2315615 w 4196446"/>
                <a:gd name="connsiteY71" fmla="*/ 2896982 h 8346397"/>
                <a:gd name="connsiteX72" fmla="*/ 2234652 w 4196446"/>
                <a:gd name="connsiteY72" fmla="*/ 2880313 h 8346397"/>
                <a:gd name="connsiteX73" fmla="*/ 2182265 w 4196446"/>
                <a:gd name="connsiteY73" fmla="*/ 2811257 h 8346397"/>
                <a:gd name="connsiteX74" fmla="*/ 2115590 w 4196446"/>
                <a:gd name="connsiteY74" fmla="*/ 2727913 h 8346397"/>
                <a:gd name="connsiteX75" fmla="*/ 2091777 w 4196446"/>
                <a:gd name="connsiteY75" fmla="*/ 2670763 h 8346397"/>
                <a:gd name="connsiteX76" fmla="*/ 2006845 w 4196446"/>
                <a:gd name="connsiteY76" fmla="*/ 2527095 h 8346397"/>
                <a:gd name="connsiteX77" fmla="*/ 1953665 w 4196446"/>
                <a:gd name="connsiteY77" fmla="*/ 2451688 h 8346397"/>
                <a:gd name="connsiteX78" fmla="*/ 2006052 w 4196446"/>
                <a:gd name="connsiteY78" fmla="*/ 2337388 h 8346397"/>
                <a:gd name="connsiteX79" fmla="*/ 2072727 w 4196446"/>
                <a:gd name="connsiteY79" fmla="*/ 2256426 h 8346397"/>
                <a:gd name="connsiteX80" fmla="*/ 2056058 w 4196446"/>
                <a:gd name="connsiteY80" fmla="*/ 2223088 h 8346397"/>
                <a:gd name="connsiteX81" fmla="*/ 2067965 w 4196446"/>
                <a:gd name="connsiteY81" fmla="*/ 2130220 h 8346397"/>
                <a:gd name="connsiteX82" fmla="*/ 2137021 w 4196446"/>
                <a:gd name="connsiteY82" fmla="*/ 1992107 h 8346397"/>
                <a:gd name="connsiteX83" fmla="*/ 2165596 w 4196446"/>
                <a:gd name="connsiteY83" fmla="*/ 1944482 h 8346397"/>
                <a:gd name="connsiteX84" fmla="*/ 2203696 w 4196446"/>
                <a:gd name="connsiteY84" fmla="*/ 1937338 h 8346397"/>
                <a:gd name="connsiteX85" fmla="*/ 2198933 w 4196446"/>
                <a:gd name="connsiteY85" fmla="*/ 1906382 h 8346397"/>
                <a:gd name="connsiteX86" fmla="*/ 2406102 w 4196446"/>
                <a:gd name="connsiteY86" fmla="*/ 1782557 h 8346397"/>
                <a:gd name="connsiteX87" fmla="*/ 2494208 w 4196446"/>
                <a:gd name="connsiteY87" fmla="*/ 1715882 h 8346397"/>
                <a:gd name="connsiteX88" fmla="*/ 2513258 w 4196446"/>
                <a:gd name="connsiteY88" fmla="*/ 1630157 h 8346397"/>
                <a:gd name="connsiteX89" fmla="*/ 2522784 w 4196446"/>
                <a:gd name="connsiteY89" fmla="*/ 1584913 h 8346397"/>
                <a:gd name="connsiteX90" fmla="*/ 2577552 w 4196446"/>
                <a:gd name="connsiteY90" fmla="*/ 1527763 h 8346397"/>
                <a:gd name="connsiteX91" fmla="*/ 2606127 w 4196446"/>
                <a:gd name="connsiteY91" fmla="*/ 1499188 h 8346397"/>
                <a:gd name="connsiteX92" fmla="*/ 2634702 w 4196446"/>
                <a:gd name="connsiteY92" fmla="*/ 1492045 h 8346397"/>
                <a:gd name="connsiteX93" fmla="*/ 2672802 w 4196446"/>
                <a:gd name="connsiteY93" fmla="*/ 1368220 h 8346397"/>
                <a:gd name="connsiteX94" fmla="*/ 2806153 w 4196446"/>
                <a:gd name="connsiteY94" fmla="*/ 1334883 h 8346397"/>
                <a:gd name="connsiteX95" fmla="*/ 2944265 w 4196446"/>
                <a:gd name="connsiteY95" fmla="*/ 1325357 h 8346397"/>
                <a:gd name="connsiteX96" fmla="*/ 2968077 w 4196446"/>
                <a:gd name="connsiteY96" fmla="*/ 1206295 h 8346397"/>
                <a:gd name="connsiteX97" fmla="*/ 3049040 w 4196446"/>
                <a:gd name="connsiteY97" fmla="*/ 1169783 h 8346397"/>
                <a:gd name="connsiteX98" fmla="*/ 3153814 w 4196446"/>
                <a:gd name="connsiteY98" fmla="*/ 1125332 h 8346397"/>
                <a:gd name="connsiteX99" fmla="*/ 3225252 w 4196446"/>
                <a:gd name="connsiteY99" fmla="*/ 1049132 h 8346397"/>
                <a:gd name="connsiteX100" fmla="*/ 3310977 w 4196446"/>
                <a:gd name="connsiteY100" fmla="*/ 996745 h 8346397"/>
                <a:gd name="connsiteX101" fmla="*/ 3056977 w 4196446"/>
                <a:gd name="connsiteY101" fmla="*/ 982457 h 8346397"/>
                <a:gd name="connsiteX102" fmla="*/ 2958552 w 4196446"/>
                <a:gd name="connsiteY102" fmla="*/ 976107 h 8346397"/>
                <a:gd name="connsiteX103" fmla="*/ 2926802 w 4196446"/>
                <a:gd name="connsiteY103" fmla="*/ 906257 h 8346397"/>
                <a:gd name="connsiteX104" fmla="*/ 2866477 w 4196446"/>
                <a:gd name="connsiteY104" fmla="*/ 893559 h 8346397"/>
                <a:gd name="connsiteX105" fmla="*/ 2799802 w 4196446"/>
                <a:gd name="connsiteY105" fmla="*/ 874507 h 8346397"/>
                <a:gd name="connsiteX106" fmla="*/ 2761702 w 4196446"/>
                <a:gd name="connsiteY106" fmla="*/ 807832 h 8346397"/>
                <a:gd name="connsiteX107" fmla="*/ 2609302 w 4196446"/>
                <a:gd name="connsiteY107" fmla="*/ 760207 h 8346397"/>
                <a:gd name="connsiteX108" fmla="*/ 2580727 w 4196446"/>
                <a:gd name="connsiteY108" fmla="*/ 604632 h 8346397"/>
                <a:gd name="connsiteX109" fmla="*/ 2526752 w 4196446"/>
                <a:gd name="connsiteY109" fmla="*/ 531609 h 8346397"/>
                <a:gd name="connsiteX110" fmla="*/ 2596602 w 4196446"/>
                <a:gd name="connsiteY110" fmla="*/ 407782 h 8346397"/>
                <a:gd name="connsiteX111" fmla="*/ 2629939 w 4196446"/>
                <a:gd name="connsiteY111" fmla="*/ 310947 h 8346397"/>
                <a:gd name="connsiteX112" fmla="*/ 2517227 w 4196446"/>
                <a:gd name="connsiteY112" fmla="*/ 239507 h 8346397"/>
                <a:gd name="connsiteX113" fmla="*/ 2402927 w 4196446"/>
                <a:gd name="connsiteY113" fmla="*/ 271257 h 8346397"/>
                <a:gd name="connsiteX114" fmla="*/ 2275927 w 4196446"/>
                <a:gd name="connsiteY114" fmla="*/ 198232 h 8346397"/>
                <a:gd name="connsiteX115" fmla="*/ 2133052 w 4196446"/>
                <a:gd name="connsiteY115" fmla="*/ 233157 h 8346397"/>
                <a:gd name="connsiteX116" fmla="*/ 1913977 w 4196446"/>
                <a:gd name="connsiteY116" fmla="*/ 36309 h 8346397"/>
                <a:gd name="connsiteX117" fmla="*/ 1777452 w 4196446"/>
                <a:gd name="connsiteY117" fmla="*/ 13289 h 8346397"/>
                <a:gd name="connsiteX118" fmla="*/ 1703633 w 4196446"/>
                <a:gd name="connsiteY118" fmla="*/ 41864 h 8346397"/>
                <a:gd name="connsiteX119" fmla="*/ 1615527 w 4196446"/>
                <a:gd name="connsiteY119" fmla="*/ 75203 h 8346397"/>
                <a:gd name="connsiteX120" fmla="*/ 1515515 w 4196446"/>
                <a:gd name="connsiteY120" fmla="*/ 129971 h 8346397"/>
                <a:gd name="connsiteX121" fmla="*/ 1525040 w 4196446"/>
                <a:gd name="connsiteY121" fmla="*/ 194264 h 8346397"/>
                <a:gd name="connsiteX122" fmla="*/ 1505990 w 4196446"/>
                <a:gd name="connsiteY122" fmla="*/ 251415 h 8346397"/>
                <a:gd name="connsiteX123" fmla="*/ 1413121 w 4196446"/>
                <a:gd name="connsiteY123" fmla="*/ 270464 h 8346397"/>
                <a:gd name="connsiteX124" fmla="*/ 1339302 w 4196446"/>
                <a:gd name="connsiteY124" fmla="*/ 306184 h 8346397"/>
                <a:gd name="connsiteX125" fmla="*/ 1260721 w 4196446"/>
                <a:gd name="connsiteY125" fmla="*/ 346665 h 8346397"/>
                <a:gd name="connsiteX126" fmla="*/ 1191665 w 4196446"/>
                <a:gd name="connsiteY126" fmla="*/ 272847 h 8346397"/>
                <a:gd name="connsiteX127" fmla="*/ 1082127 w 4196446"/>
                <a:gd name="connsiteY127" fmla="*/ 353809 h 8346397"/>
                <a:gd name="connsiteX128" fmla="*/ 1020215 w 4196446"/>
                <a:gd name="connsiteY128" fmla="*/ 420484 h 8346397"/>
                <a:gd name="connsiteX129" fmla="*/ 858290 w 4196446"/>
                <a:gd name="connsiteY129" fmla="*/ 301422 h 8346397"/>
                <a:gd name="connsiteX130" fmla="*/ 796377 w 4196446"/>
                <a:gd name="connsiteY130" fmla="*/ 406196 h 8346397"/>
                <a:gd name="connsiteX131" fmla="*/ 755896 w 4196446"/>
                <a:gd name="connsiteY131" fmla="*/ 341903 h 8346397"/>
                <a:gd name="connsiteX132" fmla="*/ 689221 w 4196446"/>
                <a:gd name="connsiteY132" fmla="*/ 270465 h 8346397"/>
                <a:gd name="connsiteX133" fmla="*/ 667790 w 4196446"/>
                <a:gd name="connsiteY133" fmla="*/ 313328 h 8346397"/>
                <a:gd name="connsiteX134" fmla="*/ 620165 w 4196446"/>
                <a:gd name="connsiteY134" fmla="*/ 382384 h 8346397"/>
                <a:gd name="connsiteX135" fmla="*/ 589208 w 4196446"/>
                <a:gd name="connsiteY135" fmla="*/ 396672 h 8346397"/>
                <a:gd name="connsiteX136" fmla="*/ 498721 w 4196446"/>
                <a:gd name="connsiteY136" fmla="*/ 482397 h 8346397"/>
                <a:gd name="connsiteX137" fmla="*/ 396327 w 4196446"/>
                <a:gd name="connsiteY137" fmla="*/ 380003 h 8346397"/>
                <a:gd name="connsiteX138" fmla="*/ 243927 w 4196446"/>
                <a:gd name="connsiteY138" fmla="*/ 294278 h 8346397"/>
                <a:gd name="connsiteX139" fmla="*/ 174871 w 4196446"/>
                <a:gd name="connsiteY139" fmla="*/ 327615 h 8346397"/>
                <a:gd name="connsiteX140" fmla="*/ 127246 w 4196446"/>
                <a:gd name="connsiteY140" fmla="*/ 410959 h 8346397"/>
                <a:gd name="connsiteX141" fmla="*/ 43902 w 4196446"/>
                <a:gd name="connsiteY141" fmla="*/ 472872 h 8346397"/>
                <a:gd name="connsiteX142" fmla="*/ 8183 w 4196446"/>
                <a:gd name="connsiteY142" fmla="*/ 484778 h 8346397"/>
                <a:gd name="connsiteX143" fmla="*/ 198683 w 4196446"/>
                <a:gd name="connsiteY143" fmla="*/ 689565 h 8346397"/>
                <a:gd name="connsiteX144" fmla="*/ 265359 w 4196446"/>
                <a:gd name="connsiteY144" fmla="*/ 706234 h 8346397"/>
                <a:gd name="connsiteX145" fmla="*/ 298697 w 4196446"/>
                <a:gd name="connsiteY145" fmla="*/ 730047 h 8346397"/>
                <a:gd name="connsiteX146" fmla="*/ 296315 w 4196446"/>
                <a:gd name="connsiteY146" fmla="*/ 901496 h 8346397"/>
                <a:gd name="connsiteX147" fmla="*/ 362990 w 4196446"/>
                <a:gd name="connsiteY147" fmla="*/ 906259 h 8346397"/>
                <a:gd name="connsiteX148" fmla="*/ 401090 w 4196446"/>
                <a:gd name="connsiteY148" fmla="*/ 856253 h 8346397"/>
                <a:gd name="connsiteX149" fmla="*/ 482052 w 4196446"/>
                <a:gd name="connsiteY149" fmla="*/ 894353 h 8346397"/>
                <a:gd name="connsiteX150" fmla="*/ 420140 w 4196446"/>
                <a:gd name="connsiteY150" fmla="*/ 1039609 h 8346397"/>
                <a:gd name="connsiteX151" fmla="*/ 434427 w 4196446"/>
                <a:gd name="connsiteY151" fmla="*/ 1087234 h 8346397"/>
                <a:gd name="connsiteX152" fmla="*/ 379658 w 4196446"/>
                <a:gd name="connsiteY152" fmla="*/ 1139622 h 8346397"/>
                <a:gd name="connsiteX153" fmla="*/ 415377 w 4196446"/>
                <a:gd name="connsiteY153" fmla="*/ 1168196 h 8346397"/>
                <a:gd name="connsiteX154" fmla="*/ 486815 w 4196446"/>
                <a:gd name="connsiteY154" fmla="*/ 1256303 h 8346397"/>
                <a:gd name="connsiteX155" fmla="*/ 527296 w 4196446"/>
                <a:gd name="connsiteY155" fmla="*/ 1344409 h 8346397"/>
                <a:gd name="connsiteX156" fmla="*/ 636833 w 4196446"/>
                <a:gd name="connsiteY156" fmla="*/ 1396797 h 8346397"/>
                <a:gd name="connsiteX157" fmla="*/ 746371 w 4196446"/>
                <a:gd name="connsiteY157" fmla="*/ 1420609 h 8346397"/>
                <a:gd name="connsiteX158" fmla="*/ 829715 w 4196446"/>
                <a:gd name="connsiteY158" fmla="*/ 1468234 h 8346397"/>
                <a:gd name="connsiteX159" fmla="*/ 913058 w 4196446"/>
                <a:gd name="connsiteY159" fmla="*/ 1442040 h 8346397"/>
                <a:gd name="connsiteX160" fmla="*/ 994021 w 4196446"/>
                <a:gd name="connsiteY160" fmla="*/ 1368222 h 8346397"/>
                <a:gd name="connsiteX161" fmla="*/ 1103558 w 4196446"/>
                <a:gd name="connsiteY161" fmla="*/ 1351553 h 8346397"/>
                <a:gd name="connsiteX162" fmla="*/ 1170233 w 4196446"/>
                <a:gd name="connsiteY162" fmla="*/ 1356315 h 8346397"/>
                <a:gd name="connsiteX163" fmla="*/ 1329777 w 4196446"/>
                <a:gd name="connsiteY163" fmla="*/ 1465853 h 8346397"/>
                <a:gd name="connsiteX164" fmla="*/ 1389308 w 4196446"/>
                <a:gd name="connsiteY164" fmla="*/ 1494428 h 8346397"/>
                <a:gd name="connsiteX165" fmla="*/ 1260721 w 4196446"/>
                <a:gd name="connsiteY165" fmla="*/ 1596822 h 8346397"/>
                <a:gd name="connsiteX166" fmla="*/ 1263102 w 4196446"/>
                <a:gd name="connsiteY166" fmla="*/ 1661115 h 8346397"/>
                <a:gd name="connsiteX167" fmla="*/ 1425027 w 4196446"/>
                <a:gd name="connsiteY167" fmla="*/ 1613490 h 8346397"/>
                <a:gd name="connsiteX168" fmla="*/ 1386927 w 4196446"/>
                <a:gd name="connsiteY168" fmla="*/ 1677784 h 8346397"/>
                <a:gd name="connsiteX169" fmla="*/ 1405977 w 4196446"/>
                <a:gd name="connsiteY169" fmla="*/ 1751603 h 8346397"/>
                <a:gd name="connsiteX170" fmla="*/ 1517896 w 4196446"/>
                <a:gd name="connsiteY170" fmla="*/ 1787322 h 8346397"/>
                <a:gd name="connsiteX171" fmla="*/ 1591715 w 4196446"/>
                <a:gd name="connsiteY171" fmla="*/ 1803990 h 8346397"/>
                <a:gd name="connsiteX172" fmla="*/ 1501227 w 4196446"/>
                <a:gd name="connsiteY172" fmla="*/ 1934959 h 8346397"/>
                <a:gd name="connsiteX173" fmla="*/ 1494083 w 4196446"/>
                <a:gd name="connsiteY173" fmla="*/ 1984965 h 8346397"/>
                <a:gd name="connsiteX174" fmla="*/ 1422646 w 4196446"/>
                <a:gd name="connsiteY174" fmla="*/ 2020684 h 8346397"/>
                <a:gd name="connsiteX175" fmla="*/ 1391690 w 4196446"/>
                <a:gd name="connsiteY175" fmla="*/ 2082597 h 8346397"/>
                <a:gd name="connsiteX176" fmla="*/ 1260721 w 4196446"/>
                <a:gd name="connsiteY176" fmla="*/ 2056403 h 8346397"/>
                <a:gd name="connsiteX177" fmla="*/ 1139277 w 4196446"/>
                <a:gd name="connsiteY177" fmla="*/ 2056402 h 8346397"/>
                <a:gd name="connsiteX178" fmla="*/ 1072602 w 4196446"/>
                <a:gd name="connsiteY178" fmla="*/ 2084978 h 8346397"/>
                <a:gd name="connsiteX179" fmla="*/ 1065458 w 4196446"/>
                <a:gd name="connsiteY179" fmla="*/ 2184990 h 8346397"/>
                <a:gd name="connsiteX180" fmla="*/ 977352 w 4196446"/>
                <a:gd name="connsiteY180" fmla="*/ 2273097 h 8346397"/>
                <a:gd name="connsiteX181" fmla="*/ 1120227 w 4196446"/>
                <a:gd name="connsiteY181" fmla="*/ 2335009 h 8346397"/>
                <a:gd name="connsiteX182" fmla="*/ 1170234 w 4196446"/>
                <a:gd name="connsiteY182" fmla="*/ 2370727 h 8346397"/>
                <a:gd name="connsiteX183" fmla="*/ 1222621 w 4196446"/>
                <a:gd name="connsiteY183" fmla="*/ 2387397 h 8346397"/>
                <a:gd name="connsiteX184" fmla="*/ 1272627 w 4196446"/>
                <a:gd name="connsiteY184" fmla="*/ 2437403 h 8346397"/>
                <a:gd name="connsiteX185" fmla="*/ 1329777 w 4196446"/>
                <a:gd name="connsiteY185" fmla="*/ 2458834 h 8346397"/>
                <a:gd name="connsiteX186" fmla="*/ 1422646 w 4196446"/>
                <a:gd name="connsiteY186" fmla="*/ 2535034 h 8346397"/>
                <a:gd name="connsiteX187" fmla="*/ 1508371 w 4196446"/>
                <a:gd name="connsiteY187" fmla="*/ 2568373 h 8346397"/>
                <a:gd name="connsiteX188" fmla="*/ 1641721 w 4196446"/>
                <a:gd name="connsiteY188" fmla="*/ 2716009 h 8346397"/>
                <a:gd name="connsiteX189" fmla="*/ 1725065 w 4196446"/>
                <a:gd name="connsiteY189" fmla="*/ 2870790 h 8346397"/>
                <a:gd name="connsiteX190" fmla="*/ 1850477 w 4196446"/>
                <a:gd name="connsiteY190" fmla="*/ 2931907 h 8346397"/>
                <a:gd name="connsiteX191" fmla="*/ 1896514 w 4196446"/>
                <a:gd name="connsiteY191" fmla="*/ 2977947 h 8346397"/>
                <a:gd name="connsiteX192" fmla="*/ 1927471 w 4196446"/>
                <a:gd name="connsiteY192" fmla="*/ 3082722 h 8346397"/>
                <a:gd name="connsiteX193" fmla="*/ 1989383 w 4196446"/>
                <a:gd name="connsiteY193" fmla="*/ 3185115 h 8346397"/>
                <a:gd name="connsiteX194" fmla="*/ 2051296 w 4196446"/>
                <a:gd name="connsiteY194" fmla="*/ 3223215 h 8346397"/>
                <a:gd name="connsiteX195" fmla="*/ 2182265 w 4196446"/>
                <a:gd name="connsiteY195" fmla="*/ 3370853 h 8346397"/>
                <a:gd name="connsiteX196" fmla="*/ 2325139 w 4196446"/>
                <a:gd name="connsiteY196" fmla="*/ 3447053 h 8346397"/>
                <a:gd name="connsiteX197" fmla="*/ 2384671 w 4196446"/>
                <a:gd name="connsiteY197" fmla="*/ 3532778 h 8346397"/>
                <a:gd name="connsiteX198" fmla="*/ 2432296 w 4196446"/>
                <a:gd name="connsiteY198" fmla="*/ 3599453 h 8346397"/>
                <a:gd name="connsiteX199" fmla="*/ 2479921 w 4196446"/>
                <a:gd name="connsiteY199" fmla="*/ 3589929 h 8346397"/>
                <a:gd name="connsiteX200" fmla="*/ 2484683 w 4196446"/>
                <a:gd name="connsiteY200" fmla="*/ 3742328 h 8346397"/>
                <a:gd name="connsiteX201" fmla="*/ 2537071 w 4196446"/>
                <a:gd name="connsiteY201" fmla="*/ 3835197 h 8346397"/>
                <a:gd name="connsiteX202" fmla="*/ 2529927 w 4196446"/>
                <a:gd name="connsiteY202" fmla="*/ 3873297 h 8346397"/>
                <a:gd name="connsiteX203" fmla="*/ 2598983 w 4196446"/>
                <a:gd name="connsiteY203" fmla="*/ 3909015 h 8346397"/>
                <a:gd name="connsiteX204" fmla="*/ 2656133 w 4196446"/>
                <a:gd name="connsiteY204" fmla="*/ 3854247 h 8346397"/>
                <a:gd name="connsiteX205" fmla="*/ 2689471 w 4196446"/>
                <a:gd name="connsiteY205" fmla="*/ 3937590 h 8346397"/>
                <a:gd name="connsiteX206" fmla="*/ 2734715 w 4196446"/>
                <a:gd name="connsiteY206" fmla="*/ 3982834 h 8346397"/>
                <a:gd name="connsiteX207" fmla="*/ 2808533 w 4196446"/>
                <a:gd name="connsiteY207" fmla="*/ 4006647 h 8346397"/>
                <a:gd name="connsiteX208" fmla="*/ 2860921 w 4196446"/>
                <a:gd name="connsiteY208" fmla="*/ 4075703 h 8346397"/>
                <a:gd name="connsiteX209" fmla="*/ 2946646 w 4196446"/>
                <a:gd name="connsiteY209" fmla="*/ 4130472 h 8346397"/>
                <a:gd name="connsiteX210" fmla="*/ 2999033 w 4196446"/>
                <a:gd name="connsiteY210" fmla="*/ 4163809 h 8346397"/>
                <a:gd name="connsiteX211" fmla="*/ 2870446 w 4196446"/>
                <a:gd name="connsiteY211" fmla="*/ 4256678 h 8346397"/>
                <a:gd name="connsiteX212" fmla="*/ 2868064 w 4196446"/>
                <a:gd name="connsiteY212" fmla="*/ 4311446 h 8346397"/>
                <a:gd name="connsiteX213" fmla="*/ 2970458 w 4196446"/>
                <a:gd name="connsiteY213" fmla="*/ 4428128 h 8346397"/>
                <a:gd name="connsiteX214" fmla="*/ 3065708 w 4196446"/>
                <a:gd name="connsiteY214" fmla="*/ 4490040 h 8346397"/>
                <a:gd name="connsiteX215" fmla="*/ 3096665 w 4196446"/>
                <a:gd name="connsiteY215" fmla="*/ 4528140 h 8346397"/>
                <a:gd name="connsiteX216" fmla="*/ 3082377 w 4196446"/>
                <a:gd name="connsiteY216" fmla="*/ 4609103 h 8346397"/>
                <a:gd name="connsiteX217" fmla="*/ 3077615 w 4196446"/>
                <a:gd name="connsiteY217" fmla="*/ 4692447 h 8346397"/>
                <a:gd name="connsiteX218" fmla="*/ 3034752 w 4196446"/>
                <a:gd name="connsiteY218" fmla="*/ 4701972 h 8346397"/>
                <a:gd name="connsiteX219" fmla="*/ 3008558 w 4196446"/>
                <a:gd name="connsiteY219" fmla="*/ 4718640 h 8346397"/>
                <a:gd name="connsiteX220" fmla="*/ 3053802 w 4196446"/>
                <a:gd name="connsiteY220" fmla="*/ 4795632 h 8346397"/>
                <a:gd name="connsiteX221" fmla="*/ 3037133 w 4196446"/>
                <a:gd name="connsiteY221" fmla="*/ 4868659 h 8346397"/>
                <a:gd name="connsiteX222" fmla="*/ 3020465 w 4196446"/>
                <a:gd name="connsiteY222" fmla="*/ 5004390 h 8346397"/>
                <a:gd name="connsiteX223" fmla="*/ 2982365 w 4196446"/>
                <a:gd name="connsiteY223" fmla="*/ 5044872 h 8346397"/>
                <a:gd name="connsiteX224" fmla="*/ 2965696 w 4196446"/>
                <a:gd name="connsiteY224" fmla="*/ 5166315 h 8346397"/>
                <a:gd name="connsiteX225" fmla="*/ 2937121 w 4196446"/>
                <a:gd name="connsiteY225" fmla="*/ 5285378 h 8346397"/>
                <a:gd name="connsiteX226" fmla="*/ 2989508 w 4196446"/>
                <a:gd name="connsiteY226" fmla="*/ 5302047 h 8346397"/>
                <a:gd name="connsiteX227" fmla="*/ 2987127 w 4196446"/>
                <a:gd name="connsiteY227" fmla="*/ 5347290 h 8346397"/>
                <a:gd name="connsiteX228" fmla="*/ 2984746 w 4196446"/>
                <a:gd name="connsiteY228" fmla="*/ 5402059 h 8346397"/>
                <a:gd name="connsiteX229" fmla="*/ 3041896 w 4196446"/>
                <a:gd name="connsiteY229" fmla="*/ 5471115 h 8346397"/>
                <a:gd name="connsiteX230" fmla="*/ 3089521 w 4196446"/>
                <a:gd name="connsiteY230" fmla="*/ 5597322 h 8346397"/>
                <a:gd name="connsiteX231" fmla="*/ 2996652 w 4196446"/>
                <a:gd name="connsiteY231" fmla="*/ 5887834 h 8346397"/>
                <a:gd name="connsiteX232" fmla="*/ 3018083 w 4196446"/>
                <a:gd name="connsiteY232" fmla="*/ 5942603 h 8346397"/>
                <a:gd name="connsiteX233" fmla="*/ 3044277 w 4196446"/>
                <a:gd name="connsiteY233" fmla="*/ 5994990 h 8346397"/>
                <a:gd name="connsiteX234" fmla="*/ 3049040 w 4196446"/>
                <a:gd name="connsiteY234" fmla="*/ 6099765 h 8346397"/>
                <a:gd name="connsiteX235" fmla="*/ 3028402 w 4196446"/>
                <a:gd name="connsiteY235" fmla="*/ 6195807 h 8346397"/>
                <a:gd name="connsiteX236" fmla="*/ 2956170 w 4196446"/>
                <a:gd name="connsiteY236" fmla="*/ 6259310 h 8346397"/>
                <a:gd name="connsiteX237" fmla="*/ 2920452 w 4196446"/>
                <a:gd name="connsiteY237" fmla="*/ 6240259 h 8346397"/>
                <a:gd name="connsiteX238" fmla="*/ 2849015 w 4196446"/>
                <a:gd name="connsiteY238" fmla="*/ 6252165 h 8346397"/>
                <a:gd name="connsiteX239" fmla="*/ 2713283 w 4196446"/>
                <a:gd name="connsiteY239" fmla="*/ 6364084 h 8346397"/>
                <a:gd name="connsiteX240" fmla="*/ 2606127 w 4196446"/>
                <a:gd name="connsiteY240" fmla="*/ 6349797 h 8346397"/>
                <a:gd name="connsiteX241" fmla="*/ 2575171 w 4196446"/>
                <a:gd name="connsiteY241" fmla="*/ 6378372 h 8346397"/>
                <a:gd name="connsiteX242" fmla="*/ 2508495 w 4196446"/>
                <a:gd name="connsiteY242" fmla="*/ 6423614 h 8346397"/>
                <a:gd name="connsiteX243" fmla="*/ 2391815 w 4196446"/>
                <a:gd name="connsiteY243" fmla="*/ 6411709 h 8346397"/>
                <a:gd name="connsiteX244" fmla="*/ 2368002 w 4196446"/>
                <a:gd name="connsiteY244" fmla="*/ 6528390 h 8346397"/>
                <a:gd name="connsiteX245" fmla="*/ 2363240 w 4196446"/>
                <a:gd name="connsiteY245" fmla="*/ 6564109 h 8346397"/>
                <a:gd name="connsiteX246" fmla="*/ 2339428 w 4196446"/>
                <a:gd name="connsiteY246" fmla="*/ 6583159 h 8346397"/>
                <a:gd name="connsiteX247" fmla="*/ 2141783 w 4196446"/>
                <a:gd name="connsiteY247" fmla="*/ 6535534 h 8346397"/>
                <a:gd name="connsiteX248" fmla="*/ 2103683 w 4196446"/>
                <a:gd name="connsiteY248" fmla="*/ 6587922 h 8346397"/>
                <a:gd name="connsiteX249" fmla="*/ 2072727 w 4196446"/>
                <a:gd name="connsiteY249" fmla="*/ 6683172 h 8346397"/>
                <a:gd name="connsiteX250" fmla="*/ 2039389 w 4196446"/>
                <a:gd name="connsiteY250" fmla="*/ 6747465 h 8346397"/>
                <a:gd name="connsiteX251" fmla="*/ 2051296 w 4196446"/>
                <a:gd name="connsiteY251" fmla="*/ 6809378 h 8346397"/>
                <a:gd name="connsiteX252" fmla="*/ 2184646 w 4196446"/>
                <a:gd name="connsiteY252" fmla="*/ 6921297 h 8346397"/>
                <a:gd name="connsiteX253" fmla="*/ 2253702 w 4196446"/>
                <a:gd name="connsiteY253" fmla="*/ 6954634 h 8346397"/>
                <a:gd name="connsiteX254" fmla="*/ 2237033 w 4196446"/>
                <a:gd name="connsiteY254" fmla="*/ 6978447 h 8346397"/>
                <a:gd name="connsiteX255" fmla="*/ 2201315 w 4196446"/>
                <a:gd name="connsiteY255" fmla="*/ 6997497 h 8346397"/>
                <a:gd name="connsiteX256" fmla="*/ 2234652 w 4196446"/>
                <a:gd name="connsiteY256" fmla="*/ 7073697 h 8346397"/>
                <a:gd name="connsiteX257" fmla="*/ 2203696 w 4196446"/>
                <a:gd name="connsiteY257" fmla="*/ 7095128 h 8346397"/>
                <a:gd name="connsiteX258" fmla="*/ 2098921 w 4196446"/>
                <a:gd name="connsiteY258" fmla="*/ 7033215 h 8346397"/>
                <a:gd name="connsiteX259" fmla="*/ 2056058 w 4196446"/>
                <a:gd name="connsiteY259" fmla="*/ 7059409 h 8346397"/>
                <a:gd name="connsiteX260" fmla="*/ 1996527 w 4196446"/>
                <a:gd name="connsiteY260" fmla="*/ 6957015 h 8346397"/>
                <a:gd name="connsiteX261" fmla="*/ 1879846 w 4196446"/>
                <a:gd name="connsiteY261" fmla="*/ 6983209 h 8346397"/>
                <a:gd name="connsiteX262" fmla="*/ 1815552 w 4196446"/>
                <a:gd name="connsiteY262" fmla="*/ 6987972 h 8346397"/>
                <a:gd name="connsiteX263" fmla="*/ 1765546 w 4196446"/>
                <a:gd name="connsiteY263" fmla="*/ 6983210 h 8346397"/>
                <a:gd name="connsiteX264" fmla="*/ 1708396 w 4196446"/>
                <a:gd name="connsiteY264" fmla="*/ 7028453 h 8346397"/>
                <a:gd name="connsiteX265" fmla="*/ 1529802 w 4196446"/>
                <a:gd name="connsiteY265" fmla="*/ 6987972 h 8346397"/>
                <a:gd name="connsiteX266" fmla="*/ 1553614 w 4196446"/>
                <a:gd name="connsiteY266" fmla="*/ 7114178 h 8346397"/>
                <a:gd name="connsiteX267" fmla="*/ 1477415 w 4196446"/>
                <a:gd name="connsiteY267" fmla="*/ 7159422 h 8346397"/>
                <a:gd name="connsiteX268" fmla="*/ 1415502 w 4196446"/>
                <a:gd name="connsiteY268" fmla="*/ 7226096 h 8346397"/>
                <a:gd name="connsiteX269" fmla="*/ 1265483 w 4196446"/>
                <a:gd name="connsiteY269" fmla="*/ 7218953 h 8346397"/>
                <a:gd name="connsiteX270" fmla="*/ 1213096 w 4196446"/>
                <a:gd name="connsiteY27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32484 w 4196446"/>
                <a:gd name="connsiteY4" fmla="*/ 6616495 h 8346397"/>
                <a:gd name="connsiteX5" fmla="*/ 3975347 w 4196446"/>
                <a:gd name="connsiteY5" fmla="*/ 6642688 h 8346397"/>
                <a:gd name="connsiteX6" fmla="*/ 4027735 w 4196446"/>
                <a:gd name="connsiteY6" fmla="*/ 6654595 h 8346397"/>
                <a:gd name="connsiteX7" fmla="*/ 4056309 w 4196446"/>
                <a:gd name="connsiteY7" fmla="*/ 6516482 h 8346397"/>
                <a:gd name="connsiteX8" fmla="*/ 3996778 w 4196446"/>
                <a:gd name="connsiteY8" fmla="*/ 6478382 h 8346397"/>
                <a:gd name="connsiteX9" fmla="*/ 4034878 w 4196446"/>
                <a:gd name="connsiteY9" fmla="*/ 6437901 h 8346397"/>
                <a:gd name="connsiteX10" fmla="*/ 4061072 w 4196446"/>
                <a:gd name="connsiteY10" fmla="*/ 6473620 h 8346397"/>
                <a:gd name="connsiteX11" fmla="*/ 4082503 w 4196446"/>
                <a:gd name="connsiteY11" fmla="*/ 6478382 h 8346397"/>
                <a:gd name="connsiteX12" fmla="*/ 4089647 w 4196446"/>
                <a:gd name="connsiteY12" fmla="*/ 6421232 h 8346397"/>
                <a:gd name="connsiteX13" fmla="*/ 4046784 w 4196446"/>
                <a:gd name="connsiteY13" fmla="*/ 6318838 h 8346397"/>
                <a:gd name="connsiteX14" fmla="*/ 4130128 w 4196446"/>
                <a:gd name="connsiteY14" fmla="*/ 6299788 h 8346397"/>
                <a:gd name="connsiteX15" fmla="*/ 4046784 w 4196446"/>
                <a:gd name="connsiteY15" fmla="*/ 6275976 h 8346397"/>
                <a:gd name="connsiteX16" fmla="*/ 4053928 w 4196446"/>
                <a:gd name="connsiteY16" fmla="*/ 6211682 h 8346397"/>
                <a:gd name="connsiteX17" fmla="*/ 4039640 w 4196446"/>
                <a:gd name="connsiteY17" fmla="*/ 6149770 h 8346397"/>
                <a:gd name="connsiteX18" fmla="*/ 4106315 w 4196446"/>
                <a:gd name="connsiteY18" fmla="*/ 6211682 h 8346397"/>
                <a:gd name="connsiteX19" fmla="*/ 4063453 w 4196446"/>
                <a:gd name="connsiteY19" fmla="*/ 6090238 h 8346397"/>
                <a:gd name="connsiteX20" fmla="*/ 4070597 w 4196446"/>
                <a:gd name="connsiteY20" fmla="*/ 6018801 h 8346397"/>
                <a:gd name="connsiteX21" fmla="*/ 4132509 w 4196446"/>
                <a:gd name="connsiteY21" fmla="*/ 5975938 h 8346397"/>
                <a:gd name="connsiteX22" fmla="*/ 4094409 w 4196446"/>
                <a:gd name="connsiteY22" fmla="*/ 6075951 h 8346397"/>
                <a:gd name="connsiteX23" fmla="*/ 4139653 w 4196446"/>
                <a:gd name="connsiteY23" fmla="*/ 6102145 h 8346397"/>
                <a:gd name="connsiteX24" fmla="*/ 4192041 w 4196446"/>
                <a:gd name="connsiteY24" fmla="*/ 6080713 h 8346397"/>
                <a:gd name="connsiteX25" fmla="*/ 4149178 w 4196446"/>
                <a:gd name="connsiteY25" fmla="*/ 5947363 h 8346397"/>
                <a:gd name="connsiteX26" fmla="*/ 4194421 w 4196446"/>
                <a:gd name="connsiteY26" fmla="*/ 5909263 h 8346397"/>
                <a:gd name="connsiteX27" fmla="*/ 4113459 w 4196446"/>
                <a:gd name="connsiteY27" fmla="*/ 5783057 h 8346397"/>
                <a:gd name="connsiteX28" fmla="*/ 4108696 w 4196446"/>
                <a:gd name="connsiteY28" fmla="*/ 5678282 h 8346397"/>
                <a:gd name="connsiteX29" fmla="*/ 4070597 w 4196446"/>
                <a:gd name="connsiteY29" fmla="*/ 5587795 h 8346397"/>
                <a:gd name="connsiteX30" fmla="*/ 4111077 w 4196446"/>
                <a:gd name="connsiteY30" fmla="*/ 5583032 h 8346397"/>
                <a:gd name="connsiteX31" fmla="*/ 4061071 w 4196446"/>
                <a:gd name="connsiteY31" fmla="*/ 5478257 h 8346397"/>
                <a:gd name="connsiteX32" fmla="*/ 4061071 w 4196446"/>
                <a:gd name="connsiteY32" fmla="*/ 5383007 h 8346397"/>
                <a:gd name="connsiteX33" fmla="*/ 4103934 w 4196446"/>
                <a:gd name="connsiteY33" fmla="*/ 5387770 h 8346397"/>
                <a:gd name="connsiteX34" fmla="*/ 4106315 w 4196446"/>
                <a:gd name="connsiteY34" fmla="*/ 5347288 h 8346397"/>
                <a:gd name="connsiteX35" fmla="*/ 4065833 w 4196446"/>
                <a:gd name="connsiteY35" fmla="*/ 5292520 h 8346397"/>
                <a:gd name="connsiteX36" fmla="*/ 4058690 w 4196446"/>
                <a:gd name="connsiteY36" fmla="*/ 5173457 h 8346397"/>
                <a:gd name="connsiteX37" fmla="*/ 3990428 w 4196446"/>
                <a:gd name="connsiteY37" fmla="*/ 5034550 h 8346397"/>
                <a:gd name="connsiteX38" fmla="*/ 3922959 w 4196446"/>
                <a:gd name="connsiteY38" fmla="*/ 4816270 h 8346397"/>
                <a:gd name="connsiteX39" fmla="*/ 3887241 w 4196446"/>
                <a:gd name="connsiteY39" fmla="*/ 4682920 h 8346397"/>
                <a:gd name="connsiteX40" fmla="*/ 3851522 w 4196446"/>
                <a:gd name="connsiteY40" fmla="*/ 4642438 h 8346397"/>
                <a:gd name="connsiteX41" fmla="*/ 3887241 w 4196446"/>
                <a:gd name="connsiteY41" fmla="*/ 4578145 h 8346397"/>
                <a:gd name="connsiteX42" fmla="*/ 3839615 w 4196446"/>
                <a:gd name="connsiteY42" fmla="*/ 4499563 h 8346397"/>
                <a:gd name="connsiteX43" fmla="*/ 3780084 w 4196446"/>
                <a:gd name="connsiteY43" fmla="*/ 4492420 h 8346397"/>
                <a:gd name="connsiteX44" fmla="*/ 3732459 w 4196446"/>
                <a:gd name="connsiteY44" fmla="*/ 4449557 h 8346397"/>
                <a:gd name="connsiteX45" fmla="*/ 3687216 w 4196446"/>
                <a:gd name="connsiteY45" fmla="*/ 4466226 h 8346397"/>
                <a:gd name="connsiteX46" fmla="*/ 3668166 w 4196446"/>
                <a:gd name="connsiteY46" fmla="*/ 4368595 h 8346397"/>
                <a:gd name="connsiteX47" fmla="*/ 3501478 w 4196446"/>
                <a:gd name="connsiteY47" fmla="*/ 4166188 h 8346397"/>
                <a:gd name="connsiteX48" fmla="*/ 3496716 w 4196446"/>
                <a:gd name="connsiteY48" fmla="*/ 4139995 h 8346397"/>
                <a:gd name="connsiteX49" fmla="*/ 3494334 w 4196446"/>
                <a:gd name="connsiteY49" fmla="*/ 4113801 h 8346397"/>
                <a:gd name="connsiteX50" fmla="*/ 3544341 w 4196446"/>
                <a:gd name="connsiteY50" fmla="*/ 4101895 h 8346397"/>
                <a:gd name="connsiteX51" fmla="*/ 3553866 w 4196446"/>
                <a:gd name="connsiteY51" fmla="*/ 4075701 h 8346397"/>
                <a:gd name="connsiteX52" fmla="*/ 3515766 w 4196446"/>
                <a:gd name="connsiteY52" fmla="*/ 4056651 h 8346397"/>
                <a:gd name="connsiteX53" fmla="*/ 3465759 w 4196446"/>
                <a:gd name="connsiteY53" fmla="*/ 4049507 h 8346397"/>
                <a:gd name="connsiteX54" fmla="*/ 3432422 w 4196446"/>
                <a:gd name="connsiteY54" fmla="*/ 4109038 h 8346397"/>
                <a:gd name="connsiteX55" fmla="*/ 3413372 w 4196446"/>
                <a:gd name="connsiteY55" fmla="*/ 4082845 h 8346397"/>
                <a:gd name="connsiteX56" fmla="*/ 3415752 w 4196446"/>
                <a:gd name="connsiteY56" fmla="*/ 4042363 h 8346397"/>
                <a:gd name="connsiteX57" fmla="*/ 3349078 w 4196446"/>
                <a:gd name="connsiteY57" fmla="*/ 4018551 h 8346397"/>
                <a:gd name="connsiteX58" fmla="*/ 3382416 w 4196446"/>
                <a:gd name="connsiteY58" fmla="*/ 3985213 h 8346397"/>
                <a:gd name="connsiteX59" fmla="*/ 3346697 w 4196446"/>
                <a:gd name="connsiteY59" fmla="*/ 3961401 h 8346397"/>
                <a:gd name="connsiteX60" fmla="*/ 3291928 w 4196446"/>
                <a:gd name="connsiteY60" fmla="*/ 3959020 h 8346397"/>
                <a:gd name="connsiteX61" fmla="*/ 3263352 w 4196446"/>
                <a:gd name="connsiteY61" fmla="*/ 3978070 h 8346397"/>
                <a:gd name="connsiteX62" fmla="*/ 3215727 w 4196446"/>
                <a:gd name="connsiteY62" fmla="*/ 3963782 h 8346397"/>
                <a:gd name="connsiteX63" fmla="*/ 3227633 w 4196446"/>
                <a:gd name="connsiteY63" fmla="*/ 3937588 h 8346397"/>
                <a:gd name="connsiteX64" fmla="*/ 3275259 w 4196446"/>
                <a:gd name="connsiteY64" fmla="*/ 3913776 h 8346397"/>
                <a:gd name="connsiteX65" fmla="*/ 3127621 w 4196446"/>
                <a:gd name="connsiteY65" fmla="*/ 3851863 h 8346397"/>
                <a:gd name="connsiteX66" fmla="*/ 2996652 w 4196446"/>
                <a:gd name="connsiteY66" fmla="*/ 3739945 h 8346397"/>
                <a:gd name="connsiteX67" fmla="*/ 2591839 w 4196446"/>
                <a:gd name="connsiteY67" fmla="*/ 3354183 h 8346397"/>
                <a:gd name="connsiteX68" fmla="*/ 2468015 w 4196446"/>
                <a:gd name="connsiteY68" fmla="*/ 3049382 h 8346397"/>
                <a:gd name="connsiteX69" fmla="*/ 2432296 w 4196446"/>
                <a:gd name="connsiteY69" fmla="*/ 2961276 h 8346397"/>
                <a:gd name="connsiteX70" fmla="*/ 2387052 w 4196446"/>
                <a:gd name="connsiteY70" fmla="*/ 2954132 h 8346397"/>
                <a:gd name="connsiteX71" fmla="*/ 2365621 w 4196446"/>
                <a:gd name="connsiteY71" fmla="*/ 2958895 h 8346397"/>
                <a:gd name="connsiteX72" fmla="*/ 2315615 w 4196446"/>
                <a:gd name="connsiteY72" fmla="*/ 2896982 h 8346397"/>
                <a:gd name="connsiteX73" fmla="*/ 2234652 w 4196446"/>
                <a:gd name="connsiteY73" fmla="*/ 2880313 h 8346397"/>
                <a:gd name="connsiteX74" fmla="*/ 2182265 w 4196446"/>
                <a:gd name="connsiteY74" fmla="*/ 2811257 h 8346397"/>
                <a:gd name="connsiteX75" fmla="*/ 2115590 w 4196446"/>
                <a:gd name="connsiteY75" fmla="*/ 2727913 h 8346397"/>
                <a:gd name="connsiteX76" fmla="*/ 2091777 w 4196446"/>
                <a:gd name="connsiteY76" fmla="*/ 2670763 h 8346397"/>
                <a:gd name="connsiteX77" fmla="*/ 2006845 w 4196446"/>
                <a:gd name="connsiteY77" fmla="*/ 2527095 h 8346397"/>
                <a:gd name="connsiteX78" fmla="*/ 1953665 w 4196446"/>
                <a:gd name="connsiteY78" fmla="*/ 2451688 h 8346397"/>
                <a:gd name="connsiteX79" fmla="*/ 2006052 w 4196446"/>
                <a:gd name="connsiteY79" fmla="*/ 2337388 h 8346397"/>
                <a:gd name="connsiteX80" fmla="*/ 2072727 w 4196446"/>
                <a:gd name="connsiteY80" fmla="*/ 2256426 h 8346397"/>
                <a:gd name="connsiteX81" fmla="*/ 2056058 w 4196446"/>
                <a:gd name="connsiteY81" fmla="*/ 2223088 h 8346397"/>
                <a:gd name="connsiteX82" fmla="*/ 2067965 w 4196446"/>
                <a:gd name="connsiteY82" fmla="*/ 2130220 h 8346397"/>
                <a:gd name="connsiteX83" fmla="*/ 2137021 w 4196446"/>
                <a:gd name="connsiteY83" fmla="*/ 1992107 h 8346397"/>
                <a:gd name="connsiteX84" fmla="*/ 2165596 w 4196446"/>
                <a:gd name="connsiteY84" fmla="*/ 1944482 h 8346397"/>
                <a:gd name="connsiteX85" fmla="*/ 2203696 w 4196446"/>
                <a:gd name="connsiteY85" fmla="*/ 1937338 h 8346397"/>
                <a:gd name="connsiteX86" fmla="*/ 2198933 w 4196446"/>
                <a:gd name="connsiteY86" fmla="*/ 1906382 h 8346397"/>
                <a:gd name="connsiteX87" fmla="*/ 2406102 w 4196446"/>
                <a:gd name="connsiteY87" fmla="*/ 1782557 h 8346397"/>
                <a:gd name="connsiteX88" fmla="*/ 2494208 w 4196446"/>
                <a:gd name="connsiteY88" fmla="*/ 1715882 h 8346397"/>
                <a:gd name="connsiteX89" fmla="*/ 2513258 w 4196446"/>
                <a:gd name="connsiteY89" fmla="*/ 1630157 h 8346397"/>
                <a:gd name="connsiteX90" fmla="*/ 2522784 w 4196446"/>
                <a:gd name="connsiteY90" fmla="*/ 1584913 h 8346397"/>
                <a:gd name="connsiteX91" fmla="*/ 2577552 w 4196446"/>
                <a:gd name="connsiteY91" fmla="*/ 1527763 h 8346397"/>
                <a:gd name="connsiteX92" fmla="*/ 2606127 w 4196446"/>
                <a:gd name="connsiteY92" fmla="*/ 1499188 h 8346397"/>
                <a:gd name="connsiteX93" fmla="*/ 2634702 w 4196446"/>
                <a:gd name="connsiteY93" fmla="*/ 1492045 h 8346397"/>
                <a:gd name="connsiteX94" fmla="*/ 2672802 w 4196446"/>
                <a:gd name="connsiteY94" fmla="*/ 1368220 h 8346397"/>
                <a:gd name="connsiteX95" fmla="*/ 2806153 w 4196446"/>
                <a:gd name="connsiteY95" fmla="*/ 1334883 h 8346397"/>
                <a:gd name="connsiteX96" fmla="*/ 2944265 w 4196446"/>
                <a:gd name="connsiteY96" fmla="*/ 1325357 h 8346397"/>
                <a:gd name="connsiteX97" fmla="*/ 2968077 w 4196446"/>
                <a:gd name="connsiteY97" fmla="*/ 1206295 h 8346397"/>
                <a:gd name="connsiteX98" fmla="*/ 3049040 w 4196446"/>
                <a:gd name="connsiteY98" fmla="*/ 1169783 h 8346397"/>
                <a:gd name="connsiteX99" fmla="*/ 3153814 w 4196446"/>
                <a:gd name="connsiteY99" fmla="*/ 1125332 h 8346397"/>
                <a:gd name="connsiteX100" fmla="*/ 3225252 w 4196446"/>
                <a:gd name="connsiteY100" fmla="*/ 1049132 h 8346397"/>
                <a:gd name="connsiteX101" fmla="*/ 3310977 w 4196446"/>
                <a:gd name="connsiteY101" fmla="*/ 996745 h 8346397"/>
                <a:gd name="connsiteX102" fmla="*/ 3056977 w 4196446"/>
                <a:gd name="connsiteY102" fmla="*/ 982457 h 8346397"/>
                <a:gd name="connsiteX103" fmla="*/ 2958552 w 4196446"/>
                <a:gd name="connsiteY103" fmla="*/ 976107 h 8346397"/>
                <a:gd name="connsiteX104" fmla="*/ 2926802 w 4196446"/>
                <a:gd name="connsiteY104" fmla="*/ 906257 h 8346397"/>
                <a:gd name="connsiteX105" fmla="*/ 2866477 w 4196446"/>
                <a:gd name="connsiteY105" fmla="*/ 893559 h 8346397"/>
                <a:gd name="connsiteX106" fmla="*/ 2799802 w 4196446"/>
                <a:gd name="connsiteY106" fmla="*/ 874507 h 8346397"/>
                <a:gd name="connsiteX107" fmla="*/ 2761702 w 4196446"/>
                <a:gd name="connsiteY107" fmla="*/ 807832 h 8346397"/>
                <a:gd name="connsiteX108" fmla="*/ 2609302 w 4196446"/>
                <a:gd name="connsiteY108" fmla="*/ 760207 h 8346397"/>
                <a:gd name="connsiteX109" fmla="*/ 2580727 w 4196446"/>
                <a:gd name="connsiteY109" fmla="*/ 604632 h 8346397"/>
                <a:gd name="connsiteX110" fmla="*/ 2526752 w 4196446"/>
                <a:gd name="connsiteY110" fmla="*/ 531609 h 8346397"/>
                <a:gd name="connsiteX111" fmla="*/ 2596602 w 4196446"/>
                <a:gd name="connsiteY111" fmla="*/ 407782 h 8346397"/>
                <a:gd name="connsiteX112" fmla="*/ 2629939 w 4196446"/>
                <a:gd name="connsiteY112" fmla="*/ 310947 h 8346397"/>
                <a:gd name="connsiteX113" fmla="*/ 2517227 w 4196446"/>
                <a:gd name="connsiteY113" fmla="*/ 239507 h 8346397"/>
                <a:gd name="connsiteX114" fmla="*/ 2402927 w 4196446"/>
                <a:gd name="connsiteY114" fmla="*/ 271257 h 8346397"/>
                <a:gd name="connsiteX115" fmla="*/ 2275927 w 4196446"/>
                <a:gd name="connsiteY115" fmla="*/ 198232 h 8346397"/>
                <a:gd name="connsiteX116" fmla="*/ 2133052 w 4196446"/>
                <a:gd name="connsiteY116" fmla="*/ 233157 h 8346397"/>
                <a:gd name="connsiteX117" fmla="*/ 1913977 w 4196446"/>
                <a:gd name="connsiteY117" fmla="*/ 36309 h 8346397"/>
                <a:gd name="connsiteX118" fmla="*/ 1777452 w 4196446"/>
                <a:gd name="connsiteY118" fmla="*/ 13289 h 8346397"/>
                <a:gd name="connsiteX119" fmla="*/ 1703633 w 4196446"/>
                <a:gd name="connsiteY119" fmla="*/ 41864 h 8346397"/>
                <a:gd name="connsiteX120" fmla="*/ 1615527 w 4196446"/>
                <a:gd name="connsiteY120" fmla="*/ 75203 h 8346397"/>
                <a:gd name="connsiteX121" fmla="*/ 1515515 w 4196446"/>
                <a:gd name="connsiteY121" fmla="*/ 129971 h 8346397"/>
                <a:gd name="connsiteX122" fmla="*/ 1525040 w 4196446"/>
                <a:gd name="connsiteY122" fmla="*/ 194264 h 8346397"/>
                <a:gd name="connsiteX123" fmla="*/ 1505990 w 4196446"/>
                <a:gd name="connsiteY123" fmla="*/ 251415 h 8346397"/>
                <a:gd name="connsiteX124" fmla="*/ 1413121 w 4196446"/>
                <a:gd name="connsiteY124" fmla="*/ 270464 h 8346397"/>
                <a:gd name="connsiteX125" fmla="*/ 1339302 w 4196446"/>
                <a:gd name="connsiteY125" fmla="*/ 306184 h 8346397"/>
                <a:gd name="connsiteX126" fmla="*/ 1260721 w 4196446"/>
                <a:gd name="connsiteY126" fmla="*/ 346665 h 8346397"/>
                <a:gd name="connsiteX127" fmla="*/ 1191665 w 4196446"/>
                <a:gd name="connsiteY127" fmla="*/ 272847 h 8346397"/>
                <a:gd name="connsiteX128" fmla="*/ 1082127 w 4196446"/>
                <a:gd name="connsiteY128" fmla="*/ 353809 h 8346397"/>
                <a:gd name="connsiteX129" fmla="*/ 1020215 w 4196446"/>
                <a:gd name="connsiteY129" fmla="*/ 420484 h 8346397"/>
                <a:gd name="connsiteX130" fmla="*/ 858290 w 4196446"/>
                <a:gd name="connsiteY130" fmla="*/ 301422 h 8346397"/>
                <a:gd name="connsiteX131" fmla="*/ 796377 w 4196446"/>
                <a:gd name="connsiteY131" fmla="*/ 406196 h 8346397"/>
                <a:gd name="connsiteX132" fmla="*/ 755896 w 4196446"/>
                <a:gd name="connsiteY132" fmla="*/ 341903 h 8346397"/>
                <a:gd name="connsiteX133" fmla="*/ 689221 w 4196446"/>
                <a:gd name="connsiteY133" fmla="*/ 270465 h 8346397"/>
                <a:gd name="connsiteX134" fmla="*/ 667790 w 4196446"/>
                <a:gd name="connsiteY134" fmla="*/ 313328 h 8346397"/>
                <a:gd name="connsiteX135" fmla="*/ 620165 w 4196446"/>
                <a:gd name="connsiteY135" fmla="*/ 382384 h 8346397"/>
                <a:gd name="connsiteX136" fmla="*/ 589208 w 4196446"/>
                <a:gd name="connsiteY136" fmla="*/ 396672 h 8346397"/>
                <a:gd name="connsiteX137" fmla="*/ 498721 w 4196446"/>
                <a:gd name="connsiteY137" fmla="*/ 482397 h 8346397"/>
                <a:gd name="connsiteX138" fmla="*/ 396327 w 4196446"/>
                <a:gd name="connsiteY138" fmla="*/ 380003 h 8346397"/>
                <a:gd name="connsiteX139" fmla="*/ 243927 w 4196446"/>
                <a:gd name="connsiteY139" fmla="*/ 294278 h 8346397"/>
                <a:gd name="connsiteX140" fmla="*/ 174871 w 4196446"/>
                <a:gd name="connsiteY140" fmla="*/ 327615 h 8346397"/>
                <a:gd name="connsiteX141" fmla="*/ 127246 w 4196446"/>
                <a:gd name="connsiteY141" fmla="*/ 410959 h 8346397"/>
                <a:gd name="connsiteX142" fmla="*/ 43902 w 4196446"/>
                <a:gd name="connsiteY142" fmla="*/ 472872 h 8346397"/>
                <a:gd name="connsiteX143" fmla="*/ 8183 w 4196446"/>
                <a:gd name="connsiteY143" fmla="*/ 484778 h 8346397"/>
                <a:gd name="connsiteX144" fmla="*/ 198683 w 4196446"/>
                <a:gd name="connsiteY144" fmla="*/ 689565 h 8346397"/>
                <a:gd name="connsiteX145" fmla="*/ 265359 w 4196446"/>
                <a:gd name="connsiteY145" fmla="*/ 706234 h 8346397"/>
                <a:gd name="connsiteX146" fmla="*/ 298697 w 4196446"/>
                <a:gd name="connsiteY146" fmla="*/ 730047 h 8346397"/>
                <a:gd name="connsiteX147" fmla="*/ 296315 w 4196446"/>
                <a:gd name="connsiteY147" fmla="*/ 901496 h 8346397"/>
                <a:gd name="connsiteX148" fmla="*/ 362990 w 4196446"/>
                <a:gd name="connsiteY148" fmla="*/ 906259 h 8346397"/>
                <a:gd name="connsiteX149" fmla="*/ 401090 w 4196446"/>
                <a:gd name="connsiteY149" fmla="*/ 856253 h 8346397"/>
                <a:gd name="connsiteX150" fmla="*/ 482052 w 4196446"/>
                <a:gd name="connsiteY150" fmla="*/ 894353 h 8346397"/>
                <a:gd name="connsiteX151" fmla="*/ 420140 w 4196446"/>
                <a:gd name="connsiteY151" fmla="*/ 1039609 h 8346397"/>
                <a:gd name="connsiteX152" fmla="*/ 434427 w 4196446"/>
                <a:gd name="connsiteY152" fmla="*/ 1087234 h 8346397"/>
                <a:gd name="connsiteX153" fmla="*/ 379658 w 4196446"/>
                <a:gd name="connsiteY153" fmla="*/ 1139622 h 8346397"/>
                <a:gd name="connsiteX154" fmla="*/ 415377 w 4196446"/>
                <a:gd name="connsiteY154" fmla="*/ 1168196 h 8346397"/>
                <a:gd name="connsiteX155" fmla="*/ 486815 w 4196446"/>
                <a:gd name="connsiteY155" fmla="*/ 1256303 h 8346397"/>
                <a:gd name="connsiteX156" fmla="*/ 527296 w 4196446"/>
                <a:gd name="connsiteY156" fmla="*/ 1344409 h 8346397"/>
                <a:gd name="connsiteX157" fmla="*/ 636833 w 4196446"/>
                <a:gd name="connsiteY157" fmla="*/ 1396797 h 8346397"/>
                <a:gd name="connsiteX158" fmla="*/ 746371 w 4196446"/>
                <a:gd name="connsiteY158" fmla="*/ 1420609 h 8346397"/>
                <a:gd name="connsiteX159" fmla="*/ 829715 w 4196446"/>
                <a:gd name="connsiteY159" fmla="*/ 1468234 h 8346397"/>
                <a:gd name="connsiteX160" fmla="*/ 913058 w 4196446"/>
                <a:gd name="connsiteY160" fmla="*/ 1442040 h 8346397"/>
                <a:gd name="connsiteX161" fmla="*/ 994021 w 4196446"/>
                <a:gd name="connsiteY161" fmla="*/ 1368222 h 8346397"/>
                <a:gd name="connsiteX162" fmla="*/ 1103558 w 4196446"/>
                <a:gd name="connsiteY162" fmla="*/ 1351553 h 8346397"/>
                <a:gd name="connsiteX163" fmla="*/ 1170233 w 4196446"/>
                <a:gd name="connsiteY163" fmla="*/ 1356315 h 8346397"/>
                <a:gd name="connsiteX164" fmla="*/ 1329777 w 4196446"/>
                <a:gd name="connsiteY164" fmla="*/ 1465853 h 8346397"/>
                <a:gd name="connsiteX165" fmla="*/ 1389308 w 4196446"/>
                <a:gd name="connsiteY165" fmla="*/ 1494428 h 8346397"/>
                <a:gd name="connsiteX166" fmla="*/ 1260721 w 4196446"/>
                <a:gd name="connsiteY166" fmla="*/ 1596822 h 8346397"/>
                <a:gd name="connsiteX167" fmla="*/ 1263102 w 4196446"/>
                <a:gd name="connsiteY167" fmla="*/ 1661115 h 8346397"/>
                <a:gd name="connsiteX168" fmla="*/ 1425027 w 4196446"/>
                <a:gd name="connsiteY168" fmla="*/ 1613490 h 8346397"/>
                <a:gd name="connsiteX169" fmla="*/ 1386927 w 4196446"/>
                <a:gd name="connsiteY169" fmla="*/ 1677784 h 8346397"/>
                <a:gd name="connsiteX170" fmla="*/ 1405977 w 4196446"/>
                <a:gd name="connsiteY170" fmla="*/ 1751603 h 8346397"/>
                <a:gd name="connsiteX171" fmla="*/ 1517896 w 4196446"/>
                <a:gd name="connsiteY171" fmla="*/ 1787322 h 8346397"/>
                <a:gd name="connsiteX172" fmla="*/ 1591715 w 4196446"/>
                <a:gd name="connsiteY172" fmla="*/ 1803990 h 8346397"/>
                <a:gd name="connsiteX173" fmla="*/ 1501227 w 4196446"/>
                <a:gd name="connsiteY173" fmla="*/ 1934959 h 8346397"/>
                <a:gd name="connsiteX174" fmla="*/ 1494083 w 4196446"/>
                <a:gd name="connsiteY174" fmla="*/ 1984965 h 8346397"/>
                <a:gd name="connsiteX175" fmla="*/ 1422646 w 4196446"/>
                <a:gd name="connsiteY175" fmla="*/ 2020684 h 8346397"/>
                <a:gd name="connsiteX176" fmla="*/ 1391690 w 4196446"/>
                <a:gd name="connsiteY176" fmla="*/ 2082597 h 8346397"/>
                <a:gd name="connsiteX177" fmla="*/ 1260721 w 4196446"/>
                <a:gd name="connsiteY177" fmla="*/ 2056403 h 8346397"/>
                <a:gd name="connsiteX178" fmla="*/ 1139277 w 4196446"/>
                <a:gd name="connsiteY178" fmla="*/ 2056402 h 8346397"/>
                <a:gd name="connsiteX179" fmla="*/ 1072602 w 4196446"/>
                <a:gd name="connsiteY179" fmla="*/ 2084978 h 8346397"/>
                <a:gd name="connsiteX180" fmla="*/ 1065458 w 4196446"/>
                <a:gd name="connsiteY180" fmla="*/ 2184990 h 8346397"/>
                <a:gd name="connsiteX181" fmla="*/ 977352 w 4196446"/>
                <a:gd name="connsiteY181" fmla="*/ 2273097 h 8346397"/>
                <a:gd name="connsiteX182" fmla="*/ 1120227 w 4196446"/>
                <a:gd name="connsiteY182" fmla="*/ 2335009 h 8346397"/>
                <a:gd name="connsiteX183" fmla="*/ 1170234 w 4196446"/>
                <a:gd name="connsiteY183" fmla="*/ 2370727 h 8346397"/>
                <a:gd name="connsiteX184" fmla="*/ 1222621 w 4196446"/>
                <a:gd name="connsiteY184" fmla="*/ 2387397 h 8346397"/>
                <a:gd name="connsiteX185" fmla="*/ 1272627 w 4196446"/>
                <a:gd name="connsiteY185" fmla="*/ 2437403 h 8346397"/>
                <a:gd name="connsiteX186" fmla="*/ 1329777 w 4196446"/>
                <a:gd name="connsiteY186" fmla="*/ 2458834 h 8346397"/>
                <a:gd name="connsiteX187" fmla="*/ 1422646 w 4196446"/>
                <a:gd name="connsiteY187" fmla="*/ 2535034 h 8346397"/>
                <a:gd name="connsiteX188" fmla="*/ 1508371 w 4196446"/>
                <a:gd name="connsiteY188" fmla="*/ 2568373 h 8346397"/>
                <a:gd name="connsiteX189" fmla="*/ 1641721 w 4196446"/>
                <a:gd name="connsiteY189" fmla="*/ 2716009 h 8346397"/>
                <a:gd name="connsiteX190" fmla="*/ 1725065 w 4196446"/>
                <a:gd name="connsiteY190" fmla="*/ 2870790 h 8346397"/>
                <a:gd name="connsiteX191" fmla="*/ 1850477 w 4196446"/>
                <a:gd name="connsiteY191" fmla="*/ 2931907 h 8346397"/>
                <a:gd name="connsiteX192" fmla="*/ 1896514 w 4196446"/>
                <a:gd name="connsiteY192" fmla="*/ 2977947 h 8346397"/>
                <a:gd name="connsiteX193" fmla="*/ 1927471 w 4196446"/>
                <a:gd name="connsiteY193" fmla="*/ 3082722 h 8346397"/>
                <a:gd name="connsiteX194" fmla="*/ 1989383 w 4196446"/>
                <a:gd name="connsiteY194" fmla="*/ 3185115 h 8346397"/>
                <a:gd name="connsiteX195" fmla="*/ 2051296 w 4196446"/>
                <a:gd name="connsiteY195" fmla="*/ 3223215 h 8346397"/>
                <a:gd name="connsiteX196" fmla="*/ 2182265 w 4196446"/>
                <a:gd name="connsiteY196" fmla="*/ 3370853 h 8346397"/>
                <a:gd name="connsiteX197" fmla="*/ 2325139 w 4196446"/>
                <a:gd name="connsiteY197" fmla="*/ 3447053 h 8346397"/>
                <a:gd name="connsiteX198" fmla="*/ 2384671 w 4196446"/>
                <a:gd name="connsiteY198" fmla="*/ 3532778 h 8346397"/>
                <a:gd name="connsiteX199" fmla="*/ 2432296 w 4196446"/>
                <a:gd name="connsiteY199" fmla="*/ 3599453 h 8346397"/>
                <a:gd name="connsiteX200" fmla="*/ 2479921 w 4196446"/>
                <a:gd name="connsiteY200" fmla="*/ 3589929 h 8346397"/>
                <a:gd name="connsiteX201" fmla="*/ 2484683 w 4196446"/>
                <a:gd name="connsiteY201" fmla="*/ 3742328 h 8346397"/>
                <a:gd name="connsiteX202" fmla="*/ 2537071 w 4196446"/>
                <a:gd name="connsiteY202" fmla="*/ 3835197 h 8346397"/>
                <a:gd name="connsiteX203" fmla="*/ 2529927 w 4196446"/>
                <a:gd name="connsiteY203" fmla="*/ 3873297 h 8346397"/>
                <a:gd name="connsiteX204" fmla="*/ 2598983 w 4196446"/>
                <a:gd name="connsiteY204" fmla="*/ 3909015 h 8346397"/>
                <a:gd name="connsiteX205" fmla="*/ 2656133 w 4196446"/>
                <a:gd name="connsiteY205" fmla="*/ 3854247 h 8346397"/>
                <a:gd name="connsiteX206" fmla="*/ 2689471 w 4196446"/>
                <a:gd name="connsiteY206" fmla="*/ 3937590 h 8346397"/>
                <a:gd name="connsiteX207" fmla="*/ 2734715 w 4196446"/>
                <a:gd name="connsiteY207" fmla="*/ 3982834 h 8346397"/>
                <a:gd name="connsiteX208" fmla="*/ 2808533 w 4196446"/>
                <a:gd name="connsiteY208" fmla="*/ 4006647 h 8346397"/>
                <a:gd name="connsiteX209" fmla="*/ 2860921 w 4196446"/>
                <a:gd name="connsiteY209" fmla="*/ 4075703 h 8346397"/>
                <a:gd name="connsiteX210" fmla="*/ 2946646 w 4196446"/>
                <a:gd name="connsiteY210" fmla="*/ 4130472 h 8346397"/>
                <a:gd name="connsiteX211" fmla="*/ 2999033 w 4196446"/>
                <a:gd name="connsiteY211" fmla="*/ 4163809 h 8346397"/>
                <a:gd name="connsiteX212" fmla="*/ 2870446 w 4196446"/>
                <a:gd name="connsiteY212" fmla="*/ 4256678 h 8346397"/>
                <a:gd name="connsiteX213" fmla="*/ 2868064 w 4196446"/>
                <a:gd name="connsiteY213" fmla="*/ 4311446 h 8346397"/>
                <a:gd name="connsiteX214" fmla="*/ 2970458 w 4196446"/>
                <a:gd name="connsiteY214" fmla="*/ 4428128 h 8346397"/>
                <a:gd name="connsiteX215" fmla="*/ 3065708 w 4196446"/>
                <a:gd name="connsiteY215" fmla="*/ 4490040 h 8346397"/>
                <a:gd name="connsiteX216" fmla="*/ 3096665 w 4196446"/>
                <a:gd name="connsiteY216" fmla="*/ 4528140 h 8346397"/>
                <a:gd name="connsiteX217" fmla="*/ 3082377 w 4196446"/>
                <a:gd name="connsiteY217" fmla="*/ 4609103 h 8346397"/>
                <a:gd name="connsiteX218" fmla="*/ 3077615 w 4196446"/>
                <a:gd name="connsiteY218" fmla="*/ 4692447 h 8346397"/>
                <a:gd name="connsiteX219" fmla="*/ 3034752 w 4196446"/>
                <a:gd name="connsiteY219" fmla="*/ 4701972 h 8346397"/>
                <a:gd name="connsiteX220" fmla="*/ 3008558 w 4196446"/>
                <a:gd name="connsiteY220" fmla="*/ 4718640 h 8346397"/>
                <a:gd name="connsiteX221" fmla="*/ 3053802 w 4196446"/>
                <a:gd name="connsiteY221" fmla="*/ 4795632 h 8346397"/>
                <a:gd name="connsiteX222" fmla="*/ 3037133 w 4196446"/>
                <a:gd name="connsiteY222" fmla="*/ 4868659 h 8346397"/>
                <a:gd name="connsiteX223" fmla="*/ 3020465 w 4196446"/>
                <a:gd name="connsiteY223" fmla="*/ 5004390 h 8346397"/>
                <a:gd name="connsiteX224" fmla="*/ 2982365 w 4196446"/>
                <a:gd name="connsiteY224" fmla="*/ 5044872 h 8346397"/>
                <a:gd name="connsiteX225" fmla="*/ 2965696 w 4196446"/>
                <a:gd name="connsiteY225" fmla="*/ 5166315 h 8346397"/>
                <a:gd name="connsiteX226" fmla="*/ 2937121 w 4196446"/>
                <a:gd name="connsiteY226" fmla="*/ 5285378 h 8346397"/>
                <a:gd name="connsiteX227" fmla="*/ 2989508 w 4196446"/>
                <a:gd name="connsiteY227" fmla="*/ 5302047 h 8346397"/>
                <a:gd name="connsiteX228" fmla="*/ 2987127 w 4196446"/>
                <a:gd name="connsiteY228" fmla="*/ 5347290 h 8346397"/>
                <a:gd name="connsiteX229" fmla="*/ 2984746 w 4196446"/>
                <a:gd name="connsiteY229" fmla="*/ 5402059 h 8346397"/>
                <a:gd name="connsiteX230" fmla="*/ 3041896 w 4196446"/>
                <a:gd name="connsiteY230" fmla="*/ 5471115 h 8346397"/>
                <a:gd name="connsiteX231" fmla="*/ 3089521 w 4196446"/>
                <a:gd name="connsiteY231" fmla="*/ 5597322 h 8346397"/>
                <a:gd name="connsiteX232" fmla="*/ 2996652 w 4196446"/>
                <a:gd name="connsiteY232" fmla="*/ 5887834 h 8346397"/>
                <a:gd name="connsiteX233" fmla="*/ 3018083 w 4196446"/>
                <a:gd name="connsiteY233" fmla="*/ 5942603 h 8346397"/>
                <a:gd name="connsiteX234" fmla="*/ 3044277 w 4196446"/>
                <a:gd name="connsiteY234" fmla="*/ 5994990 h 8346397"/>
                <a:gd name="connsiteX235" fmla="*/ 3049040 w 4196446"/>
                <a:gd name="connsiteY235" fmla="*/ 6099765 h 8346397"/>
                <a:gd name="connsiteX236" fmla="*/ 3028402 w 4196446"/>
                <a:gd name="connsiteY236" fmla="*/ 6195807 h 8346397"/>
                <a:gd name="connsiteX237" fmla="*/ 2956170 w 4196446"/>
                <a:gd name="connsiteY237" fmla="*/ 6259310 h 8346397"/>
                <a:gd name="connsiteX238" fmla="*/ 2920452 w 4196446"/>
                <a:gd name="connsiteY238" fmla="*/ 6240259 h 8346397"/>
                <a:gd name="connsiteX239" fmla="*/ 2849015 w 4196446"/>
                <a:gd name="connsiteY239" fmla="*/ 6252165 h 8346397"/>
                <a:gd name="connsiteX240" fmla="*/ 2713283 w 4196446"/>
                <a:gd name="connsiteY240" fmla="*/ 6364084 h 8346397"/>
                <a:gd name="connsiteX241" fmla="*/ 2606127 w 4196446"/>
                <a:gd name="connsiteY241" fmla="*/ 6349797 h 8346397"/>
                <a:gd name="connsiteX242" fmla="*/ 2575171 w 4196446"/>
                <a:gd name="connsiteY242" fmla="*/ 6378372 h 8346397"/>
                <a:gd name="connsiteX243" fmla="*/ 2508495 w 4196446"/>
                <a:gd name="connsiteY243" fmla="*/ 6423614 h 8346397"/>
                <a:gd name="connsiteX244" fmla="*/ 2391815 w 4196446"/>
                <a:gd name="connsiteY244" fmla="*/ 6411709 h 8346397"/>
                <a:gd name="connsiteX245" fmla="*/ 2368002 w 4196446"/>
                <a:gd name="connsiteY245" fmla="*/ 6528390 h 8346397"/>
                <a:gd name="connsiteX246" fmla="*/ 2363240 w 4196446"/>
                <a:gd name="connsiteY246" fmla="*/ 6564109 h 8346397"/>
                <a:gd name="connsiteX247" fmla="*/ 2339428 w 4196446"/>
                <a:gd name="connsiteY247" fmla="*/ 6583159 h 8346397"/>
                <a:gd name="connsiteX248" fmla="*/ 2141783 w 4196446"/>
                <a:gd name="connsiteY248" fmla="*/ 6535534 h 8346397"/>
                <a:gd name="connsiteX249" fmla="*/ 2103683 w 4196446"/>
                <a:gd name="connsiteY249" fmla="*/ 6587922 h 8346397"/>
                <a:gd name="connsiteX250" fmla="*/ 2072727 w 4196446"/>
                <a:gd name="connsiteY250" fmla="*/ 6683172 h 8346397"/>
                <a:gd name="connsiteX251" fmla="*/ 2039389 w 4196446"/>
                <a:gd name="connsiteY251" fmla="*/ 6747465 h 8346397"/>
                <a:gd name="connsiteX252" fmla="*/ 2051296 w 4196446"/>
                <a:gd name="connsiteY252" fmla="*/ 6809378 h 8346397"/>
                <a:gd name="connsiteX253" fmla="*/ 2184646 w 4196446"/>
                <a:gd name="connsiteY253" fmla="*/ 6921297 h 8346397"/>
                <a:gd name="connsiteX254" fmla="*/ 2253702 w 4196446"/>
                <a:gd name="connsiteY254" fmla="*/ 6954634 h 8346397"/>
                <a:gd name="connsiteX255" fmla="*/ 2237033 w 4196446"/>
                <a:gd name="connsiteY255" fmla="*/ 6978447 h 8346397"/>
                <a:gd name="connsiteX256" fmla="*/ 2201315 w 4196446"/>
                <a:gd name="connsiteY256" fmla="*/ 6997497 h 8346397"/>
                <a:gd name="connsiteX257" fmla="*/ 2234652 w 4196446"/>
                <a:gd name="connsiteY257" fmla="*/ 7073697 h 8346397"/>
                <a:gd name="connsiteX258" fmla="*/ 2203696 w 4196446"/>
                <a:gd name="connsiteY258" fmla="*/ 7095128 h 8346397"/>
                <a:gd name="connsiteX259" fmla="*/ 2098921 w 4196446"/>
                <a:gd name="connsiteY259" fmla="*/ 7033215 h 8346397"/>
                <a:gd name="connsiteX260" fmla="*/ 2056058 w 4196446"/>
                <a:gd name="connsiteY260" fmla="*/ 7059409 h 8346397"/>
                <a:gd name="connsiteX261" fmla="*/ 1996527 w 4196446"/>
                <a:gd name="connsiteY261" fmla="*/ 6957015 h 8346397"/>
                <a:gd name="connsiteX262" fmla="*/ 1879846 w 4196446"/>
                <a:gd name="connsiteY262" fmla="*/ 6983209 h 8346397"/>
                <a:gd name="connsiteX263" fmla="*/ 1815552 w 4196446"/>
                <a:gd name="connsiteY263" fmla="*/ 6987972 h 8346397"/>
                <a:gd name="connsiteX264" fmla="*/ 1765546 w 4196446"/>
                <a:gd name="connsiteY264" fmla="*/ 6983210 h 8346397"/>
                <a:gd name="connsiteX265" fmla="*/ 1708396 w 4196446"/>
                <a:gd name="connsiteY265" fmla="*/ 7028453 h 8346397"/>
                <a:gd name="connsiteX266" fmla="*/ 1529802 w 4196446"/>
                <a:gd name="connsiteY266" fmla="*/ 6987972 h 8346397"/>
                <a:gd name="connsiteX267" fmla="*/ 1553614 w 4196446"/>
                <a:gd name="connsiteY267" fmla="*/ 7114178 h 8346397"/>
                <a:gd name="connsiteX268" fmla="*/ 1477415 w 4196446"/>
                <a:gd name="connsiteY268" fmla="*/ 7159422 h 8346397"/>
                <a:gd name="connsiteX269" fmla="*/ 1415502 w 4196446"/>
                <a:gd name="connsiteY269" fmla="*/ 7226096 h 8346397"/>
                <a:gd name="connsiteX270" fmla="*/ 1265483 w 4196446"/>
                <a:gd name="connsiteY270" fmla="*/ 7218953 h 8346397"/>
                <a:gd name="connsiteX271" fmla="*/ 1213096 w 4196446"/>
                <a:gd name="connsiteY27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788021 w 4196446"/>
                <a:gd name="connsiteY3" fmla="*/ 6848269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788021 w 4196446"/>
                <a:gd name="connsiteY3" fmla="*/ 6848269 h 8346397"/>
                <a:gd name="connsiteX4" fmla="*/ 3784847 w 4196446"/>
                <a:gd name="connsiteY4" fmla="*/ 6811757 h 8346397"/>
                <a:gd name="connsiteX5" fmla="*/ 3951534 w 4196446"/>
                <a:gd name="connsiteY5" fmla="*/ 6737938 h 8346397"/>
                <a:gd name="connsiteX6" fmla="*/ 3932484 w 4196446"/>
                <a:gd name="connsiteY6" fmla="*/ 6616495 h 8346397"/>
                <a:gd name="connsiteX7" fmla="*/ 3975347 w 4196446"/>
                <a:gd name="connsiteY7" fmla="*/ 6642688 h 8346397"/>
                <a:gd name="connsiteX8" fmla="*/ 4027735 w 4196446"/>
                <a:gd name="connsiteY8" fmla="*/ 6654595 h 8346397"/>
                <a:gd name="connsiteX9" fmla="*/ 4056309 w 4196446"/>
                <a:gd name="connsiteY9" fmla="*/ 6516482 h 8346397"/>
                <a:gd name="connsiteX10" fmla="*/ 3996778 w 4196446"/>
                <a:gd name="connsiteY10" fmla="*/ 6478382 h 8346397"/>
                <a:gd name="connsiteX11" fmla="*/ 4034878 w 4196446"/>
                <a:gd name="connsiteY11" fmla="*/ 6437901 h 8346397"/>
                <a:gd name="connsiteX12" fmla="*/ 4061072 w 4196446"/>
                <a:gd name="connsiteY12" fmla="*/ 6473620 h 8346397"/>
                <a:gd name="connsiteX13" fmla="*/ 4082503 w 4196446"/>
                <a:gd name="connsiteY13" fmla="*/ 6478382 h 8346397"/>
                <a:gd name="connsiteX14" fmla="*/ 4089647 w 4196446"/>
                <a:gd name="connsiteY14" fmla="*/ 6421232 h 8346397"/>
                <a:gd name="connsiteX15" fmla="*/ 4046784 w 4196446"/>
                <a:gd name="connsiteY15" fmla="*/ 6318838 h 8346397"/>
                <a:gd name="connsiteX16" fmla="*/ 4130128 w 4196446"/>
                <a:gd name="connsiteY16" fmla="*/ 6299788 h 8346397"/>
                <a:gd name="connsiteX17" fmla="*/ 4046784 w 4196446"/>
                <a:gd name="connsiteY17" fmla="*/ 6275976 h 8346397"/>
                <a:gd name="connsiteX18" fmla="*/ 4053928 w 4196446"/>
                <a:gd name="connsiteY18" fmla="*/ 6211682 h 8346397"/>
                <a:gd name="connsiteX19" fmla="*/ 4039640 w 4196446"/>
                <a:gd name="connsiteY19" fmla="*/ 6149770 h 8346397"/>
                <a:gd name="connsiteX20" fmla="*/ 4106315 w 4196446"/>
                <a:gd name="connsiteY20" fmla="*/ 6211682 h 8346397"/>
                <a:gd name="connsiteX21" fmla="*/ 4063453 w 4196446"/>
                <a:gd name="connsiteY21" fmla="*/ 6090238 h 8346397"/>
                <a:gd name="connsiteX22" fmla="*/ 4070597 w 4196446"/>
                <a:gd name="connsiteY22" fmla="*/ 6018801 h 8346397"/>
                <a:gd name="connsiteX23" fmla="*/ 4132509 w 4196446"/>
                <a:gd name="connsiteY23" fmla="*/ 5975938 h 8346397"/>
                <a:gd name="connsiteX24" fmla="*/ 4094409 w 4196446"/>
                <a:gd name="connsiteY24" fmla="*/ 6075951 h 8346397"/>
                <a:gd name="connsiteX25" fmla="*/ 4139653 w 4196446"/>
                <a:gd name="connsiteY25" fmla="*/ 6102145 h 8346397"/>
                <a:gd name="connsiteX26" fmla="*/ 4192041 w 4196446"/>
                <a:gd name="connsiteY26" fmla="*/ 6080713 h 8346397"/>
                <a:gd name="connsiteX27" fmla="*/ 4149178 w 4196446"/>
                <a:gd name="connsiteY27" fmla="*/ 5947363 h 8346397"/>
                <a:gd name="connsiteX28" fmla="*/ 4194421 w 4196446"/>
                <a:gd name="connsiteY28" fmla="*/ 5909263 h 8346397"/>
                <a:gd name="connsiteX29" fmla="*/ 4113459 w 4196446"/>
                <a:gd name="connsiteY29" fmla="*/ 5783057 h 8346397"/>
                <a:gd name="connsiteX30" fmla="*/ 4108696 w 4196446"/>
                <a:gd name="connsiteY30" fmla="*/ 5678282 h 8346397"/>
                <a:gd name="connsiteX31" fmla="*/ 4070597 w 4196446"/>
                <a:gd name="connsiteY31" fmla="*/ 5587795 h 8346397"/>
                <a:gd name="connsiteX32" fmla="*/ 4111077 w 4196446"/>
                <a:gd name="connsiteY32" fmla="*/ 5583032 h 8346397"/>
                <a:gd name="connsiteX33" fmla="*/ 4061071 w 4196446"/>
                <a:gd name="connsiteY33" fmla="*/ 5478257 h 8346397"/>
                <a:gd name="connsiteX34" fmla="*/ 4061071 w 4196446"/>
                <a:gd name="connsiteY34" fmla="*/ 5383007 h 8346397"/>
                <a:gd name="connsiteX35" fmla="*/ 4103934 w 4196446"/>
                <a:gd name="connsiteY35" fmla="*/ 5387770 h 8346397"/>
                <a:gd name="connsiteX36" fmla="*/ 4106315 w 4196446"/>
                <a:gd name="connsiteY36" fmla="*/ 5347288 h 8346397"/>
                <a:gd name="connsiteX37" fmla="*/ 4065833 w 4196446"/>
                <a:gd name="connsiteY37" fmla="*/ 5292520 h 8346397"/>
                <a:gd name="connsiteX38" fmla="*/ 4058690 w 4196446"/>
                <a:gd name="connsiteY38" fmla="*/ 5173457 h 8346397"/>
                <a:gd name="connsiteX39" fmla="*/ 3990428 w 4196446"/>
                <a:gd name="connsiteY39" fmla="*/ 5034550 h 8346397"/>
                <a:gd name="connsiteX40" fmla="*/ 3922959 w 4196446"/>
                <a:gd name="connsiteY40" fmla="*/ 4816270 h 8346397"/>
                <a:gd name="connsiteX41" fmla="*/ 3887241 w 4196446"/>
                <a:gd name="connsiteY41" fmla="*/ 4682920 h 8346397"/>
                <a:gd name="connsiteX42" fmla="*/ 3851522 w 4196446"/>
                <a:gd name="connsiteY42" fmla="*/ 4642438 h 8346397"/>
                <a:gd name="connsiteX43" fmla="*/ 3887241 w 4196446"/>
                <a:gd name="connsiteY43" fmla="*/ 4578145 h 8346397"/>
                <a:gd name="connsiteX44" fmla="*/ 3839615 w 4196446"/>
                <a:gd name="connsiteY44" fmla="*/ 4499563 h 8346397"/>
                <a:gd name="connsiteX45" fmla="*/ 3780084 w 4196446"/>
                <a:gd name="connsiteY45" fmla="*/ 4492420 h 8346397"/>
                <a:gd name="connsiteX46" fmla="*/ 3732459 w 4196446"/>
                <a:gd name="connsiteY46" fmla="*/ 4449557 h 8346397"/>
                <a:gd name="connsiteX47" fmla="*/ 3687216 w 4196446"/>
                <a:gd name="connsiteY47" fmla="*/ 4466226 h 8346397"/>
                <a:gd name="connsiteX48" fmla="*/ 3668166 w 4196446"/>
                <a:gd name="connsiteY48" fmla="*/ 4368595 h 8346397"/>
                <a:gd name="connsiteX49" fmla="*/ 3501478 w 4196446"/>
                <a:gd name="connsiteY49" fmla="*/ 4166188 h 8346397"/>
                <a:gd name="connsiteX50" fmla="*/ 3496716 w 4196446"/>
                <a:gd name="connsiteY50" fmla="*/ 4139995 h 8346397"/>
                <a:gd name="connsiteX51" fmla="*/ 3494334 w 4196446"/>
                <a:gd name="connsiteY51" fmla="*/ 4113801 h 8346397"/>
                <a:gd name="connsiteX52" fmla="*/ 3544341 w 4196446"/>
                <a:gd name="connsiteY52" fmla="*/ 4101895 h 8346397"/>
                <a:gd name="connsiteX53" fmla="*/ 3553866 w 4196446"/>
                <a:gd name="connsiteY53" fmla="*/ 4075701 h 8346397"/>
                <a:gd name="connsiteX54" fmla="*/ 3515766 w 4196446"/>
                <a:gd name="connsiteY54" fmla="*/ 4056651 h 8346397"/>
                <a:gd name="connsiteX55" fmla="*/ 3465759 w 4196446"/>
                <a:gd name="connsiteY55" fmla="*/ 4049507 h 8346397"/>
                <a:gd name="connsiteX56" fmla="*/ 3432422 w 4196446"/>
                <a:gd name="connsiteY56" fmla="*/ 4109038 h 8346397"/>
                <a:gd name="connsiteX57" fmla="*/ 3413372 w 4196446"/>
                <a:gd name="connsiteY57" fmla="*/ 4082845 h 8346397"/>
                <a:gd name="connsiteX58" fmla="*/ 3415752 w 4196446"/>
                <a:gd name="connsiteY58" fmla="*/ 4042363 h 8346397"/>
                <a:gd name="connsiteX59" fmla="*/ 3349078 w 4196446"/>
                <a:gd name="connsiteY59" fmla="*/ 4018551 h 8346397"/>
                <a:gd name="connsiteX60" fmla="*/ 3382416 w 4196446"/>
                <a:gd name="connsiteY60" fmla="*/ 3985213 h 8346397"/>
                <a:gd name="connsiteX61" fmla="*/ 3346697 w 4196446"/>
                <a:gd name="connsiteY61" fmla="*/ 3961401 h 8346397"/>
                <a:gd name="connsiteX62" fmla="*/ 3291928 w 4196446"/>
                <a:gd name="connsiteY62" fmla="*/ 3959020 h 8346397"/>
                <a:gd name="connsiteX63" fmla="*/ 3263352 w 4196446"/>
                <a:gd name="connsiteY63" fmla="*/ 3978070 h 8346397"/>
                <a:gd name="connsiteX64" fmla="*/ 3215727 w 4196446"/>
                <a:gd name="connsiteY64" fmla="*/ 3963782 h 8346397"/>
                <a:gd name="connsiteX65" fmla="*/ 3227633 w 4196446"/>
                <a:gd name="connsiteY65" fmla="*/ 3937588 h 8346397"/>
                <a:gd name="connsiteX66" fmla="*/ 3275259 w 4196446"/>
                <a:gd name="connsiteY66" fmla="*/ 3913776 h 8346397"/>
                <a:gd name="connsiteX67" fmla="*/ 3127621 w 4196446"/>
                <a:gd name="connsiteY67" fmla="*/ 3851863 h 8346397"/>
                <a:gd name="connsiteX68" fmla="*/ 2996652 w 4196446"/>
                <a:gd name="connsiteY68" fmla="*/ 3739945 h 8346397"/>
                <a:gd name="connsiteX69" fmla="*/ 2591839 w 4196446"/>
                <a:gd name="connsiteY69" fmla="*/ 3354183 h 8346397"/>
                <a:gd name="connsiteX70" fmla="*/ 2468015 w 4196446"/>
                <a:gd name="connsiteY70" fmla="*/ 3049382 h 8346397"/>
                <a:gd name="connsiteX71" fmla="*/ 2432296 w 4196446"/>
                <a:gd name="connsiteY71" fmla="*/ 2961276 h 8346397"/>
                <a:gd name="connsiteX72" fmla="*/ 2387052 w 4196446"/>
                <a:gd name="connsiteY72" fmla="*/ 2954132 h 8346397"/>
                <a:gd name="connsiteX73" fmla="*/ 2365621 w 4196446"/>
                <a:gd name="connsiteY73" fmla="*/ 2958895 h 8346397"/>
                <a:gd name="connsiteX74" fmla="*/ 2315615 w 4196446"/>
                <a:gd name="connsiteY74" fmla="*/ 2896982 h 8346397"/>
                <a:gd name="connsiteX75" fmla="*/ 2234652 w 4196446"/>
                <a:gd name="connsiteY75" fmla="*/ 2880313 h 8346397"/>
                <a:gd name="connsiteX76" fmla="*/ 2182265 w 4196446"/>
                <a:gd name="connsiteY76" fmla="*/ 2811257 h 8346397"/>
                <a:gd name="connsiteX77" fmla="*/ 2115590 w 4196446"/>
                <a:gd name="connsiteY77" fmla="*/ 2727913 h 8346397"/>
                <a:gd name="connsiteX78" fmla="*/ 2091777 w 4196446"/>
                <a:gd name="connsiteY78" fmla="*/ 2670763 h 8346397"/>
                <a:gd name="connsiteX79" fmla="*/ 2006845 w 4196446"/>
                <a:gd name="connsiteY79" fmla="*/ 2527095 h 8346397"/>
                <a:gd name="connsiteX80" fmla="*/ 1953665 w 4196446"/>
                <a:gd name="connsiteY80" fmla="*/ 2451688 h 8346397"/>
                <a:gd name="connsiteX81" fmla="*/ 2006052 w 4196446"/>
                <a:gd name="connsiteY81" fmla="*/ 2337388 h 8346397"/>
                <a:gd name="connsiteX82" fmla="*/ 2072727 w 4196446"/>
                <a:gd name="connsiteY82" fmla="*/ 2256426 h 8346397"/>
                <a:gd name="connsiteX83" fmla="*/ 2056058 w 4196446"/>
                <a:gd name="connsiteY83" fmla="*/ 2223088 h 8346397"/>
                <a:gd name="connsiteX84" fmla="*/ 2067965 w 4196446"/>
                <a:gd name="connsiteY84" fmla="*/ 2130220 h 8346397"/>
                <a:gd name="connsiteX85" fmla="*/ 2137021 w 4196446"/>
                <a:gd name="connsiteY85" fmla="*/ 1992107 h 8346397"/>
                <a:gd name="connsiteX86" fmla="*/ 2165596 w 4196446"/>
                <a:gd name="connsiteY86" fmla="*/ 1944482 h 8346397"/>
                <a:gd name="connsiteX87" fmla="*/ 2203696 w 4196446"/>
                <a:gd name="connsiteY87" fmla="*/ 1937338 h 8346397"/>
                <a:gd name="connsiteX88" fmla="*/ 2198933 w 4196446"/>
                <a:gd name="connsiteY88" fmla="*/ 1906382 h 8346397"/>
                <a:gd name="connsiteX89" fmla="*/ 2406102 w 4196446"/>
                <a:gd name="connsiteY89" fmla="*/ 1782557 h 8346397"/>
                <a:gd name="connsiteX90" fmla="*/ 2494208 w 4196446"/>
                <a:gd name="connsiteY90" fmla="*/ 1715882 h 8346397"/>
                <a:gd name="connsiteX91" fmla="*/ 2513258 w 4196446"/>
                <a:gd name="connsiteY91" fmla="*/ 1630157 h 8346397"/>
                <a:gd name="connsiteX92" fmla="*/ 2522784 w 4196446"/>
                <a:gd name="connsiteY92" fmla="*/ 1584913 h 8346397"/>
                <a:gd name="connsiteX93" fmla="*/ 2577552 w 4196446"/>
                <a:gd name="connsiteY93" fmla="*/ 1527763 h 8346397"/>
                <a:gd name="connsiteX94" fmla="*/ 2606127 w 4196446"/>
                <a:gd name="connsiteY94" fmla="*/ 1499188 h 8346397"/>
                <a:gd name="connsiteX95" fmla="*/ 2634702 w 4196446"/>
                <a:gd name="connsiteY95" fmla="*/ 1492045 h 8346397"/>
                <a:gd name="connsiteX96" fmla="*/ 2672802 w 4196446"/>
                <a:gd name="connsiteY96" fmla="*/ 1368220 h 8346397"/>
                <a:gd name="connsiteX97" fmla="*/ 2806153 w 4196446"/>
                <a:gd name="connsiteY97" fmla="*/ 1334883 h 8346397"/>
                <a:gd name="connsiteX98" fmla="*/ 2944265 w 4196446"/>
                <a:gd name="connsiteY98" fmla="*/ 1325357 h 8346397"/>
                <a:gd name="connsiteX99" fmla="*/ 2968077 w 4196446"/>
                <a:gd name="connsiteY99" fmla="*/ 1206295 h 8346397"/>
                <a:gd name="connsiteX100" fmla="*/ 3049040 w 4196446"/>
                <a:gd name="connsiteY100" fmla="*/ 1169783 h 8346397"/>
                <a:gd name="connsiteX101" fmla="*/ 3153814 w 4196446"/>
                <a:gd name="connsiteY101" fmla="*/ 1125332 h 8346397"/>
                <a:gd name="connsiteX102" fmla="*/ 3225252 w 4196446"/>
                <a:gd name="connsiteY102" fmla="*/ 1049132 h 8346397"/>
                <a:gd name="connsiteX103" fmla="*/ 3310977 w 4196446"/>
                <a:gd name="connsiteY103" fmla="*/ 996745 h 8346397"/>
                <a:gd name="connsiteX104" fmla="*/ 3056977 w 4196446"/>
                <a:gd name="connsiteY104" fmla="*/ 982457 h 8346397"/>
                <a:gd name="connsiteX105" fmla="*/ 2958552 w 4196446"/>
                <a:gd name="connsiteY105" fmla="*/ 976107 h 8346397"/>
                <a:gd name="connsiteX106" fmla="*/ 2926802 w 4196446"/>
                <a:gd name="connsiteY106" fmla="*/ 906257 h 8346397"/>
                <a:gd name="connsiteX107" fmla="*/ 2866477 w 4196446"/>
                <a:gd name="connsiteY107" fmla="*/ 893559 h 8346397"/>
                <a:gd name="connsiteX108" fmla="*/ 2799802 w 4196446"/>
                <a:gd name="connsiteY108" fmla="*/ 874507 h 8346397"/>
                <a:gd name="connsiteX109" fmla="*/ 2761702 w 4196446"/>
                <a:gd name="connsiteY109" fmla="*/ 807832 h 8346397"/>
                <a:gd name="connsiteX110" fmla="*/ 2609302 w 4196446"/>
                <a:gd name="connsiteY110" fmla="*/ 760207 h 8346397"/>
                <a:gd name="connsiteX111" fmla="*/ 2580727 w 4196446"/>
                <a:gd name="connsiteY111" fmla="*/ 604632 h 8346397"/>
                <a:gd name="connsiteX112" fmla="*/ 2526752 w 4196446"/>
                <a:gd name="connsiteY112" fmla="*/ 531609 h 8346397"/>
                <a:gd name="connsiteX113" fmla="*/ 2596602 w 4196446"/>
                <a:gd name="connsiteY113" fmla="*/ 407782 h 8346397"/>
                <a:gd name="connsiteX114" fmla="*/ 2629939 w 4196446"/>
                <a:gd name="connsiteY114" fmla="*/ 310947 h 8346397"/>
                <a:gd name="connsiteX115" fmla="*/ 2517227 w 4196446"/>
                <a:gd name="connsiteY115" fmla="*/ 239507 h 8346397"/>
                <a:gd name="connsiteX116" fmla="*/ 2402927 w 4196446"/>
                <a:gd name="connsiteY116" fmla="*/ 271257 h 8346397"/>
                <a:gd name="connsiteX117" fmla="*/ 2275927 w 4196446"/>
                <a:gd name="connsiteY117" fmla="*/ 198232 h 8346397"/>
                <a:gd name="connsiteX118" fmla="*/ 2133052 w 4196446"/>
                <a:gd name="connsiteY118" fmla="*/ 233157 h 8346397"/>
                <a:gd name="connsiteX119" fmla="*/ 1913977 w 4196446"/>
                <a:gd name="connsiteY119" fmla="*/ 36309 h 8346397"/>
                <a:gd name="connsiteX120" fmla="*/ 1777452 w 4196446"/>
                <a:gd name="connsiteY120" fmla="*/ 13289 h 8346397"/>
                <a:gd name="connsiteX121" fmla="*/ 1703633 w 4196446"/>
                <a:gd name="connsiteY121" fmla="*/ 41864 h 8346397"/>
                <a:gd name="connsiteX122" fmla="*/ 1615527 w 4196446"/>
                <a:gd name="connsiteY122" fmla="*/ 75203 h 8346397"/>
                <a:gd name="connsiteX123" fmla="*/ 1515515 w 4196446"/>
                <a:gd name="connsiteY123" fmla="*/ 129971 h 8346397"/>
                <a:gd name="connsiteX124" fmla="*/ 1525040 w 4196446"/>
                <a:gd name="connsiteY124" fmla="*/ 194264 h 8346397"/>
                <a:gd name="connsiteX125" fmla="*/ 1505990 w 4196446"/>
                <a:gd name="connsiteY125" fmla="*/ 251415 h 8346397"/>
                <a:gd name="connsiteX126" fmla="*/ 1413121 w 4196446"/>
                <a:gd name="connsiteY126" fmla="*/ 270464 h 8346397"/>
                <a:gd name="connsiteX127" fmla="*/ 1339302 w 4196446"/>
                <a:gd name="connsiteY127" fmla="*/ 306184 h 8346397"/>
                <a:gd name="connsiteX128" fmla="*/ 1260721 w 4196446"/>
                <a:gd name="connsiteY128" fmla="*/ 346665 h 8346397"/>
                <a:gd name="connsiteX129" fmla="*/ 1191665 w 4196446"/>
                <a:gd name="connsiteY129" fmla="*/ 272847 h 8346397"/>
                <a:gd name="connsiteX130" fmla="*/ 1082127 w 4196446"/>
                <a:gd name="connsiteY130" fmla="*/ 353809 h 8346397"/>
                <a:gd name="connsiteX131" fmla="*/ 1020215 w 4196446"/>
                <a:gd name="connsiteY131" fmla="*/ 420484 h 8346397"/>
                <a:gd name="connsiteX132" fmla="*/ 858290 w 4196446"/>
                <a:gd name="connsiteY132" fmla="*/ 301422 h 8346397"/>
                <a:gd name="connsiteX133" fmla="*/ 796377 w 4196446"/>
                <a:gd name="connsiteY133" fmla="*/ 406196 h 8346397"/>
                <a:gd name="connsiteX134" fmla="*/ 755896 w 4196446"/>
                <a:gd name="connsiteY134" fmla="*/ 341903 h 8346397"/>
                <a:gd name="connsiteX135" fmla="*/ 689221 w 4196446"/>
                <a:gd name="connsiteY135" fmla="*/ 270465 h 8346397"/>
                <a:gd name="connsiteX136" fmla="*/ 667790 w 4196446"/>
                <a:gd name="connsiteY136" fmla="*/ 313328 h 8346397"/>
                <a:gd name="connsiteX137" fmla="*/ 620165 w 4196446"/>
                <a:gd name="connsiteY137" fmla="*/ 382384 h 8346397"/>
                <a:gd name="connsiteX138" fmla="*/ 589208 w 4196446"/>
                <a:gd name="connsiteY138" fmla="*/ 396672 h 8346397"/>
                <a:gd name="connsiteX139" fmla="*/ 498721 w 4196446"/>
                <a:gd name="connsiteY139" fmla="*/ 482397 h 8346397"/>
                <a:gd name="connsiteX140" fmla="*/ 396327 w 4196446"/>
                <a:gd name="connsiteY140" fmla="*/ 380003 h 8346397"/>
                <a:gd name="connsiteX141" fmla="*/ 243927 w 4196446"/>
                <a:gd name="connsiteY141" fmla="*/ 294278 h 8346397"/>
                <a:gd name="connsiteX142" fmla="*/ 174871 w 4196446"/>
                <a:gd name="connsiteY142" fmla="*/ 327615 h 8346397"/>
                <a:gd name="connsiteX143" fmla="*/ 127246 w 4196446"/>
                <a:gd name="connsiteY143" fmla="*/ 410959 h 8346397"/>
                <a:gd name="connsiteX144" fmla="*/ 43902 w 4196446"/>
                <a:gd name="connsiteY144" fmla="*/ 472872 h 8346397"/>
                <a:gd name="connsiteX145" fmla="*/ 8183 w 4196446"/>
                <a:gd name="connsiteY145" fmla="*/ 484778 h 8346397"/>
                <a:gd name="connsiteX146" fmla="*/ 198683 w 4196446"/>
                <a:gd name="connsiteY146" fmla="*/ 689565 h 8346397"/>
                <a:gd name="connsiteX147" fmla="*/ 265359 w 4196446"/>
                <a:gd name="connsiteY147" fmla="*/ 706234 h 8346397"/>
                <a:gd name="connsiteX148" fmla="*/ 298697 w 4196446"/>
                <a:gd name="connsiteY148" fmla="*/ 730047 h 8346397"/>
                <a:gd name="connsiteX149" fmla="*/ 296315 w 4196446"/>
                <a:gd name="connsiteY149" fmla="*/ 901496 h 8346397"/>
                <a:gd name="connsiteX150" fmla="*/ 362990 w 4196446"/>
                <a:gd name="connsiteY150" fmla="*/ 906259 h 8346397"/>
                <a:gd name="connsiteX151" fmla="*/ 401090 w 4196446"/>
                <a:gd name="connsiteY151" fmla="*/ 856253 h 8346397"/>
                <a:gd name="connsiteX152" fmla="*/ 482052 w 4196446"/>
                <a:gd name="connsiteY152" fmla="*/ 894353 h 8346397"/>
                <a:gd name="connsiteX153" fmla="*/ 420140 w 4196446"/>
                <a:gd name="connsiteY153" fmla="*/ 1039609 h 8346397"/>
                <a:gd name="connsiteX154" fmla="*/ 434427 w 4196446"/>
                <a:gd name="connsiteY154" fmla="*/ 1087234 h 8346397"/>
                <a:gd name="connsiteX155" fmla="*/ 379658 w 4196446"/>
                <a:gd name="connsiteY155" fmla="*/ 1139622 h 8346397"/>
                <a:gd name="connsiteX156" fmla="*/ 415377 w 4196446"/>
                <a:gd name="connsiteY156" fmla="*/ 1168196 h 8346397"/>
                <a:gd name="connsiteX157" fmla="*/ 486815 w 4196446"/>
                <a:gd name="connsiteY157" fmla="*/ 1256303 h 8346397"/>
                <a:gd name="connsiteX158" fmla="*/ 527296 w 4196446"/>
                <a:gd name="connsiteY158" fmla="*/ 1344409 h 8346397"/>
                <a:gd name="connsiteX159" fmla="*/ 636833 w 4196446"/>
                <a:gd name="connsiteY159" fmla="*/ 1396797 h 8346397"/>
                <a:gd name="connsiteX160" fmla="*/ 746371 w 4196446"/>
                <a:gd name="connsiteY160" fmla="*/ 1420609 h 8346397"/>
                <a:gd name="connsiteX161" fmla="*/ 829715 w 4196446"/>
                <a:gd name="connsiteY161" fmla="*/ 1468234 h 8346397"/>
                <a:gd name="connsiteX162" fmla="*/ 913058 w 4196446"/>
                <a:gd name="connsiteY162" fmla="*/ 1442040 h 8346397"/>
                <a:gd name="connsiteX163" fmla="*/ 994021 w 4196446"/>
                <a:gd name="connsiteY163" fmla="*/ 1368222 h 8346397"/>
                <a:gd name="connsiteX164" fmla="*/ 1103558 w 4196446"/>
                <a:gd name="connsiteY164" fmla="*/ 1351553 h 8346397"/>
                <a:gd name="connsiteX165" fmla="*/ 1170233 w 4196446"/>
                <a:gd name="connsiteY165" fmla="*/ 1356315 h 8346397"/>
                <a:gd name="connsiteX166" fmla="*/ 1329777 w 4196446"/>
                <a:gd name="connsiteY166" fmla="*/ 1465853 h 8346397"/>
                <a:gd name="connsiteX167" fmla="*/ 1389308 w 4196446"/>
                <a:gd name="connsiteY167" fmla="*/ 1494428 h 8346397"/>
                <a:gd name="connsiteX168" fmla="*/ 1260721 w 4196446"/>
                <a:gd name="connsiteY168" fmla="*/ 1596822 h 8346397"/>
                <a:gd name="connsiteX169" fmla="*/ 1263102 w 4196446"/>
                <a:gd name="connsiteY169" fmla="*/ 1661115 h 8346397"/>
                <a:gd name="connsiteX170" fmla="*/ 1425027 w 4196446"/>
                <a:gd name="connsiteY170" fmla="*/ 1613490 h 8346397"/>
                <a:gd name="connsiteX171" fmla="*/ 1386927 w 4196446"/>
                <a:gd name="connsiteY171" fmla="*/ 1677784 h 8346397"/>
                <a:gd name="connsiteX172" fmla="*/ 1405977 w 4196446"/>
                <a:gd name="connsiteY172" fmla="*/ 1751603 h 8346397"/>
                <a:gd name="connsiteX173" fmla="*/ 1517896 w 4196446"/>
                <a:gd name="connsiteY173" fmla="*/ 1787322 h 8346397"/>
                <a:gd name="connsiteX174" fmla="*/ 1591715 w 4196446"/>
                <a:gd name="connsiteY174" fmla="*/ 1803990 h 8346397"/>
                <a:gd name="connsiteX175" fmla="*/ 1501227 w 4196446"/>
                <a:gd name="connsiteY175" fmla="*/ 1934959 h 8346397"/>
                <a:gd name="connsiteX176" fmla="*/ 1494083 w 4196446"/>
                <a:gd name="connsiteY176" fmla="*/ 1984965 h 8346397"/>
                <a:gd name="connsiteX177" fmla="*/ 1422646 w 4196446"/>
                <a:gd name="connsiteY177" fmla="*/ 2020684 h 8346397"/>
                <a:gd name="connsiteX178" fmla="*/ 1391690 w 4196446"/>
                <a:gd name="connsiteY178" fmla="*/ 2082597 h 8346397"/>
                <a:gd name="connsiteX179" fmla="*/ 1260721 w 4196446"/>
                <a:gd name="connsiteY179" fmla="*/ 2056403 h 8346397"/>
                <a:gd name="connsiteX180" fmla="*/ 1139277 w 4196446"/>
                <a:gd name="connsiteY180" fmla="*/ 2056402 h 8346397"/>
                <a:gd name="connsiteX181" fmla="*/ 1072602 w 4196446"/>
                <a:gd name="connsiteY181" fmla="*/ 2084978 h 8346397"/>
                <a:gd name="connsiteX182" fmla="*/ 1065458 w 4196446"/>
                <a:gd name="connsiteY182" fmla="*/ 2184990 h 8346397"/>
                <a:gd name="connsiteX183" fmla="*/ 977352 w 4196446"/>
                <a:gd name="connsiteY183" fmla="*/ 2273097 h 8346397"/>
                <a:gd name="connsiteX184" fmla="*/ 1120227 w 4196446"/>
                <a:gd name="connsiteY184" fmla="*/ 2335009 h 8346397"/>
                <a:gd name="connsiteX185" fmla="*/ 1170234 w 4196446"/>
                <a:gd name="connsiteY185" fmla="*/ 2370727 h 8346397"/>
                <a:gd name="connsiteX186" fmla="*/ 1222621 w 4196446"/>
                <a:gd name="connsiteY186" fmla="*/ 2387397 h 8346397"/>
                <a:gd name="connsiteX187" fmla="*/ 1272627 w 4196446"/>
                <a:gd name="connsiteY187" fmla="*/ 2437403 h 8346397"/>
                <a:gd name="connsiteX188" fmla="*/ 1329777 w 4196446"/>
                <a:gd name="connsiteY188" fmla="*/ 2458834 h 8346397"/>
                <a:gd name="connsiteX189" fmla="*/ 1422646 w 4196446"/>
                <a:gd name="connsiteY189" fmla="*/ 2535034 h 8346397"/>
                <a:gd name="connsiteX190" fmla="*/ 1508371 w 4196446"/>
                <a:gd name="connsiteY190" fmla="*/ 2568373 h 8346397"/>
                <a:gd name="connsiteX191" fmla="*/ 1641721 w 4196446"/>
                <a:gd name="connsiteY191" fmla="*/ 2716009 h 8346397"/>
                <a:gd name="connsiteX192" fmla="*/ 1725065 w 4196446"/>
                <a:gd name="connsiteY192" fmla="*/ 2870790 h 8346397"/>
                <a:gd name="connsiteX193" fmla="*/ 1850477 w 4196446"/>
                <a:gd name="connsiteY193" fmla="*/ 2931907 h 8346397"/>
                <a:gd name="connsiteX194" fmla="*/ 1896514 w 4196446"/>
                <a:gd name="connsiteY194" fmla="*/ 2977947 h 8346397"/>
                <a:gd name="connsiteX195" fmla="*/ 1927471 w 4196446"/>
                <a:gd name="connsiteY195" fmla="*/ 3082722 h 8346397"/>
                <a:gd name="connsiteX196" fmla="*/ 1989383 w 4196446"/>
                <a:gd name="connsiteY196" fmla="*/ 3185115 h 8346397"/>
                <a:gd name="connsiteX197" fmla="*/ 2051296 w 4196446"/>
                <a:gd name="connsiteY197" fmla="*/ 3223215 h 8346397"/>
                <a:gd name="connsiteX198" fmla="*/ 2182265 w 4196446"/>
                <a:gd name="connsiteY198" fmla="*/ 3370853 h 8346397"/>
                <a:gd name="connsiteX199" fmla="*/ 2325139 w 4196446"/>
                <a:gd name="connsiteY199" fmla="*/ 3447053 h 8346397"/>
                <a:gd name="connsiteX200" fmla="*/ 2384671 w 4196446"/>
                <a:gd name="connsiteY200" fmla="*/ 3532778 h 8346397"/>
                <a:gd name="connsiteX201" fmla="*/ 2432296 w 4196446"/>
                <a:gd name="connsiteY201" fmla="*/ 3599453 h 8346397"/>
                <a:gd name="connsiteX202" fmla="*/ 2479921 w 4196446"/>
                <a:gd name="connsiteY202" fmla="*/ 3589929 h 8346397"/>
                <a:gd name="connsiteX203" fmla="*/ 2484683 w 4196446"/>
                <a:gd name="connsiteY203" fmla="*/ 3742328 h 8346397"/>
                <a:gd name="connsiteX204" fmla="*/ 2537071 w 4196446"/>
                <a:gd name="connsiteY204" fmla="*/ 3835197 h 8346397"/>
                <a:gd name="connsiteX205" fmla="*/ 2529927 w 4196446"/>
                <a:gd name="connsiteY205" fmla="*/ 3873297 h 8346397"/>
                <a:gd name="connsiteX206" fmla="*/ 2598983 w 4196446"/>
                <a:gd name="connsiteY206" fmla="*/ 3909015 h 8346397"/>
                <a:gd name="connsiteX207" fmla="*/ 2656133 w 4196446"/>
                <a:gd name="connsiteY207" fmla="*/ 3854247 h 8346397"/>
                <a:gd name="connsiteX208" fmla="*/ 2689471 w 4196446"/>
                <a:gd name="connsiteY208" fmla="*/ 3937590 h 8346397"/>
                <a:gd name="connsiteX209" fmla="*/ 2734715 w 4196446"/>
                <a:gd name="connsiteY209" fmla="*/ 3982834 h 8346397"/>
                <a:gd name="connsiteX210" fmla="*/ 2808533 w 4196446"/>
                <a:gd name="connsiteY210" fmla="*/ 4006647 h 8346397"/>
                <a:gd name="connsiteX211" fmla="*/ 2860921 w 4196446"/>
                <a:gd name="connsiteY211" fmla="*/ 4075703 h 8346397"/>
                <a:gd name="connsiteX212" fmla="*/ 2946646 w 4196446"/>
                <a:gd name="connsiteY212" fmla="*/ 4130472 h 8346397"/>
                <a:gd name="connsiteX213" fmla="*/ 2999033 w 4196446"/>
                <a:gd name="connsiteY213" fmla="*/ 4163809 h 8346397"/>
                <a:gd name="connsiteX214" fmla="*/ 2870446 w 4196446"/>
                <a:gd name="connsiteY214" fmla="*/ 4256678 h 8346397"/>
                <a:gd name="connsiteX215" fmla="*/ 2868064 w 4196446"/>
                <a:gd name="connsiteY215" fmla="*/ 4311446 h 8346397"/>
                <a:gd name="connsiteX216" fmla="*/ 2970458 w 4196446"/>
                <a:gd name="connsiteY216" fmla="*/ 4428128 h 8346397"/>
                <a:gd name="connsiteX217" fmla="*/ 3065708 w 4196446"/>
                <a:gd name="connsiteY217" fmla="*/ 4490040 h 8346397"/>
                <a:gd name="connsiteX218" fmla="*/ 3096665 w 4196446"/>
                <a:gd name="connsiteY218" fmla="*/ 4528140 h 8346397"/>
                <a:gd name="connsiteX219" fmla="*/ 3082377 w 4196446"/>
                <a:gd name="connsiteY219" fmla="*/ 4609103 h 8346397"/>
                <a:gd name="connsiteX220" fmla="*/ 3077615 w 4196446"/>
                <a:gd name="connsiteY220" fmla="*/ 4692447 h 8346397"/>
                <a:gd name="connsiteX221" fmla="*/ 3034752 w 4196446"/>
                <a:gd name="connsiteY221" fmla="*/ 4701972 h 8346397"/>
                <a:gd name="connsiteX222" fmla="*/ 3008558 w 4196446"/>
                <a:gd name="connsiteY222" fmla="*/ 4718640 h 8346397"/>
                <a:gd name="connsiteX223" fmla="*/ 3053802 w 4196446"/>
                <a:gd name="connsiteY223" fmla="*/ 4795632 h 8346397"/>
                <a:gd name="connsiteX224" fmla="*/ 3037133 w 4196446"/>
                <a:gd name="connsiteY224" fmla="*/ 4868659 h 8346397"/>
                <a:gd name="connsiteX225" fmla="*/ 3020465 w 4196446"/>
                <a:gd name="connsiteY225" fmla="*/ 5004390 h 8346397"/>
                <a:gd name="connsiteX226" fmla="*/ 2982365 w 4196446"/>
                <a:gd name="connsiteY226" fmla="*/ 5044872 h 8346397"/>
                <a:gd name="connsiteX227" fmla="*/ 2965696 w 4196446"/>
                <a:gd name="connsiteY227" fmla="*/ 5166315 h 8346397"/>
                <a:gd name="connsiteX228" fmla="*/ 2937121 w 4196446"/>
                <a:gd name="connsiteY228" fmla="*/ 5285378 h 8346397"/>
                <a:gd name="connsiteX229" fmla="*/ 2989508 w 4196446"/>
                <a:gd name="connsiteY229" fmla="*/ 5302047 h 8346397"/>
                <a:gd name="connsiteX230" fmla="*/ 2987127 w 4196446"/>
                <a:gd name="connsiteY230" fmla="*/ 5347290 h 8346397"/>
                <a:gd name="connsiteX231" fmla="*/ 2984746 w 4196446"/>
                <a:gd name="connsiteY231" fmla="*/ 5402059 h 8346397"/>
                <a:gd name="connsiteX232" fmla="*/ 3041896 w 4196446"/>
                <a:gd name="connsiteY232" fmla="*/ 5471115 h 8346397"/>
                <a:gd name="connsiteX233" fmla="*/ 3089521 w 4196446"/>
                <a:gd name="connsiteY233" fmla="*/ 5597322 h 8346397"/>
                <a:gd name="connsiteX234" fmla="*/ 2996652 w 4196446"/>
                <a:gd name="connsiteY234" fmla="*/ 5887834 h 8346397"/>
                <a:gd name="connsiteX235" fmla="*/ 3018083 w 4196446"/>
                <a:gd name="connsiteY235" fmla="*/ 5942603 h 8346397"/>
                <a:gd name="connsiteX236" fmla="*/ 3044277 w 4196446"/>
                <a:gd name="connsiteY236" fmla="*/ 5994990 h 8346397"/>
                <a:gd name="connsiteX237" fmla="*/ 3049040 w 4196446"/>
                <a:gd name="connsiteY237" fmla="*/ 6099765 h 8346397"/>
                <a:gd name="connsiteX238" fmla="*/ 3028402 w 4196446"/>
                <a:gd name="connsiteY238" fmla="*/ 6195807 h 8346397"/>
                <a:gd name="connsiteX239" fmla="*/ 2956170 w 4196446"/>
                <a:gd name="connsiteY239" fmla="*/ 6259310 h 8346397"/>
                <a:gd name="connsiteX240" fmla="*/ 2920452 w 4196446"/>
                <a:gd name="connsiteY240" fmla="*/ 6240259 h 8346397"/>
                <a:gd name="connsiteX241" fmla="*/ 2849015 w 4196446"/>
                <a:gd name="connsiteY241" fmla="*/ 6252165 h 8346397"/>
                <a:gd name="connsiteX242" fmla="*/ 2713283 w 4196446"/>
                <a:gd name="connsiteY242" fmla="*/ 6364084 h 8346397"/>
                <a:gd name="connsiteX243" fmla="*/ 2606127 w 4196446"/>
                <a:gd name="connsiteY243" fmla="*/ 6349797 h 8346397"/>
                <a:gd name="connsiteX244" fmla="*/ 2575171 w 4196446"/>
                <a:gd name="connsiteY244" fmla="*/ 6378372 h 8346397"/>
                <a:gd name="connsiteX245" fmla="*/ 2508495 w 4196446"/>
                <a:gd name="connsiteY245" fmla="*/ 6423614 h 8346397"/>
                <a:gd name="connsiteX246" fmla="*/ 2391815 w 4196446"/>
                <a:gd name="connsiteY246" fmla="*/ 6411709 h 8346397"/>
                <a:gd name="connsiteX247" fmla="*/ 2368002 w 4196446"/>
                <a:gd name="connsiteY247" fmla="*/ 6528390 h 8346397"/>
                <a:gd name="connsiteX248" fmla="*/ 2363240 w 4196446"/>
                <a:gd name="connsiteY248" fmla="*/ 6564109 h 8346397"/>
                <a:gd name="connsiteX249" fmla="*/ 2339428 w 4196446"/>
                <a:gd name="connsiteY249" fmla="*/ 6583159 h 8346397"/>
                <a:gd name="connsiteX250" fmla="*/ 2141783 w 4196446"/>
                <a:gd name="connsiteY250" fmla="*/ 6535534 h 8346397"/>
                <a:gd name="connsiteX251" fmla="*/ 2103683 w 4196446"/>
                <a:gd name="connsiteY251" fmla="*/ 6587922 h 8346397"/>
                <a:gd name="connsiteX252" fmla="*/ 2072727 w 4196446"/>
                <a:gd name="connsiteY252" fmla="*/ 6683172 h 8346397"/>
                <a:gd name="connsiteX253" fmla="*/ 2039389 w 4196446"/>
                <a:gd name="connsiteY253" fmla="*/ 6747465 h 8346397"/>
                <a:gd name="connsiteX254" fmla="*/ 2051296 w 4196446"/>
                <a:gd name="connsiteY254" fmla="*/ 6809378 h 8346397"/>
                <a:gd name="connsiteX255" fmla="*/ 2184646 w 4196446"/>
                <a:gd name="connsiteY255" fmla="*/ 6921297 h 8346397"/>
                <a:gd name="connsiteX256" fmla="*/ 2253702 w 4196446"/>
                <a:gd name="connsiteY256" fmla="*/ 6954634 h 8346397"/>
                <a:gd name="connsiteX257" fmla="*/ 2237033 w 4196446"/>
                <a:gd name="connsiteY257" fmla="*/ 6978447 h 8346397"/>
                <a:gd name="connsiteX258" fmla="*/ 2201315 w 4196446"/>
                <a:gd name="connsiteY258" fmla="*/ 6997497 h 8346397"/>
                <a:gd name="connsiteX259" fmla="*/ 2234652 w 4196446"/>
                <a:gd name="connsiteY259" fmla="*/ 7073697 h 8346397"/>
                <a:gd name="connsiteX260" fmla="*/ 2203696 w 4196446"/>
                <a:gd name="connsiteY260" fmla="*/ 7095128 h 8346397"/>
                <a:gd name="connsiteX261" fmla="*/ 2098921 w 4196446"/>
                <a:gd name="connsiteY261" fmla="*/ 7033215 h 8346397"/>
                <a:gd name="connsiteX262" fmla="*/ 2056058 w 4196446"/>
                <a:gd name="connsiteY262" fmla="*/ 7059409 h 8346397"/>
                <a:gd name="connsiteX263" fmla="*/ 1996527 w 4196446"/>
                <a:gd name="connsiteY263" fmla="*/ 6957015 h 8346397"/>
                <a:gd name="connsiteX264" fmla="*/ 1879846 w 4196446"/>
                <a:gd name="connsiteY264" fmla="*/ 6983209 h 8346397"/>
                <a:gd name="connsiteX265" fmla="*/ 1815552 w 4196446"/>
                <a:gd name="connsiteY265" fmla="*/ 6987972 h 8346397"/>
                <a:gd name="connsiteX266" fmla="*/ 1765546 w 4196446"/>
                <a:gd name="connsiteY266" fmla="*/ 6983210 h 8346397"/>
                <a:gd name="connsiteX267" fmla="*/ 1708396 w 4196446"/>
                <a:gd name="connsiteY267" fmla="*/ 7028453 h 8346397"/>
                <a:gd name="connsiteX268" fmla="*/ 1529802 w 4196446"/>
                <a:gd name="connsiteY268" fmla="*/ 6987972 h 8346397"/>
                <a:gd name="connsiteX269" fmla="*/ 1553614 w 4196446"/>
                <a:gd name="connsiteY269" fmla="*/ 7114178 h 8346397"/>
                <a:gd name="connsiteX270" fmla="*/ 1477415 w 4196446"/>
                <a:gd name="connsiteY270" fmla="*/ 7159422 h 8346397"/>
                <a:gd name="connsiteX271" fmla="*/ 1415502 w 4196446"/>
                <a:gd name="connsiteY271" fmla="*/ 7226096 h 8346397"/>
                <a:gd name="connsiteX272" fmla="*/ 1265483 w 4196446"/>
                <a:gd name="connsiteY272" fmla="*/ 7218953 h 8346397"/>
                <a:gd name="connsiteX273" fmla="*/ 1213096 w 4196446"/>
                <a:gd name="connsiteY27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733252 w 4196446"/>
                <a:gd name="connsiteY3" fmla="*/ 6886369 h 8346397"/>
                <a:gd name="connsiteX4" fmla="*/ 3784847 w 4196446"/>
                <a:gd name="connsiteY4" fmla="*/ 6811757 h 8346397"/>
                <a:gd name="connsiteX5" fmla="*/ 3951534 w 4196446"/>
                <a:gd name="connsiteY5" fmla="*/ 6737938 h 8346397"/>
                <a:gd name="connsiteX6" fmla="*/ 3932484 w 4196446"/>
                <a:gd name="connsiteY6" fmla="*/ 6616495 h 8346397"/>
                <a:gd name="connsiteX7" fmla="*/ 3975347 w 4196446"/>
                <a:gd name="connsiteY7" fmla="*/ 6642688 h 8346397"/>
                <a:gd name="connsiteX8" fmla="*/ 4027735 w 4196446"/>
                <a:gd name="connsiteY8" fmla="*/ 6654595 h 8346397"/>
                <a:gd name="connsiteX9" fmla="*/ 4056309 w 4196446"/>
                <a:gd name="connsiteY9" fmla="*/ 6516482 h 8346397"/>
                <a:gd name="connsiteX10" fmla="*/ 3996778 w 4196446"/>
                <a:gd name="connsiteY10" fmla="*/ 6478382 h 8346397"/>
                <a:gd name="connsiteX11" fmla="*/ 4034878 w 4196446"/>
                <a:gd name="connsiteY11" fmla="*/ 6437901 h 8346397"/>
                <a:gd name="connsiteX12" fmla="*/ 4061072 w 4196446"/>
                <a:gd name="connsiteY12" fmla="*/ 6473620 h 8346397"/>
                <a:gd name="connsiteX13" fmla="*/ 4082503 w 4196446"/>
                <a:gd name="connsiteY13" fmla="*/ 6478382 h 8346397"/>
                <a:gd name="connsiteX14" fmla="*/ 4089647 w 4196446"/>
                <a:gd name="connsiteY14" fmla="*/ 6421232 h 8346397"/>
                <a:gd name="connsiteX15" fmla="*/ 4046784 w 4196446"/>
                <a:gd name="connsiteY15" fmla="*/ 6318838 h 8346397"/>
                <a:gd name="connsiteX16" fmla="*/ 4130128 w 4196446"/>
                <a:gd name="connsiteY16" fmla="*/ 6299788 h 8346397"/>
                <a:gd name="connsiteX17" fmla="*/ 4046784 w 4196446"/>
                <a:gd name="connsiteY17" fmla="*/ 6275976 h 8346397"/>
                <a:gd name="connsiteX18" fmla="*/ 4053928 w 4196446"/>
                <a:gd name="connsiteY18" fmla="*/ 6211682 h 8346397"/>
                <a:gd name="connsiteX19" fmla="*/ 4039640 w 4196446"/>
                <a:gd name="connsiteY19" fmla="*/ 6149770 h 8346397"/>
                <a:gd name="connsiteX20" fmla="*/ 4106315 w 4196446"/>
                <a:gd name="connsiteY20" fmla="*/ 6211682 h 8346397"/>
                <a:gd name="connsiteX21" fmla="*/ 4063453 w 4196446"/>
                <a:gd name="connsiteY21" fmla="*/ 6090238 h 8346397"/>
                <a:gd name="connsiteX22" fmla="*/ 4070597 w 4196446"/>
                <a:gd name="connsiteY22" fmla="*/ 6018801 h 8346397"/>
                <a:gd name="connsiteX23" fmla="*/ 4132509 w 4196446"/>
                <a:gd name="connsiteY23" fmla="*/ 5975938 h 8346397"/>
                <a:gd name="connsiteX24" fmla="*/ 4094409 w 4196446"/>
                <a:gd name="connsiteY24" fmla="*/ 6075951 h 8346397"/>
                <a:gd name="connsiteX25" fmla="*/ 4139653 w 4196446"/>
                <a:gd name="connsiteY25" fmla="*/ 6102145 h 8346397"/>
                <a:gd name="connsiteX26" fmla="*/ 4192041 w 4196446"/>
                <a:gd name="connsiteY26" fmla="*/ 6080713 h 8346397"/>
                <a:gd name="connsiteX27" fmla="*/ 4149178 w 4196446"/>
                <a:gd name="connsiteY27" fmla="*/ 5947363 h 8346397"/>
                <a:gd name="connsiteX28" fmla="*/ 4194421 w 4196446"/>
                <a:gd name="connsiteY28" fmla="*/ 5909263 h 8346397"/>
                <a:gd name="connsiteX29" fmla="*/ 4113459 w 4196446"/>
                <a:gd name="connsiteY29" fmla="*/ 5783057 h 8346397"/>
                <a:gd name="connsiteX30" fmla="*/ 4108696 w 4196446"/>
                <a:gd name="connsiteY30" fmla="*/ 5678282 h 8346397"/>
                <a:gd name="connsiteX31" fmla="*/ 4070597 w 4196446"/>
                <a:gd name="connsiteY31" fmla="*/ 5587795 h 8346397"/>
                <a:gd name="connsiteX32" fmla="*/ 4111077 w 4196446"/>
                <a:gd name="connsiteY32" fmla="*/ 5583032 h 8346397"/>
                <a:gd name="connsiteX33" fmla="*/ 4061071 w 4196446"/>
                <a:gd name="connsiteY33" fmla="*/ 5478257 h 8346397"/>
                <a:gd name="connsiteX34" fmla="*/ 4061071 w 4196446"/>
                <a:gd name="connsiteY34" fmla="*/ 5383007 h 8346397"/>
                <a:gd name="connsiteX35" fmla="*/ 4103934 w 4196446"/>
                <a:gd name="connsiteY35" fmla="*/ 5387770 h 8346397"/>
                <a:gd name="connsiteX36" fmla="*/ 4106315 w 4196446"/>
                <a:gd name="connsiteY36" fmla="*/ 5347288 h 8346397"/>
                <a:gd name="connsiteX37" fmla="*/ 4065833 w 4196446"/>
                <a:gd name="connsiteY37" fmla="*/ 5292520 h 8346397"/>
                <a:gd name="connsiteX38" fmla="*/ 4058690 w 4196446"/>
                <a:gd name="connsiteY38" fmla="*/ 5173457 h 8346397"/>
                <a:gd name="connsiteX39" fmla="*/ 3990428 w 4196446"/>
                <a:gd name="connsiteY39" fmla="*/ 5034550 h 8346397"/>
                <a:gd name="connsiteX40" fmla="*/ 3922959 w 4196446"/>
                <a:gd name="connsiteY40" fmla="*/ 4816270 h 8346397"/>
                <a:gd name="connsiteX41" fmla="*/ 3887241 w 4196446"/>
                <a:gd name="connsiteY41" fmla="*/ 4682920 h 8346397"/>
                <a:gd name="connsiteX42" fmla="*/ 3851522 w 4196446"/>
                <a:gd name="connsiteY42" fmla="*/ 4642438 h 8346397"/>
                <a:gd name="connsiteX43" fmla="*/ 3887241 w 4196446"/>
                <a:gd name="connsiteY43" fmla="*/ 4578145 h 8346397"/>
                <a:gd name="connsiteX44" fmla="*/ 3839615 w 4196446"/>
                <a:gd name="connsiteY44" fmla="*/ 4499563 h 8346397"/>
                <a:gd name="connsiteX45" fmla="*/ 3780084 w 4196446"/>
                <a:gd name="connsiteY45" fmla="*/ 4492420 h 8346397"/>
                <a:gd name="connsiteX46" fmla="*/ 3732459 w 4196446"/>
                <a:gd name="connsiteY46" fmla="*/ 4449557 h 8346397"/>
                <a:gd name="connsiteX47" fmla="*/ 3687216 w 4196446"/>
                <a:gd name="connsiteY47" fmla="*/ 4466226 h 8346397"/>
                <a:gd name="connsiteX48" fmla="*/ 3668166 w 4196446"/>
                <a:gd name="connsiteY48" fmla="*/ 4368595 h 8346397"/>
                <a:gd name="connsiteX49" fmla="*/ 3501478 w 4196446"/>
                <a:gd name="connsiteY49" fmla="*/ 4166188 h 8346397"/>
                <a:gd name="connsiteX50" fmla="*/ 3496716 w 4196446"/>
                <a:gd name="connsiteY50" fmla="*/ 4139995 h 8346397"/>
                <a:gd name="connsiteX51" fmla="*/ 3494334 w 4196446"/>
                <a:gd name="connsiteY51" fmla="*/ 4113801 h 8346397"/>
                <a:gd name="connsiteX52" fmla="*/ 3544341 w 4196446"/>
                <a:gd name="connsiteY52" fmla="*/ 4101895 h 8346397"/>
                <a:gd name="connsiteX53" fmla="*/ 3553866 w 4196446"/>
                <a:gd name="connsiteY53" fmla="*/ 4075701 h 8346397"/>
                <a:gd name="connsiteX54" fmla="*/ 3515766 w 4196446"/>
                <a:gd name="connsiteY54" fmla="*/ 4056651 h 8346397"/>
                <a:gd name="connsiteX55" fmla="*/ 3465759 w 4196446"/>
                <a:gd name="connsiteY55" fmla="*/ 4049507 h 8346397"/>
                <a:gd name="connsiteX56" fmla="*/ 3432422 w 4196446"/>
                <a:gd name="connsiteY56" fmla="*/ 4109038 h 8346397"/>
                <a:gd name="connsiteX57" fmla="*/ 3413372 w 4196446"/>
                <a:gd name="connsiteY57" fmla="*/ 4082845 h 8346397"/>
                <a:gd name="connsiteX58" fmla="*/ 3415752 w 4196446"/>
                <a:gd name="connsiteY58" fmla="*/ 4042363 h 8346397"/>
                <a:gd name="connsiteX59" fmla="*/ 3349078 w 4196446"/>
                <a:gd name="connsiteY59" fmla="*/ 4018551 h 8346397"/>
                <a:gd name="connsiteX60" fmla="*/ 3382416 w 4196446"/>
                <a:gd name="connsiteY60" fmla="*/ 3985213 h 8346397"/>
                <a:gd name="connsiteX61" fmla="*/ 3346697 w 4196446"/>
                <a:gd name="connsiteY61" fmla="*/ 3961401 h 8346397"/>
                <a:gd name="connsiteX62" fmla="*/ 3291928 w 4196446"/>
                <a:gd name="connsiteY62" fmla="*/ 3959020 h 8346397"/>
                <a:gd name="connsiteX63" fmla="*/ 3263352 w 4196446"/>
                <a:gd name="connsiteY63" fmla="*/ 3978070 h 8346397"/>
                <a:gd name="connsiteX64" fmla="*/ 3215727 w 4196446"/>
                <a:gd name="connsiteY64" fmla="*/ 3963782 h 8346397"/>
                <a:gd name="connsiteX65" fmla="*/ 3227633 w 4196446"/>
                <a:gd name="connsiteY65" fmla="*/ 3937588 h 8346397"/>
                <a:gd name="connsiteX66" fmla="*/ 3275259 w 4196446"/>
                <a:gd name="connsiteY66" fmla="*/ 3913776 h 8346397"/>
                <a:gd name="connsiteX67" fmla="*/ 3127621 w 4196446"/>
                <a:gd name="connsiteY67" fmla="*/ 3851863 h 8346397"/>
                <a:gd name="connsiteX68" fmla="*/ 2996652 w 4196446"/>
                <a:gd name="connsiteY68" fmla="*/ 3739945 h 8346397"/>
                <a:gd name="connsiteX69" fmla="*/ 2591839 w 4196446"/>
                <a:gd name="connsiteY69" fmla="*/ 3354183 h 8346397"/>
                <a:gd name="connsiteX70" fmla="*/ 2468015 w 4196446"/>
                <a:gd name="connsiteY70" fmla="*/ 3049382 h 8346397"/>
                <a:gd name="connsiteX71" fmla="*/ 2432296 w 4196446"/>
                <a:gd name="connsiteY71" fmla="*/ 2961276 h 8346397"/>
                <a:gd name="connsiteX72" fmla="*/ 2387052 w 4196446"/>
                <a:gd name="connsiteY72" fmla="*/ 2954132 h 8346397"/>
                <a:gd name="connsiteX73" fmla="*/ 2365621 w 4196446"/>
                <a:gd name="connsiteY73" fmla="*/ 2958895 h 8346397"/>
                <a:gd name="connsiteX74" fmla="*/ 2315615 w 4196446"/>
                <a:gd name="connsiteY74" fmla="*/ 2896982 h 8346397"/>
                <a:gd name="connsiteX75" fmla="*/ 2234652 w 4196446"/>
                <a:gd name="connsiteY75" fmla="*/ 2880313 h 8346397"/>
                <a:gd name="connsiteX76" fmla="*/ 2182265 w 4196446"/>
                <a:gd name="connsiteY76" fmla="*/ 2811257 h 8346397"/>
                <a:gd name="connsiteX77" fmla="*/ 2115590 w 4196446"/>
                <a:gd name="connsiteY77" fmla="*/ 2727913 h 8346397"/>
                <a:gd name="connsiteX78" fmla="*/ 2091777 w 4196446"/>
                <a:gd name="connsiteY78" fmla="*/ 2670763 h 8346397"/>
                <a:gd name="connsiteX79" fmla="*/ 2006845 w 4196446"/>
                <a:gd name="connsiteY79" fmla="*/ 2527095 h 8346397"/>
                <a:gd name="connsiteX80" fmla="*/ 1953665 w 4196446"/>
                <a:gd name="connsiteY80" fmla="*/ 2451688 h 8346397"/>
                <a:gd name="connsiteX81" fmla="*/ 2006052 w 4196446"/>
                <a:gd name="connsiteY81" fmla="*/ 2337388 h 8346397"/>
                <a:gd name="connsiteX82" fmla="*/ 2072727 w 4196446"/>
                <a:gd name="connsiteY82" fmla="*/ 2256426 h 8346397"/>
                <a:gd name="connsiteX83" fmla="*/ 2056058 w 4196446"/>
                <a:gd name="connsiteY83" fmla="*/ 2223088 h 8346397"/>
                <a:gd name="connsiteX84" fmla="*/ 2067965 w 4196446"/>
                <a:gd name="connsiteY84" fmla="*/ 2130220 h 8346397"/>
                <a:gd name="connsiteX85" fmla="*/ 2137021 w 4196446"/>
                <a:gd name="connsiteY85" fmla="*/ 1992107 h 8346397"/>
                <a:gd name="connsiteX86" fmla="*/ 2165596 w 4196446"/>
                <a:gd name="connsiteY86" fmla="*/ 1944482 h 8346397"/>
                <a:gd name="connsiteX87" fmla="*/ 2203696 w 4196446"/>
                <a:gd name="connsiteY87" fmla="*/ 1937338 h 8346397"/>
                <a:gd name="connsiteX88" fmla="*/ 2198933 w 4196446"/>
                <a:gd name="connsiteY88" fmla="*/ 1906382 h 8346397"/>
                <a:gd name="connsiteX89" fmla="*/ 2406102 w 4196446"/>
                <a:gd name="connsiteY89" fmla="*/ 1782557 h 8346397"/>
                <a:gd name="connsiteX90" fmla="*/ 2494208 w 4196446"/>
                <a:gd name="connsiteY90" fmla="*/ 1715882 h 8346397"/>
                <a:gd name="connsiteX91" fmla="*/ 2513258 w 4196446"/>
                <a:gd name="connsiteY91" fmla="*/ 1630157 h 8346397"/>
                <a:gd name="connsiteX92" fmla="*/ 2522784 w 4196446"/>
                <a:gd name="connsiteY92" fmla="*/ 1584913 h 8346397"/>
                <a:gd name="connsiteX93" fmla="*/ 2577552 w 4196446"/>
                <a:gd name="connsiteY93" fmla="*/ 1527763 h 8346397"/>
                <a:gd name="connsiteX94" fmla="*/ 2606127 w 4196446"/>
                <a:gd name="connsiteY94" fmla="*/ 1499188 h 8346397"/>
                <a:gd name="connsiteX95" fmla="*/ 2634702 w 4196446"/>
                <a:gd name="connsiteY95" fmla="*/ 1492045 h 8346397"/>
                <a:gd name="connsiteX96" fmla="*/ 2672802 w 4196446"/>
                <a:gd name="connsiteY96" fmla="*/ 1368220 h 8346397"/>
                <a:gd name="connsiteX97" fmla="*/ 2806153 w 4196446"/>
                <a:gd name="connsiteY97" fmla="*/ 1334883 h 8346397"/>
                <a:gd name="connsiteX98" fmla="*/ 2944265 w 4196446"/>
                <a:gd name="connsiteY98" fmla="*/ 1325357 h 8346397"/>
                <a:gd name="connsiteX99" fmla="*/ 2968077 w 4196446"/>
                <a:gd name="connsiteY99" fmla="*/ 1206295 h 8346397"/>
                <a:gd name="connsiteX100" fmla="*/ 3049040 w 4196446"/>
                <a:gd name="connsiteY100" fmla="*/ 1169783 h 8346397"/>
                <a:gd name="connsiteX101" fmla="*/ 3153814 w 4196446"/>
                <a:gd name="connsiteY101" fmla="*/ 1125332 h 8346397"/>
                <a:gd name="connsiteX102" fmla="*/ 3225252 w 4196446"/>
                <a:gd name="connsiteY102" fmla="*/ 1049132 h 8346397"/>
                <a:gd name="connsiteX103" fmla="*/ 3310977 w 4196446"/>
                <a:gd name="connsiteY103" fmla="*/ 996745 h 8346397"/>
                <a:gd name="connsiteX104" fmla="*/ 3056977 w 4196446"/>
                <a:gd name="connsiteY104" fmla="*/ 982457 h 8346397"/>
                <a:gd name="connsiteX105" fmla="*/ 2958552 w 4196446"/>
                <a:gd name="connsiteY105" fmla="*/ 976107 h 8346397"/>
                <a:gd name="connsiteX106" fmla="*/ 2926802 w 4196446"/>
                <a:gd name="connsiteY106" fmla="*/ 906257 h 8346397"/>
                <a:gd name="connsiteX107" fmla="*/ 2866477 w 4196446"/>
                <a:gd name="connsiteY107" fmla="*/ 893559 h 8346397"/>
                <a:gd name="connsiteX108" fmla="*/ 2799802 w 4196446"/>
                <a:gd name="connsiteY108" fmla="*/ 874507 h 8346397"/>
                <a:gd name="connsiteX109" fmla="*/ 2761702 w 4196446"/>
                <a:gd name="connsiteY109" fmla="*/ 807832 h 8346397"/>
                <a:gd name="connsiteX110" fmla="*/ 2609302 w 4196446"/>
                <a:gd name="connsiteY110" fmla="*/ 760207 h 8346397"/>
                <a:gd name="connsiteX111" fmla="*/ 2580727 w 4196446"/>
                <a:gd name="connsiteY111" fmla="*/ 604632 h 8346397"/>
                <a:gd name="connsiteX112" fmla="*/ 2526752 w 4196446"/>
                <a:gd name="connsiteY112" fmla="*/ 531609 h 8346397"/>
                <a:gd name="connsiteX113" fmla="*/ 2596602 w 4196446"/>
                <a:gd name="connsiteY113" fmla="*/ 407782 h 8346397"/>
                <a:gd name="connsiteX114" fmla="*/ 2629939 w 4196446"/>
                <a:gd name="connsiteY114" fmla="*/ 310947 h 8346397"/>
                <a:gd name="connsiteX115" fmla="*/ 2517227 w 4196446"/>
                <a:gd name="connsiteY115" fmla="*/ 239507 h 8346397"/>
                <a:gd name="connsiteX116" fmla="*/ 2402927 w 4196446"/>
                <a:gd name="connsiteY116" fmla="*/ 271257 h 8346397"/>
                <a:gd name="connsiteX117" fmla="*/ 2275927 w 4196446"/>
                <a:gd name="connsiteY117" fmla="*/ 198232 h 8346397"/>
                <a:gd name="connsiteX118" fmla="*/ 2133052 w 4196446"/>
                <a:gd name="connsiteY118" fmla="*/ 233157 h 8346397"/>
                <a:gd name="connsiteX119" fmla="*/ 1913977 w 4196446"/>
                <a:gd name="connsiteY119" fmla="*/ 36309 h 8346397"/>
                <a:gd name="connsiteX120" fmla="*/ 1777452 w 4196446"/>
                <a:gd name="connsiteY120" fmla="*/ 13289 h 8346397"/>
                <a:gd name="connsiteX121" fmla="*/ 1703633 w 4196446"/>
                <a:gd name="connsiteY121" fmla="*/ 41864 h 8346397"/>
                <a:gd name="connsiteX122" fmla="*/ 1615527 w 4196446"/>
                <a:gd name="connsiteY122" fmla="*/ 75203 h 8346397"/>
                <a:gd name="connsiteX123" fmla="*/ 1515515 w 4196446"/>
                <a:gd name="connsiteY123" fmla="*/ 129971 h 8346397"/>
                <a:gd name="connsiteX124" fmla="*/ 1525040 w 4196446"/>
                <a:gd name="connsiteY124" fmla="*/ 194264 h 8346397"/>
                <a:gd name="connsiteX125" fmla="*/ 1505990 w 4196446"/>
                <a:gd name="connsiteY125" fmla="*/ 251415 h 8346397"/>
                <a:gd name="connsiteX126" fmla="*/ 1413121 w 4196446"/>
                <a:gd name="connsiteY126" fmla="*/ 270464 h 8346397"/>
                <a:gd name="connsiteX127" fmla="*/ 1339302 w 4196446"/>
                <a:gd name="connsiteY127" fmla="*/ 306184 h 8346397"/>
                <a:gd name="connsiteX128" fmla="*/ 1260721 w 4196446"/>
                <a:gd name="connsiteY128" fmla="*/ 346665 h 8346397"/>
                <a:gd name="connsiteX129" fmla="*/ 1191665 w 4196446"/>
                <a:gd name="connsiteY129" fmla="*/ 272847 h 8346397"/>
                <a:gd name="connsiteX130" fmla="*/ 1082127 w 4196446"/>
                <a:gd name="connsiteY130" fmla="*/ 353809 h 8346397"/>
                <a:gd name="connsiteX131" fmla="*/ 1020215 w 4196446"/>
                <a:gd name="connsiteY131" fmla="*/ 420484 h 8346397"/>
                <a:gd name="connsiteX132" fmla="*/ 858290 w 4196446"/>
                <a:gd name="connsiteY132" fmla="*/ 301422 h 8346397"/>
                <a:gd name="connsiteX133" fmla="*/ 796377 w 4196446"/>
                <a:gd name="connsiteY133" fmla="*/ 406196 h 8346397"/>
                <a:gd name="connsiteX134" fmla="*/ 755896 w 4196446"/>
                <a:gd name="connsiteY134" fmla="*/ 341903 h 8346397"/>
                <a:gd name="connsiteX135" fmla="*/ 689221 w 4196446"/>
                <a:gd name="connsiteY135" fmla="*/ 270465 h 8346397"/>
                <a:gd name="connsiteX136" fmla="*/ 667790 w 4196446"/>
                <a:gd name="connsiteY136" fmla="*/ 313328 h 8346397"/>
                <a:gd name="connsiteX137" fmla="*/ 620165 w 4196446"/>
                <a:gd name="connsiteY137" fmla="*/ 382384 h 8346397"/>
                <a:gd name="connsiteX138" fmla="*/ 589208 w 4196446"/>
                <a:gd name="connsiteY138" fmla="*/ 396672 h 8346397"/>
                <a:gd name="connsiteX139" fmla="*/ 498721 w 4196446"/>
                <a:gd name="connsiteY139" fmla="*/ 482397 h 8346397"/>
                <a:gd name="connsiteX140" fmla="*/ 396327 w 4196446"/>
                <a:gd name="connsiteY140" fmla="*/ 380003 h 8346397"/>
                <a:gd name="connsiteX141" fmla="*/ 243927 w 4196446"/>
                <a:gd name="connsiteY141" fmla="*/ 294278 h 8346397"/>
                <a:gd name="connsiteX142" fmla="*/ 174871 w 4196446"/>
                <a:gd name="connsiteY142" fmla="*/ 327615 h 8346397"/>
                <a:gd name="connsiteX143" fmla="*/ 127246 w 4196446"/>
                <a:gd name="connsiteY143" fmla="*/ 410959 h 8346397"/>
                <a:gd name="connsiteX144" fmla="*/ 43902 w 4196446"/>
                <a:gd name="connsiteY144" fmla="*/ 472872 h 8346397"/>
                <a:gd name="connsiteX145" fmla="*/ 8183 w 4196446"/>
                <a:gd name="connsiteY145" fmla="*/ 484778 h 8346397"/>
                <a:gd name="connsiteX146" fmla="*/ 198683 w 4196446"/>
                <a:gd name="connsiteY146" fmla="*/ 689565 h 8346397"/>
                <a:gd name="connsiteX147" fmla="*/ 265359 w 4196446"/>
                <a:gd name="connsiteY147" fmla="*/ 706234 h 8346397"/>
                <a:gd name="connsiteX148" fmla="*/ 298697 w 4196446"/>
                <a:gd name="connsiteY148" fmla="*/ 730047 h 8346397"/>
                <a:gd name="connsiteX149" fmla="*/ 296315 w 4196446"/>
                <a:gd name="connsiteY149" fmla="*/ 901496 h 8346397"/>
                <a:gd name="connsiteX150" fmla="*/ 362990 w 4196446"/>
                <a:gd name="connsiteY150" fmla="*/ 906259 h 8346397"/>
                <a:gd name="connsiteX151" fmla="*/ 401090 w 4196446"/>
                <a:gd name="connsiteY151" fmla="*/ 856253 h 8346397"/>
                <a:gd name="connsiteX152" fmla="*/ 482052 w 4196446"/>
                <a:gd name="connsiteY152" fmla="*/ 894353 h 8346397"/>
                <a:gd name="connsiteX153" fmla="*/ 420140 w 4196446"/>
                <a:gd name="connsiteY153" fmla="*/ 1039609 h 8346397"/>
                <a:gd name="connsiteX154" fmla="*/ 434427 w 4196446"/>
                <a:gd name="connsiteY154" fmla="*/ 1087234 h 8346397"/>
                <a:gd name="connsiteX155" fmla="*/ 379658 w 4196446"/>
                <a:gd name="connsiteY155" fmla="*/ 1139622 h 8346397"/>
                <a:gd name="connsiteX156" fmla="*/ 415377 w 4196446"/>
                <a:gd name="connsiteY156" fmla="*/ 1168196 h 8346397"/>
                <a:gd name="connsiteX157" fmla="*/ 486815 w 4196446"/>
                <a:gd name="connsiteY157" fmla="*/ 1256303 h 8346397"/>
                <a:gd name="connsiteX158" fmla="*/ 527296 w 4196446"/>
                <a:gd name="connsiteY158" fmla="*/ 1344409 h 8346397"/>
                <a:gd name="connsiteX159" fmla="*/ 636833 w 4196446"/>
                <a:gd name="connsiteY159" fmla="*/ 1396797 h 8346397"/>
                <a:gd name="connsiteX160" fmla="*/ 746371 w 4196446"/>
                <a:gd name="connsiteY160" fmla="*/ 1420609 h 8346397"/>
                <a:gd name="connsiteX161" fmla="*/ 829715 w 4196446"/>
                <a:gd name="connsiteY161" fmla="*/ 1468234 h 8346397"/>
                <a:gd name="connsiteX162" fmla="*/ 913058 w 4196446"/>
                <a:gd name="connsiteY162" fmla="*/ 1442040 h 8346397"/>
                <a:gd name="connsiteX163" fmla="*/ 994021 w 4196446"/>
                <a:gd name="connsiteY163" fmla="*/ 1368222 h 8346397"/>
                <a:gd name="connsiteX164" fmla="*/ 1103558 w 4196446"/>
                <a:gd name="connsiteY164" fmla="*/ 1351553 h 8346397"/>
                <a:gd name="connsiteX165" fmla="*/ 1170233 w 4196446"/>
                <a:gd name="connsiteY165" fmla="*/ 1356315 h 8346397"/>
                <a:gd name="connsiteX166" fmla="*/ 1329777 w 4196446"/>
                <a:gd name="connsiteY166" fmla="*/ 1465853 h 8346397"/>
                <a:gd name="connsiteX167" fmla="*/ 1389308 w 4196446"/>
                <a:gd name="connsiteY167" fmla="*/ 1494428 h 8346397"/>
                <a:gd name="connsiteX168" fmla="*/ 1260721 w 4196446"/>
                <a:gd name="connsiteY168" fmla="*/ 1596822 h 8346397"/>
                <a:gd name="connsiteX169" fmla="*/ 1263102 w 4196446"/>
                <a:gd name="connsiteY169" fmla="*/ 1661115 h 8346397"/>
                <a:gd name="connsiteX170" fmla="*/ 1425027 w 4196446"/>
                <a:gd name="connsiteY170" fmla="*/ 1613490 h 8346397"/>
                <a:gd name="connsiteX171" fmla="*/ 1386927 w 4196446"/>
                <a:gd name="connsiteY171" fmla="*/ 1677784 h 8346397"/>
                <a:gd name="connsiteX172" fmla="*/ 1405977 w 4196446"/>
                <a:gd name="connsiteY172" fmla="*/ 1751603 h 8346397"/>
                <a:gd name="connsiteX173" fmla="*/ 1517896 w 4196446"/>
                <a:gd name="connsiteY173" fmla="*/ 1787322 h 8346397"/>
                <a:gd name="connsiteX174" fmla="*/ 1591715 w 4196446"/>
                <a:gd name="connsiteY174" fmla="*/ 1803990 h 8346397"/>
                <a:gd name="connsiteX175" fmla="*/ 1501227 w 4196446"/>
                <a:gd name="connsiteY175" fmla="*/ 1934959 h 8346397"/>
                <a:gd name="connsiteX176" fmla="*/ 1494083 w 4196446"/>
                <a:gd name="connsiteY176" fmla="*/ 1984965 h 8346397"/>
                <a:gd name="connsiteX177" fmla="*/ 1422646 w 4196446"/>
                <a:gd name="connsiteY177" fmla="*/ 2020684 h 8346397"/>
                <a:gd name="connsiteX178" fmla="*/ 1391690 w 4196446"/>
                <a:gd name="connsiteY178" fmla="*/ 2082597 h 8346397"/>
                <a:gd name="connsiteX179" fmla="*/ 1260721 w 4196446"/>
                <a:gd name="connsiteY179" fmla="*/ 2056403 h 8346397"/>
                <a:gd name="connsiteX180" fmla="*/ 1139277 w 4196446"/>
                <a:gd name="connsiteY180" fmla="*/ 2056402 h 8346397"/>
                <a:gd name="connsiteX181" fmla="*/ 1072602 w 4196446"/>
                <a:gd name="connsiteY181" fmla="*/ 2084978 h 8346397"/>
                <a:gd name="connsiteX182" fmla="*/ 1065458 w 4196446"/>
                <a:gd name="connsiteY182" fmla="*/ 2184990 h 8346397"/>
                <a:gd name="connsiteX183" fmla="*/ 977352 w 4196446"/>
                <a:gd name="connsiteY183" fmla="*/ 2273097 h 8346397"/>
                <a:gd name="connsiteX184" fmla="*/ 1120227 w 4196446"/>
                <a:gd name="connsiteY184" fmla="*/ 2335009 h 8346397"/>
                <a:gd name="connsiteX185" fmla="*/ 1170234 w 4196446"/>
                <a:gd name="connsiteY185" fmla="*/ 2370727 h 8346397"/>
                <a:gd name="connsiteX186" fmla="*/ 1222621 w 4196446"/>
                <a:gd name="connsiteY186" fmla="*/ 2387397 h 8346397"/>
                <a:gd name="connsiteX187" fmla="*/ 1272627 w 4196446"/>
                <a:gd name="connsiteY187" fmla="*/ 2437403 h 8346397"/>
                <a:gd name="connsiteX188" fmla="*/ 1329777 w 4196446"/>
                <a:gd name="connsiteY188" fmla="*/ 2458834 h 8346397"/>
                <a:gd name="connsiteX189" fmla="*/ 1422646 w 4196446"/>
                <a:gd name="connsiteY189" fmla="*/ 2535034 h 8346397"/>
                <a:gd name="connsiteX190" fmla="*/ 1508371 w 4196446"/>
                <a:gd name="connsiteY190" fmla="*/ 2568373 h 8346397"/>
                <a:gd name="connsiteX191" fmla="*/ 1641721 w 4196446"/>
                <a:gd name="connsiteY191" fmla="*/ 2716009 h 8346397"/>
                <a:gd name="connsiteX192" fmla="*/ 1725065 w 4196446"/>
                <a:gd name="connsiteY192" fmla="*/ 2870790 h 8346397"/>
                <a:gd name="connsiteX193" fmla="*/ 1850477 w 4196446"/>
                <a:gd name="connsiteY193" fmla="*/ 2931907 h 8346397"/>
                <a:gd name="connsiteX194" fmla="*/ 1896514 w 4196446"/>
                <a:gd name="connsiteY194" fmla="*/ 2977947 h 8346397"/>
                <a:gd name="connsiteX195" fmla="*/ 1927471 w 4196446"/>
                <a:gd name="connsiteY195" fmla="*/ 3082722 h 8346397"/>
                <a:gd name="connsiteX196" fmla="*/ 1989383 w 4196446"/>
                <a:gd name="connsiteY196" fmla="*/ 3185115 h 8346397"/>
                <a:gd name="connsiteX197" fmla="*/ 2051296 w 4196446"/>
                <a:gd name="connsiteY197" fmla="*/ 3223215 h 8346397"/>
                <a:gd name="connsiteX198" fmla="*/ 2182265 w 4196446"/>
                <a:gd name="connsiteY198" fmla="*/ 3370853 h 8346397"/>
                <a:gd name="connsiteX199" fmla="*/ 2325139 w 4196446"/>
                <a:gd name="connsiteY199" fmla="*/ 3447053 h 8346397"/>
                <a:gd name="connsiteX200" fmla="*/ 2384671 w 4196446"/>
                <a:gd name="connsiteY200" fmla="*/ 3532778 h 8346397"/>
                <a:gd name="connsiteX201" fmla="*/ 2432296 w 4196446"/>
                <a:gd name="connsiteY201" fmla="*/ 3599453 h 8346397"/>
                <a:gd name="connsiteX202" fmla="*/ 2479921 w 4196446"/>
                <a:gd name="connsiteY202" fmla="*/ 3589929 h 8346397"/>
                <a:gd name="connsiteX203" fmla="*/ 2484683 w 4196446"/>
                <a:gd name="connsiteY203" fmla="*/ 3742328 h 8346397"/>
                <a:gd name="connsiteX204" fmla="*/ 2537071 w 4196446"/>
                <a:gd name="connsiteY204" fmla="*/ 3835197 h 8346397"/>
                <a:gd name="connsiteX205" fmla="*/ 2529927 w 4196446"/>
                <a:gd name="connsiteY205" fmla="*/ 3873297 h 8346397"/>
                <a:gd name="connsiteX206" fmla="*/ 2598983 w 4196446"/>
                <a:gd name="connsiteY206" fmla="*/ 3909015 h 8346397"/>
                <a:gd name="connsiteX207" fmla="*/ 2656133 w 4196446"/>
                <a:gd name="connsiteY207" fmla="*/ 3854247 h 8346397"/>
                <a:gd name="connsiteX208" fmla="*/ 2689471 w 4196446"/>
                <a:gd name="connsiteY208" fmla="*/ 3937590 h 8346397"/>
                <a:gd name="connsiteX209" fmla="*/ 2734715 w 4196446"/>
                <a:gd name="connsiteY209" fmla="*/ 3982834 h 8346397"/>
                <a:gd name="connsiteX210" fmla="*/ 2808533 w 4196446"/>
                <a:gd name="connsiteY210" fmla="*/ 4006647 h 8346397"/>
                <a:gd name="connsiteX211" fmla="*/ 2860921 w 4196446"/>
                <a:gd name="connsiteY211" fmla="*/ 4075703 h 8346397"/>
                <a:gd name="connsiteX212" fmla="*/ 2946646 w 4196446"/>
                <a:gd name="connsiteY212" fmla="*/ 4130472 h 8346397"/>
                <a:gd name="connsiteX213" fmla="*/ 2999033 w 4196446"/>
                <a:gd name="connsiteY213" fmla="*/ 4163809 h 8346397"/>
                <a:gd name="connsiteX214" fmla="*/ 2870446 w 4196446"/>
                <a:gd name="connsiteY214" fmla="*/ 4256678 h 8346397"/>
                <a:gd name="connsiteX215" fmla="*/ 2868064 w 4196446"/>
                <a:gd name="connsiteY215" fmla="*/ 4311446 h 8346397"/>
                <a:gd name="connsiteX216" fmla="*/ 2970458 w 4196446"/>
                <a:gd name="connsiteY216" fmla="*/ 4428128 h 8346397"/>
                <a:gd name="connsiteX217" fmla="*/ 3065708 w 4196446"/>
                <a:gd name="connsiteY217" fmla="*/ 4490040 h 8346397"/>
                <a:gd name="connsiteX218" fmla="*/ 3096665 w 4196446"/>
                <a:gd name="connsiteY218" fmla="*/ 4528140 h 8346397"/>
                <a:gd name="connsiteX219" fmla="*/ 3082377 w 4196446"/>
                <a:gd name="connsiteY219" fmla="*/ 4609103 h 8346397"/>
                <a:gd name="connsiteX220" fmla="*/ 3077615 w 4196446"/>
                <a:gd name="connsiteY220" fmla="*/ 4692447 h 8346397"/>
                <a:gd name="connsiteX221" fmla="*/ 3034752 w 4196446"/>
                <a:gd name="connsiteY221" fmla="*/ 4701972 h 8346397"/>
                <a:gd name="connsiteX222" fmla="*/ 3008558 w 4196446"/>
                <a:gd name="connsiteY222" fmla="*/ 4718640 h 8346397"/>
                <a:gd name="connsiteX223" fmla="*/ 3053802 w 4196446"/>
                <a:gd name="connsiteY223" fmla="*/ 4795632 h 8346397"/>
                <a:gd name="connsiteX224" fmla="*/ 3037133 w 4196446"/>
                <a:gd name="connsiteY224" fmla="*/ 4868659 h 8346397"/>
                <a:gd name="connsiteX225" fmla="*/ 3020465 w 4196446"/>
                <a:gd name="connsiteY225" fmla="*/ 5004390 h 8346397"/>
                <a:gd name="connsiteX226" fmla="*/ 2982365 w 4196446"/>
                <a:gd name="connsiteY226" fmla="*/ 5044872 h 8346397"/>
                <a:gd name="connsiteX227" fmla="*/ 2965696 w 4196446"/>
                <a:gd name="connsiteY227" fmla="*/ 5166315 h 8346397"/>
                <a:gd name="connsiteX228" fmla="*/ 2937121 w 4196446"/>
                <a:gd name="connsiteY228" fmla="*/ 5285378 h 8346397"/>
                <a:gd name="connsiteX229" fmla="*/ 2989508 w 4196446"/>
                <a:gd name="connsiteY229" fmla="*/ 5302047 h 8346397"/>
                <a:gd name="connsiteX230" fmla="*/ 2987127 w 4196446"/>
                <a:gd name="connsiteY230" fmla="*/ 5347290 h 8346397"/>
                <a:gd name="connsiteX231" fmla="*/ 2984746 w 4196446"/>
                <a:gd name="connsiteY231" fmla="*/ 5402059 h 8346397"/>
                <a:gd name="connsiteX232" fmla="*/ 3041896 w 4196446"/>
                <a:gd name="connsiteY232" fmla="*/ 5471115 h 8346397"/>
                <a:gd name="connsiteX233" fmla="*/ 3089521 w 4196446"/>
                <a:gd name="connsiteY233" fmla="*/ 5597322 h 8346397"/>
                <a:gd name="connsiteX234" fmla="*/ 2996652 w 4196446"/>
                <a:gd name="connsiteY234" fmla="*/ 5887834 h 8346397"/>
                <a:gd name="connsiteX235" fmla="*/ 3018083 w 4196446"/>
                <a:gd name="connsiteY235" fmla="*/ 5942603 h 8346397"/>
                <a:gd name="connsiteX236" fmla="*/ 3044277 w 4196446"/>
                <a:gd name="connsiteY236" fmla="*/ 5994990 h 8346397"/>
                <a:gd name="connsiteX237" fmla="*/ 3049040 w 4196446"/>
                <a:gd name="connsiteY237" fmla="*/ 6099765 h 8346397"/>
                <a:gd name="connsiteX238" fmla="*/ 3028402 w 4196446"/>
                <a:gd name="connsiteY238" fmla="*/ 6195807 h 8346397"/>
                <a:gd name="connsiteX239" fmla="*/ 2956170 w 4196446"/>
                <a:gd name="connsiteY239" fmla="*/ 6259310 h 8346397"/>
                <a:gd name="connsiteX240" fmla="*/ 2920452 w 4196446"/>
                <a:gd name="connsiteY240" fmla="*/ 6240259 h 8346397"/>
                <a:gd name="connsiteX241" fmla="*/ 2849015 w 4196446"/>
                <a:gd name="connsiteY241" fmla="*/ 6252165 h 8346397"/>
                <a:gd name="connsiteX242" fmla="*/ 2713283 w 4196446"/>
                <a:gd name="connsiteY242" fmla="*/ 6364084 h 8346397"/>
                <a:gd name="connsiteX243" fmla="*/ 2606127 w 4196446"/>
                <a:gd name="connsiteY243" fmla="*/ 6349797 h 8346397"/>
                <a:gd name="connsiteX244" fmla="*/ 2575171 w 4196446"/>
                <a:gd name="connsiteY244" fmla="*/ 6378372 h 8346397"/>
                <a:gd name="connsiteX245" fmla="*/ 2508495 w 4196446"/>
                <a:gd name="connsiteY245" fmla="*/ 6423614 h 8346397"/>
                <a:gd name="connsiteX246" fmla="*/ 2391815 w 4196446"/>
                <a:gd name="connsiteY246" fmla="*/ 6411709 h 8346397"/>
                <a:gd name="connsiteX247" fmla="*/ 2368002 w 4196446"/>
                <a:gd name="connsiteY247" fmla="*/ 6528390 h 8346397"/>
                <a:gd name="connsiteX248" fmla="*/ 2363240 w 4196446"/>
                <a:gd name="connsiteY248" fmla="*/ 6564109 h 8346397"/>
                <a:gd name="connsiteX249" fmla="*/ 2339428 w 4196446"/>
                <a:gd name="connsiteY249" fmla="*/ 6583159 h 8346397"/>
                <a:gd name="connsiteX250" fmla="*/ 2141783 w 4196446"/>
                <a:gd name="connsiteY250" fmla="*/ 6535534 h 8346397"/>
                <a:gd name="connsiteX251" fmla="*/ 2103683 w 4196446"/>
                <a:gd name="connsiteY251" fmla="*/ 6587922 h 8346397"/>
                <a:gd name="connsiteX252" fmla="*/ 2072727 w 4196446"/>
                <a:gd name="connsiteY252" fmla="*/ 6683172 h 8346397"/>
                <a:gd name="connsiteX253" fmla="*/ 2039389 w 4196446"/>
                <a:gd name="connsiteY253" fmla="*/ 6747465 h 8346397"/>
                <a:gd name="connsiteX254" fmla="*/ 2051296 w 4196446"/>
                <a:gd name="connsiteY254" fmla="*/ 6809378 h 8346397"/>
                <a:gd name="connsiteX255" fmla="*/ 2184646 w 4196446"/>
                <a:gd name="connsiteY255" fmla="*/ 6921297 h 8346397"/>
                <a:gd name="connsiteX256" fmla="*/ 2253702 w 4196446"/>
                <a:gd name="connsiteY256" fmla="*/ 6954634 h 8346397"/>
                <a:gd name="connsiteX257" fmla="*/ 2237033 w 4196446"/>
                <a:gd name="connsiteY257" fmla="*/ 6978447 h 8346397"/>
                <a:gd name="connsiteX258" fmla="*/ 2201315 w 4196446"/>
                <a:gd name="connsiteY258" fmla="*/ 6997497 h 8346397"/>
                <a:gd name="connsiteX259" fmla="*/ 2234652 w 4196446"/>
                <a:gd name="connsiteY259" fmla="*/ 7073697 h 8346397"/>
                <a:gd name="connsiteX260" fmla="*/ 2203696 w 4196446"/>
                <a:gd name="connsiteY260" fmla="*/ 7095128 h 8346397"/>
                <a:gd name="connsiteX261" fmla="*/ 2098921 w 4196446"/>
                <a:gd name="connsiteY261" fmla="*/ 7033215 h 8346397"/>
                <a:gd name="connsiteX262" fmla="*/ 2056058 w 4196446"/>
                <a:gd name="connsiteY262" fmla="*/ 7059409 h 8346397"/>
                <a:gd name="connsiteX263" fmla="*/ 1996527 w 4196446"/>
                <a:gd name="connsiteY263" fmla="*/ 6957015 h 8346397"/>
                <a:gd name="connsiteX264" fmla="*/ 1879846 w 4196446"/>
                <a:gd name="connsiteY264" fmla="*/ 6983209 h 8346397"/>
                <a:gd name="connsiteX265" fmla="*/ 1815552 w 4196446"/>
                <a:gd name="connsiteY265" fmla="*/ 6987972 h 8346397"/>
                <a:gd name="connsiteX266" fmla="*/ 1765546 w 4196446"/>
                <a:gd name="connsiteY266" fmla="*/ 6983210 h 8346397"/>
                <a:gd name="connsiteX267" fmla="*/ 1708396 w 4196446"/>
                <a:gd name="connsiteY267" fmla="*/ 7028453 h 8346397"/>
                <a:gd name="connsiteX268" fmla="*/ 1529802 w 4196446"/>
                <a:gd name="connsiteY268" fmla="*/ 6987972 h 8346397"/>
                <a:gd name="connsiteX269" fmla="*/ 1553614 w 4196446"/>
                <a:gd name="connsiteY269" fmla="*/ 7114178 h 8346397"/>
                <a:gd name="connsiteX270" fmla="*/ 1477415 w 4196446"/>
                <a:gd name="connsiteY270" fmla="*/ 7159422 h 8346397"/>
                <a:gd name="connsiteX271" fmla="*/ 1415502 w 4196446"/>
                <a:gd name="connsiteY271" fmla="*/ 7226096 h 8346397"/>
                <a:gd name="connsiteX272" fmla="*/ 1265483 w 4196446"/>
                <a:gd name="connsiteY272" fmla="*/ 7218953 h 8346397"/>
                <a:gd name="connsiteX273" fmla="*/ 1213096 w 4196446"/>
                <a:gd name="connsiteY27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654671 w 4196446"/>
                <a:gd name="connsiteY3" fmla="*/ 6929231 h 8346397"/>
                <a:gd name="connsiteX4" fmla="*/ 3784847 w 4196446"/>
                <a:gd name="connsiteY4" fmla="*/ 6811757 h 8346397"/>
                <a:gd name="connsiteX5" fmla="*/ 3951534 w 4196446"/>
                <a:gd name="connsiteY5" fmla="*/ 6737938 h 8346397"/>
                <a:gd name="connsiteX6" fmla="*/ 3932484 w 4196446"/>
                <a:gd name="connsiteY6" fmla="*/ 6616495 h 8346397"/>
                <a:gd name="connsiteX7" fmla="*/ 3975347 w 4196446"/>
                <a:gd name="connsiteY7" fmla="*/ 6642688 h 8346397"/>
                <a:gd name="connsiteX8" fmla="*/ 4027735 w 4196446"/>
                <a:gd name="connsiteY8" fmla="*/ 6654595 h 8346397"/>
                <a:gd name="connsiteX9" fmla="*/ 4056309 w 4196446"/>
                <a:gd name="connsiteY9" fmla="*/ 6516482 h 8346397"/>
                <a:gd name="connsiteX10" fmla="*/ 3996778 w 4196446"/>
                <a:gd name="connsiteY10" fmla="*/ 6478382 h 8346397"/>
                <a:gd name="connsiteX11" fmla="*/ 4034878 w 4196446"/>
                <a:gd name="connsiteY11" fmla="*/ 6437901 h 8346397"/>
                <a:gd name="connsiteX12" fmla="*/ 4061072 w 4196446"/>
                <a:gd name="connsiteY12" fmla="*/ 6473620 h 8346397"/>
                <a:gd name="connsiteX13" fmla="*/ 4082503 w 4196446"/>
                <a:gd name="connsiteY13" fmla="*/ 6478382 h 8346397"/>
                <a:gd name="connsiteX14" fmla="*/ 4089647 w 4196446"/>
                <a:gd name="connsiteY14" fmla="*/ 6421232 h 8346397"/>
                <a:gd name="connsiteX15" fmla="*/ 4046784 w 4196446"/>
                <a:gd name="connsiteY15" fmla="*/ 6318838 h 8346397"/>
                <a:gd name="connsiteX16" fmla="*/ 4130128 w 4196446"/>
                <a:gd name="connsiteY16" fmla="*/ 6299788 h 8346397"/>
                <a:gd name="connsiteX17" fmla="*/ 4046784 w 4196446"/>
                <a:gd name="connsiteY17" fmla="*/ 6275976 h 8346397"/>
                <a:gd name="connsiteX18" fmla="*/ 4053928 w 4196446"/>
                <a:gd name="connsiteY18" fmla="*/ 6211682 h 8346397"/>
                <a:gd name="connsiteX19" fmla="*/ 4039640 w 4196446"/>
                <a:gd name="connsiteY19" fmla="*/ 6149770 h 8346397"/>
                <a:gd name="connsiteX20" fmla="*/ 4106315 w 4196446"/>
                <a:gd name="connsiteY20" fmla="*/ 6211682 h 8346397"/>
                <a:gd name="connsiteX21" fmla="*/ 4063453 w 4196446"/>
                <a:gd name="connsiteY21" fmla="*/ 6090238 h 8346397"/>
                <a:gd name="connsiteX22" fmla="*/ 4070597 w 4196446"/>
                <a:gd name="connsiteY22" fmla="*/ 6018801 h 8346397"/>
                <a:gd name="connsiteX23" fmla="*/ 4132509 w 4196446"/>
                <a:gd name="connsiteY23" fmla="*/ 5975938 h 8346397"/>
                <a:gd name="connsiteX24" fmla="*/ 4094409 w 4196446"/>
                <a:gd name="connsiteY24" fmla="*/ 6075951 h 8346397"/>
                <a:gd name="connsiteX25" fmla="*/ 4139653 w 4196446"/>
                <a:gd name="connsiteY25" fmla="*/ 6102145 h 8346397"/>
                <a:gd name="connsiteX26" fmla="*/ 4192041 w 4196446"/>
                <a:gd name="connsiteY26" fmla="*/ 6080713 h 8346397"/>
                <a:gd name="connsiteX27" fmla="*/ 4149178 w 4196446"/>
                <a:gd name="connsiteY27" fmla="*/ 5947363 h 8346397"/>
                <a:gd name="connsiteX28" fmla="*/ 4194421 w 4196446"/>
                <a:gd name="connsiteY28" fmla="*/ 5909263 h 8346397"/>
                <a:gd name="connsiteX29" fmla="*/ 4113459 w 4196446"/>
                <a:gd name="connsiteY29" fmla="*/ 5783057 h 8346397"/>
                <a:gd name="connsiteX30" fmla="*/ 4108696 w 4196446"/>
                <a:gd name="connsiteY30" fmla="*/ 5678282 h 8346397"/>
                <a:gd name="connsiteX31" fmla="*/ 4070597 w 4196446"/>
                <a:gd name="connsiteY31" fmla="*/ 5587795 h 8346397"/>
                <a:gd name="connsiteX32" fmla="*/ 4111077 w 4196446"/>
                <a:gd name="connsiteY32" fmla="*/ 5583032 h 8346397"/>
                <a:gd name="connsiteX33" fmla="*/ 4061071 w 4196446"/>
                <a:gd name="connsiteY33" fmla="*/ 5478257 h 8346397"/>
                <a:gd name="connsiteX34" fmla="*/ 4061071 w 4196446"/>
                <a:gd name="connsiteY34" fmla="*/ 5383007 h 8346397"/>
                <a:gd name="connsiteX35" fmla="*/ 4103934 w 4196446"/>
                <a:gd name="connsiteY35" fmla="*/ 5387770 h 8346397"/>
                <a:gd name="connsiteX36" fmla="*/ 4106315 w 4196446"/>
                <a:gd name="connsiteY36" fmla="*/ 5347288 h 8346397"/>
                <a:gd name="connsiteX37" fmla="*/ 4065833 w 4196446"/>
                <a:gd name="connsiteY37" fmla="*/ 5292520 h 8346397"/>
                <a:gd name="connsiteX38" fmla="*/ 4058690 w 4196446"/>
                <a:gd name="connsiteY38" fmla="*/ 5173457 h 8346397"/>
                <a:gd name="connsiteX39" fmla="*/ 3990428 w 4196446"/>
                <a:gd name="connsiteY39" fmla="*/ 5034550 h 8346397"/>
                <a:gd name="connsiteX40" fmla="*/ 3922959 w 4196446"/>
                <a:gd name="connsiteY40" fmla="*/ 4816270 h 8346397"/>
                <a:gd name="connsiteX41" fmla="*/ 3887241 w 4196446"/>
                <a:gd name="connsiteY41" fmla="*/ 4682920 h 8346397"/>
                <a:gd name="connsiteX42" fmla="*/ 3851522 w 4196446"/>
                <a:gd name="connsiteY42" fmla="*/ 4642438 h 8346397"/>
                <a:gd name="connsiteX43" fmla="*/ 3887241 w 4196446"/>
                <a:gd name="connsiteY43" fmla="*/ 4578145 h 8346397"/>
                <a:gd name="connsiteX44" fmla="*/ 3839615 w 4196446"/>
                <a:gd name="connsiteY44" fmla="*/ 4499563 h 8346397"/>
                <a:gd name="connsiteX45" fmla="*/ 3780084 w 4196446"/>
                <a:gd name="connsiteY45" fmla="*/ 4492420 h 8346397"/>
                <a:gd name="connsiteX46" fmla="*/ 3732459 w 4196446"/>
                <a:gd name="connsiteY46" fmla="*/ 4449557 h 8346397"/>
                <a:gd name="connsiteX47" fmla="*/ 3687216 w 4196446"/>
                <a:gd name="connsiteY47" fmla="*/ 4466226 h 8346397"/>
                <a:gd name="connsiteX48" fmla="*/ 3668166 w 4196446"/>
                <a:gd name="connsiteY48" fmla="*/ 4368595 h 8346397"/>
                <a:gd name="connsiteX49" fmla="*/ 3501478 w 4196446"/>
                <a:gd name="connsiteY49" fmla="*/ 4166188 h 8346397"/>
                <a:gd name="connsiteX50" fmla="*/ 3496716 w 4196446"/>
                <a:gd name="connsiteY50" fmla="*/ 4139995 h 8346397"/>
                <a:gd name="connsiteX51" fmla="*/ 3494334 w 4196446"/>
                <a:gd name="connsiteY51" fmla="*/ 4113801 h 8346397"/>
                <a:gd name="connsiteX52" fmla="*/ 3544341 w 4196446"/>
                <a:gd name="connsiteY52" fmla="*/ 4101895 h 8346397"/>
                <a:gd name="connsiteX53" fmla="*/ 3553866 w 4196446"/>
                <a:gd name="connsiteY53" fmla="*/ 4075701 h 8346397"/>
                <a:gd name="connsiteX54" fmla="*/ 3515766 w 4196446"/>
                <a:gd name="connsiteY54" fmla="*/ 4056651 h 8346397"/>
                <a:gd name="connsiteX55" fmla="*/ 3465759 w 4196446"/>
                <a:gd name="connsiteY55" fmla="*/ 4049507 h 8346397"/>
                <a:gd name="connsiteX56" fmla="*/ 3432422 w 4196446"/>
                <a:gd name="connsiteY56" fmla="*/ 4109038 h 8346397"/>
                <a:gd name="connsiteX57" fmla="*/ 3413372 w 4196446"/>
                <a:gd name="connsiteY57" fmla="*/ 4082845 h 8346397"/>
                <a:gd name="connsiteX58" fmla="*/ 3415752 w 4196446"/>
                <a:gd name="connsiteY58" fmla="*/ 4042363 h 8346397"/>
                <a:gd name="connsiteX59" fmla="*/ 3349078 w 4196446"/>
                <a:gd name="connsiteY59" fmla="*/ 4018551 h 8346397"/>
                <a:gd name="connsiteX60" fmla="*/ 3382416 w 4196446"/>
                <a:gd name="connsiteY60" fmla="*/ 3985213 h 8346397"/>
                <a:gd name="connsiteX61" fmla="*/ 3346697 w 4196446"/>
                <a:gd name="connsiteY61" fmla="*/ 3961401 h 8346397"/>
                <a:gd name="connsiteX62" fmla="*/ 3291928 w 4196446"/>
                <a:gd name="connsiteY62" fmla="*/ 3959020 h 8346397"/>
                <a:gd name="connsiteX63" fmla="*/ 3263352 w 4196446"/>
                <a:gd name="connsiteY63" fmla="*/ 3978070 h 8346397"/>
                <a:gd name="connsiteX64" fmla="*/ 3215727 w 4196446"/>
                <a:gd name="connsiteY64" fmla="*/ 3963782 h 8346397"/>
                <a:gd name="connsiteX65" fmla="*/ 3227633 w 4196446"/>
                <a:gd name="connsiteY65" fmla="*/ 3937588 h 8346397"/>
                <a:gd name="connsiteX66" fmla="*/ 3275259 w 4196446"/>
                <a:gd name="connsiteY66" fmla="*/ 3913776 h 8346397"/>
                <a:gd name="connsiteX67" fmla="*/ 3127621 w 4196446"/>
                <a:gd name="connsiteY67" fmla="*/ 3851863 h 8346397"/>
                <a:gd name="connsiteX68" fmla="*/ 2996652 w 4196446"/>
                <a:gd name="connsiteY68" fmla="*/ 3739945 h 8346397"/>
                <a:gd name="connsiteX69" fmla="*/ 2591839 w 4196446"/>
                <a:gd name="connsiteY69" fmla="*/ 3354183 h 8346397"/>
                <a:gd name="connsiteX70" fmla="*/ 2468015 w 4196446"/>
                <a:gd name="connsiteY70" fmla="*/ 3049382 h 8346397"/>
                <a:gd name="connsiteX71" fmla="*/ 2432296 w 4196446"/>
                <a:gd name="connsiteY71" fmla="*/ 2961276 h 8346397"/>
                <a:gd name="connsiteX72" fmla="*/ 2387052 w 4196446"/>
                <a:gd name="connsiteY72" fmla="*/ 2954132 h 8346397"/>
                <a:gd name="connsiteX73" fmla="*/ 2365621 w 4196446"/>
                <a:gd name="connsiteY73" fmla="*/ 2958895 h 8346397"/>
                <a:gd name="connsiteX74" fmla="*/ 2315615 w 4196446"/>
                <a:gd name="connsiteY74" fmla="*/ 2896982 h 8346397"/>
                <a:gd name="connsiteX75" fmla="*/ 2234652 w 4196446"/>
                <a:gd name="connsiteY75" fmla="*/ 2880313 h 8346397"/>
                <a:gd name="connsiteX76" fmla="*/ 2182265 w 4196446"/>
                <a:gd name="connsiteY76" fmla="*/ 2811257 h 8346397"/>
                <a:gd name="connsiteX77" fmla="*/ 2115590 w 4196446"/>
                <a:gd name="connsiteY77" fmla="*/ 2727913 h 8346397"/>
                <a:gd name="connsiteX78" fmla="*/ 2091777 w 4196446"/>
                <a:gd name="connsiteY78" fmla="*/ 2670763 h 8346397"/>
                <a:gd name="connsiteX79" fmla="*/ 2006845 w 4196446"/>
                <a:gd name="connsiteY79" fmla="*/ 2527095 h 8346397"/>
                <a:gd name="connsiteX80" fmla="*/ 1953665 w 4196446"/>
                <a:gd name="connsiteY80" fmla="*/ 2451688 h 8346397"/>
                <a:gd name="connsiteX81" fmla="*/ 2006052 w 4196446"/>
                <a:gd name="connsiteY81" fmla="*/ 2337388 h 8346397"/>
                <a:gd name="connsiteX82" fmla="*/ 2072727 w 4196446"/>
                <a:gd name="connsiteY82" fmla="*/ 2256426 h 8346397"/>
                <a:gd name="connsiteX83" fmla="*/ 2056058 w 4196446"/>
                <a:gd name="connsiteY83" fmla="*/ 2223088 h 8346397"/>
                <a:gd name="connsiteX84" fmla="*/ 2067965 w 4196446"/>
                <a:gd name="connsiteY84" fmla="*/ 2130220 h 8346397"/>
                <a:gd name="connsiteX85" fmla="*/ 2137021 w 4196446"/>
                <a:gd name="connsiteY85" fmla="*/ 1992107 h 8346397"/>
                <a:gd name="connsiteX86" fmla="*/ 2165596 w 4196446"/>
                <a:gd name="connsiteY86" fmla="*/ 1944482 h 8346397"/>
                <a:gd name="connsiteX87" fmla="*/ 2203696 w 4196446"/>
                <a:gd name="connsiteY87" fmla="*/ 1937338 h 8346397"/>
                <a:gd name="connsiteX88" fmla="*/ 2198933 w 4196446"/>
                <a:gd name="connsiteY88" fmla="*/ 1906382 h 8346397"/>
                <a:gd name="connsiteX89" fmla="*/ 2406102 w 4196446"/>
                <a:gd name="connsiteY89" fmla="*/ 1782557 h 8346397"/>
                <a:gd name="connsiteX90" fmla="*/ 2494208 w 4196446"/>
                <a:gd name="connsiteY90" fmla="*/ 1715882 h 8346397"/>
                <a:gd name="connsiteX91" fmla="*/ 2513258 w 4196446"/>
                <a:gd name="connsiteY91" fmla="*/ 1630157 h 8346397"/>
                <a:gd name="connsiteX92" fmla="*/ 2522784 w 4196446"/>
                <a:gd name="connsiteY92" fmla="*/ 1584913 h 8346397"/>
                <a:gd name="connsiteX93" fmla="*/ 2577552 w 4196446"/>
                <a:gd name="connsiteY93" fmla="*/ 1527763 h 8346397"/>
                <a:gd name="connsiteX94" fmla="*/ 2606127 w 4196446"/>
                <a:gd name="connsiteY94" fmla="*/ 1499188 h 8346397"/>
                <a:gd name="connsiteX95" fmla="*/ 2634702 w 4196446"/>
                <a:gd name="connsiteY95" fmla="*/ 1492045 h 8346397"/>
                <a:gd name="connsiteX96" fmla="*/ 2672802 w 4196446"/>
                <a:gd name="connsiteY96" fmla="*/ 1368220 h 8346397"/>
                <a:gd name="connsiteX97" fmla="*/ 2806153 w 4196446"/>
                <a:gd name="connsiteY97" fmla="*/ 1334883 h 8346397"/>
                <a:gd name="connsiteX98" fmla="*/ 2944265 w 4196446"/>
                <a:gd name="connsiteY98" fmla="*/ 1325357 h 8346397"/>
                <a:gd name="connsiteX99" fmla="*/ 2968077 w 4196446"/>
                <a:gd name="connsiteY99" fmla="*/ 1206295 h 8346397"/>
                <a:gd name="connsiteX100" fmla="*/ 3049040 w 4196446"/>
                <a:gd name="connsiteY100" fmla="*/ 1169783 h 8346397"/>
                <a:gd name="connsiteX101" fmla="*/ 3153814 w 4196446"/>
                <a:gd name="connsiteY101" fmla="*/ 1125332 h 8346397"/>
                <a:gd name="connsiteX102" fmla="*/ 3225252 w 4196446"/>
                <a:gd name="connsiteY102" fmla="*/ 1049132 h 8346397"/>
                <a:gd name="connsiteX103" fmla="*/ 3310977 w 4196446"/>
                <a:gd name="connsiteY103" fmla="*/ 996745 h 8346397"/>
                <a:gd name="connsiteX104" fmla="*/ 3056977 w 4196446"/>
                <a:gd name="connsiteY104" fmla="*/ 982457 h 8346397"/>
                <a:gd name="connsiteX105" fmla="*/ 2958552 w 4196446"/>
                <a:gd name="connsiteY105" fmla="*/ 976107 h 8346397"/>
                <a:gd name="connsiteX106" fmla="*/ 2926802 w 4196446"/>
                <a:gd name="connsiteY106" fmla="*/ 906257 h 8346397"/>
                <a:gd name="connsiteX107" fmla="*/ 2866477 w 4196446"/>
                <a:gd name="connsiteY107" fmla="*/ 893559 h 8346397"/>
                <a:gd name="connsiteX108" fmla="*/ 2799802 w 4196446"/>
                <a:gd name="connsiteY108" fmla="*/ 874507 h 8346397"/>
                <a:gd name="connsiteX109" fmla="*/ 2761702 w 4196446"/>
                <a:gd name="connsiteY109" fmla="*/ 807832 h 8346397"/>
                <a:gd name="connsiteX110" fmla="*/ 2609302 w 4196446"/>
                <a:gd name="connsiteY110" fmla="*/ 760207 h 8346397"/>
                <a:gd name="connsiteX111" fmla="*/ 2580727 w 4196446"/>
                <a:gd name="connsiteY111" fmla="*/ 604632 h 8346397"/>
                <a:gd name="connsiteX112" fmla="*/ 2526752 w 4196446"/>
                <a:gd name="connsiteY112" fmla="*/ 531609 h 8346397"/>
                <a:gd name="connsiteX113" fmla="*/ 2596602 w 4196446"/>
                <a:gd name="connsiteY113" fmla="*/ 407782 h 8346397"/>
                <a:gd name="connsiteX114" fmla="*/ 2629939 w 4196446"/>
                <a:gd name="connsiteY114" fmla="*/ 310947 h 8346397"/>
                <a:gd name="connsiteX115" fmla="*/ 2517227 w 4196446"/>
                <a:gd name="connsiteY115" fmla="*/ 239507 h 8346397"/>
                <a:gd name="connsiteX116" fmla="*/ 2402927 w 4196446"/>
                <a:gd name="connsiteY116" fmla="*/ 271257 h 8346397"/>
                <a:gd name="connsiteX117" fmla="*/ 2275927 w 4196446"/>
                <a:gd name="connsiteY117" fmla="*/ 198232 h 8346397"/>
                <a:gd name="connsiteX118" fmla="*/ 2133052 w 4196446"/>
                <a:gd name="connsiteY118" fmla="*/ 233157 h 8346397"/>
                <a:gd name="connsiteX119" fmla="*/ 1913977 w 4196446"/>
                <a:gd name="connsiteY119" fmla="*/ 36309 h 8346397"/>
                <a:gd name="connsiteX120" fmla="*/ 1777452 w 4196446"/>
                <a:gd name="connsiteY120" fmla="*/ 13289 h 8346397"/>
                <a:gd name="connsiteX121" fmla="*/ 1703633 w 4196446"/>
                <a:gd name="connsiteY121" fmla="*/ 41864 h 8346397"/>
                <a:gd name="connsiteX122" fmla="*/ 1615527 w 4196446"/>
                <a:gd name="connsiteY122" fmla="*/ 75203 h 8346397"/>
                <a:gd name="connsiteX123" fmla="*/ 1515515 w 4196446"/>
                <a:gd name="connsiteY123" fmla="*/ 129971 h 8346397"/>
                <a:gd name="connsiteX124" fmla="*/ 1525040 w 4196446"/>
                <a:gd name="connsiteY124" fmla="*/ 194264 h 8346397"/>
                <a:gd name="connsiteX125" fmla="*/ 1505990 w 4196446"/>
                <a:gd name="connsiteY125" fmla="*/ 251415 h 8346397"/>
                <a:gd name="connsiteX126" fmla="*/ 1413121 w 4196446"/>
                <a:gd name="connsiteY126" fmla="*/ 270464 h 8346397"/>
                <a:gd name="connsiteX127" fmla="*/ 1339302 w 4196446"/>
                <a:gd name="connsiteY127" fmla="*/ 306184 h 8346397"/>
                <a:gd name="connsiteX128" fmla="*/ 1260721 w 4196446"/>
                <a:gd name="connsiteY128" fmla="*/ 346665 h 8346397"/>
                <a:gd name="connsiteX129" fmla="*/ 1191665 w 4196446"/>
                <a:gd name="connsiteY129" fmla="*/ 272847 h 8346397"/>
                <a:gd name="connsiteX130" fmla="*/ 1082127 w 4196446"/>
                <a:gd name="connsiteY130" fmla="*/ 353809 h 8346397"/>
                <a:gd name="connsiteX131" fmla="*/ 1020215 w 4196446"/>
                <a:gd name="connsiteY131" fmla="*/ 420484 h 8346397"/>
                <a:gd name="connsiteX132" fmla="*/ 858290 w 4196446"/>
                <a:gd name="connsiteY132" fmla="*/ 301422 h 8346397"/>
                <a:gd name="connsiteX133" fmla="*/ 796377 w 4196446"/>
                <a:gd name="connsiteY133" fmla="*/ 406196 h 8346397"/>
                <a:gd name="connsiteX134" fmla="*/ 755896 w 4196446"/>
                <a:gd name="connsiteY134" fmla="*/ 341903 h 8346397"/>
                <a:gd name="connsiteX135" fmla="*/ 689221 w 4196446"/>
                <a:gd name="connsiteY135" fmla="*/ 270465 h 8346397"/>
                <a:gd name="connsiteX136" fmla="*/ 667790 w 4196446"/>
                <a:gd name="connsiteY136" fmla="*/ 313328 h 8346397"/>
                <a:gd name="connsiteX137" fmla="*/ 620165 w 4196446"/>
                <a:gd name="connsiteY137" fmla="*/ 382384 h 8346397"/>
                <a:gd name="connsiteX138" fmla="*/ 589208 w 4196446"/>
                <a:gd name="connsiteY138" fmla="*/ 396672 h 8346397"/>
                <a:gd name="connsiteX139" fmla="*/ 498721 w 4196446"/>
                <a:gd name="connsiteY139" fmla="*/ 482397 h 8346397"/>
                <a:gd name="connsiteX140" fmla="*/ 396327 w 4196446"/>
                <a:gd name="connsiteY140" fmla="*/ 380003 h 8346397"/>
                <a:gd name="connsiteX141" fmla="*/ 243927 w 4196446"/>
                <a:gd name="connsiteY141" fmla="*/ 294278 h 8346397"/>
                <a:gd name="connsiteX142" fmla="*/ 174871 w 4196446"/>
                <a:gd name="connsiteY142" fmla="*/ 327615 h 8346397"/>
                <a:gd name="connsiteX143" fmla="*/ 127246 w 4196446"/>
                <a:gd name="connsiteY143" fmla="*/ 410959 h 8346397"/>
                <a:gd name="connsiteX144" fmla="*/ 43902 w 4196446"/>
                <a:gd name="connsiteY144" fmla="*/ 472872 h 8346397"/>
                <a:gd name="connsiteX145" fmla="*/ 8183 w 4196446"/>
                <a:gd name="connsiteY145" fmla="*/ 484778 h 8346397"/>
                <a:gd name="connsiteX146" fmla="*/ 198683 w 4196446"/>
                <a:gd name="connsiteY146" fmla="*/ 689565 h 8346397"/>
                <a:gd name="connsiteX147" fmla="*/ 265359 w 4196446"/>
                <a:gd name="connsiteY147" fmla="*/ 706234 h 8346397"/>
                <a:gd name="connsiteX148" fmla="*/ 298697 w 4196446"/>
                <a:gd name="connsiteY148" fmla="*/ 730047 h 8346397"/>
                <a:gd name="connsiteX149" fmla="*/ 296315 w 4196446"/>
                <a:gd name="connsiteY149" fmla="*/ 901496 h 8346397"/>
                <a:gd name="connsiteX150" fmla="*/ 362990 w 4196446"/>
                <a:gd name="connsiteY150" fmla="*/ 906259 h 8346397"/>
                <a:gd name="connsiteX151" fmla="*/ 401090 w 4196446"/>
                <a:gd name="connsiteY151" fmla="*/ 856253 h 8346397"/>
                <a:gd name="connsiteX152" fmla="*/ 482052 w 4196446"/>
                <a:gd name="connsiteY152" fmla="*/ 894353 h 8346397"/>
                <a:gd name="connsiteX153" fmla="*/ 420140 w 4196446"/>
                <a:gd name="connsiteY153" fmla="*/ 1039609 h 8346397"/>
                <a:gd name="connsiteX154" fmla="*/ 434427 w 4196446"/>
                <a:gd name="connsiteY154" fmla="*/ 1087234 h 8346397"/>
                <a:gd name="connsiteX155" fmla="*/ 379658 w 4196446"/>
                <a:gd name="connsiteY155" fmla="*/ 1139622 h 8346397"/>
                <a:gd name="connsiteX156" fmla="*/ 415377 w 4196446"/>
                <a:gd name="connsiteY156" fmla="*/ 1168196 h 8346397"/>
                <a:gd name="connsiteX157" fmla="*/ 486815 w 4196446"/>
                <a:gd name="connsiteY157" fmla="*/ 1256303 h 8346397"/>
                <a:gd name="connsiteX158" fmla="*/ 527296 w 4196446"/>
                <a:gd name="connsiteY158" fmla="*/ 1344409 h 8346397"/>
                <a:gd name="connsiteX159" fmla="*/ 636833 w 4196446"/>
                <a:gd name="connsiteY159" fmla="*/ 1396797 h 8346397"/>
                <a:gd name="connsiteX160" fmla="*/ 746371 w 4196446"/>
                <a:gd name="connsiteY160" fmla="*/ 1420609 h 8346397"/>
                <a:gd name="connsiteX161" fmla="*/ 829715 w 4196446"/>
                <a:gd name="connsiteY161" fmla="*/ 1468234 h 8346397"/>
                <a:gd name="connsiteX162" fmla="*/ 913058 w 4196446"/>
                <a:gd name="connsiteY162" fmla="*/ 1442040 h 8346397"/>
                <a:gd name="connsiteX163" fmla="*/ 994021 w 4196446"/>
                <a:gd name="connsiteY163" fmla="*/ 1368222 h 8346397"/>
                <a:gd name="connsiteX164" fmla="*/ 1103558 w 4196446"/>
                <a:gd name="connsiteY164" fmla="*/ 1351553 h 8346397"/>
                <a:gd name="connsiteX165" fmla="*/ 1170233 w 4196446"/>
                <a:gd name="connsiteY165" fmla="*/ 1356315 h 8346397"/>
                <a:gd name="connsiteX166" fmla="*/ 1329777 w 4196446"/>
                <a:gd name="connsiteY166" fmla="*/ 1465853 h 8346397"/>
                <a:gd name="connsiteX167" fmla="*/ 1389308 w 4196446"/>
                <a:gd name="connsiteY167" fmla="*/ 1494428 h 8346397"/>
                <a:gd name="connsiteX168" fmla="*/ 1260721 w 4196446"/>
                <a:gd name="connsiteY168" fmla="*/ 1596822 h 8346397"/>
                <a:gd name="connsiteX169" fmla="*/ 1263102 w 4196446"/>
                <a:gd name="connsiteY169" fmla="*/ 1661115 h 8346397"/>
                <a:gd name="connsiteX170" fmla="*/ 1425027 w 4196446"/>
                <a:gd name="connsiteY170" fmla="*/ 1613490 h 8346397"/>
                <a:gd name="connsiteX171" fmla="*/ 1386927 w 4196446"/>
                <a:gd name="connsiteY171" fmla="*/ 1677784 h 8346397"/>
                <a:gd name="connsiteX172" fmla="*/ 1405977 w 4196446"/>
                <a:gd name="connsiteY172" fmla="*/ 1751603 h 8346397"/>
                <a:gd name="connsiteX173" fmla="*/ 1517896 w 4196446"/>
                <a:gd name="connsiteY173" fmla="*/ 1787322 h 8346397"/>
                <a:gd name="connsiteX174" fmla="*/ 1591715 w 4196446"/>
                <a:gd name="connsiteY174" fmla="*/ 1803990 h 8346397"/>
                <a:gd name="connsiteX175" fmla="*/ 1501227 w 4196446"/>
                <a:gd name="connsiteY175" fmla="*/ 1934959 h 8346397"/>
                <a:gd name="connsiteX176" fmla="*/ 1494083 w 4196446"/>
                <a:gd name="connsiteY176" fmla="*/ 1984965 h 8346397"/>
                <a:gd name="connsiteX177" fmla="*/ 1422646 w 4196446"/>
                <a:gd name="connsiteY177" fmla="*/ 2020684 h 8346397"/>
                <a:gd name="connsiteX178" fmla="*/ 1391690 w 4196446"/>
                <a:gd name="connsiteY178" fmla="*/ 2082597 h 8346397"/>
                <a:gd name="connsiteX179" fmla="*/ 1260721 w 4196446"/>
                <a:gd name="connsiteY179" fmla="*/ 2056403 h 8346397"/>
                <a:gd name="connsiteX180" fmla="*/ 1139277 w 4196446"/>
                <a:gd name="connsiteY180" fmla="*/ 2056402 h 8346397"/>
                <a:gd name="connsiteX181" fmla="*/ 1072602 w 4196446"/>
                <a:gd name="connsiteY181" fmla="*/ 2084978 h 8346397"/>
                <a:gd name="connsiteX182" fmla="*/ 1065458 w 4196446"/>
                <a:gd name="connsiteY182" fmla="*/ 2184990 h 8346397"/>
                <a:gd name="connsiteX183" fmla="*/ 977352 w 4196446"/>
                <a:gd name="connsiteY183" fmla="*/ 2273097 h 8346397"/>
                <a:gd name="connsiteX184" fmla="*/ 1120227 w 4196446"/>
                <a:gd name="connsiteY184" fmla="*/ 2335009 h 8346397"/>
                <a:gd name="connsiteX185" fmla="*/ 1170234 w 4196446"/>
                <a:gd name="connsiteY185" fmla="*/ 2370727 h 8346397"/>
                <a:gd name="connsiteX186" fmla="*/ 1222621 w 4196446"/>
                <a:gd name="connsiteY186" fmla="*/ 2387397 h 8346397"/>
                <a:gd name="connsiteX187" fmla="*/ 1272627 w 4196446"/>
                <a:gd name="connsiteY187" fmla="*/ 2437403 h 8346397"/>
                <a:gd name="connsiteX188" fmla="*/ 1329777 w 4196446"/>
                <a:gd name="connsiteY188" fmla="*/ 2458834 h 8346397"/>
                <a:gd name="connsiteX189" fmla="*/ 1422646 w 4196446"/>
                <a:gd name="connsiteY189" fmla="*/ 2535034 h 8346397"/>
                <a:gd name="connsiteX190" fmla="*/ 1508371 w 4196446"/>
                <a:gd name="connsiteY190" fmla="*/ 2568373 h 8346397"/>
                <a:gd name="connsiteX191" fmla="*/ 1641721 w 4196446"/>
                <a:gd name="connsiteY191" fmla="*/ 2716009 h 8346397"/>
                <a:gd name="connsiteX192" fmla="*/ 1725065 w 4196446"/>
                <a:gd name="connsiteY192" fmla="*/ 2870790 h 8346397"/>
                <a:gd name="connsiteX193" fmla="*/ 1850477 w 4196446"/>
                <a:gd name="connsiteY193" fmla="*/ 2931907 h 8346397"/>
                <a:gd name="connsiteX194" fmla="*/ 1896514 w 4196446"/>
                <a:gd name="connsiteY194" fmla="*/ 2977947 h 8346397"/>
                <a:gd name="connsiteX195" fmla="*/ 1927471 w 4196446"/>
                <a:gd name="connsiteY195" fmla="*/ 3082722 h 8346397"/>
                <a:gd name="connsiteX196" fmla="*/ 1989383 w 4196446"/>
                <a:gd name="connsiteY196" fmla="*/ 3185115 h 8346397"/>
                <a:gd name="connsiteX197" fmla="*/ 2051296 w 4196446"/>
                <a:gd name="connsiteY197" fmla="*/ 3223215 h 8346397"/>
                <a:gd name="connsiteX198" fmla="*/ 2182265 w 4196446"/>
                <a:gd name="connsiteY198" fmla="*/ 3370853 h 8346397"/>
                <a:gd name="connsiteX199" fmla="*/ 2325139 w 4196446"/>
                <a:gd name="connsiteY199" fmla="*/ 3447053 h 8346397"/>
                <a:gd name="connsiteX200" fmla="*/ 2384671 w 4196446"/>
                <a:gd name="connsiteY200" fmla="*/ 3532778 h 8346397"/>
                <a:gd name="connsiteX201" fmla="*/ 2432296 w 4196446"/>
                <a:gd name="connsiteY201" fmla="*/ 3599453 h 8346397"/>
                <a:gd name="connsiteX202" fmla="*/ 2479921 w 4196446"/>
                <a:gd name="connsiteY202" fmla="*/ 3589929 h 8346397"/>
                <a:gd name="connsiteX203" fmla="*/ 2484683 w 4196446"/>
                <a:gd name="connsiteY203" fmla="*/ 3742328 h 8346397"/>
                <a:gd name="connsiteX204" fmla="*/ 2537071 w 4196446"/>
                <a:gd name="connsiteY204" fmla="*/ 3835197 h 8346397"/>
                <a:gd name="connsiteX205" fmla="*/ 2529927 w 4196446"/>
                <a:gd name="connsiteY205" fmla="*/ 3873297 h 8346397"/>
                <a:gd name="connsiteX206" fmla="*/ 2598983 w 4196446"/>
                <a:gd name="connsiteY206" fmla="*/ 3909015 h 8346397"/>
                <a:gd name="connsiteX207" fmla="*/ 2656133 w 4196446"/>
                <a:gd name="connsiteY207" fmla="*/ 3854247 h 8346397"/>
                <a:gd name="connsiteX208" fmla="*/ 2689471 w 4196446"/>
                <a:gd name="connsiteY208" fmla="*/ 3937590 h 8346397"/>
                <a:gd name="connsiteX209" fmla="*/ 2734715 w 4196446"/>
                <a:gd name="connsiteY209" fmla="*/ 3982834 h 8346397"/>
                <a:gd name="connsiteX210" fmla="*/ 2808533 w 4196446"/>
                <a:gd name="connsiteY210" fmla="*/ 4006647 h 8346397"/>
                <a:gd name="connsiteX211" fmla="*/ 2860921 w 4196446"/>
                <a:gd name="connsiteY211" fmla="*/ 4075703 h 8346397"/>
                <a:gd name="connsiteX212" fmla="*/ 2946646 w 4196446"/>
                <a:gd name="connsiteY212" fmla="*/ 4130472 h 8346397"/>
                <a:gd name="connsiteX213" fmla="*/ 2999033 w 4196446"/>
                <a:gd name="connsiteY213" fmla="*/ 4163809 h 8346397"/>
                <a:gd name="connsiteX214" fmla="*/ 2870446 w 4196446"/>
                <a:gd name="connsiteY214" fmla="*/ 4256678 h 8346397"/>
                <a:gd name="connsiteX215" fmla="*/ 2868064 w 4196446"/>
                <a:gd name="connsiteY215" fmla="*/ 4311446 h 8346397"/>
                <a:gd name="connsiteX216" fmla="*/ 2970458 w 4196446"/>
                <a:gd name="connsiteY216" fmla="*/ 4428128 h 8346397"/>
                <a:gd name="connsiteX217" fmla="*/ 3065708 w 4196446"/>
                <a:gd name="connsiteY217" fmla="*/ 4490040 h 8346397"/>
                <a:gd name="connsiteX218" fmla="*/ 3096665 w 4196446"/>
                <a:gd name="connsiteY218" fmla="*/ 4528140 h 8346397"/>
                <a:gd name="connsiteX219" fmla="*/ 3082377 w 4196446"/>
                <a:gd name="connsiteY219" fmla="*/ 4609103 h 8346397"/>
                <a:gd name="connsiteX220" fmla="*/ 3077615 w 4196446"/>
                <a:gd name="connsiteY220" fmla="*/ 4692447 h 8346397"/>
                <a:gd name="connsiteX221" fmla="*/ 3034752 w 4196446"/>
                <a:gd name="connsiteY221" fmla="*/ 4701972 h 8346397"/>
                <a:gd name="connsiteX222" fmla="*/ 3008558 w 4196446"/>
                <a:gd name="connsiteY222" fmla="*/ 4718640 h 8346397"/>
                <a:gd name="connsiteX223" fmla="*/ 3053802 w 4196446"/>
                <a:gd name="connsiteY223" fmla="*/ 4795632 h 8346397"/>
                <a:gd name="connsiteX224" fmla="*/ 3037133 w 4196446"/>
                <a:gd name="connsiteY224" fmla="*/ 4868659 h 8346397"/>
                <a:gd name="connsiteX225" fmla="*/ 3020465 w 4196446"/>
                <a:gd name="connsiteY225" fmla="*/ 5004390 h 8346397"/>
                <a:gd name="connsiteX226" fmla="*/ 2982365 w 4196446"/>
                <a:gd name="connsiteY226" fmla="*/ 5044872 h 8346397"/>
                <a:gd name="connsiteX227" fmla="*/ 2965696 w 4196446"/>
                <a:gd name="connsiteY227" fmla="*/ 5166315 h 8346397"/>
                <a:gd name="connsiteX228" fmla="*/ 2937121 w 4196446"/>
                <a:gd name="connsiteY228" fmla="*/ 5285378 h 8346397"/>
                <a:gd name="connsiteX229" fmla="*/ 2989508 w 4196446"/>
                <a:gd name="connsiteY229" fmla="*/ 5302047 h 8346397"/>
                <a:gd name="connsiteX230" fmla="*/ 2987127 w 4196446"/>
                <a:gd name="connsiteY230" fmla="*/ 5347290 h 8346397"/>
                <a:gd name="connsiteX231" fmla="*/ 2984746 w 4196446"/>
                <a:gd name="connsiteY231" fmla="*/ 5402059 h 8346397"/>
                <a:gd name="connsiteX232" fmla="*/ 3041896 w 4196446"/>
                <a:gd name="connsiteY232" fmla="*/ 5471115 h 8346397"/>
                <a:gd name="connsiteX233" fmla="*/ 3089521 w 4196446"/>
                <a:gd name="connsiteY233" fmla="*/ 5597322 h 8346397"/>
                <a:gd name="connsiteX234" fmla="*/ 2996652 w 4196446"/>
                <a:gd name="connsiteY234" fmla="*/ 5887834 h 8346397"/>
                <a:gd name="connsiteX235" fmla="*/ 3018083 w 4196446"/>
                <a:gd name="connsiteY235" fmla="*/ 5942603 h 8346397"/>
                <a:gd name="connsiteX236" fmla="*/ 3044277 w 4196446"/>
                <a:gd name="connsiteY236" fmla="*/ 5994990 h 8346397"/>
                <a:gd name="connsiteX237" fmla="*/ 3049040 w 4196446"/>
                <a:gd name="connsiteY237" fmla="*/ 6099765 h 8346397"/>
                <a:gd name="connsiteX238" fmla="*/ 3028402 w 4196446"/>
                <a:gd name="connsiteY238" fmla="*/ 6195807 h 8346397"/>
                <a:gd name="connsiteX239" fmla="*/ 2956170 w 4196446"/>
                <a:gd name="connsiteY239" fmla="*/ 6259310 h 8346397"/>
                <a:gd name="connsiteX240" fmla="*/ 2920452 w 4196446"/>
                <a:gd name="connsiteY240" fmla="*/ 6240259 h 8346397"/>
                <a:gd name="connsiteX241" fmla="*/ 2849015 w 4196446"/>
                <a:gd name="connsiteY241" fmla="*/ 6252165 h 8346397"/>
                <a:gd name="connsiteX242" fmla="*/ 2713283 w 4196446"/>
                <a:gd name="connsiteY242" fmla="*/ 6364084 h 8346397"/>
                <a:gd name="connsiteX243" fmla="*/ 2606127 w 4196446"/>
                <a:gd name="connsiteY243" fmla="*/ 6349797 h 8346397"/>
                <a:gd name="connsiteX244" fmla="*/ 2575171 w 4196446"/>
                <a:gd name="connsiteY244" fmla="*/ 6378372 h 8346397"/>
                <a:gd name="connsiteX245" fmla="*/ 2508495 w 4196446"/>
                <a:gd name="connsiteY245" fmla="*/ 6423614 h 8346397"/>
                <a:gd name="connsiteX246" fmla="*/ 2391815 w 4196446"/>
                <a:gd name="connsiteY246" fmla="*/ 6411709 h 8346397"/>
                <a:gd name="connsiteX247" fmla="*/ 2368002 w 4196446"/>
                <a:gd name="connsiteY247" fmla="*/ 6528390 h 8346397"/>
                <a:gd name="connsiteX248" fmla="*/ 2363240 w 4196446"/>
                <a:gd name="connsiteY248" fmla="*/ 6564109 h 8346397"/>
                <a:gd name="connsiteX249" fmla="*/ 2339428 w 4196446"/>
                <a:gd name="connsiteY249" fmla="*/ 6583159 h 8346397"/>
                <a:gd name="connsiteX250" fmla="*/ 2141783 w 4196446"/>
                <a:gd name="connsiteY250" fmla="*/ 6535534 h 8346397"/>
                <a:gd name="connsiteX251" fmla="*/ 2103683 w 4196446"/>
                <a:gd name="connsiteY251" fmla="*/ 6587922 h 8346397"/>
                <a:gd name="connsiteX252" fmla="*/ 2072727 w 4196446"/>
                <a:gd name="connsiteY252" fmla="*/ 6683172 h 8346397"/>
                <a:gd name="connsiteX253" fmla="*/ 2039389 w 4196446"/>
                <a:gd name="connsiteY253" fmla="*/ 6747465 h 8346397"/>
                <a:gd name="connsiteX254" fmla="*/ 2051296 w 4196446"/>
                <a:gd name="connsiteY254" fmla="*/ 6809378 h 8346397"/>
                <a:gd name="connsiteX255" fmla="*/ 2184646 w 4196446"/>
                <a:gd name="connsiteY255" fmla="*/ 6921297 h 8346397"/>
                <a:gd name="connsiteX256" fmla="*/ 2253702 w 4196446"/>
                <a:gd name="connsiteY256" fmla="*/ 6954634 h 8346397"/>
                <a:gd name="connsiteX257" fmla="*/ 2237033 w 4196446"/>
                <a:gd name="connsiteY257" fmla="*/ 6978447 h 8346397"/>
                <a:gd name="connsiteX258" fmla="*/ 2201315 w 4196446"/>
                <a:gd name="connsiteY258" fmla="*/ 6997497 h 8346397"/>
                <a:gd name="connsiteX259" fmla="*/ 2234652 w 4196446"/>
                <a:gd name="connsiteY259" fmla="*/ 7073697 h 8346397"/>
                <a:gd name="connsiteX260" fmla="*/ 2203696 w 4196446"/>
                <a:gd name="connsiteY260" fmla="*/ 7095128 h 8346397"/>
                <a:gd name="connsiteX261" fmla="*/ 2098921 w 4196446"/>
                <a:gd name="connsiteY261" fmla="*/ 7033215 h 8346397"/>
                <a:gd name="connsiteX262" fmla="*/ 2056058 w 4196446"/>
                <a:gd name="connsiteY262" fmla="*/ 7059409 h 8346397"/>
                <a:gd name="connsiteX263" fmla="*/ 1996527 w 4196446"/>
                <a:gd name="connsiteY263" fmla="*/ 6957015 h 8346397"/>
                <a:gd name="connsiteX264" fmla="*/ 1879846 w 4196446"/>
                <a:gd name="connsiteY264" fmla="*/ 6983209 h 8346397"/>
                <a:gd name="connsiteX265" fmla="*/ 1815552 w 4196446"/>
                <a:gd name="connsiteY265" fmla="*/ 6987972 h 8346397"/>
                <a:gd name="connsiteX266" fmla="*/ 1765546 w 4196446"/>
                <a:gd name="connsiteY266" fmla="*/ 6983210 h 8346397"/>
                <a:gd name="connsiteX267" fmla="*/ 1708396 w 4196446"/>
                <a:gd name="connsiteY267" fmla="*/ 7028453 h 8346397"/>
                <a:gd name="connsiteX268" fmla="*/ 1529802 w 4196446"/>
                <a:gd name="connsiteY268" fmla="*/ 6987972 h 8346397"/>
                <a:gd name="connsiteX269" fmla="*/ 1553614 w 4196446"/>
                <a:gd name="connsiteY269" fmla="*/ 7114178 h 8346397"/>
                <a:gd name="connsiteX270" fmla="*/ 1477415 w 4196446"/>
                <a:gd name="connsiteY270" fmla="*/ 7159422 h 8346397"/>
                <a:gd name="connsiteX271" fmla="*/ 1415502 w 4196446"/>
                <a:gd name="connsiteY271" fmla="*/ 7226096 h 8346397"/>
                <a:gd name="connsiteX272" fmla="*/ 1265483 w 4196446"/>
                <a:gd name="connsiteY272" fmla="*/ 7218953 h 8346397"/>
                <a:gd name="connsiteX273" fmla="*/ 1213096 w 4196446"/>
                <a:gd name="connsiteY27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530053 w 4196446"/>
                <a:gd name="connsiteY3" fmla="*/ 6978445 h 8346397"/>
                <a:gd name="connsiteX4" fmla="*/ 3654671 w 4196446"/>
                <a:gd name="connsiteY4" fmla="*/ 6929231 h 8346397"/>
                <a:gd name="connsiteX5" fmla="*/ 3784847 w 4196446"/>
                <a:gd name="connsiteY5" fmla="*/ 6811757 h 8346397"/>
                <a:gd name="connsiteX6" fmla="*/ 3951534 w 4196446"/>
                <a:gd name="connsiteY6" fmla="*/ 6737938 h 8346397"/>
                <a:gd name="connsiteX7" fmla="*/ 3932484 w 4196446"/>
                <a:gd name="connsiteY7" fmla="*/ 6616495 h 8346397"/>
                <a:gd name="connsiteX8" fmla="*/ 3975347 w 4196446"/>
                <a:gd name="connsiteY8" fmla="*/ 6642688 h 8346397"/>
                <a:gd name="connsiteX9" fmla="*/ 4027735 w 4196446"/>
                <a:gd name="connsiteY9" fmla="*/ 6654595 h 8346397"/>
                <a:gd name="connsiteX10" fmla="*/ 4056309 w 4196446"/>
                <a:gd name="connsiteY10" fmla="*/ 6516482 h 8346397"/>
                <a:gd name="connsiteX11" fmla="*/ 3996778 w 4196446"/>
                <a:gd name="connsiteY11" fmla="*/ 6478382 h 8346397"/>
                <a:gd name="connsiteX12" fmla="*/ 4034878 w 4196446"/>
                <a:gd name="connsiteY12" fmla="*/ 6437901 h 8346397"/>
                <a:gd name="connsiteX13" fmla="*/ 4061072 w 4196446"/>
                <a:gd name="connsiteY13" fmla="*/ 6473620 h 8346397"/>
                <a:gd name="connsiteX14" fmla="*/ 4082503 w 4196446"/>
                <a:gd name="connsiteY14" fmla="*/ 6478382 h 8346397"/>
                <a:gd name="connsiteX15" fmla="*/ 4089647 w 4196446"/>
                <a:gd name="connsiteY15" fmla="*/ 6421232 h 8346397"/>
                <a:gd name="connsiteX16" fmla="*/ 4046784 w 4196446"/>
                <a:gd name="connsiteY16" fmla="*/ 6318838 h 8346397"/>
                <a:gd name="connsiteX17" fmla="*/ 4130128 w 4196446"/>
                <a:gd name="connsiteY17" fmla="*/ 6299788 h 8346397"/>
                <a:gd name="connsiteX18" fmla="*/ 4046784 w 4196446"/>
                <a:gd name="connsiteY18" fmla="*/ 6275976 h 8346397"/>
                <a:gd name="connsiteX19" fmla="*/ 4053928 w 4196446"/>
                <a:gd name="connsiteY19" fmla="*/ 6211682 h 8346397"/>
                <a:gd name="connsiteX20" fmla="*/ 4039640 w 4196446"/>
                <a:gd name="connsiteY20" fmla="*/ 6149770 h 8346397"/>
                <a:gd name="connsiteX21" fmla="*/ 4106315 w 4196446"/>
                <a:gd name="connsiteY21" fmla="*/ 6211682 h 8346397"/>
                <a:gd name="connsiteX22" fmla="*/ 4063453 w 4196446"/>
                <a:gd name="connsiteY22" fmla="*/ 6090238 h 8346397"/>
                <a:gd name="connsiteX23" fmla="*/ 4070597 w 4196446"/>
                <a:gd name="connsiteY23" fmla="*/ 6018801 h 8346397"/>
                <a:gd name="connsiteX24" fmla="*/ 4132509 w 4196446"/>
                <a:gd name="connsiteY24" fmla="*/ 5975938 h 8346397"/>
                <a:gd name="connsiteX25" fmla="*/ 4094409 w 4196446"/>
                <a:gd name="connsiteY25" fmla="*/ 6075951 h 8346397"/>
                <a:gd name="connsiteX26" fmla="*/ 4139653 w 4196446"/>
                <a:gd name="connsiteY26" fmla="*/ 6102145 h 8346397"/>
                <a:gd name="connsiteX27" fmla="*/ 4192041 w 4196446"/>
                <a:gd name="connsiteY27" fmla="*/ 6080713 h 8346397"/>
                <a:gd name="connsiteX28" fmla="*/ 4149178 w 4196446"/>
                <a:gd name="connsiteY28" fmla="*/ 5947363 h 8346397"/>
                <a:gd name="connsiteX29" fmla="*/ 4194421 w 4196446"/>
                <a:gd name="connsiteY29" fmla="*/ 5909263 h 8346397"/>
                <a:gd name="connsiteX30" fmla="*/ 4113459 w 4196446"/>
                <a:gd name="connsiteY30" fmla="*/ 5783057 h 8346397"/>
                <a:gd name="connsiteX31" fmla="*/ 4108696 w 4196446"/>
                <a:gd name="connsiteY31" fmla="*/ 5678282 h 8346397"/>
                <a:gd name="connsiteX32" fmla="*/ 4070597 w 4196446"/>
                <a:gd name="connsiteY32" fmla="*/ 5587795 h 8346397"/>
                <a:gd name="connsiteX33" fmla="*/ 4111077 w 4196446"/>
                <a:gd name="connsiteY33" fmla="*/ 5583032 h 8346397"/>
                <a:gd name="connsiteX34" fmla="*/ 4061071 w 4196446"/>
                <a:gd name="connsiteY34" fmla="*/ 5478257 h 8346397"/>
                <a:gd name="connsiteX35" fmla="*/ 4061071 w 4196446"/>
                <a:gd name="connsiteY35" fmla="*/ 5383007 h 8346397"/>
                <a:gd name="connsiteX36" fmla="*/ 4103934 w 4196446"/>
                <a:gd name="connsiteY36" fmla="*/ 5387770 h 8346397"/>
                <a:gd name="connsiteX37" fmla="*/ 4106315 w 4196446"/>
                <a:gd name="connsiteY37" fmla="*/ 5347288 h 8346397"/>
                <a:gd name="connsiteX38" fmla="*/ 4065833 w 4196446"/>
                <a:gd name="connsiteY38" fmla="*/ 5292520 h 8346397"/>
                <a:gd name="connsiteX39" fmla="*/ 4058690 w 4196446"/>
                <a:gd name="connsiteY39" fmla="*/ 5173457 h 8346397"/>
                <a:gd name="connsiteX40" fmla="*/ 3990428 w 4196446"/>
                <a:gd name="connsiteY40" fmla="*/ 5034550 h 8346397"/>
                <a:gd name="connsiteX41" fmla="*/ 3922959 w 4196446"/>
                <a:gd name="connsiteY41" fmla="*/ 4816270 h 8346397"/>
                <a:gd name="connsiteX42" fmla="*/ 3887241 w 4196446"/>
                <a:gd name="connsiteY42" fmla="*/ 4682920 h 8346397"/>
                <a:gd name="connsiteX43" fmla="*/ 3851522 w 4196446"/>
                <a:gd name="connsiteY43" fmla="*/ 4642438 h 8346397"/>
                <a:gd name="connsiteX44" fmla="*/ 3887241 w 4196446"/>
                <a:gd name="connsiteY44" fmla="*/ 4578145 h 8346397"/>
                <a:gd name="connsiteX45" fmla="*/ 3839615 w 4196446"/>
                <a:gd name="connsiteY45" fmla="*/ 4499563 h 8346397"/>
                <a:gd name="connsiteX46" fmla="*/ 3780084 w 4196446"/>
                <a:gd name="connsiteY46" fmla="*/ 4492420 h 8346397"/>
                <a:gd name="connsiteX47" fmla="*/ 3732459 w 4196446"/>
                <a:gd name="connsiteY47" fmla="*/ 4449557 h 8346397"/>
                <a:gd name="connsiteX48" fmla="*/ 3687216 w 4196446"/>
                <a:gd name="connsiteY48" fmla="*/ 4466226 h 8346397"/>
                <a:gd name="connsiteX49" fmla="*/ 3668166 w 4196446"/>
                <a:gd name="connsiteY49" fmla="*/ 4368595 h 8346397"/>
                <a:gd name="connsiteX50" fmla="*/ 3501478 w 4196446"/>
                <a:gd name="connsiteY50" fmla="*/ 4166188 h 8346397"/>
                <a:gd name="connsiteX51" fmla="*/ 3496716 w 4196446"/>
                <a:gd name="connsiteY51" fmla="*/ 4139995 h 8346397"/>
                <a:gd name="connsiteX52" fmla="*/ 3494334 w 4196446"/>
                <a:gd name="connsiteY52" fmla="*/ 4113801 h 8346397"/>
                <a:gd name="connsiteX53" fmla="*/ 3544341 w 4196446"/>
                <a:gd name="connsiteY53" fmla="*/ 4101895 h 8346397"/>
                <a:gd name="connsiteX54" fmla="*/ 3553866 w 4196446"/>
                <a:gd name="connsiteY54" fmla="*/ 4075701 h 8346397"/>
                <a:gd name="connsiteX55" fmla="*/ 3515766 w 4196446"/>
                <a:gd name="connsiteY55" fmla="*/ 4056651 h 8346397"/>
                <a:gd name="connsiteX56" fmla="*/ 3465759 w 4196446"/>
                <a:gd name="connsiteY56" fmla="*/ 4049507 h 8346397"/>
                <a:gd name="connsiteX57" fmla="*/ 3432422 w 4196446"/>
                <a:gd name="connsiteY57" fmla="*/ 4109038 h 8346397"/>
                <a:gd name="connsiteX58" fmla="*/ 3413372 w 4196446"/>
                <a:gd name="connsiteY58" fmla="*/ 4082845 h 8346397"/>
                <a:gd name="connsiteX59" fmla="*/ 3415752 w 4196446"/>
                <a:gd name="connsiteY59" fmla="*/ 4042363 h 8346397"/>
                <a:gd name="connsiteX60" fmla="*/ 3349078 w 4196446"/>
                <a:gd name="connsiteY60" fmla="*/ 4018551 h 8346397"/>
                <a:gd name="connsiteX61" fmla="*/ 3382416 w 4196446"/>
                <a:gd name="connsiteY61" fmla="*/ 3985213 h 8346397"/>
                <a:gd name="connsiteX62" fmla="*/ 3346697 w 4196446"/>
                <a:gd name="connsiteY62" fmla="*/ 3961401 h 8346397"/>
                <a:gd name="connsiteX63" fmla="*/ 3291928 w 4196446"/>
                <a:gd name="connsiteY63" fmla="*/ 3959020 h 8346397"/>
                <a:gd name="connsiteX64" fmla="*/ 3263352 w 4196446"/>
                <a:gd name="connsiteY64" fmla="*/ 3978070 h 8346397"/>
                <a:gd name="connsiteX65" fmla="*/ 3215727 w 4196446"/>
                <a:gd name="connsiteY65" fmla="*/ 3963782 h 8346397"/>
                <a:gd name="connsiteX66" fmla="*/ 3227633 w 4196446"/>
                <a:gd name="connsiteY66" fmla="*/ 3937588 h 8346397"/>
                <a:gd name="connsiteX67" fmla="*/ 3275259 w 4196446"/>
                <a:gd name="connsiteY67" fmla="*/ 3913776 h 8346397"/>
                <a:gd name="connsiteX68" fmla="*/ 3127621 w 4196446"/>
                <a:gd name="connsiteY68" fmla="*/ 3851863 h 8346397"/>
                <a:gd name="connsiteX69" fmla="*/ 2996652 w 4196446"/>
                <a:gd name="connsiteY69" fmla="*/ 3739945 h 8346397"/>
                <a:gd name="connsiteX70" fmla="*/ 2591839 w 4196446"/>
                <a:gd name="connsiteY70" fmla="*/ 3354183 h 8346397"/>
                <a:gd name="connsiteX71" fmla="*/ 2468015 w 4196446"/>
                <a:gd name="connsiteY71" fmla="*/ 3049382 h 8346397"/>
                <a:gd name="connsiteX72" fmla="*/ 2432296 w 4196446"/>
                <a:gd name="connsiteY72" fmla="*/ 2961276 h 8346397"/>
                <a:gd name="connsiteX73" fmla="*/ 2387052 w 4196446"/>
                <a:gd name="connsiteY73" fmla="*/ 2954132 h 8346397"/>
                <a:gd name="connsiteX74" fmla="*/ 2365621 w 4196446"/>
                <a:gd name="connsiteY74" fmla="*/ 2958895 h 8346397"/>
                <a:gd name="connsiteX75" fmla="*/ 2315615 w 4196446"/>
                <a:gd name="connsiteY75" fmla="*/ 2896982 h 8346397"/>
                <a:gd name="connsiteX76" fmla="*/ 2234652 w 4196446"/>
                <a:gd name="connsiteY76" fmla="*/ 2880313 h 8346397"/>
                <a:gd name="connsiteX77" fmla="*/ 2182265 w 4196446"/>
                <a:gd name="connsiteY77" fmla="*/ 2811257 h 8346397"/>
                <a:gd name="connsiteX78" fmla="*/ 2115590 w 4196446"/>
                <a:gd name="connsiteY78" fmla="*/ 2727913 h 8346397"/>
                <a:gd name="connsiteX79" fmla="*/ 2091777 w 4196446"/>
                <a:gd name="connsiteY79" fmla="*/ 2670763 h 8346397"/>
                <a:gd name="connsiteX80" fmla="*/ 2006845 w 4196446"/>
                <a:gd name="connsiteY80" fmla="*/ 2527095 h 8346397"/>
                <a:gd name="connsiteX81" fmla="*/ 1953665 w 4196446"/>
                <a:gd name="connsiteY81" fmla="*/ 2451688 h 8346397"/>
                <a:gd name="connsiteX82" fmla="*/ 2006052 w 4196446"/>
                <a:gd name="connsiteY82" fmla="*/ 2337388 h 8346397"/>
                <a:gd name="connsiteX83" fmla="*/ 2072727 w 4196446"/>
                <a:gd name="connsiteY83" fmla="*/ 2256426 h 8346397"/>
                <a:gd name="connsiteX84" fmla="*/ 2056058 w 4196446"/>
                <a:gd name="connsiteY84" fmla="*/ 2223088 h 8346397"/>
                <a:gd name="connsiteX85" fmla="*/ 2067965 w 4196446"/>
                <a:gd name="connsiteY85" fmla="*/ 2130220 h 8346397"/>
                <a:gd name="connsiteX86" fmla="*/ 2137021 w 4196446"/>
                <a:gd name="connsiteY86" fmla="*/ 1992107 h 8346397"/>
                <a:gd name="connsiteX87" fmla="*/ 2165596 w 4196446"/>
                <a:gd name="connsiteY87" fmla="*/ 1944482 h 8346397"/>
                <a:gd name="connsiteX88" fmla="*/ 2203696 w 4196446"/>
                <a:gd name="connsiteY88" fmla="*/ 1937338 h 8346397"/>
                <a:gd name="connsiteX89" fmla="*/ 2198933 w 4196446"/>
                <a:gd name="connsiteY89" fmla="*/ 1906382 h 8346397"/>
                <a:gd name="connsiteX90" fmla="*/ 2406102 w 4196446"/>
                <a:gd name="connsiteY90" fmla="*/ 1782557 h 8346397"/>
                <a:gd name="connsiteX91" fmla="*/ 2494208 w 4196446"/>
                <a:gd name="connsiteY91" fmla="*/ 1715882 h 8346397"/>
                <a:gd name="connsiteX92" fmla="*/ 2513258 w 4196446"/>
                <a:gd name="connsiteY92" fmla="*/ 1630157 h 8346397"/>
                <a:gd name="connsiteX93" fmla="*/ 2522784 w 4196446"/>
                <a:gd name="connsiteY93" fmla="*/ 1584913 h 8346397"/>
                <a:gd name="connsiteX94" fmla="*/ 2577552 w 4196446"/>
                <a:gd name="connsiteY94" fmla="*/ 1527763 h 8346397"/>
                <a:gd name="connsiteX95" fmla="*/ 2606127 w 4196446"/>
                <a:gd name="connsiteY95" fmla="*/ 1499188 h 8346397"/>
                <a:gd name="connsiteX96" fmla="*/ 2634702 w 4196446"/>
                <a:gd name="connsiteY96" fmla="*/ 1492045 h 8346397"/>
                <a:gd name="connsiteX97" fmla="*/ 2672802 w 4196446"/>
                <a:gd name="connsiteY97" fmla="*/ 1368220 h 8346397"/>
                <a:gd name="connsiteX98" fmla="*/ 2806153 w 4196446"/>
                <a:gd name="connsiteY98" fmla="*/ 1334883 h 8346397"/>
                <a:gd name="connsiteX99" fmla="*/ 2944265 w 4196446"/>
                <a:gd name="connsiteY99" fmla="*/ 1325357 h 8346397"/>
                <a:gd name="connsiteX100" fmla="*/ 2968077 w 4196446"/>
                <a:gd name="connsiteY100" fmla="*/ 1206295 h 8346397"/>
                <a:gd name="connsiteX101" fmla="*/ 3049040 w 4196446"/>
                <a:gd name="connsiteY101" fmla="*/ 1169783 h 8346397"/>
                <a:gd name="connsiteX102" fmla="*/ 3153814 w 4196446"/>
                <a:gd name="connsiteY102" fmla="*/ 1125332 h 8346397"/>
                <a:gd name="connsiteX103" fmla="*/ 3225252 w 4196446"/>
                <a:gd name="connsiteY103" fmla="*/ 1049132 h 8346397"/>
                <a:gd name="connsiteX104" fmla="*/ 3310977 w 4196446"/>
                <a:gd name="connsiteY104" fmla="*/ 996745 h 8346397"/>
                <a:gd name="connsiteX105" fmla="*/ 3056977 w 4196446"/>
                <a:gd name="connsiteY105" fmla="*/ 982457 h 8346397"/>
                <a:gd name="connsiteX106" fmla="*/ 2958552 w 4196446"/>
                <a:gd name="connsiteY106" fmla="*/ 976107 h 8346397"/>
                <a:gd name="connsiteX107" fmla="*/ 2926802 w 4196446"/>
                <a:gd name="connsiteY107" fmla="*/ 906257 h 8346397"/>
                <a:gd name="connsiteX108" fmla="*/ 2866477 w 4196446"/>
                <a:gd name="connsiteY108" fmla="*/ 893559 h 8346397"/>
                <a:gd name="connsiteX109" fmla="*/ 2799802 w 4196446"/>
                <a:gd name="connsiteY109" fmla="*/ 874507 h 8346397"/>
                <a:gd name="connsiteX110" fmla="*/ 2761702 w 4196446"/>
                <a:gd name="connsiteY110" fmla="*/ 807832 h 8346397"/>
                <a:gd name="connsiteX111" fmla="*/ 2609302 w 4196446"/>
                <a:gd name="connsiteY111" fmla="*/ 760207 h 8346397"/>
                <a:gd name="connsiteX112" fmla="*/ 2580727 w 4196446"/>
                <a:gd name="connsiteY112" fmla="*/ 604632 h 8346397"/>
                <a:gd name="connsiteX113" fmla="*/ 2526752 w 4196446"/>
                <a:gd name="connsiteY113" fmla="*/ 531609 h 8346397"/>
                <a:gd name="connsiteX114" fmla="*/ 2596602 w 4196446"/>
                <a:gd name="connsiteY114" fmla="*/ 407782 h 8346397"/>
                <a:gd name="connsiteX115" fmla="*/ 2629939 w 4196446"/>
                <a:gd name="connsiteY115" fmla="*/ 310947 h 8346397"/>
                <a:gd name="connsiteX116" fmla="*/ 2517227 w 4196446"/>
                <a:gd name="connsiteY116" fmla="*/ 239507 h 8346397"/>
                <a:gd name="connsiteX117" fmla="*/ 2402927 w 4196446"/>
                <a:gd name="connsiteY117" fmla="*/ 271257 h 8346397"/>
                <a:gd name="connsiteX118" fmla="*/ 2275927 w 4196446"/>
                <a:gd name="connsiteY118" fmla="*/ 198232 h 8346397"/>
                <a:gd name="connsiteX119" fmla="*/ 2133052 w 4196446"/>
                <a:gd name="connsiteY119" fmla="*/ 233157 h 8346397"/>
                <a:gd name="connsiteX120" fmla="*/ 1913977 w 4196446"/>
                <a:gd name="connsiteY120" fmla="*/ 36309 h 8346397"/>
                <a:gd name="connsiteX121" fmla="*/ 1777452 w 4196446"/>
                <a:gd name="connsiteY121" fmla="*/ 13289 h 8346397"/>
                <a:gd name="connsiteX122" fmla="*/ 1703633 w 4196446"/>
                <a:gd name="connsiteY122" fmla="*/ 41864 h 8346397"/>
                <a:gd name="connsiteX123" fmla="*/ 1615527 w 4196446"/>
                <a:gd name="connsiteY123" fmla="*/ 75203 h 8346397"/>
                <a:gd name="connsiteX124" fmla="*/ 1515515 w 4196446"/>
                <a:gd name="connsiteY124" fmla="*/ 129971 h 8346397"/>
                <a:gd name="connsiteX125" fmla="*/ 1525040 w 4196446"/>
                <a:gd name="connsiteY125" fmla="*/ 194264 h 8346397"/>
                <a:gd name="connsiteX126" fmla="*/ 1505990 w 4196446"/>
                <a:gd name="connsiteY126" fmla="*/ 251415 h 8346397"/>
                <a:gd name="connsiteX127" fmla="*/ 1413121 w 4196446"/>
                <a:gd name="connsiteY127" fmla="*/ 270464 h 8346397"/>
                <a:gd name="connsiteX128" fmla="*/ 1339302 w 4196446"/>
                <a:gd name="connsiteY128" fmla="*/ 306184 h 8346397"/>
                <a:gd name="connsiteX129" fmla="*/ 1260721 w 4196446"/>
                <a:gd name="connsiteY129" fmla="*/ 346665 h 8346397"/>
                <a:gd name="connsiteX130" fmla="*/ 1191665 w 4196446"/>
                <a:gd name="connsiteY130" fmla="*/ 272847 h 8346397"/>
                <a:gd name="connsiteX131" fmla="*/ 1082127 w 4196446"/>
                <a:gd name="connsiteY131" fmla="*/ 353809 h 8346397"/>
                <a:gd name="connsiteX132" fmla="*/ 1020215 w 4196446"/>
                <a:gd name="connsiteY132" fmla="*/ 420484 h 8346397"/>
                <a:gd name="connsiteX133" fmla="*/ 858290 w 4196446"/>
                <a:gd name="connsiteY133" fmla="*/ 301422 h 8346397"/>
                <a:gd name="connsiteX134" fmla="*/ 796377 w 4196446"/>
                <a:gd name="connsiteY134" fmla="*/ 406196 h 8346397"/>
                <a:gd name="connsiteX135" fmla="*/ 755896 w 4196446"/>
                <a:gd name="connsiteY135" fmla="*/ 341903 h 8346397"/>
                <a:gd name="connsiteX136" fmla="*/ 689221 w 4196446"/>
                <a:gd name="connsiteY136" fmla="*/ 270465 h 8346397"/>
                <a:gd name="connsiteX137" fmla="*/ 667790 w 4196446"/>
                <a:gd name="connsiteY137" fmla="*/ 313328 h 8346397"/>
                <a:gd name="connsiteX138" fmla="*/ 620165 w 4196446"/>
                <a:gd name="connsiteY138" fmla="*/ 382384 h 8346397"/>
                <a:gd name="connsiteX139" fmla="*/ 589208 w 4196446"/>
                <a:gd name="connsiteY139" fmla="*/ 396672 h 8346397"/>
                <a:gd name="connsiteX140" fmla="*/ 498721 w 4196446"/>
                <a:gd name="connsiteY140" fmla="*/ 482397 h 8346397"/>
                <a:gd name="connsiteX141" fmla="*/ 396327 w 4196446"/>
                <a:gd name="connsiteY141" fmla="*/ 380003 h 8346397"/>
                <a:gd name="connsiteX142" fmla="*/ 243927 w 4196446"/>
                <a:gd name="connsiteY142" fmla="*/ 294278 h 8346397"/>
                <a:gd name="connsiteX143" fmla="*/ 174871 w 4196446"/>
                <a:gd name="connsiteY143" fmla="*/ 327615 h 8346397"/>
                <a:gd name="connsiteX144" fmla="*/ 127246 w 4196446"/>
                <a:gd name="connsiteY144" fmla="*/ 410959 h 8346397"/>
                <a:gd name="connsiteX145" fmla="*/ 43902 w 4196446"/>
                <a:gd name="connsiteY145" fmla="*/ 472872 h 8346397"/>
                <a:gd name="connsiteX146" fmla="*/ 8183 w 4196446"/>
                <a:gd name="connsiteY146" fmla="*/ 484778 h 8346397"/>
                <a:gd name="connsiteX147" fmla="*/ 198683 w 4196446"/>
                <a:gd name="connsiteY147" fmla="*/ 689565 h 8346397"/>
                <a:gd name="connsiteX148" fmla="*/ 265359 w 4196446"/>
                <a:gd name="connsiteY148" fmla="*/ 706234 h 8346397"/>
                <a:gd name="connsiteX149" fmla="*/ 298697 w 4196446"/>
                <a:gd name="connsiteY149" fmla="*/ 730047 h 8346397"/>
                <a:gd name="connsiteX150" fmla="*/ 296315 w 4196446"/>
                <a:gd name="connsiteY150" fmla="*/ 901496 h 8346397"/>
                <a:gd name="connsiteX151" fmla="*/ 362990 w 4196446"/>
                <a:gd name="connsiteY151" fmla="*/ 906259 h 8346397"/>
                <a:gd name="connsiteX152" fmla="*/ 401090 w 4196446"/>
                <a:gd name="connsiteY152" fmla="*/ 856253 h 8346397"/>
                <a:gd name="connsiteX153" fmla="*/ 482052 w 4196446"/>
                <a:gd name="connsiteY153" fmla="*/ 894353 h 8346397"/>
                <a:gd name="connsiteX154" fmla="*/ 420140 w 4196446"/>
                <a:gd name="connsiteY154" fmla="*/ 1039609 h 8346397"/>
                <a:gd name="connsiteX155" fmla="*/ 434427 w 4196446"/>
                <a:gd name="connsiteY155" fmla="*/ 1087234 h 8346397"/>
                <a:gd name="connsiteX156" fmla="*/ 379658 w 4196446"/>
                <a:gd name="connsiteY156" fmla="*/ 1139622 h 8346397"/>
                <a:gd name="connsiteX157" fmla="*/ 415377 w 4196446"/>
                <a:gd name="connsiteY157" fmla="*/ 1168196 h 8346397"/>
                <a:gd name="connsiteX158" fmla="*/ 486815 w 4196446"/>
                <a:gd name="connsiteY158" fmla="*/ 1256303 h 8346397"/>
                <a:gd name="connsiteX159" fmla="*/ 527296 w 4196446"/>
                <a:gd name="connsiteY159" fmla="*/ 1344409 h 8346397"/>
                <a:gd name="connsiteX160" fmla="*/ 636833 w 4196446"/>
                <a:gd name="connsiteY160" fmla="*/ 1396797 h 8346397"/>
                <a:gd name="connsiteX161" fmla="*/ 746371 w 4196446"/>
                <a:gd name="connsiteY161" fmla="*/ 1420609 h 8346397"/>
                <a:gd name="connsiteX162" fmla="*/ 829715 w 4196446"/>
                <a:gd name="connsiteY162" fmla="*/ 1468234 h 8346397"/>
                <a:gd name="connsiteX163" fmla="*/ 913058 w 4196446"/>
                <a:gd name="connsiteY163" fmla="*/ 1442040 h 8346397"/>
                <a:gd name="connsiteX164" fmla="*/ 994021 w 4196446"/>
                <a:gd name="connsiteY164" fmla="*/ 1368222 h 8346397"/>
                <a:gd name="connsiteX165" fmla="*/ 1103558 w 4196446"/>
                <a:gd name="connsiteY165" fmla="*/ 1351553 h 8346397"/>
                <a:gd name="connsiteX166" fmla="*/ 1170233 w 4196446"/>
                <a:gd name="connsiteY166" fmla="*/ 1356315 h 8346397"/>
                <a:gd name="connsiteX167" fmla="*/ 1329777 w 4196446"/>
                <a:gd name="connsiteY167" fmla="*/ 1465853 h 8346397"/>
                <a:gd name="connsiteX168" fmla="*/ 1389308 w 4196446"/>
                <a:gd name="connsiteY168" fmla="*/ 1494428 h 8346397"/>
                <a:gd name="connsiteX169" fmla="*/ 1260721 w 4196446"/>
                <a:gd name="connsiteY169" fmla="*/ 1596822 h 8346397"/>
                <a:gd name="connsiteX170" fmla="*/ 1263102 w 4196446"/>
                <a:gd name="connsiteY170" fmla="*/ 1661115 h 8346397"/>
                <a:gd name="connsiteX171" fmla="*/ 1425027 w 4196446"/>
                <a:gd name="connsiteY171" fmla="*/ 1613490 h 8346397"/>
                <a:gd name="connsiteX172" fmla="*/ 1386927 w 4196446"/>
                <a:gd name="connsiteY172" fmla="*/ 1677784 h 8346397"/>
                <a:gd name="connsiteX173" fmla="*/ 1405977 w 4196446"/>
                <a:gd name="connsiteY173" fmla="*/ 1751603 h 8346397"/>
                <a:gd name="connsiteX174" fmla="*/ 1517896 w 4196446"/>
                <a:gd name="connsiteY174" fmla="*/ 1787322 h 8346397"/>
                <a:gd name="connsiteX175" fmla="*/ 1591715 w 4196446"/>
                <a:gd name="connsiteY175" fmla="*/ 1803990 h 8346397"/>
                <a:gd name="connsiteX176" fmla="*/ 1501227 w 4196446"/>
                <a:gd name="connsiteY176" fmla="*/ 1934959 h 8346397"/>
                <a:gd name="connsiteX177" fmla="*/ 1494083 w 4196446"/>
                <a:gd name="connsiteY177" fmla="*/ 1984965 h 8346397"/>
                <a:gd name="connsiteX178" fmla="*/ 1422646 w 4196446"/>
                <a:gd name="connsiteY178" fmla="*/ 2020684 h 8346397"/>
                <a:gd name="connsiteX179" fmla="*/ 1391690 w 4196446"/>
                <a:gd name="connsiteY179" fmla="*/ 2082597 h 8346397"/>
                <a:gd name="connsiteX180" fmla="*/ 1260721 w 4196446"/>
                <a:gd name="connsiteY180" fmla="*/ 2056403 h 8346397"/>
                <a:gd name="connsiteX181" fmla="*/ 1139277 w 4196446"/>
                <a:gd name="connsiteY181" fmla="*/ 2056402 h 8346397"/>
                <a:gd name="connsiteX182" fmla="*/ 1072602 w 4196446"/>
                <a:gd name="connsiteY182" fmla="*/ 2084978 h 8346397"/>
                <a:gd name="connsiteX183" fmla="*/ 1065458 w 4196446"/>
                <a:gd name="connsiteY183" fmla="*/ 2184990 h 8346397"/>
                <a:gd name="connsiteX184" fmla="*/ 977352 w 4196446"/>
                <a:gd name="connsiteY184" fmla="*/ 2273097 h 8346397"/>
                <a:gd name="connsiteX185" fmla="*/ 1120227 w 4196446"/>
                <a:gd name="connsiteY185" fmla="*/ 2335009 h 8346397"/>
                <a:gd name="connsiteX186" fmla="*/ 1170234 w 4196446"/>
                <a:gd name="connsiteY186" fmla="*/ 2370727 h 8346397"/>
                <a:gd name="connsiteX187" fmla="*/ 1222621 w 4196446"/>
                <a:gd name="connsiteY187" fmla="*/ 2387397 h 8346397"/>
                <a:gd name="connsiteX188" fmla="*/ 1272627 w 4196446"/>
                <a:gd name="connsiteY188" fmla="*/ 2437403 h 8346397"/>
                <a:gd name="connsiteX189" fmla="*/ 1329777 w 4196446"/>
                <a:gd name="connsiteY189" fmla="*/ 2458834 h 8346397"/>
                <a:gd name="connsiteX190" fmla="*/ 1422646 w 4196446"/>
                <a:gd name="connsiteY190" fmla="*/ 2535034 h 8346397"/>
                <a:gd name="connsiteX191" fmla="*/ 1508371 w 4196446"/>
                <a:gd name="connsiteY191" fmla="*/ 2568373 h 8346397"/>
                <a:gd name="connsiteX192" fmla="*/ 1641721 w 4196446"/>
                <a:gd name="connsiteY192" fmla="*/ 2716009 h 8346397"/>
                <a:gd name="connsiteX193" fmla="*/ 1725065 w 4196446"/>
                <a:gd name="connsiteY193" fmla="*/ 2870790 h 8346397"/>
                <a:gd name="connsiteX194" fmla="*/ 1850477 w 4196446"/>
                <a:gd name="connsiteY194" fmla="*/ 2931907 h 8346397"/>
                <a:gd name="connsiteX195" fmla="*/ 1896514 w 4196446"/>
                <a:gd name="connsiteY195" fmla="*/ 2977947 h 8346397"/>
                <a:gd name="connsiteX196" fmla="*/ 1927471 w 4196446"/>
                <a:gd name="connsiteY196" fmla="*/ 3082722 h 8346397"/>
                <a:gd name="connsiteX197" fmla="*/ 1989383 w 4196446"/>
                <a:gd name="connsiteY197" fmla="*/ 3185115 h 8346397"/>
                <a:gd name="connsiteX198" fmla="*/ 2051296 w 4196446"/>
                <a:gd name="connsiteY198" fmla="*/ 3223215 h 8346397"/>
                <a:gd name="connsiteX199" fmla="*/ 2182265 w 4196446"/>
                <a:gd name="connsiteY199" fmla="*/ 3370853 h 8346397"/>
                <a:gd name="connsiteX200" fmla="*/ 2325139 w 4196446"/>
                <a:gd name="connsiteY200" fmla="*/ 3447053 h 8346397"/>
                <a:gd name="connsiteX201" fmla="*/ 2384671 w 4196446"/>
                <a:gd name="connsiteY201" fmla="*/ 3532778 h 8346397"/>
                <a:gd name="connsiteX202" fmla="*/ 2432296 w 4196446"/>
                <a:gd name="connsiteY202" fmla="*/ 3599453 h 8346397"/>
                <a:gd name="connsiteX203" fmla="*/ 2479921 w 4196446"/>
                <a:gd name="connsiteY203" fmla="*/ 3589929 h 8346397"/>
                <a:gd name="connsiteX204" fmla="*/ 2484683 w 4196446"/>
                <a:gd name="connsiteY204" fmla="*/ 3742328 h 8346397"/>
                <a:gd name="connsiteX205" fmla="*/ 2537071 w 4196446"/>
                <a:gd name="connsiteY205" fmla="*/ 3835197 h 8346397"/>
                <a:gd name="connsiteX206" fmla="*/ 2529927 w 4196446"/>
                <a:gd name="connsiteY206" fmla="*/ 3873297 h 8346397"/>
                <a:gd name="connsiteX207" fmla="*/ 2598983 w 4196446"/>
                <a:gd name="connsiteY207" fmla="*/ 3909015 h 8346397"/>
                <a:gd name="connsiteX208" fmla="*/ 2656133 w 4196446"/>
                <a:gd name="connsiteY208" fmla="*/ 3854247 h 8346397"/>
                <a:gd name="connsiteX209" fmla="*/ 2689471 w 4196446"/>
                <a:gd name="connsiteY209" fmla="*/ 3937590 h 8346397"/>
                <a:gd name="connsiteX210" fmla="*/ 2734715 w 4196446"/>
                <a:gd name="connsiteY210" fmla="*/ 3982834 h 8346397"/>
                <a:gd name="connsiteX211" fmla="*/ 2808533 w 4196446"/>
                <a:gd name="connsiteY211" fmla="*/ 4006647 h 8346397"/>
                <a:gd name="connsiteX212" fmla="*/ 2860921 w 4196446"/>
                <a:gd name="connsiteY212" fmla="*/ 4075703 h 8346397"/>
                <a:gd name="connsiteX213" fmla="*/ 2946646 w 4196446"/>
                <a:gd name="connsiteY213" fmla="*/ 4130472 h 8346397"/>
                <a:gd name="connsiteX214" fmla="*/ 2999033 w 4196446"/>
                <a:gd name="connsiteY214" fmla="*/ 4163809 h 8346397"/>
                <a:gd name="connsiteX215" fmla="*/ 2870446 w 4196446"/>
                <a:gd name="connsiteY215" fmla="*/ 4256678 h 8346397"/>
                <a:gd name="connsiteX216" fmla="*/ 2868064 w 4196446"/>
                <a:gd name="connsiteY216" fmla="*/ 4311446 h 8346397"/>
                <a:gd name="connsiteX217" fmla="*/ 2970458 w 4196446"/>
                <a:gd name="connsiteY217" fmla="*/ 4428128 h 8346397"/>
                <a:gd name="connsiteX218" fmla="*/ 3065708 w 4196446"/>
                <a:gd name="connsiteY218" fmla="*/ 4490040 h 8346397"/>
                <a:gd name="connsiteX219" fmla="*/ 3096665 w 4196446"/>
                <a:gd name="connsiteY219" fmla="*/ 4528140 h 8346397"/>
                <a:gd name="connsiteX220" fmla="*/ 3082377 w 4196446"/>
                <a:gd name="connsiteY220" fmla="*/ 4609103 h 8346397"/>
                <a:gd name="connsiteX221" fmla="*/ 3077615 w 4196446"/>
                <a:gd name="connsiteY221" fmla="*/ 4692447 h 8346397"/>
                <a:gd name="connsiteX222" fmla="*/ 3034752 w 4196446"/>
                <a:gd name="connsiteY222" fmla="*/ 4701972 h 8346397"/>
                <a:gd name="connsiteX223" fmla="*/ 3008558 w 4196446"/>
                <a:gd name="connsiteY223" fmla="*/ 4718640 h 8346397"/>
                <a:gd name="connsiteX224" fmla="*/ 3053802 w 4196446"/>
                <a:gd name="connsiteY224" fmla="*/ 4795632 h 8346397"/>
                <a:gd name="connsiteX225" fmla="*/ 3037133 w 4196446"/>
                <a:gd name="connsiteY225" fmla="*/ 4868659 h 8346397"/>
                <a:gd name="connsiteX226" fmla="*/ 3020465 w 4196446"/>
                <a:gd name="connsiteY226" fmla="*/ 5004390 h 8346397"/>
                <a:gd name="connsiteX227" fmla="*/ 2982365 w 4196446"/>
                <a:gd name="connsiteY227" fmla="*/ 5044872 h 8346397"/>
                <a:gd name="connsiteX228" fmla="*/ 2965696 w 4196446"/>
                <a:gd name="connsiteY228" fmla="*/ 5166315 h 8346397"/>
                <a:gd name="connsiteX229" fmla="*/ 2937121 w 4196446"/>
                <a:gd name="connsiteY229" fmla="*/ 5285378 h 8346397"/>
                <a:gd name="connsiteX230" fmla="*/ 2989508 w 4196446"/>
                <a:gd name="connsiteY230" fmla="*/ 5302047 h 8346397"/>
                <a:gd name="connsiteX231" fmla="*/ 2987127 w 4196446"/>
                <a:gd name="connsiteY231" fmla="*/ 5347290 h 8346397"/>
                <a:gd name="connsiteX232" fmla="*/ 2984746 w 4196446"/>
                <a:gd name="connsiteY232" fmla="*/ 5402059 h 8346397"/>
                <a:gd name="connsiteX233" fmla="*/ 3041896 w 4196446"/>
                <a:gd name="connsiteY233" fmla="*/ 5471115 h 8346397"/>
                <a:gd name="connsiteX234" fmla="*/ 3089521 w 4196446"/>
                <a:gd name="connsiteY234" fmla="*/ 5597322 h 8346397"/>
                <a:gd name="connsiteX235" fmla="*/ 2996652 w 4196446"/>
                <a:gd name="connsiteY235" fmla="*/ 5887834 h 8346397"/>
                <a:gd name="connsiteX236" fmla="*/ 3018083 w 4196446"/>
                <a:gd name="connsiteY236" fmla="*/ 5942603 h 8346397"/>
                <a:gd name="connsiteX237" fmla="*/ 3044277 w 4196446"/>
                <a:gd name="connsiteY237" fmla="*/ 5994990 h 8346397"/>
                <a:gd name="connsiteX238" fmla="*/ 3049040 w 4196446"/>
                <a:gd name="connsiteY238" fmla="*/ 6099765 h 8346397"/>
                <a:gd name="connsiteX239" fmla="*/ 3028402 w 4196446"/>
                <a:gd name="connsiteY239" fmla="*/ 6195807 h 8346397"/>
                <a:gd name="connsiteX240" fmla="*/ 2956170 w 4196446"/>
                <a:gd name="connsiteY240" fmla="*/ 6259310 h 8346397"/>
                <a:gd name="connsiteX241" fmla="*/ 2920452 w 4196446"/>
                <a:gd name="connsiteY241" fmla="*/ 6240259 h 8346397"/>
                <a:gd name="connsiteX242" fmla="*/ 2849015 w 4196446"/>
                <a:gd name="connsiteY242" fmla="*/ 6252165 h 8346397"/>
                <a:gd name="connsiteX243" fmla="*/ 2713283 w 4196446"/>
                <a:gd name="connsiteY243" fmla="*/ 6364084 h 8346397"/>
                <a:gd name="connsiteX244" fmla="*/ 2606127 w 4196446"/>
                <a:gd name="connsiteY244" fmla="*/ 6349797 h 8346397"/>
                <a:gd name="connsiteX245" fmla="*/ 2575171 w 4196446"/>
                <a:gd name="connsiteY245" fmla="*/ 6378372 h 8346397"/>
                <a:gd name="connsiteX246" fmla="*/ 2508495 w 4196446"/>
                <a:gd name="connsiteY246" fmla="*/ 6423614 h 8346397"/>
                <a:gd name="connsiteX247" fmla="*/ 2391815 w 4196446"/>
                <a:gd name="connsiteY247" fmla="*/ 6411709 h 8346397"/>
                <a:gd name="connsiteX248" fmla="*/ 2368002 w 4196446"/>
                <a:gd name="connsiteY248" fmla="*/ 6528390 h 8346397"/>
                <a:gd name="connsiteX249" fmla="*/ 2363240 w 4196446"/>
                <a:gd name="connsiteY249" fmla="*/ 6564109 h 8346397"/>
                <a:gd name="connsiteX250" fmla="*/ 2339428 w 4196446"/>
                <a:gd name="connsiteY250" fmla="*/ 6583159 h 8346397"/>
                <a:gd name="connsiteX251" fmla="*/ 2141783 w 4196446"/>
                <a:gd name="connsiteY251" fmla="*/ 6535534 h 8346397"/>
                <a:gd name="connsiteX252" fmla="*/ 2103683 w 4196446"/>
                <a:gd name="connsiteY252" fmla="*/ 6587922 h 8346397"/>
                <a:gd name="connsiteX253" fmla="*/ 2072727 w 4196446"/>
                <a:gd name="connsiteY253" fmla="*/ 6683172 h 8346397"/>
                <a:gd name="connsiteX254" fmla="*/ 2039389 w 4196446"/>
                <a:gd name="connsiteY254" fmla="*/ 6747465 h 8346397"/>
                <a:gd name="connsiteX255" fmla="*/ 2051296 w 4196446"/>
                <a:gd name="connsiteY255" fmla="*/ 6809378 h 8346397"/>
                <a:gd name="connsiteX256" fmla="*/ 2184646 w 4196446"/>
                <a:gd name="connsiteY256" fmla="*/ 6921297 h 8346397"/>
                <a:gd name="connsiteX257" fmla="*/ 2253702 w 4196446"/>
                <a:gd name="connsiteY257" fmla="*/ 6954634 h 8346397"/>
                <a:gd name="connsiteX258" fmla="*/ 2237033 w 4196446"/>
                <a:gd name="connsiteY258" fmla="*/ 6978447 h 8346397"/>
                <a:gd name="connsiteX259" fmla="*/ 2201315 w 4196446"/>
                <a:gd name="connsiteY259" fmla="*/ 6997497 h 8346397"/>
                <a:gd name="connsiteX260" fmla="*/ 2234652 w 4196446"/>
                <a:gd name="connsiteY260" fmla="*/ 7073697 h 8346397"/>
                <a:gd name="connsiteX261" fmla="*/ 2203696 w 4196446"/>
                <a:gd name="connsiteY261" fmla="*/ 7095128 h 8346397"/>
                <a:gd name="connsiteX262" fmla="*/ 2098921 w 4196446"/>
                <a:gd name="connsiteY262" fmla="*/ 7033215 h 8346397"/>
                <a:gd name="connsiteX263" fmla="*/ 2056058 w 4196446"/>
                <a:gd name="connsiteY263" fmla="*/ 7059409 h 8346397"/>
                <a:gd name="connsiteX264" fmla="*/ 1996527 w 4196446"/>
                <a:gd name="connsiteY264" fmla="*/ 6957015 h 8346397"/>
                <a:gd name="connsiteX265" fmla="*/ 1879846 w 4196446"/>
                <a:gd name="connsiteY265" fmla="*/ 6983209 h 8346397"/>
                <a:gd name="connsiteX266" fmla="*/ 1815552 w 4196446"/>
                <a:gd name="connsiteY266" fmla="*/ 6987972 h 8346397"/>
                <a:gd name="connsiteX267" fmla="*/ 1765546 w 4196446"/>
                <a:gd name="connsiteY267" fmla="*/ 6983210 h 8346397"/>
                <a:gd name="connsiteX268" fmla="*/ 1708396 w 4196446"/>
                <a:gd name="connsiteY268" fmla="*/ 7028453 h 8346397"/>
                <a:gd name="connsiteX269" fmla="*/ 1529802 w 4196446"/>
                <a:gd name="connsiteY269" fmla="*/ 6987972 h 8346397"/>
                <a:gd name="connsiteX270" fmla="*/ 1553614 w 4196446"/>
                <a:gd name="connsiteY270" fmla="*/ 7114178 h 8346397"/>
                <a:gd name="connsiteX271" fmla="*/ 1477415 w 4196446"/>
                <a:gd name="connsiteY271" fmla="*/ 7159422 h 8346397"/>
                <a:gd name="connsiteX272" fmla="*/ 1415502 w 4196446"/>
                <a:gd name="connsiteY272" fmla="*/ 7226096 h 8346397"/>
                <a:gd name="connsiteX273" fmla="*/ 1265483 w 4196446"/>
                <a:gd name="connsiteY273" fmla="*/ 7218953 h 8346397"/>
                <a:gd name="connsiteX274" fmla="*/ 1213096 w 4196446"/>
                <a:gd name="connsiteY27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530053 w 4196446"/>
                <a:gd name="connsiteY3" fmla="*/ 6978445 h 8346397"/>
                <a:gd name="connsiteX4" fmla="*/ 3642765 w 4196446"/>
                <a:gd name="connsiteY4" fmla="*/ 6905419 h 8346397"/>
                <a:gd name="connsiteX5" fmla="*/ 3784847 w 4196446"/>
                <a:gd name="connsiteY5" fmla="*/ 6811757 h 8346397"/>
                <a:gd name="connsiteX6" fmla="*/ 3951534 w 4196446"/>
                <a:gd name="connsiteY6" fmla="*/ 6737938 h 8346397"/>
                <a:gd name="connsiteX7" fmla="*/ 3932484 w 4196446"/>
                <a:gd name="connsiteY7" fmla="*/ 6616495 h 8346397"/>
                <a:gd name="connsiteX8" fmla="*/ 3975347 w 4196446"/>
                <a:gd name="connsiteY8" fmla="*/ 6642688 h 8346397"/>
                <a:gd name="connsiteX9" fmla="*/ 4027735 w 4196446"/>
                <a:gd name="connsiteY9" fmla="*/ 6654595 h 8346397"/>
                <a:gd name="connsiteX10" fmla="*/ 4056309 w 4196446"/>
                <a:gd name="connsiteY10" fmla="*/ 6516482 h 8346397"/>
                <a:gd name="connsiteX11" fmla="*/ 3996778 w 4196446"/>
                <a:gd name="connsiteY11" fmla="*/ 6478382 h 8346397"/>
                <a:gd name="connsiteX12" fmla="*/ 4034878 w 4196446"/>
                <a:gd name="connsiteY12" fmla="*/ 6437901 h 8346397"/>
                <a:gd name="connsiteX13" fmla="*/ 4061072 w 4196446"/>
                <a:gd name="connsiteY13" fmla="*/ 6473620 h 8346397"/>
                <a:gd name="connsiteX14" fmla="*/ 4082503 w 4196446"/>
                <a:gd name="connsiteY14" fmla="*/ 6478382 h 8346397"/>
                <a:gd name="connsiteX15" fmla="*/ 4089647 w 4196446"/>
                <a:gd name="connsiteY15" fmla="*/ 6421232 h 8346397"/>
                <a:gd name="connsiteX16" fmla="*/ 4046784 w 4196446"/>
                <a:gd name="connsiteY16" fmla="*/ 6318838 h 8346397"/>
                <a:gd name="connsiteX17" fmla="*/ 4130128 w 4196446"/>
                <a:gd name="connsiteY17" fmla="*/ 6299788 h 8346397"/>
                <a:gd name="connsiteX18" fmla="*/ 4046784 w 4196446"/>
                <a:gd name="connsiteY18" fmla="*/ 6275976 h 8346397"/>
                <a:gd name="connsiteX19" fmla="*/ 4053928 w 4196446"/>
                <a:gd name="connsiteY19" fmla="*/ 6211682 h 8346397"/>
                <a:gd name="connsiteX20" fmla="*/ 4039640 w 4196446"/>
                <a:gd name="connsiteY20" fmla="*/ 6149770 h 8346397"/>
                <a:gd name="connsiteX21" fmla="*/ 4106315 w 4196446"/>
                <a:gd name="connsiteY21" fmla="*/ 6211682 h 8346397"/>
                <a:gd name="connsiteX22" fmla="*/ 4063453 w 4196446"/>
                <a:gd name="connsiteY22" fmla="*/ 6090238 h 8346397"/>
                <a:gd name="connsiteX23" fmla="*/ 4070597 w 4196446"/>
                <a:gd name="connsiteY23" fmla="*/ 6018801 h 8346397"/>
                <a:gd name="connsiteX24" fmla="*/ 4132509 w 4196446"/>
                <a:gd name="connsiteY24" fmla="*/ 5975938 h 8346397"/>
                <a:gd name="connsiteX25" fmla="*/ 4094409 w 4196446"/>
                <a:gd name="connsiteY25" fmla="*/ 6075951 h 8346397"/>
                <a:gd name="connsiteX26" fmla="*/ 4139653 w 4196446"/>
                <a:gd name="connsiteY26" fmla="*/ 6102145 h 8346397"/>
                <a:gd name="connsiteX27" fmla="*/ 4192041 w 4196446"/>
                <a:gd name="connsiteY27" fmla="*/ 6080713 h 8346397"/>
                <a:gd name="connsiteX28" fmla="*/ 4149178 w 4196446"/>
                <a:gd name="connsiteY28" fmla="*/ 5947363 h 8346397"/>
                <a:gd name="connsiteX29" fmla="*/ 4194421 w 4196446"/>
                <a:gd name="connsiteY29" fmla="*/ 5909263 h 8346397"/>
                <a:gd name="connsiteX30" fmla="*/ 4113459 w 4196446"/>
                <a:gd name="connsiteY30" fmla="*/ 5783057 h 8346397"/>
                <a:gd name="connsiteX31" fmla="*/ 4108696 w 4196446"/>
                <a:gd name="connsiteY31" fmla="*/ 5678282 h 8346397"/>
                <a:gd name="connsiteX32" fmla="*/ 4070597 w 4196446"/>
                <a:gd name="connsiteY32" fmla="*/ 5587795 h 8346397"/>
                <a:gd name="connsiteX33" fmla="*/ 4111077 w 4196446"/>
                <a:gd name="connsiteY33" fmla="*/ 5583032 h 8346397"/>
                <a:gd name="connsiteX34" fmla="*/ 4061071 w 4196446"/>
                <a:gd name="connsiteY34" fmla="*/ 5478257 h 8346397"/>
                <a:gd name="connsiteX35" fmla="*/ 4061071 w 4196446"/>
                <a:gd name="connsiteY35" fmla="*/ 5383007 h 8346397"/>
                <a:gd name="connsiteX36" fmla="*/ 4103934 w 4196446"/>
                <a:gd name="connsiteY36" fmla="*/ 5387770 h 8346397"/>
                <a:gd name="connsiteX37" fmla="*/ 4106315 w 4196446"/>
                <a:gd name="connsiteY37" fmla="*/ 5347288 h 8346397"/>
                <a:gd name="connsiteX38" fmla="*/ 4065833 w 4196446"/>
                <a:gd name="connsiteY38" fmla="*/ 5292520 h 8346397"/>
                <a:gd name="connsiteX39" fmla="*/ 4058690 w 4196446"/>
                <a:gd name="connsiteY39" fmla="*/ 5173457 h 8346397"/>
                <a:gd name="connsiteX40" fmla="*/ 3990428 w 4196446"/>
                <a:gd name="connsiteY40" fmla="*/ 5034550 h 8346397"/>
                <a:gd name="connsiteX41" fmla="*/ 3922959 w 4196446"/>
                <a:gd name="connsiteY41" fmla="*/ 4816270 h 8346397"/>
                <a:gd name="connsiteX42" fmla="*/ 3887241 w 4196446"/>
                <a:gd name="connsiteY42" fmla="*/ 4682920 h 8346397"/>
                <a:gd name="connsiteX43" fmla="*/ 3851522 w 4196446"/>
                <a:gd name="connsiteY43" fmla="*/ 4642438 h 8346397"/>
                <a:gd name="connsiteX44" fmla="*/ 3887241 w 4196446"/>
                <a:gd name="connsiteY44" fmla="*/ 4578145 h 8346397"/>
                <a:gd name="connsiteX45" fmla="*/ 3839615 w 4196446"/>
                <a:gd name="connsiteY45" fmla="*/ 4499563 h 8346397"/>
                <a:gd name="connsiteX46" fmla="*/ 3780084 w 4196446"/>
                <a:gd name="connsiteY46" fmla="*/ 4492420 h 8346397"/>
                <a:gd name="connsiteX47" fmla="*/ 3732459 w 4196446"/>
                <a:gd name="connsiteY47" fmla="*/ 4449557 h 8346397"/>
                <a:gd name="connsiteX48" fmla="*/ 3687216 w 4196446"/>
                <a:gd name="connsiteY48" fmla="*/ 4466226 h 8346397"/>
                <a:gd name="connsiteX49" fmla="*/ 3668166 w 4196446"/>
                <a:gd name="connsiteY49" fmla="*/ 4368595 h 8346397"/>
                <a:gd name="connsiteX50" fmla="*/ 3501478 w 4196446"/>
                <a:gd name="connsiteY50" fmla="*/ 4166188 h 8346397"/>
                <a:gd name="connsiteX51" fmla="*/ 3496716 w 4196446"/>
                <a:gd name="connsiteY51" fmla="*/ 4139995 h 8346397"/>
                <a:gd name="connsiteX52" fmla="*/ 3494334 w 4196446"/>
                <a:gd name="connsiteY52" fmla="*/ 4113801 h 8346397"/>
                <a:gd name="connsiteX53" fmla="*/ 3544341 w 4196446"/>
                <a:gd name="connsiteY53" fmla="*/ 4101895 h 8346397"/>
                <a:gd name="connsiteX54" fmla="*/ 3553866 w 4196446"/>
                <a:gd name="connsiteY54" fmla="*/ 4075701 h 8346397"/>
                <a:gd name="connsiteX55" fmla="*/ 3515766 w 4196446"/>
                <a:gd name="connsiteY55" fmla="*/ 4056651 h 8346397"/>
                <a:gd name="connsiteX56" fmla="*/ 3465759 w 4196446"/>
                <a:gd name="connsiteY56" fmla="*/ 4049507 h 8346397"/>
                <a:gd name="connsiteX57" fmla="*/ 3432422 w 4196446"/>
                <a:gd name="connsiteY57" fmla="*/ 4109038 h 8346397"/>
                <a:gd name="connsiteX58" fmla="*/ 3413372 w 4196446"/>
                <a:gd name="connsiteY58" fmla="*/ 4082845 h 8346397"/>
                <a:gd name="connsiteX59" fmla="*/ 3415752 w 4196446"/>
                <a:gd name="connsiteY59" fmla="*/ 4042363 h 8346397"/>
                <a:gd name="connsiteX60" fmla="*/ 3349078 w 4196446"/>
                <a:gd name="connsiteY60" fmla="*/ 4018551 h 8346397"/>
                <a:gd name="connsiteX61" fmla="*/ 3382416 w 4196446"/>
                <a:gd name="connsiteY61" fmla="*/ 3985213 h 8346397"/>
                <a:gd name="connsiteX62" fmla="*/ 3346697 w 4196446"/>
                <a:gd name="connsiteY62" fmla="*/ 3961401 h 8346397"/>
                <a:gd name="connsiteX63" fmla="*/ 3291928 w 4196446"/>
                <a:gd name="connsiteY63" fmla="*/ 3959020 h 8346397"/>
                <a:gd name="connsiteX64" fmla="*/ 3263352 w 4196446"/>
                <a:gd name="connsiteY64" fmla="*/ 3978070 h 8346397"/>
                <a:gd name="connsiteX65" fmla="*/ 3215727 w 4196446"/>
                <a:gd name="connsiteY65" fmla="*/ 3963782 h 8346397"/>
                <a:gd name="connsiteX66" fmla="*/ 3227633 w 4196446"/>
                <a:gd name="connsiteY66" fmla="*/ 3937588 h 8346397"/>
                <a:gd name="connsiteX67" fmla="*/ 3275259 w 4196446"/>
                <a:gd name="connsiteY67" fmla="*/ 3913776 h 8346397"/>
                <a:gd name="connsiteX68" fmla="*/ 3127621 w 4196446"/>
                <a:gd name="connsiteY68" fmla="*/ 3851863 h 8346397"/>
                <a:gd name="connsiteX69" fmla="*/ 2996652 w 4196446"/>
                <a:gd name="connsiteY69" fmla="*/ 3739945 h 8346397"/>
                <a:gd name="connsiteX70" fmla="*/ 2591839 w 4196446"/>
                <a:gd name="connsiteY70" fmla="*/ 3354183 h 8346397"/>
                <a:gd name="connsiteX71" fmla="*/ 2468015 w 4196446"/>
                <a:gd name="connsiteY71" fmla="*/ 3049382 h 8346397"/>
                <a:gd name="connsiteX72" fmla="*/ 2432296 w 4196446"/>
                <a:gd name="connsiteY72" fmla="*/ 2961276 h 8346397"/>
                <a:gd name="connsiteX73" fmla="*/ 2387052 w 4196446"/>
                <a:gd name="connsiteY73" fmla="*/ 2954132 h 8346397"/>
                <a:gd name="connsiteX74" fmla="*/ 2365621 w 4196446"/>
                <a:gd name="connsiteY74" fmla="*/ 2958895 h 8346397"/>
                <a:gd name="connsiteX75" fmla="*/ 2315615 w 4196446"/>
                <a:gd name="connsiteY75" fmla="*/ 2896982 h 8346397"/>
                <a:gd name="connsiteX76" fmla="*/ 2234652 w 4196446"/>
                <a:gd name="connsiteY76" fmla="*/ 2880313 h 8346397"/>
                <a:gd name="connsiteX77" fmla="*/ 2182265 w 4196446"/>
                <a:gd name="connsiteY77" fmla="*/ 2811257 h 8346397"/>
                <a:gd name="connsiteX78" fmla="*/ 2115590 w 4196446"/>
                <a:gd name="connsiteY78" fmla="*/ 2727913 h 8346397"/>
                <a:gd name="connsiteX79" fmla="*/ 2091777 w 4196446"/>
                <a:gd name="connsiteY79" fmla="*/ 2670763 h 8346397"/>
                <a:gd name="connsiteX80" fmla="*/ 2006845 w 4196446"/>
                <a:gd name="connsiteY80" fmla="*/ 2527095 h 8346397"/>
                <a:gd name="connsiteX81" fmla="*/ 1953665 w 4196446"/>
                <a:gd name="connsiteY81" fmla="*/ 2451688 h 8346397"/>
                <a:gd name="connsiteX82" fmla="*/ 2006052 w 4196446"/>
                <a:gd name="connsiteY82" fmla="*/ 2337388 h 8346397"/>
                <a:gd name="connsiteX83" fmla="*/ 2072727 w 4196446"/>
                <a:gd name="connsiteY83" fmla="*/ 2256426 h 8346397"/>
                <a:gd name="connsiteX84" fmla="*/ 2056058 w 4196446"/>
                <a:gd name="connsiteY84" fmla="*/ 2223088 h 8346397"/>
                <a:gd name="connsiteX85" fmla="*/ 2067965 w 4196446"/>
                <a:gd name="connsiteY85" fmla="*/ 2130220 h 8346397"/>
                <a:gd name="connsiteX86" fmla="*/ 2137021 w 4196446"/>
                <a:gd name="connsiteY86" fmla="*/ 1992107 h 8346397"/>
                <a:gd name="connsiteX87" fmla="*/ 2165596 w 4196446"/>
                <a:gd name="connsiteY87" fmla="*/ 1944482 h 8346397"/>
                <a:gd name="connsiteX88" fmla="*/ 2203696 w 4196446"/>
                <a:gd name="connsiteY88" fmla="*/ 1937338 h 8346397"/>
                <a:gd name="connsiteX89" fmla="*/ 2198933 w 4196446"/>
                <a:gd name="connsiteY89" fmla="*/ 1906382 h 8346397"/>
                <a:gd name="connsiteX90" fmla="*/ 2406102 w 4196446"/>
                <a:gd name="connsiteY90" fmla="*/ 1782557 h 8346397"/>
                <a:gd name="connsiteX91" fmla="*/ 2494208 w 4196446"/>
                <a:gd name="connsiteY91" fmla="*/ 1715882 h 8346397"/>
                <a:gd name="connsiteX92" fmla="*/ 2513258 w 4196446"/>
                <a:gd name="connsiteY92" fmla="*/ 1630157 h 8346397"/>
                <a:gd name="connsiteX93" fmla="*/ 2522784 w 4196446"/>
                <a:gd name="connsiteY93" fmla="*/ 1584913 h 8346397"/>
                <a:gd name="connsiteX94" fmla="*/ 2577552 w 4196446"/>
                <a:gd name="connsiteY94" fmla="*/ 1527763 h 8346397"/>
                <a:gd name="connsiteX95" fmla="*/ 2606127 w 4196446"/>
                <a:gd name="connsiteY95" fmla="*/ 1499188 h 8346397"/>
                <a:gd name="connsiteX96" fmla="*/ 2634702 w 4196446"/>
                <a:gd name="connsiteY96" fmla="*/ 1492045 h 8346397"/>
                <a:gd name="connsiteX97" fmla="*/ 2672802 w 4196446"/>
                <a:gd name="connsiteY97" fmla="*/ 1368220 h 8346397"/>
                <a:gd name="connsiteX98" fmla="*/ 2806153 w 4196446"/>
                <a:gd name="connsiteY98" fmla="*/ 1334883 h 8346397"/>
                <a:gd name="connsiteX99" fmla="*/ 2944265 w 4196446"/>
                <a:gd name="connsiteY99" fmla="*/ 1325357 h 8346397"/>
                <a:gd name="connsiteX100" fmla="*/ 2968077 w 4196446"/>
                <a:gd name="connsiteY100" fmla="*/ 1206295 h 8346397"/>
                <a:gd name="connsiteX101" fmla="*/ 3049040 w 4196446"/>
                <a:gd name="connsiteY101" fmla="*/ 1169783 h 8346397"/>
                <a:gd name="connsiteX102" fmla="*/ 3153814 w 4196446"/>
                <a:gd name="connsiteY102" fmla="*/ 1125332 h 8346397"/>
                <a:gd name="connsiteX103" fmla="*/ 3225252 w 4196446"/>
                <a:gd name="connsiteY103" fmla="*/ 1049132 h 8346397"/>
                <a:gd name="connsiteX104" fmla="*/ 3310977 w 4196446"/>
                <a:gd name="connsiteY104" fmla="*/ 996745 h 8346397"/>
                <a:gd name="connsiteX105" fmla="*/ 3056977 w 4196446"/>
                <a:gd name="connsiteY105" fmla="*/ 982457 h 8346397"/>
                <a:gd name="connsiteX106" fmla="*/ 2958552 w 4196446"/>
                <a:gd name="connsiteY106" fmla="*/ 976107 h 8346397"/>
                <a:gd name="connsiteX107" fmla="*/ 2926802 w 4196446"/>
                <a:gd name="connsiteY107" fmla="*/ 906257 h 8346397"/>
                <a:gd name="connsiteX108" fmla="*/ 2866477 w 4196446"/>
                <a:gd name="connsiteY108" fmla="*/ 893559 h 8346397"/>
                <a:gd name="connsiteX109" fmla="*/ 2799802 w 4196446"/>
                <a:gd name="connsiteY109" fmla="*/ 874507 h 8346397"/>
                <a:gd name="connsiteX110" fmla="*/ 2761702 w 4196446"/>
                <a:gd name="connsiteY110" fmla="*/ 807832 h 8346397"/>
                <a:gd name="connsiteX111" fmla="*/ 2609302 w 4196446"/>
                <a:gd name="connsiteY111" fmla="*/ 760207 h 8346397"/>
                <a:gd name="connsiteX112" fmla="*/ 2580727 w 4196446"/>
                <a:gd name="connsiteY112" fmla="*/ 604632 h 8346397"/>
                <a:gd name="connsiteX113" fmla="*/ 2526752 w 4196446"/>
                <a:gd name="connsiteY113" fmla="*/ 531609 h 8346397"/>
                <a:gd name="connsiteX114" fmla="*/ 2596602 w 4196446"/>
                <a:gd name="connsiteY114" fmla="*/ 407782 h 8346397"/>
                <a:gd name="connsiteX115" fmla="*/ 2629939 w 4196446"/>
                <a:gd name="connsiteY115" fmla="*/ 310947 h 8346397"/>
                <a:gd name="connsiteX116" fmla="*/ 2517227 w 4196446"/>
                <a:gd name="connsiteY116" fmla="*/ 239507 h 8346397"/>
                <a:gd name="connsiteX117" fmla="*/ 2402927 w 4196446"/>
                <a:gd name="connsiteY117" fmla="*/ 271257 h 8346397"/>
                <a:gd name="connsiteX118" fmla="*/ 2275927 w 4196446"/>
                <a:gd name="connsiteY118" fmla="*/ 198232 h 8346397"/>
                <a:gd name="connsiteX119" fmla="*/ 2133052 w 4196446"/>
                <a:gd name="connsiteY119" fmla="*/ 233157 h 8346397"/>
                <a:gd name="connsiteX120" fmla="*/ 1913977 w 4196446"/>
                <a:gd name="connsiteY120" fmla="*/ 36309 h 8346397"/>
                <a:gd name="connsiteX121" fmla="*/ 1777452 w 4196446"/>
                <a:gd name="connsiteY121" fmla="*/ 13289 h 8346397"/>
                <a:gd name="connsiteX122" fmla="*/ 1703633 w 4196446"/>
                <a:gd name="connsiteY122" fmla="*/ 41864 h 8346397"/>
                <a:gd name="connsiteX123" fmla="*/ 1615527 w 4196446"/>
                <a:gd name="connsiteY123" fmla="*/ 75203 h 8346397"/>
                <a:gd name="connsiteX124" fmla="*/ 1515515 w 4196446"/>
                <a:gd name="connsiteY124" fmla="*/ 129971 h 8346397"/>
                <a:gd name="connsiteX125" fmla="*/ 1525040 w 4196446"/>
                <a:gd name="connsiteY125" fmla="*/ 194264 h 8346397"/>
                <a:gd name="connsiteX126" fmla="*/ 1505990 w 4196446"/>
                <a:gd name="connsiteY126" fmla="*/ 251415 h 8346397"/>
                <a:gd name="connsiteX127" fmla="*/ 1413121 w 4196446"/>
                <a:gd name="connsiteY127" fmla="*/ 270464 h 8346397"/>
                <a:gd name="connsiteX128" fmla="*/ 1339302 w 4196446"/>
                <a:gd name="connsiteY128" fmla="*/ 306184 h 8346397"/>
                <a:gd name="connsiteX129" fmla="*/ 1260721 w 4196446"/>
                <a:gd name="connsiteY129" fmla="*/ 346665 h 8346397"/>
                <a:gd name="connsiteX130" fmla="*/ 1191665 w 4196446"/>
                <a:gd name="connsiteY130" fmla="*/ 272847 h 8346397"/>
                <a:gd name="connsiteX131" fmla="*/ 1082127 w 4196446"/>
                <a:gd name="connsiteY131" fmla="*/ 353809 h 8346397"/>
                <a:gd name="connsiteX132" fmla="*/ 1020215 w 4196446"/>
                <a:gd name="connsiteY132" fmla="*/ 420484 h 8346397"/>
                <a:gd name="connsiteX133" fmla="*/ 858290 w 4196446"/>
                <a:gd name="connsiteY133" fmla="*/ 301422 h 8346397"/>
                <a:gd name="connsiteX134" fmla="*/ 796377 w 4196446"/>
                <a:gd name="connsiteY134" fmla="*/ 406196 h 8346397"/>
                <a:gd name="connsiteX135" fmla="*/ 755896 w 4196446"/>
                <a:gd name="connsiteY135" fmla="*/ 341903 h 8346397"/>
                <a:gd name="connsiteX136" fmla="*/ 689221 w 4196446"/>
                <a:gd name="connsiteY136" fmla="*/ 270465 h 8346397"/>
                <a:gd name="connsiteX137" fmla="*/ 667790 w 4196446"/>
                <a:gd name="connsiteY137" fmla="*/ 313328 h 8346397"/>
                <a:gd name="connsiteX138" fmla="*/ 620165 w 4196446"/>
                <a:gd name="connsiteY138" fmla="*/ 382384 h 8346397"/>
                <a:gd name="connsiteX139" fmla="*/ 589208 w 4196446"/>
                <a:gd name="connsiteY139" fmla="*/ 396672 h 8346397"/>
                <a:gd name="connsiteX140" fmla="*/ 498721 w 4196446"/>
                <a:gd name="connsiteY140" fmla="*/ 482397 h 8346397"/>
                <a:gd name="connsiteX141" fmla="*/ 396327 w 4196446"/>
                <a:gd name="connsiteY141" fmla="*/ 380003 h 8346397"/>
                <a:gd name="connsiteX142" fmla="*/ 243927 w 4196446"/>
                <a:gd name="connsiteY142" fmla="*/ 294278 h 8346397"/>
                <a:gd name="connsiteX143" fmla="*/ 174871 w 4196446"/>
                <a:gd name="connsiteY143" fmla="*/ 327615 h 8346397"/>
                <a:gd name="connsiteX144" fmla="*/ 127246 w 4196446"/>
                <a:gd name="connsiteY144" fmla="*/ 410959 h 8346397"/>
                <a:gd name="connsiteX145" fmla="*/ 43902 w 4196446"/>
                <a:gd name="connsiteY145" fmla="*/ 472872 h 8346397"/>
                <a:gd name="connsiteX146" fmla="*/ 8183 w 4196446"/>
                <a:gd name="connsiteY146" fmla="*/ 484778 h 8346397"/>
                <a:gd name="connsiteX147" fmla="*/ 198683 w 4196446"/>
                <a:gd name="connsiteY147" fmla="*/ 689565 h 8346397"/>
                <a:gd name="connsiteX148" fmla="*/ 265359 w 4196446"/>
                <a:gd name="connsiteY148" fmla="*/ 706234 h 8346397"/>
                <a:gd name="connsiteX149" fmla="*/ 298697 w 4196446"/>
                <a:gd name="connsiteY149" fmla="*/ 730047 h 8346397"/>
                <a:gd name="connsiteX150" fmla="*/ 296315 w 4196446"/>
                <a:gd name="connsiteY150" fmla="*/ 901496 h 8346397"/>
                <a:gd name="connsiteX151" fmla="*/ 362990 w 4196446"/>
                <a:gd name="connsiteY151" fmla="*/ 906259 h 8346397"/>
                <a:gd name="connsiteX152" fmla="*/ 401090 w 4196446"/>
                <a:gd name="connsiteY152" fmla="*/ 856253 h 8346397"/>
                <a:gd name="connsiteX153" fmla="*/ 482052 w 4196446"/>
                <a:gd name="connsiteY153" fmla="*/ 894353 h 8346397"/>
                <a:gd name="connsiteX154" fmla="*/ 420140 w 4196446"/>
                <a:gd name="connsiteY154" fmla="*/ 1039609 h 8346397"/>
                <a:gd name="connsiteX155" fmla="*/ 434427 w 4196446"/>
                <a:gd name="connsiteY155" fmla="*/ 1087234 h 8346397"/>
                <a:gd name="connsiteX156" fmla="*/ 379658 w 4196446"/>
                <a:gd name="connsiteY156" fmla="*/ 1139622 h 8346397"/>
                <a:gd name="connsiteX157" fmla="*/ 415377 w 4196446"/>
                <a:gd name="connsiteY157" fmla="*/ 1168196 h 8346397"/>
                <a:gd name="connsiteX158" fmla="*/ 486815 w 4196446"/>
                <a:gd name="connsiteY158" fmla="*/ 1256303 h 8346397"/>
                <a:gd name="connsiteX159" fmla="*/ 527296 w 4196446"/>
                <a:gd name="connsiteY159" fmla="*/ 1344409 h 8346397"/>
                <a:gd name="connsiteX160" fmla="*/ 636833 w 4196446"/>
                <a:gd name="connsiteY160" fmla="*/ 1396797 h 8346397"/>
                <a:gd name="connsiteX161" fmla="*/ 746371 w 4196446"/>
                <a:gd name="connsiteY161" fmla="*/ 1420609 h 8346397"/>
                <a:gd name="connsiteX162" fmla="*/ 829715 w 4196446"/>
                <a:gd name="connsiteY162" fmla="*/ 1468234 h 8346397"/>
                <a:gd name="connsiteX163" fmla="*/ 913058 w 4196446"/>
                <a:gd name="connsiteY163" fmla="*/ 1442040 h 8346397"/>
                <a:gd name="connsiteX164" fmla="*/ 994021 w 4196446"/>
                <a:gd name="connsiteY164" fmla="*/ 1368222 h 8346397"/>
                <a:gd name="connsiteX165" fmla="*/ 1103558 w 4196446"/>
                <a:gd name="connsiteY165" fmla="*/ 1351553 h 8346397"/>
                <a:gd name="connsiteX166" fmla="*/ 1170233 w 4196446"/>
                <a:gd name="connsiteY166" fmla="*/ 1356315 h 8346397"/>
                <a:gd name="connsiteX167" fmla="*/ 1329777 w 4196446"/>
                <a:gd name="connsiteY167" fmla="*/ 1465853 h 8346397"/>
                <a:gd name="connsiteX168" fmla="*/ 1389308 w 4196446"/>
                <a:gd name="connsiteY168" fmla="*/ 1494428 h 8346397"/>
                <a:gd name="connsiteX169" fmla="*/ 1260721 w 4196446"/>
                <a:gd name="connsiteY169" fmla="*/ 1596822 h 8346397"/>
                <a:gd name="connsiteX170" fmla="*/ 1263102 w 4196446"/>
                <a:gd name="connsiteY170" fmla="*/ 1661115 h 8346397"/>
                <a:gd name="connsiteX171" fmla="*/ 1425027 w 4196446"/>
                <a:gd name="connsiteY171" fmla="*/ 1613490 h 8346397"/>
                <a:gd name="connsiteX172" fmla="*/ 1386927 w 4196446"/>
                <a:gd name="connsiteY172" fmla="*/ 1677784 h 8346397"/>
                <a:gd name="connsiteX173" fmla="*/ 1405977 w 4196446"/>
                <a:gd name="connsiteY173" fmla="*/ 1751603 h 8346397"/>
                <a:gd name="connsiteX174" fmla="*/ 1517896 w 4196446"/>
                <a:gd name="connsiteY174" fmla="*/ 1787322 h 8346397"/>
                <a:gd name="connsiteX175" fmla="*/ 1591715 w 4196446"/>
                <a:gd name="connsiteY175" fmla="*/ 1803990 h 8346397"/>
                <a:gd name="connsiteX176" fmla="*/ 1501227 w 4196446"/>
                <a:gd name="connsiteY176" fmla="*/ 1934959 h 8346397"/>
                <a:gd name="connsiteX177" fmla="*/ 1494083 w 4196446"/>
                <a:gd name="connsiteY177" fmla="*/ 1984965 h 8346397"/>
                <a:gd name="connsiteX178" fmla="*/ 1422646 w 4196446"/>
                <a:gd name="connsiteY178" fmla="*/ 2020684 h 8346397"/>
                <a:gd name="connsiteX179" fmla="*/ 1391690 w 4196446"/>
                <a:gd name="connsiteY179" fmla="*/ 2082597 h 8346397"/>
                <a:gd name="connsiteX180" fmla="*/ 1260721 w 4196446"/>
                <a:gd name="connsiteY180" fmla="*/ 2056403 h 8346397"/>
                <a:gd name="connsiteX181" fmla="*/ 1139277 w 4196446"/>
                <a:gd name="connsiteY181" fmla="*/ 2056402 h 8346397"/>
                <a:gd name="connsiteX182" fmla="*/ 1072602 w 4196446"/>
                <a:gd name="connsiteY182" fmla="*/ 2084978 h 8346397"/>
                <a:gd name="connsiteX183" fmla="*/ 1065458 w 4196446"/>
                <a:gd name="connsiteY183" fmla="*/ 2184990 h 8346397"/>
                <a:gd name="connsiteX184" fmla="*/ 977352 w 4196446"/>
                <a:gd name="connsiteY184" fmla="*/ 2273097 h 8346397"/>
                <a:gd name="connsiteX185" fmla="*/ 1120227 w 4196446"/>
                <a:gd name="connsiteY185" fmla="*/ 2335009 h 8346397"/>
                <a:gd name="connsiteX186" fmla="*/ 1170234 w 4196446"/>
                <a:gd name="connsiteY186" fmla="*/ 2370727 h 8346397"/>
                <a:gd name="connsiteX187" fmla="*/ 1222621 w 4196446"/>
                <a:gd name="connsiteY187" fmla="*/ 2387397 h 8346397"/>
                <a:gd name="connsiteX188" fmla="*/ 1272627 w 4196446"/>
                <a:gd name="connsiteY188" fmla="*/ 2437403 h 8346397"/>
                <a:gd name="connsiteX189" fmla="*/ 1329777 w 4196446"/>
                <a:gd name="connsiteY189" fmla="*/ 2458834 h 8346397"/>
                <a:gd name="connsiteX190" fmla="*/ 1422646 w 4196446"/>
                <a:gd name="connsiteY190" fmla="*/ 2535034 h 8346397"/>
                <a:gd name="connsiteX191" fmla="*/ 1508371 w 4196446"/>
                <a:gd name="connsiteY191" fmla="*/ 2568373 h 8346397"/>
                <a:gd name="connsiteX192" fmla="*/ 1641721 w 4196446"/>
                <a:gd name="connsiteY192" fmla="*/ 2716009 h 8346397"/>
                <a:gd name="connsiteX193" fmla="*/ 1725065 w 4196446"/>
                <a:gd name="connsiteY193" fmla="*/ 2870790 h 8346397"/>
                <a:gd name="connsiteX194" fmla="*/ 1850477 w 4196446"/>
                <a:gd name="connsiteY194" fmla="*/ 2931907 h 8346397"/>
                <a:gd name="connsiteX195" fmla="*/ 1896514 w 4196446"/>
                <a:gd name="connsiteY195" fmla="*/ 2977947 h 8346397"/>
                <a:gd name="connsiteX196" fmla="*/ 1927471 w 4196446"/>
                <a:gd name="connsiteY196" fmla="*/ 3082722 h 8346397"/>
                <a:gd name="connsiteX197" fmla="*/ 1989383 w 4196446"/>
                <a:gd name="connsiteY197" fmla="*/ 3185115 h 8346397"/>
                <a:gd name="connsiteX198" fmla="*/ 2051296 w 4196446"/>
                <a:gd name="connsiteY198" fmla="*/ 3223215 h 8346397"/>
                <a:gd name="connsiteX199" fmla="*/ 2182265 w 4196446"/>
                <a:gd name="connsiteY199" fmla="*/ 3370853 h 8346397"/>
                <a:gd name="connsiteX200" fmla="*/ 2325139 w 4196446"/>
                <a:gd name="connsiteY200" fmla="*/ 3447053 h 8346397"/>
                <a:gd name="connsiteX201" fmla="*/ 2384671 w 4196446"/>
                <a:gd name="connsiteY201" fmla="*/ 3532778 h 8346397"/>
                <a:gd name="connsiteX202" fmla="*/ 2432296 w 4196446"/>
                <a:gd name="connsiteY202" fmla="*/ 3599453 h 8346397"/>
                <a:gd name="connsiteX203" fmla="*/ 2479921 w 4196446"/>
                <a:gd name="connsiteY203" fmla="*/ 3589929 h 8346397"/>
                <a:gd name="connsiteX204" fmla="*/ 2484683 w 4196446"/>
                <a:gd name="connsiteY204" fmla="*/ 3742328 h 8346397"/>
                <a:gd name="connsiteX205" fmla="*/ 2537071 w 4196446"/>
                <a:gd name="connsiteY205" fmla="*/ 3835197 h 8346397"/>
                <a:gd name="connsiteX206" fmla="*/ 2529927 w 4196446"/>
                <a:gd name="connsiteY206" fmla="*/ 3873297 h 8346397"/>
                <a:gd name="connsiteX207" fmla="*/ 2598983 w 4196446"/>
                <a:gd name="connsiteY207" fmla="*/ 3909015 h 8346397"/>
                <a:gd name="connsiteX208" fmla="*/ 2656133 w 4196446"/>
                <a:gd name="connsiteY208" fmla="*/ 3854247 h 8346397"/>
                <a:gd name="connsiteX209" fmla="*/ 2689471 w 4196446"/>
                <a:gd name="connsiteY209" fmla="*/ 3937590 h 8346397"/>
                <a:gd name="connsiteX210" fmla="*/ 2734715 w 4196446"/>
                <a:gd name="connsiteY210" fmla="*/ 3982834 h 8346397"/>
                <a:gd name="connsiteX211" fmla="*/ 2808533 w 4196446"/>
                <a:gd name="connsiteY211" fmla="*/ 4006647 h 8346397"/>
                <a:gd name="connsiteX212" fmla="*/ 2860921 w 4196446"/>
                <a:gd name="connsiteY212" fmla="*/ 4075703 h 8346397"/>
                <a:gd name="connsiteX213" fmla="*/ 2946646 w 4196446"/>
                <a:gd name="connsiteY213" fmla="*/ 4130472 h 8346397"/>
                <a:gd name="connsiteX214" fmla="*/ 2999033 w 4196446"/>
                <a:gd name="connsiteY214" fmla="*/ 4163809 h 8346397"/>
                <a:gd name="connsiteX215" fmla="*/ 2870446 w 4196446"/>
                <a:gd name="connsiteY215" fmla="*/ 4256678 h 8346397"/>
                <a:gd name="connsiteX216" fmla="*/ 2868064 w 4196446"/>
                <a:gd name="connsiteY216" fmla="*/ 4311446 h 8346397"/>
                <a:gd name="connsiteX217" fmla="*/ 2970458 w 4196446"/>
                <a:gd name="connsiteY217" fmla="*/ 4428128 h 8346397"/>
                <a:gd name="connsiteX218" fmla="*/ 3065708 w 4196446"/>
                <a:gd name="connsiteY218" fmla="*/ 4490040 h 8346397"/>
                <a:gd name="connsiteX219" fmla="*/ 3096665 w 4196446"/>
                <a:gd name="connsiteY219" fmla="*/ 4528140 h 8346397"/>
                <a:gd name="connsiteX220" fmla="*/ 3082377 w 4196446"/>
                <a:gd name="connsiteY220" fmla="*/ 4609103 h 8346397"/>
                <a:gd name="connsiteX221" fmla="*/ 3077615 w 4196446"/>
                <a:gd name="connsiteY221" fmla="*/ 4692447 h 8346397"/>
                <a:gd name="connsiteX222" fmla="*/ 3034752 w 4196446"/>
                <a:gd name="connsiteY222" fmla="*/ 4701972 h 8346397"/>
                <a:gd name="connsiteX223" fmla="*/ 3008558 w 4196446"/>
                <a:gd name="connsiteY223" fmla="*/ 4718640 h 8346397"/>
                <a:gd name="connsiteX224" fmla="*/ 3053802 w 4196446"/>
                <a:gd name="connsiteY224" fmla="*/ 4795632 h 8346397"/>
                <a:gd name="connsiteX225" fmla="*/ 3037133 w 4196446"/>
                <a:gd name="connsiteY225" fmla="*/ 4868659 h 8346397"/>
                <a:gd name="connsiteX226" fmla="*/ 3020465 w 4196446"/>
                <a:gd name="connsiteY226" fmla="*/ 5004390 h 8346397"/>
                <a:gd name="connsiteX227" fmla="*/ 2982365 w 4196446"/>
                <a:gd name="connsiteY227" fmla="*/ 5044872 h 8346397"/>
                <a:gd name="connsiteX228" fmla="*/ 2965696 w 4196446"/>
                <a:gd name="connsiteY228" fmla="*/ 5166315 h 8346397"/>
                <a:gd name="connsiteX229" fmla="*/ 2937121 w 4196446"/>
                <a:gd name="connsiteY229" fmla="*/ 5285378 h 8346397"/>
                <a:gd name="connsiteX230" fmla="*/ 2989508 w 4196446"/>
                <a:gd name="connsiteY230" fmla="*/ 5302047 h 8346397"/>
                <a:gd name="connsiteX231" fmla="*/ 2987127 w 4196446"/>
                <a:gd name="connsiteY231" fmla="*/ 5347290 h 8346397"/>
                <a:gd name="connsiteX232" fmla="*/ 2984746 w 4196446"/>
                <a:gd name="connsiteY232" fmla="*/ 5402059 h 8346397"/>
                <a:gd name="connsiteX233" fmla="*/ 3041896 w 4196446"/>
                <a:gd name="connsiteY233" fmla="*/ 5471115 h 8346397"/>
                <a:gd name="connsiteX234" fmla="*/ 3089521 w 4196446"/>
                <a:gd name="connsiteY234" fmla="*/ 5597322 h 8346397"/>
                <a:gd name="connsiteX235" fmla="*/ 2996652 w 4196446"/>
                <a:gd name="connsiteY235" fmla="*/ 5887834 h 8346397"/>
                <a:gd name="connsiteX236" fmla="*/ 3018083 w 4196446"/>
                <a:gd name="connsiteY236" fmla="*/ 5942603 h 8346397"/>
                <a:gd name="connsiteX237" fmla="*/ 3044277 w 4196446"/>
                <a:gd name="connsiteY237" fmla="*/ 5994990 h 8346397"/>
                <a:gd name="connsiteX238" fmla="*/ 3049040 w 4196446"/>
                <a:gd name="connsiteY238" fmla="*/ 6099765 h 8346397"/>
                <a:gd name="connsiteX239" fmla="*/ 3028402 w 4196446"/>
                <a:gd name="connsiteY239" fmla="*/ 6195807 h 8346397"/>
                <a:gd name="connsiteX240" fmla="*/ 2956170 w 4196446"/>
                <a:gd name="connsiteY240" fmla="*/ 6259310 h 8346397"/>
                <a:gd name="connsiteX241" fmla="*/ 2920452 w 4196446"/>
                <a:gd name="connsiteY241" fmla="*/ 6240259 h 8346397"/>
                <a:gd name="connsiteX242" fmla="*/ 2849015 w 4196446"/>
                <a:gd name="connsiteY242" fmla="*/ 6252165 h 8346397"/>
                <a:gd name="connsiteX243" fmla="*/ 2713283 w 4196446"/>
                <a:gd name="connsiteY243" fmla="*/ 6364084 h 8346397"/>
                <a:gd name="connsiteX244" fmla="*/ 2606127 w 4196446"/>
                <a:gd name="connsiteY244" fmla="*/ 6349797 h 8346397"/>
                <a:gd name="connsiteX245" fmla="*/ 2575171 w 4196446"/>
                <a:gd name="connsiteY245" fmla="*/ 6378372 h 8346397"/>
                <a:gd name="connsiteX246" fmla="*/ 2508495 w 4196446"/>
                <a:gd name="connsiteY246" fmla="*/ 6423614 h 8346397"/>
                <a:gd name="connsiteX247" fmla="*/ 2391815 w 4196446"/>
                <a:gd name="connsiteY247" fmla="*/ 6411709 h 8346397"/>
                <a:gd name="connsiteX248" fmla="*/ 2368002 w 4196446"/>
                <a:gd name="connsiteY248" fmla="*/ 6528390 h 8346397"/>
                <a:gd name="connsiteX249" fmla="*/ 2363240 w 4196446"/>
                <a:gd name="connsiteY249" fmla="*/ 6564109 h 8346397"/>
                <a:gd name="connsiteX250" fmla="*/ 2339428 w 4196446"/>
                <a:gd name="connsiteY250" fmla="*/ 6583159 h 8346397"/>
                <a:gd name="connsiteX251" fmla="*/ 2141783 w 4196446"/>
                <a:gd name="connsiteY251" fmla="*/ 6535534 h 8346397"/>
                <a:gd name="connsiteX252" fmla="*/ 2103683 w 4196446"/>
                <a:gd name="connsiteY252" fmla="*/ 6587922 h 8346397"/>
                <a:gd name="connsiteX253" fmla="*/ 2072727 w 4196446"/>
                <a:gd name="connsiteY253" fmla="*/ 6683172 h 8346397"/>
                <a:gd name="connsiteX254" fmla="*/ 2039389 w 4196446"/>
                <a:gd name="connsiteY254" fmla="*/ 6747465 h 8346397"/>
                <a:gd name="connsiteX255" fmla="*/ 2051296 w 4196446"/>
                <a:gd name="connsiteY255" fmla="*/ 6809378 h 8346397"/>
                <a:gd name="connsiteX256" fmla="*/ 2184646 w 4196446"/>
                <a:gd name="connsiteY256" fmla="*/ 6921297 h 8346397"/>
                <a:gd name="connsiteX257" fmla="*/ 2253702 w 4196446"/>
                <a:gd name="connsiteY257" fmla="*/ 6954634 h 8346397"/>
                <a:gd name="connsiteX258" fmla="*/ 2237033 w 4196446"/>
                <a:gd name="connsiteY258" fmla="*/ 6978447 h 8346397"/>
                <a:gd name="connsiteX259" fmla="*/ 2201315 w 4196446"/>
                <a:gd name="connsiteY259" fmla="*/ 6997497 h 8346397"/>
                <a:gd name="connsiteX260" fmla="*/ 2234652 w 4196446"/>
                <a:gd name="connsiteY260" fmla="*/ 7073697 h 8346397"/>
                <a:gd name="connsiteX261" fmla="*/ 2203696 w 4196446"/>
                <a:gd name="connsiteY261" fmla="*/ 7095128 h 8346397"/>
                <a:gd name="connsiteX262" fmla="*/ 2098921 w 4196446"/>
                <a:gd name="connsiteY262" fmla="*/ 7033215 h 8346397"/>
                <a:gd name="connsiteX263" fmla="*/ 2056058 w 4196446"/>
                <a:gd name="connsiteY263" fmla="*/ 7059409 h 8346397"/>
                <a:gd name="connsiteX264" fmla="*/ 1996527 w 4196446"/>
                <a:gd name="connsiteY264" fmla="*/ 6957015 h 8346397"/>
                <a:gd name="connsiteX265" fmla="*/ 1879846 w 4196446"/>
                <a:gd name="connsiteY265" fmla="*/ 6983209 h 8346397"/>
                <a:gd name="connsiteX266" fmla="*/ 1815552 w 4196446"/>
                <a:gd name="connsiteY266" fmla="*/ 6987972 h 8346397"/>
                <a:gd name="connsiteX267" fmla="*/ 1765546 w 4196446"/>
                <a:gd name="connsiteY267" fmla="*/ 6983210 h 8346397"/>
                <a:gd name="connsiteX268" fmla="*/ 1708396 w 4196446"/>
                <a:gd name="connsiteY268" fmla="*/ 7028453 h 8346397"/>
                <a:gd name="connsiteX269" fmla="*/ 1529802 w 4196446"/>
                <a:gd name="connsiteY269" fmla="*/ 6987972 h 8346397"/>
                <a:gd name="connsiteX270" fmla="*/ 1553614 w 4196446"/>
                <a:gd name="connsiteY270" fmla="*/ 7114178 h 8346397"/>
                <a:gd name="connsiteX271" fmla="*/ 1477415 w 4196446"/>
                <a:gd name="connsiteY271" fmla="*/ 7159422 h 8346397"/>
                <a:gd name="connsiteX272" fmla="*/ 1415502 w 4196446"/>
                <a:gd name="connsiteY272" fmla="*/ 7226096 h 8346397"/>
                <a:gd name="connsiteX273" fmla="*/ 1265483 w 4196446"/>
                <a:gd name="connsiteY273" fmla="*/ 7218953 h 8346397"/>
                <a:gd name="connsiteX274" fmla="*/ 1213096 w 4196446"/>
                <a:gd name="connsiteY27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530053 w 4196446"/>
                <a:gd name="connsiteY3" fmla="*/ 6978445 h 8346397"/>
                <a:gd name="connsiteX4" fmla="*/ 3642765 w 4196446"/>
                <a:gd name="connsiteY4" fmla="*/ 6905419 h 8346397"/>
                <a:gd name="connsiteX5" fmla="*/ 3741984 w 4196446"/>
                <a:gd name="connsiteY5" fmla="*/ 6883195 h 8346397"/>
                <a:gd name="connsiteX6" fmla="*/ 3784847 w 4196446"/>
                <a:gd name="connsiteY6" fmla="*/ 6811757 h 8346397"/>
                <a:gd name="connsiteX7" fmla="*/ 3951534 w 4196446"/>
                <a:gd name="connsiteY7" fmla="*/ 6737938 h 8346397"/>
                <a:gd name="connsiteX8" fmla="*/ 3932484 w 4196446"/>
                <a:gd name="connsiteY8" fmla="*/ 6616495 h 8346397"/>
                <a:gd name="connsiteX9" fmla="*/ 3975347 w 4196446"/>
                <a:gd name="connsiteY9" fmla="*/ 6642688 h 8346397"/>
                <a:gd name="connsiteX10" fmla="*/ 4027735 w 4196446"/>
                <a:gd name="connsiteY10" fmla="*/ 6654595 h 8346397"/>
                <a:gd name="connsiteX11" fmla="*/ 4056309 w 4196446"/>
                <a:gd name="connsiteY11" fmla="*/ 6516482 h 8346397"/>
                <a:gd name="connsiteX12" fmla="*/ 3996778 w 4196446"/>
                <a:gd name="connsiteY12" fmla="*/ 6478382 h 8346397"/>
                <a:gd name="connsiteX13" fmla="*/ 4034878 w 4196446"/>
                <a:gd name="connsiteY13" fmla="*/ 6437901 h 8346397"/>
                <a:gd name="connsiteX14" fmla="*/ 4061072 w 4196446"/>
                <a:gd name="connsiteY14" fmla="*/ 6473620 h 8346397"/>
                <a:gd name="connsiteX15" fmla="*/ 4082503 w 4196446"/>
                <a:gd name="connsiteY15" fmla="*/ 6478382 h 8346397"/>
                <a:gd name="connsiteX16" fmla="*/ 4089647 w 4196446"/>
                <a:gd name="connsiteY16" fmla="*/ 6421232 h 8346397"/>
                <a:gd name="connsiteX17" fmla="*/ 4046784 w 4196446"/>
                <a:gd name="connsiteY17" fmla="*/ 6318838 h 8346397"/>
                <a:gd name="connsiteX18" fmla="*/ 4130128 w 4196446"/>
                <a:gd name="connsiteY18" fmla="*/ 6299788 h 8346397"/>
                <a:gd name="connsiteX19" fmla="*/ 4046784 w 4196446"/>
                <a:gd name="connsiteY19" fmla="*/ 6275976 h 8346397"/>
                <a:gd name="connsiteX20" fmla="*/ 4053928 w 4196446"/>
                <a:gd name="connsiteY20" fmla="*/ 6211682 h 8346397"/>
                <a:gd name="connsiteX21" fmla="*/ 4039640 w 4196446"/>
                <a:gd name="connsiteY21" fmla="*/ 6149770 h 8346397"/>
                <a:gd name="connsiteX22" fmla="*/ 4106315 w 4196446"/>
                <a:gd name="connsiteY22" fmla="*/ 6211682 h 8346397"/>
                <a:gd name="connsiteX23" fmla="*/ 4063453 w 4196446"/>
                <a:gd name="connsiteY23" fmla="*/ 6090238 h 8346397"/>
                <a:gd name="connsiteX24" fmla="*/ 4070597 w 4196446"/>
                <a:gd name="connsiteY24" fmla="*/ 6018801 h 8346397"/>
                <a:gd name="connsiteX25" fmla="*/ 4132509 w 4196446"/>
                <a:gd name="connsiteY25" fmla="*/ 5975938 h 8346397"/>
                <a:gd name="connsiteX26" fmla="*/ 4094409 w 4196446"/>
                <a:gd name="connsiteY26" fmla="*/ 6075951 h 8346397"/>
                <a:gd name="connsiteX27" fmla="*/ 4139653 w 4196446"/>
                <a:gd name="connsiteY27" fmla="*/ 6102145 h 8346397"/>
                <a:gd name="connsiteX28" fmla="*/ 4192041 w 4196446"/>
                <a:gd name="connsiteY28" fmla="*/ 6080713 h 8346397"/>
                <a:gd name="connsiteX29" fmla="*/ 4149178 w 4196446"/>
                <a:gd name="connsiteY29" fmla="*/ 5947363 h 8346397"/>
                <a:gd name="connsiteX30" fmla="*/ 4194421 w 4196446"/>
                <a:gd name="connsiteY30" fmla="*/ 5909263 h 8346397"/>
                <a:gd name="connsiteX31" fmla="*/ 4113459 w 4196446"/>
                <a:gd name="connsiteY31" fmla="*/ 5783057 h 8346397"/>
                <a:gd name="connsiteX32" fmla="*/ 4108696 w 4196446"/>
                <a:gd name="connsiteY32" fmla="*/ 5678282 h 8346397"/>
                <a:gd name="connsiteX33" fmla="*/ 4070597 w 4196446"/>
                <a:gd name="connsiteY33" fmla="*/ 5587795 h 8346397"/>
                <a:gd name="connsiteX34" fmla="*/ 4111077 w 4196446"/>
                <a:gd name="connsiteY34" fmla="*/ 5583032 h 8346397"/>
                <a:gd name="connsiteX35" fmla="*/ 4061071 w 4196446"/>
                <a:gd name="connsiteY35" fmla="*/ 5478257 h 8346397"/>
                <a:gd name="connsiteX36" fmla="*/ 4061071 w 4196446"/>
                <a:gd name="connsiteY36" fmla="*/ 5383007 h 8346397"/>
                <a:gd name="connsiteX37" fmla="*/ 4103934 w 4196446"/>
                <a:gd name="connsiteY37" fmla="*/ 5387770 h 8346397"/>
                <a:gd name="connsiteX38" fmla="*/ 4106315 w 4196446"/>
                <a:gd name="connsiteY38" fmla="*/ 5347288 h 8346397"/>
                <a:gd name="connsiteX39" fmla="*/ 4065833 w 4196446"/>
                <a:gd name="connsiteY39" fmla="*/ 5292520 h 8346397"/>
                <a:gd name="connsiteX40" fmla="*/ 4058690 w 4196446"/>
                <a:gd name="connsiteY40" fmla="*/ 5173457 h 8346397"/>
                <a:gd name="connsiteX41" fmla="*/ 3990428 w 4196446"/>
                <a:gd name="connsiteY41" fmla="*/ 5034550 h 8346397"/>
                <a:gd name="connsiteX42" fmla="*/ 3922959 w 4196446"/>
                <a:gd name="connsiteY42" fmla="*/ 4816270 h 8346397"/>
                <a:gd name="connsiteX43" fmla="*/ 3887241 w 4196446"/>
                <a:gd name="connsiteY43" fmla="*/ 4682920 h 8346397"/>
                <a:gd name="connsiteX44" fmla="*/ 3851522 w 4196446"/>
                <a:gd name="connsiteY44" fmla="*/ 4642438 h 8346397"/>
                <a:gd name="connsiteX45" fmla="*/ 3887241 w 4196446"/>
                <a:gd name="connsiteY45" fmla="*/ 4578145 h 8346397"/>
                <a:gd name="connsiteX46" fmla="*/ 3839615 w 4196446"/>
                <a:gd name="connsiteY46" fmla="*/ 4499563 h 8346397"/>
                <a:gd name="connsiteX47" fmla="*/ 3780084 w 4196446"/>
                <a:gd name="connsiteY47" fmla="*/ 4492420 h 8346397"/>
                <a:gd name="connsiteX48" fmla="*/ 3732459 w 4196446"/>
                <a:gd name="connsiteY48" fmla="*/ 4449557 h 8346397"/>
                <a:gd name="connsiteX49" fmla="*/ 3687216 w 4196446"/>
                <a:gd name="connsiteY49" fmla="*/ 4466226 h 8346397"/>
                <a:gd name="connsiteX50" fmla="*/ 3668166 w 4196446"/>
                <a:gd name="connsiteY50" fmla="*/ 4368595 h 8346397"/>
                <a:gd name="connsiteX51" fmla="*/ 3501478 w 4196446"/>
                <a:gd name="connsiteY51" fmla="*/ 4166188 h 8346397"/>
                <a:gd name="connsiteX52" fmla="*/ 3496716 w 4196446"/>
                <a:gd name="connsiteY52" fmla="*/ 4139995 h 8346397"/>
                <a:gd name="connsiteX53" fmla="*/ 3494334 w 4196446"/>
                <a:gd name="connsiteY53" fmla="*/ 4113801 h 8346397"/>
                <a:gd name="connsiteX54" fmla="*/ 3544341 w 4196446"/>
                <a:gd name="connsiteY54" fmla="*/ 4101895 h 8346397"/>
                <a:gd name="connsiteX55" fmla="*/ 3553866 w 4196446"/>
                <a:gd name="connsiteY55" fmla="*/ 4075701 h 8346397"/>
                <a:gd name="connsiteX56" fmla="*/ 3515766 w 4196446"/>
                <a:gd name="connsiteY56" fmla="*/ 4056651 h 8346397"/>
                <a:gd name="connsiteX57" fmla="*/ 3465759 w 4196446"/>
                <a:gd name="connsiteY57" fmla="*/ 4049507 h 8346397"/>
                <a:gd name="connsiteX58" fmla="*/ 3432422 w 4196446"/>
                <a:gd name="connsiteY58" fmla="*/ 4109038 h 8346397"/>
                <a:gd name="connsiteX59" fmla="*/ 3413372 w 4196446"/>
                <a:gd name="connsiteY59" fmla="*/ 4082845 h 8346397"/>
                <a:gd name="connsiteX60" fmla="*/ 3415752 w 4196446"/>
                <a:gd name="connsiteY60" fmla="*/ 4042363 h 8346397"/>
                <a:gd name="connsiteX61" fmla="*/ 3349078 w 4196446"/>
                <a:gd name="connsiteY61" fmla="*/ 4018551 h 8346397"/>
                <a:gd name="connsiteX62" fmla="*/ 3382416 w 4196446"/>
                <a:gd name="connsiteY62" fmla="*/ 3985213 h 8346397"/>
                <a:gd name="connsiteX63" fmla="*/ 3346697 w 4196446"/>
                <a:gd name="connsiteY63" fmla="*/ 3961401 h 8346397"/>
                <a:gd name="connsiteX64" fmla="*/ 3291928 w 4196446"/>
                <a:gd name="connsiteY64" fmla="*/ 3959020 h 8346397"/>
                <a:gd name="connsiteX65" fmla="*/ 3263352 w 4196446"/>
                <a:gd name="connsiteY65" fmla="*/ 3978070 h 8346397"/>
                <a:gd name="connsiteX66" fmla="*/ 3215727 w 4196446"/>
                <a:gd name="connsiteY66" fmla="*/ 3963782 h 8346397"/>
                <a:gd name="connsiteX67" fmla="*/ 3227633 w 4196446"/>
                <a:gd name="connsiteY67" fmla="*/ 3937588 h 8346397"/>
                <a:gd name="connsiteX68" fmla="*/ 3275259 w 4196446"/>
                <a:gd name="connsiteY68" fmla="*/ 3913776 h 8346397"/>
                <a:gd name="connsiteX69" fmla="*/ 3127621 w 4196446"/>
                <a:gd name="connsiteY69" fmla="*/ 3851863 h 8346397"/>
                <a:gd name="connsiteX70" fmla="*/ 2996652 w 4196446"/>
                <a:gd name="connsiteY70" fmla="*/ 3739945 h 8346397"/>
                <a:gd name="connsiteX71" fmla="*/ 2591839 w 4196446"/>
                <a:gd name="connsiteY71" fmla="*/ 3354183 h 8346397"/>
                <a:gd name="connsiteX72" fmla="*/ 2468015 w 4196446"/>
                <a:gd name="connsiteY72" fmla="*/ 3049382 h 8346397"/>
                <a:gd name="connsiteX73" fmla="*/ 2432296 w 4196446"/>
                <a:gd name="connsiteY73" fmla="*/ 2961276 h 8346397"/>
                <a:gd name="connsiteX74" fmla="*/ 2387052 w 4196446"/>
                <a:gd name="connsiteY74" fmla="*/ 2954132 h 8346397"/>
                <a:gd name="connsiteX75" fmla="*/ 2365621 w 4196446"/>
                <a:gd name="connsiteY75" fmla="*/ 2958895 h 8346397"/>
                <a:gd name="connsiteX76" fmla="*/ 2315615 w 4196446"/>
                <a:gd name="connsiteY76" fmla="*/ 2896982 h 8346397"/>
                <a:gd name="connsiteX77" fmla="*/ 2234652 w 4196446"/>
                <a:gd name="connsiteY77" fmla="*/ 2880313 h 8346397"/>
                <a:gd name="connsiteX78" fmla="*/ 2182265 w 4196446"/>
                <a:gd name="connsiteY78" fmla="*/ 2811257 h 8346397"/>
                <a:gd name="connsiteX79" fmla="*/ 2115590 w 4196446"/>
                <a:gd name="connsiteY79" fmla="*/ 2727913 h 8346397"/>
                <a:gd name="connsiteX80" fmla="*/ 2091777 w 4196446"/>
                <a:gd name="connsiteY80" fmla="*/ 2670763 h 8346397"/>
                <a:gd name="connsiteX81" fmla="*/ 2006845 w 4196446"/>
                <a:gd name="connsiteY81" fmla="*/ 2527095 h 8346397"/>
                <a:gd name="connsiteX82" fmla="*/ 1953665 w 4196446"/>
                <a:gd name="connsiteY82" fmla="*/ 2451688 h 8346397"/>
                <a:gd name="connsiteX83" fmla="*/ 2006052 w 4196446"/>
                <a:gd name="connsiteY83" fmla="*/ 2337388 h 8346397"/>
                <a:gd name="connsiteX84" fmla="*/ 2072727 w 4196446"/>
                <a:gd name="connsiteY84" fmla="*/ 2256426 h 8346397"/>
                <a:gd name="connsiteX85" fmla="*/ 2056058 w 4196446"/>
                <a:gd name="connsiteY85" fmla="*/ 2223088 h 8346397"/>
                <a:gd name="connsiteX86" fmla="*/ 2067965 w 4196446"/>
                <a:gd name="connsiteY86" fmla="*/ 2130220 h 8346397"/>
                <a:gd name="connsiteX87" fmla="*/ 2137021 w 4196446"/>
                <a:gd name="connsiteY87" fmla="*/ 1992107 h 8346397"/>
                <a:gd name="connsiteX88" fmla="*/ 2165596 w 4196446"/>
                <a:gd name="connsiteY88" fmla="*/ 1944482 h 8346397"/>
                <a:gd name="connsiteX89" fmla="*/ 2203696 w 4196446"/>
                <a:gd name="connsiteY89" fmla="*/ 1937338 h 8346397"/>
                <a:gd name="connsiteX90" fmla="*/ 2198933 w 4196446"/>
                <a:gd name="connsiteY90" fmla="*/ 1906382 h 8346397"/>
                <a:gd name="connsiteX91" fmla="*/ 2406102 w 4196446"/>
                <a:gd name="connsiteY91" fmla="*/ 1782557 h 8346397"/>
                <a:gd name="connsiteX92" fmla="*/ 2494208 w 4196446"/>
                <a:gd name="connsiteY92" fmla="*/ 1715882 h 8346397"/>
                <a:gd name="connsiteX93" fmla="*/ 2513258 w 4196446"/>
                <a:gd name="connsiteY93" fmla="*/ 1630157 h 8346397"/>
                <a:gd name="connsiteX94" fmla="*/ 2522784 w 4196446"/>
                <a:gd name="connsiteY94" fmla="*/ 1584913 h 8346397"/>
                <a:gd name="connsiteX95" fmla="*/ 2577552 w 4196446"/>
                <a:gd name="connsiteY95" fmla="*/ 1527763 h 8346397"/>
                <a:gd name="connsiteX96" fmla="*/ 2606127 w 4196446"/>
                <a:gd name="connsiteY96" fmla="*/ 1499188 h 8346397"/>
                <a:gd name="connsiteX97" fmla="*/ 2634702 w 4196446"/>
                <a:gd name="connsiteY97" fmla="*/ 1492045 h 8346397"/>
                <a:gd name="connsiteX98" fmla="*/ 2672802 w 4196446"/>
                <a:gd name="connsiteY98" fmla="*/ 1368220 h 8346397"/>
                <a:gd name="connsiteX99" fmla="*/ 2806153 w 4196446"/>
                <a:gd name="connsiteY99" fmla="*/ 1334883 h 8346397"/>
                <a:gd name="connsiteX100" fmla="*/ 2944265 w 4196446"/>
                <a:gd name="connsiteY100" fmla="*/ 1325357 h 8346397"/>
                <a:gd name="connsiteX101" fmla="*/ 2968077 w 4196446"/>
                <a:gd name="connsiteY101" fmla="*/ 1206295 h 8346397"/>
                <a:gd name="connsiteX102" fmla="*/ 3049040 w 4196446"/>
                <a:gd name="connsiteY102" fmla="*/ 1169783 h 8346397"/>
                <a:gd name="connsiteX103" fmla="*/ 3153814 w 4196446"/>
                <a:gd name="connsiteY103" fmla="*/ 1125332 h 8346397"/>
                <a:gd name="connsiteX104" fmla="*/ 3225252 w 4196446"/>
                <a:gd name="connsiteY104" fmla="*/ 1049132 h 8346397"/>
                <a:gd name="connsiteX105" fmla="*/ 3310977 w 4196446"/>
                <a:gd name="connsiteY105" fmla="*/ 996745 h 8346397"/>
                <a:gd name="connsiteX106" fmla="*/ 3056977 w 4196446"/>
                <a:gd name="connsiteY106" fmla="*/ 982457 h 8346397"/>
                <a:gd name="connsiteX107" fmla="*/ 2958552 w 4196446"/>
                <a:gd name="connsiteY107" fmla="*/ 976107 h 8346397"/>
                <a:gd name="connsiteX108" fmla="*/ 2926802 w 4196446"/>
                <a:gd name="connsiteY108" fmla="*/ 906257 h 8346397"/>
                <a:gd name="connsiteX109" fmla="*/ 2866477 w 4196446"/>
                <a:gd name="connsiteY109" fmla="*/ 893559 h 8346397"/>
                <a:gd name="connsiteX110" fmla="*/ 2799802 w 4196446"/>
                <a:gd name="connsiteY110" fmla="*/ 874507 h 8346397"/>
                <a:gd name="connsiteX111" fmla="*/ 2761702 w 4196446"/>
                <a:gd name="connsiteY111" fmla="*/ 807832 h 8346397"/>
                <a:gd name="connsiteX112" fmla="*/ 2609302 w 4196446"/>
                <a:gd name="connsiteY112" fmla="*/ 760207 h 8346397"/>
                <a:gd name="connsiteX113" fmla="*/ 2580727 w 4196446"/>
                <a:gd name="connsiteY113" fmla="*/ 604632 h 8346397"/>
                <a:gd name="connsiteX114" fmla="*/ 2526752 w 4196446"/>
                <a:gd name="connsiteY114" fmla="*/ 531609 h 8346397"/>
                <a:gd name="connsiteX115" fmla="*/ 2596602 w 4196446"/>
                <a:gd name="connsiteY115" fmla="*/ 407782 h 8346397"/>
                <a:gd name="connsiteX116" fmla="*/ 2629939 w 4196446"/>
                <a:gd name="connsiteY116" fmla="*/ 310947 h 8346397"/>
                <a:gd name="connsiteX117" fmla="*/ 2517227 w 4196446"/>
                <a:gd name="connsiteY117" fmla="*/ 239507 h 8346397"/>
                <a:gd name="connsiteX118" fmla="*/ 2402927 w 4196446"/>
                <a:gd name="connsiteY118" fmla="*/ 271257 h 8346397"/>
                <a:gd name="connsiteX119" fmla="*/ 2275927 w 4196446"/>
                <a:gd name="connsiteY119" fmla="*/ 198232 h 8346397"/>
                <a:gd name="connsiteX120" fmla="*/ 2133052 w 4196446"/>
                <a:gd name="connsiteY120" fmla="*/ 233157 h 8346397"/>
                <a:gd name="connsiteX121" fmla="*/ 1913977 w 4196446"/>
                <a:gd name="connsiteY121" fmla="*/ 36309 h 8346397"/>
                <a:gd name="connsiteX122" fmla="*/ 1777452 w 4196446"/>
                <a:gd name="connsiteY122" fmla="*/ 13289 h 8346397"/>
                <a:gd name="connsiteX123" fmla="*/ 1703633 w 4196446"/>
                <a:gd name="connsiteY123" fmla="*/ 41864 h 8346397"/>
                <a:gd name="connsiteX124" fmla="*/ 1615527 w 4196446"/>
                <a:gd name="connsiteY124" fmla="*/ 75203 h 8346397"/>
                <a:gd name="connsiteX125" fmla="*/ 1515515 w 4196446"/>
                <a:gd name="connsiteY125" fmla="*/ 129971 h 8346397"/>
                <a:gd name="connsiteX126" fmla="*/ 1525040 w 4196446"/>
                <a:gd name="connsiteY126" fmla="*/ 194264 h 8346397"/>
                <a:gd name="connsiteX127" fmla="*/ 1505990 w 4196446"/>
                <a:gd name="connsiteY127" fmla="*/ 251415 h 8346397"/>
                <a:gd name="connsiteX128" fmla="*/ 1413121 w 4196446"/>
                <a:gd name="connsiteY128" fmla="*/ 270464 h 8346397"/>
                <a:gd name="connsiteX129" fmla="*/ 1339302 w 4196446"/>
                <a:gd name="connsiteY129" fmla="*/ 306184 h 8346397"/>
                <a:gd name="connsiteX130" fmla="*/ 1260721 w 4196446"/>
                <a:gd name="connsiteY130" fmla="*/ 346665 h 8346397"/>
                <a:gd name="connsiteX131" fmla="*/ 1191665 w 4196446"/>
                <a:gd name="connsiteY131" fmla="*/ 272847 h 8346397"/>
                <a:gd name="connsiteX132" fmla="*/ 1082127 w 4196446"/>
                <a:gd name="connsiteY132" fmla="*/ 353809 h 8346397"/>
                <a:gd name="connsiteX133" fmla="*/ 1020215 w 4196446"/>
                <a:gd name="connsiteY133" fmla="*/ 420484 h 8346397"/>
                <a:gd name="connsiteX134" fmla="*/ 858290 w 4196446"/>
                <a:gd name="connsiteY134" fmla="*/ 301422 h 8346397"/>
                <a:gd name="connsiteX135" fmla="*/ 796377 w 4196446"/>
                <a:gd name="connsiteY135" fmla="*/ 406196 h 8346397"/>
                <a:gd name="connsiteX136" fmla="*/ 755896 w 4196446"/>
                <a:gd name="connsiteY136" fmla="*/ 341903 h 8346397"/>
                <a:gd name="connsiteX137" fmla="*/ 689221 w 4196446"/>
                <a:gd name="connsiteY137" fmla="*/ 270465 h 8346397"/>
                <a:gd name="connsiteX138" fmla="*/ 667790 w 4196446"/>
                <a:gd name="connsiteY138" fmla="*/ 313328 h 8346397"/>
                <a:gd name="connsiteX139" fmla="*/ 620165 w 4196446"/>
                <a:gd name="connsiteY139" fmla="*/ 382384 h 8346397"/>
                <a:gd name="connsiteX140" fmla="*/ 589208 w 4196446"/>
                <a:gd name="connsiteY140" fmla="*/ 396672 h 8346397"/>
                <a:gd name="connsiteX141" fmla="*/ 498721 w 4196446"/>
                <a:gd name="connsiteY141" fmla="*/ 482397 h 8346397"/>
                <a:gd name="connsiteX142" fmla="*/ 396327 w 4196446"/>
                <a:gd name="connsiteY142" fmla="*/ 380003 h 8346397"/>
                <a:gd name="connsiteX143" fmla="*/ 243927 w 4196446"/>
                <a:gd name="connsiteY143" fmla="*/ 294278 h 8346397"/>
                <a:gd name="connsiteX144" fmla="*/ 174871 w 4196446"/>
                <a:gd name="connsiteY144" fmla="*/ 327615 h 8346397"/>
                <a:gd name="connsiteX145" fmla="*/ 127246 w 4196446"/>
                <a:gd name="connsiteY145" fmla="*/ 410959 h 8346397"/>
                <a:gd name="connsiteX146" fmla="*/ 43902 w 4196446"/>
                <a:gd name="connsiteY146" fmla="*/ 472872 h 8346397"/>
                <a:gd name="connsiteX147" fmla="*/ 8183 w 4196446"/>
                <a:gd name="connsiteY147" fmla="*/ 484778 h 8346397"/>
                <a:gd name="connsiteX148" fmla="*/ 198683 w 4196446"/>
                <a:gd name="connsiteY148" fmla="*/ 689565 h 8346397"/>
                <a:gd name="connsiteX149" fmla="*/ 265359 w 4196446"/>
                <a:gd name="connsiteY149" fmla="*/ 706234 h 8346397"/>
                <a:gd name="connsiteX150" fmla="*/ 298697 w 4196446"/>
                <a:gd name="connsiteY150" fmla="*/ 730047 h 8346397"/>
                <a:gd name="connsiteX151" fmla="*/ 296315 w 4196446"/>
                <a:gd name="connsiteY151" fmla="*/ 901496 h 8346397"/>
                <a:gd name="connsiteX152" fmla="*/ 362990 w 4196446"/>
                <a:gd name="connsiteY152" fmla="*/ 906259 h 8346397"/>
                <a:gd name="connsiteX153" fmla="*/ 401090 w 4196446"/>
                <a:gd name="connsiteY153" fmla="*/ 856253 h 8346397"/>
                <a:gd name="connsiteX154" fmla="*/ 482052 w 4196446"/>
                <a:gd name="connsiteY154" fmla="*/ 894353 h 8346397"/>
                <a:gd name="connsiteX155" fmla="*/ 420140 w 4196446"/>
                <a:gd name="connsiteY155" fmla="*/ 1039609 h 8346397"/>
                <a:gd name="connsiteX156" fmla="*/ 434427 w 4196446"/>
                <a:gd name="connsiteY156" fmla="*/ 1087234 h 8346397"/>
                <a:gd name="connsiteX157" fmla="*/ 379658 w 4196446"/>
                <a:gd name="connsiteY157" fmla="*/ 1139622 h 8346397"/>
                <a:gd name="connsiteX158" fmla="*/ 415377 w 4196446"/>
                <a:gd name="connsiteY158" fmla="*/ 1168196 h 8346397"/>
                <a:gd name="connsiteX159" fmla="*/ 486815 w 4196446"/>
                <a:gd name="connsiteY159" fmla="*/ 1256303 h 8346397"/>
                <a:gd name="connsiteX160" fmla="*/ 527296 w 4196446"/>
                <a:gd name="connsiteY160" fmla="*/ 1344409 h 8346397"/>
                <a:gd name="connsiteX161" fmla="*/ 636833 w 4196446"/>
                <a:gd name="connsiteY161" fmla="*/ 1396797 h 8346397"/>
                <a:gd name="connsiteX162" fmla="*/ 746371 w 4196446"/>
                <a:gd name="connsiteY162" fmla="*/ 1420609 h 8346397"/>
                <a:gd name="connsiteX163" fmla="*/ 829715 w 4196446"/>
                <a:gd name="connsiteY163" fmla="*/ 1468234 h 8346397"/>
                <a:gd name="connsiteX164" fmla="*/ 913058 w 4196446"/>
                <a:gd name="connsiteY164" fmla="*/ 1442040 h 8346397"/>
                <a:gd name="connsiteX165" fmla="*/ 994021 w 4196446"/>
                <a:gd name="connsiteY165" fmla="*/ 1368222 h 8346397"/>
                <a:gd name="connsiteX166" fmla="*/ 1103558 w 4196446"/>
                <a:gd name="connsiteY166" fmla="*/ 1351553 h 8346397"/>
                <a:gd name="connsiteX167" fmla="*/ 1170233 w 4196446"/>
                <a:gd name="connsiteY167" fmla="*/ 1356315 h 8346397"/>
                <a:gd name="connsiteX168" fmla="*/ 1329777 w 4196446"/>
                <a:gd name="connsiteY168" fmla="*/ 1465853 h 8346397"/>
                <a:gd name="connsiteX169" fmla="*/ 1389308 w 4196446"/>
                <a:gd name="connsiteY169" fmla="*/ 1494428 h 8346397"/>
                <a:gd name="connsiteX170" fmla="*/ 1260721 w 4196446"/>
                <a:gd name="connsiteY170" fmla="*/ 1596822 h 8346397"/>
                <a:gd name="connsiteX171" fmla="*/ 1263102 w 4196446"/>
                <a:gd name="connsiteY171" fmla="*/ 1661115 h 8346397"/>
                <a:gd name="connsiteX172" fmla="*/ 1425027 w 4196446"/>
                <a:gd name="connsiteY172" fmla="*/ 1613490 h 8346397"/>
                <a:gd name="connsiteX173" fmla="*/ 1386927 w 4196446"/>
                <a:gd name="connsiteY173" fmla="*/ 1677784 h 8346397"/>
                <a:gd name="connsiteX174" fmla="*/ 1405977 w 4196446"/>
                <a:gd name="connsiteY174" fmla="*/ 1751603 h 8346397"/>
                <a:gd name="connsiteX175" fmla="*/ 1517896 w 4196446"/>
                <a:gd name="connsiteY175" fmla="*/ 1787322 h 8346397"/>
                <a:gd name="connsiteX176" fmla="*/ 1591715 w 4196446"/>
                <a:gd name="connsiteY176" fmla="*/ 1803990 h 8346397"/>
                <a:gd name="connsiteX177" fmla="*/ 1501227 w 4196446"/>
                <a:gd name="connsiteY177" fmla="*/ 1934959 h 8346397"/>
                <a:gd name="connsiteX178" fmla="*/ 1494083 w 4196446"/>
                <a:gd name="connsiteY178" fmla="*/ 1984965 h 8346397"/>
                <a:gd name="connsiteX179" fmla="*/ 1422646 w 4196446"/>
                <a:gd name="connsiteY179" fmla="*/ 2020684 h 8346397"/>
                <a:gd name="connsiteX180" fmla="*/ 1391690 w 4196446"/>
                <a:gd name="connsiteY180" fmla="*/ 2082597 h 8346397"/>
                <a:gd name="connsiteX181" fmla="*/ 1260721 w 4196446"/>
                <a:gd name="connsiteY181" fmla="*/ 2056403 h 8346397"/>
                <a:gd name="connsiteX182" fmla="*/ 1139277 w 4196446"/>
                <a:gd name="connsiteY182" fmla="*/ 2056402 h 8346397"/>
                <a:gd name="connsiteX183" fmla="*/ 1072602 w 4196446"/>
                <a:gd name="connsiteY183" fmla="*/ 2084978 h 8346397"/>
                <a:gd name="connsiteX184" fmla="*/ 1065458 w 4196446"/>
                <a:gd name="connsiteY184" fmla="*/ 2184990 h 8346397"/>
                <a:gd name="connsiteX185" fmla="*/ 977352 w 4196446"/>
                <a:gd name="connsiteY185" fmla="*/ 2273097 h 8346397"/>
                <a:gd name="connsiteX186" fmla="*/ 1120227 w 4196446"/>
                <a:gd name="connsiteY186" fmla="*/ 2335009 h 8346397"/>
                <a:gd name="connsiteX187" fmla="*/ 1170234 w 4196446"/>
                <a:gd name="connsiteY187" fmla="*/ 2370727 h 8346397"/>
                <a:gd name="connsiteX188" fmla="*/ 1222621 w 4196446"/>
                <a:gd name="connsiteY188" fmla="*/ 2387397 h 8346397"/>
                <a:gd name="connsiteX189" fmla="*/ 1272627 w 4196446"/>
                <a:gd name="connsiteY189" fmla="*/ 2437403 h 8346397"/>
                <a:gd name="connsiteX190" fmla="*/ 1329777 w 4196446"/>
                <a:gd name="connsiteY190" fmla="*/ 2458834 h 8346397"/>
                <a:gd name="connsiteX191" fmla="*/ 1422646 w 4196446"/>
                <a:gd name="connsiteY191" fmla="*/ 2535034 h 8346397"/>
                <a:gd name="connsiteX192" fmla="*/ 1508371 w 4196446"/>
                <a:gd name="connsiteY192" fmla="*/ 2568373 h 8346397"/>
                <a:gd name="connsiteX193" fmla="*/ 1641721 w 4196446"/>
                <a:gd name="connsiteY193" fmla="*/ 2716009 h 8346397"/>
                <a:gd name="connsiteX194" fmla="*/ 1725065 w 4196446"/>
                <a:gd name="connsiteY194" fmla="*/ 2870790 h 8346397"/>
                <a:gd name="connsiteX195" fmla="*/ 1850477 w 4196446"/>
                <a:gd name="connsiteY195" fmla="*/ 2931907 h 8346397"/>
                <a:gd name="connsiteX196" fmla="*/ 1896514 w 4196446"/>
                <a:gd name="connsiteY196" fmla="*/ 2977947 h 8346397"/>
                <a:gd name="connsiteX197" fmla="*/ 1927471 w 4196446"/>
                <a:gd name="connsiteY197" fmla="*/ 3082722 h 8346397"/>
                <a:gd name="connsiteX198" fmla="*/ 1989383 w 4196446"/>
                <a:gd name="connsiteY198" fmla="*/ 3185115 h 8346397"/>
                <a:gd name="connsiteX199" fmla="*/ 2051296 w 4196446"/>
                <a:gd name="connsiteY199" fmla="*/ 3223215 h 8346397"/>
                <a:gd name="connsiteX200" fmla="*/ 2182265 w 4196446"/>
                <a:gd name="connsiteY200" fmla="*/ 3370853 h 8346397"/>
                <a:gd name="connsiteX201" fmla="*/ 2325139 w 4196446"/>
                <a:gd name="connsiteY201" fmla="*/ 3447053 h 8346397"/>
                <a:gd name="connsiteX202" fmla="*/ 2384671 w 4196446"/>
                <a:gd name="connsiteY202" fmla="*/ 3532778 h 8346397"/>
                <a:gd name="connsiteX203" fmla="*/ 2432296 w 4196446"/>
                <a:gd name="connsiteY203" fmla="*/ 3599453 h 8346397"/>
                <a:gd name="connsiteX204" fmla="*/ 2479921 w 4196446"/>
                <a:gd name="connsiteY204" fmla="*/ 3589929 h 8346397"/>
                <a:gd name="connsiteX205" fmla="*/ 2484683 w 4196446"/>
                <a:gd name="connsiteY205" fmla="*/ 3742328 h 8346397"/>
                <a:gd name="connsiteX206" fmla="*/ 2537071 w 4196446"/>
                <a:gd name="connsiteY206" fmla="*/ 3835197 h 8346397"/>
                <a:gd name="connsiteX207" fmla="*/ 2529927 w 4196446"/>
                <a:gd name="connsiteY207" fmla="*/ 3873297 h 8346397"/>
                <a:gd name="connsiteX208" fmla="*/ 2598983 w 4196446"/>
                <a:gd name="connsiteY208" fmla="*/ 3909015 h 8346397"/>
                <a:gd name="connsiteX209" fmla="*/ 2656133 w 4196446"/>
                <a:gd name="connsiteY209" fmla="*/ 3854247 h 8346397"/>
                <a:gd name="connsiteX210" fmla="*/ 2689471 w 4196446"/>
                <a:gd name="connsiteY210" fmla="*/ 3937590 h 8346397"/>
                <a:gd name="connsiteX211" fmla="*/ 2734715 w 4196446"/>
                <a:gd name="connsiteY211" fmla="*/ 3982834 h 8346397"/>
                <a:gd name="connsiteX212" fmla="*/ 2808533 w 4196446"/>
                <a:gd name="connsiteY212" fmla="*/ 4006647 h 8346397"/>
                <a:gd name="connsiteX213" fmla="*/ 2860921 w 4196446"/>
                <a:gd name="connsiteY213" fmla="*/ 4075703 h 8346397"/>
                <a:gd name="connsiteX214" fmla="*/ 2946646 w 4196446"/>
                <a:gd name="connsiteY214" fmla="*/ 4130472 h 8346397"/>
                <a:gd name="connsiteX215" fmla="*/ 2999033 w 4196446"/>
                <a:gd name="connsiteY215" fmla="*/ 4163809 h 8346397"/>
                <a:gd name="connsiteX216" fmla="*/ 2870446 w 4196446"/>
                <a:gd name="connsiteY216" fmla="*/ 4256678 h 8346397"/>
                <a:gd name="connsiteX217" fmla="*/ 2868064 w 4196446"/>
                <a:gd name="connsiteY217" fmla="*/ 4311446 h 8346397"/>
                <a:gd name="connsiteX218" fmla="*/ 2970458 w 4196446"/>
                <a:gd name="connsiteY218" fmla="*/ 4428128 h 8346397"/>
                <a:gd name="connsiteX219" fmla="*/ 3065708 w 4196446"/>
                <a:gd name="connsiteY219" fmla="*/ 4490040 h 8346397"/>
                <a:gd name="connsiteX220" fmla="*/ 3096665 w 4196446"/>
                <a:gd name="connsiteY220" fmla="*/ 4528140 h 8346397"/>
                <a:gd name="connsiteX221" fmla="*/ 3082377 w 4196446"/>
                <a:gd name="connsiteY221" fmla="*/ 4609103 h 8346397"/>
                <a:gd name="connsiteX222" fmla="*/ 3077615 w 4196446"/>
                <a:gd name="connsiteY222" fmla="*/ 4692447 h 8346397"/>
                <a:gd name="connsiteX223" fmla="*/ 3034752 w 4196446"/>
                <a:gd name="connsiteY223" fmla="*/ 4701972 h 8346397"/>
                <a:gd name="connsiteX224" fmla="*/ 3008558 w 4196446"/>
                <a:gd name="connsiteY224" fmla="*/ 4718640 h 8346397"/>
                <a:gd name="connsiteX225" fmla="*/ 3053802 w 4196446"/>
                <a:gd name="connsiteY225" fmla="*/ 4795632 h 8346397"/>
                <a:gd name="connsiteX226" fmla="*/ 3037133 w 4196446"/>
                <a:gd name="connsiteY226" fmla="*/ 4868659 h 8346397"/>
                <a:gd name="connsiteX227" fmla="*/ 3020465 w 4196446"/>
                <a:gd name="connsiteY227" fmla="*/ 5004390 h 8346397"/>
                <a:gd name="connsiteX228" fmla="*/ 2982365 w 4196446"/>
                <a:gd name="connsiteY228" fmla="*/ 5044872 h 8346397"/>
                <a:gd name="connsiteX229" fmla="*/ 2965696 w 4196446"/>
                <a:gd name="connsiteY229" fmla="*/ 5166315 h 8346397"/>
                <a:gd name="connsiteX230" fmla="*/ 2937121 w 4196446"/>
                <a:gd name="connsiteY230" fmla="*/ 5285378 h 8346397"/>
                <a:gd name="connsiteX231" fmla="*/ 2989508 w 4196446"/>
                <a:gd name="connsiteY231" fmla="*/ 5302047 h 8346397"/>
                <a:gd name="connsiteX232" fmla="*/ 2987127 w 4196446"/>
                <a:gd name="connsiteY232" fmla="*/ 5347290 h 8346397"/>
                <a:gd name="connsiteX233" fmla="*/ 2984746 w 4196446"/>
                <a:gd name="connsiteY233" fmla="*/ 5402059 h 8346397"/>
                <a:gd name="connsiteX234" fmla="*/ 3041896 w 4196446"/>
                <a:gd name="connsiteY234" fmla="*/ 5471115 h 8346397"/>
                <a:gd name="connsiteX235" fmla="*/ 3089521 w 4196446"/>
                <a:gd name="connsiteY235" fmla="*/ 5597322 h 8346397"/>
                <a:gd name="connsiteX236" fmla="*/ 2996652 w 4196446"/>
                <a:gd name="connsiteY236" fmla="*/ 5887834 h 8346397"/>
                <a:gd name="connsiteX237" fmla="*/ 3018083 w 4196446"/>
                <a:gd name="connsiteY237" fmla="*/ 5942603 h 8346397"/>
                <a:gd name="connsiteX238" fmla="*/ 3044277 w 4196446"/>
                <a:gd name="connsiteY238" fmla="*/ 5994990 h 8346397"/>
                <a:gd name="connsiteX239" fmla="*/ 3049040 w 4196446"/>
                <a:gd name="connsiteY239" fmla="*/ 6099765 h 8346397"/>
                <a:gd name="connsiteX240" fmla="*/ 3028402 w 4196446"/>
                <a:gd name="connsiteY240" fmla="*/ 6195807 h 8346397"/>
                <a:gd name="connsiteX241" fmla="*/ 2956170 w 4196446"/>
                <a:gd name="connsiteY241" fmla="*/ 6259310 h 8346397"/>
                <a:gd name="connsiteX242" fmla="*/ 2920452 w 4196446"/>
                <a:gd name="connsiteY242" fmla="*/ 6240259 h 8346397"/>
                <a:gd name="connsiteX243" fmla="*/ 2849015 w 4196446"/>
                <a:gd name="connsiteY243" fmla="*/ 6252165 h 8346397"/>
                <a:gd name="connsiteX244" fmla="*/ 2713283 w 4196446"/>
                <a:gd name="connsiteY244" fmla="*/ 6364084 h 8346397"/>
                <a:gd name="connsiteX245" fmla="*/ 2606127 w 4196446"/>
                <a:gd name="connsiteY245" fmla="*/ 6349797 h 8346397"/>
                <a:gd name="connsiteX246" fmla="*/ 2575171 w 4196446"/>
                <a:gd name="connsiteY246" fmla="*/ 6378372 h 8346397"/>
                <a:gd name="connsiteX247" fmla="*/ 2508495 w 4196446"/>
                <a:gd name="connsiteY247" fmla="*/ 6423614 h 8346397"/>
                <a:gd name="connsiteX248" fmla="*/ 2391815 w 4196446"/>
                <a:gd name="connsiteY248" fmla="*/ 6411709 h 8346397"/>
                <a:gd name="connsiteX249" fmla="*/ 2368002 w 4196446"/>
                <a:gd name="connsiteY249" fmla="*/ 6528390 h 8346397"/>
                <a:gd name="connsiteX250" fmla="*/ 2363240 w 4196446"/>
                <a:gd name="connsiteY250" fmla="*/ 6564109 h 8346397"/>
                <a:gd name="connsiteX251" fmla="*/ 2339428 w 4196446"/>
                <a:gd name="connsiteY251" fmla="*/ 6583159 h 8346397"/>
                <a:gd name="connsiteX252" fmla="*/ 2141783 w 4196446"/>
                <a:gd name="connsiteY252" fmla="*/ 6535534 h 8346397"/>
                <a:gd name="connsiteX253" fmla="*/ 2103683 w 4196446"/>
                <a:gd name="connsiteY253" fmla="*/ 6587922 h 8346397"/>
                <a:gd name="connsiteX254" fmla="*/ 2072727 w 4196446"/>
                <a:gd name="connsiteY254" fmla="*/ 6683172 h 8346397"/>
                <a:gd name="connsiteX255" fmla="*/ 2039389 w 4196446"/>
                <a:gd name="connsiteY255" fmla="*/ 6747465 h 8346397"/>
                <a:gd name="connsiteX256" fmla="*/ 2051296 w 4196446"/>
                <a:gd name="connsiteY256" fmla="*/ 6809378 h 8346397"/>
                <a:gd name="connsiteX257" fmla="*/ 2184646 w 4196446"/>
                <a:gd name="connsiteY257" fmla="*/ 6921297 h 8346397"/>
                <a:gd name="connsiteX258" fmla="*/ 2253702 w 4196446"/>
                <a:gd name="connsiteY258" fmla="*/ 6954634 h 8346397"/>
                <a:gd name="connsiteX259" fmla="*/ 2237033 w 4196446"/>
                <a:gd name="connsiteY259" fmla="*/ 6978447 h 8346397"/>
                <a:gd name="connsiteX260" fmla="*/ 2201315 w 4196446"/>
                <a:gd name="connsiteY260" fmla="*/ 6997497 h 8346397"/>
                <a:gd name="connsiteX261" fmla="*/ 2234652 w 4196446"/>
                <a:gd name="connsiteY261" fmla="*/ 7073697 h 8346397"/>
                <a:gd name="connsiteX262" fmla="*/ 2203696 w 4196446"/>
                <a:gd name="connsiteY262" fmla="*/ 7095128 h 8346397"/>
                <a:gd name="connsiteX263" fmla="*/ 2098921 w 4196446"/>
                <a:gd name="connsiteY263" fmla="*/ 7033215 h 8346397"/>
                <a:gd name="connsiteX264" fmla="*/ 2056058 w 4196446"/>
                <a:gd name="connsiteY264" fmla="*/ 7059409 h 8346397"/>
                <a:gd name="connsiteX265" fmla="*/ 1996527 w 4196446"/>
                <a:gd name="connsiteY265" fmla="*/ 6957015 h 8346397"/>
                <a:gd name="connsiteX266" fmla="*/ 1879846 w 4196446"/>
                <a:gd name="connsiteY266" fmla="*/ 6983209 h 8346397"/>
                <a:gd name="connsiteX267" fmla="*/ 1815552 w 4196446"/>
                <a:gd name="connsiteY267" fmla="*/ 6987972 h 8346397"/>
                <a:gd name="connsiteX268" fmla="*/ 1765546 w 4196446"/>
                <a:gd name="connsiteY268" fmla="*/ 6983210 h 8346397"/>
                <a:gd name="connsiteX269" fmla="*/ 1708396 w 4196446"/>
                <a:gd name="connsiteY269" fmla="*/ 7028453 h 8346397"/>
                <a:gd name="connsiteX270" fmla="*/ 1529802 w 4196446"/>
                <a:gd name="connsiteY270" fmla="*/ 6987972 h 8346397"/>
                <a:gd name="connsiteX271" fmla="*/ 1553614 w 4196446"/>
                <a:gd name="connsiteY271" fmla="*/ 7114178 h 8346397"/>
                <a:gd name="connsiteX272" fmla="*/ 1477415 w 4196446"/>
                <a:gd name="connsiteY272" fmla="*/ 7159422 h 8346397"/>
                <a:gd name="connsiteX273" fmla="*/ 1415502 w 4196446"/>
                <a:gd name="connsiteY273" fmla="*/ 7226096 h 8346397"/>
                <a:gd name="connsiteX274" fmla="*/ 1265483 w 4196446"/>
                <a:gd name="connsiteY274" fmla="*/ 7218953 h 8346397"/>
                <a:gd name="connsiteX275" fmla="*/ 1213096 w 4196446"/>
                <a:gd name="connsiteY27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418134 w 4196446"/>
                <a:gd name="connsiteY3" fmla="*/ 7080838 h 8346397"/>
                <a:gd name="connsiteX4" fmla="*/ 3530053 w 4196446"/>
                <a:gd name="connsiteY4" fmla="*/ 6978445 h 8346397"/>
                <a:gd name="connsiteX5" fmla="*/ 3642765 w 4196446"/>
                <a:gd name="connsiteY5" fmla="*/ 6905419 h 8346397"/>
                <a:gd name="connsiteX6" fmla="*/ 3741984 w 4196446"/>
                <a:gd name="connsiteY6" fmla="*/ 6883195 h 8346397"/>
                <a:gd name="connsiteX7" fmla="*/ 3784847 w 4196446"/>
                <a:gd name="connsiteY7" fmla="*/ 6811757 h 8346397"/>
                <a:gd name="connsiteX8" fmla="*/ 3951534 w 4196446"/>
                <a:gd name="connsiteY8" fmla="*/ 6737938 h 8346397"/>
                <a:gd name="connsiteX9" fmla="*/ 3932484 w 4196446"/>
                <a:gd name="connsiteY9" fmla="*/ 6616495 h 8346397"/>
                <a:gd name="connsiteX10" fmla="*/ 3975347 w 4196446"/>
                <a:gd name="connsiteY10" fmla="*/ 6642688 h 8346397"/>
                <a:gd name="connsiteX11" fmla="*/ 4027735 w 4196446"/>
                <a:gd name="connsiteY11" fmla="*/ 6654595 h 8346397"/>
                <a:gd name="connsiteX12" fmla="*/ 4056309 w 4196446"/>
                <a:gd name="connsiteY12" fmla="*/ 6516482 h 8346397"/>
                <a:gd name="connsiteX13" fmla="*/ 3996778 w 4196446"/>
                <a:gd name="connsiteY13" fmla="*/ 6478382 h 8346397"/>
                <a:gd name="connsiteX14" fmla="*/ 4034878 w 4196446"/>
                <a:gd name="connsiteY14" fmla="*/ 6437901 h 8346397"/>
                <a:gd name="connsiteX15" fmla="*/ 4061072 w 4196446"/>
                <a:gd name="connsiteY15" fmla="*/ 6473620 h 8346397"/>
                <a:gd name="connsiteX16" fmla="*/ 4082503 w 4196446"/>
                <a:gd name="connsiteY16" fmla="*/ 6478382 h 8346397"/>
                <a:gd name="connsiteX17" fmla="*/ 4089647 w 4196446"/>
                <a:gd name="connsiteY17" fmla="*/ 6421232 h 8346397"/>
                <a:gd name="connsiteX18" fmla="*/ 4046784 w 4196446"/>
                <a:gd name="connsiteY18" fmla="*/ 6318838 h 8346397"/>
                <a:gd name="connsiteX19" fmla="*/ 4130128 w 4196446"/>
                <a:gd name="connsiteY19" fmla="*/ 6299788 h 8346397"/>
                <a:gd name="connsiteX20" fmla="*/ 4046784 w 4196446"/>
                <a:gd name="connsiteY20" fmla="*/ 6275976 h 8346397"/>
                <a:gd name="connsiteX21" fmla="*/ 4053928 w 4196446"/>
                <a:gd name="connsiteY21" fmla="*/ 6211682 h 8346397"/>
                <a:gd name="connsiteX22" fmla="*/ 4039640 w 4196446"/>
                <a:gd name="connsiteY22" fmla="*/ 6149770 h 8346397"/>
                <a:gd name="connsiteX23" fmla="*/ 4106315 w 4196446"/>
                <a:gd name="connsiteY23" fmla="*/ 6211682 h 8346397"/>
                <a:gd name="connsiteX24" fmla="*/ 4063453 w 4196446"/>
                <a:gd name="connsiteY24" fmla="*/ 6090238 h 8346397"/>
                <a:gd name="connsiteX25" fmla="*/ 4070597 w 4196446"/>
                <a:gd name="connsiteY25" fmla="*/ 6018801 h 8346397"/>
                <a:gd name="connsiteX26" fmla="*/ 4132509 w 4196446"/>
                <a:gd name="connsiteY26" fmla="*/ 5975938 h 8346397"/>
                <a:gd name="connsiteX27" fmla="*/ 4094409 w 4196446"/>
                <a:gd name="connsiteY27" fmla="*/ 6075951 h 8346397"/>
                <a:gd name="connsiteX28" fmla="*/ 4139653 w 4196446"/>
                <a:gd name="connsiteY28" fmla="*/ 6102145 h 8346397"/>
                <a:gd name="connsiteX29" fmla="*/ 4192041 w 4196446"/>
                <a:gd name="connsiteY29" fmla="*/ 6080713 h 8346397"/>
                <a:gd name="connsiteX30" fmla="*/ 4149178 w 4196446"/>
                <a:gd name="connsiteY30" fmla="*/ 5947363 h 8346397"/>
                <a:gd name="connsiteX31" fmla="*/ 4194421 w 4196446"/>
                <a:gd name="connsiteY31" fmla="*/ 5909263 h 8346397"/>
                <a:gd name="connsiteX32" fmla="*/ 4113459 w 4196446"/>
                <a:gd name="connsiteY32" fmla="*/ 5783057 h 8346397"/>
                <a:gd name="connsiteX33" fmla="*/ 4108696 w 4196446"/>
                <a:gd name="connsiteY33" fmla="*/ 5678282 h 8346397"/>
                <a:gd name="connsiteX34" fmla="*/ 4070597 w 4196446"/>
                <a:gd name="connsiteY34" fmla="*/ 5587795 h 8346397"/>
                <a:gd name="connsiteX35" fmla="*/ 4111077 w 4196446"/>
                <a:gd name="connsiteY35" fmla="*/ 5583032 h 8346397"/>
                <a:gd name="connsiteX36" fmla="*/ 4061071 w 4196446"/>
                <a:gd name="connsiteY36" fmla="*/ 5478257 h 8346397"/>
                <a:gd name="connsiteX37" fmla="*/ 4061071 w 4196446"/>
                <a:gd name="connsiteY37" fmla="*/ 5383007 h 8346397"/>
                <a:gd name="connsiteX38" fmla="*/ 4103934 w 4196446"/>
                <a:gd name="connsiteY38" fmla="*/ 5387770 h 8346397"/>
                <a:gd name="connsiteX39" fmla="*/ 4106315 w 4196446"/>
                <a:gd name="connsiteY39" fmla="*/ 5347288 h 8346397"/>
                <a:gd name="connsiteX40" fmla="*/ 4065833 w 4196446"/>
                <a:gd name="connsiteY40" fmla="*/ 5292520 h 8346397"/>
                <a:gd name="connsiteX41" fmla="*/ 4058690 w 4196446"/>
                <a:gd name="connsiteY41" fmla="*/ 5173457 h 8346397"/>
                <a:gd name="connsiteX42" fmla="*/ 3990428 w 4196446"/>
                <a:gd name="connsiteY42" fmla="*/ 5034550 h 8346397"/>
                <a:gd name="connsiteX43" fmla="*/ 3922959 w 4196446"/>
                <a:gd name="connsiteY43" fmla="*/ 4816270 h 8346397"/>
                <a:gd name="connsiteX44" fmla="*/ 3887241 w 4196446"/>
                <a:gd name="connsiteY44" fmla="*/ 4682920 h 8346397"/>
                <a:gd name="connsiteX45" fmla="*/ 3851522 w 4196446"/>
                <a:gd name="connsiteY45" fmla="*/ 4642438 h 8346397"/>
                <a:gd name="connsiteX46" fmla="*/ 3887241 w 4196446"/>
                <a:gd name="connsiteY46" fmla="*/ 4578145 h 8346397"/>
                <a:gd name="connsiteX47" fmla="*/ 3839615 w 4196446"/>
                <a:gd name="connsiteY47" fmla="*/ 4499563 h 8346397"/>
                <a:gd name="connsiteX48" fmla="*/ 3780084 w 4196446"/>
                <a:gd name="connsiteY48" fmla="*/ 4492420 h 8346397"/>
                <a:gd name="connsiteX49" fmla="*/ 3732459 w 4196446"/>
                <a:gd name="connsiteY49" fmla="*/ 4449557 h 8346397"/>
                <a:gd name="connsiteX50" fmla="*/ 3687216 w 4196446"/>
                <a:gd name="connsiteY50" fmla="*/ 4466226 h 8346397"/>
                <a:gd name="connsiteX51" fmla="*/ 3668166 w 4196446"/>
                <a:gd name="connsiteY51" fmla="*/ 4368595 h 8346397"/>
                <a:gd name="connsiteX52" fmla="*/ 3501478 w 4196446"/>
                <a:gd name="connsiteY52" fmla="*/ 4166188 h 8346397"/>
                <a:gd name="connsiteX53" fmla="*/ 3496716 w 4196446"/>
                <a:gd name="connsiteY53" fmla="*/ 4139995 h 8346397"/>
                <a:gd name="connsiteX54" fmla="*/ 3494334 w 4196446"/>
                <a:gd name="connsiteY54" fmla="*/ 4113801 h 8346397"/>
                <a:gd name="connsiteX55" fmla="*/ 3544341 w 4196446"/>
                <a:gd name="connsiteY55" fmla="*/ 4101895 h 8346397"/>
                <a:gd name="connsiteX56" fmla="*/ 3553866 w 4196446"/>
                <a:gd name="connsiteY56" fmla="*/ 4075701 h 8346397"/>
                <a:gd name="connsiteX57" fmla="*/ 3515766 w 4196446"/>
                <a:gd name="connsiteY57" fmla="*/ 4056651 h 8346397"/>
                <a:gd name="connsiteX58" fmla="*/ 3465759 w 4196446"/>
                <a:gd name="connsiteY58" fmla="*/ 4049507 h 8346397"/>
                <a:gd name="connsiteX59" fmla="*/ 3432422 w 4196446"/>
                <a:gd name="connsiteY59" fmla="*/ 4109038 h 8346397"/>
                <a:gd name="connsiteX60" fmla="*/ 3413372 w 4196446"/>
                <a:gd name="connsiteY60" fmla="*/ 4082845 h 8346397"/>
                <a:gd name="connsiteX61" fmla="*/ 3415752 w 4196446"/>
                <a:gd name="connsiteY61" fmla="*/ 4042363 h 8346397"/>
                <a:gd name="connsiteX62" fmla="*/ 3349078 w 4196446"/>
                <a:gd name="connsiteY62" fmla="*/ 4018551 h 8346397"/>
                <a:gd name="connsiteX63" fmla="*/ 3382416 w 4196446"/>
                <a:gd name="connsiteY63" fmla="*/ 3985213 h 8346397"/>
                <a:gd name="connsiteX64" fmla="*/ 3346697 w 4196446"/>
                <a:gd name="connsiteY64" fmla="*/ 3961401 h 8346397"/>
                <a:gd name="connsiteX65" fmla="*/ 3291928 w 4196446"/>
                <a:gd name="connsiteY65" fmla="*/ 3959020 h 8346397"/>
                <a:gd name="connsiteX66" fmla="*/ 3263352 w 4196446"/>
                <a:gd name="connsiteY66" fmla="*/ 3978070 h 8346397"/>
                <a:gd name="connsiteX67" fmla="*/ 3215727 w 4196446"/>
                <a:gd name="connsiteY67" fmla="*/ 3963782 h 8346397"/>
                <a:gd name="connsiteX68" fmla="*/ 3227633 w 4196446"/>
                <a:gd name="connsiteY68" fmla="*/ 3937588 h 8346397"/>
                <a:gd name="connsiteX69" fmla="*/ 3275259 w 4196446"/>
                <a:gd name="connsiteY69" fmla="*/ 3913776 h 8346397"/>
                <a:gd name="connsiteX70" fmla="*/ 3127621 w 4196446"/>
                <a:gd name="connsiteY70" fmla="*/ 3851863 h 8346397"/>
                <a:gd name="connsiteX71" fmla="*/ 2996652 w 4196446"/>
                <a:gd name="connsiteY71" fmla="*/ 3739945 h 8346397"/>
                <a:gd name="connsiteX72" fmla="*/ 2591839 w 4196446"/>
                <a:gd name="connsiteY72" fmla="*/ 3354183 h 8346397"/>
                <a:gd name="connsiteX73" fmla="*/ 2468015 w 4196446"/>
                <a:gd name="connsiteY73" fmla="*/ 3049382 h 8346397"/>
                <a:gd name="connsiteX74" fmla="*/ 2432296 w 4196446"/>
                <a:gd name="connsiteY74" fmla="*/ 2961276 h 8346397"/>
                <a:gd name="connsiteX75" fmla="*/ 2387052 w 4196446"/>
                <a:gd name="connsiteY75" fmla="*/ 2954132 h 8346397"/>
                <a:gd name="connsiteX76" fmla="*/ 2365621 w 4196446"/>
                <a:gd name="connsiteY76" fmla="*/ 2958895 h 8346397"/>
                <a:gd name="connsiteX77" fmla="*/ 2315615 w 4196446"/>
                <a:gd name="connsiteY77" fmla="*/ 2896982 h 8346397"/>
                <a:gd name="connsiteX78" fmla="*/ 2234652 w 4196446"/>
                <a:gd name="connsiteY78" fmla="*/ 2880313 h 8346397"/>
                <a:gd name="connsiteX79" fmla="*/ 2182265 w 4196446"/>
                <a:gd name="connsiteY79" fmla="*/ 2811257 h 8346397"/>
                <a:gd name="connsiteX80" fmla="*/ 2115590 w 4196446"/>
                <a:gd name="connsiteY80" fmla="*/ 2727913 h 8346397"/>
                <a:gd name="connsiteX81" fmla="*/ 2091777 w 4196446"/>
                <a:gd name="connsiteY81" fmla="*/ 2670763 h 8346397"/>
                <a:gd name="connsiteX82" fmla="*/ 2006845 w 4196446"/>
                <a:gd name="connsiteY82" fmla="*/ 2527095 h 8346397"/>
                <a:gd name="connsiteX83" fmla="*/ 1953665 w 4196446"/>
                <a:gd name="connsiteY83" fmla="*/ 2451688 h 8346397"/>
                <a:gd name="connsiteX84" fmla="*/ 2006052 w 4196446"/>
                <a:gd name="connsiteY84" fmla="*/ 2337388 h 8346397"/>
                <a:gd name="connsiteX85" fmla="*/ 2072727 w 4196446"/>
                <a:gd name="connsiteY85" fmla="*/ 2256426 h 8346397"/>
                <a:gd name="connsiteX86" fmla="*/ 2056058 w 4196446"/>
                <a:gd name="connsiteY86" fmla="*/ 2223088 h 8346397"/>
                <a:gd name="connsiteX87" fmla="*/ 2067965 w 4196446"/>
                <a:gd name="connsiteY87" fmla="*/ 2130220 h 8346397"/>
                <a:gd name="connsiteX88" fmla="*/ 2137021 w 4196446"/>
                <a:gd name="connsiteY88" fmla="*/ 1992107 h 8346397"/>
                <a:gd name="connsiteX89" fmla="*/ 2165596 w 4196446"/>
                <a:gd name="connsiteY89" fmla="*/ 1944482 h 8346397"/>
                <a:gd name="connsiteX90" fmla="*/ 2203696 w 4196446"/>
                <a:gd name="connsiteY90" fmla="*/ 1937338 h 8346397"/>
                <a:gd name="connsiteX91" fmla="*/ 2198933 w 4196446"/>
                <a:gd name="connsiteY91" fmla="*/ 1906382 h 8346397"/>
                <a:gd name="connsiteX92" fmla="*/ 2406102 w 4196446"/>
                <a:gd name="connsiteY92" fmla="*/ 1782557 h 8346397"/>
                <a:gd name="connsiteX93" fmla="*/ 2494208 w 4196446"/>
                <a:gd name="connsiteY93" fmla="*/ 1715882 h 8346397"/>
                <a:gd name="connsiteX94" fmla="*/ 2513258 w 4196446"/>
                <a:gd name="connsiteY94" fmla="*/ 1630157 h 8346397"/>
                <a:gd name="connsiteX95" fmla="*/ 2522784 w 4196446"/>
                <a:gd name="connsiteY95" fmla="*/ 1584913 h 8346397"/>
                <a:gd name="connsiteX96" fmla="*/ 2577552 w 4196446"/>
                <a:gd name="connsiteY96" fmla="*/ 1527763 h 8346397"/>
                <a:gd name="connsiteX97" fmla="*/ 2606127 w 4196446"/>
                <a:gd name="connsiteY97" fmla="*/ 1499188 h 8346397"/>
                <a:gd name="connsiteX98" fmla="*/ 2634702 w 4196446"/>
                <a:gd name="connsiteY98" fmla="*/ 1492045 h 8346397"/>
                <a:gd name="connsiteX99" fmla="*/ 2672802 w 4196446"/>
                <a:gd name="connsiteY99" fmla="*/ 1368220 h 8346397"/>
                <a:gd name="connsiteX100" fmla="*/ 2806153 w 4196446"/>
                <a:gd name="connsiteY100" fmla="*/ 1334883 h 8346397"/>
                <a:gd name="connsiteX101" fmla="*/ 2944265 w 4196446"/>
                <a:gd name="connsiteY101" fmla="*/ 1325357 h 8346397"/>
                <a:gd name="connsiteX102" fmla="*/ 2968077 w 4196446"/>
                <a:gd name="connsiteY102" fmla="*/ 1206295 h 8346397"/>
                <a:gd name="connsiteX103" fmla="*/ 3049040 w 4196446"/>
                <a:gd name="connsiteY103" fmla="*/ 1169783 h 8346397"/>
                <a:gd name="connsiteX104" fmla="*/ 3153814 w 4196446"/>
                <a:gd name="connsiteY104" fmla="*/ 1125332 h 8346397"/>
                <a:gd name="connsiteX105" fmla="*/ 3225252 w 4196446"/>
                <a:gd name="connsiteY105" fmla="*/ 1049132 h 8346397"/>
                <a:gd name="connsiteX106" fmla="*/ 3310977 w 4196446"/>
                <a:gd name="connsiteY106" fmla="*/ 996745 h 8346397"/>
                <a:gd name="connsiteX107" fmla="*/ 3056977 w 4196446"/>
                <a:gd name="connsiteY107" fmla="*/ 982457 h 8346397"/>
                <a:gd name="connsiteX108" fmla="*/ 2958552 w 4196446"/>
                <a:gd name="connsiteY108" fmla="*/ 976107 h 8346397"/>
                <a:gd name="connsiteX109" fmla="*/ 2926802 w 4196446"/>
                <a:gd name="connsiteY109" fmla="*/ 906257 h 8346397"/>
                <a:gd name="connsiteX110" fmla="*/ 2866477 w 4196446"/>
                <a:gd name="connsiteY110" fmla="*/ 893559 h 8346397"/>
                <a:gd name="connsiteX111" fmla="*/ 2799802 w 4196446"/>
                <a:gd name="connsiteY111" fmla="*/ 874507 h 8346397"/>
                <a:gd name="connsiteX112" fmla="*/ 2761702 w 4196446"/>
                <a:gd name="connsiteY112" fmla="*/ 807832 h 8346397"/>
                <a:gd name="connsiteX113" fmla="*/ 2609302 w 4196446"/>
                <a:gd name="connsiteY113" fmla="*/ 760207 h 8346397"/>
                <a:gd name="connsiteX114" fmla="*/ 2580727 w 4196446"/>
                <a:gd name="connsiteY114" fmla="*/ 604632 h 8346397"/>
                <a:gd name="connsiteX115" fmla="*/ 2526752 w 4196446"/>
                <a:gd name="connsiteY115" fmla="*/ 531609 h 8346397"/>
                <a:gd name="connsiteX116" fmla="*/ 2596602 w 4196446"/>
                <a:gd name="connsiteY116" fmla="*/ 407782 h 8346397"/>
                <a:gd name="connsiteX117" fmla="*/ 2629939 w 4196446"/>
                <a:gd name="connsiteY117" fmla="*/ 310947 h 8346397"/>
                <a:gd name="connsiteX118" fmla="*/ 2517227 w 4196446"/>
                <a:gd name="connsiteY118" fmla="*/ 239507 h 8346397"/>
                <a:gd name="connsiteX119" fmla="*/ 2402927 w 4196446"/>
                <a:gd name="connsiteY119" fmla="*/ 271257 h 8346397"/>
                <a:gd name="connsiteX120" fmla="*/ 2275927 w 4196446"/>
                <a:gd name="connsiteY120" fmla="*/ 198232 h 8346397"/>
                <a:gd name="connsiteX121" fmla="*/ 2133052 w 4196446"/>
                <a:gd name="connsiteY121" fmla="*/ 233157 h 8346397"/>
                <a:gd name="connsiteX122" fmla="*/ 1913977 w 4196446"/>
                <a:gd name="connsiteY122" fmla="*/ 36309 h 8346397"/>
                <a:gd name="connsiteX123" fmla="*/ 1777452 w 4196446"/>
                <a:gd name="connsiteY123" fmla="*/ 13289 h 8346397"/>
                <a:gd name="connsiteX124" fmla="*/ 1703633 w 4196446"/>
                <a:gd name="connsiteY124" fmla="*/ 41864 h 8346397"/>
                <a:gd name="connsiteX125" fmla="*/ 1615527 w 4196446"/>
                <a:gd name="connsiteY125" fmla="*/ 75203 h 8346397"/>
                <a:gd name="connsiteX126" fmla="*/ 1515515 w 4196446"/>
                <a:gd name="connsiteY126" fmla="*/ 129971 h 8346397"/>
                <a:gd name="connsiteX127" fmla="*/ 1525040 w 4196446"/>
                <a:gd name="connsiteY127" fmla="*/ 194264 h 8346397"/>
                <a:gd name="connsiteX128" fmla="*/ 1505990 w 4196446"/>
                <a:gd name="connsiteY128" fmla="*/ 251415 h 8346397"/>
                <a:gd name="connsiteX129" fmla="*/ 1413121 w 4196446"/>
                <a:gd name="connsiteY129" fmla="*/ 270464 h 8346397"/>
                <a:gd name="connsiteX130" fmla="*/ 1339302 w 4196446"/>
                <a:gd name="connsiteY130" fmla="*/ 306184 h 8346397"/>
                <a:gd name="connsiteX131" fmla="*/ 1260721 w 4196446"/>
                <a:gd name="connsiteY131" fmla="*/ 346665 h 8346397"/>
                <a:gd name="connsiteX132" fmla="*/ 1191665 w 4196446"/>
                <a:gd name="connsiteY132" fmla="*/ 272847 h 8346397"/>
                <a:gd name="connsiteX133" fmla="*/ 1082127 w 4196446"/>
                <a:gd name="connsiteY133" fmla="*/ 353809 h 8346397"/>
                <a:gd name="connsiteX134" fmla="*/ 1020215 w 4196446"/>
                <a:gd name="connsiteY134" fmla="*/ 420484 h 8346397"/>
                <a:gd name="connsiteX135" fmla="*/ 858290 w 4196446"/>
                <a:gd name="connsiteY135" fmla="*/ 301422 h 8346397"/>
                <a:gd name="connsiteX136" fmla="*/ 796377 w 4196446"/>
                <a:gd name="connsiteY136" fmla="*/ 406196 h 8346397"/>
                <a:gd name="connsiteX137" fmla="*/ 755896 w 4196446"/>
                <a:gd name="connsiteY137" fmla="*/ 341903 h 8346397"/>
                <a:gd name="connsiteX138" fmla="*/ 689221 w 4196446"/>
                <a:gd name="connsiteY138" fmla="*/ 270465 h 8346397"/>
                <a:gd name="connsiteX139" fmla="*/ 667790 w 4196446"/>
                <a:gd name="connsiteY139" fmla="*/ 313328 h 8346397"/>
                <a:gd name="connsiteX140" fmla="*/ 620165 w 4196446"/>
                <a:gd name="connsiteY140" fmla="*/ 382384 h 8346397"/>
                <a:gd name="connsiteX141" fmla="*/ 589208 w 4196446"/>
                <a:gd name="connsiteY141" fmla="*/ 396672 h 8346397"/>
                <a:gd name="connsiteX142" fmla="*/ 498721 w 4196446"/>
                <a:gd name="connsiteY142" fmla="*/ 482397 h 8346397"/>
                <a:gd name="connsiteX143" fmla="*/ 396327 w 4196446"/>
                <a:gd name="connsiteY143" fmla="*/ 380003 h 8346397"/>
                <a:gd name="connsiteX144" fmla="*/ 243927 w 4196446"/>
                <a:gd name="connsiteY144" fmla="*/ 294278 h 8346397"/>
                <a:gd name="connsiteX145" fmla="*/ 174871 w 4196446"/>
                <a:gd name="connsiteY145" fmla="*/ 327615 h 8346397"/>
                <a:gd name="connsiteX146" fmla="*/ 127246 w 4196446"/>
                <a:gd name="connsiteY146" fmla="*/ 410959 h 8346397"/>
                <a:gd name="connsiteX147" fmla="*/ 43902 w 4196446"/>
                <a:gd name="connsiteY147" fmla="*/ 472872 h 8346397"/>
                <a:gd name="connsiteX148" fmla="*/ 8183 w 4196446"/>
                <a:gd name="connsiteY148" fmla="*/ 484778 h 8346397"/>
                <a:gd name="connsiteX149" fmla="*/ 198683 w 4196446"/>
                <a:gd name="connsiteY149" fmla="*/ 689565 h 8346397"/>
                <a:gd name="connsiteX150" fmla="*/ 265359 w 4196446"/>
                <a:gd name="connsiteY150" fmla="*/ 706234 h 8346397"/>
                <a:gd name="connsiteX151" fmla="*/ 298697 w 4196446"/>
                <a:gd name="connsiteY151" fmla="*/ 730047 h 8346397"/>
                <a:gd name="connsiteX152" fmla="*/ 296315 w 4196446"/>
                <a:gd name="connsiteY152" fmla="*/ 901496 h 8346397"/>
                <a:gd name="connsiteX153" fmla="*/ 362990 w 4196446"/>
                <a:gd name="connsiteY153" fmla="*/ 906259 h 8346397"/>
                <a:gd name="connsiteX154" fmla="*/ 401090 w 4196446"/>
                <a:gd name="connsiteY154" fmla="*/ 856253 h 8346397"/>
                <a:gd name="connsiteX155" fmla="*/ 482052 w 4196446"/>
                <a:gd name="connsiteY155" fmla="*/ 894353 h 8346397"/>
                <a:gd name="connsiteX156" fmla="*/ 420140 w 4196446"/>
                <a:gd name="connsiteY156" fmla="*/ 1039609 h 8346397"/>
                <a:gd name="connsiteX157" fmla="*/ 434427 w 4196446"/>
                <a:gd name="connsiteY157" fmla="*/ 1087234 h 8346397"/>
                <a:gd name="connsiteX158" fmla="*/ 379658 w 4196446"/>
                <a:gd name="connsiteY158" fmla="*/ 1139622 h 8346397"/>
                <a:gd name="connsiteX159" fmla="*/ 415377 w 4196446"/>
                <a:gd name="connsiteY159" fmla="*/ 1168196 h 8346397"/>
                <a:gd name="connsiteX160" fmla="*/ 486815 w 4196446"/>
                <a:gd name="connsiteY160" fmla="*/ 1256303 h 8346397"/>
                <a:gd name="connsiteX161" fmla="*/ 527296 w 4196446"/>
                <a:gd name="connsiteY161" fmla="*/ 1344409 h 8346397"/>
                <a:gd name="connsiteX162" fmla="*/ 636833 w 4196446"/>
                <a:gd name="connsiteY162" fmla="*/ 1396797 h 8346397"/>
                <a:gd name="connsiteX163" fmla="*/ 746371 w 4196446"/>
                <a:gd name="connsiteY163" fmla="*/ 1420609 h 8346397"/>
                <a:gd name="connsiteX164" fmla="*/ 829715 w 4196446"/>
                <a:gd name="connsiteY164" fmla="*/ 1468234 h 8346397"/>
                <a:gd name="connsiteX165" fmla="*/ 913058 w 4196446"/>
                <a:gd name="connsiteY165" fmla="*/ 1442040 h 8346397"/>
                <a:gd name="connsiteX166" fmla="*/ 994021 w 4196446"/>
                <a:gd name="connsiteY166" fmla="*/ 1368222 h 8346397"/>
                <a:gd name="connsiteX167" fmla="*/ 1103558 w 4196446"/>
                <a:gd name="connsiteY167" fmla="*/ 1351553 h 8346397"/>
                <a:gd name="connsiteX168" fmla="*/ 1170233 w 4196446"/>
                <a:gd name="connsiteY168" fmla="*/ 1356315 h 8346397"/>
                <a:gd name="connsiteX169" fmla="*/ 1329777 w 4196446"/>
                <a:gd name="connsiteY169" fmla="*/ 1465853 h 8346397"/>
                <a:gd name="connsiteX170" fmla="*/ 1389308 w 4196446"/>
                <a:gd name="connsiteY170" fmla="*/ 1494428 h 8346397"/>
                <a:gd name="connsiteX171" fmla="*/ 1260721 w 4196446"/>
                <a:gd name="connsiteY171" fmla="*/ 1596822 h 8346397"/>
                <a:gd name="connsiteX172" fmla="*/ 1263102 w 4196446"/>
                <a:gd name="connsiteY172" fmla="*/ 1661115 h 8346397"/>
                <a:gd name="connsiteX173" fmla="*/ 1425027 w 4196446"/>
                <a:gd name="connsiteY173" fmla="*/ 1613490 h 8346397"/>
                <a:gd name="connsiteX174" fmla="*/ 1386927 w 4196446"/>
                <a:gd name="connsiteY174" fmla="*/ 1677784 h 8346397"/>
                <a:gd name="connsiteX175" fmla="*/ 1405977 w 4196446"/>
                <a:gd name="connsiteY175" fmla="*/ 1751603 h 8346397"/>
                <a:gd name="connsiteX176" fmla="*/ 1517896 w 4196446"/>
                <a:gd name="connsiteY176" fmla="*/ 1787322 h 8346397"/>
                <a:gd name="connsiteX177" fmla="*/ 1591715 w 4196446"/>
                <a:gd name="connsiteY177" fmla="*/ 1803990 h 8346397"/>
                <a:gd name="connsiteX178" fmla="*/ 1501227 w 4196446"/>
                <a:gd name="connsiteY178" fmla="*/ 1934959 h 8346397"/>
                <a:gd name="connsiteX179" fmla="*/ 1494083 w 4196446"/>
                <a:gd name="connsiteY179" fmla="*/ 1984965 h 8346397"/>
                <a:gd name="connsiteX180" fmla="*/ 1422646 w 4196446"/>
                <a:gd name="connsiteY180" fmla="*/ 2020684 h 8346397"/>
                <a:gd name="connsiteX181" fmla="*/ 1391690 w 4196446"/>
                <a:gd name="connsiteY181" fmla="*/ 2082597 h 8346397"/>
                <a:gd name="connsiteX182" fmla="*/ 1260721 w 4196446"/>
                <a:gd name="connsiteY182" fmla="*/ 2056403 h 8346397"/>
                <a:gd name="connsiteX183" fmla="*/ 1139277 w 4196446"/>
                <a:gd name="connsiteY183" fmla="*/ 2056402 h 8346397"/>
                <a:gd name="connsiteX184" fmla="*/ 1072602 w 4196446"/>
                <a:gd name="connsiteY184" fmla="*/ 2084978 h 8346397"/>
                <a:gd name="connsiteX185" fmla="*/ 1065458 w 4196446"/>
                <a:gd name="connsiteY185" fmla="*/ 2184990 h 8346397"/>
                <a:gd name="connsiteX186" fmla="*/ 977352 w 4196446"/>
                <a:gd name="connsiteY186" fmla="*/ 2273097 h 8346397"/>
                <a:gd name="connsiteX187" fmla="*/ 1120227 w 4196446"/>
                <a:gd name="connsiteY187" fmla="*/ 2335009 h 8346397"/>
                <a:gd name="connsiteX188" fmla="*/ 1170234 w 4196446"/>
                <a:gd name="connsiteY188" fmla="*/ 2370727 h 8346397"/>
                <a:gd name="connsiteX189" fmla="*/ 1222621 w 4196446"/>
                <a:gd name="connsiteY189" fmla="*/ 2387397 h 8346397"/>
                <a:gd name="connsiteX190" fmla="*/ 1272627 w 4196446"/>
                <a:gd name="connsiteY190" fmla="*/ 2437403 h 8346397"/>
                <a:gd name="connsiteX191" fmla="*/ 1329777 w 4196446"/>
                <a:gd name="connsiteY191" fmla="*/ 2458834 h 8346397"/>
                <a:gd name="connsiteX192" fmla="*/ 1422646 w 4196446"/>
                <a:gd name="connsiteY192" fmla="*/ 2535034 h 8346397"/>
                <a:gd name="connsiteX193" fmla="*/ 1508371 w 4196446"/>
                <a:gd name="connsiteY193" fmla="*/ 2568373 h 8346397"/>
                <a:gd name="connsiteX194" fmla="*/ 1641721 w 4196446"/>
                <a:gd name="connsiteY194" fmla="*/ 2716009 h 8346397"/>
                <a:gd name="connsiteX195" fmla="*/ 1725065 w 4196446"/>
                <a:gd name="connsiteY195" fmla="*/ 2870790 h 8346397"/>
                <a:gd name="connsiteX196" fmla="*/ 1850477 w 4196446"/>
                <a:gd name="connsiteY196" fmla="*/ 2931907 h 8346397"/>
                <a:gd name="connsiteX197" fmla="*/ 1896514 w 4196446"/>
                <a:gd name="connsiteY197" fmla="*/ 2977947 h 8346397"/>
                <a:gd name="connsiteX198" fmla="*/ 1927471 w 4196446"/>
                <a:gd name="connsiteY198" fmla="*/ 3082722 h 8346397"/>
                <a:gd name="connsiteX199" fmla="*/ 1989383 w 4196446"/>
                <a:gd name="connsiteY199" fmla="*/ 3185115 h 8346397"/>
                <a:gd name="connsiteX200" fmla="*/ 2051296 w 4196446"/>
                <a:gd name="connsiteY200" fmla="*/ 3223215 h 8346397"/>
                <a:gd name="connsiteX201" fmla="*/ 2182265 w 4196446"/>
                <a:gd name="connsiteY201" fmla="*/ 3370853 h 8346397"/>
                <a:gd name="connsiteX202" fmla="*/ 2325139 w 4196446"/>
                <a:gd name="connsiteY202" fmla="*/ 3447053 h 8346397"/>
                <a:gd name="connsiteX203" fmla="*/ 2384671 w 4196446"/>
                <a:gd name="connsiteY203" fmla="*/ 3532778 h 8346397"/>
                <a:gd name="connsiteX204" fmla="*/ 2432296 w 4196446"/>
                <a:gd name="connsiteY204" fmla="*/ 3599453 h 8346397"/>
                <a:gd name="connsiteX205" fmla="*/ 2479921 w 4196446"/>
                <a:gd name="connsiteY205" fmla="*/ 3589929 h 8346397"/>
                <a:gd name="connsiteX206" fmla="*/ 2484683 w 4196446"/>
                <a:gd name="connsiteY206" fmla="*/ 3742328 h 8346397"/>
                <a:gd name="connsiteX207" fmla="*/ 2537071 w 4196446"/>
                <a:gd name="connsiteY207" fmla="*/ 3835197 h 8346397"/>
                <a:gd name="connsiteX208" fmla="*/ 2529927 w 4196446"/>
                <a:gd name="connsiteY208" fmla="*/ 3873297 h 8346397"/>
                <a:gd name="connsiteX209" fmla="*/ 2598983 w 4196446"/>
                <a:gd name="connsiteY209" fmla="*/ 3909015 h 8346397"/>
                <a:gd name="connsiteX210" fmla="*/ 2656133 w 4196446"/>
                <a:gd name="connsiteY210" fmla="*/ 3854247 h 8346397"/>
                <a:gd name="connsiteX211" fmla="*/ 2689471 w 4196446"/>
                <a:gd name="connsiteY211" fmla="*/ 3937590 h 8346397"/>
                <a:gd name="connsiteX212" fmla="*/ 2734715 w 4196446"/>
                <a:gd name="connsiteY212" fmla="*/ 3982834 h 8346397"/>
                <a:gd name="connsiteX213" fmla="*/ 2808533 w 4196446"/>
                <a:gd name="connsiteY213" fmla="*/ 4006647 h 8346397"/>
                <a:gd name="connsiteX214" fmla="*/ 2860921 w 4196446"/>
                <a:gd name="connsiteY214" fmla="*/ 4075703 h 8346397"/>
                <a:gd name="connsiteX215" fmla="*/ 2946646 w 4196446"/>
                <a:gd name="connsiteY215" fmla="*/ 4130472 h 8346397"/>
                <a:gd name="connsiteX216" fmla="*/ 2999033 w 4196446"/>
                <a:gd name="connsiteY216" fmla="*/ 4163809 h 8346397"/>
                <a:gd name="connsiteX217" fmla="*/ 2870446 w 4196446"/>
                <a:gd name="connsiteY217" fmla="*/ 4256678 h 8346397"/>
                <a:gd name="connsiteX218" fmla="*/ 2868064 w 4196446"/>
                <a:gd name="connsiteY218" fmla="*/ 4311446 h 8346397"/>
                <a:gd name="connsiteX219" fmla="*/ 2970458 w 4196446"/>
                <a:gd name="connsiteY219" fmla="*/ 4428128 h 8346397"/>
                <a:gd name="connsiteX220" fmla="*/ 3065708 w 4196446"/>
                <a:gd name="connsiteY220" fmla="*/ 4490040 h 8346397"/>
                <a:gd name="connsiteX221" fmla="*/ 3096665 w 4196446"/>
                <a:gd name="connsiteY221" fmla="*/ 4528140 h 8346397"/>
                <a:gd name="connsiteX222" fmla="*/ 3082377 w 4196446"/>
                <a:gd name="connsiteY222" fmla="*/ 4609103 h 8346397"/>
                <a:gd name="connsiteX223" fmla="*/ 3077615 w 4196446"/>
                <a:gd name="connsiteY223" fmla="*/ 4692447 h 8346397"/>
                <a:gd name="connsiteX224" fmla="*/ 3034752 w 4196446"/>
                <a:gd name="connsiteY224" fmla="*/ 4701972 h 8346397"/>
                <a:gd name="connsiteX225" fmla="*/ 3008558 w 4196446"/>
                <a:gd name="connsiteY225" fmla="*/ 4718640 h 8346397"/>
                <a:gd name="connsiteX226" fmla="*/ 3053802 w 4196446"/>
                <a:gd name="connsiteY226" fmla="*/ 4795632 h 8346397"/>
                <a:gd name="connsiteX227" fmla="*/ 3037133 w 4196446"/>
                <a:gd name="connsiteY227" fmla="*/ 4868659 h 8346397"/>
                <a:gd name="connsiteX228" fmla="*/ 3020465 w 4196446"/>
                <a:gd name="connsiteY228" fmla="*/ 5004390 h 8346397"/>
                <a:gd name="connsiteX229" fmla="*/ 2982365 w 4196446"/>
                <a:gd name="connsiteY229" fmla="*/ 5044872 h 8346397"/>
                <a:gd name="connsiteX230" fmla="*/ 2965696 w 4196446"/>
                <a:gd name="connsiteY230" fmla="*/ 5166315 h 8346397"/>
                <a:gd name="connsiteX231" fmla="*/ 2937121 w 4196446"/>
                <a:gd name="connsiteY231" fmla="*/ 5285378 h 8346397"/>
                <a:gd name="connsiteX232" fmla="*/ 2989508 w 4196446"/>
                <a:gd name="connsiteY232" fmla="*/ 5302047 h 8346397"/>
                <a:gd name="connsiteX233" fmla="*/ 2987127 w 4196446"/>
                <a:gd name="connsiteY233" fmla="*/ 5347290 h 8346397"/>
                <a:gd name="connsiteX234" fmla="*/ 2984746 w 4196446"/>
                <a:gd name="connsiteY234" fmla="*/ 5402059 h 8346397"/>
                <a:gd name="connsiteX235" fmla="*/ 3041896 w 4196446"/>
                <a:gd name="connsiteY235" fmla="*/ 5471115 h 8346397"/>
                <a:gd name="connsiteX236" fmla="*/ 3089521 w 4196446"/>
                <a:gd name="connsiteY236" fmla="*/ 5597322 h 8346397"/>
                <a:gd name="connsiteX237" fmla="*/ 2996652 w 4196446"/>
                <a:gd name="connsiteY237" fmla="*/ 5887834 h 8346397"/>
                <a:gd name="connsiteX238" fmla="*/ 3018083 w 4196446"/>
                <a:gd name="connsiteY238" fmla="*/ 5942603 h 8346397"/>
                <a:gd name="connsiteX239" fmla="*/ 3044277 w 4196446"/>
                <a:gd name="connsiteY239" fmla="*/ 5994990 h 8346397"/>
                <a:gd name="connsiteX240" fmla="*/ 3049040 w 4196446"/>
                <a:gd name="connsiteY240" fmla="*/ 6099765 h 8346397"/>
                <a:gd name="connsiteX241" fmla="*/ 3028402 w 4196446"/>
                <a:gd name="connsiteY241" fmla="*/ 6195807 h 8346397"/>
                <a:gd name="connsiteX242" fmla="*/ 2956170 w 4196446"/>
                <a:gd name="connsiteY242" fmla="*/ 6259310 h 8346397"/>
                <a:gd name="connsiteX243" fmla="*/ 2920452 w 4196446"/>
                <a:gd name="connsiteY243" fmla="*/ 6240259 h 8346397"/>
                <a:gd name="connsiteX244" fmla="*/ 2849015 w 4196446"/>
                <a:gd name="connsiteY244" fmla="*/ 6252165 h 8346397"/>
                <a:gd name="connsiteX245" fmla="*/ 2713283 w 4196446"/>
                <a:gd name="connsiteY245" fmla="*/ 6364084 h 8346397"/>
                <a:gd name="connsiteX246" fmla="*/ 2606127 w 4196446"/>
                <a:gd name="connsiteY246" fmla="*/ 6349797 h 8346397"/>
                <a:gd name="connsiteX247" fmla="*/ 2575171 w 4196446"/>
                <a:gd name="connsiteY247" fmla="*/ 6378372 h 8346397"/>
                <a:gd name="connsiteX248" fmla="*/ 2508495 w 4196446"/>
                <a:gd name="connsiteY248" fmla="*/ 6423614 h 8346397"/>
                <a:gd name="connsiteX249" fmla="*/ 2391815 w 4196446"/>
                <a:gd name="connsiteY249" fmla="*/ 6411709 h 8346397"/>
                <a:gd name="connsiteX250" fmla="*/ 2368002 w 4196446"/>
                <a:gd name="connsiteY250" fmla="*/ 6528390 h 8346397"/>
                <a:gd name="connsiteX251" fmla="*/ 2363240 w 4196446"/>
                <a:gd name="connsiteY251" fmla="*/ 6564109 h 8346397"/>
                <a:gd name="connsiteX252" fmla="*/ 2339428 w 4196446"/>
                <a:gd name="connsiteY252" fmla="*/ 6583159 h 8346397"/>
                <a:gd name="connsiteX253" fmla="*/ 2141783 w 4196446"/>
                <a:gd name="connsiteY253" fmla="*/ 6535534 h 8346397"/>
                <a:gd name="connsiteX254" fmla="*/ 2103683 w 4196446"/>
                <a:gd name="connsiteY254" fmla="*/ 6587922 h 8346397"/>
                <a:gd name="connsiteX255" fmla="*/ 2072727 w 4196446"/>
                <a:gd name="connsiteY255" fmla="*/ 6683172 h 8346397"/>
                <a:gd name="connsiteX256" fmla="*/ 2039389 w 4196446"/>
                <a:gd name="connsiteY256" fmla="*/ 6747465 h 8346397"/>
                <a:gd name="connsiteX257" fmla="*/ 2051296 w 4196446"/>
                <a:gd name="connsiteY257" fmla="*/ 6809378 h 8346397"/>
                <a:gd name="connsiteX258" fmla="*/ 2184646 w 4196446"/>
                <a:gd name="connsiteY258" fmla="*/ 6921297 h 8346397"/>
                <a:gd name="connsiteX259" fmla="*/ 2253702 w 4196446"/>
                <a:gd name="connsiteY259" fmla="*/ 6954634 h 8346397"/>
                <a:gd name="connsiteX260" fmla="*/ 2237033 w 4196446"/>
                <a:gd name="connsiteY260" fmla="*/ 6978447 h 8346397"/>
                <a:gd name="connsiteX261" fmla="*/ 2201315 w 4196446"/>
                <a:gd name="connsiteY261" fmla="*/ 6997497 h 8346397"/>
                <a:gd name="connsiteX262" fmla="*/ 2234652 w 4196446"/>
                <a:gd name="connsiteY262" fmla="*/ 7073697 h 8346397"/>
                <a:gd name="connsiteX263" fmla="*/ 2203696 w 4196446"/>
                <a:gd name="connsiteY263" fmla="*/ 7095128 h 8346397"/>
                <a:gd name="connsiteX264" fmla="*/ 2098921 w 4196446"/>
                <a:gd name="connsiteY264" fmla="*/ 7033215 h 8346397"/>
                <a:gd name="connsiteX265" fmla="*/ 2056058 w 4196446"/>
                <a:gd name="connsiteY265" fmla="*/ 7059409 h 8346397"/>
                <a:gd name="connsiteX266" fmla="*/ 1996527 w 4196446"/>
                <a:gd name="connsiteY266" fmla="*/ 6957015 h 8346397"/>
                <a:gd name="connsiteX267" fmla="*/ 1879846 w 4196446"/>
                <a:gd name="connsiteY267" fmla="*/ 6983209 h 8346397"/>
                <a:gd name="connsiteX268" fmla="*/ 1815552 w 4196446"/>
                <a:gd name="connsiteY268" fmla="*/ 6987972 h 8346397"/>
                <a:gd name="connsiteX269" fmla="*/ 1765546 w 4196446"/>
                <a:gd name="connsiteY269" fmla="*/ 6983210 h 8346397"/>
                <a:gd name="connsiteX270" fmla="*/ 1708396 w 4196446"/>
                <a:gd name="connsiteY270" fmla="*/ 7028453 h 8346397"/>
                <a:gd name="connsiteX271" fmla="*/ 1529802 w 4196446"/>
                <a:gd name="connsiteY271" fmla="*/ 6987972 h 8346397"/>
                <a:gd name="connsiteX272" fmla="*/ 1553614 w 4196446"/>
                <a:gd name="connsiteY272" fmla="*/ 7114178 h 8346397"/>
                <a:gd name="connsiteX273" fmla="*/ 1477415 w 4196446"/>
                <a:gd name="connsiteY273" fmla="*/ 7159422 h 8346397"/>
                <a:gd name="connsiteX274" fmla="*/ 1415502 w 4196446"/>
                <a:gd name="connsiteY274" fmla="*/ 7226096 h 8346397"/>
                <a:gd name="connsiteX275" fmla="*/ 1265483 w 4196446"/>
                <a:gd name="connsiteY275" fmla="*/ 7218953 h 8346397"/>
                <a:gd name="connsiteX276" fmla="*/ 1213096 w 4196446"/>
                <a:gd name="connsiteY27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368128 w 4196446"/>
                <a:gd name="connsiteY3" fmla="*/ 7042738 h 8346397"/>
                <a:gd name="connsiteX4" fmla="*/ 3530053 w 4196446"/>
                <a:gd name="connsiteY4" fmla="*/ 6978445 h 8346397"/>
                <a:gd name="connsiteX5" fmla="*/ 3642765 w 4196446"/>
                <a:gd name="connsiteY5" fmla="*/ 6905419 h 8346397"/>
                <a:gd name="connsiteX6" fmla="*/ 3741984 w 4196446"/>
                <a:gd name="connsiteY6" fmla="*/ 6883195 h 8346397"/>
                <a:gd name="connsiteX7" fmla="*/ 3784847 w 4196446"/>
                <a:gd name="connsiteY7" fmla="*/ 6811757 h 8346397"/>
                <a:gd name="connsiteX8" fmla="*/ 3951534 w 4196446"/>
                <a:gd name="connsiteY8" fmla="*/ 6737938 h 8346397"/>
                <a:gd name="connsiteX9" fmla="*/ 3932484 w 4196446"/>
                <a:gd name="connsiteY9" fmla="*/ 6616495 h 8346397"/>
                <a:gd name="connsiteX10" fmla="*/ 3975347 w 4196446"/>
                <a:gd name="connsiteY10" fmla="*/ 6642688 h 8346397"/>
                <a:gd name="connsiteX11" fmla="*/ 4027735 w 4196446"/>
                <a:gd name="connsiteY11" fmla="*/ 6654595 h 8346397"/>
                <a:gd name="connsiteX12" fmla="*/ 4056309 w 4196446"/>
                <a:gd name="connsiteY12" fmla="*/ 6516482 h 8346397"/>
                <a:gd name="connsiteX13" fmla="*/ 3996778 w 4196446"/>
                <a:gd name="connsiteY13" fmla="*/ 6478382 h 8346397"/>
                <a:gd name="connsiteX14" fmla="*/ 4034878 w 4196446"/>
                <a:gd name="connsiteY14" fmla="*/ 6437901 h 8346397"/>
                <a:gd name="connsiteX15" fmla="*/ 4061072 w 4196446"/>
                <a:gd name="connsiteY15" fmla="*/ 6473620 h 8346397"/>
                <a:gd name="connsiteX16" fmla="*/ 4082503 w 4196446"/>
                <a:gd name="connsiteY16" fmla="*/ 6478382 h 8346397"/>
                <a:gd name="connsiteX17" fmla="*/ 4089647 w 4196446"/>
                <a:gd name="connsiteY17" fmla="*/ 6421232 h 8346397"/>
                <a:gd name="connsiteX18" fmla="*/ 4046784 w 4196446"/>
                <a:gd name="connsiteY18" fmla="*/ 6318838 h 8346397"/>
                <a:gd name="connsiteX19" fmla="*/ 4130128 w 4196446"/>
                <a:gd name="connsiteY19" fmla="*/ 6299788 h 8346397"/>
                <a:gd name="connsiteX20" fmla="*/ 4046784 w 4196446"/>
                <a:gd name="connsiteY20" fmla="*/ 6275976 h 8346397"/>
                <a:gd name="connsiteX21" fmla="*/ 4053928 w 4196446"/>
                <a:gd name="connsiteY21" fmla="*/ 6211682 h 8346397"/>
                <a:gd name="connsiteX22" fmla="*/ 4039640 w 4196446"/>
                <a:gd name="connsiteY22" fmla="*/ 6149770 h 8346397"/>
                <a:gd name="connsiteX23" fmla="*/ 4106315 w 4196446"/>
                <a:gd name="connsiteY23" fmla="*/ 6211682 h 8346397"/>
                <a:gd name="connsiteX24" fmla="*/ 4063453 w 4196446"/>
                <a:gd name="connsiteY24" fmla="*/ 6090238 h 8346397"/>
                <a:gd name="connsiteX25" fmla="*/ 4070597 w 4196446"/>
                <a:gd name="connsiteY25" fmla="*/ 6018801 h 8346397"/>
                <a:gd name="connsiteX26" fmla="*/ 4132509 w 4196446"/>
                <a:gd name="connsiteY26" fmla="*/ 5975938 h 8346397"/>
                <a:gd name="connsiteX27" fmla="*/ 4094409 w 4196446"/>
                <a:gd name="connsiteY27" fmla="*/ 6075951 h 8346397"/>
                <a:gd name="connsiteX28" fmla="*/ 4139653 w 4196446"/>
                <a:gd name="connsiteY28" fmla="*/ 6102145 h 8346397"/>
                <a:gd name="connsiteX29" fmla="*/ 4192041 w 4196446"/>
                <a:gd name="connsiteY29" fmla="*/ 6080713 h 8346397"/>
                <a:gd name="connsiteX30" fmla="*/ 4149178 w 4196446"/>
                <a:gd name="connsiteY30" fmla="*/ 5947363 h 8346397"/>
                <a:gd name="connsiteX31" fmla="*/ 4194421 w 4196446"/>
                <a:gd name="connsiteY31" fmla="*/ 5909263 h 8346397"/>
                <a:gd name="connsiteX32" fmla="*/ 4113459 w 4196446"/>
                <a:gd name="connsiteY32" fmla="*/ 5783057 h 8346397"/>
                <a:gd name="connsiteX33" fmla="*/ 4108696 w 4196446"/>
                <a:gd name="connsiteY33" fmla="*/ 5678282 h 8346397"/>
                <a:gd name="connsiteX34" fmla="*/ 4070597 w 4196446"/>
                <a:gd name="connsiteY34" fmla="*/ 5587795 h 8346397"/>
                <a:gd name="connsiteX35" fmla="*/ 4111077 w 4196446"/>
                <a:gd name="connsiteY35" fmla="*/ 5583032 h 8346397"/>
                <a:gd name="connsiteX36" fmla="*/ 4061071 w 4196446"/>
                <a:gd name="connsiteY36" fmla="*/ 5478257 h 8346397"/>
                <a:gd name="connsiteX37" fmla="*/ 4061071 w 4196446"/>
                <a:gd name="connsiteY37" fmla="*/ 5383007 h 8346397"/>
                <a:gd name="connsiteX38" fmla="*/ 4103934 w 4196446"/>
                <a:gd name="connsiteY38" fmla="*/ 5387770 h 8346397"/>
                <a:gd name="connsiteX39" fmla="*/ 4106315 w 4196446"/>
                <a:gd name="connsiteY39" fmla="*/ 5347288 h 8346397"/>
                <a:gd name="connsiteX40" fmla="*/ 4065833 w 4196446"/>
                <a:gd name="connsiteY40" fmla="*/ 5292520 h 8346397"/>
                <a:gd name="connsiteX41" fmla="*/ 4058690 w 4196446"/>
                <a:gd name="connsiteY41" fmla="*/ 5173457 h 8346397"/>
                <a:gd name="connsiteX42" fmla="*/ 3990428 w 4196446"/>
                <a:gd name="connsiteY42" fmla="*/ 5034550 h 8346397"/>
                <a:gd name="connsiteX43" fmla="*/ 3922959 w 4196446"/>
                <a:gd name="connsiteY43" fmla="*/ 4816270 h 8346397"/>
                <a:gd name="connsiteX44" fmla="*/ 3887241 w 4196446"/>
                <a:gd name="connsiteY44" fmla="*/ 4682920 h 8346397"/>
                <a:gd name="connsiteX45" fmla="*/ 3851522 w 4196446"/>
                <a:gd name="connsiteY45" fmla="*/ 4642438 h 8346397"/>
                <a:gd name="connsiteX46" fmla="*/ 3887241 w 4196446"/>
                <a:gd name="connsiteY46" fmla="*/ 4578145 h 8346397"/>
                <a:gd name="connsiteX47" fmla="*/ 3839615 w 4196446"/>
                <a:gd name="connsiteY47" fmla="*/ 4499563 h 8346397"/>
                <a:gd name="connsiteX48" fmla="*/ 3780084 w 4196446"/>
                <a:gd name="connsiteY48" fmla="*/ 4492420 h 8346397"/>
                <a:gd name="connsiteX49" fmla="*/ 3732459 w 4196446"/>
                <a:gd name="connsiteY49" fmla="*/ 4449557 h 8346397"/>
                <a:gd name="connsiteX50" fmla="*/ 3687216 w 4196446"/>
                <a:gd name="connsiteY50" fmla="*/ 4466226 h 8346397"/>
                <a:gd name="connsiteX51" fmla="*/ 3668166 w 4196446"/>
                <a:gd name="connsiteY51" fmla="*/ 4368595 h 8346397"/>
                <a:gd name="connsiteX52" fmla="*/ 3501478 w 4196446"/>
                <a:gd name="connsiteY52" fmla="*/ 4166188 h 8346397"/>
                <a:gd name="connsiteX53" fmla="*/ 3496716 w 4196446"/>
                <a:gd name="connsiteY53" fmla="*/ 4139995 h 8346397"/>
                <a:gd name="connsiteX54" fmla="*/ 3494334 w 4196446"/>
                <a:gd name="connsiteY54" fmla="*/ 4113801 h 8346397"/>
                <a:gd name="connsiteX55" fmla="*/ 3544341 w 4196446"/>
                <a:gd name="connsiteY55" fmla="*/ 4101895 h 8346397"/>
                <a:gd name="connsiteX56" fmla="*/ 3553866 w 4196446"/>
                <a:gd name="connsiteY56" fmla="*/ 4075701 h 8346397"/>
                <a:gd name="connsiteX57" fmla="*/ 3515766 w 4196446"/>
                <a:gd name="connsiteY57" fmla="*/ 4056651 h 8346397"/>
                <a:gd name="connsiteX58" fmla="*/ 3465759 w 4196446"/>
                <a:gd name="connsiteY58" fmla="*/ 4049507 h 8346397"/>
                <a:gd name="connsiteX59" fmla="*/ 3432422 w 4196446"/>
                <a:gd name="connsiteY59" fmla="*/ 4109038 h 8346397"/>
                <a:gd name="connsiteX60" fmla="*/ 3413372 w 4196446"/>
                <a:gd name="connsiteY60" fmla="*/ 4082845 h 8346397"/>
                <a:gd name="connsiteX61" fmla="*/ 3415752 w 4196446"/>
                <a:gd name="connsiteY61" fmla="*/ 4042363 h 8346397"/>
                <a:gd name="connsiteX62" fmla="*/ 3349078 w 4196446"/>
                <a:gd name="connsiteY62" fmla="*/ 4018551 h 8346397"/>
                <a:gd name="connsiteX63" fmla="*/ 3382416 w 4196446"/>
                <a:gd name="connsiteY63" fmla="*/ 3985213 h 8346397"/>
                <a:gd name="connsiteX64" fmla="*/ 3346697 w 4196446"/>
                <a:gd name="connsiteY64" fmla="*/ 3961401 h 8346397"/>
                <a:gd name="connsiteX65" fmla="*/ 3291928 w 4196446"/>
                <a:gd name="connsiteY65" fmla="*/ 3959020 h 8346397"/>
                <a:gd name="connsiteX66" fmla="*/ 3263352 w 4196446"/>
                <a:gd name="connsiteY66" fmla="*/ 3978070 h 8346397"/>
                <a:gd name="connsiteX67" fmla="*/ 3215727 w 4196446"/>
                <a:gd name="connsiteY67" fmla="*/ 3963782 h 8346397"/>
                <a:gd name="connsiteX68" fmla="*/ 3227633 w 4196446"/>
                <a:gd name="connsiteY68" fmla="*/ 3937588 h 8346397"/>
                <a:gd name="connsiteX69" fmla="*/ 3275259 w 4196446"/>
                <a:gd name="connsiteY69" fmla="*/ 3913776 h 8346397"/>
                <a:gd name="connsiteX70" fmla="*/ 3127621 w 4196446"/>
                <a:gd name="connsiteY70" fmla="*/ 3851863 h 8346397"/>
                <a:gd name="connsiteX71" fmla="*/ 2996652 w 4196446"/>
                <a:gd name="connsiteY71" fmla="*/ 3739945 h 8346397"/>
                <a:gd name="connsiteX72" fmla="*/ 2591839 w 4196446"/>
                <a:gd name="connsiteY72" fmla="*/ 3354183 h 8346397"/>
                <a:gd name="connsiteX73" fmla="*/ 2468015 w 4196446"/>
                <a:gd name="connsiteY73" fmla="*/ 3049382 h 8346397"/>
                <a:gd name="connsiteX74" fmla="*/ 2432296 w 4196446"/>
                <a:gd name="connsiteY74" fmla="*/ 2961276 h 8346397"/>
                <a:gd name="connsiteX75" fmla="*/ 2387052 w 4196446"/>
                <a:gd name="connsiteY75" fmla="*/ 2954132 h 8346397"/>
                <a:gd name="connsiteX76" fmla="*/ 2365621 w 4196446"/>
                <a:gd name="connsiteY76" fmla="*/ 2958895 h 8346397"/>
                <a:gd name="connsiteX77" fmla="*/ 2315615 w 4196446"/>
                <a:gd name="connsiteY77" fmla="*/ 2896982 h 8346397"/>
                <a:gd name="connsiteX78" fmla="*/ 2234652 w 4196446"/>
                <a:gd name="connsiteY78" fmla="*/ 2880313 h 8346397"/>
                <a:gd name="connsiteX79" fmla="*/ 2182265 w 4196446"/>
                <a:gd name="connsiteY79" fmla="*/ 2811257 h 8346397"/>
                <a:gd name="connsiteX80" fmla="*/ 2115590 w 4196446"/>
                <a:gd name="connsiteY80" fmla="*/ 2727913 h 8346397"/>
                <a:gd name="connsiteX81" fmla="*/ 2091777 w 4196446"/>
                <a:gd name="connsiteY81" fmla="*/ 2670763 h 8346397"/>
                <a:gd name="connsiteX82" fmla="*/ 2006845 w 4196446"/>
                <a:gd name="connsiteY82" fmla="*/ 2527095 h 8346397"/>
                <a:gd name="connsiteX83" fmla="*/ 1953665 w 4196446"/>
                <a:gd name="connsiteY83" fmla="*/ 2451688 h 8346397"/>
                <a:gd name="connsiteX84" fmla="*/ 2006052 w 4196446"/>
                <a:gd name="connsiteY84" fmla="*/ 2337388 h 8346397"/>
                <a:gd name="connsiteX85" fmla="*/ 2072727 w 4196446"/>
                <a:gd name="connsiteY85" fmla="*/ 2256426 h 8346397"/>
                <a:gd name="connsiteX86" fmla="*/ 2056058 w 4196446"/>
                <a:gd name="connsiteY86" fmla="*/ 2223088 h 8346397"/>
                <a:gd name="connsiteX87" fmla="*/ 2067965 w 4196446"/>
                <a:gd name="connsiteY87" fmla="*/ 2130220 h 8346397"/>
                <a:gd name="connsiteX88" fmla="*/ 2137021 w 4196446"/>
                <a:gd name="connsiteY88" fmla="*/ 1992107 h 8346397"/>
                <a:gd name="connsiteX89" fmla="*/ 2165596 w 4196446"/>
                <a:gd name="connsiteY89" fmla="*/ 1944482 h 8346397"/>
                <a:gd name="connsiteX90" fmla="*/ 2203696 w 4196446"/>
                <a:gd name="connsiteY90" fmla="*/ 1937338 h 8346397"/>
                <a:gd name="connsiteX91" fmla="*/ 2198933 w 4196446"/>
                <a:gd name="connsiteY91" fmla="*/ 1906382 h 8346397"/>
                <a:gd name="connsiteX92" fmla="*/ 2406102 w 4196446"/>
                <a:gd name="connsiteY92" fmla="*/ 1782557 h 8346397"/>
                <a:gd name="connsiteX93" fmla="*/ 2494208 w 4196446"/>
                <a:gd name="connsiteY93" fmla="*/ 1715882 h 8346397"/>
                <a:gd name="connsiteX94" fmla="*/ 2513258 w 4196446"/>
                <a:gd name="connsiteY94" fmla="*/ 1630157 h 8346397"/>
                <a:gd name="connsiteX95" fmla="*/ 2522784 w 4196446"/>
                <a:gd name="connsiteY95" fmla="*/ 1584913 h 8346397"/>
                <a:gd name="connsiteX96" fmla="*/ 2577552 w 4196446"/>
                <a:gd name="connsiteY96" fmla="*/ 1527763 h 8346397"/>
                <a:gd name="connsiteX97" fmla="*/ 2606127 w 4196446"/>
                <a:gd name="connsiteY97" fmla="*/ 1499188 h 8346397"/>
                <a:gd name="connsiteX98" fmla="*/ 2634702 w 4196446"/>
                <a:gd name="connsiteY98" fmla="*/ 1492045 h 8346397"/>
                <a:gd name="connsiteX99" fmla="*/ 2672802 w 4196446"/>
                <a:gd name="connsiteY99" fmla="*/ 1368220 h 8346397"/>
                <a:gd name="connsiteX100" fmla="*/ 2806153 w 4196446"/>
                <a:gd name="connsiteY100" fmla="*/ 1334883 h 8346397"/>
                <a:gd name="connsiteX101" fmla="*/ 2944265 w 4196446"/>
                <a:gd name="connsiteY101" fmla="*/ 1325357 h 8346397"/>
                <a:gd name="connsiteX102" fmla="*/ 2968077 w 4196446"/>
                <a:gd name="connsiteY102" fmla="*/ 1206295 h 8346397"/>
                <a:gd name="connsiteX103" fmla="*/ 3049040 w 4196446"/>
                <a:gd name="connsiteY103" fmla="*/ 1169783 h 8346397"/>
                <a:gd name="connsiteX104" fmla="*/ 3153814 w 4196446"/>
                <a:gd name="connsiteY104" fmla="*/ 1125332 h 8346397"/>
                <a:gd name="connsiteX105" fmla="*/ 3225252 w 4196446"/>
                <a:gd name="connsiteY105" fmla="*/ 1049132 h 8346397"/>
                <a:gd name="connsiteX106" fmla="*/ 3310977 w 4196446"/>
                <a:gd name="connsiteY106" fmla="*/ 996745 h 8346397"/>
                <a:gd name="connsiteX107" fmla="*/ 3056977 w 4196446"/>
                <a:gd name="connsiteY107" fmla="*/ 982457 h 8346397"/>
                <a:gd name="connsiteX108" fmla="*/ 2958552 w 4196446"/>
                <a:gd name="connsiteY108" fmla="*/ 976107 h 8346397"/>
                <a:gd name="connsiteX109" fmla="*/ 2926802 w 4196446"/>
                <a:gd name="connsiteY109" fmla="*/ 906257 h 8346397"/>
                <a:gd name="connsiteX110" fmla="*/ 2866477 w 4196446"/>
                <a:gd name="connsiteY110" fmla="*/ 893559 h 8346397"/>
                <a:gd name="connsiteX111" fmla="*/ 2799802 w 4196446"/>
                <a:gd name="connsiteY111" fmla="*/ 874507 h 8346397"/>
                <a:gd name="connsiteX112" fmla="*/ 2761702 w 4196446"/>
                <a:gd name="connsiteY112" fmla="*/ 807832 h 8346397"/>
                <a:gd name="connsiteX113" fmla="*/ 2609302 w 4196446"/>
                <a:gd name="connsiteY113" fmla="*/ 760207 h 8346397"/>
                <a:gd name="connsiteX114" fmla="*/ 2580727 w 4196446"/>
                <a:gd name="connsiteY114" fmla="*/ 604632 h 8346397"/>
                <a:gd name="connsiteX115" fmla="*/ 2526752 w 4196446"/>
                <a:gd name="connsiteY115" fmla="*/ 531609 h 8346397"/>
                <a:gd name="connsiteX116" fmla="*/ 2596602 w 4196446"/>
                <a:gd name="connsiteY116" fmla="*/ 407782 h 8346397"/>
                <a:gd name="connsiteX117" fmla="*/ 2629939 w 4196446"/>
                <a:gd name="connsiteY117" fmla="*/ 310947 h 8346397"/>
                <a:gd name="connsiteX118" fmla="*/ 2517227 w 4196446"/>
                <a:gd name="connsiteY118" fmla="*/ 239507 h 8346397"/>
                <a:gd name="connsiteX119" fmla="*/ 2402927 w 4196446"/>
                <a:gd name="connsiteY119" fmla="*/ 271257 h 8346397"/>
                <a:gd name="connsiteX120" fmla="*/ 2275927 w 4196446"/>
                <a:gd name="connsiteY120" fmla="*/ 198232 h 8346397"/>
                <a:gd name="connsiteX121" fmla="*/ 2133052 w 4196446"/>
                <a:gd name="connsiteY121" fmla="*/ 233157 h 8346397"/>
                <a:gd name="connsiteX122" fmla="*/ 1913977 w 4196446"/>
                <a:gd name="connsiteY122" fmla="*/ 36309 h 8346397"/>
                <a:gd name="connsiteX123" fmla="*/ 1777452 w 4196446"/>
                <a:gd name="connsiteY123" fmla="*/ 13289 h 8346397"/>
                <a:gd name="connsiteX124" fmla="*/ 1703633 w 4196446"/>
                <a:gd name="connsiteY124" fmla="*/ 41864 h 8346397"/>
                <a:gd name="connsiteX125" fmla="*/ 1615527 w 4196446"/>
                <a:gd name="connsiteY125" fmla="*/ 75203 h 8346397"/>
                <a:gd name="connsiteX126" fmla="*/ 1515515 w 4196446"/>
                <a:gd name="connsiteY126" fmla="*/ 129971 h 8346397"/>
                <a:gd name="connsiteX127" fmla="*/ 1525040 w 4196446"/>
                <a:gd name="connsiteY127" fmla="*/ 194264 h 8346397"/>
                <a:gd name="connsiteX128" fmla="*/ 1505990 w 4196446"/>
                <a:gd name="connsiteY128" fmla="*/ 251415 h 8346397"/>
                <a:gd name="connsiteX129" fmla="*/ 1413121 w 4196446"/>
                <a:gd name="connsiteY129" fmla="*/ 270464 h 8346397"/>
                <a:gd name="connsiteX130" fmla="*/ 1339302 w 4196446"/>
                <a:gd name="connsiteY130" fmla="*/ 306184 h 8346397"/>
                <a:gd name="connsiteX131" fmla="*/ 1260721 w 4196446"/>
                <a:gd name="connsiteY131" fmla="*/ 346665 h 8346397"/>
                <a:gd name="connsiteX132" fmla="*/ 1191665 w 4196446"/>
                <a:gd name="connsiteY132" fmla="*/ 272847 h 8346397"/>
                <a:gd name="connsiteX133" fmla="*/ 1082127 w 4196446"/>
                <a:gd name="connsiteY133" fmla="*/ 353809 h 8346397"/>
                <a:gd name="connsiteX134" fmla="*/ 1020215 w 4196446"/>
                <a:gd name="connsiteY134" fmla="*/ 420484 h 8346397"/>
                <a:gd name="connsiteX135" fmla="*/ 858290 w 4196446"/>
                <a:gd name="connsiteY135" fmla="*/ 301422 h 8346397"/>
                <a:gd name="connsiteX136" fmla="*/ 796377 w 4196446"/>
                <a:gd name="connsiteY136" fmla="*/ 406196 h 8346397"/>
                <a:gd name="connsiteX137" fmla="*/ 755896 w 4196446"/>
                <a:gd name="connsiteY137" fmla="*/ 341903 h 8346397"/>
                <a:gd name="connsiteX138" fmla="*/ 689221 w 4196446"/>
                <a:gd name="connsiteY138" fmla="*/ 270465 h 8346397"/>
                <a:gd name="connsiteX139" fmla="*/ 667790 w 4196446"/>
                <a:gd name="connsiteY139" fmla="*/ 313328 h 8346397"/>
                <a:gd name="connsiteX140" fmla="*/ 620165 w 4196446"/>
                <a:gd name="connsiteY140" fmla="*/ 382384 h 8346397"/>
                <a:gd name="connsiteX141" fmla="*/ 589208 w 4196446"/>
                <a:gd name="connsiteY141" fmla="*/ 396672 h 8346397"/>
                <a:gd name="connsiteX142" fmla="*/ 498721 w 4196446"/>
                <a:gd name="connsiteY142" fmla="*/ 482397 h 8346397"/>
                <a:gd name="connsiteX143" fmla="*/ 396327 w 4196446"/>
                <a:gd name="connsiteY143" fmla="*/ 380003 h 8346397"/>
                <a:gd name="connsiteX144" fmla="*/ 243927 w 4196446"/>
                <a:gd name="connsiteY144" fmla="*/ 294278 h 8346397"/>
                <a:gd name="connsiteX145" fmla="*/ 174871 w 4196446"/>
                <a:gd name="connsiteY145" fmla="*/ 327615 h 8346397"/>
                <a:gd name="connsiteX146" fmla="*/ 127246 w 4196446"/>
                <a:gd name="connsiteY146" fmla="*/ 410959 h 8346397"/>
                <a:gd name="connsiteX147" fmla="*/ 43902 w 4196446"/>
                <a:gd name="connsiteY147" fmla="*/ 472872 h 8346397"/>
                <a:gd name="connsiteX148" fmla="*/ 8183 w 4196446"/>
                <a:gd name="connsiteY148" fmla="*/ 484778 h 8346397"/>
                <a:gd name="connsiteX149" fmla="*/ 198683 w 4196446"/>
                <a:gd name="connsiteY149" fmla="*/ 689565 h 8346397"/>
                <a:gd name="connsiteX150" fmla="*/ 265359 w 4196446"/>
                <a:gd name="connsiteY150" fmla="*/ 706234 h 8346397"/>
                <a:gd name="connsiteX151" fmla="*/ 298697 w 4196446"/>
                <a:gd name="connsiteY151" fmla="*/ 730047 h 8346397"/>
                <a:gd name="connsiteX152" fmla="*/ 296315 w 4196446"/>
                <a:gd name="connsiteY152" fmla="*/ 901496 h 8346397"/>
                <a:gd name="connsiteX153" fmla="*/ 362990 w 4196446"/>
                <a:gd name="connsiteY153" fmla="*/ 906259 h 8346397"/>
                <a:gd name="connsiteX154" fmla="*/ 401090 w 4196446"/>
                <a:gd name="connsiteY154" fmla="*/ 856253 h 8346397"/>
                <a:gd name="connsiteX155" fmla="*/ 482052 w 4196446"/>
                <a:gd name="connsiteY155" fmla="*/ 894353 h 8346397"/>
                <a:gd name="connsiteX156" fmla="*/ 420140 w 4196446"/>
                <a:gd name="connsiteY156" fmla="*/ 1039609 h 8346397"/>
                <a:gd name="connsiteX157" fmla="*/ 434427 w 4196446"/>
                <a:gd name="connsiteY157" fmla="*/ 1087234 h 8346397"/>
                <a:gd name="connsiteX158" fmla="*/ 379658 w 4196446"/>
                <a:gd name="connsiteY158" fmla="*/ 1139622 h 8346397"/>
                <a:gd name="connsiteX159" fmla="*/ 415377 w 4196446"/>
                <a:gd name="connsiteY159" fmla="*/ 1168196 h 8346397"/>
                <a:gd name="connsiteX160" fmla="*/ 486815 w 4196446"/>
                <a:gd name="connsiteY160" fmla="*/ 1256303 h 8346397"/>
                <a:gd name="connsiteX161" fmla="*/ 527296 w 4196446"/>
                <a:gd name="connsiteY161" fmla="*/ 1344409 h 8346397"/>
                <a:gd name="connsiteX162" fmla="*/ 636833 w 4196446"/>
                <a:gd name="connsiteY162" fmla="*/ 1396797 h 8346397"/>
                <a:gd name="connsiteX163" fmla="*/ 746371 w 4196446"/>
                <a:gd name="connsiteY163" fmla="*/ 1420609 h 8346397"/>
                <a:gd name="connsiteX164" fmla="*/ 829715 w 4196446"/>
                <a:gd name="connsiteY164" fmla="*/ 1468234 h 8346397"/>
                <a:gd name="connsiteX165" fmla="*/ 913058 w 4196446"/>
                <a:gd name="connsiteY165" fmla="*/ 1442040 h 8346397"/>
                <a:gd name="connsiteX166" fmla="*/ 994021 w 4196446"/>
                <a:gd name="connsiteY166" fmla="*/ 1368222 h 8346397"/>
                <a:gd name="connsiteX167" fmla="*/ 1103558 w 4196446"/>
                <a:gd name="connsiteY167" fmla="*/ 1351553 h 8346397"/>
                <a:gd name="connsiteX168" fmla="*/ 1170233 w 4196446"/>
                <a:gd name="connsiteY168" fmla="*/ 1356315 h 8346397"/>
                <a:gd name="connsiteX169" fmla="*/ 1329777 w 4196446"/>
                <a:gd name="connsiteY169" fmla="*/ 1465853 h 8346397"/>
                <a:gd name="connsiteX170" fmla="*/ 1389308 w 4196446"/>
                <a:gd name="connsiteY170" fmla="*/ 1494428 h 8346397"/>
                <a:gd name="connsiteX171" fmla="*/ 1260721 w 4196446"/>
                <a:gd name="connsiteY171" fmla="*/ 1596822 h 8346397"/>
                <a:gd name="connsiteX172" fmla="*/ 1263102 w 4196446"/>
                <a:gd name="connsiteY172" fmla="*/ 1661115 h 8346397"/>
                <a:gd name="connsiteX173" fmla="*/ 1425027 w 4196446"/>
                <a:gd name="connsiteY173" fmla="*/ 1613490 h 8346397"/>
                <a:gd name="connsiteX174" fmla="*/ 1386927 w 4196446"/>
                <a:gd name="connsiteY174" fmla="*/ 1677784 h 8346397"/>
                <a:gd name="connsiteX175" fmla="*/ 1405977 w 4196446"/>
                <a:gd name="connsiteY175" fmla="*/ 1751603 h 8346397"/>
                <a:gd name="connsiteX176" fmla="*/ 1517896 w 4196446"/>
                <a:gd name="connsiteY176" fmla="*/ 1787322 h 8346397"/>
                <a:gd name="connsiteX177" fmla="*/ 1591715 w 4196446"/>
                <a:gd name="connsiteY177" fmla="*/ 1803990 h 8346397"/>
                <a:gd name="connsiteX178" fmla="*/ 1501227 w 4196446"/>
                <a:gd name="connsiteY178" fmla="*/ 1934959 h 8346397"/>
                <a:gd name="connsiteX179" fmla="*/ 1494083 w 4196446"/>
                <a:gd name="connsiteY179" fmla="*/ 1984965 h 8346397"/>
                <a:gd name="connsiteX180" fmla="*/ 1422646 w 4196446"/>
                <a:gd name="connsiteY180" fmla="*/ 2020684 h 8346397"/>
                <a:gd name="connsiteX181" fmla="*/ 1391690 w 4196446"/>
                <a:gd name="connsiteY181" fmla="*/ 2082597 h 8346397"/>
                <a:gd name="connsiteX182" fmla="*/ 1260721 w 4196446"/>
                <a:gd name="connsiteY182" fmla="*/ 2056403 h 8346397"/>
                <a:gd name="connsiteX183" fmla="*/ 1139277 w 4196446"/>
                <a:gd name="connsiteY183" fmla="*/ 2056402 h 8346397"/>
                <a:gd name="connsiteX184" fmla="*/ 1072602 w 4196446"/>
                <a:gd name="connsiteY184" fmla="*/ 2084978 h 8346397"/>
                <a:gd name="connsiteX185" fmla="*/ 1065458 w 4196446"/>
                <a:gd name="connsiteY185" fmla="*/ 2184990 h 8346397"/>
                <a:gd name="connsiteX186" fmla="*/ 977352 w 4196446"/>
                <a:gd name="connsiteY186" fmla="*/ 2273097 h 8346397"/>
                <a:gd name="connsiteX187" fmla="*/ 1120227 w 4196446"/>
                <a:gd name="connsiteY187" fmla="*/ 2335009 h 8346397"/>
                <a:gd name="connsiteX188" fmla="*/ 1170234 w 4196446"/>
                <a:gd name="connsiteY188" fmla="*/ 2370727 h 8346397"/>
                <a:gd name="connsiteX189" fmla="*/ 1222621 w 4196446"/>
                <a:gd name="connsiteY189" fmla="*/ 2387397 h 8346397"/>
                <a:gd name="connsiteX190" fmla="*/ 1272627 w 4196446"/>
                <a:gd name="connsiteY190" fmla="*/ 2437403 h 8346397"/>
                <a:gd name="connsiteX191" fmla="*/ 1329777 w 4196446"/>
                <a:gd name="connsiteY191" fmla="*/ 2458834 h 8346397"/>
                <a:gd name="connsiteX192" fmla="*/ 1422646 w 4196446"/>
                <a:gd name="connsiteY192" fmla="*/ 2535034 h 8346397"/>
                <a:gd name="connsiteX193" fmla="*/ 1508371 w 4196446"/>
                <a:gd name="connsiteY193" fmla="*/ 2568373 h 8346397"/>
                <a:gd name="connsiteX194" fmla="*/ 1641721 w 4196446"/>
                <a:gd name="connsiteY194" fmla="*/ 2716009 h 8346397"/>
                <a:gd name="connsiteX195" fmla="*/ 1725065 w 4196446"/>
                <a:gd name="connsiteY195" fmla="*/ 2870790 h 8346397"/>
                <a:gd name="connsiteX196" fmla="*/ 1850477 w 4196446"/>
                <a:gd name="connsiteY196" fmla="*/ 2931907 h 8346397"/>
                <a:gd name="connsiteX197" fmla="*/ 1896514 w 4196446"/>
                <a:gd name="connsiteY197" fmla="*/ 2977947 h 8346397"/>
                <a:gd name="connsiteX198" fmla="*/ 1927471 w 4196446"/>
                <a:gd name="connsiteY198" fmla="*/ 3082722 h 8346397"/>
                <a:gd name="connsiteX199" fmla="*/ 1989383 w 4196446"/>
                <a:gd name="connsiteY199" fmla="*/ 3185115 h 8346397"/>
                <a:gd name="connsiteX200" fmla="*/ 2051296 w 4196446"/>
                <a:gd name="connsiteY200" fmla="*/ 3223215 h 8346397"/>
                <a:gd name="connsiteX201" fmla="*/ 2182265 w 4196446"/>
                <a:gd name="connsiteY201" fmla="*/ 3370853 h 8346397"/>
                <a:gd name="connsiteX202" fmla="*/ 2325139 w 4196446"/>
                <a:gd name="connsiteY202" fmla="*/ 3447053 h 8346397"/>
                <a:gd name="connsiteX203" fmla="*/ 2384671 w 4196446"/>
                <a:gd name="connsiteY203" fmla="*/ 3532778 h 8346397"/>
                <a:gd name="connsiteX204" fmla="*/ 2432296 w 4196446"/>
                <a:gd name="connsiteY204" fmla="*/ 3599453 h 8346397"/>
                <a:gd name="connsiteX205" fmla="*/ 2479921 w 4196446"/>
                <a:gd name="connsiteY205" fmla="*/ 3589929 h 8346397"/>
                <a:gd name="connsiteX206" fmla="*/ 2484683 w 4196446"/>
                <a:gd name="connsiteY206" fmla="*/ 3742328 h 8346397"/>
                <a:gd name="connsiteX207" fmla="*/ 2537071 w 4196446"/>
                <a:gd name="connsiteY207" fmla="*/ 3835197 h 8346397"/>
                <a:gd name="connsiteX208" fmla="*/ 2529927 w 4196446"/>
                <a:gd name="connsiteY208" fmla="*/ 3873297 h 8346397"/>
                <a:gd name="connsiteX209" fmla="*/ 2598983 w 4196446"/>
                <a:gd name="connsiteY209" fmla="*/ 3909015 h 8346397"/>
                <a:gd name="connsiteX210" fmla="*/ 2656133 w 4196446"/>
                <a:gd name="connsiteY210" fmla="*/ 3854247 h 8346397"/>
                <a:gd name="connsiteX211" fmla="*/ 2689471 w 4196446"/>
                <a:gd name="connsiteY211" fmla="*/ 3937590 h 8346397"/>
                <a:gd name="connsiteX212" fmla="*/ 2734715 w 4196446"/>
                <a:gd name="connsiteY212" fmla="*/ 3982834 h 8346397"/>
                <a:gd name="connsiteX213" fmla="*/ 2808533 w 4196446"/>
                <a:gd name="connsiteY213" fmla="*/ 4006647 h 8346397"/>
                <a:gd name="connsiteX214" fmla="*/ 2860921 w 4196446"/>
                <a:gd name="connsiteY214" fmla="*/ 4075703 h 8346397"/>
                <a:gd name="connsiteX215" fmla="*/ 2946646 w 4196446"/>
                <a:gd name="connsiteY215" fmla="*/ 4130472 h 8346397"/>
                <a:gd name="connsiteX216" fmla="*/ 2999033 w 4196446"/>
                <a:gd name="connsiteY216" fmla="*/ 4163809 h 8346397"/>
                <a:gd name="connsiteX217" fmla="*/ 2870446 w 4196446"/>
                <a:gd name="connsiteY217" fmla="*/ 4256678 h 8346397"/>
                <a:gd name="connsiteX218" fmla="*/ 2868064 w 4196446"/>
                <a:gd name="connsiteY218" fmla="*/ 4311446 h 8346397"/>
                <a:gd name="connsiteX219" fmla="*/ 2970458 w 4196446"/>
                <a:gd name="connsiteY219" fmla="*/ 4428128 h 8346397"/>
                <a:gd name="connsiteX220" fmla="*/ 3065708 w 4196446"/>
                <a:gd name="connsiteY220" fmla="*/ 4490040 h 8346397"/>
                <a:gd name="connsiteX221" fmla="*/ 3096665 w 4196446"/>
                <a:gd name="connsiteY221" fmla="*/ 4528140 h 8346397"/>
                <a:gd name="connsiteX222" fmla="*/ 3082377 w 4196446"/>
                <a:gd name="connsiteY222" fmla="*/ 4609103 h 8346397"/>
                <a:gd name="connsiteX223" fmla="*/ 3077615 w 4196446"/>
                <a:gd name="connsiteY223" fmla="*/ 4692447 h 8346397"/>
                <a:gd name="connsiteX224" fmla="*/ 3034752 w 4196446"/>
                <a:gd name="connsiteY224" fmla="*/ 4701972 h 8346397"/>
                <a:gd name="connsiteX225" fmla="*/ 3008558 w 4196446"/>
                <a:gd name="connsiteY225" fmla="*/ 4718640 h 8346397"/>
                <a:gd name="connsiteX226" fmla="*/ 3053802 w 4196446"/>
                <a:gd name="connsiteY226" fmla="*/ 4795632 h 8346397"/>
                <a:gd name="connsiteX227" fmla="*/ 3037133 w 4196446"/>
                <a:gd name="connsiteY227" fmla="*/ 4868659 h 8346397"/>
                <a:gd name="connsiteX228" fmla="*/ 3020465 w 4196446"/>
                <a:gd name="connsiteY228" fmla="*/ 5004390 h 8346397"/>
                <a:gd name="connsiteX229" fmla="*/ 2982365 w 4196446"/>
                <a:gd name="connsiteY229" fmla="*/ 5044872 h 8346397"/>
                <a:gd name="connsiteX230" fmla="*/ 2965696 w 4196446"/>
                <a:gd name="connsiteY230" fmla="*/ 5166315 h 8346397"/>
                <a:gd name="connsiteX231" fmla="*/ 2937121 w 4196446"/>
                <a:gd name="connsiteY231" fmla="*/ 5285378 h 8346397"/>
                <a:gd name="connsiteX232" fmla="*/ 2989508 w 4196446"/>
                <a:gd name="connsiteY232" fmla="*/ 5302047 h 8346397"/>
                <a:gd name="connsiteX233" fmla="*/ 2987127 w 4196446"/>
                <a:gd name="connsiteY233" fmla="*/ 5347290 h 8346397"/>
                <a:gd name="connsiteX234" fmla="*/ 2984746 w 4196446"/>
                <a:gd name="connsiteY234" fmla="*/ 5402059 h 8346397"/>
                <a:gd name="connsiteX235" fmla="*/ 3041896 w 4196446"/>
                <a:gd name="connsiteY235" fmla="*/ 5471115 h 8346397"/>
                <a:gd name="connsiteX236" fmla="*/ 3089521 w 4196446"/>
                <a:gd name="connsiteY236" fmla="*/ 5597322 h 8346397"/>
                <a:gd name="connsiteX237" fmla="*/ 2996652 w 4196446"/>
                <a:gd name="connsiteY237" fmla="*/ 5887834 h 8346397"/>
                <a:gd name="connsiteX238" fmla="*/ 3018083 w 4196446"/>
                <a:gd name="connsiteY238" fmla="*/ 5942603 h 8346397"/>
                <a:gd name="connsiteX239" fmla="*/ 3044277 w 4196446"/>
                <a:gd name="connsiteY239" fmla="*/ 5994990 h 8346397"/>
                <a:gd name="connsiteX240" fmla="*/ 3049040 w 4196446"/>
                <a:gd name="connsiteY240" fmla="*/ 6099765 h 8346397"/>
                <a:gd name="connsiteX241" fmla="*/ 3028402 w 4196446"/>
                <a:gd name="connsiteY241" fmla="*/ 6195807 h 8346397"/>
                <a:gd name="connsiteX242" fmla="*/ 2956170 w 4196446"/>
                <a:gd name="connsiteY242" fmla="*/ 6259310 h 8346397"/>
                <a:gd name="connsiteX243" fmla="*/ 2920452 w 4196446"/>
                <a:gd name="connsiteY243" fmla="*/ 6240259 h 8346397"/>
                <a:gd name="connsiteX244" fmla="*/ 2849015 w 4196446"/>
                <a:gd name="connsiteY244" fmla="*/ 6252165 h 8346397"/>
                <a:gd name="connsiteX245" fmla="*/ 2713283 w 4196446"/>
                <a:gd name="connsiteY245" fmla="*/ 6364084 h 8346397"/>
                <a:gd name="connsiteX246" fmla="*/ 2606127 w 4196446"/>
                <a:gd name="connsiteY246" fmla="*/ 6349797 h 8346397"/>
                <a:gd name="connsiteX247" fmla="*/ 2575171 w 4196446"/>
                <a:gd name="connsiteY247" fmla="*/ 6378372 h 8346397"/>
                <a:gd name="connsiteX248" fmla="*/ 2508495 w 4196446"/>
                <a:gd name="connsiteY248" fmla="*/ 6423614 h 8346397"/>
                <a:gd name="connsiteX249" fmla="*/ 2391815 w 4196446"/>
                <a:gd name="connsiteY249" fmla="*/ 6411709 h 8346397"/>
                <a:gd name="connsiteX250" fmla="*/ 2368002 w 4196446"/>
                <a:gd name="connsiteY250" fmla="*/ 6528390 h 8346397"/>
                <a:gd name="connsiteX251" fmla="*/ 2363240 w 4196446"/>
                <a:gd name="connsiteY251" fmla="*/ 6564109 h 8346397"/>
                <a:gd name="connsiteX252" fmla="*/ 2339428 w 4196446"/>
                <a:gd name="connsiteY252" fmla="*/ 6583159 h 8346397"/>
                <a:gd name="connsiteX253" fmla="*/ 2141783 w 4196446"/>
                <a:gd name="connsiteY253" fmla="*/ 6535534 h 8346397"/>
                <a:gd name="connsiteX254" fmla="*/ 2103683 w 4196446"/>
                <a:gd name="connsiteY254" fmla="*/ 6587922 h 8346397"/>
                <a:gd name="connsiteX255" fmla="*/ 2072727 w 4196446"/>
                <a:gd name="connsiteY255" fmla="*/ 6683172 h 8346397"/>
                <a:gd name="connsiteX256" fmla="*/ 2039389 w 4196446"/>
                <a:gd name="connsiteY256" fmla="*/ 6747465 h 8346397"/>
                <a:gd name="connsiteX257" fmla="*/ 2051296 w 4196446"/>
                <a:gd name="connsiteY257" fmla="*/ 6809378 h 8346397"/>
                <a:gd name="connsiteX258" fmla="*/ 2184646 w 4196446"/>
                <a:gd name="connsiteY258" fmla="*/ 6921297 h 8346397"/>
                <a:gd name="connsiteX259" fmla="*/ 2253702 w 4196446"/>
                <a:gd name="connsiteY259" fmla="*/ 6954634 h 8346397"/>
                <a:gd name="connsiteX260" fmla="*/ 2237033 w 4196446"/>
                <a:gd name="connsiteY260" fmla="*/ 6978447 h 8346397"/>
                <a:gd name="connsiteX261" fmla="*/ 2201315 w 4196446"/>
                <a:gd name="connsiteY261" fmla="*/ 6997497 h 8346397"/>
                <a:gd name="connsiteX262" fmla="*/ 2234652 w 4196446"/>
                <a:gd name="connsiteY262" fmla="*/ 7073697 h 8346397"/>
                <a:gd name="connsiteX263" fmla="*/ 2203696 w 4196446"/>
                <a:gd name="connsiteY263" fmla="*/ 7095128 h 8346397"/>
                <a:gd name="connsiteX264" fmla="*/ 2098921 w 4196446"/>
                <a:gd name="connsiteY264" fmla="*/ 7033215 h 8346397"/>
                <a:gd name="connsiteX265" fmla="*/ 2056058 w 4196446"/>
                <a:gd name="connsiteY265" fmla="*/ 7059409 h 8346397"/>
                <a:gd name="connsiteX266" fmla="*/ 1996527 w 4196446"/>
                <a:gd name="connsiteY266" fmla="*/ 6957015 h 8346397"/>
                <a:gd name="connsiteX267" fmla="*/ 1879846 w 4196446"/>
                <a:gd name="connsiteY267" fmla="*/ 6983209 h 8346397"/>
                <a:gd name="connsiteX268" fmla="*/ 1815552 w 4196446"/>
                <a:gd name="connsiteY268" fmla="*/ 6987972 h 8346397"/>
                <a:gd name="connsiteX269" fmla="*/ 1765546 w 4196446"/>
                <a:gd name="connsiteY269" fmla="*/ 6983210 h 8346397"/>
                <a:gd name="connsiteX270" fmla="*/ 1708396 w 4196446"/>
                <a:gd name="connsiteY270" fmla="*/ 7028453 h 8346397"/>
                <a:gd name="connsiteX271" fmla="*/ 1529802 w 4196446"/>
                <a:gd name="connsiteY271" fmla="*/ 6987972 h 8346397"/>
                <a:gd name="connsiteX272" fmla="*/ 1553614 w 4196446"/>
                <a:gd name="connsiteY272" fmla="*/ 7114178 h 8346397"/>
                <a:gd name="connsiteX273" fmla="*/ 1477415 w 4196446"/>
                <a:gd name="connsiteY273" fmla="*/ 7159422 h 8346397"/>
                <a:gd name="connsiteX274" fmla="*/ 1415502 w 4196446"/>
                <a:gd name="connsiteY274" fmla="*/ 7226096 h 8346397"/>
                <a:gd name="connsiteX275" fmla="*/ 1265483 w 4196446"/>
                <a:gd name="connsiteY275" fmla="*/ 7218953 h 8346397"/>
                <a:gd name="connsiteX276" fmla="*/ 1213096 w 4196446"/>
                <a:gd name="connsiteY27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368128 w 4196446"/>
                <a:gd name="connsiteY3" fmla="*/ 7042738 h 8346397"/>
                <a:gd name="connsiteX4" fmla="*/ 3503859 w 4196446"/>
                <a:gd name="connsiteY4" fmla="*/ 7042738 h 8346397"/>
                <a:gd name="connsiteX5" fmla="*/ 3530053 w 4196446"/>
                <a:gd name="connsiteY5" fmla="*/ 6978445 h 8346397"/>
                <a:gd name="connsiteX6" fmla="*/ 3642765 w 4196446"/>
                <a:gd name="connsiteY6" fmla="*/ 6905419 h 8346397"/>
                <a:gd name="connsiteX7" fmla="*/ 3741984 w 4196446"/>
                <a:gd name="connsiteY7" fmla="*/ 6883195 h 8346397"/>
                <a:gd name="connsiteX8" fmla="*/ 3784847 w 4196446"/>
                <a:gd name="connsiteY8" fmla="*/ 6811757 h 8346397"/>
                <a:gd name="connsiteX9" fmla="*/ 3951534 w 4196446"/>
                <a:gd name="connsiteY9" fmla="*/ 6737938 h 8346397"/>
                <a:gd name="connsiteX10" fmla="*/ 3932484 w 4196446"/>
                <a:gd name="connsiteY10" fmla="*/ 6616495 h 8346397"/>
                <a:gd name="connsiteX11" fmla="*/ 3975347 w 4196446"/>
                <a:gd name="connsiteY11" fmla="*/ 6642688 h 8346397"/>
                <a:gd name="connsiteX12" fmla="*/ 4027735 w 4196446"/>
                <a:gd name="connsiteY12" fmla="*/ 6654595 h 8346397"/>
                <a:gd name="connsiteX13" fmla="*/ 4056309 w 4196446"/>
                <a:gd name="connsiteY13" fmla="*/ 6516482 h 8346397"/>
                <a:gd name="connsiteX14" fmla="*/ 3996778 w 4196446"/>
                <a:gd name="connsiteY14" fmla="*/ 6478382 h 8346397"/>
                <a:gd name="connsiteX15" fmla="*/ 4034878 w 4196446"/>
                <a:gd name="connsiteY15" fmla="*/ 6437901 h 8346397"/>
                <a:gd name="connsiteX16" fmla="*/ 4061072 w 4196446"/>
                <a:gd name="connsiteY16" fmla="*/ 6473620 h 8346397"/>
                <a:gd name="connsiteX17" fmla="*/ 4082503 w 4196446"/>
                <a:gd name="connsiteY17" fmla="*/ 6478382 h 8346397"/>
                <a:gd name="connsiteX18" fmla="*/ 4089647 w 4196446"/>
                <a:gd name="connsiteY18" fmla="*/ 6421232 h 8346397"/>
                <a:gd name="connsiteX19" fmla="*/ 4046784 w 4196446"/>
                <a:gd name="connsiteY19" fmla="*/ 6318838 h 8346397"/>
                <a:gd name="connsiteX20" fmla="*/ 4130128 w 4196446"/>
                <a:gd name="connsiteY20" fmla="*/ 6299788 h 8346397"/>
                <a:gd name="connsiteX21" fmla="*/ 4046784 w 4196446"/>
                <a:gd name="connsiteY21" fmla="*/ 6275976 h 8346397"/>
                <a:gd name="connsiteX22" fmla="*/ 4053928 w 4196446"/>
                <a:gd name="connsiteY22" fmla="*/ 6211682 h 8346397"/>
                <a:gd name="connsiteX23" fmla="*/ 4039640 w 4196446"/>
                <a:gd name="connsiteY23" fmla="*/ 6149770 h 8346397"/>
                <a:gd name="connsiteX24" fmla="*/ 4106315 w 4196446"/>
                <a:gd name="connsiteY24" fmla="*/ 6211682 h 8346397"/>
                <a:gd name="connsiteX25" fmla="*/ 4063453 w 4196446"/>
                <a:gd name="connsiteY25" fmla="*/ 6090238 h 8346397"/>
                <a:gd name="connsiteX26" fmla="*/ 4070597 w 4196446"/>
                <a:gd name="connsiteY26" fmla="*/ 6018801 h 8346397"/>
                <a:gd name="connsiteX27" fmla="*/ 4132509 w 4196446"/>
                <a:gd name="connsiteY27" fmla="*/ 5975938 h 8346397"/>
                <a:gd name="connsiteX28" fmla="*/ 4094409 w 4196446"/>
                <a:gd name="connsiteY28" fmla="*/ 6075951 h 8346397"/>
                <a:gd name="connsiteX29" fmla="*/ 4139653 w 4196446"/>
                <a:gd name="connsiteY29" fmla="*/ 6102145 h 8346397"/>
                <a:gd name="connsiteX30" fmla="*/ 4192041 w 4196446"/>
                <a:gd name="connsiteY30" fmla="*/ 6080713 h 8346397"/>
                <a:gd name="connsiteX31" fmla="*/ 4149178 w 4196446"/>
                <a:gd name="connsiteY31" fmla="*/ 5947363 h 8346397"/>
                <a:gd name="connsiteX32" fmla="*/ 4194421 w 4196446"/>
                <a:gd name="connsiteY32" fmla="*/ 5909263 h 8346397"/>
                <a:gd name="connsiteX33" fmla="*/ 4113459 w 4196446"/>
                <a:gd name="connsiteY33" fmla="*/ 5783057 h 8346397"/>
                <a:gd name="connsiteX34" fmla="*/ 4108696 w 4196446"/>
                <a:gd name="connsiteY34" fmla="*/ 5678282 h 8346397"/>
                <a:gd name="connsiteX35" fmla="*/ 4070597 w 4196446"/>
                <a:gd name="connsiteY35" fmla="*/ 5587795 h 8346397"/>
                <a:gd name="connsiteX36" fmla="*/ 4111077 w 4196446"/>
                <a:gd name="connsiteY36" fmla="*/ 5583032 h 8346397"/>
                <a:gd name="connsiteX37" fmla="*/ 4061071 w 4196446"/>
                <a:gd name="connsiteY37" fmla="*/ 5478257 h 8346397"/>
                <a:gd name="connsiteX38" fmla="*/ 4061071 w 4196446"/>
                <a:gd name="connsiteY38" fmla="*/ 5383007 h 8346397"/>
                <a:gd name="connsiteX39" fmla="*/ 4103934 w 4196446"/>
                <a:gd name="connsiteY39" fmla="*/ 5387770 h 8346397"/>
                <a:gd name="connsiteX40" fmla="*/ 4106315 w 4196446"/>
                <a:gd name="connsiteY40" fmla="*/ 5347288 h 8346397"/>
                <a:gd name="connsiteX41" fmla="*/ 4065833 w 4196446"/>
                <a:gd name="connsiteY41" fmla="*/ 5292520 h 8346397"/>
                <a:gd name="connsiteX42" fmla="*/ 4058690 w 4196446"/>
                <a:gd name="connsiteY42" fmla="*/ 5173457 h 8346397"/>
                <a:gd name="connsiteX43" fmla="*/ 3990428 w 4196446"/>
                <a:gd name="connsiteY43" fmla="*/ 5034550 h 8346397"/>
                <a:gd name="connsiteX44" fmla="*/ 3922959 w 4196446"/>
                <a:gd name="connsiteY44" fmla="*/ 4816270 h 8346397"/>
                <a:gd name="connsiteX45" fmla="*/ 3887241 w 4196446"/>
                <a:gd name="connsiteY45" fmla="*/ 4682920 h 8346397"/>
                <a:gd name="connsiteX46" fmla="*/ 3851522 w 4196446"/>
                <a:gd name="connsiteY46" fmla="*/ 4642438 h 8346397"/>
                <a:gd name="connsiteX47" fmla="*/ 3887241 w 4196446"/>
                <a:gd name="connsiteY47" fmla="*/ 4578145 h 8346397"/>
                <a:gd name="connsiteX48" fmla="*/ 3839615 w 4196446"/>
                <a:gd name="connsiteY48" fmla="*/ 4499563 h 8346397"/>
                <a:gd name="connsiteX49" fmla="*/ 3780084 w 4196446"/>
                <a:gd name="connsiteY49" fmla="*/ 4492420 h 8346397"/>
                <a:gd name="connsiteX50" fmla="*/ 3732459 w 4196446"/>
                <a:gd name="connsiteY50" fmla="*/ 4449557 h 8346397"/>
                <a:gd name="connsiteX51" fmla="*/ 3687216 w 4196446"/>
                <a:gd name="connsiteY51" fmla="*/ 4466226 h 8346397"/>
                <a:gd name="connsiteX52" fmla="*/ 3668166 w 4196446"/>
                <a:gd name="connsiteY52" fmla="*/ 4368595 h 8346397"/>
                <a:gd name="connsiteX53" fmla="*/ 3501478 w 4196446"/>
                <a:gd name="connsiteY53" fmla="*/ 4166188 h 8346397"/>
                <a:gd name="connsiteX54" fmla="*/ 3496716 w 4196446"/>
                <a:gd name="connsiteY54" fmla="*/ 4139995 h 8346397"/>
                <a:gd name="connsiteX55" fmla="*/ 3494334 w 4196446"/>
                <a:gd name="connsiteY55" fmla="*/ 4113801 h 8346397"/>
                <a:gd name="connsiteX56" fmla="*/ 3544341 w 4196446"/>
                <a:gd name="connsiteY56" fmla="*/ 4101895 h 8346397"/>
                <a:gd name="connsiteX57" fmla="*/ 3553866 w 4196446"/>
                <a:gd name="connsiteY57" fmla="*/ 4075701 h 8346397"/>
                <a:gd name="connsiteX58" fmla="*/ 3515766 w 4196446"/>
                <a:gd name="connsiteY58" fmla="*/ 4056651 h 8346397"/>
                <a:gd name="connsiteX59" fmla="*/ 3465759 w 4196446"/>
                <a:gd name="connsiteY59" fmla="*/ 4049507 h 8346397"/>
                <a:gd name="connsiteX60" fmla="*/ 3432422 w 4196446"/>
                <a:gd name="connsiteY60" fmla="*/ 4109038 h 8346397"/>
                <a:gd name="connsiteX61" fmla="*/ 3413372 w 4196446"/>
                <a:gd name="connsiteY61" fmla="*/ 4082845 h 8346397"/>
                <a:gd name="connsiteX62" fmla="*/ 3415752 w 4196446"/>
                <a:gd name="connsiteY62" fmla="*/ 4042363 h 8346397"/>
                <a:gd name="connsiteX63" fmla="*/ 3349078 w 4196446"/>
                <a:gd name="connsiteY63" fmla="*/ 4018551 h 8346397"/>
                <a:gd name="connsiteX64" fmla="*/ 3382416 w 4196446"/>
                <a:gd name="connsiteY64" fmla="*/ 3985213 h 8346397"/>
                <a:gd name="connsiteX65" fmla="*/ 3346697 w 4196446"/>
                <a:gd name="connsiteY65" fmla="*/ 3961401 h 8346397"/>
                <a:gd name="connsiteX66" fmla="*/ 3291928 w 4196446"/>
                <a:gd name="connsiteY66" fmla="*/ 3959020 h 8346397"/>
                <a:gd name="connsiteX67" fmla="*/ 3263352 w 4196446"/>
                <a:gd name="connsiteY67" fmla="*/ 3978070 h 8346397"/>
                <a:gd name="connsiteX68" fmla="*/ 3215727 w 4196446"/>
                <a:gd name="connsiteY68" fmla="*/ 3963782 h 8346397"/>
                <a:gd name="connsiteX69" fmla="*/ 3227633 w 4196446"/>
                <a:gd name="connsiteY69" fmla="*/ 3937588 h 8346397"/>
                <a:gd name="connsiteX70" fmla="*/ 3275259 w 4196446"/>
                <a:gd name="connsiteY70" fmla="*/ 3913776 h 8346397"/>
                <a:gd name="connsiteX71" fmla="*/ 3127621 w 4196446"/>
                <a:gd name="connsiteY71" fmla="*/ 3851863 h 8346397"/>
                <a:gd name="connsiteX72" fmla="*/ 2996652 w 4196446"/>
                <a:gd name="connsiteY72" fmla="*/ 3739945 h 8346397"/>
                <a:gd name="connsiteX73" fmla="*/ 2591839 w 4196446"/>
                <a:gd name="connsiteY73" fmla="*/ 3354183 h 8346397"/>
                <a:gd name="connsiteX74" fmla="*/ 2468015 w 4196446"/>
                <a:gd name="connsiteY74" fmla="*/ 3049382 h 8346397"/>
                <a:gd name="connsiteX75" fmla="*/ 2432296 w 4196446"/>
                <a:gd name="connsiteY75" fmla="*/ 2961276 h 8346397"/>
                <a:gd name="connsiteX76" fmla="*/ 2387052 w 4196446"/>
                <a:gd name="connsiteY76" fmla="*/ 2954132 h 8346397"/>
                <a:gd name="connsiteX77" fmla="*/ 2365621 w 4196446"/>
                <a:gd name="connsiteY77" fmla="*/ 2958895 h 8346397"/>
                <a:gd name="connsiteX78" fmla="*/ 2315615 w 4196446"/>
                <a:gd name="connsiteY78" fmla="*/ 2896982 h 8346397"/>
                <a:gd name="connsiteX79" fmla="*/ 2234652 w 4196446"/>
                <a:gd name="connsiteY79" fmla="*/ 2880313 h 8346397"/>
                <a:gd name="connsiteX80" fmla="*/ 2182265 w 4196446"/>
                <a:gd name="connsiteY80" fmla="*/ 2811257 h 8346397"/>
                <a:gd name="connsiteX81" fmla="*/ 2115590 w 4196446"/>
                <a:gd name="connsiteY81" fmla="*/ 2727913 h 8346397"/>
                <a:gd name="connsiteX82" fmla="*/ 2091777 w 4196446"/>
                <a:gd name="connsiteY82" fmla="*/ 2670763 h 8346397"/>
                <a:gd name="connsiteX83" fmla="*/ 2006845 w 4196446"/>
                <a:gd name="connsiteY83" fmla="*/ 2527095 h 8346397"/>
                <a:gd name="connsiteX84" fmla="*/ 1953665 w 4196446"/>
                <a:gd name="connsiteY84" fmla="*/ 2451688 h 8346397"/>
                <a:gd name="connsiteX85" fmla="*/ 2006052 w 4196446"/>
                <a:gd name="connsiteY85" fmla="*/ 2337388 h 8346397"/>
                <a:gd name="connsiteX86" fmla="*/ 2072727 w 4196446"/>
                <a:gd name="connsiteY86" fmla="*/ 2256426 h 8346397"/>
                <a:gd name="connsiteX87" fmla="*/ 2056058 w 4196446"/>
                <a:gd name="connsiteY87" fmla="*/ 2223088 h 8346397"/>
                <a:gd name="connsiteX88" fmla="*/ 2067965 w 4196446"/>
                <a:gd name="connsiteY88" fmla="*/ 2130220 h 8346397"/>
                <a:gd name="connsiteX89" fmla="*/ 2137021 w 4196446"/>
                <a:gd name="connsiteY89" fmla="*/ 1992107 h 8346397"/>
                <a:gd name="connsiteX90" fmla="*/ 2165596 w 4196446"/>
                <a:gd name="connsiteY90" fmla="*/ 1944482 h 8346397"/>
                <a:gd name="connsiteX91" fmla="*/ 2203696 w 4196446"/>
                <a:gd name="connsiteY91" fmla="*/ 1937338 h 8346397"/>
                <a:gd name="connsiteX92" fmla="*/ 2198933 w 4196446"/>
                <a:gd name="connsiteY92" fmla="*/ 1906382 h 8346397"/>
                <a:gd name="connsiteX93" fmla="*/ 2406102 w 4196446"/>
                <a:gd name="connsiteY93" fmla="*/ 1782557 h 8346397"/>
                <a:gd name="connsiteX94" fmla="*/ 2494208 w 4196446"/>
                <a:gd name="connsiteY94" fmla="*/ 1715882 h 8346397"/>
                <a:gd name="connsiteX95" fmla="*/ 2513258 w 4196446"/>
                <a:gd name="connsiteY95" fmla="*/ 1630157 h 8346397"/>
                <a:gd name="connsiteX96" fmla="*/ 2522784 w 4196446"/>
                <a:gd name="connsiteY96" fmla="*/ 1584913 h 8346397"/>
                <a:gd name="connsiteX97" fmla="*/ 2577552 w 4196446"/>
                <a:gd name="connsiteY97" fmla="*/ 1527763 h 8346397"/>
                <a:gd name="connsiteX98" fmla="*/ 2606127 w 4196446"/>
                <a:gd name="connsiteY98" fmla="*/ 1499188 h 8346397"/>
                <a:gd name="connsiteX99" fmla="*/ 2634702 w 4196446"/>
                <a:gd name="connsiteY99" fmla="*/ 1492045 h 8346397"/>
                <a:gd name="connsiteX100" fmla="*/ 2672802 w 4196446"/>
                <a:gd name="connsiteY100" fmla="*/ 1368220 h 8346397"/>
                <a:gd name="connsiteX101" fmla="*/ 2806153 w 4196446"/>
                <a:gd name="connsiteY101" fmla="*/ 1334883 h 8346397"/>
                <a:gd name="connsiteX102" fmla="*/ 2944265 w 4196446"/>
                <a:gd name="connsiteY102" fmla="*/ 1325357 h 8346397"/>
                <a:gd name="connsiteX103" fmla="*/ 2968077 w 4196446"/>
                <a:gd name="connsiteY103" fmla="*/ 1206295 h 8346397"/>
                <a:gd name="connsiteX104" fmla="*/ 3049040 w 4196446"/>
                <a:gd name="connsiteY104" fmla="*/ 1169783 h 8346397"/>
                <a:gd name="connsiteX105" fmla="*/ 3153814 w 4196446"/>
                <a:gd name="connsiteY105" fmla="*/ 1125332 h 8346397"/>
                <a:gd name="connsiteX106" fmla="*/ 3225252 w 4196446"/>
                <a:gd name="connsiteY106" fmla="*/ 1049132 h 8346397"/>
                <a:gd name="connsiteX107" fmla="*/ 3310977 w 4196446"/>
                <a:gd name="connsiteY107" fmla="*/ 996745 h 8346397"/>
                <a:gd name="connsiteX108" fmla="*/ 3056977 w 4196446"/>
                <a:gd name="connsiteY108" fmla="*/ 982457 h 8346397"/>
                <a:gd name="connsiteX109" fmla="*/ 2958552 w 4196446"/>
                <a:gd name="connsiteY109" fmla="*/ 976107 h 8346397"/>
                <a:gd name="connsiteX110" fmla="*/ 2926802 w 4196446"/>
                <a:gd name="connsiteY110" fmla="*/ 906257 h 8346397"/>
                <a:gd name="connsiteX111" fmla="*/ 2866477 w 4196446"/>
                <a:gd name="connsiteY111" fmla="*/ 893559 h 8346397"/>
                <a:gd name="connsiteX112" fmla="*/ 2799802 w 4196446"/>
                <a:gd name="connsiteY112" fmla="*/ 874507 h 8346397"/>
                <a:gd name="connsiteX113" fmla="*/ 2761702 w 4196446"/>
                <a:gd name="connsiteY113" fmla="*/ 807832 h 8346397"/>
                <a:gd name="connsiteX114" fmla="*/ 2609302 w 4196446"/>
                <a:gd name="connsiteY114" fmla="*/ 760207 h 8346397"/>
                <a:gd name="connsiteX115" fmla="*/ 2580727 w 4196446"/>
                <a:gd name="connsiteY115" fmla="*/ 604632 h 8346397"/>
                <a:gd name="connsiteX116" fmla="*/ 2526752 w 4196446"/>
                <a:gd name="connsiteY116" fmla="*/ 531609 h 8346397"/>
                <a:gd name="connsiteX117" fmla="*/ 2596602 w 4196446"/>
                <a:gd name="connsiteY117" fmla="*/ 407782 h 8346397"/>
                <a:gd name="connsiteX118" fmla="*/ 2629939 w 4196446"/>
                <a:gd name="connsiteY118" fmla="*/ 310947 h 8346397"/>
                <a:gd name="connsiteX119" fmla="*/ 2517227 w 4196446"/>
                <a:gd name="connsiteY119" fmla="*/ 239507 h 8346397"/>
                <a:gd name="connsiteX120" fmla="*/ 2402927 w 4196446"/>
                <a:gd name="connsiteY120" fmla="*/ 271257 h 8346397"/>
                <a:gd name="connsiteX121" fmla="*/ 2275927 w 4196446"/>
                <a:gd name="connsiteY121" fmla="*/ 198232 h 8346397"/>
                <a:gd name="connsiteX122" fmla="*/ 2133052 w 4196446"/>
                <a:gd name="connsiteY122" fmla="*/ 233157 h 8346397"/>
                <a:gd name="connsiteX123" fmla="*/ 1913977 w 4196446"/>
                <a:gd name="connsiteY123" fmla="*/ 36309 h 8346397"/>
                <a:gd name="connsiteX124" fmla="*/ 1777452 w 4196446"/>
                <a:gd name="connsiteY124" fmla="*/ 13289 h 8346397"/>
                <a:gd name="connsiteX125" fmla="*/ 1703633 w 4196446"/>
                <a:gd name="connsiteY125" fmla="*/ 41864 h 8346397"/>
                <a:gd name="connsiteX126" fmla="*/ 1615527 w 4196446"/>
                <a:gd name="connsiteY126" fmla="*/ 75203 h 8346397"/>
                <a:gd name="connsiteX127" fmla="*/ 1515515 w 4196446"/>
                <a:gd name="connsiteY127" fmla="*/ 129971 h 8346397"/>
                <a:gd name="connsiteX128" fmla="*/ 1525040 w 4196446"/>
                <a:gd name="connsiteY128" fmla="*/ 194264 h 8346397"/>
                <a:gd name="connsiteX129" fmla="*/ 1505990 w 4196446"/>
                <a:gd name="connsiteY129" fmla="*/ 251415 h 8346397"/>
                <a:gd name="connsiteX130" fmla="*/ 1413121 w 4196446"/>
                <a:gd name="connsiteY130" fmla="*/ 270464 h 8346397"/>
                <a:gd name="connsiteX131" fmla="*/ 1339302 w 4196446"/>
                <a:gd name="connsiteY131" fmla="*/ 306184 h 8346397"/>
                <a:gd name="connsiteX132" fmla="*/ 1260721 w 4196446"/>
                <a:gd name="connsiteY132" fmla="*/ 346665 h 8346397"/>
                <a:gd name="connsiteX133" fmla="*/ 1191665 w 4196446"/>
                <a:gd name="connsiteY133" fmla="*/ 272847 h 8346397"/>
                <a:gd name="connsiteX134" fmla="*/ 1082127 w 4196446"/>
                <a:gd name="connsiteY134" fmla="*/ 353809 h 8346397"/>
                <a:gd name="connsiteX135" fmla="*/ 1020215 w 4196446"/>
                <a:gd name="connsiteY135" fmla="*/ 420484 h 8346397"/>
                <a:gd name="connsiteX136" fmla="*/ 858290 w 4196446"/>
                <a:gd name="connsiteY136" fmla="*/ 301422 h 8346397"/>
                <a:gd name="connsiteX137" fmla="*/ 796377 w 4196446"/>
                <a:gd name="connsiteY137" fmla="*/ 406196 h 8346397"/>
                <a:gd name="connsiteX138" fmla="*/ 755896 w 4196446"/>
                <a:gd name="connsiteY138" fmla="*/ 341903 h 8346397"/>
                <a:gd name="connsiteX139" fmla="*/ 689221 w 4196446"/>
                <a:gd name="connsiteY139" fmla="*/ 270465 h 8346397"/>
                <a:gd name="connsiteX140" fmla="*/ 667790 w 4196446"/>
                <a:gd name="connsiteY140" fmla="*/ 313328 h 8346397"/>
                <a:gd name="connsiteX141" fmla="*/ 620165 w 4196446"/>
                <a:gd name="connsiteY141" fmla="*/ 382384 h 8346397"/>
                <a:gd name="connsiteX142" fmla="*/ 589208 w 4196446"/>
                <a:gd name="connsiteY142" fmla="*/ 396672 h 8346397"/>
                <a:gd name="connsiteX143" fmla="*/ 498721 w 4196446"/>
                <a:gd name="connsiteY143" fmla="*/ 482397 h 8346397"/>
                <a:gd name="connsiteX144" fmla="*/ 396327 w 4196446"/>
                <a:gd name="connsiteY144" fmla="*/ 380003 h 8346397"/>
                <a:gd name="connsiteX145" fmla="*/ 243927 w 4196446"/>
                <a:gd name="connsiteY145" fmla="*/ 294278 h 8346397"/>
                <a:gd name="connsiteX146" fmla="*/ 174871 w 4196446"/>
                <a:gd name="connsiteY146" fmla="*/ 327615 h 8346397"/>
                <a:gd name="connsiteX147" fmla="*/ 127246 w 4196446"/>
                <a:gd name="connsiteY147" fmla="*/ 410959 h 8346397"/>
                <a:gd name="connsiteX148" fmla="*/ 43902 w 4196446"/>
                <a:gd name="connsiteY148" fmla="*/ 472872 h 8346397"/>
                <a:gd name="connsiteX149" fmla="*/ 8183 w 4196446"/>
                <a:gd name="connsiteY149" fmla="*/ 484778 h 8346397"/>
                <a:gd name="connsiteX150" fmla="*/ 198683 w 4196446"/>
                <a:gd name="connsiteY150" fmla="*/ 689565 h 8346397"/>
                <a:gd name="connsiteX151" fmla="*/ 265359 w 4196446"/>
                <a:gd name="connsiteY151" fmla="*/ 706234 h 8346397"/>
                <a:gd name="connsiteX152" fmla="*/ 298697 w 4196446"/>
                <a:gd name="connsiteY152" fmla="*/ 730047 h 8346397"/>
                <a:gd name="connsiteX153" fmla="*/ 296315 w 4196446"/>
                <a:gd name="connsiteY153" fmla="*/ 901496 h 8346397"/>
                <a:gd name="connsiteX154" fmla="*/ 362990 w 4196446"/>
                <a:gd name="connsiteY154" fmla="*/ 906259 h 8346397"/>
                <a:gd name="connsiteX155" fmla="*/ 401090 w 4196446"/>
                <a:gd name="connsiteY155" fmla="*/ 856253 h 8346397"/>
                <a:gd name="connsiteX156" fmla="*/ 482052 w 4196446"/>
                <a:gd name="connsiteY156" fmla="*/ 894353 h 8346397"/>
                <a:gd name="connsiteX157" fmla="*/ 420140 w 4196446"/>
                <a:gd name="connsiteY157" fmla="*/ 1039609 h 8346397"/>
                <a:gd name="connsiteX158" fmla="*/ 434427 w 4196446"/>
                <a:gd name="connsiteY158" fmla="*/ 1087234 h 8346397"/>
                <a:gd name="connsiteX159" fmla="*/ 379658 w 4196446"/>
                <a:gd name="connsiteY159" fmla="*/ 1139622 h 8346397"/>
                <a:gd name="connsiteX160" fmla="*/ 415377 w 4196446"/>
                <a:gd name="connsiteY160" fmla="*/ 1168196 h 8346397"/>
                <a:gd name="connsiteX161" fmla="*/ 486815 w 4196446"/>
                <a:gd name="connsiteY161" fmla="*/ 1256303 h 8346397"/>
                <a:gd name="connsiteX162" fmla="*/ 527296 w 4196446"/>
                <a:gd name="connsiteY162" fmla="*/ 1344409 h 8346397"/>
                <a:gd name="connsiteX163" fmla="*/ 636833 w 4196446"/>
                <a:gd name="connsiteY163" fmla="*/ 1396797 h 8346397"/>
                <a:gd name="connsiteX164" fmla="*/ 746371 w 4196446"/>
                <a:gd name="connsiteY164" fmla="*/ 1420609 h 8346397"/>
                <a:gd name="connsiteX165" fmla="*/ 829715 w 4196446"/>
                <a:gd name="connsiteY165" fmla="*/ 1468234 h 8346397"/>
                <a:gd name="connsiteX166" fmla="*/ 913058 w 4196446"/>
                <a:gd name="connsiteY166" fmla="*/ 1442040 h 8346397"/>
                <a:gd name="connsiteX167" fmla="*/ 994021 w 4196446"/>
                <a:gd name="connsiteY167" fmla="*/ 1368222 h 8346397"/>
                <a:gd name="connsiteX168" fmla="*/ 1103558 w 4196446"/>
                <a:gd name="connsiteY168" fmla="*/ 1351553 h 8346397"/>
                <a:gd name="connsiteX169" fmla="*/ 1170233 w 4196446"/>
                <a:gd name="connsiteY169" fmla="*/ 1356315 h 8346397"/>
                <a:gd name="connsiteX170" fmla="*/ 1329777 w 4196446"/>
                <a:gd name="connsiteY170" fmla="*/ 1465853 h 8346397"/>
                <a:gd name="connsiteX171" fmla="*/ 1389308 w 4196446"/>
                <a:gd name="connsiteY171" fmla="*/ 1494428 h 8346397"/>
                <a:gd name="connsiteX172" fmla="*/ 1260721 w 4196446"/>
                <a:gd name="connsiteY172" fmla="*/ 1596822 h 8346397"/>
                <a:gd name="connsiteX173" fmla="*/ 1263102 w 4196446"/>
                <a:gd name="connsiteY173" fmla="*/ 1661115 h 8346397"/>
                <a:gd name="connsiteX174" fmla="*/ 1425027 w 4196446"/>
                <a:gd name="connsiteY174" fmla="*/ 1613490 h 8346397"/>
                <a:gd name="connsiteX175" fmla="*/ 1386927 w 4196446"/>
                <a:gd name="connsiteY175" fmla="*/ 1677784 h 8346397"/>
                <a:gd name="connsiteX176" fmla="*/ 1405977 w 4196446"/>
                <a:gd name="connsiteY176" fmla="*/ 1751603 h 8346397"/>
                <a:gd name="connsiteX177" fmla="*/ 1517896 w 4196446"/>
                <a:gd name="connsiteY177" fmla="*/ 1787322 h 8346397"/>
                <a:gd name="connsiteX178" fmla="*/ 1591715 w 4196446"/>
                <a:gd name="connsiteY178" fmla="*/ 1803990 h 8346397"/>
                <a:gd name="connsiteX179" fmla="*/ 1501227 w 4196446"/>
                <a:gd name="connsiteY179" fmla="*/ 1934959 h 8346397"/>
                <a:gd name="connsiteX180" fmla="*/ 1494083 w 4196446"/>
                <a:gd name="connsiteY180" fmla="*/ 1984965 h 8346397"/>
                <a:gd name="connsiteX181" fmla="*/ 1422646 w 4196446"/>
                <a:gd name="connsiteY181" fmla="*/ 2020684 h 8346397"/>
                <a:gd name="connsiteX182" fmla="*/ 1391690 w 4196446"/>
                <a:gd name="connsiteY182" fmla="*/ 2082597 h 8346397"/>
                <a:gd name="connsiteX183" fmla="*/ 1260721 w 4196446"/>
                <a:gd name="connsiteY183" fmla="*/ 2056403 h 8346397"/>
                <a:gd name="connsiteX184" fmla="*/ 1139277 w 4196446"/>
                <a:gd name="connsiteY184" fmla="*/ 2056402 h 8346397"/>
                <a:gd name="connsiteX185" fmla="*/ 1072602 w 4196446"/>
                <a:gd name="connsiteY185" fmla="*/ 2084978 h 8346397"/>
                <a:gd name="connsiteX186" fmla="*/ 1065458 w 4196446"/>
                <a:gd name="connsiteY186" fmla="*/ 2184990 h 8346397"/>
                <a:gd name="connsiteX187" fmla="*/ 977352 w 4196446"/>
                <a:gd name="connsiteY187" fmla="*/ 2273097 h 8346397"/>
                <a:gd name="connsiteX188" fmla="*/ 1120227 w 4196446"/>
                <a:gd name="connsiteY188" fmla="*/ 2335009 h 8346397"/>
                <a:gd name="connsiteX189" fmla="*/ 1170234 w 4196446"/>
                <a:gd name="connsiteY189" fmla="*/ 2370727 h 8346397"/>
                <a:gd name="connsiteX190" fmla="*/ 1222621 w 4196446"/>
                <a:gd name="connsiteY190" fmla="*/ 2387397 h 8346397"/>
                <a:gd name="connsiteX191" fmla="*/ 1272627 w 4196446"/>
                <a:gd name="connsiteY191" fmla="*/ 2437403 h 8346397"/>
                <a:gd name="connsiteX192" fmla="*/ 1329777 w 4196446"/>
                <a:gd name="connsiteY192" fmla="*/ 2458834 h 8346397"/>
                <a:gd name="connsiteX193" fmla="*/ 1422646 w 4196446"/>
                <a:gd name="connsiteY193" fmla="*/ 2535034 h 8346397"/>
                <a:gd name="connsiteX194" fmla="*/ 1508371 w 4196446"/>
                <a:gd name="connsiteY194" fmla="*/ 2568373 h 8346397"/>
                <a:gd name="connsiteX195" fmla="*/ 1641721 w 4196446"/>
                <a:gd name="connsiteY195" fmla="*/ 2716009 h 8346397"/>
                <a:gd name="connsiteX196" fmla="*/ 1725065 w 4196446"/>
                <a:gd name="connsiteY196" fmla="*/ 2870790 h 8346397"/>
                <a:gd name="connsiteX197" fmla="*/ 1850477 w 4196446"/>
                <a:gd name="connsiteY197" fmla="*/ 2931907 h 8346397"/>
                <a:gd name="connsiteX198" fmla="*/ 1896514 w 4196446"/>
                <a:gd name="connsiteY198" fmla="*/ 2977947 h 8346397"/>
                <a:gd name="connsiteX199" fmla="*/ 1927471 w 4196446"/>
                <a:gd name="connsiteY199" fmla="*/ 3082722 h 8346397"/>
                <a:gd name="connsiteX200" fmla="*/ 1989383 w 4196446"/>
                <a:gd name="connsiteY200" fmla="*/ 3185115 h 8346397"/>
                <a:gd name="connsiteX201" fmla="*/ 2051296 w 4196446"/>
                <a:gd name="connsiteY201" fmla="*/ 3223215 h 8346397"/>
                <a:gd name="connsiteX202" fmla="*/ 2182265 w 4196446"/>
                <a:gd name="connsiteY202" fmla="*/ 3370853 h 8346397"/>
                <a:gd name="connsiteX203" fmla="*/ 2325139 w 4196446"/>
                <a:gd name="connsiteY203" fmla="*/ 3447053 h 8346397"/>
                <a:gd name="connsiteX204" fmla="*/ 2384671 w 4196446"/>
                <a:gd name="connsiteY204" fmla="*/ 3532778 h 8346397"/>
                <a:gd name="connsiteX205" fmla="*/ 2432296 w 4196446"/>
                <a:gd name="connsiteY205" fmla="*/ 3599453 h 8346397"/>
                <a:gd name="connsiteX206" fmla="*/ 2479921 w 4196446"/>
                <a:gd name="connsiteY206" fmla="*/ 3589929 h 8346397"/>
                <a:gd name="connsiteX207" fmla="*/ 2484683 w 4196446"/>
                <a:gd name="connsiteY207" fmla="*/ 3742328 h 8346397"/>
                <a:gd name="connsiteX208" fmla="*/ 2537071 w 4196446"/>
                <a:gd name="connsiteY208" fmla="*/ 3835197 h 8346397"/>
                <a:gd name="connsiteX209" fmla="*/ 2529927 w 4196446"/>
                <a:gd name="connsiteY209" fmla="*/ 3873297 h 8346397"/>
                <a:gd name="connsiteX210" fmla="*/ 2598983 w 4196446"/>
                <a:gd name="connsiteY210" fmla="*/ 3909015 h 8346397"/>
                <a:gd name="connsiteX211" fmla="*/ 2656133 w 4196446"/>
                <a:gd name="connsiteY211" fmla="*/ 3854247 h 8346397"/>
                <a:gd name="connsiteX212" fmla="*/ 2689471 w 4196446"/>
                <a:gd name="connsiteY212" fmla="*/ 3937590 h 8346397"/>
                <a:gd name="connsiteX213" fmla="*/ 2734715 w 4196446"/>
                <a:gd name="connsiteY213" fmla="*/ 3982834 h 8346397"/>
                <a:gd name="connsiteX214" fmla="*/ 2808533 w 4196446"/>
                <a:gd name="connsiteY214" fmla="*/ 4006647 h 8346397"/>
                <a:gd name="connsiteX215" fmla="*/ 2860921 w 4196446"/>
                <a:gd name="connsiteY215" fmla="*/ 4075703 h 8346397"/>
                <a:gd name="connsiteX216" fmla="*/ 2946646 w 4196446"/>
                <a:gd name="connsiteY216" fmla="*/ 4130472 h 8346397"/>
                <a:gd name="connsiteX217" fmla="*/ 2999033 w 4196446"/>
                <a:gd name="connsiteY217" fmla="*/ 4163809 h 8346397"/>
                <a:gd name="connsiteX218" fmla="*/ 2870446 w 4196446"/>
                <a:gd name="connsiteY218" fmla="*/ 4256678 h 8346397"/>
                <a:gd name="connsiteX219" fmla="*/ 2868064 w 4196446"/>
                <a:gd name="connsiteY219" fmla="*/ 4311446 h 8346397"/>
                <a:gd name="connsiteX220" fmla="*/ 2970458 w 4196446"/>
                <a:gd name="connsiteY220" fmla="*/ 4428128 h 8346397"/>
                <a:gd name="connsiteX221" fmla="*/ 3065708 w 4196446"/>
                <a:gd name="connsiteY221" fmla="*/ 4490040 h 8346397"/>
                <a:gd name="connsiteX222" fmla="*/ 3096665 w 4196446"/>
                <a:gd name="connsiteY222" fmla="*/ 4528140 h 8346397"/>
                <a:gd name="connsiteX223" fmla="*/ 3082377 w 4196446"/>
                <a:gd name="connsiteY223" fmla="*/ 4609103 h 8346397"/>
                <a:gd name="connsiteX224" fmla="*/ 3077615 w 4196446"/>
                <a:gd name="connsiteY224" fmla="*/ 4692447 h 8346397"/>
                <a:gd name="connsiteX225" fmla="*/ 3034752 w 4196446"/>
                <a:gd name="connsiteY225" fmla="*/ 4701972 h 8346397"/>
                <a:gd name="connsiteX226" fmla="*/ 3008558 w 4196446"/>
                <a:gd name="connsiteY226" fmla="*/ 4718640 h 8346397"/>
                <a:gd name="connsiteX227" fmla="*/ 3053802 w 4196446"/>
                <a:gd name="connsiteY227" fmla="*/ 4795632 h 8346397"/>
                <a:gd name="connsiteX228" fmla="*/ 3037133 w 4196446"/>
                <a:gd name="connsiteY228" fmla="*/ 4868659 h 8346397"/>
                <a:gd name="connsiteX229" fmla="*/ 3020465 w 4196446"/>
                <a:gd name="connsiteY229" fmla="*/ 5004390 h 8346397"/>
                <a:gd name="connsiteX230" fmla="*/ 2982365 w 4196446"/>
                <a:gd name="connsiteY230" fmla="*/ 5044872 h 8346397"/>
                <a:gd name="connsiteX231" fmla="*/ 2965696 w 4196446"/>
                <a:gd name="connsiteY231" fmla="*/ 5166315 h 8346397"/>
                <a:gd name="connsiteX232" fmla="*/ 2937121 w 4196446"/>
                <a:gd name="connsiteY232" fmla="*/ 5285378 h 8346397"/>
                <a:gd name="connsiteX233" fmla="*/ 2989508 w 4196446"/>
                <a:gd name="connsiteY233" fmla="*/ 5302047 h 8346397"/>
                <a:gd name="connsiteX234" fmla="*/ 2987127 w 4196446"/>
                <a:gd name="connsiteY234" fmla="*/ 5347290 h 8346397"/>
                <a:gd name="connsiteX235" fmla="*/ 2984746 w 4196446"/>
                <a:gd name="connsiteY235" fmla="*/ 5402059 h 8346397"/>
                <a:gd name="connsiteX236" fmla="*/ 3041896 w 4196446"/>
                <a:gd name="connsiteY236" fmla="*/ 5471115 h 8346397"/>
                <a:gd name="connsiteX237" fmla="*/ 3089521 w 4196446"/>
                <a:gd name="connsiteY237" fmla="*/ 5597322 h 8346397"/>
                <a:gd name="connsiteX238" fmla="*/ 2996652 w 4196446"/>
                <a:gd name="connsiteY238" fmla="*/ 5887834 h 8346397"/>
                <a:gd name="connsiteX239" fmla="*/ 3018083 w 4196446"/>
                <a:gd name="connsiteY239" fmla="*/ 5942603 h 8346397"/>
                <a:gd name="connsiteX240" fmla="*/ 3044277 w 4196446"/>
                <a:gd name="connsiteY240" fmla="*/ 5994990 h 8346397"/>
                <a:gd name="connsiteX241" fmla="*/ 3049040 w 4196446"/>
                <a:gd name="connsiteY241" fmla="*/ 6099765 h 8346397"/>
                <a:gd name="connsiteX242" fmla="*/ 3028402 w 4196446"/>
                <a:gd name="connsiteY242" fmla="*/ 6195807 h 8346397"/>
                <a:gd name="connsiteX243" fmla="*/ 2956170 w 4196446"/>
                <a:gd name="connsiteY243" fmla="*/ 6259310 h 8346397"/>
                <a:gd name="connsiteX244" fmla="*/ 2920452 w 4196446"/>
                <a:gd name="connsiteY244" fmla="*/ 6240259 h 8346397"/>
                <a:gd name="connsiteX245" fmla="*/ 2849015 w 4196446"/>
                <a:gd name="connsiteY245" fmla="*/ 6252165 h 8346397"/>
                <a:gd name="connsiteX246" fmla="*/ 2713283 w 4196446"/>
                <a:gd name="connsiteY246" fmla="*/ 6364084 h 8346397"/>
                <a:gd name="connsiteX247" fmla="*/ 2606127 w 4196446"/>
                <a:gd name="connsiteY247" fmla="*/ 6349797 h 8346397"/>
                <a:gd name="connsiteX248" fmla="*/ 2575171 w 4196446"/>
                <a:gd name="connsiteY248" fmla="*/ 6378372 h 8346397"/>
                <a:gd name="connsiteX249" fmla="*/ 2508495 w 4196446"/>
                <a:gd name="connsiteY249" fmla="*/ 6423614 h 8346397"/>
                <a:gd name="connsiteX250" fmla="*/ 2391815 w 4196446"/>
                <a:gd name="connsiteY250" fmla="*/ 6411709 h 8346397"/>
                <a:gd name="connsiteX251" fmla="*/ 2368002 w 4196446"/>
                <a:gd name="connsiteY251" fmla="*/ 6528390 h 8346397"/>
                <a:gd name="connsiteX252" fmla="*/ 2363240 w 4196446"/>
                <a:gd name="connsiteY252" fmla="*/ 6564109 h 8346397"/>
                <a:gd name="connsiteX253" fmla="*/ 2339428 w 4196446"/>
                <a:gd name="connsiteY253" fmla="*/ 6583159 h 8346397"/>
                <a:gd name="connsiteX254" fmla="*/ 2141783 w 4196446"/>
                <a:gd name="connsiteY254" fmla="*/ 6535534 h 8346397"/>
                <a:gd name="connsiteX255" fmla="*/ 2103683 w 4196446"/>
                <a:gd name="connsiteY255" fmla="*/ 6587922 h 8346397"/>
                <a:gd name="connsiteX256" fmla="*/ 2072727 w 4196446"/>
                <a:gd name="connsiteY256" fmla="*/ 6683172 h 8346397"/>
                <a:gd name="connsiteX257" fmla="*/ 2039389 w 4196446"/>
                <a:gd name="connsiteY257" fmla="*/ 6747465 h 8346397"/>
                <a:gd name="connsiteX258" fmla="*/ 2051296 w 4196446"/>
                <a:gd name="connsiteY258" fmla="*/ 6809378 h 8346397"/>
                <a:gd name="connsiteX259" fmla="*/ 2184646 w 4196446"/>
                <a:gd name="connsiteY259" fmla="*/ 6921297 h 8346397"/>
                <a:gd name="connsiteX260" fmla="*/ 2253702 w 4196446"/>
                <a:gd name="connsiteY260" fmla="*/ 6954634 h 8346397"/>
                <a:gd name="connsiteX261" fmla="*/ 2237033 w 4196446"/>
                <a:gd name="connsiteY261" fmla="*/ 6978447 h 8346397"/>
                <a:gd name="connsiteX262" fmla="*/ 2201315 w 4196446"/>
                <a:gd name="connsiteY262" fmla="*/ 6997497 h 8346397"/>
                <a:gd name="connsiteX263" fmla="*/ 2234652 w 4196446"/>
                <a:gd name="connsiteY263" fmla="*/ 7073697 h 8346397"/>
                <a:gd name="connsiteX264" fmla="*/ 2203696 w 4196446"/>
                <a:gd name="connsiteY264" fmla="*/ 7095128 h 8346397"/>
                <a:gd name="connsiteX265" fmla="*/ 2098921 w 4196446"/>
                <a:gd name="connsiteY265" fmla="*/ 7033215 h 8346397"/>
                <a:gd name="connsiteX266" fmla="*/ 2056058 w 4196446"/>
                <a:gd name="connsiteY266" fmla="*/ 7059409 h 8346397"/>
                <a:gd name="connsiteX267" fmla="*/ 1996527 w 4196446"/>
                <a:gd name="connsiteY267" fmla="*/ 6957015 h 8346397"/>
                <a:gd name="connsiteX268" fmla="*/ 1879846 w 4196446"/>
                <a:gd name="connsiteY268" fmla="*/ 6983209 h 8346397"/>
                <a:gd name="connsiteX269" fmla="*/ 1815552 w 4196446"/>
                <a:gd name="connsiteY269" fmla="*/ 6987972 h 8346397"/>
                <a:gd name="connsiteX270" fmla="*/ 1765546 w 4196446"/>
                <a:gd name="connsiteY270" fmla="*/ 6983210 h 8346397"/>
                <a:gd name="connsiteX271" fmla="*/ 1708396 w 4196446"/>
                <a:gd name="connsiteY271" fmla="*/ 7028453 h 8346397"/>
                <a:gd name="connsiteX272" fmla="*/ 1529802 w 4196446"/>
                <a:gd name="connsiteY272" fmla="*/ 6987972 h 8346397"/>
                <a:gd name="connsiteX273" fmla="*/ 1553614 w 4196446"/>
                <a:gd name="connsiteY273" fmla="*/ 7114178 h 8346397"/>
                <a:gd name="connsiteX274" fmla="*/ 1477415 w 4196446"/>
                <a:gd name="connsiteY274" fmla="*/ 7159422 h 8346397"/>
                <a:gd name="connsiteX275" fmla="*/ 1415502 w 4196446"/>
                <a:gd name="connsiteY275" fmla="*/ 7226096 h 8346397"/>
                <a:gd name="connsiteX276" fmla="*/ 1265483 w 4196446"/>
                <a:gd name="connsiteY276" fmla="*/ 7218953 h 8346397"/>
                <a:gd name="connsiteX277" fmla="*/ 1213096 w 4196446"/>
                <a:gd name="connsiteY27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358603 w 4196446"/>
                <a:gd name="connsiteY3" fmla="*/ 7064169 h 8346397"/>
                <a:gd name="connsiteX4" fmla="*/ 3503859 w 4196446"/>
                <a:gd name="connsiteY4" fmla="*/ 7042738 h 8346397"/>
                <a:gd name="connsiteX5" fmla="*/ 3530053 w 4196446"/>
                <a:gd name="connsiteY5" fmla="*/ 6978445 h 8346397"/>
                <a:gd name="connsiteX6" fmla="*/ 3642765 w 4196446"/>
                <a:gd name="connsiteY6" fmla="*/ 6905419 h 8346397"/>
                <a:gd name="connsiteX7" fmla="*/ 3741984 w 4196446"/>
                <a:gd name="connsiteY7" fmla="*/ 6883195 h 8346397"/>
                <a:gd name="connsiteX8" fmla="*/ 3784847 w 4196446"/>
                <a:gd name="connsiteY8" fmla="*/ 6811757 h 8346397"/>
                <a:gd name="connsiteX9" fmla="*/ 3951534 w 4196446"/>
                <a:gd name="connsiteY9" fmla="*/ 6737938 h 8346397"/>
                <a:gd name="connsiteX10" fmla="*/ 3932484 w 4196446"/>
                <a:gd name="connsiteY10" fmla="*/ 6616495 h 8346397"/>
                <a:gd name="connsiteX11" fmla="*/ 3975347 w 4196446"/>
                <a:gd name="connsiteY11" fmla="*/ 6642688 h 8346397"/>
                <a:gd name="connsiteX12" fmla="*/ 4027735 w 4196446"/>
                <a:gd name="connsiteY12" fmla="*/ 6654595 h 8346397"/>
                <a:gd name="connsiteX13" fmla="*/ 4056309 w 4196446"/>
                <a:gd name="connsiteY13" fmla="*/ 6516482 h 8346397"/>
                <a:gd name="connsiteX14" fmla="*/ 3996778 w 4196446"/>
                <a:gd name="connsiteY14" fmla="*/ 6478382 h 8346397"/>
                <a:gd name="connsiteX15" fmla="*/ 4034878 w 4196446"/>
                <a:gd name="connsiteY15" fmla="*/ 6437901 h 8346397"/>
                <a:gd name="connsiteX16" fmla="*/ 4061072 w 4196446"/>
                <a:gd name="connsiteY16" fmla="*/ 6473620 h 8346397"/>
                <a:gd name="connsiteX17" fmla="*/ 4082503 w 4196446"/>
                <a:gd name="connsiteY17" fmla="*/ 6478382 h 8346397"/>
                <a:gd name="connsiteX18" fmla="*/ 4089647 w 4196446"/>
                <a:gd name="connsiteY18" fmla="*/ 6421232 h 8346397"/>
                <a:gd name="connsiteX19" fmla="*/ 4046784 w 4196446"/>
                <a:gd name="connsiteY19" fmla="*/ 6318838 h 8346397"/>
                <a:gd name="connsiteX20" fmla="*/ 4130128 w 4196446"/>
                <a:gd name="connsiteY20" fmla="*/ 6299788 h 8346397"/>
                <a:gd name="connsiteX21" fmla="*/ 4046784 w 4196446"/>
                <a:gd name="connsiteY21" fmla="*/ 6275976 h 8346397"/>
                <a:gd name="connsiteX22" fmla="*/ 4053928 w 4196446"/>
                <a:gd name="connsiteY22" fmla="*/ 6211682 h 8346397"/>
                <a:gd name="connsiteX23" fmla="*/ 4039640 w 4196446"/>
                <a:gd name="connsiteY23" fmla="*/ 6149770 h 8346397"/>
                <a:gd name="connsiteX24" fmla="*/ 4106315 w 4196446"/>
                <a:gd name="connsiteY24" fmla="*/ 6211682 h 8346397"/>
                <a:gd name="connsiteX25" fmla="*/ 4063453 w 4196446"/>
                <a:gd name="connsiteY25" fmla="*/ 6090238 h 8346397"/>
                <a:gd name="connsiteX26" fmla="*/ 4070597 w 4196446"/>
                <a:gd name="connsiteY26" fmla="*/ 6018801 h 8346397"/>
                <a:gd name="connsiteX27" fmla="*/ 4132509 w 4196446"/>
                <a:gd name="connsiteY27" fmla="*/ 5975938 h 8346397"/>
                <a:gd name="connsiteX28" fmla="*/ 4094409 w 4196446"/>
                <a:gd name="connsiteY28" fmla="*/ 6075951 h 8346397"/>
                <a:gd name="connsiteX29" fmla="*/ 4139653 w 4196446"/>
                <a:gd name="connsiteY29" fmla="*/ 6102145 h 8346397"/>
                <a:gd name="connsiteX30" fmla="*/ 4192041 w 4196446"/>
                <a:gd name="connsiteY30" fmla="*/ 6080713 h 8346397"/>
                <a:gd name="connsiteX31" fmla="*/ 4149178 w 4196446"/>
                <a:gd name="connsiteY31" fmla="*/ 5947363 h 8346397"/>
                <a:gd name="connsiteX32" fmla="*/ 4194421 w 4196446"/>
                <a:gd name="connsiteY32" fmla="*/ 5909263 h 8346397"/>
                <a:gd name="connsiteX33" fmla="*/ 4113459 w 4196446"/>
                <a:gd name="connsiteY33" fmla="*/ 5783057 h 8346397"/>
                <a:gd name="connsiteX34" fmla="*/ 4108696 w 4196446"/>
                <a:gd name="connsiteY34" fmla="*/ 5678282 h 8346397"/>
                <a:gd name="connsiteX35" fmla="*/ 4070597 w 4196446"/>
                <a:gd name="connsiteY35" fmla="*/ 5587795 h 8346397"/>
                <a:gd name="connsiteX36" fmla="*/ 4111077 w 4196446"/>
                <a:gd name="connsiteY36" fmla="*/ 5583032 h 8346397"/>
                <a:gd name="connsiteX37" fmla="*/ 4061071 w 4196446"/>
                <a:gd name="connsiteY37" fmla="*/ 5478257 h 8346397"/>
                <a:gd name="connsiteX38" fmla="*/ 4061071 w 4196446"/>
                <a:gd name="connsiteY38" fmla="*/ 5383007 h 8346397"/>
                <a:gd name="connsiteX39" fmla="*/ 4103934 w 4196446"/>
                <a:gd name="connsiteY39" fmla="*/ 5387770 h 8346397"/>
                <a:gd name="connsiteX40" fmla="*/ 4106315 w 4196446"/>
                <a:gd name="connsiteY40" fmla="*/ 5347288 h 8346397"/>
                <a:gd name="connsiteX41" fmla="*/ 4065833 w 4196446"/>
                <a:gd name="connsiteY41" fmla="*/ 5292520 h 8346397"/>
                <a:gd name="connsiteX42" fmla="*/ 4058690 w 4196446"/>
                <a:gd name="connsiteY42" fmla="*/ 5173457 h 8346397"/>
                <a:gd name="connsiteX43" fmla="*/ 3990428 w 4196446"/>
                <a:gd name="connsiteY43" fmla="*/ 5034550 h 8346397"/>
                <a:gd name="connsiteX44" fmla="*/ 3922959 w 4196446"/>
                <a:gd name="connsiteY44" fmla="*/ 4816270 h 8346397"/>
                <a:gd name="connsiteX45" fmla="*/ 3887241 w 4196446"/>
                <a:gd name="connsiteY45" fmla="*/ 4682920 h 8346397"/>
                <a:gd name="connsiteX46" fmla="*/ 3851522 w 4196446"/>
                <a:gd name="connsiteY46" fmla="*/ 4642438 h 8346397"/>
                <a:gd name="connsiteX47" fmla="*/ 3887241 w 4196446"/>
                <a:gd name="connsiteY47" fmla="*/ 4578145 h 8346397"/>
                <a:gd name="connsiteX48" fmla="*/ 3839615 w 4196446"/>
                <a:gd name="connsiteY48" fmla="*/ 4499563 h 8346397"/>
                <a:gd name="connsiteX49" fmla="*/ 3780084 w 4196446"/>
                <a:gd name="connsiteY49" fmla="*/ 4492420 h 8346397"/>
                <a:gd name="connsiteX50" fmla="*/ 3732459 w 4196446"/>
                <a:gd name="connsiteY50" fmla="*/ 4449557 h 8346397"/>
                <a:gd name="connsiteX51" fmla="*/ 3687216 w 4196446"/>
                <a:gd name="connsiteY51" fmla="*/ 4466226 h 8346397"/>
                <a:gd name="connsiteX52" fmla="*/ 3668166 w 4196446"/>
                <a:gd name="connsiteY52" fmla="*/ 4368595 h 8346397"/>
                <a:gd name="connsiteX53" fmla="*/ 3501478 w 4196446"/>
                <a:gd name="connsiteY53" fmla="*/ 4166188 h 8346397"/>
                <a:gd name="connsiteX54" fmla="*/ 3496716 w 4196446"/>
                <a:gd name="connsiteY54" fmla="*/ 4139995 h 8346397"/>
                <a:gd name="connsiteX55" fmla="*/ 3494334 w 4196446"/>
                <a:gd name="connsiteY55" fmla="*/ 4113801 h 8346397"/>
                <a:gd name="connsiteX56" fmla="*/ 3544341 w 4196446"/>
                <a:gd name="connsiteY56" fmla="*/ 4101895 h 8346397"/>
                <a:gd name="connsiteX57" fmla="*/ 3553866 w 4196446"/>
                <a:gd name="connsiteY57" fmla="*/ 4075701 h 8346397"/>
                <a:gd name="connsiteX58" fmla="*/ 3515766 w 4196446"/>
                <a:gd name="connsiteY58" fmla="*/ 4056651 h 8346397"/>
                <a:gd name="connsiteX59" fmla="*/ 3465759 w 4196446"/>
                <a:gd name="connsiteY59" fmla="*/ 4049507 h 8346397"/>
                <a:gd name="connsiteX60" fmla="*/ 3432422 w 4196446"/>
                <a:gd name="connsiteY60" fmla="*/ 4109038 h 8346397"/>
                <a:gd name="connsiteX61" fmla="*/ 3413372 w 4196446"/>
                <a:gd name="connsiteY61" fmla="*/ 4082845 h 8346397"/>
                <a:gd name="connsiteX62" fmla="*/ 3415752 w 4196446"/>
                <a:gd name="connsiteY62" fmla="*/ 4042363 h 8346397"/>
                <a:gd name="connsiteX63" fmla="*/ 3349078 w 4196446"/>
                <a:gd name="connsiteY63" fmla="*/ 4018551 h 8346397"/>
                <a:gd name="connsiteX64" fmla="*/ 3382416 w 4196446"/>
                <a:gd name="connsiteY64" fmla="*/ 3985213 h 8346397"/>
                <a:gd name="connsiteX65" fmla="*/ 3346697 w 4196446"/>
                <a:gd name="connsiteY65" fmla="*/ 3961401 h 8346397"/>
                <a:gd name="connsiteX66" fmla="*/ 3291928 w 4196446"/>
                <a:gd name="connsiteY66" fmla="*/ 3959020 h 8346397"/>
                <a:gd name="connsiteX67" fmla="*/ 3263352 w 4196446"/>
                <a:gd name="connsiteY67" fmla="*/ 3978070 h 8346397"/>
                <a:gd name="connsiteX68" fmla="*/ 3215727 w 4196446"/>
                <a:gd name="connsiteY68" fmla="*/ 3963782 h 8346397"/>
                <a:gd name="connsiteX69" fmla="*/ 3227633 w 4196446"/>
                <a:gd name="connsiteY69" fmla="*/ 3937588 h 8346397"/>
                <a:gd name="connsiteX70" fmla="*/ 3275259 w 4196446"/>
                <a:gd name="connsiteY70" fmla="*/ 3913776 h 8346397"/>
                <a:gd name="connsiteX71" fmla="*/ 3127621 w 4196446"/>
                <a:gd name="connsiteY71" fmla="*/ 3851863 h 8346397"/>
                <a:gd name="connsiteX72" fmla="*/ 2996652 w 4196446"/>
                <a:gd name="connsiteY72" fmla="*/ 3739945 h 8346397"/>
                <a:gd name="connsiteX73" fmla="*/ 2591839 w 4196446"/>
                <a:gd name="connsiteY73" fmla="*/ 3354183 h 8346397"/>
                <a:gd name="connsiteX74" fmla="*/ 2468015 w 4196446"/>
                <a:gd name="connsiteY74" fmla="*/ 3049382 h 8346397"/>
                <a:gd name="connsiteX75" fmla="*/ 2432296 w 4196446"/>
                <a:gd name="connsiteY75" fmla="*/ 2961276 h 8346397"/>
                <a:gd name="connsiteX76" fmla="*/ 2387052 w 4196446"/>
                <a:gd name="connsiteY76" fmla="*/ 2954132 h 8346397"/>
                <a:gd name="connsiteX77" fmla="*/ 2365621 w 4196446"/>
                <a:gd name="connsiteY77" fmla="*/ 2958895 h 8346397"/>
                <a:gd name="connsiteX78" fmla="*/ 2315615 w 4196446"/>
                <a:gd name="connsiteY78" fmla="*/ 2896982 h 8346397"/>
                <a:gd name="connsiteX79" fmla="*/ 2234652 w 4196446"/>
                <a:gd name="connsiteY79" fmla="*/ 2880313 h 8346397"/>
                <a:gd name="connsiteX80" fmla="*/ 2182265 w 4196446"/>
                <a:gd name="connsiteY80" fmla="*/ 2811257 h 8346397"/>
                <a:gd name="connsiteX81" fmla="*/ 2115590 w 4196446"/>
                <a:gd name="connsiteY81" fmla="*/ 2727913 h 8346397"/>
                <a:gd name="connsiteX82" fmla="*/ 2091777 w 4196446"/>
                <a:gd name="connsiteY82" fmla="*/ 2670763 h 8346397"/>
                <a:gd name="connsiteX83" fmla="*/ 2006845 w 4196446"/>
                <a:gd name="connsiteY83" fmla="*/ 2527095 h 8346397"/>
                <a:gd name="connsiteX84" fmla="*/ 1953665 w 4196446"/>
                <a:gd name="connsiteY84" fmla="*/ 2451688 h 8346397"/>
                <a:gd name="connsiteX85" fmla="*/ 2006052 w 4196446"/>
                <a:gd name="connsiteY85" fmla="*/ 2337388 h 8346397"/>
                <a:gd name="connsiteX86" fmla="*/ 2072727 w 4196446"/>
                <a:gd name="connsiteY86" fmla="*/ 2256426 h 8346397"/>
                <a:gd name="connsiteX87" fmla="*/ 2056058 w 4196446"/>
                <a:gd name="connsiteY87" fmla="*/ 2223088 h 8346397"/>
                <a:gd name="connsiteX88" fmla="*/ 2067965 w 4196446"/>
                <a:gd name="connsiteY88" fmla="*/ 2130220 h 8346397"/>
                <a:gd name="connsiteX89" fmla="*/ 2137021 w 4196446"/>
                <a:gd name="connsiteY89" fmla="*/ 1992107 h 8346397"/>
                <a:gd name="connsiteX90" fmla="*/ 2165596 w 4196446"/>
                <a:gd name="connsiteY90" fmla="*/ 1944482 h 8346397"/>
                <a:gd name="connsiteX91" fmla="*/ 2203696 w 4196446"/>
                <a:gd name="connsiteY91" fmla="*/ 1937338 h 8346397"/>
                <a:gd name="connsiteX92" fmla="*/ 2198933 w 4196446"/>
                <a:gd name="connsiteY92" fmla="*/ 1906382 h 8346397"/>
                <a:gd name="connsiteX93" fmla="*/ 2406102 w 4196446"/>
                <a:gd name="connsiteY93" fmla="*/ 1782557 h 8346397"/>
                <a:gd name="connsiteX94" fmla="*/ 2494208 w 4196446"/>
                <a:gd name="connsiteY94" fmla="*/ 1715882 h 8346397"/>
                <a:gd name="connsiteX95" fmla="*/ 2513258 w 4196446"/>
                <a:gd name="connsiteY95" fmla="*/ 1630157 h 8346397"/>
                <a:gd name="connsiteX96" fmla="*/ 2522784 w 4196446"/>
                <a:gd name="connsiteY96" fmla="*/ 1584913 h 8346397"/>
                <a:gd name="connsiteX97" fmla="*/ 2577552 w 4196446"/>
                <a:gd name="connsiteY97" fmla="*/ 1527763 h 8346397"/>
                <a:gd name="connsiteX98" fmla="*/ 2606127 w 4196446"/>
                <a:gd name="connsiteY98" fmla="*/ 1499188 h 8346397"/>
                <a:gd name="connsiteX99" fmla="*/ 2634702 w 4196446"/>
                <a:gd name="connsiteY99" fmla="*/ 1492045 h 8346397"/>
                <a:gd name="connsiteX100" fmla="*/ 2672802 w 4196446"/>
                <a:gd name="connsiteY100" fmla="*/ 1368220 h 8346397"/>
                <a:gd name="connsiteX101" fmla="*/ 2806153 w 4196446"/>
                <a:gd name="connsiteY101" fmla="*/ 1334883 h 8346397"/>
                <a:gd name="connsiteX102" fmla="*/ 2944265 w 4196446"/>
                <a:gd name="connsiteY102" fmla="*/ 1325357 h 8346397"/>
                <a:gd name="connsiteX103" fmla="*/ 2968077 w 4196446"/>
                <a:gd name="connsiteY103" fmla="*/ 1206295 h 8346397"/>
                <a:gd name="connsiteX104" fmla="*/ 3049040 w 4196446"/>
                <a:gd name="connsiteY104" fmla="*/ 1169783 h 8346397"/>
                <a:gd name="connsiteX105" fmla="*/ 3153814 w 4196446"/>
                <a:gd name="connsiteY105" fmla="*/ 1125332 h 8346397"/>
                <a:gd name="connsiteX106" fmla="*/ 3225252 w 4196446"/>
                <a:gd name="connsiteY106" fmla="*/ 1049132 h 8346397"/>
                <a:gd name="connsiteX107" fmla="*/ 3310977 w 4196446"/>
                <a:gd name="connsiteY107" fmla="*/ 996745 h 8346397"/>
                <a:gd name="connsiteX108" fmla="*/ 3056977 w 4196446"/>
                <a:gd name="connsiteY108" fmla="*/ 982457 h 8346397"/>
                <a:gd name="connsiteX109" fmla="*/ 2958552 w 4196446"/>
                <a:gd name="connsiteY109" fmla="*/ 976107 h 8346397"/>
                <a:gd name="connsiteX110" fmla="*/ 2926802 w 4196446"/>
                <a:gd name="connsiteY110" fmla="*/ 906257 h 8346397"/>
                <a:gd name="connsiteX111" fmla="*/ 2866477 w 4196446"/>
                <a:gd name="connsiteY111" fmla="*/ 893559 h 8346397"/>
                <a:gd name="connsiteX112" fmla="*/ 2799802 w 4196446"/>
                <a:gd name="connsiteY112" fmla="*/ 874507 h 8346397"/>
                <a:gd name="connsiteX113" fmla="*/ 2761702 w 4196446"/>
                <a:gd name="connsiteY113" fmla="*/ 807832 h 8346397"/>
                <a:gd name="connsiteX114" fmla="*/ 2609302 w 4196446"/>
                <a:gd name="connsiteY114" fmla="*/ 760207 h 8346397"/>
                <a:gd name="connsiteX115" fmla="*/ 2580727 w 4196446"/>
                <a:gd name="connsiteY115" fmla="*/ 604632 h 8346397"/>
                <a:gd name="connsiteX116" fmla="*/ 2526752 w 4196446"/>
                <a:gd name="connsiteY116" fmla="*/ 531609 h 8346397"/>
                <a:gd name="connsiteX117" fmla="*/ 2596602 w 4196446"/>
                <a:gd name="connsiteY117" fmla="*/ 407782 h 8346397"/>
                <a:gd name="connsiteX118" fmla="*/ 2629939 w 4196446"/>
                <a:gd name="connsiteY118" fmla="*/ 310947 h 8346397"/>
                <a:gd name="connsiteX119" fmla="*/ 2517227 w 4196446"/>
                <a:gd name="connsiteY119" fmla="*/ 239507 h 8346397"/>
                <a:gd name="connsiteX120" fmla="*/ 2402927 w 4196446"/>
                <a:gd name="connsiteY120" fmla="*/ 271257 h 8346397"/>
                <a:gd name="connsiteX121" fmla="*/ 2275927 w 4196446"/>
                <a:gd name="connsiteY121" fmla="*/ 198232 h 8346397"/>
                <a:gd name="connsiteX122" fmla="*/ 2133052 w 4196446"/>
                <a:gd name="connsiteY122" fmla="*/ 233157 h 8346397"/>
                <a:gd name="connsiteX123" fmla="*/ 1913977 w 4196446"/>
                <a:gd name="connsiteY123" fmla="*/ 36309 h 8346397"/>
                <a:gd name="connsiteX124" fmla="*/ 1777452 w 4196446"/>
                <a:gd name="connsiteY124" fmla="*/ 13289 h 8346397"/>
                <a:gd name="connsiteX125" fmla="*/ 1703633 w 4196446"/>
                <a:gd name="connsiteY125" fmla="*/ 41864 h 8346397"/>
                <a:gd name="connsiteX126" fmla="*/ 1615527 w 4196446"/>
                <a:gd name="connsiteY126" fmla="*/ 75203 h 8346397"/>
                <a:gd name="connsiteX127" fmla="*/ 1515515 w 4196446"/>
                <a:gd name="connsiteY127" fmla="*/ 129971 h 8346397"/>
                <a:gd name="connsiteX128" fmla="*/ 1525040 w 4196446"/>
                <a:gd name="connsiteY128" fmla="*/ 194264 h 8346397"/>
                <a:gd name="connsiteX129" fmla="*/ 1505990 w 4196446"/>
                <a:gd name="connsiteY129" fmla="*/ 251415 h 8346397"/>
                <a:gd name="connsiteX130" fmla="*/ 1413121 w 4196446"/>
                <a:gd name="connsiteY130" fmla="*/ 270464 h 8346397"/>
                <a:gd name="connsiteX131" fmla="*/ 1339302 w 4196446"/>
                <a:gd name="connsiteY131" fmla="*/ 306184 h 8346397"/>
                <a:gd name="connsiteX132" fmla="*/ 1260721 w 4196446"/>
                <a:gd name="connsiteY132" fmla="*/ 346665 h 8346397"/>
                <a:gd name="connsiteX133" fmla="*/ 1191665 w 4196446"/>
                <a:gd name="connsiteY133" fmla="*/ 272847 h 8346397"/>
                <a:gd name="connsiteX134" fmla="*/ 1082127 w 4196446"/>
                <a:gd name="connsiteY134" fmla="*/ 353809 h 8346397"/>
                <a:gd name="connsiteX135" fmla="*/ 1020215 w 4196446"/>
                <a:gd name="connsiteY135" fmla="*/ 420484 h 8346397"/>
                <a:gd name="connsiteX136" fmla="*/ 858290 w 4196446"/>
                <a:gd name="connsiteY136" fmla="*/ 301422 h 8346397"/>
                <a:gd name="connsiteX137" fmla="*/ 796377 w 4196446"/>
                <a:gd name="connsiteY137" fmla="*/ 406196 h 8346397"/>
                <a:gd name="connsiteX138" fmla="*/ 755896 w 4196446"/>
                <a:gd name="connsiteY138" fmla="*/ 341903 h 8346397"/>
                <a:gd name="connsiteX139" fmla="*/ 689221 w 4196446"/>
                <a:gd name="connsiteY139" fmla="*/ 270465 h 8346397"/>
                <a:gd name="connsiteX140" fmla="*/ 667790 w 4196446"/>
                <a:gd name="connsiteY140" fmla="*/ 313328 h 8346397"/>
                <a:gd name="connsiteX141" fmla="*/ 620165 w 4196446"/>
                <a:gd name="connsiteY141" fmla="*/ 382384 h 8346397"/>
                <a:gd name="connsiteX142" fmla="*/ 589208 w 4196446"/>
                <a:gd name="connsiteY142" fmla="*/ 396672 h 8346397"/>
                <a:gd name="connsiteX143" fmla="*/ 498721 w 4196446"/>
                <a:gd name="connsiteY143" fmla="*/ 482397 h 8346397"/>
                <a:gd name="connsiteX144" fmla="*/ 396327 w 4196446"/>
                <a:gd name="connsiteY144" fmla="*/ 380003 h 8346397"/>
                <a:gd name="connsiteX145" fmla="*/ 243927 w 4196446"/>
                <a:gd name="connsiteY145" fmla="*/ 294278 h 8346397"/>
                <a:gd name="connsiteX146" fmla="*/ 174871 w 4196446"/>
                <a:gd name="connsiteY146" fmla="*/ 327615 h 8346397"/>
                <a:gd name="connsiteX147" fmla="*/ 127246 w 4196446"/>
                <a:gd name="connsiteY147" fmla="*/ 410959 h 8346397"/>
                <a:gd name="connsiteX148" fmla="*/ 43902 w 4196446"/>
                <a:gd name="connsiteY148" fmla="*/ 472872 h 8346397"/>
                <a:gd name="connsiteX149" fmla="*/ 8183 w 4196446"/>
                <a:gd name="connsiteY149" fmla="*/ 484778 h 8346397"/>
                <a:gd name="connsiteX150" fmla="*/ 198683 w 4196446"/>
                <a:gd name="connsiteY150" fmla="*/ 689565 h 8346397"/>
                <a:gd name="connsiteX151" fmla="*/ 265359 w 4196446"/>
                <a:gd name="connsiteY151" fmla="*/ 706234 h 8346397"/>
                <a:gd name="connsiteX152" fmla="*/ 298697 w 4196446"/>
                <a:gd name="connsiteY152" fmla="*/ 730047 h 8346397"/>
                <a:gd name="connsiteX153" fmla="*/ 296315 w 4196446"/>
                <a:gd name="connsiteY153" fmla="*/ 901496 h 8346397"/>
                <a:gd name="connsiteX154" fmla="*/ 362990 w 4196446"/>
                <a:gd name="connsiteY154" fmla="*/ 906259 h 8346397"/>
                <a:gd name="connsiteX155" fmla="*/ 401090 w 4196446"/>
                <a:gd name="connsiteY155" fmla="*/ 856253 h 8346397"/>
                <a:gd name="connsiteX156" fmla="*/ 482052 w 4196446"/>
                <a:gd name="connsiteY156" fmla="*/ 894353 h 8346397"/>
                <a:gd name="connsiteX157" fmla="*/ 420140 w 4196446"/>
                <a:gd name="connsiteY157" fmla="*/ 1039609 h 8346397"/>
                <a:gd name="connsiteX158" fmla="*/ 434427 w 4196446"/>
                <a:gd name="connsiteY158" fmla="*/ 1087234 h 8346397"/>
                <a:gd name="connsiteX159" fmla="*/ 379658 w 4196446"/>
                <a:gd name="connsiteY159" fmla="*/ 1139622 h 8346397"/>
                <a:gd name="connsiteX160" fmla="*/ 415377 w 4196446"/>
                <a:gd name="connsiteY160" fmla="*/ 1168196 h 8346397"/>
                <a:gd name="connsiteX161" fmla="*/ 486815 w 4196446"/>
                <a:gd name="connsiteY161" fmla="*/ 1256303 h 8346397"/>
                <a:gd name="connsiteX162" fmla="*/ 527296 w 4196446"/>
                <a:gd name="connsiteY162" fmla="*/ 1344409 h 8346397"/>
                <a:gd name="connsiteX163" fmla="*/ 636833 w 4196446"/>
                <a:gd name="connsiteY163" fmla="*/ 1396797 h 8346397"/>
                <a:gd name="connsiteX164" fmla="*/ 746371 w 4196446"/>
                <a:gd name="connsiteY164" fmla="*/ 1420609 h 8346397"/>
                <a:gd name="connsiteX165" fmla="*/ 829715 w 4196446"/>
                <a:gd name="connsiteY165" fmla="*/ 1468234 h 8346397"/>
                <a:gd name="connsiteX166" fmla="*/ 913058 w 4196446"/>
                <a:gd name="connsiteY166" fmla="*/ 1442040 h 8346397"/>
                <a:gd name="connsiteX167" fmla="*/ 994021 w 4196446"/>
                <a:gd name="connsiteY167" fmla="*/ 1368222 h 8346397"/>
                <a:gd name="connsiteX168" fmla="*/ 1103558 w 4196446"/>
                <a:gd name="connsiteY168" fmla="*/ 1351553 h 8346397"/>
                <a:gd name="connsiteX169" fmla="*/ 1170233 w 4196446"/>
                <a:gd name="connsiteY169" fmla="*/ 1356315 h 8346397"/>
                <a:gd name="connsiteX170" fmla="*/ 1329777 w 4196446"/>
                <a:gd name="connsiteY170" fmla="*/ 1465853 h 8346397"/>
                <a:gd name="connsiteX171" fmla="*/ 1389308 w 4196446"/>
                <a:gd name="connsiteY171" fmla="*/ 1494428 h 8346397"/>
                <a:gd name="connsiteX172" fmla="*/ 1260721 w 4196446"/>
                <a:gd name="connsiteY172" fmla="*/ 1596822 h 8346397"/>
                <a:gd name="connsiteX173" fmla="*/ 1263102 w 4196446"/>
                <a:gd name="connsiteY173" fmla="*/ 1661115 h 8346397"/>
                <a:gd name="connsiteX174" fmla="*/ 1425027 w 4196446"/>
                <a:gd name="connsiteY174" fmla="*/ 1613490 h 8346397"/>
                <a:gd name="connsiteX175" fmla="*/ 1386927 w 4196446"/>
                <a:gd name="connsiteY175" fmla="*/ 1677784 h 8346397"/>
                <a:gd name="connsiteX176" fmla="*/ 1405977 w 4196446"/>
                <a:gd name="connsiteY176" fmla="*/ 1751603 h 8346397"/>
                <a:gd name="connsiteX177" fmla="*/ 1517896 w 4196446"/>
                <a:gd name="connsiteY177" fmla="*/ 1787322 h 8346397"/>
                <a:gd name="connsiteX178" fmla="*/ 1591715 w 4196446"/>
                <a:gd name="connsiteY178" fmla="*/ 1803990 h 8346397"/>
                <a:gd name="connsiteX179" fmla="*/ 1501227 w 4196446"/>
                <a:gd name="connsiteY179" fmla="*/ 1934959 h 8346397"/>
                <a:gd name="connsiteX180" fmla="*/ 1494083 w 4196446"/>
                <a:gd name="connsiteY180" fmla="*/ 1984965 h 8346397"/>
                <a:gd name="connsiteX181" fmla="*/ 1422646 w 4196446"/>
                <a:gd name="connsiteY181" fmla="*/ 2020684 h 8346397"/>
                <a:gd name="connsiteX182" fmla="*/ 1391690 w 4196446"/>
                <a:gd name="connsiteY182" fmla="*/ 2082597 h 8346397"/>
                <a:gd name="connsiteX183" fmla="*/ 1260721 w 4196446"/>
                <a:gd name="connsiteY183" fmla="*/ 2056403 h 8346397"/>
                <a:gd name="connsiteX184" fmla="*/ 1139277 w 4196446"/>
                <a:gd name="connsiteY184" fmla="*/ 2056402 h 8346397"/>
                <a:gd name="connsiteX185" fmla="*/ 1072602 w 4196446"/>
                <a:gd name="connsiteY185" fmla="*/ 2084978 h 8346397"/>
                <a:gd name="connsiteX186" fmla="*/ 1065458 w 4196446"/>
                <a:gd name="connsiteY186" fmla="*/ 2184990 h 8346397"/>
                <a:gd name="connsiteX187" fmla="*/ 977352 w 4196446"/>
                <a:gd name="connsiteY187" fmla="*/ 2273097 h 8346397"/>
                <a:gd name="connsiteX188" fmla="*/ 1120227 w 4196446"/>
                <a:gd name="connsiteY188" fmla="*/ 2335009 h 8346397"/>
                <a:gd name="connsiteX189" fmla="*/ 1170234 w 4196446"/>
                <a:gd name="connsiteY189" fmla="*/ 2370727 h 8346397"/>
                <a:gd name="connsiteX190" fmla="*/ 1222621 w 4196446"/>
                <a:gd name="connsiteY190" fmla="*/ 2387397 h 8346397"/>
                <a:gd name="connsiteX191" fmla="*/ 1272627 w 4196446"/>
                <a:gd name="connsiteY191" fmla="*/ 2437403 h 8346397"/>
                <a:gd name="connsiteX192" fmla="*/ 1329777 w 4196446"/>
                <a:gd name="connsiteY192" fmla="*/ 2458834 h 8346397"/>
                <a:gd name="connsiteX193" fmla="*/ 1422646 w 4196446"/>
                <a:gd name="connsiteY193" fmla="*/ 2535034 h 8346397"/>
                <a:gd name="connsiteX194" fmla="*/ 1508371 w 4196446"/>
                <a:gd name="connsiteY194" fmla="*/ 2568373 h 8346397"/>
                <a:gd name="connsiteX195" fmla="*/ 1641721 w 4196446"/>
                <a:gd name="connsiteY195" fmla="*/ 2716009 h 8346397"/>
                <a:gd name="connsiteX196" fmla="*/ 1725065 w 4196446"/>
                <a:gd name="connsiteY196" fmla="*/ 2870790 h 8346397"/>
                <a:gd name="connsiteX197" fmla="*/ 1850477 w 4196446"/>
                <a:gd name="connsiteY197" fmla="*/ 2931907 h 8346397"/>
                <a:gd name="connsiteX198" fmla="*/ 1896514 w 4196446"/>
                <a:gd name="connsiteY198" fmla="*/ 2977947 h 8346397"/>
                <a:gd name="connsiteX199" fmla="*/ 1927471 w 4196446"/>
                <a:gd name="connsiteY199" fmla="*/ 3082722 h 8346397"/>
                <a:gd name="connsiteX200" fmla="*/ 1989383 w 4196446"/>
                <a:gd name="connsiteY200" fmla="*/ 3185115 h 8346397"/>
                <a:gd name="connsiteX201" fmla="*/ 2051296 w 4196446"/>
                <a:gd name="connsiteY201" fmla="*/ 3223215 h 8346397"/>
                <a:gd name="connsiteX202" fmla="*/ 2182265 w 4196446"/>
                <a:gd name="connsiteY202" fmla="*/ 3370853 h 8346397"/>
                <a:gd name="connsiteX203" fmla="*/ 2325139 w 4196446"/>
                <a:gd name="connsiteY203" fmla="*/ 3447053 h 8346397"/>
                <a:gd name="connsiteX204" fmla="*/ 2384671 w 4196446"/>
                <a:gd name="connsiteY204" fmla="*/ 3532778 h 8346397"/>
                <a:gd name="connsiteX205" fmla="*/ 2432296 w 4196446"/>
                <a:gd name="connsiteY205" fmla="*/ 3599453 h 8346397"/>
                <a:gd name="connsiteX206" fmla="*/ 2479921 w 4196446"/>
                <a:gd name="connsiteY206" fmla="*/ 3589929 h 8346397"/>
                <a:gd name="connsiteX207" fmla="*/ 2484683 w 4196446"/>
                <a:gd name="connsiteY207" fmla="*/ 3742328 h 8346397"/>
                <a:gd name="connsiteX208" fmla="*/ 2537071 w 4196446"/>
                <a:gd name="connsiteY208" fmla="*/ 3835197 h 8346397"/>
                <a:gd name="connsiteX209" fmla="*/ 2529927 w 4196446"/>
                <a:gd name="connsiteY209" fmla="*/ 3873297 h 8346397"/>
                <a:gd name="connsiteX210" fmla="*/ 2598983 w 4196446"/>
                <a:gd name="connsiteY210" fmla="*/ 3909015 h 8346397"/>
                <a:gd name="connsiteX211" fmla="*/ 2656133 w 4196446"/>
                <a:gd name="connsiteY211" fmla="*/ 3854247 h 8346397"/>
                <a:gd name="connsiteX212" fmla="*/ 2689471 w 4196446"/>
                <a:gd name="connsiteY212" fmla="*/ 3937590 h 8346397"/>
                <a:gd name="connsiteX213" fmla="*/ 2734715 w 4196446"/>
                <a:gd name="connsiteY213" fmla="*/ 3982834 h 8346397"/>
                <a:gd name="connsiteX214" fmla="*/ 2808533 w 4196446"/>
                <a:gd name="connsiteY214" fmla="*/ 4006647 h 8346397"/>
                <a:gd name="connsiteX215" fmla="*/ 2860921 w 4196446"/>
                <a:gd name="connsiteY215" fmla="*/ 4075703 h 8346397"/>
                <a:gd name="connsiteX216" fmla="*/ 2946646 w 4196446"/>
                <a:gd name="connsiteY216" fmla="*/ 4130472 h 8346397"/>
                <a:gd name="connsiteX217" fmla="*/ 2999033 w 4196446"/>
                <a:gd name="connsiteY217" fmla="*/ 4163809 h 8346397"/>
                <a:gd name="connsiteX218" fmla="*/ 2870446 w 4196446"/>
                <a:gd name="connsiteY218" fmla="*/ 4256678 h 8346397"/>
                <a:gd name="connsiteX219" fmla="*/ 2868064 w 4196446"/>
                <a:gd name="connsiteY219" fmla="*/ 4311446 h 8346397"/>
                <a:gd name="connsiteX220" fmla="*/ 2970458 w 4196446"/>
                <a:gd name="connsiteY220" fmla="*/ 4428128 h 8346397"/>
                <a:gd name="connsiteX221" fmla="*/ 3065708 w 4196446"/>
                <a:gd name="connsiteY221" fmla="*/ 4490040 h 8346397"/>
                <a:gd name="connsiteX222" fmla="*/ 3096665 w 4196446"/>
                <a:gd name="connsiteY222" fmla="*/ 4528140 h 8346397"/>
                <a:gd name="connsiteX223" fmla="*/ 3082377 w 4196446"/>
                <a:gd name="connsiteY223" fmla="*/ 4609103 h 8346397"/>
                <a:gd name="connsiteX224" fmla="*/ 3077615 w 4196446"/>
                <a:gd name="connsiteY224" fmla="*/ 4692447 h 8346397"/>
                <a:gd name="connsiteX225" fmla="*/ 3034752 w 4196446"/>
                <a:gd name="connsiteY225" fmla="*/ 4701972 h 8346397"/>
                <a:gd name="connsiteX226" fmla="*/ 3008558 w 4196446"/>
                <a:gd name="connsiteY226" fmla="*/ 4718640 h 8346397"/>
                <a:gd name="connsiteX227" fmla="*/ 3053802 w 4196446"/>
                <a:gd name="connsiteY227" fmla="*/ 4795632 h 8346397"/>
                <a:gd name="connsiteX228" fmla="*/ 3037133 w 4196446"/>
                <a:gd name="connsiteY228" fmla="*/ 4868659 h 8346397"/>
                <a:gd name="connsiteX229" fmla="*/ 3020465 w 4196446"/>
                <a:gd name="connsiteY229" fmla="*/ 5004390 h 8346397"/>
                <a:gd name="connsiteX230" fmla="*/ 2982365 w 4196446"/>
                <a:gd name="connsiteY230" fmla="*/ 5044872 h 8346397"/>
                <a:gd name="connsiteX231" fmla="*/ 2965696 w 4196446"/>
                <a:gd name="connsiteY231" fmla="*/ 5166315 h 8346397"/>
                <a:gd name="connsiteX232" fmla="*/ 2937121 w 4196446"/>
                <a:gd name="connsiteY232" fmla="*/ 5285378 h 8346397"/>
                <a:gd name="connsiteX233" fmla="*/ 2989508 w 4196446"/>
                <a:gd name="connsiteY233" fmla="*/ 5302047 h 8346397"/>
                <a:gd name="connsiteX234" fmla="*/ 2987127 w 4196446"/>
                <a:gd name="connsiteY234" fmla="*/ 5347290 h 8346397"/>
                <a:gd name="connsiteX235" fmla="*/ 2984746 w 4196446"/>
                <a:gd name="connsiteY235" fmla="*/ 5402059 h 8346397"/>
                <a:gd name="connsiteX236" fmla="*/ 3041896 w 4196446"/>
                <a:gd name="connsiteY236" fmla="*/ 5471115 h 8346397"/>
                <a:gd name="connsiteX237" fmla="*/ 3089521 w 4196446"/>
                <a:gd name="connsiteY237" fmla="*/ 5597322 h 8346397"/>
                <a:gd name="connsiteX238" fmla="*/ 2996652 w 4196446"/>
                <a:gd name="connsiteY238" fmla="*/ 5887834 h 8346397"/>
                <a:gd name="connsiteX239" fmla="*/ 3018083 w 4196446"/>
                <a:gd name="connsiteY239" fmla="*/ 5942603 h 8346397"/>
                <a:gd name="connsiteX240" fmla="*/ 3044277 w 4196446"/>
                <a:gd name="connsiteY240" fmla="*/ 5994990 h 8346397"/>
                <a:gd name="connsiteX241" fmla="*/ 3049040 w 4196446"/>
                <a:gd name="connsiteY241" fmla="*/ 6099765 h 8346397"/>
                <a:gd name="connsiteX242" fmla="*/ 3028402 w 4196446"/>
                <a:gd name="connsiteY242" fmla="*/ 6195807 h 8346397"/>
                <a:gd name="connsiteX243" fmla="*/ 2956170 w 4196446"/>
                <a:gd name="connsiteY243" fmla="*/ 6259310 h 8346397"/>
                <a:gd name="connsiteX244" fmla="*/ 2920452 w 4196446"/>
                <a:gd name="connsiteY244" fmla="*/ 6240259 h 8346397"/>
                <a:gd name="connsiteX245" fmla="*/ 2849015 w 4196446"/>
                <a:gd name="connsiteY245" fmla="*/ 6252165 h 8346397"/>
                <a:gd name="connsiteX246" fmla="*/ 2713283 w 4196446"/>
                <a:gd name="connsiteY246" fmla="*/ 6364084 h 8346397"/>
                <a:gd name="connsiteX247" fmla="*/ 2606127 w 4196446"/>
                <a:gd name="connsiteY247" fmla="*/ 6349797 h 8346397"/>
                <a:gd name="connsiteX248" fmla="*/ 2575171 w 4196446"/>
                <a:gd name="connsiteY248" fmla="*/ 6378372 h 8346397"/>
                <a:gd name="connsiteX249" fmla="*/ 2508495 w 4196446"/>
                <a:gd name="connsiteY249" fmla="*/ 6423614 h 8346397"/>
                <a:gd name="connsiteX250" fmla="*/ 2391815 w 4196446"/>
                <a:gd name="connsiteY250" fmla="*/ 6411709 h 8346397"/>
                <a:gd name="connsiteX251" fmla="*/ 2368002 w 4196446"/>
                <a:gd name="connsiteY251" fmla="*/ 6528390 h 8346397"/>
                <a:gd name="connsiteX252" fmla="*/ 2363240 w 4196446"/>
                <a:gd name="connsiteY252" fmla="*/ 6564109 h 8346397"/>
                <a:gd name="connsiteX253" fmla="*/ 2339428 w 4196446"/>
                <a:gd name="connsiteY253" fmla="*/ 6583159 h 8346397"/>
                <a:gd name="connsiteX254" fmla="*/ 2141783 w 4196446"/>
                <a:gd name="connsiteY254" fmla="*/ 6535534 h 8346397"/>
                <a:gd name="connsiteX255" fmla="*/ 2103683 w 4196446"/>
                <a:gd name="connsiteY255" fmla="*/ 6587922 h 8346397"/>
                <a:gd name="connsiteX256" fmla="*/ 2072727 w 4196446"/>
                <a:gd name="connsiteY256" fmla="*/ 6683172 h 8346397"/>
                <a:gd name="connsiteX257" fmla="*/ 2039389 w 4196446"/>
                <a:gd name="connsiteY257" fmla="*/ 6747465 h 8346397"/>
                <a:gd name="connsiteX258" fmla="*/ 2051296 w 4196446"/>
                <a:gd name="connsiteY258" fmla="*/ 6809378 h 8346397"/>
                <a:gd name="connsiteX259" fmla="*/ 2184646 w 4196446"/>
                <a:gd name="connsiteY259" fmla="*/ 6921297 h 8346397"/>
                <a:gd name="connsiteX260" fmla="*/ 2253702 w 4196446"/>
                <a:gd name="connsiteY260" fmla="*/ 6954634 h 8346397"/>
                <a:gd name="connsiteX261" fmla="*/ 2237033 w 4196446"/>
                <a:gd name="connsiteY261" fmla="*/ 6978447 h 8346397"/>
                <a:gd name="connsiteX262" fmla="*/ 2201315 w 4196446"/>
                <a:gd name="connsiteY262" fmla="*/ 6997497 h 8346397"/>
                <a:gd name="connsiteX263" fmla="*/ 2234652 w 4196446"/>
                <a:gd name="connsiteY263" fmla="*/ 7073697 h 8346397"/>
                <a:gd name="connsiteX264" fmla="*/ 2203696 w 4196446"/>
                <a:gd name="connsiteY264" fmla="*/ 7095128 h 8346397"/>
                <a:gd name="connsiteX265" fmla="*/ 2098921 w 4196446"/>
                <a:gd name="connsiteY265" fmla="*/ 7033215 h 8346397"/>
                <a:gd name="connsiteX266" fmla="*/ 2056058 w 4196446"/>
                <a:gd name="connsiteY266" fmla="*/ 7059409 h 8346397"/>
                <a:gd name="connsiteX267" fmla="*/ 1996527 w 4196446"/>
                <a:gd name="connsiteY267" fmla="*/ 6957015 h 8346397"/>
                <a:gd name="connsiteX268" fmla="*/ 1879846 w 4196446"/>
                <a:gd name="connsiteY268" fmla="*/ 6983209 h 8346397"/>
                <a:gd name="connsiteX269" fmla="*/ 1815552 w 4196446"/>
                <a:gd name="connsiteY269" fmla="*/ 6987972 h 8346397"/>
                <a:gd name="connsiteX270" fmla="*/ 1765546 w 4196446"/>
                <a:gd name="connsiteY270" fmla="*/ 6983210 h 8346397"/>
                <a:gd name="connsiteX271" fmla="*/ 1708396 w 4196446"/>
                <a:gd name="connsiteY271" fmla="*/ 7028453 h 8346397"/>
                <a:gd name="connsiteX272" fmla="*/ 1529802 w 4196446"/>
                <a:gd name="connsiteY272" fmla="*/ 6987972 h 8346397"/>
                <a:gd name="connsiteX273" fmla="*/ 1553614 w 4196446"/>
                <a:gd name="connsiteY273" fmla="*/ 7114178 h 8346397"/>
                <a:gd name="connsiteX274" fmla="*/ 1477415 w 4196446"/>
                <a:gd name="connsiteY274" fmla="*/ 7159422 h 8346397"/>
                <a:gd name="connsiteX275" fmla="*/ 1415502 w 4196446"/>
                <a:gd name="connsiteY275" fmla="*/ 7226096 h 8346397"/>
                <a:gd name="connsiteX276" fmla="*/ 1265483 w 4196446"/>
                <a:gd name="connsiteY276" fmla="*/ 7218953 h 8346397"/>
                <a:gd name="connsiteX277" fmla="*/ 1213096 w 4196446"/>
                <a:gd name="connsiteY27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282403 w 4196446"/>
                <a:gd name="connsiteY3" fmla="*/ 7159420 h 8346397"/>
                <a:gd name="connsiteX4" fmla="*/ 3358603 w 4196446"/>
                <a:gd name="connsiteY4" fmla="*/ 7064169 h 8346397"/>
                <a:gd name="connsiteX5" fmla="*/ 3503859 w 4196446"/>
                <a:gd name="connsiteY5" fmla="*/ 7042738 h 8346397"/>
                <a:gd name="connsiteX6" fmla="*/ 3530053 w 4196446"/>
                <a:gd name="connsiteY6" fmla="*/ 6978445 h 8346397"/>
                <a:gd name="connsiteX7" fmla="*/ 3642765 w 4196446"/>
                <a:gd name="connsiteY7" fmla="*/ 6905419 h 8346397"/>
                <a:gd name="connsiteX8" fmla="*/ 3741984 w 4196446"/>
                <a:gd name="connsiteY8" fmla="*/ 6883195 h 8346397"/>
                <a:gd name="connsiteX9" fmla="*/ 3784847 w 4196446"/>
                <a:gd name="connsiteY9" fmla="*/ 6811757 h 8346397"/>
                <a:gd name="connsiteX10" fmla="*/ 3951534 w 4196446"/>
                <a:gd name="connsiteY10" fmla="*/ 6737938 h 8346397"/>
                <a:gd name="connsiteX11" fmla="*/ 3932484 w 4196446"/>
                <a:gd name="connsiteY11" fmla="*/ 6616495 h 8346397"/>
                <a:gd name="connsiteX12" fmla="*/ 3975347 w 4196446"/>
                <a:gd name="connsiteY12" fmla="*/ 6642688 h 8346397"/>
                <a:gd name="connsiteX13" fmla="*/ 4027735 w 4196446"/>
                <a:gd name="connsiteY13" fmla="*/ 6654595 h 8346397"/>
                <a:gd name="connsiteX14" fmla="*/ 4056309 w 4196446"/>
                <a:gd name="connsiteY14" fmla="*/ 6516482 h 8346397"/>
                <a:gd name="connsiteX15" fmla="*/ 3996778 w 4196446"/>
                <a:gd name="connsiteY15" fmla="*/ 6478382 h 8346397"/>
                <a:gd name="connsiteX16" fmla="*/ 4034878 w 4196446"/>
                <a:gd name="connsiteY16" fmla="*/ 6437901 h 8346397"/>
                <a:gd name="connsiteX17" fmla="*/ 4061072 w 4196446"/>
                <a:gd name="connsiteY17" fmla="*/ 6473620 h 8346397"/>
                <a:gd name="connsiteX18" fmla="*/ 4082503 w 4196446"/>
                <a:gd name="connsiteY18" fmla="*/ 6478382 h 8346397"/>
                <a:gd name="connsiteX19" fmla="*/ 4089647 w 4196446"/>
                <a:gd name="connsiteY19" fmla="*/ 6421232 h 8346397"/>
                <a:gd name="connsiteX20" fmla="*/ 4046784 w 4196446"/>
                <a:gd name="connsiteY20" fmla="*/ 6318838 h 8346397"/>
                <a:gd name="connsiteX21" fmla="*/ 4130128 w 4196446"/>
                <a:gd name="connsiteY21" fmla="*/ 6299788 h 8346397"/>
                <a:gd name="connsiteX22" fmla="*/ 4046784 w 4196446"/>
                <a:gd name="connsiteY22" fmla="*/ 6275976 h 8346397"/>
                <a:gd name="connsiteX23" fmla="*/ 4053928 w 4196446"/>
                <a:gd name="connsiteY23" fmla="*/ 6211682 h 8346397"/>
                <a:gd name="connsiteX24" fmla="*/ 4039640 w 4196446"/>
                <a:gd name="connsiteY24" fmla="*/ 6149770 h 8346397"/>
                <a:gd name="connsiteX25" fmla="*/ 4106315 w 4196446"/>
                <a:gd name="connsiteY25" fmla="*/ 6211682 h 8346397"/>
                <a:gd name="connsiteX26" fmla="*/ 4063453 w 4196446"/>
                <a:gd name="connsiteY26" fmla="*/ 6090238 h 8346397"/>
                <a:gd name="connsiteX27" fmla="*/ 4070597 w 4196446"/>
                <a:gd name="connsiteY27" fmla="*/ 6018801 h 8346397"/>
                <a:gd name="connsiteX28" fmla="*/ 4132509 w 4196446"/>
                <a:gd name="connsiteY28" fmla="*/ 5975938 h 8346397"/>
                <a:gd name="connsiteX29" fmla="*/ 4094409 w 4196446"/>
                <a:gd name="connsiteY29" fmla="*/ 6075951 h 8346397"/>
                <a:gd name="connsiteX30" fmla="*/ 4139653 w 4196446"/>
                <a:gd name="connsiteY30" fmla="*/ 6102145 h 8346397"/>
                <a:gd name="connsiteX31" fmla="*/ 4192041 w 4196446"/>
                <a:gd name="connsiteY31" fmla="*/ 6080713 h 8346397"/>
                <a:gd name="connsiteX32" fmla="*/ 4149178 w 4196446"/>
                <a:gd name="connsiteY32" fmla="*/ 5947363 h 8346397"/>
                <a:gd name="connsiteX33" fmla="*/ 4194421 w 4196446"/>
                <a:gd name="connsiteY33" fmla="*/ 5909263 h 8346397"/>
                <a:gd name="connsiteX34" fmla="*/ 4113459 w 4196446"/>
                <a:gd name="connsiteY34" fmla="*/ 5783057 h 8346397"/>
                <a:gd name="connsiteX35" fmla="*/ 4108696 w 4196446"/>
                <a:gd name="connsiteY35" fmla="*/ 5678282 h 8346397"/>
                <a:gd name="connsiteX36" fmla="*/ 4070597 w 4196446"/>
                <a:gd name="connsiteY36" fmla="*/ 5587795 h 8346397"/>
                <a:gd name="connsiteX37" fmla="*/ 4111077 w 4196446"/>
                <a:gd name="connsiteY37" fmla="*/ 5583032 h 8346397"/>
                <a:gd name="connsiteX38" fmla="*/ 4061071 w 4196446"/>
                <a:gd name="connsiteY38" fmla="*/ 5478257 h 8346397"/>
                <a:gd name="connsiteX39" fmla="*/ 4061071 w 4196446"/>
                <a:gd name="connsiteY39" fmla="*/ 5383007 h 8346397"/>
                <a:gd name="connsiteX40" fmla="*/ 4103934 w 4196446"/>
                <a:gd name="connsiteY40" fmla="*/ 5387770 h 8346397"/>
                <a:gd name="connsiteX41" fmla="*/ 4106315 w 4196446"/>
                <a:gd name="connsiteY41" fmla="*/ 5347288 h 8346397"/>
                <a:gd name="connsiteX42" fmla="*/ 4065833 w 4196446"/>
                <a:gd name="connsiteY42" fmla="*/ 5292520 h 8346397"/>
                <a:gd name="connsiteX43" fmla="*/ 4058690 w 4196446"/>
                <a:gd name="connsiteY43" fmla="*/ 5173457 h 8346397"/>
                <a:gd name="connsiteX44" fmla="*/ 3990428 w 4196446"/>
                <a:gd name="connsiteY44" fmla="*/ 5034550 h 8346397"/>
                <a:gd name="connsiteX45" fmla="*/ 3922959 w 4196446"/>
                <a:gd name="connsiteY45" fmla="*/ 4816270 h 8346397"/>
                <a:gd name="connsiteX46" fmla="*/ 3887241 w 4196446"/>
                <a:gd name="connsiteY46" fmla="*/ 4682920 h 8346397"/>
                <a:gd name="connsiteX47" fmla="*/ 3851522 w 4196446"/>
                <a:gd name="connsiteY47" fmla="*/ 4642438 h 8346397"/>
                <a:gd name="connsiteX48" fmla="*/ 3887241 w 4196446"/>
                <a:gd name="connsiteY48" fmla="*/ 4578145 h 8346397"/>
                <a:gd name="connsiteX49" fmla="*/ 3839615 w 4196446"/>
                <a:gd name="connsiteY49" fmla="*/ 4499563 h 8346397"/>
                <a:gd name="connsiteX50" fmla="*/ 3780084 w 4196446"/>
                <a:gd name="connsiteY50" fmla="*/ 4492420 h 8346397"/>
                <a:gd name="connsiteX51" fmla="*/ 3732459 w 4196446"/>
                <a:gd name="connsiteY51" fmla="*/ 4449557 h 8346397"/>
                <a:gd name="connsiteX52" fmla="*/ 3687216 w 4196446"/>
                <a:gd name="connsiteY52" fmla="*/ 4466226 h 8346397"/>
                <a:gd name="connsiteX53" fmla="*/ 3668166 w 4196446"/>
                <a:gd name="connsiteY53" fmla="*/ 4368595 h 8346397"/>
                <a:gd name="connsiteX54" fmla="*/ 3501478 w 4196446"/>
                <a:gd name="connsiteY54" fmla="*/ 4166188 h 8346397"/>
                <a:gd name="connsiteX55" fmla="*/ 3496716 w 4196446"/>
                <a:gd name="connsiteY55" fmla="*/ 4139995 h 8346397"/>
                <a:gd name="connsiteX56" fmla="*/ 3494334 w 4196446"/>
                <a:gd name="connsiteY56" fmla="*/ 4113801 h 8346397"/>
                <a:gd name="connsiteX57" fmla="*/ 3544341 w 4196446"/>
                <a:gd name="connsiteY57" fmla="*/ 4101895 h 8346397"/>
                <a:gd name="connsiteX58" fmla="*/ 3553866 w 4196446"/>
                <a:gd name="connsiteY58" fmla="*/ 4075701 h 8346397"/>
                <a:gd name="connsiteX59" fmla="*/ 3515766 w 4196446"/>
                <a:gd name="connsiteY59" fmla="*/ 4056651 h 8346397"/>
                <a:gd name="connsiteX60" fmla="*/ 3465759 w 4196446"/>
                <a:gd name="connsiteY60" fmla="*/ 4049507 h 8346397"/>
                <a:gd name="connsiteX61" fmla="*/ 3432422 w 4196446"/>
                <a:gd name="connsiteY61" fmla="*/ 4109038 h 8346397"/>
                <a:gd name="connsiteX62" fmla="*/ 3413372 w 4196446"/>
                <a:gd name="connsiteY62" fmla="*/ 4082845 h 8346397"/>
                <a:gd name="connsiteX63" fmla="*/ 3415752 w 4196446"/>
                <a:gd name="connsiteY63" fmla="*/ 4042363 h 8346397"/>
                <a:gd name="connsiteX64" fmla="*/ 3349078 w 4196446"/>
                <a:gd name="connsiteY64" fmla="*/ 4018551 h 8346397"/>
                <a:gd name="connsiteX65" fmla="*/ 3382416 w 4196446"/>
                <a:gd name="connsiteY65" fmla="*/ 3985213 h 8346397"/>
                <a:gd name="connsiteX66" fmla="*/ 3346697 w 4196446"/>
                <a:gd name="connsiteY66" fmla="*/ 3961401 h 8346397"/>
                <a:gd name="connsiteX67" fmla="*/ 3291928 w 4196446"/>
                <a:gd name="connsiteY67" fmla="*/ 3959020 h 8346397"/>
                <a:gd name="connsiteX68" fmla="*/ 3263352 w 4196446"/>
                <a:gd name="connsiteY68" fmla="*/ 3978070 h 8346397"/>
                <a:gd name="connsiteX69" fmla="*/ 3215727 w 4196446"/>
                <a:gd name="connsiteY69" fmla="*/ 3963782 h 8346397"/>
                <a:gd name="connsiteX70" fmla="*/ 3227633 w 4196446"/>
                <a:gd name="connsiteY70" fmla="*/ 3937588 h 8346397"/>
                <a:gd name="connsiteX71" fmla="*/ 3275259 w 4196446"/>
                <a:gd name="connsiteY71" fmla="*/ 3913776 h 8346397"/>
                <a:gd name="connsiteX72" fmla="*/ 3127621 w 4196446"/>
                <a:gd name="connsiteY72" fmla="*/ 3851863 h 8346397"/>
                <a:gd name="connsiteX73" fmla="*/ 2996652 w 4196446"/>
                <a:gd name="connsiteY73" fmla="*/ 3739945 h 8346397"/>
                <a:gd name="connsiteX74" fmla="*/ 2591839 w 4196446"/>
                <a:gd name="connsiteY74" fmla="*/ 3354183 h 8346397"/>
                <a:gd name="connsiteX75" fmla="*/ 2468015 w 4196446"/>
                <a:gd name="connsiteY75" fmla="*/ 3049382 h 8346397"/>
                <a:gd name="connsiteX76" fmla="*/ 2432296 w 4196446"/>
                <a:gd name="connsiteY76" fmla="*/ 2961276 h 8346397"/>
                <a:gd name="connsiteX77" fmla="*/ 2387052 w 4196446"/>
                <a:gd name="connsiteY77" fmla="*/ 2954132 h 8346397"/>
                <a:gd name="connsiteX78" fmla="*/ 2365621 w 4196446"/>
                <a:gd name="connsiteY78" fmla="*/ 2958895 h 8346397"/>
                <a:gd name="connsiteX79" fmla="*/ 2315615 w 4196446"/>
                <a:gd name="connsiteY79" fmla="*/ 2896982 h 8346397"/>
                <a:gd name="connsiteX80" fmla="*/ 2234652 w 4196446"/>
                <a:gd name="connsiteY80" fmla="*/ 2880313 h 8346397"/>
                <a:gd name="connsiteX81" fmla="*/ 2182265 w 4196446"/>
                <a:gd name="connsiteY81" fmla="*/ 2811257 h 8346397"/>
                <a:gd name="connsiteX82" fmla="*/ 2115590 w 4196446"/>
                <a:gd name="connsiteY82" fmla="*/ 2727913 h 8346397"/>
                <a:gd name="connsiteX83" fmla="*/ 2091777 w 4196446"/>
                <a:gd name="connsiteY83" fmla="*/ 2670763 h 8346397"/>
                <a:gd name="connsiteX84" fmla="*/ 2006845 w 4196446"/>
                <a:gd name="connsiteY84" fmla="*/ 2527095 h 8346397"/>
                <a:gd name="connsiteX85" fmla="*/ 1953665 w 4196446"/>
                <a:gd name="connsiteY85" fmla="*/ 2451688 h 8346397"/>
                <a:gd name="connsiteX86" fmla="*/ 2006052 w 4196446"/>
                <a:gd name="connsiteY86" fmla="*/ 2337388 h 8346397"/>
                <a:gd name="connsiteX87" fmla="*/ 2072727 w 4196446"/>
                <a:gd name="connsiteY87" fmla="*/ 2256426 h 8346397"/>
                <a:gd name="connsiteX88" fmla="*/ 2056058 w 4196446"/>
                <a:gd name="connsiteY88" fmla="*/ 2223088 h 8346397"/>
                <a:gd name="connsiteX89" fmla="*/ 2067965 w 4196446"/>
                <a:gd name="connsiteY89" fmla="*/ 2130220 h 8346397"/>
                <a:gd name="connsiteX90" fmla="*/ 2137021 w 4196446"/>
                <a:gd name="connsiteY90" fmla="*/ 1992107 h 8346397"/>
                <a:gd name="connsiteX91" fmla="*/ 2165596 w 4196446"/>
                <a:gd name="connsiteY91" fmla="*/ 1944482 h 8346397"/>
                <a:gd name="connsiteX92" fmla="*/ 2203696 w 4196446"/>
                <a:gd name="connsiteY92" fmla="*/ 1937338 h 8346397"/>
                <a:gd name="connsiteX93" fmla="*/ 2198933 w 4196446"/>
                <a:gd name="connsiteY93" fmla="*/ 1906382 h 8346397"/>
                <a:gd name="connsiteX94" fmla="*/ 2406102 w 4196446"/>
                <a:gd name="connsiteY94" fmla="*/ 1782557 h 8346397"/>
                <a:gd name="connsiteX95" fmla="*/ 2494208 w 4196446"/>
                <a:gd name="connsiteY95" fmla="*/ 1715882 h 8346397"/>
                <a:gd name="connsiteX96" fmla="*/ 2513258 w 4196446"/>
                <a:gd name="connsiteY96" fmla="*/ 1630157 h 8346397"/>
                <a:gd name="connsiteX97" fmla="*/ 2522784 w 4196446"/>
                <a:gd name="connsiteY97" fmla="*/ 1584913 h 8346397"/>
                <a:gd name="connsiteX98" fmla="*/ 2577552 w 4196446"/>
                <a:gd name="connsiteY98" fmla="*/ 1527763 h 8346397"/>
                <a:gd name="connsiteX99" fmla="*/ 2606127 w 4196446"/>
                <a:gd name="connsiteY99" fmla="*/ 1499188 h 8346397"/>
                <a:gd name="connsiteX100" fmla="*/ 2634702 w 4196446"/>
                <a:gd name="connsiteY100" fmla="*/ 1492045 h 8346397"/>
                <a:gd name="connsiteX101" fmla="*/ 2672802 w 4196446"/>
                <a:gd name="connsiteY101" fmla="*/ 1368220 h 8346397"/>
                <a:gd name="connsiteX102" fmla="*/ 2806153 w 4196446"/>
                <a:gd name="connsiteY102" fmla="*/ 1334883 h 8346397"/>
                <a:gd name="connsiteX103" fmla="*/ 2944265 w 4196446"/>
                <a:gd name="connsiteY103" fmla="*/ 1325357 h 8346397"/>
                <a:gd name="connsiteX104" fmla="*/ 2968077 w 4196446"/>
                <a:gd name="connsiteY104" fmla="*/ 1206295 h 8346397"/>
                <a:gd name="connsiteX105" fmla="*/ 3049040 w 4196446"/>
                <a:gd name="connsiteY105" fmla="*/ 1169783 h 8346397"/>
                <a:gd name="connsiteX106" fmla="*/ 3153814 w 4196446"/>
                <a:gd name="connsiteY106" fmla="*/ 1125332 h 8346397"/>
                <a:gd name="connsiteX107" fmla="*/ 3225252 w 4196446"/>
                <a:gd name="connsiteY107" fmla="*/ 1049132 h 8346397"/>
                <a:gd name="connsiteX108" fmla="*/ 3310977 w 4196446"/>
                <a:gd name="connsiteY108" fmla="*/ 996745 h 8346397"/>
                <a:gd name="connsiteX109" fmla="*/ 3056977 w 4196446"/>
                <a:gd name="connsiteY109" fmla="*/ 982457 h 8346397"/>
                <a:gd name="connsiteX110" fmla="*/ 2958552 w 4196446"/>
                <a:gd name="connsiteY110" fmla="*/ 976107 h 8346397"/>
                <a:gd name="connsiteX111" fmla="*/ 2926802 w 4196446"/>
                <a:gd name="connsiteY111" fmla="*/ 906257 h 8346397"/>
                <a:gd name="connsiteX112" fmla="*/ 2866477 w 4196446"/>
                <a:gd name="connsiteY112" fmla="*/ 893559 h 8346397"/>
                <a:gd name="connsiteX113" fmla="*/ 2799802 w 4196446"/>
                <a:gd name="connsiteY113" fmla="*/ 874507 h 8346397"/>
                <a:gd name="connsiteX114" fmla="*/ 2761702 w 4196446"/>
                <a:gd name="connsiteY114" fmla="*/ 807832 h 8346397"/>
                <a:gd name="connsiteX115" fmla="*/ 2609302 w 4196446"/>
                <a:gd name="connsiteY115" fmla="*/ 760207 h 8346397"/>
                <a:gd name="connsiteX116" fmla="*/ 2580727 w 4196446"/>
                <a:gd name="connsiteY116" fmla="*/ 604632 h 8346397"/>
                <a:gd name="connsiteX117" fmla="*/ 2526752 w 4196446"/>
                <a:gd name="connsiteY117" fmla="*/ 531609 h 8346397"/>
                <a:gd name="connsiteX118" fmla="*/ 2596602 w 4196446"/>
                <a:gd name="connsiteY118" fmla="*/ 407782 h 8346397"/>
                <a:gd name="connsiteX119" fmla="*/ 2629939 w 4196446"/>
                <a:gd name="connsiteY119" fmla="*/ 310947 h 8346397"/>
                <a:gd name="connsiteX120" fmla="*/ 2517227 w 4196446"/>
                <a:gd name="connsiteY120" fmla="*/ 239507 h 8346397"/>
                <a:gd name="connsiteX121" fmla="*/ 2402927 w 4196446"/>
                <a:gd name="connsiteY121" fmla="*/ 271257 h 8346397"/>
                <a:gd name="connsiteX122" fmla="*/ 2275927 w 4196446"/>
                <a:gd name="connsiteY122" fmla="*/ 198232 h 8346397"/>
                <a:gd name="connsiteX123" fmla="*/ 2133052 w 4196446"/>
                <a:gd name="connsiteY123" fmla="*/ 233157 h 8346397"/>
                <a:gd name="connsiteX124" fmla="*/ 1913977 w 4196446"/>
                <a:gd name="connsiteY124" fmla="*/ 36309 h 8346397"/>
                <a:gd name="connsiteX125" fmla="*/ 1777452 w 4196446"/>
                <a:gd name="connsiteY125" fmla="*/ 13289 h 8346397"/>
                <a:gd name="connsiteX126" fmla="*/ 1703633 w 4196446"/>
                <a:gd name="connsiteY126" fmla="*/ 41864 h 8346397"/>
                <a:gd name="connsiteX127" fmla="*/ 1615527 w 4196446"/>
                <a:gd name="connsiteY127" fmla="*/ 75203 h 8346397"/>
                <a:gd name="connsiteX128" fmla="*/ 1515515 w 4196446"/>
                <a:gd name="connsiteY128" fmla="*/ 129971 h 8346397"/>
                <a:gd name="connsiteX129" fmla="*/ 1525040 w 4196446"/>
                <a:gd name="connsiteY129" fmla="*/ 194264 h 8346397"/>
                <a:gd name="connsiteX130" fmla="*/ 1505990 w 4196446"/>
                <a:gd name="connsiteY130" fmla="*/ 251415 h 8346397"/>
                <a:gd name="connsiteX131" fmla="*/ 1413121 w 4196446"/>
                <a:gd name="connsiteY131" fmla="*/ 270464 h 8346397"/>
                <a:gd name="connsiteX132" fmla="*/ 1339302 w 4196446"/>
                <a:gd name="connsiteY132" fmla="*/ 306184 h 8346397"/>
                <a:gd name="connsiteX133" fmla="*/ 1260721 w 4196446"/>
                <a:gd name="connsiteY133" fmla="*/ 346665 h 8346397"/>
                <a:gd name="connsiteX134" fmla="*/ 1191665 w 4196446"/>
                <a:gd name="connsiteY134" fmla="*/ 272847 h 8346397"/>
                <a:gd name="connsiteX135" fmla="*/ 1082127 w 4196446"/>
                <a:gd name="connsiteY135" fmla="*/ 353809 h 8346397"/>
                <a:gd name="connsiteX136" fmla="*/ 1020215 w 4196446"/>
                <a:gd name="connsiteY136" fmla="*/ 420484 h 8346397"/>
                <a:gd name="connsiteX137" fmla="*/ 858290 w 4196446"/>
                <a:gd name="connsiteY137" fmla="*/ 301422 h 8346397"/>
                <a:gd name="connsiteX138" fmla="*/ 796377 w 4196446"/>
                <a:gd name="connsiteY138" fmla="*/ 406196 h 8346397"/>
                <a:gd name="connsiteX139" fmla="*/ 755896 w 4196446"/>
                <a:gd name="connsiteY139" fmla="*/ 341903 h 8346397"/>
                <a:gd name="connsiteX140" fmla="*/ 689221 w 4196446"/>
                <a:gd name="connsiteY140" fmla="*/ 270465 h 8346397"/>
                <a:gd name="connsiteX141" fmla="*/ 667790 w 4196446"/>
                <a:gd name="connsiteY141" fmla="*/ 313328 h 8346397"/>
                <a:gd name="connsiteX142" fmla="*/ 620165 w 4196446"/>
                <a:gd name="connsiteY142" fmla="*/ 382384 h 8346397"/>
                <a:gd name="connsiteX143" fmla="*/ 589208 w 4196446"/>
                <a:gd name="connsiteY143" fmla="*/ 396672 h 8346397"/>
                <a:gd name="connsiteX144" fmla="*/ 498721 w 4196446"/>
                <a:gd name="connsiteY144" fmla="*/ 482397 h 8346397"/>
                <a:gd name="connsiteX145" fmla="*/ 396327 w 4196446"/>
                <a:gd name="connsiteY145" fmla="*/ 380003 h 8346397"/>
                <a:gd name="connsiteX146" fmla="*/ 243927 w 4196446"/>
                <a:gd name="connsiteY146" fmla="*/ 294278 h 8346397"/>
                <a:gd name="connsiteX147" fmla="*/ 174871 w 4196446"/>
                <a:gd name="connsiteY147" fmla="*/ 327615 h 8346397"/>
                <a:gd name="connsiteX148" fmla="*/ 127246 w 4196446"/>
                <a:gd name="connsiteY148" fmla="*/ 410959 h 8346397"/>
                <a:gd name="connsiteX149" fmla="*/ 43902 w 4196446"/>
                <a:gd name="connsiteY149" fmla="*/ 472872 h 8346397"/>
                <a:gd name="connsiteX150" fmla="*/ 8183 w 4196446"/>
                <a:gd name="connsiteY150" fmla="*/ 484778 h 8346397"/>
                <a:gd name="connsiteX151" fmla="*/ 198683 w 4196446"/>
                <a:gd name="connsiteY151" fmla="*/ 689565 h 8346397"/>
                <a:gd name="connsiteX152" fmla="*/ 265359 w 4196446"/>
                <a:gd name="connsiteY152" fmla="*/ 706234 h 8346397"/>
                <a:gd name="connsiteX153" fmla="*/ 298697 w 4196446"/>
                <a:gd name="connsiteY153" fmla="*/ 730047 h 8346397"/>
                <a:gd name="connsiteX154" fmla="*/ 296315 w 4196446"/>
                <a:gd name="connsiteY154" fmla="*/ 901496 h 8346397"/>
                <a:gd name="connsiteX155" fmla="*/ 362990 w 4196446"/>
                <a:gd name="connsiteY155" fmla="*/ 906259 h 8346397"/>
                <a:gd name="connsiteX156" fmla="*/ 401090 w 4196446"/>
                <a:gd name="connsiteY156" fmla="*/ 856253 h 8346397"/>
                <a:gd name="connsiteX157" fmla="*/ 482052 w 4196446"/>
                <a:gd name="connsiteY157" fmla="*/ 894353 h 8346397"/>
                <a:gd name="connsiteX158" fmla="*/ 420140 w 4196446"/>
                <a:gd name="connsiteY158" fmla="*/ 1039609 h 8346397"/>
                <a:gd name="connsiteX159" fmla="*/ 434427 w 4196446"/>
                <a:gd name="connsiteY159" fmla="*/ 1087234 h 8346397"/>
                <a:gd name="connsiteX160" fmla="*/ 379658 w 4196446"/>
                <a:gd name="connsiteY160" fmla="*/ 1139622 h 8346397"/>
                <a:gd name="connsiteX161" fmla="*/ 415377 w 4196446"/>
                <a:gd name="connsiteY161" fmla="*/ 1168196 h 8346397"/>
                <a:gd name="connsiteX162" fmla="*/ 486815 w 4196446"/>
                <a:gd name="connsiteY162" fmla="*/ 1256303 h 8346397"/>
                <a:gd name="connsiteX163" fmla="*/ 527296 w 4196446"/>
                <a:gd name="connsiteY163" fmla="*/ 1344409 h 8346397"/>
                <a:gd name="connsiteX164" fmla="*/ 636833 w 4196446"/>
                <a:gd name="connsiteY164" fmla="*/ 1396797 h 8346397"/>
                <a:gd name="connsiteX165" fmla="*/ 746371 w 4196446"/>
                <a:gd name="connsiteY165" fmla="*/ 1420609 h 8346397"/>
                <a:gd name="connsiteX166" fmla="*/ 829715 w 4196446"/>
                <a:gd name="connsiteY166" fmla="*/ 1468234 h 8346397"/>
                <a:gd name="connsiteX167" fmla="*/ 913058 w 4196446"/>
                <a:gd name="connsiteY167" fmla="*/ 1442040 h 8346397"/>
                <a:gd name="connsiteX168" fmla="*/ 994021 w 4196446"/>
                <a:gd name="connsiteY168" fmla="*/ 1368222 h 8346397"/>
                <a:gd name="connsiteX169" fmla="*/ 1103558 w 4196446"/>
                <a:gd name="connsiteY169" fmla="*/ 1351553 h 8346397"/>
                <a:gd name="connsiteX170" fmla="*/ 1170233 w 4196446"/>
                <a:gd name="connsiteY170" fmla="*/ 1356315 h 8346397"/>
                <a:gd name="connsiteX171" fmla="*/ 1329777 w 4196446"/>
                <a:gd name="connsiteY171" fmla="*/ 1465853 h 8346397"/>
                <a:gd name="connsiteX172" fmla="*/ 1389308 w 4196446"/>
                <a:gd name="connsiteY172" fmla="*/ 1494428 h 8346397"/>
                <a:gd name="connsiteX173" fmla="*/ 1260721 w 4196446"/>
                <a:gd name="connsiteY173" fmla="*/ 1596822 h 8346397"/>
                <a:gd name="connsiteX174" fmla="*/ 1263102 w 4196446"/>
                <a:gd name="connsiteY174" fmla="*/ 1661115 h 8346397"/>
                <a:gd name="connsiteX175" fmla="*/ 1425027 w 4196446"/>
                <a:gd name="connsiteY175" fmla="*/ 1613490 h 8346397"/>
                <a:gd name="connsiteX176" fmla="*/ 1386927 w 4196446"/>
                <a:gd name="connsiteY176" fmla="*/ 1677784 h 8346397"/>
                <a:gd name="connsiteX177" fmla="*/ 1405977 w 4196446"/>
                <a:gd name="connsiteY177" fmla="*/ 1751603 h 8346397"/>
                <a:gd name="connsiteX178" fmla="*/ 1517896 w 4196446"/>
                <a:gd name="connsiteY178" fmla="*/ 1787322 h 8346397"/>
                <a:gd name="connsiteX179" fmla="*/ 1591715 w 4196446"/>
                <a:gd name="connsiteY179" fmla="*/ 1803990 h 8346397"/>
                <a:gd name="connsiteX180" fmla="*/ 1501227 w 4196446"/>
                <a:gd name="connsiteY180" fmla="*/ 1934959 h 8346397"/>
                <a:gd name="connsiteX181" fmla="*/ 1494083 w 4196446"/>
                <a:gd name="connsiteY181" fmla="*/ 1984965 h 8346397"/>
                <a:gd name="connsiteX182" fmla="*/ 1422646 w 4196446"/>
                <a:gd name="connsiteY182" fmla="*/ 2020684 h 8346397"/>
                <a:gd name="connsiteX183" fmla="*/ 1391690 w 4196446"/>
                <a:gd name="connsiteY183" fmla="*/ 2082597 h 8346397"/>
                <a:gd name="connsiteX184" fmla="*/ 1260721 w 4196446"/>
                <a:gd name="connsiteY184" fmla="*/ 2056403 h 8346397"/>
                <a:gd name="connsiteX185" fmla="*/ 1139277 w 4196446"/>
                <a:gd name="connsiteY185" fmla="*/ 2056402 h 8346397"/>
                <a:gd name="connsiteX186" fmla="*/ 1072602 w 4196446"/>
                <a:gd name="connsiteY186" fmla="*/ 2084978 h 8346397"/>
                <a:gd name="connsiteX187" fmla="*/ 1065458 w 4196446"/>
                <a:gd name="connsiteY187" fmla="*/ 2184990 h 8346397"/>
                <a:gd name="connsiteX188" fmla="*/ 977352 w 4196446"/>
                <a:gd name="connsiteY188" fmla="*/ 2273097 h 8346397"/>
                <a:gd name="connsiteX189" fmla="*/ 1120227 w 4196446"/>
                <a:gd name="connsiteY189" fmla="*/ 2335009 h 8346397"/>
                <a:gd name="connsiteX190" fmla="*/ 1170234 w 4196446"/>
                <a:gd name="connsiteY190" fmla="*/ 2370727 h 8346397"/>
                <a:gd name="connsiteX191" fmla="*/ 1222621 w 4196446"/>
                <a:gd name="connsiteY191" fmla="*/ 2387397 h 8346397"/>
                <a:gd name="connsiteX192" fmla="*/ 1272627 w 4196446"/>
                <a:gd name="connsiteY192" fmla="*/ 2437403 h 8346397"/>
                <a:gd name="connsiteX193" fmla="*/ 1329777 w 4196446"/>
                <a:gd name="connsiteY193" fmla="*/ 2458834 h 8346397"/>
                <a:gd name="connsiteX194" fmla="*/ 1422646 w 4196446"/>
                <a:gd name="connsiteY194" fmla="*/ 2535034 h 8346397"/>
                <a:gd name="connsiteX195" fmla="*/ 1508371 w 4196446"/>
                <a:gd name="connsiteY195" fmla="*/ 2568373 h 8346397"/>
                <a:gd name="connsiteX196" fmla="*/ 1641721 w 4196446"/>
                <a:gd name="connsiteY196" fmla="*/ 2716009 h 8346397"/>
                <a:gd name="connsiteX197" fmla="*/ 1725065 w 4196446"/>
                <a:gd name="connsiteY197" fmla="*/ 2870790 h 8346397"/>
                <a:gd name="connsiteX198" fmla="*/ 1850477 w 4196446"/>
                <a:gd name="connsiteY198" fmla="*/ 2931907 h 8346397"/>
                <a:gd name="connsiteX199" fmla="*/ 1896514 w 4196446"/>
                <a:gd name="connsiteY199" fmla="*/ 2977947 h 8346397"/>
                <a:gd name="connsiteX200" fmla="*/ 1927471 w 4196446"/>
                <a:gd name="connsiteY200" fmla="*/ 3082722 h 8346397"/>
                <a:gd name="connsiteX201" fmla="*/ 1989383 w 4196446"/>
                <a:gd name="connsiteY201" fmla="*/ 3185115 h 8346397"/>
                <a:gd name="connsiteX202" fmla="*/ 2051296 w 4196446"/>
                <a:gd name="connsiteY202" fmla="*/ 3223215 h 8346397"/>
                <a:gd name="connsiteX203" fmla="*/ 2182265 w 4196446"/>
                <a:gd name="connsiteY203" fmla="*/ 3370853 h 8346397"/>
                <a:gd name="connsiteX204" fmla="*/ 2325139 w 4196446"/>
                <a:gd name="connsiteY204" fmla="*/ 3447053 h 8346397"/>
                <a:gd name="connsiteX205" fmla="*/ 2384671 w 4196446"/>
                <a:gd name="connsiteY205" fmla="*/ 3532778 h 8346397"/>
                <a:gd name="connsiteX206" fmla="*/ 2432296 w 4196446"/>
                <a:gd name="connsiteY206" fmla="*/ 3599453 h 8346397"/>
                <a:gd name="connsiteX207" fmla="*/ 2479921 w 4196446"/>
                <a:gd name="connsiteY207" fmla="*/ 3589929 h 8346397"/>
                <a:gd name="connsiteX208" fmla="*/ 2484683 w 4196446"/>
                <a:gd name="connsiteY208" fmla="*/ 3742328 h 8346397"/>
                <a:gd name="connsiteX209" fmla="*/ 2537071 w 4196446"/>
                <a:gd name="connsiteY209" fmla="*/ 3835197 h 8346397"/>
                <a:gd name="connsiteX210" fmla="*/ 2529927 w 4196446"/>
                <a:gd name="connsiteY210" fmla="*/ 3873297 h 8346397"/>
                <a:gd name="connsiteX211" fmla="*/ 2598983 w 4196446"/>
                <a:gd name="connsiteY211" fmla="*/ 3909015 h 8346397"/>
                <a:gd name="connsiteX212" fmla="*/ 2656133 w 4196446"/>
                <a:gd name="connsiteY212" fmla="*/ 3854247 h 8346397"/>
                <a:gd name="connsiteX213" fmla="*/ 2689471 w 4196446"/>
                <a:gd name="connsiteY213" fmla="*/ 3937590 h 8346397"/>
                <a:gd name="connsiteX214" fmla="*/ 2734715 w 4196446"/>
                <a:gd name="connsiteY214" fmla="*/ 3982834 h 8346397"/>
                <a:gd name="connsiteX215" fmla="*/ 2808533 w 4196446"/>
                <a:gd name="connsiteY215" fmla="*/ 4006647 h 8346397"/>
                <a:gd name="connsiteX216" fmla="*/ 2860921 w 4196446"/>
                <a:gd name="connsiteY216" fmla="*/ 4075703 h 8346397"/>
                <a:gd name="connsiteX217" fmla="*/ 2946646 w 4196446"/>
                <a:gd name="connsiteY217" fmla="*/ 4130472 h 8346397"/>
                <a:gd name="connsiteX218" fmla="*/ 2999033 w 4196446"/>
                <a:gd name="connsiteY218" fmla="*/ 4163809 h 8346397"/>
                <a:gd name="connsiteX219" fmla="*/ 2870446 w 4196446"/>
                <a:gd name="connsiteY219" fmla="*/ 4256678 h 8346397"/>
                <a:gd name="connsiteX220" fmla="*/ 2868064 w 4196446"/>
                <a:gd name="connsiteY220" fmla="*/ 4311446 h 8346397"/>
                <a:gd name="connsiteX221" fmla="*/ 2970458 w 4196446"/>
                <a:gd name="connsiteY221" fmla="*/ 4428128 h 8346397"/>
                <a:gd name="connsiteX222" fmla="*/ 3065708 w 4196446"/>
                <a:gd name="connsiteY222" fmla="*/ 4490040 h 8346397"/>
                <a:gd name="connsiteX223" fmla="*/ 3096665 w 4196446"/>
                <a:gd name="connsiteY223" fmla="*/ 4528140 h 8346397"/>
                <a:gd name="connsiteX224" fmla="*/ 3082377 w 4196446"/>
                <a:gd name="connsiteY224" fmla="*/ 4609103 h 8346397"/>
                <a:gd name="connsiteX225" fmla="*/ 3077615 w 4196446"/>
                <a:gd name="connsiteY225" fmla="*/ 4692447 h 8346397"/>
                <a:gd name="connsiteX226" fmla="*/ 3034752 w 4196446"/>
                <a:gd name="connsiteY226" fmla="*/ 4701972 h 8346397"/>
                <a:gd name="connsiteX227" fmla="*/ 3008558 w 4196446"/>
                <a:gd name="connsiteY227" fmla="*/ 4718640 h 8346397"/>
                <a:gd name="connsiteX228" fmla="*/ 3053802 w 4196446"/>
                <a:gd name="connsiteY228" fmla="*/ 4795632 h 8346397"/>
                <a:gd name="connsiteX229" fmla="*/ 3037133 w 4196446"/>
                <a:gd name="connsiteY229" fmla="*/ 4868659 h 8346397"/>
                <a:gd name="connsiteX230" fmla="*/ 3020465 w 4196446"/>
                <a:gd name="connsiteY230" fmla="*/ 5004390 h 8346397"/>
                <a:gd name="connsiteX231" fmla="*/ 2982365 w 4196446"/>
                <a:gd name="connsiteY231" fmla="*/ 5044872 h 8346397"/>
                <a:gd name="connsiteX232" fmla="*/ 2965696 w 4196446"/>
                <a:gd name="connsiteY232" fmla="*/ 5166315 h 8346397"/>
                <a:gd name="connsiteX233" fmla="*/ 2937121 w 4196446"/>
                <a:gd name="connsiteY233" fmla="*/ 5285378 h 8346397"/>
                <a:gd name="connsiteX234" fmla="*/ 2989508 w 4196446"/>
                <a:gd name="connsiteY234" fmla="*/ 5302047 h 8346397"/>
                <a:gd name="connsiteX235" fmla="*/ 2987127 w 4196446"/>
                <a:gd name="connsiteY235" fmla="*/ 5347290 h 8346397"/>
                <a:gd name="connsiteX236" fmla="*/ 2984746 w 4196446"/>
                <a:gd name="connsiteY236" fmla="*/ 5402059 h 8346397"/>
                <a:gd name="connsiteX237" fmla="*/ 3041896 w 4196446"/>
                <a:gd name="connsiteY237" fmla="*/ 5471115 h 8346397"/>
                <a:gd name="connsiteX238" fmla="*/ 3089521 w 4196446"/>
                <a:gd name="connsiteY238" fmla="*/ 5597322 h 8346397"/>
                <a:gd name="connsiteX239" fmla="*/ 2996652 w 4196446"/>
                <a:gd name="connsiteY239" fmla="*/ 5887834 h 8346397"/>
                <a:gd name="connsiteX240" fmla="*/ 3018083 w 4196446"/>
                <a:gd name="connsiteY240" fmla="*/ 5942603 h 8346397"/>
                <a:gd name="connsiteX241" fmla="*/ 3044277 w 4196446"/>
                <a:gd name="connsiteY241" fmla="*/ 5994990 h 8346397"/>
                <a:gd name="connsiteX242" fmla="*/ 3049040 w 4196446"/>
                <a:gd name="connsiteY242" fmla="*/ 6099765 h 8346397"/>
                <a:gd name="connsiteX243" fmla="*/ 3028402 w 4196446"/>
                <a:gd name="connsiteY243" fmla="*/ 6195807 h 8346397"/>
                <a:gd name="connsiteX244" fmla="*/ 2956170 w 4196446"/>
                <a:gd name="connsiteY244" fmla="*/ 6259310 h 8346397"/>
                <a:gd name="connsiteX245" fmla="*/ 2920452 w 4196446"/>
                <a:gd name="connsiteY245" fmla="*/ 6240259 h 8346397"/>
                <a:gd name="connsiteX246" fmla="*/ 2849015 w 4196446"/>
                <a:gd name="connsiteY246" fmla="*/ 6252165 h 8346397"/>
                <a:gd name="connsiteX247" fmla="*/ 2713283 w 4196446"/>
                <a:gd name="connsiteY247" fmla="*/ 6364084 h 8346397"/>
                <a:gd name="connsiteX248" fmla="*/ 2606127 w 4196446"/>
                <a:gd name="connsiteY248" fmla="*/ 6349797 h 8346397"/>
                <a:gd name="connsiteX249" fmla="*/ 2575171 w 4196446"/>
                <a:gd name="connsiteY249" fmla="*/ 6378372 h 8346397"/>
                <a:gd name="connsiteX250" fmla="*/ 2508495 w 4196446"/>
                <a:gd name="connsiteY250" fmla="*/ 6423614 h 8346397"/>
                <a:gd name="connsiteX251" fmla="*/ 2391815 w 4196446"/>
                <a:gd name="connsiteY251" fmla="*/ 6411709 h 8346397"/>
                <a:gd name="connsiteX252" fmla="*/ 2368002 w 4196446"/>
                <a:gd name="connsiteY252" fmla="*/ 6528390 h 8346397"/>
                <a:gd name="connsiteX253" fmla="*/ 2363240 w 4196446"/>
                <a:gd name="connsiteY253" fmla="*/ 6564109 h 8346397"/>
                <a:gd name="connsiteX254" fmla="*/ 2339428 w 4196446"/>
                <a:gd name="connsiteY254" fmla="*/ 6583159 h 8346397"/>
                <a:gd name="connsiteX255" fmla="*/ 2141783 w 4196446"/>
                <a:gd name="connsiteY255" fmla="*/ 6535534 h 8346397"/>
                <a:gd name="connsiteX256" fmla="*/ 2103683 w 4196446"/>
                <a:gd name="connsiteY256" fmla="*/ 6587922 h 8346397"/>
                <a:gd name="connsiteX257" fmla="*/ 2072727 w 4196446"/>
                <a:gd name="connsiteY257" fmla="*/ 6683172 h 8346397"/>
                <a:gd name="connsiteX258" fmla="*/ 2039389 w 4196446"/>
                <a:gd name="connsiteY258" fmla="*/ 6747465 h 8346397"/>
                <a:gd name="connsiteX259" fmla="*/ 2051296 w 4196446"/>
                <a:gd name="connsiteY259" fmla="*/ 6809378 h 8346397"/>
                <a:gd name="connsiteX260" fmla="*/ 2184646 w 4196446"/>
                <a:gd name="connsiteY260" fmla="*/ 6921297 h 8346397"/>
                <a:gd name="connsiteX261" fmla="*/ 2253702 w 4196446"/>
                <a:gd name="connsiteY261" fmla="*/ 6954634 h 8346397"/>
                <a:gd name="connsiteX262" fmla="*/ 2237033 w 4196446"/>
                <a:gd name="connsiteY262" fmla="*/ 6978447 h 8346397"/>
                <a:gd name="connsiteX263" fmla="*/ 2201315 w 4196446"/>
                <a:gd name="connsiteY263" fmla="*/ 6997497 h 8346397"/>
                <a:gd name="connsiteX264" fmla="*/ 2234652 w 4196446"/>
                <a:gd name="connsiteY264" fmla="*/ 7073697 h 8346397"/>
                <a:gd name="connsiteX265" fmla="*/ 2203696 w 4196446"/>
                <a:gd name="connsiteY265" fmla="*/ 7095128 h 8346397"/>
                <a:gd name="connsiteX266" fmla="*/ 2098921 w 4196446"/>
                <a:gd name="connsiteY266" fmla="*/ 7033215 h 8346397"/>
                <a:gd name="connsiteX267" fmla="*/ 2056058 w 4196446"/>
                <a:gd name="connsiteY267" fmla="*/ 7059409 h 8346397"/>
                <a:gd name="connsiteX268" fmla="*/ 1996527 w 4196446"/>
                <a:gd name="connsiteY268" fmla="*/ 6957015 h 8346397"/>
                <a:gd name="connsiteX269" fmla="*/ 1879846 w 4196446"/>
                <a:gd name="connsiteY269" fmla="*/ 6983209 h 8346397"/>
                <a:gd name="connsiteX270" fmla="*/ 1815552 w 4196446"/>
                <a:gd name="connsiteY270" fmla="*/ 6987972 h 8346397"/>
                <a:gd name="connsiteX271" fmla="*/ 1765546 w 4196446"/>
                <a:gd name="connsiteY271" fmla="*/ 6983210 h 8346397"/>
                <a:gd name="connsiteX272" fmla="*/ 1708396 w 4196446"/>
                <a:gd name="connsiteY272" fmla="*/ 7028453 h 8346397"/>
                <a:gd name="connsiteX273" fmla="*/ 1529802 w 4196446"/>
                <a:gd name="connsiteY273" fmla="*/ 6987972 h 8346397"/>
                <a:gd name="connsiteX274" fmla="*/ 1553614 w 4196446"/>
                <a:gd name="connsiteY274" fmla="*/ 7114178 h 8346397"/>
                <a:gd name="connsiteX275" fmla="*/ 1477415 w 4196446"/>
                <a:gd name="connsiteY275" fmla="*/ 7159422 h 8346397"/>
                <a:gd name="connsiteX276" fmla="*/ 1415502 w 4196446"/>
                <a:gd name="connsiteY276" fmla="*/ 7226096 h 8346397"/>
                <a:gd name="connsiteX277" fmla="*/ 1265483 w 4196446"/>
                <a:gd name="connsiteY277" fmla="*/ 7218953 h 8346397"/>
                <a:gd name="connsiteX278" fmla="*/ 1213096 w 4196446"/>
                <a:gd name="connsiteY27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103809 w 4196446"/>
                <a:gd name="connsiteY3" fmla="*/ 7202282 h 8346397"/>
                <a:gd name="connsiteX4" fmla="*/ 3282403 w 4196446"/>
                <a:gd name="connsiteY4" fmla="*/ 7159420 h 8346397"/>
                <a:gd name="connsiteX5" fmla="*/ 3358603 w 4196446"/>
                <a:gd name="connsiteY5" fmla="*/ 7064169 h 8346397"/>
                <a:gd name="connsiteX6" fmla="*/ 3503859 w 4196446"/>
                <a:gd name="connsiteY6" fmla="*/ 7042738 h 8346397"/>
                <a:gd name="connsiteX7" fmla="*/ 3530053 w 4196446"/>
                <a:gd name="connsiteY7" fmla="*/ 6978445 h 8346397"/>
                <a:gd name="connsiteX8" fmla="*/ 3642765 w 4196446"/>
                <a:gd name="connsiteY8" fmla="*/ 6905419 h 8346397"/>
                <a:gd name="connsiteX9" fmla="*/ 3741984 w 4196446"/>
                <a:gd name="connsiteY9" fmla="*/ 6883195 h 8346397"/>
                <a:gd name="connsiteX10" fmla="*/ 3784847 w 4196446"/>
                <a:gd name="connsiteY10" fmla="*/ 6811757 h 8346397"/>
                <a:gd name="connsiteX11" fmla="*/ 3951534 w 4196446"/>
                <a:gd name="connsiteY11" fmla="*/ 6737938 h 8346397"/>
                <a:gd name="connsiteX12" fmla="*/ 3932484 w 4196446"/>
                <a:gd name="connsiteY12" fmla="*/ 6616495 h 8346397"/>
                <a:gd name="connsiteX13" fmla="*/ 3975347 w 4196446"/>
                <a:gd name="connsiteY13" fmla="*/ 6642688 h 8346397"/>
                <a:gd name="connsiteX14" fmla="*/ 4027735 w 4196446"/>
                <a:gd name="connsiteY14" fmla="*/ 6654595 h 8346397"/>
                <a:gd name="connsiteX15" fmla="*/ 4056309 w 4196446"/>
                <a:gd name="connsiteY15" fmla="*/ 6516482 h 8346397"/>
                <a:gd name="connsiteX16" fmla="*/ 3996778 w 4196446"/>
                <a:gd name="connsiteY16" fmla="*/ 6478382 h 8346397"/>
                <a:gd name="connsiteX17" fmla="*/ 4034878 w 4196446"/>
                <a:gd name="connsiteY17" fmla="*/ 6437901 h 8346397"/>
                <a:gd name="connsiteX18" fmla="*/ 4061072 w 4196446"/>
                <a:gd name="connsiteY18" fmla="*/ 6473620 h 8346397"/>
                <a:gd name="connsiteX19" fmla="*/ 4082503 w 4196446"/>
                <a:gd name="connsiteY19" fmla="*/ 6478382 h 8346397"/>
                <a:gd name="connsiteX20" fmla="*/ 4089647 w 4196446"/>
                <a:gd name="connsiteY20" fmla="*/ 6421232 h 8346397"/>
                <a:gd name="connsiteX21" fmla="*/ 4046784 w 4196446"/>
                <a:gd name="connsiteY21" fmla="*/ 6318838 h 8346397"/>
                <a:gd name="connsiteX22" fmla="*/ 4130128 w 4196446"/>
                <a:gd name="connsiteY22" fmla="*/ 6299788 h 8346397"/>
                <a:gd name="connsiteX23" fmla="*/ 4046784 w 4196446"/>
                <a:gd name="connsiteY23" fmla="*/ 6275976 h 8346397"/>
                <a:gd name="connsiteX24" fmla="*/ 4053928 w 4196446"/>
                <a:gd name="connsiteY24" fmla="*/ 6211682 h 8346397"/>
                <a:gd name="connsiteX25" fmla="*/ 4039640 w 4196446"/>
                <a:gd name="connsiteY25" fmla="*/ 6149770 h 8346397"/>
                <a:gd name="connsiteX26" fmla="*/ 4106315 w 4196446"/>
                <a:gd name="connsiteY26" fmla="*/ 6211682 h 8346397"/>
                <a:gd name="connsiteX27" fmla="*/ 4063453 w 4196446"/>
                <a:gd name="connsiteY27" fmla="*/ 6090238 h 8346397"/>
                <a:gd name="connsiteX28" fmla="*/ 4070597 w 4196446"/>
                <a:gd name="connsiteY28" fmla="*/ 6018801 h 8346397"/>
                <a:gd name="connsiteX29" fmla="*/ 4132509 w 4196446"/>
                <a:gd name="connsiteY29" fmla="*/ 5975938 h 8346397"/>
                <a:gd name="connsiteX30" fmla="*/ 4094409 w 4196446"/>
                <a:gd name="connsiteY30" fmla="*/ 6075951 h 8346397"/>
                <a:gd name="connsiteX31" fmla="*/ 4139653 w 4196446"/>
                <a:gd name="connsiteY31" fmla="*/ 6102145 h 8346397"/>
                <a:gd name="connsiteX32" fmla="*/ 4192041 w 4196446"/>
                <a:gd name="connsiteY32" fmla="*/ 6080713 h 8346397"/>
                <a:gd name="connsiteX33" fmla="*/ 4149178 w 4196446"/>
                <a:gd name="connsiteY33" fmla="*/ 5947363 h 8346397"/>
                <a:gd name="connsiteX34" fmla="*/ 4194421 w 4196446"/>
                <a:gd name="connsiteY34" fmla="*/ 5909263 h 8346397"/>
                <a:gd name="connsiteX35" fmla="*/ 4113459 w 4196446"/>
                <a:gd name="connsiteY35" fmla="*/ 5783057 h 8346397"/>
                <a:gd name="connsiteX36" fmla="*/ 4108696 w 4196446"/>
                <a:gd name="connsiteY36" fmla="*/ 5678282 h 8346397"/>
                <a:gd name="connsiteX37" fmla="*/ 4070597 w 4196446"/>
                <a:gd name="connsiteY37" fmla="*/ 5587795 h 8346397"/>
                <a:gd name="connsiteX38" fmla="*/ 4111077 w 4196446"/>
                <a:gd name="connsiteY38" fmla="*/ 5583032 h 8346397"/>
                <a:gd name="connsiteX39" fmla="*/ 4061071 w 4196446"/>
                <a:gd name="connsiteY39" fmla="*/ 5478257 h 8346397"/>
                <a:gd name="connsiteX40" fmla="*/ 4061071 w 4196446"/>
                <a:gd name="connsiteY40" fmla="*/ 5383007 h 8346397"/>
                <a:gd name="connsiteX41" fmla="*/ 4103934 w 4196446"/>
                <a:gd name="connsiteY41" fmla="*/ 5387770 h 8346397"/>
                <a:gd name="connsiteX42" fmla="*/ 4106315 w 4196446"/>
                <a:gd name="connsiteY42" fmla="*/ 5347288 h 8346397"/>
                <a:gd name="connsiteX43" fmla="*/ 4065833 w 4196446"/>
                <a:gd name="connsiteY43" fmla="*/ 5292520 h 8346397"/>
                <a:gd name="connsiteX44" fmla="*/ 4058690 w 4196446"/>
                <a:gd name="connsiteY44" fmla="*/ 5173457 h 8346397"/>
                <a:gd name="connsiteX45" fmla="*/ 3990428 w 4196446"/>
                <a:gd name="connsiteY45" fmla="*/ 5034550 h 8346397"/>
                <a:gd name="connsiteX46" fmla="*/ 3922959 w 4196446"/>
                <a:gd name="connsiteY46" fmla="*/ 4816270 h 8346397"/>
                <a:gd name="connsiteX47" fmla="*/ 3887241 w 4196446"/>
                <a:gd name="connsiteY47" fmla="*/ 4682920 h 8346397"/>
                <a:gd name="connsiteX48" fmla="*/ 3851522 w 4196446"/>
                <a:gd name="connsiteY48" fmla="*/ 4642438 h 8346397"/>
                <a:gd name="connsiteX49" fmla="*/ 3887241 w 4196446"/>
                <a:gd name="connsiteY49" fmla="*/ 4578145 h 8346397"/>
                <a:gd name="connsiteX50" fmla="*/ 3839615 w 4196446"/>
                <a:gd name="connsiteY50" fmla="*/ 4499563 h 8346397"/>
                <a:gd name="connsiteX51" fmla="*/ 3780084 w 4196446"/>
                <a:gd name="connsiteY51" fmla="*/ 4492420 h 8346397"/>
                <a:gd name="connsiteX52" fmla="*/ 3732459 w 4196446"/>
                <a:gd name="connsiteY52" fmla="*/ 4449557 h 8346397"/>
                <a:gd name="connsiteX53" fmla="*/ 3687216 w 4196446"/>
                <a:gd name="connsiteY53" fmla="*/ 4466226 h 8346397"/>
                <a:gd name="connsiteX54" fmla="*/ 3668166 w 4196446"/>
                <a:gd name="connsiteY54" fmla="*/ 4368595 h 8346397"/>
                <a:gd name="connsiteX55" fmla="*/ 3501478 w 4196446"/>
                <a:gd name="connsiteY55" fmla="*/ 4166188 h 8346397"/>
                <a:gd name="connsiteX56" fmla="*/ 3496716 w 4196446"/>
                <a:gd name="connsiteY56" fmla="*/ 4139995 h 8346397"/>
                <a:gd name="connsiteX57" fmla="*/ 3494334 w 4196446"/>
                <a:gd name="connsiteY57" fmla="*/ 4113801 h 8346397"/>
                <a:gd name="connsiteX58" fmla="*/ 3544341 w 4196446"/>
                <a:gd name="connsiteY58" fmla="*/ 4101895 h 8346397"/>
                <a:gd name="connsiteX59" fmla="*/ 3553866 w 4196446"/>
                <a:gd name="connsiteY59" fmla="*/ 4075701 h 8346397"/>
                <a:gd name="connsiteX60" fmla="*/ 3515766 w 4196446"/>
                <a:gd name="connsiteY60" fmla="*/ 4056651 h 8346397"/>
                <a:gd name="connsiteX61" fmla="*/ 3465759 w 4196446"/>
                <a:gd name="connsiteY61" fmla="*/ 4049507 h 8346397"/>
                <a:gd name="connsiteX62" fmla="*/ 3432422 w 4196446"/>
                <a:gd name="connsiteY62" fmla="*/ 4109038 h 8346397"/>
                <a:gd name="connsiteX63" fmla="*/ 3413372 w 4196446"/>
                <a:gd name="connsiteY63" fmla="*/ 4082845 h 8346397"/>
                <a:gd name="connsiteX64" fmla="*/ 3415752 w 4196446"/>
                <a:gd name="connsiteY64" fmla="*/ 4042363 h 8346397"/>
                <a:gd name="connsiteX65" fmla="*/ 3349078 w 4196446"/>
                <a:gd name="connsiteY65" fmla="*/ 4018551 h 8346397"/>
                <a:gd name="connsiteX66" fmla="*/ 3382416 w 4196446"/>
                <a:gd name="connsiteY66" fmla="*/ 3985213 h 8346397"/>
                <a:gd name="connsiteX67" fmla="*/ 3346697 w 4196446"/>
                <a:gd name="connsiteY67" fmla="*/ 3961401 h 8346397"/>
                <a:gd name="connsiteX68" fmla="*/ 3291928 w 4196446"/>
                <a:gd name="connsiteY68" fmla="*/ 3959020 h 8346397"/>
                <a:gd name="connsiteX69" fmla="*/ 3263352 w 4196446"/>
                <a:gd name="connsiteY69" fmla="*/ 3978070 h 8346397"/>
                <a:gd name="connsiteX70" fmla="*/ 3215727 w 4196446"/>
                <a:gd name="connsiteY70" fmla="*/ 3963782 h 8346397"/>
                <a:gd name="connsiteX71" fmla="*/ 3227633 w 4196446"/>
                <a:gd name="connsiteY71" fmla="*/ 3937588 h 8346397"/>
                <a:gd name="connsiteX72" fmla="*/ 3275259 w 4196446"/>
                <a:gd name="connsiteY72" fmla="*/ 3913776 h 8346397"/>
                <a:gd name="connsiteX73" fmla="*/ 3127621 w 4196446"/>
                <a:gd name="connsiteY73" fmla="*/ 3851863 h 8346397"/>
                <a:gd name="connsiteX74" fmla="*/ 2996652 w 4196446"/>
                <a:gd name="connsiteY74" fmla="*/ 3739945 h 8346397"/>
                <a:gd name="connsiteX75" fmla="*/ 2591839 w 4196446"/>
                <a:gd name="connsiteY75" fmla="*/ 3354183 h 8346397"/>
                <a:gd name="connsiteX76" fmla="*/ 2468015 w 4196446"/>
                <a:gd name="connsiteY76" fmla="*/ 3049382 h 8346397"/>
                <a:gd name="connsiteX77" fmla="*/ 2432296 w 4196446"/>
                <a:gd name="connsiteY77" fmla="*/ 2961276 h 8346397"/>
                <a:gd name="connsiteX78" fmla="*/ 2387052 w 4196446"/>
                <a:gd name="connsiteY78" fmla="*/ 2954132 h 8346397"/>
                <a:gd name="connsiteX79" fmla="*/ 2365621 w 4196446"/>
                <a:gd name="connsiteY79" fmla="*/ 2958895 h 8346397"/>
                <a:gd name="connsiteX80" fmla="*/ 2315615 w 4196446"/>
                <a:gd name="connsiteY80" fmla="*/ 2896982 h 8346397"/>
                <a:gd name="connsiteX81" fmla="*/ 2234652 w 4196446"/>
                <a:gd name="connsiteY81" fmla="*/ 2880313 h 8346397"/>
                <a:gd name="connsiteX82" fmla="*/ 2182265 w 4196446"/>
                <a:gd name="connsiteY82" fmla="*/ 2811257 h 8346397"/>
                <a:gd name="connsiteX83" fmla="*/ 2115590 w 4196446"/>
                <a:gd name="connsiteY83" fmla="*/ 2727913 h 8346397"/>
                <a:gd name="connsiteX84" fmla="*/ 2091777 w 4196446"/>
                <a:gd name="connsiteY84" fmla="*/ 2670763 h 8346397"/>
                <a:gd name="connsiteX85" fmla="*/ 2006845 w 4196446"/>
                <a:gd name="connsiteY85" fmla="*/ 2527095 h 8346397"/>
                <a:gd name="connsiteX86" fmla="*/ 1953665 w 4196446"/>
                <a:gd name="connsiteY86" fmla="*/ 2451688 h 8346397"/>
                <a:gd name="connsiteX87" fmla="*/ 2006052 w 4196446"/>
                <a:gd name="connsiteY87" fmla="*/ 2337388 h 8346397"/>
                <a:gd name="connsiteX88" fmla="*/ 2072727 w 4196446"/>
                <a:gd name="connsiteY88" fmla="*/ 2256426 h 8346397"/>
                <a:gd name="connsiteX89" fmla="*/ 2056058 w 4196446"/>
                <a:gd name="connsiteY89" fmla="*/ 2223088 h 8346397"/>
                <a:gd name="connsiteX90" fmla="*/ 2067965 w 4196446"/>
                <a:gd name="connsiteY90" fmla="*/ 2130220 h 8346397"/>
                <a:gd name="connsiteX91" fmla="*/ 2137021 w 4196446"/>
                <a:gd name="connsiteY91" fmla="*/ 1992107 h 8346397"/>
                <a:gd name="connsiteX92" fmla="*/ 2165596 w 4196446"/>
                <a:gd name="connsiteY92" fmla="*/ 1944482 h 8346397"/>
                <a:gd name="connsiteX93" fmla="*/ 2203696 w 4196446"/>
                <a:gd name="connsiteY93" fmla="*/ 1937338 h 8346397"/>
                <a:gd name="connsiteX94" fmla="*/ 2198933 w 4196446"/>
                <a:gd name="connsiteY94" fmla="*/ 1906382 h 8346397"/>
                <a:gd name="connsiteX95" fmla="*/ 2406102 w 4196446"/>
                <a:gd name="connsiteY95" fmla="*/ 1782557 h 8346397"/>
                <a:gd name="connsiteX96" fmla="*/ 2494208 w 4196446"/>
                <a:gd name="connsiteY96" fmla="*/ 1715882 h 8346397"/>
                <a:gd name="connsiteX97" fmla="*/ 2513258 w 4196446"/>
                <a:gd name="connsiteY97" fmla="*/ 1630157 h 8346397"/>
                <a:gd name="connsiteX98" fmla="*/ 2522784 w 4196446"/>
                <a:gd name="connsiteY98" fmla="*/ 1584913 h 8346397"/>
                <a:gd name="connsiteX99" fmla="*/ 2577552 w 4196446"/>
                <a:gd name="connsiteY99" fmla="*/ 1527763 h 8346397"/>
                <a:gd name="connsiteX100" fmla="*/ 2606127 w 4196446"/>
                <a:gd name="connsiteY100" fmla="*/ 1499188 h 8346397"/>
                <a:gd name="connsiteX101" fmla="*/ 2634702 w 4196446"/>
                <a:gd name="connsiteY101" fmla="*/ 1492045 h 8346397"/>
                <a:gd name="connsiteX102" fmla="*/ 2672802 w 4196446"/>
                <a:gd name="connsiteY102" fmla="*/ 1368220 h 8346397"/>
                <a:gd name="connsiteX103" fmla="*/ 2806153 w 4196446"/>
                <a:gd name="connsiteY103" fmla="*/ 1334883 h 8346397"/>
                <a:gd name="connsiteX104" fmla="*/ 2944265 w 4196446"/>
                <a:gd name="connsiteY104" fmla="*/ 1325357 h 8346397"/>
                <a:gd name="connsiteX105" fmla="*/ 2968077 w 4196446"/>
                <a:gd name="connsiteY105" fmla="*/ 1206295 h 8346397"/>
                <a:gd name="connsiteX106" fmla="*/ 3049040 w 4196446"/>
                <a:gd name="connsiteY106" fmla="*/ 1169783 h 8346397"/>
                <a:gd name="connsiteX107" fmla="*/ 3153814 w 4196446"/>
                <a:gd name="connsiteY107" fmla="*/ 1125332 h 8346397"/>
                <a:gd name="connsiteX108" fmla="*/ 3225252 w 4196446"/>
                <a:gd name="connsiteY108" fmla="*/ 1049132 h 8346397"/>
                <a:gd name="connsiteX109" fmla="*/ 3310977 w 4196446"/>
                <a:gd name="connsiteY109" fmla="*/ 996745 h 8346397"/>
                <a:gd name="connsiteX110" fmla="*/ 3056977 w 4196446"/>
                <a:gd name="connsiteY110" fmla="*/ 982457 h 8346397"/>
                <a:gd name="connsiteX111" fmla="*/ 2958552 w 4196446"/>
                <a:gd name="connsiteY111" fmla="*/ 976107 h 8346397"/>
                <a:gd name="connsiteX112" fmla="*/ 2926802 w 4196446"/>
                <a:gd name="connsiteY112" fmla="*/ 906257 h 8346397"/>
                <a:gd name="connsiteX113" fmla="*/ 2866477 w 4196446"/>
                <a:gd name="connsiteY113" fmla="*/ 893559 h 8346397"/>
                <a:gd name="connsiteX114" fmla="*/ 2799802 w 4196446"/>
                <a:gd name="connsiteY114" fmla="*/ 874507 h 8346397"/>
                <a:gd name="connsiteX115" fmla="*/ 2761702 w 4196446"/>
                <a:gd name="connsiteY115" fmla="*/ 807832 h 8346397"/>
                <a:gd name="connsiteX116" fmla="*/ 2609302 w 4196446"/>
                <a:gd name="connsiteY116" fmla="*/ 760207 h 8346397"/>
                <a:gd name="connsiteX117" fmla="*/ 2580727 w 4196446"/>
                <a:gd name="connsiteY117" fmla="*/ 604632 h 8346397"/>
                <a:gd name="connsiteX118" fmla="*/ 2526752 w 4196446"/>
                <a:gd name="connsiteY118" fmla="*/ 531609 h 8346397"/>
                <a:gd name="connsiteX119" fmla="*/ 2596602 w 4196446"/>
                <a:gd name="connsiteY119" fmla="*/ 407782 h 8346397"/>
                <a:gd name="connsiteX120" fmla="*/ 2629939 w 4196446"/>
                <a:gd name="connsiteY120" fmla="*/ 310947 h 8346397"/>
                <a:gd name="connsiteX121" fmla="*/ 2517227 w 4196446"/>
                <a:gd name="connsiteY121" fmla="*/ 239507 h 8346397"/>
                <a:gd name="connsiteX122" fmla="*/ 2402927 w 4196446"/>
                <a:gd name="connsiteY122" fmla="*/ 271257 h 8346397"/>
                <a:gd name="connsiteX123" fmla="*/ 2275927 w 4196446"/>
                <a:gd name="connsiteY123" fmla="*/ 198232 h 8346397"/>
                <a:gd name="connsiteX124" fmla="*/ 2133052 w 4196446"/>
                <a:gd name="connsiteY124" fmla="*/ 233157 h 8346397"/>
                <a:gd name="connsiteX125" fmla="*/ 1913977 w 4196446"/>
                <a:gd name="connsiteY125" fmla="*/ 36309 h 8346397"/>
                <a:gd name="connsiteX126" fmla="*/ 1777452 w 4196446"/>
                <a:gd name="connsiteY126" fmla="*/ 13289 h 8346397"/>
                <a:gd name="connsiteX127" fmla="*/ 1703633 w 4196446"/>
                <a:gd name="connsiteY127" fmla="*/ 41864 h 8346397"/>
                <a:gd name="connsiteX128" fmla="*/ 1615527 w 4196446"/>
                <a:gd name="connsiteY128" fmla="*/ 75203 h 8346397"/>
                <a:gd name="connsiteX129" fmla="*/ 1515515 w 4196446"/>
                <a:gd name="connsiteY129" fmla="*/ 129971 h 8346397"/>
                <a:gd name="connsiteX130" fmla="*/ 1525040 w 4196446"/>
                <a:gd name="connsiteY130" fmla="*/ 194264 h 8346397"/>
                <a:gd name="connsiteX131" fmla="*/ 1505990 w 4196446"/>
                <a:gd name="connsiteY131" fmla="*/ 251415 h 8346397"/>
                <a:gd name="connsiteX132" fmla="*/ 1413121 w 4196446"/>
                <a:gd name="connsiteY132" fmla="*/ 270464 h 8346397"/>
                <a:gd name="connsiteX133" fmla="*/ 1339302 w 4196446"/>
                <a:gd name="connsiteY133" fmla="*/ 306184 h 8346397"/>
                <a:gd name="connsiteX134" fmla="*/ 1260721 w 4196446"/>
                <a:gd name="connsiteY134" fmla="*/ 346665 h 8346397"/>
                <a:gd name="connsiteX135" fmla="*/ 1191665 w 4196446"/>
                <a:gd name="connsiteY135" fmla="*/ 272847 h 8346397"/>
                <a:gd name="connsiteX136" fmla="*/ 1082127 w 4196446"/>
                <a:gd name="connsiteY136" fmla="*/ 353809 h 8346397"/>
                <a:gd name="connsiteX137" fmla="*/ 1020215 w 4196446"/>
                <a:gd name="connsiteY137" fmla="*/ 420484 h 8346397"/>
                <a:gd name="connsiteX138" fmla="*/ 858290 w 4196446"/>
                <a:gd name="connsiteY138" fmla="*/ 301422 h 8346397"/>
                <a:gd name="connsiteX139" fmla="*/ 796377 w 4196446"/>
                <a:gd name="connsiteY139" fmla="*/ 406196 h 8346397"/>
                <a:gd name="connsiteX140" fmla="*/ 755896 w 4196446"/>
                <a:gd name="connsiteY140" fmla="*/ 341903 h 8346397"/>
                <a:gd name="connsiteX141" fmla="*/ 689221 w 4196446"/>
                <a:gd name="connsiteY141" fmla="*/ 270465 h 8346397"/>
                <a:gd name="connsiteX142" fmla="*/ 667790 w 4196446"/>
                <a:gd name="connsiteY142" fmla="*/ 313328 h 8346397"/>
                <a:gd name="connsiteX143" fmla="*/ 620165 w 4196446"/>
                <a:gd name="connsiteY143" fmla="*/ 382384 h 8346397"/>
                <a:gd name="connsiteX144" fmla="*/ 589208 w 4196446"/>
                <a:gd name="connsiteY144" fmla="*/ 396672 h 8346397"/>
                <a:gd name="connsiteX145" fmla="*/ 498721 w 4196446"/>
                <a:gd name="connsiteY145" fmla="*/ 482397 h 8346397"/>
                <a:gd name="connsiteX146" fmla="*/ 396327 w 4196446"/>
                <a:gd name="connsiteY146" fmla="*/ 380003 h 8346397"/>
                <a:gd name="connsiteX147" fmla="*/ 243927 w 4196446"/>
                <a:gd name="connsiteY147" fmla="*/ 294278 h 8346397"/>
                <a:gd name="connsiteX148" fmla="*/ 174871 w 4196446"/>
                <a:gd name="connsiteY148" fmla="*/ 327615 h 8346397"/>
                <a:gd name="connsiteX149" fmla="*/ 127246 w 4196446"/>
                <a:gd name="connsiteY149" fmla="*/ 410959 h 8346397"/>
                <a:gd name="connsiteX150" fmla="*/ 43902 w 4196446"/>
                <a:gd name="connsiteY150" fmla="*/ 472872 h 8346397"/>
                <a:gd name="connsiteX151" fmla="*/ 8183 w 4196446"/>
                <a:gd name="connsiteY151" fmla="*/ 484778 h 8346397"/>
                <a:gd name="connsiteX152" fmla="*/ 198683 w 4196446"/>
                <a:gd name="connsiteY152" fmla="*/ 689565 h 8346397"/>
                <a:gd name="connsiteX153" fmla="*/ 265359 w 4196446"/>
                <a:gd name="connsiteY153" fmla="*/ 706234 h 8346397"/>
                <a:gd name="connsiteX154" fmla="*/ 298697 w 4196446"/>
                <a:gd name="connsiteY154" fmla="*/ 730047 h 8346397"/>
                <a:gd name="connsiteX155" fmla="*/ 296315 w 4196446"/>
                <a:gd name="connsiteY155" fmla="*/ 901496 h 8346397"/>
                <a:gd name="connsiteX156" fmla="*/ 362990 w 4196446"/>
                <a:gd name="connsiteY156" fmla="*/ 906259 h 8346397"/>
                <a:gd name="connsiteX157" fmla="*/ 401090 w 4196446"/>
                <a:gd name="connsiteY157" fmla="*/ 856253 h 8346397"/>
                <a:gd name="connsiteX158" fmla="*/ 482052 w 4196446"/>
                <a:gd name="connsiteY158" fmla="*/ 894353 h 8346397"/>
                <a:gd name="connsiteX159" fmla="*/ 420140 w 4196446"/>
                <a:gd name="connsiteY159" fmla="*/ 1039609 h 8346397"/>
                <a:gd name="connsiteX160" fmla="*/ 434427 w 4196446"/>
                <a:gd name="connsiteY160" fmla="*/ 1087234 h 8346397"/>
                <a:gd name="connsiteX161" fmla="*/ 379658 w 4196446"/>
                <a:gd name="connsiteY161" fmla="*/ 1139622 h 8346397"/>
                <a:gd name="connsiteX162" fmla="*/ 415377 w 4196446"/>
                <a:gd name="connsiteY162" fmla="*/ 1168196 h 8346397"/>
                <a:gd name="connsiteX163" fmla="*/ 486815 w 4196446"/>
                <a:gd name="connsiteY163" fmla="*/ 1256303 h 8346397"/>
                <a:gd name="connsiteX164" fmla="*/ 527296 w 4196446"/>
                <a:gd name="connsiteY164" fmla="*/ 1344409 h 8346397"/>
                <a:gd name="connsiteX165" fmla="*/ 636833 w 4196446"/>
                <a:gd name="connsiteY165" fmla="*/ 1396797 h 8346397"/>
                <a:gd name="connsiteX166" fmla="*/ 746371 w 4196446"/>
                <a:gd name="connsiteY166" fmla="*/ 1420609 h 8346397"/>
                <a:gd name="connsiteX167" fmla="*/ 829715 w 4196446"/>
                <a:gd name="connsiteY167" fmla="*/ 1468234 h 8346397"/>
                <a:gd name="connsiteX168" fmla="*/ 913058 w 4196446"/>
                <a:gd name="connsiteY168" fmla="*/ 1442040 h 8346397"/>
                <a:gd name="connsiteX169" fmla="*/ 994021 w 4196446"/>
                <a:gd name="connsiteY169" fmla="*/ 1368222 h 8346397"/>
                <a:gd name="connsiteX170" fmla="*/ 1103558 w 4196446"/>
                <a:gd name="connsiteY170" fmla="*/ 1351553 h 8346397"/>
                <a:gd name="connsiteX171" fmla="*/ 1170233 w 4196446"/>
                <a:gd name="connsiteY171" fmla="*/ 1356315 h 8346397"/>
                <a:gd name="connsiteX172" fmla="*/ 1329777 w 4196446"/>
                <a:gd name="connsiteY172" fmla="*/ 1465853 h 8346397"/>
                <a:gd name="connsiteX173" fmla="*/ 1389308 w 4196446"/>
                <a:gd name="connsiteY173" fmla="*/ 1494428 h 8346397"/>
                <a:gd name="connsiteX174" fmla="*/ 1260721 w 4196446"/>
                <a:gd name="connsiteY174" fmla="*/ 1596822 h 8346397"/>
                <a:gd name="connsiteX175" fmla="*/ 1263102 w 4196446"/>
                <a:gd name="connsiteY175" fmla="*/ 1661115 h 8346397"/>
                <a:gd name="connsiteX176" fmla="*/ 1425027 w 4196446"/>
                <a:gd name="connsiteY176" fmla="*/ 1613490 h 8346397"/>
                <a:gd name="connsiteX177" fmla="*/ 1386927 w 4196446"/>
                <a:gd name="connsiteY177" fmla="*/ 1677784 h 8346397"/>
                <a:gd name="connsiteX178" fmla="*/ 1405977 w 4196446"/>
                <a:gd name="connsiteY178" fmla="*/ 1751603 h 8346397"/>
                <a:gd name="connsiteX179" fmla="*/ 1517896 w 4196446"/>
                <a:gd name="connsiteY179" fmla="*/ 1787322 h 8346397"/>
                <a:gd name="connsiteX180" fmla="*/ 1591715 w 4196446"/>
                <a:gd name="connsiteY180" fmla="*/ 1803990 h 8346397"/>
                <a:gd name="connsiteX181" fmla="*/ 1501227 w 4196446"/>
                <a:gd name="connsiteY181" fmla="*/ 1934959 h 8346397"/>
                <a:gd name="connsiteX182" fmla="*/ 1494083 w 4196446"/>
                <a:gd name="connsiteY182" fmla="*/ 1984965 h 8346397"/>
                <a:gd name="connsiteX183" fmla="*/ 1422646 w 4196446"/>
                <a:gd name="connsiteY183" fmla="*/ 2020684 h 8346397"/>
                <a:gd name="connsiteX184" fmla="*/ 1391690 w 4196446"/>
                <a:gd name="connsiteY184" fmla="*/ 2082597 h 8346397"/>
                <a:gd name="connsiteX185" fmla="*/ 1260721 w 4196446"/>
                <a:gd name="connsiteY185" fmla="*/ 2056403 h 8346397"/>
                <a:gd name="connsiteX186" fmla="*/ 1139277 w 4196446"/>
                <a:gd name="connsiteY186" fmla="*/ 2056402 h 8346397"/>
                <a:gd name="connsiteX187" fmla="*/ 1072602 w 4196446"/>
                <a:gd name="connsiteY187" fmla="*/ 2084978 h 8346397"/>
                <a:gd name="connsiteX188" fmla="*/ 1065458 w 4196446"/>
                <a:gd name="connsiteY188" fmla="*/ 2184990 h 8346397"/>
                <a:gd name="connsiteX189" fmla="*/ 977352 w 4196446"/>
                <a:gd name="connsiteY189" fmla="*/ 2273097 h 8346397"/>
                <a:gd name="connsiteX190" fmla="*/ 1120227 w 4196446"/>
                <a:gd name="connsiteY190" fmla="*/ 2335009 h 8346397"/>
                <a:gd name="connsiteX191" fmla="*/ 1170234 w 4196446"/>
                <a:gd name="connsiteY191" fmla="*/ 2370727 h 8346397"/>
                <a:gd name="connsiteX192" fmla="*/ 1222621 w 4196446"/>
                <a:gd name="connsiteY192" fmla="*/ 2387397 h 8346397"/>
                <a:gd name="connsiteX193" fmla="*/ 1272627 w 4196446"/>
                <a:gd name="connsiteY193" fmla="*/ 2437403 h 8346397"/>
                <a:gd name="connsiteX194" fmla="*/ 1329777 w 4196446"/>
                <a:gd name="connsiteY194" fmla="*/ 2458834 h 8346397"/>
                <a:gd name="connsiteX195" fmla="*/ 1422646 w 4196446"/>
                <a:gd name="connsiteY195" fmla="*/ 2535034 h 8346397"/>
                <a:gd name="connsiteX196" fmla="*/ 1508371 w 4196446"/>
                <a:gd name="connsiteY196" fmla="*/ 2568373 h 8346397"/>
                <a:gd name="connsiteX197" fmla="*/ 1641721 w 4196446"/>
                <a:gd name="connsiteY197" fmla="*/ 2716009 h 8346397"/>
                <a:gd name="connsiteX198" fmla="*/ 1725065 w 4196446"/>
                <a:gd name="connsiteY198" fmla="*/ 2870790 h 8346397"/>
                <a:gd name="connsiteX199" fmla="*/ 1850477 w 4196446"/>
                <a:gd name="connsiteY199" fmla="*/ 2931907 h 8346397"/>
                <a:gd name="connsiteX200" fmla="*/ 1896514 w 4196446"/>
                <a:gd name="connsiteY200" fmla="*/ 2977947 h 8346397"/>
                <a:gd name="connsiteX201" fmla="*/ 1927471 w 4196446"/>
                <a:gd name="connsiteY201" fmla="*/ 3082722 h 8346397"/>
                <a:gd name="connsiteX202" fmla="*/ 1989383 w 4196446"/>
                <a:gd name="connsiteY202" fmla="*/ 3185115 h 8346397"/>
                <a:gd name="connsiteX203" fmla="*/ 2051296 w 4196446"/>
                <a:gd name="connsiteY203" fmla="*/ 3223215 h 8346397"/>
                <a:gd name="connsiteX204" fmla="*/ 2182265 w 4196446"/>
                <a:gd name="connsiteY204" fmla="*/ 3370853 h 8346397"/>
                <a:gd name="connsiteX205" fmla="*/ 2325139 w 4196446"/>
                <a:gd name="connsiteY205" fmla="*/ 3447053 h 8346397"/>
                <a:gd name="connsiteX206" fmla="*/ 2384671 w 4196446"/>
                <a:gd name="connsiteY206" fmla="*/ 3532778 h 8346397"/>
                <a:gd name="connsiteX207" fmla="*/ 2432296 w 4196446"/>
                <a:gd name="connsiteY207" fmla="*/ 3599453 h 8346397"/>
                <a:gd name="connsiteX208" fmla="*/ 2479921 w 4196446"/>
                <a:gd name="connsiteY208" fmla="*/ 3589929 h 8346397"/>
                <a:gd name="connsiteX209" fmla="*/ 2484683 w 4196446"/>
                <a:gd name="connsiteY209" fmla="*/ 3742328 h 8346397"/>
                <a:gd name="connsiteX210" fmla="*/ 2537071 w 4196446"/>
                <a:gd name="connsiteY210" fmla="*/ 3835197 h 8346397"/>
                <a:gd name="connsiteX211" fmla="*/ 2529927 w 4196446"/>
                <a:gd name="connsiteY211" fmla="*/ 3873297 h 8346397"/>
                <a:gd name="connsiteX212" fmla="*/ 2598983 w 4196446"/>
                <a:gd name="connsiteY212" fmla="*/ 3909015 h 8346397"/>
                <a:gd name="connsiteX213" fmla="*/ 2656133 w 4196446"/>
                <a:gd name="connsiteY213" fmla="*/ 3854247 h 8346397"/>
                <a:gd name="connsiteX214" fmla="*/ 2689471 w 4196446"/>
                <a:gd name="connsiteY214" fmla="*/ 3937590 h 8346397"/>
                <a:gd name="connsiteX215" fmla="*/ 2734715 w 4196446"/>
                <a:gd name="connsiteY215" fmla="*/ 3982834 h 8346397"/>
                <a:gd name="connsiteX216" fmla="*/ 2808533 w 4196446"/>
                <a:gd name="connsiteY216" fmla="*/ 4006647 h 8346397"/>
                <a:gd name="connsiteX217" fmla="*/ 2860921 w 4196446"/>
                <a:gd name="connsiteY217" fmla="*/ 4075703 h 8346397"/>
                <a:gd name="connsiteX218" fmla="*/ 2946646 w 4196446"/>
                <a:gd name="connsiteY218" fmla="*/ 4130472 h 8346397"/>
                <a:gd name="connsiteX219" fmla="*/ 2999033 w 4196446"/>
                <a:gd name="connsiteY219" fmla="*/ 4163809 h 8346397"/>
                <a:gd name="connsiteX220" fmla="*/ 2870446 w 4196446"/>
                <a:gd name="connsiteY220" fmla="*/ 4256678 h 8346397"/>
                <a:gd name="connsiteX221" fmla="*/ 2868064 w 4196446"/>
                <a:gd name="connsiteY221" fmla="*/ 4311446 h 8346397"/>
                <a:gd name="connsiteX222" fmla="*/ 2970458 w 4196446"/>
                <a:gd name="connsiteY222" fmla="*/ 4428128 h 8346397"/>
                <a:gd name="connsiteX223" fmla="*/ 3065708 w 4196446"/>
                <a:gd name="connsiteY223" fmla="*/ 4490040 h 8346397"/>
                <a:gd name="connsiteX224" fmla="*/ 3096665 w 4196446"/>
                <a:gd name="connsiteY224" fmla="*/ 4528140 h 8346397"/>
                <a:gd name="connsiteX225" fmla="*/ 3082377 w 4196446"/>
                <a:gd name="connsiteY225" fmla="*/ 4609103 h 8346397"/>
                <a:gd name="connsiteX226" fmla="*/ 3077615 w 4196446"/>
                <a:gd name="connsiteY226" fmla="*/ 4692447 h 8346397"/>
                <a:gd name="connsiteX227" fmla="*/ 3034752 w 4196446"/>
                <a:gd name="connsiteY227" fmla="*/ 4701972 h 8346397"/>
                <a:gd name="connsiteX228" fmla="*/ 3008558 w 4196446"/>
                <a:gd name="connsiteY228" fmla="*/ 4718640 h 8346397"/>
                <a:gd name="connsiteX229" fmla="*/ 3053802 w 4196446"/>
                <a:gd name="connsiteY229" fmla="*/ 4795632 h 8346397"/>
                <a:gd name="connsiteX230" fmla="*/ 3037133 w 4196446"/>
                <a:gd name="connsiteY230" fmla="*/ 4868659 h 8346397"/>
                <a:gd name="connsiteX231" fmla="*/ 3020465 w 4196446"/>
                <a:gd name="connsiteY231" fmla="*/ 5004390 h 8346397"/>
                <a:gd name="connsiteX232" fmla="*/ 2982365 w 4196446"/>
                <a:gd name="connsiteY232" fmla="*/ 5044872 h 8346397"/>
                <a:gd name="connsiteX233" fmla="*/ 2965696 w 4196446"/>
                <a:gd name="connsiteY233" fmla="*/ 5166315 h 8346397"/>
                <a:gd name="connsiteX234" fmla="*/ 2937121 w 4196446"/>
                <a:gd name="connsiteY234" fmla="*/ 5285378 h 8346397"/>
                <a:gd name="connsiteX235" fmla="*/ 2989508 w 4196446"/>
                <a:gd name="connsiteY235" fmla="*/ 5302047 h 8346397"/>
                <a:gd name="connsiteX236" fmla="*/ 2987127 w 4196446"/>
                <a:gd name="connsiteY236" fmla="*/ 5347290 h 8346397"/>
                <a:gd name="connsiteX237" fmla="*/ 2984746 w 4196446"/>
                <a:gd name="connsiteY237" fmla="*/ 5402059 h 8346397"/>
                <a:gd name="connsiteX238" fmla="*/ 3041896 w 4196446"/>
                <a:gd name="connsiteY238" fmla="*/ 5471115 h 8346397"/>
                <a:gd name="connsiteX239" fmla="*/ 3089521 w 4196446"/>
                <a:gd name="connsiteY239" fmla="*/ 5597322 h 8346397"/>
                <a:gd name="connsiteX240" fmla="*/ 2996652 w 4196446"/>
                <a:gd name="connsiteY240" fmla="*/ 5887834 h 8346397"/>
                <a:gd name="connsiteX241" fmla="*/ 3018083 w 4196446"/>
                <a:gd name="connsiteY241" fmla="*/ 5942603 h 8346397"/>
                <a:gd name="connsiteX242" fmla="*/ 3044277 w 4196446"/>
                <a:gd name="connsiteY242" fmla="*/ 5994990 h 8346397"/>
                <a:gd name="connsiteX243" fmla="*/ 3049040 w 4196446"/>
                <a:gd name="connsiteY243" fmla="*/ 6099765 h 8346397"/>
                <a:gd name="connsiteX244" fmla="*/ 3028402 w 4196446"/>
                <a:gd name="connsiteY244" fmla="*/ 6195807 h 8346397"/>
                <a:gd name="connsiteX245" fmla="*/ 2956170 w 4196446"/>
                <a:gd name="connsiteY245" fmla="*/ 6259310 h 8346397"/>
                <a:gd name="connsiteX246" fmla="*/ 2920452 w 4196446"/>
                <a:gd name="connsiteY246" fmla="*/ 6240259 h 8346397"/>
                <a:gd name="connsiteX247" fmla="*/ 2849015 w 4196446"/>
                <a:gd name="connsiteY247" fmla="*/ 6252165 h 8346397"/>
                <a:gd name="connsiteX248" fmla="*/ 2713283 w 4196446"/>
                <a:gd name="connsiteY248" fmla="*/ 6364084 h 8346397"/>
                <a:gd name="connsiteX249" fmla="*/ 2606127 w 4196446"/>
                <a:gd name="connsiteY249" fmla="*/ 6349797 h 8346397"/>
                <a:gd name="connsiteX250" fmla="*/ 2575171 w 4196446"/>
                <a:gd name="connsiteY250" fmla="*/ 6378372 h 8346397"/>
                <a:gd name="connsiteX251" fmla="*/ 2508495 w 4196446"/>
                <a:gd name="connsiteY251" fmla="*/ 6423614 h 8346397"/>
                <a:gd name="connsiteX252" fmla="*/ 2391815 w 4196446"/>
                <a:gd name="connsiteY252" fmla="*/ 6411709 h 8346397"/>
                <a:gd name="connsiteX253" fmla="*/ 2368002 w 4196446"/>
                <a:gd name="connsiteY253" fmla="*/ 6528390 h 8346397"/>
                <a:gd name="connsiteX254" fmla="*/ 2363240 w 4196446"/>
                <a:gd name="connsiteY254" fmla="*/ 6564109 h 8346397"/>
                <a:gd name="connsiteX255" fmla="*/ 2339428 w 4196446"/>
                <a:gd name="connsiteY255" fmla="*/ 6583159 h 8346397"/>
                <a:gd name="connsiteX256" fmla="*/ 2141783 w 4196446"/>
                <a:gd name="connsiteY256" fmla="*/ 6535534 h 8346397"/>
                <a:gd name="connsiteX257" fmla="*/ 2103683 w 4196446"/>
                <a:gd name="connsiteY257" fmla="*/ 6587922 h 8346397"/>
                <a:gd name="connsiteX258" fmla="*/ 2072727 w 4196446"/>
                <a:gd name="connsiteY258" fmla="*/ 6683172 h 8346397"/>
                <a:gd name="connsiteX259" fmla="*/ 2039389 w 4196446"/>
                <a:gd name="connsiteY259" fmla="*/ 6747465 h 8346397"/>
                <a:gd name="connsiteX260" fmla="*/ 2051296 w 4196446"/>
                <a:gd name="connsiteY260" fmla="*/ 6809378 h 8346397"/>
                <a:gd name="connsiteX261" fmla="*/ 2184646 w 4196446"/>
                <a:gd name="connsiteY261" fmla="*/ 6921297 h 8346397"/>
                <a:gd name="connsiteX262" fmla="*/ 2253702 w 4196446"/>
                <a:gd name="connsiteY262" fmla="*/ 6954634 h 8346397"/>
                <a:gd name="connsiteX263" fmla="*/ 2237033 w 4196446"/>
                <a:gd name="connsiteY263" fmla="*/ 6978447 h 8346397"/>
                <a:gd name="connsiteX264" fmla="*/ 2201315 w 4196446"/>
                <a:gd name="connsiteY264" fmla="*/ 6997497 h 8346397"/>
                <a:gd name="connsiteX265" fmla="*/ 2234652 w 4196446"/>
                <a:gd name="connsiteY265" fmla="*/ 7073697 h 8346397"/>
                <a:gd name="connsiteX266" fmla="*/ 2203696 w 4196446"/>
                <a:gd name="connsiteY266" fmla="*/ 7095128 h 8346397"/>
                <a:gd name="connsiteX267" fmla="*/ 2098921 w 4196446"/>
                <a:gd name="connsiteY267" fmla="*/ 7033215 h 8346397"/>
                <a:gd name="connsiteX268" fmla="*/ 2056058 w 4196446"/>
                <a:gd name="connsiteY268" fmla="*/ 7059409 h 8346397"/>
                <a:gd name="connsiteX269" fmla="*/ 1996527 w 4196446"/>
                <a:gd name="connsiteY269" fmla="*/ 6957015 h 8346397"/>
                <a:gd name="connsiteX270" fmla="*/ 1879846 w 4196446"/>
                <a:gd name="connsiteY270" fmla="*/ 6983209 h 8346397"/>
                <a:gd name="connsiteX271" fmla="*/ 1815552 w 4196446"/>
                <a:gd name="connsiteY271" fmla="*/ 6987972 h 8346397"/>
                <a:gd name="connsiteX272" fmla="*/ 1765546 w 4196446"/>
                <a:gd name="connsiteY272" fmla="*/ 6983210 h 8346397"/>
                <a:gd name="connsiteX273" fmla="*/ 1708396 w 4196446"/>
                <a:gd name="connsiteY273" fmla="*/ 7028453 h 8346397"/>
                <a:gd name="connsiteX274" fmla="*/ 1529802 w 4196446"/>
                <a:gd name="connsiteY274" fmla="*/ 6987972 h 8346397"/>
                <a:gd name="connsiteX275" fmla="*/ 1553614 w 4196446"/>
                <a:gd name="connsiteY275" fmla="*/ 7114178 h 8346397"/>
                <a:gd name="connsiteX276" fmla="*/ 1477415 w 4196446"/>
                <a:gd name="connsiteY276" fmla="*/ 7159422 h 8346397"/>
                <a:gd name="connsiteX277" fmla="*/ 1415502 w 4196446"/>
                <a:gd name="connsiteY277" fmla="*/ 7226096 h 8346397"/>
                <a:gd name="connsiteX278" fmla="*/ 1265483 w 4196446"/>
                <a:gd name="connsiteY278" fmla="*/ 7218953 h 8346397"/>
                <a:gd name="connsiteX279" fmla="*/ 1213096 w 4196446"/>
                <a:gd name="connsiteY27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103809 w 4196446"/>
                <a:gd name="connsiteY3" fmla="*/ 7202282 h 8346397"/>
                <a:gd name="connsiteX4" fmla="*/ 3246684 w 4196446"/>
                <a:gd name="connsiteY4" fmla="*/ 7142751 h 8346397"/>
                <a:gd name="connsiteX5" fmla="*/ 3282403 w 4196446"/>
                <a:gd name="connsiteY5" fmla="*/ 7159420 h 8346397"/>
                <a:gd name="connsiteX6" fmla="*/ 3358603 w 4196446"/>
                <a:gd name="connsiteY6" fmla="*/ 7064169 h 8346397"/>
                <a:gd name="connsiteX7" fmla="*/ 3503859 w 4196446"/>
                <a:gd name="connsiteY7" fmla="*/ 7042738 h 8346397"/>
                <a:gd name="connsiteX8" fmla="*/ 3530053 w 4196446"/>
                <a:gd name="connsiteY8" fmla="*/ 6978445 h 8346397"/>
                <a:gd name="connsiteX9" fmla="*/ 3642765 w 4196446"/>
                <a:gd name="connsiteY9" fmla="*/ 6905419 h 8346397"/>
                <a:gd name="connsiteX10" fmla="*/ 3741984 w 4196446"/>
                <a:gd name="connsiteY10" fmla="*/ 6883195 h 8346397"/>
                <a:gd name="connsiteX11" fmla="*/ 3784847 w 4196446"/>
                <a:gd name="connsiteY11" fmla="*/ 6811757 h 8346397"/>
                <a:gd name="connsiteX12" fmla="*/ 3951534 w 4196446"/>
                <a:gd name="connsiteY12" fmla="*/ 6737938 h 8346397"/>
                <a:gd name="connsiteX13" fmla="*/ 3932484 w 4196446"/>
                <a:gd name="connsiteY13" fmla="*/ 6616495 h 8346397"/>
                <a:gd name="connsiteX14" fmla="*/ 3975347 w 4196446"/>
                <a:gd name="connsiteY14" fmla="*/ 6642688 h 8346397"/>
                <a:gd name="connsiteX15" fmla="*/ 4027735 w 4196446"/>
                <a:gd name="connsiteY15" fmla="*/ 6654595 h 8346397"/>
                <a:gd name="connsiteX16" fmla="*/ 4056309 w 4196446"/>
                <a:gd name="connsiteY16" fmla="*/ 6516482 h 8346397"/>
                <a:gd name="connsiteX17" fmla="*/ 3996778 w 4196446"/>
                <a:gd name="connsiteY17" fmla="*/ 6478382 h 8346397"/>
                <a:gd name="connsiteX18" fmla="*/ 4034878 w 4196446"/>
                <a:gd name="connsiteY18" fmla="*/ 6437901 h 8346397"/>
                <a:gd name="connsiteX19" fmla="*/ 4061072 w 4196446"/>
                <a:gd name="connsiteY19" fmla="*/ 6473620 h 8346397"/>
                <a:gd name="connsiteX20" fmla="*/ 4082503 w 4196446"/>
                <a:gd name="connsiteY20" fmla="*/ 6478382 h 8346397"/>
                <a:gd name="connsiteX21" fmla="*/ 4089647 w 4196446"/>
                <a:gd name="connsiteY21" fmla="*/ 6421232 h 8346397"/>
                <a:gd name="connsiteX22" fmla="*/ 4046784 w 4196446"/>
                <a:gd name="connsiteY22" fmla="*/ 6318838 h 8346397"/>
                <a:gd name="connsiteX23" fmla="*/ 4130128 w 4196446"/>
                <a:gd name="connsiteY23" fmla="*/ 6299788 h 8346397"/>
                <a:gd name="connsiteX24" fmla="*/ 4046784 w 4196446"/>
                <a:gd name="connsiteY24" fmla="*/ 6275976 h 8346397"/>
                <a:gd name="connsiteX25" fmla="*/ 4053928 w 4196446"/>
                <a:gd name="connsiteY25" fmla="*/ 6211682 h 8346397"/>
                <a:gd name="connsiteX26" fmla="*/ 4039640 w 4196446"/>
                <a:gd name="connsiteY26" fmla="*/ 6149770 h 8346397"/>
                <a:gd name="connsiteX27" fmla="*/ 4106315 w 4196446"/>
                <a:gd name="connsiteY27" fmla="*/ 6211682 h 8346397"/>
                <a:gd name="connsiteX28" fmla="*/ 4063453 w 4196446"/>
                <a:gd name="connsiteY28" fmla="*/ 6090238 h 8346397"/>
                <a:gd name="connsiteX29" fmla="*/ 4070597 w 4196446"/>
                <a:gd name="connsiteY29" fmla="*/ 6018801 h 8346397"/>
                <a:gd name="connsiteX30" fmla="*/ 4132509 w 4196446"/>
                <a:gd name="connsiteY30" fmla="*/ 5975938 h 8346397"/>
                <a:gd name="connsiteX31" fmla="*/ 4094409 w 4196446"/>
                <a:gd name="connsiteY31" fmla="*/ 6075951 h 8346397"/>
                <a:gd name="connsiteX32" fmla="*/ 4139653 w 4196446"/>
                <a:gd name="connsiteY32" fmla="*/ 6102145 h 8346397"/>
                <a:gd name="connsiteX33" fmla="*/ 4192041 w 4196446"/>
                <a:gd name="connsiteY33" fmla="*/ 6080713 h 8346397"/>
                <a:gd name="connsiteX34" fmla="*/ 4149178 w 4196446"/>
                <a:gd name="connsiteY34" fmla="*/ 5947363 h 8346397"/>
                <a:gd name="connsiteX35" fmla="*/ 4194421 w 4196446"/>
                <a:gd name="connsiteY35" fmla="*/ 5909263 h 8346397"/>
                <a:gd name="connsiteX36" fmla="*/ 4113459 w 4196446"/>
                <a:gd name="connsiteY36" fmla="*/ 5783057 h 8346397"/>
                <a:gd name="connsiteX37" fmla="*/ 4108696 w 4196446"/>
                <a:gd name="connsiteY37" fmla="*/ 5678282 h 8346397"/>
                <a:gd name="connsiteX38" fmla="*/ 4070597 w 4196446"/>
                <a:gd name="connsiteY38" fmla="*/ 5587795 h 8346397"/>
                <a:gd name="connsiteX39" fmla="*/ 4111077 w 4196446"/>
                <a:gd name="connsiteY39" fmla="*/ 5583032 h 8346397"/>
                <a:gd name="connsiteX40" fmla="*/ 4061071 w 4196446"/>
                <a:gd name="connsiteY40" fmla="*/ 5478257 h 8346397"/>
                <a:gd name="connsiteX41" fmla="*/ 4061071 w 4196446"/>
                <a:gd name="connsiteY41" fmla="*/ 5383007 h 8346397"/>
                <a:gd name="connsiteX42" fmla="*/ 4103934 w 4196446"/>
                <a:gd name="connsiteY42" fmla="*/ 5387770 h 8346397"/>
                <a:gd name="connsiteX43" fmla="*/ 4106315 w 4196446"/>
                <a:gd name="connsiteY43" fmla="*/ 5347288 h 8346397"/>
                <a:gd name="connsiteX44" fmla="*/ 4065833 w 4196446"/>
                <a:gd name="connsiteY44" fmla="*/ 5292520 h 8346397"/>
                <a:gd name="connsiteX45" fmla="*/ 4058690 w 4196446"/>
                <a:gd name="connsiteY45" fmla="*/ 5173457 h 8346397"/>
                <a:gd name="connsiteX46" fmla="*/ 3990428 w 4196446"/>
                <a:gd name="connsiteY46" fmla="*/ 5034550 h 8346397"/>
                <a:gd name="connsiteX47" fmla="*/ 3922959 w 4196446"/>
                <a:gd name="connsiteY47" fmla="*/ 4816270 h 8346397"/>
                <a:gd name="connsiteX48" fmla="*/ 3887241 w 4196446"/>
                <a:gd name="connsiteY48" fmla="*/ 4682920 h 8346397"/>
                <a:gd name="connsiteX49" fmla="*/ 3851522 w 4196446"/>
                <a:gd name="connsiteY49" fmla="*/ 4642438 h 8346397"/>
                <a:gd name="connsiteX50" fmla="*/ 3887241 w 4196446"/>
                <a:gd name="connsiteY50" fmla="*/ 4578145 h 8346397"/>
                <a:gd name="connsiteX51" fmla="*/ 3839615 w 4196446"/>
                <a:gd name="connsiteY51" fmla="*/ 4499563 h 8346397"/>
                <a:gd name="connsiteX52" fmla="*/ 3780084 w 4196446"/>
                <a:gd name="connsiteY52" fmla="*/ 4492420 h 8346397"/>
                <a:gd name="connsiteX53" fmla="*/ 3732459 w 4196446"/>
                <a:gd name="connsiteY53" fmla="*/ 4449557 h 8346397"/>
                <a:gd name="connsiteX54" fmla="*/ 3687216 w 4196446"/>
                <a:gd name="connsiteY54" fmla="*/ 4466226 h 8346397"/>
                <a:gd name="connsiteX55" fmla="*/ 3668166 w 4196446"/>
                <a:gd name="connsiteY55" fmla="*/ 4368595 h 8346397"/>
                <a:gd name="connsiteX56" fmla="*/ 3501478 w 4196446"/>
                <a:gd name="connsiteY56" fmla="*/ 4166188 h 8346397"/>
                <a:gd name="connsiteX57" fmla="*/ 3496716 w 4196446"/>
                <a:gd name="connsiteY57" fmla="*/ 4139995 h 8346397"/>
                <a:gd name="connsiteX58" fmla="*/ 3494334 w 4196446"/>
                <a:gd name="connsiteY58" fmla="*/ 4113801 h 8346397"/>
                <a:gd name="connsiteX59" fmla="*/ 3544341 w 4196446"/>
                <a:gd name="connsiteY59" fmla="*/ 4101895 h 8346397"/>
                <a:gd name="connsiteX60" fmla="*/ 3553866 w 4196446"/>
                <a:gd name="connsiteY60" fmla="*/ 4075701 h 8346397"/>
                <a:gd name="connsiteX61" fmla="*/ 3515766 w 4196446"/>
                <a:gd name="connsiteY61" fmla="*/ 4056651 h 8346397"/>
                <a:gd name="connsiteX62" fmla="*/ 3465759 w 4196446"/>
                <a:gd name="connsiteY62" fmla="*/ 4049507 h 8346397"/>
                <a:gd name="connsiteX63" fmla="*/ 3432422 w 4196446"/>
                <a:gd name="connsiteY63" fmla="*/ 4109038 h 8346397"/>
                <a:gd name="connsiteX64" fmla="*/ 3413372 w 4196446"/>
                <a:gd name="connsiteY64" fmla="*/ 4082845 h 8346397"/>
                <a:gd name="connsiteX65" fmla="*/ 3415752 w 4196446"/>
                <a:gd name="connsiteY65" fmla="*/ 4042363 h 8346397"/>
                <a:gd name="connsiteX66" fmla="*/ 3349078 w 4196446"/>
                <a:gd name="connsiteY66" fmla="*/ 4018551 h 8346397"/>
                <a:gd name="connsiteX67" fmla="*/ 3382416 w 4196446"/>
                <a:gd name="connsiteY67" fmla="*/ 3985213 h 8346397"/>
                <a:gd name="connsiteX68" fmla="*/ 3346697 w 4196446"/>
                <a:gd name="connsiteY68" fmla="*/ 3961401 h 8346397"/>
                <a:gd name="connsiteX69" fmla="*/ 3291928 w 4196446"/>
                <a:gd name="connsiteY69" fmla="*/ 3959020 h 8346397"/>
                <a:gd name="connsiteX70" fmla="*/ 3263352 w 4196446"/>
                <a:gd name="connsiteY70" fmla="*/ 3978070 h 8346397"/>
                <a:gd name="connsiteX71" fmla="*/ 3215727 w 4196446"/>
                <a:gd name="connsiteY71" fmla="*/ 3963782 h 8346397"/>
                <a:gd name="connsiteX72" fmla="*/ 3227633 w 4196446"/>
                <a:gd name="connsiteY72" fmla="*/ 3937588 h 8346397"/>
                <a:gd name="connsiteX73" fmla="*/ 3275259 w 4196446"/>
                <a:gd name="connsiteY73" fmla="*/ 3913776 h 8346397"/>
                <a:gd name="connsiteX74" fmla="*/ 3127621 w 4196446"/>
                <a:gd name="connsiteY74" fmla="*/ 3851863 h 8346397"/>
                <a:gd name="connsiteX75" fmla="*/ 2996652 w 4196446"/>
                <a:gd name="connsiteY75" fmla="*/ 3739945 h 8346397"/>
                <a:gd name="connsiteX76" fmla="*/ 2591839 w 4196446"/>
                <a:gd name="connsiteY76" fmla="*/ 3354183 h 8346397"/>
                <a:gd name="connsiteX77" fmla="*/ 2468015 w 4196446"/>
                <a:gd name="connsiteY77" fmla="*/ 3049382 h 8346397"/>
                <a:gd name="connsiteX78" fmla="*/ 2432296 w 4196446"/>
                <a:gd name="connsiteY78" fmla="*/ 2961276 h 8346397"/>
                <a:gd name="connsiteX79" fmla="*/ 2387052 w 4196446"/>
                <a:gd name="connsiteY79" fmla="*/ 2954132 h 8346397"/>
                <a:gd name="connsiteX80" fmla="*/ 2365621 w 4196446"/>
                <a:gd name="connsiteY80" fmla="*/ 2958895 h 8346397"/>
                <a:gd name="connsiteX81" fmla="*/ 2315615 w 4196446"/>
                <a:gd name="connsiteY81" fmla="*/ 2896982 h 8346397"/>
                <a:gd name="connsiteX82" fmla="*/ 2234652 w 4196446"/>
                <a:gd name="connsiteY82" fmla="*/ 2880313 h 8346397"/>
                <a:gd name="connsiteX83" fmla="*/ 2182265 w 4196446"/>
                <a:gd name="connsiteY83" fmla="*/ 2811257 h 8346397"/>
                <a:gd name="connsiteX84" fmla="*/ 2115590 w 4196446"/>
                <a:gd name="connsiteY84" fmla="*/ 2727913 h 8346397"/>
                <a:gd name="connsiteX85" fmla="*/ 2091777 w 4196446"/>
                <a:gd name="connsiteY85" fmla="*/ 2670763 h 8346397"/>
                <a:gd name="connsiteX86" fmla="*/ 2006845 w 4196446"/>
                <a:gd name="connsiteY86" fmla="*/ 2527095 h 8346397"/>
                <a:gd name="connsiteX87" fmla="*/ 1953665 w 4196446"/>
                <a:gd name="connsiteY87" fmla="*/ 2451688 h 8346397"/>
                <a:gd name="connsiteX88" fmla="*/ 2006052 w 4196446"/>
                <a:gd name="connsiteY88" fmla="*/ 2337388 h 8346397"/>
                <a:gd name="connsiteX89" fmla="*/ 2072727 w 4196446"/>
                <a:gd name="connsiteY89" fmla="*/ 2256426 h 8346397"/>
                <a:gd name="connsiteX90" fmla="*/ 2056058 w 4196446"/>
                <a:gd name="connsiteY90" fmla="*/ 2223088 h 8346397"/>
                <a:gd name="connsiteX91" fmla="*/ 2067965 w 4196446"/>
                <a:gd name="connsiteY91" fmla="*/ 2130220 h 8346397"/>
                <a:gd name="connsiteX92" fmla="*/ 2137021 w 4196446"/>
                <a:gd name="connsiteY92" fmla="*/ 1992107 h 8346397"/>
                <a:gd name="connsiteX93" fmla="*/ 2165596 w 4196446"/>
                <a:gd name="connsiteY93" fmla="*/ 1944482 h 8346397"/>
                <a:gd name="connsiteX94" fmla="*/ 2203696 w 4196446"/>
                <a:gd name="connsiteY94" fmla="*/ 1937338 h 8346397"/>
                <a:gd name="connsiteX95" fmla="*/ 2198933 w 4196446"/>
                <a:gd name="connsiteY95" fmla="*/ 1906382 h 8346397"/>
                <a:gd name="connsiteX96" fmla="*/ 2406102 w 4196446"/>
                <a:gd name="connsiteY96" fmla="*/ 1782557 h 8346397"/>
                <a:gd name="connsiteX97" fmla="*/ 2494208 w 4196446"/>
                <a:gd name="connsiteY97" fmla="*/ 1715882 h 8346397"/>
                <a:gd name="connsiteX98" fmla="*/ 2513258 w 4196446"/>
                <a:gd name="connsiteY98" fmla="*/ 1630157 h 8346397"/>
                <a:gd name="connsiteX99" fmla="*/ 2522784 w 4196446"/>
                <a:gd name="connsiteY99" fmla="*/ 1584913 h 8346397"/>
                <a:gd name="connsiteX100" fmla="*/ 2577552 w 4196446"/>
                <a:gd name="connsiteY100" fmla="*/ 1527763 h 8346397"/>
                <a:gd name="connsiteX101" fmla="*/ 2606127 w 4196446"/>
                <a:gd name="connsiteY101" fmla="*/ 1499188 h 8346397"/>
                <a:gd name="connsiteX102" fmla="*/ 2634702 w 4196446"/>
                <a:gd name="connsiteY102" fmla="*/ 1492045 h 8346397"/>
                <a:gd name="connsiteX103" fmla="*/ 2672802 w 4196446"/>
                <a:gd name="connsiteY103" fmla="*/ 1368220 h 8346397"/>
                <a:gd name="connsiteX104" fmla="*/ 2806153 w 4196446"/>
                <a:gd name="connsiteY104" fmla="*/ 1334883 h 8346397"/>
                <a:gd name="connsiteX105" fmla="*/ 2944265 w 4196446"/>
                <a:gd name="connsiteY105" fmla="*/ 1325357 h 8346397"/>
                <a:gd name="connsiteX106" fmla="*/ 2968077 w 4196446"/>
                <a:gd name="connsiteY106" fmla="*/ 1206295 h 8346397"/>
                <a:gd name="connsiteX107" fmla="*/ 3049040 w 4196446"/>
                <a:gd name="connsiteY107" fmla="*/ 1169783 h 8346397"/>
                <a:gd name="connsiteX108" fmla="*/ 3153814 w 4196446"/>
                <a:gd name="connsiteY108" fmla="*/ 1125332 h 8346397"/>
                <a:gd name="connsiteX109" fmla="*/ 3225252 w 4196446"/>
                <a:gd name="connsiteY109" fmla="*/ 1049132 h 8346397"/>
                <a:gd name="connsiteX110" fmla="*/ 3310977 w 4196446"/>
                <a:gd name="connsiteY110" fmla="*/ 996745 h 8346397"/>
                <a:gd name="connsiteX111" fmla="*/ 3056977 w 4196446"/>
                <a:gd name="connsiteY111" fmla="*/ 982457 h 8346397"/>
                <a:gd name="connsiteX112" fmla="*/ 2958552 w 4196446"/>
                <a:gd name="connsiteY112" fmla="*/ 976107 h 8346397"/>
                <a:gd name="connsiteX113" fmla="*/ 2926802 w 4196446"/>
                <a:gd name="connsiteY113" fmla="*/ 906257 h 8346397"/>
                <a:gd name="connsiteX114" fmla="*/ 2866477 w 4196446"/>
                <a:gd name="connsiteY114" fmla="*/ 893559 h 8346397"/>
                <a:gd name="connsiteX115" fmla="*/ 2799802 w 4196446"/>
                <a:gd name="connsiteY115" fmla="*/ 874507 h 8346397"/>
                <a:gd name="connsiteX116" fmla="*/ 2761702 w 4196446"/>
                <a:gd name="connsiteY116" fmla="*/ 807832 h 8346397"/>
                <a:gd name="connsiteX117" fmla="*/ 2609302 w 4196446"/>
                <a:gd name="connsiteY117" fmla="*/ 760207 h 8346397"/>
                <a:gd name="connsiteX118" fmla="*/ 2580727 w 4196446"/>
                <a:gd name="connsiteY118" fmla="*/ 604632 h 8346397"/>
                <a:gd name="connsiteX119" fmla="*/ 2526752 w 4196446"/>
                <a:gd name="connsiteY119" fmla="*/ 531609 h 8346397"/>
                <a:gd name="connsiteX120" fmla="*/ 2596602 w 4196446"/>
                <a:gd name="connsiteY120" fmla="*/ 407782 h 8346397"/>
                <a:gd name="connsiteX121" fmla="*/ 2629939 w 4196446"/>
                <a:gd name="connsiteY121" fmla="*/ 310947 h 8346397"/>
                <a:gd name="connsiteX122" fmla="*/ 2517227 w 4196446"/>
                <a:gd name="connsiteY122" fmla="*/ 239507 h 8346397"/>
                <a:gd name="connsiteX123" fmla="*/ 2402927 w 4196446"/>
                <a:gd name="connsiteY123" fmla="*/ 271257 h 8346397"/>
                <a:gd name="connsiteX124" fmla="*/ 2275927 w 4196446"/>
                <a:gd name="connsiteY124" fmla="*/ 198232 h 8346397"/>
                <a:gd name="connsiteX125" fmla="*/ 2133052 w 4196446"/>
                <a:gd name="connsiteY125" fmla="*/ 233157 h 8346397"/>
                <a:gd name="connsiteX126" fmla="*/ 1913977 w 4196446"/>
                <a:gd name="connsiteY126" fmla="*/ 36309 h 8346397"/>
                <a:gd name="connsiteX127" fmla="*/ 1777452 w 4196446"/>
                <a:gd name="connsiteY127" fmla="*/ 13289 h 8346397"/>
                <a:gd name="connsiteX128" fmla="*/ 1703633 w 4196446"/>
                <a:gd name="connsiteY128" fmla="*/ 41864 h 8346397"/>
                <a:gd name="connsiteX129" fmla="*/ 1615527 w 4196446"/>
                <a:gd name="connsiteY129" fmla="*/ 75203 h 8346397"/>
                <a:gd name="connsiteX130" fmla="*/ 1515515 w 4196446"/>
                <a:gd name="connsiteY130" fmla="*/ 129971 h 8346397"/>
                <a:gd name="connsiteX131" fmla="*/ 1525040 w 4196446"/>
                <a:gd name="connsiteY131" fmla="*/ 194264 h 8346397"/>
                <a:gd name="connsiteX132" fmla="*/ 1505990 w 4196446"/>
                <a:gd name="connsiteY132" fmla="*/ 251415 h 8346397"/>
                <a:gd name="connsiteX133" fmla="*/ 1413121 w 4196446"/>
                <a:gd name="connsiteY133" fmla="*/ 270464 h 8346397"/>
                <a:gd name="connsiteX134" fmla="*/ 1339302 w 4196446"/>
                <a:gd name="connsiteY134" fmla="*/ 306184 h 8346397"/>
                <a:gd name="connsiteX135" fmla="*/ 1260721 w 4196446"/>
                <a:gd name="connsiteY135" fmla="*/ 346665 h 8346397"/>
                <a:gd name="connsiteX136" fmla="*/ 1191665 w 4196446"/>
                <a:gd name="connsiteY136" fmla="*/ 272847 h 8346397"/>
                <a:gd name="connsiteX137" fmla="*/ 1082127 w 4196446"/>
                <a:gd name="connsiteY137" fmla="*/ 353809 h 8346397"/>
                <a:gd name="connsiteX138" fmla="*/ 1020215 w 4196446"/>
                <a:gd name="connsiteY138" fmla="*/ 420484 h 8346397"/>
                <a:gd name="connsiteX139" fmla="*/ 858290 w 4196446"/>
                <a:gd name="connsiteY139" fmla="*/ 301422 h 8346397"/>
                <a:gd name="connsiteX140" fmla="*/ 796377 w 4196446"/>
                <a:gd name="connsiteY140" fmla="*/ 406196 h 8346397"/>
                <a:gd name="connsiteX141" fmla="*/ 755896 w 4196446"/>
                <a:gd name="connsiteY141" fmla="*/ 341903 h 8346397"/>
                <a:gd name="connsiteX142" fmla="*/ 689221 w 4196446"/>
                <a:gd name="connsiteY142" fmla="*/ 270465 h 8346397"/>
                <a:gd name="connsiteX143" fmla="*/ 667790 w 4196446"/>
                <a:gd name="connsiteY143" fmla="*/ 313328 h 8346397"/>
                <a:gd name="connsiteX144" fmla="*/ 620165 w 4196446"/>
                <a:gd name="connsiteY144" fmla="*/ 382384 h 8346397"/>
                <a:gd name="connsiteX145" fmla="*/ 589208 w 4196446"/>
                <a:gd name="connsiteY145" fmla="*/ 396672 h 8346397"/>
                <a:gd name="connsiteX146" fmla="*/ 498721 w 4196446"/>
                <a:gd name="connsiteY146" fmla="*/ 482397 h 8346397"/>
                <a:gd name="connsiteX147" fmla="*/ 396327 w 4196446"/>
                <a:gd name="connsiteY147" fmla="*/ 380003 h 8346397"/>
                <a:gd name="connsiteX148" fmla="*/ 243927 w 4196446"/>
                <a:gd name="connsiteY148" fmla="*/ 294278 h 8346397"/>
                <a:gd name="connsiteX149" fmla="*/ 174871 w 4196446"/>
                <a:gd name="connsiteY149" fmla="*/ 327615 h 8346397"/>
                <a:gd name="connsiteX150" fmla="*/ 127246 w 4196446"/>
                <a:gd name="connsiteY150" fmla="*/ 410959 h 8346397"/>
                <a:gd name="connsiteX151" fmla="*/ 43902 w 4196446"/>
                <a:gd name="connsiteY151" fmla="*/ 472872 h 8346397"/>
                <a:gd name="connsiteX152" fmla="*/ 8183 w 4196446"/>
                <a:gd name="connsiteY152" fmla="*/ 484778 h 8346397"/>
                <a:gd name="connsiteX153" fmla="*/ 198683 w 4196446"/>
                <a:gd name="connsiteY153" fmla="*/ 689565 h 8346397"/>
                <a:gd name="connsiteX154" fmla="*/ 265359 w 4196446"/>
                <a:gd name="connsiteY154" fmla="*/ 706234 h 8346397"/>
                <a:gd name="connsiteX155" fmla="*/ 298697 w 4196446"/>
                <a:gd name="connsiteY155" fmla="*/ 730047 h 8346397"/>
                <a:gd name="connsiteX156" fmla="*/ 296315 w 4196446"/>
                <a:gd name="connsiteY156" fmla="*/ 901496 h 8346397"/>
                <a:gd name="connsiteX157" fmla="*/ 362990 w 4196446"/>
                <a:gd name="connsiteY157" fmla="*/ 906259 h 8346397"/>
                <a:gd name="connsiteX158" fmla="*/ 401090 w 4196446"/>
                <a:gd name="connsiteY158" fmla="*/ 856253 h 8346397"/>
                <a:gd name="connsiteX159" fmla="*/ 482052 w 4196446"/>
                <a:gd name="connsiteY159" fmla="*/ 894353 h 8346397"/>
                <a:gd name="connsiteX160" fmla="*/ 420140 w 4196446"/>
                <a:gd name="connsiteY160" fmla="*/ 1039609 h 8346397"/>
                <a:gd name="connsiteX161" fmla="*/ 434427 w 4196446"/>
                <a:gd name="connsiteY161" fmla="*/ 1087234 h 8346397"/>
                <a:gd name="connsiteX162" fmla="*/ 379658 w 4196446"/>
                <a:gd name="connsiteY162" fmla="*/ 1139622 h 8346397"/>
                <a:gd name="connsiteX163" fmla="*/ 415377 w 4196446"/>
                <a:gd name="connsiteY163" fmla="*/ 1168196 h 8346397"/>
                <a:gd name="connsiteX164" fmla="*/ 486815 w 4196446"/>
                <a:gd name="connsiteY164" fmla="*/ 1256303 h 8346397"/>
                <a:gd name="connsiteX165" fmla="*/ 527296 w 4196446"/>
                <a:gd name="connsiteY165" fmla="*/ 1344409 h 8346397"/>
                <a:gd name="connsiteX166" fmla="*/ 636833 w 4196446"/>
                <a:gd name="connsiteY166" fmla="*/ 1396797 h 8346397"/>
                <a:gd name="connsiteX167" fmla="*/ 746371 w 4196446"/>
                <a:gd name="connsiteY167" fmla="*/ 1420609 h 8346397"/>
                <a:gd name="connsiteX168" fmla="*/ 829715 w 4196446"/>
                <a:gd name="connsiteY168" fmla="*/ 1468234 h 8346397"/>
                <a:gd name="connsiteX169" fmla="*/ 913058 w 4196446"/>
                <a:gd name="connsiteY169" fmla="*/ 1442040 h 8346397"/>
                <a:gd name="connsiteX170" fmla="*/ 994021 w 4196446"/>
                <a:gd name="connsiteY170" fmla="*/ 1368222 h 8346397"/>
                <a:gd name="connsiteX171" fmla="*/ 1103558 w 4196446"/>
                <a:gd name="connsiteY171" fmla="*/ 1351553 h 8346397"/>
                <a:gd name="connsiteX172" fmla="*/ 1170233 w 4196446"/>
                <a:gd name="connsiteY172" fmla="*/ 1356315 h 8346397"/>
                <a:gd name="connsiteX173" fmla="*/ 1329777 w 4196446"/>
                <a:gd name="connsiteY173" fmla="*/ 1465853 h 8346397"/>
                <a:gd name="connsiteX174" fmla="*/ 1389308 w 4196446"/>
                <a:gd name="connsiteY174" fmla="*/ 1494428 h 8346397"/>
                <a:gd name="connsiteX175" fmla="*/ 1260721 w 4196446"/>
                <a:gd name="connsiteY175" fmla="*/ 1596822 h 8346397"/>
                <a:gd name="connsiteX176" fmla="*/ 1263102 w 4196446"/>
                <a:gd name="connsiteY176" fmla="*/ 1661115 h 8346397"/>
                <a:gd name="connsiteX177" fmla="*/ 1425027 w 4196446"/>
                <a:gd name="connsiteY177" fmla="*/ 1613490 h 8346397"/>
                <a:gd name="connsiteX178" fmla="*/ 1386927 w 4196446"/>
                <a:gd name="connsiteY178" fmla="*/ 1677784 h 8346397"/>
                <a:gd name="connsiteX179" fmla="*/ 1405977 w 4196446"/>
                <a:gd name="connsiteY179" fmla="*/ 1751603 h 8346397"/>
                <a:gd name="connsiteX180" fmla="*/ 1517896 w 4196446"/>
                <a:gd name="connsiteY180" fmla="*/ 1787322 h 8346397"/>
                <a:gd name="connsiteX181" fmla="*/ 1591715 w 4196446"/>
                <a:gd name="connsiteY181" fmla="*/ 1803990 h 8346397"/>
                <a:gd name="connsiteX182" fmla="*/ 1501227 w 4196446"/>
                <a:gd name="connsiteY182" fmla="*/ 1934959 h 8346397"/>
                <a:gd name="connsiteX183" fmla="*/ 1494083 w 4196446"/>
                <a:gd name="connsiteY183" fmla="*/ 1984965 h 8346397"/>
                <a:gd name="connsiteX184" fmla="*/ 1422646 w 4196446"/>
                <a:gd name="connsiteY184" fmla="*/ 2020684 h 8346397"/>
                <a:gd name="connsiteX185" fmla="*/ 1391690 w 4196446"/>
                <a:gd name="connsiteY185" fmla="*/ 2082597 h 8346397"/>
                <a:gd name="connsiteX186" fmla="*/ 1260721 w 4196446"/>
                <a:gd name="connsiteY186" fmla="*/ 2056403 h 8346397"/>
                <a:gd name="connsiteX187" fmla="*/ 1139277 w 4196446"/>
                <a:gd name="connsiteY187" fmla="*/ 2056402 h 8346397"/>
                <a:gd name="connsiteX188" fmla="*/ 1072602 w 4196446"/>
                <a:gd name="connsiteY188" fmla="*/ 2084978 h 8346397"/>
                <a:gd name="connsiteX189" fmla="*/ 1065458 w 4196446"/>
                <a:gd name="connsiteY189" fmla="*/ 2184990 h 8346397"/>
                <a:gd name="connsiteX190" fmla="*/ 977352 w 4196446"/>
                <a:gd name="connsiteY190" fmla="*/ 2273097 h 8346397"/>
                <a:gd name="connsiteX191" fmla="*/ 1120227 w 4196446"/>
                <a:gd name="connsiteY191" fmla="*/ 2335009 h 8346397"/>
                <a:gd name="connsiteX192" fmla="*/ 1170234 w 4196446"/>
                <a:gd name="connsiteY192" fmla="*/ 2370727 h 8346397"/>
                <a:gd name="connsiteX193" fmla="*/ 1222621 w 4196446"/>
                <a:gd name="connsiteY193" fmla="*/ 2387397 h 8346397"/>
                <a:gd name="connsiteX194" fmla="*/ 1272627 w 4196446"/>
                <a:gd name="connsiteY194" fmla="*/ 2437403 h 8346397"/>
                <a:gd name="connsiteX195" fmla="*/ 1329777 w 4196446"/>
                <a:gd name="connsiteY195" fmla="*/ 2458834 h 8346397"/>
                <a:gd name="connsiteX196" fmla="*/ 1422646 w 4196446"/>
                <a:gd name="connsiteY196" fmla="*/ 2535034 h 8346397"/>
                <a:gd name="connsiteX197" fmla="*/ 1508371 w 4196446"/>
                <a:gd name="connsiteY197" fmla="*/ 2568373 h 8346397"/>
                <a:gd name="connsiteX198" fmla="*/ 1641721 w 4196446"/>
                <a:gd name="connsiteY198" fmla="*/ 2716009 h 8346397"/>
                <a:gd name="connsiteX199" fmla="*/ 1725065 w 4196446"/>
                <a:gd name="connsiteY199" fmla="*/ 2870790 h 8346397"/>
                <a:gd name="connsiteX200" fmla="*/ 1850477 w 4196446"/>
                <a:gd name="connsiteY200" fmla="*/ 2931907 h 8346397"/>
                <a:gd name="connsiteX201" fmla="*/ 1896514 w 4196446"/>
                <a:gd name="connsiteY201" fmla="*/ 2977947 h 8346397"/>
                <a:gd name="connsiteX202" fmla="*/ 1927471 w 4196446"/>
                <a:gd name="connsiteY202" fmla="*/ 3082722 h 8346397"/>
                <a:gd name="connsiteX203" fmla="*/ 1989383 w 4196446"/>
                <a:gd name="connsiteY203" fmla="*/ 3185115 h 8346397"/>
                <a:gd name="connsiteX204" fmla="*/ 2051296 w 4196446"/>
                <a:gd name="connsiteY204" fmla="*/ 3223215 h 8346397"/>
                <a:gd name="connsiteX205" fmla="*/ 2182265 w 4196446"/>
                <a:gd name="connsiteY205" fmla="*/ 3370853 h 8346397"/>
                <a:gd name="connsiteX206" fmla="*/ 2325139 w 4196446"/>
                <a:gd name="connsiteY206" fmla="*/ 3447053 h 8346397"/>
                <a:gd name="connsiteX207" fmla="*/ 2384671 w 4196446"/>
                <a:gd name="connsiteY207" fmla="*/ 3532778 h 8346397"/>
                <a:gd name="connsiteX208" fmla="*/ 2432296 w 4196446"/>
                <a:gd name="connsiteY208" fmla="*/ 3599453 h 8346397"/>
                <a:gd name="connsiteX209" fmla="*/ 2479921 w 4196446"/>
                <a:gd name="connsiteY209" fmla="*/ 3589929 h 8346397"/>
                <a:gd name="connsiteX210" fmla="*/ 2484683 w 4196446"/>
                <a:gd name="connsiteY210" fmla="*/ 3742328 h 8346397"/>
                <a:gd name="connsiteX211" fmla="*/ 2537071 w 4196446"/>
                <a:gd name="connsiteY211" fmla="*/ 3835197 h 8346397"/>
                <a:gd name="connsiteX212" fmla="*/ 2529927 w 4196446"/>
                <a:gd name="connsiteY212" fmla="*/ 3873297 h 8346397"/>
                <a:gd name="connsiteX213" fmla="*/ 2598983 w 4196446"/>
                <a:gd name="connsiteY213" fmla="*/ 3909015 h 8346397"/>
                <a:gd name="connsiteX214" fmla="*/ 2656133 w 4196446"/>
                <a:gd name="connsiteY214" fmla="*/ 3854247 h 8346397"/>
                <a:gd name="connsiteX215" fmla="*/ 2689471 w 4196446"/>
                <a:gd name="connsiteY215" fmla="*/ 3937590 h 8346397"/>
                <a:gd name="connsiteX216" fmla="*/ 2734715 w 4196446"/>
                <a:gd name="connsiteY216" fmla="*/ 3982834 h 8346397"/>
                <a:gd name="connsiteX217" fmla="*/ 2808533 w 4196446"/>
                <a:gd name="connsiteY217" fmla="*/ 4006647 h 8346397"/>
                <a:gd name="connsiteX218" fmla="*/ 2860921 w 4196446"/>
                <a:gd name="connsiteY218" fmla="*/ 4075703 h 8346397"/>
                <a:gd name="connsiteX219" fmla="*/ 2946646 w 4196446"/>
                <a:gd name="connsiteY219" fmla="*/ 4130472 h 8346397"/>
                <a:gd name="connsiteX220" fmla="*/ 2999033 w 4196446"/>
                <a:gd name="connsiteY220" fmla="*/ 4163809 h 8346397"/>
                <a:gd name="connsiteX221" fmla="*/ 2870446 w 4196446"/>
                <a:gd name="connsiteY221" fmla="*/ 4256678 h 8346397"/>
                <a:gd name="connsiteX222" fmla="*/ 2868064 w 4196446"/>
                <a:gd name="connsiteY222" fmla="*/ 4311446 h 8346397"/>
                <a:gd name="connsiteX223" fmla="*/ 2970458 w 4196446"/>
                <a:gd name="connsiteY223" fmla="*/ 4428128 h 8346397"/>
                <a:gd name="connsiteX224" fmla="*/ 3065708 w 4196446"/>
                <a:gd name="connsiteY224" fmla="*/ 4490040 h 8346397"/>
                <a:gd name="connsiteX225" fmla="*/ 3096665 w 4196446"/>
                <a:gd name="connsiteY225" fmla="*/ 4528140 h 8346397"/>
                <a:gd name="connsiteX226" fmla="*/ 3082377 w 4196446"/>
                <a:gd name="connsiteY226" fmla="*/ 4609103 h 8346397"/>
                <a:gd name="connsiteX227" fmla="*/ 3077615 w 4196446"/>
                <a:gd name="connsiteY227" fmla="*/ 4692447 h 8346397"/>
                <a:gd name="connsiteX228" fmla="*/ 3034752 w 4196446"/>
                <a:gd name="connsiteY228" fmla="*/ 4701972 h 8346397"/>
                <a:gd name="connsiteX229" fmla="*/ 3008558 w 4196446"/>
                <a:gd name="connsiteY229" fmla="*/ 4718640 h 8346397"/>
                <a:gd name="connsiteX230" fmla="*/ 3053802 w 4196446"/>
                <a:gd name="connsiteY230" fmla="*/ 4795632 h 8346397"/>
                <a:gd name="connsiteX231" fmla="*/ 3037133 w 4196446"/>
                <a:gd name="connsiteY231" fmla="*/ 4868659 h 8346397"/>
                <a:gd name="connsiteX232" fmla="*/ 3020465 w 4196446"/>
                <a:gd name="connsiteY232" fmla="*/ 5004390 h 8346397"/>
                <a:gd name="connsiteX233" fmla="*/ 2982365 w 4196446"/>
                <a:gd name="connsiteY233" fmla="*/ 5044872 h 8346397"/>
                <a:gd name="connsiteX234" fmla="*/ 2965696 w 4196446"/>
                <a:gd name="connsiteY234" fmla="*/ 5166315 h 8346397"/>
                <a:gd name="connsiteX235" fmla="*/ 2937121 w 4196446"/>
                <a:gd name="connsiteY235" fmla="*/ 5285378 h 8346397"/>
                <a:gd name="connsiteX236" fmla="*/ 2989508 w 4196446"/>
                <a:gd name="connsiteY236" fmla="*/ 5302047 h 8346397"/>
                <a:gd name="connsiteX237" fmla="*/ 2987127 w 4196446"/>
                <a:gd name="connsiteY237" fmla="*/ 5347290 h 8346397"/>
                <a:gd name="connsiteX238" fmla="*/ 2984746 w 4196446"/>
                <a:gd name="connsiteY238" fmla="*/ 5402059 h 8346397"/>
                <a:gd name="connsiteX239" fmla="*/ 3041896 w 4196446"/>
                <a:gd name="connsiteY239" fmla="*/ 5471115 h 8346397"/>
                <a:gd name="connsiteX240" fmla="*/ 3089521 w 4196446"/>
                <a:gd name="connsiteY240" fmla="*/ 5597322 h 8346397"/>
                <a:gd name="connsiteX241" fmla="*/ 2996652 w 4196446"/>
                <a:gd name="connsiteY241" fmla="*/ 5887834 h 8346397"/>
                <a:gd name="connsiteX242" fmla="*/ 3018083 w 4196446"/>
                <a:gd name="connsiteY242" fmla="*/ 5942603 h 8346397"/>
                <a:gd name="connsiteX243" fmla="*/ 3044277 w 4196446"/>
                <a:gd name="connsiteY243" fmla="*/ 5994990 h 8346397"/>
                <a:gd name="connsiteX244" fmla="*/ 3049040 w 4196446"/>
                <a:gd name="connsiteY244" fmla="*/ 6099765 h 8346397"/>
                <a:gd name="connsiteX245" fmla="*/ 3028402 w 4196446"/>
                <a:gd name="connsiteY245" fmla="*/ 6195807 h 8346397"/>
                <a:gd name="connsiteX246" fmla="*/ 2956170 w 4196446"/>
                <a:gd name="connsiteY246" fmla="*/ 6259310 h 8346397"/>
                <a:gd name="connsiteX247" fmla="*/ 2920452 w 4196446"/>
                <a:gd name="connsiteY247" fmla="*/ 6240259 h 8346397"/>
                <a:gd name="connsiteX248" fmla="*/ 2849015 w 4196446"/>
                <a:gd name="connsiteY248" fmla="*/ 6252165 h 8346397"/>
                <a:gd name="connsiteX249" fmla="*/ 2713283 w 4196446"/>
                <a:gd name="connsiteY249" fmla="*/ 6364084 h 8346397"/>
                <a:gd name="connsiteX250" fmla="*/ 2606127 w 4196446"/>
                <a:gd name="connsiteY250" fmla="*/ 6349797 h 8346397"/>
                <a:gd name="connsiteX251" fmla="*/ 2575171 w 4196446"/>
                <a:gd name="connsiteY251" fmla="*/ 6378372 h 8346397"/>
                <a:gd name="connsiteX252" fmla="*/ 2508495 w 4196446"/>
                <a:gd name="connsiteY252" fmla="*/ 6423614 h 8346397"/>
                <a:gd name="connsiteX253" fmla="*/ 2391815 w 4196446"/>
                <a:gd name="connsiteY253" fmla="*/ 6411709 h 8346397"/>
                <a:gd name="connsiteX254" fmla="*/ 2368002 w 4196446"/>
                <a:gd name="connsiteY254" fmla="*/ 6528390 h 8346397"/>
                <a:gd name="connsiteX255" fmla="*/ 2363240 w 4196446"/>
                <a:gd name="connsiteY255" fmla="*/ 6564109 h 8346397"/>
                <a:gd name="connsiteX256" fmla="*/ 2339428 w 4196446"/>
                <a:gd name="connsiteY256" fmla="*/ 6583159 h 8346397"/>
                <a:gd name="connsiteX257" fmla="*/ 2141783 w 4196446"/>
                <a:gd name="connsiteY257" fmla="*/ 6535534 h 8346397"/>
                <a:gd name="connsiteX258" fmla="*/ 2103683 w 4196446"/>
                <a:gd name="connsiteY258" fmla="*/ 6587922 h 8346397"/>
                <a:gd name="connsiteX259" fmla="*/ 2072727 w 4196446"/>
                <a:gd name="connsiteY259" fmla="*/ 6683172 h 8346397"/>
                <a:gd name="connsiteX260" fmla="*/ 2039389 w 4196446"/>
                <a:gd name="connsiteY260" fmla="*/ 6747465 h 8346397"/>
                <a:gd name="connsiteX261" fmla="*/ 2051296 w 4196446"/>
                <a:gd name="connsiteY261" fmla="*/ 6809378 h 8346397"/>
                <a:gd name="connsiteX262" fmla="*/ 2184646 w 4196446"/>
                <a:gd name="connsiteY262" fmla="*/ 6921297 h 8346397"/>
                <a:gd name="connsiteX263" fmla="*/ 2253702 w 4196446"/>
                <a:gd name="connsiteY263" fmla="*/ 6954634 h 8346397"/>
                <a:gd name="connsiteX264" fmla="*/ 2237033 w 4196446"/>
                <a:gd name="connsiteY264" fmla="*/ 6978447 h 8346397"/>
                <a:gd name="connsiteX265" fmla="*/ 2201315 w 4196446"/>
                <a:gd name="connsiteY265" fmla="*/ 6997497 h 8346397"/>
                <a:gd name="connsiteX266" fmla="*/ 2234652 w 4196446"/>
                <a:gd name="connsiteY266" fmla="*/ 7073697 h 8346397"/>
                <a:gd name="connsiteX267" fmla="*/ 2203696 w 4196446"/>
                <a:gd name="connsiteY267" fmla="*/ 7095128 h 8346397"/>
                <a:gd name="connsiteX268" fmla="*/ 2098921 w 4196446"/>
                <a:gd name="connsiteY268" fmla="*/ 7033215 h 8346397"/>
                <a:gd name="connsiteX269" fmla="*/ 2056058 w 4196446"/>
                <a:gd name="connsiteY269" fmla="*/ 7059409 h 8346397"/>
                <a:gd name="connsiteX270" fmla="*/ 1996527 w 4196446"/>
                <a:gd name="connsiteY270" fmla="*/ 6957015 h 8346397"/>
                <a:gd name="connsiteX271" fmla="*/ 1879846 w 4196446"/>
                <a:gd name="connsiteY271" fmla="*/ 6983209 h 8346397"/>
                <a:gd name="connsiteX272" fmla="*/ 1815552 w 4196446"/>
                <a:gd name="connsiteY272" fmla="*/ 6987972 h 8346397"/>
                <a:gd name="connsiteX273" fmla="*/ 1765546 w 4196446"/>
                <a:gd name="connsiteY273" fmla="*/ 6983210 h 8346397"/>
                <a:gd name="connsiteX274" fmla="*/ 1708396 w 4196446"/>
                <a:gd name="connsiteY274" fmla="*/ 7028453 h 8346397"/>
                <a:gd name="connsiteX275" fmla="*/ 1529802 w 4196446"/>
                <a:gd name="connsiteY275" fmla="*/ 6987972 h 8346397"/>
                <a:gd name="connsiteX276" fmla="*/ 1553614 w 4196446"/>
                <a:gd name="connsiteY276" fmla="*/ 7114178 h 8346397"/>
                <a:gd name="connsiteX277" fmla="*/ 1477415 w 4196446"/>
                <a:gd name="connsiteY277" fmla="*/ 7159422 h 8346397"/>
                <a:gd name="connsiteX278" fmla="*/ 1415502 w 4196446"/>
                <a:gd name="connsiteY278" fmla="*/ 7226096 h 8346397"/>
                <a:gd name="connsiteX279" fmla="*/ 1265483 w 4196446"/>
                <a:gd name="connsiteY279" fmla="*/ 7218953 h 8346397"/>
                <a:gd name="connsiteX280" fmla="*/ 1213096 w 4196446"/>
                <a:gd name="connsiteY28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001416 w 4196446"/>
                <a:gd name="connsiteY3" fmla="*/ 7266576 h 8346397"/>
                <a:gd name="connsiteX4" fmla="*/ 3103809 w 4196446"/>
                <a:gd name="connsiteY4" fmla="*/ 7202282 h 8346397"/>
                <a:gd name="connsiteX5" fmla="*/ 3246684 w 4196446"/>
                <a:gd name="connsiteY5" fmla="*/ 7142751 h 8346397"/>
                <a:gd name="connsiteX6" fmla="*/ 3282403 w 4196446"/>
                <a:gd name="connsiteY6" fmla="*/ 7159420 h 8346397"/>
                <a:gd name="connsiteX7" fmla="*/ 3358603 w 4196446"/>
                <a:gd name="connsiteY7" fmla="*/ 7064169 h 8346397"/>
                <a:gd name="connsiteX8" fmla="*/ 3503859 w 4196446"/>
                <a:gd name="connsiteY8" fmla="*/ 7042738 h 8346397"/>
                <a:gd name="connsiteX9" fmla="*/ 3530053 w 4196446"/>
                <a:gd name="connsiteY9" fmla="*/ 6978445 h 8346397"/>
                <a:gd name="connsiteX10" fmla="*/ 3642765 w 4196446"/>
                <a:gd name="connsiteY10" fmla="*/ 6905419 h 8346397"/>
                <a:gd name="connsiteX11" fmla="*/ 3741984 w 4196446"/>
                <a:gd name="connsiteY11" fmla="*/ 6883195 h 8346397"/>
                <a:gd name="connsiteX12" fmla="*/ 3784847 w 4196446"/>
                <a:gd name="connsiteY12" fmla="*/ 6811757 h 8346397"/>
                <a:gd name="connsiteX13" fmla="*/ 3951534 w 4196446"/>
                <a:gd name="connsiteY13" fmla="*/ 6737938 h 8346397"/>
                <a:gd name="connsiteX14" fmla="*/ 3932484 w 4196446"/>
                <a:gd name="connsiteY14" fmla="*/ 6616495 h 8346397"/>
                <a:gd name="connsiteX15" fmla="*/ 3975347 w 4196446"/>
                <a:gd name="connsiteY15" fmla="*/ 6642688 h 8346397"/>
                <a:gd name="connsiteX16" fmla="*/ 4027735 w 4196446"/>
                <a:gd name="connsiteY16" fmla="*/ 6654595 h 8346397"/>
                <a:gd name="connsiteX17" fmla="*/ 4056309 w 4196446"/>
                <a:gd name="connsiteY17" fmla="*/ 6516482 h 8346397"/>
                <a:gd name="connsiteX18" fmla="*/ 3996778 w 4196446"/>
                <a:gd name="connsiteY18" fmla="*/ 6478382 h 8346397"/>
                <a:gd name="connsiteX19" fmla="*/ 4034878 w 4196446"/>
                <a:gd name="connsiteY19" fmla="*/ 6437901 h 8346397"/>
                <a:gd name="connsiteX20" fmla="*/ 4061072 w 4196446"/>
                <a:gd name="connsiteY20" fmla="*/ 6473620 h 8346397"/>
                <a:gd name="connsiteX21" fmla="*/ 4082503 w 4196446"/>
                <a:gd name="connsiteY21" fmla="*/ 6478382 h 8346397"/>
                <a:gd name="connsiteX22" fmla="*/ 4089647 w 4196446"/>
                <a:gd name="connsiteY22" fmla="*/ 6421232 h 8346397"/>
                <a:gd name="connsiteX23" fmla="*/ 4046784 w 4196446"/>
                <a:gd name="connsiteY23" fmla="*/ 6318838 h 8346397"/>
                <a:gd name="connsiteX24" fmla="*/ 4130128 w 4196446"/>
                <a:gd name="connsiteY24" fmla="*/ 6299788 h 8346397"/>
                <a:gd name="connsiteX25" fmla="*/ 4046784 w 4196446"/>
                <a:gd name="connsiteY25" fmla="*/ 6275976 h 8346397"/>
                <a:gd name="connsiteX26" fmla="*/ 4053928 w 4196446"/>
                <a:gd name="connsiteY26" fmla="*/ 6211682 h 8346397"/>
                <a:gd name="connsiteX27" fmla="*/ 4039640 w 4196446"/>
                <a:gd name="connsiteY27" fmla="*/ 6149770 h 8346397"/>
                <a:gd name="connsiteX28" fmla="*/ 4106315 w 4196446"/>
                <a:gd name="connsiteY28" fmla="*/ 6211682 h 8346397"/>
                <a:gd name="connsiteX29" fmla="*/ 4063453 w 4196446"/>
                <a:gd name="connsiteY29" fmla="*/ 6090238 h 8346397"/>
                <a:gd name="connsiteX30" fmla="*/ 4070597 w 4196446"/>
                <a:gd name="connsiteY30" fmla="*/ 6018801 h 8346397"/>
                <a:gd name="connsiteX31" fmla="*/ 4132509 w 4196446"/>
                <a:gd name="connsiteY31" fmla="*/ 5975938 h 8346397"/>
                <a:gd name="connsiteX32" fmla="*/ 4094409 w 4196446"/>
                <a:gd name="connsiteY32" fmla="*/ 6075951 h 8346397"/>
                <a:gd name="connsiteX33" fmla="*/ 4139653 w 4196446"/>
                <a:gd name="connsiteY33" fmla="*/ 6102145 h 8346397"/>
                <a:gd name="connsiteX34" fmla="*/ 4192041 w 4196446"/>
                <a:gd name="connsiteY34" fmla="*/ 6080713 h 8346397"/>
                <a:gd name="connsiteX35" fmla="*/ 4149178 w 4196446"/>
                <a:gd name="connsiteY35" fmla="*/ 5947363 h 8346397"/>
                <a:gd name="connsiteX36" fmla="*/ 4194421 w 4196446"/>
                <a:gd name="connsiteY36" fmla="*/ 5909263 h 8346397"/>
                <a:gd name="connsiteX37" fmla="*/ 4113459 w 4196446"/>
                <a:gd name="connsiteY37" fmla="*/ 5783057 h 8346397"/>
                <a:gd name="connsiteX38" fmla="*/ 4108696 w 4196446"/>
                <a:gd name="connsiteY38" fmla="*/ 5678282 h 8346397"/>
                <a:gd name="connsiteX39" fmla="*/ 4070597 w 4196446"/>
                <a:gd name="connsiteY39" fmla="*/ 5587795 h 8346397"/>
                <a:gd name="connsiteX40" fmla="*/ 4111077 w 4196446"/>
                <a:gd name="connsiteY40" fmla="*/ 5583032 h 8346397"/>
                <a:gd name="connsiteX41" fmla="*/ 4061071 w 4196446"/>
                <a:gd name="connsiteY41" fmla="*/ 5478257 h 8346397"/>
                <a:gd name="connsiteX42" fmla="*/ 4061071 w 4196446"/>
                <a:gd name="connsiteY42" fmla="*/ 5383007 h 8346397"/>
                <a:gd name="connsiteX43" fmla="*/ 4103934 w 4196446"/>
                <a:gd name="connsiteY43" fmla="*/ 5387770 h 8346397"/>
                <a:gd name="connsiteX44" fmla="*/ 4106315 w 4196446"/>
                <a:gd name="connsiteY44" fmla="*/ 5347288 h 8346397"/>
                <a:gd name="connsiteX45" fmla="*/ 4065833 w 4196446"/>
                <a:gd name="connsiteY45" fmla="*/ 5292520 h 8346397"/>
                <a:gd name="connsiteX46" fmla="*/ 4058690 w 4196446"/>
                <a:gd name="connsiteY46" fmla="*/ 5173457 h 8346397"/>
                <a:gd name="connsiteX47" fmla="*/ 3990428 w 4196446"/>
                <a:gd name="connsiteY47" fmla="*/ 5034550 h 8346397"/>
                <a:gd name="connsiteX48" fmla="*/ 3922959 w 4196446"/>
                <a:gd name="connsiteY48" fmla="*/ 4816270 h 8346397"/>
                <a:gd name="connsiteX49" fmla="*/ 3887241 w 4196446"/>
                <a:gd name="connsiteY49" fmla="*/ 4682920 h 8346397"/>
                <a:gd name="connsiteX50" fmla="*/ 3851522 w 4196446"/>
                <a:gd name="connsiteY50" fmla="*/ 4642438 h 8346397"/>
                <a:gd name="connsiteX51" fmla="*/ 3887241 w 4196446"/>
                <a:gd name="connsiteY51" fmla="*/ 4578145 h 8346397"/>
                <a:gd name="connsiteX52" fmla="*/ 3839615 w 4196446"/>
                <a:gd name="connsiteY52" fmla="*/ 4499563 h 8346397"/>
                <a:gd name="connsiteX53" fmla="*/ 3780084 w 4196446"/>
                <a:gd name="connsiteY53" fmla="*/ 4492420 h 8346397"/>
                <a:gd name="connsiteX54" fmla="*/ 3732459 w 4196446"/>
                <a:gd name="connsiteY54" fmla="*/ 4449557 h 8346397"/>
                <a:gd name="connsiteX55" fmla="*/ 3687216 w 4196446"/>
                <a:gd name="connsiteY55" fmla="*/ 4466226 h 8346397"/>
                <a:gd name="connsiteX56" fmla="*/ 3668166 w 4196446"/>
                <a:gd name="connsiteY56" fmla="*/ 4368595 h 8346397"/>
                <a:gd name="connsiteX57" fmla="*/ 3501478 w 4196446"/>
                <a:gd name="connsiteY57" fmla="*/ 4166188 h 8346397"/>
                <a:gd name="connsiteX58" fmla="*/ 3496716 w 4196446"/>
                <a:gd name="connsiteY58" fmla="*/ 4139995 h 8346397"/>
                <a:gd name="connsiteX59" fmla="*/ 3494334 w 4196446"/>
                <a:gd name="connsiteY59" fmla="*/ 4113801 h 8346397"/>
                <a:gd name="connsiteX60" fmla="*/ 3544341 w 4196446"/>
                <a:gd name="connsiteY60" fmla="*/ 4101895 h 8346397"/>
                <a:gd name="connsiteX61" fmla="*/ 3553866 w 4196446"/>
                <a:gd name="connsiteY61" fmla="*/ 4075701 h 8346397"/>
                <a:gd name="connsiteX62" fmla="*/ 3515766 w 4196446"/>
                <a:gd name="connsiteY62" fmla="*/ 4056651 h 8346397"/>
                <a:gd name="connsiteX63" fmla="*/ 3465759 w 4196446"/>
                <a:gd name="connsiteY63" fmla="*/ 4049507 h 8346397"/>
                <a:gd name="connsiteX64" fmla="*/ 3432422 w 4196446"/>
                <a:gd name="connsiteY64" fmla="*/ 4109038 h 8346397"/>
                <a:gd name="connsiteX65" fmla="*/ 3413372 w 4196446"/>
                <a:gd name="connsiteY65" fmla="*/ 4082845 h 8346397"/>
                <a:gd name="connsiteX66" fmla="*/ 3415752 w 4196446"/>
                <a:gd name="connsiteY66" fmla="*/ 4042363 h 8346397"/>
                <a:gd name="connsiteX67" fmla="*/ 3349078 w 4196446"/>
                <a:gd name="connsiteY67" fmla="*/ 4018551 h 8346397"/>
                <a:gd name="connsiteX68" fmla="*/ 3382416 w 4196446"/>
                <a:gd name="connsiteY68" fmla="*/ 3985213 h 8346397"/>
                <a:gd name="connsiteX69" fmla="*/ 3346697 w 4196446"/>
                <a:gd name="connsiteY69" fmla="*/ 3961401 h 8346397"/>
                <a:gd name="connsiteX70" fmla="*/ 3291928 w 4196446"/>
                <a:gd name="connsiteY70" fmla="*/ 3959020 h 8346397"/>
                <a:gd name="connsiteX71" fmla="*/ 3263352 w 4196446"/>
                <a:gd name="connsiteY71" fmla="*/ 3978070 h 8346397"/>
                <a:gd name="connsiteX72" fmla="*/ 3215727 w 4196446"/>
                <a:gd name="connsiteY72" fmla="*/ 3963782 h 8346397"/>
                <a:gd name="connsiteX73" fmla="*/ 3227633 w 4196446"/>
                <a:gd name="connsiteY73" fmla="*/ 3937588 h 8346397"/>
                <a:gd name="connsiteX74" fmla="*/ 3275259 w 4196446"/>
                <a:gd name="connsiteY74" fmla="*/ 3913776 h 8346397"/>
                <a:gd name="connsiteX75" fmla="*/ 3127621 w 4196446"/>
                <a:gd name="connsiteY75" fmla="*/ 3851863 h 8346397"/>
                <a:gd name="connsiteX76" fmla="*/ 2996652 w 4196446"/>
                <a:gd name="connsiteY76" fmla="*/ 3739945 h 8346397"/>
                <a:gd name="connsiteX77" fmla="*/ 2591839 w 4196446"/>
                <a:gd name="connsiteY77" fmla="*/ 3354183 h 8346397"/>
                <a:gd name="connsiteX78" fmla="*/ 2468015 w 4196446"/>
                <a:gd name="connsiteY78" fmla="*/ 3049382 h 8346397"/>
                <a:gd name="connsiteX79" fmla="*/ 2432296 w 4196446"/>
                <a:gd name="connsiteY79" fmla="*/ 2961276 h 8346397"/>
                <a:gd name="connsiteX80" fmla="*/ 2387052 w 4196446"/>
                <a:gd name="connsiteY80" fmla="*/ 2954132 h 8346397"/>
                <a:gd name="connsiteX81" fmla="*/ 2365621 w 4196446"/>
                <a:gd name="connsiteY81" fmla="*/ 2958895 h 8346397"/>
                <a:gd name="connsiteX82" fmla="*/ 2315615 w 4196446"/>
                <a:gd name="connsiteY82" fmla="*/ 2896982 h 8346397"/>
                <a:gd name="connsiteX83" fmla="*/ 2234652 w 4196446"/>
                <a:gd name="connsiteY83" fmla="*/ 2880313 h 8346397"/>
                <a:gd name="connsiteX84" fmla="*/ 2182265 w 4196446"/>
                <a:gd name="connsiteY84" fmla="*/ 2811257 h 8346397"/>
                <a:gd name="connsiteX85" fmla="*/ 2115590 w 4196446"/>
                <a:gd name="connsiteY85" fmla="*/ 2727913 h 8346397"/>
                <a:gd name="connsiteX86" fmla="*/ 2091777 w 4196446"/>
                <a:gd name="connsiteY86" fmla="*/ 2670763 h 8346397"/>
                <a:gd name="connsiteX87" fmla="*/ 2006845 w 4196446"/>
                <a:gd name="connsiteY87" fmla="*/ 2527095 h 8346397"/>
                <a:gd name="connsiteX88" fmla="*/ 1953665 w 4196446"/>
                <a:gd name="connsiteY88" fmla="*/ 2451688 h 8346397"/>
                <a:gd name="connsiteX89" fmla="*/ 2006052 w 4196446"/>
                <a:gd name="connsiteY89" fmla="*/ 2337388 h 8346397"/>
                <a:gd name="connsiteX90" fmla="*/ 2072727 w 4196446"/>
                <a:gd name="connsiteY90" fmla="*/ 2256426 h 8346397"/>
                <a:gd name="connsiteX91" fmla="*/ 2056058 w 4196446"/>
                <a:gd name="connsiteY91" fmla="*/ 2223088 h 8346397"/>
                <a:gd name="connsiteX92" fmla="*/ 2067965 w 4196446"/>
                <a:gd name="connsiteY92" fmla="*/ 2130220 h 8346397"/>
                <a:gd name="connsiteX93" fmla="*/ 2137021 w 4196446"/>
                <a:gd name="connsiteY93" fmla="*/ 1992107 h 8346397"/>
                <a:gd name="connsiteX94" fmla="*/ 2165596 w 4196446"/>
                <a:gd name="connsiteY94" fmla="*/ 1944482 h 8346397"/>
                <a:gd name="connsiteX95" fmla="*/ 2203696 w 4196446"/>
                <a:gd name="connsiteY95" fmla="*/ 1937338 h 8346397"/>
                <a:gd name="connsiteX96" fmla="*/ 2198933 w 4196446"/>
                <a:gd name="connsiteY96" fmla="*/ 1906382 h 8346397"/>
                <a:gd name="connsiteX97" fmla="*/ 2406102 w 4196446"/>
                <a:gd name="connsiteY97" fmla="*/ 1782557 h 8346397"/>
                <a:gd name="connsiteX98" fmla="*/ 2494208 w 4196446"/>
                <a:gd name="connsiteY98" fmla="*/ 1715882 h 8346397"/>
                <a:gd name="connsiteX99" fmla="*/ 2513258 w 4196446"/>
                <a:gd name="connsiteY99" fmla="*/ 1630157 h 8346397"/>
                <a:gd name="connsiteX100" fmla="*/ 2522784 w 4196446"/>
                <a:gd name="connsiteY100" fmla="*/ 1584913 h 8346397"/>
                <a:gd name="connsiteX101" fmla="*/ 2577552 w 4196446"/>
                <a:gd name="connsiteY101" fmla="*/ 1527763 h 8346397"/>
                <a:gd name="connsiteX102" fmla="*/ 2606127 w 4196446"/>
                <a:gd name="connsiteY102" fmla="*/ 1499188 h 8346397"/>
                <a:gd name="connsiteX103" fmla="*/ 2634702 w 4196446"/>
                <a:gd name="connsiteY103" fmla="*/ 1492045 h 8346397"/>
                <a:gd name="connsiteX104" fmla="*/ 2672802 w 4196446"/>
                <a:gd name="connsiteY104" fmla="*/ 1368220 h 8346397"/>
                <a:gd name="connsiteX105" fmla="*/ 2806153 w 4196446"/>
                <a:gd name="connsiteY105" fmla="*/ 1334883 h 8346397"/>
                <a:gd name="connsiteX106" fmla="*/ 2944265 w 4196446"/>
                <a:gd name="connsiteY106" fmla="*/ 1325357 h 8346397"/>
                <a:gd name="connsiteX107" fmla="*/ 2968077 w 4196446"/>
                <a:gd name="connsiteY107" fmla="*/ 1206295 h 8346397"/>
                <a:gd name="connsiteX108" fmla="*/ 3049040 w 4196446"/>
                <a:gd name="connsiteY108" fmla="*/ 1169783 h 8346397"/>
                <a:gd name="connsiteX109" fmla="*/ 3153814 w 4196446"/>
                <a:gd name="connsiteY109" fmla="*/ 1125332 h 8346397"/>
                <a:gd name="connsiteX110" fmla="*/ 3225252 w 4196446"/>
                <a:gd name="connsiteY110" fmla="*/ 1049132 h 8346397"/>
                <a:gd name="connsiteX111" fmla="*/ 3310977 w 4196446"/>
                <a:gd name="connsiteY111" fmla="*/ 996745 h 8346397"/>
                <a:gd name="connsiteX112" fmla="*/ 3056977 w 4196446"/>
                <a:gd name="connsiteY112" fmla="*/ 982457 h 8346397"/>
                <a:gd name="connsiteX113" fmla="*/ 2958552 w 4196446"/>
                <a:gd name="connsiteY113" fmla="*/ 976107 h 8346397"/>
                <a:gd name="connsiteX114" fmla="*/ 2926802 w 4196446"/>
                <a:gd name="connsiteY114" fmla="*/ 906257 h 8346397"/>
                <a:gd name="connsiteX115" fmla="*/ 2866477 w 4196446"/>
                <a:gd name="connsiteY115" fmla="*/ 893559 h 8346397"/>
                <a:gd name="connsiteX116" fmla="*/ 2799802 w 4196446"/>
                <a:gd name="connsiteY116" fmla="*/ 874507 h 8346397"/>
                <a:gd name="connsiteX117" fmla="*/ 2761702 w 4196446"/>
                <a:gd name="connsiteY117" fmla="*/ 807832 h 8346397"/>
                <a:gd name="connsiteX118" fmla="*/ 2609302 w 4196446"/>
                <a:gd name="connsiteY118" fmla="*/ 760207 h 8346397"/>
                <a:gd name="connsiteX119" fmla="*/ 2580727 w 4196446"/>
                <a:gd name="connsiteY119" fmla="*/ 604632 h 8346397"/>
                <a:gd name="connsiteX120" fmla="*/ 2526752 w 4196446"/>
                <a:gd name="connsiteY120" fmla="*/ 531609 h 8346397"/>
                <a:gd name="connsiteX121" fmla="*/ 2596602 w 4196446"/>
                <a:gd name="connsiteY121" fmla="*/ 407782 h 8346397"/>
                <a:gd name="connsiteX122" fmla="*/ 2629939 w 4196446"/>
                <a:gd name="connsiteY122" fmla="*/ 310947 h 8346397"/>
                <a:gd name="connsiteX123" fmla="*/ 2517227 w 4196446"/>
                <a:gd name="connsiteY123" fmla="*/ 239507 h 8346397"/>
                <a:gd name="connsiteX124" fmla="*/ 2402927 w 4196446"/>
                <a:gd name="connsiteY124" fmla="*/ 271257 h 8346397"/>
                <a:gd name="connsiteX125" fmla="*/ 2275927 w 4196446"/>
                <a:gd name="connsiteY125" fmla="*/ 198232 h 8346397"/>
                <a:gd name="connsiteX126" fmla="*/ 2133052 w 4196446"/>
                <a:gd name="connsiteY126" fmla="*/ 233157 h 8346397"/>
                <a:gd name="connsiteX127" fmla="*/ 1913977 w 4196446"/>
                <a:gd name="connsiteY127" fmla="*/ 36309 h 8346397"/>
                <a:gd name="connsiteX128" fmla="*/ 1777452 w 4196446"/>
                <a:gd name="connsiteY128" fmla="*/ 13289 h 8346397"/>
                <a:gd name="connsiteX129" fmla="*/ 1703633 w 4196446"/>
                <a:gd name="connsiteY129" fmla="*/ 41864 h 8346397"/>
                <a:gd name="connsiteX130" fmla="*/ 1615527 w 4196446"/>
                <a:gd name="connsiteY130" fmla="*/ 75203 h 8346397"/>
                <a:gd name="connsiteX131" fmla="*/ 1515515 w 4196446"/>
                <a:gd name="connsiteY131" fmla="*/ 129971 h 8346397"/>
                <a:gd name="connsiteX132" fmla="*/ 1525040 w 4196446"/>
                <a:gd name="connsiteY132" fmla="*/ 194264 h 8346397"/>
                <a:gd name="connsiteX133" fmla="*/ 1505990 w 4196446"/>
                <a:gd name="connsiteY133" fmla="*/ 251415 h 8346397"/>
                <a:gd name="connsiteX134" fmla="*/ 1413121 w 4196446"/>
                <a:gd name="connsiteY134" fmla="*/ 270464 h 8346397"/>
                <a:gd name="connsiteX135" fmla="*/ 1339302 w 4196446"/>
                <a:gd name="connsiteY135" fmla="*/ 306184 h 8346397"/>
                <a:gd name="connsiteX136" fmla="*/ 1260721 w 4196446"/>
                <a:gd name="connsiteY136" fmla="*/ 346665 h 8346397"/>
                <a:gd name="connsiteX137" fmla="*/ 1191665 w 4196446"/>
                <a:gd name="connsiteY137" fmla="*/ 272847 h 8346397"/>
                <a:gd name="connsiteX138" fmla="*/ 1082127 w 4196446"/>
                <a:gd name="connsiteY138" fmla="*/ 353809 h 8346397"/>
                <a:gd name="connsiteX139" fmla="*/ 1020215 w 4196446"/>
                <a:gd name="connsiteY139" fmla="*/ 420484 h 8346397"/>
                <a:gd name="connsiteX140" fmla="*/ 858290 w 4196446"/>
                <a:gd name="connsiteY140" fmla="*/ 301422 h 8346397"/>
                <a:gd name="connsiteX141" fmla="*/ 796377 w 4196446"/>
                <a:gd name="connsiteY141" fmla="*/ 406196 h 8346397"/>
                <a:gd name="connsiteX142" fmla="*/ 755896 w 4196446"/>
                <a:gd name="connsiteY142" fmla="*/ 341903 h 8346397"/>
                <a:gd name="connsiteX143" fmla="*/ 689221 w 4196446"/>
                <a:gd name="connsiteY143" fmla="*/ 270465 h 8346397"/>
                <a:gd name="connsiteX144" fmla="*/ 667790 w 4196446"/>
                <a:gd name="connsiteY144" fmla="*/ 313328 h 8346397"/>
                <a:gd name="connsiteX145" fmla="*/ 620165 w 4196446"/>
                <a:gd name="connsiteY145" fmla="*/ 382384 h 8346397"/>
                <a:gd name="connsiteX146" fmla="*/ 589208 w 4196446"/>
                <a:gd name="connsiteY146" fmla="*/ 396672 h 8346397"/>
                <a:gd name="connsiteX147" fmla="*/ 498721 w 4196446"/>
                <a:gd name="connsiteY147" fmla="*/ 482397 h 8346397"/>
                <a:gd name="connsiteX148" fmla="*/ 396327 w 4196446"/>
                <a:gd name="connsiteY148" fmla="*/ 380003 h 8346397"/>
                <a:gd name="connsiteX149" fmla="*/ 243927 w 4196446"/>
                <a:gd name="connsiteY149" fmla="*/ 294278 h 8346397"/>
                <a:gd name="connsiteX150" fmla="*/ 174871 w 4196446"/>
                <a:gd name="connsiteY150" fmla="*/ 327615 h 8346397"/>
                <a:gd name="connsiteX151" fmla="*/ 127246 w 4196446"/>
                <a:gd name="connsiteY151" fmla="*/ 410959 h 8346397"/>
                <a:gd name="connsiteX152" fmla="*/ 43902 w 4196446"/>
                <a:gd name="connsiteY152" fmla="*/ 472872 h 8346397"/>
                <a:gd name="connsiteX153" fmla="*/ 8183 w 4196446"/>
                <a:gd name="connsiteY153" fmla="*/ 484778 h 8346397"/>
                <a:gd name="connsiteX154" fmla="*/ 198683 w 4196446"/>
                <a:gd name="connsiteY154" fmla="*/ 689565 h 8346397"/>
                <a:gd name="connsiteX155" fmla="*/ 265359 w 4196446"/>
                <a:gd name="connsiteY155" fmla="*/ 706234 h 8346397"/>
                <a:gd name="connsiteX156" fmla="*/ 298697 w 4196446"/>
                <a:gd name="connsiteY156" fmla="*/ 730047 h 8346397"/>
                <a:gd name="connsiteX157" fmla="*/ 296315 w 4196446"/>
                <a:gd name="connsiteY157" fmla="*/ 901496 h 8346397"/>
                <a:gd name="connsiteX158" fmla="*/ 362990 w 4196446"/>
                <a:gd name="connsiteY158" fmla="*/ 906259 h 8346397"/>
                <a:gd name="connsiteX159" fmla="*/ 401090 w 4196446"/>
                <a:gd name="connsiteY159" fmla="*/ 856253 h 8346397"/>
                <a:gd name="connsiteX160" fmla="*/ 482052 w 4196446"/>
                <a:gd name="connsiteY160" fmla="*/ 894353 h 8346397"/>
                <a:gd name="connsiteX161" fmla="*/ 420140 w 4196446"/>
                <a:gd name="connsiteY161" fmla="*/ 1039609 h 8346397"/>
                <a:gd name="connsiteX162" fmla="*/ 434427 w 4196446"/>
                <a:gd name="connsiteY162" fmla="*/ 1087234 h 8346397"/>
                <a:gd name="connsiteX163" fmla="*/ 379658 w 4196446"/>
                <a:gd name="connsiteY163" fmla="*/ 1139622 h 8346397"/>
                <a:gd name="connsiteX164" fmla="*/ 415377 w 4196446"/>
                <a:gd name="connsiteY164" fmla="*/ 1168196 h 8346397"/>
                <a:gd name="connsiteX165" fmla="*/ 486815 w 4196446"/>
                <a:gd name="connsiteY165" fmla="*/ 1256303 h 8346397"/>
                <a:gd name="connsiteX166" fmla="*/ 527296 w 4196446"/>
                <a:gd name="connsiteY166" fmla="*/ 1344409 h 8346397"/>
                <a:gd name="connsiteX167" fmla="*/ 636833 w 4196446"/>
                <a:gd name="connsiteY167" fmla="*/ 1396797 h 8346397"/>
                <a:gd name="connsiteX168" fmla="*/ 746371 w 4196446"/>
                <a:gd name="connsiteY168" fmla="*/ 1420609 h 8346397"/>
                <a:gd name="connsiteX169" fmla="*/ 829715 w 4196446"/>
                <a:gd name="connsiteY169" fmla="*/ 1468234 h 8346397"/>
                <a:gd name="connsiteX170" fmla="*/ 913058 w 4196446"/>
                <a:gd name="connsiteY170" fmla="*/ 1442040 h 8346397"/>
                <a:gd name="connsiteX171" fmla="*/ 994021 w 4196446"/>
                <a:gd name="connsiteY171" fmla="*/ 1368222 h 8346397"/>
                <a:gd name="connsiteX172" fmla="*/ 1103558 w 4196446"/>
                <a:gd name="connsiteY172" fmla="*/ 1351553 h 8346397"/>
                <a:gd name="connsiteX173" fmla="*/ 1170233 w 4196446"/>
                <a:gd name="connsiteY173" fmla="*/ 1356315 h 8346397"/>
                <a:gd name="connsiteX174" fmla="*/ 1329777 w 4196446"/>
                <a:gd name="connsiteY174" fmla="*/ 1465853 h 8346397"/>
                <a:gd name="connsiteX175" fmla="*/ 1389308 w 4196446"/>
                <a:gd name="connsiteY175" fmla="*/ 1494428 h 8346397"/>
                <a:gd name="connsiteX176" fmla="*/ 1260721 w 4196446"/>
                <a:gd name="connsiteY176" fmla="*/ 1596822 h 8346397"/>
                <a:gd name="connsiteX177" fmla="*/ 1263102 w 4196446"/>
                <a:gd name="connsiteY177" fmla="*/ 1661115 h 8346397"/>
                <a:gd name="connsiteX178" fmla="*/ 1425027 w 4196446"/>
                <a:gd name="connsiteY178" fmla="*/ 1613490 h 8346397"/>
                <a:gd name="connsiteX179" fmla="*/ 1386927 w 4196446"/>
                <a:gd name="connsiteY179" fmla="*/ 1677784 h 8346397"/>
                <a:gd name="connsiteX180" fmla="*/ 1405977 w 4196446"/>
                <a:gd name="connsiteY180" fmla="*/ 1751603 h 8346397"/>
                <a:gd name="connsiteX181" fmla="*/ 1517896 w 4196446"/>
                <a:gd name="connsiteY181" fmla="*/ 1787322 h 8346397"/>
                <a:gd name="connsiteX182" fmla="*/ 1591715 w 4196446"/>
                <a:gd name="connsiteY182" fmla="*/ 1803990 h 8346397"/>
                <a:gd name="connsiteX183" fmla="*/ 1501227 w 4196446"/>
                <a:gd name="connsiteY183" fmla="*/ 1934959 h 8346397"/>
                <a:gd name="connsiteX184" fmla="*/ 1494083 w 4196446"/>
                <a:gd name="connsiteY184" fmla="*/ 1984965 h 8346397"/>
                <a:gd name="connsiteX185" fmla="*/ 1422646 w 4196446"/>
                <a:gd name="connsiteY185" fmla="*/ 2020684 h 8346397"/>
                <a:gd name="connsiteX186" fmla="*/ 1391690 w 4196446"/>
                <a:gd name="connsiteY186" fmla="*/ 2082597 h 8346397"/>
                <a:gd name="connsiteX187" fmla="*/ 1260721 w 4196446"/>
                <a:gd name="connsiteY187" fmla="*/ 2056403 h 8346397"/>
                <a:gd name="connsiteX188" fmla="*/ 1139277 w 4196446"/>
                <a:gd name="connsiteY188" fmla="*/ 2056402 h 8346397"/>
                <a:gd name="connsiteX189" fmla="*/ 1072602 w 4196446"/>
                <a:gd name="connsiteY189" fmla="*/ 2084978 h 8346397"/>
                <a:gd name="connsiteX190" fmla="*/ 1065458 w 4196446"/>
                <a:gd name="connsiteY190" fmla="*/ 2184990 h 8346397"/>
                <a:gd name="connsiteX191" fmla="*/ 977352 w 4196446"/>
                <a:gd name="connsiteY191" fmla="*/ 2273097 h 8346397"/>
                <a:gd name="connsiteX192" fmla="*/ 1120227 w 4196446"/>
                <a:gd name="connsiteY192" fmla="*/ 2335009 h 8346397"/>
                <a:gd name="connsiteX193" fmla="*/ 1170234 w 4196446"/>
                <a:gd name="connsiteY193" fmla="*/ 2370727 h 8346397"/>
                <a:gd name="connsiteX194" fmla="*/ 1222621 w 4196446"/>
                <a:gd name="connsiteY194" fmla="*/ 2387397 h 8346397"/>
                <a:gd name="connsiteX195" fmla="*/ 1272627 w 4196446"/>
                <a:gd name="connsiteY195" fmla="*/ 2437403 h 8346397"/>
                <a:gd name="connsiteX196" fmla="*/ 1329777 w 4196446"/>
                <a:gd name="connsiteY196" fmla="*/ 2458834 h 8346397"/>
                <a:gd name="connsiteX197" fmla="*/ 1422646 w 4196446"/>
                <a:gd name="connsiteY197" fmla="*/ 2535034 h 8346397"/>
                <a:gd name="connsiteX198" fmla="*/ 1508371 w 4196446"/>
                <a:gd name="connsiteY198" fmla="*/ 2568373 h 8346397"/>
                <a:gd name="connsiteX199" fmla="*/ 1641721 w 4196446"/>
                <a:gd name="connsiteY199" fmla="*/ 2716009 h 8346397"/>
                <a:gd name="connsiteX200" fmla="*/ 1725065 w 4196446"/>
                <a:gd name="connsiteY200" fmla="*/ 2870790 h 8346397"/>
                <a:gd name="connsiteX201" fmla="*/ 1850477 w 4196446"/>
                <a:gd name="connsiteY201" fmla="*/ 2931907 h 8346397"/>
                <a:gd name="connsiteX202" fmla="*/ 1896514 w 4196446"/>
                <a:gd name="connsiteY202" fmla="*/ 2977947 h 8346397"/>
                <a:gd name="connsiteX203" fmla="*/ 1927471 w 4196446"/>
                <a:gd name="connsiteY203" fmla="*/ 3082722 h 8346397"/>
                <a:gd name="connsiteX204" fmla="*/ 1989383 w 4196446"/>
                <a:gd name="connsiteY204" fmla="*/ 3185115 h 8346397"/>
                <a:gd name="connsiteX205" fmla="*/ 2051296 w 4196446"/>
                <a:gd name="connsiteY205" fmla="*/ 3223215 h 8346397"/>
                <a:gd name="connsiteX206" fmla="*/ 2182265 w 4196446"/>
                <a:gd name="connsiteY206" fmla="*/ 3370853 h 8346397"/>
                <a:gd name="connsiteX207" fmla="*/ 2325139 w 4196446"/>
                <a:gd name="connsiteY207" fmla="*/ 3447053 h 8346397"/>
                <a:gd name="connsiteX208" fmla="*/ 2384671 w 4196446"/>
                <a:gd name="connsiteY208" fmla="*/ 3532778 h 8346397"/>
                <a:gd name="connsiteX209" fmla="*/ 2432296 w 4196446"/>
                <a:gd name="connsiteY209" fmla="*/ 3599453 h 8346397"/>
                <a:gd name="connsiteX210" fmla="*/ 2479921 w 4196446"/>
                <a:gd name="connsiteY210" fmla="*/ 3589929 h 8346397"/>
                <a:gd name="connsiteX211" fmla="*/ 2484683 w 4196446"/>
                <a:gd name="connsiteY211" fmla="*/ 3742328 h 8346397"/>
                <a:gd name="connsiteX212" fmla="*/ 2537071 w 4196446"/>
                <a:gd name="connsiteY212" fmla="*/ 3835197 h 8346397"/>
                <a:gd name="connsiteX213" fmla="*/ 2529927 w 4196446"/>
                <a:gd name="connsiteY213" fmla="*/ 3873297 h 8346397"/>
                <a:gd name="connsiteX214" fmla="*/ 2598983 w 4196446"/>
                <a:gd name="connsiteY214" fmla="*/ 3909015 h 8346397"/>
                <a:gd name="connsiteX215" fmla="*/ 2656133 w 4196446"/>
                <a:gd name="connsiteY215" fmla="*/ 3854247 h 8346397"/>
                <a:gd name="connsiteX216" fmla="*/ 2689471 w 4196446"/>
                <a:gd name="connsiteY216" fmla="*/ 3937590 h 8346397"/>
                <a:gd name="connsiteX217" fmla="*/ 2734715 w 4196446"/>
                <a:gd name="connsiteY217" fmla="*/ 3982834 h 8346397"/>
                <a:gd name="connsiteX218" fmla="*/ 2808533 w 4196446"/>
                <a:gd name="connsiteY218" fmla="*/ 4006647 h 8346397"/>
                <a:gd name="connsiteX219" fmla="*/ 2860921 w 4196446"/>
                <a:gd name="connsiteY219" fmla="*/ 4075703 h 8346397"/>
                <a:gd name="connsiteX220" fmla="*/ 2946646 w 4196446"/>
                <a:gd name="connsiteY220" fmla="*/ 4130472 h 8346397"/>
                <a:gd name="connsiteX221" fmla="*/ 2999033 w 4196446"/>
                <a:gd name="connsiteY221" fmla="*/ 4163809 h 8346397"/>
                <a:gd name="connsiteX222" fmla="*/ 2870446 w 4196446"/>
                <a:gd name="connsiteY222" fmla="*/ 4256678 h 8346397"/>
                <a:gd name="connsiteX223" fmla="*/ 2868064 w 4196446"/>
                <a:gd name="connsiteY223" fmla="*/ 4311446 h 8346397"/>
                <a:gd name="connsiteX224" fmla="*/ 2970458 w 4196446"/>
                <a:gd name="connsiteY224" fmla="*/ 4428128 h 8346397"/>
                <a:gd name="connsiteX225" fmla="*/ 3065708 w 4196446"/>
                <a:gd name="connsiteY225" fmla="*/ 4490040 h 8346397"/>
                <a:gd name="connsiteX226" fmla="*/ 3096665 w 4196446"/>
                <a:gd name="connsiteY226" fmla="*/ 4528140 h 8346397"/>
                <a:gd name="connsiteX227" fmla="*/ 3082377 w 4196446"/>
                <a:gd name="connsiteY227" fmla="*/ 4609103 h 8346397"/>
                <a:gd name="connsiteX228" fmla="*/ 3077615 w 4196446"/>
                <a:gd name="connsiteY228" fmla="*/ 4692447 h 8346397"/>
                <a:gd name="connsiteX229" fmla="*/ 3034752 w 4196446"/>
                <a:gd name="connsiteY229" fmla="*/ 4701972 h 8346397"/>
                <a:gd name="connsiteX230" fmla="*/ 3008558 w 4196446"/>
                <a:gd name="connsiteY230" fmla="*/ 4718640 h 8346397"/>
                <a:gd name="connsiteX231" fmla="*/ 3053802 w 4196446"/>
                <a:gd name="connsiteY231" fmla="*/ 4795632 h 8346397"/>
                <a:gd name="connsiteX232" fmla="*/ 3037133 w 4196446"/>
                <a:gd name="connsiteY232" fmla="*/ 4868659 h 8346397"/>
                <a:gd name="connsiteX233" fmla="*/ 3020465 w 4196446"/>
                <a:gd name="connsiteY233" fmla="*/ 5004390 h 8346397"/>
                <a:gd name="connsiteX234" fmla="*/ 2982365 w 4196446"/>
                <a:gd name="connsiteY234" fmla="*/ 5044872 h 8346397"/>
                <a:gd name="connsiteX235" fmla="*/ 2965696 w 4196446"/>
                <a:gd name="connsiteY235" fmla="*/ 5166315 h 8346397"/>
                <a:gd name="connsiteX236" fmla="*/ 2937121 w 4196446"/>
                <a:gd name="connsiteY236" fmla="*/ 5285378 h 8346397"/>
                <a:gd name="connsiteX237" fmla="*/ 2989508 w 4196446"/>
                <a:gd name="connsiteY237" fmla="*/ 5302047 h 8346397"/>
                <a:gd name="connsiteX238" fmla="*/ 2987127 w 4196446"/>
                <a:gd name="connsiteY238" fmla="*/ 5347290 h 8346397"/>
                <a:gd name="connsiteX239" fmla="*/ 2984746 w 4196446"/>
                <a:gd name="connsiteY239" fmla="*/ 5402059 h 8346397"/>
                <a:gd name="connsiteX240" fmla="*/ 3041896 w 4196446"/>
                <a:gd name="connsiteY240" fmla="*/ 5471115 h 8346397"/>
                <a:gd name="connsiteX241" fmla="*/ 3089521 w 4196446"/>
                <a:gd name="connsiteY241" fmla="*/ 5597322 h 8346397"/>
                <a:gd name="connsiteX242" fmla="*/ 2996652 w 4196446"/>
                <a:gd name="connsiteY242" fmla="*/ 5887834 h 8346397"/>
                <a:gd name="connsiteX243" fmla="*/ 3018083 w 4196446"/>
                <a:gd name="connsiteY243" fmla="*/ 5942603 h 8346397"/>
                <a:gd name="connsiteX244" fmla="*/ 3044277 w 4196446"/>
                <a:gd name="connsiteY244" fmla="*/ 5994990 h 8346397"/>
                <a:gd name="connsiteX245" fmla="*/ 3049040 w 4196446"/>
                <a:gd name="connsiteY245" fmla="*/ 6099765 h 8346397"/>
                <a:gd name="connsiteX246" fmla="*/ 3028402 w 4196446"/>
                <a:gd name="connsiteY246" fmla="*/ 6195807 h 8346397"/>
                <a:gd name="connsiteX247" fmla="*/ 2956170 w 4196446"/>
                <a:gd name="connsiteY247" fmla="*/ 6259310 h 8346397"/>
                <a:gd name="connsiteX248" fmla="*/ 2920452 w 4196446"/>
                <a:gd name="connsiteY248" fmla="*/ 6240259 h 8346397"/>
                <a:gd name="connsiteX249" fmla="*/ 2849015 w 4196446"/>
                <a:gd name="connsiteY249" fmla="*/ 6252165 h 8346397"/>
                <a:gd name="connsiteX250" fmla="*/ 2713283 w 4196446"/>
                <a:gd name="connsiteY250" fmla="*/ 6364084 h 8346397"/>
                <a:gd name="connsiteX251" fmla="*/ 2606127 w 4196446"/>
                <a:gd name="connsiteY251" fmla="*/ 6349797 h 8346397"/>
                <a:gd name="connsiteX252" fmla="*/ 2575171 w 4196446"/>
                <a:gd name="connsiteY252" fmla="*/ 6378372 h 8346397"/>
                <a:gd name="connsiteX253" fmla="*/ 2508495 w 4196446"/>
                <a:gd name="connsiteY253" fmla="*/ 6423614 h 8346397"/>
                <a:gd name="connsiteX254" fmla="*/ 2391815 w 4196446"/>
                <a:gd name="connsiteY254" fmla="*/ 6411709 h 8346397"/>
                <a:gd name="connsiteX255" fmla="*/ 2368002 w 4196446"/>
                <a:gd name="connsiteY255" fmla="*/ 6528390 h 8346397"/>
                <a:gd name="connsiteX256" fmla="*/ 2363240 w 4196446"/>
                <a:gd name="connsiteY256" fmla="*/ 6564109 h 8346397"/>
                <a:gd name="connsiteX257" fmla="*/ 2339428 w 4196446"/>
                <a:gd name="connsiteY257" fmla="*/ 6583159 h 8346397"/>
                <a:gd name="connsiteX258" fmla="*/ 2141783 w 4196446"/>
                <a:gd name="connsiteY258" fmla="*/ 6535534 h 8346397"/>
                <a:gd name="connsiteX259" fmla="*/ 2103683 w 4196446"/>
                <a:gd name="connsiteY259" fmla="*/ 6587922 h 8346397"/>
                <a:gd name="connsiteX260" fmla="*/ 2072727 w 4196446"/>
                <a:gd name="connsiteY260" fmla="*/ 6683172 h 8346397"/>
                <a:gd name="connsiteX261" fmla="*/ 2039389 w 4196446"/>
                <a:gd name="connsiteY261" fmla="*/ 6747465 h 8346397"/>
                <a:gd name="connsiteX262" fmla="*/ 2051296 w 4196446"/>
                <a:gd name="connsiteY262" fmla="*/ 6809378 h 8346397"/>
                <a:gd name="connsiteX263" fmla="*/ 2184646 w 4196446"/>
                <a:gd name="connsiteY263" fmla="*/ 6921297 h 8346397"/>
                <a:gd name="connsiteX264" fmla="*/ 2253702 w 4196446"/>
                <a:gd name="connsiteY264" fmla="*/ 6954634 h 8346397"/>
                <a:gd name="connsiteX265" fmla="*/ 2237033 w 4196446"/>
                <a:gd name="connsiteY265" fmla="*/ 6978447 h 8346397"/>
                <a:gd name="connsiteX266" fmla="*/ 2201315 w 4196446"/>
                <a:gd name="connsiteY266" fmla="*/ 6997497 h 8346397"/>
                <a:gd name="connsiteX267" fmla="*/ 2234652 w 4196446"/>
                <a:gd name="connsiteY267" fmla="*/ 7073697 h 8346397"/>
                <a:gd name="connsiteX268" fmla="*/ 2203696 w 4196446"/>
                <a:gd name="connsiteY268" fmla="*/ 7095128 h 8346397"/>
                <a:gd name="connsiteX269" fmla="*/ 2098921 w 4196446"/>
                <a:gd name="connsiteY269" fmla="*/ 7033215 h 8346397"/>
                <a:gd name="connsiteX270" fmla="*/ 2056058 w 4196446"/>
                <a:gd name="connsiteY270" fmla="*/ 7059409 h 8346397"/>
                <a:gd name="connsiteX271" fmla="*/ 1996527 w 4196446"/>
                <a:gd name="connsiteY271" fmla="*/ 6957015 h 8346397"/>
                <a:gd name="connsiteX272" fmla="*/ 1879846 w 4196446"/>
                <a:gd name="connsiteY272" fmla="*/ 6983209 h 8346397"/>
                <a:gd name="connsiteX273" fmla="*/ 1815552 w 4196446"/>
                <a:gd name="connsiteY273" fmla="*/ 6987972 h 8346397"/>
                <a:gd name="connsiteX274" fmla="*/ 1765546 w 4196446"/>
                <a:gd name="connsiteY274" fmla="*/ 6983210 h 8346397"/>
                <a:gd name="connsiteX275" fmla="*/ 1708396 w 4196446"/>
                <a:gd name="connsiteY275" fmla="*/ 7028453 h 8346397"/>
                <a:gd name="connsiteX276" fmla="*/ 1529802 w 4196446"/>
                <a:gd name="connsiteY276" fmla="*/ 6987972 h 8346397"/>
                <a:gd name="connsiteX277" fmla="*/ 1553614 w 4196446"/>
                <a:gd name="connsiteY277" fmla="*/ 7114178 h 8346397"/>
                <a:gd name="connsiteX278" fmla="*/ 1477415 w 4196446"/>
                <a:gd name="connsiteY278" fmla="*/ 7159422 h 8346397"/>
                <a:gd name="connsiteX279" fmla="*/ 1415502 w 4196446"/>
                <a:gd name="connsiteY279" fmla="*/ 7226096 h 8346397"/>
                <a:gd name="connsiteX280" fmla="*/ 1265483 w 4196446"/>
                <a:gd name="connsiteY280" fmla="*/ 7218953 h 8346397"/>
                <a:gd name="connsiteX281" fmla="*/ 1213096 w 4196446"/>
                <a:gd name="connsiteY28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2870447 w 4196446"/>
                <a:gd name="connsiteY3" fmla="*/ 7338013 h 8346397"/>
                <a:gd name="connsiteX4" fmla="*/ 3001416 w 4196446"/>
                <a:gd name="connsiteY4" fmla="*/ 7266576 h 8346397"/>
                <a:gd name="connsiteX5" fmla="*/ 3103809 w 4196446"/>
                <a:gd name="connsiteY5" fmla="*/ 7202282 h 8346397"/>
                <a:gd name="connsiteX6" fmla="*/ 3246684 w 4196446"/>
                <a:gd name="connsiteY6" fmla="*/ 7142751 h 8346397"/>
                <a:gd name="connsiteX7" fmla="*/ 3282403 w 4196446"/>
                <a:gd name="connsiteY7" fmla="*/ 7159420 h 8346397"/>
                <a:gd name="connsiteX8" fmla="*/ 3358603 w 4196446"/>
                <a:gd name="connsiteY8" fmla="*/ 7064169 h 8346397"/>
                <a:gd name="connsiteX9" fmla="*/ 3503859 w 4196446"/>
                <a:gd name="connsiteY9" fmla="*/ 7042738 h 8346397"/>
                <a:gd name="connsiteX10" fmla="*/ 3530053 w 4196446"/>
                <a:gd name="connsiteY10" fmla="*/ 6978445 h 8346397"/>
                <a:gd name="connsiteX11" fmla="*/ 3642765 w 4196446"/>
                <a:gd name="connsiteY11" fmla="*/ 6905419 h 8346397"/>
                <a:gd name="connsiteX12" fmla="*/ 3741984 w 4196446"/>
                <a:gd name="connsiteY12" fmla="*/ 6883195 h 8346397"/>
                <a:gd name="connsiteX13" fmla="*/ 3784847 w 4196446"/>
                <a:gd name="connsiteY13" fmla="*/ 6811757 h 8346397"/>
                <a:gd name="connsiteX14" fmla="*/ 3951534 w 4196446"/>
                <a:gd name="connsiteY14" fmla="*/ 6737938 h 8346397"/>
                <a:gd name="connsiteX15" fmla="*/ 3932484 w 4196446"/>
                <a:gd name="connsiteY15" fmla="*/ 6616495 h 8346397"/>
                <a:gd name="connsiteX16" fmla="*/ 3975347 w 4196446"/>
                <a:gd name="connsiteY16" fmla="*/ 6642688 h 8346397"/>
                <a:gd name="connsiteX17" fmla="*/ 4027735 w 4196446"/>
                <a:gd name="connsiteY17" fmla="*/ 6654595 h 8346397"/>
                <a:gd name="connsiteX18" fmla="*/ 4056309 w 4196446"/>
                <a:gd name="connsiteY18" fmla="*/ 6516482 h 8346397"/>
                <a:gd name="connsiteX19" fmla="*/ 3996778 w 4196446"/>
                <a:gd name="connsiteY19" fmla="*/ 6478382 h 8346397"/>
                <a:gd name="connsiteX20" fmla="*/ 4034878 w 4196446"/>
                <a:gd name="connsiteY20" fmla="*/ 6437901 h 8346397"/>
                <a:gd name="connsiteX21" fmla="*/ 4061072 w 4196446"/>
                <a:gd name="connsiteY21" fmla="*/ 6473620 h 8346397"/>
                <a:gd name="connsiteX22" fmla="*/ 4082503 w 4196446"/>
                <a:gd name="connsiteY22" fmla="*/ 6478382 h 8346397"/>
                <a:gd name="connsiteX23" fmla="*/ 4089647 w 4196446"/>
                <a:gd name="connsiteY23" fmla="*/ 6421232 h 8346397"/>
                <a:gd name="connsiteX24" fmla="*/ 4046784 w 4196446"/>
                <a:gd name="connsiteY24" fmla="*/ 6318838 h 8346397"/>
                <a:gd name="connsiteX25" fmla="*/ 4130128 w 4196446"/>
                <a:gd name="connsiteY25" fmla="*/ 6299788 h 8346397"/>
                <a:gd name="connsiteX26" fmla="*/ 4046784 w 4196446"/>
                <a:gd name="connsiteY26" fmla="*/ 6275976 h 8346397"/>
                <a:gd name="connsiteX27" fmla="*/ 4053928 w 4196446"/>
                <a:gd name="connsiteY27" fmla="*/ 6211682 h 8346397"/>
                <a:gd name="connsiteX28" fmla="*/ 4039640 w 4196446"/>
                <a:gd name="connsiteY28" fmla="*/ 6149770 h 8346397"/>
                <a:gd name="connsiteX29" fmla="*/ 4106315 w 4196446"/>
                <a:gd name="connsiteY29" fmla="*/ 6211682 h 8346397"/>
                <a:gd name="connsiteX30" fmla="*/ 4063453 w 4196446"/>
                <a:gd name="connsiteY30" fmla="*/ 6090238 h 8346397"/>
                <a:gd name="connsiteX31" fmla="*/ 4070597 w 4196446"/>
                <a:gd name="connsiteY31" fmla="*/ 6018801 h 8346397"/>
                <a:gd name="connsiteX32" fmla="*/ 4132509 w 4196446"/>
                <a:gd name="connsiteY32" fmla="*/ 5975938 h 8346397"/>
                <a:gd name="connsiteX33" fmla="*/ 4094409 w 4196446"/>
                <a:gd name="connsiteY33" fmla="*/ 6075951 h 8346397"/>
                <a:gd name="connsiteX34" fmla="*/ 4139653 w 4196446"/>
                <a:gd name="connsiteY34" fmla="*/ 6102145 h 8346397"/>
                <a:gd name="connsiteX35" fmla="*/ 4192041 w 4196446"/>
                <a:gd name="connsiteY35" fmla="*/ 6080713 h 8346397"/>
                <a:gd name="connsiteX36" fmla="*/ 4149178 w 4196446"/>
                <a:gd name="connsiteY36" fmla="*/ 5947363 h 8346397"/>
                <a:gd name="connsiteX37" fmla="*/ 4194421 w 4196446"/>
                <a:gd name="connsiteY37" fmla="*/ 5909263 h 8346397"/>
                <a:gd name="connsiteX38" fmla="*/ 4113459 w 4196446"/>
                <a:gd name="connsiteY38" fmla="*/ 5783057 h 8346397"/>
                <a:gd name="connsiteX39" fmla="*/ 4108696 w 4196446"/>
                <a:gd name="connsiteY39" fmla="*/ 5678282 h 8346397"/>
                <a:gd name="connsiteX40" fmla="*/ 4070597 w 4196446"/>
                <a:gd name="connsiteY40" fmla="*/ 5587795 h 8346397"/>
                <a:gd name="connsiteX41" fmla="*/ 4111077 w 4196446"/>
                <a:gd name="connsiteY41" fmla="*/ 5583032 h 8346397"/>
                <a:gd name="connsiteX42" fmla="*/ 4061071 w 4196446"/>
                <a:gd name="connsiteY42" fmla="*/ 5478257 h 8346397"/>
                <a:gd name="connsiteX43" fmla="*/ 4061071 w 4196446"/>
                <a:gd name="connsiteY43" fmla="*/ 5383007 h 8346397"/>
                <a:gd name="connsiteX44" fmla="*/ 4103934 w 4196446"/>
                <a:gd name="connsiteY44" fmla="*/ 5387770 h 8346397"/>
                <a:gd name="connsiteX45" fmla="*/ 4106315 w 4196446"/>
                <a:gd name="connsiteY45" fmla="*/ 5347288 h 8346397"/>
                <a:gd name="connsiteX46" fmla="*/ 4065833 w 4196446"/>
                <a:gd name="connsiteY46" fmla="*/ 5292520 h 8346397"/>
                <a:gd name="connsiteX47" fmla="*/ 4058690 w 4196446"/>
                <a:gd name="connsiteY47" fmla="*/ 5173457 h 8346397"/>
                <a:gd name="connsiteX48" fmla="*/ 3990428 w 4196446"/>
                <a:gd name="connsiteY48" fmla="*/ 5034550 h 8346397"/>
                <a:gd name="connsiteX49" fmla="*/ 3922959 w 4196446"/>
                <a:gd name="connsiteY49" fmla="*/ 4816270 h 8346397"/>
                <a:gd name="connsiteX50" fmla="*/ 3887241 w 4196446"/>
                <a:gd name="connsiteY50" fmla="*/ 4682920 h 8346397"/>
                <a:gd name="connsiteX51" fmla="*/ 3851522 w 4196446"/>
                <a:gd name="connsiteY51" fmla="*/ 4642438 h 8346397"/>
                <a:gd name="connsiteX52" fmla="*/ 3887241 w 4196446"/>
                <a:gd name="connsiteY52" fmla="*/ 4578145 h 8346397"/>
                <a:gd name="connsiteX53" fmla="*/ 3839615 w 4196446"/>
                <a:gd name="connsiteY53" fmla="*/ 4499563 h 8346397"/>
                <a:gd name="connsiteX54" fmla="*/ 3780084 w 4196446"/>
                <a:gd name="connsiteY54" fmla="*/ 4492420 h 8346397"/>
                <a:gd name="connsiteX55" fmla="*/ 3732459 w 4196446"/>
                <a:gd name="connsiteY55" fmla="*/ 4449557 h 8346397"/>
                <a:gd name="connsiteX56" fmla="*/ 3687216 w 4196446"/>
                <a:gd name="connsiteY56" fmla="*/ 4466226 h 8346397"/>
                <a:gd name="connsiteX57" fmla="*/ 3668166 w 4196446"/>
                <a:gd name="connsiteY57" fmla="*/ 4368595 h 8346397"/>
                <a:gd name="connsiteX58" fmla="*/ 3501478 w 4196446"/>
                <a:gd name="connsiteY58" fmla="*/ 4166188 h 8346397"/>
                <a:gd name="connsiteX59" fmla="*/ 3496716 w 4196446"/>
                <a:gd name="connsiteY59" fmla="*/ 4139995 h 8346397"/>
                <a:gd name="connsiteX60" fmla="*/ 3494334 w 4196446"/>
                <a:gd name="connsiteY60" fmla="*/ 4113801 h 8346397"/>
                <a:gd name="connsiteX61" fmla="*/ 3544341 w 4196446"/>
                <a:gd name="connsiteY61" fmla="*/ 4101895 h 8346397"/>
                <a:gd name="connsiteX62" fmla="*/ 3553866 w 4196446"/>
                <a:gd name="connsiteY62" fmla="*/ 4075701 h 8346397"/>
                <a:gd name="connsiteX63" fmla="*/ 3515766 w 4196446"/>
                <a:gd name="connsiteY63" fmla="*/ 4056651 h 8346397"/>
                <a:gd name="connsiteX64" fmla="*/ 3465759 w 4196446"/>
                <a:gd name="connsiteY64" fmla="*/ 4049507 h 8346397"/>
                <a:gd name="connsiteX65" fmla="*/ 3432422 w 4196446"/>
                <a:gd name="connsiteY65" fmla="*/ 4109038 h 8346397"/>
                <a:gd name="connsiteX66" fmla="*/ 3413372 w 4196446"/>
                <a:gd name="connsiteY66" fmla="*/ 4082845 h 8346397"/>
                <a:gd name="connsiteX67" fmla="*/ 3415752 w 4196446"/>
                <a:gd name="connsiteY67" fmla="*/ 4042363 h 8346397"/>
                <a:gd name="connsiteX68" fmla="*/ 3349078 w 4196446"/>
                <a:gd name="connsiteY68" fmla="*/ 4018551 h 8346397"/>
                <a:gd name="connsiteX69" fmla="*/ 3382416 w 4196446"/>
                <a:gd name="connsiteY69" fmla="*/ 3985213 h 8346397"/>
                <a:gd name="connsiteX70" fmla="*/ 3346697 w 4196446"/>
                <a:gd name="connsiteY70" fmla="*/ 3961401 h 8346397"/>
                <a:gd name="connsiteX71" fmla="*/ 3291928 w 4196446"/>
                <a:gd name="connsiteY71" fmla="*/ 3959020 h 8346397"/>
                <a:gd name="connsiteX72" fmla="*/ 3263352 w 4196446"/>
                <a:gd name="connsiteY72" fmla="*/ 3978070 h 8346397"/>
                <a:gd name="connsiteX73" fmla="*/ 3215727 w 4196446"/>
                <a:gd name="connsiteY73" fmla="*/ 3963782 h 8346397"/>
                <a:gd name="connsiteX74" fmla="*/ 3227633 w 4196446"/>
                <a:gd name="connsiteY74" fmla="*/ 3937588 h 8346397"/>
                <a:gd name="connsiteX75" fmla="*/ 3275259 w 4196446"/>
                <a:gd name="connsiteY75" fmla="*/ 3913776 h 8346397"/>
                <a:gd name="connsiteX76" fmla="*/ 3127621 w 4196446"/>
                <a:gd name="connsiteY76" fmla="*/ 3851863 h 8346397"/>
                <a:gd name="connsiteX77" fmla="*/ 2996652 w 4196446"/>
                <a:gd name="connsiteY77" fmla="*/ 3739945 h 8346397"/>
                <a:gd name="connsiteX78" fmla="*/ 2591839 w 4196446"/>
                <a:gd name="connsiteY78" fmla="*/ 3354183 h 8346397"/>
                <a:gd name="connsiteX79" fmla="*/ 2468015 w 4196446"/>
                <a:gd name="connsiteY79" fmla="*/ 3049382 h 8346397"/>
                <a:gd name="connsiteX80" fmla="*/ 2432296 w 4196446"/>
                <a:gd name="connsiteY80" fmla="*/ 2961276 h 8346397"/>
                <a:gd name="connsiteX81" fmla="*/ 2387052 w 4196446"/>
                <a:gd name="connsiteY81" fmla="*/ 2954132 h 8346397"/>
                <a:gd name="connsiteX82" fmla="*/ 2365621 w 4196446"/>
                <a:gd name="connsiteY82" fmla="*/ 2958895 h 8346397"/>
                <a:gd name="connsiteX83" fmla="*/ 2315615 w 4196446"/>
                <a:gd name="connsiteY83" fmla="*/ 2896982 h 8346397"/>
                <a:gd name="connsiteX84" fmla="*/ 2234652 w 4196446"/>
                <a:gd name="connsiteY84" fmla="*/ 2880313 h 8346397"/>
                <a:gd name="connsiteX85" fmla="*/ 2182265 w 4196446"/>
                <a:gd name="connsiteY85" fmla="*/ 2811257 h 8346397"/>
                <a:gd name="connsiteX86" fmla="*/ 2115590 w 4196446"/>
                <a:gd name="connsiteY86" fmla="*/ 2727913 h 8346397"/>
                <a:gd name="connsiteX87" fmla="*/ 2091777 w 4196446"/>
                <a:gd name="connsiteY87" fmla="*/ 2670763 h 8346397"/>
                <a:gd name="connsiteX88" fmla="*/ 2006845 w 4196446"/>
                <a:gd name="connsiteY88" fmla="*/ 2527095 h 8346397"/>
                <a:gd name="connsiteX89" fmla="*/ 1953665 w 4196446"/>
                <a:gd name="connsiteY89" fmla="*/ 2451688 h 8346397"/>
                <a:gd name="connsiteX90" fmla="*/ 2006052 w 4196446"/>
                <a:gd name="connsiteY90" fmla="*/ 2337388 h 8346397"/>
                <a:gd name="connsiteX91" fmla="*/ 2072727 w 4196446"/>
                <a:gd name="connsiteY91" fmla="*/ 2256426 h 8346397"/>
                <a:gd name="connsiteX92" fmla="*/ 2056058 w 4196446"/>
                <a:gd name="connsiteY92" fmla="*/ 2223088 h 8346397"/>
                <a:gd name="connsiteX93" fmla="*/ 2067965 w 4196446"/>
                <a:gd name="connsiteY93" fmla="*/ 2130220 h 8346397"/>
                <a:gd name="connsiteX94" fmla="*/ 2137021 w 4196446"/>
                <a:gd name="connsiteY94" fmla="*/ 1992107 h 8346397"/>
                <a:gd name="connsiteX95" fmla="*/ 2165596 w 4196446"/>
                <a:gd name="connsiteY95" fmla="*/ 1944482 h 8346397"/>
                <a:gd name="connsiteX96" fmla="*/ 2203696 w 4196446"/>
                <a:gd name="connsiteY96" fmla="*/ 1937338 h 8346397"/>
                <a:gd name="connsiteX97" fmla="*/ 2198933 w 4196446"/>
                <a:gd name="connsiteY97" fmla="*/ 1906382 h 8346397"/>
                <a:gd name="connsiteX98" fmla="*/ 2406102 w 4196446"/>
                <a:gd name="connsiteY98" fmla="*/ 1782557 h 8346397"/>
                <a:gd name="connsiteX99" fmla="*/ 2494208 w 4196446"/>
                <a:gd name="connsiteY99" fmla="*/ 1715882 h 8346397"/>
                <a:gd name="connsiteX100" fmla="*/ 2513258 w 4196446"/>
                <a:gd name="connsiteY100" fmla="*/ 1630157 h 8346397"/>
                <a:gd name="connsiteX101" fmla="*/ 2522784 w 4196446"/>
                <a:gd name="connsiteY101" fmla="*/ 1584913 h 8346397"/>
                <a:gd name="connsiteX102" fmla="*/ 2577552 w 4196446"/>
                <a:gd name="connsiteY102" fmla="*/ 1527763 h 8346397"/>
                <a:gd name="connsiteX103" fmla="*/ 2606127 w 4196446"/>
                <a:gd name="connsiteY103" fmla="*/ 1499188 h 8346397"/>
                <a:gd name="connsiteX104" fmla="*/ 2634702 w 4196446"/>
                <a:gd name="connsiteY104" fmla="*/ 1492045 h 8346397"/>
                <a:gd name="connsiteX105" fmla="*/ 2672802 w 4196446"/>
                <a:gd name="connsiteY105" fmla="*/ 1368220 h 8346397"/>
                <a:gd name="connsiteX106" fmla="*/ 2806153 w 4196446"/>
                <a:gd name="connsiteY106" fmla="*/ 1334883 h 8346397"/>
                <a:gd name="connsiteX107" fmla="*/ 2944265 w 4196446"/>
                <a:gd name="connsiteY107" fmla="*/ 1325357 h 8346397"/>
                <a:gd name="connsiteX108" fmla="*/ 2968077 w 4196446"/>
                <a:gd name="connsiteY108" fmla="*/ 1206295 h 8346397"/>
                <a:gd name="connsiteX109" fmla="*/ 3049040 w 4196446"/>
                <a:gd name="connsiteY109" fmla="*/ 1169783 h 8346397"/>
                <a:gd name="connsiteX110" fmla="*/ 3153814 w 4196446"/>
                <a:gd name="connsiteY110" fmla="*/ 1125332 h 8346397"/>
                <a:gd name="connsiteX111" fmla="*/ 3225252 w 4196446"/>
                <a:gd name="connsiteY111" fmla="*/ 1049132 h 8346397"/>
                <a:gd name="connsiteX112" fmla="*/ 3310977 w 4196446"/>
                <a:gd name="connsiteY112" fmla="*/ 996745 h 8346397"/>
                <a:gd name="connsiteX113" fmla="*/ 3056977 w 4196446"/>
                <a:gd name="connsiteY113" fmla="*/ 982457 h 8346397"/>
                <a:gd name="connsiteX114" fmla="*/ 2958552 w 4196446"/>
                <a:gd name="connsiteY114" fmla="*/ 976107 h 8346397"/>
                <a:gd name="connsiteX115" fmla="*/ 2926802 w 4196446"/>
                <a:gd name="connsiteY115" fmla="*/ 906257 h 8346397"/>
                <a:gd name="connsiteX116" fmla="*/ 2866477 w 4196446"/>
                <a:gd name="connsiteY116" fmla="*/ 893559 h 8346397"/>
                <a:gd name="connsiteX117" fmla="*/ 2799802 w 4196446"/>
                <a:gd name="connsiteY117" fmla="*/ 874507 h 8346397"/>
                <a:gd name="connsiteX118" fmla="*/ 2761702 w 4196446"/>
                <a:gd name="connsiteY118" fmla="*/ 807832 h 8346397"/>
                <a:gd name="connsiteX119" fmla="*/ 2609302 w 4196446"/>
                <a:gd name="connsiteY119" fmla="*/ 760207 h 8346397"/>
                <a:gd name="connsiteX120" fmla="*/ 2580727 w 4196446"/>
                <a:gd name="connsiteY120" fmla="*/ 604632 h 8346397"/>
                <a:gd name="connsiteX121" fmla="*/ 2526752 w 4196446"/>
                <a:gd name="connsiteY121" fmla="*/ 531609 h 8346397"/>
                <a:gd name="connsiteX122" fmla="*/ 2596602 w 4196446"/>
                <a:gd name="connsiteY122" fmla="*/ 407782 h 8346397"/>
                <a:gd name="connsiteX123" fmla="*/ 2629939 w 4196446"/>
                <a:gd name="connsiteY123" fmla="*/ 310947 h 8346397"/>
                <a:gd name="connsiteX124" fmla="*/ 2517227 w 4196446"/>
                <a:gd name="connsiteY124" fmla="*/ 239507 h 8346397"/>
                <a:gd name="connsiteX125" fmla="*/ 2402927 w 4196446"/>
                <a:gd name="connsiteY125" fmla="*/ 271257 h 8346397"/>
                <a:gd name="connsiteX126" fmla="*/ 2275927 w 4196446"/>
                <a:gd name="connsiteY126" fmla="*/ 198232 h 8346397"/>
                <a:gd name="connsiteX127" fmla="*/ 2133052 w 4196446"/>
                <a:gd name="connsiteY127" fmla="*/ 233157 h 8346397"/>
                <a:gd name="connsiteX128" fmla="*/ 1913977 w 4196446"/>
                <a:gd name="connsiteY128" fmla="*/ 36309 h 8346397"/>
                <a:gd name="connsiteX129" fmla="*/ 1777452 w 4196446"/>
                <a:gd name="connsiteY129" fmla="*/ 13289 h 8346397"/>
                <a:gd name="connsiteX130" fmla="*/ 1703633 w 4196446"/>
                <a:gd name="connsiteY130" fmla="*/ 41864 h 8346397"/>
                <a:gd name="connsiteX131" fmla="*/ 1615527 w 4196446"/>
                <a:gd name="connsiteY131" fmla="*/ 75203 h 8346397"/>
                <a:gd name="connsiteX132" fmla="*/ 1515515 w 4196446"/>
                <a:gd name="connsiteY132" fmla="*/ 129971 h 8346397"/>
                <a:gd name="connsiteX133" fmla="*/ 1525040 w 4196446"/>
                <a:gd name="connsiteY133" fmla="*/ 194264 h 8346397"/>
                <a:gd name="connsiteX134" fmla="*/ 1505990 w 4196446"/>
                <a:gd name="connsiteY134" fmla="*/ 251415 h 8346397"/>
                <a:gd name="connsiteX135" fmla="*/ 1413121 w 4196446"/>
                <a:gd name="connsiteY135" fmla="*/ 270464 h 8346397"/>
                <a:gd name="connsiteX136" fmla="*/ 1339302 w 4196446"/>
                <a:gd name="connsiteY136" fmla="*/ 306184 h 8346397"/>
                <a:gd name="connsiteX137" fmla="*/ 1260721 w 4196446"/>
                <a:gd name="connsiteY137" fmla="*/ 346665 h 8346397"/>
                <a:gd name="connsiteX138" fmla="*/ 1191665 w 4196446"/>
                <a:gd name="connsiteY138" fmla="*/ 272847 h 8346397"/>
                <a:gd name="connsiteX139" fmla="*/ 1082127 w 4196446"/>
                <a:gd name="connsiteY139" fmla="*/ 353809 h 8346397"/>
                <a:gd name="connsiteX140" fmla="*/ 1020215 w 4196446"/>
                <a:gd name="connsiteY140" fmla="*/ 420484 h 8346397"/>
                <a:gd name="connsiteX141" fmla="*/ 858290 w 4196446"/>
                <a:gd name="connsiteY141" fmla="*/ 301422 h 8346397"/>
                <a:gd name="connsiteX142" fmla="*/ 796377 w 4196446"/>
                <a:gd name="connsiteY142" fmla="*/ 406196 h 8346397"/>
                <a:gd name="connsiteX143" fmla="*/ 755896 w 4196446"/>
                <a:gd name="connsiteY143" fmla="*/ 341903 h 8346397"/>
                <a:gd name="connsiteX144" fmla="*/ 689221 w 4196446"/>
                <a:gd name="connsiteY144" fmla="*/ 270465 h 8346397"/>
                <a:gd name="connsiteX145" fmla="*/ 667790 w 4196446"/>
                <a:gd name="connsiteY145" fmla="*/ 313328 h 8346397"/>
                <a:gd name="connsiteX146" fmla="*/ 620165 w 4196446"/>
                <a:gd name="connsiteY146" fmla="*/ 382384 h 8346397"/>
                <a:gd name="connsiteX147" fmla="*/ 589208 w 4196446"/>
                <a:gd name="connsiteY147" fmla="*/ 396672 h 8346397"/>
                <a:gd name="connsiteX148" fmla="*/ 498721 w 4196446"/>
                <a:gd name="connsiteY148" fmla="*/ 482397 h 8346397"/>
                <a:gd name="connsiteX149" fmla="*/ 396327 w 4196446"/>
                <a:gd name="connsiteY149" fmla="*/ 380003 h 8346397"/>
                <a:gd name="connsiteX150" fmla="*/ 243927 w 4196446"/>
                <a:gd name="connsiteY150" fmla="*/ 294278 h 8346397"/>
                <a:gd name="connsiteX151" fmla="*/ 174871 w 4196446"/>
                <a:gd name="connsiteY151" fmla="*/ 327615 h 8346397"/>
                <a:gd name="connsiteX152" fmla="*/ 127246 w 4196446"/>
                <a:gd name="connsiteY152" fmla="*/ 410959 h 8346397"/>
                <a:gd name="connsiteX153" fmla="*/ 43902 w 4196446"/>
                <a:gd name="connsiteY153" fmla="*/ 472872 h 8346397"/>
                <a:gd name="connsiteX154" fmla="*/ 8183 w 4196446"/>
                <a:gd name="connsiteY154" fmla="*/ 484778 h 8346397"/>
                <a:gd name="connsiteX155" fmla="*/ 198683 w 4196446"/>
                <a:gd name="connsiteY155" fmla="*/ 689565 h 8346397"/>
                <a:gd name="connsiteX156" fmla="*/ 265359 w 4196446"/>
                <a:gd name="connsiteY156" fmla="*/ 706234 h 8346397"/>
                <a:gd name="connsiteX157" fmla="*/ 298697 w 4196446"/>
                <a:gd name="connsiteY157" fmla="*/ 730047 h 8346397"/>
                <a:gd name="connsiteX158" fmla="*/ 296315 w 4196446"/>
                <a:gd name="connsiteY158" fmla="*/ 901496 h 8346397"/>
                <a:gd name="connsiteX159" fmla="*/ 362990 w 4196446"/>
                <a:gd name="connsiteY159" fmla="*/ 906259 h 8346397"/>
                <a:gd name="connsiteX160" fmla="*/ 401090 w 4196446"/>
                <a:gd name="connsiteY160" fmla="*/ 856253 h 8346397"/>
                <a:gd name="connsiteX161" fmla="*/ 482052 w 4196446"/>
                <a:gd name="connsiteY161" fmla="*/ 894353 h 8346397"/>
                <a:gd name="connsiteX162" fmla="*/ 420140 w 4196446"/>
                <a:gd name="connsiteY162" fmla="*/ 1039609 h 8346397"/>
                <a:gd name="connsiteX163" fmla="*/ 434427 w 4196446"/>
                <a:gd name="connsiteY163" fmla="*/ 1087234 h 8346397"/>
                <a:gd name="connsiteX164" fmla="*/ 379658 w 4196446"/>
                <a:gd name="connsiteY164" fmla="*/ 1139622 h 8346397"/>
                <a:gd name="connsiteX165" fmla="*/ 415377 w 4196446"/>
                <a:gd name="connsiteY165" fmla="*/ 1168196 h 8346397"/>
                <a:gd name="connsiteX166" fmla="*/ 486815 w 4196446"/>
                <a:gd name="connsiteY166" fmla="*/ 1256303 h 8346397"/>
                <a:gd name="connsiteX167" fmla="*/ 527296 w 4196446"/>
                <a:gd name="connsiteY167" fmla="*/ 1344409 h 8346397"/>
                <a:gd name="connsiteX168" fmla="*/ 636833 w 4196446"/>
                <a:gd name="connsiteY168" fmla="*/ 1396797 h 8346397"/>
                <a:gd name="connsiteX169" fmla="*/ 746371 w 4196446"/>
                <a:gd name="connsiteY169" fmla="*/ 1420609 h 8346397"/>
                <a:gd name="connsiteX170" fmla="*/ 829715 w 4196446"/>
                <a:gd name="connsiteY170" fmla="*/ 1468234 h 8346397"/>
                <a:gd name="connsiteX171" fmla="*/ 913058 w 4196446"/>
                <a:gd name="connsiteY171" fmla="*/ 1442040 h 8346397"/>
                <a:gd name="connsiteX172" fmla="*/ 994021 w 4196446"/>
                <a:gd name="connsiteY172" fmla="*/ 1368222 h 8346397"/>
                <a:gd name="connsiteX173" fmla="*/ 1103558 w 4196446"/>
                <a:gd name="connsiteY173" fmla="*/ 1351553 h 8346397"/>
                <a:gd name="connsiteX174" fmla="*/ 1170233 w 4196446"/>
                <a:gd name="connsiteY174" fmla="*/ 1356315 h 8346397"/>
                <a:gd name="connsiteX175" fmla="*/ 1329777 w 4196446"/>
                <a:gd name="connsiteY175" fmla="*/ 1465853 h 8346397"/>
                <a:gd name="connsiteX176" fmla="*/ 1389308 w 4196446"/>
                <a:gd name="connsiteY176" fmla="*/ 1494428 h 8346397"/>
                <a:gd name="connsiteX177" fmla="*/ 1260721 w 4196446"/>
                <a:gd name="connsiteY177" fmla="*/ 1596822 h 8346397"/>
                <a:gd name="connsiteX178" fmla="*/ 1263102 w 4196446"/>
                <a:gd name="connsiteY178" fmla="*/ 1661115 h 8346397"/>
                <a:gd name="connsiteX179" fmla="*/ 1425027 w 4196446"/>
                <a:gd name="connsiteY179" fmla="*/ 1613490 h 8346397"/>
                <a:gd name="connsiteX180" fmla="*/ 1386927 w 4196446"/>
                <a:gd name="connsiteY180" fmla="*/ 1677784 h 8346397"/>
                <a:gd name="connsiteX181" fmla="*/ 1405977 w 4196446"/>
                <a:gd name="connsiteY181" fmla="*/ 1751603 h 8346397"/>
                <a:gd name="connsiteX182" fmla="*/ 1517896 w 4196446"/>
                <a:gd name="connsiteY182" fmla="*/ 1787322 h 8346397"/>
                <a:gd name="connsiteX183" fmla="*/ 1591715 w 4196446"/>
                <a:gd name="connsiteY183" fmla="*/ 1803990 h 8346397"/>
                <a:gd name="connsiteX184" fmla="*/ 1501227 w 4196446"/>
                <a:gd name="connsiteY184" fmla="*/ 1934959 h 8346397"/>
                <a:gd name="connsiteX185" fmla="*/ 1494083 w 4196446"/>
                <a:gd name="connsiteY185" fmla="*/ 1984965 h 8346397"/>
                <a:gd name="connsiteX186" fmla="*/ 1422646 w 4196446"/>
                <a:gd name="connsiteY186" fmla="*/ 2020684 h 8346397"/>
                <a:gd name="connsiteX187" fmla="*/ 1391690 w 4196446"/>
                <a:gd name="connsiteY187" fmla="*/ 2082597 h 8346397"/>
                <a:gd name="connsiteX188" fmla="*/ 1260721 w 4196446"/>
                <a:gd name="connsiteY188" fmla="*/ 2056403 h 8346397"/>
                <a:gd name="connsiteX189" fmla="*/ 1139277 w 4196446"/>
                <a:gd name="connsiteY189" fmla="*/ 2056402 h 8346397"/>
                <a:gd name="connsiteX190" fmla="*/ 1072602 w 4196446"/>
                <a:gd name="connsiteY190" fmla="*/ 2084978 h 8346397"/>
                <a:gd name="connsiteX191" fmla="*/ 1065458 w 4196446"/>
                <a:gd name="connsiteY191" fmla="*/ 2184990 h 8346397"/>
                <a:gd name="connsiteX192" fmla="*/ 977352 w 4196446"/>
                <a:gd name="connsiteY192" fmla="*/ 2273097 h 8346397"/>
                <a:gd name="connsiteX193" fmla="*/ 1120227 w 4196446"/>
                <a:gd name="connsiteY193" fmla="*/ 2335009 h 8346397"/>
                <a:gd name="connsiteX194" fmla="*/ 1170234 w 4196446"/>
                <a:gd name="connsiteY194" fmla="*/ 2370727 h 8346397"/>
                <a:gd name="connsiteX195" fmla="*/ 1222621 w 4196446"/>
                <a:gd name="connsiteY195" fmla="*/ 2387397 h 8346397"/>
                <a:gd name="connsiteX196" fmla="*/ 1272627 w 4196446"/>
                <a:gd name="connsiteY196" fmla="*/ 2437403 h 8346397"/>
                <a:gd name="connsiteX197" fmla="*/ 1329777 w 4196446"/>
                <a:gd name="connsiteY197" fmla="*/ 2458834 h 8346397"/>
                <a:gd name="connsiteX198" fmla="*/ 1422646 w 4196446"/>
                <a:gd name="connsiteY198" fmla="*/ 2535034 h 8346397"/>
                <a:gd name="connsiteX199" fmla="*/ 1508371 w 4196446"/>
                <a:gd name="connsiteY199" fmla="*/ 2568373 h 8346397"/>
                <a:gd name="connsiteX200" fmla="*/ 1641721 w 4196446"/>
                <a:gd name="connsiteY200" fmla="*/ 2716009 h 8346397"/>
                <a:gd name="connsiteX201" fmla="*/ 1725065 w 4196446"/>
                <a:gd name="connsiteY201" fmla="*/ 2870790 h 8346397"/>
                <a:gd name="connsiteX202" fmla="*/ 1850477 w 4196446"/>
                <a:gd name="connsiteY202" fmla="*/ 2931907 h 8346397"/>
                <a:gd name="connsiteX203" fmla="*/ 1896514 w 4196446"/>
                <a:gd name="connsiteY203" fmla="*/ 2977947 h 8346397"/>
                <a:gd name="connsiteX204" fmla="*/ 1927471 w 4196446"/>
                <a:gd name="connsiteY204" fmla="*/ 3082722 h 8346397"/>
                <a:gd name="connsiteX205" fmla="*/ 1989383 w 4196446"/>
                <a:gd name="connsiteY205" fmla="*/ 3185115 h 8346397"/>
                <a:gd name="connsiteX206" fmla="*/ 2051296 w 4196446"/>
                <a:gd name="connsiteY206" fmla="*/ 3223215 h 8346397"/>
                <a:gd name="connsiteX207" fmla="*/ 2182265 w 4196446"/>
                <a:gd name="connsiteY207" fmla="*/ 3370853 h 8346397"/>
                <a:gd name="connsiteX208" fmla="*/ 2325139 w 4196446"/>
                <a:gd name="connsiteY208" fmla="*/ 3447053 h 8346397"/>
                <a:gd name="connsiteX209" fmla="*/ 2384671 w 4196446"/>
                <a:gd name="connsiteY209" fmla="*/ 3532778 h 8346397"/>
                <a:gd name="connsiteX210" fmla="*/ 2432296 w 4196446"/>
                <a:gd name="connsiteY210" fmla="*/ 3599453 h 8346397"/>
                <a:gd name="connsiteX211" fmla="*/ 2479921 w 4196446"/>
                <a:gd name="connsiteY211" fmla="*/ 3589929 h 8346397"/>
                <a:gd name="connsiteX212" fmla="*/ 2484683 w 4196446"/>
                <a:gd name="connsiteY212" fmla="*/ 3742328 h 8346397"/>
                <a:gd name="connsiteX213" fmla="*/ 2537071 w 4196446"/>
                <a:gd name="connsiteY213" fmla="*/ 3835197 h 8346397"/>
                <a:gd name="connsiteX214" fmla="*/ 2529927 w 4196446"/>
                <a:gd name="connsiteY214" fmla="*/ 3873297 h 8346397"/>
                <a:gd name="connsiteX215" fmla="*/ 2598983 w 4196446"/>
                <a:gd name="connsiteY215" fmla="*/ 3909015 h 8346397"/>
                <a:gd name="connsiteX216" fmla="*/ 2656133 w 4196446"/>
                <a:gd name="connsiteY216" fmla="*/ 3854247 h 8346397"/>
                <a:gd name="connsiteX217" fmla="*/ 2689471 w 4196446"/>
                <a:gd name="connsiteY217" fmla="*/ 3937590 h 8346397"/>
                <a:gd name="connsiteX218" fmla="*/ 2734715 w 4196446"/>
                <a:gd name="connsiteY218" fmla="*/ 3982834 h 8346397"/>
                <a:gd name="connsiteX219" fmla="*/ 2808533 w 4196446"/>
                <a:gd name="connsiteY219" fmla="*/ 4006647 h 8346397"/>
                <a:gd name="connsiteX220" fmla="*/ 2860921 w 4196446"/>
                <a:gd name="connsiteY220" fmla="*/ 4075703 h 8346397"/>
                <a:gd name="connsiteX221" fmla="*/ 2946646 w 4196446"/>
                <a:gd name="connsiteY221" fmla="*/ 4130472 h 8346397"/>
                <a:gd name="connsiteX222" fmla="*/ 2999033 w 4196446"/>
                <a:gd name="connsiteY222" fmla="*/ 4163809 h 8346397"/>
                <a:gd name="connsiteX223" fmla="*/ 2870446 w 4196446"/>
                <a:gd name="connsiteY223" fmla="*/ 4256678 h 8346397"/>
                <a:gd name="connsiteX224" fmla="*/ 2868064 w 4196446"/>
                <a:gd name="connsiteY224" fmla="*/ 4311446 h 8346397"/>
                <a:gd name="connsiteX225" fmla="*/ 2970458 w 4196446"/>
                <a:gd name="connsiteY225" fmla="*/ 4428128 h 8346397"/>
                <a:gd name="connsiteX226" fmla="*/ 3065708 w 4196446"/>
                <a:gd name="connsiteY226" fmla="*/ 4490040 h 8346397"/>
                <a:gd name="connsiteX227" fmla="*/ 3096665 w 4196446"/>
                <a:gd name="connsiteY227" fmla="*/ 4528140 h 8346397"/>
                <a:gd name="connsiteX228" fmla="*/ 3082377 w 4196446"/>
                <a:gd name="connsiteY228" fmla="*/ 4609103 h 8346397"/>
                <a:gd name="connsiteX229" fmla="*/ 3077615 w 4196446"/>
                <a:gd name="connsiteY229" fmla="*/ 4692447 h 8346397"/>
                <a:gd name="connsiteX230" fmla="*/ 3034752 w 4196446"/>
                <a:gd name="connsiteY230" fmla="*/ 4701972 h 8346397"/>
                <a:gd name="connsiteX231" fmla="*/ 3008558 w 4196446"/>
                <a:gd name="connsiteY231" fmla="*/ 4718640 h 8346397"/>
                <a:gd name="connsiteX232" fmla="*/ 3053802 w 4196446"/>
                <a:gd name="connsiteY232" fmla="*/ 4795632 h 8346397"/>
                <a:gd name="connsiteX233" fmla="*/ 3037133 w 4196446"/>
                <a:gd name="connsiteY233" fmla="*/ 4868659 h 8346397"/>
                <a:gd name="connsiteX234" fmla="*/ 3020465 w 4196446"/>
                <a:gd name="connsiteY234" fmla="*/ 5004390 h 8346397"/>
                <a:gd name="connsiteX235" fmla="*/ 2982365 w 4196446"/>
                <a:gd name="connsiteY235" fmla="*/ 5044872 h 8346397"/>
                <a:gd name="connsiteX236" fmla="*/ 2965696 w 4196446"/>
                <a:gd name="connsiteY236" fmla="*/ 5166315 h 8346397"/>
                <a:gd name="connsiteX237" fmla="*/ 2937121 w 4196446"/>
                <a:gd name="connsiteY237" fmla="*/ 5285378 h 8346397"/>
                <a:gd name="connsiteX238" fmla="*/ 2989508 w 4196446"/>
                <a:gd name="connsiteY238" fmla="*/ 5302047 h 8346397"/>
                <a:gd name="connsiteX239" fmla="*/ 2987127 w 4196446"/>
                <a:gd name="connsiteY239" fmla="*/ 5347290 h 8346397"/>
                <a:gd name="connsiteX240" fmla="*/ 2984746 w 4196446"/>
                <a:gd name="connsiteY240" fmla="*/ 5402059 h 8346397"/>
                <a:gd name="connsiteX241" fmla="*/ 3041896 w 4196446"/>
                <a:gd name="connsiteY241" fmla="*/ 5471115 h 8346397"/>
                <a:gd name="connsiteX242" fmla="*/ 3089521 w 4196446"/>
                <a:gd name="connsiteY242" fmla="*/ 5597322 h 8346397"/>
                <a:gd name="connsiteX243" fmla="*/ 2996652 w 4196446"/>
                <a:gd name="connsiteY243" fmla="*/ 5887834 h 8346397"/>
                <a:gd name="connsiteX244" fmla="*/ 3018083 w 4196446"/>
                <a:gd name="connsiteY244" fmla="*/ 5942603 h 8346397"/>
                <a:gd name="connsiteX245" fmla="*/ 3044277 w 4196446"/>
                <a:gd name="connsiteY245" fmla="*/ 5994990 h 8346397"/>
                <a:gd name="connsiteX246" fmla="*/ 3049040 w 4196446"/>
                <a:gd name="connsiteY246" fmla="*/ 6099765 h 8346397"/>
                <a:gd name="connsiteX247" fmla="*/ 3028402 w 4196446"/>
                <a:gd name="connsiteY247" fmla="*/ 6195807 h 8346397"/>
                <a:gd name="connsiteX248" fmla="*/ 2956170 w 4196446"/>
                <a:gd name="connsiteY248" fmla="*/ 6259310 h 8346397"/>
                <a:gd name="connsiteX249" fmla="*/ 2920452 w 4196446"/>
                <a:gd name="connsiteY249" fmla="*/ 6240259 h 8346397"/>
                <a:gd name="connsiteX250" fmla="*/ 2849015 w 4196446"/>
                <a:gd name="connsiteY250" fmla="*/ 6252165 h 8346397"/>
                <a:gd name="connsiteX251" fmla="*/ 2713283 w 4196446"/>
                <a:gd name="connsiteY251" fmla="*/ 6364084 h 8346397"/>
                <a:gd name="connsiteX252" fmla="*/ 2606127 w 4196446"/>
                <a:gd name="connsiteY252" fmla="*/ 6349797 h 8346397"/>
                <a:gd name="connsiteX253" fmla="*/ 2575171 w 4196446"/>
                <a:gd name="connsiteY253" fmla="*/ 6378372 h 8346397"/>
                <a:gd name="connsiteX254" fmla="*/ 2508495 w 4196446"/>
                <a:gd name="connsiteY254" fmla="*/ 6423614 h 8346397"/>
                <a:gd name="connsiteX255" fmla="*/ 2391815 w 4196446"/>
                <a:gd name="connsiteY255" fmla="*/ 6411709 h 8346397"/>
                <a:gd name="connsiteX256" fmla="*/ 2368002 w 4196446"/>
                <a:gd name="connsiteY256" fmla="*/ 6528390 h 8346397"/>
                <a:gd name="connsiteX257" fmla="*/ 2363240 w 4196446"/>
                <a:gd name="connsiteY257" fmla="*/ 6564109 h 8346397"/>
                <a:gd name="connsiteX258" fmla="*/ 2339428 w 4196446"/>
                <a:gd name="connsiteY258" fmla="*/ 6583159 h 8346397"/>
                <a:gd name="connsiteX259" fmla="*/ 2141783 w 4196446"/>
                <a:gd name="connsiteY259" fmla="*/ 6535534 h 8346397"/>
                <a:gd name="connsiteX260" fmla="*/ 2103683 w 4196446"/>
                <a:gd name="connsiteY260" fmla="*/ 6587922 h 8346397"/>
                <a:gd name="connsiteX261" fmla="*/ 2072727 w 4196446"/>
                <a:gd name="connsiteY261" fmla="*/ 6683172 h 8346397"/>
                <a:gd name="connsiteX262" fmla="*/ 2039389 w 4196446"/>
                <a:gd name="connsiteY262" fmla="*/ 6747465 h 8346397"/>
                <a:gd name="connsiteX263" fmla="*/ 2051296 w 4196446"/>
                <a:gd name="connsiteY263" fmla="*/ 6809378 h 8346397"/>
                <a:gd name="connsiteX264" fmla="*/ 2184646 w 4196446"/>
                <a:gd name="connsiteY264" fmla="*/ 6921297 h 8346397"/>
                <a:gd name="connsiteX265" fmla="*/ 2253702 w 4196446"/>
                <a:gd name="connsiteY265" fmla="*/ 6954634 h 8346397"/>
                <a:gd name="connsiteX266" fmla="*/ 2237033 w 4196446"/>
                <a:gd name="connsiteY266" fmla="*/ 6978447 h 8346397"/>
                <a:gd name="connsiteX267" fmla="*/ 2201315 w 4196446"/>
                <a:gd name="connsiteY267" fmla="*/ 6997497 h 8346397"/>
                <a:gd name="connsiteX268" fmla="*/ 2234652 w 4196446"/>
                <a:gd name="connsiteY268" fmla="*/ 7073697 h 8346397"/>
                <a:gd name="connsiteX269" fmla="*/ 2203696 w 4196446"/>
                <a:gd name="connsiteY269" fmla="*/ 7095128 h 8346397"/>
                <a:gd name="connsiteX270" fmla="*/ 2098921 w 4196446"/>
                <a:gd name="connsiteY270" fmla="*/ 7033215 h 8346397"/>
                <a:gd name="connsiteX271" fmla="*/ 2056058 w 4196446"/>
                <a:gd name="connsiteY271" fmla="*/ 7059409 h 8346397"/>
                <a:gd name="connsiteX272" fmla="*/ 1996527 w 4196446"/>
                <a:gd name="connsiteY272" fmla="*/ 6957015 h 8346397"/>
                <a:gd name="connsiteX273" fmla="*/ 1879846 w 4196446"/>
                <a:gd name="connsiteY273" fmla="*/ 6983209 h 8346397"/>
                <a:gd name="connsiteX274" fmla="*/ 1815552 w 4196446"/>
                <a:gd name="connsiteY274" fmla="*/ 6987972 h 8346397"/>
                <a:gd name="connsiteX275" fmla="*/ 1765546 w 4196446"/>
                <a:gd name="connsiteY275" fmla="*/ 6983210 h 8346397"/>
                <a:gd name="connsiteX276" fmla="*/ 1708396 w 4196446"/>
                <a:gd name="connsiteY276" fmla="*/ 7028453 h 8346397"/>
                <a:gd name="connsiteX277" fmla="*/ 1529802 w 4196446"/>
                <a:gd name="connsiteY277" fmla="*/ 6987972 h 8346397"/>
                <a:gd name="connsiteX278" fmla="*/ 1553614 w 4196446"/>
                <a:gd name="connsiteY278" fmla="*/ 7114178 h 8346397"/>
                <a:gd name="connsiteX279" fmla="*/ 1477415 w 4196446"/>
                <a:gd name="connsiteY279" fmla="*/ 7159422 h 8346397"/>
                <a:gd name="connsiteX280" fmla="*/ 1415502 w 4196446"/>
                <a:gd name="connsiteY280" fmla="*/ 7226096 h 8346397"/>
                <a:gd name="connsiteX281" fmla="*/ 1265483 w 4196446"/>
                <a:gd name="connsiteY281" fmla="*/ 7218953 h 8346397"/>
                <a:gd name="connsiteX282" fmla="*/ 1213096 w 4196446"/>
                <a:gd name="connsiteY28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870447 w 4196446"/>
                <a:gd name="connsiteY3" fmla="*/ 7338013 h 8346397"/>
                <a:gd name="connsiteX4" fmla="*/ 3001416 w 4196446"/>
                <a:gd name="connsiteY4" fmla="*/ 7266576 h 8346397"/>
                <a:gd name="connsiteX5" fmla="*/ 3103809 w 4196446"/>
                <a:gd name="connsiteY5" fmla="*/ 7202282 h 8346397"/>
                <a:gd name="connsiteX6" fmla="*/ 3246684 w 4196446"/>
                <a:gd name="connsiteY6" fmla="*/ 7142751 h 8346397"/>
                <a:gd name="connsiteX7" fmla="*/ 3282403 w 4196446"/>
                <a:gd name="connsiteY7" fmla="*/ 7159420 h 8346397"/>
                <a:gd name="connsiteX8" fmla="*/ 3358603 w 4196446"/>
                <a:gd name="connsiteY8" fmla="*/ 7064169 h 8346397"/>
                <a:gd name="connsiteX9" fmla="*/ 3503859 w 4196446"/>
                <a:gd name="connsiteY9" fmla="*/ 7042738 h 8346397"/>
                <a:gd name="connsiteX10" fmla="*/ 3530053 w 4196446"/>
                <a:gd name="connsiteY10" fmla="*/ 6978445 h 8346397"/>
                <a:gd name="connsiteX11" fmla="*/ 3642765 w 4196446"/>
                <a:gd name="connsiteY11" fmla="*/ 6905419 h 8346397"/>
                <a:gd name="connsiteX12" fmla="*/ 3741984 w 4196446"/>
                <a:gd name="connsiteY12" fmla="*/ 6883195 h 8346397"/>
                <a:gd name="connsiteX13" fmla="*/ 3784847 w 4196446"/>
                <a:gd name="connsiteY13" fmla="*/ 6811757 h 8346397"/>
                <a:gd name="connsiteX14" fmla="*/ 3951534 w 4196446"/>
                <a:gd name="connsiteY14" fmla="*/ 6737938 h 8346397"/>
                <a:gd name="connsiteX15" fmla="*/ 3932484 w 4196446"/>
                <a:gd name="connsiteY15" fmla="*/ 6616495 h 8346397"/>
                <a:gd name="connsiteX16" fmla="*/ 3975347 w 4196446"/>
                <a:gd name="connsiteY16" fmla="*/ 6642688 h 8346397"/>
                <a:gd name="connsiteX17" fmla="*/ 4027735 w 4196446"/>
                <a:gd name="connsiteY17" fmla="*/ 6654595 h 8346397"/>
                <a:gd name="connsiteX18" fmla="*/ 4056309 w 4196446"/>
                <a:gd name="connsiteY18" fmla="*/ 6516482 h 8346397"/>
                <a:gd name="connsiteX19" fmla="*/ 3996778 w 4196446"/>
                <a:gd name="connsiteY19" fmla="*/ 6478382 h 8346397"/>
                <a:gd name="connsiteX20" fmla="*/ 4034878 w 4196446"/>
                <a:gd name="connsiteY20" fmla="*/ 6437901 h 8346397"/>
                <a:gd name="connsiteX21" fmla="*/ 4061072 w 4196446"/>
                <a:gd name="connsiteY21" fmla="*/ 6473620 h 8346397"/>
                <a:gd name="connsiteX22" fmla="*/ 4082503 w 4196446"/>
                <a:gd name="connsiteY22" fmla="*/ 6478382 h 8346397"/>
                <a:gd name="connsiteX23" fmla="*/ 4089647 w 4196446"/>
                <a:gd name="connsiteY23" fmla="*/ 6421232 h 8346397"/>
                <a:gd name="connsiteX24" fmla="*/ 4046784 w 4196446"/>
                <a:gd name="connsiteY24" fmla="*/ 6318838 h 8346397"/>
                <a:gd name="connsiteX25" fmla="*/ 4130128 w 4196446"/>
                <a:gd name="connsiteY25" fmla="*/ 6299788 h 8346397"/>
                <a:gd name="connsiteX26" fmla="*/ 4046784 w 4196446"/>
                <a:gd name="connsiteY26" fmla="*/ 6275976 h 8346397"/>
                <a:gd name="connsiteX27" fmla="*/ 4053928 w 4196446"/>
                <a:gd name="connsiteY27" fmla="*/ 6211682 h 8346397"/>
                <a:gd name="connsiteX28" fmla="*/ 4039640 w 4196446"/>
                <a:gd name="connsiteY28" fmla="*/ 6149770 h 8346397"/>
                <a:gd name="connsiteX29" fmla="*/ 4106315 w 4196446"/>
                <a:gd name="connsiteY29" fmla="*/ 6211682 h 8346397"/>
                <a:gd name="connsiteX30" fmla="*/ 4063453 w 4196446"/>
                <a:gd name="connsiteY30" fmla="*/ 6090238 h 8346397"/>
                <a:gd name="connsiteX31" fmla="*/ 4070597 w 4196446"/>
                <a:gd name="connsiteY31" fmla="*/ 6018801 h 8346397"/>
                <a:gd name="connsiteX32" fmla="*/ 4132509 w 4196446"/>
                <a:gd name="connsiteY32" fmla="*/ 5975938 h 8346397"/>
                <a:gd name="connsiteX33" fmla="*/ 4094409 w 4196446"/>
                <a:gd name="connsiteY33" fmla="*/ 6075951 h 8346397"/>
                <a:gd name="connsiteX34" fmla="*/ 4139653 w 4196446"/>
                <a:gd name="connsiteY34" fmla="*/ 6102145 h 8346397"/>
                <a:gd name="connsiteX35" fmla="*/ 4192041 w 4196446"/>
                <a:gd name="connsiteY35" fmla="*/ 6080713 h 8346397"/>
                <a:gd name="connsiteX36" fmla="*/ 4149178 w 4196446"/>
                <a:gd name="connsiteY36" fmla="*/ 5947363 h 8346397"/>
                <a:gd name="connsiteX37" fmla="*/ 4194421 w 4196446"/>
                <a:gd name="connsiteY37" fmla="*/ 5909263 h 8346397"/>
                <a:gd name="connsiteX38" fmla="*/ 4113459 w 4196446"/>
                <a:gd name="connsiteY38" fmla="*/ 5783057 h 8346397"/>
                <a:gd name="connsiteX39" fmla="*/ 4108696 w 4196446"/>
                <a:gd name="connsiteY39" fmla="*/ 5678282 h 8346397"/>
                <a:gd name="connsiteX40" fmla="*/ 4070597 w 4196446"/>
                <a:gd name="connsiteY40" fmla="*/ 5587795 h 8346397"/>
                <a:gd name="connsiteX41" fmla="*/ 4111077 w 4196446"/>
                <a:gd name="connsiteY41" fmla="*/ 5583032 h 8346397"/>
                <a:gd name="connsiteX42" fmla="*/ 4061071 w 4196446"/>
                <a:gd name="connsiteY42" fmla="*/ 5478257 h 8346397"/>
                <a:gd name="connsiteX43" fmla="*/ 4061071 w 4196446"/>
                <a:gd name="connsiteY43" fmla="*/ 5383007 h 8346397"/>
                <a:gd name="connsiteX44" fmla="*/ 4103934 w 4196446"/>
                <a:gd name="connsiteY44" fmla="*/ 5387770 h 8346397"/>
                <a:gd name="connsiteX45" fmla="*/ 4106315 w 4196446"/>
                <a:gd name="connsiteY45" fmla="*/ 5347288 h 8346397"/>
                <a:gd name="connsiteX46" fmla="*/ 4065833 w 4196446"/>
                <a:gd name="connsiteY46" fmla="*/ 5292520 h 8346397"/>
                <a:gd name="connsiteX47" fmla="*/ 4058690 w 4196446"/>
                <a:gd name="connsiteY47" fmla="*/ 5173457 h 8346397"/>
                <a:gd name="connsiteX48" fmla="*/ 3990428 w 4196446"/>
                <a:gd name="connsiteY48" fmla="*/ 5034550 h 8346397"/>
                <a:gd name="connsiteX49" fmla="*/ 3922959 w 4196446"/>
                <a:gd name="connsiteY49" fmla="*/ 4816270 h 8346397"/>
                <a:gd name="connsiteX50" fmla="*/ 3887241 w 4196446"/>
                <a:gd name="connsiteY50" fmla="*/ 4682920 h 8346397"/>
                <a:gd name="connsiteX51" fmla="*/ 3851522 w 4196446"/>
                <a:gd name="connsiteY51" fmla="*/ 4642438 h 8346397"/>
                <a:gd name="connsiteX52" fmla="*/ 3887241 w 4196446"/>
                <a:gd name="connsiteY52" fmla="*/ 4578145 h 8346397"/>
                <a:gd name="connsiteX53" fmla="*/ 3839615 w 4196446"/>
                <a:gd name="connsiteY53" fmla="*/ 4499563 h 8346397"/>
                <a:gd name="connsiteX54" fmla="*/ 3780084 w 4196446"/>
                <a:gd name="connsiteY54" fmla="*/ 4492420 h 8346397"/>
                <a:gd name="connsiteX55" fmla="*/ 3732459 w 4196446"/>
                <a:gd name="connsiteY55" fmla="*/ 4449557 h 8346397"/>
                <a:gd name="connsiteX56" fmla="*/ 3687216 w 4196446"/>
                <a:gd name="connsiteY56" fmla="*/ 4466226 h 8346397"/>
                <a:gd name="connsiteX57" fmla="*/ 3668166 w 4196446"/>
                <a:gd name="connsiteY57" fmla="*/ 4368595 h 8346397"/>
                <a:gd name="connsiteX58" fmla="*/ 3501478 w 4196446"/>
                <a:gd name="connsiteY58" fmla="*/ 4166188 h 8346397"/>
                <a:gd name="connsiteX59" fmla="*/ 3496716 w 4196446"/>
                <a:gd name="connsiteY59" fmla="*/ 4139995 h 8346397"/>
                <a:gd name="connsiteX60" fmla="*/ 3494334 w 4196446"/>
                <a:gd name="connsiteY60" fmla="*/ 4113801 h 8346397"/>
                <a:gd name="connsiteX61" fmla="*/ 3544341 w 4196446"/>
                <a:gd name="connsiteY61" fmla="*/ 4101895 h 8346397"/>
                <a:gd name="connsiteX62" fmla="*/ 3553866 w 4196446"/>
                <a:gd name="connsiteY62" fmla="*/ 4075701 h 8346397"/>
                <a:gd name="connsiteX63" fmla="*/ 3515766 w 4196446"/>
                <a:gd name="connsiteY63" fmla="*/ 4056651 h 8346397"/>
                <a:gd name="connsiteX64" fmla="*/ 3465759 w 4196446"/>
                <a:gd name="connsiteY64" fmla="*/ 4049507 h 8346397"/>
                <a:gd name="connsiteX65" fmla="*/ 3432422 w 4196446"/>
                <a:gd name="connsiteY65" fmla="*/ 4109038 h 8346397"/>
                <a:gd name="connsiteX66" fmla="*/ 3413372 w 4196446"/>
                <a:gd name="connsiteY66" fmla="*/ 4082845 h 8346397"/>
                <a:gd name="connsiteX67" fmla="*/ 3415752 w 4196446"/>
                <a:gd name="connsiteY67" fmla="*/ 4042363 h 8346397"/>
                <a:gd name="connsiteX68" fmla="*/ 3349078 w 4196446"/>
                <a:gd name="connsiteY68" fmla="*/ 4018551 h 8346397"/>
                <a:gd name="connsiteX69" fmla="*/ 3382416 w 4196446"/>
                <a:gd name="connsiteY69" fmla="*/ 3985213 h 8346397"/>
                <a:gd name="connsiteX70" fmla="*/ 3346697 w 4196446"/>
                <a:gd name="connsiteY70" fmla="*/ 3961401 h 8346397"/>
                <a:gd name="connsiteX71" fmla="*/ 3291928 w 4196446"/>
                <a:gd name="connsiteY71" fmla="*/ 3959020 h 8346397"/>
                <a:gd name="connsiteX72" fmla="*/ 3263352 w 4196446"/>
                <a:gd name="connsiteY72" fmla="*/ 3978070 h 8346397"/>
                <a:gd name="connsiteX73" fmla="*/ 3215727 w 4196446"/>
                <a:gd name="connsiteY73" fmla="*/ 3963782 h 8346397"/>
                <a:gd name="connsiteX74" fmla="*/ 3227633 w 4196446"/>
                <a:gd name="connsiteY74" fmla="*/ 3937588 h 8346397"/>
                <a:gd name="connsiteX75" fmla="*/ 3275259 w 4196446"/>
                <a:gd name="connsiteY75" fmla="*/ 3913776 h 8346397"/>
                <a:gd name="connsiteX76" fmla="*/ 3127621 w 4196446"/>
                <a:gd name="connsiteY76" fmla="*/ 3851863 h 8346397"/>
                <a:gd name="connsiteX77" fmla="*/ 2996652 w 4196446"/>
                <a:gd name="connsiteY77" fmla="*/ 3739945 h 8346397"/>
                <a:gd name="connsiteX78" fmla="*/ 2591839 w 4196446"/>
                <a:gd name="connsiteY78" fmla="*/ 3354183 h 8346397"/>
                <a:gd name="connsiteX79" fmla="*/ 2468015 w 4196446"/>
                <a:gd name="connsiteY79" fmla="*/ 3049382 h 8346397"/>
                <a:gd name="connsiteX80" fmla="*/ 2432296 w 4196446"/>
                <a:gd name="connsiteY80" fmla="*/ 2961276 h 8346397"/>
                <a:gd name="connsiteX81" fmla="*/ 2387052 w 4196446"/>
                <a:gd name="connsiteY81" fmla="*/ 2954132 h 8346397"/>
                <a:gd name="connsiteX82" fmla="*/ 2365621 w 4196446"/>
                <a:gd name="connsiteY82" fmla="*/ 2958895 h 8346397"/>
                <a:gd name="connsiteX83" fmla="*/ 2315615 w 4196446"/>
                <a:gd name="connsiteY83" fmla="*/ 2896982 h 8346397"/>
                <a:gd name="connsiteX84" fmla="*/ 2234652 w 4196446"/>
                <a:gd name="connsiteY84" fmla="*/ 2880313 h 8346397"/>
                <a:gd name="connsiteX85" fmla="*/ 2182265 w 4196446"/>
                <a:gd name="connsiteY85" fmla="*/ 2811257 h 8346397"/>
                <a:gd name="connsiteX86" fmla="*/ 2115590 w 4196446"/>
                <a:gd name="connsiteY86" fmla="*/ 2727913 h 8346397"/>
                <a:gd name="connsiteX87" fmla="*/ 2091777 w 4196446"/>
                <a:gd name="connsiteY87" fmla="*/ 2670763 h 8346397"/>
                <a:gd name="connsiteX88" fmla="*/ 2006845 w 4196446"/>
                <a:gd name="connsiteY88" fmla="*/ 2527095 h 8346397"/>
                <a:gd name="connsiteX89" fmla="*/ 1953665 w 4196446"/>
                <a:gd name="connsiteY89" fmla="*/ 2451688 h 8346397"/>
                <a:gd name="connsiteX90" fmla="*/ 2006052 w 4196446"/>
                <a:gd name="connsiteY90" fmla="*/ 2337388 h 8346397"/>
                <a:gd name="connsiteX91" fmla="*/ 2072727 w 4196446"/>
                <a:gd name="connsiteY91" fmla="*/ 2256426 h 8346397"/>
                <a:gd name="connsiteX92" fmla="*/ 2056058 w 4196446"/>
                <a:gd name="connsiteY92" fmla="*/ 2223088 h 8346397"/>
                <a:gd name="connsiteX93" fmla="*/ 2067965 w 4196446"/>
                <a:gd name="connsiteY93" fmla="*/ 2130220 h 8346397"/>
                <a:gd name="connsiteX94" fmla="*/ 2137021 w 4196446"/>
                <a:gd name="connsiteY94" fmla="*/ 1992107 h 8346397"/>
                <a:gd name="connsiteX95" fmla="*/ 2165596 w 4196446"/>
                <a:gd name="connsiteY95" fmla="*/ 1944482 h 8346397"/>
                <a:gd name="connsiteX96" fmla="*/ 2203696 w 4196446"/>
                <a:gd name="connsiteY96" fmla="*/ 1937338 h 8346397"/>
                <a:gd name="connsiteX97" fmla="*/ 2198933 w 4196446"/>
                <a:gd name="connsiteY97" fmla="*/ 1906382 h 8346397"/>
                <a:gd name="connsiteX98" fmla="*/ 2406102 w 4196446"/>
                <a:gd name="connsiteY98" fmla="*/ 1782557 h 8346397"/>
                <a:gd name="connsiteX99" fmla="*/ 2494208 w 4196446"/>
                <a:gd name="connsiteY99" fmla="*/ 1715882 h 8346397"/>
                <a:gd name="connsiteX100" fmla="*/ 2513258 w 4196446"/>
                <a:gd name="connsiteY100" fmla="*/ 1630157 h 8346397"/>
                <a:gd name="connsiteX101" fmla="*/ 2522784 w 4196446"/>
                <a:gd name="connsiteY101" fmla="*/ 1584913 h 8346397"/>
                <a:gd name="connsiteX102" fmla="*/ 2577552 w 4196446"/>
                <a:gd name="connsiteY102" fmla="*/ 1527763 h 8346397"/>
                <a:gd name="connsiteX103" fmla="*/ 2606127 w 4196446"/>
                <a:gd name="connsiteY103" fmla="*/ 1499188 h 8346397"/>
                <a:gd name="connsiteX104" fmla="*/ 2634702 w 4196446"/>
                <a:gd name="connsiteY104" fmla="*/ 1492045 h 8346397"/>
                <a:gd name="connsiteX105" fmla="*/ 2672802 w 4196446"/>
                <a:gd name="connsiteY105" fmla="*/ 1368220 h 8346397"/>
                <a:gd name="connsiteX106" fmla="*/ 2806153 w 4196446"/>
                <a:gd name="connsiteY106" fmla="*/ 1334883 h 8346397"/>
                <a:gd name="connsiteX107" fmla="*/ 2944265 w 4196446"/>
                <a:gd name="connsiteY107" fmla="*/ 1325357 h 8346397"/>
                <a:gd name="connsiteX108" fmla="*/ 2968077 w 4196446"/>
                <a:gd name="connsiteY108" fmla="*/ 1206295 h 8346397"/>
                <a:gd name="connsiteX109" fmla="*/ 3049040 w 4196446"/>
                <a:gd name="connsiteY109" fmla="*/ 1169783 h 8346397"/>
                <a:gd name="connsiteX110" fmla="*/ 3153814 w 4196446"/>
                <a:gd name="connsiteY110" fmla="*/ 1125332 h 8346397"/>
                <a:gd name="connsiteX111" fmla="*/ 3225252 w 4196446"/>
                <a:gd name="connsiteY111" fmla="*/ 1049132 h 8346397"/>
                <a:gd name="connsiteX112" fmla="*/ 3310977 w 4196446"/>
                <a:gd name="connsiteY112" fmla="*/ 996745 h 8346397"/>
                <a:gd name="connsiteX113" fmla="*/ 3056977 w 4196446"/>
                <a:gd name="connsiteY113" fmla="*/ 982457 h 8346397"/>
                <a:gd name="connsiteX114" fmla="*/ 2958552 w 4196446"/>
                <a:gd name="connsiteY114" fmla="*/ 976107 h 8346397"/>
                <a:gd name="connsiteX115" fmla="*/ 2926802 w 4196446"/>
                <a:gd name="connsiteY115" fmla="*/ 906257 h 8346397"/>
                <a:gd name="connsiteX116" fmla="*/ 2866477 w 4196446"/>
                <a:gd name="connsiteY116" fmla="*/ 893559 h 8346397"/>
                <a:gd name="connsiteX117" fmla="*/ 2799802 w 4196446"/>
                <a:gd name="connsiteY117" fmla="*/ 874507 h 8346397"/>
                <a:gd name="connsiteX118" fmla="*/ 2761702 w 4196446"/>
                <a:gd name="connsiteY118" fmla="*/ 807832 h 8346397"/>
                <a:gd name="connsiteX119" fmla="*/ 2609302 w 4196446"/>
                <a:gd name="connsiteY119" fmla="*/ 760207 h 8346397"/>
                <a:gd name="connsiteX120" fmla="*/ 2580727 w 4196446"/>
                <a:gd name="connsiteY120" fmla="*/ 604632 h 8346397"/>
                <a:gd name="connsiteX121" fmla="*/ 2526752 w 4196446"/>
                <a:gd name="connsiteY121" fmla="*/ 531609 h 8346397"/>
                <a:gd name="connsiteX122" fmla="*/ 2596602 w 4196446"/>
                <a:gd name="connsiteY122" fmla="*/ 407782 h 8346397"/>
                <a:gd name="connsiteX123" fmla="*/ 2629939 w 4196446"/>
                <a:gd name="connsiteY123" fmla="*/ 310947 h 8346397"/>
                <a:gd name="connsiteX124" fmla="*/ 2517227 w 4196446"/>
                <a:gd name="connsiteY124" fmla="*/ 239507 h 8346397"/>
                <a:gd name="connsiteX125" fmla="*/ 2402927 w 4196446"/>
                <a:gd name="connsiteY125" fmla="*/ 271257 h 8346397"/>
                <a:gd name="connsiteX126" fmla="*/ 2275927 w 4196446"/>
                <a:gd name="connsiteY126" fmla="*/ 198232 h 8346397"/>
                <a:gd name="connsiteX127" fmla="*/ 2133052 w 4196446"/>
                <a:gd name="connsiteY127" fmla="*/ 233157 h 8346397"/>
                <a:gd name="connsiteX128" fmla="*/ 1913977 w 4196446"/>
                <a:gd name="connsiteY128" fmla="*/ 36309 h 8346397"/>
                <a:gd name="connsiteX129" fmla="*/ 1777452 w 4196446"/>
                <a:gd name="connsiteY129" fmla="*/ 13289 h 8346397"/>
                <a:gd name="connsiteX130" fmla="*/ 1703633 w 4196446"/>
                <a:gd name="connsiteY130" fmla="*/ 41864 h 8346397"/>
                <a:gd name="connsiteX131" fmla="*/ 1615527 w 4196446"/>
                <a:gd name="connsiteY131" fmla="*/ 75203 h 8346397"/>
                <a:gd name="connsiteX132" fmla="*/ 1515515 w 4196446"/>
                <a:gd name="connsiteY132" fmla="*/ 129971 h 8346397"/>
                <a:gd name="connsiteX133" fmla="*/ 1525040 w 4196446"/>
                <a:gd name="connsiteY133" fmla="*/ 194264 h 8346397"/>
                <a:gd name="connsiteX134" fmla="*/ 1505990 w 4196446"/>
                <a:gd name="connsiteY134" fmla="*/ 251415 h 8346397"/>
                <a:gd name="connsiteX135" fmla="*/ 1413121 w 4196446"/>
                <a:gd name="connsiteY135" fmla="*/ 270464 h 8346397"/>
                <a:gd name="connsiteX136" fmla="*/ 1339302 w 4196446"/>
                <a:gd name="connsiteY136" fmla="*/ 306184 h 8346397"/>
                <a:gd name="connsiteX137" fmla="*/ 1260721 w 4196446"/>
                <a:gd name="connsiteY137" fmla="*/ 346665 h 8346397"/>
                <a:gd name="connsiteX138" fmla="*/ 1191665 w 4196446"/>
                <a:gd name="connsiteY138" fmla="*/ 272847 h 8346397"/>
                <a:gd name="connsiteX139" fmla="*/ 1082127 w 4196446"/>
                <a:gd name="connsiteY139" fmla="*/ 353809 h 8346397"/>
                <a:gd name="connsiteX140" fmla="*/ 1020215 w 4196446"/>
                <a:gd name="connsiteY140" fmla="*/ 420484 h 8346397"/>
                <a:gd name="connsiteX141" fmla="*/ 858290 w 4196446"/>
                <a:gd name="connsiteY141" fmla="*/ 301422 h 8346397"/>
                <a:gd name="connsiteX142" fmla="*/ 796377 w 4196446"/>
                <a:gd name="connsiteY142" fmla="*/ 406196 h 8346397"/>
                <a:gd name="connsiteX143" fmla="*/ 755896 w 4196446"/>
                <a:gd name="connsiteY143" fmla="*/ 341903 h 8346397"/>
                <a:gd name="connsiteX144" fmla="*/ 689221 w 4196446"/>
                <a:gd name="connsiteY144" fmla="*/ 270465 h 8346397"/>
                <a:gd name="connsiteX145" fmla="*/ 667790 w 4196446"/>
                <a:gd name="connsiteY145" fmla="*/ 313328 h 8346397"/>
                <a:gd name="connsiteX146" fmla="*/ 620165 w 4196446"/>
                <a:gd name="connsiteY146" fmla="*/ 382384 h 8346397"/>
                <a:gd name="connsiteX147" fmla="*/ 589208 w 4196446"/>
                <a:gd name="connsiteY147" fmla="*/ 396672 h 8346397"/>
                <a:gd name="connsiteX148" fmla="*/ 498721 w 4196446"/>
                <a:gd name="connsiteY148" fmla="*/ 482397 h 8346397"/>
                <a:gd name="connsiteX149" fmla="*/ 396327 w 4196446"/>
                <a:gd name="connsiteY149" fmla="*/ 380003 h 8346397"/>
                <a:gd name="connsiteX150" fmla="*/ 243927 w 4196446"/>
                <a:gd name="connsiteY150" fmla="*/ 294278 h 8346397"/>
                <a:gd name="connsiteX151" fmla="*/ 174871 w 4196446"/>
                <a:gd name="connsiteY151" fmla="*/ 327615 h 8346397"/>
                <a:gd name="connsiteX152" fmla="*/ 127246 w 4196446"/>
                <a:gd name="connsiteY152" fmla="*/ 410959 h 8346397"/>
                <a:gd name="connsiteX153" fmla="*/ 43902 w 4196446"/>
                <a:gd name="connsiteY153" fmla="*/ 472872 h 8346397"/>
                <a:gd name="connsiteX154" fmla="*/ 8183 w 4196446"/>
                <a:gd name="connsiteY154" fmla="*/ 484778 h 8346397"/>
                <a:gd name="connsiteX155" fmla="*/ 198683 w 4196446"/>
                <a:gd name="connsiteY155" fmla="*/ 689565 h 8346397"/>
                <a:gd name="connsiteX156" fmla="*/ 265359 w 4196446"/>
                <a:gd name="connsiteY156" fmla="*/ 706234 h 8346397"/>
                <a:gd name="connsiteX157" fmla="*/ 298697 w 4196446"/>
                <a:gd name="connsiteY157" fmla="*/ 730047 h 8346397"/>
                <a:gd name="connsiteX158" fmla="*/ 296315 w 4196446"/>
                <a:gd name="connsiteY158" fmla="*/ 901496 h 8346397"/>
                <a:gd name="connsiteX159" fmla="*/ 362990 w 4196446"/>
                <a:gd name="connsiteY159" fmla="*/ 906259 h 8346397"/>
                <a:gd name="connsiteX160" fmla="*/ 401090 w 4196446"/>
                <a:gd name="connsiteY160" fmla="*/ 856253 h 8346397"/>
                <a:gd name="connsiteX161" fmla="*/ 482052 w 4196446"/>
                <a:gd name="connsiteY161" fmla="*/ 894353 h 8346397"/>
                <a:gd name="connsiteX162" fmla="*/ 420140 w 4196446"/>
                <a:gd name="connsiteY162" fmla="*/ 1039609 h 8346397"/>
                <a:gd name="connsiteX163" fmla="*/ 434427 w 4196446"/>
                <a:gd name="connsiteY163" fmla="*/ 1087234 h 8346397"/>
                <a:gd name="connsiteX164" fmla="*/ 379658 w 4196446"/>
                <a:gd name="connsiteY164" fmla="*/ 1139622 h 8346397"/>
                <a:gd name="connsiteX165" fmla="*/ 415377 w 4196446"/>
                <a:gd name="connsiteY165" fmla="*/ 1168196 h 8346397"/>
                <a:gd name="connsiteX166" fmla="*/ 486815 w 4196446"/>
                <a:gd name="connsiteY166" fmla="*/ 1256303 h 8346397"/>
                <a:gd name="connsiteX167" fmla="*/ 527296 w 4196446"/>
                <a:gd name="connsiteY167" fmla="*/ 1344409 h 8346397"/>
                <a:gd name="connsiteX168" fmla="*/ 636833 w 4196446"/>
                <a:gd name="connsiteY168" fmla="*/ 1396797 h 8346397"/>
                <a:gd name="connsiteX169" fmla="*/ 746371 w 4196446"/>
                <a:gd name="connsiteY169" fmla="*/ 1420609 h 8346397"/>
                <a:gd name="connsiteX170" fmla="*/ 829715 w 4196446"/>
                <a:gd name="connsiteY170" fmla="*/ 1468234 h 8346397"/>
                <a:gd name="connsiteX171" fmla="*/ 913058 w 4196446"/>
                <a:gd name="connsiteY171" fmla="*/ 1442040 h 8346397"/>
                <a:gd name="connsiteX172" fmla="*/ 994021 w 4196446"/>
                <a:gd name="connsiteY172" fmla="*/ 1368222 h 8346397"/>
                <a:gd name="connsiteX173" fmla="*/ 1103558 w 4196446"/>
                <a:gd name="connsiteY173" fmla="*/ 1351553 h 8346397"/>
                <a:gd name="connsiteX174" fmla="*/ 1170233 w 4196446"/>
                <a:gd name="connsiteY174" fmla="*/ 1356315 h 8346397"/>
                <a:gd name="connsiteX175" fmla="*/ 1329777 w 4196446"/>
                <a:gd name="connsiteY175" fmla="*/ 1465853 h 8346397"/>
                <a:gd name="connsiteX176" fmla="*/ 1389308 w 4196446"/>
                <a:gd name="connsiteY176" fmla="*/ 1494428 h 8346397"/>
                <a:gd name="connsiteX177" fmla="*/ 1260721 w 4196446"/>
                <a:gd name="connsiteY177" fmla="*/ 1596822 h 8346397"/>
                <a:gd name="connsiteX178" fmla="*/ 1263102 w 4196446"/>
                <a:gd name="connsiteY178" fmla="*/ 1661115 h 8346397"/>
                <a:gd name="connsiteX179" fmla="*/ 1425027 w 4196446"/>
                <a:gd name="connsiteY179" fmla="*/ 1613490 h 8346397"/>
                <a:gd name="connsiteX180" fmla="*/ 1386927 w 4196446"/>
                <a:gd name="connsiteY180" fmla="*/ 1677784 h 8346397"/>
                <a:gd name="connsiteX181" fmla="*/ 1405977 w 4196446"/>
                <a:gd name="connsiteY181" fmla="*/ 1751603 h 8346397"/>
                <a:gd name="connsiteX182" fmla="*/ 1517896 w 4196446"/>
                <a:gd name="connsiteY182" fmla="*/ 1787322 h 8346397"/>
                <a:gd name="connsiteX183" fmla="*/ 1591715 w 4196446"/>
                <a:gd name="connsiteY183" fmla="*/ 1803990 h 8346397"/>
                <a:gd name="connsiteX184" fmla="*/ 1501227 w 4196446"/>
                <a:gd name="connsiteY184" fmla="*/ 1934959 h 8346397"/>
                <a:gd name="connsiteX185" fmla="*/ 1494083 w 4196446"/>
                <a:gd name="connsiteY185" fmla="*/ 1984965 h 8346397"/>
                <a:gd name="connsiteX186" fmla="*/ 1422646 w 4196446"/>
                <a:gd name="connsiteY186" fmla="*/ 2020684 h 8346397"/>
                <a:gd name="connsiteX187" fmla="*/ 1391690 w 4196446"/>
                <a:gd name="connsiteY187" fmla="*/ 2082597 h 8346397"/>
                <a:gd name="connsiteX188" fmla="*/ 1260721 w 4196446"/>
                <a:gd name="connsiteY188" fmla="*/ 2056403 h 8346397"/>
                <a:gd name="connsiteX189" fmla="*/ 1139277 w 4196446"/>
                <a:gd name="connsiteY189" fmla="*/ 2056402 h 8346397"/>
                <a:gd name="connsiteX190" fmla="*/ 1072602 w 4196446"/>
                <a:gd name="connsiteY190" fmla="*/ 2084978 h 8346397"/>
                <a:gd name="connsiteX191" fmla="*/ 1065458 w 4196446"/>
                <a:gd name="connsiteY191" fmla="*/ 2184990 h 8346397"/>
                <a:gd name="connsiteX192" fmla="*/ 977352 w 4196446"/>
                <a:gd name="connsiteY192" fmla="*/ 2273097 h 8346397"/>
                <a:gd name="connsiteX193" fmla="*/ 1120227 w 4196446"/>
                <a:gd name="connsiteY193" fmla="*/ 2335009 h 8346397"/>
                <a:gd name="connsiteX194" fmla="*/ 1170234 w 4196446"/>
                <a:gd name="connsiteY194" fmla="*/ 2370727 h 8346397"/>
                <a:gd name="connsiteX195" fmla="*/ 1222621 w 4196446"/>
                <a:gd name="connsiteY195" fmla="*/ 2387397 h 8346397"/>
                <a:gd name="connsiteX196" fmla="*/ 1272627 w 4196446"/>
                <a:gd name="connsiteY196" fmla="*/ 2437403 h 8346397"/>
                <a:gd name="connsiteX197" fmla="*/ 1329777 w 4196446"/>
                <a:gd name="connsiteY197" fmla="*/ 2458834 h 8346397"/>
                <a:gd name="connsiteX198" fmla="*/ 1422646 w 4196446"/>
                <a:gd name="connsiteY198" fmla="*/ 2535034 h 8346397"/>
                <a:gd name="connsiteX199" fmla="*/ 1508371 w 4196446"/>
                <a:gd name="connsiteY199" fmla="*/ 2568373 h 8346397"/>
                <a:gd name="connsiteX200" fmla="*/ 1641721 w 4196446"/>
                <a:gd name="connsiteY200" fmla="*/ 2716009 h 8346397"/>
                <a:gd name="connsiteX201" fmla="*/ 1725065 w 4196446"/>
                <a:gd name="connsiteY201" fmla="*/ 2870790 h 8346397"/>
                <a:gd name="connsiteX202" fmla="*/ 1850477 w 4196446"/>
                <a:gd name="connsiteY202" fmla="*/ 2931907 h 8346397"/>
                <a:gd name="connsiteX203" fmla="*/ 1896514 w 4196446"/>
                <a:gd name="connsiteY203" fmla="*/ 2977947 h 8346397"/>
                <a:gd name="connsiteX204" fmla="*/ 1927471 w 4196446"/>
                <a:gd name="connsiteY204" fmla="*/ 3082722 h 8346397"/>
                <a:gd name="connsiteX205" fmla="*/ 1989383 w 4196446"/>
                <a:gd name="connsiteY205" fmla="*/ 3185115 h 8346397"/>
                <a:gd name="connsiteX206" fmla="*/ 2051296 w 4196446"/>
                <a:gd name="connsiteY206" fmla="*/ 3223215 h 8346397"/>
                <a:gd name="connsiteX207" fmla="*/ 2182265 w 4196446"/>
                <a:gd name="connsiteY207" fmla="*/ 3370853 h 8346397"/>
                <a:gd name="connsiteX208" fmla="*/ 2325139 w 4196446"/>
                <a:gd name="connsiteY208" fmla="*/ 3447053 h 8346397"/>
                <a:gd name="connsiteX209" fmla="*/ 2384671 w 4196446"/>
                <a:gd name="connsiteY209" fmla="*/ 3532778 h 8346397"/>
                <a:gd name="connsiteX210" fmla="*/ 2432296 w 4196446"/>
                <a:gd name="connsiteY210" fmla="*/ 3599453 h 8346397"/>
                <a:gd name="connsiteX211" fmla="*/ 2479921 w 4196446"/>
                <a:gd name="connsiteY211" fmla="*/ 3589929 h 8346397"/>
                <a:gd name="connsiteX212" fmla="*/ 2484683 w 4196446"/>
                <a:gd name="connsiteY212" fmla="*/ 3742328 h 8346397"/>
                <a:gd name="connsiteX213" fmla="*/ 2537071 w 4196446"/>
                <a:gd name="connsiteY213" fmla="*/ 3835197 h 8346397"/>
                <a:gd name="connsiteX214" fmla="*/ 2529927 w 4196446"/>
                <a:gd name="connsiteY214" fmla="*/ 3873297 h 8346397"/>
                <a:gd name="connsiteX215" fmla="*/ 2598983 w 4196446"/>
                <a:gd name="connsiteY215" fmla="*/ 3909015 h 8346397"/>
                <a:gd name="connsiteX216" fmla="*/ 2656133 w 4196446"/>
                <a:gd name="connsiteY216" fmla="*/ 3854247 h 8346397"/>
                <a:gd name="connsiteX217" fmla="*/ 2689471 w 4196446"/>
                <a:gd name="connsiteY217" fmla="*/ 3937590 h 8346397"/>
                <a:gd name="connsiteX218" fmla="*/ 2734715 w 4196446"/>
                <a:gd name="connsiteY218" fmla="*/ 3982834 h 8346397"/>
                <a:gd name="connsiteX219" fmla="*/ 2808533 w 4196446"/>
                <a:gd name="connsiteY219" fmla="*/ 4006647 h 8346397"/>
                <a:gd name="connsiteX220" fmla="*/ 2860921 w 4196446"/>
                <a:gd name="connsiteY220" fmla="*/ 4075703 h 8346397"/>
                <a:gd name="connsiteX221" fmla="*/ 2946646 w 4196446"/>
                <a:gd name="connsiteY221" fmla="*/ 4130472 h 8346397"/>
                <a:gd name="connsiteX222" fmla="*/ 2999033 w 4196446"/>
                <a:gd name="connsiteY222" fmla="*/ 4163809 h 8346397"/>
                <a:gd name="connsiteX223" fmla="*/ 2870446 w 4196446"/>
                <a:gd name="connsiteY223" fmla="*/ 4256678 h 8346397"/>
                <a:gd name="connsiteX224" fmla="*/ 2868064 w 4196446"/>
                <a:gd name="connsiteY224" fmla="*/ 4311446 h 8346397"/>
                <a:gd name="connsiteX225" fmla="*/ 2970458 w 4196446"/>
                <a:gd name="connsiteY225" fmla="*/ 4428128 h 8346397"/>
                <a:gd name="connsiteX226" fmla="*/ 3065708 w 4196446"/>
                <a:gd name="connsiteY226" fmla="*/ 4490040 h 8346397"/>
                <a:gd name="connsiteX227" fmla="*/ 3096665 w 4196446"/>
                <a:gd name="connsiteY227" fmla="*/ 4528140 h 8346397"/>
                <a:gd name="connsiteX228" fmla="*/ 3082377 w 4196446"/>
                <a:gd name="connsiteY228" fmla="*/ 4609103 h 8346397"/>
                <a:gd name="connsiteX229" fmla="*/ 3077615 w 4196446"/>
                <a:gd name="connsiteY229" fmla="*/ 4692447 h 8346397"/>
                <a:gd name="connsiteX230" fmla="*/ 3034752 w 4196446"/>
                <a:gd name="connsiteY230" fmla="*/ 4701972 h 8346397"/>
                <a:gd name="connsiteX231" fmla="*/ 3008558 w 4196446"/>
                <a:gd name="connsiteY231" fmla="*/ 4718640 h 8346397"/>
                <a:gd name="connsiteX232" fmla="*/ 3053802 w 4196446"/>
                <a:gd name="connsiteY232" fmla="*/ 4795632 h 8346397"/>
                <a:gd name="connsiteX233" fmla="*/ 3037133 w 4196446"/>
                <a:gd name="connsiteY233" fmla="*/ 4868659 h 8346397"/>
                <a:gd name="connsiteX234" fmla="*/ 3020465 w 4196446"/>
                <a:gd name="connsiteY234" fmla="*/ 5004390 h 8346397"/>
                <a:gd name="connsiteX235" fmla="*/ 2982365 w 4196446"/>
                <a:gd name="connsiteY235" fmla="*/ 5044872 h 8346397"/>
                <a:gd name="connsiteX236" fmla="*/ 2965696 w 4196446"/>
                <a:gd name="connsiteY236" fmla="*/ 5166315 h 8346397"/>
                <a:gd name="connsiteX237" fmla="*/ 2937121 w 4196446"/>
                <a:gd name="connsiteY237" fmla="*/ 5285378 h 8346397"/>
                <a:gd name="connsiteX238" fmla="*/ 2989508 w 4196446"/>
                <a:gd name="connsiteY238" fmla="*/ 5302047 h 8346397"/>
                <a:gd name="connsiteX239" fmla="*/ 2987127 w 4196446"/>
                <a:gd name="connsiteY239" fmla="*/ 5347290 h 8346397"/>
                <a:gd name="connsiteX240" fmla="*/ 2984746 w 4196446"/>
                <a:gd name="connsiteY240" fmla="*/ 5402059 h 8346397"/>
                <a:gd name="connsiteX241" fmla="*/ 3041896 w 4196446"/>
                <a:gd name="connsiteY241" fmla="*/ 5471115 h 8346397"/>
                <a:gd name="connsiteX242" fmla="*/ 3089521 w 4196446"/>
                <a:gd name="connsiteY242" fmla="*/ 5597322 h 8346397"/>
                <a:gd name="connsiteX243" fmla="*/ 2996652 w 4196446"/>
                <a:gd name="connsiteY243" fmla="*/ 5887834 h 8346397"/>
                <a:gd name="connsiteX244" fmla="*/ 3018083 w 4196446"/>
                <a:gd name="connsiteY244" fmla="*/ 5942603 h 8346397"/>
                <a:gd name="connsiteX245" fmla="*/ 3044277 w 4196446"/>
                <a:gd name="connsiteY245" fmla="*/ 5994990 h 8346397"/>
                <a:gd name="connsiteX246" fmla="*/ 3049040 w 4196446"/>
                <a:gd name="connsiteY246" fmla="*/ 6099765 h 8346397"/>
                <a:gd name="connsiteX247" fmla="*/ 3028402 w 4196446"/>
                <a:gd name="connsiteY247" fmla="*/ 6195807 h 8346397"/>
                <a:gd name="connsiteX248" fmla="*/ 2956170 w 4196446"/>
                <a:gd name="connsiteY248" fmla="*/ 6259310 h 8346397"/>
                <a:gd name="connsiteX249" fmla="*/ 2920452 w 4196446"/>
                <a:gd name="connsiteY249" fmla="*/ 6240259 h 8346397"/>
                <a:gd name="connsiteX250" fmla="*/ 2849015 w 4196446"/>
                <a:gd name="connsiteY250" fmla="*/ 6252165 h 8346397"/>
                <a:gd name="connsiteX251" fmla="*/ 2713283 w 4196446"/>
                <a:gd name="connsiteY251" fmla="*/ 6364084 h 8346397"/>
                <a:gd name="connsiteX252" fmla="*/ 2606127 w 4196446"/>
                <a:gd name="connsiteY252" fmla="*/ 6349797 h 8346397"/>
                <a:gd name="connsiteX253" fmla="*/ 2575171 w 4196446"/>
                <a:gd name="connsiteY253" fmla="*/ 6378372 h 8346397"/>
                <a:gd name="connsiteX254" fmla="*/ 2508495 w 4196446"/>
                <a:gd name="connsiteY254" fmla="*/ 6423614 h 8346397"/>
                <a:gd name="connsiteX255" fmla="*/ 2391815 w 4196446"/>
                <a:gd name="connsiteY255" fmla="*/ 6411709 h 8346397"/>
                <a:gd name="connsiteX256" fmla="*/ 2368002 w 4196446"/>
                <a:gd name="connsiteY256" fmla="*/ 6528390 h 8346397"/>
                <a:gd name="connsiteX257" fmla="*/ 2363240 w 4196446"/>
                <a:gd name="connsiteY257" fmla="*/ 6564109 h 8346397"/>
                <a:gd name="connsiteX258" fmla="*/ 2339428 w 4196446"/>
                <a:gd name="connsiteY258" fmla="*/ 6583159 h 8346397"/>
                <a:gd name="connsiteX259" fmla="*/ 2141783 w 4196446"/>
                <a:gd name="connsiteY259" fmla="*/ 6535534 h 8346397"/>
                <a:gd name="connsiteX260" fmla="*/ 2103683 w 4196446"/>
                <a:gd name="connsiteY260" fmla="*/ 6587922 h 8346397"/>
                <a:gd name="connsiteX261" fmla="*/ 2072727 w 4196446"/>
                <a:gd name="connsiteY261" fmla="*/ 6683172 h 8346397"/>
                <a:gd name="connsiteX262" fmla="*/ 2039389 w 4196446"/>
                <a:gd name="connsiteY262" fmla="*/ 6747465 h 8346397"/>
                <a:gd name="connsiteX263" fmla="*/ 2051296 w 4196446"/>
                <a:gd name="connsiteY263" fmla="*/ 6809378 h 8346397"/>
                <a:gd name="connsiteX264" fmla="*/ 2184646 w 4196446"/>
                <a:gd name="connsiteY264" fmla="*/ 6921297 h 8346397"/>
                <a:gd name="connsiteX265" fmla="*/ 2253702 w 4196446"/>
                <a:gd name="connsiteY265" fmla="*/ 6954634 h 8346397"/>
                <a:gd name="connsiteX266" fmla="*/ 2237033 w 4196446"/>
                <a:gd name="connsiteY266" fmla="*/ 6978447 h 8346397"/>
                <a:gd name="connsiteX267" fmla="*/ 2201315 w 4196446"/>
                <a:gd name="connsiteY267" fmla="*/ 6997497 h 8346397"/>
                <a:gd name="connsiteX268" fmla="*/ 2234652 w 4196446"/>
                <a:gd name="connsiteY268" fmla="*/ 7073697 h 8346397"/>
                <a:gd name="connsiteX269" fmla="*/ 2203696 w 4196446"/>
                <a:gd name="connsiteY269" fmla="*/ 7095128 h 8346397"/>
                <a:gd name="connsiteX270" fmla="*/ 2098921 w 4196446"/>
                <a:gd name="connsiteY270" fmla="*/ 7033215 h 8346397"/>
                <a:gd name="connsiteX271" fmla="*/ 2056058 w 4196446"/>
                <a:gd name="connsiteY271" fmla="*/ 7059409 h 8346397"/>
                <a:gd name="connsiteX272" fmla="*/ 1996527 w 4196446"/>
                <a:gd name="connsiteY272" fmla="*/ 6957015 h 8346397"/>
                <a:gd name="connsiteX273" fmla="*/ 1879846 w 4196446"/>
                <a:gd name="connsiteY273" fmla="*/ 6983209 h 8346397"/>
                <a:gd name="connsiteX274" fmla="*/ 1815552 w 4196446"/>
                <a:gd name="connsiteY274" fmla="*/ 6987972 h 8346397"/>
                <a:gd name="connsiteX275" fmla="*/ 1765546 w 4196446"/>
                <a:gd name="connsiteY275" fmla="*/ 6983210 h 8346397"/>
                <a:gd name="connsiteX276" fmla="*/ 1708396 w 4196446"/>
                <a:gd name="connsiteY276" fmla="*/ 7028453 h 8346397"/>
                <a:gd name="connsiteX277" fmla="*/ 1529802 w 4196446"/>
                <a:gd name="connsiteY277" fmla="*/ 6987972 h 8346397"/>
                <a:gd name="connsiteX278" fmla="*/ 1553614 w 4196446"/>
                <a:gd name="connsiteY278" fmla="*/ 7114178 h 8346397"/>
                <a:gd name="connsiteX279" fmla="*/ 1477415 w 4196446"/>
                <a:gd name="connsiteY279" fmla="*/ 7159422 h 8346397"/>
                <a:gd name="connsiteX280" fmla="*/ 1415502 w 4196446"/>
                <a:gd name="connsiteY280" fmla="*/ 7226096 h 8346397"/>
                <a:gd name="connsiteX281" fmla="*/ 1265483 w 4196446"/>
                <a:gd name="connsiteY281" fmla="*/ 7218953 h 8346397"/>
                <a:gd name="connsiteX282" fmla="*/ 1213096 w 4196446"/>
                <a:gd name="connsiteY28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56147 w 4196446"/>
                <a:gd name="connsiteY3" fmla="*/ 7371351 h 8346397"/>
                <a:gd name="connsiteX4" fmla="*/ 2870447 w 4196446"/>
                <a:gd name="connsiteY4" fmla="*/ 7338013 h 8346397"/>
                <a:gd name="connsiteX5" fmla="*/ 3001416 w 4196446"/>
                <a:gd name="connsiteY5" fmla="*/ 7266576 h 8346397"/>
                <a:gd name="connsiteX6" fmla="*/ 3103809 w 4196446"/>
                <a:gd name="connsiteY6" fmla="*/ 7202282 h 8346397"/>
                <a:gd name="connsiteX7" fmla="*/ 3246684 w 4196446"/>
                <a:gd name="connsiteY7" fmla="*/ 7142751 h 8346397"/>
                <a:gd name="connsiteX8" fmla="*/ 3282403 w 4196446"/>
                <a:gd name="connsiteY8" fmla="*/ 7159420 h 8346397"/>
                <a:gd name="connsiteX9" fmla="*/ 3358603 w 4196446"/>
                <a:gd name="connsiteY9" fmla="*/ 7064169 h 8346397"/>
                <a:gd name="connsiteX10" fmla="*/ 3503859 w 4196446"/>
                <a:gd name="connsiteY10" fmla="*/ 7042738 h 8346397"/>
                <a:gd name="connsiteX11" fmla="*/ 3530053 w 4196446"/>
                <a:gd name="connsiteY11" fmla="*/ 6978445 h 8346397"/>
                <a:gd name="connsiteX12" fmla="*/ 3642765 w 4196446"/>
                <a:gd name="connsiteY12" fmla="*/ 6905419 h 8346397"/>
                <a:gd name="connsiteX13" fmla="*/ 3741984 w 4196446"/>
                <a:gd name="connsiteY13" fmla="*/ 6883195 h 8346397"/>
                <a:gd name="connsiteX14" fmla="*/ 3784847 w 4196446"/>
                <a:gd name="connsiteY14" fmla="*/ 6811757 h 8346397"/>
                <a:gd name="connsiteX15" fmla="*/ 3951534 w 4196446"/>
                <a:gd name="connsiteY15" fmla="*/ 6737938 h 8346397"/>
                <a:gd name="connsiteX16" fmla="*/ 3932484 w 4196446"/>
                <a:gd name="connsiteY16" fmla="*/ 6616495 h 8346397"/>
                <a:gd name="connsiteX17" fmla="*/ 3975347 w 4196446"/>
                <a:gd name="connsiteY17" fmla="*/ 6642688 h 8346397"/>
                <a:gd name="connsiteX18" fmla="*/ 4027735 w 4196446"/>
                <a:gd name="connsiteY18" fmla="*/ 6654595 h 8346397"/>
                <a:gd name="connsiteX19" fmla="*/ 4056309 w 4196446"/>
                <a:gd name="connsiteY19" fmla="*/ 6516482 h 8346397"/>
                <a:gd name="connsiteX20" fmla="*/ 3996778 w 4196446"/>
                <a:gd name="connsiteY20" fmla="*/ 6478382 h 8346397"/>
                <a:gd name="connsiteX21" fmla="*/ 4034878 w 4196446"/>
                <a:gd name="connsiteY21" fmla="*/ 6437901 h 8346397"/>
                <a:gd name="connsiteX22" fmla="*/ 4061072 w 4196446"/>
                <a:gd name="connsiteY22" fmla="*/ 6473620 h 8346397"/>
                <a:gd name="connsiteX23" fmla="*/ 4082503 w 4196446"/>
                <a:gd name="connsiteY23" fmla="*/ 6478382 h 8346397"/>
                <a:gd name="connsiteX24" fmla="*/ 4089647 w 4196446"/>
                <a:gd name="connsiteY24" fmla="*/ 6421232 h 8346397"/>
                <a:gd name="connsiteX25" fmla="*/ 4046784 w 4196446"/>
                <a:gd name="connsiteY25" fmla="*/ 6318838 h 8346397"/>
                <a:gd name="connsiteX26" fmla="*/ 4130128 w 4196446"/>
                <a:gd name="connsiteY26" fmla="*/ 6299788 h 8346397"/>
                <a:gd name="connsiteX27" fmla="*/ 4046784 w 4196446"/>
                <a:gd name="connsiteY27" fmla="*/ 6275976 h 8346397"/>
                <a:gd name="connsiteX28" fmla="*/ 4053928 w 4196446"/>
                <a:gd name="connsiteY28" fmla="*/ 6211682 h 8346397"/>
                <a:gd name="connsiteX29" fmla="*/ 4039640 w 4196446"/>
                <a:gd name="connsiteY29" fmla="*/ 6149770 h 8346397"/>
                <a:gd name="connsiteX30" fmla="*/ 4106315 w 4196446"/>
                <a:gd name="connsiteY30" fmla="*/ 6211682 h 8346397"/>
                <a:gd name="connsiteX31" fmla="*/ 4063453 w 4196446"/>
                <a:gd name="connsiteY31" fmla="*/ 6090238 h 8346397"/>
                <a:gd name="connsiteX32" fmla="*/ 4070597 w 4196446"/>
                <a:gd name="connsiteY32" fmla="*/ 6018801 h 8346397"/>
                <a:gd name="connsiteX33" fmla="*/ 4132509 w 4196446"/>
                <a:gd name="connsiteY33" fmla="*/ 5975938 h 8346397"/>
                <a:gd name="connsiteX34" fmla="*/ 4094409 w 4196446"/>
                <a:gd name="connsiteY34" fmla="*/ 6075951 h 8346397"/>
                <a:gd name="connsiteX35" fmla="*/ 4139653 w 4196446"/>
                <a:gd name="connsiteY35" fmla="*/ 6102145 h 8346397"/>
                <a:gd name="connsiteX36" fmla="*/ 4192041 w 4196446"/>
                <a:gd name="connsiteY36" fmla="*/ 6080713 h 8346397"/>
                <a:gd name="connsiteX37" fmla="*/ 4149178 w 4196446"/>
                <a:gd name="connsiteY37" fmla="*/ 5947363 h 8346397"/>
                <a:gd name="connsiteX38" fmla="*/ 4194421 w 4196446"/>
                <a:gd name="connsiteY38" fmla="*/ 5909263 h 8346397"/>
                <a:gd name="connsiteX39" fmla="*/ 4113459 w 4196446"/>
                <a:gd name="connsiteY39" fmla="*/ 5783057 h 8346397"/>
                <a:gd name="connsiteX40" fmla="*/ 4108696 w 4196446"/>
                <a:gd name="connsiteY40" fmla="*/ 5678282 h 8346397"/>
                <a:gd name="connsiteX41" fmla="*/ 4070597 w 4196446"/>
                <a:gd name="connsiteY41" fmla="*/ 5587795 h 8346397"/>
                <a:gd name="connsiteX42" fmla="*/ 4111077 w 4196446"/>
                <a:gd name="connsiteY42" fmla="*/ 5583032 h 8346397"/>
                <a:gd name="connsiteX43" fmla="*/ 4061071 w 4196446"/>
                <a:gd name="connsiteY43" fmla="*/ 5478257 h 8346397"/>
                <a:gd name="connsiteX44" fmla="*/ 4061071 w 4196446"/>
                <a:gd name="connsiteY44" fmla="*/ 5383007 h 8346397"/>
                <a:gd name="connsiteX45" fmla="*/ 4103934 w 4196446"/>
                <a:gd name="connsiteY45" fmla="*/ 5387770 h 8346397"/>
                <a:gd name="connsiteX46" fmla="*/ 4106315 w 4196446"/>
                <a:gd name="connsiteY46" fmla="*/ 5347288 h 8346397"/>
                <a:gd name="connsiteX47" fmla="*/ 4065833 w 4196446"/>
                <a:gd name="connsiteY47" fmla="*/ 5292520 h 8346397"/>
                <a:gd name="connsiteX48" fmla="*/ 4058690 w 4196446"/>
                <a:gd name="connsiteY48" fmla="*/ 5173457 h 8346397"/>
                <a:gd name="connsiteX49" fmla="*/ 3990428 w 4196446"/>
                <a:gd name="connsiteY49" fmla="*/ 5034550 h 8346397"/>
                <a:gd name="connsiteX50" fmla="*/ 3922959 w 4196446"/>
                <a:gd name="connsiteY50" fmla="*/ 4816270 h 8346397"/>
                <a:gd name="connsiteX51" fmla="*/ 3887241 w 4196446"/>
                <a:gd name="connsiteY51" fmla="*/ 4682920 h 8346397"/>
                <a:gd name="connsiteX52" fmla="*/ 3851522 w 4196446"/>
                <a:gd name="connsiteY52" fmla="*/ 4642438 h 8346397"/>
                <a:gd name="connsiteX53" fmla="*/ 3887241 w 4196446"/>
                <a:gd name="connsiteY53" fmla="*/ 4578145 h 8346397"/>
                <a:gd name="connsiteX54" fmla="*/ 3839615 w 4196446"/>
                <a:gd name="connsiteY54" fmla="*/ 4499563 h 8346397"/>
                <a:gd name="connsiteX55" fmla="*/ 3780084 w 4196446"/>
                <a:gd name="connsiteY55" fmla="*/ 4492420 h 8346397"/>
                <a:gd name="connsiteX56" fmla="*/ 3732459 w 4196446"/>
                <a:gd name="connsiteY56" fmla="*/ 4449557 h 8346397"/>
                <a:gd name="connsiteX57" fmla="*/ 3687216 w 4196446"/>
                <a:gd name="connsiteY57" fmla="*/ 4466226 h 8346397"/>
                <a:gd name="connsiteX58" fmla="*/ 3668166 w 4196446"/>
                <a:gd name="connsiteY58" fmla="*/ 4368595 h 8346397"/>
                <a:gd name="connsiteX59" fmla="*/ 3501478 w 4196446"/>
                <a:gd name="connsiteY59" fmla="*/ 4166188 h 8346397"/>
                <a:gd name="connsiteX60" fmla="*/ 3496716 w 4196446"/>
                <a:gd name="connsiteY60" fmla="*/ 4139995 h 8346397"/>
                <a:gd name="connsiteX61" fmla="*/ 3494334 w 4196446"/>
                <a:gd name="connsiteY61" fmla="*/ 4113801 h 8346397"/>
                <a:gd name="connsiteX62" fmla="*/ 3544341 w 4196446"/>
                <a:gd name="connsiteY62" fmla="*/ 4101895 h 8346397"/>
                <a:gd name="connsiteX63" fmla="*/ 3553866 w 4196446"/>
                <a:gd name="connsiteY63" fmla="*/ 4075701 h 8346397"/>
                <a:gd name="connsiteX64" fmla="*/ 3515766 w 4196446"/>
                <a:gd name="connsiteY64" fmla="*/ 4056651 h 8346397"/>
                <a:gd name="connsiteX65" fmla="*/ 3465759 w 4196446"/>
                <a:gd name="connsiteY65" fmla="*/ 4049507 h 8346397"/>
                <a:gd name="connsiteX66" fmla="*/ 3432422 w 4196446"/>
                <a:gd name="connsiteY66" fmla="*/ 4109038 h 8346397"/>
                <a:gd name="connsiteX67" fmla="*/ 3413372 w 4196446"/>
                <a:gd name="connsiteY67" fmla="*/ 4082845 h 8346397"/>
                <a:gd name="connsiteX68" fmla="*/ 3415752 w 4196446"/>
                <a:gd name="connsiteY68" fmla="*/ 4042363 h 8346397"/>
                <a:gd name="connsiteX69" fmla="*/ 3349078 w 4196446"/>
                <a:gd name="connsiteY69" fmla="*/ 4018551 h 8346397"/>
                <a:gd name="connsiteX70" fmla="*/ 3382416 w 4196446"/>
                <a:gd name="connsiteY70" fmla="*/ 3985213 h 8346397"/>
                <a:gd name="connsiteX71" fmla="*/ 3346697 w 4196446"/>
                <a:gd name="connsiteY71" fmla="*/ 3961401 h 8346397"/>
                <a:gd name="connsiteX72" fmla="*/ 3291928 w 4196446"/>
                <a:gd name="connsiteY72" fmla="*/ 3959020 h 8346397"/>
                <a:gd name="connsiteX73" fmla="*/ 3263352 w 4196446"/>
                <a:gd name="connsiteY73" fmla="*/ 3978070 h 8346397"/>
                <a:gd name="connsiteX74" fmla="*/ 3215727 w 4196446"/>
                <a:gd name="connsiteY74" fmla="*/ 3963782 h 8346397"/>
                <a:gd name="connsiteX75" fmla="*/ 3227633 w 4196446"/>
                <a:gd name="connsiteY75" fmla="*/ 3937588 h 8346397"/>
                <a:gd name="connsiteX76" fmla="*/ 3275259 w 4196446"/>
                <a:gd name="connsiteY76" fmla="*/ 3913776 h 8346397"/>
                <a:gd name="connsiteX77" fmla="*/ 3127621 w 4196446"/>
                <a:gd name="connsiteY77" fmla="*/ 3851863 h 8346397"/>
                <a:gd name="connsiteX78" fmla="*/ 2996652 w 4196446"/>
                <a:gd name="connsiteY78" fmla="*/ 3739945 h 8346397"/>
                <a:gd name="connsiteX79" fmla="*/ 2591839 w 4196446"/>
                <a:gd name="connsiteY79" fmla="*/ 3354183 h 8346397"/>
                <a:gd name="connsiteX80" fmla="*/ 2468015 w 4196446"/>
                <a:gd name="connsiteY80" fmla="*/ 3049382 h 8346397"/>
                <a:gd name="connsiteX81" fmla="*/ 2432296 w 4196446"/>
                <a:gd name="connsiteY81" fmla="*/ 2961276 h 8346397"/>
                <a:gd name="connsiteX82" fmla="*/ 2387052 w 4196446"/>
                <a:gd name="connsiteY82" fmla="*/ 2954132 h 8346397"/>
                <a:gd name="connsiteX83" fmla="*/ 2365621 w 4196446"/>
                <a:gd name="connsiteY83" fmla="*/ 2958895 h 8346397"/>
                <a:gd name="connsiteX84" fmla="*/ 2315615 w 4196446"/>
                <a:gd name="connsiteY84" fmla="*/ 2896982 h 8346397"/>
                <a:gd name="connsiteX85" fmla="*/ 2234652 w 4196446"/>
                <a:gd name="connsiteY85" fmla="*/ 2880313 h 8346397"/>
                <a:gd name="connsiteX86" fmla="*/ 2182265 w 4196446"/>
                <a:gd name="connsiteY86" fmla="*/ 2811257 h 8346397"/>
                <a:gd name="connsiteX87" fmla="*/ 2115590 w 4196446"/>
                <a:gd name="connsiteY87" fmla="*/ 2727913 h 8346397"/>
                <a:gd name="connsiteX88" fmla="*/ 2091777 w 4196446"/>
                <a:gd name="connsiteY88" fmla="*/ 2670763 h 8346397"/>
                <a:gd name="connsiteX89" fmla="*/ 2006845 w 4196446"/>
                <a:gd name="connsiteY89" fmla="*/ 2527095 h 8346397"/>
                <a:gd name="connsiteX90" fmla="*/ 1953665 w 4196446"/>
                <a:gd name="connsiteY90" fmla="*/ 2451688 h 8346397"/>
                <a:gd name="connsiteX91" fmla="*/ 2006052 w 4196446"/>
                <a:gd name="connsiteY91" fmla="*/ 2337388 h 8346397"/>
                <a:gd name="connsiteX92" fmla="*/ 2072727 w 4196446"/>
                <a:gd name="connsiteY92" fmla="*/ 2256426 h 8346397"/>
                <a:gd name="connsiteX93" fmla="*/ 2056058 w 4196446"/>
                <a:gd name="connsiteY93" fmla="*/ 2223088 h 8346397"/>
                <a:gd name="connsiteX94" fmla="*/ 2067965 w 4196446"/>
                <a:gd name="connsiteY94" fmla="*/ 2130220 h 8346397"/>
                <a:gd name="connsiteX95" fmla="*/ 2137021 w 4196446"/>
                <a:gd name="connsiteY95" fmla="*/ 1992107 h 8346397"/>
                <a:gd name="connsiteX96" fmla="*/ 2165596 w 4196446"/>
                <a:gd name="connsiteY96" fmla="*/ 1944482 h 8346397"/>
                <a:gd name="connsiteX97" fmla="*/ 2203696 w 4196446"/>
                <a:gd name="connsiteY97" fmla="*/ 1937338 h 8346397"/>
                <a:gd name="connsiteX98" fmla="*/ 2198933 w 4196446"/>
                <a:gd name="connsiteY98" fmla="*/ 1906382 h 8346397"/>
                <a:gd name="connsiteX99" fmla="*/ 2406102 w 4196446"/>
                <a:gd name="connsiteY99" fmla="*/ 1782557 h 8346397"/>
                <a:gd name="connsiteX100" fmla="*/ 2494208 w 4196446"/>
                <a:gd name="connsiteY100" fmla="*/ 1715882 h 8346397"/>
                <a:gd name="connsiteX101" fmla="*/ 2513258 w 4196446"/>
                <a:gd name="connsiteY101" fmla="*/ 1630157 h 8346397"/>
                <a:gd name="connsiteX102" fmla="*/ 2522784 w 4196446"/>
                <a:gd name="connsiteY102" fmla="*/ 1584913 h 8346397"/>
                <a:gd name="connsiteX103" fmla="*/ 2577552 w 4196446"/>
                <a:gd name="connsiteY103" fmla="*/ 1527763 h 8346397"/>
                <a:gd name="connsiteX104" fmla="*/ 2606127 w 4196446"/>
                <a:gd name="connsiteY104" fmla="*/ 1499188 h 8346397"/>
                <a:gd name="connsiteX105" fmla="*/ 2634702 w 4196446"/>
                <a:gd name="connsiteY105" fmla="*/ 1492045 h 8346397"/>
                <a:gd name="connsiteX106" fmla="*/ 2672802 w 4196446"/>
                <a:gd name="connsiteY106" fmla="*/ 1368220 h 8346397"/>
                <a:gd name="connsiteX107" fmla="*/ 2806153 w 4196446"/>
                <a:gd name="connsiteY107" fmla="*/ 1334883 h 8346397"/>
                <a:gd name="connsiteX108" fmla="*/ 2944265 w 4196446"/>
                <a:gd name="connsiteY108" fmla="*/ 1325357 h 8346397"/>
                <a:gd name="connsiteX109" fmla="*/ 2968077 w 4196446"/>
                <a:gd name="connsiteY109" fmla="*/ 1206295 h 8346397"/>
                <a:gd name="connsiteX110" fmla="*/ 3049040 w 4196446"/>
                <a:gd name="connsiteY110" fmla="*/ 1169783 h 8346397"/>
                <a:gd name="connsiteX111" fmla="*/ 3153814 w 4196446"/>
                <a:gd name="connsiteY111" fmla="*/ 1125332 h 8346397"/>
                <a:gd name="connsiteX112" fmla="*/ 3225252 w 4196446"/>
                <a:gd name="connsiteY112" fmla="*/ 1049132 h 8346397"/>
                <a:gd name="connsiteX113" fmla="*/ 3310977 w 4196446"/>
                <a:gd name="connsiteY113" fmla="*/ 996745 h 8346397"/>
                <a:gd name="connsiteX114" fmla="*/ 3056977 w 4196446"/>
                <a:gd name="connsiteY114" fmla="*/ 982457 h 8346397"/>
                <a:gd name="connsiteX115" fmla="*/ 2958552 w 4196446"/>
                <a:gd name="connsiteY115" fmla="*/ 976107 h 8346397"/>
                <a:gd name="connsiteX116" fmla="*/ 2926802 w 4196446"/>
                <a:gd name="connsiteY116" fmla="*/ 906257 h 8346397"/>
                <a:gd name="connsiteX117" fmla="*/ 2866477 w 4196446"/>
                <a:gd name="connsiteY117" fmla="*/ 893559 h 8346397"/>
                <a:gd name="connsiteX118" fmla="*/ 2799802 w 4196446"/>
                <a:gd name="connsiteY118" fmla="*/ 874507 h 8346397"/>
                <a:gd name="connsiteX119" fmla="*/ 2761702 w 4196446"/>
                <a:gd name="connsiteY119" fmla="*/ 807832 h 8346397"/>
                <a:gd name="connsiteX120" fmla="*/ 2609302 w 4196446"/>
                <a:gd name="connsiteY120" fmla="*/ 760207 h 8346397"/>
                <a:gd name="connsiteX121" fmla="*/ 2580727 w 4196446"/>
                <a:gd name="connsiteY121" fmla="*/ 604632 h 8346397"/>
                <a:gd name="connsiteX122" fmla="*/ 2526752 w 4196446"/>
                <a:gd name="connsiteY122" fmla="*/ 531609 h 8346397"/>
                <a:gd name="connsiteX123" fmla="*/ 2596602 w 4196446"/>
                <a:gd name="connsiteY123" fmla="*/ 407782 h 8346397"/>
                <a:gd name="connsiteX124" fmla="*/ 2629939 w 4196446"/>
                <a:gd name="connsiteY124" fmla="*/ 310947 h 8346397"/>
                <a:gd name="connsiteX125" fmla="*/ 2517227 w 4196446"/>
                <a:gd name="connsiteY125" fmla="*/ 239507 h 8346397"/>
                <a:gd name="connsiteX126" fmla="*/ 2402927 w 4196446"/>
                <a:gd name="connsiteY126" fmla="*/ 271257 h 8346397"/>
                <a:gd name="connsiteX127" fmla="*/ 2275927 w 4196446"/>
                <a:gd name="connsiteY127" fmla="*/ 198232 h 8346397"/>
                <a:gd name="connsiteX128" fmla="*/ 2133052 w 4196446"/>
                <a:gd name="connsiteY128" fmla="*/ 233157 h 8346397"/>
                <a:gd name="connsiteX129" fmla="*/ 1913977 w 4196446"/>
                <a:gd name="connsiteY129" fmla="*/ 36309 h 8346397"/>
                <a:gd name="connsiteX130" fmla="*/ 1777452 w 4196446"/>
                <a:gd name="connsiteY130" fmla="*/ 13289 h 8346397"/>
                <a:gd name="connsiteX131" fmla="*/ 1703633 w 4196446"/>
                <a:gd name="connsiteY131" fmla="*/ 41864 h 8346397"/>
                <a:gd name="connsiteX132" fmla="*/ 1615527 w 4196446"/>
                <a:gd name="connsiteY132" fmla="*/ 75203 h 8346397"/>
                <a:gd name="connsiteX133" fmla="*/ 1515515 w 4196446"/>
                <a:gd name="connsiteY133" fmla="*/ 129971 h 8346397"/>
                <a:gd name="connsiteX134" fmla="*/ 1525040 w 4196446"/>
                <a:gd name="connsiteY134" fmla="*/ 194264 h 8346397"/>
                <a:gd name="connsiteX135" fmla="*/ 1505990 w 4196446"/>
                <a:gd name="connsiteY135" fmla="*/ 251415 h 8346397"/>
                <a:gd name="connsiteX136" fmla="*/ 1413121 w 4196446"/>
                <a:gd name="connsiteY136" fmla="*/ 270464 h 8346397"/>
                <a:gd name="connsiteX137" fmla="*/ 1339302 w 4196446"/>
                <a:gd name="connsiteY137" fmla="*/ 306184 h 8346397"/>
                <a:gd name="connsiteX138" fmla="*/ 1260721 w 4196446"/>
                <a:gd name="connsiteY138" fmla="*/ 346665 h 8346397"/>
                <a:gd name="connsiteX139" fmla="*/ 1191665 w 4196446"/>
                <a:gd name="connsiteY139" fmla="*/ 272847 h 8346397"/>
                <a:gd name="connsiteX140" fmla="*/ 1082127 w 4196446"/>
                <a:gd name="connsiteY140" fmla="*/ 353809 h 8346397"/>
                <a:gd name="connsiteX141" fmla="*/ 1020215 w 4196446"/>
                <a:gd name="connsiteY141" fmla="*/ 420484 h 8346397"/>
                <a:gd name="connsiteX142" fmla="*/ 858290 w 4196446"/>
                <a:gd name="connsiteY142" fmla="*/ 301422 h 8346397"/>
                <a:gd name="connsiteX143" fmla="*/ 796377 w 4196446"/>
                <a:gd name="connsiteY143" fmla="*/ 406196 h 8346397"/>
                <a:gd name="connsiteX144" fmla="*/ 755896 w 4196446"/>
                <a:gd name="connsiteY144" fmla="*/ 341903 h 8346397"/>
                <a:gd name="connsiteX145" fmla="*/ 689221 w 4196446"/>
                <a:gd name="connsiteY145" fmla="*/ 270465 h 8346397"/>
                <a:gd name="connsiteX146" fmla="*/ 667790 w 4196446"/>
                <a:gd name="connsiteY146" fmla="*/ 313328 h 8346397"/>
                <a:gd name="connsiteX147" fmla="*/ 620165 w 4196446"/>
                <a:gd name="connsiteY147" fmla="*/ 382384 h 8346397"/>
                <a:gd name="connsiteX148" fmla="*/ 589208 w 4196446"/>
                <a:gd name="connsiteY148" fmla="*/ 396672 h 8346397"/>
                <a:gd name="connsiteX149" fmla="*/ 498721 w 4196446"/>
                <a:gd name="connsiteY149" fmla="*/ 482397 h 8346397"/>
                <a:gd name="connsiteX150" fmla="*/ 396327 w 4196446"/>
                <a:gd name="connsiteY150" fmla="*/ 380003 h 8346397"/>
                <a:gd name="connsiteX151" fmla="*/ 243927 w 4196446"/>
                <a:gd name="connsiteY151" fmla="*/ 294278 h 8346397"/>
                <a:gd name="connsiteX152" fmla="*/ 174871 w 4196446"/>
                <a:gd name="connsiteY152" fmla="*/ 327615 h 8346397"/>
                <a:gd name="connsiteX153" fmla="*/ 127246 w 4196446"/>
                <a:gd name="connsiteY153" fmla="*/ 410959 h 8346397"/>
                <a:gd name="connsiteX154" fmla="*/ 43902 w 4196446"/>
                <a:gd name="connsiteY154" fmla="*/ 472872 h 8346397"/>
                <a:gd name="connsiteX155" fmla="*/ 8183 w 4196446"/>
                <a:gd name="connsiteY155" fmla="*/ 484778 h 8346397"/>
                <a:gd name="connsiteX156" fmla="*/ 198683 w 4196446"/>
                <a:gd name="connsiteY156" fmla="*/ 689565 h 8346397"/>
                <a:gd name="connsiteX157" fmla="*/ 265359 w 4196446"/>
                <a:gd name="connsiteY157" fmla="*/ 706234 h 8346397"/>
                <a:gd name="connsiteX158" fmla="*/ 298697 w 4196446"/>
                <a:gd name="connsiteY158" fmla="*/ 730047 h 8346397"/>
                <a:gd name="connsiteX159" fmla="*/ 296315 w 4196446"/>
                <a:gd name="connsiteY159" fmla="*/ 901496 h 8346397"/>
                <a:gd name="connsiteX160" fmla="*/ 362990 w 4196446"/>
                <a:gd name="connsiteY160" fmla="*/ 906259 h 8346397"/>
                <a:gd name="connsiteX161" fmla="*/ 401090 w 4196446"/>
                <a:gd name="connsiteY161" fmla="*/ 856253 h 8346397"/>
                <a:gd name="connsiteX162" fmla="*/ 482052 w 4196446"/>
                <a:gd name="connsiteY162" fmla="*/ 894353 h 8346397"/>
                <a:gd name="connsiteX163" fmla="*/ 420140 w 4196446"/>
                <a:gd name="connsiteY163" fmla="*/ 1039609 h 8346397"/>
                <a:gd name="connsiteX164" fmla="*/ 434427 w 4196446"/>
                <a:gd name="connsiteY164" fmla="*/ 1087234 h 8346397"/>
                <a:gd name="connsiteX165" fmla="*/ 379658 w 4196446"/>
                <a:gd name="connsiteY165" fmla="*/ 1139622 h 8346397"/>
                <a:gd name="connsiteX166" fmla="*/ 415377 w 4196446"/>
                <a:gd name="connsiteY166" fmla="*/ 1168196 h 8346397"/>
                <a:gd name="connsiteX167" fmla="*/ 486815 w 4196446"/>
                <a:gd name="connsiteY167" fmla="*/ 1256303 h 8346397"/>
                <a:gd name="connsiteX168" fmla="*/ 527296 w 4196446"/>
                <a:gd name="connsiteY168" fmla="*/ 1344409 h 8346397"/>
                <a:gd name="connsiteX169" fmla="*/ 636833 w 4196446"/>
                <a:gd name="connsiteY169" fmla="*/ 1396797 h 8346397"/>
                <a:gd name="connsiteX170" fmla="*/ 746371 w 4196446"/>
                <a:gd name="connsiteY170" fmla="*/ 1420609 h 8346397"/>
                <a:gd name="connsiteX171" fmla="*/ 829715 w 4196446"/>
                <a:gd name="connsiteY171" fmla="*/ 1468234 h 8346397"/>
                <a:gd name="connsiteX172" fmla="*/ 913058 w 4196446"/>
                <a:gd name="connsiteY172" fmla="*/ 1442040 h 8346397"/>
                <a:gd name="connsiteX173" fmla="*/ 994021 w 4196446"/>
                <a:gd name="connsiteY173" fmla="*/ 1368222 h 8346397"/>
                <a:gd name="connsiteX174" fmla="*/ 1103558 w 4196446"/>
                <a:gd name="connsiteY174" fmla="*/ 1351553 h 8346397"/>
                <a:gd name="connsiteX175" fmla="*/ 1170233 w 4196446"/>
                <a:gd name="connsiteY175" fmla="*/ 1356315 h 8346397"/>
                <a:gd name="connsiteX176" fmla="*/ 1329777 w 4196446"/>
                <a:gd name="connsiteY176" fmla="*/ 1465853 h 8346397"/>
                <a:gd name="connsiteX177" fmla="*/ 1389308 w 4196446"/>
                <a:gd name="connsiteY177" fmla="*/ 1494428 h 8346397"/>
                <a:gd name="connsiteX178" fmla="*/ 1260721 w 4196446"/>
                <a:gd name="connsiteY178" fmla="*/ 1596822 h 8346397"/>
                <a:gd name="connsiteX179" fmla="*/ 1263102 w 4196446"/>
                <a:gd name="connsiteY179" fmla="*/ 1661115 h 8346397"/>
                <a:gd name="connsiteX180" fmla="*/ 1425027 w 4196446"/>
                <a:gd name="connsiteY180" fmla="*/ 1613490 h 8346397"/>
                <a:gd name="connsiteX181" fmla="*/ 1386927 w 4196446"/>
                <a:gd name="connsiteY181" fmla="*/ 1677784 h 8346397"/>
                <a:gd name="connsiteX182" fmla="*/ 1405977 w 4196446"/>
                <a:gd name="connsiteY182" fmla="*/ 1751603 h 8346397"/>
                <a:gd name="connsiteX183" fmla="*/ 1517896 w 4196446"/>
                <a:gd name="connsiteY183" fmla="*/ 1787322 h 8346397"/>
                <a:gd name="connsiteX184" fmla="*/ 1591715 w 4196446"/>
                <a:gd name="connsiteY184" fmla="*/ 1803990 h 8346397"/>
                <a:gd name="connsiteX185" fmla="*/ 1501227 w 4196446"/>
                <a:gd name="connsiteY185" fmla="*/ 1934959 h 8346397"/>
                <a:gd name="connsiteX186" fmla="*/ 1494083 w 4196446"/>
                <a:gd name="connsiteY186" fmla="*/ 1984965 h 8346397"/>
                <a:gd name="connsiteX187" fmla="*/ 1422646 w 4196446"/>
                <a:gd name="connsiteY187" fmla="*/ 2020684 h 8346397"/>
                <a:gd name="connsiteX188" fmla="*/ 1391690 w 4196446"/>
                <a:gd name="connsiteY188" fmla="*/ 2082597 h 8346397"/>
                <a:gd name="connsiteX189" fmla="*/ 1260721 w 4196446"/>
                <a:gd name="connsiteY189" fmla="*/ 2056403 h 8346397"/>
                <a:gd name="connsiteX190" fmla="*/ 1139277 w 4196446"/>
                <a:gd name="connsiteY190" fmla="*/ 2056402 h 8346397"/>
                <a:gd name="connsiteX191" fmla="*/ 1072602 w 4196446"/>
                <a:gd name="connsiteY191" fmla="*/ 2084978 h 8346397"/>
                <a:gd name="connsiteX192" fmla="*/ 1065458 w 4196446"/>
                <a:gd name="connsiteY192" fmla="*/ 2184990 h 8346397"/>
                <a:gd name="connsiteX193" fmla="*/ 977352 w 4196446"/>
                <a:gd name="connsiteY193" fmla="*/ 2273097 h 8346397"/>
                <a:gd name="connsiteX194" fmla="*/ 1120227 w 4196446"/>
                <a:gd name="connsiteY194" fmla="*/ 2335009 h 8346397"/>
                <a:gd name="connsiteX195" fmla="*/ 1170234 w 4196446"/>
                <a:gd name="connsiteY195" fmla="*/ 2370727 h 8346397"/>
                <a:gd name="connsiteX196" fmla="*/ 1222621 w 4196446"/>
                <a:gd name="connsiteY196" fmla="*/ 2387397 h 8346397"/>
                <a:gd name="connsiteX197" fmla="*/ 1272627 w 4196446"/>
                <a:gd name="connsiteY197" fmla="*/ 2437403 h 8346397"/>
                <a:gd name="connsiteX198" fmla="*/ 1329777 w 4196446"/>
                <a:gd name="connsiteY198" fmla="*/ 2458834 h 8346397"/>
                <a:gd name="connsiteX199" fmla="*/ 1422646 w 4196446"/>
                <a:gd name="connsiteY199" fmla="*/ 2535034 h 8346397"/>
                <a:gd name="connsiteX200" fmla="*/ 1508371 w 4196446"/>
                <a:gd name="connsiteY200" fmla="*/ 2568373 h 8346397"/>
                <a:gd name="connsiteX201" fmla="*/ 1641721 w 4196446"/>
                <a:gd name="connsiteY201" fmla="*/ 2716009 h 8346397"/>
                <a:gd name="connsiteX202" fmla="*/ 1725065 w 4196446"/>
                <a:gd name="connsiteY202" fmla="*/ 2870790 h 8346397"/>
                <a:gd name="connsiteX203" fmla="*/ 1850477 w 4196446"/>
                <a:gd name="connsiteY203" fmla="*/ 2931907 h 8346397"/>
                <a:gd name="connsiteX204" fmla="*/ 1896514 w 4196446"/>
                <a:gd name="connsiteY204" fmla="*/ 2977947 h 8346397"/>
                <a:gd name="connsiteX205" fmla="*/ 1927471 w 4196446"/>
                <a:gd name="connsiteY205" fmla="*/ 3082722 h 8346397"/>
                <a:gd name="connsiteX206" fmla="*/ 1989383 w 4196446"/>
                <a:gd name="connsiteY206" fmla="*/ 3185115 h 8346397"/>
                <a:gd name="connsiteX207" fmla="*/ 2051296 w 4196446"/>
                <a:gd name="connsiteY207" fmla="*/ 3223215 h 8346397"/>
                <a:gd name="connsiteX208" fmla="*/ 2182265 w 4196446"/>
                <a:gd name="connsiteY208" fmla="*/ 3370853 h 8346397"/>
                <a:gd name="connsiteX209" fmla="*/ 2325139 w 4196446"/>
                <a:gd name="connsiteY209" fmla="*/ 3447053 h 8346397"/>
                <a:gd name="connsiteX210" fmla="*/ 2384671 w 4196446"/>
                <a:gd name="connsiteY210" fmla="*/ 3532778 h 8346397"/>
                <a:gd name="connsiteX211" fmla="*/ 2432296 w 4196446"/>
                <a:gd name="connsiteY211" fmla="*/ 3599453 h 8346397"/>
                <a:gd name="connsiteX212" fmla="*/ 2479921 w 4196446"/>
                <a:gd name="connsiteY212" fmla="*/ 3589929 h 8346397"/>
                <a:gd name="connsiteX213" fmla="*/ 2484683 w 4196446"/>
                <a:gd name="connsiteY213" fmla="*/ 3742328 h 8346397"/>
                <a:gd name="connsiteX214" fmla="*/ 2537071 w 4196446"/>
                <a:gd name="connsiteY214" fmla="*/ 3835197 h 8346397"/>
                <a:gd name="connsiteX215" fmla="*/ 2529927 w 4196446"/>
                <a:gd name="connsiteY215" fmla="*/ 3873297 h 8346397"/>
                <a:gd name="connsiteX216" fmla="*/ 2598983 w 4196446"/>
                <a:gd name="connsiteY216" fmla="*/ 3909015 h 8346397"/>
                <a:gd name="connsiteX217" fmla="*/ 2656133 w 4196446"/>
                <a:gd name="connsiteY217" fmla="*/ 3854247 h 8346397"/>
                <a:gd name="connsiteX218" fmla="*/ 2689471 w 4196446"/>
                <a:gd name="connsiteY218" fmla="*/ 3937590 h 8346397"/>
                <a:gd name="connsiteX219" fmla="*/ 2734715 w 4196446"/>
                <a:gd name="connsiteY219" fmla="*/ 3982834 h 8346397"/>
                <a:gd name="connsiteX220" fmla="*/ 2808533 w 4196446"/>
                <a:gd name="connsiteY220" fmla="*/ 4006647 h 8346397"/>
                <a:gd name="connsiteX221" fmla="*/ 2860921 w 4196446"/>
                <a:gd name="connsiteY221" fmla="*/ 4075703 h 8346397"/>
                <a:gd name="connsiteX222" fmla="*/ 2946646 w 4196446"/>
                <a:gd name="connsiteY222" fmla="*/ 4130472 h 8346397"/>
                <a:gd name="connsiteX223" fmla="*/ 2999033 w 4196446"/>
                <a:gd name="connsiteY223" fmla="*/ 4163809 h 8346397"/>
                <a:gd name="connsiteX224" fmla="*/ 2870446 w 4196446"/>
                <a:gd name="connsiteY224" fmla="*/ 4256678 h 8346397"/>
                <a:gd name="connsiteX225" fmla="*/ 2868064 w 4196446"/>
                <a:gd name="connsiteY225" fmla="*/ 4311446 h 8346397"/>
                <a:gd name="connsiteX226" fmla="*/ 2970458 w 4196446"/>
                <a:gd name="connsiteY226" fmla="*/ 4428128 h 8346397"/>
                <a:gd name="connsiteX227" fmla="*/ 3065708 w 4196446"/>
                <a:gd name="connsiteY227" fmla="*/ 4490040 h 8346397"/>
                <a:gd name="connsiteX228" fmla="*/ 3096665 w 4196446"/>
                <a:gd name="connsiteY228" fmla="*/ 4528140 h 8346397"/>
                <a:gd name="connsiteX229" fmla="*/ 3082377 w 4196446"/>
                <a:gd name="connsiteY229" fmla="*/ 4609103 h 8346397"/>
                <a:gd name="connsiteX230" fmla="*/ 3077615 w 4196446"/>
                <a:gd name="connsiteY230" fmla="*/ 4692447 h 8346397"/>
                <a:gd name="connsiteX231" fmla="*/ 3034752 w 4196446"/>
                <a:gd name="connsiteY231" fmla="*/ 4701972 h 8346397"/>
                <a:gd name="connsiteX232" fmla="*/ 3008558 w 4196446"/>
                <a:gd name="connsiteY232" fmla="*/ 4718640 h 8346397"/>
                <a:gd name="connsiteX233" fmla="*/ 3053802 w 4196446"/>
                <a:gd name="connsiteY233" fmla="*/ 4795632 h 8346397"/>
                <a:gd name="connsiteX234" fmla="*/ 3037133 w 4196446"/>
                <a:gd name="connsiteY234" fmla="*/ 4868659 h 8346397"/>
                <a:gd name="connsiteX235" fmla="*/ 3020465 w 4196446"/>
                <a:gd name="connsiteY235" fmla="*/ 5004390 h 8346397"/>
                <a:gd name="connsiteX236" fmla="*/ 2982365 w 4196446"/>
                <a:gd name="connsiteY236" fmla="*/ 5044872 h 8346397"/>
                <a:gd name="connsiteX237" fmla="*/ 2965696 w 4196446"/>
                <a:gd name="connsiteY237" fmla="*/ 5166315 h 8346397"/>
                <a:gd name="connsiteX238" fmla="*/ 2937121 w 4196446"/>
                <a:gd name="connsiteY238" fmla="*/ 5285378 h 8346397"/>
                <a:gd name="connsiteX239" fmla="*/ 2989508 w 4196446"/>
                <a:gd name="connsiteY239" fmla="*/ 5302047 h 8346397"/>
                <a:gd name="connsiteX240" fmla="*/ 2987127 w 4196446"/>
                <a:gd name="connsiteY240" fmla="*/ 5347290 h 8346397"/>
                <a:gd name="connsiteX241" fmla="*/ 2984746 w 4196446"/>
                <a:gd name="connsiteY241" fmla="*/ 5402059 h 8346397"/>
                <a:gd name="connsiteX242" fmla="*/ 3041896 w 4196446"/>
                <a:gd name="connsiteY242" fmla="*/ 5471115 h 8346397"/>
                <a:gd name="connsiteX243" fmla="*/ 3089521 w 4196446"/>
                <a:gd name="connsiteY243" fmla="*/ 5597322 h 8346397"/>
                <a:gd name="connsiteX244" fmla="*/ 2996652 w 4196446"/>
                <a:gd name="connsiteY244" fmla="*/ 5887834 h 8346397"/>
                <a:gd name="connsiteX245" fmla="*/ 3018083 w 4196446"/>
                <a:gd name="connsiteY245" fmla="*/ 5942603 h 8346397"/>
                <a:gd name="connsiteX246" fmla="*/ 3044277 w 4196446"/>
                <a:gd name="connsiteY246" fmla="*/ 5994990 h 8346397"/>
                <a:gd name="connsiteX247" fmla="*/ 3049040 w 4196446"/>
                <a:gd name="connsiteY247" fmla="*/ 6099765 h 8346397"/>
                <a:gd name="connsiteX248" fmla="*/ 3028402 w 4196446"/>
                <a:gd name="connsiteY248" fmla="*/ 6195807 h 8346397"/>
                <a:gd name="connsiteX249" fmla="*/ 2956170 w 4196446"/>
                <a:gd name="connsiteY249" fmla="*/ 6259310 h 8346397"/>
                <a:gd name="connsiteX250" fmla="*/ 2920452 w 4196446"/>
                <a:gd name="connsiteY250" fmla="*/ 6240259 h 8346397"/>
                <a:gd name="connsiteX251" fmla="*/ 2849015 w 4196446"/>
                <a:gd name="connsiteY251" fmla="*/ 6252165 h 8346397"/>
                <a:gd name="connsiteX252" fmla="*/ 2713283 w 4196446"/>
                <a:gd name="connsiteY252" fmla="*/ 6364084 h 8346397"/>
                <a:gd name="connsiteX253" fmla="*/ 2606127 w 4196446"/>
                <a:gd name="connsiteY253" fmla="*/ 6349797 h 8346397"/>
                <a:gd name="connsiteX254" fmla="*/ 2575171 w 4196446"/>
                <a:gd name="connsiteY254" fmla="*/ 6378372 h 8346397"/>
                <a:gd name="connsiteX255" fmla="*/ 2508495 w 4196446"/>
                <a:gd name="connsiteY255" fmla="*/ 6423614 h 8346397"/>
                <a:gd name="connsiteX256" fmla="*/ 2391815 w 4196446"/>
                <a:gd name="connsiteY256" fmla="*/ 6411709 h 8346397"/>
                <a:gd name="connsiteX257" fmla="*/ 2368002 w 4196446"/>
                <a:gd name="connsiteY257" fmla="*/ 6528390 h 8346397"/>
                <a:gd name="connsiteX258" fmla="*/ 2363240 w 4196446"/>
                <a:gd name="connsiteY258" fmla="*/ 6564109 h 8346397"/>
                <a:gd name="connsiteX259" fmla="*/ 2339428 w 4196446"/>
                <a:gd name="connsiteY259" fmla="*/ 6583159 h 8346397"/>
                <a:gd name="connsiteX260" fmla="*/ 2141783 w 4196446"/>
                <a:gd name="connsiteY260" fmla="*/ 6535534 h 8346397"/>
                <a:gd name="connsiteX261" fmla="*/ 2103683 w 4196446"/>
                <a:gd name="connsiteY261" fmla="*/ 6587922 h 8346397"/>
                <a:gd name="connsiteX262" fmla="*/ 2072727 w 4196446"/>
                <a:gd name="connsiteY262" fmla="*/ 6683172 h 8346397"/>
                <a:gd name="connsiteX263" fmla="*/ 2039389 w 4196446"/>
                <a:gd name="connsiteY263" fmla="*/ 6747465 h 8346397"/>
                <a:gd name="connsiteX264" fmla="*/ 2051296 w 4196446"/>
                <a:gd name="connsiteY264" fmla="*/ 6809378 h 8346397"/>
                <a:gd name="connsiteX265" fmla="*/ 2184646 w 4196446"/>
                <a:gd name="connsiteY265" fmla="*/ 6921297 h 8346397"/>
                <a:gd name="connsiteX266" fmla="*/ 2253702 w 4196446"/>
                <a:gd name="connsiteY266" fmla="*/ 6954634 h 8346397"/>
                <a:gd name="connsiteX267" fmla="*/ 2237033 w 4196446"/>
                <a:gd name="connsiteY267" fmla="*/ 6978447 h 8346397"/>
                <a:gd name="connsiteX268" fmla="*/ 2201315 w 4196446"/>
                <a:gd name="connsiteY268" fmla="*/ 6997497 h 8346397"/>
                <a:gd name="connsiteX269" fmla="*/ 2234652 w 4196446"/>
                <a:gd name="connsiteY269" fmla="*/ 7073697 h 8346397"/>
                <a:gd name="connsiteX270" fmla="*/ 2203696 w 4196446"/>
                <a:gd name="connsiteY270" fmla="*/ 7095128 h 8346397"/>
                <a:gd name="connsiteX271" fmla="*/ 2098921 w 4196446"/>
                <a:gd name="connsiteY271" fmla="*/ 7033215 h 8346397"/>
                <a:gd name="connsiteX272" fmla="*/ 2056058 w 4196446"/>
                <a:gd name="connsiteY272" fmla="*/ 7059409 h 8346397"/>
                <a:gd name="connsiteX273" fmla="*/ 1996527 w 4196446"/>
                <a:gd name="connsiteY273" fmla="*/ 6957015 h 8346397"/>
                <a:gd name="connsiteX274" fmla="*/ 1879846 w 4196446"/>
                <a:gd name="connsiteY274" fmla="*/ 6983209 h 8346397"/>
                <a:gd name="connsiteX275" fmla="*/ 1815552 w 4196446"/>
                <a:gd name="connsiteY275" fmla="*/ 6987972 h 8346397"/>
                <a:gd name="connsiteX276" fmla="*/ 1765546 w 4196446"/>
                <a:gd name="connsiteY276" fmla="*/ 6983210 h 8346397"/>
                <a:gd name="connsiteX277" fmla="*/ 1708396 w 4196446"/>
                <a:gd name="connsiteY277" fmla="*/ 7028453 h 8346397"/>
                <a:gd name="connsiteX278" fmla="*/ 1529802 w 4196446"/>
                <a:gd name="connsiteY278" fmla="*/ 6987972 h 8346397"/>
                <a:gd name="connsiteX279" fmla="*/ 1553614 w 4196446"/>
                <a:gd name="connsiteY279" fmla="*/ 7114178 h 8346397"/>
                <a:gd name="connsiteX280" fmla="*/ 1477415 w 4196446"/>
                <a:gd name="connsiteY280" fmla="*/ 7159422 h 8346397"/>
                <a:gd name="connsiteX281" fmla="*/ 1415502 w 4196446"/>
                <a:gd name="connsiteY281" fmla="*/ 7226096 h 8346397"/>
                <a:gd name="connsiteX282" fmla="*/ 1265483 w 4196446"/>
                <a:gd name="connsiteY282" fmla="*/ 7218953 h 8346397"/>
                <a:gd name="connsiteX283" fmla="*/ 1213096 w 4196446"/>
                <a:gd name="connsiteY28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56147 w 4196446"/>
                <a:gd name="connsiteY3" fmla="*/ 7371351 h 8346397"/>
                <a:gd name="connsiteX4" fmla="*/ 2827584 w 4196446"/>
                <a:gd name="connsiteY4" fmla="*/ 7316582 h 8346397"/>
                <a:gd name="connsiteX5" fmla="*/ 2870447 w 4196446"/>
                <a:gd name="connsiteY5" fmla="*/ 7338013 h 8346397"/>
                <a:gd name="connsiteX6" fmla="*/ 3001416 w 4196446"/>
                <a:gd name="connsiteY6" fmla="*/ 7266576 h 8346397"/>
                <a:gd name="connsiteX7" fmla="*/ 3103809 w 4196446"/>
                <a:gd name="connsiteY7" fmla="*/ 7202282 h 8346397"/>
                <a:gd name="connsiteX8" fmla="*/ 3246684 w 4196446"/>
                <a:gd name="connsiteY8" fmla="*/ 7142751 h 8346397"/>
                <a:gd name="connsiteX9" fmla="*/ 3282403 w 4196446"/>
                <a:gd name="connsiteY9" fmla="*/ 7159420 h 8346397"/>
                <a:gd name="connsiteX10" fmla="*/ 3358603 w 4196446"/>
                <a:gd name="connsiteY10" fmla="*/ 7064169 h 8346397"/>
                <a:gd name="connsiteX11" fmla="*/ 3503859 w 4196446"/>
                <a:gd name="connsiteY11" fmla="*/ 7042738 h 8346397"/>
                <a:gd name="connsiteX12" fmla="*/ 3530053 w 4196446"/>
                <a:gd name="connsiteY12" fmla="*/ 6978445 h 8346397"/>
                <a:gd name="connsiteX13" fmla="*/ 3642765 w 4196446"/>
                <a:gd name="connsiteY13" fmla="*/ 6905419 h 8346397"/>
                <a:gd name="connsiteX14" fmla="*/ 3741984 w 4196446"/>
                <a:gd name="connsiteY14" fmla="*/ 6883195 h 8346397"/>
                <a:gd name="connsiteX15" fmla="*/ 3784847 w 4196446"/>
                <a:gd name="connsiteY15" fmla="*/ 6811757 h 8346397"/>
                <a:gd name="connsiteX16" fmla="*/ 3951534 w 4196446"/>
                <a:gd name="connsiteY16" fmla="*/ 6737938 h 8346397"/>
                <a:gd name="connsiteX17" fmla="*/ 3932484 w 4196446"/>
                <a:gd name="connsiteY17" fmla="*/ 6616495 h 8346397"/>
                <a:gd name="connsiteX18" fmla="*/ 3975347 w 4196446"/>
                <a:gd name="connsiteY18" fmla="*/ 6642688 h 8346397"/>
                <a:gd name="connsiteX19" fmla="*/ 4027735 w 4196446"/>
                <a:gd name="connsiteY19" fmla="*/ 6654595 h 8346397"/>
                <a:gd name="connsiteX20" fmla="*/ 4056309 w 4196446"/>
                <a:gd name="connsiteY20" fmla="*/ 6516482 h 8346397"/>
                <a:gd name="connsiteX21" fmla="*/ 3996778 w 4196446"/>
                <a:gd name="connsiteY21" fmla="*/ 6478382 h 8346397"/>
                <a:gd name="connsiteX22" fmla="*/ 4034878 w 4196446"/>
                <a:gd name="connsiteY22" fmla="*/ 6437901 h 8346397"/>
                <a:gd name="connsiteX23" fmla="*/ 4061072 w 4196446"/>
                <a:gd name="connsiteY23" fmla="*/ 6473620 h 8346397"/>
                <a:gd name="connsiteX24" fmla="*/ 4082503 w 4196446"/>
                <a:gd name="connsiteY24" fmla="*/ 6478382 h 8346397"/>
                <a:gd name="connsiteX25" fmla="*/ 4089647 w 4196446"/>
                <a:gd name="connsiteY25" fmla="*/ 6421232 h 8346397"/>
                <a:gd name="connsiteX26" fmla="*/ 4046784 w 4196446"/>
                <a:gd name="connsiteY26" fmla="*/ 6318838 h 8346397"/>
                <a:gd name="connsiteX27" fmla="*/ 4130128 w 4196446"/>
                <a:gd name="connsiteY27" fmla="*/ 6299788 h 8346397"/>
                <a:gd name="connsiteX28" fmla="*/ 4046784 w 4196446"/>
                <a:gd name="connsiteY28" fmla="*/ 6275976 h 8346397"/>
                <a:gd name="connsiteX29" fmla="*/ 4053928 w 4196446"/>
                <a:gd name="connsiteY29" fmla="*/ 6211682 h 8346397"/>
                <a:gd name="connsiteX30" fmla="*/ 4039640 w 4196446"/>
                <a:gd name="connsiteY30" fmla="*/ 6149770 h 8346397"/>
                <a:gd name="connsiteX31" fmla="*/ 4106315 w 4196446"/>
                <a:gd name="connsiteY31" fmla="*/ 6211682 h 8346397"/>
                <a:gd name="connsiteX32" fmla="*/ 4063453 w 4196446"/>
                <a:gd name="connsiteY32" fmla="*/ 6090238 h 8346397"/>
                <a:gd name="connsiteX33" fmla="*/ 4070597 w 4196446"/>
                <a:gd name="connsiteY33" fmla="*/ 6018801 h 8346397"/>
                <a:gd name="connsiteX34" fmla="*/ 4132509 w 4196446"/>
                <a:gd name="connsiteY34" fmla="*/ 5975938 h 8346397"/>
                <a:gd name="connsiteX35" fmla="*/ 4094409 w 4196446"/>
                <a:gd name="connsiteY35" fmla="*/ 6075951 h 8346397"/>
                <a:gd name="connsiteX36" fmla="*/ 4139653 w 4196446"/>
                <a:gd name="connsiteY36" fmla="*/ 6102145 h 8346397"/>
                <a:gd name="connsiteX37" fmla="*/ 4192041 w 4196446"/>
                <a:gd name="connsiteY37" fmla="*/ 6080713 h 8346397"/>
                <a:gd name="connsiteX38" fmla="*/ 4149178 w 4196446"/>
                <a:gd name="connsiteY38" fmla="*/ 5947363 h 8346397"/>
                <a:gd name="connsiteX39" fmla="*/ 4194421 w 4196446"/>
                <a:gd name="connsiteY39" fmla="*/ 5909263 h 8346397"/>
                <a:gd name="connsiteX40" fmla="*/ 4113459 w 4196446"/>
                <a:gd name="connsiteY40" fmla="*/ 5783057 h 8346397"/>
                <a:gd name="connsiteX41" fmla="*/ 4108696 w 4196446"/>
                <a:gd name="connsiteY41" fmla="*/ 5678282 h 8346397"/>
                <a:gd name="connsiteX42" fmla="*/ 4070597 w 4196446"/>
                <a:gd name="connsiteY42" fmla="*/ 5587795 h 8346397"/>
                <a:gd name="connsiteX43" fmla="*/ 4111077 w 4196446"/>
                <a:gd name="connsiteY43" fmla="*/ 5583032 h 8346397"/>
                <a:gd name="connsiteX44" fmla="*/ 4061071 w 4196446"/>
                <a:gd name="connsiteY44" fmla="*/ 5478257 h 8346397"/>
                <a:gd name="connsiteX45" fmla="*/ 4061071 w 4196446"/>
                <a:gd name="connsiteY45" fmla="*/ 5383007 h 8346397"/>
                <a:gd name="connsiteX46" fmla="*/ 4103934 w 4196446"/>
                <a:gd name="connsiteY46" fmla="*/ 5387770 h 8346397"/>
                <a:gd name="connsiteX47" fmla="*/ 4106315 w 4196446"/>
                <a:gd name="connsiteY47" fmla="*/ 5347288 h 8346397"/>
                <a:gd name="connsiteX48" fmla="*/ 4065833 w 4196446"/>
                <a:gd name="connsiteY48" fmla="*/ 5292520 h 8346397"/>
                <a:gd name="connsiteX49" fmla="*/ 4058690 w 4196446"/>
                <a:gd name="connsiteY49" fmla="*/ 5173457 h 8346397"/>
                <a:gd name="connsiteX50" fmla="*/ 3990428 w 4196446"/>
                <a:gd name="connsiteY50" fmla="*/ 5034550 h 8346397"/>
                <a:gd name="connsiteX51" fmla="*/ 3922959 w 4196446"/>
                <a:gd name="connsiteY51" fmla="*/ 4816270 h 8346397"/>
                <a:gd name="connsiteX52" fmla="*/ 3887241 w 4196446"/>
                <a:gd name="connsiteY52" fmla="*/ 4682920 h 8346397"/>
                <a:gd name="connsiteX53" fmla="*/ 3851522 w 4196446"/>
                <a:gd name="connsiteY53" fmla="*/ 4642438 h 8346397"/>
                <a:gd name="connsiteX54" fmla="*/ 3887241 w 4196446"/>
                <a:gd name="connsiteY54" fmla="*/ 4578145 h 8346397"/>
                <a:gd name="connsiteX55" fmla="*/ 3839615 w 4196446"/>
                <a:gd name="connsiteY55" fmla="*/ 4499563 h 8346397"/>
                <a:gd name="connsiteX56" fmla="*/ 3780084 w 4196446"/>
                <a:gd name="connsiteY56" fmla="*/ 4492420 h 8346397"/>
                <a:gd name="connsiteX57" fmla="*/ 3732459 w 4196446"/>
                <a:gd name="connsiteY57" fmla="*/ 4449557 h 8346397"/>
                <a:gd name="connsiteX58" fmla="*/ 3687216 w 4196446"/>
                <a:gd name="connsiteY58" fmla="*/ 4466226 h 8346397"/>
                <a:gd name="connsiteX59" fmla="*/ 3668166 w 4196446"/>
                <a:gd name="connsiteY59" fmla="*/ 4368595 h 8346397"/>
                <a:gd name="connsiteX60" fmla="*/ 3501478 w 4196446"/>
                <a:gd name="connsiteY60" fmla="*/ 4166188 h 8346397"/>
                <a:gd name="connsiteX61" fmla="*/ 3496716 w 4196446"/>
                <a:gd name="connsiteY61" fmla="*/ 4139995 h 8346397"/>
                <a:gd name="connsiteX62" fmla="*/ 3494334 w 4196446"/>
                <a:gd name="connsiteY62" fmla="*/ 4113801 h 8346397"/>
                <a:gd name="connsiteX63" fmla="*/ 3544341 w 4196446"/>
                <a:gd name="connsiteY63" fmla="*/ 4101895 h 8346397"/>
                <a:gd name="connsiteX64" fmla="*/ 3553866 w 4196446"/>
                <a:gd name="connsiteY64" fmla="*/ 4075701 h 8346397"/>
                <a:gd name="connsiteX65" fmla="*/ 3515766 w 4196446"/>
                <a:gd name="connsiteY65" fmla="*/ 4056651 h 8346397"/>
                <a:gd name="connsiteX66" fmla="*/ 3465759 w 4196446"/>
                <a:gd name="connsiteY66" fmla="*/ 4049507 h 8346397"/>
                <a:gd name="connsiteX67" fmla="*/ 3432422 w 4196446"/>
                <a:gd name="connsiteY67" fmla="*/ 4109038 h 8346397"/>
                <a:gd name="connsiteX68" fmla="*/ 3413372 w 4196446"/>
                <a:gd name="connsiteY68" fmla="*/ 4082845 h 8346397"/>
                <a:gd name="connsiteX69" fmla="*/ 3415752 w 4196446"/>
                <a:gd name="connsiteY69" fmla="*/ 4042363 h 8346397"/>
                <a:gd name="connsiteX70" fmla="*/ 3349078 w 4196446"/>
                <a:gd name="connsiteY70" fmla="*/ 4018551 h 8346397"/>
                <a:gd name="connsiteX71" fmla="*/ 3382416 w 4196446"/>
                <a:gd name="connsiteY71" fmla="*/ 3985213 h 8346397"/>
                <a:gd name="connsiteX72" fmla="*/ 3346697 w 4196446"/>
                <a:gd name="connsiteY72" fmla="*/ 3961401 h 8346397"/>
                <a:gd name="connsiteX73" fmla="*/ 3291928 w 4196446"/>
                <a:gd name="connsiteY73" fmla="*/ 3959020 h 8346397"/>
                <a:gd name="connsiteX74" fmla="*/ 3263352 w 4196446"/>
                <a:gd name="connsiteY74" fmla="*/ 3978070 h 8346397"/>
                <a:gd name="connsiteX75" fmla="*/ 3215727 w 4196446"/>
                <a:gd name="connsiteY75" fmla="*/ 3963782 h 8346397"/>
                <a:gd name="connsiteX76" fmla="*/ 3227633 w 4196446"/>
                <a:gd name="connsiteY76" fmla="*/ 3937588 h 8346397"/>
                <a:gd name="connsiteX77" fmla="*/ 3275259 w 4196446"/>
                <a:gd name="connsiteY77" fmla="*/ 3913776 h 8346397"/>
                <a:gd name="connsiteX78" fmla="*/ 3127621 w 4196446"/>
                <a:gd name="connsiteY78" fmla="*/ 3851863 h 8346397"/>
                <a:gd name="connsiteX79" fmla="*/ 2996652 w 4196446"/>
                <a:gd name="connsiteY79" fmla="*/ 3739945 h 8346397"/>
                <a:gd name="connsiteX80" fmla="*/ 2591839 w 4196446"/>
                <a:gd name="connsiteY80" fmla="*/ 3354183 h 8346397"/>
                <a:gd name="connsiteX81" fmla="*/ 2468015 w 4196446"/>
                <a:gd name="connsiteY81" fmla="*/ 3049382 h 8346397"/>
                <a:gd name="connsiteX82" fmla="*/ 2432296 w 4196446"/>
                <a:gd name="connsiteY82" fmla="*/ 2961276 h 8346397"/>
                <a:gd name="connsiteX83" fmla="*/ 2387052 w 4196446"/>
                <a:gd name="connsiteY83" fmla="*/ 2954132 h 8346397"/>
                <a:gd name="connsiteX84" fmla="*/ 2365621 w 4196446"/>
                <a:gd name="connsiteY84" fmla="*/ 2958895 h 8346397"/>
                <a:gd name="connsiteX85" fmla="*/ 2315615 w 4196446"/>
                <a:gd name="connsiteY85" fmla="*/ 2896982 h 8346397"/>
                <a:gd name="connsiteX86" fmla="*/ 2234652 w 4196446"/>
                <a:gd name="connsiteY86" fmla="*/ 2880313 h 8346397"/>
                <a:gd name="connsiteX87" fmla="*/ 2182265 w 4196446"/>
                <a:gd name="connsiteY87" fmla="*/ 2811257 h 8346397"/>
                <a:gd name="connsiteX88" fmla="*/ 2115590 w 4196446"/>
                <a:gd name="connsiteY88" fmla="*/ 2727913 h 8346397"/>
                <a:gd name="connsiteX89" fmla="*/ 2091777 w 4196446"/>
                <a:gd name="connsiteY89" fmla="*/ 2670763 h 8346397"/>
                <a:gd name="connsiteX90" fmla="*/ 2006845 w 4196446"/>
                <a:gd name="connsiteY90" fmla="*/ 2527095 h 8346397"/>
                <a:gd name="connsiteX91" fmla="*/ 1953665 w 4196446"/>
                <a:gd name="connsiteY91" fmla="*/ 2451688 h 8346397"/>
                <a:gd name="connsiteX92" fmla="*/ 2006052 w 4196446"/>
                <a:gd name="connsiteY92" fmla="*/ 2337388 h 8346397"/>
                <a:gd name="connsiteX93" fmla="*/ 2072727 w 4196446"/>
                <a:gd name="connsiteY93" fmla="*/ 2256426 h 8346397"/>
                <a:gd name="connsiteX94" fmla="*/ 2056058 w 4196446"/>
                <a:gd name="connsiteY94" fmla="*/ 2223088 h 8346397"/>
                <a:gd name="connsiteX95" fmla="*/ 2067965 w 4196446"/>
                <a:gd name="connsiteY95" fmla="*/ 2130220 h 8346397"/>
                <a:gd name="connsiteX96" fmla="*/ 2137021 w 4196446"/>
                <a:gd name="connsiteY96" fmla="*/ 1992107 h 8346397"/>
                <a:gd name="connsiteX97" fmla="*/ 2165596 w 4196446"/>
                <a:gd name="connsiteY97" fmla="*/ 1944482 h 8346397"/>
                <a:gd name="connsiteX98" fmla="*/ 2203696 w 4196446"/>
                <a:gd name="connsiteY98" fmla="*/ 1937338 h 8346397"/>
                <a:gd name="connsiteX99" fmla="*/ 2198933 w 4196446"/>
                <a:gd name="connsiteY99" fmla="*/ 1906382 h 8346397"/>
                <a:gd name="connsiteX100" fmla="*/ 2406102 w 4196446"/>
                <a:gd name="connsiteY100" fmla="*/ 1782557 h 8346397"/>
                <a:gd name="connsiteX101" fmla="*/ 2494208 w 4196446"/>
                <a:gd name="connsiteY101" fmla="*/ 1715882 h 8346397"/>
                <a:gd name="connsiteX102" fmla="*/ 2513258 w 4196446"/>
                <a:gd name="connsiteY102" fmla="*/ 1630157 h 8346397"/>
                <a:gd name="connsiteX103" fmla="*/ 2522784 w 4196446"/>
                <a:gd name="connsiteY103" fmla="*/ 1584913 h 8346397"/>
                <a:gd name="connsiteX104" fmla="*/ 2577552 w 4196446"/>
                <a:gd name="connsiteY104" fmla="*/ 1527763 h 8346397"/>
                <a:gd name="connsiteX105" fmla="*/ 2606127 w 4196446"/>
                <a:gd name="connsiteY105" fmla="*/ 1499188 h 8346397"/>
                <a:gd name="connsiteX106" fmla="*/ 2634702 w 4196446"/>
                <a:gd name="connsiteY106" fmla="*/ 1492045 h 8346397"/>
                <a:gd name="connsiteX107" fmla="*/ 2672802 w 4196446"/>
                <a:gd name="connsiteY107" fmla="*/ 1368220 h 8346397"/>
                <a:gd name="connsiteX108" fmla="*/ 2806153 w 4196446"/>
                <a:gd name="connsiteY108" fmla="*/ 1334883 h 8346397"/>
                <a:gd name="connsiteX109" fmla="*/ 2944265 w 4196446"/>
                <a:gd name="connsiteY109" fmla="*/ 1325357 h 8346397"/>
                <a:gd name="connsiteX110" fmla="*/ 2968077 w 4196446"/>
                <a:gd name="connsiteY110" fmla="*/ 1206295 h 8346397"/>
                <a:gd name="connsiteX111" fmla="*/ 3049040 w 4196446"/>
                <a:gd name="connsiteY111" fmla="*/ 1169783 h 8346397"/>
                <a:gd name="connsiteX112" fmla="*/ 3153814 w 4196446"/>
                <a:gd name="connsiteY112" fmla="*/ 1125332 h 8346397"/>
                <a:gd name="connsiteX113" fmla="*/ 3225252 w 4196446"/>
                <a:gd name="connsiteY113" fmla="*/ 1049132 h 8346397"/>
                <a:gd name="connsiteX114" fmla="*/ 3310977 w 4196446"/>
                <a:gd name="connsiteY114" fmla="*/ 996745 h 8346397"/>
                <a:gd name="connsiteX115" fmla="*/ 3056977 w 4196446"/>
                <a:gd name="connsiteY115" fmla="*/ 982457 h 8346397"/>
                <a:gd name="connsiteX116" fmla="*/ 2958552 w 4196446"/>
                <a:gd name="connsiteY116" fmla="*/ 976107 h 8346397"/>
                <a:gd name="connsiteX117" fmla="*/ 2926802 w 4196446"/>
                <a:gd name="connsiteY117" fmla="*/ 906257 h 8346397"/>
                <a:gd name="connsiteX118" fmla="*/ 2866477 w 4196446"/>
                <a:gd name="connsiteY118" fmla="*/ 893559 h 8346397"/>
                <a:gd name="connsiteX119" fmla="*/ 2799802 w 4196446"/>
                <a:gd name="connsiteY119" fmla="*/ 874507 h 8346397"/>
                <a:gd name="connsiteX120" fmla="*/ 2761702 w 4196446"/>
                <a:gd name="connsiteY120" fmla="*/ 807832 h 8346397"/>
                <a:gd name="connsiteX121" fmla="*/ 2609302 w 4196446"/>
                <a:gd name="connsiteY121" fmla="*/ 760207 h 8346397"/>
                <a:gd name="connsiteX122" fmla="*/ 2580727 w 4196446"/>
                <a:gd name="connsiteY122" fmla="*/ 604632 h 8346397"/>
                <a:gd name="connsiteX123" fmla="*/ 2526752 w 4196446"/>
                <a:gd name="connsiteY123" fmla="*/ 531609 h 8346397"/>
                <a:gd name="connsiteX124" fmla="*/ 2596602 w 4196446"/>
                <a:gd name="connsiteY124" fmla="*/ 407782 h 8346397"/>
                <a:gd name="connsiteX125" fmla="*/ 2629939 w 4196446"/>
                <a:gd name="connsiteY125" fmla="*/ 310947 h 8346397"/>
                <a:gd name="connsiteX126" fmla="*/ 2517227 w 4196446"/>
                <a:gd name="connsiteY126" fmla="*/ 239507 h 8346397"/>
                <a:gd name="connsiteX127" fmla="*/ 2402927 w 4196446"/>
                <a:gd name="connsiteY127" fmla="*/ 271257 h 8346397"/>
                <a:gd name="connsiteX128" fmla="*/ 2275927 w 4196446"/>
                <a:gd name="connsiteY128" fmla="*/ 198232 h 8346397"/>
                <a:gd name="connsiteX129" fmla="*/ 2133052 w 4196446"/>
                <a:gd name="connsiteY129" fmla="*/ 233157 h 8346397"/>
                <a:gd name="connsiteX130" fmla="*/ 1913977 w 4196446"/>
                <a:gd name="connsiteY130" fmla="*/ 36309 h 8346397"/>
                <a:gd name="connsiteX131" fmla="*/ 1777452 w 4196446"/>
                <a:gd name="connsiteY131" fmla="*/ 13289 h 8346397"/>
                <a:gd name="connsiteX132" fmla="*/ 1703633 w 4196446"/>
                <a:gd name="connsiteY132" fmla="*/ 41864 h 8346397"/>
                <a:gd name="connsiteX133" fmla="*/ 1615527 w 4196446"/>
                <a:gd name="connsiteY133" fmla="*/ 75203 h 8346397"/>
                <a:gd name="connsiteX134" fmla="*/ 1515515 w 4196446"/>
                <a:gd name="connsiteY134" fmla="*/ 129971 h 8346397"/>
                <a:gd name="connsiteX135" fmla="*/ 1525040 w 4196446"/>
                <a:gd name="connsiteY135" fmla="*/ 194264 h 8346397"/>
                <a:gd name="connsiteX136" fmla="*/ 1505990 w 4196446"/>
                <a:gd name="connsiteY136" fmla="*/ 251415 h 8346397"/>
                <a:gd name="connsiteX137" fmla="*/ 1413121 w 4196446"/>
                <a:gd name="connsiteY137" fmla="*/ 270464 h 8346397"/>
                <a:gd name="connsiteX138" fmla="*/ 1339302 w 4196446"/>
                <a:gd name="connsiteY138" fmla="*/ 306184 h 8346397"/>
                <a:gd name="connsiteX139" fmla="*/ 1260721 w 4196446"/>
                <a:gd name="connsiteY139" fmla="*/ 346665 h 8346397"/>
                <a:gd name="connsiteX140" fmla="*/ 1191665 w 4196446"/>
                <a:gd name="connsiteY140" fmla="*/ 272847 h 8346397"/>
                <a:gd name="connsiteX141" fmla="*/ 1082127 w 4196446"/>
                <a:gd name="connsiteY141" fmla="*/ 353809 h 8346397"/>
                <a:gd name="connsiteX142" fmla="*/ 1020215 w 4196446"/>
                <a:gd name="connsiteY142" fmla="*/ 420484 h 8346397"/>
                <a:gd name="connsiteX143" fmla="*/ 858290 w 4196446"/>
                <a:gd name="connsiteY143" fmla="*/ 301422 h 8346397"/>
                <a:gd name="connsiteX144" fmla="*/ 796377 w 4196446"/>
                <a:gd name="connsiteY144" fmla="*/ 406196 h 8346397"/>
                <a:gd name="connsiteX145" fmla="*/ 755896 w 4196446"/>
                <a:gd name="connsiteY145" fmla="*/ 341903 h 8346397"/>
                <a:gd name="connsiteX146" fmla="*/ 689221 w 4196446"/>
                <a:gd name="connsiteY146" fmla="*/ 270465 h 8346397"/>
                <a:gd name="connsiteX147" fmla="*/ 667790 w 4196446"/>
                <a:gd name="connsiteY147" fmla="*/ 313328 h 8346397"/>
                <a:gd name="connsiteX148" fmla="*/ 620165 w 4196446"/>
                <a:gd name="connsiteY148" fmla="*/ 382384 h 8346397"/>
                <a:gd name="connsiteX149" fmla="*/ 589208 w 4196446"/>
                <a:gd name="connsiteY149" fmla="*/ 396672 h 8346397"/>
                <a:gd name="connsiteX150" fmla="*/ 498721 w 4196446"/>
                <a:gd name="connsiteY150" fmla="*/ 482397 h 8346397"/>
                <a:gd name="connsiteX151" fmla="*/ 396327 w 4196446"/>
                <a:gd name="connsiteY151" fmla="*/ 380003 h 8346397"/>
                <a:gd name="connsiteX152" fmla="*/ 243927 w 4196446"/>
                <a:gd name="connsiteY152" fmla="*/ 294278 h 8346397"/>
                <a:gd name="connsiteX153" fmla="*/ 174871 w 4196446"/>
                <a:gd name="connsiteY153" fmla="*/ 327615 h 8346397"/>
                <a:gd name="connsiteX154" fmla="*/ 127246 w 4196446"/>
                <a:gd name="connsiteY154" fmla="*/ 410959 h 8346397"/>
                <a:gd name="connsiteX155" fmla="*/ 43902 w 4196446"/>
                <a:gd name="connsiteY155" fmla="*/ 472872 h 8346397"/>
                <a:gd name="connsiteX156" fmla="*/ 8183 w 4196446"/>
                <a:gd name="connsiteY156" fmla="*/ 484778 h 8346397"/>
                <a:gd name="connsiteX157" fmla="*/ 198683 w 4196446"/>
                <a:gd name="connsiteY157" fmla="*/ 689565 h 8346397"/>
                <a:gd name="connsiteX158" fmla="*/ 265359 w 4196446"/>
                <a:gd name="connsiteY158" fmla="*/ 706234 h 8346397"/>
                <a:gd name="connsiteX159" fmla="*/ 298697 w 4196446"/>
                <a:gd name="connsiteY159" fmla="*/ 730047 h 8346397"/>
                <a:gd name="connsiteX160" fmla="*/ 296315 w 4196446"/>
                <a:gd name="connsiteY160" fmla="*/ 901496 h 8346397"/>
                <a:gd name="connsiteX161" fmla="*/ 362990 w 4196446"/>
                <a:gd name="connsiteY161" fmla="*/ 906259 h 8346397"/>
                <a:gd name="connsiteX162" fmla="*/ 401090 w 4196446"/>
                <a:gd name="connsiteY162" fmla="*/ 856253 h 8346397"/>
                <a:gd name="connsiteX163" fmla="*/ 482052 w 4196446"/>
                <a:gd name="connsiteY163" fmla="*/ 894353 h 8346397"/>
                <a:gd name="connsiteX164" fmla="*/ 420140 w 4196446"/>
                <a:gd name="connsiteY164" fmla="*/ 1039609 h 8346397"/>
                <a:gd name="connsiteX165" fmla="*/ 434427 w 4196446"/>
                <a:gd name="connsiteY165" fmla="*/ 1087234 h 8346397"/>
                <a:gd name="connsiteX166" fmla="*/ 379658 w 4196446"/>
                <a:gd name="connsiteY166" fmla="*/ 1139622 h 8346397"/>
                <a:gd name="connsiteX167" fmla="*/ 415377 w 4196446"/>
                <a:gd name="connsiteY167" fmla="*/ 1168196 h 8346397"/>
                <a:gd name="connsiteX168" fmla="*/ 486815 w 4196446"/>
                <a:gd name="connsiteY168" fmla="*/ 1256303 h 8346397"/>
                <a:gd name="connsiteX169" fmla="*/ 527296 w 4196446"/>
                <a:gd name="connsiteY169" fmla="*/ 1344409 h 8346397"/>
                <a:gd name="connsiteX170" fmla="*/ 636833 w 4196446"/>
                <a:gd name="connsiteY170" fmla="*/ 1396797 h 8346397"/>
                <a:gd name="connsiteX171" fmla="*/ 746371 w 4196446"/>
                <a:gd name="connsiteY171" fmla="*/ 1420609 h 8346397"/>
                <a:gd name="connsiteX172" fmla="*/ 829715 w 4196446"/>
                <a:gd name="connsiteY172" fmla="*/ 1468234 h 8346397"/>
                <a:gd name="connsiteX173" fmla="*/ 913058 w 4196446"/>
                <a:gd name="connsiteY173" fmla="*/ 1442040 h 8346397"/>
                <a:gd name="connsiteX174" fmla="*/ 994021 w 4196446"/>
                <a:gd name="connsiteY174" fmla="*/ 1368222 h 8346397"/>
                <a:gd name="connsiteX175" fmla="*/ 1103558 w 4196446"/>
                <a:gd name="connsiteY175" fmla="*/ 1351553 h 8346397"/>
                <a:gd name="connsiteX176" fmla="*/ 1170233 w 4196446"/>
                <a:gd name="connsiteY176" fmla="*/ 1356315 h 8346397"/>
                <a:gd name="connsiteX177" fmla="*/ 1329777 w 4196446"/>
                <a:gd name="connsiteY177" fmla="*/ 1465853 h 8346397"/>
                <a:gd name="connsiteX178" fmla="*/ 1389308 w 4196446"/>
                <a:gd name="connsiteY178" fmla="*/ 1494428 h 8346397"/>
                <a:gd name="connsiteX179" fmla="*/ 1260721 w 4196446"/>
                <a:gd name="connsiteY179" fmla="*/ 1596822 h 8346397"/>
                <a:gd name="connsiteX180" fmla="*/ 1263102 w 4196446"/>
                <a:gd name="connsiteY180" fmla="*/ 1661115 h 8346397"/>
                <a:gd name="connsiteX181" fmla="*/ 1425027 w 4196446"/>
                <a:gd name="connsiteY181" fmla="*/ 1613490 h 8346397"/>
                <a:gd name="connsiteX182" fmla="*/ 1386927 w 4196446"/>
                <a:gd name="connsiteY182" fmla="*/ 1677784 h 8346397"/>
                <a:gd name="connsiteX183" fmla="*/ 1405977 w 4196446"/>
                <a:gd name="connsiteY183" fmla="*/ 1751603 h 8346397"/>
                <a:gd name="connsiteX184" fmla="*/ 1517896 w 4196446"/>
                <a:gd name="connsiteY184" fmla="*/ 1787322 h 8346397"/>
                <a:gd name="connsiteX185" fmla="*/ 1591715 w 4196446"/>
                <a:gd name="connsiteY185" fmla="*/ 1803990 h 8346397"/>
                <a:gd name="connsiteX186" fmla="*/ 1501227 w 4196446"/>
                <a:gd name="connsiteY186" fmla="*/ 1934959 h 8346397"/>
                <a:gd name="connsiteX187" fmla="*/ 1494083 w 4196446"/>
                <a:gd name="connsiteY187" fmla="*/ 1984965 h 8346397"/>
                <a:gd name="connsiteX188" fmla="*/ 1422646 w 4196446"/>
                <a:gd name="connsiteY188" fmla="*/ 2020684 h 8346397"/>
                <a:gd name="connsiteX189" fmla="*/ 1391690 w 4196446"/>
                <a:gd name="connsiteY189" fmla="*/ 2082597 h 8346397"/>
                <a:gd name="connsiteX190" fmla="*/ 1260721 w 4196446"/>
                <a:gd name="connsiteY190" fmla="*/ 2056403 h 8346397"/>
                <a:gd name="connsiteX191" fmla="*/ 1139277 w 4196446"/>
                <a:gd name="connsiteY191" fmla="*/ 2056402 h 8346397"/>
                <a:gd name="connsiteX192" fmla="*/ 1072602 w 4196446"/>
                <a:gd name="connsiteY192" fmla="*/ 2084978 h 8346397"/>
                <a:gd name="connsiteX193" fmla="*/ 1065458 w 4196446"/>
                <a:gd name="connsiteY193" fmla="*/ 2184990 h 8346397"/>
                <a:gd name="connsiteX194" fmla="*/ 977352 w 4196446"/>
                <a:gd name="connsiteY194" fmla="*/ 2273097 h 8346397"/>
                <a:gd name="connsiteX195" fmla="*/ 1120227 w 4196446"/>
                <a:gd name="connsiteY195" fmla="*/ 2335009 h 8346397"/>
                <a:gd name="connsiteX196" fmla="*/ 1170234 w 4196446"/>
                <a:gd name="connsiteY196" fmla="*/ 2370727 h 8346397"/>
                <a:gd name="connsiteX197" fmla="*/ 1222621 w 4196446"/>
                <a:gd name="connsiteY197" fmla="*/ 2387397 h 8346397"/>
                <a:gd name="connsiteX198" fmla="*/ 1272627 w 4196446"/>
                <a:gd name="connsiteY198" fmla="*/ 2437403 h 8346397"/>
                <a:gd name="connsiteX199" fmla="*/ 1329777 w 4196446"/>
                <a:gd name="connsiteY199" fmla="*/ 2458834 h 8346397"/>
                <a:gd name="connsiteX200" fmla="*/ 1422646 w 4196446"/>
                <a:gd name="connsiteY200" fmla="*/ 2535034 h 8346397"/>
                <a:gd name="connsiteX201" fmla="*/ 1508371 w 4196446"/>
                <a:gd name="connsiteY201" fmla="*/ 2568373 h 8346397"/>
                <a:gd name="connsiteX202" fmla="*/ 1641721 w 4196446"/>
                <a:gd name="connsiteY202" fmla="*/ 2716009 h 8346397"/>
                <a:gd name="connsiteX203" fmla="*/ 1725065 w 4196446"/>
                <a:gd name="connsiteY203" fmla="*/ 2870790 h 8346397"/>
                <a:gd name="connsiteX204" fmla="*/ 1850477 w 4196446"/>
                <a:gd name="connsiteY204" fmla="*/ 2931907 h 8346397"/>
                <a:gd name="connsiteX205" fmla="*/ 1896514 w 4196446"/>
                <a:gd name="connsiteY205" fmla="*/ 2977947 h 8346397"/>
                <a:gd name="connsiteX206" fmla="*/ 1927471 w 4196446"/>
                <a:gd name="connsiteY206" fmla="*/ 3082722 h 8346397"/>
                <a:gd name="connsiteX207" fmla="*/ 1989383 w 4196446"/>
                <a:gd name="connsiteY207" fmla="*/ 3185115 h 8346397"/>
                <a:gd name="connsiteX208" fmla="*/ 2051296 w 4196446"/>
                <a:gd name="connsiteY208" fmla="*/ 3223215 h 8346397"/>
                <a:gd name="connsiteX209" fmla="*/ 2182265 w 4196446"/>
                <a:gd name="connsiteY209" fmla="*/ 3370853 h 8346397"/>
                <a:gd name="connsiteX210" fmla="*/ 2325139 w 4196446"/>
                <a:gd name="connsiteY210" fmla="*/ 3447053 h 8346397"/>
                <a:gd name="connsiteX211" fmla="*/ 2384671 w 4196446"/>
                <a:gd name="connsiteY211" fmla="*/ 3532778 h 8346397"/>
                <a:gd name="connsiteX212" fmla="*/ 2432296 w 4196446"/>
                <a:gd name="connsiteY212" fmla="*/ 3599453 h 8346397"/>
                <a:gd name="connsiteX213" fmla="*/ 2479921 w 4196446"/>
                <a:gd name="connsiteY213" fmla="*/ 3589929 h 8346397"/>
                <a:gd name="connsiteX214" fmla="*/ 2484683 w 4196446"/>
                <a:gd name="connsiteY214" fmla="*/ 3742328 h 8346397"/>
                <a:gd name="connsiteX215" fmla="*/ 2537071 w 4196446"/>
                <a:gd name="connsiteY215" fmla="*/ 3835197 h 8346397"/>
                <a:gd name="connsiteX216" fmla="*/ 2529927 w 4196446"/>
                <a:gd name="connsiteY216" fmla="*/ 3873297 h 8346397"/>
                <a:gd name="connsiteX217" fmla="*/ 2598983 w 4196446"/>
                <a:gd name="connsiteY217" fmla="*/ 3909015 h 8346397"/>
                <a:gd name="connsiteX218" fmla="*/ 2656133 w 4196446"/>
                <a:gd name="connsiteY218" fmla="*/ 3854247 h 8346397"/>
                <a:gd name="connsiteX219" fmla="*/ 2689471 w 4196446"/>
                <a:gd name="connsiteY219" fmla="*/ 3937590 h 8346397"/>
                <a:gd name="connsiteX220" fmla="*/ 2734715 w 4196446"/>
                <a:gd name="connsiteY220" fmla="*/ 3982834 h 8346397"/>
                <a:gd name="connsiteX221" fmla="*/ 2808533 w 4196446"/>
                <a:gd name="connsiteY221" fmla="*/ 4006647 h 8346397"/>
                <a:gd name="connsiteX222" fmla="*/ 2860921 w 4196446"/>
                <a:gd name="connsiteY222" fmla="*/ 4075703 h 8346397"/>
                <a:gd name="connsiteX223" fmla="*/ 2946646 w 4196446"/>
                <a:gd name="connsiteY223" fmla="*/ 4130472 h 8346397"/>
                <a:gd name="connsiteX224" fmla="*/ 2999033 w 4196446"/>
                <a:gd name="connsiteY224" fmla="*/ 4163809 h 8346397"/>
                <a:gd name="connsiteX225" fmla="*/ 2870446 w 4196446"/>
                <a:gd name="connsiteY225" fmla="*/ 4256678 h 8346397"/>
                <a:gd name="connsiteX226" fmla="*/ 2868064 w 4196446"/>
                <a:gd name="connsiteY226" fmla="*/ 4311446 h 8346397"/>
                <a:gd name="connsiteX227" fmla="*/ 2970458 w 4196446"/>
                <a:gd name="connsiteY227" fmla="*/ 4428128 h 8346397"/>
                <a:gd name="connsiteX228" fmla="*/ 3065708 w 4196446"/>
                <a:gd name="connsiteY228" fmla="*/ 4490040 h 8346397"/>
                <a:gd name="connsiteX229" fmla="*/ 3096665 w 4196446"/>
                <a:gd name="connsiteY229" fmla="*/ 4528140 h 8346397"/>
                <a:gd name="connsiteX230" fmla="*/ 3082377 w 4196446"/>
                <a:gd name="connsiteY230" fmla="*/ 4609103 h 8346397"/>
                <a:gd name="connsiteX231" fmla="*/ 3077615 w 4196446"/>
                <a:gd name="connsiteY231" fmla="*/ 4692447 h 8346397"/>
                <a:gd name="connsiteX232" fmla="*/ 3034752 w 4196446"/>
                <a:gd name="connsiteY232" fmla="*/ 4701972 h 8346397"/>
                <a:gd name="connsiteX233" fmla="*/ 3008558 w 4196446"/>
                <a:gd name="connsiteY233" fmla="*/ 4718640 h 8346397"/>
                <a:gd name="connsiteX234" fmla="*/ 3053802 w 4196446"/>
                <a:gd name="connsiteY234" fmla="*/ 4795632 h 8346397"/>
                <a:gd name="connsiteX235" fmla="*/ 3037133 w 4196446"/>
                <a:gd name="connsiteY235" fmla="*/ 4868659 h 8346397"/>
                <a:gd name="connsiteX236" fmla="*/ 3020465 w 4196446"/>
                <a:gd name="connsiteY236" fmla="*/ 5004390 h 8346397"/>
                <a:gd name="connsiteX237" fmla="*/ 2982365 w 4196446"/>
                <a:gd name="connsiteY237" fmla="*/ 5044872 h 8346397"/>
                <a:gd name="connsiteX238" fmla="*/ 2965696 w 4196446"/>
                <a:gd name="connsiteY238" fmla="*/ 5166315 h 8346397"/>
                <a:gd name="connsiteX239" fmla="*/ 2937121 w 4196446"/>
                <a:gd name="connsiteY239" fmla="*/ 5285378 h 8346397"/>
                <a:gd name="connsiteX240" fmla="*/ 2989508 w 4196446"/>
                <a:gd name="connsiteY240" fmla="*/ 5302047 h 8346397"/>
                <a:gd name="connsiteX241" fmla="*/ 2987127 w 4196446"/>
                <a:gd name="connsiteY241" fmla="*/ 5347290 h 8346397"/>
                <a:gd name="connsiteX242" fmla="*/ 2984746 w 4196446"/>
                <a:gd name="connsiteY242" fmla="*/ 5402059 h 8346397"/>
                <a:gd name="connsiteX243" fmla="*/ 3041896 w 4196446"/>
                <a:gd name="connsiteY243" fmla="*/ 5471115 h 8346397"/>
                <a:gd name="connsiteX244" fmla="*/ 3089521 w 4196446"/>
                <a:gd name="connsiteY244" fmla="*/ 5597322 h 8346397"/>
                <a:gd name="connsiteX245" fmla="*/ 2996652 w 4196446"/>
                <a:gd name="connsiteY245" fmla="*/ 5887834 h 8346397"/>
                <a:gd name="connsiteX246" fmla="*/ 3018083 w 4196446"/>
                <a:gd name="connsiteY246" fmla="*/ 5942603 h 8346397"/>
                <a:gd name="connsiteX247" fmla="*/ 3044277 w 4196446"/>
                <a:gd name="connsiteY247" fmla="*/ 5994990 h 8346397"/>
                <a:gd name="connsiteX248" fmla="*/ 3049040 w 4196446"/>
                <a:gd name="connsiteY248" fmla="*/ 6099765 h 8346397"/>
                <a:gd name="connsiteX249" fmla="*/ 3028402 w 4196446"/>
                <a:gd name="connsiteY249" fmla="*/ 6195807 h 8346397"/>
                <a:gd name="connsiteX250" fmla="*/ 2956170 w 4196446"/>
                <a:gd name="connsiteY250" fmla="*/ 6259310 h 8346397"/>
                <a:gd name="connsiteX251" fmla="*/ 2920452 w 4196446"/>
                <a:gd name="connsiteY251" fmla="*/ 6240259 h 8346397"/>
                <a:gd name="connsiteX252" fmla="*/ 2849015 w 4196446"/>
                <a:gd name="connsiteY252" fmla="*/ 6252165 h 8346397"/>
                <a:gd name="connsiteX253" fmla="*/ 2713283 w 4196446"/>
                <a:gd name="connsiteY253" fmla="*/ 6364084 h 8346397"/>
                <a:gd name="connsiteX254" fmla="*/ 2606127 w 4196446"/>
                <a:gd name="connsiteY254" fmla="*/ 6349797 h 8346397"/>
                <a:gd name="connsiteX255" fmla="*/ 2575171 w 4196446"/>
                <a:gd name="connsiteY255" fmla="*/ 6378372 h 8346397"/>
                <a:gd name="connsiteX256" fmla="*/ 2508495 w 4196446"/>
                <a:gd name="connsiteY256" fmla="*/ 6423614 h 8346397"/>
                <a:gd name="connsiteX257" fmla="*/ 2391815 w 4196446"/>
                <a:gd name="connsiteY257" fmla="*/ 6411709 h 8346397"/>
                <a:gd name="connsiteX258" fmla="*/ 2368002 w 4196446"/>
                <a:gd name="connsiteY258" fmla="*/ 6528390 h 8346397"/>
                <a:gd name="connsiteX259" fmla="*/ 2363240 w 4196446"/>
                <a:gd name="connsiteY259" fmla="*/ 6564109 h 8346397"/>
                <a:gd name="connsiteX260" fmla="*/ 2339428 w 4196446"/>
                <a:gd name="connsiteY260" fmla="*/ 6583159 h 8346397"/>
                <a:gd name="connsiteX261" fmla="*/ 2141783 w 4196446"/>
                <a:gd name="connsiteY261" fmla="*/ 6535534 h 8346397"/>
                <a:gd name="connsiteX262" fmla="*/ 2103683 w 4196446"/>
                <a:gd name="connsiteY262" fmla="*/ 6587922 h 8346397"/>
                <a:gd name="connsiteX263" fmla="*/ 2072727 w 4196446"/>
                <a:gd name="connsiteY263" fmla="*/ 6683172 h 8346397"/>
                <a:gd name="connsiteX264" fmla="*/ 2039389 w 4196446"/>
                <a:gd name="connsiteY264" fmla="*/ 6747465 h 8346397"/>
                <a:gd name="connsiteX265" fmla="*/ 2051296 w 4196446"/>
                <a:gd name="connsiteY265" fmla="*/ 6809378 h 8346397"/>
                <a:gd name="connsiteX266" fmla="*/ 2184646 w 4196446"/>
                <a:gd name="connsiteY266" fmla="*/ 6921297 h 8346397"/>
                <a:gd name="connsiteX267" fmla="*/ 2253702 w 4196446"/>
                <a:gd name="connsiteY267" fmla="*/ 6954634 h 8346397"/>
                <a:gd name="connsiteX268" fmla="*/ 2237033 w 4196446"/>
                <a:gd name="connsiteY268" fmla="*/ 6978447 h 8346397"/>
                <a:gd name="connsiteX269" fmla="*/ 2201315 w 4196446"/>
                <a:gd name="connsiteY269" fmla="*/ 6997497 h 8346397"/>
                <a:gd name="connsiteX270" fmla="*/ 2234652 w 4196446"/>
                <a:gd name="connsiteY270" fmla="*/ 7073697 h 8346397"/>
                <a:gd name="connsiteX271" fmla="*/ 2203696 w 4196446"/>
                <a:gd name="connsiteY271" fmla="*/ 7095128 h 8346397"/>
                <a:gd name="connsiteX272" fmla="*/ 2098921 w 4196446"/>
                <a:gd name="connsiteY272" fmla="*/ 7033215 h 8346397"/>
                <a:gd name="connsiteX273" fmla="*/ 2056058 w 4196446"/>
                <a:gd name="connsiteY273" fmla="*/ 7059409 h 8346397"/>
                <a:gd name="connsiteX274" fmla="*/ 1996527 w 4196446"/>
                <a:gd name="connsiteY274" fmla="*/ 6957015 h 8346397"/>
                <a:gd name="connsiteX275" fmla="*/ 1879846 w 4196446"/>
                <a:gd name="connsiteY275" fmla="*/ 6983209 h 8346397"/>
                <a:gd name="connsiteX276" fmla="*/ 1815552 w 4196446"/>
                <a:gd name="connsiteY276" fmla="*/ 6987972 h 8346397"/>
                <a:gd name="connsiteX277" fmla="*/ 1765546 w 4196446"/>
                <a:gd name="connsiteY277" fmla="*/ 6983210 h 8346397"/>
                <a:gd name="connsiteX278" fmla="*/ 1708396 w 4196446"/>
                <a:gd name="connsiteY278" fmla="*/ 7028453 h 8346397"/>
                <a:gd name="connsiteX279" fmla="*/ 1529802 w 4196446"/>
                <a:gd name="connsiteY279" fmla="*/ 6987972 h 8346397"/>
                <a:gd name="connsiteX280" fmla="*/ 1553614 w 4196446"/>
                <a:gd name="connsiteY280" fmla="*/ 7114178 h 8346397"/>
                <a:gd name="connsiteX281" fmla="*/ 1477415 w 4196446"/>
                <a:gd name="connsiteY281" fmla="*/ 7159422 h 8346397"/>
                <a:gd name="connsiteX282" fmla="*/ 1415502 w 4196446"/>
                <a:gd name="connsiteY282" fmla="*/ 7226096 h 8346397"/>
                <a:gd name="connsiteX283" fmla="*/ 1265483 w 4196446"/>
                <a:gd name="connsiteY283" fmla="*/ 7218953 h 8346397"/>
                <a:gd name="connsiteX284" fmla="*/ 1213096 w 4196446"/>
                <a:gd name="connsiteY28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63291 w 4196446"/>
                <a:gd name="connsiteY3" fmla="*/ 7299913 h 8346397"/>
                <a:gd name="connsiteX4" fmla="*/ 2756147 w 4196446"/>
                <a:gd name="connsiteY4" fmla="*/ 7371351 h 8346397"/>
                <a:gd name="connsiteX5" fmla="*/ 2827584 w 4196446"/>
                <a:gd name="connsiteY5" fmla="*/ 7316582 h 8346397"/>
                <a:gd name="connsiteX6" fmla="*/ 2870447 w 4196446"/>
                <a:gd name="connsiteY6" fmla="*/ 7338013 h 8346397"/>
                <a:gd name="connsiteX7" fmla="*/ 3001416 w 4196446"/>
                <a:gd name="connsiteY7" fmla="*/ 7266576 h 8346397"/>
                <a:gd name="connsiteX8" fmla="*/ 3103809 w 4196446"/>
                <a:gd name="connsiteY8" fmla="*/ 7202282 h 8346397"/>
                <a:gd name="connsiteX9" fmla="*/ 3246684 w 4196446"/>
                <a:gd name="connsiteY9" fmla="*/ 7142751 h 8346397"/>
                <a:gd name="connsiteX10" fmla="*/ 3282403 w 4196446"/>
                <a:gd name="connsiteY10" fmla="*/ 7159420 h 8346397"/>
                <a:gd name="connsiteX11" fmla="*/ 3358603 w 4196446"/>
                <a:gd name="connsiteY11" fmla="*/ 7064169 h 8346397"/>
                <a:gd name="connsiteX12" fmla="*/ 3503859 w 4196446"/>
                <a:gd name="connsiteY12" fmla="*/ 7042738 h 8346397"/>
                <a:gd name="connsiteX13" fmla="*/ 3530053 w 4196446"/>
                <a:gd name="connsiteY13" fmla="*/ 6978445 h 8346397"/>
                <a:gd name="connsiteX14" fmla="*/ 3642765 w 4196446"/>
                <a:gd name="connsiteY14" fmla="*/ 6905419 h 8346397"/>
                <a:gd name="connsiteX15" fmla="*/ 3741984 w 4196446"/>
                <a:gd name="connsiteY15" fmla="*/ 6883195 h 8346397"/>
                <a:gd name="connsiteX16" fmla="*/ 3784847 w 4196446"/>
                <a:gd name="connsiteY16" fmla="*/ 6811757 h 8346397"/>
                <a:gd name="connsiteX17" fmla="*/ 3951534 w 4196446"/>
                <a:gd name="connsiteY17" fmla="*/ 6737938 h 8346397"/>
                <a:gd name="connsiteX18" fmla="*/ 3932484 w 4196446"/>
                <a:gd name="connsiteY18" fmla="*/ 6616495 h 8346397"/>
                <a:gd name="connsiteX19" fmla="*/ 3975347 w 4196446"/>
                <a:gd name="connsiteY19" fmla="*/ 6642688 h 8346397"/>
                <a:gd name="connsiteX20" fmla="*/ 4027735 w 4196446"/>
                <a:gd name="connsiteY20" fmla="*/ 6654595 h 8346397"/>
                <a:gd name="connsiteX21" fmla="*/ 4056309 w 4196446"/>
                <a:gd name="connsiteY21" fmla="*/ 6516482 h 8346397"/>
                <a:gd name="connsiteX22" fmla="*/ 3996778 w 4196446"/>
                <a:gd name="connsiteY22" fmla="*/ 6478382 h 8346397"/>
                <a:gd name="connsiteX23" fmla="*/ 4034878 w 4196446"/>
                <a:gd name="connsiteY23" fmla="*/ 6437901 h 8346397"/>
                <a:gd name="connsiteX24" fmla="*/ 4061072 w 4196446"/>
                <a:gd name="connsiteY24" fmla="*/ 6473620 h 8346397"/>
                <a:gd name="connsiteX25" fmla="*/ 4082503 w 4196446"/>
                <a:gd name="connsiteY25" fmla="*/ 6478382 h 8346397"/>
                <a:gd name="connsiteX26" fmla="*/ 4089647 w 4196446"/>
                <a:gd name="connsiteY26" fmla="*/ 6421232 h 8346397"/>
                <a:gd name="connsiteX27" fmla="*/ 4046784 w 4196446"/>
                <a:gd name="connsiteY27" fmla="*/ 6318838 h 8346397"/>
                <a:gd name="connsiteX28" fmla="*/ 4130128 w 4196446"/>
                <a:gd name="connsiteY28" fmla="*/ 6299788 h 8346397"/>
                <a:gd name="connsiteX29" fmla="*/ 4046784 w 4196446"/>
                <a:gd name="connsiteY29" fmla="*/ 6275976 h 8346397"/>
                <a:gd name="connsiteX30" fmla="*/ 4053928 w 4196446"/>
                <a:gd name="connsiteY30" fmla="*/ 6211682 h 8346397"/>
                <a:gd name="connsiteX31" fmla="*/ 4039640 w 4196446"/>
                <a:gd name="connsiteY31" fmla="*/ 6149770 h 8346397"/>
                <a:gd name="connsiteX32" fmla="*/ 4106315 w 4196446"/>
                <a:gd name="connsiteY32" fmla="*/ 6211682 h 8346397"/>
                <a:gd name="connsiteX33" fmla="*/ 4063453 w 4196446"/>
                <a:gd name="connsiteY33" fmla="*/ 6090238 h 8346397"/>
                <a:gd name="connsiteX34" fmla="*/ 4070597 w 4196446"/>
                <a:gd name="connsiteY34" fmla="*/ 6018801 h 8346397"/>
                <a:gd name="connsiteX35" fmla="*/ 4132509 w 4196446"/>
                <a:gd name="connsiteY35" fmla="*/ 5975938 h 8346397"/>
                <a:gd name="connsiteX36" fmla="*/ 4094409 w 4196446"/>
                <a:gd name="connsiteY36" fmla="*/ 6075951 h 8346397"/>
                <a:gd name="connsiteX37" fmla="*/ 4139653 w 4196446"/>
                <a:gd name="connsiteY37" fmla="*/ 6102145 h 8346397"/>
                <a:gd name="connsiteX38" fmla="*/ 4192041 w 4196446"/>
                <a:gd name="connsiteY38" fmla="*/ 6080713 h 8346397"/>
                <a:gd name="connsiteX39" fmla="*/ 4149178 w 4196446"/>
                <a:gd name="connsiteY39" fmla="*/ 5947363 h 8346397"/>
                <a:gd name="connsiteX40" fmla="*/ 4194421 w 4196446"/>
                <a:gd name="connsiteY40" fmla="*/ 5909263 h 8346397"/>
                <a:gd name="connsiteX41" fmla="*/ 4113459 w 4196446"/>
                <a:gd name="connsiteY41" fmla="*/ 5783057 h 8346397"/>
                <a:gd name="connsiteX42" fmla="*/ 4108696 w 4196446"/>
                <a:gd name="connsiteY42" fmla="*/ 5678282 h 8346397"/>
                <a:gd name="connsiteX43" fmla="*/ 4070597 w 4196446"/>
                <a:gd name="connsiteY43" fmla="*/ 5587795 h 8346397"/>
                <a:gd name="connsiteX44" fmla="*/ 4111077 w 4196446"/>
                <a:gd name="connsiteY44" fmla="*/ 5583032 h 8346397"/>
                <a:gd name="connsiteX45" fmla="*/ 4061071 w 4196446"/>
                <a:gd name="connsiteY45" fmla="*/ 5478257 h 8346397"/>
                <a:gd name="connsiteX46" fmla="*/ 4061071 w 4196446"/>
                <a:gd name="connsiteY46" fmla="*/ 5383007 h 8346397"/>
                <a:gd name="connsiteX47" fmla="*/ 4103934 w 4196446"/>
                <a:gd name="connsiteY47" fmla="*/ 5387770 h 8346397"/>
                <a:gd name="connsiteX48" fmla="*/ 4106315 w 4196446"/>
                <a:gd name="connsiteY48" fmla="*/ 5347288 h 8346397"/>
                <a:gd name="connsiteX49" fmla="*/ 4065833 w 4196446"/>
                <a:gd name="connsiteY49" fmla="*/ 5292520 h 8346397"/>
                <a:gd name="connsiteX50" fmla="*/ 4058690 w 4196446"/>
                <a:gd name="connsiteY50" fmla="*/ 5173457 h 8346397"/>
                <a:gd name="connsiteX51" fmla="*/ 3990428 w 4196446"/>
                <a:gd name="connsiteY51" fmla="*/ 5034550 h 8346397"/>
                <a:gd name="connsiteX52" fmla="*/ 3922959 w 4196446"/>
                <a:gd name="connsiteY52" fmla="*/ 4816270 h 8346397"/>
                <a:gd name="connsiteX53" fmla="*/ 3887241 w 4196446"/>
                <a:gd name="connsiteY53" fmla="*/ 4682920 h 8346397"/>
                <a:gd name="connsiteX54" fmla="*/ 3851522 w 4196446"/>
                <a:gd name="connsiteY54" fmla="*/ 4642438 h 8346397"/>
                <a:gd name="connsiteX55" fmla="*/ 3887241 w 4196446"/>
                <a:gd name="connsiteY55" fmla="*/ 4578145 h 8346397"/>
                <a:gd name="connsiteX56" fmla="*/ 3839615 w 4196446"/>
                <a:gd name="connsiteY56" fmla="*/ 4499563 h 8346397"/>
                <a:gd name="connsiteX57" fmla="*/ 3780084 w 4196446"/>
                <a:gd name="connsiteY57" fmla="*/ 4492420 h 8346397"/>
                <a:gd name="connsiteX58" fmla="*/ 3732459 w 4196446"/>
                <a:gd name="connsiteY58" fmla="*/ 4449557 h 8346397"/>
                <a:gd name="connsiteX59" fmla="*/ 3687216 w 4196446"/>
                <a:gd name="connsiteY59" fmla="*/ 4466226 h 8346397"/>
                <a:gd name="connsiteX60" fmla="*/ 3668166 w 4196446"/>
                <a:gd name="connsiteY60" fmla="*/ 4368595 h 8346397"/>
                <a:gd name="connsiteX61" fmla="*/ 3501478 w 4196446"/>
                <a:gd name="connsiteY61" fmla="*/ 4166188 h 8346397"/>
                <a:gd name="connsiteX62" fmla="*/ 3496716 w 4196446"/>
                <a:gd name="connsiteY62" fmla="*/ 4139995 h 8346397"/>
                <a:gd name="connsiteX63" fmla="*/ 3494334 w 4196446"/>
                <a:gd name="connsiteY63" fmla="*/ 4113801 h 8346397"/>
                <a:gd name="connsiteX64" fmla="*/ 3544341 w 4196446"/>
                <a:gd name="connsiteY64" fmla="*/ 4101895 h 8346397"/>
                <a:gd name="connsiteX65" fmla="*/ 3553866 w 4196446"/>
                <a:gd name="connsiteY65" fmla="*/ 4075701 h 8346397"/>
                <a:gd name="connsiteX66" fmla="*/ 3515766 w 4196446"/>
                <a:gd name="connsiteY66" fmla="*/ 4056651 h 8346397"/>
                <a:gd name="connsiteX67" fmla="*/ 3465759 w 4196446"/>
                <a:gd name="connsiteY67" fmla="*/ 4049507 h 8346397"/>
                <a:gd name="connsiteX68" fmla="*/ 3432422 w 4196446"/>
                <a:gd name="connsiteY68" fmla="*/ 4109038 h 8346397"/>
                <a:gd name="connsiteX69" fmla="*/ 3413372 w 4196446"/>
                <a:gd name="connsiteY69" fmla="*/ 4082845 h 8346397"/>
                <a:gd name="connsiteX70" fmla="*/ 3415752 w 4196446"/>
                <a:gd name="connsiteY70" fmla="*/ 4042363 h 8346397"/>
                <a:gd name="connsiteX71" fmla="*/ 3349078 w 4196446"/>
                <a:gd name="connsiteY71" fmla="*/ 4018551 h 8346397"/>
                <a:gd name="connsiteX72" fmla="*/ 3382416 w 4196446"/>
                <a:gd name="connsiteY72" fmla="*/ 3985213 h 8346397"/>
                <a:gd name="connsiteX73" fmla="*/ 3346697 w 4196446"/>
                <a:gd name="connsiteY73" fmla="*/ 3961401 h 8346397"/>
                <a:gd name="connsiteX74" fmla="*/ 3291928 w 4196446"/>
                <a:gd name="connsiteY74" fmla="*/ 3959020 h 8346397"/>
                <a:gd name="connsiteX75" fmla="*/ 3263352 w 4196446"/>
                <a:gd name="connsiteY75" fmla="*/ 3978070 h 8346397"/>
                <a:gd name="connsiteX76" fmla="*/ 3215727 w 4196446"/>
                <a:gd name="connsiteY76" fmla="*/ 3963782 h 8346397"/>
                <a:gd name="connsiteX77" fmla="*/ 3227633 w 4196446"/>
                <a:gd name="connsiteY77" fmla="*/ 3937588 h 8346397"/>
                <a:gd name="connsiteX78" fmla="*/ 3275259 w 4196446"/>
                <a:gd name="connsiteY78" fmla="*/ 3913776 h 8346397"/>
                <a:gd name="connsiteX79" fmla="*/ 3127621 w 4196446"/>
                <a:gd name="connsiteY79" fmla="*/ 3851863 h 8346397"/>
                <a:gd name="connsiteX80" fmla="*/ 2996652 w 4196446"/>
                <a:gd name="connsiteY80" fmla="*/ 3739945 h 8346397"/>
                <a:gd name="connsiteX81" fmla="*/ 2591839 w 4196446"/>
                <a:gd name="connsiteY81" fmla="*/ 3354183 h 8346397"/>
                <a:gd name="connsiteX82" fmla="*/ 2468015 w 4196446"/>
                <a:gd name="connsiteY82" fmla="*/ 3049382 h 8346397"/>
                <a:gd name="connsiteX83" fmla="*/ 2432296 w 4196446"/>
                <a:gd name="connsiteY83" fmla="*/ 2961276 h 8346397"/>
                <a:gd name="connsiteX84" fmla="*/ 2387052 w 4196446"/>
                <a:gd name="connsiteY84" fmla="*/ 2954132 h 8346397"/>
                <a:gd name="connsiteX85" fmla="*/ 2365621 w 4196446"/>
                <a:gd name="connsiteY85" fmla="*/ 2958895 h 8346397"/>
                <a:gd name="connsiteX86" fmla="*/ 2315615 w 4196446"/>
                <a:gd name="connsiteY86" fmla="*/ 2896982 h 8346397"/>
                <a:gd name="connsiteX87" fmla="*/ 2234652 w 4196446"/>
                <a:gd name="connsiteY87" fmla="*/ 2880313 h 8346397"/>
                <a:gd name="connsiteX88" fmla="*/ 2182265 w 4196446"/>
                <a:gd name="connsiteY88" fmla="*/ 2811257 h 8346397"/>
                <a:gd name="connsiteX89" fmla="*/ 2115590 w 4196446"/>
                <a:gd name="connsiteY89" fmla="*/ 2727913 h 8346397"/>
                <a:gd name="connsiteX90" fmla="*/ 2091777 w 4196446"/>
                <a:gd name="connsiteY90" fmla="*/ 2670763 h 8346397"/>
                <a:gd name="connsiteX91" fmla="*/ 2006845 w 4196446"/>
                <a:gd name="connsiteY91" fmla="*/ 2527095 h 8346397"/>
                <a:gd name="connsiteX92" fmla="*/ 1953665 w 4196446"/>
                <a:gd name="connsiteY92" fmla="*/ 2451688 h 8346397"/>
                <a:gd name="connsiteX93" fmla="*/ 2006052 w 4196446"/>
                <a:gd name="connsiteY93" fmla="*/ 2337388 h 8346397"/>
                <a:gd name="connsiteX94" fmla="*/ 2072727 w 4196446"/>
                <a:gd name="connsiteY94" fmla="*/ 2256426 h 8346397"/>
                <a:gd name="connsiteX95" fmla="*/ 2056058 w 4196446"/>
                <a:gd name="connsiteY95" fmla="*/ 2223088 h 8346397"/>
                <a:gd name="connsiteX96" fmla="*/ 2067965 w 4196446"/>
                <a:gd name="connsiteY96" fmla="*/ 2130220 h 8346397"/>
                <a:gd name="connsiteX97" fmla="*/ 2137021 w 4196446"/>
                <a:gd name="connsiteY97" fmla="*/ 1992107 h 8346397"/>
                <a:gd name="connsiteX98" fmla="*/ 2165596 w 4196446"/>
                <a:gd name="connsiteY98" fmla="*/ 1944482 h 8346397"/>
                <a:gd name="connsiteX99" fmla="*/ 2203696 w 4196446"/>
                <a:gd name="connsiteY99" fmla="*/ 1937338 h 8346397"/>
                <a:gd name="connsiteX100" fmla="*/ 2198933 w 4196446"/>
                <a:gd name="connsiteY100" fmla="*/ 1906382 h 8346397"/>
                <a:gd name="connsiteX101" fmla="*/ 2406102 w 4196446"/>
                <a:gd name="connsiteY101" fmla="*/ 1782557 h 8346397"/>
                <a:gd name="connsiteX102" fmla="*/ 2494208 w 4196446"/>
                <a:gd name="connsiteY102" fmla="*/ 1715882 h 8346397"/>
                <a:gd name="connsiteX103" fmla="*/ 2513258 w 4196446"/>
                <a:gd name="connsiteY103" fmla="*/ 1630157 h 8346397"/>
                <a:gd name="connsiteX104" fmla="*/ 2522784 w 4196446"/>
                <a:gd name="connsiteY104" fmla="*/ 1584913 h 8346397"/>
                <a:gd name="connsiteX105" fmla="*/ 2577552 w 4196446"/>
                <a:gd name="connsiteY105" fmla="*/ 1527763 h 8346397"/>
                <a:gd name="connsiteX106" fmla="*/ 2606127 w 4196446"/>
                <a:gd name="connsiteY106" fmla="*/ 1499188 h 8346397"/>
                <a:gd name="connsiteX107" fmla="*/ 2634702 w 4196446"/>
                <a:gd name="connsiteY107" fmla="*/ 1492045 h 8346397"/>
                <a:gd name="connsiteX108" fmla="*/ 2672802 w 4196446"/>
                <a:gd name="connsiteY108" fmla="*/ 1368220 h 8346397"/>
                <a:gd name="connsiteX109" fmla="*/ 2806153 w 4196446"/>
                <a:gd name="connsiteY109" fmla="*/ 1334883 h 8346397"/>
                <a:gd name="connsiteX110" fmla="*/ 2944265 w 4196446"/>
                <a:gd name="connsiteY110" fmla="*/ 1325357 h 8346397"/>
                <a:gd name="connsiteX111" fmla="*/ 2968077 w 4196446"/>
                <a:gd name="connsiteY111" fmla="*/ 1206295 h 8346397"/>
                <a:gd name="connsiteX112" fmla="*/ 3049040 w 4196446"/>
                <a:gd name="connsiteY112" fmla="*/ 1169783 h 8346397"/>
                <a:gd name="connsiteX113" fmla="*/ 3153814 w 4196446"/>
                <a:gd name="connsiteY113" fmla="*/ 1125332 h 8346397"/>
                <a:gd name="connsiteX114" fmla="*/ 3225252 w 4196446"/>
                <a:gd name="connsiteY114" fmla="*/ 1049132 h 8346397"/>
                <a:gd name="connsiteX115" fmla="*/ 3310977 w 4196446"/>
                <a:gd name="connsiteY115" fmla="*/ 996745 h 8346397"/>
                <a:gd name="connsiteX116" fmla="*/ 3056977 w 4196446"/>
                <a:gd name="connsiteY116" fmla="*/ 982457 h 8346397"/>
                <a:gd name="connsiteX117" fmla="*/ 2958552 w 4196446"/>
                <a:gd name="connsiteY117" fmla="*/ 976107 h 8346397"/>
                <a:gd name="connsiteX118" fmla="*/ 2926802 w 4196446"/>
                <a:gd name="connsiteY118" fmla="*/ 906257 h 8346397"/>
                <a:gd name="connsiteX119" fmla="*/ 2866477 w 4196446"/>
                <a:gd name="connsiteY119" fmla="*/ 893559 h 8346397"/>
                <a:gd name="connsiteX120" fmla="*/ 2799802 w 4196446"/>
                <a:gd name="connsiteY120" fmla="*/ 874507 h 8346397"/>
                <a:gd name="connsiteX121" fmla="*/ 2761702 w 4196446"/>
                <a:gd name="connsiteY121" fmla="*/ 807832 h 8346397"/>
                <a:gd name="connsiteX122" fmla="*/ 2609302 w 4196446"/>
                <a:gd name="connsiteY122" fmla="*/ 760207 h 8346397"/>
                <a:gd name="connsiteX123" fmla="*/ 2580727 w 4196446"/>
                <a:gd name="connsiteY123" fmla="*/ 604632 h 8346397"/>
                <a:gd name="connsiteX124" fmla="*/ 2526752 w 4196446"/>
                <a:gd name="connsiteY124" fmla="*/ 531609 h 8346397"/>
                <a:gd name="connsiteX125" fmla="*/ 2596602 w 4196446"/>
                <a:gd name="connsiteY125" fmla="*/ 407782 h 8346397"/>
                <a:gd name="connsiteX126" fmla="*/ 2629939 w 4196446"/>
                <a:gd name="connsiteY126" fmla="*/ 310947 h 8346397"/>
                <a:gd name="connsiteX127" fmla="*/ 2517227 w 4196446"/>
                <a:gd name="connsiteY127" fmla="*/ 239507 h 8346397"/>
                <a:gd name="connsiteX128" fmla="*/ 2402927 w 4196446"/>
                <a:gd name="connsiteY128" fmla="*/ 271257 h 8346397"/>
                <a:gd name="connsiteX129" fmla="*/ 2275927 w 4196446"/>
                <a:gd name="connsiteY129" fmla="*/ 198232 h 8346397"/>
                <a:gd name="connsiteX130" fmla="*/ 2133052 w 4196446"/>
                <a:gd name="connsiteY130" fmla="*/ 233157 h 8346397"/>
                <a:gd name="connsiteX131" fmla="*/ 1913977 w 4196446"/>
                <a:gd name="connsiteY131" fmla="*/ 36309 h 8346397"/>
                <a:gd name="connsiteX132" fmla="*/ 1777452 w 4196446"/>
                <a:gd name="connsiteY132" fmla="*/ 13289 h 8346397"/>
                <a:gd name="connsiteX133" fmla="*/ 1703633 w 4196446"/>
                <a:gd name="connsiteY133" fmla="*/ 41864 h 8346397"/>
                <a:gd name="connsiteX134" fmla="*/ 1615527 w 4196446"/>
                <a:gd name="connsiteY134" fmla="*/ 75203 h 8346397"/>
                <a:gd name="connsiteX135" fmla="*/ 1515515 w 4196446"/>
                <a:gd name="connsiteY135" fmla="*/ 129971 h 8346397"/>
                <a:gd name="connsiteX136" fmla="*/ 1525040 w 4196446"/>
                <a:gd name="connsiteY136" fmla="*/ 194264 h 8346397"/>
                <a:gd name="connsiteX137" fmla="*/ 1505990 w 4196446"/>
                <a:gd name="connsiteY137" fmla="*/ 251415 h 8346397"/>
                <a:gd name="connsiteX138" fmla="*/ 1413121 w 4196446"/>
                <a:gd name="connsiteY138" fmla="*/ 270464 h 8346397"/>
                <a:gd name="connsiteX139" fmla="*/ 1339302 w 4196446"/>
                <a:gd name="connsiteY139" fmla="*/ 306184 h 8346397"/>
                <a:gd name="connsiteX140" fmla="*/ 1260721 w 4196446"/>
                <a:gd name="connsiteY140" fmla="*/ 346665 h 8346397"/>
                <a:gd name="connsiteX141" fmla="*/ 1191665 w 4196446"/>
                <a:gd name="connsiteY141" fmla="*/ 272847 h 8346397"/>
                <a:gd name="connsiteX142" fmla="*/ 1082127 w 4196446"/>
                <a:gd name="connsiteY142" fmla="*/ 353809 h 8346397"/>
                <a:gd name="connsiteX143" fmla="*/ 1020215 w 4196446"/>
                <a:gd name="connsiteY143" fmla="*/ 420484 h 8346397"/>
                <a:gd name="connsiteX144" fmla="*/ 858290 w 4196446"/>
                <a:gd name="connsiteY144" fmla="*/ 301422 h 8346397"/>
                <a:gd name="connsiteX145" fmla="*/ 796377 w 4196446"/>
                <a:gd name="connsiteY145" fmla="*/ 406196 h 8346397"/>
                <a:gd name="connsiteX146" fmla="*/ 755896 w 4196446"/>
                <a:gd name="connsiteY146" fmla="*/ 341903 h 8346397"/>
                <a:gd name="connsiteX147" fmla="*/ 689221 w 4196446"/>
                <a:gd name="connsiteY147" fmla="*/ 270465 h 8346397"/>
                <a:gd name="connsiteX148" fmla="*/ 667790 w 4196446"/>
                <a:gd name="connsiteY148" fmla="*/ 313328 h 8346397"/>
                <a:gd name="connsiteX149" fmla="*/ 620165 w 4196446"/>
                <a:gd name="connsiteY149" fmla="*/ 382384 h 8346397"/>
                <a:gd name="connsiteX150" fmla="*/ 589208 w 4196446"/>
                <a:gd name="connsiteY150" fmla="*/ 396672 h 8346397"/>
                <a:gd name="connsiteX151" fmla="*/ 498721 w 4196446"/>
                <a:gd name="connsiteY151" fmla="*/ 482397 h 8346397"/>
                <a:gd name="connsiteX152" fmla="*/ 396327 w 4196446"/>
                <a:gd name="connsiteY152" fmla="*/ 380003 h 8346397"/>
                <a:gd name="connsiteX153" fmla="*/ 243927 w 4196446"/>
                <a:gd name="connsiteY153" fmla="*/ 294278 h 8346397"/>
                <a:gd name="connsiteX154" fmla="*/ 174871 w 4196446"/>
                <a:gd name="connsiteY154" fmla="*/ 327615 h 8346397"/>
                <a:gd name="connsiteX155" fmla="*/ 127246 w 4196446"/>
                <a:gd name="connsiteY155" fmla="*/ 410959 h 8346397"/>
                <a:gd name="connsiteX156" fmla="*/ 43902 w 4196446"/>
                <a:gd name="connsiteY156" fmla="*/ 472872 h 8346397"/>
                <a:gd name="connsiteX157" fmla="*/ 8183 w 4196446"/>
                <a:gd name="connsiteY157" fmla="*/ 484778 h 8346397"/>
                <a:gd name="connsiteX158" fmla="*/ 198683 w 4196446"/>
                <a:gd name="connsiteY158" fmla="*/ 689565 h 8346397"/>
                <a:gd name="connsiteX159" fmla="*/ 265359 w 4196446"/>
                <a:gd name="connsiteY159" fmla="*/ 706234 h 8346397"/>
                <a:gd name="connsiteX160" fmla="*/ 298697 w 4196446"/>
                <a:gd name="connsiteY160" fmla="*/ 730047 h 8346397"/>
                <a:gd name="connsiteX161" fmla="*/ 296315 w 4196446"/>
                <a:gd name="connsiteY161" fmla="*/ 901496 h 8346397"/>
                <a:gd name="connsiteX162" fmla="*/ 362990 w 4196446"/>
                <a:gd name="connsiteY162" fmla="*/ 906259 h 8346397"/>
                <a:gd name="connsiteX163" fmla="*/ 401090 w 4196446"/>
                <a:gd name="connsiteY163" fmla="*/ 856253 h 8346397"/>
                <a:gd name="connsiteX164" fmla="*/ 482052 w 4196446"/>
                <a:gd name="connsiteY164" fmla="*/ 894353 h 8346397"/>
                <a:gd name="connsiteX165" fmla="*/ 420140 w 4196446"/>
                <a:gd name="connsiteY165" fmla="*/ 1039609 h 8346397"/>
                <a:gd name="connsiteX166" fmla="*/ 434427 w 4196446"/>
                <a:gd name="connsiteY166" fmla="*/ 1087234 h 8346397"/>
                <a:gd name="connsiteX167" fmla="*/ 379658 w 4196446"/>
                <a:gd name="connsiteY167" fmla="*/ 1139622 h 8346397"/>
                <a:gd name="connsiteX168" fmla="*/ 415377 w 4196446"/>
                <a:gd name="connsiteY168" fmla="*/ 1168196 h 8346397"/>
                <a:gd name="connsiteX169" fmla="*/ 486815 w 4196446"/>
                <a:gd name="connsiteY169" fmla="*/ 1256303 h 8346397"/>
                <a:gd name="connsiteX170" fmla="*/ 527296 w 4196446"/>
                <a:gd name="connsiteY170" fmla="*/ 1344409 h 8346397"/>
                <a:gd name="connsiteX171" fmla="*/ 636833 w 4196446"/>
                <a:gd name="connsiteY171" fmla="*/ 1396797 h 8346397"/>
                <a:gd name="connsiteX172" fmla="*/ 746371 w 4196446"/>
                <a:gd name="connsiteY172" fmla="*/ 1420609 h 8346397"/>
                <a:gd name="connsiteX173" fmla="*/ 829715 w 4196446"/>
                <a:gd name="connsiteY173" fmla="*/ 1468234 h 8346397"/>
                <a:gd name="connsiteX174" fmla="*/ 913058 w 4196446"/>
                <a:gd name="connsiteY174" fmla="*/ 1442040 h 8346397"/>
                <a:gd name="connsiteX175" fmla="*/ 994021 w 4196446"/>
                <a:gd name="connsiteY175" fmla="*/ 1368222 h 8346397"/>
                <a:gd name="connsiteX176" fmla="*/ 1103558 w 4196446"/>
                <a:gd name="connsiteY176" fmla="*/ 1351553 h 8346397"/>
                <a:gd name="connsiteX177" fmla="*/ 1170233 w 4196446"/>
                <a:gd name="connsiteY177" fmla="*/ 1356315 h 8346397"/>
                <a:gd name="connsiteX178" fmla="*/ 1329777 w 4196446"/>
                <a:gd name="connsiteY178" fmla="*/ 1465853 h 8346397"/>
                <a:gd name="connsiteX179" fmla="*/ 1389308 w 4196446"/>
                <a:gd name="connsiteY179" fmla="*/ 1494428 h 8346397"/>
                <a:gd name="connsiteX180" fmla="*/ 1260721 w 4196446"/>
                <a:gd name="connsiteY180" fmla="*/ 1596822 h 8346397"/>
                <a:gd name="connsiteX181" fmla="*/ 1263102 w 4196446"/>
                <a:gd name="connsiteY181" fmla="*/ 1661115 h 8346397"/>
                <a:gd name="connsiteX182" fmla="*/ 1425027 w 4196446"/>
                <a:gd name="connsiteY182" fmla="*/ 1613490 h 8346397"/>
                <a:gd name="connsiteX183" fmla="*/ 1386927 w 4196446"/>
                <a:gd name="connsiteY183" fmla="*/ 1677784 h 8346397"/>
                <a:gd name="connsiteX184" fmla="*/ 1405977 w 4196446"/>
                <a:gd name="connsiteY184" fmla="*/ 1751603 h 8346397"/>
                <a:gd name="connsiteX185" fmla="*/ 1517896 w 4196446"/>
                <a:gd name="connsiteY185" fmla="*/ 1787322 h 8346397"/>
                <a:gd name="connsiteX186" fmla="*/ 1591715 w 4196446"/>
                <a:gd name="connsiteY186" fmla="*/ 1803990 h 8346397"/>
                <a:gd name="connsiteX187" fmla="*/ 1501227 w 4196446"/>
                <a:gd name="connsiteY187" fmla="*/ 1934959 h 8346397"/>
                <a:gd name="connsiteX188" fmla="*/ 1494083 w 4196446"/>
                <a:gd name="connsiteY188" fmla="*/ 1984965 h 8346397"/>
                <a:gd name="connsiteX189" fmla="*/ 1422646 w 4196446"/>
                <a:gd name="connsiteY189" fmla="*/ 2020684 h 8346397"/>
                <a:gd name="connsiteX190" fmla="*/ 1391690 w 4196446"/>
                <a:gd name="connsiteY190" fmla="*/ 2082597 h 8346397"/>
                <a:gd name="connsiteX191" fmla="*/ 1260721 w 4196446"/>
                <a:gd name="connsiteY191" fmla="*/ 2056403 h 8346397"/>
                <a:gd name="connsiteX192" fmla="*/ 1139277 w 4196446"/>
                <a:gd name="connsiteY192" fmla="*/ 2056402 h 8346397"/>
                <a:gd name="connsiteX193" fmla="*/ 1072602 w 4196446"/>
                <a:gd name="connsiteY193" fmla="*/ 2084978 h 8346397"/>
                <a:gd name="connsiteX194" fmla="*/ 1065458 w 4196446"/>
                <a:gd name="connsiteY194" fmla="*/ 2184990 h 8346397"/>
                <a:gd name="connsiteX195" fmla="*/ 977352 w 4196446"/>
                <a:gd name="connsiteY195" fmla="*/ 2273097 h 8346397"/>
                <a:gd name="connsiteX196" fmla="*/ 1120227 w 4196446"/>
                <a:gd name="connsiteY196" fmla="*/ 2335009 h 8346397"/>
                <a:gd name="connsiteX197" fmla="*/ 1170234 w 4196446"/>
                <a:gd name="connsiteY197" fmla="*/ 2370727 h 8346397"/>
                <a:gd name="connsiteX198" fmla="*/ 1222621 w 4196446"/>
                <a:gd name="connsiteY198" fmla="*/ 2387397 h 8346397"/>
                <a:gd name="connsiteX199" fmla="*/ 1272627 w 4196446"/>
                <a:gd name="connsiteY199" fmla="*/ 2437403 h 8346397"/>
                <a:gd name="connsiteX200" fmla="*/ 1329777 w 4196446"/>
                <a:gd name="connsiteY200" fmla="*/ 2458834 h 8346397"/>
                <a:gd name="connsiteX201" fmla="*/ 1422646 w 4196446"/>
                <a:gd name="connsiteY201" fmla="*/ 2535034 h 8346397"/>
                <a:gd name="connsiteX202" fmla="*/ 1508371 w 4196446"/>
                <a:gd name="connsiteY202" fmla="*/ 2568373 h 8346397"/>
                <a:gd name="connsiteX203" fmla="*/ 1641721 w 4196446"/>
                <a:gd name="connsiteY203" fmla="*/ 2716009 h 8346397"/>
                <a:gd name="connsiteX204" fmla="*/ 1725065 w 4196446"/>
                <a:gd name="connsiteY204" fmla="*/ 2870790 h 8346397"/>
                <a:gd name="connsiteX205" fmla="*/ 1850477 w 4196446"/>
                <a:gd name="connsiteY205" fmla="*/ 2931907 h 8346397"/>
                <a:gd name="connsiteX206" fmla="*/ 1896514 w 4196446"/>
                <a:gd name="connsiteY206" fmla="*/ 2977947 h 8346397"/>
                <a:gd name="connsiteX207" fmla="*/ 1927471 w 4196446"/>
                <a:gd name="connsiteY207" fmla="*/ 3082722 h 8346397"/>
                <a:gd name="connsiteX208" fmla="*/ 1989383 w 4196446"/>
                <a:gd name="connsiteY208" fmla="*/ 3185115 h 8346397"/>
                <a:gd name="connsiteX209" fmla="*/ 2051296 w 4196446"/>
                <a:gd name="connsiteY209" fmla="*/ 3223215 h 8346397"/>
                <a:gd name="connsiteX210" fmla="*/ 2182265 w 4196446"/>
                <a:gd name="connsiteY210" fmla="*/ 3370853 h 8346397"/>
                <a:gd name="connsiteX211" fmla="*/ 2325139 w 4196446"/>
                <a:gd name="connsiteY211" fmla="*/ 3447053 h 8346397"/>
                <a:gd name="connsiteX212" fmla="*/ 2384671 w 4196446"/>
                <a:gd name="connsiteY212" fmla="*/ 3532778 h 8346397"/>
                <a:gd name="connsiteX213" fmla="*/ 2432296 w 4196446"/>
                <a:gd name="connsiteY213" fmla="*/ 3599453 h 8346397"/>
                <a:gd name="connsiteX214" fmla="*/ 2479921 w 4196446"/>
                <a:gd name="connsiteY214" fmla="*/ 3589929 h 8346397"/>
                <a:gd name="connsiteX215" fmla="*/ 2484683 w 4196446"/>
                <a:gd name="connsiteY215" fmla="*/ 3742328 h 8346397"/>
                <a:gd name="connsiteX216" fmla="*/ 2537071 w 4196446"/>
                <a:gd name="connsiteY216" fmla="*/ 3835197 h 8346397"/>
                <a:gd name="connsiteX217" fmla="*/ 2529927 w 4196446"/>
                <a:gd name="connsiteY217" fmla="*/ 3873297 h 8346397"/>
                <a:gd name="connsiteX218" fmla="*/ 2598983 w 4196446"/>
                <a:gd name="connsiteY218" fmla="*/ 3909015 h 8346397"/>
                <a:gd name="connsiteX219" fmla="*/ 2656133 w 4196446"/>
                <a:gd name="connsiteY219" fmla="*/ 3854247 h 8346397"/>
                <a:gd name="connsiteX220" fmla="*/ 2689471 w 4196446"/>
                <a:gd name="connsiteY220" fmla="*/ 3937590 h 8346397"/>
                <a:gd name="connsiteX221" fmla="*/ 2734715 w 4196446"/>
                <a:gd name="connsiteY221" fmla="*/ 3982834 h 8346397"/>
                <a:gd name="connsiteX222" fmla="*/ 2808533 w 4196446"/>
                <a:gd name="connsiteY222" fmla="*/ 4006647 h 8346397"/>
                <a:gd name="connsiteX223" fmla="*/ 2860921 w 4196446"/>
                <a:gd name="connsiteY223" fmla="*/ 4075703 h 8346397"/>
                <a:gd name="connsiteX224" fmla="*/ 2946646 w 4196446"/>
                <a:gd name="connsiteY224" fmla="*/ 4130472 h 8346397"/>
                <a:gd name="connsiteX225" fmla="*/ 2999033 w 4196446"/>
                <a:gd name="connsiteY225" fmla="*/ 4163809 h 8346397"/>
                <a:gd name="connsiteX226" fmla="*/ 2870446 w 4196446"/>
                <a:gd name="connsiteY226" fmla="*/ 4256678 h 8346397"/>
                <a:gd name="connsiteX227" fmla="*/ 2868064 w 4196446"/>
                <a:gd name="connsiteY227" fmla="*/ 4311446 h 8346397"/>
                <a:gd name="connsiteX228" fmla="*/ 2970458 w 4196446"/>
                <a:gd name="connsiteY228" fmla="*/ 4428128 h 8346397"/>
                <a:gd name="connsiteX229" fmla="*/ 3065708 w 4196446"/>
                <a:gd name="connsiteY229" fmla="*/ 4490040 h 8346397"/>
                <a:gd name="connsiteX230" fmla="*/ 3096665 w 4196446"/>
                <a:gd name="connsiteY230" fmla="*/ 4528140 h 8346397"/>
                <a:gd name="connsiteX231" fmla="*/ 3082377 w 4196446"/>
                <a:gd name="connsiteY231" fmla="*/ 4609103 h 8346397"/>
                <a:gd name="connsiteX232" fmla="*/ 3077615 w 4196446"/>
                <a:gd name="connsiteY232" fmla="*/ 4692447 h 8346397"/>
                <a:gd name="connsiteX233" fmla="*/ 3034752 w 4196446"/>
                <a:gd name="connsiteY233" fmla="*/ 4701972 h 8346397"/>
                <a:gd name="connsiteX234" fmla="*/ 3008558 w 4196446"/>
                <a:gd name="connsiteY234" fmla="*/ 4718640 h 8346397"/>
                <a:gd name="connsiteX235" fmla="*/ 3053802 w 4196446"/>
                <a:gd name="connsiteY235" fmla="*/ 4795632 h 8346397"/>
                <a:gd name="connsiteX236" fmla="*/ 3037133 w 4196446"/>
                <a:gd name="connsiteY236" fmla="*/ 4868659 h 8346397"/>
                <a:gd name="connsiteX237" fmla="*/ 3020465 w 4196446"/>
                <a:gd name="connsiteY237" fmla="*/ 5004390 h 8346397"/>
                <a:gd name="connsiteX238" fmla="*/ 2982365 w 4196446"/>
                <a:gd name="connsiteY238" fmla="*/ 5044872 h 8346397"/>
                <a:gd name="connsiteX239" fmla="*/ 2965696 w 4196446"/>
                <a:gd name="connsiteY239" fmla="*/ 5166315 h 8346397"/>
                <a:gd name="connsiteX240" fmla="*/ 2937121 w 4196446"/>
                <a:gd name="connsiteY240" fmla="*/ 5285378 h 8346397"/>
                <a:gd name="connsiteX241" fmla="*/ 2989508 w 4196446"/>
                <a:gd name="connsiteY241" fmla="*/ 5302047 h 8346397"/>
                <a:gd name="connsiteX242" fmla="*/ 2987127 w 4196446"/>
                <a:gd name="connsiteY242" fmla="*/ 5347290 h 8346397"/>
                <a:gd name="connsiteX243" fmla="*/ 2984746 w 4196446"/>
                <a:gd name="connsiteY243" fmla="*/ 5402059 h 8346397"/>
                <a:gd name="connsiteX244" fmla="*/ 3041896 w 4196446"/>
                <a:gd name="connsiteY244" fmla="*/ 5471115 h 8346397"/>
                <a:gd name="connsiteX245" fmla="*/ 3089521 w 4196446"/>
                <a:gd name="connsiteY245" fmla="*/ 5597322 h 8346397"/>
                <a:gd name="connsiteX246" fmla="*/ 2996652 w 4196446"/>
                <a:gd name="connsiteY246" fmla="*/ 5887834 h 8346397"/>
                <a:gd name="connsiteX247" fmla="*/ 3018083 w 4196446"/>
                <a:gd name="connsiteY247" fmla="*/ 5942603 h 8346397"/>
                <a:gd name="connsiteX248" fmla="*/ 3044277 w 4196446"/>
                <a:gd name="connsiteY248" fmla="*/ 5994990 h 8346397"/>
                <a:gd name="connsiteX249" fmla="*/ 3049040 w 4196446"/>
                <a:gd name="connsiteY249" fmla="*/ 6099765 h 8346397"/>
                <a:gd name="connsiteX250" fmla="*/ 3028402 w 4196446"/>
                <a:gd name="connsiteY250" fmla="*/ 6195807 h 8346397"/>
                <a:gd name="connsiteX251" fmla="*/ 2956170 w 4196446"/>
                <a:gd name="connsiteY251" fmla="*/ 6259310 h 8346397"/>
                <a:gd name="connsiteX252" fmla="*/ 2920452 w 4196446"/>
                <a:gd name="connsiteY252" fmla="*/ 6240259 h 8346397"/>
                <a:gd name="connsiteX253" fmla="*/ 2849015 w 4196446"/>
                <a:gd name="connsiteY253" fmla="*/ 6252165 h 8346397"/>
                <a:gd name="connsiteX254" fmla="*/ 2713283 w 4196446"/>
                <a:gd name="connsiteY254" fmla="*/ 6364084 h 8346397"/>
                <a:gd name="connsiteX255" fmla="*/ 2606127 w 4196446"/>
                <a:gd name="connsiteY255" fmla="*/ 6349797 h 8346397"/>
                <a:gd name="connsiteX256" fmla="*/ 2575171 w 4196446"/>
                <a:gd name="connsiteY256" fmla="*/ 6378372 h 8346397"/>
                <a:gd name="connsiteX257" fmla="*/ 2508495 w 4196446"/>
                <a:gd name="connsiteY257" fmla="*/ 6423614 h 8346397"/>
                <a:gd name="connsiteX258" fmla="*/ 2391815 w 4196446"/>
                <a:gd name="connsiteY258" fmla="*/ 6411709 h 8346397"/>
                <a:gd name="connsiteX259" fmla="*/ 2368002 w 4196446"/>
                <a:gd name="connsiteY259" fmla="*/ 6528390 h 8346397"/>
                <a:gd name="connsiteX260" fmla="*/ 2363240 w 4196446"/>
                <a:gd name="connsiteY260" fmla="*/ 6564109 h 8346397"/>
                <a:gd name="connsiteX261" fmla="*/ 2339428 w 4196446"/>
                <a:gd name="connsiteY261" fmla="*/ 6583159 h 8346397"/>
                <a:gd name="connsiteX262" fmla="*/ 2141783 w 4196446"/>
                <a:gd name="connsiteY262" fmla="*/ 6535534 h 8346397"/>
                <a:gd name="connsiteX263" fmla="*/ 2103683 w 4196446"/>
                <a:gd name="connsiteY263" fmla="*/ 6587922 h 8346397"/>
                <a:gd name="connsiteX264" fmla="*/ 2072727 w 4196446"/>
                <a:gd name="connsiteY264" fmla="*/ 6683172 h 8346397"/>
                <a:gd name="connsiteX265" fmla="*/ 2039389 w 4196446"/>
                <a:gd name="connsiteY265" fmla="*/ 6747465 h 8346397"/>
                <a:gd name="connsiteX266" fmla="*/ 2051296 w 4196446"/>
                <a:gd name="connsiteY266" fmla="*/ 6809378 h 8346397"/>
                <a:gd name="connsiteX267" fmla="*/ 2184646 w 4196446"/>
                <a:gd name="connsiteY267" fmla="*/ 6921297 h 8346397"/>
                <a:gd name="connsiteX268" fmla="*/ 2253702 w 4196446"/>
                <a:gd name="connsiteY268" fmla="*/ 6954634 h 8346397"/>
                <a:gd name="connsiteX269" fmla="*/ 2237033 w 4196446"/>
                <a:gd name="connsiteY269" fmla="*/ 6978447 h 8346397"/>
                <a:gd name="connsiteX270" fmla="*/ 2201315 w 4196446"/>
                <a:gd name="connsiteY270" fmla="*/ 6997497 h 8346397"/>
                <a:gd name="connsiteX271" fmla="*/ 2234652 w 4196446"/>
                <a:gd name="connsiteY271" fmla="*/ 7073697 h 8346397"/>
                <a:gd name="connsiteX272" fmla="*/ 2203696 w 4196446"/>
                <a:gd name="connsiteY272" fmla="*/ 7095128 h 8346397"/>
                <a:gd name="connsiteX273" fmla="*/ 2098921 w 4196446"/>
                <a:gd name="connsiteY273" fmla="*/ 7033215 h 8346397"/>
                <a:gd name="connsiteX274" fmla="*/ 2056058 w 4196446"/>
                <a:gd name="connsiteY274" fmla="*/ 7059409 h 8346397"/>
                <a:gd name="connsiteX275" fmla="*/ 1996527 w 4196446"/>
                <a:gd name="connsiteY275" fmla="*/ 6957015 h 8346397"/>
                <a:gd name="connsiteX276" fmla="*/ 1879846 w 4196446"/>
                <a:gd name="connsiteY276" fmla="*/ 6983209 h 8346397"/>
                <a:gd name="connsiteX277" fmla="*/ 1815552 w 4196446"/>
                <a:gd name="connsiteY277" fmla="*/ 6987972 h 8346397"/>
                <a:gd name="connsiteX278" fmla="*/ 1765546 w 4196446"/>
                <a:gd name="connsiteY278" fmla="*/ 6983210 h 8346397"/>
                <a:gd name="connsiteX279" fmla="*/ 1708396 w 4196446"/>
                <a:gd name="connsiteY279" fmla="*/ 7028453 h 8346397"/>
                <a:gd name="connsiteX280" fmla="*/ 1529802 w 4196446"/>
                <a:gd name="connsiteY280" fmla="*/ 6987972 h 8346397"/>
                <a:gd name="connsiteX281" fmla="*/ 1553614 w 4196446"/>
                <a:gd name="connsiteY281" fmla="*/ 7114178 h 8346397"/>
                <a:gd name="connsiteX282" fmla="*/ 1477415 w 4196446"/>
                <a:gd name="connsiteY282" fmla="*/ 7159422 h 8346397"/>
                <a:gd name="connsiteX283" fmla="*/ 1415502 w 4196446"/>
                <a:gd name="connsiteY283" fmla="*/ 7226096 h 8346397"/>
                <a:gd name="connsiteX284" fmla="*/ 1265483 w 4196446"/>
                <a:gd name="connsiteY284" fmla="*/ 7218953 h 8346397"/>
                <a:gd name="connsiteX285" fmla="*/ 1213096 w 4196446"/>
                <a:gd name="connsiteY28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13284 w 4196446"/>
                <a:gd name="connsiteY3" fmla="*/ 7266576 h 8346397"/>
                <a:gd name="connsiteX4" fmla="*/ 2763291 w 4196446"/>
                <a:gd name="connsiteY4" fmla="*/ 7299913 h 8346397"/>
                <a:gd name="connsiteX5" fmla="*/ 2756147 w 4196446"/>
                <a:gd name="connsiteY5" fmla="*/ 7371351 h 8346397"/>
                <a:gd name="connsiteX6" fmla="*/ 2827584 w 4196446"/>
                <a:gd name="connsiteY6" fmla="*/ 7316582 h 8346397"/>
                <a:gd name="connsiteX7" fmla="*/ 2870447 w 4196446"/>
                <a:gd name="connsiteY7" fmla="*/ 7338013 h 8346397"/>
                <a:gd name="connsiteX8" fmla="*/ 3001416 w 4196446"/>
                <a:gd name="connsiteY8" fmla="*/ 7266576 h 8346397"/>
                <a:gd name="connsiteX9" fmla="*/ 3103809 w 4196446"/>
                <a:gd name="connsiteY9" fmla="*/ 7202282 h 8346397"/>
                <a:gd name="connsiteX10" fmla="*/ 3246684 w 4196446"/>
                <a:gd name="connsiteY10" fmla="*/ 7142751 h 8346397"/>
                <a:gd name="connsiteX11" fmla="*/ 3282403 w 4196446"/>
                <a:gd name="connsiteY11" fmla="*/ 7159420 h 8346397"/>
                <a:gd name="connsiteX12" fmla="*/ 3358603 w 4196446"/>
                <a:gd name="connsiteY12" fmla="*/ 7064169 h 8346397"/>
                <a:gd name="connsiteX13" fmla="*/ 3503859 w 4196446"/>
                <a:gd name="connsiteY13" fmla="*/ 7042738 h 8346397"/>
                <a:gd name="connsiteX14" fmla="*/ 3530053 w 4196446"/>
                <a:gd name="connsiteY14" fmla="*/ 6978445 h 8346397"/>
                <a:gd name="connsiteX15" fmla="*/ 3642765 w 4196446"/>
                <a:gd name="connsiteY15" fmla="*/ 6905419 h 8346397"/>
                <a:gd name="connsiteX16" fmla="*/ 3741984 w 4196446"/>
                <a:gd name="connsiteY16" fmla="*/ 6883195 h 8346397"/>
                <a:gd name="connsiteX17" fmla="*/ 3784847 w 4196446"/>
                <a:gd name="connsiteY17" fmla="*/ 6811757 h 8346397"/>
                <a:gd name="connsiteX18" fmla="*/ 3951534 w 4196446"/>
                <a:gd name="connsiteY18" fmla="*/ 6737938 h 8346397"/>
                <a:gd name="connsiteX19" fmla="*/ 3932484 w 4196446"/>
                <a:gd name="connsiteY19" fmla="*/ 6616495 h 8346397"/>
                <a:gd name="connsiteX20" fmla="*/ 3975347 w 4196446"/>
                <a:gd name="connsiteY20" fmla="*/ 6642688 h 8346397"/>
                <a:gd name="connsiteX21" fmla="*/ 4027735 w 4196446"/>
                <a:gd name="connsiteY21" fmla="*/ 6654595 h 8346397"/>
                <a:gd name="connsiteX22" fmla="*/ 4056309 w 4196446"/>
                <a:gd name="connsiteY22" fmla="*/ 6516482 h 8346397"/>
                <a:gd name="connsiteX23" fmla="*/ 3996778 w 4196446"/>
                <a:gd name="connsiteY23" fmla="*/ 6478382 h 8346397"/>
                <a:gd name="connsiteX24" fmla="*/ 4034878 w 4196446"/>
                <a:gd name="connsiteY24" fmla="*/ 6437901 h 8346397"/>
                <a:gd name="connsiteX25" fmla="*/ 4061072 w 4196446"/>
                <a:gd name="connsiteY25" fmla="*/ 6473620 h 8346397"/>
                <a:gd name="connsiteX26" fmla="*/ 4082503 w 4196446"/>
                <a:gd name="connsiteY26" fmla="*/ 6478382 h 8346397"/>
                <a:gd name="connsiteX27" fmla="*/ 4089647 w 4196446"/>
                <a:gd name="connsiteY27" fmla="*/ 6421232 h 8346397"/>
                <a:gd name="connsiteX28" fmla="*/ 4046784 w 4196446"/>
                <a:gd name="connsiteY28" fmla="*/ 6318838 h 8346397"/>
                <a:gd name="connsiteX29" fmla="*/ 4130128 w 4196446"/>
                <a:gd name="connsiteY29" fmla="*/ 6299788 h 8346397"/>
                <a:gd name="connsiteX30" fmla="*/ 4046784 w 4196446"/>
                <a:gd name="connsiteY30" fmla="*/ 6275976 h 8346397"/>
                <a:gd name="connsiteX31" fmla="*/ 4053928 w 4196446"/>
                <a:gd name="connsiteY31" fmla="*/ 6211682 h 8346397"/>
                <a:gd name="connsiteX32" fmla="*/ 4039640 w 4196446"/>
                <a:gd name="connsiteY32" fmla="*/ 6149770 h 8346397"/>
                <a:gd name="connsiteX33" fmla="*/ 4106315 w 4196446"/>
                <a:gd name="connsiteY33" fmla="*/ 6211682 h 8346397"/>
                <a:gd name="connsiteX34" fmla="*/ 4063453 w 4196446"/>
                <a:gd name="connsiteY34" fmla="*/ 6090238 h 8346397"/>
                <a:gd name="connsiteX35" fmla="*/ 4070597 w 4196446"/>
                <a:gd name="connsiteY35" fmla="*/ 6018801 h 8346397"/>
                <a:gd name="connsiteX36" fmla="*/ 4132509 w 4196446"/>
                <a:gd name="connsiteY36" fmla="*/ 5975938 h 8346397"/>
                <a:gd name="connsiteX37" fmla="*/ 4094409 w 4196446"/>
                <a:gd name="connsiteY37" fmla="*/ 6075951 h 8346397"/>
                <a:gd name="connsiteX38" fmla="*/ 4139653 w 4196446"/>
                <a:gd name="connsiteY38" fmla="*/ 6102145 h 8346397"/>
                <a:gd name="connsiteX39" fmla="*/ 4192041 w 4196446"/>
                <a:gd name="connsiteY39" fmla="*/ 6080713 h 8346397"/>
                <a:gd name="connsiteX40" fmla="*/ 4149178 w 4196446"/>
                <a:gd name="connsiteY40" fmla="*/ 5947363 h 8346397"/>
                <a:gd name="connsiteX41" fmla="*/ 4194421 w 4196446"/>
                <a:gd name="connsiteY41" fmla="*/ 5909263 h 8346397"/>
                <a:gd name="connsiteX42" fmla="*/ 4113459 w 4196446"/>
                <a:gd name="connsiteY42" fmla="*/ 5783057 h 8346397"/>
                <a:gd name="connsiteX43" fmla="*/ 4108696 w 4196446"/>
                <a:gd name="connsiteY43" fmla="*/ 5678282 h 8346397"/>
                <a:gd name="connsiteX44" fmla="*/ 4070597 w 4196446"/>
                <a:gd name="connsiteY44" fmla="*/ 5587795 h 8346397"/>
                <a:gd name="connsiteX45" fmla="*/ 4111077 w 4196446"/>
                <a:gd name="connsiteY45" fmla="*/ 5583032 h 8346397"/>
                <a:gd name="connsiteX46" fmla="*/ 4061071 w 4196446"/>
                <a:gd name="connsiteY46" fmla="*/ 5478257 h 8346397"/>
                <a:gd name="connsiteX47" fmla="*/ 4061071 w 4196446"/>
                <a:gd name="connsiteY47" fmla="*/ 5383007 h 8346397"/>
                <a:gd name="connsiteX48" fmla="*/ 4103934 w 4196446"/>
                <a:gd name="connsiteY48" fmla="*/ 5387770 h 8346397"/>
                <a:gd name="connsiteX49" fmla="*/ 4106315 w 4196446"/>
                <a:gd name="connsiteY49" fmla="*/ 5347288 h 8346397"/>
                <a:gd name="connsiteX50" fmla="*/ 4065833 w 4196446"/>
                <a:gd name="connsiteY50" fmla="*/ 5292520 h 8346397"/>
                <a:gd name="connsiteX51" fmla="*/ 4058690 w 4196446"/>
                <a:gd name="connsiteY51" fmla="*/ 5173457 h 8346397"/>
                <a:gd name="connsiteX52" fmla="*/ 3990428 w 4196446"/>
                <a:gd name="connsiteY52" fmla="*/ 5034550 h 8346397"/>
                <a:gd name="connsiteX53" fmla="*/ 3922959 w 4196446"/>
                <a:gd name="connsiteY53" fmla="*/ 4816270 h 8346397"/>
                <a:gd name="connsiteX54" fmla="*/ 3887241 w 4196446"/>
                <a:gd name="connsiteY54" fmla="*/ 4682920 h 8346397"/>
                <a:gd name="connsiteX55" fmla="*/ 3851522 w 4196446"/>
                <a:gd name="connsiteY55" fmla="*/ 4642438 h 8346397"/>
                <a:gd name="connsiteX56" fmla="*/ 3887241 w 4196446"/>
                <a:gd name="connsiteY56" fmla="*/ 4578145 h 8346397"/>
                <a:gd name="connsiteX57" fmla="*/ 3839615 w 4196446"/>
                <a:gd name="connsiteY57" fmla="*/ 4499563 h 8346397"/>
                <a:gd name="connsiteX58" fmla="*/ 3780084 w 4196446"/>
                <a:gd name="connsiteY58" fmla="*/ 4492420 h 8346397"/>
                <a:gd name="connsiteX59" fmla="*/ 3732459 w 4196446"/>
                <a:gd name="connsiteY59" fmla="*/ 4449557 h 8346397"/>
                <a:gd name="connsiteX60" fmla="*/ 3687216 w 4196446"/>
                <a:gd name="connsiteY60" fmla="*/ 4466226 h 8346397"/>
                <a:gd name="connsiteX61" fmla="*/ 3668166 w 4196446"/>
                <a:gd name="connsiteY61" fmla="*/ 4368595 h 8346397"/>
                <a:gd name="connsiteX62" fmla="*/ 3501478 w 4196446"/>
                <a:gd name="connsiteY62" fmla="*/ 4166188 h 8346397"/>
                <a:gd name="connsiteX63" fmla="*/ 3496716 w 4196446"/>
                <a:gd name="connsiteY63" fmla="*/ 4139995 h 8346397"/>
                <a:gd name="connsiteX64" fmla="*/ 3494334 w 4196446"/>
                <a:gd name="connsiteY64" fmla="*/ 4113801 h 8346397"/>
                <a:gd name="connsiteX65" fmla="*/ 3544341 w 4196446"/>
                <a:gd name="connsiteY65" fmla="*/ 4101895 h 8346397"/>
                <a:gd name="connsiteX66" fmla="*/ 3553866 w 4196446"/>
                <a:gd name="connsiteY66" fmla="*/ 4075701 h 8346397"/>
                <a:gd name="connsiteX67" fmla="*/ 3515766 w 4196446"/>
                <a:gd name="connsiteY67" fmla="*/ 4056651 h 8346397"/>
                <a:gd name="connsiteX68" fmla="*/ 3465759 w 4196446"/>
                <a:gd name="connsiteY68" fmla="*/ 4049507 h 8346397"/>
                <a:gd name="connsiteX69" fmla="*/ 3432422 w 4196446"/>
                <a:gd name="connsiteY69" fmla="*/ 4109038 h 8346397"/>
                <a:gd name="connsiteX70" fmla="*/ 3413372 w 4196446"/>
                <a:gd name="connsiteY70" fmla="*/ 4082845 h 8346397"/>
                <a:gd name="connsiteX71" fmla="*/ 3415752 w 4196446"/>
                <a:gd name="connsiteY71" fmla="*/ 4042363 h 8346397"/>
                <a:gd name="connsiteX72" fmla="*/ 3349078 w 4196446"/>
                <a:gd name="connsiteY72" fmla="*/ 4018551 h 8346397"/>
                <a:gd name="connsiteX73" fmla="*/ 3382416 w 4196446"/>
                <a:gd name="connsiteY73" fmla="*/ 3985213 h 8346397"/>
                <a:gd name="connsiteX74" fmla="*/ 3346697 w 4196446"/>
                <a:gd name="connsiteY74" fmla="*/ 3961401 h 8346397"/>
                <a:gd name="connsiteX75" fmla="*/ 3291928 w 4196446"/>
                <a:gd name="connsiteY75" fmla="*/ 3959020 h 8346397"/>
                <a:gd name="connsiteX76" fmla="*/ 3263352 w 4196446"/>
                <a:gd name="connsiteY76" fmla="*/ 3978070 h 8346397"/>
                <a:gd name="connsiteX77" fmla="*/ 3215727 w 4196446"/>
                <a:gd name="connsiteY77" fmla="*/ 3963782 h 8346397"/>
                <a:gd name="connsiteX78" fmla="*/ 3227633 w 4196446"/>
                <a:gd name="connsiteY78" fmla="*/ 3937588 h 8346397"/>
                <a:gd name="connsiteX79" fmla="*/ 3275259 w 4196446"/>
                <a:gd name="connsiteY79" fmla="*/ 3913776 h 8346397"/>
                <a:gd name="connsiteX80" fmla="*/ 3127621 w 4196446"/>
                <a:gd name="connsiteY80" fmla="*/ 3851863 h 8346397"/>
                <a:gd name="connsiteX81" fmla="*/ 2996652 w 4196446"/>
                <a:gd name="connsiteY81" fmla="*/ 3739945 h 8346397"/>
                <a:gd name="connsiteX82" fmla="*/ 2591839 w 4196446"/>
                <a:gd name="connsiteY82" fmla="*/ 3354183 h 8346397"/>
                <a:gd name="connsiteX83" fmla="*/ 2468015 w 4196446"/>
                <a:gd name="connsiteY83" fmla="*/ 3049382 h 8346397"/>
                <a:gd name="connsiteX84" fmla="*/ 2432296 w 4196446"/>
                <a:gd name="connsiteY84" fmla="*/ 2961276 h 8346397"/>
                <a:gd name="connsiteX85" fmla="*/ 2387052 w 4196446"/>
                <a:gd name="connsiteY85" fmla="*/ 2954132 h 8346397"/>
                <a:gd name="connsiteX86" fmla="*/ 2365621 w 4196446"/>
                <a:gd name="connsiteY86" fmla="*/ 2958895 h 8346397"/>
                <a:gd name="connsiteX87" fmla="*/ 2315615 w 4196446"/>
                <a:gd name="connsiteY87" fmla="*/ 2896982 h 8346397"/>
                <a:gd name="connsiteX88" fmla="*/ 2234652 w 4196446"/>
                <a:gd name="connsiteY88" fmla="*/ 2880313 h 8346397"/>
                <a:gd name="connsiteX89" fmla="*/ 2182265 w 4196446"/>
                <a:gd name="connsiteY89" fmla="*/ 2811257 h 8346397"/>
                <a:gd name="connsiteX90" fmla="*/ 2115590 w 4196446"/>
                <a:gd name="connsiteY90" fmla="*/ 2727913 h 8346397"/>
                <a:gd name="connsiteX91" fmla="*/ 2091777 w 4196446"/>
                <a:gd name="connsiteY91" fmla="*/ 2670763 h 8346397"/>
                <a:gd name="connsiteX92" fmla="*/ 2006845 w 4196446"/>
                <a:gd name="connsiteY92" fmla="*/ 2527095 h 8346397"/>
                <a:gd name="connsiteX93" fmla="*/ 1953665 w 4196446"/>
                <a:gd name="connsiteY93" fmla="*/ 2451688 h 8346397"/>
                <a:gd name="connsiteX94" fmla="*/ 2006052 w 4196446"/>
                <a:gd name="connsiteY94" fmla="*/ 2337388 h 8346397"/>
                <a:gd name="connsiteX95" fmla="*/ 2072727 w 4196446"/>
                <a:gd name="connsiteY95" fmla="*/ 2256426 h 8346397"/>
                <a:gd name="connsiteX96" fmla="*/ 2056058 w 4196446"/>
                <a:gd name="connsiteY96" fmla="*/ 2223088 h 8346397"/>
                <a:gd name="connsiteX97" fmla="*/ 2067965 w 4196446"/>
                <a:gd name="connsiteY97" fmla="*/ 2130220 h 8346397"/>
                <a:gd name="connsiteX98" fmla="*/ 2137021 w 4196446"/>
                <a:gd name="connsiteY98" fmla="*/ 1992107 h 8346397"/>
                <a:gd name="connsiteX99" fmla="*/ 2165596 w 4196446"/>
                <a:gd name="connsiteY99" fmla="*/ 1944482 h 8346397"/>
                <a:gd name="connsiteX100" fmla="*/ 2203696 w 4196446"/>
                <a:gd name="connsiteY100" fmla="*/ 1937338 h 8346397"/>
                <a:gd name="connsiteX101" fmla="*/ 2198933 w 4196446"/>
                <a:gd name="connsiteY101" fmla="*/ 1906382 h 8346397"/>
                <a:gd name="connsiteX102" fmla="*/ 2406102 w 4196446"/>
                <a:gd name="connsiteY102" fmla="*/ 1782557 h 8346397"/>
                <a:gd name="connsiteX103" fmla="*/ 2494208 w 4196446"/>
                <a:gd name="connsiteY103" fmla="*/ 1715882 h 8346397"/>
                <a:gd name="connsiteX104" fmla="*/ 2513258 w 4196446"/>
                <a:gd name="connsiteY104" fmla="*/ 1630157 h 8346397"/>
                <a:gd name="connsiteX105" fmla="*/ 2522784 w 4196446"/>
                <a:gd name="connsiteY105" fmla="*/ 1584913 h 8346397"/>
                <a:gd name="connsiteX106" fmla="*/ 2577552 w 4196446"/>
                <a:gd name="connsiteY106" fmla="*/ 1527763 h 8346397"/>
                <a:gd name="connsiteX107" fmla="*/ 2606127 w 4196446"/>
                <a:gd name="connsiteY107" fmla="*/ 1499188 h 8346397"/>
                <a:gd name="connsiteX108" fmla="*/ 2634702 w 4196446"/>
                <a:gd name="connsiteY108" fmla="*/ 1492045 h 8346397"/>
                <a:gd name="connsiteX109" fmla="*/ 2672802 w 4196446"/>
                <a:gd name="connsiteY109" fmla="*/ 1368220 h 8346397"/>
                <a:gd name="connsiteX110" fmla="*/ 2806153 w 4196446"/>
                <a:gd name="connsiteY110" fmla="*/ 1334883 h 8346397"/>
                <a:gd name="connsiteX111" fmla="*/ 2944265 w 4196446"/>
                <a:gd name="connsiteY111" fmla="*/ 1325357 h 8346397"/>
                <a:gd name="connsiteX112" fmla="*/ 2968077 w 4196446"/>
                <a:gd name="connsiteY112" fmla="*/ 1206295 h 8346397"/>
                <a:gd name="connsiteX113" fmla="*/ 3049040 w 4196446"/>
                <a:gd name="connsiteY113" fmla="*/ 1169783 h 8346397"/>
                <a:gd name="connsiteX114" fmla="*/ 3153814 w 4196446"/>
                <a:gd name="connsiteY114" fmla="*/ 1125332 h 8346397"/>
                <a:gd name="connsiteX115" fmla="*/ 3225252 w 4196446"/>
                <a:gd name="connsiteY115" fmla="*/ 1049132 h 8346397"/>
                <a:gd name="connsiteX116" fmla="*/ 3310977 w 4196446"/>
                <a:gd name="connsiteY116" fmla="*/ 996745 h 8346397"/>
                <a:gd name="connsiteX117" fmla="*/ 3056977 w 4196446"/>
                <a:gd name="connsiteY117" fmla="*/ 982457 h 8346397"/>
                <a:gd name="connsiteX118" fmla="*/ 2958552 w 4196446"/>
                <a:gd name="connsiteY118" fmla="*/ 976107 h 8346397"/>
                <a:gd name="connsiteX119" fmla="*/ 2926802 w 4196446"/>
                <a:gd name="connsiteY119" fmla="*/ 906257 h 8346397"/>
                <a:gd name="connsiteX120" fmla="*/ 2866477 w 4196446"/>
                <a:gd name="connsiteY120" fmla="*/ 893559 h 8346397"/>
                <a:gd name="connsiteX121" fmla="*/ 2799802 w 4196446"/>
                <a:gd name="connsiteY121" fmla="*/ 874507 h 8346397"/>
                <a:gd name="connsiteX122" fmla="*/ 2761702 w 4196446"/>
                <a:gd name="connsiteY122" fmla="*/ 807832 h 8346397"/>
                <a:gd name="connsiteX123" fmla="*/ 2609302 w 4196446"/>
                <a:gd name="connsiteY123" fmla="*/ 760207 h 8346397"/>
                <a:gd name="connsiteX124" fmla="*/ 2580727 w 4196446"/>
                <a:gd name="connsiteY124" fmla="*/ 604632 h 8346397"/>
                <a:gd name="connsiteX125" fmla="*/ 2526752 w 4196446"/>
                <a:gd name="connsiteY125" fmla="*/ 531609 h 8346397"/>
                <a:gd name="connsiteX126" fmla="*/ 2596602 w 4196446"/>
                <a:gd name="connsiteY126" fmla="*/ 407782 h 8346397"/>
                <a:gd name="connsiteX127" fmla="*/ 2629939 w 4196446"/>
                <a:gd name="connsiteY127" fmla="*/ 310947 h 8346397"/>
                <a:gd name="connsiteX128" fmla="*/ 2517227 w 4196446"/>
                <a:gd name="connsiteY128" fmla="*/ 239507 h 8346397"/>
                <a:gd name="connsiteX129" fmla="*/ 2402927 w 4196446"/>
                <a:gd name="connsiteY129" fmla="*/ 271257 h 8346397"/>
                <a:gd name="connsiteX130" fmla="*/ 2275927 w 4196446"/>
                <a:gd name="connsiteY130" fmla="*/ 198232 h 8346397"/>
                <a:gd name="connsiteX131" fmla="*/ 2133052 w 4196446"/>
                <a:gd name="connsiteY131" fmla="*/ 233157 h 8346397"/>
                <a:gd name="connsiteX132" fmla="*/ 1913977 w 4196446"/>
                <a:gd name="connsiteY132" fmla="*/ 36309 h 8346397"/>
                <a:gd name="connsiteX133" fmla="*/ 1777452 w 4196446"/>
                <a:gd name="connsiteY133" fmla="*/ 13289 h 8346397"/>
                <a:gd name="connsiteX134" fmla="*/ 1703633 w 4196446"/>
                <a:gd name="connsiteY134" fmla="*/ 41864 h 8346397"/>
                <a:gd name="connsiteX135" fmla="*/ 1615527 w 4196446"/>
                <a:gd name="connsiteY135" fmla="*/ 75203 h 8346397"/>
                <a:gd name="connsiteX136" fmla="*/ 1515515 w 4196446"/>
                <a:gd name="connsiteY136" fmla="*/ 129971 h 8346397"/>
                <a:gd name="connsiteX137" fmla="*/ 1525040 w 4196446"/>
                <a:gd name="connsiteY137" fmla="*/ 194264 h 8346397"/>
                <a:gd name="connsiteX138" fmla="*/ 1505990 w 4196446"/>
                <a:gd name="connsiteY138" fmla="*/ 251415 h 8346397"/>
                <a:gd name="connsiteX139" fmla="*/ 1413121 w 4196446"/>
                <a:gd name="connsiteY139" fmla="*/ 270464 h 8346397"/>
                <a:gd name="connsiteX140" fmla="*/ 1339302 w 4196446"/>
                <a:gd name="connsiteY140" fmla="*/ 306184 h 8346397"/>
                <a:gd name="connsiteX141" fmla="*/ 1260721 w 4196446"/>
                <a:gd name="connsiteY141" fmla="*/ 346665 h 8346397"/>
                <a:gd name="connsiteX142" fmla="*/ 1191665 w 4196446"/>
                <a:gd name="connsiteY142" fmla="*/ 272847 h 8346397"/>
                <a:gd name="connsiteX143" fmla="*/ 1082127 w 4196446"/>
                <a:gd name="connsiteY143" fmla="*/ 353809 h 8346397"/>
                <a:gd name="connsiteX144" fmla="*/ 1020215 w 4196446"/>
                <a:gd name="connsiteY144" fmla="*/ 420484 h 8346397"/>
                <a:gd name="connsiteX145" fmla="*/ 858290 w 4196446"/>
                <a:gd name="connsiteY145" fmla="*/ 301422 h 8346397"/>
                <a:gd name="connsiteX146" fmla="*/ 796377 w 4196446"/>
                <a:gd name="connsiteY146" fmla="*/ 406196 h 8346397"/>
                <a:gd name="connsiteX147" fmla="*/ 755896 w 4196446"/>
                <a:gd name="connsiteY147" fmla="*/ 341903 h 8346397"/>
                <a:gd name="connsiteX148" fmla="*/ 689221 w 4196446"/>
                <a:gd name="connsiteY148" fmla="*/ 270465 h 8346397"/>
                <a:gd name="connsiteX149" fmla="*/ 667790 w 4196446"/>
                <a:gd name="connsiteY149" fmla="*/ 313328 h 8346397"/>
                <a:gd name="connsiteX150" fmla="*/ 620165 w 4196446"/>
                <a:gd name="connsiteY150" fmla="*/ 382384 h 8346397"/>
                <a:gd name="connsiteX151" fmla="*/ 589208 w 4196446"/>
                <a:gd name="connsiteY151" fmla="*/ 396672 h 8346397"/>
                <a:gd name="connsiteX152" fmla="*/ 498721 w 4196446"/>
                <a:gd name="connsiteY152" fmla="*/ 482397 h 8346397"/>
                <a:gd name="connsiteX153" fmla="*/ 396327 w 4196446"/>
                <a:gd name="connsiteY153" fmla="*/ 380003 h 8346397"/>
                <a:gd name="connsiteX154" fmla="*/ 243927 w 4196446"/>
                <a:gd name="connsiteY154" fmla="*/ 294278 h 8346397"/>
                <a:gd name="connsiteX155" fmla="*/ 174871 w 4196446"/>
                <a:gd name="connsiteY155" fmla="*/ 327615 h 8346397"/>
                <a:gd name="connsiteX156" fmla="*/ 127246 w 4196446"/>
                <a:gd name="connsiteY156" fmla="*/ 410959 h 8346397"/>
                <a:gd name="connsiteX157" fmla="*/ 43902 w 4196446"/>
                <a:gd name="connsiteY157" fmla="*/ 472872 h 8346397"/>
                <a:gd name="connsiteX158" fmla="*/ 8183 w 4196446"/>
                <a:gd name="connsiteY158" fmla="*/ 484778 h 8346397"/>
                <a:gd name="connsiteX159" fmla="*/ 198683 w 4196446"/>
                <a:gd name="connsiteY159" fmla="*/ 689565 h 8346397"/>
                <a:gd name="connsiteX160" fmla="*/ 265359 w 4196446"/>
                <a:gd name="connsiteY160" fmla="*/ 706234 h 8346397"/>
                <a:gd name="connsiteX161" fmla="*/ 298697 w 4196446"/>
                <a:gd name="connsiteY161" fmla="*/ 730047 h 8346397"/>
                <a:gd name="connsiteX162" fmla="*/ 296315 w 4196446"/>
                <a:gd name="connsiteY162" fmla="*/ 901496 h 8346397"/>
                <a:gd name="connsiteX163" fmla="*/ 362990 w 4196446"/>
                <a:gd name="connsiteY163" fmla="*/ 906259 h 8346397"/>
                <a:gd name="connsiteX164" fmla="*/ 401090 w 4196446"/>
                <a:gd name="connsiteY164" fmla="*/ 856253 h 8346397"/>
                <a:gd name="connsiteX165" fmla="*/ 482052 w 4196446"/>
                <a:gd name="connsiteY165" fmla="*/ 894353 h 8346397"/>
                <a:gd name="connsiteX166" fmla="*/ 420140 w 4196446"/>
                <a:gd name="connsiteY166" fmla="*/ 1039609 h 8346397"/>
                <a:gd name="connsiteX167" fmla="*/ 434427 w 4196446"/>
                <a:gd name="connsiteY167" fmla="*/ 1087234 h 8346397"/>
                <a:gd name="connsiteX168" fmla="*/ 379658 w 4196446"/>
                <a:gd name="connsiteY168" fmla="*/ 1139622 h 8346397"/>
                <a:gd name="connsiteX169" fmla="*/ 415377 w 4196446"/>
                <a:gd name="connsiteY169" fmla="*/ 1168196 h 8346397"/>
                <a:gd name="connsiteX170" fmla="*/ 486815 w 4196446"/>
                <a:gd name="connsiteY170" fmla="*/ 1256303 h 8346397"/>
                <a:gd name="connsiteX171" fmla="*/ 527296 w 4196446"/>
                <a:gd name="connsiteY171" fmla="*/ 1344409 h 8346397"/>
                <a:gd name="connsiteX172" fmla="*/ 636833 w 4196446"/>
                <a:gd name="connsiteY172" fmla="*/ 1396797 h 8346397"/>
                <a:gd name="connsiteX173" fmla="*/ 746371 w 4196446"/>
                <a:gd name="connsiteY173" fmla="*/ 1420609 h 8346397"/>
                <a:gd name="connsiteX174" fmla="*/ 829715 w 4196446"/>
                <a:gd name="connsiteY174" fmla="*/ 1468234 h 8346397"/>
                <a:gd name="connsiteX175" fmla="*/ 913058 w 4196446"/>
                <a:gd name="connsiteY175" fmla="*/ 1442040 h 8346397"/>
                <a:gd name="connsiteX176" fmla="*/ 994021 w 4196446"/>
                <a:gd name="connsiteY176" fmla="*/ 1368222 h 8346397"/>
                <a:gd name="connsiteX177" fmla="*/ 1103558 w 4196446"/>
                <a:gd name="connsiteY177" fmla="*/ 1351553 h 8346397"/>
                <a:gd name="connsiteX178" fmla="*/ 1170233 w 4196446"/>
                <a:gd name="connsiteY178" fmla="*/ 1356315 h 8346397"/>
                <a:gd name="connsiteX179" fmla="*/ 1329777 w 4196446"/>
                <a:gd name="connsiteY179" fmla="*/ 1465853 h 8346397"/>
                <a:gd name="connsiteX180" fmla="*/ 1389308 w 4196446"/>
                <a:gd name="connsiteY180" fmla="*/ 1494428 h 8346397"/>
                <a:gd name="connsiteX181" fmla="*/ 1260721 w 4196446"/>
                <a:gd name="connsiteY181" fmla="*/ 1596822 h 8346397"/>
                <a:gd name="connsiteX182" fmla="*/ 1263102 w 4196446"/>
                <a:gd name="connsiteY182" fmla="*/ 1661115 h 8346397"/>
                <a:gd name="connsiteX183" fmla="*/ 1425027 w 4196446"/>
                <a:gd name="connsiteY183" fmla="*/ 1613490 h 8346397"/>
                <a:gd name="connsiteX184" fmla="*/ 1386927 w 4196446"/>
                <a:gd name="connsiteY184" fmla="*/ 1677784 h 8346397"/>
                <a:gd name="connsiteX185" fmla="*/ 1405977 w 4196446"/>
                <a:gd name="connsiteY185" fmla="*/ 1751603 h 8346397"/>
                <a:gd name="connsiteX186" fmla="*/ 1517896 w 4196446"/>
                <a:gd name="connsiteY186" fmla="*/ 1787322 h 8346397"/>
                <a:gd name="connsiteX187" fmla="*/ 1591715 w 4196446"/>
                <a:gd name="connsiteY187" fmla="*/ 1803990 h 8346397"/>
                <a:gd name="connsiteX188" fmla="*/ 1501227 w 4196446"/>
                <a:gd name="connsiteY188" fmla="*/ 1934959 h 8346397"/>
                <a:gd name="connsiteX189" fmla="*/ 1494083 w 4196446"/>
                <a:gd name="connsiteY189" fmla="*/ 1984965 h 8346397"/>
                <a:gd name="connsiteX190" fmla="*/ 1422646 w 4196446"/>
                <a:gd name="connsiteY190" fmla="*/ 2020684 h 8346397"/>
                <a:gd name="connsiteX191" fmla="*/ 1391690 w 4196446"/>
                <a:gd name="connsiteY191" fmla="*/ 2082597 h 8346397"/>
                <a:gd name="connsiteX192" fmla="*/ 1260721 w 4196446"/>
                <a:gd name="connsiteY192" fmla="*/ 2056403 h 8346397"/>
                <a:gd name="connsiteX193" fmla="*/ 1139277 w 4196446"/>
                <a:gd name="connsiteY193" fmla="*/ 2056402 h 8346397"/>
                <a:gd name="connsiteX194" fmla="*/ 1072602 w 4196446"/>
                <a:gd name="connsiteY194" fmla="*/ 2084978 h 8346397"/>
                <a:gd name="connsiteX195" fmla="*/ 1065458 w 4196446"/>
                <a:gd name="connsiteY195" fmla="*/ 2184990 h 8346397"/>
                <a:gd name="connsiteX196" fmla="*/ 977352 w 4196446"/>
                <a:gd name="connsiteY196" fmla="*/ 2273097 h 8346397"/>
                <a:gd name="connsiteX197" fmla="*/ 1120227 w 4196446"/>
                <a:gd name="connsiteY197" fmla="*/ 2335009 h 8346397"/>
                <a:gd name="connsiteX198" fmla="*/ 1170234 w 4196446"/>
                <a:gd name="connsiteY198" fmla="*/ 2370727 h 8346397"/>
                <a:gd name="connsiteX199" fmla="*/ 1222621 w 4196446"/>
                <a:gd name="connsiteY199" fmla="*/ 2387397 h 8346397"/>
                <a:gd name="connsiteX200" fmla="*/ 1272627 w 4196446"/>
                <a:gd name="connsiteY200" fmla="*/ 2437403 h 8346397"/>
                <a:gd name="connsiteX201" fmla="*/ 1329777 w 4196446"/>
                <a:gd name="connsiteY201" fmla="*/ 2458834 h 8346397"/>
                <a:gd name="connsiteX202" fmla="*/ 1422646 w 4196446"/>
                <a:gd name="connsiteY202" fmla="*/ 2535034 h 8346397"/>
                <a:gd name="connsiteX203" fmla="*/ 1508371 w 4196446"/>
                <a:gd name="connsiteY203" fmla="*/ 2568373 h 8346397"/>
                <a:gd name="connsiteX204" fmla="*/ 1641721 w 4196446"/>
                <a:gd name="connsiteY204" fmla="*/ 2716009 h 8346397"/>
                <a:gd name="connsiteX205" fmla="*/ 1725065 w 4196446"/>
                <a:gd name="connsiteY205" fmla="*/ 2870790 h 8346397"/>
                <a:gd name="connsiteX206" fmla="*/ 1850477 w 4196446"/>
                <a:gd name="connsiteY206" fmla="*/ 2931907 h 8346397"/>
                <a:gd name="connsiteX207" fmla="*/ 1896514 w 4196446"/>
                <a:gd name="connsiteY207" fmla="*/ 2977947 h 8346397"/>
                <a:gd name="connsiteX208" fmla="*/ 1927471 w 4196446"/>
                <a:gd name="connsiteY208" fmla="*/ 3082722 h 8346397"/>
                <a:gd name="connsiteX209" fmla="*/ 1989383 w 4196446"/>
                <a:gd name="connsiteY209" fmla="*/ 3185115 h 8346397"/>
                <a:gd name="connsiteX210" fmla="*/ 2051296 w 4196446"/>
                <a:gd name="connsiteY210" fmla="*/ 3223215 h 8346397"/>
                <a:gd name="connsiteX211" fmla="*/ 2182265 w 4196446"/>
                <a:gd name="connsiteY211" fmla="*/ 3370853 h 8346397"/>
                <a:gd name="connsiteX212" fmla="*/ 2325139 w 4196446"/>
                <a:gd name="connsiteY212" fmla="*/ 3447053 h 8346397"/>
                <a:gd name="connsiteX213" fmla="*/ 2384671 w 4196446"/>
                <a:gd name="connsiteY213" fmla="*/ 3532778 h 8346397"/>
                <a:gd name="connsiteX214" fmla="*/ 2432296 w 4196446"/>
                <a:gd name="connsiteY214" fmla="*/ 3599453 h 8346397"/>
                <a:gd name="connsiteX215" fmla="*/ 2479921 w 4196446"/>
                <a:gd name="connsiteY215" fmla="*/ 3589929 h 8346397"/>
                <a:gd name="connsiteX216" fmla="*/ 2484683 w 4196446"/>
                <a:gd name="connsiteY216" fmla="*/ 3742328 h 8346397"/>
                <a:gd name="connsiteX217" fmla="*/ 2537071 w 4196446"/>
                <a:gd name="connsiteY217" fmla="*/ 3835197 h 8346397"/>
                <a:gd name="connsiteX218" fmla="*/ 2529927 w 4196446"/>
                <a:gd name="connsiteY218" fmla="*/ 3873297 h 8346397"/>
                <a:gd name="connsiteX219" fmla="*/ 2598983 w 4196446"/>
                <a:gd name="connsiteY219" fmla="*/ 3909015 h 8346397"/>
                <a:gd name="connsiteX220" fmla="*/ 2656133 w 4196446"/>
                <a:gd name="connsiteY220" fmla="*/ 3854247 h 8346397"/>
                <a:gd name="connsiteX221" fmla="*/ 2689471 w 4196446"/>
                <a:gd name="connsiteY221" fmla="*/ 3937590 h 8346397"/>
                <a:gd name="connsiteX222" fmla="*/ 2734715 w 4196446"/>
                <a:gd name="connsiteY222" fmla="*/ 3982834 h 8346397"/>
                <a:gd name="connsiteX223" fmla="*/ 2808533 w 4196446"/>
                <a:gd name="connsiteY223" fmla="*/ 4006647 h 8346397"/>
                <a:gd name="connsiteX224" fmla="*/ 2860921 w 4196446"/>
                <a:gd name="connsiteY224" fmla="*/ 4075703 h 8346397"/>
                <a:gd name="connsiteX225" fmla="*/ 2946646 w 4196446"/>
                <a:gd name="connsiteY225" fmla="*/ 4130472 h 8346397"/>
                <a:gd name="connsiteX226" fmla="*/ 2999033 w 4196446"/>
                <a:gd name="connsiteY226" fmla="*/ 4163809 h 8346397"/>
                <a:gd name="connsiteX227" fmla="*/ 2870446 w 4196446"/>
                <a:gd name="connsiteY227" fmla="*/ 4256678 h 8346397"/>
                <a:gd name="connsiteX228" fmla="*/ 2868064 w 4196446"/>
                <a:gd name="connsiteY228" fmla="*/ 4311446 h 8346397"/>
                <a:gd name="connsiteX229" fmla="*/ 2970458 w 4196446"/>
                <a:gd name="connsiteY229" fmla="*/ 4428128 h 8346397"/>
                <a:gd name="connsiteX230" fmla="*/ 3065708 w 4196446"/>
                <a:gd name="connsiteY230" fmla="*/ 4490040 h 8346397"/>
                <a:gd name="connsiteX231" fmla="*/ 3096665 w 4196446"/>
                <a:gd name="connsiteY231" fmla="*/ 4528140 h 8346397"/>
                <a:gd name="connsiteX232" fmla="*/ 3082377 w 4196446"/>
                <a:gd name="connsiteY232" fmla="*/ 4609103 h 8346397"/>
                <a:gd name="connsiteX233" fmla="*/ 3077615 w 4196446"/>
                <a:gd name="connsiteY233" fmla="*/ 4692447 h 8346397"/>
                <a:gd name="connsiteX234" fmla="*/ 3034752 w 4196446"/>
                <a:gd name="connsiteY234" fmla="*/ 4701972 h 8346397"/>
                <a:gd name="connsiteX235" fmla="*/ 3008558 w 4196446"/>
                <a:gd name="connsiteY235" fmla="*/ 4718640 h 8346397"/>
                <a:gd name="connsiteX236" fmla="*/ 3053802 w 4196446"/>
                <a:gd name="connsiteY236" fmla="*/ 4795632 h 8346397"/>
                <a:gd name="connsiteX237" fmla="*/ 3037133 w 4196446"/>
                <a:gd name="connsiteY237" fmla="*/ 4868659 h 8346397"/>
                <a:gd name="connsiteX238" fmla="*/ 3020465 w 4196446"/>
                <a:gd name="connsiteY238" fmla="*/ 5004390 h 8346397"/>
                <a:gd name="connsiteX239" fmla="*/ 2982365 w 4196446"/>
                <a:gd name="connsiteY239" fmla="*/ 5044872 h 8346397"/>
                <a:gd name="connsiteX240" fmla="*/ 2965696 w 4196446"/>
                <a:gd name="connsiteY240" fmla="*/ 5166315 h 8346397"/>
                <a:gd name="connsiteX241" fmla="*/ 2937121 w 4196446"/>
                <a:gd name="connsiteY241" fmla="*/ 5285378 h 8346397"/>
                <a:gd name="connsiteX242" fmla="*/ 2989508 w 4196446"/>
                <a:gd name="connsiteY242" fmla="*/ 5302047 h 8346397"/>
                <a:gd name="connsiteX243" fmla="*/ 2987127 w 4196446"/>
                <a:gd name="connsiteY243" fmla="*/ 5347290 h 8346397"/>
                <a:gd name="connsiteX244" fmla="*/ 2984746 w 4196446"/>
                <a:gd name="connsiteY244" fmla="*/ 5402059 h 8346397"/>
                <a:gd name="connsiteX245" fmla="*/ 3041896 w 4196446"/>
                <a:gd name="connsiteY245" fmla="*/ 5471115 h 8346397"/>
                <a:gd name="connsiteX246" fmla="*/ 3089521 w 4196446"/>
                <a:gd name="connsiteY246" fmla="*/ 5597322 h 8346397"/>
                <a:gd name="connsiteX247" fmla="*/ 2996652 w 4196446"/>
                <a:gd name="connsiteY247" fmla="*/ 5887834 h 8346397"/>
                <a:gd name="connsiteX248" fmla="*/ 3018083 w 4196446"/>
                <a:gd name="connsiteY248" fmla="*/ 5942603 h 8346397"/>
                <a:gd name="connsiteX249" fmla="*/ 3044277 w 4196446"/>
                <a:gd name="connsiteY249" fmla="*/ 5994990 h 8346397"/>
                <a:gd name="connsiteX250" fmla="*/ 3049040 w 4196446"/>
                <a:gd name="connsiteY250" fmla="*/ 6099765 h 8346397"/>
                <a:gd name="connsiteX251" fmla="*/ 3028402 w 4196446"/>
                <a:gd name="connsiteY251" fmla="*/ 6195807 h 8346397"/>
                <a:gd name="connsiteX252" fmla="*/ 2956170 w 4196446"/>
                <a:gd name="connsiteY252" fmla="*/ 6259310 h 8346397"/>
                <a:gd name="connsiteX253" fmla="*/ 2920452 w 4196446"/>
                <a:gd name="connsiteY253" fmla="*/ 6240259 h 8346397"/>
                <a:gd name="connsiteX254" fmla="*/ 2849015 w 4196446"/>
                <a:gd name="connsiteY254" fmla="*/ 6252165 h 8346397"/>
                <a:gd name="connsiteX255" fmla="*/ 2713283 w 4196446"/>
                <a:gd name="connsiteY255" fmla="*/ 6364084 h 8346397"/>
                <a:gd name="connsiteX256" fmla="*/ 2606127 w 4196446"/>
                <a:gd name="connsiteY256" fmla="*/ 6349797 h 8346397"/>
                <a:gd name="connsiteX257" fmla="*/ 2575171 w 4196446"/>
                <a:gd name="connsiteY257" fmla="*/ 6378372 h 8346397"/>
                <a:gd name="connsiteX258" fmla="*/ 2508495 w 4196446"/>
                <a:gd name="connsiteY258" fmla="*/ 6423614 h 8346397"/>
                <a:gd name="connsiteX259" fmla="*/ 2391815 w 4196446"/>
                <a:gd name="connsiteY259" fmla="*/ 6411709 h 8346397"/>
                <a:gd name="connsiteX260" fmla="*/ 2368002 w 4196446"/>
                <a:gd name="connsiteY260" fmla="*/ 6528390 h 8346397"/>
                <a:gd name="connsiteX261" fmla="*/ 2363240 w 4196446"/>
                <a:gd name="connsiteY261" fmla="*/ 6564109 h 8346397"/>
                <a:gd name="connsiteX262" fmla="*/ 2339428 w 4196446"/>
                <a:gd name="connsiteY262" fmla="*/ 6583159 h 8346397"/>
                <a:gd name="connsiteX263" fmla="*/ 2141783 w 4196446"/>
                <a:gd name="connsiteY263" fmla="*/ 6535534 h 8346397"/>
                <a:gd name="connsiteX264" fmla="*/ 2103683 w 4196446"/>
                <a:gd name="connsiteY264" fmla="*/ 6587922 h 8346397"/>
                <a:gd name="connsiteX265" fmla="*/ 2072727 w 4196446"/>
                <a:gd name="connsiteY265" fmla="*/ 6683172 h 8346397"/>
                <a:gd name="connsiteX266" fmla="*/ 2039389 w 4196446"/>
                <a:gd name="connsiteY266" fmla="*/ 6747465 h 8346397"/>
                <a:gd name="connsiteX267" fmla="*/ 2051296 w 4196446"/>
                <a:gd name="connsiteY267" fmla="*/ 6809378 h 8346397"/>
                <a:gd name="connsiteX268" fmla="*/ 2184646 w 4196446"/>
                <a:gd name="connsiteY268" fmla="*/ 6921297 h 8346397"/>
                <a:gd name="connsiteX269" fmla="*/ 2253702 w 4196446"/>
                <a:gd name="connsiteY269" fmla="*/ 6954634 h 8346397"/>
                <a:gd name="connsiteX270" fmla="*/ 2237033 w 4196446"/>
                <a:gd name="connsiteY270" fmla="*/ 6978447 h 8346397"/>
                <a:gd name="connsiteX271" fmla="*/ 2201315 w 4196446"/>
                <a:gd name="connsiteY271" fmla="*/ 6997497 h 8346397"/>
                <a:gd name="connsiteX272" fmla="*/ 2234652 w 4196446"/>
                <a:gd name="connsiteY272" fmla="*/ 7073697 h 8346397"/>
                <a:gd name="connsiteX273" fmla="*/ 2203696 w 4196446"/>
                <a:gd name="connsiteY273" fmla="*/ 7095128 h 8346397"/>
                <a:gd name="connsiteX274" fmla="*/ 2098921 w 4196446"/>
                <a:gd name="connsiteY274" fmla="*/ 7033215 h 8346397"/>
                <a:gd name="connsiteX275" fmla="*/ 2056058 w 4196446"/>
                <a:gd name="connsiteY275" fmla="*/ 7059409 h 8346397"/>
                <a:gd name="connsiteX276" fmla="*/ 1996527 w 4196446"/>
                <a:gd name="connsiteY276" fmla="*/ 6957015 h 8346397"/>
                <a:gd name="connsiteX277" fmla="*/ 1879846 w 4196446"/>
                <a:gd name="connsiteY277" fmla="*/ 6983209 h 8346397"/>
                <a:gd name="connsiteX278" fmla="*/ 1815552 w 4196446"/>
                <a:gd name="connsiteY278" fmla="*/ 6987972 h 8346397"/>
                <a:gd name="connsiteX279" fmla="*/ 1765546 w 4196446"/>
                <a:gd name="connsiteY279" fmla="*/ 6983210 h 8346397"/>
                <a:gd name="connsiteX280" fmla="*/ 1708396 w 4196446"/>
                <a:gd name="connsiteY280" fmla="*/ 7028453 h 8346397"/>
                <a:gd name="connsiteX281" fmla="*/ 1529802 w 4196446"/>
                <a:gd name="connsiteY281" fmla="*/ 6987972 h 8346397"/>
                <a:gd name="connsiteX282" fmla="*/ 1553614 w 4196446"/>
                <a:gd name="connsiteY282" fmla="*/ 7114178 h 8346397"/>
                <a:gd name="connsiteX283" fmla="*/ 1477415 w 4196446"/>
                <a:gd name="connsiteY283" fmla="*/ 7159422 h 8346397"/>
                <a:gd name="connsiteX284" fmla="*/ 1415502 w 4196446"/>
                <a:gd name="connsiteY284" fmla="*/ 7226096 h 8346397"/>
                <a:gd name="connsiteX285" fmla="*/ 1265483 w 4196446"/>
                <a:gd name="connsiteY285" fmla="*/ 7218953 h 8346397"/>
                <a:gd name="connsiteX286" fmla="*/ 1213096 w 4196446"/>
                <a:gd name="connsiteY28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660897 w 4196446"/>
                <a:gd name="connsiteY3" fmla="*/ 7240382 h 8346397"/>
                <a:gd name="connsiteX4" fmla="*/ 2713284 w 4196446"/>
                <a:gd name="connsiteY4" fmla="*/ 7266576 h 8346397"/>
                <a:gd name="connsiteX5" fmla="*/ 2763291 w 4196446"/>
                <a:gd name="connsiteY5" fmla="*/ 7299913 h 8346397"/>
                <a:gd name="connsiteX6" fmla="*/ 2756147 w 4196446"/>
                <a:gd name="connsiteY6" fmla="*/ 7371351 h 8346397"/>
                <a:gd name="connsiteX7" fmla="*/ 2827584 w 4196446"/>
                <a:gd name="connsiteY7" fmla="*/ 7316582 h 8346397"/>
                <a:gd name="connsiteX8" fmla="*/ 2870447 w 4196446"/>
                <a:gd name="connsiteY8" fmla="*/ 7338013 h 8346397"/>
                <a:gd name="connsiteX9" fmla="*/ 3001416 w 4196446"/>
                <a:gd name="connsiteY9" fmla="*/ 7266576 h 8346397"/>
                <a:gd name="connsiteX10" fmla="*/ 3103809 w 4196446"/>
                <a:gd name="connsiteY10" fmla="*/ 7202282 h 8346397"/>
                <a:gd name="connsiteX11" fmla="*/ 3246684 w 4196446"/>
                <a:gd name="connsiteY11" fmla="*/ 7142751 h 8346397"/>
                <a:gd name="connsiteX12" fmla="*/ 3282403 w 4196446"/>
                <a:gd name="connsiteY12" fmla="*/ 7159420 h 8346397"/>
                <a:gd name="connsiteX13" fmla="*/ 3358603 w 4196446"/>
                <a:gd name="connsiteY13" fmla="*/ 7064169 h 8346397"/>
                <a:gd name="connsiteX14" fmla="*/ 3503859 w 4196446"/>
                <a:gd name="connsiteY14" fmla="*/ 7042738 h 8346397"/>
                <a:gd name="connsiteX15" fmla="*/ 3530053 w 4196446"/>
                <a:gd name="connsiteY15" fmla="*/ 6978445 h 8346397"/>
                <a:gd name="connsiteX16" fmla="*/ 3642765 w 4196446"/>
                <a:gd name="connsiteY16" fmla="*/ 6905419 h 8346397"/>
                <a:gd name="connsiteX17" fmla="*/ 3741984 w 4196446"/>
                <a:gd name="connsiteY17" fmla="*/ 6883195 h 8346397"/>
                <a:gd name="connsiteX18" fmla="*/ 3784847 w 4196446"/>
                <a:gd name="connsiteY18" fmla="*/ 6811757 h 8346397"/>
                <a:gd name="connsiteX19" fmla="*/ 3951534 w 4196446"/>
                <a:gd name="connsiteY19" fmla="*/ 6737938 h 8346397"/>
                <a:gd name="connsiteX20" fmla="*/ 3932484 w 4196446"/>
                <a:gd name="connsiteY20" fmla="*/ 6616495 h 8346397"/>
                <a:gd name="connsiteX21" fmla="*/ 3975347 w 4196446"/>
                <a:gd name="connsiteY21" fmla="*/ 6642688 h 8346397"/>
                <a:gd name="connsiteX22" fmla="*/ 4027735 w 4196446"/>
                <a:gd name="connsiteY22" fmla="*/ 6654595 h 8346397"/>
                <a:gd name="connsiteX23" fmla="*/ 4056309 w 4196446"/>
                <a:gd name="connsiteY23" fmla="*/ 6516482 h 8346397"/>
                <a:gd name="connsiteX24" fmla="*/ 3996778 w 4196446"/>
                <a:gd name="connsiteY24" fmla="*/ 6478382 h 8346397"/>
                <a:gd name="connsiteX25" fmla="*/ 4034878 w 4196446"/>
                <a:gd name="connsiteY25" fmla="*/ 6437901 h 8346397"/>
                <a:gd name="connsiteX26" fmla="*/ 4061072 w 4196446"/>
                <a:gd name="connsiteY26" fmla="*/ 6473620 h 8346397"/>
                <a:gd name="connsiteX27" fmla="*/ 4082503 w 4196446"/>
                <a:gd name="connsiteY27" fmla="*/ 6478382 h 8346397"/>
                <a:gd name="connsiteX28" fmla="*/ 4089647 w 4196446"/>
                <a:gd name="connsiteY28" fmla="*/ 6421232 h 8346397"/>
                <a:gd name="connsiteX29" fmla="*/ 4046784 w 4196446"/>
                <a:gd name="connsiteY29" fmla="*/ 6318838 h 8346397"/>
                <a:gd name="connsiteX30" fmla="*/ 4130128 w 4196446"/>
                <a:gd name="connsiteY30" fmla="*/ 6299788 h 8346397"/>
                <a:gd name="connsiteX31" fmla="*/ 4046784 w 4196446"/>
                <a:gd name="connsiteY31" fmla="*/ 6275976 h 8346397"/>
                <a:gd name="connsiteX32" fmla="*/ 4053928 w 4196446"/>
                <a:gd name="connsiteY32" fmla="*/ 6211682 h 8346397"/>
                <a:gd name="connsiteX33" fmla="*/ 4039640 w 4196446"/>
                <a:gd name="connsiteY33" fmla="*/ 6149770 h 8346397"/>
                <a:gd name="connsiteX34" fmla="*/ 4106315 w 4196446"/>
                <a:gd name="connsiteY34" fmla="*/ 6211682 h 8346397"/>
                <a:gd name="connsiteX35" fmla="*/ 4063453 w 4196446"/>
                <a:gd name="connsiteY35" fmla="*/ 6090238 h 8346397"/>
                <a:gd name="connsiteX36" fmla="*/ 4070597 w 4196446"/>
                <a:gd name="connsiteY36" fmla="*/ 6018801 h 8346397"/>
                <a:gd name="connsiteX37" fmla="*/ 4132509 w 4196446"/>
                <a:gd name="connsiteY37" fmla="*/ 5975938 h 8346397"/>
                <a:gd name="connsiteX38" fmla="*/ 4094409 w 4196446"/>
                <a:gd name="connsiteY38" fmla="*/ 6075951 h 8346397"/>
                <a:gd name="connsiteX39" fmla="*/ 4139653 w 4196446"/>
                <a:gd name="connsiteY39" fmla="*/ 6102145 h 8346397"/>
                <a:gd name="connsiteX40" fmla="*/ 4192041 w 4196446"/>
                <a:gd name="connsiteY40" fmla="*/ 6080713 h 8346397"/>
                <a:gd name="connsiteX41" fmla="*/ 4149178 w 4196446"/>
                <a:gd name="connsiteY41" fmla="*/ 5947363 h 8346397"/>
                <a:gd name="connsiteX42" fmla="*/ 4194421 w 4196446"/>
                <a:gd name="connsiteY42" fmla="*/ 5909263 h 8346397"/>
                <a:gd name="connsiteX43" fmla="*/ 4113459 w 4196446"/>
                <a:gd name="connsiteY43" fmla="*/ 5783057 h 8346397"/>
                <a:gd name="connsiteX44" fmla="*/ 4108696 w 4196446"/>
                <a:gd name="connsiteY44" fmla="*/ 5678282 h 8346397"/>
                <a:gd name="connsiteX45" fmla="*/ 4070597 w 4196446"/>
                <a:gd name="connsiteY45" fmla="*/ 5587795 h 8346397"/>
                <a:gd name="connsiteX46" fmla="*/ 4111077 w 4196446"/>
                <a:gd name="connsiteY46" fmla="*/ 5583032 h 8346397"/>
                <a:gd name="connsiteX47" fmla="*/ 4061071 w 4196446"/>
                <a:gd name="connsiteY47" fmla="*/ 5478257 h 8346397"/>
                <a:gd name="connsiteX48" fmla="*/ 4061071 w 4196446"/>
                <a:gd name="connsiteY48" fmla="*/ 5383007 h 8346397"/>
                <a:gd name="connsiteX49" fmla="*/ 4103934 w 4196446"/>
                <a:gd name="connsiteY49" fmla="*/ 5387770 h 8346397"/>
                <a:gd name="connsiteX50" fmla="*/ 4106315 w 4196446"/>
                <a:gd name="connsiteY50" fmla="*/ 5347288 h 8346397"/>
                <a:gd name="connsiteX51" fmla="*/ 4065833 w 4196446"/>
                <a:gd name="connsiteY51" fmla="*/ 5292520 h 8346397"/>
                <a:gd name="connsiteX52" fmla="*/ 4058690 w 4196446"/>
                <a:gd name="connsiteY52" fmla="*/ 5173457 h 8346397"/>
                <a:gd name="connsiteX53" fmla="*/ 3990428 w 4196446"/>
                <a:gd name="connsiteY53" fmla="*/ 5034550 h 8346397"/>
                <a:gd name="connsiteX54" fmla="*/ 3922959 w 4196446"/>
                <a:gd name="connsiteY54" fmla="*/ 4816270 h 8346397"/>
                <a:gd name="connsiteX55" fmla="*/ 3887241 w 4196446"/>
                <a:gd name="connsiteY55" fmla="*/ 4682920 h 8346397"/>
                <a:gd name="connsiteX56" fmla="*/ 3851522 w 4196446"/>
                <a:gd name="connsiteY56" fmla="*/ 4642438 h 8346397"/>
                <a:gd name="connsiteX57" fmla="*/ 3887241 w 4196446"/>
                <a:gd name="connsiteY57" fmla="*/ 4578145 h 8346397"/>
                <a:gd name="connsiteX58" fmla="*/ 3839615 w 4196446"/>
                <a:gd name="connsiteY58" fmla="*/ 4499563 h 8346397"/>
                <a:gd name="connsiteX59" fmla="*/ 3780084 w 4196446"/>
                <a:gd name="connsiteY59" fmla="*/ 4492420 h 8346397"/>
                <a:gd name="connsiteX60" fmla="*/ 3732459 w 4196446"/>
                <a:gd name="connsiteY60" fmla="*/ 4449557 h 8346397"/>
                <a:gd name="connsiteX61" fmla="*/ 3687216 w 4196446"/>
                <a:gd name="connsiteY61" fmla="*/ 4466226 h 8346397"/>
                <a:gd name="connsiteX62" fmla="*/ 3668166 w 4196446"/>
                <a:gd name="connsiteY62" fmla="*/ 4368595 h 8346397"/>
                <a:gd name="connsiteX63" fmla="*/ 3501478 w 4196446"/>
                <a:gd name="connsiteY63" fmla="*/ 4166188 h 8346397"/>
                <a:gd name="connsiteX64" fmla="*/ 3496716 w 4196446"/>
                <a:gd name="connsiteY64" fmla="*/ 4139995 h 8346397"/>
                <a:gd name="connsiteX65" fmla="*/ 3494334 w 4196446"/>
                <a:gd name="connsiteY65" fmla="*/ 4113801 h 8346397"/>
                <a:gd name="connsiteX66" fmla="*/ 3544341 w 4196446"/>
                <a:gd name="connsiteY66" fmla="*/ 4101895 h 8346397"/>
                <a:gd name="connsiteX67" fmla="*/ 3553866 w 4196446"/>
                <a:gd name="connsiteY67" fmla="*/ 4075701 h 8346397"/>
                <a:gd name="connsiteX68" fmla="*/ 3515766 w 4196446"/>
                <a:gd name="connsiteY68" fmla="*/ 4056651 h 8346397"/>
                <a:gd name="connsiteX69" fmla="*/ 3465759 w 4196446"/>
                <a:gd name="connsiteY69" fmla="*/ 4049507 h 8346397"/>
                <a:gd name="connsiteX70" fmla="*/ 3432422 w 4196446"/>
                <a:gd name="connsiteY70" fmla="*/ 4109038 h 8346397"/>
                <a:gd name="connsiteX71" fmla="*/ 3413372 w 4196446"/>
                <a:gd name="connsiteY71" fmla="*/ 4082845 h 8346397"/>
                <a:gd name="connsiteX72" fmla="*/ 3415752 w 4196446"/>
                <a:gd name="connsiteY72" fmla="*/ 4042363 h 8346397"/>
                <a:gd name="connsiteX73" fmla="*/ 3349078 w 4196446"/>
                <a:gd name="connsiteY73" fmla="*/ 4018551 h 8346397"/>
                <a:gd name="connsiteX74" fmla="*/ 3382416 w 4196446"/>
                <a:gd name="connsiteY74" fmla="*/ 3985213 h 8346397"/>
                <a:gd name="connsiteX75" fmla="*/ 3346697 w 4196446"/>
                <a:gd name="connsiteY75" fmla="*/ 3961401 h 8346397"/>
                <a:gd name="connsiteX76" fmla="*/ 3291928 w 4196446"/>
                <a:gd name="connsiteY76" fmla="*/ 3959020 h 8346397"/>
                <a:gd name="connsiteX77" fmla="*/ 3263352 w 4196446"/>
                <a:gd name="connsiteY77" fmla="*/ 3978070 h 8346397"/>
                <a:gd name="connsiteX78" fmla="*/ 3215727 w 4196446"/>
                <a:gd name="connsiteY78" fmla="*/ 3963782 h 8346397"/>
                <a:gd name="connsiteX79" fmla="*/ 3227633 w 4196446"/>
                <a:gd name="connsiteY79" fmla="*/ 3937588 h 8346397"/>
                <a:gd name="connsiteX80" fmla="*/ 3275259 w 4196446"/>
                <a:gd name="connsiteY80" fmla="*/ 3913776 h 8346397"/>
                <a:gd name="connsiteX81" fmla="*/ 3127621 w 4196446"/>
                <a:gd name="connsiteY81" fmla="*/ 3851863 h 8346397"/>
                <a:gd name="connsiteX82" fmla="*/ 2996652 w 4196446"/>
                <a:gd name="connsiteY82" fmla="*/ 3739945 h 8346397"/>
                <a:gd name="connsiteX83" fmla="*/ 2591839 w 4196446"/>
                <a:gd name="connsiteY83" fmla="*/ 3354183 h 8346397"/>
                <a:gd name="connsiteX84" fmla="*/ 2468015 w 4196446"/>
                <a:gd name="connsiteY84" fmla="*/ 3049382 h 8346397"/>
                <a:gd name="connsiteX85" fmla="*/ 2432296 w 4196446"/>
                <a:gd name="connsiteY85" fmla="*/ 2961276 h 8346397"/>
                <a:gd name="connsiteX86" fmla="*/ 2387052 w 4196446"/>
                <a:gd name="connsiteY86" fmla="*/ 2954132 h 8346397"/>
                <a:gd name="connsiteX87" fmla="*/ 2365621 w 4196446"/>
                <a:gd name="connsiteY87" fmla="*/ 2958895 h 8346397"/>
                <a:gd name="connsiteX88" fmla="*/ 2315615 w 4196446"/>
                <a:gd name="connsiteY88" fmla="*/ 2896982 h 8346397"/>
                <a:gd name="connsiteX89" fmla="*/ 2234652 w 4196446"/>
                <a:gd name="connsiteY89" fmla="*/ 2880313 h 8346397"/>
                <a:gd name="connsiteX90" fmla="*/ 2182265 w 4196446"/>
                <a:gd name="connsiteY90" fmla="*/ 2811257 h 8346397"/>
                <a:gd name="connsiteX91" fmla="*/ 2115590 w 4196446"/>
                <a:gd name="connsiteY91" fmla="*/ 2727913 h 8346397"/>
                <a:gd name="connsiteX92" fmla="*/ 2091777 w 4196446"/>
                <a:gd name="connsiteY92" fmla="*/ 2670763 h 8346397"/>
                <a:gd name="connsiteX93" fmla="*/ 2006845 w 4196446"/>
                <a:gd name="connsiteY93" fmla="*/ 2527095 h 8346397"/>
                <a:gd name="connsiteX94" fmla="*/ 1953665 w 4196446"/>
                <a:gd name="connsiteY94" fmla="*/ 2451688 h 8346397"/>
                <a:gd name="connsiteX95" fmla="*/ 2006052 w 4196446"/>
                <a:gd name="connsiteY95" fmla="*/ 2337388 h 8346397"/>
                <a:gd name="connsiteX96" fmla="*/ 2072727 w 4196446"/>
                <a:gd name="connsiteY96" fmla="*/ 2256426 h 8346397"/>
                <a:gd name="connsiteX97" fmla="*/ 2056058 w 4196446"/>
                <a:gd name="connsiteY97" fmla="*/ 2223088 h 8346397"/>
                <a:gd name="connsiteX98" fmla="*/ 2067965 w 4196446"/>
                <a:gd name="connsiteY98" fmla="*/ 2130220 h 8346397"/>
                <a:gd name="connsiteX99" fmla="*/ 2137021 w 4196446"/>
                <a:gd name="connsiteY99" fmla="*/ 1992107 h 8346397"/>
                <a:gd name="connsiteX100" fmla="*/ 2165596 w 4196446"/>
                <a:gd name="connsiteY100" fmla="*/ 1944482 h 8346397"/>
                <a:gd name="connsiteX101" fmla="*/ 2203696 w 4196446"/>
                <a:gd name="connsiteY101" fmla="*/ 1937338 h 8346397"/>
                <a:gd name="connsiteX102" fmla="*/ 2198933 w 4196446"/>
                <a:gd name="connsiteY102" fmla="*/ 1906382 h 8346397"/>
                <a:gd name="connsiteX103" fmla="*/ 2406102 w 4196446"/>
                <a:gd name="connsiteY103" fmla="*/ 1782557 h 8346397"/>
                <a:gd name="connsiteX104" fmla="*/ 2494208 w 4196446"/>
                <a:gd name="connsiteY104" fmla="*/ 1715882 h 8346397"/>
                <a:gd name="connsiteX105" fmla="*/ 2513258 w 4196446"/>
                <a:gd name="connsiteY105" fmla="*/ 1630157 h 8346397"/>
                <a:gd name="connsiteX106" fmla="*/ 2522784 w 4196446"/>
                <a:gd name="connsiteY106" fmla="*/ 1584913 h 8346397"/>
                <a:gd name="connsiteX107" fmla="*/ 2577552 w 4196446"/>
                <a:gd name="connsiteY107" fmla="*/ 1527763 h 8346397"/>
                <a:gd name="connsiteX108" fmla="*/ 2606127 w 4196446"/>
                <a:gd name="connsiteY108" fmla="*/ 1499188 h 8346397"/>
                <a:gd name="connsiteX109" fmla="*/ 2634702 w 4196446"/>
                <a:gd name="connsiteY109" fmla="*/ 1492045 h 8346397"/>
                <a:gd name="connsiteX110" fmla="*/ 2672802 w 4196446"/>
                <a:gd name="connsiteY110" fmla="*/ 1368220 h 8346397"/>
                <a:gd name="connsiteX111" fmla="*/ 2806153 w 4196446"/>
                <a:gd name="connsiteY111" fmla="*/ 1334883 h 8346397"/>
                <a:gd name="connsiteX112" fmla="*/ 2944265 w 4196446"/>
                <a:gd name="connsiteY112" fmla="*/ 1325357 h 8346397"/>
                <a:gd name="connsiteX113" fmla="*/ 2968077 w 4196446"/>
                <a:gd name="connsiteY113" fmla="*/ 1206295 h 8346397"/>
                <a:gd name="connsiteX114" fmla="*/ 3049040 w 4196446"/>
                <a:gd name="connsiteY114" fmla="*/ 1169783 h 8346397"/>
                <a:gd name="connsiteX115" fmla="*/ 3153814 w 4196446"/>
                <a:gd name="connsiteY115" fmla="*/ 1125332 h 8346397"/>
                <a:gd name="connsiteX116" fmla="*/ 3225252 w 4196446"/>
                <a:gd name="connsiteY116" fmla="*/ 1049132 h 8346397"/>
                <a:gd name="connsiteX117" fmla="*/ 3310977 w 4196446"/>
                <a:gd name="connsiteY117" fmla="*/ 996745 h 8346397"/>
                <a:gd name="connsiteX118" fmla="*/ 3056977 w 4196446"/>
                <a:gd name="connsiteY118" fmla="*/ 982457 h 8346397"/>
                <a:gd name="connsiteX119" fmla="*/ 2958552 w 4196446"/>
                <a:gd name="connsiteY119" fmla="*/ 976107 h 8346397"/>
                <a:gd name="connsiteX120" fmla="*/ 2926802 w 4196446"/>
                <a:gd name="connsiteY120" fmla="*/ 906257 h 8346397"/>
                <a:gd name="connsiteX121" fmla="*/ 2866477 w 4196446"/>
                <a:gd name="connsiteY121" fmla="*/ 893559 h 8346397"/>
                <a:gd name="connsiteX122" fmla="*/ 2799802 w 4196446"/>
                <a:gd name="connsiteY122" fmla="*/ 874507 h 8346397"/>
                <a:gd name="connsiteX123" fmla="*/ 2761702 w 4196446"/>
                <a:gd name="connsiteY123" fmla="*/ 807832 h 8346397"/>
                <a:gd name="connsiteX124" fmla="*/ 2609302 w 4196446"/>
                <a:gd name="connsiteY124" fmla="*/ 760207 h 8346397"/>
                <a:gd name="connsiteX125" fmla="*/ 2580727 w 4196446"/>
                <a:gd name="connsiteY125" fmla="*/ 604632 h 8346397"/>
                <a:gd name="connsiteX126" fmla="*/ 2526752 w 4196446"/>
                <a:gd name="connsiteY126" fmla="*/ 531609 h 8346397"/>
                <a:gd name="connsiteX127" fmla="*/ 2596602 w 4196446"/>
                <a:gd name="connsiteY127" fmla="*/ 407782 h 8346397"/>
                <a:gd name="connsiteX128" fmla="*/ 2629939 w 4196446"/>
                <a:gd name="connsiteY128" fmla="*/ 310947 h 8346397"/>
                <a:gd name="connsiteX129" fmla="*/ 2517227 w 4196446"/>
                <a:gd name="connsiteY129" fmla="*/ 239507 h 8346397"/>
                <a:gd name="connsiteX130" fmla="*/ 2402927 w 4196446"/>
                <a:gd name="connsiteY130" fmla="*/ 271257 h 8346397"/>
                <a:gd name="connsiteX131" fmla="*/ 2275927 w 4196446"/>
                <a:gd name="connsiteY131" fmla="*/ 198232 h 8346397"/>
                <a:gd name="connsiteX132" fmla="*/ 2133052 w 4196446"/>
                <a:gd name="connsiteY132" fmla="*/ 233157 h 8346397"/>
                <a:gd name="connsiteX133" fmla="*/ 1913977 w 4196446"/>
                <a:gd name="connsiteY133" fmla="*/ 36309 h 8346397"/>
                <a:gd name="connsiteX134" fmla="*/ 1777452 w 4196446"/>
                <a:gd name="connsiteY134" fmla="*/ 13289 h 8346397"/>
                <a:gd name="connsiteX135" fmla="*/ 1703633 w 4196446"/>
                <a:gd name="connsiteY135" fmla="*/ 41864 h 8346397"/>
                <a:gd name="connsiteX136" fmla="*/ 1615527 w 4196446"/>
                <a:gd name="connsiteY136" fmla="*/ 75203 h 8346397"/>
                <a:gd name="connsiteX137" fmla="*/ 1515515 w 4196446"/>
                <a:gd name="connsiteY137" fmla="*/ 129971 h 8346397"/>
                <a:gd name="connsiteX138" fmla="*/ 1525040 w 4196446"/>
                <a:gd name="connsiteY138" fmla="*/ 194264 h 8346397"/>
                <a:gd name="connsiteX139" fmla="*/ 1505990 w 4196446"/>
                <a:gd name="connsiteY139" fmla="*/ 251415 h 8346397"/>
                <a:gd name="connsiteX140" fmla="*/ 1413121 w 4196446"/>
                <a:gd name="connsiteY140" fmla="*/ 270464 h 8346397"/>
                <a:gd name="connsiteX141" fmla="*/ 1339302 w 4196446"/>
                <a:gd name="connsiteY141" fmla="*/ 306184 h 8346397"/>
                <a:gd name="connsiteX142" fmla="*/ 1260721 w 4196446"/>
                <a:gd name="connsiteY142" fmla="*/ 346665 h 8346397"/>
                <a:gd name="connsiteX143" fmla="*/ 1191665 w 4196446"/>
                <a:gd name="connsiteY143" fmla="*/ 272847 h 8346397"/>
                <a:gd name="connsiteX144" fmla="*/ 1082127 w 4196446"/>
                <a:gd name="connsiteY144" fmla="*/ 353809 h 8346397"/>
                <a:gd name="connsiteX145" fmla="*/ 1020215 w 4196446"/>
                <a:gd name="connsiteY145" fmla="*/ 420484 h 8346397"/>
                <a:gd name="connsiteX146" fmla="*/ 858290 w 4196446"/>
                <a:gd name="connsiteY146" fmla="*/ 301422 h 8346397"/>
                <a:gd name="connsiteX147" fmla="*/ 796377 w 4196446"/>
                <a:gd name="connsiteY147" fmla="*/ 406196 h 8346397"/>
                <a:gd name="connsiteX148" fmla="*/ 755896 w 4196446"/>
                <a:gd name="connsiteY148" fmla="*/ 341903 h 8346397"/>
                <a:gd name="connsiteX149" fmla="*/ 689221 w 4196446"/>
                <a:gd name="connsiteY149" fmla="*/ 270465 h 8346397"/>
                <a:gd name="connsiteX150" fmla="*/ 667790 w 4196446"/>
                <a:gd name="connsiteY150" fmla="*/ 313328 h 8346397"/>
                <a:gd name="connsiteX151" fmla="*/ 620165 w 4196446"/>
                <a:gd name="connsiteY151" fmla="*/ 382384 h 8346397"/>
                <a:gd name="connsiteX152" fmla="*/ 589208 w 4196446"/>
                <a:gd name="connsiteY152" fmla="*/ 396672 h 8346397"/>
                <a:gd name="connsiteX153" fmla="*/ 498721 w 4196446"/>
                <a:gd name="connsiteY153" fmla="*/ 482397 h 8346397"/>
                <a:gd name="connsiteX154" fmla="*/ 396327 w 4196446"/>
                <a:gd name="connsiteY154" fmla="*/ 380003 h 8346397"/>
                <a:gd name="connsiteX155" fmla="*/ 243927 w 4196446"/>
                <a:gd name="connsiteY155" fmla="*/ 294278 h 8346397"/>
                <a:gd name="connsiteX156" fmla="*/ 174871 w 4196446"/>
                <a:gd name="connsiteY156" fmla="*/ 327615 h 8346397"/>
                <a:gd name="connsiteX157" fmla="*/ 127246 w 4196446"/>
                <a:gd name="connsiteY157" fmla="*/ 410959 h 8346397"/>
                <a:gd name="connsiteX158" fmla="*/ 43902 w 4196446"/>
                <a:gd name="connsiteY158" fmla="*/ 472872 h 8346397"/>
                <a:gd name="connsiteX159" fmla="*/ 8183 w 4196446"/>
                <a:gd name="connsiteY159" fmla="*/ 484778 h 8346397"/>
                <a:gd name="connsiteX160" fmla="*/ 198683 w 4196446"/>
                <a:gd name="connsiteY160" fmla="*/ 689565 h 8346397"/>
                <a:gd name="connsiteX161" fmla="*/ 265359 w 4196446"/>
                <a:gd name="connsiteY161" fmla="*/ 706234 h 8346397"/>
                <a:gd name="connsiteX162" fmla="*/ 298697 w 4196446"/>
                <a:gd name="connsiteY162" fmla="*/ 730047 h 8346397"/>
                <a:gd name="connsiteX163" fmla="*/ 296315 w 4196446"/>
                <a:gd name="connsiteY163" fmla="*/ 901496 h 8346397"/>
                <a:gd name="connsiteX164" fmla="*/ 362990 w 4196446"/>
                <a:gd name="connsiteY164" fmla="*/ 906259 h 8346397"/>
                <a:gd name="connsiteX165" fmla="*/ 401090 w 4196446"/>
                <a:gd name="connsiteY165" fmla="*/ 856253 h 8346397"/>
                <a:gd name="connsiteX166" fmla="*/ 482052 w 4196446"/>
                <a:gd name="connsiteY166" fmla="*/ 894353 h 8346397"/>
                <a:gd name="connsiteX167" fmla="*/ 420140 w 4196446"/>
                <a:gd name="connsiteY167" fmla="*/ 1039609 h 8346397"/>
                <a:gd name="connsiteX168" fmla="*/ 434427 w 4196446"/>
                <a:gd name="connsiteY168" fmla="*/ 1087234 h 8346397"/>
                <a:gd name="connsiteX169" fmla="*/ 379658 w 4196446"/>
                <a:gd name="connsiteY169" fmla="*/ 1139622 h 8346397"/>
                <a:gd name="connsiteX170" fmla="*/ 415377 w 4196446"/>
                <a:gd name="connsiteY170" fmla="*/ 1168196 h 8346397"/>
                <a:gd name="connsiteX171" fmla="*/ 486815 w 4196446"/>
                <a:gd name="connsiteY171" fmla="*/ 1256303 h 8346397"/>
                <a:gd name="connsiteX172" fmla="*/ 527296 w 4196446"/>
                <a:gd name="connsiteY172" fmla="*/ 1344409 h 8346397"/>
                <a:gd name="connsiteX173" fmla="*/ 636833 w 4196446"/>
                <a:gd name="connsiteY173" fmla="*/ 1396797 h 8346397"/>
                <a:gd name="connsiteX174" fmla="*/ 746371 w 4196446"/>
                <a:gd name="connsiteY174" fmla="*/ 1420609 h 8346397"/>
                <a:gd name="connsiteX175" fmla="*/ 829715 w 4196446"/>
                <a:gd name="connsiteY175" fmla="*/ 1468234 h 8346397"/>
                <a:gd name="connsiteX176" fmla="*/ 913058 w 4196446"/>
                <a:gd name="connsiteY176" fmla="*/ 1442040 h 8346397"/>
                <a:gd name="connsiteX177" fmla="*/ 994021 w 4196446"/>
                <a:gd name="connsiteY177" fmla="*/ 1368222 h 8346397"/>
                <a:gd name="connsiteX178" fmla="*/ 1103558 w 4196446"/>
                <a:gd name="connsiteY178" fmla="*/ 1351553 h 8346397"/>
                <a:gd name="connsiteX179" fmla="*/ 1170233 w 4196446"/>
                <a:gd name="connsiteY179" fmla="*/ 1356315 h 8346397"/>
                <a:gd name="connsiteX180" fmla="*/ 1329777 w 4196446"/>
                <a:gd name="connsiteY180" fmla="*/ 1465853 h 8346397"/>
                <a:gd name="connsiteX181" fmla="*/ 1389308 w 4196446"/>
                <a:gd name="connsiteY181" fmla="*/ 1494428 h 8346397"/>
                <a:gd name="connsiteX182" fmla="*/ 1260721 w 4196446"/>
                <a:gd name="connsiteY182" fmla="*/ 1596822 h 8346397"/>
                <a:gd name="connsiteX183" fmla="*/ 1263102 w 4196446"/>
                <a:gd name="connsiteY183" fmla="*/ 1661115 h 8346397"/>
                <a:gd name="connsiteX184" fmla="*/ 1425027 w 4196446"/>
                <a:gd name="connsiteY184" fmla="*/ 1613490 h 8346397"/>
                <a:gd name="connsiteX185" fmla="*/ 1386927 w 4196446"/>
                <a:gd name="connsiteY185" fmla="*/ 1677784 h 8346397"/>
                <a:gd name="connsiteX186" fmla="*/ 1405977 w 4196446"/>
                <a:gd name="connsiteY186" fmla="*/ 1751603 h 8346397"/>
                <a:gd name="connsiteX187" fmla="*/ 1517896 w 4196446"/>
                <a:gd name="connsiteY187" fmla="*/ 1787322 h 8346397"/>
                <a:gd name="connsiteX188" fmla="*/ 1591715 w 4196446"/>
                <a:gd name="connsiteY188" fmla="*/ 1803990 h 8346397"/>
                <a:gd name="connsiteX189" fmla="*/ 1501227 w 4196446"/>
                <a:gd name="connsiteY189" fmla="*/ 1934959 h 8346397"/>
                <a:gd name="connsiteX190" fmla="*/ 1494083 w 4196446"/>
                <a:gd name="connsiteY190" fmla="*/ 1984965 h 8346397"/>
                <a:gd name="connsiteX191" fmla="*/ 1422646 w 4196446"/>
                <a:gd name="connsiteY191" fmla="*/ 2020684 h 8346397"/>
                <a:gd name="connsiteX192" fmla="*/ 1391690 w 4196446"/>
                <a:gd name="connsiteY192" fmla="*/ 2082597 h 8346397"/>
                <a:gd name="connsiteX193" fmla="*/ 1260721 w 4196446"/>
                <a:gd name="connsiteY193" fmla="*/ 2056403 h 8346397"/>
                <a:gd name="connsiteX194" fmla="*/ 1139277 w 4196446"/>
                <a:gd name="connsiteY194" fmla="*/ 2056402 h 8346397"/>
                <a:gd name="connsiteX195" fmla="*/ 1072602 w 4196446"/>
                <a:gd name="connsiteY195" fmla="*/ 2084978 h 8346397"/>
                <a:gd name="connsiteX196" fmla="*/ 1065458 w 4196446"/>
                <a:gd name="connsiteY196" fmla="*/ 2184990 h 8346397"/>
                <a:gd name="connsiteX197" fmla="*/ 977352 w 4196446"/>
                <a:gd name="connsiteY197" fmla="*/ 2273097 h 8346397"/>
                <a:gd name="connsiteX198" fmla="*/ 1120227 w 4196446"/>
                <a:gd name="connsiteY198" fmla="*/ 2335009 h 8346397"/>
                <a:gd name="connsiteX199" fmla="*/ 1170234 w 4196446"/>
                <a:gd name="connsiteY199" fmla="*/ 2370727 h 8346397"/>
                <a:gd name="connsiteX200" fmla="*/ 1222621 w 4196446"/>
                <a:gd name="connsiteY200" fmla="*/ 2387397 h 8346397"/>
                <a:gd name="connsiteX201" fmla="*/ 1272627 w 4196446"/>
                <a:gd name="connsiteY201" fmla="*/ 2437403 h 8346397"/>
                <a:gd name="connsiteX202" fmla="*/ 1329777 w 4196446"/>
                <a:gd name="connsiteY202" fmla="*/ 2458834 h 8346397"/>
                <a:gd name="connsiteX203" fmla="*/ 1422646 w 4196446"/>
                <a:gd name="connsiteY203" fmla="*/ 2535034 h 8346397"/>
                <a:gd name="connsiteX204" fmla="*/ 1508371 w 4196446"/>
                <a:gd name="connsiteY204" fmla="*/ 2568373 h 8346397"/>
                <a:gd name="connsiteX205" fmla="*/ 1641721 w 4196446"/>
                <a:gd name="connsiteY205" fmla="*/ 2716009 h 8346397"/>
                <a:gd name="connsiteX206" fmla="*/ 1725065 w 4196446"/>
                <a:gd name="connsiteY206" fmla="*/ 2870790 h 8346397"/>
                <a:gd name="connsiteX207" fmla="*/ 1850477 w 4196446"/>
                <a:gd name="connsiteY207" fmla="*/ 2931907 h 8346397"/>
                <a:gd name="connsiteX208" fmla="*/ 1896514 w 4196446"/>
                <a:gd name="connsiteY208" fmla="*/ 2977947 h 8346397"/>
                <a:gd name="connsiteX209" fmla="*/ 1927471 w 4196446"/>
                <a:gd name="connsiteY209" fmla="*/ 3082722 h 8346397"/>
                <a:gd name="connsiteX210" fmla="*/ 1989383 w 4196446"/>
                <a:gd name="connsiteY210" fmla="*/ 3185115 h 8346397"/>
                <a:gd name="connsiteX211" fmla="*/ 2051296 w 4196446"/>
                <a:gd name="connsiteY211" fmla="*/ 3223215 h 8346397"/>
                <a:gd name="connsiteX212" fmla="*/ 2182265 w 4196446"/>
                <a:gd name="connsiteY212" fmla="*/ 3370853 h 8346397"/>
                <a:gd name="connsiteX213" fmla="*/ 2325139 w 4196446"/>
                <a:gd name="connsiteY213" fmla="*/ 3447053 h 8346397"/>
                <a:gd name="connsiteX214" fmla="*/ 2384671 w 4196446"/>
                <a:gd name="connsiteY214" fmla="*/ 3532778 h 8346397"/>
                <a:gd name="connsiteX215" fmla="*/ 2432296 w 4196446"/>
                <a:gd name="connsiteY215" fmla="*/ 3599453 h 8346397"/>
                <a:gd name="connsiteX216" fmla="*/ 2479921 w 4196446"/>
                <a:gd name="connsiteY216" fmla="*/ 3589929 h 8346397"/>
                <a:gd name="connsiteX217" fmla="*/ 2484683 w 4196446"/>
                <a:gd name="connsiteY217" fmla="*/ 3742328 h 8346397"/>
                <a:gd name="connsiteX218" fmla="*/ 2537071 w 4196446"/>
                <a:gd name="connsiteY218" fmla="*/ 3835197 h 8346397"/>
                <a:gd name="connsiteX219" fmla="*/ 2529927 w 4196446"/>
                <a:gd name="connsiteY219" fmla="*/ 3873297 h 8346397"/>
                <a:gd name="connsiteX220" fmla="*/ 2598983 w 4196446"/>
                <a:gd name="connsiteY220" fmla="*/ 3909015 h 8346397"/>
                <a:gd name="connsiteX221" fmla="*/ 2656133 w 4196446"/>
                <a:gd name="connsiteY221" fmla="*/ 3854247 h 8346397"/>
                <a:gd name="connsiteX222" fmla="*/ 2689471 w 4196446"/>
                <a:gd name="connsiteY222" fmla="*/ 3937590 h 8346397"/>
                <a:gd name="connsiteX223" fmla="*/ 2734715 w 4196446"/>
                <a:gd name="connsiteY223" fmla="*/ 3982834 h 8346397"/>
                <a:gd name="connsiteX224" fmla="*/ 2808533 w 4196446"/>
                <a:gd name="connsiteY224" fmla="*/ 4006647 h 8346397"/>
                <a:gd name="connsiteX225" fmla="*/ 2860921 w 4196446"/>
                <a:gd name="connsiteY225" fmla="*/ 4075703 h 8346397"/>
                <a:gd name="connsiteX226" fmla="*/ 2946646 w 4196446"/>
                <a:gd name="connsiteY226" fmla="*/ 4130472 h 8346397"/>
                <a:gd name="connsiteX227" fmla="*/ 2999033 w 4196446"/>
                <a:gd name="connsiteY227" fmla="*/ 4163809 h 8346397"/>
                <a:gd name="connsiteX228" fmla="*/ 2870446 w 4196446"/>
                <a:gd name="connsiteY228" fmla="*/ 4256678 h 8346397"/>
                <a:gd name="connsiteX229" fmla="*/ 2868064 w 4196446"/>
                <a:gd name="connsiteY229" fmla="*/ 4311446 h 8346397"/>
                <a:gd name="connsiteX230" fmla="*/ 2970458 w 4196446"/>
                <a:gd name="connsiteY230" fmla="*/ 4428128 h 8346397"/>
                <a:gd name="connsiteX231" fmla="*/ 3065708 w 4196446"/>
                <a:gd name="connsiteY231" fmla="*/ 4490040 h 8346397"/>
                <a:gd name="connsiteX232" fmla="*/ 3096665 w 4196446"/>
                <a:gd name="connsiteY232" fmla="*/ 4528140 h 8346397"/>
                <a:gd name="connsiteX233" fmla="*/ 3082377 w 4196446"/>
                <a:gd name="connsiteY233" fmla="*/ 4609103 h 8346397"/>
                <a:gd name="connsiteX234" fmla="*/ 3077615 w 4196446"/>
                <a:gd name="connsiteY234" fmla="*/ 4692447 h 8346397"/>
                <a:gd name="connsiteX235" fmla="*/ 3034752 w 4196446"/>
                <a:gd name="connsiteY235" fmla="*/ 4701972 h 8346397"/>
                <a:gd name="connsiteX236" fmla="*/ 3008558 w 4196446"/>
                <a:gd name="connsiteY236" fmla="*/ 4718640 h 8346397"/>
                <a:gd name="connsiteX237" fmla="*/ 3053802 w 4196446"/>
                <a:gd name="connsiteY237" fmla="*/ 4795632 h 8346397"/>
                <a:gd name="connsiteX238" fmla="*/ 3037133 w 4196446"/>
                <a:gd name="connsiteY238" fmla="*/ 4868659 h 8346397"/>
                <a:gd name="connsiteX239" fmla="*/ 3020465 w 4196446"/>
                <a:gd name="connsiteY239" fmla="*/ 5004390 h 8346397"/>
                <a:gd name="connsiteX240" fmla="*/ 2982365 w 4196446"/>
                <a:gd name="connsiteY240" fmla="*/ 5044872 h 8346397"/>
                <a:gd name="connsiteX241" fmla="*/ 2965696 w 4196446"/>
                <a:gd name="connsiteY241" fmla="*/ 5166315 h 8346397"/>
                <a:gd name="connsiteX242" fmla="*/ 2937121 w 4196446"/>
                <a:gd name="connsiteY242" fmla="*/ 5285378 h 8346397"/>
                <a:gd name="connsiteX243" fmla="*/ 2989508 w 4196446"/>
                <a:gd name="connsiteY243" fmla="*/ 5302047 h 8346397"/>
                <a:gd name="connsiteX244" fmla="*/ 2987127 w 4196446"/>
                <a:gd name="connsiteY244" fmla="*/ 5347290 h 8346397"/>
                <a:gd name="connsiteX245" fmla="*/ 2984746 w 4196446"/>
                <a:gd name="connsiteY245" fmla="*/ 5402059 h 8346397"/>
                <a:gd name="connsiteX246" fmla="*/ 3041896 w 4196446"/>
                <a:gd name="connsiteY246" fmla="*/ 5471115 h 8346397"/>
                <a:gd name="connsiteX247" fmla="*/ 3089521 w 4196446"/>
                <a:gd name="connsiteY247" fmla="*/ 5597322 h 8346397"/>
                <a:gd name="connsiteX248" fmla="*/ 2996652 w 4196446"/>
                <a:gd name="connsiteY248" fmla="*/ 5887834 h 8346397"/>
                <a:gd name="connsiteX249" fmla="*/ 3018083 w 4196446"/>
                <a:gd name="connsiteY249" fmla="*/ 5942603 h 8346397"/>
                <a:gd name="connsiteX250" fmla="*/ 3044277 w 4196446"/>
                <a:gd name="connsiteY250" fmla="*/ 5994990 h 8346397"/>
                <a:gd name="connsiteX251" fmla="*/ 3049040 w 4196446"/>
                <a:gd name="connsiteY251" fmla="*/ 6099765 h 8346397"/>
                <a:gd name="connsiteX252" fmla="*/ 3028402 w 4196446"/>
                <a:gd name="connsiteY252" fmla="*/ 6195807 h 8346397"/>
                <a:gd name="connsiteX253" fmla="*/ 2956170 w 4196446"/>
                <a:gd name="connsiteY253" fmla="*/ 6259310 h 8346397"/>
                <a:gd name="connsiteX254" fmla="*/ 2920452 w 4196446"/>
                <a:gd name="connsiteY254" fmla="*/ 6240259 h 8346397"/>
                <a:gd name="connsiteX255" fmla="*/ 2849015 w 4196446"/>
                <a:gd name="connsiteY255" fmla="*/ 6252165 h 8346397"/>
                <a:gd name="connsiteX256" fmla="*/ 2713283 w 4196446"/>
                <a:gd name="connsiteY256" fmla="*/ 6364084 h 8346397"/>
                <a:gd name="connsiteX257" fmla="*/ 2606127 w 4196446"/>
                <a:gd name="connsiteY257" fmla="*/ 6349797 h 8346397"/>
                <a:gd name="connsiteX258" fmla="*/ 2575171 w 4196446"/>
                <a:gd name="connsiteY258" fmla="*/ 6378372 h 8346397"/>
                <a:gd name="connsiteX259" fmla="*/ 2508495 w 4196446"/>
                <a:gd name="connsiteY259" fmla="*/ 6423614 h 8346397"/>
                <a:gd name="connsiteX260" fmla="*/ 2391815 w 4196446"/>
                <a:gd name="connsiteY260" fmla="*/ 6411709 h 8346397"/>
                <a:gd name="connsiteX261" fmla="*/ 2368002 w 4196446"/>
                <a:gd name="connsiteY261" fmla="*/ 6528390 h 8346397"/>
                <a:gd name="connsiteX262" fmla="*/ 2363240 w 4196446"/>
                <a:gd name="connsiteY262" fmla="*/ 6564109 h 8346397"/>
                <a:gd name="connsiteX263" fmla="*/ 2339428 w 4196446"/>
                <a:gd name="connsiteY263" fmla="*/ 6583159 h 8346397"/>
                <a:gd name="connsiteX264" fmla="*/ 2141783 w 4196446"/>
                <a:gd name="connsiteY264" fmla="*/ 6535534 h 8346397"/>
                <a:gd name="connsiteX265" fmla="*/ 2103683 w 4196446"/>
                <a:gd name="connsiteY265" fmla="*/ 6587922 h 8346397"/>
                <a:gd name="connsiteX266" fmla="*/ 2072727 w 4196446"/>
                <a:gd name="connsiteY266" fmla="*/ 6683172 h 8346397"/>
                <a:gd name="connsiteX267" fmla="*/ 2039389 w 4196446"/>
                <a:gd name="connsiteY267" fmla="*/ 6747465 h 8346397"/>
                <a:gd name="connsiteX268" fmla="*/ 2051296 w 4196446"/>
                <a:gd name="connsiteY268" fmla="*/ 6809378 h 8346397"/>
                <a:gd name="connsiteX269" fmla="*/ 2184646 w 4196446"/>
                <a:gd name="connsiteY269" fmla="*/ 6921297 h 8346397"/>
                <a:gd name="connsiteX270" fmla="*/ 2253702 w 4196446"/>
                <a:gd name="connsiteY270" fmla="*/ 6954634 h 8346397"/>
                <a:gd name="connsiteX271" fmla="*/ 2237033 w 4196446"/>
                <a:gd name="connsiteY271" fmla="*/ 6978447 h 8346397"/>
                <a:gd name="connsiteX272" fmla="*/ 2201315 w 4196446"/>
                <a:gd name="connsiteY272" fmla="*/ 6997497 h 8346397"/>
                <a:gd name="connsiteX273" fmla="*/ 2234652 w 4196446"/>
                <a:gd name="connsiteY273" fmla="*/ 7073697 h 8346397"/>
                <a:gd name="connsiteX274" fmla="*/ 2203696 w 4196446"/>
                <a:gd name="connsiteY274" fmla="*/ 7095128 h 8346397"/>
                <a:gd name="connsiteX275" fmla="*/ 2098921 w 4196446"/>
                <a:gd name="connsiteY275" fmla="*/ 7033215 h 8346397"/>
                <a:gd name="connsiteX276" fmla="*/ 2056058 w 4196446"/>
                <a:gd name="connsiteY276" fmla="*/ 7059409 h 8346397"/>
                <a:gd name="connsiteX277" fmla="*/ 1996527 w 4196446"/>
                <a:gd name="connsiteY277" fmla="*/ 6957015 h 8346397"/>
                <a:gd name="connsiteX278" fmla="*/ 1879846 w 4196446"/>
                <a:gd name="connsiteY278" fmla="*/ 6983209 h 8346397"/>
                <a:gd name="connsiteX279" fmla="*/ 1815552 w 4196446"/>
                <a:gd name="connsiteY279" fmla="*/ 6987972 h 8346397"/>
                <a:gd name="connsiteX280" fmla="*/ 1765546 w 4196446"/>
                <a:gd name="connsiteY280" fmla="*/ 6983210 h 8346397"/>
                <a:gd name="connsiteX281" fmla="*/ 1708396 w 4196446"/>
                <a:gd name="connsiteY281" fmla="*/ 7028453 h 8346397"/>
                <a:gd name="connsiteX282" fmla="*/ 1529802 w 4196446"/>
                <a:gd name="connsiteY282" fmla="*/ 6987972 h 8346397"/>
                <a:gd name="connsiteX283" fmla="*/ 1553614 w 4196446"/>
                <a:gd name="connsiteY283" fmla="*/ 7114178 h 8346397"/>
                <a:gd name="connsiteX284" fmla="*/ 1477415 w 4196446"/>
                <a:gd name="connsiteY284" fmla="*/ 7159422 h 8346397"/>
                <a:gd name="connsiteX285" fmla="*/ 1415502 w 4196446"/>
                <a:gd name="connsiteY285" fmla="*/ 7226096 h 8346397"/>
                <a:gd name="connsiteX286" fmla="*/ 1265483 w 4196446"/>
                <a:gd name="connsiteY286" fmla="*/ 7218953 h 8346397"/>
                <a:gd name="connsiteX287" fmla="*/ 1213096 w 4196446"/>
                <a:gd name="connsiteY28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98190 w 4196446"/>
                <a:gd name="connsiteY2" fmla="*/ 7430088 h 8346397"/>
                <a:gd name="connsiteX3" fmla="*/ 2660897 w 4196446"/>
                <a:gd name="connsiteY3" fmla="*/ 7240382 h 8346397"/>
                <a:gd name="connsiteX4" fmla="*/ 2713284 w 4196446"/>
                <a:gd name="connsiteY4" fmla="*/ 7266576 h 8346397"/>
                <a:gd name="connsiteX5" fmla="*/ 2763291 w 4196446"/>
                <a:gd name="connsiteY5" fmla="*/ 7299913 h 8346397"/>
                <a:gd name="connsiteX6" fmla="*/ 2756147 w 4196446"/>
                <a:gd name="connsiteY6" fmla="*/ 7371351 h 8346397"/>
                <a:gd name="connsiteX7" fmla="*/ 2827584 w 4196446"/>
                <a:gd name="connsiteY7" fmla="*/ 7316582 h 8346397"/>
                <a:gd name="connsiteX8" fmla="*/ 2870447 w 4196446"/>
                <a:gd name="connsiteY8" fmla="*/ 7338013 h 8346397"/>
                <a:gd name="connsiteX9" fmla="*/ 3001416 w 4196446"/>
                <a:gd name="connsiteY9" fmla="*/ 7266576 h 8346397"/>
                <a:gd name="connsiteX10" fmla="*/ 3103809 w 4196446"/>
                <a:gd name="connsiteY10" fmla="*/ 7202282 h 8346397"/>
                <a:gd name="connsiteX11" fmla="*/ 3246684 w 4196446"/>
                <a:gd name="connsiteY11" fmla="*/ 7142751 h 8346397"/>
                <a:gd name="connsiteX12" fmla="*/ 3282403 w 4196446"/>
                <a:gd name="connsiteY12" fmla="*/ 7159420 h 8346397"/>
                <a:gd name="connsiteX13" fmla="*/ 3358603 w 4196446"/>
                <a:gd name="connsiteY13" fmla="*/ 7064169 h 8346397"/>
                <a:gd name="connsiteX14" fmla="*/ 3503859 w 4196446"/>
                <a:gd name="connsiteY14" fmla="*/ 7042738 h 8346397"/>
                <a:gd name="connsiteX15" fmla="*/ 3530053 w 4196446"/>
                <a:gd name="connsiteY15" fmla="*/ 6978445 h 8346397"/>
                <a:gd name="connsiteX16" fmla="*/ 3642765 w 4196446"/>
                <a:gd name="connsiteY16" fmla="*/ 6905419 h 8346397"/>
                <a:gd name="connsiteX17" fmla="*/ 3741984 w 4196446"/>
                <a:gd name="connsiteY17" fmla="*/ 6883195 h 8346397"/>
                <a:gd name="connsiteX18" fmla="*/ 3784847 w 4196446"/>
                <a:gd name="connsiteY18" fmla="*/ 6811757 h 8346397"/>
                <a:gd name="connsiteX19" fmla="*/ 3951534 w 4196446"/>
                <a:gd name="connsiteY19" fmla="*/ 6737938 h 8346397"/>
                <a:gd name="connsiteX20" fmla="*/ 3932484 w 4196446"/>
                <a:gd name="connsiteY20" fmla="*/ 6616495 h 8346397"/>
                <a:gd name="connsiteX21" fmla="*/ 3975347 w 4196446"/>
                <a:gd name="connsiteY21" fmla="*/ 6642688 h 8346397"/>
                <a:gd name="connsiteX22" fmla="*/ 4027735 w 4196446"/>
                <a:gd name="connsiteY22" fmla="*/ 6654595 h 8346397"/>
                <a:gd name="connsiteX23" fmla="*/ 4056309 w 4196446"/>
                <a:gd name="connsiteY23" fmla="*/ 6516482 h 8346397"/>
                <a:gd name="connsiteX24" fmla="*/ 3996778 w 4196446"/>
                <a:gd name="connsiteY24" fmla="*/ 6478382 h 8346397"/>
                <a:gd name="connsiteX25" fmla="*/ 4034878 w 4196446"/>
                <a:gd name="connsiteY25" fmla="*/ 6437901 h 8346397"/>
                <a:gd name="connsiteX26" fmla="*/ 4061072 w 4196446"/>
                <a:gd name="connsiteY26" fmla="*/ 6473620 h 8346397"/>
                <a:gd name="connsiteX27" fmla="*/ 4082503 w 4196446"/>
                <a:gd name="connsiteY27" fmla="*/ 6478382 h 8346397"/>
                <a:gd name="connsiteX28" fmla="*/ 4089647 w 4196446"/>
                <a:gd name="connsiteY28" fmla="*/ 6421232 h 8346397"/>
                <a:gd name="connsiteX29" fmla="*/ 4046784 w 4196446"/>
                <a:gd name="connsiteY29" fmla="*/ 6318838 h 8346397"/>
                <a:gd name="connsiteX30" fmla="*/ 4130128 w 4196446"/>
                <a:gd name="connsiteY30" fmla="*/ 6299788 h 8346397"/>
                <a:gd name="connsiteX31" fmla="*/ 4046784 w 4196446"/>
                <a:gd name="connsiteY31" fmla="*/ 6275976 h 8346397"/>
                <a:gd name="connsiteX32" fmla="*/ 4053928 w 4196446"/>
                <a:gd name="connsiteY32" fmla="*/ 6211682 h 8346397"/>
                <a:gd name="connsiteX33" fmla="*/ 4039640 w 4196446"/>
                <a:gd name="connsiteY33" fmla="*/ 6149770 h 8346397"/>
                <a:gd name="connsiteX34" fmla="*/ 4106315 w 4196446"/>
                <a:gd name="connsiteY34" fmla="*/ 6211682 h 8346397"/>
                <a:gd name="connsiteX35" fmla="*/ 4063453 w 4196446"/>
                <a:gd name="connsiteY35" fmla="*/ 6090238 h 8346397"/>
                <a:gd name="connsiteX36" fmla="*/ 4070597 w 4196446"/>
                <a:gd name="connsiteY36" fmla="*/ 6018801 h 8346397"/>
                <a:gd name="connsiteX37" fmla="*/ 4132509 w 4196446"/>
                <a:gd name="connsiteY37" fmla="*/ 5975938 h 8346397"/>
                <a:gd name="connsiteX38" fmla="*/ 4094409 w 4196446"/>
                <a:gd name="connsiteY38" fmla="*/ 6075951 h 8346397"/>
                <a:gd name="connsiteX39" fmla="*/ 4139653 w 4196446"/>
                <a:gd name="connsiteY39" fmla="*/ 6102145 h 8346397"/>
                <a:gd name="connsiteX40" fmla="*/ 4192041 w 4196446"/>
                <a:gd name="connsiteY40" fmla="*/ 6080713 h 8346397"/>
                <a:gd name="connsiteX41" fmla="*/ 4149178 w 4196446"/>
                <a:gd name="connsiteY41" fmla="*/ 5947363 h 8346397"/>
                <a:gd name="connsiteX42" fmla="*/ 4194421 w 4196446"/>
                <a:gd name="connsiteY42" fmla="*/ 5909263 h 8346397"/>
                <a:gd name="connsiteX43" fmla="*/ 4113459 w 4196446"/>
                <a:gd name="connsiteY43" fmla="*/ 5783057 h 8346397"/>
                <a:gd name="connsiteX44" fmla="*/ 4108696 w 4196446"/>
                <a:gd name="connsiteY44" fmla="*/ 5678282 h 8346397"/>
                <a:gd name="connsiteX45" fmla="*/ 4070597 w 4196446"/>
                <a:gd name="connsiteY45" fmla="*/ 5587795 h 8346397"/>
                <a:gd name="connsiteX46" fmla="*/ 4111077 w 4196446"/>
                <a:gd name="connsiteY46" fmla="*/ 5583032 h 8346397"/>
                <a:gd name="connsiteX47" fmla="*/ 4061071 w 4196446"/>
                <a:gd name="connsiteY47" fmla="*/ 5478257 h 8346397"/>
                <a:gd name="connsiteX48" fmla="*/ 4061071 w 4196446"/>
                <a:gd name="connsiteY48" fmla="*/ 5383007 h 8346397"/>
                <a:gd name="connsiteX49" fmla="*/ 4103934 w 4196446"/>
                <a:gd name="connsiteY49" fmla="*/ 5387770 h 8346397"/>
                <a:gd name="connsiteX50" fmla="*/ 4106315 w 4196446"/>
                <a:gd name="connsiteY50" fmla="*/ 5347288 h 8346397"/>
                <a:gd name="connsiteX51" fmla="*/ 4065833 w 4196446"/>
                <a:gd name="connsiteY51" fmla="*/ 5292520 h 8346397"/>
                <a:gd name="connsiteX52" fmla="*/ 4058690 w 4196446"/>
                <a:gd name="connsiteY52" fmla="*/ 5173457 h 8346397"/>
                <a:gd name="connsiteX53" fmla="*/ 3990428 w 4196446"/>
                <a:gd name="connsiteY53" fmla="*/ 5034550 h 8346397"/>
                <a:gd name="connsiteX54" fmla="*/ 3922959 w 4196446"/>
                <a:gd name="connsiteY54" fmla="*/ 4816270 h 8346397"/>
                <a:gd name="connsiteX55" fmla="*/ 3887241 w 4196446"/>
                <a:gd name="connsiteY55" fmla="*/ 4682920 h 8346397"/>
                <a:gd name="connsiteX56" fmla="*/ 3851522 w 4196446"/>
                <a:gd name="connsiteY56" fmla="*/ 4642438 h 8346397"/>
                <a:gd name="connsiteX57" fmla="*/ 3887241 w 4196446"/>
                <a:gd name="connsiteY57" fmla="*/ 4578145 h 8346397"/>
                <a:gd name="connsiteX58" fmla="*/ 3839615 w 4196446"/>
                <a:gd name="connsiteY58" fmla="*/ 4499563 h 8346397"/>
                <a:gd name="connsiteX59" fmla="*/ 3780084 w 4196446"/>
                <a:gd name="connsiteY59" fmla="*/ 4492420 h 8346397"/>
                <a:gd name="connsiteX60" fmla="*/ 3732459 w 4196446"/>
                <a:gd name="connsiteY60" fmla="*/ 4449557 h 8346397"/>
                <a:gd name="connsiteX61" fmla="*/ 3687216 w 4196446"/>
                <a:gd name="connsiteY61" fmla="*/ 4466226 h 8346397"/>
                <a:gd name="connsiteX62" fmla="*/ 3668166 w 4196446"/>
                <a:gd name="connsiteY62" fmla="*/ 4368595 h 8346397"/>
                <a:gd name="connsiteX63" fmla="*/ 3501478 w 4196446"/>
                <a:gd name="connsiteY63" fmla="*/ 4166188 h 8346397"/>
                <a:gd name="connsiteX64" fmla="*/ 3496716 w 4196446"/>
                <a:gd name="connsiteY64" fmla="*/ 4139995 h 8346397"/>
                <a:gd name="connsiteX65" fmla="*/ 3494334 w 4196446"/>
                <a:gd name="connsiteY65" fmla="*/ 4113801 h 8346397"/>
                <a:gd name="connsiteX66" fmla="*/ 3544341 w 4196446"/>
                <a:gd name="connsiteY66" fmla="*/ 4101895 h 8346397"/>
                <a:gd name="connsiteX67" fmla="*/ 3553866 w 4196446"/>
                <a:gd name="connsiteY67" fmla="*/ 4075701 h 8346397"/>
                <a:gd name="connsiteX68" fmla="*/ 3515766 w 4196446"/>
                <a:gd name="connsiteY68" fmla="*/ 4056651 h 8346397"/>
                <a:gd name="connsiteX69" fmla="*/ 3465759 w 4196446"/>
                <a:gd name="connsiteY69" fmla="*/ 4049507 h 8346397"/>
                <a:gd name="connsiteX70" fmla="*/ 3432422 w 4196446"/>
                <a:gd name="connsiteY70" fmla="*/ 4109038 h 8346397"/>
                <a:gd name="connsiteX71" fmla="*/ 3413372 w 4196446"/>
                <a:gd name="connsiteY71" fmla="*/ 4082845 h 8346397"/>
                <a:gd name="connsiteX72" fmla="*/ 3415752 w 4196446"/>
                <a:gd name="connsiteY72" fmla="*/ 4042363 h 8346397"/>
                <a:gd name="connsiteX73" fmla="*/ 3349078 w 4196446"/>
                <a:gd name="connsiteY73" fmla="*/ 4018551 h 8346397"/>
                <a:gd name="connsiteX74" fmla="*/ 3382416 w 4196446"/>
                <a:gd name="connsiteY74" fmla="*/ 3985213 h 8346397"/>
                <a:gd name="connsiteX75" fmla="*/ 3346697 w 4196446"/>
                <a:gd name="connsiteY75" fmla="*/ 3961401 h 8346397"/>
                <a:gd name="connsiteX76" fmla="*/ 3291928 w 4196446"/>
                <a:gd name="connsiteY76" fmla="*/ 3959020 h 8346397"/>
                <a:gd name="connsiteX77" fmla="*/ 3263352 w 4196446"/>
                <a:gd name="connsiteY77" fmla="*/ 3978070 h 8346397"/>
                <a:gd name="connsiteX78" fmla="*/ 3215727 w 4196446"/>
                <a:gd name="connsiteY78" fmla="*/ 3963782 h 8346397"/>
                <a:gd name="connsiteX79" fmla="*/ 3227633 w 4196446"/>
                <a:gd name="connsiteY79" fmla="*/ 3937588 h 8346397"/>
                <a:gd name="connsiteX80" fmla="*/ 3275259 w 4196446"/>
                <a:gd name="connsiteY80" fmla="*/ 3913776 h 8346397"/>
                <a:gd name="connsiteX81" fmla="*/ 3127621 w 4196446"/>
                <a:gd name="connsiteY81" fmla="*/ 3851863 h 8346397"/>
                <a:gd name="connsiteX82" fmla="*/ 2996652 w 4196446"/>
                <a:gd name="connsiteY82" fmla="*/ 3739945 h 8346397"/>
                <a:gd name="connsiteX83" fmla="*/ 2591839 w 4196446"/>
                <a:gd name="connsiteY83" fmla="*/ 3354183 h 8346397"/>
                <a:gd name="connsiteX84" fmla="*/ 2468015 w 4196446"/>
                <a:gd name="connsiteY84" fmla="*/ 3049382 h 8346397"/>
                <a:gd name="connsiteX85" fmla="*/ 2432296 w 4196446"/>
                <a:gd name="connsiteY85" fmla="*/ 2961276 h 8346397"/>
                <a:gd name="connsiteX86" fmla="*/ 2387052 w 4196446"/>
                <a:gd name="connsiteY86" fmla="*/ 2954132 h 8346397"/>
                <a:gd name="connsiteX87" fmla="*/ 2365621 w 4196446"/>
                <a:gd name="connsiteY87" fmla="*/ 2958895 h 8346397"/>
                <a:gd name="connsiteX88" fmla="*/ 2315615 w 4196446"/>
                <a:gd name="connsiteY88" fmla="*/ 2896982 h 8346397"/>
                <a:gd name="connsiteX89" fmla="*/ 2234652 w 4196446"/>
                <a:gd name="connsiteY89" fmla="*/ 2880313 h 8346397"/>
                <a:gd name="connsiteX90" fmla="*/ 2182265 w 4196446"/>
                <a:gd name="connsiteY90" fmla="*/ 2811257 h 8346397"/>
                <a:gd name="connsiteX91" fmla="*/ 2115590 w 4196446"/>
                <a:gd name="connsiteY91" fmla="*/ 2727913 h 8346397"/>
                <a:gd name="connsiteX92" fmla="*/ 2091777 w 4196446"/>
                <a:gd name="connsiteY92" fmla="*/ 2670763 h 8346397"/>
                <a:gd name="connsiteX93" fmla="*/ 2006845 w 4196446"/>
                <a:gd name="connsiteY93" fmla="*/ 2527095 h 8346397"/>
                <a:gd name="connsiteX94" fmla="*/ 1953665 w 4196446"/>
                <a:gd name="connsiteY94" fmla="*/ 2451688 h 8346397"/>
                <a:gd name="connsiteX95" fmla="*/ 2006052 w 4196446"/>
                <a:gd name="connsiteY95" fmla="*/ 2337388 h 8346397"/>
                <a:gd name="connsiteX96" fmla="*/ 2072727 w 4196446"/>
                <a:gd name="connsiteY96" fmla="*/ 2256426 h 8346397"/>
                <a:gd name="connsiteX97" fmla="*/ 2056058 w 4196446"/>
                <a:gd name="connsiteY97" fmla="*/ 2223088 h 8346397"/>
                <a:gd name="connsiteX98" fmla="*/ 2067965 w 4196446"/>
                <a:gd name="connsiteY98" fmla="*/ 2130220 h 8346397"/>
                <a:gd name="connsiteX99" fmla="*/ 2137021 w 4196446"/>
                <a:gd name="connsiteY99" fmla="*/ 1992107 h 8346397"/>
                <a:gd name="connsiteX100" fmla="*/ 2165596 w 4196446"/>
                <a:gd name="connsiteY100" fmla="*/ 1944482 h 8346397"/>
                <a:gd name="connsiteX101" fmla="*/ 2203696 w 4196446"/>
                <a:gd name="connsiteY101" fmla="*/ 1937338 h 8346397"/>
                <a:gd name="connsiteX102" fmla="*/ 2198933 w 4196446"/>
                <a:gd name="connsiteY102" fmla="*/ 1906382 h 8346397"/>
                <a:gd name="connsiteX103" fmla="*/ 2406102 w 4196446"/>
                <a:gd name="connsiteY103" fmla="*/ 1782557 h 8346397"/>
                <a:gd name="connsiteX104" fmla="*/ 2494208 w 4196446"/>
                <a:gd name="connsiteY104" fmla="*/ 1715882 h 8346397"/>
                <a:gd name="connsiteX105" fmla="*/ 2513258 w 4196446"/>
                <a:gd name="connsiteY105" fmla="*/ 1630157 h 8346397"/>
                <a:gd name="connsiteX106" fmla="*/ 2522784 w 4196446"/>
                <a:gd name="connsiteY106" fmla="*/ 1584913 h 8346397"/>
                <a:gd name="connsiteX107" fmla="*/ 2577552 w 4196446"/>
                <a:gd name="connsiteY107" fmla="*/ 1527763 h 8346397"/>
                <a:gd name="connsiteX108" fmla="*/ 2606127 w 4196446"/>
                <a:gd name="connsiteY108" fmla="*/ 1499188 h 8346397"/>
                <a:gd name="connsiteX109" fmla="*/ 2634702 w 4196446"/>
                <a:gd name="connsiteY109" fmla="*/ 1492045 h 8346397"/>
                <a:gd name="connsiteX110" fmla="*/ 2672802 w 4196446"/>
                <a:gd name="connsiteY110" fmla="*/ 1368220 h 8346397"/>
                <a:gd name="connsiteX111" fmla="*/ 2806153 w 4196446"/>
                <a:gd name="connsiteY111" fmla="*/ 1334883 h 8346397"/>
                <a:gd name="connsiteX112" fmla="*/ 2944265 w 4196446"/>
                <a:gd name="connsiteY112" fmla="*/ 1325357 h 8346397"/>
                <a:gd name="connsiteX113" fmla="*/ 2968077 w 4196446"/>
                <a:gd name="connsiteY113" fmla="*/ 1206295 h 8346397"/>
                <a:gd name="connsiteX114" fmla="*/ 3049040 w 4196446"/>
                <a:gd name="connsiteY114" fmla="*/ 1169783 h 8346397"/>
                <a:gd name="connsiteX115" fmla="*/ 3153814 w 4196446"/>
                <a:gd name="connsiteY115" fmla="*/ 1125332 h 8346397"/>
                <a:gd name="connsiteX116" fmla="*/ 3225252 w 4196446"/>
                <a:gd name="connsiteY116" fmla="*/ 1049132 h 8346397"/>
                <a:gd name="connsiteX117" fmla="*/ 3310977 w 4196446"/>
                <a:gd name="connsiteY117" fmla="*/ 996745 h 8346397"/>
                <a:gd name="connsiteX118" fmla="*/ 3056977 w 4196446"/>
                <a:gd name="connsiteY118" fmla="*/ 982457 h 8346397"/>
                <a:gd name="connsiteX119" fmla="*/ 2958552 w 4196446"/>
                <a:gd name="connsiteY119" fmla="*/ 976107 h 8346397"/>
                <a:gd name="connsiteX120" fmla="*/ 2926802 w 4196446"/>
                <a:gd name="connsiteY120" fmla="*/ 906257 h 8346397"/>
                <a:gd name="connsiteX121" fmla="*/ 2866477 w 4196446"/>
                <a:gd name="connsiteY121" fmla="*/ 893559 h 8346397"/>
                <a:gd name="connsiteX122" fmla="*/ 2799802 w 4196446"/>
                <a:gd name="connsiteY122" fmla="*/ 874507 h 8346397"/>
                <a:gd name="connsiteX123" fmla="*/ 2761702 w 4196446"/>
                <a:gd name="connsiteY123" fmla="*/ 807832 h 8346397"/>
                <a:gd name="connsiteX124" fmla="*/ 2609302 w 4196446"/>
                <a:gd name="connsiteY124" fmla="*/ 760207 h 8346397"/>
                <a:gd name="connsiteX125" fmla="*/ 2580727 w 4196446"/>
                <a:gd name="connsiteY125" fmla="*/ 604632 h 8346397"/>
                <a:gd name="connsiteX126" fmla="*/ 2526752 w 4196446"/>
                <a:gd name="connsiteY126" fmla="*/ 531609 h 8346397"/>
                <a:gd name="connsiteX127" fmla="*/ 2596602 w 4196446"/>
                <a:gd name="connsiteY127" fmla="*/ 407782 h 8346397"/>
                <a:gd name="connsiteX128" fmla="*/ 2629939 w 4196446"/>
                <a:gd name="connsiteY128" fmla="*/ 310947 h 8346397"/>
                <a:gd name="connsiteX129" fmla="*/ 2517227 w 4196446"/>
                <a:gd name="connsiteY129" fmla="*/ 239507 h 8346397"/>
                <a:gd name="connsiteX130" fmla="*/ 2402927 w 4196446"/>
                <a:gd name="connsiteY130" fmla="*/ 271257 h 8346397"/>
                <a:gd name="connsiteX131" fmla="*/ 2275927 w 4196446"/>
                <a:gd name="connsiteY131" fmla="*/ 198232 h 8346397"/>
                <a:gd name="connsiteX132" fmla="*/ 2133052 w 4196446"/>
                <a:gd name="connsiteY132" fmla="*/ 233157 h 8346397"/>
                <a:gd name="connsiteX133" fmla="*/ 1913977 w 4196446"/>
                <a:gd name="connsiteY133" fmla="*/ 36309 h 8346397"/>
                <a:gd name="connsiteX134" fmla="*/ 1777452 w 4196446"/>
                <a:gd name="connsiteY134" fmla="*/ 13289 h 8346397"/>
                <a:gd name="connsiteX135" fmla="*/ 1703633 w 4196446"/>
                <a:gd name="connsiteY135" fmla="*/ 41864 h 8346397"/>
                <a:gd name="connsiteX136" fmla="*/ 1615527 w 4196446"/>
                <a:gd name="connsiteY136" fmla="*/ 75203 h 8346397"/>
                <a:gd name="connsiteX137" fmla="*/ 1515515 w 4196446"/>
                <a:gd name="connsiteY137" fmla="*/ 129971 h 8346397"/>
                <a:gd name="connsiteX138" fmla="*/ 1525040 w 4196446"/>
                <a:gd name="connsiteY138" fmla="*/ 194264 h 8346397"/>
                <a:gd name="connsiteX139" fmla="*/ 1505990 w 4196446"/>
                <a:gd name="connsiteY139" fmla="*/ 251415 h 8346397"/>
                <a:gd name="connsiteX140" fmla="*/ 1413121 w 4196446"/>
                <a:gd name="connsiteY140" fmla="*/ 270464 h 8346397"/>
                <a:gd name="connsiteX141" fmla="*/ 1339302 w 4196446"/>
                <a:gd name="connsiteY141" fmla="*/ 306184 h 8346397"/>
                <a:gd name="connsiteX142" fmla="*/ 1260721 w 4196446"/>
                <a:gd name="connsiteY142" fmla="*/ 346665 h 8346397"/>
                <a:gd name="connsiteX143" fmla="*/ 1191665 w 4196446"/>
                <a:gd name="connsiteY143" fmla="*/ 272847 h 8346397"/>
                <a:gd name="connsiteX144" fmla="*/ 1082127 w 4196446"/>
                <a:gd name="connsiteY144" fmla="*/ 353809 h 8346397"/>
                <a:gd name="connsiteX145" fmla="*/ 1020215 w 4196446"/>
                <a:gd name="connsiteY145" fmla="*/ 420484 h 8346397"/>
                <a:gd name="connsiteX146" fmla="*/ 858290 w 4196446"/>
                <a:gd name="connsiteY146" fmla="*/ 301422 h 8346397"/>
                <a:gd name="connsiteX147" fmla="*/ 796377 w 4196446"/>
                <a:gd name="connsiteY147" fmla="*/ 406196 h 8346397"/>
                <a:gd name="connsiteX148" fmla="*/ 755896 w 4196446"/>
                <a:gd name="connsiteY148" fmla="*/ 341903 h 8346397"/>
                <a:gd name="connsiteX149" fmla="*/ 689221 w 4196446"/>
                <a:gd name="connsiteY149" fmla="*/ 270465 h 8346397"/>
                <a:gd name="connsiteX150" fmla="*/ 667790 w 4196446"/>
                <a:gd name="connsiteY150" fmla="*/ 313328 h 8346397"/>
                <a:gd name="connsiteX151" fmla="*/ 620165 w 4196446"/>
                <a:gd name="connsiteY151" fmla="*/ 382384 h 8346397"/>
                <a:gd name="connsiteX152" fmla="*/ 589208 w 4196446"/>
                <a:gd name="connsiteY152" fmla="*/ 396672 h 8346397"/>
                <a:gd name="connsiteX153" fmla="*/ 498721 w 4196446"/>
                <a:gd name="connsiteY153" fmla="*/ 482397 h 8346397"/>
                <a:gd name="connsiteX154" fmla="*/ 396327 w 4196446"/>
                <a:gd name="connsiteY154" fmla="*/ 380003 h 8346397"/>
                <a:gd name="connsiteX155" fmla="*/ 243927 w 4196446"/>
                <a:gd name="connsiteY155" fmla="*/ 294278 h 8346397"/>
                <a:gd name="connsiteX156" fmla="*/ 174871 w 4196446"/>
                <a:gd name="connsiteY156" fmla="*/ 327615 h 8346397"/>
                <a:gd name="connsiteX157" fmla="*/ 127246 w 4196446"/>
                <a:gd name="connsiteY157" fmla="*/ 410959 h 8346397"/>
                <a:gd name="connsiteX158" fmla="*/ 43902 w 4196446"/>
                <a:gd name="connsiteY158" fmla="*/ 472872 h 8346397"/>
                <a:gd name="connsiteX159" fmla="*/ 8183 w 4196446"/>
                <a:gd name="connsiteY159" fmla="*/ 484778 h 8346397"/>
                <a:gd name="connsiteX160" fmla="*/ 198683 w 4196446"/>
                <a:gd name="connsiteY160" fmla="*/ 689565 h 8346397"/>
                <a:gd name="connsiteX161" fmla="*/ 265359 w 4196446"/>
                <a:gd name="connsiteY161" fmla="*/ 706234 h 8346397"/>
                <a:gd name="connsiteX162" fmla="*/ 298697 w 4196446"/>
                <a:gd name="connsiteY162" fmla="*/ 730047 h 8346397"/>
                <a:gd name="connsiteX163" fmla="*/ 296315 w 4196446"/>
                <a:gd name="connsiteY163" fmla="*/ 901496 h 8346397"/>
                <a:gd name="connsiteX164" fmla="*/ 362990 w 4196446"/>
                <a:gd name="connsiteY164" fmla="*/ 906259 h 8346397"/>
                <a:gd name="connsiteX165" fmla="*/ 401090 w 4196446"/>
                <a:gd name="connsiteY165" fmla="*/ 856253 h 8346397"/>
                <a:gd name="connsiteX166" fmla="*/ 482052 w 4196446"/>
                <a:gd name="connsiteY166" fmla="*/ 894353 h 8346397"/>
                <a:gd name="connsiteX167" fmla="*/ 420140 w 4196446"/>
                <a:gd name="connsiteY167" fmla="*/ 1039609 h 8346397"/>
                <a:gd name="connsiteX168" fmla="*/ 434427 w 4196446"/>
                <a:gd name="connsiteY168" fmla="*/ 1087234 h 8346397"/>
                <a:gd name="connsiteX169" fmla="*/ 379658 w 4196446"/>
                <a:gd name="connsiteY169" fmla="*/ 1139622 h 8346397"/>
                <a:gd name="connsiteX170" fmla="*/ 415377 w 4196446"/>
                <a:gd name="connsiteY170" fmla="*/ 1168196 h 8346397"/>
                <a:gd name="connsiteX171" fmla="*/ 486815 w 4196446"/>
                <a:gd name="connsiteY171" fmla="*/ 1256303 h 8346397"/>
                <a:gd name="connsiteX172" fmla="*/ 527296 w 4196446"/>
                <a:gd name="connsiteY172" fmla="*/ 1344409 h 8346397"/>
                <a:gd name="connsiteX173" fmla="*/ 636833 w 4196446"/>
                <a:gd name="connsiteY173" fmla="*/ 1396797 h 8346397"/>
                <a:gd name="connsiteX174" fmla="*/ 746371 w 4196446"/>
                <a:gd name="connsiteY174" fmla="*/ 1420609 h 8346397"/>
                <a:gd name="connsiteX175" fmla="*/ 829715 w 4196446"/>
                <a:gd name="connsiteY175" fmla="*/ 1468234 h 8346397"/>
                <a:gd name="connsiteX176" fmla="*/ 913058 w 4196446"/>
                <a:gd name="connsiteY176" fmla="*/ 1442040 h 8346397"/>
                <a:gd name="connsiteX177" fmla="*/ 994021 w 4196446"/>
                <a:gd name="connsiteY177" fmla="*/ 1368222 h 8346397"/>
                <a:gd name="connsiteX178" fmla="*/ 1103558 w 4196446"/>
                <a:gd name="connsiteY178" fmla="*/ 1351553 h 8346397"/>
                <a:gd name="connsiteX179" fmla="*/ 1170233 w 4196446"/>
                <a:gd name="connsiteY179" fmla="*/ 1356315 h 8346397"/>
                <a:gd name="connsiteX180" fmla="*/ 1329777 w 4196446"/>
                <a:gd name="connsiteY180" fmla="*/ 1465853 h 8346397"/>
                <a:gd name="connsiteX181" fmla="*/ 1389308 w 4196446"/>
                <a:gd name="connsiteY181" fmla="*/ 1494428 h 8346397"/>
                <a:gd name="connsiteX182" fmla="*/ 1260721 w 4196446"/>
                <a:gd name="connsiteY182" fmla="*/ 1596822 h 8346397"/>
                <a:gd name="connsiteX183" fmla="*/ 1263102 w 4196446"/>
                <a:gd name="connsiteY183" fmla="*/ 1661115 h 8346397"/>
                <a:gd name="connsiteX184" fmla="*/ 1425027 w 4196446"/>
                <a:gd name="connsiteY184" fmla="*/ 1613490 h 8346397"/>
                <a:gd name="connsiteX185" fmla="*/ 1386927 w 4196446"/>
                <a:gd name="connsiteY185" fmla="*/ 1677784 h 8346397"/>
                <a:gd name="connsiteX186" fmla="*/ 1405977 w 4196446"/>
                <a:gd name="connsiteY186" fmla="*/ 1751603 h 8346397"/>
                <a:gd name="connsiteX187" fmla="*/ 1517896 w 4196446"/>
                <a:gd name="connsiteY187" fmla="*/ 1787322 h 8346397"/>
                <a:gd name="connsiteX188" fmla="*/ 1591715 w 4196446"/>
                <a:gd name="connsiteY188" fmla="*/ 1803990 h 8346397"/>
                <a:gd name="connsiteX189" fmla="*/ 1501227 w 4196446"/>
                <a:gd name="connsiteY189" fmla="*/ 1934959 h 8346397"/>
                <a:gd name="connsiteX190" fmla="*/ 1494083 w 4196446"/>
                <a:gd name="connsiteY190" fmla="*/ 1984965 h 8346397"/>
                <a:gd name="connsiteX191" fmla="*/ 1422646 w 4196446"/>
                <a:gd name="connsiteY191" fmla="*/ 2020684 h 8346397"/>
                <a:gd name="connsiteX192" fmla="*/ 1391690 w 4196446"/>
                <a:gd name="connsiteY192" fmla="*/ 2082597 h 8346397"/>
                <a:gd name="connsiteX193" fmla="*/ 1260721 w 4196446"/>
                <a:gd name="connsiteY193" fmla="*/ 2056403 h 8346397"/>
                <a:gd name="connsiteX194" fmla="*/ 1139277 w 4196446"/>
                <a:gd name="connsiteY194" fmla="*/ 2056402 h 8346397"/>
                <a:gd name="connsiteX195" fmla="*/ 1072602 w 4196446"/>
                <a:gd name="connsiteY195" fmla="*/ 2084978 h 8346397"/>
                <a:gd name="connsiteX196" fmla="*/ 1065458 w 4196446"/>
                <a:gd name="connsiteY196" fmla="*/ 2184990 h 8346397"/>
                <a:gd name="connsiteX197" fmla="*/ 977352 w 4196446"/>
                <a:gd name="connsiteY197" fmla="*/ 2273097 h 8346397"/>
                <a:gd name="connsiteX198" fmla="*/ 1120227 w 4196446"/>
                <a:gd name="connsiteY198" fmla="*/ 2335009 h 8346397"/>
                <a:gd name="connsiteX199" fmla="*/ 1170234 w 4196446"/>
                <a:gd name="connsiteY199" fmla="*/ 2370727 h 8346397"/>
                <a:gd name="connsiteX200" fmla="*/ 1222621 w 4196446"/>
                <a:gd name="connsiteY200" fmla="*/ 2387397 h 8346397"/>
                <a:gd name="connsiteX201" fmla="*/ 1272627 w 4196446"/>
                <a:gd name="connsiteY201" fmla="*/ 2437403 h 8346397"/>
                <a:gd name="connsiteX202" fmla="*/ 1329777 w 4196446"/>
                <a:gd name="connsiteY202" fmla="*/ 2458834 h 8346397"/>
                <a:gd name="connsiteX203" fmla="*/ 1422646 w 4196446"/>
                <a:gd name="connsiteY203" fmla="*/ 2535034 h 8346397"/>
                <a:gd name="connsiteX204" fmla="*/ 1508371 w 4196446"/>
                <a:gd name="connsiteY204" fmla="*/ 2568373 h 8346397"/>
                <a:gd name="connsiteX205" fmla="*/ 1641721 w 4196446"/>
                <a:gd name="connsiteY205" fmla="*/ 2716009 h 8346397"/>
                <a:gd name="connsiteX206" fmla="*/ 1725065 w 4196446"/>
                <a:gd name="connsiteY206" fmla="*/ 2870790 h 8346397"/>
                <a:gd name="connsiteX207" fmla="*/ 1850477 w 4196446"/>
                <a:gd name="connsiteY207" fmla="*/ 2931907 h 8346397"/>
                <a:gd name="connsiteX208" fmla="*/ 1896514 w 4196446"/>
                <a:gd name="connsiteY208" fmla="*/ 2977947 h 8346397"/>
                <a:gd name="connsiteX209" fmla="*/ 1927471 w 4196446"/>
                <a:gd name="connsiteY209" fmla="*/ 3082722 h 8346397"/>
                <a:gd name="connsiteX210" fmla="*/ 1989383 w 4196446"/>
                <a:gd name="connsiteY210" fmla="*/ 3185115 h 8346397"/>
                <a:gd name="connsiteX211" fmla="*/ 2051296 w 4196446"/>
                <a:gd name="connsiteY211" fmla="*/ 3223215 h 8346397"/>
                <a:gd name="connsiteX212" fmla="*/ 2182265 w 4196446"/>
                <a:gd name="connsiteY212" fmla="*/ 3370853 h 8346397"/>
                <a:gd name="connsiteX213" fmla="*/ 2325139 w 4196446"/>
                <a:gd name="connsiteY213" fmla="*/ 3447053 h 8346397"/>
                <a:gd name="connsiteX214" fmla="*/ 2384671 w 4196446"/>
                <a:gd name="connsiteY214" fmla="*/ 3532778 h 8346397"/>
                <a:gd name="connsiteX215" fmla="*/ 2432296 w 4196446"/>
                <a:gd name="connsiteY215" fmla="*/ 3599453 h 8346397"/>
                <a:gd name="connsiteX216" fmla="*/ 2479921 w 4196446"/>
                <a:gd name="connsiteY216" fmla="*/ 3589929 h 8346397"/>
                <a:gd name="connsiteX217" fmla="*/ 2484683 w 4196446"/>
                <a:gd name="connsiteY217" fmla="*/ 3742328 h 8346397"/>
                <a:gd name="connsiteX218" fmla="*/ 2537071 w 4196446"/>
                <a:gd name="connsiteY218" fmla="*/ 3835197 h 8346397"/>
                <a:gd name="connsiteX219" fmla="*/ 2529927 w 4196446"/>
                <a:gd name="connsiteY219" fmla="*/ 3873297 h 8346397"/>
                <a:gd name="connsiteX220" fmla="*/ 2598983 w 4196446"/>
                <a:gd name="connsiteY220" fmla="*/ 3909015 h 8346397"/>
                <a:gd name="connsiteX221" fmla="*/ 2656133 w 4196446"/>
                <a:gd name="connsiteY221" fmla="*/ 3854247 h 8346397"/>
                <a:gd name="connsiteX222" fmla="*/ 2689471 w 4196446"/>
                <a:gd name="connsiteY222" fmla="*/ 3937590 h 8346397"/>
                <a:gd name="connsiteX223" fmla="*/ 2734715 w 4196446"/>
                <a:gd name="connsiteY223" fmla="*/ 3982834 h 8346397"/>
                <a:gd name="connsiteX224" fmla="*/ 2808533 w 4196446"/>
                <a:gd name="connsiteY224" fmla="*/ 4006647 h 8346397"/>
                <a:gd name="connsiteX225" fmla="*/ 2860921 w 4196446"/>
                <a:gd name="connsiteY225" fmla="*/ 4075703 h 8346397"/>
                <a:gd name="connsiteX226" fmla="*/ 2946646 w 4196446"/>
                <a:gd name="connsiteY226" fmla="*/ 4130472 h 8346397"/>
                <a:gd name="connsiteX227" fmla="*/ 2999033 w 4196446"/>
                <a:gd name="connsiteY227" fmla="*/ 4163809 h 8346397"/>
                <a:gd name="connsiteX228" fmla="*/ 2870446 w 4196446"/>
                <a:gd name="connsiteY228" fmla="*/ 4256678 h 8346397"/>
                <a:gd name="connsiteX229" fmla="*/ 2868064 w 4196446"/>
                <a:gd name="connsiteY229" fmla="*/ 4311446 h 8346397"/>
                <a:gd name="connsiteX230" fmla="*/ 2970458 w 4196446"/>
                <a:gd name="connsiteY230" fmla="*/ 4428128 h 8346397"/>
                <a:gd name="connsiteX231" fmla="*/ 3065708 w 4196446"/>
                <a:gd name="connsiteY231" fmla="*/ 4490040 h 8346397"/>
                <a:gd name="connsiteX232" fmla="*/ 3096665 w 4196446"/>
                <a:gd name="connsiteY232" fmla="*/ 4528140 h 8346397"/>
                <a:gd name="connsiteX233" fmla="*/ 3082377 w 4196446"/>
                <a:gd name="connsiteY233" fmla="*/ 4609103 h 8346397"/>
                <a:gd name="connsiteX234" fmla="*/ 3077615 w 4196446"/>
                <a:gd name="connsiteY234" fmla="*/ 4692447 h 8346397"/>
                <a:gd name="connsiteX235" fmla="*/ 3034752 w 4196446"/>
                <a:gd name="connsiteY235" fmla="*/ 4701972 h 8346397"/>
                <a:gd name="connsiteX236" fmla="*/ 3008558 w 4196446"/>
                <a:gd name="connsiteY236" fmla="*/ 4718640 h 8346397"/>
                <a:gd name="connsiteX237" fmla="*/ 3053802 w 4196446"/>
                <a:gd name="connsiteY237" fmla="*/ 4795632 h 8346397"/>
                <a:gd name="connsiteX238" fmla="*/ 3037133 w 4196446"/>
                <a:gd name="connsiteY238" fmla="*/ 4868659 h 8346397"/>
                <a:gd name="connsiteX239" fmla="*/ 3020465 w 4196446"/>
                <a:gd name="connsiteY239" fmla="*/ 5004390 h 8346397"/>
                <a:gd name="connsiteX240" fmla="*/ 2982365 w 4196446"/>
                <a:gd name="connsiteY240" fmla="*/ 5044872 h 8346397"/>
                <a:gd name="connsiteX241" fmla="*/ 2965696 w 4196446"/>
                <a:gd name="connsiteY241" fmla="*/ 5166315 h 8346397"/>
                <a:gd name="connsiteX242" fmla="*/ 2937121 w 4196446"/>
                <a:gd name="connsiteY242" fmla="*/ 5285378 h 8346397"/>
                <a:gd name="connsiteX243" fmla="*/ 2989508 w 4196446"/>
                <a:gd name="connsiteY243" fmla="*/ 5302047 h 8346397"/>
                <a:gd name="connsiteX244" fmla="*/ 2987127 w 4196446"/>
                <a:gd name="connsiteY244" fmla="*/ 5347290 h 8346397"/>
                <a:gd name="connsiteX245" fmla="*/ 2984746 w 4196446"/>
                <a:gd name="connsiteY245" fmla="*/ 5402059 h 8346397"/>
                <a:gd name="connsiteX246" fmla="*/ 3041896 w 4196446"/>
                <a:gd name="connsiteY246" fmla="*/ 5471115 h 8346397"/>
                <a:gd name="connsiteX247" fmla="*/ 3089521 w 4196446"/>
                <a:gd name="connsiteY247" fmla="*/ 5597322 h 8346397"/>
                <a:gd name="connsiteX248" fmla="*/ 2996652 w 4196446"/>
                <a:gd name="connsiteY248" fmla="*/ 5887834 h 8346397"/>
                <a:gd name="connsiteX249" fmla="*/ 3018083 w 4196446"/>
                <a:gd name="connsiteY249" fmla="*/ 5942603 h 8346397"/>
                <a:gd name="connsiteX250" fmla="*/ 3044277 w 4196446"/>
                <a:gd name="connsiteY250" fmla="*/ 5994990 h 8346397"/>
                <a:gd name="connsiteX251" fmla="*/ 3049040 w 4196446"/>
                <a:gd name="connsiteY251" fmla="*/ 6099765 h 8346397"/>
                <a:gd name="connsiteX252" fmla="*/ 3028402 w 4196446"/>
                <a:gd name="connsiteY252" fmla="*/ 6195807 h 8346397"/>
                <a:gd name="connsiteX253" fmla="*/ 2956170 w 4196446"/>
                <a:gd name="connsiteY253" fmla="*/ 6259310 h 8346397"/>
                <a:gd name="connsiteX254" fmla="*/ 2920452 w 4196446"/>
                <a:gd name="connsiteY254" fmla="*/ 6240259 h 8346397"/>
                <a:gd name="connsiteX255" fmla="*/ 2849015 w 4196446"/>
                <a:gd name="connsiteY255" fmla="*/ 6252165 h 8346397"/>
                <a:gd name="connsiteX256" fmla="*/ 2713283 w 4196446"/>
                <a:gd name="connsiteY256" fmla="*/ 6364084 h 8346397"/>
                <a:gd name="connsiteX257" fmla="*/ 2606127 w 4196446"/>
                <a:gd name="connsiteY257" fmla="*/ 6349797 h 8346397"/>
                <a:gd name="connsiteX258" fmla="*/ 2575171 w 4196446"/>
                <a:gd name="connsiteY258" fmla="*/ 6378372 h 8346397"/>
                <a:gd name="connsiteX259" fmla="*/ 2508495 w 4196446"/>
                <a:gd name="connsiteY259" fmla="*/ 6423614 h 8346397"/>
                <a:gd name="connsiteX260" fmla="*/ 2391815 w 4196446"/>
                <a:gd name="connsiteY260" fmla="*/ 6411709 h 8346397"/>
                <a:gd name="connsiteX261" fmla="*/ 2368002 w 4196446"/>
                <a:gd name="connsiteY261" fmla="*/ 6528390 h 8346397"/>
                <a:gd name="connsiteX262" fmla="*/ 2363240 w 4196446"/>
                <a:gd name="connsiteY262" fmla="*/ 6564109 h 8346397"/>
                <a:gd name="connsiteX263" fmla="*/ 2339428 w 4196446"/>
                <a:gd name="connsiteY263" fmla="*/ 6583159 h 8346397"/>
                <a:gd name="connsiteX264" fmla="*/ 2141783 w 4196446"/>
                <a:gd name="connsiteY264" fmla="*/ 6535534 h 8346397"/>
                <a:gd name="connsiteX265" fmla="*/ 2103683 w 4196446"/>
                <a:gd name="connsiteY265" fmla="*/ 6587922 h 8346397"/>
                <a:gd name="connsiteX266" fmla="*/ 2072727 w 4196446"/>
                <a:gd name="connsiteY266" fmla="*/ 6683172 h 8346397"/>
                <a:gd name="connsiteX267" fmla="*/ 2039389 w 4196446"/>
                <a:gd name="connsiteY267" fmla="*/ 6747465 h 8346397"/>
                <a:gd name="connsiteX268" fmla="*/ 2051296 w 4196446"/>
                <a:gd name="connsiteY268" fmla="*/ 6809378 h 8346397"/>
                <a:gd name="connsiteX269" fmla="*/ 2184646 w 4196446"/>
                <a:gd name="connsiteY269" fmla="*/ 6921297 h 8346397"/>
                <a:gd name="connsiteX270" fmla="*/ 2253702 w 4196446"/>
                <a:gd name="connsiteY270" fmla="*/ 6954634 h 8346397"/>
                <a:gd name="connsiteX271" fmla="*/ 2237033 w 4196446"/>
                <a:gd name="connsiteY271" fmla="*/ 6978447 h 8346397"/>
                <a:gd name="connsiteX272" fmla="*/ 2201315 w 4196446"/>
                <a:gd name="connsiteY272" fmla="*/ 6997497 h 8346397"/>
                <a:gd name="connsiteX273" fmla="*/ 2234652 w 4196446"/>
                <a:gd name="connsiteY273" fmla="*/ 7073697 h 8346397"/>
                <a:gd name="connsiteX274" fmla="*/ 2203696 w 4196446"/>
                <a:gd name="connsiteY274" fmla="*/ 7095128 h 8346397"/>
                <a:gd name="connsiteX275" fmla="*/ 2098921 w 4196446"/>
                <a:gd name="connsiteY275" fmla="*/ 7033215 h 8346397"/>
                <a:gd name="connsiteX276" fmla="*/ 2056058 w 4196446"/>
                <a:gd name="connsiteY276" fmla="*/ 7059409 h 8346397"/>
                <a:gd name="connsiteX277" fmla="*/ 1996527 w 4196446"/>
                <a:gd name="connsiteY277" fmla="*/ 6957015 h 8346397"/>
                <a:gd name="connsiteX278" fmla="*/ 1879846 w 4196446"/>
                <a:gd name="connsiteY278" fmla="*/ 6983209 h 8346397"/>
                <a:gd name="connsiteX279" fmla="*/ 1815552 w 4196446"/>
                <a:gd name="connsiteY279" fmla="*/ 6987972 h 8346397"/>
                <a:gd name="connsiteX280" fmla="*/ 1765546 w 4196446"/>
                <a:gd name="connsiteY280" fmla="*/ 6983210 h 8346397"/>
                <a:gd name="connsiteX281" fmla="*/ 1708396 w 4196446"/>
                <a:gd name="connsiteY281" fmla="*/ 7028453 h 8346397"/>
                <a:gd name="connsiteX282" fmla="*/ 1529802 w 4196446"/>
                <a:gd name="connsiteY282" fmla="*/ 6987972 h 8346397"/>
                <a:gd name="connsiteX283" fmla="*/ 1553614 w 4196446"/>
                <a:gd name="connsiteY283" fmla="*/ 7114178 h 8346397"/>
                <a:gd name="connsiteX284" fmla="*/ 1477415 w 4196446"/>
                <a:gd name="connsiteY284" fmla="*/ 7159422 h 8346397"/>
                <a:gd name="connsiteX285" fmla="*/ 1415502 w 4196446"/>
                <a:gd name="connsiteY285" fmla="*/ 7226096 h 8346397"/>
                <a:gd name="connsiteX286" fmla="*/ 1265483 w 4196446"/>
                <a:gd name="connsiteY286" fmla="*/ 7218953 h 8346397"/>
                <a:gd name="connsiteX287" fmla="*/ 1213096 w 4196446"/>
                <a:gd name="connsiteY28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88665 w 4196446"/>
                <a:gd name="connsiteY2" fmla="*/ 7494382 h 8346397"/>
                <a:gd name="connsiteX3" fmla="*/ 2660897 w 4196446"/>
                <a:gd name="connsiteY3" fmla="*/ 7240382 h 8346397"/>
                <a:gd name="connsiteX4" fmla="*/ 2713284 w 4196446"/>
                <a:gd name="connsiteY4" fmla="*/ 7266576 h 8346397"/>
                <a:gd name="connsiteX5" fmla="*/ 2763291 w 4196446"/>
                <a:gd name="connsiteY5" fmla="*/ 7299913 h 8346397"/>
                <a:gd name="connsiteX6" fmla="*/ 2756147 w 4196446"/>
                <a:gd name="connsiteY6" fmla="*/ 7371351 h 8346397"/>
                <a:gd name="connsiteX7" fmla="*/ 2827584 w 4196446"/>
                <a:gd name="connsiteY7" fmla="*/ 7316582 h 8346397"/>
                <a:gd name="connsiteX8" fmla="*/ 2870447 w 4196446"/>
                <a:gd name="connsiteY8" fmla="*/ 7338013 h 8346397"/>
                <a:gd name="connsiteX9" fmla="*/ 3001416 w 4196446"/>
                <a:gd name="connsiteY9" fmla="*/ 7266576 h 8346397"/>
                <a:gd name="connsiteX10" fmla="*/ 3103809 w 4196446"/>
                <a:gd name="connsiteY10" fmla="*/ 7202282 h 8346397"/>
                <a:gd name="connsiteX11" fmla="*/ 3246684 w 4196446"/>
                <a:gd name="connsiteY11" fmla="*/ 7142751 h 8346397"/>
                <a:gd name="connsiteX12" fmla="*/ 3282403 w 4196446"/>
                <a:gd name="connsiteY12" fmla="*/ 7159420 h 8346397"/>
                <a:gd name="connsiteX13" fmla="*/ 3358603 w 4196446"/>
                <a:gd name="connsiteY13" fmla="*/ 7064169 h 8346397"/>
                <a:gd name="connsiteX14" fmla="*/ 3503859 w 4196446"/>
                <a:gd name="connsiteY14" fmla="*/ 7042738 h 8346397"/>
                <a:gd name="connsiteX15" fmla="*/ 3530053 w 4196446"/>
                <a:gd name="connsiteY15" fmla="*/ 6978445 h 8346397"/>
                <a:gd name="connsiteX16" fmla="*/ 3642765 w 4196446"/>
                <a:gd name="connsiteY16" fmla="*/ 6905419 h 8346397"/>
                <a:gd name="connsiteX17" fmla="*/ 3741984 w 4196446"/>
                <a:gd name="connsiteY17" fmla="*/ 6883195 h 8346397"/>
                <a:gd name="connsiteX18" fmla="*/ 3784847 w 4196446"/>
                <a:gd name="connsiteY18" fmla="*/ 6811757 h 8346397"/>
                <a:gd name="connsiteX19" fmla="*/ 3951534 w 4196446"/>
                <a:gd name="connsiteY19" fmla="*/ 6737938 h 8346397"/>
                <a:gd name="connsiteX20" fmla="*/ 3932484 w 4196446"/>
                <a:gd name="connsiteY20" fmla="*/ 6616495 h 8346397"/>
                <a:gd name="connsiteX21" fmla="*/ 3975347 w 4196446"/>
                <a:gd name="connsiteY21" fmla="*/ 6642688 h 8346397"/>
                <a:gd name="connsiteX22" fmla="*/ 4027735 w 4196446"/>
                <a:gd name="connsiteY22" fmla="*/ 6654595 h 8346397"/>
                <a:gd name="connsiteX23" fmla="*/ 4056309 w 4196446"/>
                <a:gd name="connsiteY23" fmla="*/ 6516482 h 8346397"/>
                <a:gd name="connsiteX24" fmla="*/ 3996778 w 4196446"/>
                <a:gd name="connsiteY24" fmla="*/ 6478382 h 8346397"/>
                <a:gd name="connsiteX25" fmla="*/ 4034878 w 4196446"/>
                <a:gd name="connsiteY25" fmla="*/ 6437901 h 8346397"/>
                <a:gd name="connsiteX26" fmla="*/ 4061072 w 4196446"/>
                <a:gd name="connsiteY26" fmla="*/ 6473620 h 8346397"/>
                <a:gd name="connsiteX27" fmla="*/ 4082503 w 4196446"/>
                <a:gd name="connsiteY27" fmla="*/ 6478382 h 8346397"/>
                <a:gd name="connsiteX28" fmla="*/ 4089647 w 4196446"/>
                <a:gd name="connsiteY28" fmla="*/ 6421232 h 8346397"/>
                <a:gd name="connsiteX29" fmla="*/ 4046784 w 4196446"/>
                <a:gd name="connsiteY29" fmla="*/ 6318838 h 8346397"/>
                <a:gd name="connsiteX30" fmla="*/ 4130128 w 4196446"/>
                <a:gd name="connsiteY30" fmla="*/ 6299788 h 8346397"/>
                <a:gd name="connsiteX31" fmla="*/ 4046784 w 4196446"/>
                <a:gd name="connsiteY31" fmla="*/ 6275976 h 8346397"/>
                <a:gd name="connsiteX32" fmla="*/ 4053928 w 4196446"/>
                <a:gd name="connsiteY32" fmla="*/ 6211682 h 8346397"/>
                <a:gd name="connsiteX33" fmla="*/ 4039640 w 4196446"/>
                <a:gd name="connsiteY33" fmla="*/ 6149770 h 8346397"/>
                <a:gd name="connsiteX34" fmla="*/ 4106315 w 4196446"/>
                <a:gd name="connsiteY34" fmla="*/ 6211682 h 8346397"/>
                <a:gd name="connsiteX35" fmla="*/ 4063453 w 4196446"/>
                <a:gd name="connsiteY35" fmla="*/ 6090238 h 8346397"/>
                <a:gd name="connsiteX36" fmla="*/ 4070597 w 4196446"/>
                <a:gd name="connsiteY36" fmla="*/ 6018801 h 8346397"/>
                <a:gd name="connsiteX37" fmla="*/ 4132509 w 4196446"/>
                <a:gd name="connsiteY37" fmla="*/ 5975938 h 8346397"/>
                <a:gd name="connsiteX38" fmla="*/ 4094409 w 4196446"/>
                <a:gd name="connsiteY38" fmla="*/ 6075951 h 8346397"/>
                <a:gd name="connsiteX39" fmla="*/ 4139653 w 4196446"/>
                <a:gd name="connsiteY39" fmla="*/ 6102145 h 8346397"/>
                <a:gd name="connsiteX40" fmla="*/ 4192041 w 4196446"/>
                <a:gd name="connsiteY40" fmla="*/ 6080713 h 8346397"/>
                <a:gd name="connsiteX41" fmla="*/ 4149178 w 4196446"/>
                <a:gd name="connsiteY41" fmla="*/ 5947363 h 8346397"/>
                <a:gd name="connsiteX42" fmla="*/ 4194421 w 4196446"/>
                <a:gd name="connsiteY42" fmla="*/ 5909263 h 8346397"/>
                <a:gd name="connsiteX43" fmla="*/ 4113459 w 4196446"/>
                <a:gd name="connsiteY43" fmla="*/ 5783057 h 8346397"/>
                <a:gd name="connsiteX44" fmla="*/ 4108696 w 4196446"/>
                <a:gd name="connsiteY44" fmla="*/ 5678282 h 8346397"/>
                <a:gd name="connsiteX45" fmla="*/ 4070597 w 4196446"/>
                <a:gd name="connsiteY45" fmla="*/ 5587795 h 8346397"/>
                <a:gd name="connsiteX46" fmla="*/ 4111077 w 4196446"/>
                <a:gd name="connsiteY46" fmla="*/ 5583032 h 8346397"/>
                <a:gd name="connsiteX47" fmla="*/ 4061071 w 4196446"/>
                <a:gd name="connsiteY47" fmla="*/ 5478257 h 8346397"/>
                <a:gd name="connsiteX48" fmla="*/ 4061071 w 4196446"/>
                <a:gd name="connsiteY48" fmla="*/ 5383007 h 8346397"/>
                <a:gd name="connsiteX49" fmla="*/ 4103934 w 4196446"/>
                <a:gd name="connsiteY49" fmla="*/ 5387770 h 8346397"/>
                <a:gd name="connsiteX50" fmla="*/ 4106315 w 4196446"/>
                <a:gd name="connsiteY50" fmla="*/ 5347288 h 8346397"/>
                <a:gd name="connsiteX51" fmla="*/ 4065833 w 4196446"/>
                <a:gd name="connsiteY51" fmla="*/ 5292520 h 8346397"/>
                <a:gd name="connsiteX52" fmla="*/ 4058690 w 4196446"/>
                <a:gd name="connsiteY52" fmla="*/ 5173457 h 8346397"/>
                <a:gd name="connsiteX53" fmla="*/ 3990428 w 4196446"/>
                <a:gd name="connsiteY53" fmla="*/ 5034550 h 8346397"/>
                <a:gd name="connsiteX54" fmla="*/ 3922959 w 4196446"/>
                <a:gd name="connsiteY54" fmla="*/ 4816270 h 8346397"/>
                <a:gd name="connsiteX55" fmla="*/ 3887241 w 4196446"/>
                <a:gd name="connsiteY55" fmla="*/ 4682920 h 8346397"/>
                <a:gd name="connsiteX56" fmla="*/ 3851522 w 4196446"/>
                <a:gd name="connsiteY56" fmla="*/ 4642438 h 8346397"/>
                <a:gd name="connsiteX57" fmla="*/ 3887241 w 4196446"/>
                <a:gd name="connsiteY57" fmla="*/ 4578145 h 8346397"/>
                <a:gd name="connsiteX58" fmla="*/ 3839615 w 4196446"/>
                <a:gd name="connsiteY58" fmla="*/ 4499563 h 8346397"/>
                <a:gd name="connsiteX59" fmla="*/ 3780084 w 4196446"/>
                <a:gd name="connsiteY59" fmla="*/ 4492420 h 8346397"/>
                <a:gd name="connsiteX60" fmla="*/ 3732459 w 4196446"/>
                <a:gd name="connsiteY60" fmla="*/ 4449557 h 8346397"/>
                <a:gd name="connsiteX61" fmla="*/ 3687216 w 4196446"/>
                <a:gd name="connsiteY61" fmla="*/ 4466226 h 8346397"/>
                <a:gd name="connsiteX62" fmla="*/ 3668166 w 4196446"/>
                <a:gd name="connsiteY62" fmla="*/ 4368595 h 8346397"/>
                <a:gd name="connsiteX63" fmla="*/ 3501478 w 4196446"/>
                <a:gd name="connsiteY63" fmla="*/ 4166188 h 8346397"/>
                <a:gd name="connsiteX64" fmla="*/ 3496716 w 4196446"/>
                <a:gd name="connsiteY64" fmla="*/ 4139995 h 8346397"/>
                <a:gd name="connsiteX65" fmla="*/ 3494334 w 4196446"/>
                <a:gd name="connsiteY65" fmla="*/ 4113801 h 8346397"/>
                <a:gd name="connsiteX66" fmla="*/ 3544341 w 4196446"/>
                <a:gd name="connsiteY66" fmla="*/ 4101895 h 8346397"/>
                <a:gd name="connsiteX67" fmla="*/ 3553866 w 4196446"/>
                <a:gd name="connsiteY67" fmla="*/ 4075701 h 8346397"/>
                <a:gd name="connsiteX68" fmla="*/ 3515766 w 4196446"/>
                <a:gd name="connsiteY68" fmla="*/ 4056651 h 8346397"/>
                <a:gd name="connsiteX69" fmla="*/ 3465759 w 4196446"/>
                <a:gd name="connsiteY69" fmla="*/ 4049507 h 8346397"/>
                <a:gd name="connsiteX70" fmla="*/ 3432422 w 4196446"/>
                <a:gd name="connsiteY70" fmla="*/ 4109038 h 8346397"/>
                <a:gd name="connsiteX71" fmla="*/ 3413372 w 4196446"/>
                <a:gd name="connsiteY71" fmla="*/ 4082845 h 8346397"/>
                <a:gd name="connsiteX72" fmla="*/ 3415752 w 4196446"/>
                <a:gd name="connsiteY72" fmla="*/ 4042363 h 8346397"/>
                <a:gd name="connsiteX73" fmla="*/ 3349078 w 4196446"/>
                <a:gd name="connsiteY73" fmla="*/ 4018551 h 8346397"/>
                <a:gd name="connsiteX74" fmla="*/ 3382416 w 4196446"/>
                <a:gd name="connsiteY74" fmla="*/ 3985213 h 8346397"/>
                <a:gd name="connsiteX75" fmla="*/ 3346697 w 4196446"/>
                <a:gd name="connsiteY75" fmla="*/ 3961401 h 8346397"/>
                <a:gd name="connsiteX76" fmla="*/ 3291928 w 4196446"/>
                <a:gd name="connsiteY76" fmla="*/ 3959020 h 8346397"/>
                <a:gd name="connsiteX77" fmla="*/ 3263352 w 4196446"/>
                <a:gd name="connsiteY77" fmla="*/ 3978070 h 8346397"/>
                <a:gd name="connsiteX78" fmla="*/ 3215727 w 4196446"/>
                <a:gd name="connsiteY78" fmla="*/ 3963782 h 8346397"/>
                <a:gd name="connsiteX79" fmla="*/ 3227633 w 4196446"/>
                <a:gd name="connsiteY79" fmla="*/ 3937588 h 8346397"/>
                <a:gd name="connsiteX80" fmla="*/ 3275259 w 4196446"/>
                <a:gd name="connsiteY80" fmla="*/ 3913776 h 8346397"/>
                <a:gd name="connsiteX81" fmla="*/ 3127621 w 4196446"/>
                <a:gd name="connsiteY81" fmla="*/ 3851863 h 8346397"/>
                <a:gd name="connsiteX82" fmla="*/ 2996652 w 4196446"/>
                <a:gd name="connsiteY82" fmla="*/ 3739945 h 8346397"/>
                <a:gd name="connsiteX83" fmla="*/ 2591839 w 4196446"/>
                <a:gd name="connsiteY83" fmla="*/ 3354183 h 8346397"/>
                <a:gd name="connsiteX84" fmla="*/ 2468015 w 4196446"/>
                <a:gd name="connsiteY84" fmla="*/ 3049382 h 8346397"/>
                <a:gd name="connsiteX85" fmla="*/ 2432296 w 4196446"/>
                <a:gd name="connsiteY85" fmla="*/ 2961276 h 8346397"/>
                <a:gd name="connsiteX86" fmla="*/ 2387052 w 4196446"/>
                <a:gd name="connsiteY86" fmla="*/ 2954132 h 8346397"/>
                <a:gd name="connsiteX87" fmla="*/ 2365621 w 4196446"/>
                <a:gd name="connsiteY87" fmla="*/ 2958895 h 8346397"/>
                <a:gd name="connsiteX88" fmla="*/ 2315615 w 4196446"/>
                <a:gd name="connsiteY88" fmla="*/ 2896982 h 8346397"/>
                <a:gd name="connsiteX89" fmla="*/ 2234652 w 4196446"/>
                <a:gd name="connsiteY89" fmla="*/ 2880313 h 8346397"/>
                <a:gd name="connsiteX90" fmla="*/ 2182265 w 4196446"/>
                <a:gd name="connsiteY90" fmla="*/ 2811257 h 8346397"/>
                <a:gd name="connsiteX91" fmla="*/ 2115590 w 4196446"/>
                <a:gd name="connsiteY91" fmla="*/ 2727913 h 8346397"/>
                <a:gd name="connsiteX92" fmla="*/ 2091777 w 4196446"/>
                <a:gd name="connsiteY92" fmla="*/ 2670763 h 8346397"/>
                <a:gd name="connsiteX93" fmla="*/ 2006845 w 4196446"/>
                <a:gd name="connsiteY93" fmla="*/ 2527095 h 8346397"/>
                <a:gd name="connsiteX94" fmla="*/ 1953665 w 4196446"/>
                <a:gd name="connsiteY94" fmla="*/ 2451688 h 8346397"/>
                <a:gd name="connsiteX95" fmla="*/ 2006052 w 4196446"/>
                <a:gd name="connsiteY95" fmla="*/ 2337388 h 8346397"/>
                <a:gd name="connsiteX96" fmla="*/ 2072727 w 4196446"/>
                <a:gd name="connsiteY96" fmla="*/ 2256426 h 8346397"/>
                <a:gd name="connsiteX97" fmla="*/ 2056058 w 4196446"/>
                <a:gd name="connsiteY97" fmla="*/ 2223088 h 8346397"/>
                <a:gd name="connsiteX98" fmla="*/ 2067965 w 4196446"/>
                <a:gd name="connsiteY98" fmla="*/ 2130220 h 8346397"/>
                <a:gd name="connsiteX99" fmla="*/ 2137021 w 4196446"/>
                <a:gd name="connsiteY99" fmla="*/ 1992107 h 8346397"/>
                <a:gd name="connsiteX100" fmla="*/ 2165596 w 4196446"/>
                <a:gd name="connsiteY100" fmla="*/ 1944482 h 8346397"/>
                <a:gd name="connsiteX101" fmla="*/ 2203696 w 4196446"/>
                <a:gd name="connsiteY101" fmla="*/ 1937338 h 8346397"/>
                <a:gd name="connsiteX102" fmla="*/ 2198933 w 4196446"/>
                <a:gd name="connsiteY102" fmla="*/ 1906382 h 8346397"/>
                <a:gd name="connsiteX103" fmla="*/ 2406102 w 4196446"/>
                <a:gd name="connsiteY103" fmla="*/ 1782557 h 8346397"/>
                <a:gd name="connsiteX104" fmla="*/ 2494208 w 4196446"/>
                <a:gd name="connsiteY104" fmla="*/ 1715882 h 8346397"/>
                <a:gd name="connsiteX105" fmla="*/ 2513258 w 4196446"/>
                <a:gd name="connsiteY105" fmla="*/ 1630157 h 8346397"/>
                <a:gd name="connsiteX106" fmla="*/ 2522784 w 4196446"/>
                <a:gd name="connsiteY106" fmla="*/ 1584913 h 8346397"/>
                <a:gd name="connsiteX107" fmla="*/ 2577552 w 4196446"/>
                <a:gd name="connsiteY107" fmla="*/ 1527763 h 8346397"/>
                <a:gd name="connsiteX108" fmla="*/ 2606127 w 4196446"/>
                <a:gd name="connsiteY108" fmla="*/ 1499188 h 8346397"/>
                <a:gd name="connsiteX109" fmla="*/ 2634702 w 4196446"/>
                <a:gd name="connsiteY109" fmla="*/ 1492045 h 8346397"/>
                <a:gd name="connsiteX110" fmla="*/ 2672802 w 4196446"/>
                <a:gd name="connsiteY110" fmla="*/ 1368220 h 8346397"/>
                <a:gd name="connsiteX111" fmla="*/ 2806153 w 4196446"/>
                <a:gd name="connsiteY111" fmla="*/ 1334883 h 8346397"/>
                <a:gd name="connsiteX112" fmla="*/ 2944265 w 4196446"/>
                <a:gd name="connsiteY112" fmla="*/ 1325357 h 8346397"/>
                <a:gd name="connsiteX113" fmla="*/ 2968077 w 4196446"/>
                <a:gd name="connsiteY113" fmla="*/ 1206295 h 8346397"/>
                <a:gd name="connsiteX114" fmla="*/ 3049040 w 4196446"/>
                <a:gd name="connsiteY114" fmla="*/ 1169783 h 8346397"/>
                <a:gd name="connsiteX115" fmla="*/ 3153814 w 4196446"/>
                <a:gd name="connsiteY115" fmla="*/ 1125332 h 8346397"/>
                <a:gd name="connsiteX116" fmla="*/ 3225252 w 4196446"/>
                <a:gd name="connsiteY116" fmla="*/ 1049132 h 8346397"/>
                <a:gd name="connsiteX117" fmla="*/ 3310977 w 4196446"/>
                <a:gd name="connsiteY117" fmla="*/ 996745 h 8346397"/>
                <a:gd name="connsiteX118" fmla="*/ 3056977 w 4196446"/>
                <a:gd name="connsiteY118" fmla="*/ 982457 h 8346397"/>
                <a:gd name="connsiteX119" fmla="*/ 2958552 w 4196446"/>
                <a:gd name="connsiteY119" fmla="*/ 976107 h 8346397"/>
                <a:gd name="connsiteX120" fmla="*/ 2926802 w 4196446"/>
                <a:gd name="connsiteY120" fmla="*/ 906257 h 8346397"/>
                <a:gd name="connsiteX121" fmla="*/ 2866477 w 4196446"/>
                <a:gd name="connsiteY121" fmla="*/ 893559 h 8346397"/>
                <a:gd name="connsiteX122" fmla="*/ 2799802 w 4196446"/>
                <a:gd name="connsiteY122" fmla="*/ 874507 h 8346397"/>
                <a:gd name="connsiteX123" fmla="*/ 2761702 w 4196446"/>
                <a:gd name="connsiteY123" fmla="*/ 807832 h 8346397"/>
                <a:gd name="connsiteX124" fmla="*/ 2609302 w 4196446"/>
                <a:gd name="connsiteY124" fmla="*/ 760207 h 8346397"/>
                <a:gd name="connsiteX125" fmla="*/ 2580727 w 4196446"/>
                <a:gd name="connsiteY125" fmla="*/ 604632 h 8346397"/>
                <a:gd name="connsiteX126" fmla="*/ 2526752 w 4196446"/>
                <a:gd name="connsiteY126" fmla="*/ 531609 h 8346397"/>
                <a:gd name="connsiteX127" fmla="*/ 2596602 w 4196446"/>
                <a:gd name="connsiteY127" fmla="*/ 407782 h 8346397"/>
                <a:gd name="connsiteX128" fmla="*/ 2629939 w 4196446"/>
                <a:gd name="connsiteY128" fmla="*/ 310947 h 8346397"/>
                <a:gd name="connsiteX129" fmla="*/ 2517227 w 4196446"/>
                <a:gd name="connsiteY129" fmla="*/ 239507 h 8346397"/>
                <a:gd name="connsiteX130" fmla="*/ 2402927 w 4196446"/>
                <a:gd name="connsiteY130" fmla="*/ 271257 h 8346397"/>
                <a:gd name="connsiteX131" fmla="*/ 2275927 w 4196446"/>
                <a:gd name="connsiteY131" fmla="*/ 198232 h 8346397"/>
                <a:gd name="connsiteX132" fmla="*/ 2133052 w 4196446"/>
                <a:gd name="connsiteY132" fmla="*/ 233157 h 8346397"/>
                <a:gd name="connsiteX133" fmla="*/ 1913977 w 4196446"/>
                <a:gd name="connsiteY133" fmla="*/ 36309 h 8346397"/>
                <a:gd name="connsiteX134" fmla="*/ 1777452 w 4196446"/>
                <a:gd name="connsiteY134" fmla="*/ 13289 h 8346397"/>
                <a:gd name="connsiteX135" fmla="*/ 1703633 w 4196446"/>
                <a:gd name="connsiteY135" fmla="*/ 41864 h 8346397"/>
                <a:gd name="connsiteX136" fmla="*/ 1615527 w 4196446"/>
                <a:gd name="connsiteY136" fmla="*/ 75203 h 8346397"/>
                <a:gd name="connsiteX137" fmla="*/ 1515515 w 4196446"/>
                <a:gd name="connsiteY137" fmla="*/ 129971 h 8346397"/>
                <a:gd name="connsiteX138" fmla="*/ 1525040 w 4196446"/>
                <a:gd name="connsiteY138" fmla="*/ 194264 h 8346397"/>
                <a:gd name="connsiteX139" fmla="*/ 1505990 w 4196446"/>
                <a:gd name="connsiteY139" fmla="*/ 251415 h 8346397"/>
                <a:gd name="connsiteX140" fmla="*/ 1413121 w 4196446"/>
                <a:gd name="connsiteY140" fmla="*/ 270464 h 8346397"/>
                <a:gd name="connsiteX141" fmla="*/ 1339302 w 4196446"/>
                <a:gd name="connsiteY141" fmla="*/ 306184 h 8346397"/>
                <a:gd name="connsiteX142" fmla="*/ 1260721 w 4196446"/>
                <a:gd name="connsiteY142" fmla="*/ 346665 h 8346397"/>
                <a:gd name="connsiteX143" fmla="*/ 1191665 w 4196446"/>
                <a:gd name="connsiteY143" fmla="*/ 272847 h 8346397"/>
                <a:gd name="connsiteX144" fmla="*/ 1082127 w 4196446"/>
                <a:gd name="connsiteY144" fmla="*/ 353809 h 8346397"/>
                <a:gd name="connsiteX145" fmla="*/ 1020215 w 4196446"/>
                <a:gd name="connsiteY145" fmla="*/ 420484 h 8346397"/>
                <a:gd name="connsiteX146" fmla="*/ 858290 w 4196446"/>
                <a:gd name="connsiteY146" fmla="*/ 301422 h 8346397"/>
                <a:gd name="connsiteX147" fmla="*/ 796377 w 4196446"/>
                <a:gd name="connsiteY147" fmla="*/ 406196 h 8346397"/>
                <a:gd name="connsiteX148" fmla="*/ 755896 w 4196446"/>
                <a:gd name="connsiteY148" fmla="*/ 341903 h 8346397"/>
                <a:gd name="connsiteX149" fmla="*/ 689221 w 4196446"/>
                <a:gd name="connsiteY149" fmla="*/ 270465 h 8346397"/>
                <a:gd name="connsiteX150" fmla="*/ 667790 w 4196446"/>
                <a:gd name="connsiteY150" fmla="*/ 313328 h 8346397"/>
                <a:gd name="connsiteX151" fmla="*/ 620165 w 4196446"/>
                <a:gd name="connsiteY151" fmla="*/ 382384 h 8346397"/>
                <a:gd name="connsiteX152" fmla="*/ 589208 w 4196446"/>
                <a:gd name="connsiteY152" fmla="*/ 396672 h 8346397"/>
                <a:gd name="connsiteX153" fmla="*/ 498721 w 4196446"/>
                <a:gd name="connsiteY153" fmla="*/ 482397 h 8346397"/>
                <a:gd name="connsiteX154" fmla="*/ 396327 w 4196446"/>
                <a:gd name="connsiteY154" fmla="*/ 380003 h 8346397"/>
                <a:gd name="connsiteX155" fmla="*/ 243927 w 4196446"/>
                <a:gd name="connsiteY155" fmla="*/ 294278 h 8346397"/>
                <a:gd name="connsiteX156" fmla="*/ 174871 w 4196446"/>
                <a:gd name="connsiteY156" fmla="*/ 327615 h 8346397"/>
                <a:gd name="connsiteX157" fmla="*/ 127246 w 4196446"/>
                <a:gd name="connsiteY157" fmla="*/ 410959 h 8346397"/>
                <a:gd name="connsiteX158" fmla="*/ 43902 w 4196446"/>
                <a:gd name="connsiteY158" fmla="*/ 472872 h 8346397"/>
                <a:gd name="connsiteX159" fmla="*/ 8183 w 4196446"/>
                <a:gd name="connsiteY159" fmla="*/ 484778 h 8346397"/>
                <a:gd name="connsiteX160" fmla="*/ 198683 w 4196446"/>
                <a:gd name="connsiteY160" fmla="*/ 689565 h 8346397"/>
                <a:gd name="connsiteX161" fmla="*/ 265359 w 4196446"/>
                <a:gd name="connsiteY161" fmla="*/ 706234 h 8346397"/>
                <a:gd name="connsiteX162" fmla="*/ 298697 w 4196446"/>
                <a:gd name="connsiteY162" fmla="*/ 730047 h 8346397"/>
                <a:gd name="connsiteX163" fmla="*/ 296315 w 4196446"/>
                <a:gd name="connsiteY163" fmla="*/ 901496 h 8346397"/>
                <a:gd name="connsiteX164" fmla="*/ 362990 w 4196446"/>
                <a:gd name="connsiteY164" fmla="*/ 906259 h 8346397"/>
                <a:gd name="connsiteX165" fmla="*/ 401090 w 4196446"/>
                <a:gd name="connsiteY165" fmla="*/ 856253 h 8346397"/>
                <a:gd name="connsiteX166" fmla="*/ 482052 w 4196446"/>
                <a:gd name="connsiteY166" fmla="*/ 894353 h 8346397"/>
                <a:gd name="connsiteX167" fmla="*/ 420140 w 4196446"/>
                <a:gd name="connsiteY167" fmla="*/ 1039609 h 8346397"/>
                <a:gd name="connsiteX168" fmla="*/ 434427 w 4196446"/>
                <a:gd name="connsiteY168" fmla="*/ 1087234 h 8346397"/>
                <a:gd name="connsiteX169" fmla="*/ 379658 w 4196446"/>
                <a:gd name="connsiteY169" fmla="*/ 1139622 h 8346397"/>
                <a:gd name="connsiteX170" fmla="*/ 415377 w 4196446"/>
                <a:gd name="connsiteY170" fmla="*/ 1168196 h 8346397"/>
                <a:gd name="connsiteX171" fmla="*/ 486815 w 4196446"/>
                <a:gd name="connsiteY171" fmla="*/ 1256303 h 8346397"/>
                <a:gd name="connsiteX172" fmla="*/ 527296 w 4196446"/>
                <a:gd name="connsiteY172" fmla="*/ 1344409 h 8346397"/>
                <a:gd name="connsiteX173" fmla="*/ 636833 w 4196446"/>
                <a:gd name="connsiteY173" fmla="*/ 1396797 h 8346397"/>
                <a:gd name="connsiteX174" fmla="*/ 746371 w 4196446"/>
                <a:gd name="connsiteY174" fmla="*/ 1420609 h 8346397"/>
                <a:gd name="connsiteX175" fmla="*/ 829715 w 4196446"/>
                <a:gd name="connsiteY175" fmla="*/ 1468234 h 8346397"/>
                <a:gd name="connsiteX176" fmla="*/ 913058 w 4196446"/>
                <a:gd name="connsiteY176" fmla="*/ 1442040 h 8346397"/>
                <a:gd name="connsiteX177" fmla="*/ 994021 w 4196446"/>
                <a:gd name="connsiteY177" fmla="*/ 1368222 h 8346397"/>
                <a:gd name="connsiteX178" fmla="*/ 1103558 w 4196446"/>
                <a:gd name="connsiteY178" fmla="*/ 1351553 h 8346397"/>
                <a:gd name="connsiteX179" fmla="*/ 1170233 w 4196446"/>
                <a:gd name="connsiteY179" fmla="*/ 1356315 h 8346397"/>
                <a:gd name="connsiteX180" fmla="*/ 1329777 w 4196446"/>
                <a:gd name="connsiteY180" fmla="*/ 1465853 h 8346397"/>
                <a:gd name="connsiteX181" fmla="*/ 1389308 w 4196446"/>
                <a:gd name="connsiteY181" fmla="*/ 1494428 h 8346397"/>
                <a:gd name="connsiteX182" fmla="*/ 1260721 w 4196446"/>
                <a:gd name="connsiteY182" fmla="*/ 1596822 h 8346397"/>
                <a:gd name="connsiteX183" fmla="*/ 1263102 w 4196446"/>
                <a:gd name="connsiteY183" fmla="*/ 1661115 h 8346397"/>
                <a:gd name="connsiteX184" fmla="*/ 1425027 w 4196446"/>
                <a:gd name="connsiteY184" fmla="*/ 1613490 h 8346397"/>
                <a:gd name="connsiteX185" fmla="*/ 1386927 w 4196446"/>
                <a:gd name="connsiteY185" fmla="*/ 1677784 h 8346397"/>
                <a:gd name="connsiteX186" fmla="*/ 1405977 w 4196446"/>
                <a:gd name="connsiteY186" fmla="*/ 1751603 h 8346397"/>
                <a:gd name="connsiteX187" fmla="*/ 1517896 w 4196446"/>
                <a:gd name="connsiteY187" fmla="*/ 1787322 h 8346397"/>
                <a:gd name="connsiteX188" fmla="*/ 1591715 w 4196446"/>
                <a:gd name="connsiteY188" fmla="*/ 1803990 h 8346397"/>
                <a:gd name="connsiteX189" fmla="*/ 1501227 w 4196446"/>
                <a:gd name="connsiteY189" fmla="*/ 1934959 h 8346397"/>
                <a:gd name="connsiteX190" fmla="*/ 1494083 w 4196446"/>
                <a:gd name="connsiteY190" fmla="*/ 1984965 h 8346397"/>
                <a:gd name="connsiteX191" fmla="*/ 1422646 w 4196446"/>
                <a:gd name="connsiteY191" fmla="*/ 2020684 h 8346397"/>
                <a:gd name="connsiteX192" fmla="*/ 1391690 w 4196446"/>
                <a:gd name="connsiteY192" fmla="*/ 2082597 h 8346397"/>
                <a:gd name="connsiteX193" fmla="*/ 1260721 w 4196446"/>
                <a:gd name="connsiteY193" fmla="*/ 2056403 h 8346397"/>
                <a:gd name="connsiteX194" fmla="*/ 1139277 w 4196446"/>
                <a:gd name="connsiteY194" fmla="*/ 2056402 h 8346397"/>
                <a:gd name="connsiteX195" fmla="*/ 1072602 w 4196446"/>
                <a:gd name="connsiteY195" fmla="*/ 2084978 h 8346397"/>
                <a:gd name="connsiteX196" fmla="*/ 1065458 w 4196446"/>
                <a:gd name="connsiteY196" fmla="*/ 2184990 h 8346397"/>
                <a:gd name="connsiteX197" fmla="*/ 977352 w 4196446"/>
                <a:gd name="connsiteY197" fmla="*/ 2273097 h 8346397"/>
                <a:gd name="connsiteX198" fmla="*/ 1120227 w 4196446"/>
                <a:gd name="connsiteY198" fmla="*/ 2335009 h 8346397"/>
                <a:gd name="connsiteX199" fmla="*/ 1170234 w 4196446"/>
                <a:gd name="connsiteY199" fmla="*/ 2370727 h 8346397"/>
                <a:gd name="connsiteX200" fmla="*/ 1222621 w 4196446"/>
                <a:gd name="connsiteY200" fmla="*/ 2387397 h 8346397"/>
                <a:gd name="connsiteX201" fmla="*/ 1272627 w 4196446"/>
                <a:gd name="connsiteY201" fmla="*/ 2437403 h 8346397"/>
                <a:gd name="connsiteX202" fmla="*/ 1329777 w 4196446"/>
                <a:gd name="connsiteY202" fmla="*/ 2458834 h 8346397"/>
                <a:gd name="connsiteX203" fmla="*/ 1422646 w 4196446"/>
                <a:gd name="connsiteY203" fmla="*/ 2535034 h 8346397"/>
                <a:gd name="connsiteX204" fmla="*/ 1508371 w 4196446"/>
                <a:gd name="connsiteY204" fmla="*/ 2568373 h 8346397"/>
                <a:gd name="connsiteX205" fmla="*/ 1641721 w 4196446"/>
                <a:gd name="connsiteY205" fmla="*/ 2716009 h 8346397"/>
                <a:gd name="connsiteX206" fmla="*/ 1725065 w 4196446"/>
                <a:gd name="connsiteY206" fmla="*/ 2870790 h 8346397"/>
                <a:gd name="connsiteX207" fmla="*/ 1850477 w 4196446"/>
                <a:gd name="connsiteY207" fmla="*/ 2931907 h 8346397"/>
                <a:gd name="connsiteX208" fmla="*/ 1896514 w 4196446"/>
                <a:gd name="connsiteY208" fmla="*/ 2977947 h 8346397"/>
                <a:gd name="connsiteX209" fmla="*/ 1927471 w 4196446"/>
                <a:gd name="connsiteY209" fmla="*/ 3082722 h 8346397"/>
                <a:gd name="connsiteX210" fmla="*/ 1989383 w 4196446"/>
                <a:gd name="connsiteY210" fmla="*/ 3185115 h 8346397"/>
                <a:gd name="connsiteX211" fmla="*/ 2051296 w 4196446"/>
                <a:gd name="connsiteY211" fmla="*/ 3223215 h 8346397"/>
                <a:gd name="connsiteX212" fmla="*/ 2182265 w 4196446"/>
                <a:gd name="connsiteY212" fmla="*/ 3370853 h 8346397"/>
                <a:gd name="connsiteX213" fmla="*/ 2325139 w 4196446"/>
                <a:gd name="connsiteY213" fmla="*/ 3447053 h 8346397"/>
                <a:gd name="connsiteX214" fmla="*/ 2384671 w 4196446"/>
                <a:gd name="connsiteY214" fmla="*/ 3532778 h 8346397"/>
                <a:gd name="connsiteX215" fmla="*/ 2432296 w 4196446"/>
                <a:gd name="connsiteY215" fmla="*/ 3599453 h 8346397"/>
                <a:gd name="connsiteX216" fmla="*/ 2479921 w 4196446"/>
                <a:gd name="connsiteY216" fmla="*/ 3589929 h 8346397"/>
                <a:gd name="connsiteX217" fmla="*/ 2484683 w 4196446"/>
                <a:gd name="connsiteY217" fmla="*/ 3742328 h 8346397"/>
                <a:gd name="connsiteX218" fmla="*/ 2537071 w 4196446"/>
                <a:gd name="connsiteY218" fmla="*/ 3835197 h 8346397"/>
                <a:gd name="connsiteX219" fmla="*/ 2529927 w 4196446"/>
                <a:gd name="connsiteY219" fmla="*/ 3873297 h 8346397"/>
                <a:gd name="connsiteX220" fmla="*/ 2598983 w 4196446"/>
                <a:gd name="connsiteY220" fmla="*/ 3909015 h 8346397"/>
                <a:gd name="connsiteX221" fmla="*/ 2656133 w 4196446"/>
                <a:gd name="connsiteY221" fmla="*/ 3854247 h 8346397"/>
                <a:gd name="connsiteX222" fmla="*/ 2689471 w 4196446"/>
                <a:gd name="connsiteY222" fmla="*/ 3937590 h 8346397"/>
                <a:gd name="connsiteX223" fmla="*/ 2734715 w 4196446"/>
                <a:gd name="connsiteY223" fmla="*/ 3982834 h 8346397"/>
                <a:gd name="connsiteX224" fmla="*/ 2808533 w 4196446"/>
                <a:gd name="connsiteY224" fmla="*/ 4006647 h 8346397"/>
                <a:gd name="connsiteX225" fmla="*/ 2860921 w 4196446"/>
                <a:gd name="connsiteY225" fmla="*/ 4075703 h 8346397"/>
                <a:gd name="connsiteX226" fmla="*/ 2946646 w 4196446"/>
                <a:gd name="connsiteY226" fmla="*/ 4130472 h 8346397"/>
                <a:gd name="connsiteX227" fmla="*/ 2999033 w 4196446"/>
                <a:gd name="connsiteY227" fmla="*/ 4163809 h 8346397"/>
                <a:gd name="connsiteX228" fmla="*/ 2870446 w 4196446"/>
                <a:gd name="connsiteY228" fmla="*/ 4256678 h 8346397"/>
                <a:gd name="connsiteX229" fmla="*/ 2868064 w 4196446"/>
                <a:gd name="connsiteY229" fmla="*/ 4311446 h 8346397"/>
                <a:gd name="connsiteX230" fmla="*/ 2970458 w 4196446"/>
                <a:gd name="connsiteY230" fmla="*/ 4428128 h 8346397"/>
                <a:gd name="connsiteX231" fmla="*/ 3065708 w 4196446"/>
                <a:gd name="connsiteY231" fmla="*/ 4490040 h 8346397"/>
                <a:gd name="connsiteX232" fmla="*/ 3096665 w 4196446"/>
                <a:gd name="connsiteY232" fmla="*/ 4528140 h 8346397"/>
                <a:gd name="connsiteX233" fmla="*/ 3082377 w 4196446"/>
                <a:gd name="connsiteY233" fmla="*/ 4609103 h 8346397"/>
                <a:gd name="connsiteX234" fmla="*/ 3077615 w 4196446"/>
                <a:gd name="connsiteY234" fmla="*/ 4692447 h 8346397"/>
                <a:gd name="connsiteX235" fmla="*/ 3034752 w 4196446"/>
                <a:gd name="connsiteY235" fmla="*/ 4701972 h 8346397"/>
                <a:gd name="connsiteX236" fmla="*/ 3008558 w 4196446"/>
                <a:gd name="connsiteY236" fmla="*/ 4718640 h 8346397"/>
                <a:gd name="connsiteX237" fmla="*/ 3053802 w 4196446"/>
                <a:gd name="connsiteY237" fmla="*/ 4795632 h 8346397"/>
                <a:gd name="connsiteX238" fmla="*/ 3037133 w 4196446"/>
                <a:gd name="connsiteY238" fmla="*/ 4868659 h 8346397"/>
                <a:gd name="connsiteX239" fmla="*/ 3020465 w 4196446"/>
                <a:gd name="connsiteY239" fmla="*/ 5004390 h 8346397"/>
                <a:gd name="connsiteX240" fmla="*/ 2982365 w 4196446"/>
                <a:gd name="connsiteY240" fmla="*/ 5044872 h 8346397"/>
                <a:gd name="connsiteX241" fmla="*/ 2965696 w 4196446"/>
                <a:gd name="connsiteY241" fmla="*/ 5166315 h 8346397"/>
                <a:gd name="connsiteX242" fmla="*/ 2937121 w 4196446"/>
                <a:gd name="connsiteY242" fmla="*/ 5285378 h 8346397"/>
                <a:gd name="connsiteX243" fmla="*/ 2989508 w 4196446"/>
                <a:gd name="connsiteY243" fmla="*/ 5302047 h 8346397"/>
                <a:gd name="connsiteX244" fmla="*/ 2987127 w 4196446"/>
                <a:gd name="connsiteY244" fmla="*/ 5347290 h 8346397"/>
                <a:gd name="connsiteX245" fmla="*/ 2984746 w 4196446"/>
                <a:gd name="connsiteY245" fmla="*/ 5402059 h 8346397"/>
                <a:gd name="connsiteX246" fmla="*/ 3041896 w 4196446"/>
                <a:gd name="connsiteY246" fmla="*/ 5471115 h 8346397"/>
                <a:gd name="connsiteX247" fmla="*/ 3089521 w 4196446"/>
                <a:gd name="connsiteY247" fmla="*/ 5597322 h 8346397"/>
                <a:gd name="connsiteX248" fmla="*/ 2996652 w 4196446"/>
                <a:gd name="connsiteY248" fmla="*/ 5887834 h 8346397"/>
                <a:gd name="connsiteX249" fmla="*/ 3018083 w 4196446"/>
                <a:gd name="connsiteY249" fmla="*/ 5942603 h 8346397"/>
                <a:gd name="connsiteX250" fmla="*/ 3044277 w 4196446"/>
                <a:gd name="connsiteY250" fmla="*/ 5994990 h 8346397"/>
                <a:gd name="connsiteX251" fmla="*/ 3049040 w 4196446"/>
                <a:gd name="connsiteY251" fmla="*/ 6099765 h 8346397"/>
                <a:gd name="connsiteX252" fmla="*/ 3028402 w 4196446"/>
                <a:gd name="connsiteY252" fmla="*/ 6195807 h 8346397"/>
                <a:gd name="connsiteX253" fmla="*/ 2956170 w 4196446"/>
                <a:gd name="connsiteY253" fmla="*/ 6259310 h 8346397"/>
                <a:gd name="connsiteX254" fmla="*/ 2920452 w 4196446"/>
                <a:gd name="connsiteY254" fmla="*/ 6240259 h 8346397"/>
                <a:gd name="connsiteX255" fmla="*/ 2849015 w 4196446"/>
                <a:gd name="connsiteY255" fmla="*/ 6252165 h 8346397"/>
                <a:gd name="connsiteX256" fmla="*/ 2713283 w 4196446"/>
                <a:gd name="connsiteY256" fmla="*/ 6364084 h 8346397"/>
                <a:gd name="connsiteX257" fmla="*/ 2606127 w 4196446"/>
                <a:gd name="connsiteY257" fmla="*/ 6349797 h 8346397"/>
                <a:gd name="connsiteX258" fmla="*/ 2575171 w 4196446"/>
                <a:gd name="connsiteY258" fmla="*/ 6378372 h 8346397"/>
                <a:gd name="connsiteX259" fmla="*/ 2508495 w 4196446"/>
                <a:gd name="connsiteY259" fmla="*/ 6423614 h 8346397"/>
                <a:gd name="connsiteX260" fmla="*/ 2391815 w 4196446"/>
                <a:gd name="connsiteY260" fmla="*/ 6411709 h 8346397"/>
                <a:gd name="connsiteX261" fmla="*/ 2368002 w 4196446"/>
                <a:gd name="connsiteY261" fmla="*/ 6528390 h 8346397"/>
                <a:gd name="connsiteX262" fmla="*/ 2363240 w 4196446"/>
                <a:gd name="connsiteY262" fmla="*/ 6564109 h 8346397"/>
                <a:gd name="connsiteX263" fmla="*/ 2339428 w 4196446"/>
                <a:gd name="connsiteY263" fmla="*/ 6583159 h 8346397"/>
                <a:gd name="connsiteX264" fmla="*/ 2141783 w 4196446"/>
                <a:gd name="connsiteY264" fmla="*/ 6535534 h 8346397"/>
                <a:gd name="connsiteX265" fmla="*/ 2103683 w 4196446"/>
                <a:gd name="connsiteY265" fmla="*/ 6587922 h 8346397"/>
                <a:gd name="connsiteX266" fmla="*/ 2072727 w 4196446"/>
                <a:gd name="connsiteY266" fmla="*/ 6683172 h 8346397"/>
                <a:gd name="connsiteX267" fmla="*/ 2039389 w 4196446"/>
                <a:gd name="connsiteY267" fmla="*/ 6747465 h 8346397"/>
                <a:gd name="connsiteX268" fmla="*/ 2051296 w 4196446"/>
                <a:gd name="connsiteY268" fmla="*/ 6809378 h 8346397"/>
                <a:gd name="connsiteX269" fmla="*/ 2184646 w 4196446"/>
                <a:gd name="connsiteY269" fmla="*/ 6921297 h 8346397"/>
                <a:gd name="connsiteX270" fmla="*/ 2253702 w 4196446"/>
                <a:gd name="connsiteY270" fmla="*/ 6954634 h 8346397"/>
                <a:gd name="connsiteX271" fmla="*/ 2237033 w 4196446"/>
                <a:gd name="connsiteY271" fmla="*/ 6978447 h 8346397"/>
                <a:gd name="connsiteX272" fmla="*/ 2201315 w 4196446"/>
                <a:gd name="connsiteY272" fmla="*/ 6997497 h 8346397"/>
                <a:gd name="connsiteX273" fmla="*/ 2234652 w 4196446"/>
                <a:gd name="connsiteY273" fmla="*/ 7073697 h 8346397"/>
                <a:gd name="connsiteX274" fmla="*/ 2203696 w 4196446"/>
                <a:gd name="connsiteY274" fmla="*/ 7095128 h 8346397"/>
                <a:gd name="connsiteX275" fmla="*/ 2098921 w 4196446"/>
                <a:gd name="connsiteY275" fmla="*/ 7033215 h 8346397"/>
                <a:gd name="connsiteX276" fmla="*/ 2056058 w 4196446"/>
                <a:gd name="connsiteY276" fmla="*/ 7059409 h 8346397"/>
                <a:gd name="connsiteX277" fmla="*/ 1996527 w 4196446"/>
                <a:gd name="connsiteY277" fmla="*/ 6957015 h 8346397"/>
                <a:gd name="connsiteX278" fmla="*/ 1879846 w 4196446"/>
                <a:gd name="connsiteY278" fmla="*/ 6983209 h 8346397"/>
                <a:gd name="connsiteX279" fmla="*/ 1815552 w 4196446"/>
                <a:gd name="connsiteY279" fmla="*/ 6987972 h 8346397"/>
                <a:gd name="connsiteX280" fmla="*/ 1765546 w 4196446"/>
                <a:gd name="connsiteY280" fmla="*/ 6983210 h 8346397"/>
                <a:gd name="connsiteX281" fmla="*/ 1708396 w 4196446"/>
                <a:gd name="connsiteY281" fmla="*/ 7028453 h 8346397"/>
                <a:gd name="connsiteX282" fmla="*/ 1529802 w 4196446"/>
                <a:gd name="connsiteY282" fmla="*/ 6987972 h 8346397"/>
                <a:gd name="connsiteX283" fmla="*/ 1553614 w 4196446"/>
                <a:gd name="connsiteY283" fmla="*/ 7114178 h 8346397"/>
                <a:gd name="connsiteX284" fmla="*/ 1477415 w 4196446"/>
                <a:gd name="connsiteY284" fmla="*/ 7159422 h 8346397"/>
                <a:gd name="connsiteX285" fmla="*/ 1415502 w 4196446"/>
                <a:gd name="connsiteY285" fmla="*/ 7226096 h 8346397"/>
                <a:gd name="connsiteX286" fmla="*/ 1265483 w 4196446"/>
                <a:gd name="connsiteY286" fmla="*/ 7218953 h 8346397"/>
                <a:gd name="connsiteX287" fmla="*/ 1213096 w 4196446"/>
                <a:gd name="connsiteY28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88665 w 4196446"/>
                <a:gd name="connsiteY2" fmla="*/ 7494382 h 8346397"/>
                <a:gd name="connsiteX3" fmla="*/ 2594222 w 4196446"/>
                <a:gd name="connsiteY3" fmla="*/ 7359445 h 8346397"/>
                <a:gd name="connsiteX4" fmla="*/ 2660897 w 4196446"/>
                <a:gd name="connsiteY4" fmla="*/ 7240382 h 8346397"/>
                <a:gd name="connsiteX5" fmla="*/ 2713284 w 4196446"/>
                <a:gd name="connsiteY5" fmla="*/ 7266576 h 8346397"/>
                <a:gd name="connsiteX6" fmla="*/ 2763291 w 4196446"/>
                <a:gd name="connsiteY6" fmla="*/ 7299913 h 8346397"/>
                <a:gd name="connsiteX7" fmla="*/ 2756147 w 4196446"/>
                <a:gd name="connsiteY7" fmla="*/ 7371351 h 8346397"/>
                <a:gd name="connsiteX8" fmla="*/ 2827584 w 4196446"/>
                <a:gd name="connsiteY8" fmla="*/ 7316582 h 8346397"/>
                <a:gd name="connsiteX9" fmla="*/ 2870447 w 4196446"/>
                <a:gd name="connsiteY9" fmla="*/ 7338013 h 8346397"/>
                <a:gd name="connsiteX10" fmla="*/ 3001416 w 4196446"/>
                <a:gd name="connsiteY10" fmla="*/ 7266576 h 8346397"/>
                <a:gd name="connsiteX11" fmla="*/ 3103809 w 4196446"/>
                <a:gd name="connsiteY11" fmla="*/ 7202282 h 8346397"/>
                <a:gd name="connsiteX12" fmla="*/ 3246684 w 4196446"/>
                <a:gd name="connsiteY12" fmla="*/ 7142751 h 8346397"/>
                <a:gd name="connsiteX13" fmla="*/ 3282403 w 4196446"/>
                <a:gd name="connsiteY13" fmla="*/ 7159420 h 8346397"/>
                <a:gd name="connsiteX14" fmla="*/ 3358603 w 4196446"/>
                <a:gd name="connsiteY14" fmla="*/ 7064169 h 8346397"/>
                <a:gd name="connsiteX15" fmla="*/ 3503859 w 4196446"/>
                <a:gd name="connsiteY15" fmla="*/ 7042738 h 8346397"/>
                <a:gd name="connsiteX16" fmla="*/ 3530053 w 4196446"/>
                <a:gd name="connsiteY16" fmla="*/ 6978445 h 8346397"/>
                <a:gd name="connsiteX17" fmla="*/ 3642765 w 4196446"/>
                <a:gd name="connsiteY17" fmla="*/ 6905419 h 8346397"/>
                <a:gd name="connsiteX18" fmla="*/ 3741984 w 4196446"/>
                <a:gd name="connsiteY18" fmla="*/ 6883195 h 8346397"/>
                <a:gd name="connsiteX19" fmla="*/ 3784847 w 4196446"/>
                <a:gd name="connsiteY19" fmla="*/ 6811757 h 8346397"/>
                <a:gd name="connsiteX20" fmla="*/ 3951534 w 4196446"/>
                <a:gd name="connsiteY20" fmla="*/ 6737938 h 8346397"/>
                <a:gd name="connsiteX21" fmla="*/ 3932484 w 4196446"/>
                <a:gd name="connsiteY21" fmla="*/ 6616495 h 8346397"/>
                <a:gd name="connsiteX22" fmla="*/ 3975347 w 4196446"/>
                <a:gd name="connsiteY22" fmla="*/ 6642688 h 8346397"/>
                <a:gd name="connsiteX23" fmla="*/ 4027735 w 4196446"/>
                <a:gd name="connsiteY23" fmla="*/ 6654595 h 8346397"/>
                <a:gd name="connsiteX24" fmla="*/ 4056309 w 4196446"/>
                <a:gd name="connsiteY24" fmla="*/ 6516482 h 8346397"/>
                <a:gd name="connsiteX25" fmla="*/ 3996778 w 4196446"/>
                <a:gd name="connsiteY25" fmla="*/ 6478382 h 8346397"/>
                <a:gd name="connsiteX26" fmla="*/ 4034878 w 4196446"/>
                <a:gd name="connsiteY26" fmla="*/ 6437901 h 8346397"/>
                <a:gd name="connsiteX27" fmla="*/ 4061072 w 4196446"/>
                <a:gd name="connsiteY27" fmla="*/ 6473620 h 8346397"/>
                <a:gd name="connsiteX28" fmla="*/ 4082503 w 4196446"/>
                <a:gd name="connsiteY28" fmla="*/ 6478382 h 8346397"/>
                <a:gd name="connsiteX29" fmla="*/ 4089647 w 4196446"/>
                <a:gd name="connsiteY29" fmla="*/ 6421232 h 8346397"/>
                <a:gd name="connsiteX30" fmla="*/ 4046784 w 4196446"/>
                <a:gd name="connsiteY30" fmla="*/ 6318838 h 8346397"/>
                <a:gd name="connsiteX31" fmla="*/ 4130128 w 4196446"/>
                <a:gd name="connsiteY31" fmla="*/ 6299788 h 8346397"/>
                <a:gd name="connsiteX32" fmla="*/ 4046784 w 4196446"/>
                <a:gd name="connsiteY32" fmla="*/ 6275976 h 8346397"/>
                <a:gd name="connsiteX33" fmla="*/ 4053928 w 4196446"/>
                <a:gd name="connsiteY33" fmla="*/ 6211682 h 8346397"/>
                <a:gd name="connsiteX34" fmla="*/ 4039640 w 4196446"/>
                <a:gd name="connsiteY34" fmla="*/ 6149770 h 8346397"/>
                <a:gd name="connsiteX35" fmla="*/ 4106315 w 4196446"/>
                <a:gd name="connsiteY35" fmla="*/ 6211682 h 8346397"/>
                <a:gd name="connsiteX36" fmla="*/ 4063453 w 4196446"/>
                <a:gd name="connsiteY36" fmla="*/ 6090238 h 8346397"/>
                <a:gd name="connsiteX37" fmla="*/ 4070597 w 4196446"/>
                <a:gd name="connsiteY37" fmla="*/ 6018801 h 8346397"/>
                <a:gd name="connsiteX38" fmla="*/ 4132509 w 4196446"/>
                <a:gd name="connsiteY38" fmla="*/ 5975938 h 8346397"/>
                <a:gd name="connsiteX39" fmla="*/ 4094409 w 4196446"/>
                <a:gd name="connsiteY39" fmla="*/ 6075951 h 8346397"/>
                <a:gd name="connsiteX40" fmla="*/ 4139653 w 4196446"/>
                <a:gd name="connsiteY40" fmla="*/ 6102145 h 8346397"/>
                <a:gd name="connsiteX41" fmla="*/ 4192041 w 4196446"/>
                <a:gd name="connsiteY41" fmla="*/ 6080713 h 8346397"/>
                <a:gd name="connsiteX42" fmla="*/ 4149178 w 4196446"/>
                <a:gd name="connsiteY42" fmla="*/ 5947363 h 8346397"/>
                <a:gd name="connsiteX43" fmla="*/ 4194421 w 4196446"/>
                <a:gd name="connsiteY43" fmla="*/ 5909263 h 8346397"/>
                <a:gd name="connsiteX44" fmla="*/ 4113459 w 4196446"/>
                <a:gd name="connsiteY44" fmla="*/ 5783057 h 8346397"/>
                <a:gd name="connsiteX45" fmla="*/ 4108696 w 4196446"/>
                <a:gd name="connsiteY45" fmla="*/ 5678282 h 8346397"/>
                <a:gd name="connsiteX46" fmla="*/ 4070597 w 4196446"/>
                <a:gd name="connsiteY46" fmla="*/ 5587795 h 8346397"/>
                <a:gd name="connsiteX47" fmla="*/ 4111077 w 4196446"/>
                <a:gd name="connsiteY47" fmla="*/ 5583032 h 8346397"/>
                <a:gd name="connsiteX48" fmla="*/ 4061071 w 4196446"/>
                <a:gd name="connsiteY48" fmla="*/ 5478257 h 8346397"/>
                <a:gd name="connsiteX49" fmla="*/ 4061071 w 4196446"/>
                <a:gd name="connsiteY49" fmla="*/ 5383007 h 8346397"/>
                <a:gd name="connsiteX50" fmla="*/ 4103934 w 4196446"/>
                <a:gd name="connsiteY50" fmla="*/ 5387770 h 8346397"/>
                <a:gd name="connsiteX51" fmla="*/ 4106315 w 4196446"/>
                <a:gd name="connsiteY51" fmla="*/ 5347288 h 8346397"/>
                <a:gd name="connsiteX52" fmla="*/ 4065833 w 4196446"/>
                <a:gd name="connsiteY52" fmla="*/ 5292520 h 8346397"/>
                <a:gd name="connsiteX53" fmla="*/ 4058690 w 4196446"/>
                <a:gd name="connsiteY53" fmla="*/ 5173457 h 8346397"/>
                <a:gd name="connsiteX54" fmla="*/ 3990428 w 4196446"/>
                <a:gd name="connsiteY54" fmla="*/ 5034550 h 8346397"/>
                <a:gd name="connsiteX55" fmla="*/ 3922959 w 4196446"/>
                <a:gd name="connsiteY55" fmla="*/ 4816270 h 8346397"/>
                <a:gd name="connsiteX56" fmla="*/ 3887241 w 4196446"/>
                <a:gd name="connsiteY56" fmla="*/ 4682920 h 8346397"/>
                <a:gd name="connsiteX57" fmla="*/ 3851522 w 4196446"/>
                <a:gd name="connsiteY57" fmla="*/ 4642438 h 8346397"/>
                <a:gd name="connsiteX58" fmla="*/ 3887241 w 4196446"/>
                <a:gd name="connsiteY58" fmla="*/ 4578145 h 8346397"/>
                <a:gd name="connsiteX59" fmla="*/ 3839615 w 4196446"/>
                <a:gd name="connsiteY59" fmla="*/ 4499563 h 8346397"/>
                <a:gd name="connsiteX60" fmla="*/ 3780084 w 4196446"/>
                <a:gd name="connsiteY60" fmla="*/ 4492420 h 8346397"/>
                <a:gd name="connsiteX61" fmla="*/ 3732459 w 4196446"/>
                <a:gd name="connsiteY61" fmla="*/ 4449557 h 8346397"/>
                <a:gd name="connsiteX62" fmla="*/ 3687216 w 4196446"/>
                <a:gd name="connsiteY62" fmla="*/ 4466226 h 8346397"/>
                <a:gd name="connsiteX63" fmla="*/ 3668166 w 4196446"/>
                <a:gd name="connsiteY63" fmla="*/ 4368595 h 8346397"/>
                <a:gd name="connsiteX64" fmla="*/ 3501478 w 4196446"/>
                <a:gd name="connsiteY64" fmla="*/ 4166188 h 8346397"/>
                <a:gd name="connsiteX65" fmla="*/ 3496716 w 4196446"/>
                <a:gd name="connsiteY65" fmla="*/ 4139995 h 8346397"/>
                <a:gd name="connsiteX66" fmla="*/ 3494334 w 4196446"/>
                <a:gd name="connsiteY66" fmla="*/ 4113801 h 8346397"/>
                <a:gd name="connsiteX67" fmla="*/ 3544341 w 4196446"/>
                <a:gd name="connsiteY67" fmla="*/ 4101895 h 8346397"/>
                <a:gd name="connsiteX68" fmla="*/ 3553866 w 4196446"/>
                <a:gd name="connsiteY68" fmla="*/ 4075701 h 8346397"/>
                <a:gd name="connsiteX69" fmla="*/ 3515766 w 4196446"/>
                <a:gd name="connsiteY69" fmla="*/ 4056651 h 8346397"/>
                <a:gd name="connsiteX70" fmla="*/ 3465759 w 4196446"/>
                <a:gd name="connsiteY70" fmla="*/ 4049507 h 8346397"/>
                <a:gd name="connsiteX71" fmla="*/ 3432422 w 4196446"/>
                <a:gd name="connsiteY71" fmla="*/ 4109038 h 8346397"/>
                <a:gd name="connsiteX72" fmla="*/ 3413372 w 4196446"/>
                <a:gd name="connsiteY72" fmla="*/ 4082845 h 8346397"/>
                <a:gd name="connsiteX73" fmla="*/ 3415752 w 4196446"/>
                <a:gd name="connsiteY73" fmla="*/ 4042363 h 8346397"/>
                <a:gd name="connsiteX74" fmla="*/ 3349078 w 4196446"/>
                <a:gd name="connsiteY74" fmla="*/ 4018551 h 8346397"/>
                <a:gd name="connsiteX75" fmla="*/ 3382416 w 4196446"/>
                <a:gd name="connsiteY75" fmla="*/ 3985213 h 8346397"/>
                <a:gd name="connsiteX76" fmla="*/ 3346697 w 4196446"/>
                <a:gd name="connsiteY76" fmla="*/ 3961401 h 8346397"/>
                <a:gd name="connsiteX77" fmla="*/ 3291928 w 4196446"/>
                <a:gd name="connsiteY77" fmla="*/ 3959020 h 8346397"/>
                <a:gd name="connsiteX78" fmla="*/ 3263352 w 4196446"/>
                <a:gd name="connsiteY78" fmla="*/ 3978070 h 8346397"/>
                <a:gd name="connsiteX79" fmla="*/ 3215727 w 4196446"/>
                <a:gd name="connsiteY79" fmla="*/ 3963782 h 8346397"/>
                <a:gd name="connsiteX80" fmla="*/ 3227633 w 4196446"/>
                <a:gd name="connsiteY80" fmla="*/ 3937588 h 8346397"/>
                <a:gd name="connsiteX81" fmla="*/ 3275259 w 4196446"/>
                <a:gd name="connsiteY81" fmla="*/ 3913776 h 8346397"/>
                <a:gd name="connsiteX82" fmla="*/ 3127621 w 4196446"/>
                <a:gd name="connsiteY82" fmla="*/ 3851863 h 8346397"/>
                <a:gd name="connsiteX83" fmla="*/ 2996652 w 4196446"/>
                <a:gd name="connsiteY83" fmla="*/ 3739945 h 8346397"/>
                <a:gd name="connsiteX84" fmla="*/ 2591839 w 4196446"/>
                <a:gd name="connsiteY84" fmla="*/ 3354183 h 8346397"/>
                <a:gd name="connsiteX85" fmla="*/ 2468015 w 4196446"/>
                <a:gd name="connsiteY85" fmla="*/ 3049382 h 8346397"/>
                <a:gd name="connsiteX86" fmla="*/ 2432296 w 4196446"/>
                <a:gd name="connsiteY86" fmla="*/ 2961276 h 8346397"/>
                <a:gd name="connsiteX87" fmla="*/ 2387052 w 4196446"/>
                <a:gd name="connsiteY87" fmla="*/ 2954132 h 8346397"/>
                <a:gd name="connsiteX88" fmla="*/ 2365621 w 4196446"/>
                <a:gd name="connsiteY88" fmla="*/ 2958895 h 8346397"/>
                <a:gd name="connsiteX89" fmla="*/ 2315615 w 4196446"/>
                <a:gd name="connsiteY89" fmla="*/ 2896982 h 8346397"/>
                <a:gd name="connsiteX90" fmla="*/ 2234652 w 4196446"/>
                <a:gd name="connsiteY90" fmla="*/ 2880313 h 8346397"/>
                <a:gd name="connsiteX91" fmla="*/ 2182265 w 4196446"/>
                <a:gd name="connsiteY91" fmla="*/ 2811257 h 8346397"/>
                <a:gd name="connsiteX92" fmla="*/ 2115590 w 4196446"/>
                <a:gd name="connsiteY92" fmla="*/ 2727913 h 8346397"/>
                <a:gd name="connsiteX93" fmla="*/ 2091777 w 4196446"/>
                <a:gd name="connsiteY93" fmla="*/ 2670763 h 8346397"/>
                <a:gd name="connsiteX94" fmla="*/ 2006845 w 4196446"/>
                <a:gd name="connsiteY94" fmla="*/ 2527095 h 8346397"/>
                <a:gd name="connsiteX95" fmla="*/ 1953665 w 4196446"/>
                <a:gd name="connsiteY95" fmla="*/ 2451688 h 8346397"/>
                <a:gd name="connsiteX96" fmla="*/ 2006052 w 4196446"/>
                <a:gd name="connsiteY96" fmla="*/ 2337388 h 8346397"/>
                <a:gd name="connsiteX97" fmla="*/ 2072727 w 4196446"/>
                <a:gd name="connsiteY97" fmla="*/ 2256426 h 8346397"/>
                <a:gd name="connsiteX98" fmla="*/ 2056058 w 4196446"/>
                <a:gd name="connsiteY98" fmla="*/ 2223088 h 8346397"/>
                <a:gd name="connsiteX99" fmla="*/ 2067965 w 4196446"/>
                <a:gd name="connsiteY99" fmla="*/ 2130220 h 8346397"/>
                <a:gd name="connsiteX100" fmla="*/ 2137021 w 4196446"/>
                <a:gd name="connsiteY100" fmla="*/ 1992107 h 8346397"/>
                <a:gd name="connsiteX101" fmla="*/ 2165596 w 4196446"/>
                <a:gd name="connsiteY101" fmla="*/ 1944482 h 8346397"/>
                <a:gd name="connsiteX102" fmla="*/ 2203696 w 4196446"/>
                <a:gd name="connsiteY102" fmla="*/ 1937338 h 8346397"/>
                <a:gd name="connsiteX103" fmla="*/ 2198933 w 4196446"/>
                <a:gd name="connsiteY103" fmla="*/ 1906382 h 8346397"/>
                <a:gd name="connsiteX104" fmla="*/ 2406102 w 4196446"/>
                <a:gd name="connsiteY104" fmla="*/ 1782557 h 8346397"/>
                <a:gd name="connsiteX105" fmla="*/ 2494208 w 4196446"/>
                <a:gd name="connsiteY105" fmla="*/ 1715882 h 8346397"/>
                <a:gd name="connsiteX106" fmla="*/ 2513258 w 4196446"/>
                <a:gd name="connsiteY106" fmla="*/ 1630157 h 8346397"/>
                <a:gd name="connsiteX107" fmla="*/ 2522784 w 4196446"/>
                <a:gd name="connsiteY107" fmla="*/ 1584913 h 8346397"/>
                <a:gd name="connsiteX108" fmla="*/ 2577552 w 4196446"/>
                <a:gd name="connsiteY108" fmla="*/ 1527763 h 8346397"/>
                <a:gd name="connsiteX109" fmla="*/ 2606127 w 4196446"/>
                <a:gd name="connsiteY109" fmla="*/ 1499188 h 8346397"/>
                <a:gd name="connsiteX110" fmla="*/ 2634702 w 4196446"/>
                <a:gd name="connsiteY110" fmla="*/ 1492045 h 8346397"/>
                <a:gd name="connsiteX111" fmla="*/ 2672802 w 4196446"/>
                <a:gd name="connsiteY111" fmla="*/ 1368220 h 8346397"/>
                <a:gd name="connsiteX112" fmla="*/ 2806153 w 4196446"/>
                <a:gd name="connsiteY112" fmla="*/ 1334883 h 8346397"/>
                <a:gd name="connsiteX113" fmla="*/ 2944265 w 4196446"/>
                <a:gd name="connsiteY113" fmla="*/ 1325357 h 8346397"/>
                <a:gd name="connsiteX114" fmla="*/ 2968077 w 4196446"/>
                <a:gd name="connsiteY114" fmla="*/ 1206295 h 8346397"/>
                <a:gd name="connsiteX115" fmla="*/ 3049040 w 4196446"/>
                <a:gd name="connsiteY115" fmla="*/ 1169783 h 8346397"/>
                <a:gd name="connsiteX116" fmla="*/ 3153814 w 4196446"/>
                <a:gd name="connsiteY116" fmla="*/ 1125332 h 8346397"/>
                <a:gd name="connsiteX117" fmla="*/ 3225252 w 4196446"/>
                <a:gd name="connsiteY117" fmla="*/ 1049132 h 8346397"/>
                <a:gd name="connsiteX118" fmla="*/ 3310977 w 4196446"/>
                <a:gd name="connsiteY118" fmla="*/ 996745 h 8346397"/>
                <a:gd name="connsiteX119" fmla="*/ 3056977 w 4196446"/>
                <a:gd name="connsiteY119" fmla="*/ 982457 h 8346397"/>
                <a:gd name="connsiteX120" fmla="*/ 2958552 w 4196446"/>
                <a:gd name="connsiteY120" fmla="*/ 976107 h 8346397"/>
                <a:gd name="connsiteX121" fmla="*/ 2926802 w 4196446"/>
                <a:gd name="connsiteY121" fmla="*/ 906257 h 8346397"/>
                <a:gd name="connsiteX122" fmla="*/ 2866477 w 4196446"/>
                <a:gd name="connsiteY122" fmla="*/ 893559 h 8346397"/>
                <a:gd name="connsiteX123" fmla="*/ 2799802 w 4196446"/>
                <a:gd name="connsiteY123" fmla="*/ 874507 h 8346397"/>
                <a:gd name="connsiteX124" fmla="*/ 2761702 w 4196446"/>
                <a:gd name="connsiteY124" fmla="*/ 807832 h 8346397"/>
                <a:gd name="connsiteX125" fmla="*/ 2609302 w 4196446"/>
                <a:gd name="connsiteY125" fmla="*/ 760207 h 8346397"/>
                <a:gd name="connsiteX126" fmla="*/ 2580727 w 4196446"/>
                <a:gd name="connsiteY126" fmla="*/ 604632 h 8346397"/>
                <a:gd name="connsiteX127" fmla="*/ 2526752 w 4196446"/>
                <a:gd name="connsiteY127" fmla="*/ 531609 h 8346397"/>
                <a:gd name="connsiteX128" fmla="*/ 2596602 w 4196446"/>
                <a:gd name="connsiteY128" fmla="*/ 407782 h 8346397"/>
                <a:gd name="connsiteX129" fmla="*/ 2629939 w 4196446"/>
                <a:gd name="connsiteY129" fmla="*/ 310947 h 8346397"/>
                <a:gd name="connsiteX130" fmla="*/ 2517227 w 4196446"/>
                <a:gd name="connsiteY130" fmla="*/ 239507 h 8346397"/>
                <a:gd name="connsiteX131" fmla="*/ 2402927 w 4196446"/>
                <a:gd name="connsiteY131" fmla="*/ 271257 h 8346397"/>
                <a:gd name="connsiteX132" fmla="*/ 2275927 w 4196446"/>
                <a:gd name="connsiteY132" fmla="*/ 198232 h 8346397"/>
                <a:gd name="connsiteX133" fmla="*/ 2133052 w 4196446"/>
                <a:gd name="connsiteY133" fmla="*/ 233157 h 8346397"/>
                <a:gd name="connsiteX134" fmla="*/ 1913977 w 4196446"/>
                <a:gd name="connsiteY134" fmla="*/ 36309 h 8346397"/>
                <a:gd name="connsiteX135" fmla="*/ 1777452 w 4196446"/>
                <a:gd name="connsiteY135" fmla="*/ 13289 h 8346397"/>
                <a:gd name="connsiteX136" fmla="*/ 1703633 w 4196446"/>
                <a:gd name="connsiteY136" fmla="*/ 41864 h 8346397"/>
                <a:gd name="connsiteX137" fmla="*/ 1615527 w 4196446"/>
                <a:gd name="connsiteY137" fmla="*/ 75203 h 8346397"/>
                <a:gd name="connsiteX138" fmla="*/ 1515515 w 4196446"/>
                <a:gd name="connsiteY138" fmla="*/ 129971 h 8346397"/>
                <a:gd name="connsiteX139" fmla="*/ 1525040 w 4196446"/>
                <a:gd name="connsiteY139" fmla="*/ 194264 h 8346397"/>
                <a:gd name="connsiteX140" fmla="*/ 1505990 w 4196446"/>
                <a:gd name="connsiteY140" fmla="*/ 251415 h 8346397"/>
                <a:gd name="connsiteX141" fmla="*/ 1413121 w 4196446"/>
                <a:gd name="connsiteY141" fmla="*/ 270464 h 8346397"/>
                <a:gd name="connsiteX142" fmla="*/ 1339302 w 4196446"/>
                <a:gd name="connsiteY142" fmla="*/ 306184 h 8346397"/>
                <a:gd name="connsiteX143" fmla="*/ 1260721 w 4196446"/>
                <a:gd name="connsiteY143" fmla="*/ 346665 h 8346397"/>
                <a:gd name="connsiteX144" fmla="*/ 1191665 w 4196446"/>
                <a:gd name="connsiteY144" fmla="*/ 272847 h 8346397"/>
                <a:gd name="connsiteX145" fmla="*/ 1082127 w 4196446"/>
                <a:gd name="connsiteY145" fmla="*/ 353809 h 8346397"/>
                <a:gd name="connsiteX146" fmla="*/ 1020215 w 4196446"/>
                <a:gd name="connsiteY146" fmla="*/ 420484 h 8346397"/>
                <a:gd name="connsiteX147" fmla="*/ 858290 w 4196446"/>
                <a:gd name="connsiteY147" fmla="*/ 301422 h 8346397"/>
                <a:gd name="connsiteX148" fmla="*/ 796377 w 4196446"/>
                <a:gd name="connsiteY148" fmla="*/ 406196 h 8346397"/>
                <a:gd name="connsiteX149" fmla="*/ 755896 w 4196446"/>
                <a:gd name="connsiteY149" fmla="*/ 341903 h 8346397"/>
                <a:gd name="connsiteX150" fmla="*/ 689221 w 4196446"/>
                <a:gd name="connsiteY150" fmla="*/ 270465 h 8346397"/>
                <a:gd name="connsiteX151" fmla="*/ 667790 w 4196446"/>
                <a:gd name="connsiteY151" fmla="*/ 313328 h 8346397"/>
                <a:gd name="connsiteX152" fmla="*/ 620165 w 4196446"/>
                <a:gd name="connsiteY152" fmla="*/ 382384 h 8346397"/>
                <a:gd name="connsiteX153" fmla="*/ 589208 w 4196446"/>
                <a:gd name="connsiteY153" fmla="*/ 396672 h 8346397"/>
                <a:gd name="connsiteX154" fmla="*/ 498721 w 4196446"/>
                <a:gd name="connsiteY154" fmla="*/ 482397 h 8346397"/>
                <a:gd name="connsiteX155" fmla="*/ 396327 w 4196446"/>
                <a:gd name="connsiteY155" fmla="*/ 380003 h 8346397"/>
                <a:gd name="connsiteX156" fmla="*/ 243927 w 4196446"/>
                <a:gd name="connsiteY156" fmla="*/ 294278 h 8346397"/>
                <a:gd name="connsiteX157" fmla="*/ 174871 w 4196446"/>
                <a:gd name="connsiteY157" fmla="*/ 327615 h 8346397"/>
                <a:gd name="connsiteX158" fmla="*/ 127246 w 4196446"/>
                <a:gd name="connsiteY158" fmla="*/ 410959 h 8346397"/>
                <a:gd name="connsiteX159" fmla="*/ 43902 w 4196446"/>
                <a:gd name="connsiteY159" fmla="*/ 472872 h 8346397"/>
                <a:gd name="connsiteX160" fmla="*/ 8183 w 4196446"/>
                <a:gd name="connsiteY160" fmla="*/ 484778 h 8346397"/>
                <a:gd name="connsiteX161" fmla="*/ 198683 w 4196446"/>
                <a:gd name="connsiteY161" fmla="*/ 689565 h 8346397"/>
                <a:gd name="connsiteX162" fmla="*/ 265359 w 4196446"/>
                <a:gd name="connsiteY162" fmla="*/ 706234 h 8346397"/>
                <a:gd name="connsiteX163" fmla="*/ 298697 w 4196446"/>
                <a:gd name="connsiteY163" fmla="*/ 730047 h 8346397"/>
                <a:gd name="connsiteX164" fmla="*/ 296315 w 4196446"/>
                <a:gd name="connsiteY164" fmla="*/ 901496 h 8346397"/>
                <a:gd name="connsiteX165" fmla="*/ 362990 w 4196446"/>
                <a:gd name="connsiteY165" fmla="*/ 906259 h 8346397"/>
                <a:gd name="connsiteX166" fmla="*/ 401090 w 4196446"/>
                <a:gd name="connsiteY166" fmla="*/ 856253 h 8346397"/>
                <a:gd name="connsiteX167" fmla="*/ 482052 w 4196446"/>
                <a:gd name="connsiteY167" fmla="*/ 894353 h 8346397"/>
                <a:gd name="connsiteX168" fmla="*/ 420140 w 4196446"/>
                <a:gd name="connsiteY168" fmla="*/ 1039609 h 8346397"/>
                <a:gd name="connsiteX169" fmla="*/ 434427 w 4196446"/>
                <a:gd name="connsiteY169" fmla="*/ 1087234 h 8346397"/>
                <a:gd name="connsiteX170" fmla="*/ 379658 w 4196446"/>
                <a:gd name="connsiteY170" fmla="*/ 1139622 h 8346397"/>
                <a:gd name="connsiteX171" fmla="*/ 415377 w 4196446"/>
                <a:gd name="connsiteY171" fmla="*/ 1168196 h 8346397"/>
                <a:gd name="connsiteX172" fmla="*/ 486815 w 4196446"/>
                <a:gd name="connsiteY172" fmla="*/ 1256303 h 8346397"/>
                <a:gd name="connsiteX173" fmla="*/ 527296 w 4196446"/>
                <a:gd name="connsiteY173" fmla="*/ 1344409 h 8346397"/>
                <a:gd name="connsiteX174" fmla="*/ 636833 w 4196446"/>
                <a:gd name="connsiteY174" fmla="*/ 1396797 h 8346397"/>
                <a:gd name="connsiteX175" fmla="*/ 746371 w 4196446"/>
                <a:gd name="connsiteY175" fmla="*/ 1420609 h 8346397"/>
                <a:gd name="connsiteX176" fmla="*/ 829715 w 4196446"/>
                <a:gd name="connsiteY176" fmla="*/ 1468234 h 8346397"/>
                <a:gd name="connsiteX177" fmla="*/ 913058 w 4196446"/>
                <a:gd name="connsiteY177" fmla="*/ 1442040 h 8346397"/>
                <a:gd name="connsiteX178" fmla="*/ 994021 w 4196446"/>
                <a:gd name="connsiteY178" fmla="*/ 1368222 h 8346397"/>
                <a:gd name="connsiteX179" fmla="*/ 1103558 w 4196446"/>
                <a:gd name="connsiteY179" fmla="*/ 1351553 h 8346397"/>
                <a:gd name="connsiteX180" fmla="*/ 1170233 w 4196446"/>
                <a:gd name="connsiteY180" fmla="*/ 1356315 h 8346397"/>
                <a:gd name="connsiteX181" fmla="*/ 1329777 w 4196446"/>
                <a:gd name="connsiteY181" fmla="*/ 1465853 h 8346397"/>
                <a:gd name="connsiteX182" fmla="*/ 1389308 w 4196446"/>
                <a:gd name="connsiteY182" fmla="*/ 1494428 h 8346397"/>
                <a:gd name="connsiteX183" fmla="*/ 1260721 w 4196446"/>
                <a:gd name="connsiteY183" fmla="*/ 1596822 h 8346397"/>
                <a:gd name="connsiteX184" fmla="*/ 1263102 w 4196446"/>
                <a:gd name="connsiteY184" fmla="*/ 1661115 h 8346397"/>
                <a:gd name="connsiteX185" fmla="*/ 1425027 w 4196446"/>
                <a:gd name="connsiteY185" fmla="*/ 1613490 h 8346397"/>
                <a:gd name="connsiteX186" fmla="*/ 1386927 w 4196446"/>
                <a:gd name="connsiteY186" fmla="*/ 1677784 h 8346397"/>
                <a:gd name="connsiteX187" fmla="*/ 1405977 w 4196446"/>
                <a:gd name="connsiteY187" fmla="*/ 1751603 h 8346397"/>
                <a:gd name="connsiteX188" fmla="*/ 1517896 w 4196446"/>
                <a:gd name="connsiteY188" fmla="*/ 1787322 h 8346397"/>
                <a:gd name="connsiteX189" fmla="*/ 1591715 w 4196446"/>
                <a:gd name="connsiteY189" fmla="*/ 1803990 h 8346397"/>
                <a:gd name="connsiteX190" fmla="*/ 1501227 w 4196446"/>
                <a:gd name="connsiteY190" fmla="*/ 1934959 h 8346397"/>
                <a:gd name="connsiteX191" fmla="*/ 1494083 w 4196446"/>
                <a:gd name="connsiteY191" fmla="*/ 1984965 h 8346397"/>
                <a:gd name="connsiteX192" fmla="*/ 1422646 w 4196446"/>
                <a:gd name="connsiteY192" fmla="*/ 2020684 h 8346397"/>
                <a:gd name="connsiteX193" fmla="*/ 1391690 w 4196446"/>
                <a:gd name="connsiteY193" fmla="*/ 2082597 h 8346397"/>
                <a:gd name="connsiteX194" fmla="*/ 1260721 w 4196446"/>
                <a:gd name="connsiteY194" fmla="*/ 2056403 h 8346397"/>
                <a:gd name="connsiteX195" fmla="*/ 1139277 w 4196446"/>
                <a:gd name="connsiteY195" fmla="*/ 2056402 h 8346397"/>
                <a:gd name="connsiteX196" fmla="*/ 1072602 w 4196446"/>
                <a:gd name="connsiteY196" fmla="*/ 2084978 h 8346397"/>
                <a:gd name="connsiteX197" fmla="*/ 1065458 w 4196446"/>
                <a:gd name="connsiteY197" fmla="*/ 2184990 h 8346397"/>
                <a:gd name="connsiteX198" fmla="*/ 977352 w 4196446"/>
                <a:gd name="connsiteY198" fmla="*/ 2273097 h 8346397"/>
                <a:gd name="connsiteX199" fmla="*/ 1120227 w 4196446"/>
                <a:gd name="connsiteY199" fmla="*/ 2335009 h 8346397"/>
                <a:gd name="connsiteX200" fmla="*/ 1170234 w 4196446"/>
                <a:gd name="connsiteY200" fmla="*/ 2370727 h 8346397"/>
                <a:gd name="connsiteX201" fmla="*/ 1222621 w 4196446"/>
                <a:gd name="connsiteY201" fmla="*/ 2387397 h 8346397"/>
                <a:gd name="connsiteX202" fmla="*/ 1272627 w 4196446"/>
                <a:gd name="connsiteY202" fmla="*/ 2437403 h 8346397"/>
                <a:gd name="connsiteX203" fmla="*/ 1329777 w 4196446"/>
                <a:gd name="connsiteY203" fmla="*/ 2458834 h 8346397"/>
                <a:gd name="connsiteX204" fmla="*/ 1422646 w 4196446"/>
                <a:gd name="connsiteY204" fmla="*/ 2535034 h 8346397"/>
                <a:gd name="connsiteX205" fmla="*/ 1508371 w 4196446"/>
                <a:gd name="connsiteY205" fmla="*/ 2568373 h 8346397"/>
                <a:gd name="connsiteX206" fmla="*/ 1641721 w 4196446"/>
                <a:gd name="connsiteY206" fmla="*/ 2716009 h 8346397"/>
                <a:gd name="connsiteX207" fmla="*/ 1725065 w 4196446"/>
                <a:gd name="connsiteY207" fmla="*/ 2870790 h 8346397"/>
                <a:gd name="connsiteX208" fmla="*/ 1850477 w 4196446"/>
                <a:gd name="connsiteY208" fmla="*/ 2931907 h 8346397"/>
                <a:gd name="connsiteX209" fmla="*/ 1896514 w 4196446"/>
                <a:gd name="connsiteY209" fmla="*/ 2977947 h 8346397"/>
                <a:gd name="connsiteX210" fmla="*/ 1927471 w 4196446"/>
                <a:gd name="connsiteY210" fmla="*/ 3082722 h 8346397"/>
                <a:gd name="connsiteX211" fmla="*/ 1989383 w 4196446"/>
                <a:gd name="connsiteY211" fmla="*/ 3185115 h 8346397"/>
                <a:gd name="connsiteX212" fmla="*/ 2051296 w 4196446"/>
                <a:gd name="connsiteY212" fmla="*/ 3223215 h 8346397"/>
                <a:gd name="connsiteX213" fmla="*/ 2182265 w 4196446"/>
                <a:gd name="connsiteY213" fmla="*/ 3370853 h 8346397"/>
                <a:gd name="connsiteX214" fmla="*/ 2325139 w 4196446"/>
                <a:gd name="connsiteY214" fmla="*/ 3447053 h 8346397"/>
                <a:gd name="connsiteX215" fmla="*/ 2384671 w 4196446"/>
                <a:gd name="connsiteY215" fmla="*/ 3532778 h 8346397"/>
                <a:gd name="connsiteX216" fmla="*/ 2432296 w 4196446"/>
                <a:gd name="connsiteY216" fmla="*/ 3599453 h 8346397"/>
                <a:gd name="connsiteX217" fmla="*/ 2479921 w 4196446"/>
                <a:gd name="connsiteY217" fmla="*/ 3589929 h 8346397"/>
                <a:gd name="connsiteX218" fmla="*/ 2484683 w 4196446"/>
                <a:gd name="connsiteY218" fmla="*/ 3742328 h 8346397"/>
                <a:gd name="connsiteX219" fmla="*/ 2537071 w 4196446"/>
                <a:gd name="connsiteY219" fmla="*/ 3835197 h 8346397"/>
                <a:gd name="connsiteX220" fmla="*/ 2529927 w 4196446"/>
                <a:gd name="connsiteY220" fmla="*/ 3873297 h 8346397"/>
                <a:gd name="connsiteX221" fmla="*/ 2598983 w 4196446"/>
                <a:gd name="connsiteY221" fmla="*/ 3909015 h 8346397"/>
                <a:gd name="connsiteX222" fmla="*/ 2656133 w 4196446"/>
                <a:gd name="connsiteY222" fmla="*/ 3854247 h 8346397"/>
                <a:gd name="connsiteX223" fmla="*/ 2689471 w 4196446"/>
                <a:gd name="connsiteY223" fmla="*/ 3937590 h 8346397"/>
                <a:gd name="connsiteX224" fmla="*/ 2734715 w 4196446"/>
                <a:gd name="connsiteY224" fmla="*/ 3982834 h 8346397"/>
                <a:gd name="connsiteX225" fmla="*/ 2808533 w 4196446"/>
                <a:gd name="connsiteY225" fmla="*/ 4006647 h 8346397"/>
                <a:gd name="connsiteX226" fmla="*/ 2860921 w 4196446"/>
                <a:gd name="connsiteY226" fmla="*/ 4075703 h 8346397"/>
                <a:gd name="connsiteX227" fmla="*/ 2946646 w 4196446"/>
                <a:gd name="connsiteY227" fmla="*/ 4130472 h 8346397"/>
                <a:gd name="connsiteX228" fmla="*/ 2999033 w 4196446"/>
                <a:gd name="connsiteY228" fmla="*/ 4163809 h 8346397"/>
                <a:gd name="connsiteX229" fmla="*/ 2870446 w 4196446"/>
                <a:gd name="connsiteY229" fmla="*/ 4256678 h 8346397"/>
                <a:gd name="connsiteX230" fmla="*/ 2868064 w 4196446"/>
                <a:gd name="connsiteY230" fmla="*/ 4311446 h 8346397"/>
                <a:gd name="connsiteX231" fmla="*/ 2970458 w 4196446"/>
                <a:gd name="connsiteY231" fmla="*/ 4428128 h 8346397"/>
                <a:gd name="connsiteX232" fmla="*/ 3065708 w 4196446"/>
                <a:gd name="connsiteY232" fmla="*/ 4490040 h 8346397"/>
                <a:gd name="connsiteX233" fmla="*/ 3096665 w 4196446"/>
                <a:gd name="connsiteY233" fmla="*/ 4528140 h 8346397"/>
                <a:gd name="connsiteX234" fmla="*/ 3082377 w 4196446"/>
                <a:gd name="connsiteY234" fmla="*/ 4609103 h 8346397"/>
                <a:gd name="connsiteX235" fmla="*/ 3077615 w 4196446"/>
                <a:gd name="connsiteY235" fmla="*/ 4692447 h 8346397"/>
                <a:gd name="connsiteX236" fmla="*/ 3034752 w 4196446"/>
                <a:gd name="connsiteY236" fmla="*/ 4701972 h 8346397"/>
                <a:gd name="connsiteX237" fmla="*/ 3008558 w 4196446"/>
                <a:gd name="connsiteY237" fmla="*/ 4718640 h 8346397"/>
                <a:gd name="connsiteX238" fmla="*/ 3053802 w 4196446"/>
                <a:gd name="connsiteY238" fmla="*/ 4795632 h 8346397"/>
                <a:gd name="connsiteX239" fmla="*/ 3037133 w 4196446"/>
                <a:gd name="connsiteY239" fmla="*/ 4868659 h 8346397"/>
                <a:gd name="connsiteX240" fmla="*/ 3020465 w 4196446"/>
                <a:gd name="connsiteY240" fmla="*/ 5004390 h 8346397"/>
                <a:gd name="connsiteX241" fmla="*/ 2982365 w 4196446"/>
                <a:gd name="connsiteY241" fmla="*/ 5044872 h 8346397"/>
                <a:gd name="connsiteX242" fmla="*/ 2965696 w 4196446"/>
                <a:gd name="connsiteY242" fmla="*/ 5166315 h 8346397"/>
                <a:gd name="connsiteX243" fmla="*/ 2937121 w 4196446"/>
                <a:gd name="connsiteY243" fmla="*/ 5285378 h 8346397"/>
                <a:gd name="connsiteX244" fmla="*/ 2989508 w 4196446"/>
                <a:gd name="connsiteY244" fmla="*/ 5302047 h 8346397"/>
                <a:gd name="connsiteX245" fmla="*/ 2987127 w 4196446"/>
                <a:gd name="connsiteY245" fmla="*/ 5347290 h 8346397"/>
                <a:gd name="connsiteX246" fmla="*/ 2984746 w 4196446"/>
                <a:gd name="connsiteY246" fmla="*/ 5402059 h 8346397"/>
                <a:gd name="connsiteX247" fmla="*/ 3041896 w 4196446"/>
                <a:gd name="connsiteY247" fmla="*/ 5471115 h 8346397"/>
                <a:gd name="connsiteX248" fmla="*/ 3089521 w 4196446"/>
                <a:gd name="connsiteY248" fmla="*/ 5597322 h 8346397"/>
                <a:gd name="connsiteX249" fmla="*/ 2996652 w 4196446"/>
                <a:gd name="connsiteY249" fmla="*/ 5887834 h 8346397"/>
                <a:gd name="connsiteX250" fmla="*/ 3018083 w 4196446"/>
                <a:gd name="connsiteY250" fmla="*/ 5942603 h 8346397"/>
                <a:gd name="connsiteX251" fmla="*/ 3044277 w 4196446"/>
                <a:gd name="connsiteY251" fmla="*/ 5994990 h 8346397"/>
                <a:gd name="connsiteX252" fmla="*/ 3049040 w 4196446"/>
                <a:gd name="connsiteY252" fmla="*/ 6099765 h 8346397"/>
                <a:gd name="connsiteX253" fmla="*/ 3028402 w 4196446"/>
                <a:gd name="connsiteY253" fmla="*/ 6195807 h 8346397"/>
                <a:gd name="connsiteX254" fmla="*/ 2956170 w 4196446"/>
                <a:gd name="connsiteY254" fmla="*/ 6259310 h 8346397"/>
                <a:gd name="connsiteX255" fmla="*/ 2920452 w 4196446"/>
                <a:gd name="connsiteY255" fmla="*/ 6240259 h 8346397"/>
                <a:gd name="connsiteX256" fmla="*/ 2849015 w 4196446"/>
                <a:gd name="connsiteY256" fmla="*/ 6252165 h 8346397"/>
                <a:gd name="connsiteX257" fmla="*/ 2713283 w 4196446"/>
                <a:gd name="connsiteY257" fmla="*/ 6364084 h 8346397"/>
                <a:gd name="connsiteX258" fmla="*/ 2606127 w 4196446"/>
                <a:gd name="connsiteY258" fmla="*/ 6349797 h 8346397"/>
                <a:gd name="connsiteX259" fmla="*/ 2575171 w 4196446"/>
                <a:gd name="connsiteY259" fmla="*/ 6378372 h 8346397"/>
                <a:gd name="connsiteX260" fmla="*/ 2508495 w 4196446"/>
                <a:gd name="connsiteY260" fmla="*/ 6423614 h 8346397"/>
                <a:gd name="connsiteX261" fmla="*/ 2391815 w 4196446"/>
                <a:gd name="connsiteY261" fmla="*/ 6411709 h 8346397"/>
                <a:gd name="connsiteX262" fmla="*/ 2368002 w 4196446"/>
                <a:gd name="connsiteY262" fmla="*/ 6528390 h 8346397"/>
                <a:gd name="connsiteX263" fmla="*/ 2363240 w 4196446"/>
                <a:gd name="connsiteY263" fmla="*/ 6564109 h 8346397"/>
                <a:gd name="connsiteX264" fmla="*/ 2339428 w 4196446"/>
                <a:gd name="connsiteY264" fmla="*/ 6583159 h 8346397"/>
                <a:gd name="connsiteX265" fmla="*/ 2141783 w 4196446"/>
                <a:gd name="connsiteY265" fmla="*/ 6535534 h 8346397"/>
                <a:gd name="connsiteX266" fmla="*/ 2103683 w 4196446"/>
                <a:gd name="connsiteY266" fmla="*/ 6587922 h 8346397"/>
                <a:gd name="connsiteX267" fmla="*/ 2072727 w 4196446"/>
                <a:gd name="connsiteY267" fmla="*/ 6683172 h 8346397"/>
                <a:gd name="connsiteX268" fmla="*/ 2039389 w 4196446"/>
                <a:gd name="connsiteY268" fmla="*/ 6747465 h 8346397"/>
                <a:gd name="connsiteX269" fmla="*/ 2051296 w 4196446"/>
                <a:gd name="connsiteY269" fmla="*/ 6809378 h 8346397"/>
                <a:gd name="connsiteX270" fmla="*/ 2184646 w 4196446"/>
                <a:gd name="connsiteY270" fmla="*/ 6921297 h 8346397"/>
                <a:gd name="connsiteX271" fmla="*/ 2253702 w 4196446"/>
                <a:gd name="connsiteY271" fmla="*/ 6954634 h 8346397"/>
                <a:gd name="connsiteX272" fmla="*/ 2237033 w 4196446"/>
                <a:gd name="connsiteY272" fmla="*/ 6978447 h 8346397"/>
                <a:gd name="connsiteX273" fmla="*/ 2201315 w 4196446"/>
                <a:gd name="connsiteY273" fmla="*/ 6997497 h 8346397"/>
                <a:gd name="connsiteX274" fmla="*/ 2234652 w 4196446"/>
                <a:gd name="connsiteY274" fmla="*/ 7073697 h 8346397"/>
                <a:gd name="connsiteX275" fmla="*/ 2203696 w 4196446"/>
                <a:gd name="connsiteY275" fmla="*/ 7095128 h 8346397"/>
                <a:gd name="connsiteX276" fmla="*/ 2098921 w 4196446"/>
                <a:gd name="connsiteY276" fmla="*/ 7033215 h 8346397"/>
                <a:gd name="connsiteX277" fmla="*/ 2056058 w 4196446"/>
                <a:gd name="connsiteY277" fmla="*/ 7059409 h 8346397"/>
                <a:gd name="connsiteX278" fmla="*/ 1996527 w 4196446"/>
                <a:gd name="connsiteY278" fmla="*/ 6957015 h 8346397"/>
                <a:gd name="connsiteX279" fmla="*/ 1879846 w 4196446"/>
                <a:gd name="connsiteY279" fmla="*/ 6983209 h 8346397"/>
                <a:gd name="connsiteX280" fmla="*/ 1815552 w 4196446"/>
                <a:gd name="connsiteY280" fmla="*/ 6987972 h 8346397"/>
                <a:gd name="connsiteX281" fmla="*/ 1765546 w 4196446"/>
                <a:gd name="connsiteY281" fmla="*/ 6983210 h 8346397"/>
                <a:gd name="connsiteX282" fmla="*/ 1708396 w 4196446"/>
                <a:gd name="connsiteY282" fmla="*/ 7028453 h 8346397"/>
                <a:gd name="connsiteX283" fmla="*/ 1529802 w 4196446"/>
                <a:gd name="connsiteY283" fmla="*/ 6987972 h 8346397"/>
                <a:gd name="connsiteX284" fmla="*/ 1553614 w 4196446"/>
                <a:gd name="connsiteY284" fmla="*/ 7114178 h 8346397"/>
                <a:gd name="connsiteX285" fmla="*/ 1477415 w 4196446"/>
                <a:gd name="connsiteY285" fmla="*/ 7159422 h 8346397"/>
                <a:gd name="connsiteX286" fmla="*/ 1415502 w 4196446"/>
                <a:gd name="connsiteY286" fmla="*/ 7226096 h 8346397"/>
                <a:gd name="connsiteX287" fmla="*/ 1265483 w 4196446"/>
                <a:gd name="connsiteY287" fmla="*/ 7218953 h 8346397"/>
                <a:gd name="connsiteX288" fmla="*/ 1213096 w 4196446"/>
                <a:gd name="connsiteY28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498177 w 4196446"/>
                <a:gd name="connsiteY2" fmla="*/ 7572963 h 8346397"/>
                <a:gd name="connsiteX3" fmla="*/ 2594222 w 4196446"/>
                <a:gd name="connsiteY3" fmla="*/ 7359445 h 8346397"/>
                <a:gd name="connsiteX4" fmla="*/ 2660897 w 4196446"/>
                <a:gd name="connsiteY4" fmla="*/ 7240382 h 8346397"/>
                <a:gd name="connsiteX5" fmla="*/ 2713284 w 4196446"/>
                <a:gd name="connsiteY5" fmla="*/ 7266576 h 8346397"/>
                <a:gd name="connsiteX6" fmla="*/ 2763291 w 4196446"/>
                <a:gd name="connsiteY6" fmla="*/ 7299913 h 8346397"/>
                <a:gd name="connsiteX7" fmla="*/ 2756147 w 4196446"/>
                <a:gd name="connsiteY7" fmla="*/ 7371351 h 8346397"/>
                <a:gd name="connsiteX8" fmla="*/ 2827584 w 4196446"/>
                <a:gd name="connsiteY8" fmla="*/ 7316582 h 8346397"/>
                <a:gd name="connsiteX9" fmla="*/ 2870447 w 4196446"/>
                <a:gd name="connsiteY9" fmla="*/ 7338013 h 8346397"/>
                <a:gd name="connsiteX10" fmla="*/ 3001416 w 4196446"/>
                <a:gd name="connsiteY10" fmla="*/ 7266576 h 8346397"/>
                <a:gd name="connsiteX11" fmla="*/ 3103809 w 4196446"/>
                <a:gd name="connsiteY11" fmla="*/ 7202282 h 8346397"/>
                <a:gd name="connsiteX12" fmla="*/ 3246684 w 4196446"/>
                <a:gd name="connsiteY12" fmla="*/ 7142751 h 8346397"/>
                <a:gd name="connsiteX13" fmla="*/ 3282403 w 4196446"/>
                <a:gd name="connsiteY13" fmla="*/ 7159420 h 8346397"/>
                <a:gd name="connsiteX14" fmla="*/ 3358603 w 4196446"/>
                <a:gd name="connsiteY14" fmla="*/ 7064169 h 8346397"/>
                <a:gd name="connsiteX15" fmla="*/ 3503859 w 4196446"/>
                <a:gd name="connsiteY15" fmla="*/ 7042738 h 8346397"/>
                <a:gd name="connsiteX16" fmla="*/ 3530053 w 4196446"/>
                <a:gd name="connsiteY16" fmla="*/ 6978445 h 8346397"/>
                <a:gd name="connsiteX17" fmla="*/ 3642765 w 4196446"/>
                <a:gd name="connsiteY17" fmla="*/ 6905419 h 8346397"/>
                <a:gd name="connsiteX18" fmla="*/ 3741984 w 4196446"/>
                <a:gd name="connsiteY18" fmla="*/ 6883195 h 8346397"/>
                <a:gd name="connsiteX19" fmla="*/ 3784847 w 4196446"/>
                <a:gd name="connsiteY19" fmla="*/ 6811757 h 8346397"/>
                <a:gd name="connsiteX20" fmla="*/ 3951534 w 4196446"/>
                <a:gd name="connsiteY20" fmla="*/ 6737938 h 8346397"/>
                <a:gd name="connsiteX21" fmla="*/ 3932484 w 4196446"/>
                <a:gd name="connsiteY21" fmla="*/ 6616495 h 8346397"/>
                <a:gd name="connsiteX22" fmla="*/ 3975347 w 4196446"/>
                <a:gd name="connsiteY22" fmla="*/ 6642688 h 8346397"/>
                <a:gd name="connsiteX23" fmla="*/ 4027735 w 4196446"/>
                <a:gd name="connsiteY23" fmla="*/ 6654595 h 8346397"/>
                <a:gd name="connsiteX24" fmla="*/ 4056309 w 4196446"/>
                <a:gd name="connsiteY24" fmla="*/ 6516482 h 8346397"/>
                <a:gd name="connsiteX25" fmla="*/ 3996778 w 4196446"/>
                <a:gd name="connsiteY25" fmla="*/ 6478382 h 8346397"/>
                <a:gd name="connsiteX26" fmla="*/ 4034878 w 4196446"/>
                <a:gd name="connsiteY26" fmla="*/ 6437901 h 8346397"/>
                <a:gd name="connsiteX27" fmla="*/ 4061072 w 4196446"/>
                <a:gd name="connsiteY27" fmla="*/ 6473620 h 8346397"/>
                <a:gd name="connsiteX28" fmla="*/ 4082503 w 4196446"/>
                <a:gd name="connsiteY28" fmla="*/ 6478382 h 8346397"/>
                <a:gd name="connsiteX29" fmla="*/ 4089647 w 4196446"/>
                <a:gd name="connsiteY29" fmla="*/ 6421232 h 8346397"/>
                <a:gd name="connsiteX30" fmla="*/ 4046784 w 4196446"/>
                <a:gd name="connsiteY30" fmla="*/ 6318838 h 8346397"/>
                <a:gd name="connsiteX31" fmla="*/ 4130128 w 4196446"/>
                <a:gd name="connsiteY31" fmla="*/ 6299788 h 8346397"/>
                <a:gd name="connsiteX32" fmla="*/ 4046784 w 4196446"/>
                <a:gd name="connsiteY32" fmla="*/ 6275976 h 8346397"/>
                <a:gd name="connsiteX33" fmla="*/ 4053928 w 4196446"/>
                <a:gd name="connsiteY33" fmla="*/ 6211682 h 8346397"/>
                <a:gd name="connsiteX34" fmla="*/ 4039640 w 4196446"/>
                <a:gd name="connsiteY34" fmla="*/ 6149770 h 8346397"/>
                <a:gd name="connsiteX35" fmla="*/ 4106315 w 4196446"/>
                <a:gd name="connsiteY35" fmla="*/ 6211682 h 8346397"/>
                <a:gd name="connsiteX36" fmla="*/ 4063453 w 4196446"/>
                <a:gd name="connsiteY36" fmla="*/ 6090238 h 8346397"/>
                <a:gd name="connsiteX37" fmla="*/ 4070597 w 4196446"/>
                <a:gd name="connsiteY37" fmla="*/ 6018801 h 8346397"/>
                <a:gd name="connsiteX38" fmla="*/ 4132509 w 4196446"/>
                <a:gd name="connsiteY38" fmla="*/ 5975938 h 8346397"/>
                <a:gd name="connsiteX39" fmla="*/ 4094409 w 4196446"/>
                <a:gd name="connsiteY39" fmla="*/ 6075951 h 8346397"/>
                <a:gd name="connsiteX40" fmla="*/ 4139653 w 4196446"/>
                <a:gd name="connsiteY40" fmla="*/ 6102145 h 8346397"/>
                <a:gd name="connsiteX41" fmla="*/ 4192041 w 4196446"/>
                <a:gd name="connsiteY41" fmla="*/ 6080713 h 8346397"/>
                <a:gd name="connsiteX42" fmla="*/ 4149178 w 4196446"/>
                <a:gd name="connsiteY42" fmla="*/ 5947363 h 8346397"/>
                <a:gd name="connsiteX43" fmla="*/ 4194421 w 4196446"/>
                <a:gd name="connsiteY43" fmla="*/ 5909263 h 8346397"/>
                <a:gd name="connsiteX44" fmla="*/ 4113459 w 4196446"/>
                <a:gd name="connsiteY44" fmla="*/ 5783057 h 8346397"/>
                <a:gd name="connsiteX45" fmla="*/ 4108696 w 4196446"/>
                <a:gd name="connsiteY45" fmla="*/ 5678282 h 8346397"/>
                <a:gd name="connsiteX46" fmla="*/ 4070597 w 4196446"/>
                <a:gd name="connsiteY46" fmla="*/ 5587795 h 8346397"/>
                <a:gd name="connsiteX47" fmla="*/ 4111077 w 4196446"/>
                <a:gd name="connsiteY47" fmla="*/ 5583032 h 8346397"/>
                <a:gd name="connsiteX48" fmla="*/ 4061071 w 4196446"/>
                <a:gd name="connsiteY48" fmla="*/ 5478257 h 8346397"/>
                <a:gd name="connsiteX49" fmla="*/ 4061071 w 4196446"/>
                <a:gd name="connsiteY49" fmla="*/ 5383007 h 8346397"/>
                <a:gd name="connsiteX50" fmla="*/ 4103934 w 4196446"/>
                <a:gd name="connsiteY50" fmla="*/ 5387770 h 8346397"/>
                <a:gd name="connsiteX51" fmla="*/ 4106315 w 4196446"/>
                <a:gd name="connsiteY51" fmla="*/ 5347288 h 8346397"/>
                <a:gd name="connsiteX52" fmla="*/ 4065833 w 4196446"/>
                <a:gd name="connsiteY52" fmla="*/ 5292520 h 8346397"/>
                <a:gd name="connsiteX53" fmla="*/ 4058690 w 4196446"/>
                <a:gd name="connsiteY53" fmla="*/ 5173457 h 8346397"/>
                <a:gd name="connsiteX54" fmla="*/ 3990428 w 4196446"/>
                <a:gd name="connsiteY54" fmla="*/ 5034550 h 8346397"/>
                <a:gd name="connsiteX55" fmla="*/ 3922959 w 4196446"/>
                <a:gd name="connsiteY55" fmla="*/ 4816270 h 8346397"/>
                <a:gd name="connsiteX56" fmla="*/ 3887241 w 4196446"/>
                <a:gd name="connsiteY56" fmla="*/ 4682920 h 8346397"/>
                <a:gd name="connsiteX57" fmla="*/ 3851522 w 4196446"/>
                <a:gd name="connsiteY57" fmla="*/ 4642438 h 8346397"/>
                <a:gd name="connsiteX58" fmla="*/ 3887241 w 4196446"/>
                <a:gd name="connsiteY58" fmla="*/ 4578145 h 8346397"/>
                <a:gd name="connsiteX59" fmla="*/ 3839615 w 4196446"/>
                <a:gd name="connsiteY59" fmla="*/ 4499563 h 8346397"/>
                <a:gd name="connsiteX60" fmla="*/ 3780084 w 4196446"/>
                <a:gd name="connsiteY60" fmla="*/ 4492420 h 8346397"/>
                <a:gd name="connsiteX61" fmla="*/ 3732459 w 4196446"/>
                <a:gd name="connsiteY61" fmla="*/ 4449557 h 8346397"/>
                <a:gd name="connsiteX62" fmla="*/ 3687216 w 4196446"/>
                <a:gd name="connsiteY62" fmla="*/ 4466226 h 8346397"/>
                <a:gd name="connsiteX63" fmla="*/ 3668166 w 4196446"/>
                <a:gd name="connsiteY63" fmla="*/ 4368595 h 8346397"/>
                <a:gd name="connsiteX64" fmla="*/ 3501478 w 4196446"/>
                <a:gd name="connsiteY64" fmla="*/ 4166188 h 8346397"/>
                <a:gd name="connsiteX65" fmla="*/ 3496716 w 4196446"/>
                <a:gd name="connsiteY65" fmla="*/ 4139995 h 8346397"/>
                <a:gd name="connsiteX66" fmla="*/ 3494334 w 4196446"/>
                <a:gd name="connsiteY66" fmla="*/ 4113801 h 8346397"/>
                <a:gd name="connsiteX67" fmla="*/ 3544341 w 4196446"/>
                <a:gd name="connsiteY67" fmla="*/ 4101895 h 8346397"/>
                <a:gd name="connsiteX68" fmla="*/ 3553866 w 4196446"/>
                <a:gd name="connsiteY68" fmla="*/ 4075701 h 8346397"/>
                <a:gd name="connsiteX69" fmla="*/ 3515766 w 4196446"/>
                <a:gd name="connsiteY69" fmla="*/ 4056651 h 8346397"/>
                <a:gd name="connsiteX70" fmla="*/ 3465759 w 4196446"/>
                <a:gd name="connsiteY70" fmla="*/ 4049507 h 8346397"/>
                <a:gd name="connsiteX71" fmla="*/ 3432422 w 4196446"/>
                <a:gd name="connsiteY71" fmla="*/ 4109038 h 8346397"/>
                <a:gd name="connsiteX72" fmla="*/ 3413372 w 4196446"/>
                <a:gd name="connsiteY72" fmla="*/ 4082845 h 8346397"/>
                <a:gd name="connsiteX73" fmla="*/ 3415752 w 4196446"/>
                <a:gd name="connsiteY73" fmla="*/ 4042363 h 8346397"/>
                <a:gd name="connsiteX74" fmla="*/ 3349078 w 4196446"/>
                <a:gd name="connsiteY74" fmla="*/ 4018551 h 8346397"/>
                <a:gd name="connsiteX75" fmla="*/ 3382416 w 4196446"/>
                <a:gd name="connsiteY75" fmla="*/ 3985213 h 8346397"/>
                <a:gd name="connsiteX76" fmla="*/ 3346697 w 4196446"/>
                <a:gd name="connsiteY76" fmla="*/ 3961401 h 8346397"/>
                <a:gd name="connsiteX77" fmla="*/ 3291928 w 4196446"/>
                <a:gd name="connsiteY77" fmla="*/ 3959020 h 8346397"/>
                <a:gd name="connsiteX78" fmla="*/ 3263352 w 4196446"/>
                <a:gd name="connsiteY78" fmla="*/ 3978070 h 8346397"/>
                <a:gd name="connsiteX79" fmla="*/ 3215727 w 4196446"/>
                <a:gd name="connsiteY79" fmla="*/ 3963782 h 8346397"/>
                <a:gd name="connsiteX80" fmla="*/ 3227633 w 4196446"/>
                <a:gd name="connsiteY80" fmla="*/ 3937588 h 8346397"/>
                <a:gd name="connsiteX81" fmla="*/ 3275259 w 4196446"/>
                <a:gd name="connsiteY81" fmla="*/ 3913776 h 8346397"/>
                <a:gd name="connsiteX82" fmla="*/ 3127621 w 4196446"/>
                <a:gd name="connsiteY82" fmla="*/ 3851863 h 8346397"/>
                <a:gd name="connsiteX83" fmla="*/ 2996652 w 4196446"/>
                <a:gd name="connsiteY83" fmla="*/ 3739945 h 8346397"/>
                <a:gd name="connsiteX84" fmla="*/ 2591839 w 4196446"/>
                <a:gd name="connsiteY84" fmla="*/ 3354183 h 8346397"/>
                <a:gd name="connsiteX85" fmla="*/ 2468015 w 4196446"/>
                <a:gd name="connsiteY85" fmla="*/ 3049382 h 8346397"/>
                <a:gd name="connsiteX86" fmla="*/ 2432296 w 4196446"/>
                <a:gd name="connsiteY86" fmla="*/ 2961276 h 8346397"/>
                <a:gd name="connsiteX87" fmla="*/ 2387052 w 4196446"/>
                <a:gd name="connsiteY87" fmla="*/ 2954132 h 8346397"/>
                <a:gd name="connsiteX88" fmla="*/ 2365621 w 4196446"/>
                <a:gd name="connsiteY88" fmla="*/ 2958895 h 8346397"/>
                <a:gd name="connsiteX89" fmla="*/ 2315615 w 4196446"/>
                <a:gd name="connsiteY89" fmla="*/ 2896982 h 8346397"/>
                <a:gd name="connsiteX90" fmla="*/ 2234652 w 4196446"/>
                <a:gd name="connsiteY90" fmla="*/ 2880313 h 8346397"/>
                <a:gd name="connsiteX91" fmla="*/ 2182265 w 4196446"/>
                <a:gd name="connsiteY91" fmla="*/ 2811257 h 8346397"/>
                <a:gd name="connsiteX92" fmla="*/ 2115590 w 4196446"/>
                <a:gd name="connsiteY92" fmla="*/ 2727913 h 8346397"/>
                <a:gd name="connsiteX93" fmla="*/ 2091777 w 4196446"/>
                <a:gd name="connsiteY93" fmla="*/ 2670763 h 8346397"/>
                <a:gd name="connsiteX94" fmla="*/ 2006845 w 4196446"/>
                <a:gd name="connsiteY94" fmla="*/ 2527095 h 8346397"/>
                <a:gd name="connsiteX95" fmla="*/ 1953665 w 4196446"/>
                <a:gd name="connsiteY95" fmla="*/ 2451688 h 8346397"/>
                <a:gd name="connsiteX96" fmla="*/ 2006052 w 4196446"/>
                <a:gd name="connsiteY96" fmla="*/ 2337388 h 8346397"/>
                <a:gd name="connsiteX97" fmla="*/ 2072727 w 4196446"/>
                <a:gd name="connsiteY97" fmla="*/ 2256426 h 8346397"/>
                <a:gd name="connsiteX98" fmla="*/ 2056058 w 4196446"/>
                <a:gd name="connsiteY98" fmla="*/ 2223088 h 8346397"/>
                <a:gd name="connsiteX99" fmla="*/ 2067965 w 4196446"/>
                <a:gd name="connsiteY99" fmla="*/ 2130220 h 8346397"/>
                <a:gd name="connsiteX100" fmla="*/ 2137021 w 4196446"/>
                <a:gd name="connsiteY100" fmla="*/ 1992107 h 8346397"/>
                <a:gd name="connsiteX101" fmla="*/ 2165596 w 4196446"/>
                <a:gd name="connsiteY101" fmla="*/ 1944482 h 8346397"/>
                <a:gd name="connsiteX102" fmla="*/ 2203696 w 4196446"/>
                <a:gd name="connsiteY102" fmla="*/ 1937338 h 8346397"/>
                <a:gd name="connsiteX103" fmla="*/ 2198933 w 4196446"/>
                <a:gd name="connsiteY103" fmla="*/ 1906382 h 8346397"/>
                <a:gd name="connsiteX104" fmla="*/ 2406102 w 4196446"/>
                <a:gd name="connsiteY104" fmla="*/ 1782557 h 8346397"/>
                <a:gd name="connsiteX105" fmla="*/ 2494208 w 4196446"/>
                <a:gd name="connsiteY105" fmla="*/ 1715882 h 8346397"/>
                <a:gd name="connsiteX106" fmla="*/ 2513258 w 4196446"/>
                <a:gd name="connsiteY106" fmla="*/ 1630157 h 8346397"/>
                <a:gd name="connsiteX107" fmla="*/ 2522784 w 4196446"/>
                <a:gd name="connsiteY107" fmla="*/ 1584913 h 8346397"/>
                <a:gd name="connsiteX108" fmla="*/ 2577552 w 4196446"/>
                <a:gd name="connsiteY108" fmla="*/ 1527763 h 8346397"/>
                <a:gd name="connsiteX109" fmla="*/ 2606127 w 4196446"/>
                <a:gd name="connsiteY109" fmla="*/ 1499188 h 8346397"/>
                <a:gd name="connsiteX110" fmla="*/ 2634702 w 4196446"/>
                <a:gd name="connsiteY110" fmla="*/ 1492045 h 8346397"/>
                <a:gd name="connsiteX111" fmla="*/ 2672802 w 4196446"/>
                <a:gd name="connsiteY111" fmla="*/ 1368220 h 8346397"/>
                <a:gd name="connsiteX112" fmla="*/ 2806153 w 4196446"/>
                <a:gd name="connsiteY112" fmla="*/ 1334883 h 8346397"/>
                <a:gd name="connsiteX113" fmla="*/ 2944265 w 4196446"/>
                <a:gd name="connsiteY113" fmla="*/ 1325357 h 8346397"/>
                <a:gd name="connsiteX114" fmla="*/ 2968077 w 4196446"/>
                <a:gd name="connsiteY114" fmla="*/ 1206295 h 8346397"/>
                <a:gd name="connsiteX115" fmla="*/ 3049040 w 4196446"/>
                <a:gd name="connsiteY115" fmla="*/ 1169783 h 8346397"/>
                <a:gd name="connsiteX116" fmla="*/ 3153814 w 4196446"/>
                <a:gd name="connsiteY116" fmla="*/ 1125332 h 8346397"/>
                <a:gd name="connsiteX117" fmla="*/ 3225252 w 4196446"/>
                <a:gd name="connsiteY117" fmla="*/ 1049132 h 8346397"/>
                <a:gd name="connsiteX118" fmla="*/ 3310977 w 4196446"/>
                <a:gd name="connsiteY118" fmla="*/ 996745 h 8346397"/>
                <a:gd name="connsiteX119" fmla="*/ 3056977 w 4196446"/>
                <a:gd name="connsiteY119" fmla="*/ 982457 h 8346397"/>
                <a:gd name="connsiteX120" fmla="*/ 2958552 w 4196446"/>
                <a:gd name="connsiteY120" fmla="*/ 976107 h 8346397"/>
                <a:gd name="connsiteX121" fmla="*/ 2926802 w 4196446"/>
                <a:gd name="connsiteY121" fmla="*/ 906257 h 8346397"/>
                <a:gd name="connsiteX122" fmla="*/ 2866477 w 4196446"/>
                <a:gd name="connsiteY122" fmla="*/ 893559 h 8346397"/>
                <a:gd name="connsiteX123" fmla="*/ 2799802 w 4196446"/>
                <a:gd name="connsiteY123" fmla="*/ 874507 h 8346397"/>
                <a:gd name="connsiteX124" fmla="*/ 2761702 w 4196446"/>
                <a:gd name="connsiteY124" fmla="*/ 807832 h 8346397"/>
                <a:gd name="connsiteX125" fmla="*/ 2609302 w 4196446"/>
                <a:gd name="connsiteY125" fmla="*/ 760207 h 8346397"/>
                <a:gd name="connsiteX126" fmla="*/ 2580727 w 4196446"/>
                <a:gd name="connsiteY126" fmla="*/ 604632 h 8346397"/>
                <a:gd name="connsiteX127" fmla="*/ 2526752 w 4196446"/>
                <a:gd name="connsiteY127" fmla="*/ 531609 h 8346397"/>
                <a:gd name="connsiteX128" fmla="*/ 2596602 w 4196446"/>
                <a:gd name="connsiteY128" fmla="*/ 407782 h 8346397"/>
                <a:gd name="connsiteX129" fmla="*/ 2629939 w 4196446"/>
                <a:gd name="connsiteY129" fmla="*/ 310947 h 8346397"/>
                <a:gd name="connsiteX130" fmla="*/ 2517227 w 4196446"/>
                <a:gd name="connsiteY130" fmla="*/ 239507 h 8346397"/>
                <a:gd name="connsiteX131" fmla="*/ 2402927 w 4196446"/>
                <a:gd name="connsiteY131" fmla="*/ 271257 h 8346397"/>
                <a:gd name="connsiteX132" fmla="*/ 2275927 w 4196446"/>
                <a:gd name="connsiteY132" fmla="*/ 198232 h 8346397"/>
                <a:gd name="connsiteX133" fmla="*/ 2133052 w 4196446"/>
                <a:gd name="connsiteY133" fmla="*/ 233157 h 8346397"/>
                <a:gd name="connsiteX134" fmla="*/ 1913977 w 4196446"/>
                <a:gd name="connsiteY134" fmla="*/ 36309 h 8346397"/>
                <a:gd name="connsiteX135" fmla="*/ 1777452 w 4196446"/>
                <a:gd name="connsiteY135" fmla="*/ 13289 h 8346397"/>
                <a:gd name="connsiteX136" fmla="*/ 1703633 w 4196446"/>
                <a:gd name="connsiteY136" fmla="*/ 41864 h 8346397"/>
                <a:gd name="connsiteX137" fmla="*/ 1615527 w 4196446"/>
                <a:gd name="connsiteY137" fmla="*/ 75203 h 8346397"/>
                <a:gd name="connsiteX138" fmla="*/ 1515515 w 4196446"/>
                <a:gd name="connsiteY138" fmla="*/ 129971 h 8346397"/>
                <a:gd name="connsiteX139" fmla="*/ 1525040 w 4196446"/>
                <a:gd name="connsiteY139" fmla="*/ 194264 h 8346397"/>
                <a:gd name="connsiteX140" fmla="*/ 1505990 w 4196446"/>
                <a:gd name="connsiteY140" fmla="*/ 251415 h 8346397"/>
                <a:gd name="connsiteX141" fmla="*/ 1413121 w 4196446"/>
                <a:gd name="connsiteY141" fmla="*/ 270464 h 8346397"/>
                <a:gd name="connsiteX142" fmla="*/ 1339302 w 4196446"/>
                <a:gd name="connsiteY142" fmla="*/ 306184 h 8346397"/>
                <a:gd name="connsiteX143" fmla="*/ 1260721 w 4196446"/>
                <a:gd name="connsiteY143" fmla="*/ 346665 h 8346397"/>
                <a:gd name="connsiteX144" fmla="*/ 1191665 w 4196446"/>
                <a:gd name="connsiteY144" fmla="*/ 272847 h 8346397"/>
                <a:gd name="connsiteX145" fmla="*/ 1082127 w 4196446"/>
                <a:gd name="connsiteY145" fmla="*/ 353809 h 8346397"/>
                <a:gd name="connsiteX146" fmla="*/ 1020215 w 4196446"/>
                <a:gd name="connsiteY146" fmla="*/ 420484 h 8346397"/>
                <a:gd name="connsiteX147" fmla="*/ 858290 w 4196446"/>
                <a:gd name="connsiteY147" fmla="*/ 301422 h 8346397"/>
                <a:gd name="connsiteX148" fmla="*/ 796377 w 4196446"/>
                <a:gd name="connsiteY148" fmla="*/ 406196 h 8346397"/>
                <a:gd name="connsiteX149" fmla="*/ 755896 w 4196446"/>
                <a:gd name="connsiteY149" fmla="*/ 341903 h 8346397"/>
                <a:gd name="connsiteX150" fmla="*/ 689221 w 4196446"/>
                <a:gd name="connsiteY150" fmla="*/ 270465 h 8346397"/>
                <a:gd name="connsiteX151" fmla="*/ 667790 w 4196446"/>
                <a:gd name="connsiteY151" fmla="*/ 313328 h 8346397"/>
                <a:gd name="connsiteX152" fmla="*/ 620165 w 4196446"/>
                <a:gd name="connsiteY152" fmla="*/ 382384 h 8346397"/>
                <a:gd name="connsiteX153" fmla="*/ 589208 w 4196446"/>
                <a:gd name="connsiteY153" fmla="*/ 396672 h 8346397"/>
                <a:gd name="connsiteX154" fmla="*/ 498721 w 4196446"/>
                <a:gd name="connsiteY154" fmla="*/ 482397 h 8346397"/>
                <a:gd name="connsiteX155" fmla="*/ 396327 w 4196446"/>
                <a:gd name="connsiteY155" fmla="*/ 380003 h 8346397"/>
                <a:gd name="connsiteX156" fmla="*/ 243927 w 4196446"/>
                <a:gd name="connsiteY156" fmla="*/ 294278 h 8346397"/>
                <a:gd name="connsiteX157" fmla="*/ 174871 w 4196446"/>
                <a:gd name="connsiteY157" fmla="*/ 327615 h 8346397"/>
                <a:gd name="connsiteX158" fmla="*/ 127246 w 4196446"/>
                <a:gd name="connsiteY158" fmla="*/ 410959 h 8346397"/>
                <a:gd name="connsiteX159" fmla="*/ 43902 w 4196446"/>
                <a:gd name="connsiteY159" fmla="*/ 472872 h 8346397"/>
                <a:gd name="connsiteX160" fmla="*/ 8183 w 4196446"/>
                <a:gd name="connsiteY160" fmla="*/ 484778 h 8346397"/>
                <a:gd name="connsiteX161" fmla="*/ 198683 w 4196446"/>
                <a:gd name="connsiteY161" fmla="*/ 689565 h 8346397"/>
                <a:gd name="connsiteX162" fmla="*/ 265359 w 4196446"/>
                <a:gd name="connsiteY162" fmla="*/ 706234 h 8346397"/>
                <a:gd name="connsiteX163" fmla="*/ 298697 w 4196446"/>
                <a:gd name="connsiteY163" fmla="*/ 730047 h 8346397"/>
                <a:gd name="connsiteX164" fmla="*/ 296315 w 4196446"/>
                <a:gd name="connsiteY164" fmla="*/ 901496 h 8346397"/>
                <a:gd name="connsiteX165" fmla="*/ 362990 w 4196446"/>
                <a:gd name="connsiteY165" fmla="*/ 906259 h 8346397"/>
                <a:gd name="connsiteX166" fmla="*/ 401090 w 4196446"/>
                <a:gd name="connsiteY166" fmla="*/ 856253 h 8346397"/>
                <a:gd name="connsiteX167" fmla="*/ 482052 w 4196446"/>
                <a:gd name="connsiteY167" fmla="*/ 894353 h 8346397"/>
                <a:gd name="connsiteX168" fmla="*/ 420140 w 4196446"/>
                <a:gd name="connsiteY168" fmla="*/ 1039609 h 8346397"/>
                <a:gd name="connsiteX169" fmla="*/ 434427 w 4196446"/>
                <a:gd name="connsiteY169" fmla="*/ 1087234 h 8346397"/>
                <a:gd name="connsiteX170" fmla="*/ 379658 w 4196446"/>
                <a:gd name="connsiteY170" fmla="*/ 1139622 h 8346397"/>
                <a:gd name="connsiteX171" fmla="*/ 415377 w 4196446"/>
                <a:gd name="connsiteY171" fmla="*/ 1168196 h 8346397"/>
                <a:gd name="connsiteX172" fmla="*/ 486815 w 4196446"/>
                <a:gd name="connsiteY172" fmla="*/ 1256303 h 8346397"/>
                <a:gd name="connsiteX173" fmla="*/ 527296 w 4196446"/>
                <a:gd name="connsiteY173" fmla="*/ 1344409 h 8346397"/>
                <a:gd name="connsiteX174" fmla="*/ 636833 w 4196446"/>
                <a:gd name="connsiteY174" fmla="*/ 1396797 h 8346397"/>
                <a:gd name="connsiteX175" fmla="*/ 746371 w 4196446"/>
                <a:gd name="connsiteY175" fmla="*/ 1420609 h 8346397"/>
                <a:gd name="connsiteX176" fmla="*/ 829715 w 4196446"/>
                <a:gd name="connsiteY176" fmla="*/ 1468234 h 8346397"/>
                <a:gd name="connsiteX177" fmla="*/ 913058 w 4196446"/>
                <a:gd name="connsiteY177" fmla="*/ 1442040 h 8346397"/>
                <a:gd name="connsiteX178" fmla="*/ 994021 w 4196446"/>
                <a:gd name="connsiteY178" fmla="*/ 1368222 h 8346397"/>
                <a:gd name="connsiteX179" fmla="*/ 1103558 w 4196446"/>
                <a:gd name="connsiteY179" fmla="*/ 1351553 h 8346397"/>
                <a:gd name="connsiteX180" fmla="*/ 1170233 w 4196446"/>
                <a:gd name="connsiteY180" fmla="*/ 1356315 h 8346397"/>
                <a:gd name="connsiteX181" fmla="*/ 1329777 w 4196446"/>
                <a:gd name="connsiteY181" fmla="*/ 1465853 h 8346397"/>
                <a:gd name="connsiteX182" fmla="*/ 1389308 w 4196446"/>
                <a:gd name="connsiteY182" fmla="*/ 1494428 h 8346397"/>
                <a:gd name="connsiteX183" fmla="*/ 1260721 w 4196446"/>
                <a:gd name="connsiteY183" fmla="*/ 1596822 h 8346397"/>
                <a:gd name="connsiteX184" fmla="*/ 1263102 w 4196446"/>
                <a:gd name="connsiteY184" fmla="*/ 1661115 h 8346397"/>
                <a:gd name="connsiteX185" fmla="*/ 1425027 w 4196446"/>
                <a:gd name="connsiteY185" fmla="*/ 1613490 h 8346397"/>
                <a:gd name="connsiteX186" fmla="*/ 1386927 w 4196446"/>
                <a:gd name="connsiteY186" fmla="*/ 1677784 h 8346397"/>
                <a:gd name="connsiteX187" fmla="*/ 1405977 w 4196446"/>
                <a:gd name="connsiteY187" fmla="*/ 1751603 h 8346397"/>
                <a:gd name="connsiteX188" fmla="*/ 1517896 w 4196446"/>
                <a:gd name="connsiteY188" fmla="*/ 1787322 h 8346397"/>
                <a:gd name="connsiteX189" fmla="*/ 1591715 w 4196446"/>
                <a:gd name="connsiteY189" fmla="*/ 1803990 h 8346397"/>
                <a:gd name="connsiteX190" fmla="*/ 1501227 w 4196446"/>
                <a:gd name="connsiteY190" fmla="*/ 1934959 h 8346397"/>
                <a:gd name="connsiteX191" fmla="*/ 1494083 w 4196446"/>
                <a:gd name="connsiteY191" fmla="*/ 1984965 h 8346397"/>
                <a:gd name="connsiteX192" fmla="*/ 1422646 w 4196446"/>
                <a:gd name="connsiteY192" fmla="*/ 2020684 h 8346397"/>
                <a:gd name="connsiteX193" fmla="*/ 1391690 w 4196446"/>
                <a:gd name="connsiteY193" fmla="*/ 2082597 h 8346397"/>
                <a:gd name="connsiteX194" fmla="*/ 1260721 w 4196446"/>
                <a:gd name="connsiteY194" fmla="*/ 2056403 h 8346397"/>
                <a:gd name="connsiteX195" fmla="*/ 1139277 w 4196446"/>
                <a:gd name="connsiteY195" fmla="*/ 2056402 h 8346397"/>
                <a:gd name="connsiteX196" fmla="*/ 1072602 w 4196446"/>
                <a:gd name="connsiteY196" fmla="*/ 2084978 h 8346397"/>
                <a:gd name="connsiteX197" fmla="*/ 1065458 w 4196446"/>
                <a:gd name="connsiteY197" fmla="*/ 2184990 h 8346397"/>
                <a:gd name="connsiteX198" fmla="*/ 977352 w 4196446"/>
                <a:gd name="connsiteY198" fmla="*/ 2273097 h 8346397"/>
                <a:gd name="connsiteX199" fmla="*/ 1120227 w 4196446"/>
                <a:gd name="connsiteY199" fmla="*/ 2335009 h 8346397"/>
                <a:gd name="connsiteX200" fmla="*/ 1170234 w 4196446"/>
                <a:gd name="connsiteY200" fmla="*/ 2370727 h 8346397"/>
                <a:gd name="connsiteX201" fmla="*/ 1222621 w 4196446"/>
                <a:gd name="connsiteY201" fmla="*/ 2387397 h 8346397"/>
                <a:gd name="connsiteX202" fmla="*/ 1272627 w 4196446"/>
                <a:gd name="connsiteY202" fmla="*/ 2437403 h 8346397"/>
                <a:gd name="connsiteX203" fmla="*/ 1329777 w 4196446"/>
                <a:gd name="connsiteY203" fmla="*/ 2458834 h 8346397"/>
                <a:gd name="connsiteX204" fmla="*/ 1422646 w 4196446"/>
                <a:gd name="connsiteY204" fmla="*/ 2535034 h 8346397"/>
                <a:gd name="connsiteX205" fmla="*/ 1508371 w 4196446"/>
                <a:gd name="connsiteY205" fmla="*/ 2568373 h 8346397"/>
                <a:gd name="connsiteX206" fmla="*/ 1641721 w 4196446"/>
                <a:gd name="connsiteY206" fmla="*/ 2716009 h 8346397"/>
                <a:gd name="connsiteX207" fmla="*/ 1725065 w 4196446"/>
                <a:gd name="connsiteY207" fmla="*/ 2870790 h 8346397"/>
                <a:gd name="connsiteX208" fmla="*/ 1850477 w 4196446"/>
                <a:gd name="connsiteY208" fmla="*/ 2931907 h 8346397"/>
                <a:gd name="connsiteX209" fmla="*/ 1896514 w 4196446"/>
                <a:gd name="connsiteY209" fmla="*/ 2977947 h 8346397"/>
                <a:gd name="connsiteX210" fmla="*/ 1927471 w 4196446"/>
                <a:gd name="connsiteY210" fmla="*/ 3082722 h 8346397"/>
                <a:gd name="connsiteX211" fmla="*/ 1989383 w 4196446"/>
                <a:gd name="connsiteY211" fmla="*/ 3185115 h 8346397"/>
                <a:gd name="connsiteX212" fmla="*/ 2051296 w 4196446"/>
                <a:gd name="connsiteY212" fmla="*/ 3223215 h 8346397"/>
                <a:gd name="connsiteX213" fmla="*/ 2182265 w 4196446"/>
                <a:gd name="connsiteY213" fmla="*/ 3370853 h 8346397"/>
                <a:gd name="connsiteX214" fmla="*/ 2325139 w 4196446"/>
                <a:gd name="connsiteY214" fmla="*/ 3447053 h 8346397"/>
                <a:gd name="connsiteX215" fmla="*/ 2384671 w 4196446"/>
                <a:gd name="connsiteY215" fmla="*/ 3532778 h 8346397"/>
                <a:gd name="connsiteX216" fmla="*/ 2432296 w 4196446"/>
                <a:gd name="connsiteY216" fmla="*/ 3599453 h 8346397"/>
                <a:gd name="connsiteX217" fmla="*/ 2479921 w 4196446"/>
                <a:gd name="connsiteY217" fmla="*/ 3589929 h 8346397"/>
                <a:gd name="connsiteX218" fmla="*/ 2484683 w 4196446"/>
                <a:gd name="connsiteY218" fmla="*/ 3742328 h 8346397"/>
                <a:gd name="connsiteX219" fmla="*/ 2537071 w 4196446"/>
                <a:gd name="connsiteY219" fmla="*/ 3835197 h 8346397"/>
                <a:gd name="connsiteX220" fmla="*/ 2529927 w 4196446"/>
                <a:gd name="connsiteY220" fmla="*/ 3873297 h 8346397"/>
                <a:gd name="connsiteX221" fmla="*/ 2598983 w 4196446"/>
                <a:gd name="connsiteY221" fmla="*/ 3909015 h 8346397"/>
                <a:gd name="connsiteX222" fmla="*/ 2656133 w 4196446"/>
                <a:gd name="connsiteY222" fmla="*/ 3854247 h 8346397"/>
                <a:gd name="connsiteX223" fmla="*/ 2689471 w 4196446"/>
                <a:gd name="connsiteY223" fmla="*/ 3937590 h 8346397"/>
                <a:gd name="connsiteX224" fmla="*/ 2734715 w 4196446"/>
                <a:gd name="connsiteY224" fmla="*/ 3982834 h 8346397"/>
                <a:gd name="connsiteX225" fmla="*/ 2808533 w 4196446"/>
                <a:gd name="connsiteY225" fmla="*/ 4006647 h 8346397"/>
                <a:gd name="connsiteX226" fmla="*/ 2860921 w 4196446"/>
                <a:gd name="connsiteY226" fmla="*/ 4075703 h 8346397"/>
                <a:gd name="connsiteX227" fmla="*/ 2946646 w 4196446"/>
                <a:gd name="connsiteY227" fmla="*/ 4130472 h 8346397"/>
                <a:gd name="connsiteX228" fmla="*/ 2999033 w 4196446"/>
                <a:gd name="connsiteY228" fmla="*/ 4163809 h 8346397"/>
                <a:gd name="connsiteX229" fmla="*/ 2870446 w 4196446"/>
                <a:gd name="connsiteY229" fmla="*/ 4256678 h 8346397"/>
                <a:gd name="connsiteX230" fmla="*/ 2868064 w 4196446"/>
                <a:gd name="connsiteY230" fmla="*/ 4311446 h 8346397"/>
                <a:gd name="connsiteX231" fmla="*/ 2970458 w 4196446"/>
                <a:gd name="connsiteY231" fmla="*/ 4428128 h 8346397"/>
                <a:gd name="connsiteX232" fmla="*/ 3065708 w 4196446"/>
                <a:gd name="connsiteY232" fmla="*/ 4490040 h 8346397"/>
                <a:gd name="connsiteX233" fmla="*/ 3096665 w 4196446"/>
                <a:gd name="connsiteY233" fmla="*/ 4528140 h 8346397"/>
                <a:gd name="connsiteX234" fmla="*/ 3082377 w 4196446"/>
                <a:gd name="connsiteY234" fmla="*/ 4609103 h 8346397"/>
                <a:gd name="connsiteX235" fmla="*/ 3077615 w 4196446"/>
                <a:gd name="connsiteY235" fmla="*/ 4692447 h 8346397"/>
                <a:gd name="connsiteX236" fmla="*/ 3034752 w 4196446"/>
                <a:gd name="connsiteY236" fmla="*/ 4701972 h 8346397"/>
                <a:gd name="connsiteX237" fmla="*/ 3008558 w 4196446"/>
                <a:gd name="connsiteY237" fmla="*/ 4718640 h 8346397"/>
                <a:gd name="connsiteX238" fmla="*/ 3053802 w 4196446"/>
                <a:gd name="connsiteY238" fmla="*/ 4795632 h 8346397"/>
                <a:gd name="connsiteX239" fmla="*/ 3037133 w 4196446"/>
                <a:gd name="connsiteY239" fmla="*/ 4868659 h 8346397"/>
                <a:gd name="connsiteX240" fmla="*/ 3020465 w 4196446"/>
                <a:gd name="connsiteY240" fmla="*/ 5004390 h 8346397"/>
                <a:gd name="connsiteX241" fmla="*/ 2982365 w 4196446"/>
                <a:gd name="connsiteY241" fmla="*/ 5044872 h 8346397"/>
                <a:gd name="connsiteX242" fmla="*/ 2965696 w 4196446"/>
                <a:gd name="connsiteY242" fmla="*/ 5166315 h 8346397"/>
                <a:gd name="connsiteX243" fmla="*/ 2937121 w 4196446"/>
                <a:gd name="connsiteY243" fmla="*/ 5285378 h 8346397"/>
                <a:gd name="connsiteX244" fmla="*/ 2989508 w 4196446"/>
                <a:gd name="connsiteY244" fmla="*/ 5302047 h 8346397"/>
                <a:gd name="connsiteX245" fmla="*/ 2987127 w 4196446"/>
                <a:gd name="connsiteY245" fmla="*/ 5347290 h 8346397"/>
                <a:gd name="connsiteX246" fmla="*/ 2984746 w 4196446"/>
                <a:gd name="connsiteY246" fmla="*/ 5402059 h 8346397"/>
                <a:gd name="connsiteX247" fmla="*/ 3041896 w 4196446"/>
                <a:gd name="connsiteY247" fmla="*/ 5471115 h 8346397"/>
                <a:gd name="connsiteX248" fmla="*/ 3089521 w 4196446"/>
                <a:gd name="connsiteY248" fmla="*/ 5597322 h 8346397"/>
                <a:gd name="connsiteX249" fmla="*/ 2996652 w 4196446"/>
                <a:gd name="connsiteY249" fmla="*/ 5887834 h 8346397"/>
                <a:gd name="connsiteX250" fmla="*/ 3018083 w 4196446"/>
                <a:gd name="connsiteY250" fmla="*/ 5942603 h 8346397"/>
                <a:gd name="connsiteX251" fmla="*/ 3044277 w 4196446"/>
                <a:gd name="connsiteY251" fmla="*/ 5994990 h 8346397"/>
                <a:gd name="connsiteX252" fmla="*/ 3049040 w 4196446"/>
                <a:gd name="connsiteY252" fmla="*/ 6099765 h 8346397"/>
                <a:gd name="connsiteX253" fmla="*/ 3028402 w 4196446"/>
                <a:gd name="connsiteY253" fmla="*/ 6195807 h 8346397"/>
                <a:gd name="connsiteX254" fmla="*/ 2956170 w 4196446"/>
                <a:gd name="connsiteY254" fmla="*/ 6259310 h 8346397"/>
                <a:gd name="connsiteX255" fmla="*/ 2920452 w 4196446"/>
                <a:gd name="connsiteY255" fmla="*/ 6240259 h 8346397"/>
                <a:gd name="connsiteX256" fmla="*/ 2849015 w 4196446"/>
                <a:gd name="connsiteY256" fmla="*/ 6252165 h 8346397"/>
                <a:gd name="connsiteX257" fmla="*/ 2713283 w 4196446"/>
                <a:gd name="connsiteY257" fmla="*/ 6364084 h 8346397"/>
                <a:gd name="connsiteX258" fmla="*/ 2606127 w 4196446"/>
                <a:gd name="connsiteY258" fmla="*/ 6349797 h 8346397"/>
                <a:gd name="connsiteX259" fmla="*/ 2575171 w 4196446"/>
                <a:gd name="connsiteY259" fmla="*/ 6378372 h 8346397"/>
                <a:gd name="connsiteX260" fmla="*/ 2508495 w 4196446"/>
                <a:gd name="connsiteY260" fmla="*/ 6423614 h 8346397"/>
                <a:gd name="connsiteX261" fmla="*/ 2391815 w 4196446"/>
                <a:gd name="connsiteY261" fmla="*/ 6411709 h 8346397"/>
                <a:gd name="connsiteX262" fmla="*/ 2368002 w 4196446"/>
                <a:gd name="connsiteY262" fmla="*/ 6528390 h 8346397"/>
                <a:gd name="connsiteX263" fmla="*/ 2363240 w 4196446"/>
                <a:gd name="connsiteY263" fmla="*/ 6564109 h 8346397"/>
                <a:gd name="connsiteX264" fmla="*/ 2339428 w 4196446"/>
                <a:gd name="connsiteY264" fmla="*/ 6583159 h 8346397"/>
                <a:gd name="connsiteX265" fmla="*/ 2141783 w 4196446"/>
                <a:gd name="connsiteY265" fmla="*/ 6535534 h 8346397"/>
                <a:gd name="connsiteX266" fmla="*/ 2103683 w 4196446"/>
                <a:gd name="connsiteY266" fmla="*/ 6587922 h 8346397"/>
                <a:gd name="connsiteX267" fmla="*/ 2072727 w 4196446"/>
                <a:gd name="connsiteY267" fmla="*/ 6683172 h 8346397"/>
                <a:gd name="connsiteX268" fmla="*/ 2039389 w 4196446"/>
                <a:gd name="connsiteY268" fmla="*/ 6747465 h 8346397"/>
                <a:gd name="connsiteX269" fmla="*/ 2051296 w 4196446"/>
                <a:gd name="connsiteY269" fmla="*/ 6809378 h 8346397"/>
                <a:gd name="connsiteX270" fmla="*/ 2184646 w 4196446"/>
                <a:gd name="connsiteY270" fmla="*/ 6921297 h 8346397"/>
                <a:gd name="connsiteX271" fmla="*/ 2253702 w 4196446"/>
                <a:gd name="connsiteY271" fmla="*/ 6954634 h 8346397"/>
                <a:gd name="connsiteX272" fmla="*/ 2237033 w 4196446"/>
                <a:gd name="connsiteY272" fmla="*/ 6978447 h 8346397"/>
                <a:gd name="connsiteX273" fmla="*/ 2201315 w 4196446"/>
                <a:gd name="connsiteY273" fmla="*/ 6997497 h 8346397"/>
                <a:gd name="connsiteX274" fmla="*/ 2234652 w 4196446"/>
                <a:gd name="connsiteY274" fmla="*/ 7073697 h 8346397"/>
                <a:gd name="connsiteX275" fmla="*/ 2203696 w 4196446"/>
                <a:gd name="connsiteY275" fmla="*/ 7095128 h 8346397"/>
                <a:gd name="connsiteX276" fmla="*/ 2098921 w 4196446"/>
                <a:gd name="connsiteY276" fmla="*/ 7033215 h 8346397"/>
                <a:gd name="connsiteX277" fmla="*/ 2056058 w 4196446"/>
                <a:gd name="connsiteY277" fmla="*/ 7059409 h 8346397"/>
                <a:gd name="connsiteX278" fmla="*/ 1996527 w 4196446"/>
                <a:gd name="connsiteY278" fmla="*/ 6957015 h 8346397"/>
                <a:gd name="connsiteX279" fmla="*/ 1879846 w 4196446"/>
                <a:gd name="connsiteY279" fmla="*/ 6983209 h 8346397"/>
                <a:gd name="connsiteX280" fmla="*/ 1815552 w 4196446"/>
                <a:gd name="connsiteY280" fmla="*/ 6987972 h 8346397"/>
                <a:gd name="connsiteX281" fmla="*/ 1765546 w 4196446"/>
                <a:gd name="connsiteY281" fmla="*/ 6983210 h 8346397"/>
                <a:gd name="connsiteX282" fmla="*/ 1708396 w 4196446"/>
                <a:gd name="connsiteY282" fmla="*/ 7028453 h 8346397"/>
                <a:gd name="connsiteX283" fmla="*/ 1529802 w 4196446"/>
                <a:gd name="connsiteY283" fmla="*/ 6987972 h 8346397"/>
                <a:gd name="connsiteX284" fmla="*/ 1553614 w 4196446"/>
                <a:gd name="connsiteY284" fmla="*/ 7114178 h 8346397"/>
                <a:gd name="connsiteX285" fmla="*/ 1477415 w 4196446"/>
                <a:gd name="connsiteY285" fmla="*/ 7159422 h 8346397"/>
                <a:gd name="connsiteX286" fmla="*/ 1415502 w 4196446"/>
                <a:gd name="connsiteY286" fmla="*/ 7226096 h 8346397"/>
                <a:gd name="connsiteX287" fmla="*/ 1265483 w 4196446"/>
                <a:gd name="connsiteY287" fmla="*/ 7218953 h 8346397"/>
                <a:gd name="connsiteX288" fmla="*/ 1213096 w 4196446"/>
                <a:gd name="connsiteY28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498177 w 4196446"/>
                <a:gd name="connsiteY2" fmla="*/ 7572963 h 8346397"/>
                <a:gd name="connsiteX3" fmla="*/ 2594222 w 4196446"/>
                <a:gd name="connsiteY3" fmla="*/ 7359445 h 8346397"/>
                <a:gd name="connsiteX4" fmla="*/ 2701378 w 4196446"/>
                <a:gd name="connsiteY4" fmla="*/ 7314201 h 8346397"/>
                <a:gd name="connsiteX5" fmla="*/ 2660897 w 4196446"/>
                <a:gd name="connsiteY5" fmla="*/ 7240382 h 8346397"/>
                <a:gd name="connsiteX6" fmla="*/ 2713284 w 4196446"/>
                <a:gd name="connsiteY6" fmla="*/ 7266576 h 8346397"/>
                <a:gd name="connsiteX7" fmla="*/ 2763291 w 4196446"/>
                <a:gd name="connsiteY7" fmla="*/ 7299913 h 8346397"/>
                <a:gd name="connsiteX8" fmla="*/ 2756147 w 4196446"/>
                <a:gd name="connsiteY8" fmla="*/ 7371351 h 8346397"/>
                <a:gd name="connsiteX9" fmla="*/ 2827584 w 4196446"/>
                <a:gd name="connsiteY9" fmla="*/ 7316582 h 8346397"/>
                <a:gd name="connsiteX10" fmla="*/ 2870447 w 4196446"/>
                <a:gd name="connsiteY10" fmla="*/ 7338013 h 8346397"/>
                <a:gd name="connsiteX11" fmla="*/ 3001416 w 4196446"/>
                <a:gd name="connsiteY11" fmla="*/ 7266576 h 8346397"/>
                <a:gd name="connsiteX12" fmla="*/ 3103809 w 4196446"/>
                <a:gd name="connsiteY12" fmla="*/ 7202282 h 8346397"/>
                <a:gd name="connsiteX13" fmla="*/ 3246684 w 4196446"/>
                <a:gd name="connsiteY13" fmla="*/ 7142751 h 8346397"/>
                <a:gd name="connsiteX14" fmla="*/ 3282403 w 4196446"/>
                <a:gd name="connsiteY14" fmla="*/ 7159420 h 8346397"/>
                <a:gd name="connsiteX15" fmla="*/ 3358603 w 4196446"/>
                <a:gd name="connsiteY15" fmla="*/ 7064169 h 8346397"/>
                <a:gd name="connsiteX16" fmla="*/ 3503859 w 4196446"/>
                <a:gd name="connsiteY16" fmla="*/ 7042738 h 8346397"/>
                <a:gd name="connsiteX17" fmla="*/ 3530053 w 4196446"/>
                <a:gd name="connsiteY17" fmla="*/ 6978445 h 8346397"/>
                <a:gd name="connsiteX18" fmla="*/ 3642765 w 4196446"/>
                <a:gd name="connsiteY18" fmla="*/ 6905419 h 8346397"/>
                <a:gd name="connsiteX19" fmla="*/ 3741984 w 4196446"/>
                <a:gd name="connsiteY19" fmla="*/ 6883195 h 8346397"/>
                <a:gd name="connsiteX20" fmla="*/ 3784847 w 4196446"/>
                <a:gd name="connsiteY20" fmla="*/ 6811757 h 8346397"/>
                <a:gd name="connsiteX21" fmla="*/ 3951534 w 4196446"/>
                <a:gd name="connsiteY21" fmla="*/ 6737938 h 8346397"/>
                <a:gd name="connsiteX22" fmla="*/ 3932484 w 4196446"/>
                <a:gd name="connsiteY22" fmla="*/ 6616495 h 8346397"/>
                <a:gd name="connsiteX23" fmla="*/ 3975347 w 4196446"/>
                <a:gd name="connsiteY23" fmla="*/ 6642688 h 8346397"/>
                <a:gd name="connsiteX24" fmla="*/ 4027735 w 4196446"/>
                <a:gd name="connsiteY24" fmla="*/ 6654595 h 8346397"/>
                <a:gd name="connsiteX25" fmla="*/ 4056309 w 4196446"/>
                <a:gd name="connsiteY25" fmla="*/ 6516482 h 8346397"/>
                <a:gd name="connsiteX26" fmla="*/ 3996778 w 4196446"/>
                <a:gd name="connsiteY26" fmla="*/ 6478382 h 8346397"/>
                <a:gd name="connsiteX27" fmla="*/ 4034878 w 4196446"/>
                <a:gd name="connsiteY27" fmla="*/ 6437901 h 8346397"/>
                <a:gd name="connsiteX28" fmla="*/ 4061072 w 4196446"/>
                <a:gd name="connsiteY28" fmla="*/ 6473620 h 8346397"/>
                <a:gd name="connsiteX29" fmla="*/ 4082503 w 4196446"/>
                <a:gd name="connsiteY29" fmla="*/ 6478382 h 8346397"/>
                <a:gd name="connsiteX30" fmla="*/ 4089647 w 4196446"/>
                <a:gd name="connsiteY30" fmla="*/ 6421232 h 8346397"/>
                <a:gd name="connsiteX31" fmla="*/ 4046784 w 4196446"/>
                <a:gd name="connsiteY31" fmla="*/ 6318838 h 8346397"/>
                <a:gd name="connsiteX32" fmla="*/ 4130128 w 4196446"/>
                <a:gd name="connsiteY32" fmla="*/ 6299788 h 8346397"/>
                <a:gd name="connsiteX33" fmla="*/ 4046784 w 4196446"/>
                <a:gd name="connsiteY33" fmla="*/ 6275976 h 8346397"/>
                <a:gd name="connsiteX34" fmla="*/ 4053928 w 4196446"/>
                <a:gd name="connsiteY34" fmla="*/ 6211682 h 8346397"/>
                <a:gd name="connsiteX35" fmla="*/ 4039640 w 4196446"/>
                <a:gd name="connsiteY35" fmla="*/ 6149770 h 8346397"/>
                <a:gd name="connsiteX36" fmla="*/ 4106315 w 4196446"/>
                <a:gd name="connsiteY36" fmla="*/ 6211682 h 8346397"/>
                <a:gd name="connsiteX37" fmla="*/ 4063453 w 4196446"/>
                <a:gd name="connsiteY37" fmla="*/ 6090238 h 8346397"/>
                <a:gd name="connsiteX38" fmla="*/ 4070597 w 4196446"/>
                <a:gd name="connsiteY38" fmla="*/ 6018801 h 8346397"/>
                <a:gd name="connsiteX39" fmla="*/ 4132509 w 4196446"/>
                <a:gd name="connsiteY39" fmla="*/ 5975938 h 8346397"/>
                <a:gd name="connsiteX40" fmla="*/ 4094409 w 4196446"/>
                <a:gd name="connsiteY40" fmla="*/ 6075951 h 8346397"/>
                <a:gd name="connsiteX41" fmla="*/ 4139653 w 4196446"/>
                <a:gd name="connsiteY41" fmla="*/ 6102145 h 8346397"/>
                <a:gd name="connsiteX42" fmla="*/ 4192041 w 4196446"/>
                <a:gd name="connsiteY42" fmla="*/ 6080713 h 8346397"/>
                <a:gd name="connsiteX43" fmla="*/ 4149178 w 4196446"/>
                <a:gd name="connsiteY43" fmla="*/ 5947363 h 8346397"/>
                <a:gd name="connsiteX44" fmla="*/ 4194421 w 4196446"/>
                <a:gd name="connsiteY44" fmla="*/ 5909263 h 8346397"/>
                <a:gd name="connsiteX45" fmla="*/ 4113459 w 4196446"/>
                <a:gd name="connsiteY45" fmla="*/ 5783057 h 8346397"/>
                <a:gd name="connsiteX46" fmla="*/ 4108696 w 4196446"/>
                <a:gd name="connsiteY46" fmla="*/ 5678282 h 8346397"/>
                <a:gd name="connsiteX47" fmla="*/ 4070597 w 4196446"/>
                <a:gd name="connsiteY47" fmla="*/ 5587795 h 8346397"/>
                <a:gd name="connsiteX48" fmla="*/ 4111077 w 4196446"/>
                <a:gd name="connsiteY48" fmla="*/ 5583032 h 8346397"/>
                <a:gd name="connsiteX49" fmla="*/ 4061071 w 4196446"/>
                <a:gd name="connsiteY49" fmla="*/ 5478257 h 8346397"/>
                <a:gd name="connsiteX50" fmla="*/ 4061071 w 4196446"/>
                <a:gd name="connsiteY50" fmla="*/ 5383007 h 8346397"/>
                <a:gd name="connsiteX51" fmla="*/ 4103934 w 4196446"/>
                <a:gd name="connsiteY51" fmla="*/ 5387770 h 8346397"/>
                <a:gd name="connsiteX52" fmla="*/ 4106315 w 4196446"/>
                <a:gd name="connsiteY52" fmla="*/ 5347288 h 8346397"/>
                <a:gd name="connsiteX53" fmla="*/ 4065833 w 4196446"/>
                <a:gd name="connsiteY53" fmla="*/ 5292520 h 8346397"/>
                <a:gd name="connsiteX54" fmla="*/ 4058690 w 4196446"/>
                <a:gd name="connsiteY54" fmla="*/ 5173457 h 8346397"/>
                <a:gd name="connsiteX55" fmla="*/ 3990428 w 4196446"/>
                <a:gd name="connsiteY55" fmla="*/ 5034550 h 8346397"/>
                <a:gd name="connsiteX56" fmla="*/ 3922959 w 4196446"/>
                <a:gd name="connsiteY56" fmla="*/ 4816270 h 8346397"/>
                <a:gd name="connsiteX57" fmla="*/ 3887241 w 4196446"/>
                <a:gd name="connsiteY57" fmla="*/ 4682920 h 8346397"/>
                <a:gd name="connsiteX58" fmla="*/ 3851522 w 4196446"/>
                <a:gd name="connsiteY58" fmla="*/ 4642438 h 8346397"/>
                <a:gd name="connsiteX59" fmla="*/ 3887241 w 4196446"/>
                <a:gd name="connsiteY59" fmla="*/ 4578145 h 8346397"/>
                <a:gd name="connsiteX60" fmla="*/ 3839615 w 4196446"/>
                <a:gd name="connsiteY60" fmla="*/ 4499563 h 8346397"/>
                <a:gd name="connsiteX61" fmla="*/ 3780084 w 4196446"/>
                <a:gd name="connsiteY61" fmla="*/ 4492420 h 8346397"/>
                <a:gd name="connsiteX62" fmla="*/ 3732459 w 4196446"/>
                <a:gd name="connsiteY62" fmla="*/ 4449557 h 8346397"/>
                <a:gd name="connsiteX63" fmla="*/ 3687216 w 4196446"/>
                <a:gd name="connsiteY63" fmla="*/ 4466226 h 8346397"/>
                <a:gd name="connsiteX64" fmla="*/ 3668166 w 4196446"/>
                <a:gd name="connsiteY64" fmla="*/ 4368595 h 8346397"/>
                <a:gd name="connsiteX65" fmla="*/ 3501478 w 4196446"/>
                <a:gd name="connsiteY65" fmla="*/ 4166188 h 8346397"/>
                <a:gd name="connsiteX66" fmla="*/ 3496716 w 4196446"/>
                <a:gd name="connsiteY66" fmla="*/ 4139995 h 8346397"/>
                <a:gd name="connsiteX67" fmla="*/ 3494334 w 4196446"/>
                <a:gd name="connsiteY67" fmla="*/ 4113801 h 8346397"/>
                <a:gd name="connsiteX68" fmla="*/ 3544341 w 4196446"/>
                <a:gd name="connsiteY68" fmla="*/ 4101895 h 8346397"/>
                <a:gd name="connsiteX69" fmla="*/ 3553866 w 4196446"/>
                <a:gd name="connsiteY69" fmla="*/ 4075701 h 8346397"/>
                <a:gd name="connsiteX70" fmla="*/ 3515766 w 4196446"/>
                <a:gd name="connsiteY70" fmla="*/ 4056651 h 8346397"/>
                <a:gd name="connsiteX71" fmla="*/ 3465759 w 4196446"/>
                <a:gd name="connsiteY71" fmla="*/ 4049507 h 8346397"/>
                <a:gd name="connsiteX72" fmla="*/ 3432422 w 4196446"/>
                <a:gd name="connsiteY72" fmla="*/ 4109038 h 8346397"/>
                <a:gd name="connsiteX73" fmla="*/ 3413372 w 4196446"/>
                <a:gd name="connsiteY73" fmla="*/ 4082845 h 8346397"/>
                <a:gd name="connsiteX74" fmla="*/ 3415752 w 4196446"/>
                <a:gd name="connsiteY74" fmla="*/ 4042363 h 8346397"/>
                <a:gd name="connsiteX75" fmla="*/ 3349078 w 4196446"/>
                <a:gd name="connsiteY75" fmla="*/ 4018551 h 8346397"/>
                <a:gd name="connsiteX76" fmla="*/ 3382416 w 4196446"/>
                <a:gd name="connsiteY76" fmla="*/ 3985213 h 8346397"/>
                <a:gd name="connsiteX77" fmla="*/ 3346697 w 4196446"/>
                <a:gd name="connsiteY77" fmla="*/ 3961401 h 8346397"/>
                <a:gd name="connsiteX78" fmla="*/ 3291928 w 4196446"/>
                <a:gd name="connsiteY78" fmla="*/ 3959020 h 8346397"/>
                <a:gd name="connsiteX79" fmla="*/ 3263352 w 4196446"/>
                <a:gd name="connsiteY79" fmla="*/ 3978070 h 8346397"/>
                <a:gd name="connsiteX80" fmla="*/ 3215727 w 4196446"/>
                <a:gd name="connsiteY80" fmla="*/ 3963782 h 8346397"/>
                <a:gd name="connsiteX81" fmla="*/ 3227633 w 4196446"/>
                <a:gd name="connsiteY81" fmla="*/ 3937588 h 8346397"/>
                <a:gd name="connsiteX82" fmla="*/ 3275259 w 4196446"/>
                <a:gd name="connsiteY82" fmla="*/ 3913776 h 8346397"/>
                <a:gd name="connsiteX83" fmla="*/ 3127621 w 4196446"/>
                <a:gd name="connsiteY83" fmla="*/ 3851863 h 8346397"/>
                <a:gd name="connsiteX84" fmla="*/ 2996652 w 4196446"/>
                <a:gd name="connsiteY84" fmla="*/ 3739945 h 8346397"/>
                <a:gd name="connsiteX85" fmla="*/ 2591839 w 4196446"/>
                <a:gd name="connsiteY85" fmla="*/ 3354183 h 8346397"/>
                <a:gd name="connsiteX86" fmla="*/ 2468015 w 4196446"/>
                <a:gd name="connsiteY86" fmla="*/ 3049382 h 8346397"/>
                <a:gd name="connsiteX87" fmla="*/ 2432296 w 4196446"/>
                <a:gd name="connsiteY87" fmla="*/ 2961276 h 8346397"/>
                <a:gd name="connsiteX88" fmla="*/ 2387052 w 4196446"/>
                <a:gd name="connsiteY88" fmla="*/ 2954132 h 8346397"/>
                <a:gd name="connsiteX89" fmla="*/ 2365621 w 4196446"/>
                <a:gd name="connsiteY89" fmla="*/ 2958895 h 8346397"/>
                <a:gd name="connsiteX90" fmla="*/ 2315615 w 4196446"/>
                <a:gd name="connsiteY90" fmla="*/ 2896982 h 8346397"/>
                <a:gd name="connsiteX91" fmla="*/ 2234652 w 4196446"/>
                <a:gd name="connsiteY91" fmla="*/ 2880313 h 8346397"/>
                <a:gd name="connsiteX92" fmla="*/ 2182265 w 4196446"/>
                <a:gd name="connsiteY92" fmla="*/ 2811257 h 8346397"/>
                <a:gd name="connsiteX93" fmla="*/ 2115590 w 4196446"/>
                <a:gd name="connsiteY93" fmla="*/ 2727913 h 8346397"/>
                <a:gd name="connsiteX94" fmla="*/ 2091777 w 4196446"/>
                <a:gd name="connsiteY94" fmla="*/ 2670763 h 8346397"/>
                <a:gd name="connsiteX95" fmla="*/ 2006845 w 4196446"/>
                <a:gd name="connsiteY95" fmla="*/ 2527095 h 8346397"/>
                <a:gd name="connsiteX96" fmla="*/ 1953665 w 4196446"/>
                <a:gd name="connsiteY96" fmla="*/ 2451688 h 8346397"/>
                <a:gd name="connsiteX97" fmla="*/ 2006052 w 4196446"/>
                <a:gd name="connsiteY97" fmla="*/ 2337388 h 8346397"/>
                <a:gd name="connsiteX98" fmla="*/ 2072727 w 4196446"/>
                <a:gd name="connsiteY98" fmla="*/ 2256426 h 8346397"/>
                <a:gd name="connsiteX99" fmla="*/ 2056058 w 4196446"/>
                <a:gd name="connsiteY99" fmla="*/ 2223088 h 8346397"/>
                <a:gd name="connsiteX100" fmla="*/ 2067965 w 4196446"/>
                <a:gd name="connsiteY100" fmla="*/ 2130220 h 8346397"/>
                <a:gd name="connsiteX101" fmla="*/ 2137021 w 4196446"/>
                <a:gd name="connsiteY101" fmla="*/ 1992107 h 8346397"/>
                <a:gd name="connsiteX102" fmla="*/ 2165596 w 4196446"/>
                <a:gd name="connsiteY102" fmla="*/ 1944482 h 8346397"/>
                <a:gd name="connsiteX103" fmla="*/ 2203696 w 4196446"/>
                <a:gd name="connsiteY103" fmla="*/ 1937338 h 8346397"/>
                <a:gd name="connsiteX104" fmla="*/ 2198933 w 4196446"/>
                <a:gd name="connsiteY104" fmla="*/ 1906382 h 8346397"/>
                <a:gd name="connsiteX105" fmla="*/ 2406102 w 4196446"/>
                <a:gd name="connsiteY105" fmla="*/ 1782557 h 8346397"/>
                <a:gd name="connsiteX106" fmla="*/ 2494208 w 4196446"/>
                <a:gd name="connsiteY106" fmla="*/ 1715882 h 8346397"/>
                <a:gd name="connsiteX107" fmla="*/ 2513258 w 4196446"/>
                <a:gd name="connsiteY107" fmla="*/ 1630157 h 8346397"/>
                <a:gd name="connsiteX108" fmla="*/ 2522784 w 4196446"/>
                <a:gd name="connsiteY108" fmla="*/ 1584913 h 8346397"/>
                <a:gd name="connsiteX109" fmla="*/ 2577552 w 4196446"/>
                <a:gd name="connsiteY109" fmla="*/ 1527763 h 8346397"/>
                <a:gd name="connsiteX110" fmla="*/ 2606127 w 4196446"/>
                <a:gd name="connsiteY110" fmla="*/ 1499188 h 8346397"/>
                <a:gd name="connsiteX111" fmla="*/ 2634702 w 4196446"/>
                <a:gd name="connsiteY111" fmla="*/ 1492045 h 8346397"/>
                <a:gd name="connsiteX112" fmla="*/ 2672802 w 4196446"/>
                <a:gd name="connsiteY112" fmla="*/ 1368220 h 8346397"/>
                <a:gd name="connsiteX113" fmla="*/ 2806153 w 4196446"/>
                <a:gd name="connsiteY113" fmla="*/ 1334883 h 8346397"/>
                <a:gd name="connsiteX114" fmla="*/ 2944265 w 4196446"/>
                <a:gd name="connsiteY114" fmla="*/ 1325357 h 8346397"/>
                <a:gd name="connsiteX115" fmla="*/ 2968077 w 4196446"/>
                <a:gd name="connsiteY115" fmla="*/ 1206295 h 8346397"/>
                <a:gd name="connsiteX116" fmla="*/ 3049040 w 4196446"/>
                <a:gd name="connsiteY116" fmla="*/ 1169783 h 8346397"/>
                <a:gd name="connsiteX117" fmla="*/ 3153814 w 4196446"/>
                <a:gd name="connsiteY117" fmla="*/ 1125332 h 8346397"/>
                <a:gd name="connsiteX118" fmla="*/ 3225252 w 4196446"/>
                <a:gd name="connsiteY118" fmla="*/ 1049132 h 8346397"/>
                <a:gd name="connsiteX119" fmla="*/ 3310977 w 4196446"/>
                <a:gd name="connsiteY119" fmla="*/ 996745 h 8346397"/>
                <a:gd name="connsiteX120" fmla="*/ 3056977 w 4196446"/>
                <a:gd name="connsiteY120" fmla="*/ 982457 h 8346397"/>
                <a:gd name="connsiteX121" fmla="*/ 2958552 w 4196446"/>
                <a:gd name="connsiteY121" fmla="*/ 976107 h 8346397"/>
                <a:gd name="connsiteX122" fmla="*/ 2926802 w 4196446"/>
                <a:gd name="connsiteY122" fmla="*/ 906257 h 8346397"/>
                <a:gd name="connsiteX123" fmla="*/ 2866477 w 4196446"/>
                <a:gd name="connsiteY123" fmla="*/ 893559 h 8346397"/>
                <a:gd name="connsiteX124" fmla="*/ 2799802 w 4196446"/>
                <a:gd name="connsiteY124" fmla="*/ 874507 h 8346397"/>
                <a:gd name="connsiteX125" fmla="*/ 2761702 w 4196446"/>
                <a:gd name="connsiteY125" fmla="*/ 807832 h 8346397"/>
                <a:gd name="connsiteX126" fmla="*/ 2609302 w 4196446"/>
                <a:gd name="connsiteY126" fmla="*/ 760207 h 8346397"/>
                <a:gd name="connsiteX127" fmla="*/ 2580727 w 4196446"/>
                <a:gd name="connsiteY127" fmla="*/ 604632 h 8346397"/>
                <a:gd name="connsiteX128" fmla="*/ 2526752 w 4196446"/>
                <a:gd name="connsiteY128" fmla="*/ 531609 h 8346397"/>
                <a:gd name="connsiteX129" fmla="*/ 2596602 w 4196446"/>
                <a:gd name="connsiteY129" fmla="*/ 407782 h 8346397"/>
                <a:gd name="connsiteX130" fmla="*/ 2629939 w 4196446"/>
                <a:gd name="connsiteY130" fmla="*/ 310947 h 8346397"/>
                <a:gd name="connsiteX131" fmla="*/ 2517227 w 4196446"/>
                <a:gd name="connsiteY131" fmla="*/ 239507 h 8346397"/>
                <a:gd name="connsiteX132" fmla="*/ 2402927 w 4196446"/>
                <a:gd name="connsiteY132" fmla="*/ 271257 h 8346397"/>
                <a:gd name="connsiteX133" fmla="*/ 2275927 w 4196446"/>
                <a:gd name="connsiteY133" fmla="*/ 198232 h 8346397"/>
                <a:gd name="connsiteX134" fmla="*/ 2133052 w 4196446"/>
                <a:gd name="connsiteY134" fmla="*/ 233157 h 8346397"/>
                <a:gd name="connsiteX135" fmla="*/ 1913977 w 4196446"/>
                <a:gd name="connsiteY135" fmla="*/ 36309 h 8346397"/>
                <a:gd name="connsiteX136" fmla="*/ 1777452 w 4196446"/>
                <a:gd name="connsiteY136" fmla="*/ 13289 h 8346397"/>
                <a:gd name="connsiteX137" fmla="*/ 1703633 w 4196446"/>
                <a:gd name="connsiteY137" fmla="*/ 41864 h 8346397"/>
                <a:gd name="connsiteX138" fmla="*/ 1615527 w 4196446"/>
                <a:gd name="connsiteY138" fmla="*/ 75203 h 8346397"/>
                <a:gd name="connsiteX139" fmla="*/ 1515515 w 4196446"/>
                <a:gd name="connsiteY139" fmla="*/ 129971 h 8346397"/>
                <a:gd name="connsiteX140" fmla="*/ 1525040 w 4196446"/>
                <a:gd name="connsiteY140" fmla="*/ 194264 h 8346397"/>
                <a:gd name="connsiteX141" fmla="*/ 1505990 w 4196446"/>
                <a:gd name="connsiteY141" fmla="*/ 251415 h 8346397"/>
                <a:gd name="connsiteX142" fmla="*/ 1413121 w 4196446"/>
                <a:gd name="connsiteY142" fmla="*/ 270464 h 8346397"/>
                <a:gd name="connsiteX143" fmla="*/ 1339302 w 4196446"/>
                <a:gd name="connsiteY143" fmla="*/ 306184 h 8346397"/>
                <a:gd name="connsiteX144" fmla="*/ 1260721 w 4196446"/>
                <a:gd name="connsiteY144" fmla="*/ 346665 h 8346397"/>
                <a:gd name="connsiteX145" fmla="*/ 1191665 w 4196446"/>
                <a:gd name="connsiteY145" fmla="*/ 272847 h 8346397"/>
                <a:gd name="connsiteX146" fmla="*/ 1082127 w 4196446"/>
                <a:gd name="connsiteY146" fmla="*/ 353809 h 8346397"/>
                <a:gd name="connsiteX147" fmla="*/ 1020215 w 4196446"/>
                <a:gd name="connsiteY147" fmla="*/ 420484 h 8346397"/>
                <a:gd name="connsiteX148" fmla="*/ 858290 w 4196446"/>
                <a:gd name="connsiteY148" fmla="*/ 301422 h 8346397"/>
                <a:gd name="connsiteX149" fmla="*/ 796377 w 4196446"/>
                <a:gd name="connsiteY149" fmla="*/ 406196 h 8346397"/>
                <a:gd name="connsiteX150" fmla="*/ 755896 w 4196446"/>
                <a:gd name="connsiteY150" fmla="*/ 341903 h 8346397"/>
                <a:gd name="connsiteX151" fmla="*/ 689221 w 4196446"/>
                <a:gd name="connsiteY151" fmla="*/ 270465 h 8346397"/>
                <a:gd name="connsiteX152" fmla="*/ 667790 w 4196446"/>
                <a:gd name="connsiteY152" fmla="*/ 313328 h 8346397"/>
                <a:gd name="connsiteX153" fmla="*/ 620165 w 4196446"/>
                <a:gd name="connsiteY153" fmla="*/ 382384 h 8346397"/>
                <a:gd name="connsiteX154" fmla="*/ 589208 w 4196446"/>
                <a:gd name="connsiteY154" fmla="*/ 396672 h 8346397"/>
                <a:gd name="connsiteX155" fmla="*/ 498721 w 4196446"/>
                <a:gd name="connsiteY155" fmla="*/ 482397 h 8346397"/>
                <a:gd name="connsiteX156" fmla="*/ 396327 w 4196446"/>
                <a:gd name="connsiteY156" fmla="*/ 380003 h 8346397"/>
                <a:gd name="connsiteX157" fmla="*/ 243927 w 4196446"/>
                <a:gd name="connsiteY157" fmla="*/ 294278 h 8346397"/>
                <a:gd name="connsiteX158" fmla="*/ 174871 w 4196446"/>
                <a:gd name="connsiteY158" fmla="*/ 327615 h 8346397"/>
                <a:gd name="connsiteX159" fmla="*/ 127246 w 4196446"/>
                <a:gd name="connsiteY159" fmla="*/ 410959 h 8346397"/>
                <a:gd name="connsiteX160" fmla="*/ 43902 w 4196446"/>
                <a:gd name="connsiteY160" fmla="*/ 472872 h 8346397"/>
                <a:gd name="connsiteX161" fmla="*/ 8183 w 4196446"/>
                <a:gd name="connsiteY161" fmla="*/ 484778 h 8346397"/>
                <a:gd name="connsiteX162" fmla="*/ 198683 w 4196446"/>
                <a:gd name="connsiteY162" fmla="*/ 689565 h 8346397"/>
                <a:gd name="connsiteX163" fmla="*/ 265359 w 4196446"/>
                <a:gd name="connsiteY163" fmla="*/ 706234 h 8346397"/>
                <a:gd name="connsiteX164" fmla="*/ 298697 w 4196446"/>
                <a:gd name="connsiteY164" fmla="*/ 730047 h 8346397"/>
                <a:gd name="connsiteX165" fmla="*/ 296315 w 4196446"/>
                <a:gd name="connsiteY165" fmla="*/ 901496 h 8346397"/>
                <a:gd name="connsiteX166" fmla="*/ 362990 w 4196446"/>
                <a:gd name="connsiteY166" fmla="*/ 906259 h 8346397"/>
                <a:gd name="connsiteX167" fmla="*/ 401090 w 4196446"/>
                <a:gd name="connsiteY167" fmla="*/ 856253 h 8346397"/>
                <a:gd name="connsiteX168" fmla="*/ 482052 w 4196446"/>
                <a:gd name="connsiteY168" fmla="*/ 894353 h 8346397"/>
                <a:gd name="connsiteX169" fmla="*/ 420140 w 4196446"/>
                <a:gd name="connsiteY169" fmla="*/ 1039609 h 8346397"/>
                <a:gd name="connsiteX170" fmla="*/ 434427 w 4196446"/>
                <a:gd name="connsiteY170" fmla="*/ 1087234 h 8346397"/>
                <a:gd name="connsiteX171" fmla="*/ 379658 w 4196446"/>
                <a:gd name="connsiteY171" fmla="*/ 1139622 h 8346397"/>
                <a:gd name="connsiteX172" fmla="*/ 415377 w 4196446"/>
                <a:gd name="connsiteY172" fmla="*/ 1168196 h 8346397"/>
                <a:gd name="connsiteX173" fmla="*/ 486815 w 4196446"/>
                <a:gd name="connsiteY173" fmla="*/ 1256303 h 8346397"/>
                <a:gd name="connsiteX174" fmla="*/ 527296 w 4196446"/>
                <a:gd name="connsiteY174" fmla="*/ 1344409 h 8346397"/>
                <a:gd name="connsiteX175" fmla="*/ 636833 w 4196446"/>
                <a:gd name="connsiteY175" fmla="*/ 1396797 h 8346397"/>
                <a:gd name="connsiteX176" fmla="*/ 746371 w 4196446"/>
                <a:gd name="connsiteY176" fmla="*/ 1420609 h 8346397"/>
                <a:gd name="connsiteX177" fmla="*/ 829715 w 4196446"/>
                <a:gd name="connsiteY177" fmla="*/ 1468234 h 8346397"/>
                <a:gd name="connsiteX178" fmla="*/ 913058 w 4196446"/>
                <a:gd name="connsiteY178" fmla="*/ 1442040 h 8346397"/>
                <a:gd name="connsiteX179" fmla="*/ 994021 w 4196446"/>
                <a:gd name="connsiteY179" fmla="*/ 1368222 h 8346397"/>
                <a:gd name="connsiteX180" fmla="*/ 1103558 w 4196446"/>
                <a:gd name="connsiteY180" fmla="*/ 1351553 h 8346397"/>
                <a:gd name="connsiteX181" fmla="*/ 1170233 w 4196446"/>
                <a:gd name="connsiteY181" fmla="*/ 1356315 h 8346397"/>
                <a:gd name="connsiteX182" fmla="*/ 1329777 w 4196446"/>
                <a:gd name="connsiteY182" fmla="*/ 1465853 h 8346397"/>
                <a:gd name="connsiteX183" fmla="*/ 1389308 w 4196446"/>
                <a:gd name="connsiteY183" fmla="*/ 1494428 h 8346397"/>
                <a:gd name="connsiteX184" fmla="*/ 1260721 w 4196446"/>
                <a:gd name="connsiteY184" fmla="*/ 1596822 h 8346397"/>
                <a:gd name="connsiteX185" fmla="*/ 1263102 w 4196446"/>
                <a:gd name="connsiteY185" fmla="*/ 1661115 h 8346397"/>
                <a:gd name="connsiteX186" fmla="*/ 1425027 w 4196446"/>
                <a:gd name="connsiteY186" fmla="*/ 1613490 h 8346397"/>
                <a:gd name="connsiteX187" fmla="*/ 1386927 w 4196446"/>
                <a:gd name="connsiteY187" fmla="*/ 1677784 h 8346397"/>
                <a:gd name="connsiteX188" fmla="*/ 1405977 w 4196446"/>
                <a:gd name="connsiteY188" fmla="*/ 1751603 h 8346397"/>
                <a:gd name="connsiteX189" fmla="*/ 1517896 w 4196446"/>
                <a:gd name="connsiteY189" fmla="*/ 1787322 h 8346397"/>
                <a:gd name="connsiteX190" fmla="*/ 1591715 w 4196446"/>
                <a:gd name="connsiteY190" fmla="*/ 1803990 h 8346397"/>
                <a:gd name="connsiteX191" fmla="*/ 1501227 w 4196446"/>
                <a:gd name="connsiteY191" fmla="*/ 1934959 h 8346397"/>
                <a:gd name="connsiteX192" fmla="*/ 1494083 w 4196446"/>
                <a:gd name="connsiteY192" fmla="*/ 1984965 h 8346397"/>
                <a:gd name="connsiteX193" fmla="*/ 1422646 w 4196446"/>
                <a:gd name="connsiteY193" fmla="*/ 2020684 h 8346397"/>
                <a:gd name="connsiteX194" fmla="*/ 1391690 w 4196446"/>
                <a:gd name="connsiteY194" fmla="*/ 2082597 h 8346397"/>
                <a:gd name="connsiteX195" fmla="*/ 1260721 w 4196446"/>
                <a:gd name="connsiteY195" fmla="*/ 2056403 h 8346397"/>
                <a:gd name="connsiteX196" fmla="*/ 1139277 w 4196446"/>
                <a:gd name="connsiteY196" fmla="*/ 2056402 h 8346397"/>
                <a:gd name="connsiteX197" fmla="*/ 1072602 w 4196446"/>
                <a:gd name="connsiteY197" fmla="*/ 2084978 h 8346397"/>
                <a:gd name="connsiteX198" fmla="*/ 1065458 w 4196446"/>
                <a:gd name="connsiteY198" fmla="*/ 2184990 h 8346397"/>
                <a:gd name="connsiteX199" fmla="*/ 977352 w 4196446"/>
                <a:gd name="connsiteY199" fmla="*/ 2273097 h 8346397"/>
                <a:gd name="connsiteX200" fmla="*/ 1120227 w 4196446"/>
                <a:gd name="connsiteY200" fmla="*/ 2335009 h 8346397"/>
                <a:gd name="connsiteX201" fmla="*/ 1170234 w 4196446"/>
                <a:gd name="connsiteY201" fmla="*/ 2370727 h 8346397"/>
                <a:gd name="connsiteX202" fmla="*/ 1222621 w 4196446"/>
                <a:gd name="connsiteY202" fmla="*/ 2387397 h 8346397"/>
                <a:gd name="connsiteX203" fmla="*/ 1272627 w 4196446"/>
                <a:gd name="connsiteY203" fmla="*/ 2437403 h 8346397"/>
                <a:gd name="connsiteX204" fmla="*/ 1329777 w 4196446"/>
                <a:gd name="connsiteY204" fmla="*/ 2458834 h 8346397"/>
                <a:gd name="connsiteX205" fmla="*/ 1422646 w 4196446"/>
                <a:gd name="connsiteY205" fmla="*/ 2535034 h 8346397"/>
                <a:gd name="connsiteX206" fmla="*/ 1508371 w 4196446"/>
                <a:gd name="connsiteY206" fmla="*/ 2568373 h 8346397"/>
                <a:gd name="connsiteX207" fmla="*/ 1641721 w 4196446"/>
                <a:gd name="connsiteY207" fmla="*/ 2716009 h 8346397"/>
                <a:gd name="connsiteX208" fmla="*/ 1725065 w 4196446"/>
                <a:gd name="connsiteY208" fmla="*/ 2870790 h 8346397"/>
                <a:gd name="connsiteX209" fmla="*/ 1850477 w 4196446"/>
                <a:gd name="connsiteY209" fmla="*/ 2931907 h 8346397"/>
                <a:gd name="connsiteX210" fmla="*/ 1896514 w 4196446"/>
                <a:gd name="connsiteY210" fmla="*/ 2977947 h 8346397"/>
                <a:gd name="connsiteX211" fmla="*/ 1927471 w 4196446"/>
                <a:gd name="connsiteY211" fmla="*/ 3082722 h 8346397"/>
                <a:gd name="connsiteX212" fmla="*/ 1989383 w 4196446"/>
                <a:gd name="connsiteY212" fmla="*/ 3185115 h 8346397"/>
                <a:gd name="connsiteX213" fmla="*/ 2051296 w 4196446"/>
                <a:gd name="connsiteY213" fmla="*/ 3223215 h 8346397"/>
                <a:gd name="connsiteX214" fmla="*/ 2182265 w 4196446"/>
                <a:gd name="connsiteY214" fmla="*/ 3370853 h 8346397"/>
                <a:gd name="connsiteX215" fmla="*/ 2325139 w 4196446"/>
                <a:gd name="connsiteY215" fmla="*/ 3447053 h 8346397"/>
                <a:gd name="connsiteX216" fmla="*/ 2384671 w 4196446"/>
                <a:gd name="connsiteY216" fmla="*/ 3532778 h 8346397"/>
                <a:gd name="connsiteX217" fmla="*/ 2432296 w 4196446"/>
                <a:gd name="connsiteY217" fmla="*/ 3599453 h 8346397"/>
                <a:gd name="connsiteX218" fmla="*/ 2479921 w 4196446"/>
                <a:gd name="connsiteY218" fmla="*/ 3589929 h 8346397"/>
                <a:gd name="connsiteX219" fmla="*/ 2484683 w 4196446"/>
                <a:gd name="connsiteY219" fmla="*/ 3742328 h 8346397"/>
                <a:gd name="connsiteX220" fmla="*/ 2537071 w 4196446"/>
                <a:gd name="connsiteY220" fmla="*/ 3835197 h 8346397"/>
                <a:gd name="connsiteX221" fmla="*/ 2529927 w 4196446"/>
                <a:gd name="connsiteY221" fmla="*/ 3873297 h 8346397"/>
                <a:gd name="connsiteX222" fmla="*/ 2598983 w 4196446"/>
                <a:gd name="connsiteY222" fmla="*/ 3909015 h 8346397"/>
                <a:gd name="connsiteX223" fmla="*/ 2656133 w 4196446"/>
                <a:gd name="connsiteY223" fmla="*/ 3854247 h 8346397"/>
                <a:gd name="connsiteX224" fmla="*/ 2689471 w 4196446"/>
                <a:gd name="connsiteY224" fmla="*/ 3937590 h 8346397"/>
                <a:gd name="connsiteX225" fmla="*/ 2734715 w 4196446"/>
                <a:gd name="connsiteY225" fmla="*/ 3982834 h 8346397"/>
                <a:gd name="connsiteX226" fmla="*/ 2808533 w 4196446"/>
                <a:gd name="connsiteY226" fmla="*/ 4006647 h 8346397"/>
                <a:gd name="connsiteX227" fmla="*/ 2860921 w 4196446"/>
                <a:gd name="connsiteY227" fmla="*/ 4075703 h 8346397"/>
                <a:gd name="connsiteX228" fmla="*/ 2946646 w 4196446"/>
                <a:gd name="connsiteY228" fmla="*/ 4130472 h 8346397"/>
                <a:gd name="connsiteX229" fmla="*/ 2999033 w 4196446"/>
                <a:gd name="connsiteY229" fmla="*/ 4163809 h 8346397"/>
                <a:gd name="connsiteX230" fmla="*/ 2870446 w 4196446"/>
                <a:gd name="connsiteY230" fmla="*/ 4256678 h 8346397"/>
                <a:gd name="connsiteX231" fmla="*/ 2868064 w 4196446"/>
                <a:gd name="connsiteY231" fmla="*/ 4311446 h 8346397"/>
                <a:gd name="connsiteX232" fmla="*/ 2970458 w 4196446"/>
                <a:gd name="connsiteY232" fmla="*/ 4428128 h 8346397"/>
                <a:gd name="connsiteX233" fmla="*/ 3065708 w 4196446"/>
                <a:gd name="connsiteY233" fmla="*/ 4490040 h 8346397"/>
                <a:gd name="connsiteX234" fmla="*/ 3096665 w 4196446"/>
                <a:gd name="connsiteY234" fmla="*/ 4528140 h 8346397"/>
                <a:gd name="connsiteX235" fmla="*/ 3082377 w 4196446"/>
                <a:gd name="connsiteY235" fmla="*/ 4609103 h 8346397"/>
                <a:gd name="connsiteX236" fmla="*/ 3077615 w 4196446"/>
                <a:gd name="connsiteY236" fmla="*/ 4692447 h 8346397"/>
                <a:gd name="connsiteX237" fmla="*/ 3034752 w 4196446"/>
                <a:gd name="connsiteY237" fmla="*/ 4701972 h 8346397"/>
                <a:gd name="connsiteX238" fmla="*/ 3008558 w 4196446"/>
                <a:gd name="connsiteY238" fmla="*/ 4718640 h 8346397"/>
                <a:gd name="connsiteX239" fmla="*/ 3053802 w 4196446"/>
                <a:gd name="connsiteY239" fmla="*/ 4795632 h 8346397"/>
                <a:gd name="connsiteX240" fmla="*/ 3037133 w 4196446"/>
                <a:gd name="connsiteY240" fmla="*/ 4868659 h 8346397"/>
                <a:gd name="connsiteX241" fmla="*/ 3020465 w 4196446"/>
                <a:gd name="connsiteY241" fmla="*/ 5004390 h 8346397"/>
                <a:gd name="connsiteX242" fmla="*/ 2982365 w 4196446"/>
                <a:gd name="connsiteY242" fmla="*/ 5044872 h 8346397"/>
                <a:gd name="connsiteX243" fmla="*/ 2965696 w 4196446"/>
                <a:gd name="connsiteY243" fmla="*/ 5166315 h 8346397"/>
                <a:gd name="connsiteX244" fmla="*/ 2937121 w 4196446"/>
                <a:gd name="connsiteY244" fmla="*/ 5285378 h 8346397"/>
                <a:gd name="connsiteX245" fmla="*/ 2989508 w 4196446"/>
                <a:gd name="connsiteY245" fmla="*/ 5302047 h 8346397"/>
                <a:gd name="connsiteX246" fmla="*/ 2987127 w 4196446"/>
                <a:gd name="connsiteY246" fmla="*/ 5347290 h 8346397"/>
                <a:gd name="connsiteX247" fmla="*/ 2984746 w 4196446"/>
                <a:gd name="connsiteY247" fmla="*/ 5402059 h 8346397"/>
                <a:gd name="connsiteX248" fmla="*/ 3041896 w 4196446"/>
                <a:gd name="connsiteY248" fmla="*/ 5471115 h 8346397"/>
                <a:gd name="connsiteX249" fmla="*/ 3089521 w 4196446"/>
                <a:gd name="connsiteY249" fmla="*/ 5597322 h 8346397"/>
                <a:gd name="connsiteX250" fmla="*/ 2996652 w 4196446"/>
                <a:gd name="connsiteY250" fmla="*/ 5887834 h 8346397"/>
                <a:gd name="connsiteX251" fmla="*/ 3018083 w 4196446"/>
                <a:gd name="connsiteY251" fmla="*/ 5942603 h 8346397"/>
                <a:gd name="connsiteX252" fmla="*/ 3044277 w 4196446"/>
                <a:gd name="connsiteY252" fmla="*/ 5994990 h 8346397"/>
                <a:gd name="connsiteX253" fmla="*/ 3049040 w 4196446"/>
                <a:gd name="connsiteY253" fmla="*/ 6099765 h 8346397"/>
                <a:gd name="connsiteX254" fmla="*/ 3028402 w 4196446"/>
                <a:gd name="connsiteY254" fmla="*/ 6195807 h 8346397"/>
                <a:gd name="connsiteX255" fmla="*/ 2956170 w 4196446"/>
                <a:gd name="connsiteY255" fmla="*/ 6259310 h 8346397"/>
                <a:gd name="connsiteX256" fmla="*/ 2920452 w 4196446"/>
                <a:gd name="connsiteY256" fmla="*/ 6240259 h 8346397"/>
                <a:gd name="connsiteX257" fmla="*/ 2849015 w 4196446"/>
                <a:gd name="connsiteY257" fmla="*/ 6252165 h 8346397"/>
                <a:gd name="connsiteX258" fmla="*/ 2713283 w 4196446"/>
                <a:gd name="connsiteY258" fmla="*/ 6364084 h 8346397"/>
                <a:gd name="connsiteX259" fmla="*/ 2606127 w 4196446"/>
                <a:gd name="connsiteY259" fmla="*/ 6349797 h 8346397"/>
                <a:gd name="connsiteX260" fmla="*/ 2575171 w 4196446"/>
                <a:gd name="connsiteY260" fmla="*/ 6378372 h 8346397"/>
                <a:gd name="connsiteX261" fmla="*/ 2508495 w 4196446"/>
                <a:gd name="connsiteY261" fmla="*/ 6423614 h 8346397"/>
                <a:gd name="connsiteX262" fmla="*/ 2391815 w 4196446"/>
                <a:gd name="connsiteY262" fmla="*/ 6411709 h 8346397"/>
                <a:gd name="connsiteX263" fmla="*/ 2368002 w 4196446"/>
                <a:gd name="connsiteY263" fmla="*/ 6528390 h 8346397"/>
                <a:gd name="connsiteX264" fmla="*/ 2363240 w 4196446"/>
                <a:gd name="connsiteY264" fmla="*/ 6564109 h 8346397"/>
                <a:gd name="connsiteX265" fmla="*/ 2339428 w 4196446"/>
                <a:gd name="connsiteY265" fmla="*/ 6583159 h 8346397"/>
                <a:gd name="connsiteX266" fmla="*/ 2141783 w 4196446"/>
                <a:gd name="connsiteY266" fmla="*/ 6535534 h 8346397"/>
                <a:gd name="connsiteX267" fmla="*/ 2103683 w 4196446"/>
                <a:gd name="connsiteY267" fmla="*/ 6587922 h 8346397"/>
                <a:gd name="connsiteX268" fmla="*/ 2072727 w 4196446"/>
                <a:gd name="connsiteY268" fmla="*/ 6683172 h 8346397"/>
                <a:gd name="connsiteX269" fmla="*/ 2039389 w 4196446"/>
                <a:gd name="connsiteY269" fmla="*/ 6747465 h 8346397"/>
                <a:gd name="connsiteX270" fmla="*/ 2051296 w 4196446"/>
                <a:gd name="connsiteY270" fmla="*/ 6809378 h 8346397"/>
                <a:gd name="connsiteX271" fmla="*/ 2184646 w 4196446"/>
                <a:gd name="connsiteY271" fmla="*/ 6921297 h 8346397"/>
                <a:gd name="connsiteX272" fmla="*/ 2253702 w 4196446"/>
                <a:gd name="connsiteY272" fmla="*/ 6954634 h 8346397"/>
                <a:gd name="connsiteX273" fmla="*/ 2237033 w 4196446"/>
                <a:gd name="connsiteY273" fmla="*/ 6978447 h 8346397"/>
                <a:gd name="connsiteX274" fmla="*/ 2201315 w 4196446"/>
                <a:gd name="connsiteY274" fmla="*/ 6997497 h 8346397"/>
                <a:gd name="connsiteX275" fmla="*/ 2234652 w 4196446"/>
                <a:gd name="connsiteY275" fmla="*/ 7073697 h 8346397"/>
                <a:gd name="connsiteX276" fmla="*/ 2203696 w 4196446"/>
                <a:gd name="connsiteY276" fmla="*/ 7095128 h 8346397"/>
                <a:gd name="connsiteX277" fmla="*/ 2098921 w 4196446"/>
                <a:gd name="connsiteY277" fmla="*/ 7033215 h 8346397"/>
                <a:gd name="connsiteX278" fmla="*/ 2056058 w 4196446"/>
                <a:gd name="connsiteY278" fmla="*/ 7059409 h 8346397"/>
                <a:gd name="connsiteX279" fmla="*/ 1996527 w 4196446"/>
                <a:gd name="connsiteY279" fmla="*/ 6957015 h 8346397"/>
                <a:gd name="connsiteX280" fmla="*/ 1879846 w 4196446"/>
                <a:gd name="connsiteY280" fmla="*/ 6983209 h 8346397"/>
                <a:gd name="connsiteX281" fmla="*/ 1815552 w 4196446"/>
                <a:gd name="connsiteY281" fmla="*/ 6987972 h 8346397"/>
                <a:gd name="connsiteX282" fmla="*/ 1765546 w 4196446"/>
                <a:gd name="connsiteY282" fmla="*/ 6983210 h 8346397"/>
                <a:gd name="connsiteX283" fmla="*/ 1708396 w 4196446"/>
                <a:gd name="connsiteY283" fmla="*/ 7028453 h 8346397"/>
                <a:gd name="connsiteX284" fmla="*/ 1529802 w 4196446"/>
                <a:gd name="connsiteY284" fmla="*/ 6987972 h 8346397"/>
                <a:gd name="connsiteX285" fmla="*/ 1553614 w 4196446"/>
                <a:gd name="connsiteY285" fmla="*/ 7114178 h 8346397"/>
                <a:gd name="connsiteX286" fmla="*/ 1477415 w 4196446"/>
                <a:gd name="connsiteY286" fmla="*/ 7159422 h 8346397"/>
                <a:gd name="connsiteX287" fmla="*/ 1415502 w 4196446"/>
                <a:gd name="connsiteY287" fmla="*/ 7226096 h 8346397"/>
                <a:gd name="connsiteX288" fmla="*/ 1265483 w 4196446"/>
                <a:gd name="connsiteY288" fmla="*/ 7218953 h 8346397"/>
                <a:gd name="connsiteX289" fmla="*/ 1213096 w 4196446"/>
                <a:gd name="connsiteY28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498177 w 4196446"/>
                <a:gd name="connsiteY2" fmla="*/ 7572963 h 8346397"/>
                <a:gd name="connsiteX3" fmla="*/ 2594222 w 4196446"/>
                <a:gd name="connsiteY3" fmla="*/ 7359445 h 8346397"/>
                <a:gd name="connsiteX4" fmla="*/ 2606128 w 4196446"/>
                <a:gd name="connsiteY4" fmla="*/ 7309438 h 8346397"/>
                <a:gd name="connsiteX5" fmla="*/ 2701378 w 4196446"/>
                <a:gd name="connsiteY5" fmla="*/ 7314201 h 8346397"/>
                <a:gd name="connsiteX6" fmla="*/ 2660897 w 4196446"/>
                <a:gd name="connsiteY6" fmla="*/ 7240382 h 8346397"/>
                <a:gd name="connsiteX7" fmla="*/ 2713284 w 4196446"/>
                <a:gd name="connsiteY7" fmla="*/ 7266576 h 8346397"/>
                <a:gd name="connsiteX8" fmla="*/ 2763291 w 4196446"/>
                <a:gd name="connsiteY8" fmla="*/ 7299913 h 8346397"/>
                <a:gd name="connsiteX9" fmla="*/ 2756147 w 4196446"/>
                <a:gd name="connsiteY9" fmla="*/ 7371351 h 8346397"/>
                <a:gd name="connsiteX10" fmla="*/ 2827584 w 4196446"/>
                <a:gd name="connsiteY10" fmla="*/ 7316582 h 8346397"/>
                <a:gd name="connsiteX11" fmla="*/ 2870447 w 4196446"/>
                <a:gd name="connsiteY11" fmla="*/ 7338013 h 8346397"/>
                <a:gd name="connsiteX12" fmla="*/ 3001416 w 4196446"/>
                <a:gd name="connsiteY12" fmla="*/ 7266576 h 8346397"/>
                <a:gd name="connsiteX13" fmla="*/ 3103809 w 4196446"/>
                <a:gd name="connsiteY13" fmla="*/ 7202282 h 8346397"/>
                <a:gd name="connsiteX14" fmla="*/ 3246684 w 4196446"/>
                <a:gd name="connsiteY14" fmla="*/ 7142751 h 8346397"/>
                <a:gd name="connsiteX15" fmla="*/ 3282403 w 4196446"/>
                <a:gd name="connsiteY15" fmla="*/ 7159420 h 8346397"/>
                <a:gd name="connsiteX16" fmla="*/ 3358603 w 4196446"/>
                <a:gd name="connsiteY16" fmla="*/ 7064169 h 8346397"/>
                <a:gd name="connsiteX17" fmla="*/ 3503859 w 4196446"/>
                <a:gd name="connsiteY17" fmla="*/ 7042738 h 8346397"/>
                <a:gd name="connsiteX18" fmla="*/ 3530053 w 4196446"/>
                <a:gd name="connsiteY18" fmla="*/ 6978445 h 8346397"/>
                <a:gd name="connsiteX19" fmla="*/ 3642765 w 4196446"/>
                <a:gd name="connsiteY19" fmla="*/ 6905419 h 8346397"/>
                <a:gd name="connsiteX20" fmla="*/ 3741984 w 4196446"/>
                <a:gd name="connsiteY20" fmla="*/ 6883195 h 8346397"/>
                <a:gd name="connsiteX21" fmla="*/ 3784847 w 4196446"/>
                <a:gd name="connsiteY21" fmla="*/ 6811757 h 8346397"/>
                <a:gd name="connsiteX22" fmla="*/ 3951534 w 4196446"/>
                <a:gd name="connsiteY22" fmla="*/ 6737938 h 8346397"/>
                <a:gd name="connsiteX23" fmla="*/ 3932484 w 4196446"/>
                <a:gd name="connsiteY23" fmla="*/ 6616495 h 8346397"/>
                <a:gd name="connsiteX24" fmla="*/ 3975347 w 4196446"/>
                <a:gd name="connsiteY24" fmla="*/ 6642688 h 8346397"/>
                <a:gd name="connsiteX25" fmla="*/ 4027735 w 4196446"/>
                <a:gd name="connsiteY25" fmla="*/ 6654595 h 8346397"/>
                <a:gd name="connsiteX26" fmla="*/ 4056309 w 4196446"/>
                <a:gd name="connsiteY26" fmla="*/ 6516482 h 8346397"/>
                <a:gd name="connsiteX27" fmla="*/ 3996778 w 4196446"/>
                <a:gd name="connsiteY27" fmla="*/ 6478382 h 8346397"/>
                <a:gd name="connsiteX28" fmla="*/ 4034878 w 4196446"/>
                <a:gd name="connsiteY28" fmla="*/ 6437901 h 8346397"/>
                <a:gd name="connsiteX29" fmla="*/ 4061072 w 4196446"/>
                <a:gd name="connsiteY29" fmla="*/ 6473620 h 8346397"/>
                <a:gd name="connsiteX30" fmla="*/ 4082503 w 4196446"/>
                <a:gd name="connsiteY30" fmla="*/ 6478382 h 8346397"/>
                <a:gd name="connsiteX31" fmla="*/ 4089647 w 4196446"/>
                <a:gd name="connsiteY31" fmla="*/ 6421232 h 8346397"/>
                <a:gd name="connsiteX32" fmla="*/ 4046784 w 4196446"/>
                <a:gd name="connsiteY32" fmla="*/ 6318838 h 8346397"/>
                <a:gd name="connsiteX33" fmla="*/ 4130128 w 4196446"/>
                <a:gd name="connsiteY33" fmla="*/ 6299788 h 8346397"/>
                <a:gd name="connsiteX34" fmla="*/ 4046784 w 4196446"/>
                <a:gd name="connsiteY34" fmla="*/ 6275976 h 8346397"/>
                <a:gd name="connsiteX35" fmla="*/ 4053928 w 4196446"/>
                <a:gd name="connsiteY35" fmla="*/ 6211682 h 8346397"/>
                <a:gd name="connsiteX36" fmla="*/ 4039640 w 4196446"/>
                <a:gd name="connsiteY36" fmla="*/ 6149770 h 8346397"/>
                <a:gd name="connsiteX37" fmla="*/ 4106315 w 4196446"/>
                <a:gd name="connsiteY37" fmla="*/ 6211682 h 8346397"/>
                <a:gd name="connsiteX38" fmla="*/ 4063453 w 4196446"/>
                <a:gd name="connsiteY38" fmla="*/ 6090238 h 8346397"/>
                <a:gd name="connsiteX39" fmla="*/ 4070597 w 4196446"/>
                <a:gd name="connsiteY39" fmla="*/ 6018801 h 8346397"/>
                <a:gd name="connsiteX40" fmla="*/ 4132509 w 4196446"/>
                <a:gd name="connsiteY40" fmla="*/ 5975938 h 8346397"/>
                <a:gd name="connsiteX41" fmla="*/ 4094409 w 4196446"/>
                <a:gd name="connsiteY41" fmla="*/ 6075951 h 8346397"/>
                <a:gd name="connsiteX42" fmla="*/ 4139653 w 4196446"/>
                <a:gd name="connsiteY42" fmla="*/ 6102145 h 8346397"/>
                <a:gd name="connsiteX43" fmla="*/ 4192041 w 4196446"/>
                <a:gd name="connsiteY43" fmla="*/ 6080713 h 8346397"/>
                <a:gd name="connsiteX44" fmla="*/ 4149178 w 4196446"/>
                <a:gd name="connsiteY44" fmla="*/ 5947363 h 8346397"/>
                <a:gd name="connsiteX45" fmla="*/ 4194421 w 4196446"/>
                <a:gd name="connsiteY45" fmla="*/ 5909263 h 8346397"/>
                <a:gd name="connsiteX46" fmla="*/ 4113459 w 4196446"/>
                <a:gd name="connsiteY46" fmla="*/ 5783057 h 8346397"/>
                <a:gd name="connsiteX47" fmla="*/ 4108696 w 4196446"/>
                <a:gd name="connsiteY47" fmla="*/ 5678282 h 8346397"/>
                <a:gd name="connsiteX48" fmla="*/ 4070597 w 4196446"/>
                <a:gd name="connsiteY48" fmla="*/ 5587795 h 8346397"/>
                <a:gd name="connsiteX49" fmla="*/ 4111077 w 4196446"/>
                <a:gd name="connsiteY49" fmla="*/ 5583032 h 8346397"/>
                <a:gd name="connsiteX50" fmla="*/ 4061071 w 4196446"/>
                <a:gd name="connsiteY50" fmla="*/ 5478257 h 8346397"/>
                <a:gd name="connsiteX51" fmla="*/ 4061071 w 4196446"/>
                <a:gd name="connsiteY51" fmla="*/ 5383007 h 8346397"/>
                <a:gd name="connsiteX52" fmla="*/ 4103934 w 4196446"/>
                <a:gd name="connsiteY52" fmla="*/ 5387770 h 8346397"/>
                <a:gd name="connsiteX53" fmla="*/ 4106315 w 4196446"/>
                <a:gd name="connsiteY53" fmla="*/ 5347288 h 8346397"/>
                <a:gd name="connsiteX54" fmla="*/ 4065833 w 4196446"/>
                <a:gd name="connsiteY54" fmla="*/ 5292520 h 8346397"/>
                <a:gd name="connsiteX55" fmla="*/ 4058690 w 4196446"/>
                <a:gd name="connsiteY55" fmla="*/ 5173457 h 8346397"/>
                <a:gd name="connsiteX56" fmla="*/ 3990428 w 4196446"/>
                <a:gd name="connsiteY56" fmla="*/ 5034550 h 8346397"/>
                <a:gd name="connsiteX57" fmla="*/ 3922959 w 4196446"/>
                <a:gd name="connsiteY57" fmla="*/ 4816270 h 8346397"/>
                <a:gd name="connsiteX58" fmla="*/ 3887241 w 4196446"/>
                <a:gd name="connsiteY58" fmla="*/ 4682920 h 8346397"/>
                <a:gd name="connsiteX59" fmla="*/ 3851522 w 4196446"/>
                <a:gd name="connsiteY59" fmla="*/ 4642438 h 8346397"/>
                <a:gd name="connsiteX60" fmla="*/ 3887241 w 4196446"/>
                <a:gd name="connsiteY60" fmla="*/ 4578145 h 8346397"/>
                <a:gd name="connsiteX61" fmla="*/ 3839615 w 4196446"/>
                <a:gd name="connsiteY61" fmla="*/ 4499563 h 8346397"/>
                <a:gd name="connsiteX62" fmla="*/ 3780084 w 4196446"/>
                <a:gd name="connsiteY62" fmla="*/ 4492420 h 8346397"/>
                <a:gd name="connsiteX63" fmla="*/ 3732459 w 4196446"/>
                <a:gd name="connsiteY63" fmla="*/ 4449557 h 8346397"/>
                <a:gd name="connsiteX64" fmla="*/ 3687216 w 4196446"/>
                <a:gd name="connsiteY64" fmla="*/ 4466226 h 8346397"/>
                <a:gd name="connsiteX65" fmla="*/ 3668166 w 4196446"/>
                <a:gd name="connsiteY65" fmla="*/ 4368595 h 8346397"/>
                <a:gd name="connsiteX66" fmla="*/ 3501478 w 4196446"/>
                <a:gd name="connsiteY66" fmla="*/ 4166188 h 8346397"/>
                <a:gd name="connsiteX67" fmla="*/ 3496716 w 4196446"/>
                <a:gd name="connsiteY67" fmla="*/ 4139995 h 8346397"/>
                <a:gd name="connsiteX68" fmla="*/ 3494334 w 4196446"/>
                <a:gd name="connsiteY68" fmla="*/ 4113801 h 8346397"/>
                <a:gd name="connsiteX69" fmla="*/ 3544341 w 4196446"/>
                <a:gd name="connsiteY69" fmla="*/ 4101895 h 8346397"/>
                <a:gd name="connsiteX70" fmla="*/ 3553866 w 4196446"/>
                <a:gd name="connsiteY70" fmla="*/ 4075701 h 8346397"/>
                <a:gd name="connsiteX71" fmla="*/ 3515766 w 4196446"/>
                <a:gd name="connsiteY71" fmla="*/ 4056651 h 8346397"/>
                <a:gd name="connsiteX72" fmla="*/ 3465759 w 4196446"/>
                <a:gd name="connsiteY72" fmla="*/ 4049507 h 8346397"/>
                <a:gd name="connsiteX73" fmla="*/ 3432422 w 4196446"/>
                <a:gd name="connsiteY73" fmla="*/ 4109038 h 8346397"/>
                <a:gd name="connsiteX74" fmla="*/ 3413372 w 4196446"/>
                <a:gd name="connsiteY74" fmla="*/ 4082845 h 8346397"/>
                <a:gd name="connsiteX75" fmla="*/ 3415752 w 4196446"/>
                <a:gd name="connsiteY75" fmla="*/ 4042363 h 8346397"/>
                <a:gd name="connsiteX76" fmla="*/ 3349078 w 4196446"/>
                <a:gd name="connsiteY76" fmla="*/ 4018551 h 8346397"/>
                <a:gd name="connsiteX77" fmla="*/ 3382416 w 4196446"/>
                <a:gd name="connsiteY77" fmla="*/ 3985213 h 8346397"/>
                <a:gd name="connsiteX78" fmla="*/ 3346697 w 4196446"/>
                <a:gd name="connsiteY78" fmla="*/ 3961401 h 8346397"/>
                <a:gd name="connsiteX79" fmla="*/ 3291928 w 4196446"/>
                <a:gd name="connsiteY79" fmla="*/ 3959020 h 8346397"/>
                <a:gd name="connsiteX80" fmla="*/ 3263352 w 4196446"/>
                <a:gd name="connsiteY80" fmla="*/ 3978070 h 8346397"/>
                <a:gd name="connsiteX81" fmla="*/ 3215727 w 4196446"/>
                <a:gd name="connsiteY81" fmla="*/ 3963782 h 8346397"/>
                <a:gd name="connsiteX82" fmla="*/ 3227633 w 4196446"/>
                <a:gd name="connsiteY82" fmla="*/ 3937588 h 8346397"/>
                <a:gd name="connsiteX83" fmla="*/ 3275259 w 4196446"/>
                <a:gd name="connsiteY83" fmla="*/ 3913776 h 8346397"/>
                <a:gd name="connsiteX84" fmla="*/ 3127621 w 4196446"/>
                <a:gd name="connsiteY84" fmla="*/ 3851863 h 8346397"/>
                <a:gd name="connsiteX85" fmla="*/ 2996652 w 4196446"/>
                <a:gd name="connsiteY85" fmla="*/ 3739945 h 8346397"/>
                <a:gd name="connsiteX86" fmla="*/ 2591839 w 4196446"/>
                <a:gd name="connsiteY86" fmla="*/ 3354183 h 8346397"/>
                <a:gd name="connsiteX87" fmla="*/ 2468015 w 4196446"/>
                <a:gd name="connsiteY87" fmla="*/ 3049382 h 8346397"/>
                <a:gd name="connsiteX88" fmla="*/ 2432296 w 4196446"/>
                <a:gd name="connsiteY88" fmla="*/ 2961276 h 8346397"/>
                <a:gd name="connsiteX89" fmla="*/ 2387052 w 4196446"/>
                <a:gd name="connsiteY89" fmla="*/ 2954132 h 8346397"/>
                <a:gd name="connsiteX90" fmla="*/ 2365621 w 4196446"/>
                <a:gd name="connsiteY90" fmla="*/ 2958895 h 8346397"/>
                <a:gd name="connsiteX91" fmla="*/ 2315615 w 4196446"/>
                <a:gd name="connsiteY91" fmla="*/ 2896982 h 8346397"/>
                <a:gd name="connsiteX92" fmla="*/ 2234652 w 4196446"/>
                <a:gd name="connsiteY92" fmla="*/ 2880313 h 8346397"/>
                <a:gd name="connsiteX93" fmla="*/ 2182265 w 4196446"/>
                <a:gd name="connsiteY93" fmla="*/ 2811257 h 8346397"/>
                <a:gd name="connsiteX94" fmla="*/ 2115590 w 4196446"/>
                <a:gd name="connsiteY94" fmla="*/ 2727913 h 8346397"/>
                <a:gd name="connsiteX95" fmla="*/ 2091777 w 4196446"/>
                <a:gd name="connsiteY95" fmla="*/ 2670763 h 8346397"/>
                <a:gd name="connsiteX96" fmla="*/ 2006845 w 4196446"/>
                <a:gd name="connsiteY96" fmla="*/ 2527095 h 8346397"/>
                <a:gd name="connsiteX97" fmla="*/ 1953665 w 4196446"/>
                <a:gd name="connsiteY97" fmla="*/ 2451688 h 8346397"/>
                <a:gd name="connsiteX98" fmla="*/ 2006052 w 4196446"/>
                <a:gd name="connsiteY98" fmla="*/ 2337388 h 8346397"/>
                <a:gd name="connsiteX99" fmla="*/ 2072727 w 4196446"/>
                <a:gd name="connsiteY99" fmla="*/ 2256426 h 8346397"/>
                <a:gd name="connsiteX100" fmla="*/ 2056058 w 4196446"/>
                <a:gd name="connsiteY100" fmla="*/ 2223088 h 8346397"/>
                <a:gd name="connsiteX101" fmla="*/ 2067965 w 4196446"/>
                <a:gd name="connsiteY101" fmla="*/ 2130220 h 8346397"/>
                <a:gd name="connsiteX102" fmla="*/ 2137021 w 4196446"/>
                <a:gd name="connsiteY102" fmla="*/ 1992107 h 8346397"/>
                <a:gd name="connsiteX103" fmla="*/ 2165596 w 4196446"/>
                <a:gd name="connsiteY103" fmla="*/ 1944482 h 8346397"/>
                <a:gd name="connsiteX104" fmla="*/ 2203696 w 4196446"/>
                <a:gd name="connsiteY104" fmla="*/ 1937338 h 8346397"/>
                <a:gd name="connsiteX105" fmla="*/ 2198933 w 4196446"/>
                <a:gd name="connsiteY105" fmla="*/ 1906382 h 8346397"/>
                <a:gd name="connsiteX106" fmla="*/ 2406102 w 4196446"/>
                <a:gd name="connsiteY106" fmla="*/ 1782557 h 8346397"/>
                <a:gd name="connsiteX107" fmla="*/ 2494208 w 4196446"/>
                <a:gd name="connsiteY107" fmla="*/ 1715882 h 8346397"/>
                <a:gd name="connsiteX108" fmla="*/ 2513258 w 4196446"/>
                <a:gd name="connsiteY108" fmla="*/ 1630157 h 8346397"/>
                <a:gd name="connsiteX109" fmla="*/ 2522784 w 4196446"/>
                <a:gd name="connsiteY109" fmla="*/ 1584913 h 8346397"/>
                <a:gd name="connsiteX110" fmla="*/ 2577552 w 4196446"/>
                <a:gd name="connsiteY110" fmla="*/ 1527763 h 8346397"/>
                <a:gd name="connsiteX111" fmla="*/ 2606127 w 4196446"/>
                <a:gd name="connsiteY111" fmla="*/ 1499188 h 8346397"/>
                <a:gd name="connsiteX112" fmla="*/ 2634702 w 4196446"/>
                <a:gd name="connsiteY112" fmla="*/ 1492045 h 8346397"/>
                <a:gd name="connsiteX113" fmla="*/ 2672802 w 4196446"/>
                <a:gd name="connsiteY113" fmla="*/ 1368220 h 8346397"/>
                <a:gd name="connsiteX114" fmla="*/ 2806153 w 4196446"/>
                <a:gd name="connsiteY114" fmla="*/ 1334883 h 8346397"/>
                <a:gd name="connsiteX115" fmla="*/ 2944265 w 4196446"/>
                <a:gd name="connsiteY115" fmla="*/ 1325357 h 8346397"/>
                <a:gd name="connsiteX116" fmla="*/ 2968077 w 4196446"/>
                <a:gd name="connsiteY116" fmla="*/ 1206295 h 8346397"/>
                <a:gd name="connsiteX117" fmla="*/ 3049040 w 4196446"/>
                <a:gd name="connsiteY117" fmla="*/ 1169783 h 8346397"/>
                <a:gd name="connsiteX118" fmla="*/ 3153814 w 4196446"/>
                <a:gd name="connsiteY118" fmla="*/ 1125332 h 8346397"/>
                <a:gd name="connsiteX119" fmla="*/ 3225252 w 4196446"/>
                <a:gd name="connsiteY119" fmla="*/ 1049132 h 8346397"/>
                <a:gd name="connsiteX120" fmla="*/ 3310977 w 4196446"/>
                <a:gd name="connsiteY120" fmla="*/ 996745 h 8346397"/>
                <a:gd name="connsiteX121" fmla="*/ 3056977 w 4196446"/>
                <a:gd name="connsiteY121" fmla="*/ 982457 h 8346397"/>
                <a:gd name="connsiteX122" fmla="*/ 2958552 w 4196446"/>
                <a:gd name="connsiteY122" fmla="*/ 976107 h 8346397"/>
                <a:gd name="connsiteX123" fmla="*/ 2926802 w 4196446"/>
                <a:gd name="connsiteY123" fmla="*/ 906257 h 8346397"/>
                <a:gd name="connsiteX124" fmla="*/ 2866477 w 4196446"/>
                <a:gd name="connsiteY124" fmla="*/ 893559 h 8346397"/>
                <a:gd name="connsiteX125" fmla="*/ 2799802 w 4196446"/>
                <a:gd name="connsiteY125" fmla="*/ 874507 h 8346397"/>
                <a:gd name="connsiteX126" fmla="*/ 2761702 w 4196446"/>
                <a:gd name="connsiteY126" fmla="*/ 807832 h 8346397"/>
                <a:gd name="connsiteX127" fmla="*/ 2609302 w 4196446"/>
                <a:gd name="connsiteY127" fmla="*/ 760207 h 8346397"/>
                <a:gd name="connsiteX128" fmla="*/ 2580727 w 4196446"/>
                <a:gd name="connsiteY128" fmla="*/ 604632 h 8346397"/>
                <a:gd name="connsiteX129" fmla="*/ 2526752 w 4196446"/>
                <a:gd name="connsiteY129" fmla="*/ 531609 h 8346397"/>
                <a:gd name="connsiteX130" fmla="*/ 2596602 w 4196446"/>
                <a:gd name="connsiteY130" fmla="*/ 407782 h 8346397"/>
                <a:gd name="connsiteX131" fmla="*/ 2629939 w 4196446"/>
                <a:gd name="connsiteY131" fmla="*/ 310947 h 8346397"/>
                <a:gd name="connsiteX132" fmla="*/ 2517227 w 4196446"/>
                <a:gd name="connsiteY132" fmla="*/ 239507 h 8346397"/>
                <a:gd name="connsiteX133" fmla="*/ 2402927 w 4196446"/>
                <a:gd name="connsiteY133" fmla="*/ 271257 h 8346397"/>
                <a:gd name="connsiteX134" fmla="*/ 2275927 w 4196446"/>
                <a:gd name="connsiteY134" fmla="*/ 198232 h 8346397"/>
                <a:gd name="connsiteX135" fmla="*/ 2133052 w 4196446"/>
                <a:gd name="connsiteY135" fmla="*/ 233157 h 8346397"/>
                <a:gd name="connsiteX136" fmla="*/ 1913977 w 4196446"/>
                <a:gd name="connsiteY136" fmla="*/ 36309 h 8346397"/>
                <a:gd name="connsiteX137" fmla="*/ 1777452 w 4196446"/>
                <a:gd name="connsiteY137" fmla="*/ 13289 h 8346397"/>
                <a:gd name="connsiteX138" fmla="*/ 1703633 w 4196446"/>
                <a:gd name="connsiteY138" fmla="*/ 41864 h 8346397"/>
                <a:gd name="connsiteX139" fmla="*/ 1615527 w 4196446"/>
                <a:gd name="connsiteY139" fmla="*/ 75203 h 8346397"/>
                <a:gd name="connsiteX140" fmla="*/ 1515515 w 4196446"/>
                <a:gd name="connsiteY140" fmla="*/ 129971 h 8346397"/>
                <a:gd name="connsiteX141" fmla="*/ 1525040 w 4196446"/>
                <a:gd name="connsiteY141" fmla="*/ 194264 h 8346397"/>
                <a:gd name="connsiteX142" fmla="*/ 1505990 w 4196446"/>
                <a:gd name="connsiteY142" fmla="*/ 251415 h 8346397"/>
                <a:gd name="connsiteX143" fmla="*/ 1413121 w 4196446"/>
                <a:gd name="connsiteY143" fmla="*/ 270464 h 8346397"/>
                <a:gd name="connsiteX144" fmla="*/ 1339302 w 4196446"/>
                <a:gd name="connsiteY144" fmla="*/ 306184 h 8346397"/>
                <a:gd name="connsiteX145" fmla="*/ 1260721 w 4196446"/>
                <a:gd name="connsiteY145" fmla="*/ 346665 h 8346397"/>
                <a:gd name="connsiteX146" fmla="*/ 1191665 w 4196446"/>
                <a:gd name="connsiteY146" fmla="*/ 272847 h 8346397"/>
                <a:gd name="connsiteX147" fmla="*/ 1082127 w 4196446"/>
                <a:gd name="connsiteY147" fmla="*/ 353809 h 8346397"/>
                <a:gd name="connsiteX148" fmla="*/ 1020215 w 4196446"/>
                <a:gd name="connsiteY148" fmla="*/ 420484 h 8346397"/>
                <a:gd name="connsiteX149" fmla="*/ 858290 w 4196446"/>
                <a:gd name="connsiteY149" fmla="*/ 301422 h 8346397"/>
                <a:gd name="connsiteX150" fmla="*/ 796377 w 4196446"/>
                <a:gd name="connsiteY150" fmla="*/ 406196 h 8346397"/>
                <a:gd name="connsiteX151" fmla="*/ 755896 w 4196446"/>
                <a:gd name="connsiteY151" fmla="*/ 341903 h 8346397"/>
                <a:gd name="connsiteX152" fmla="*/ 689221 w 4196446"/>
                <a:gd name="connsiteY152" fmla="*/ 270465 h 8346397"/>
                <a:gd name="connsiteX153" fmla="*/ 667790 w 4196446"/>
                <a:gd name="connsiteY153" fmla="*/ 313328 h 8346397"/>
                <a:gd name="connsiteX154" fmla="*/ 620165 w 4196446"/>
                <a:gd name="connsiteY154" fmla="*/ 382384 h 8346397"/>
                <a:gd name="connsiteX155" fmla="*/ 589208 w 4196446"/>
                <a:gd name="connsiteY155" fmla="*/ 396672 h 8346397"/>
                <a:gd name="connsiteX156" fmla="*/ 498721 w 4196446"/>
                <a:gd name="connsiteY156" fmla="*/ 482397 h 8346397"/>
                <a:gd name="connsiteX157" fmla="*/ 396327 w 4196446"/>
                <a:gd name="connsiteY157" fmla="*/ 380003 h 8346397"/>
                <a:gd name="connsiteX158" fmla="*/ 243927 w 4196446"/>
                <a:gd name="connsiteY158" fmla="*/ 294278 h 8346397"/>
                <a:gd name="connsiteX159" fmla="*/ 174871 w 4196446"/>
                <a:gd name="connsiteY159" fmla="*/ 327615 h 8346397"/>
                <a:gd name="connsiteX160" fmla="*/ 127246 w 4196446"/>
                <a:gd name="connsiteY160" fmla="*/ 410959 h 8346397"/>
                <a:gd name="connsiteX161" fmla="*/ 43902 w 4196446"/>
                <a:gd name="connsiteY161" fmla="*/ 472872 h 8346397"/>
                <a:gd name="connsiteX162" fmla="*/ 8183 w 4196446"/>
                <a:gd name="connsiteY162" fmla="*/ 484778 h 8346397"/>
                <a:gd name="connsiteX163" fmla="*/ 198683 w 4196446"/>
                <a:gd name="connsiteY163" fmla="*/ 689565 h 8346397"/>
                <a:gd name="connsiteX164" fmla="*/ 265359 w 4196446"/>
                <a:gd name="connsiteY164" fmla="*/ 706234 h 8346397"/>
                <a:gd name="connsiteX165" fmla="*/ 298697 w 4196446"/>
                <a:gd name="connsiteY165" fmla="*/ 730047 h 8346397"/>
                <a:gd name="connsiteX166" fmla="*/ 296315 w 4196446"/>
                <a:gd name="connsiteY166" fmla="*/ 901496 h 8346397"/>
                <a:gd name="connsiteX167" fmla="*/ 362990 w 4196446"/>
                <a:gd name="connsiteY167" fmla="*/ 906259 h 8346397"/>
                <a:gd name="connsiteX168" fmla="*/ 401090 w 4196446"/>
                <a:gd name="connsiteY168" fmla="*/ 856253 h 8346397"/>
                <a:gd name="connsiteX169" fmla="*/ 482052 w 4196446"/>
                <a:gd name="connsiteY169" fmla="*/ 894353 h 8346397"/>
                <a:gd name="connsiteX170" fmla="*/ 420140 w 4196446"/>
                <a:gd name="connsiteY170" fmla="*/ 1039609 h 8346397"/>
                <a:gd name="connsiteX171" fmla="*/ 434427 w 4196446"/>
                <a:gd name="connsiteY171" fmla="*/ 1087234 h 8346397"/>
                <a:gd name="connsiteX172" fmla="*/ 379658 w 4196446"/>
                <a:gd name="connsiteY172" fmla="*/ 1139622 h 8346397"/>
                <a:gd name="connsiteX173" fmla="*/ 415377 w 4196446"/>
                <a:gd name="connsiteY173" fmla="*/ 1168196 h 8346397"/>
                <a:gd name="connsiteX174" fmla="*/ 486815 w 4196446"/>
                <a:gd name="connsiteY174" fmla="*/ 1256303 h 8346397"/>
                <a:gd name="connsiteX175" fmla="*/ 527296 w 4196446"/>
                <a:gd name="connsiteY175" fmla="*/ 1344409 h 8346397"/>
                <a:gd name="connsiteX176" fmla="*/ 636833 w 4196446"/>
                <a:gd name="connsiteY176" fmla="*/ 1396797 h 8346397"/>
                <a:gd name="connsiteX177" fmla="*/ 746371 w 4196446"/>
                <a:gd name="connsiteY177" fmla="*/ 1420609 h 8346397"/>
                <a:gd name="connsiteX178" fmla="*/ 829715 w 4196446"/>
                <a:gd name="connsiteY178" fmla="*/ 1468234 h 8346397"/>
                <a:gd name="connsiteX179" fmla="*/ 913058 w 4196446"/>
                <a:gd name="connsiteY179" fmla="*/ 1442040 h 8346397"/>
                <a:gd name="connsiteX180" fmla="*/ 994021 w 4196446"/>
                <a:gd name="connsiteY180" fmla="*/ 1368222 h 8346397"/>
                <a:gd name="connsiteX181" fmla="*/ 1103558 w 4196446"/>
                <a:gd name="connsiteY181" fmla="*/ 1351553 h 8346397"/>
                <a:gd name="connsiteX182" fmla="*/ 1170233 w 4196446"/>
                <a:gd name="connsiteY182" fmla="*/ 1356315 h 8346397"/>
                <a:gd name="connsiteX183" fmla="*/ 1329777 w 4196446"/>
                <a:gd name="connsiteY183" fmla="*/ 1465853 h 8346397"/>
                <a:gd name="connsiteX184" fmla="*/ 1389308 w 4196446"/>
                <a:gd name="connsiteY184" fmla="*/ 1494428 h 8346397"/>
                <a:gd name="connsiteX185" fmla="*/ 1260721 w 4196446"/>
                <a:gd name="connsiteY185" fmla="*/ 1596822 h 8346397"/>
                <a:gd name="connsiteX186" fmla="*/ 1263102 w 4196446"/>
                <a:gd name="connsiteY186" fmla="*/ 1661115 h 8346397"/>
                <a:gd name="connsiteX187" fmla="*/ 1425027 w 4196446"/>
                <a:gd name="connsiteY187" fmla="*/ 1613490 h 8346397"/>
                <a:gd name="connsiteX188" fmla="*/ 1386927 w 4196446"/>
                <a:gd name="connsiteY188" fmla="*/ 1677784 h 8346397"/>
                <a:gd name="connsiteX189" fmla="*/ 1405977 w 4196446"/>
                <a:gd name="connsiteY189" fmla="*/ 1751603 h 8346397"/>
                <a:gd name="connsiteX190" fmla="*/ 1517896 w 4196446"/>
                <a:gd name="connsiteY190" fmla="*/ 1787322 h 8346397"/>
                <a:gd name="connsiteX191" fmla="*/ 1591715 w 4196446"/>
                <a:gd name="connsiteY191" fmla="*/ 1803990 h 8346397"/>
                <a:gd name="connsiteX192" fmla="*/ 1501227 w 4196446"/>
                <a:gd name="connsiteY192" fmla="*/ 1934959 h 8346397"/>
                <a:gd name="connsiteX193" fmla="*/ 1494083 w 4196446"/>
                <a:gd name="connsiteY193" fmla="*/ 1984965 h 8346397"/>
                <a:gd name="connsiteX194" fmla="*/ 1422646 w 4196446"/>
                <a:gd name="connsiteY194" fmla="*/ 2020684 h 8346397"/>
                <a:gd name="connsiteX195" fmla="*/ 1391690 w 4196446"/>
                <a:gd name="connsiteY195" fmla="*/ 2082597 h 8346397"/>
                <a:gd name="connsiteX196" fmla="*/ 1260721 w 4196446"/>
                <a:gd name="connsiteY196" fmla="*/ 2056403 h 8346397"/>
                <a:gd name="connsiteX197" fmla="*/ 1139277 w 4196446"/>
                <a:gd name="connsiteY197" fmla="*/ 2056402 h 8346397"/>
                <a:gd name="connsiteX198" fmla="*/ 1072602 w 4196446"/>
                <a:gd name="connsiteY198" fmla="*/ 2084978 h 8346397"/>
                <a:gd name="connsiteX199" fmla="*/ 1065458 w 4196446"/>
                <a:gd name="connsiteY199" fmla="*/ 2184990 h 8346397"/>
                <a:gd name="connsiteX200" fmla="*/ 977352 w 4196446"/>
                <a:gd name="connsiteY200" fmla="*/ 2273097 h 8346397"/>
                <a:gd name="connsiteX201" fmla="*/ 1120227 w 4196446"/>
                <a:gd name="connsiteY201" fmla="*/ 2335009 h 8346397"/>
                <a:gd name="connsiteX202" fmla="*/ 1170234 w 4196446"/>
                <a:gd name="connsiteY202" fmla="*/ 2370727 h 8346397"/>
                <a:gd name="connsiteX203" fmla="*/ 1222621 w 4196446"/>
                <a:gd name="connsiteY203" fmla="*/ 2387397 h 8346397"/>
                <a:gd name="connsiteX204" fmla="*/ 1272627 w 4196446"/>
                <a:gd name="connsiteY204" fmla="*/ 2437403 h 8346397"/>
                <a:gd name="connsiteX205" fmla="*/ 1329777 w 4196446"/>
                <a:gd name="connsiteY205" fmla="*/ 2458834 h 8346397"/>
                <a:gd name="connsiteX206" fmla="*/ 1422646 w 4196446"/>
                <a:gd name="connsiteY206" fmla="*/ 2535034 h 8346397"/>
                <a:gd name="connsiteX207" fmla="*/ 1508371 w 4196446"/>
                <a:gd name="connsiteY207" fmla="*/ 2568373 h 8346397"/>
                <a:gd name="connsiteX208" fmla="*/ 1641721 w 4196446"/>
                <a:gd name="connsiteY208" fmla="*/ 2716009 h 8346397"/>
                <a:gd name="connsiteX209" fmla="*/ 1725065 w 4196446"/>
                <a:gd name="connsiteY209" fmla="*/ 2870790 h 8346397"/>
                <a:gd name="connsiteX210" fmla="*/ 1850477 w 4196446"/>
                <a:gd name="connsiteY210" fmla="*/ 2931907 h 8346397"/>
                <a:gd name="connsiteX211" fmla="*/ 1896514 w 4196446"/>
                <a:gd name="connsiteY211" fmla="*/ 2977947 h 8346397"/>
                <a:gd name="connsiteX212" fmla="*/ 1927471 w 4196446"/>
                <a:gd name="connsiteY212" fmla="*/ 3082722 h 8346397"/>
                <a:gd name="connsiteX213" fmla="*/ 1989383 w 4196446"/>
                <a:gd name="connsiteY213" fmla="*/ 3185115 h 8346397"/>
                <a:gd name="connsiteX214" fmla="*/ 2051296 w 4196446"/>
                <a:gd name="connsiteY214" fmla="*/ 3223215 h 8346397"/>
                <a:gd name="connsiteX215" fmla="*/ 2182265 w 4196446"/>
                <a:gd name="connsiteY215" fmla="*/ 3370853 h 8346397"/>
                <a:gd name="connsiteX216" fmla="*/ 2325139 w 4196446"/>
                <a:gd name="connsiteY216" fmla="*/ 3447053 h 8346397"/>
                <a:gd name="connsiteX217" fmla="*/ 2384671 w 4196446"/>
                <a:gd name="connsiteY217" fmla="*/ 3532778 h 8346397"/>
                <a:gd name="connsiteX218" fmla="*/ 2432296 w 4196446"/>
                <a:gd name="connsiteY218" fmla="*/ 3599453 h 8346397"/>
                <a:gd name="connsiteX219" fmla="*/ 2479921 w 4196446"/>
                <a:gd name="connsiteY219" fmla="*/ 3589929 h 8346397"/>
                <a:gd name="connsiteX220" fmla="*/ 2484683 w 4196446"/>
                <a:gd name="connsiteY220" fmla="*/ 3742328 h 8346397"/>
                <a:gd name="connsiteX221" fmla="*/ 2537071 w 4196446"/>
                <a:gd name="connsiteY221" fmla="*/ 3835197 h 8346397"/>
                <a:gd name="connsiteX222" fmla="*/ 2529927 w 4196446"/>
                <a:gd name="connsiteY222" fmla="*/ 3873297 h 8346397"/>
                <a:gd name="connsiteX223" fmla="*/ 2598983 w 4196446"/>
                <a:gd name="connsiteY223" fmla="*/ 3909015 h 8346397"/>
                <a:gd name="connsiteX224" fmla="*/ 2656133 w 4196446"/>
                <a:gd name="connsiteY224" fmla="*/ 3854247 h 8346397"/>
                <a:gd name="connsiteX225" fmla="*/ 2689471 w 4196446"/>
                <a:gd name="connsiteY225" fmla="*/ 3937590 h 8346397"/>
                <a:gd name="connsiteX226" fmla="*/ 2734715 w 4196446"/>
                <a:gd name="connsiteY226" fmla="*/ 3982834 h 8346397"/>
                <a:gd name="connsiteX227" fmla="*/ 2808533 w 4196446"/>
                <a:gd name="connsiteY227" fmla="*/ 4006647 h 8346397"/>
                <a:gd name="connsiteX228" fmla="*/ 2860921 w 4196446"/>
                <a:gd name="connsiteY228" fmla="*/ 4075703 h 8346397"/>
                <a:gd name="connsiteX229" fmla="*/ 2946646 w 4196446"/>
                <a:gd name="connsiteY229" fmla="*/ 4130472 h 8346397"/>
                <a:gd name="connsiteX230" fmla="*/ 2999033 w 4196446"/>
                <a:gd name="connsiteY230" fmla="*/ 4163809 h 8346397"/>
                <a:gd name="connsiteX231" fmla="*/ 2870446 w 4196446"/>
                <a:gd name="connsiteY231" fmla="*/ 4256678 h 8346397"/>
                <a:gd name="connsiteX232" fmla="*/ 2868064 w 4196446"/>
                <a:gd name="connsiteY232" fmla="*/ 4311446 h 8346397"/>
                <a:gd name="connsiteX233" fmla="*/ 2970458 w 4196446"/>
                <a:gd name="connsiteY233" fmla="*/ 4428128 h 8346397"/>
                <a:gd name="connsiteX234" fmla="*/ 3065708 w 4196446"/>
                <a:gd name="connsiteY234" fmla="*/ 4490040 h 8346397"/>
                <a:gd name="connsiteX235" fmla="*/ 3096665 w 4196446"/>
                <a:gd name="connsiteY235" fmla="*/ 4528140 h 8346397"/>
                <a:gd name="connsiteX236" fmla="*/ 3082377 w 4196446"/>
                <a:gd name="connsiteY236" fmla="*/ 4609103 h 8346397"/>
                <a:gd name="connsiteX237" fmla="*/ 3077615 w 4196446"/>
                <a:gd name="connsiteY237" fmla="*/ 4692447 h 8346397"/>
                <a:gd name="connsiteX238" fmla="*/ 3034752 w 4196446"/>
                <a:gd name="connsiteY238" fmla="*/ 4701972 h 8346397"/>
                <a:gd name="connsiteX239" fmla="*/ 3008558 w 4196446"/>
                <a:gd name="connsiteY239" fmla="*/ 4718640 h 8346397"/>
                <a:gd name="connsiteX240" fmla="*/ 3053802 w 4196446"/>
                <a:gd name="connsiteY240" fmla="*/ 4795632 h 8346397"/>
                <a:gd name="connsiteX241" fmla="*/ 3037133 w 4196446"/>
                <a:gd name="connsiteY241" fmla="*/ 4868659 h 8346397"/>
                <a:gd name="connsiteX242" fmla="*/ 3020465 w 4196446"/>
                <a:gd name="connsiteY242" fmla="*/ 5004390 h 8346397"/>
                <a:gd name="connsiteX243" fmla="*/ 2982365 w 4196446"/>
                <a:gd name="connsiteY243" fmla="*/ 5044872 h 8346397"/>
                <a:gd name="connsiteX244" fmla="*/ 2965696 w 4196446"/>
                <a:gd name="connsiteY244" fmla="*/ 5166315 h 8346397"/>
                <a:gd name="connsiteX245" fmla="*/ 2937121 w 4196446"/>
                <a:gd name="connsiteY245" fmla="*/ 5285378 h 8346397"/>
                <a:gd name="connsiteX246" fmla="*/ 2989508 w 4196446"/>
                <a:gd name="connsiteY246" fmla="*/ 5302047 h 8346397"/>
                <a:gd name="connsiteX247" fmla="*/ 2987127 w 4196446"/>
                <a:gd name="connsiteY247" fmla="*/ 5347290 h 8346397"/>
                <a:gd name="connsiteX248" fmla="*/ 2984746 w 4196446"/>
                <a:gd name="connsiteY248" fmla="*/ 5402059 h 8346397"/>
                <a:gd name="connsiteX249" fmla="*/ 3041896 w 4196446"/>
                <a:gd name="connsiteY249" fmla="*/ 5471115 h 8346397"/>
                <a:gd name="connsiteX250" fmla="*/ 3089521 w 4196446"/>
                <a:gd name="connsiteY250" fmla="*/ 5597322 h 8346397"/>
                <a:gd name="connsiteX251" fmla="*/ 2996652 w 4196446"/>
                <a:gd name="connsiteY251" fmla="*/ 5887834 h 8346397"/>
                <a:gd name="connsiteX252" fmla="*/ 3018083 w 4196446"/>
                <a:gd name="connsiteY252" fmla="*/ 5942603 h 8346397"/>
                <a:gd name="connsiteX253" fmla="*/ 3044277 w 4196446"/>
                <a:gd name="connsiteY253" fmla="*/ 5994990 h 8346397"/>
                <a:gd name="connsiteX254" fmla="*/ 3049040 w 4196446"/>
                <a:gd name="connsiteY254" fmla="*/ 6099765 h 8346397"/>
                <a:gd name="connsiteX255" fmla="*/ 3028402 w 4196446"/>
                <a:gd name="connsiteY255" fmla="*/ 6195807 h 8346397"/>
                <a:gd name="connsiteX256" fmla="*/ 2956170 w 4196446"/>
                <a:gd name="connsiteY256" fmla="*/ 6259310 h 8346397"/>
                <a:gd name="connsiteX257" fmla="*/ 2920452 w 4196446"/>
                <a:gd name="connsiteY257" fmla="*/ 6240259 h 8346397"/>
                <a:gd name="connsiteX258" fmla="*/ 2849015 w 4196446"/>
                <a:gd name="connsiteY258" fmla="*/ 6252165 h 8346397"/>
                <a:gd name="connsiteX259" fmla="*/ 2713283 w 4196446"/>
                <a:gd name="connsiteY259" fmla="*/ 6364084 h 8346397"/>
                <a:gd name="connsiteX260" fmla="*/ 2606127 w 4196446"/>
                <a:gd name="connsiteY260" fmla="*/ 6349797 h 8346397"/>
                <a:gd name="connsiteX261" fmla="*/ 2575171 w 4196446"/>
                <a:gd name="connsiteY261" fmla="*/ 6378372 h 8346397"/>
                <a:gd name="connsiteX262" fmla="*/ 2508495 w 4196446"/>
                <a:gd name="connsiteY262" fmla="*/ 6423614 h 8346397"/>
                <a:gd name="connsiteX263" fmla="*/ 2391815 w 4196446"/>
                <a:gd name="connsiteY263" fmla="*/ 6411709 h 8346397"/>
                <a:gd name="connsiteX264" fmla="*/ 2368002 w 4196446"/>
                <a:gd name="connsiteY264" fmla="*/ 6528390 h 8346397"/>
                <a:gd name="connsiteX265" fmla="*/ 2363240 w 4196446"/>
                <a:gd name="connsiteY265" fmla="*/ 6564109 h 8346397"/>
                <a:gd name="connsiteX266" fmla="*/ 2339428 w 4196446"/>
                <a:gd name="connsiteY266" fmla="*/ 6583159 h 8346397"/>
                <a:gd name="connsiteX267" fmla="*/ 2141783 w 4196446"/>
                <a:gd name="connsiteY267" fmla="*/ 6535534 h 8346397"/>
                <a:gd name="connsiteX268" fmla="*/ 2103683 w 4196446"/>
                <a:gd name="connsiteY268" fmla="*/ 6587922 h 8346397"/>
                <a:gd name="connsiteX269" fmla="*/ 2072727 w 4196446"/>
                <a:gd name="connsiteY269" fmla="*/ 6683172 h 8346397"/>
                <a:gd name="connsiteX270" fmla="*/ 2039389 w 4196446"/>
                <a:gd name="connsiteY270" fmla="*/ 6747465 h 8346397"/>
                <a:gd name="connsiteX271" fmla="*/ 2051296 w 4196446"/>
                <a:gd name="connsiteY271" fmla="*/ 6809378 h 8346397"/>
                <a:gd name="connsiteX272" fmla="*/ 2184646 w 4196446"/>
                <a:gd name="connsiteY272" fmla="*/ 6921297 h 8346397"/>
                <a:gd name="connsiteX273" fmla="*/ 2253702 w 4196446"/>
                <a:gd name="connsiteY273" fmla="*/ 6954634 h 8346397"/>
                <a:gd name="connsiteX274" fmla="*/ 2237033 w 4196446"/>
                <a:gd name="connsiteY274" fmla="*/ 6978447 h 8346397"/>
                <a:gd name="connsiteX275" fmla="*/ 2201315 w 4196446"/>
                <a:gd name="connsiteY275" fmla="*/ 6997497 h 8346397"/>
                <a:gd name="connsiteX276" fmla="*/ 2234652 w 4196446"/>
                <a:gd name="connsiteY276" fmla="*/ 7073697 h 8346397"/>
                <a:gd name="connsiteX277" fmla="*/ 2203696 w 4196446"/>
                <a:gd name="connsiteY277" fmla="*/ 7095128 h 8346397"/>
                <a:gd name="connsiteX278" fmla="*/ 2098921 w 4196446"/>
                <a:gd name="connsiteY278" fmla="*/ 7033215 h 8346397"/>
                <a:gd name="connsiteX279" fmla="*/ 2056058 w 4196446"/>
                <a:gd name="connsiteY279" fmla="*/ 7059409 h 8346397"/>
                <a:gd name="connsiteX280" fmla="*/ 1996527 w 4196446"/>
                <a:gd name="connsiteY280" fmla="*/ 6957015 h 8346397"/>
                <a:gd name="connsiteX281" fmla="*/ 1879846 w 4196446"/>
                <a:gd name="connsiteY281" fmla="*/ 6983209 h 8346397"/>
                <a:gd name="connsiteX282" fmla="*/ 1815552 w 4196446"/>
                <a:gd name="connsiteY282" fmla="*/ 6987972 h 8346397"/>
                <a:gd name="connsiteX283" fmla="*/ 1765546 w 4196446"/>
                <a:gd name="connsiteY283" fmla="*/ 6983210 h 8346397"/>
                <a:gd name="connsiteX284" fmla="*/ 1708396 w 4196446"/>
                <a:gd name="connsiteY284" fmla="*/ 7028453 h 8346397"/>
                <a:gd name="connsiteX285" fmla="*/ 1529802 w 4196446"/>
                <a:gd name="connsiteY285" fmla="*/ 6987972 h 8346397"/>
                <a:gd name="connsiteX286" fmla="*/ 1553614 w 4196446"/>
                <a:gd name="connsiteY286" fmla="*/ 7114178 h 8346397"/>
                <a:gd name="connsiteX287" fmla="*/ 1477415 w 4196446"/>
                <a:gd name="connsiteY287" fmla="*/ 7159422 h 8346397"/>
                <a:gd name="connsiteX288" fmla="*/ 1415502 w 4196446"/>
                <a:gd name="connsiteY288" fmla="*/ 7226096 h 8346397"/>
                <a:gd name="connsiteX289" fmla="*/ 1265483 w 4196446"/>
                <a:gd name="connsiteY289" fmla="*/ 7218953 h 8346397"/>
                <a:gd name="connsiteX290" fmla="*/ 1213096 w 4196446"/>
                <a:gd name="connsiteY29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07702 w 4196446"/>
                <a:gd name="connsiteY2" fmla="*/ 7553913 h 8346397"/>
                <a:gd name="connsiteX3" fmla="*/ 2594222 w 4196446"/>
                <a:gd name="connsiteY3" fmla="*/ 7359445 h 8346397"/>
                <a:gd name="connsiteX4" fmla="*/ 2606128 w 4196446"/>
                <a:gd name="connsiteY4" fmla="*/ 7309438 h 8346397"/>
                <a:gd name="connsiteX5" fmla="*/ 2701378 w 4196446"/>
                <a:gd name="connsiteY5" fmla="*/ 7314201 h 8346397"/>
                <a:gd name="connsiteX6" fmla="*/ 2660897 w 4196446"/>
                <a:gd name="connsiteY6" fmla="*/ 7240382 h 8346397"/>
                <a:gd name="connsiteX7" fmla="*/ 2713284 w 4196446"/>
                <a:gd name="connsiteY7" fmla="*/ 7266576 h 8346397"/>
                <a:gd name="connsiteX8" fmla="*/ 2763291 w 4196446"/>
                <a:gd name="connsiteY8" fmla="*/ 7299913 h 8346397"/>
                <a:gd name="connsiteX9" fmla="*/ 2756147 w 4196446"/>
                <a:gd name="connsiteY9" fmla="*/ 7371351 h 8346397"/>
                <a:gd name="connsiteX10" fmla="*/ 2827584 w 4196446"/>
                <a:gd name="connsiteY10" fmla="*/ 7316582 h 8346397"/>
                <a:gd name="connsiteX11" fmla="*/ 2870447 w 4196446"/>
                <a:gd name="connsiteY11" fmla="*/ 7338013 h 8346397"/>
                <a:gd name="connsiteX12" fmla="*/ 3001416 w 4196446"/>
                <a:gd name="connsiteY12" fmla="*/ 7266576 h 8346397"/>
                <a:gd name="connsiteX13" fmla="*/ 3103809 w 4196446"/>
                <a:gd name="connsiteY13" fmla="*/ 7202282 h 8346397"/>
                <a:gd name="connsiteX14" fmla="*/ 3246684 w 4196446"/>
                <a:gd name="connsiteY14" fmla="*/ 7142751 h 8346397"/>
                <a:gd name="connsiteX15" fmla="*/ 3282403 w 4196446"/>
                <a:gd name="connsiteY15" fmla="*/ 7159420 h 8346397"/>
                <a:gd name="connsiteX16" fmla="*/ 3358603 w 4196446"/>
                <a:gd name="connsiteY16" fmla="*/ 7064169 h 8346397"/>
                <a:gd name="connsiteX17" fmla="*/ 3503859 w 4196446"/>
                <a:gd name="connsiteY17" fmla="*/ 7042738 h 8346397"/>
                <a:gd name="connsiteX18" fmla="*/ 3530053 w 4196446"/>
                <a:gd name="connsiteY18" fmla="*/ 6978445 h 8346397"/>
                <a:gd name="connsiteX19" fmla="*/ 3642765 w 4196446"/>
                <a:gd name="connsiteY19" fmla="*/ 6905419 h 8346397"/>
                <a:gd name="connsiteX20" fmla="*/ 3741984 w 4196446"/>
                <a:gd name="connsiteY20" fmla="*/ 6883195 h 8346397"/>
                <a:gd name="connsiteX21" fmla="*/ 3784847 w 4196446"/>
                <a:gd name="connsiteY21" fmla="*/ 6811757 h 8346397"/>
                <a:gd name="connsiteX22" fmla="*/ 3951534 w 4196446"/>
                <a:gd name="connsiteY22" fmla="*/ 6737938 h 8346397"/>
                <a:gd name="connsiteX23" fmla="*/ 3932484 w 4196446"/>
                <a:gd name="connsiteY23" fmla="*/ 6616495 h 8346397"/>
                <a:gd name="connsiteX24" fmla="*/ 3975347 w 4196446"/>
                <a:gd name="connsiteY24" fmla="*/ 6642688 h 8346397"/>
                <a:gd name="connsiteX25" fmla="*/ 4027735 w 4196446"/>
                <a:gd name="connsiteY25" fmla="*/ 6654595 h 8346397"/>
                <a:gd name="connsiteX26" fmla="*/ 4056309 w 4196446"/>
                <a:gd name="connsiteY26" fmla="*/ 6516482 h 8346397"/>
                <a:gd name="connsiteX27" fmla="*/ 3996778 w 4196446"/>
                <a:gd name="connsiteY27" fmla="*/ 6478382 h 8346397"/>
                <a:gd name="connsiteX28" fmla="*/ 4034878 w 4196446"/>
                <a:gd name="connsiteY28" fmla="*/ 6437901 h 8346397"/>
                <a:gd name="connsiteX29" fmla="*/ 4061072 w 4196446"/>
                <a:gd name="connsiteY29" fmla="*/ 6473620 h 8346397"/>
                <a:gd name="connsiteX30" fmla="*/ 4082503 w 4196446"/>
                <a:gd name="connsiteY30" fmla="*/ 6478382 h 8346397"/>
                <a:gd name="connsiteX31" fmla="*/ 4089647 w 4196446"/>
                <a:gd name="connsiteY31" fmla="*/ 6421232 h 8346397"/>
                <a:gd name="connsiteX32" fmla="*/ 4046784 w 4196446"/>
                <a:gd name="connsiteY32" fmla="*/ 6318838 h 8346397"/>
                <a:gd name="connsiteX33" fmla="*/ 4130128 w 4196446"/>
                <a:gd name="connsiteY33" fmla="*/ 6299788 h 8346397"/>
                <a:gd name="connsiteX34" fmla="*/ 4046784 w 4196446"/>
                <a:gd name="connsiteY34" fmla="*/ 6275976 h 8346397"/>
                <a:gd name="connsiteX35" fmla="*/ 4053928 w 4196446"/>
                <a:gd name="connsiteY35" fmla="*/ 6211682 h 8346397"/>
                <a:gd name="connsiteX36" fmla="*/ 4039640 w 4196446"/>
                <a:gd name="connsiteY36" fmla="*/ 6149770 h 8346397"/>
                <a:gd name="connsiteX37" fmla="*/ 4106315 w 4196446"/>
                <a:gd name="connsiteY37" fmla="*/ 6211682 h 8346397"/>
                <a:gd name="connsiteX38" fmla="*/ 4063453 w 4196446"/>
                <a:gd name="connsiteY38" fmla="*/ 6090238 h 8346397"/>
                <a:gd name="connsiteX39" fmla="*/ 4070597 w 4196446"/>
                <a:gd name="connsiteY39" fmla="*/ 6018801 h 8346397"/>
                <a:gd name="connsiteX40" fmla="*/ 4132509 w 4196446"/>
                <a:gd name="connsiteY40" fmla="*/ 5975938 h 8346397"/>
                <a:gd name="connsiteX41" fmla="*/ 4094409 w 4196446"/>
                <a:gd name="connsiteY41" fmla="*/ 6075951 h 8346397"/>
                <a:gd name="connsiteX42" fmla="*/ 4139653 w 4196446"/>
                <a:gd name="connsiteY42" fmla="*/ 6102145 h 8346397"/>
                <a:gd name="connsiteX43" fmla="*/ 4192041 w 4196446"/>
                <a:gd name="connsiteY43" fmla="*/ 6080713 h 8346397"/>
                <a:gd name="connsiteX44" fmla="*/ 4149178 w 4196446"/>
                <a:gd name="connsiteY44" fmla="*/ 5947363 h 8346397"/>
                <a:gd name="connsiteX45" fmla="*/ 4194421 w 4196446"/>
                <a:gd name="connsiteY45" fmla="*/ 5909263 h 8346397"/>
                <a:gd name="connsiteX46" fmla="*/ 4113459 w 4196446"/>
                <a:gd name="connsiteY46" fmla="*/ 5783057 h 8346397"/>
                <a:gd name="connsiteX47" fmla="*/ 4108696 w 4196446"/>
                <a:gd name="connsiteY47" fmla="*/ 5678282 h 8346397"/>
                <a:gd name="connsiteX48" fmla="*/ 4070597 w 4196446"/>
                <a:gd name="connsiteY48" fmla="*/ 5587795 h 8346397"/>
                <a:gd name="connsiteX49" fmla="*/ 4111077 w 4196446"/>
                <a:gd name="connsiteY49" fmla="*/ 5583032 h 8346397"/>
                <a:gd name="connsiteX50" fmla="*/ 4061071 w 4196446"/>
                <a:gd name="connsiteY50" fmla="*/ 5478257 h 8346397"/>
                <a:gd name="connsiteX51" fmla="*/ 4061071 w 4196446"/>
                <a:gd name="connsiteY51" fmla="*/ 5383007 h 8346397"/>
                <a:gd name="connsiteX52" fmla="*/ 4103934 w 4196446"/>
                <a:gd name="connsiteY52" fmla="*/ 5387770 h 8346397"/>
                <a:gd name="connsiteX53" fmla="*/ 4106315 w 4196446"/>
                <a:gd name="connsiteY53" fmla="*/ 5347288 h 8346397"/>
                <a:gd name="connsiteX54" fmla="*/ 4065833 w 4196446"/>
                <a:gd name="connsiteY54" fmla="*/ 5292520 h 8346397"/>
                <a:gd name="connsiteX55" fmla="*/ 4058690 w 4196446"/>
                <a:gd name="connsiteY55" fmla="*/ 5173457 h 8346397"/>
                <a:gd name="connsiteX56" fmla="*/ 3990428 w 4196446"/>
                <a:gd name="connsiteY56" fmla="*/ 5034550 h 8346397"/>
                <a:gd name="connsiteX57" fmla="*/ 3922959 w 4196446"/>
                <a:gd name="connsiteY57" fmla="*/ 4816270 h 8346397"/>
                <a:gd name="connsiteX58" fmla="*/ 3887241 w 4196446"/>
                <a:gd name="connsiteY58" fmla="*/ 4682920 h 8346397"/>
                <a:gd name="connsiteX59" fmla="*/ 3851522 w 4196446"/>
                <a:gd name="connsiteY59" fmla="*/ 4642438 h 8346397"/>
                <a:gd name="connsiteX60" fmla="*/ 3887241 w 4196446"/>
                <a:gd name="connsiteY60" fmla="*/ 4578145 h 8346397"/>
                <a:gd name="connsiteX61" fmla="*/ 3839615 w 4196446"/>
                <a:gd name="connsiteY61" fmla="*/ 4499563 h 8346397"/>
                <a:gd name="connsiteX62" fmla="*/ 3780084 w 4196446"/>
                <a:gd name="connsiteY62" fmla="*/ 4492420 h 8346397"/>
                <a:gd name="connsiteX63" fmla="*/ 3732459 w 4196446"/>
                <a:gd name="connsiteY63" fmla="*/ 4449557 h 8346397"/>
                <a:gd name="connsiteX64" fmla="*/ 3687216 w 4196446"/>
                <a:gd name="connsiteY64" fmla="*/ 4466226 h 8346397"/>
                <a:gd name="connsiteX65" fmla="*/ 3668166 w 4196446"/>
                <a:gd name="connsiteY65" fmla="*/ 4368595 h 8346397"/>
                <a:gd name="connsiteX66" fmla="*/ 3501478 w 4196446"/>
                <a:gd name="connsiteY66" fmla="*/ 4166188 h 8346397"/>
                <a:gd name="connsiteX67" fmla="*/ 3496716 w 4196446"/>
                <a:gd name="connsiteY67" fmla="*/ 4139995 h 8346397"/>
                <a:gd name="connsiteX68" fmla="*/ 3494334 w 4196446"/>
                <a:gd name="connsiteY68" fmla="*/ 4113801 h 8346397"/>
                <a:gd name="connsiteX69" fmla="*/ 3544341 w 4196446"/>
                <a:gd name="connsiteY69" fmla="*/ 4101895 h 8346397"/>
                <a:gd name="connsiteX70" fmla="*/ 3553866 w 4196446"/>
                <a:gd name="connsiteY70" fmla="*/ 4075701 h 8346397"/>
                <a:gd name="connsiteX71" fmla="*/ 3515766 w 4196446"/>
                <a:gd name="connsiteY71" fmla="*/ 4056651 h 8346397"/>
                <a:gd name="connsiteX72" fmla="*/ 3465759 w 4196446"/>
                <a:gd name="connsiteY72" fmla="*/ 4049507 h 8346397"/>
                <a:gd name="connsiteX73" fmla="*/ 3432422 w 4196446"/>
                <a:gd name="connsiteY73" fmla="*/ 4109038 h 8346397"/>
                <a:gd name="connsiteX74" fmla="*/ 3413372 w 4196446"/>
                <a:gd name="connsiteY74" fmla="*/ 4082845 h 8346397"/>
                <a:gd name="connsiteX75" fmla="*/ 3415752 w 4196446"/>
                <a:gd name="connsiteY75" fmla="*/ 4042363 h 8346397"/>
                <a:gd name="connsiteX76" fmla="*/ 3349078 w 4196446"/>
                <a:gd name="connsiteY76" fmla="*/ 4018551 h 8346397"/>
                <a:gd name="connsiteX77" fmla="*/ 3382416 w 4196446"/>
                <a:gd name="connsiteY77" fmla="*/ 3985213 h 8346397"/>
                <a:gd name="connsiteX78" fmla="*/ 3346697 w 4196446"/>
                <a:gd name="connsiteY78" fmla="*/ 3961401 h 8346397"/>
                <a:gd name="connsiteX79" fmla="*/ 3291928 w 4196446"/>
                <a:gd name="connsiteY79" fmla="*/ 3959020 h 8346397"/>
                <a:gd name="connsiteX80" fmla="*/ 3263352 w 4196446"/>
                <a:gd name="connsiteY80" fmla="*/ 3978070 h 8346397"/>
                <a:gd name="connsiteX81" fmla="*/ 3215727 w 4196446"/>
                <a:gd name="connsiteY81" fmla="*/ 3963782 h 8346397"/>
                <a:gd name="connsiteX82" fmla="*/ 3227633 w 4196446"/>
                <a:gd name="connsiteY82" fmla="*/ 3937588 h 8346397"/>
                <a:gd name="connsiteX83" fmla="*/ 3275259 w 4196446"/>
                <a:gd name="connsiteY83" fmla="*/ 3913776 h 8346397"/>
                <a:gd name="connsiteX84" fmla="*/ 3127621 w 4196446"/>
                <a:gd name="connsiteY84" fmla="*/ 3851863 h 8346397"/>
                <a:gd name="connsiteX85" fmla="*/ 2996652 w 4196446"/>
                <a:gd name="connsiteY85" fmla="*/ 3739945 h 8346397"/>
                <a:gd name="connsiteX86" fmla="*/ 2591839 w 4196446"/>
                <a:gd name="connsiteY86" fmla="*/ 3354183 h 8346397"/>
                <a:gd name="connsiteX87" fmla="*/ 2468015 w 4196446"/>
                <a:gd name="connsiteY87" fmla="*/ 3049382 h 8346397"/>
                <a:gd name="connsiteX88" fmla="*/ 2432296 w 4196446"/>
                <a:gd name="connsiteY88" fmla="*/ 2961276 h 8346397"/>
                <a:gd name="connsiteX89" fmla="*/ 2387052 w 4196446"/>
                <a:gd name="connsiteY89" fmla="*/ 2954132 h 8346397"/>
                <a:gd name="connsiteX90" fmla="*/ 2365621 w 4196446"/>
                <a:gd name="connsiteY90" fmla="*/ 2958895 h 8346397"/>
                <a:gd name="connsiteX91" fmla="*/ 2315615 w 4196446"/>
                <a:gd name="connsiteY91" fmla="*/ 2896982 h 8346397"/>
                <a:gd name="connsiteX92" fmla="*/ 2234652 w 4196446"/>
                <a:gd name="connsiteY92" fmla="*/ 2880313 h 8346397"/>
                <a:gd name="connsiteX93" fmla="*/ 2182265 w 4196446"/>
                <a:gd name="connsiteY93" fmla="*/ 2811257 h 8346397"/>
                <a:gd name="connsiteX94" fmla="*/ 2115590 w 4196446"/>
                <a:gd name="connsiteY94" fmla="*/ 2727913 h 8346397"/>
                <a:gd name="connsiteX95" fmla="*/ 2091777 w 4196446"/>
                <a:gd name="connsiteY95" fmla="*/ 2670763 h 8346397"/>
                <a:gd name="connsiteX96" fmla="*/ 2006845 w 4196446"/>
                <a:gd name="connsiteY96" fmla="*/ 2527095 h 8346397"/>
                <a:gd name="connsiteX97" fmla="*/ 1953665 w 4196446"/>
                <a:gd name="connsiteY97" fmla="*/ 2451688 h 8346397"/>
                <a:gd name="connsiteX98" fmla="*/ 2006052 w 4196446"/>
                <a:gd name="connsiteY98" fmla="*/ 2337388 h 8346397"/>
                <a:gd name="connsiteX99" fmla="*/ 2072727 w 4196446"/>
                <a:gd name="connsiteY99" fmla="*/ 2256426 h 8346397"/>
                <a:gd name="connsiteX100" fmla="*/ 2056058 w 4196446"/>
                <a:gd name="connsiteY100" fmla="*/ 2223088 h 8346397"/>
                <a:gd name="connsiteX101" fmla="*/ 2067965 w 4196446"/>
                <a:gd name="connsiteY101" fmla="*/ 2130220 h 8346397"/>
                <a:gd name="connsiteX102" fmla="*/ 2137021 w 4196446"/>
                <a:gd name="connsiteY102" fmla="*/ 1992107 h 8346397"/>
                <a:gd name="connsiteX103" fmla="*/ 2165596 w 4196446"/>
                <a:gd name="connsiteY103" fmla="*/ 1944482 h 8346397"/>
                <a:gd name="connsiteX104" fmla="*/ 2203696 w 4196446"/>
                <a:gd name="connsiteY104" fmla="*/ 1937338 h 8346397"/>
                <a:gd name="connsiteX105" fmla="*/ 2198933 w 4196446"/>
                <a:gd name="connsiteY105" fmla="*/ 1906382 h 8346397"/>
                <a:gd name="connsiteX106" fmla="*/ 2406102 w 4196446"/>
                <a:gd name="connsiteY106" fmla="*/ 1782557 h 8346397"/>
                <a:gd name="connsiteX107" fmla="*/ 2494208 w 4196446"/>
                <a:gd name="connsiteY107" fmla="*/ 1715882 h 8346397"/>
                <a:gd name="connsiteX108" fmla="*/ 2513258 w 4196446"/>
                <a:gd name="connsiteY108" fmla="*/ 1630157 h 8346397"/>
                <a:gd name="connsiteX109" fmla="*/ 2522784 w 4196446"/>
                <a:gd name="connsiteY109" fmla="*/ 1584913 h 8346397"/>
                <a:gd name="connsiteX110" fmla="*/ 2577552 w 4196446"/>
                <a:gd name="connsiteY110" fmla="*/ 1527763 h 8346397"/>
                <a:gd name="connsiteX111" fmla="*/ 2606127 w 4196446"/>
                <a:gd name="connsiteY111" fmla="*/ 1499188 h 8346397"/>
                <a:gd name="connsiteX112" fmla="*/ 2634702 w 4196446"/>
                <a:gd name="connsiteY112" fmla="*/ 1492045 h 8346397"/>
                <a:gd name="connsiteX113" fmla="*/ 2672802 w 4196446"/>
                <a:gd name="connsiteY113" fmla="*/ 1368220 h 8346397"/>
                <a:gd name="connsiteX114" fmla="*/ 2806153 w 4196446"/>
                <a:gd name="connsiteY114" fmla="*/ 1334883 h 8346397"/>
                <a:gd name="connsiteX115" fmla="*/ 2944265 w 4196446"/>
                <a:gd name="connsiteY115" fmla="*/ 1325357 h 8346397"/>
                <a:gd name="connsiteX116" fmla="*/ 2968077 w 4196446"/>
                <a:gd name="connsiteY116" fmla="*/ 1206295 h 8346397"/>
                <a:gd name="connsiteX117" fmla="*/ 3049040 w 4196446"/>
                <a:gd name="connsiteY117" fmla="*/ 1169783 h 8346397"/>
                <a:gd name="connsiteX118" fmla="*/ 3153814 w 4196446"/>
                <a:gd name="connsiteY118" fmla="*/ 1125332 h 8346397"/>
                <a:gd name="connsiteX119" fmla="*/ 3225252 w 4196446"/>
                <a:gd name="connsiteY119" fmla="*/ 1049132 h 8346397"/>
                <a:gd name="connsiteX120" fmla="*/ 3310977 w 4196446"/>
                <a:gd name="connsiteY120" fmla="*/ 996745 h 8346397"/>
                <a:gd name="connsiteX121" fmla="*/ 3056977 w 4196446"/>
                <a:gd name="connsiteY121" fmla="*/ 982457 h 8346397"/>
                <a:gd name="connsiteX122" fmla="*/ 2958552 w 4196446"/>
                <a:gd name="connsiteY122" fmla="*/ 976107 h 8346397"/>
                <a:gd name="connsiteX123" fmla="*/ 2926802 w 4196446"/>
                <a:gd name="connsiteY123" fmla="*/ 906257 h 8346397"/>
                <a:gd name="connsiteX124" fmla="*/ 2866477 w 4196446"/>
                <a:gd name="connsiteY124" fmla="*/ 893559 h 8346397"/>
                <a:gd name="connsiteX125" fmla="*/ 2799802 w 4196446"/>
                <a:gd name="connsiteY125" fmla="*/ 874507 h 8346397"/>
                <a:gd name="connsiteX126" fmla="*/ 2761702 w 4196446"/>
                <a:gd name="connsiteY126" fmla="*/ 807832 h 8346397"/>
                <a:gd name="connsiteX127" fmla="*/ 2609302 w 4196446"/>
                <a:gd name="connsiteY127" fmla="*/ 760207 h 8346397"/>
                <a:gd name="connsiteX128" fmla="*/ 2580727 w 4196446"/>
                <a:gd name="connsiteY128" fmla="*/ 604632 h 8346397"/>
                <a:gd name="connsiteX129" fmla="*/ 2526752 w 4196446"/>
                <a:gd name="connsiteY129" fmla="*/ 531609 h 8346397"/>
                <a:gd name="connsiteX130" fmla="*/ 2596602 w 4196446"/>
                <a:gd name="connsiteY130" fmla="*/ 407782 h 8346397"/>
                <a:gd name="connsiteX131" fmla="*/ 2629939 w 4196446"/>
                <a:gd name="connsiteY131" fmla="*/ 310947 h 8346397"/>
                <a:gd name="connsiteX132" fmla="*/ 2517227 w 4196446"/>
                <a:gd name="connsiteY132" fmla="*/ 239507 h 8346397"/>
                <a:gd name="connsiteX133" fmla="*/ 2402927 w 4196446"/>
                <a:gd name="connsiteY133" fmla="*/ 271257 h 8346397"/>
                <a:gd name="connsiteX134" fmla="*/ 2275927 w 4196446"/>
                <a:gd name="connsiteY134" fmla="*/ 198232 h 8346397"/>
                <a:gd name="connsiteX135" fmla="*/ 2133052 w 4196446"/>
                <a:gd name="connsiteY135" fmla="*/ 233157 h 8346397"/>
                <a:gd name="connsiteX136" fmla="*/ 1913977 w 4196446"/>
                <a:gd name="connsiteY136" fmla="*/ 36309 h 8346397"/>
                <a:gd name="connsiteX137" fmla="*/ 1777452 w 4196446"/>
                <a:gd name="connsiteY137" fmla="*/ 13289 h 8346397"/>
                <a:gd name="connsiteX138" fmla="*/ 1703633 w 4196446"/>
                <a:gd name="connsiteY138" fmla="*/ 41864 h 8346397"/>
                <a:gd name="connsiteX139" fmla="*/ 1615527 w 4196446"/>
                <a:gd name="connsiteY139" fmla="*/ 75203 h 8346397"/>
                <a:gd name="connsiteX140" fmla="*/ 1515515 w 4196446"/>
                <a:gd name="connsiteY140" fmla="*/ 129971 h 8346397"/>
                <a:gd name="connsiteX141" fmla="*/ 1525040 w 4196446"/>
                <a:gd name="connsiteY141" fmla="*/ 194264 h 8346397"/>
                <a:gd name="connsiteX142" fmla="*/ 1505990 w 4196446"/>
                <a:gd name="connsiteY142" fmla="*/ 251415 h 8346397"/>
                <a:gd name="connsiteX143" fmla="*/ 1413121 w 4196446"/>
                <a:gd name="connsiteY143" fmla="*/ 270464 h 8346397"/>
                <a:gd name="connsiteX144" fmla="*/ 1339302 w 4196446"/>
                <a:gd name="connsiteY144" fmla="*/ 306184 h 8346397"/>
                <a:gd name="connsiteX145" fmla="*/ 1260721 w 4196446"/>
                <a:gd name="connsiteY145" fmla="*/ 346665 h 8346397"/>
                <a:gd name="connsiteX146" fmla="*/ 1191665 w 4196446"/>
                <a:gd name="connsiteY146" fmla="*/ 272847 h 8346397"/>
                <a:gd name="connsiteX147" fmla="*/ 1082127 w 4196446"/>
                <a:gd name="connsiteY147" fmla="*/ 353809 h 8346397"/>
                <a:gd name="connsiteX148" fmla="*/ 1020215 w 4196446"/>
                <a:gd name="connsiteY148" fmla="*/ 420484 h 8346397"/>
                <a:gd name="connsiteX149" fmla="*/ 858290 w 4196446"/>
                <a:gd name="connsiteY149" fmla="*/ 301422 h 8346397"/>
                <a:gd name="connsiteX150" fmla="*/ 796377 w 4196446"/>
                <a:gd name="connsiteY150" fmla="*/ 406196 h 8346397"/>
                <a:gd name="connsiteX151" fmla="*/ 755896 w 4196446"/>
                <a:gd name="connsiteY151" fmla="*/ 341903 h 8346397"/>
                <a:gd name="connsiteX152" fmla="*/ 689221 w 4196446"/>
                <a:gd name="connsiteY152" fmla="*/ 270465 h 8346397"/>
                <a:gd name="connsiteX153" fmla="*/ 667790 w 4196446"/>
                <a:gd name="connsiteY153" fmla="*/ 313328 h 8346397"/>
                <a:gd name="connsiteX154" fmla="*/ 620165 w 4196446"/>
                <a:gd name="connsiteY154" fmla="*/ 382384 h 8346397"/>
                <a:gd name="connsiteX155" fmla="*/ 589208 w 4196446"/>
                <a:gd name="connsiteY155" fmla="*/ 396672 h 8346397"/>
                <a:gd name="connsiteX156" fmla="*/ 498721 w 4196446"/>
                <a:gd name="connsiteY156" fmla="*/ 482397 h 8346397"/>
                <a:gd name="connsiteX157" fmla="*/ 396327 w 4196446"/>
                <a:gd name="connsiteY157" fmla="*/ 380003 h 8346397"/>
                <a:gd name="connsiteX158" fmla="*/ 243927 w 4196446"/>
                <a:gd name="connsiteY158" fmla="*/ 294278 h 8346397"/>
                <a:gd name="connsiteX159" fmla="*/ 174871 w 4196446"/>
                <a:gd name="connsiteY159" fmla="*/ 327615 h 8346397"/>
                <a:gd name="connsiteX160" fmla="*/ 127246 w 4196446"/>
                <a:gd name="connsiteY160" fmla="*/ 410959 h 8346397"/>
                <a:gd name="connsiteX161" fmla="*/ 43902 w 4196446"/>
                <a:gd name="connsiteY161" fmla="*/ 472872 h 8346397"/>
                <a:gd name="connsiteX162" fmla="*/ 8183 w 4196446"/>
                <a:gd name="connsiteY162" fmla="*/ 484778 h 8346397"/>
                <a:gd name="connsiteX163" fmla="*/ 198683 w 4196446"/>
                <a:gd name="connsiteY163" fmla="*/ 689565 h 8346397"/>
                <a:gd name="connsiteX164" fmla="*/ 265359 w 4196446"/>
                <a:gd name="connsiteY164" fmla="*/ 706234 h 8346397"/>
                <a:gd name="connsiteX165" fmla="*/ 298697 w 4196446"/>
                <a:gd name="connsiteY165" fmla="*/ 730047 h 8346397"/>
                <a:gd name="connsiteX166" fmla="*/ 296315 w 4196446"/>
                <a:gd name="connsiteY166" fmla="*/ 901496 h 8346397"/>
                <a:gd name="connsiteX167" fmla="*/ 362990 w 4196446"/>
                <a:gd name="connsiteY167" fmla="*/ 906259 h 8346397"/>
                <a:gd name="connsiteX168" fmla="*/ 401090 w 4196446"/>
                <a:gd name="connsiteY168" fmla="*/ 856253 h 8346397"/>
                <a:gd name="connsiteX169" fmla="*/ 482052 w 4196446"/>
                <a:gd name="connsiteY169" fmla="*/ 894353 h 8346397"/>
                <a:gd name="connsiteX170" fmla="*/ 420140 w 4196446"/>
                <a:gd name="connsiteY170" fmla="*/ 1039609 h 8346397"/>
                <a:gd name="connsiteX171" fmla="*/ 434427 w 4196446"/>
                <a:gd name="connsiteY171" fmla="*/ 1087234 h 8346397"/>
                <a:gd name="connsiteX172" fmla="*/ 379658 w 4196446"/>
                <a:gd name="connsiteY172" fmla="*/ 1139622 h 8346397"/>
                <a:gd name="connsiteX173" fmla="*/ 415377 w 4196446"/>
                <a:gd name="connsiteY173" fmla="*/ 1168196 h 8346397"/>
                <a:gd name="connsiteX174" fmla="*/ 486815 w 4196446"/>
                <a:gd name="connsiteY174" fmla="*/ 1256303 h 8346397"/>
                <a:gd name="connsiteX175" fmla="*/ 527296 w 4196446"/>
                <a:gd name="connsiteY175" fmla="*/ 1344409 h 8346397"/>
                <a:gd name="connsiteX176" fmla="*/ 636833 w 4196446"/>
                <a:gd name="connsiteY176" fmla="*/ 1396797 h 8346397"/>
                <a:gd name="connsiteX177" fmla="*/ 746371 w 4196446"/>
                <a:gd name="connsiteY177" fmla="*/ 1420609 h 8346397"/>
                <a:gd name="connsiteX178" fmla="*/ 829715 w 4196446"/>
                <a:gd name="connsiteY178" fmla="*/ 1468234 h 8346397"/>
                <a:gd name="connsiteX179" fmla="*/ 913058 w 4196446"/>
                <a:gd name="connsiteY179" fmla="*/ 1442040 h 8346397"/>
                <a:gd name="connsiteX180" fmla="*/ 994021 w 4196446"/>
                <a:gd name="connsiteY180" fmla="*/ 1368222 h 8346397"/>
                <a:gd name="connsiteX181" fmla="*/ 1103558 w 4196446"/>
                <a:gd name="connsiteY181" fmla="*/ 1351553 h 8346397"/>
                <a:gd name="connsiteX182" fmla="*/ 1170233 w 4196446"/>
                <a:gd name="connsiteY182" fmla="*/ 1356315 h 8346397"/>
                <a:gd name="connsiteX183" fmla="*/ 1329777 w 4196446"/>
                <a:gd name="connsiteY183" fmla="*/ 1465853 h 8346397"/>
                <a:gd name="connsiteX184" fmla="*/ 1389308 w 4196446"/>
                <a:gd name="connsiteY184" fmla="*/ 1494428 h 8346397"/>
                <a:gd name="connsiteX185" fmla="*/ 1260721 w 4196446"/>
                <a:gd name="connsiteY185" fmla="*/ 1596822 h 8346397"/>
                <a:gd name="connsiteX186" fmla="*/ 1263102 w 4196446"/>
                <a:gd name="connsiteY186" fmla="*/ 1661115 h 8346397"/>
                <a:gd name="connsiteX187" fmla="*/ 1425027 w 4196446"/>
                <a:gd name="connsiteY187" fmla="*/ 1613490 h 8346397"/>
                <a:gd name="connsiteX188" fmla="*/ 1386927 w 4196446"/>
                <a:gd name="connsiteY188" fmla="*/ 1677784 h 8346397"/>
                <a:gd name="connsiteX189" fmla="*/ 1405977 w 4196446"/>
                <a:gd name="connsiteY189" fmla="*/ 1751603 h 8346397"/>
                <a:gd name="connsiteX190" fmla="*/ 1517896 w 4196446"/>
                <a:gd name="connsiteY190" fmla="*/ 1787322 h 8346397"/>
                <a:gd name="connsiteX191" fmla="*/ 1591715 w 4196446"/>
                <a:gd name="connsiteY191" fmla="*/ 1803990 h 8346397"/>
                <a:gd name="connsiteX192" fmla="*/ 1501227 w 4196446"/>
                <a:gd name="connsiteY192" fmla="*/ 1934959 h 8346397"/>
                <a:gd name="connsiteX193" fmla="*/ 1494083 w 4196446"/>
                <a:gd name="connsiteY193" fmla="*/ 1984965 h 8346397"/>
                <a:gd name="connsiteX194" fmla="*/ 1422646 w 4196446"/>
                <a:gd name="connsiteY194" fmla="*/ 2020684 h 8346397"/>
                <a:gd name="connsiteX195" fmla="*/ 1391690 w 4196446"/>
                <a:gd name="connsiteY195" fmla="*/ 2082597 h 8346397"/>
                <a:gd name="connsiteX196" fmla="*/ 1260721 w 4196446"/>
                <a:gd name="connsiteY196" fmla="*/ 2056403 h 8346397"/>
                <a:gd name="connsiteX197" fmla="*/ 1139277 w 4196446"/>
                <a:gd name="connsiteY197" fmla="*/ 2056402 h 8346397"/>
                <a:gd name="connsiteX198" fmla="*/ 1072602 w 4196446"/>
                <a:gd name="connsiteY198" fmla="*/ 2084978 h 8346397"/>
                <a:gd name="connsiteX199" fmla="*/ 1065458 w 4196446"/>
                <a:gd name="connsiteY199" fmla="*/ 2184990 h 8346397"/>
                <a:gd name="connsiteX200" fmla="*/ 977352 w 4196446"/>
                <a:gd name="connsiteY200" fmla="*/ 2273097 h 8346397"/>
                <a:gd name="connsiteX201" fmla="*/ 1120227 w 4196446"/>
                <a:gd name="connsiteY201" fmla="*/ 2335009 h 8346397"/>
                <a:gd name="connsiteX202" fmla="*/ 1170234 w 4196446"/>
                <a:gd name="connsiteY202" fmla="*/ 2370727 h 8346397"/>
                <a:gd name="connsiteX203" fmla="*/ 1222621 w 4196446"/>
                <a:gd name="connsiteY203" fmla="*/ 2387397 h 8346397"/>
                <a:gd name="connsiteX204" fmla="*/ 1272627 w 4196446"/>
                <a:gd name="connsiteY204" fmla="*/ 2437403 h 8346397"/>
                <a:gd name="connsiteX205" fmla="*/ 1329777 w 4196446"/>
                <a:gd name="connsiteY205" fmla="*/ 2458834 h 8346397"/>
                <a:gd name="connsiteX206" fmla="*/ 1422646 w 4196446"/>
                <a:gd name="connsiteY206" fmla="*/ 2535034 h 8346397"/>
                <a:gd name="connsiteX207" fmla="*/ 1508371 w 4196446"/>
                <a:gd name="connsiteY207" fmla="*/ 2568373 h 8346397"/>
                <a:gd name="connsiteX208" fmla="*/ 1641721 w 4196446"/>
                <a:gd name="connsiteY208" fmla="*/ 2716009 h 8346397"/>
                <a:gd name="connsiteX209" fmla="*/ 1725065 w 4196446"/>
                <a:gd name="connsiteY209" fmla="*/ 2870790 h 8346397"/>
                <a:gd name="connsiteX210" fmla="*/ 1850477 w 4196446"/>
                <a:gd name="connsiteY210" fmla="*/ 2931907 h 8346397"/>
                <a:gd name="connsiteX211" fmla="*/ 1896514 w 4196446"/>
                <a:gd name="connsiteY211" fmla="*/ 2977947 h 8346397"/>
                <a:gd name="connsiteX212" fmla="*/ 1927471 w 4196446"/>
                <a:gd name="connsiteY212" fmla="*/ 3082722 h 8346397"/>
                <a:gd name="connsiteX213" fmla="*/ 1989383 w 4196446"/>
                <a:gd name="connsiteY213" fmla="*/ 3185115 h 8346397"/>
                <a:gd name="connsiteX214" fmla="*/ 2051296 w 4196446"/>
                <a:gd name="connsiteY214" fmla="*/ 3223215 h 8346397"/>
                <a:gd name="connsiteX215" fmla="*/ 2182265 w 4196446"/>
                <a:gd name="connsiteY215" fmla="*/ 3370853 h 8346397"/>
                <a:gd name="connsiteX216" fmla="*/ 2325139 w 4196446"/>
                <a:gd name="connsiteY216" fmla="*/ 3447053 h 8346397"/>
                <a:gd name="connsiteX217" fmla="*/ 2384671 w 4196446"/>
                <a:gd name="connsiteY217" fmla="*/ 3532778 h 8346397"/>
                <a:gd name="connsiteX218" fmla="*/ 2432296 w 4196446"/>
                <a:gd name="connsiteY218" fmla="*/ 3599453 h 8346397"/>
                <a:gd name="connsiteX219" fmla="*/ 2479921 w 4196446"/>
                <a:gd name="connsiteY219" fmla="*/ 3589929 h 8346397"/>
                <a:gd name="connsiteX220" fmla="*/ 2484683 w 4196446"/>
                <a:gd name="connsiteY220" fmla="*/ 3742328 h 8346397"/>
                <a:gd name="connsiteX221" fmla="*/ 2537071 w 4196446"/>
                <a:gd name="connsiteY221" fmla="*/ 3835197 h 8346397"/>
                <a:gd name="connsiteX222" fmla="*/ 2529927 w 4196446"/>
                <a:gd name="connsiteY222" fmla="*/ 3873297 h 8346397"/>
                <a:gd name="connsiteX223" fmla="*/ 2598983 w 4196446"/>
                <a:gd name="connsiteY223" fmla="*/ 3909015 h 8346397"/>
                <a:gd name="connsiteX224" fmla="*/ 2656133 w 4196446"/>
                <a:gd name="connsiteY224" fmla="*/ 3854247 h 8346397"/>
                <a:gd name="connsiteX225" fmla="*/ 2689471 w 4196446"/>
                <a:gd name="connsiteY225" fmla="*/ 3937590 h 8346397"/>
                <a:gd name="connsiteX226" fmla="*/ 2734715 w 4196446"/>
                <a:gd name="connsiteY226" fmla="*/ 3982834 h 8346397"/>
                <a:gd name="connsiteX227" fmla="*/ 2808533 w 4196446"/>
                <a:gd name="connsiteY227" fmla="*/ 4006647 h 8346397"/>
                <a:gd name="connsiteX228" fmla="*/ 2860921 w 4196446"/>
                <a:gd name="connsiteY228" fmla="*/ 4075703 h 8346397"/>
                <a:gd name="connsiteX229" fmla="*/ 2946646 w 4196446"/>
                <a:gd name="connsiteY229" fmla="*/ 4130472 h 8346397"/>
                <a:gd name="connsiteX230" fmla="*/ 2999033 w 4196446"/>
                <a:gd name="connsiteY230" fmla="*/ 4163809 h 8346397"/>
                <a:gd name="connsiteX231" fmla="*/ 2870446 w 4196446"/>
                <a:gd name="connsiteY231" fmla="*/ 4256678 h 8346397"/>
                <a:gd name="connsiteX232" fmla="*/ 2868064 w 4196446"/>
                <a:gd name="connsiteY232" fmla="*/ 4311446 h 8346397"/>
                <a:gd name="connsiteX233" fmla="*/ 2970458 w 4196446"/>
                <a:gd name="connsiteY233" fmla="*/ 4428128 h 8346397"/>
                <a:gd name="connsiteX234" fmla="*/ 3065708 w 4196446"/>
                <a:gd name="connsiteY234" fmla="*/ 4490040 h 8346397"/>
                <a:gd name="connsiteX235" fmla="*/ 3096665 w 4196446"/>
                <a:gd name="connsiteY235" fmla="*/ 4528140 h 8346397"/>
                <a:gd name="connsiteX236" fmla="*/ 3082377 w 4196446"/>
                <a:gd name="connsiteY236" fmla="*/ 4609103 h 8346397"/>
                <a:gd name="connsiteX237" fmla="*/ 3077615 w 4196446"/>
                <a:gd name="connsiteY237" fmla="*/ 4692447 h 8346397"/>
                <a:gd name="connsiteX238" fmla="*/ 3034752 w 4196446"/>
                <a:gd name="connsiteY238" fmla="*/ 4701972 h 8346397"/>
                <a:gd name="connsiteX239" fmla="*/ 3008558 w 4196446"/>
                <a:gd name="connsiteY239" fmla="*/ 4718640 h 8346397"/>
                <a:gd name="connsiteX240" fmla="*/ 3053802 w 4196446"/>
                <a:gd name="connsiteY240" fmla="*/ 4795632 h 8346397"/>
                <a:gd name="connsiteX241" fmla="*/ 3037133 w 4196446"/>
                <a:gd name="connsiteY241" fmla="*/ 4868659 h 8346397"/>
                <a:gd name="connsiteX242" fmla="*/ 3020465 w 4196446"/>
                <a:gd name="connsiteY242" fmla="*/ 5004390 h 8346397"/>
                <a:gd name="connsiteX243" fmla="*/ 2982365 w 4196446"/>
                <a:gd name="connsiteY243" fmla="*/ 5044872 h 8346397"/>
                <a:gd name="connsiteX244" fmla="*/ 2965696 w 4196446"/>
                <a:gd name="connsiteY244" fmla="*/ 5166315 h 8346397"/>
                <a:gd name="connsiteX245" fmla="*/ 2937121 w 4196446"/>
                <a:gd name="connsiteY245" fmla="*/ 5285378 h 8346397"/>
                <a:gd name="connsiteX246" fmla="*/ 2989508 w 4196446"/>
                <a:gd name="connsiteY246" fmla="*/ 5302047 h 8346397"/>
                <a:gd name="connsiteX247" fmla="*/ 2987127 w 4196446"/>
                <a:gd name="connsiteY247" fmla="*/ 5347290 h 8346397"/>
                <a:gd name="connsiteX248" fmla="*/ 2984746 w 4196446"/>
                <a:gd name="connsiteY248" fmla="*/ 5402059 h 8346397"/>
                <a:gd name="connsiteX249" fmla="*/ 3041896 w 4196446"/>
                <a:gd name="connsiteY249" fmla="*/ 5471115 h 8346397"/>
                <a:gd name="connsiteX250" fmla="*/ 3089521 w 4196446"/>
                <a:gd name="connsiteY250" fmla="*/ 5597322 h 8346397"/>
                <a:gd name="connsiteX251" fmla="*/ 2996652 w 4196446"/>
                <a:gd name="connsiteY251" fmla="*/ 5887834 h 8346397"/>
                <a:gd name="connsiteX252" fmla="*/ 3018083 w 4196446"/>
                <a:gd name="connsiteY252" fmla="*/ 5942603 h 8346397"/>
                <a:gd name="connsiteX253" fmla="*/ 3044277 w 4196446"/>
                <a:gd name="connsiteY253" fmla="*/ 5994990 h 8346397"/>
                <a:gd name="connsiteX254" fmla="*/ 3049040 w 4196446"/>
                <a:gd name="connsiteY254" fmla="*/ 6099765 h 8346397"/>
                <a:gd name="connsiteX255" fmla="*/ 3028402 w 4196446"/>
                <a:gd name="connsiteY255" fmla="*/ 6195807 h 8346397"/>
                <a:gd name="connsiteX256" fmla="*/ 2956170 w 4196446"/>
                <a:gd name="connsiteY256" fmla="*/ 6259310 h 8346397"/>
                <a:gd name="connsiteX257" fmla="*/ 2920452 w 4196446"/>
                <a:gd name="connsiteY257" fmla="*/ 6240259 h 8346397"/>
                <a:gd name="connsiteX258" fmla="*/ 2849015 w 4196446"/>
                <a:gd name="connsiteY258" fmla="*/ 6252165 h 8346397"/>
                <a:gd name="connsiteX259" fmla="*/ 2713283 w 4196446"/>
                <a:gd name="connsiteY259" fmla="*/ 6364084 h 8346397"/>
                <a:gd name="connsiteX260" fmla="*/ 2606127 w 4196446"/>
                <a:gd name="connsiteY260" fmla="*/ 6349797 h 8346397"/>
                <a:gd name="connsiteX261" fmla="*/ 2575171 w 4196446"/>
                <a:gd name="connsiteY261" fmla="*/ 6378372 h 8346397"/>
                <a:gd name="connsiteX262" fmla="*/ 2508495 w 4196446"/>
                <a:gd name="connsiteY262" fmla="*/ 6423614 h 8346397"/>
                <a:gd name="connsiteX263" fmla="*/ 2391815 w 4196446"/>
                <a:gd name="connsiteY263" fmla="*/ 6411709 h 8346397"/>
                <a:gd name="connsiteX264" fmla="*/ 2368002 w 4196446"/>
                <a:gd name="connsiteY264" fmla="*/ 6528390 h 8346397"/>
                <a:gd name="connsiteX265" fmla="*/ 2363240 w 4196446"/>
                <a:gd name="connsiteY265" fmla="*/ 6564109 h 8346397"/>
                <a:gd name="connsiteX266" fmla="*/ 2339428 w 4196446"/>
                <a:gd name="connsiteY266" fmla="*/ 6583159 h 8346397"/>
                <a:gd name="connsiteX267" fmla="*/ 2141783 w 4196446"/>
                <a:gd name="connsiteY267" fmla="*/ 6535534 h 8346397"/>
                <a:gd name="connsiteX268" fmla="*/ 2103683 w 4196446"/>
                <a:gd name="connsiteY268" fmla="*/ 6587922 h 8346397"/>
                <a:gd name="connsiteX269" fmla="*/ 2072727 w 4196446"/>
                <a:gd name="connsiteY269" fmla="*/ 6683172 h 8346397"/>
                <a:gd name="connsiteX270" fmla="*/ 2039389 w 4196446"/>
                <a:gd name="connsiteY270" fmla="*/ 6747465 h 8346397"/>
                <a:gd name="connsiteX271" fmla="*/ 2051296 w 4196446"/>
                <a:gd name="connsiteY271" fmla="*/ 6809378 h 8346397"/>
                <a:gd name="connsiteX272" fmla="*/ 2184646 w 4196446"/>
                <a:gd name="connsiteY272" fmla="*/ 6921297 h 8346397"/>
                <a:gd name="connsiteX273" fmla="*/ 2253702 w 4196446"/>
                <a:gd name="connsiteY273" fmla="*/ 6954634 h 8346397"/>
                <a:gd name="connsiteX274" fmla="*/ 2237033 w 4196446"/>
                <a:gd name="connsiteY274" fmla="*/ 6978447 h 8346397"/>
                <a:gd name="connsiteX275" fmla="*/ 2201315 w 4196446"/>
                <a:gd name="connsiteY275" fmla="*/ 6997497 h 8346397"/>
                <a:gd name="connsiteX276" fmla="*/ 2234652 w 4196446"/>
                <a:gd name="connsiteY276" fmla="*/ 7073697 h 8346397"/>
                <a:gd name="connsiteX277" fmla="*/ 2203696 w 4196446"/>
                <a:gd name="connsiteY277" fmla="*/ 7095128 h 8346397"/>
                <a:gd name="connsiteX278" fmla="*/ 2098921 w 4196446"/>
                <a:gd name="connsiteY278" fmla="*/ 7033215 h 8346397"/>
                <a:gd name="connsiteX279" fmla="*/ 2056058 w 4196446"/>
                <a:gd name="connsiteY279" fmla="*/ 7059409 h 8346397"/>
                <a:gd name="connsiteX280" fmla="*/ 1996527 w 4196446"/>
                <a:gd name="connsiteY280" fmla="*/ 6957015 h 8346397"/>
                <a:gd name="connsiteX281" fmla="*/ 1879846 w 4196446"/>
                <a:gd name="connsiteY281" fmla="*/ 6983209 h 8346397"/>
                <a:gd name="connsiteX282" fmla="*/ 1815552 w 4196446"/>
                <a:gd name="connsiteY282" fmla="*/ 6987972 h 8346397"/>
                <a:gd name="connsiteX283" fmla="*/ 1765546 w 4196446"/>
                <a:gd name="connsiteY283" fmla="*/ 6983210 h 8346397"/>
                <a:gd name="connsiteX284" fmla="*/ 1708396 w 4196446"/>
                <a:gd name="connsiteY284" fmla="*/ 7028453 h 8346397"/>
                <a:gd name="connsiteX285" fmla="*/ 1529802 w 4196446"/>
                <a:gd name="connsiteY285" fmla="*/ 6987972 h 8346397"/>
                <a:gd name="connsiteX286" fmla="*/ 1553614 w 4196446"/>
                <a:gd name="connsiteY286" fmla="*/ 7114178 h 8346397"/>
                <a:gd name="connsiteX287" fmla="*/ 1477415 w 4196446"/>
                <a:gd name="connsiteY287" fmla="*/ 7159422 h 8346397"/>
                <a:gd name="connsiteX288" fmla="*/ 1415502 w 4196446"/>
                <a:gd name="connsiteY288" fmla="*/ 7226096 h 8346397"/>
                <a:gd name="connsiteX289" fmla="*/ 1265483 w 4196446"/>
                <a:gd name="connsiteY289" fmla="*/ 7218953 h 8346397"/>
                <a:gd name="connsiteX290" fmla="*/ 1213096 w 4196446"/>
                <a:gd name="connsiteY29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91803 w 4196446"/>
                <a:gd name="connsiteY2" fmla="*/ 7804738 h 8346397"/>
                <a:gd name="connsiteX3" fmla="*/ 2507702 w 4196446"/>
                <a:gd name="connsiteY3" fmla="*/ 7553913 h 8346397"/>
                <a:gd name="connsiteX4" fmla="*/ 2594222 w 4196446"/>
                <a:gd name="connsiteY4" fmla="*/ 7359445 h 8346397"/>
                <a:gd name="connsiteX5" fmla="*/ 2606128 w 4196446"/>
                <a:gd name="connsiteY5" fmla="*/ 7309438 h 8346397"/>
                <a:gd name="connsiteX6" fmla="*/ 2701378 w 4196446"/>
                <a:gd name="connsiteY6" fmla="*/ 7314201 h 8346397"/>
                <a:gd name="connsiteX7" fmla="*/ 2660897 w 4196446"/>
                <a:gd name="connsiteY7" fmla="*/ 7240382 h 8346397"/>
                <a:gd name="connsiteX8" fmla="*/ 2713284 w 4196446"/>
                <a:gd name="connsiteY8" fmla="*/ 7266576 h 8346397"/>
                <a:gd name="connsiteX9" fmla="*/ 2763291 w 4196446"/>
                <a:gd name="connsiteY9" fmla="*/ 7299913 h 8346397"/>
                <a:gd name="connsiteX10" fmla="*/ 2756147 w 4196446"/>
                <a:gd name="connsiteY10" fmla="*/ 7371351 h 8346397"/>
                <a:gd name="connsiteX11" fmla="*/ 2827584 w 4196446"/>
                <a:gd name="connsiteY11" fmla="*/ 7316582 h 8346397"/>
                <a:gd name="connsiteX12" fmla="*/ 2870447 w 4196446"/>
                <a:gd name="connsiteY12" fmla="*/ 7338013 h 8346397"/>
                <a:gd name="connsiteX13" fmla="*/ 3001416 w 4196446"/>
                <a:gd name="connsiteY13" fmla="*/ 7266576 h 8346397"/>
                <a:gd name="connsiteX14" fmla="*/ 3103809 w 4196446"/>
                <a:gd name="connsiteY14" fmla="*/ 7202282 h 8346397"/>
                <a:gd name="connsiteX15" fmla="*/ 3246684 w 4196446"/>
                <a:gd name="connsiteY15" fmla="*/ 7142751 h 8346397"/>
                <a:gd name="connsiteX16" fmla="*/ 3282403 w 4196446"/>
                <a:gd name="connsiteY16" fmla="*/ 7159420 h 8346397"/>
                <a:gd name="connsiteX17" fmla="*/ 3358603 w 4196446"/>
                <a:gd name="connsiteY17" fmla="*/ 7064169 h 8346397"/>
                <a:gd name="connsiteX18" fmla="*/ 3503859 w 4196446"/>
                <a:gd name="connsiteY18" fmla="*/ 7042738 h 8346397"/>
                <a:gd name="connsiteX19" fmla="*/ 3530053 w 4196446"/>
                <a:gd name="connsiteY19" fmla="*/ 6978445 h 8346397"/>
                <a:gd name="connsiteX20" fmla="*/ 3642765 w 4196446"/>
                <a:gd name="connsiteY20" fmla="*/ 6905419 h 8346397"/>
                <a:gd name="connsiteX21" fmla="*/ 3741984 w 4196446"/>
                <a:gd name="connsiteY21" fmla="*/ 6883195 h 8346397"/>
                <a:gd name="connsiteX22" fmla="*/ 3784847 w 4196446"/>
                <a:gd name="connsiteY22" fmla="*/ 6811757 h 8346397"/>
                <a:gd name="connsiteX23" fmla="*/ 3951534 w 4196446"/>
                <a:gd name="connsiteY23" fmla="*/ 6737938 h 8346397"/>
                <a:gd name="connsiteX24" fmla="*/ 3932484 w 4196446"/>
                <a:gd name="connsiteY24" fmla="*/ 6616495 h 8346397"/>
                <a:gd name="connsiteX25" fmla="*/ 3975347 w 4196446"/>
                <a:gd name="connsiteY25" fmla="*/ 6642688 h 8346397"/>
                <a:gd name="connsiteX26" fmla="*/ 4027735 w 4196446"/>
                <a:gd name="connsiteY26" fmla="*/ 6654595 h 8346397"/>
                <a:gd name="connsiteX27" fmla="*/ 4056309 w 4196446"/>
                <a:gd name="connsiteY27" fmla="*/ 6516482 h 8346397"/>
                <a:gd name="connsiteX28" fmla="*/ 3996778 w 4196446"/>
                <a:gd name="connsiteY28" fmla="*/ 6478382 h 8346397"/>
                <a:gd name="connsiteX29" fmla="*/ 4034878 w 4196446"/>
                <a:gd name="connsiteY29" fmla="*/ 6437901 h 8346397"/>
                <a:gd name="connsiteX30" fmla="*/ 4061072 w 4196446"/>
                <a:gd name="connsiteY30" fmla="*/ 6473620 h 8346397"/>
                <a:gd name="connsiteX31" fmla="*/ 4082503 w 4196446"/>
                <a:gd name="connsiteY31" fmla="*/ 6478382 h 8346397"/>
                <a:gd name="connsiteX32" fmla="*/ 4089647 w 4196446"/>
                <a:gd name="connsiteY32" fmla="*/ 6421232 h 8346397"/>
                <a:gd name="connsiteX33" fmla="*/ 4046784 w 4196446"/>
                <a:gd name="connsiteY33" fmla="*/ 6318838 h 8346397"/>
                <a:gd name="connsiteX34" fmla="*/ 4130128 w 4196446"/>
                <a:gd name="connsiteY34" fmla="*/ 6299788 h 8346397"/>
                <a:gd name="connsiteX35" fmla="*/ 4046784 w 4196446"/>
                <a:gd name="connsiteY35" fmla="*/ 6275976 h 8346397"/>
                <a:gd name="connsiteX36" fmla="*/ 4053928 w 4196446"/>
                <a:gd name="connsiteY36" fmla="*/ 6211682 h 8346397"/>
                <a:gd name="connsiteX37" fmla="*/ 4039640 w 4196446"/>
                <a:gd name="connsiteY37" fmla="*/ 6149770 h 8346397"/>
                <a:gd name="connsiteX38" fmla="*/ 4106315 w 4196446"/>
                <a:gd name="connsiteY38" fmla="*/ 6211682 h 8346397"/>
                <a:gd name="connsiteX39" fmla="*/ 4063453 w 4196446"/>
                <a:gd name="connsiteY39" fmla="*/ 6090238 h 8346397"/>
                <a:gd name="connsiteX40" fmla="*/ 4070597 w 4196446"/>
                <a:gd name="connsiteY40" fmla="*/ 6018801 h 8346397"/>
                <a:gd name="connsiteX41" fmla="*/ 4132509 w 4196446"/>
                <a:gd name="connsiteY41" fmla="*/ 5975938 h 8346397"/>
                <a:gd name="connsiteX42" fmla="*/ 4094409 w 4196446"/>
                <a:gd name="connsiteY42" fmla="*/ 6075951 h 8346397"/>
                <a:gd name="connsiteX43" fmla="*/ 4139653 w 4196446"/>
                <a:gd name="connsiteY43" fmla="*/ 6102145 h 8346397"/>
                <a:gd name="connsiteX44" fmla="*/ 4192041 w 4196446"/>
                <a:gd name="connsiteY44" fmla="*/ 6080713 h 8346397"/>
                <a:gd name="connsiteX45" fmla="*/ 4149178 w 4196446"/>
                <a:gd name="connsiteY45" fmla="*/ 5947363 h 8346397"/>
                <a:gd name="connsiteX46" fmla="*/ 4194421 w 4196446"/>
                <a:gd name="connsiteY46" fmla="*/ 5909263 h 8346397"/>
                <a:gd name="connsiteX47" fmla="*/ 4113459 w 4196446"/>
                <a:gd name="connsiteY47" fmla="*/ 5783057 h 8346397"/>
                <a:gd name="connsiteX48" fmla="*/ 4108696 w 4196446"/>
                <a:gd name="connsiteY48" fmla="*/ 5678282 h 8346397"/>
                <a:gd name="connsiteX49" fmla="*/ 4070597 w 4196446"/>
                <a:gd name="connsiteY49" fmla="*/ 5587795 h 8346397"/>
                <a:gd name="connsiteX50" fmla="*/ 4111077 w 4196446"/>
                <a:gd name="connsiteY50" fmla="*/ 5583032 h 8346397"/>
                <a:gd name="connsiteX51" fmla="*/ 4061071 w 4196446"/>
                <a:gd name="connsiteY51" fmla="*/ 5478257 h 8346397"/>
                <a:gd name="connsiteX52" fmla="*/ 4061071 w 4196446"/>
                <a:gd name="connsiteY52" fmla="*/ 5383007 h 8346397"/>
                <a:gd name="connsiteX53" fmla="*/ 4103934 w 4196446"/>
                <a:gd name="connsiteY53" fmla="*/ 5387770 h 8346397"/>
                <a:gd name="connsiteX54" fmla="*/ 4106315 w 4196446"/>
                <a:gd name="connsiteY54" fmla="*/ 5347288 h 8346397"/>
                <a:gd name="connsiteX55" fmla="*/ 4065833 w 4196446"/>
                <a:gd name="connsiteY55" fmla="*/ 5292520 h 8346397"/>
                <a:gd name="connsiteX56" fmla="*/ 4058690 w 4196446"/>
                <a:gd name="connsiteY56" fmla="*/ 5173457 h 8346397"/>
                <a:gd name="connsiteX57" fmla="*/ 3990428 w 4196446"/>
                <a:gd name="connsiteY57" fmla="*/ 5034550 h 8346397"/>
                <a:gd name="connsiteX58" fmla="*/ 3922959 w 4196446"/>
                <a:gd name="connsiteY58" fmla="*/ 4816270 h 8346397"/>
                <a:gd name="connsiteX59" fmla="*/ 3887241 w 4196446"/>
                <a:gd name="connsiteY59" fmla="*/ 4682920 h 8346397"/>
                <a:gd name="connsiteX60" fmla="*/ 3851522 w 4196446"/>
                <a:gd name="connsiteY60" fmla="*/ 4642438 h 8346397"/>
                <a:gd name="connsiteX61" fmla="*/ 3887241 w 4196446"/>
                <a:gd name="connsiteY61" fmla="*/ 4578145 h 8346397"/>
                <a:gd name="connsiteX62" fmla="*/ 3839615 w 4196446"/>
                <a:gd name="connsiteY62" fmla="*/ 4499563 h 8346397"/>
                <a:gd name="connsiteX63" fmla="*/ 3780084 w 4196446"/>
                <a:gd name="connsiteY63" fmla="*/ 4492420 h 8346397"/>
                <a:gd name="connsiteX64" fmla="*/ 3732459 w 4196446"/>
                <a:gd name="connsiteY64" fmla="*/ 4449557 h 8346397"/>
                <a:gd name="connsiteX65" fmla="*/ 3687216 w 4196446"/>
                <a:gd name="connsiteY65" fmla="*/ 4466226 h 8346397"/>
                <a:gd name="connsiteX66" fmla="*/ 3668166 w 4196446"/>
                <a:gd name="connsiteY66" fmla="*/ 4368595 h 8346397"/>
                <a:gd name="connsiteX67" fmla="*/ 3501478 w 4196446"/>
                <a:gd name="connsiteY67" fmla="*/ 4166188 h 8346397"/>
                <a:gd name="connsiteX68" fmla="*/ 3496716 w 4196446"/>
                <a:gd name="connsiteY68" fmla="*/ 4139995 h 8346397"/>
                <a:gd name="connsiteX69" fmla="*/ 3494334 w 4196446"/>
                <a:gd name="connsiteY69" fmla="*/ 4113801 h 8346397"/>
                <a:gd name="connsiteX70" fmla="*/ 3544341 w 4196446"/>
                <a:gd name="connsiteY70" fmla="*/ 4101895 h 8346397"/>
                <a:gd name="connsiteX71" fmla="*/ 3553866 w 4196446"/>
                <a:gd name="connsiteY71" fmla="*/ 4075701 h 8346397"/>
                <a:gd name="connsiteX72" fmla="*/ 3515766 w 4196446"/>
                <a:gd name="connsiteY72" fmla="*/ 4056651 h 8346397"/>
                <a:gd name="connsiteX73" fmla="*/ 3465759 w 4196446"/>
                <a:gd name="connsiteY73" fmla="*/ 4049507 h 8346397"/>
                <a:gd name="connsiteX74" fmla="*/ 3432422 w 4196446"/>
                <a:gd name="connsiteY74" fmla="*/ 4109038 h 8346397"/>
                <a:gd name="connsiteX75" fmla="*/ 3413372 w 4196446"/>
                <a:gd name="connsiteY75" fmla="*/ 4082845 h 8346397"/>
                <a:gd name="connsiteX76" fmla="*/ 3415752 w 4196446"/>
                <a:gd name="connsiteY76" fmla="*/ 4042363 h 8346397"/>
                <a:gd name="connsiteX77" fmla="*/ 3349078 w 4196446"/>
                <a:gd name="connsiteY77" fmla="*/ 4018551 h 8346397"/>
                <a:gd name="connsiteX78" fmla="*/ 3382416 w 4196446"/>
                <a:gd name="connsiteY78" fmla="*/ 3985213 h 8346397"/>
                <a:gd name="connsiteX79" fmla="*/ 3346697 w 4196446"/>
                <a:gd name="connsiteY79" fmla="*/ 3961401 h 8346397"/>
                <a:gd name="connsiteX80" fmla="*/ 3291928 w 4196446"/>
                <a:gd name="connsiteY80" fmla="*/ 3959020 h 8346397"/>
                <a:gd name="connsiteX81" fmla="*/ 3263352 w 4196446"/>
                <a:gd name="connsiteY81" fmla="*/ 3978070 h 8346397"/>
                <a:gd name="connsiteX82" fmla="*/ 3215727 w 4196446"/>
                <a:gd name="connsiteY82" fmla="*/ 3963782 h 8346397"/>
                <a:gd name="connsiteX83" fmla="*/ 3227633 w 4196446"/>
                <a:gd name="connsiteY83" fmla="*/ 3937588 h 8346397"/>
                <a:gd name="connsiteX84" fmla="*/ 3275259 w 4196446"/>
                <a:gd name="connsiteY84" fmla="*/ 3913776 h 8346397"/>
                <a:gd name="connsiteX85" fmla="*/ 3127621 w 4196446"/>
                <a:gd name="connsiteY85" fmla="*/ 3851863 h 8346397"/>
                <a:gd name="connsiteX86" fmla="*/ 2996652 w 4196446"/>
                <a:gd name="connsiteY86" fmla="*/ 3739945 h 8346397"/>
                <a:gd name="connsiteX87" fmla="*/ 2591839 w 4196446"/>
                <a:gd name="connsiteY87" fmla="*/ 3354183 h 8346397"/>
                <a:gd name="connsiteX88" fmla="*/ 2468015 w 4196446"/>
                <a:gd name="connsiteY88" fmla="*/ 3049382 h 8346397"/>
                <a:gd name="connsiteX89" fmla="*/ 2432296 w 4196446"/>
                <a:gd name="connsiteY89" fmla="*/ 2961276 h 8346397"/>
                <a:gd name="connsiteX90" fmla="*/ 2387052 w 4196446"/>
                <a:gd name="connsiteY90" fmla="*/ 2954132 h 8346397"/>
                <a:gd name="connsiteX91" fmla="*/ 2365621 w 4196446"/>
                <a:gd name="connsiteY91" fmla="*/ 2958895 h 8346397"/>
                <a:gd name="connsiteX92" fmla="*/ 2315615 w 4196446"/>
                <a:gd name="connsiteY92" fmla="*/ 2896982 h 8346397"/>
                <a:gd name="connsiteX93" fmla="*/ 2234652 w 4196446"/>
                <a:gd name="connsiteY93" fmla="*/ 2880313 h 8346397"/>
                <a:gd name="connsiteX94" fmla="*/ 2182265 w 4196446"/>
                <a:gd name="connsiteY94" fmla="*/ 2811257 h 8346397"/>
                <a:gd name="connsiteX95" fmla="*/ 2115590 w 4196446"/>
                <a:gd name="connsiteY95" fmla="*/ 2727913 h 8346397"/>
                <a:gd name="connsiteX96" fmla="*/ 2091777 w 4196446"/>
                <a:gd name="connsiteY96" fmla="*/ 2670763 h 8346397"/>
                <a:gd name="connsiteX97" fmla="*/ 2006845 w 4196446"/>
                <a:gd name="connsiteY97" fmla="*/ 2527095 h 8346397"/>
                <a:gd name="connsiteX98" fmla="*/ 1953665 w 4196446"/>
                <a:gd name="connsiteY98" fmla="*/ 2451688 h 8346397"/>
                <a:gd name="connsiteX99" fmla="*/ 2006052 w 4196446"/>
                <a:gd name="connsiteY99" fmla="*/ 2337388 h 8346397"/>
                <a:gd name="connsiteX100" fmla="*/ 2072727 w 4196446"/>
                <a:gd name="connsiteY100" fmla="*/ 2256426 h 8346397"/>
                <a:gd name="connsiteX101" fmla="*/ 2056058 w 4196446"/>
                <a:gd name="connsiteY101" fmla="*/ 2223088 h 8346397"/>
                <a:gd name="connsiteX102" fmla="*/ 2067965 w 4196446"/>
                <a:gd name="connsiteY102" fmla="*/ 2130220 h 8346397"/>
                <a:gd name="connsiteX103" fmla="*/ 2137021 w 4196446"/>
                <a:gd name="connsiteY103" fmla="*/ 1992107 h 8346397"/>
                <a:gd name="connsiteX104" fmla="*/ 2165596 w 4196446"/>
                <a:gd name="connsiteY104" fmla="*/ 1944482 h 8346397"/>
                <a:gd name="connsiteX105" fmla="*/ 2203696 w 4196446"/>
                <a:gd name="connsiteY105" fmla="*/ 1937338 h 8346397"/>
                <a:gd name="connsiteX106" fmla="*/ 2198933 w 4196446"/>
                <a:gd name="connsiteY106" fmla="*/ 1906382 h 8346397"/>
                <a:gd name="connsiteX107" fmla="*/ 2406102 w 4196446"/>
                <a:gd name="connsiteY107" fmla="*/ 1782557 h 8346397"/>
                <a:gd name="connsiteX108" fmla="*/ 2494208 w 4196446"/>
                <a:gd name="connsiteY108" fmla="*/ 1715882 h 8346397"/>
                <a:gd name="connsiteX109" fmla="*/ 2513258 w 4196446"/>
                <a:gd name="connsiteY109" fmla="*/ 1630157 h 8346397"/>
                <a:gd name="connsiteX110" fmla="*/ 2522784 w 4196446"/>
                <a:gd name="connsiteY110" fmla="*/ 1584913 h 8346397"/>
                <a:gd name="connsiteX111" fmla="*/ 2577552 w 4196446"/>
                <a:gd name="connsiteY111" fmla="*/ 1527763 h 8346397"/>
                <a:gd name="connsiteX112" fmla="*/ 2606127 w 4196446"/>
                <a:gd name="connsiteY112" fmla="*/ 1499188 h 8346397"/>
                <a:gd name="connsiteX113" fmla="*/ 2634702 w 4196446"/>
                <a:gd name="connsiteY113" fmla="*/ 1492045 h 8346397"/>
                <a:gd name="connsiteX114" fmla="*/ 2672802 w 4196446"/>
                <a:gd name="connsiteY114" fmla="*/ 1368220 h 8346397"/>
                <a:gd name="connsiteX115" fmla="*/ 2806153 w 4196446"/>
                <a:gd name="connsiteY115" fmla="*/ 1334883 h 8346397"/>
                <a:gd name="connsiteX116" fmla="*/ 2944265 w 4196446"/>
                <a:gd name="connsiteY116" fmla="*/ 1325357 h 8346397"/>
                <a:gd name="connsiteX117" fmla="*/ 2968077 w 4196446"/>
                <a:gd name="connsiteY117" fmla="*/ 1206295 h 8346397"/>
                <a:gd name="connsiteX118" fmla="*/ 3049040 w 4196446"/>
                <a:gd name="connsiteY118" fmla="*/ 1169783 h 8346397"/>
                <a:gd name="connsiteX119" fmla="*/ 3153814 w 4196446"/>
                <a:gd name="connsiteY119" fmla="*/ 1125332 h 8346397"/>
                <a:gd name="connsiteX120" fmla="*/ 3225252 w 4196446"/>
                <a:gd name="connsiteY120" fmla="*/ 1049132 h 8346397"/>
                <a:gd name="connsiteX121" fmla="*/ 3310977 w 4196446"/>
                <a:gd name="connsiteY121" fmla="*/ 996745 h 8346397"/>
                <a:gd name="connsiteX122" fmla="*/ 3056977 w 4196446"/>
                <a:gd name="connsiteY122" fmla="*/ 982457 h 8346397"/>
                <a:gd name="connsiteX123" fmla="*/ 2958552 w 4196446"/>
                <a:gd name="connsiteY123" fmla="*/ 976107 h 8346397"/>
                <a:gd name="connsiteX124" fmla="*/ 2926802 w 4196446"/>
                <a:gd name="connsiteY124" fmla="*/ 906257 h 8346397"/>
                <a:gd name="connsiteX125" fmla="*/ 2866477 w 4196446"/>
                <a:gd name="connsiteY125" fmla="*/ 893559 h 8346397"/>
                <a:gd name="connsiteX126" fmla="*/ 2799802 w 4196446"/>
                <a:gd name="connsiteY126" fmla="*/ 874507 h 8346397"/>
                <a:gd name="connsiteX127" fmla="*/ 2761702 w 4196446"/>
                <a:gd name="connsiteY127" fmla="*/ 807832 h 8346397"/>
                <a:gd name="connsiteX128" fmla="*/ 2609302 w 4196446"/>
                <a:gd name="connsiteY128" fmla="*/ 760207 h 8346397"/>
                <a:gd name="connsiteX129" fmla="*/ 2580727 w 4196446"/>
                <a:gd name="connsiteY129" fmla="*/ 604632 h 8346397"/>
                <a:gd name="connsiteX130" fmla="*/ 2526752 w 4196446"/>
                <a:gd name="connsiteY130" fmla="*/ 531609 h 8346397"/>
                <a:gd name="connsiteX131" fmla="*/ 2596602 w 4196446"/>
                <a:gd name="connsiteY131" fmla="*/ 407782 h 8346397"/>
                <a:gd name="connsiteX132" fmla="*/ 2629939 w 4196446"/>
                <a:gd name="connsiteY132" fmla="*/ 310947 h 8346397"/>
                <a:gd name="connsiteX133" fmla="*/ 2517227 w 4196446"/>
                <a:gd name="connsiteY133" fmla="*/ 239507 h 8346397"/>
                <a:gd name="connsiteX134" fmla="*/ 2402927 w 4196446"/>
                <a:gd name="connsiteY134" fmla="*/ 271257 h 8346397"/>
                <a:gd name="connsiteX135" fmla="*/ 2275927 w 4196446"/>
                <a:gd name="connsiteY135" fmla="*/ 198232 h 8346397"/>
                <a:gd name="connsiteX136" fmla="*/ 2133052 w 4196446"/>
                <a:gd name="connsiteY136" fmla="*/ 233157 h 8346397"/>
                <a:gd name="connsiteX137" fmla="*/ 1913977 w 4196446"/>
                <a:gd name="connsiteY137" fmla="*/ 36309 h 8346397"/>
                <a:gd name="connsiteX138" fmla="*/ 1777452 w 4196446"/>
                <a:gd name="connsiteY138" fmla="*/ 13289 h 8346397"/>
                <a:gd name="connsiteX139" fmla="*/ 1703633 w 4196446"/>
                <a:gd name="connsiteY139" fmla="*/ 41864 h 8346397"/>
                <a:gd name="connsiteX140" fmla="*/ 1615527 w 4196446"/>
                <a:gd name="connsiteY140" fmla="*/ 75203 h 8346397"/>
                <a:gd name="connsiteX141" fmla="*/ 1515515 w 4196446"/>
                <a:gd name="connsiteY141" fmla="*/ 129971 h 8346397"/>
                <a:gd name="connsiteX142" fmla="*/ 1525040 w 4196446"/>
                <a:gd name="connsiteY142" fmla="*/ 194264 h 8346397"/>
                <a:gd name="connsiteX143" fmla="*/ 1505990 w 4196446"/>
                <a:gd name="connsiteY143" fmla="*/ 251415 h 8346397"/>
                <a:gd name="connsiteX144" fmla="*/ 1413121 w 4196446"/>
                <a:gd name="connsiteY144" fmla="*/ 270464 h 8346397"/>
                <a:gd name="connsiteX145" fmla="*/ 1339302 w 4196446"/>
                <a:gd name="connsiteY145" fmla="*/ 306184 h 8346397"/>
                <a:gd name="connsiteX146" fmla="*/ 1260721 w 4196446"/>
                <a:gd name="connsiteY146" fmla="*/ 346665 h 8346397"/>
                <a:gd name="connsiteX147" fmla="*/ 1191665 w 4196446"/>
                <a:gd name="connsiteY147" fmla="*/ 272847 h 8346397"/>
                <a:gd name="connsiteX148" fmla="*/ 1082127 w 4196446"/>
                <a:gd name="connsiteY148" fmla="*/ 353809 h 8346397"/>
                <a:gd name="connsiteX149" fmla="*/ 1020215 w 4196446"/>
                <a:gd name="connsiteY149" fmla="*/ 420484 h 8346397"/>
                <a:gd name="connsiteX150" fmla="*/ 858290 w 4196446"/>
                <a:gd name="connsiteY150" fmla="*/ 301422 h 8346397"/>
                <a:gd name="connsiteX151" fmla="*/ 796377 w 4196446"/>
                <a:gd name="connsiteY151" fmla="*/ 406196 h 8346397"/>
                <a:gd name="connsiteX152" fmla="*/ 755896 w 4196446"/>
                <a:gd name="connsiteY152" fmla="*/ 341903 h 8346397"/>
                <a:gd name="connsiteX153" fmla="*/ 689221 w 4196446"/>
                <a:gd name="connsiteY153" fmla="*/ 270465 h 8346397"/>
                <a:gd name="connsiteX154" fmla="*/ 667790 w 4196446"/>
                <a:gd name="connsiteY154" fmla="*/ 313328 h 8346397"/>
                <a:gd name="connsiteX155" fmla="*/ 620165 w 4196446"/>
                <a:gd name="connsiteY155" fmla="*/ 382384 h 8346397"/>
                <a:gd name="connsiteX156" fmla="*/ 589208 w 4196446"/>
                <a:gd name="connsiteY156" fmla="*/ 396672 h 8346397"/>
                <a:gd name="connsiteX157" fmla="*/ 498721 w 4196446"/>
                <a:gd name="connsiteY157" fmla="*/ 482397 h 8346397"/>
                <a:gd name="connsiteX158" fmla="*/ 396327 w 4196446"/>
                <a:gd name="connsiteY158" fmla="*/ 380003 h 8346397"/>
                <a:gd name="connsiteX159" fmla="*/ 243927 w 4196446"/>
                <a:gd name="connsiteY159" fmla="*/ 294278 h 8346397"/>
                <a:gd name="connsiteX160" fmla="*/ 174871 w 4196446"/>
                <a:gd name="connsiteY160" fmla="*/ 327615 h 8346397"/>
                <a:gd name="connsiteX161" fmla="*/ 127246 w 4196446"/>
                <a:gd name="connsiteY161" fmla="*/ 410959 h 8346397"/>
                <a:gd name="connsiteX162" fmla="*/ 43902 w 4196446"/>
                <a:gd name="connsiteY162" fmla="*/ 472872 h 8346397"/>
                <a:gd name="connsiteX163" fmla="*/ 8183 w 4196446"/>
                <a:gd name="connsiteY163" fmla="*/ 484778 h 8346397"/>
                <a:gd name="connsiteX164" fmla="*/ 198683 w 4196446"/>
                <a:gd name="connsiteY164" fmla="*/ 689565 h 8346397"/>
                <a:gd name="connsiteX165" fmla="*/ 265359 w 4196446"/>
                <a:gd name="connsiteY165" fmla="*/ 706234 h 8346397"/>
                <a:gd name="connsiteX166" fmla="*/ 298697 w 4196446"/>
                <a:gd name="connsiteY166" fmla="*/ 730047 h 8346397"/>
                <a:gd name="connsiteX167" fmla="*/ 296315 w 4196446"/>
                <a:gd name="connsiteY167" fmla="*/ 901496 h 8346397"/>
                <a:gd name="connsiteX168" fmla="*/ 362990 w 4196446"/>
                <a:gd name="connsiteY168" fmla="*/ 906259 h 8346397"/>
                <a:gd name="connsiteX169" fmla="*/ 401090 w 4196446"/>
                <a:gd name="connsiteY169" fmla="*/ 856253 h 8346397"/>
                <a:gd name="connsiteX170" fmla="*/ 482052 w 4196446"/>
                <a:gd name="connsiteY170" fmla="*/ 894353 h 8346397"/>
                <a:gd name="connsiteX171" fmla="*/ 420140 w 4196446"/>
                <a:gd name="connsiteY171" fmla="*/ 1039609 h 8346397"/>
                <a:gd name="connsiteX172" fmla="*/ 434427 w 4196446"/>
                <a:gd name="connsiteY172" fmla="*/ 1087234 h 8346397"/>
                <a:gd name="connsiteX173" fmla="*/ 379658 w 4196446"/>
                <a:gd name="connsiteY173" fmla="*/ 1139622 h 8346397"/>
                <a:gd name="connsiteX174" fmla="*/ 415377 w 4196446"/>
                <a:gd name="connsiteY174" fmla="*/ 1168196 h 8346397"/>
                <a:gd name="connsiteX175" fmla="*/ 486815 w 4196446"/>
                <a:gd name="connsiteY175" fmla="*/ 1256303 h 8346397"/>
                <a:gd name="connsiteX176" fmla="*/ 527296 w 4196446"/>
                <a:gd name="connsiteY176" fmla="*/ 1344409 h 8346397"/>
                <a:gd name="connsiteX177" fmla="*/ 636833 w 4196446"/>
                <a:gd name="connsiteY177" fmla="*/ 1396797 h 8346397"/>
                <a:gd name="connsiteX178" fmla="*/ 746371 w 4196446"/>
                <a:gd name="connsiteY178" fmla="*/ 1420609 h 8346397"/>
                <a:gd name="connsiteX179" fmla="*/ 829715 w 4196446"/>
                <a:gd name="connsiteY179" fmla="*/ 1468234 h 8346397"/>
                <a:gd name="connsiteX180" fmla="*/ 913058 w 4196446"/>
                <a:gd name="connsiteY180" fmla="*/ 1442040 h 8346397"/>
                <a:gd name="connsiteX181" fmla="*/ 994021 w 4196446"/>
                <a:gd name="connsiteY181" fmla="*/ 1368222 h 8346397"/>
                <a:gd name="connsiteX182" fmla="*/ 1103558 w 4196446"/>
                <a:gd name="connsiteY182" fmla="*/ 1351553 h 8346397"/>
                <a:gd name="connsiteX183" fmla="*/ 1170233 w 4196446"/>
                <a:gd name="connsiteY183" fmla="*/ 1356315 h 8346397"/>
                <a:gd name="connsiteX184" fmla="*/ 1329777 w 4196446"/>
                <a:gd name="connsiteY184" fmla="*/ 1465853 h 8346397"/>
                <a:gd name="connsiteX185" fmla="*/ 1389308 w 4196446"/>
                <a:gd name="connsiteY185" fmla="*/ 1494428 h 8346397"/>
                <a:gd name="connsiteX186" fmla="*/ 1260721 w 4196446"/>
                <a:gd name="connsiteY186" fmla="*/ 1596822 h 8346397"/>
                <a:gd name="connsiteX187" fmla="*/ 1263102 w 4196446"/>
                <a:gd name="connsiteY187" fmla="*/ 1661115 h 8346397"/>
                <a:gd name="connsiteX188" fmla="*/ 1425027 w 4196446"/>
                <a:gd name="connsiteY188" fmla="*/ 1613490 h 8346397"/>
                <a:gd name="connsiteX189" fmla="*/ 1386927 w 4196446"/>
                <a:gd name="connsiteY189" fmla="*/ 1677784 h 8346397"/>
                <a:gd name="connsiteX190" fmla="*/ 1405977 w 4196446"/>
                <a:gd name="connsiteY190" fmla="*/ 1751603 h 8346397"/>
                <a:gd name="connsiteX191" fmla="*/ 1517896 w 4196446"/>
                <a:gd name="connsiteY191" fmla="*/ 1787322 h 8346397"/>
                <a:gd name="connsiteX192" fmla="*/ 1591715 w 4196446"/>
                <a:gd name="connsiteY192" fmla="*/ 1803990 h 8346397"/>
                <a:gd name="connsiteX193" fmla="*/ 1501227 w 4196446"/>
                <a:gd name="connsiteY193" fmla="*/ 1934959 h 8346397"/>
                <a:gd name="connsiteX194" fmla="*/ 1494083 w 4196446"/>
                <a:gd name="connsiteY194" fmla="*/ 1984965 h 8346397"/>
                <a:gd name="connsiteX195" fmla="*/ 1422646 w 4196446"/>
                <a:gd name="connsiteY195" fmla="*/ 2020684 h 8346397"/>
                <a:gd name="connsiteX196" fmla="*/ 1391690 w 4196446"/>
                <a:gd name="connsiteY196" fmla="*/ 2082597 h 8346397"/>
                <a:gd name="connsiteX197" fmla="*/ 1260721 w 4196446"/>
                <a:gd name="connsiteY197" fmla="*/ 2056403 h 8346397"/>
                <a:gd name="connsiteX198" fmla="*/ 1139277 w 4196446"/>
                <a:gd name="connsiteY198" fmla="*/ 2056402 h 8346397"/>
                <a:gd name="connsiteX199" fmla="*/ 1072602 w 4196446"/>
                <a:gd name="connsiteY199" fmla="*/ 2084978 h 8346397"/>
                <a:gd name="connsiteX200" fmla="*/ 1065458 w 4196446"/>
                <a:gd name="connsiteY200" fmla="*/ 2184990 h 8346397"/>
                <a:gd name="connsiteX201" fmla="*/ 977352 w 4196446"/>
                <a:gd name="connsiteY201" fmla="*/ 2273097 h 8346397"/>
                <a:gd name="connsiteX202" fmla="*/ 1120227 w 4196446"/>
                <a:gd name="connsiteY202" fmla="*/ 2335009 h 8346397"/>
                <a:gd name="connsiteX203" fmla="*/ 1170234 w 4196446"/>
                <a:gd name="connsiteY203" fmla="*/ 2370727 h 8346397"/>
                <a:gd name="connsiteX204" fmla="*/ 1222621 w 4196446"/>
                <a:gd name="connsiteY204" fmla="*/ 2387397 h 8346397"/>
                <a:gd name="connsiteX205" fmla="*/ 1272627 w 4196446"/>
                <a:gd name="connsiteY205" fmla="*/ 2437403 h 8346397"/>
                <a:gd name="connsiteX206" fmla="*/ 1329777 w 4196446"/>
                <a:gd name="connsiteY206" fmla="*/ 2458834 h 8346397"/>
                <a:gd name="connsiteX207" fmla="*/ 1422646 w 4196446"/>
                <a:gd name="connsiteY207" fmla="*/ 2535034 h 8346397"/>
                <a:gd name="connsiteX208" fmla="*/ 1508371 w 4196446"/>
                <a:gd name="connsiteY208" fmla="*/ 2568373 h 8346397"/>
                <a:gd name="connsiteX209" fmla="*/ 1641721 w 4196446"/>
                <a:gd name="connsiteY209" fmla="*/ 2716009 h 8346397"/>
                <a:gd name="connsiteX210" fmla="*/ 1725065 w 4196446"/>
                <a:gd name="connsiteY210" fmla="*/ 2870790 h 8346397"/>
                <a:gd name="connsiteX211" fmla="*/ 1850477 w 4196446"/>
                <a:gd name="connsiteY211" fmla="*/ 2931907 h 8346397"/>
                <a:gd name="connsiteX212" fmla="*/ 1896514 w 4196446"/>
                <a:gd name="connsiteY212" fmla="*/ 2977947 h 8346397"/>
                <a:gd name="connsiteX213" fmla="*/ 1927471 w 4196446"/>
                <a:gd name="connsiteY213" fmla="*/ 3082722 h 8346397"/>
                <a:gd name="connsiteX214" fmla="*/ 1989383 w 4196446"/>
                <a:gd name="connsiteY214" fmla="*/ 3185115 h 8346397"/>
                <a:gd name="connsiteX215" fmla="*/ 2051296 w 4196446"/>
                <a:gd name="connsiteY215" fmla="*/ 3223215 h 8346397"/>
                <a:gd name="connsiteX216" fmla="*/ 2182265 w 4196446"/>
                <a:gd name="connsiteY216" fmla="*/ 3370853 h 8346397"/>
                <a:gd name="connsiteX217" fmla="*/ 2325139 w 4196446"/>
                <a:gd name="connsiteY217" fmla="*/ 3447053 h 8346397"/>
                <a:gd name="connsiteX218" fmla="*/ 2384671 w 4196446"/>
                <a:gd name="connsiteY218" fmla="*/ 3532778 h 8346397"/>
                <a:gd name="connsiteX219" fmla="*/ 2432296 w 4196446"/>
                <a:gd name="connsiteY219" fmla="*/ 3599453 h 8346397"/>
                <a:gd name="connsiteX220" fmla="*/ 2479921 w 4196446"/>
                <a:gd name="connsiteY220" fmla="*/ 3589929 h 8346397"/>
                <a:gd name="connsiteX221" fmla="*/ 2484683 w 4196446"/>
                <a:gd name="connsiteY221" fmla="*/ 3742328 h 8346397"/>
                <a:gd name="connsiteX222" fmla="*/ 2537071 w 4196446"/>
                <a:gd name="connsiteY222" fmla="*/ 3835197 h 8346397"/>
                <a:gd name="connsiteX223" fmla="*/ 2529927 w 4196446"/>
                <a:gd name="connsiteY223" fmla="*/ 3873297 h 8346397"/>
                <a:gd name="connsiteX224" fmla="*/ 2598983 w 4196446"/>
                <a:gd name="connsiteY224" fmla="*/ 3909015 h 8346397"/>
                <a:gd name="connsiteX225" fmla="*/ 2656133 w 4196446"/>
                <a:gd name="connsiteY225" fmla="*/ 3854247 h 8346397"/>
                <a:gd name="connsiteX226" fmla="*/ 2689471 w 4196446"/>
                <a:gd name="connsiteY226" fmla="*/ 3937590 h 8346397"/>
                <a:gd name="connsiteX227" fmla="*/ 2734715 w 4196446"/>
                <a:gd name="connsiteY227" fmla="*/ 3982834 h 8346397"/>
                <a:gd name="connsiteX228" fmla="*/ 2808533 w 4196446"/>
                <a:gd name="connsiteY228" fmla="*/ 4006647 h 8346397"/>
                <a:gd name="connsiteX229" fmla="*/ 2860921 w 4196446"/>
                <a:gd name="connsiteY229" fmla="*/ 4075703 h 8346397"/>
                <a:gd name="connsiteX230" fmla="*/ 2946646 w 4196446"/>
                <a:gd name="connsiteY230" fmla="*/ 4130472 h 8346397"/>
                <a:gd name="connsiteX231" fmla="*/ 2999033 w 4196446"/>
                <a:gd name="connsiteY231" fmla="*/ 4163809 h 8346397"/>
                <a:gd name="connsiteX232" fmla="*/ 2870446 w 4196446"/>
                <a:gd name="connsiteY232" fmla="*/ 4256678 h 8346397"/>
                <a:gd name="connsiteX233" fmla="*/ 2868064 w 4196446"/>
                <a:gd name="connsiteY233" fmla="*/ 4311446 h 8346397"/>
                <a:gd name="connsiteX234" fmla="*/ 2970458 w 4196446"/>
                <a:gd name="connsiteY234" fmla="*/ 4428128 h 8346397"/>
                <a:gd name="connsiteX235" fmla="*/ 3065708 w 4196446"/>
                <a:gd name="connsiteY235" fmla="*/ 4490040 h 8346397"/>
                <a:gd name="connsiteX236" fmla="*/ 3096665 w 4196446"/>
                <a:gd name="connsiteY236" fmla="*/ 4528140 h 8346397"/>
                <a:gd name="connsiteX237" fmla="*/ 3082377 w 4196446"/>
                <a:gd name="connsiteY237" fmla="*/ 4609103 h 8346397"/>
                <a:gd name="connsiteX238" fmla="*/ 3077615 w 4196446"/>
                <a:gd name="connsiteY238" fmla="*/ 4692447 h 8346397"/>
                <a:gd name="connsiteX239" fmla="*/ 3034752 w 4196446"/>
                <a:gd name="connsiteY239" fmla="*/ 4701972 h 8346397"/>
                <a:gd name="connsiteX240" fmla="*/ 3008558 w 4196446"/>
                <a:gd name="connsiteY240" fmla="*/ 4718640 h 8346397"/>
                <a:gd name="connsiteX241" fmla="*/ 3053802 w 4196446"/>
                <a:gd name="connsiteY241" fmla="*/ 4795632 h 8346397"/>
                <a:gd name="connsiteX242" fmla="*/ 3037133 w 4196446"/>
                <a:gd name="connsiteY242" fmla="*/ 4868659 h 8346397"/>
                <a:gd name="connsiteX243" fmla="*/ 3020465 w 4196446"/>
                <a:gd name="connsiteY243" fmla="*/ 5004390 h 8346397"/>
                <a:gd name="connsiteX244" fmla="*/ 2982365 w 4196446"/>
                <a:gd name="connsiteY244" fmla="*/ 5044872 h 8346397"/>
                <a:gd name="connsiteX245" fmla="*/ 2965696 w 4196446"/>
                <a:gd name="connsiteY245" fmla="*/ 5166315 h 8346397"/>
                <a:gd name="connsiteX246" fmla="*/ 2937121 w 4196446"/>
                <a:gd name="connsiteY246" fmla="*/ 5285378 h 8346397"/>
                <a:gd name="connsiteX247" fmla="*/ 2989508 w 4196446"/>
                <a:gd name="connsiteY247" fmla="*/ 5302047 h 8346397"/>
                <a:gd name="connsiteX248" fmla="*/ 2987127 w 4196446"/>
                <a:gd name="connsiteY248" fmla="*/ 5347290 h 8346397"/>
                <a:gd name="connsiteX249" fmla="*/ 2984746 w 4196446"/>
                <a:gd name="connsiteY249" fmla="*/ 5402059 h 8346397"/>
                <a:gd name="connsiteX250" fmla="*/ 3041896 w 4196446"/>
                <a:gd name="connsiteY250" fmla="*/ 5471115 h 8346397"/>
                <a:gd name="connsiteX251" fmla="*/ 3089521 w 4196446"/>
                <a:gd name="connsiteY251" fmla="*/ 5597322 h 8346397"/>
                <a:gd name="connsiteX252" fmla="*/ 2996652 w 4196446"/>
                <a:gd name="connsiteY252" fmla="*/ 5887834 h 8346397"/>
                <a:gd name="connsiteX253" fmla="*/ 3018083 w 4196446"/>
                <a:gd name="connsiteY253" fmla="*/ 5942603 h 8346397"/>
                <a:gd name="connsiteX254" fmla="*/ 3044277 w 4196446"/>
                <a:gd name="connsiteY254" fmla="*/ 5994990 h 8346397"/>
                <a:gd name="connsiteX255" fmla="*/ 3049040 w 4196446"/>
                <a:gd name="connsiteY255" fmla="*/ 6099765 h 8346397"/>
                <a:gd name="connsiteX256" fmla="*/ 3028402 w 4196446"/>
                <a:gd name="connsiteY256" fmla="*/ 6195807 h 8346397"/>
                <a:gd name="connsiteX257" fmla="*/ 2956170 w 4196446"/>
                <a:gd name="connsiteY257" fmla="*/ 6259310 h 8346397"/>
                <a:gd name="connsiteX258" fmla="*/ 2920452 w 4196446"/>
                <a:gd name="connsiteY258" fmla="*/ 6240259 h 8346397"/>
                <a:gd name="connsiteX259" fmla="*/ 2849015 w 4196446"/>
                <a:gd name="connsiteY259" fmla="*/ 6252165 h 8346397"/>
                <a:gd name="connsiteX260" fmla="*/ 2713283 w 4196446"/>
                <a:gd name="connsiteY260" fmla="*/ 6364084 h 8346397"/>
                <a:gd name="connsiteX261" fmla="*/ 2606127 w 4196446"/>
                <a:gd name="connsiteY261" fmla="*/ 6349797 h 8346397"/>
                <a:gd name="connsiteX262" fmla="*/ 2575171 w 4196446"/>
                <a:gd name="connsiteY262" fmla="*/ 6378372 h 8346397"/>
                <a:gd name="connsiteX263" fmla="*/ 2508495 w 4196446"/>
                <a:gd name="connsiteY263" fmla="*/ 6423614 h 8346397"/>
                <a:gd name="connsiteX264" fmla="*/ 2391815 w 4196446"/>
                <a:gd name="connsiteY264" fmla="*/ 6411709 h 8346397"/>
                <a:gd name="connsiteX265" fmla="*/ 2368002 w 4196446"/>
                <a:gd name="connsiteY265" fmla="*/ 6528390 h 8346397"/>
                <a:gd name="connsiteX266" fmla="*/ 2363240 w 4196446"/>
                <a:gd name="connsiteY266" fmla="*/ 6564109 h 8346397"/>
                <a:gd name="connsiteX267" fmla="*/ 2339428 w 4196446"/>
                <a:gd name="connsiteY267" fmla="*/ 6583159 h 8346397"/>
                <a:gd name="connsiteX268" fmla="*/ 2141783 w 4196446"/>
                <a:gd name="connsiteY268" fmla="*/ 6535534 h 8346397"/>
                <a:gd name="connsiteX269" fmla="*/ 2103683 w 4196446"/>
                <a:gd name="connsiteY269" fmla="*/ 6587922 h 8346397"/>
                <a:gd name="connsiteX270" fmla="*/ 2072727 w 4196446"/>
                <a:gd name="connsiteY270" fmla="*/ 6683172 h 8346397"/>
                <a:gd name="connsiteX271" fmla="*/ 2039389 w 4196446"/>
                <a:gd name="connsiteY271" fmla="*/ 6747465 h 8346397"/>
                <a:gd name="connsiteX272" fmla="*/ 2051296 w 4196446"/>
                <a:gd name="connsiteY272" fmla="*/ 6809378 h 8346397"/>
                <a:gd name="connsiteX273" fmla="*/ 2184646 w 4196446"/>
                <a:gd name="connsiteY273" fmla="*/ 6921297 h 8346397"/>
                <a:gd name="connsiteX274" fmla="*/ 2253702 w 4196446"/>
                <a:gd name="connsiteY274" fmla="*/ 6954634 h 8346397"/>
                <a:gd name="connsiteX275" fmla="*/ 2237033 w 4196446"/>
                <a:gd name="connsiteY275" fmla="*/ 6978447 h 8346397"/>
                <a:gd name="connsiteX276" fmla="*/ 2201315 w 4196446"/>
                <a:gd name="connsiteY276" fmla="*/ 6997497 h 8346397"/>
                <a:gd name="connsiteX277" fmla="*/ 2234652 w 4196446"/>
                <a:gd name="connsiteY277" fmla="*/ 7073697 h 8346397"/>
                <a:gd name="connsiteX278" fmla="*/ 2203696 w 4196446"/>
                <a:gd name="connsiteY278" fmla="*/ 7095128 h 8346397"/>
                <a:gd name="connsiteX279" fmla="*/ 2098921 w 4196446"/>
                <a:gd name="connsiteY279" fmla="*/ 7033215 h 8346397"/>
                <a:gd name="connsiteX280" fmla="*/ 2056058 w 4196446"/>
                <a:gd name="connsiteY280" fmla="*/ 7059409 h 8346397"/>
                <a:gd name="connsiteX281" fmla="*/ 1996527 w 4196446"/>
                <a:gd name="connsiteY281" fmla="*/ 6957015 h 8346397"/>
                <a:gd name="connsiteX282" fmla="*/ 1879846 w 4196446"/>
                <a:gd name="connsiteY282" fmla="*/ 6983209 h 8346397"/>
                <a:gd name="connsiteX283" fmla="*/ 1815552 w 4196446"/>
                <a:gd name="connsiteY283" fmla="*/ 6987972 h 8346397"/>
                <a:gd name="connsiteX284" fmla="*/ 1765546 w 4196446"/>
                <a:gd name="connsiteY284" fmla="*/ 6983210 h 8346397"/>
                <a:gd name="connsiteX285" fmla="*/ 1708396 w 4196446"/>
                <a:gd name="connsiteY285" fmla="*/ 7028453 h 8346397"/>
                <a:gd name="connsiteX286" fmla="*/ 1529802 w 4196446"/>
                <a:gd name="connsiteY286" fmla="*/ 6987972 h 8346397"/>
                <a:gd name="connsiteX287" fmla="*/ 1553614 w 4196446"/>
                <a:gd name="connsiteY287" fmla="*/ 7114178 h 8346397"/>
                <a:gd name="connsiteX288" fmla="*/ 1477415 w 4196446"/>
                <a:gd name="connsiteY288" fmla="*/ 7159422 h 8346397"/>
                <a:gd name="connsiteX289" fmla="*/ 1415502 w 4196446"/>
                <a:gd name="connsiteY289" fmla="*/ 7226096 h 8346397"/>
                <a:gd name="connsiteX290" fmla="*/ 1265483 w 4196446"/>
                <a:gd name="connsiteY290" fmla="*/ 7218953 h 8346397"/>
                <a:gd name="connsiteX291" fmla="*/ 1213096 w 4196446"/>
                <a:gd name="connsiteY29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91803 w 4196446"/>
                <a:gd name="connsiteY2" fmla="*/ 7804738 h 8346397"/>
                <a:gd name="connsiteX3" fmla="*/ 2451347 w 4196446"/>
                <a:gd name="connsiteY3" fmla="*/ 7776163 h 8346397"/>
                <a:gd name="connsiteX4" fmla="*/ 2507702 w 4196446"/>
                <a:gd name="connsiteY4" fmla="*/ 7553913 h 8346397"/>
                <a:gd name="connsiteX5" fmla="*/ 2594222 w 4196446"/>
                <a:gd name="connsiteY5" fmla="*/ 7359445 h 8346397"/>
                <a:gd name="connsiteX6" fmla="*/ 2606128 w 4196446"/>
                <a:gd name="connsiteY6" fmla="*/ 7309438 h 8346397"/>
                <a:gd name="connsiteX7" fmla="*/ 2701378 w 4196446"/>
                <a:gd name="connsiteY7" fmla="*/ 7314201 h 8346397"/>
                <a:gd name="connsiteX8" fmla="*/ 2660897 w 4196446"/>
                <a:gd name="connsiteY8" fmla="*/ 7240382 h 8346397"/>
                <a:gd name="connsiteX9" fmla="*/ 2713284 w 4196446"/>
                <a:gd name="connsiteY9" fmla="*/ 7266576 h 8346397"/>
                <a:gd name="connsiteX10" fmla="*/ 2763291 w 4196446"/>
                <a:gd name="connsiteY10" fmla="*/ 7299913 h 8346397"/>
                <a:gd name="connsiteX11" fmla="*/ 2756147 w 4196446"/>
                <a:gd name="connsiteY11" fmla="*/ 7371351 h 8346397"/>
                <a:gd name="connsiteX12" fmla="*/ 2827584 w 4196446"/>
                <a:gd name="connsiteY12" fmla="*/ 7316582 h 8346397"/>
                <a:gd name="connsiteX13" fmla="*/ 2870447 w 4196446"/>
                <a:gd name="connsiteY13" fmla="*/ 7338013 h 8346397"/>
                <a:gd name="connsiteX14" fmla="*/ 3001416 w 4196446"/>
                <a:gd name="connsiteY14" fmla="*/ 7266576 h 8346397"/>
                <a:gd name="connsiteX15" fmla="*/ 3103809 w 4196446"/>
                <a:gd name="connsiteY15" fmla="*/ 7202282 h 8346397"/>
                <a:gd name="connsiteX16" fmla="*/ 3246684 w 4196446"/>
                <a:gd name="connsiteY16" fmla="*/ 7142751 h 8346397"/>
                <a:gd name="connsiteX17" fmla="*/ 3282403 w 4196446"/>
                <a:gd name="connsiteY17" fmla="*/ 7159420 h 8346397"/>
                <a:gd name="connsiteX18" fmla="*/ 3358603 w 4196446"/>
                <a:gd name="connsiteY18" fmla="*/ 7064169 h 8346397"/>
                <a:gd name="connsiteX19" fmla="*/ 3503859 w 4196446"/>
                <a:gd name="connsiteY19" fmla="*/ 7042738 h 8346397"/>
                <a:gd name="connsiteX20" fmla="*/ 3530053 w 4196446"/>
                <a:gd name="connsiteY20" fmla="*/ 6978445 h 8346397"/>
                <a:gd name="connsiteX21" fmla="*/ 3642765 w 4196446"/>
                <a:gd name="connsiteY21" fmla="*/ 6905419 h 8346397"/>
                <a:gd name="connsiteX22" fmla="*/ 3741984 w 4196446"/>
                <a:gd name="connsiteY22" fmla="*/ 6883195 h 8346397"/>
                <a:gd name="connsiteX23" fmla="*/ 3784847 w 4196446"/>
                <a:gd name="connsiteY23" fmla="*/ 6811757 h 8346397"/>
                <a:gd name="connsiteX24" fmla="*/ 3951534 w 4196446"/>
                <a:gd name="connsiteY24" fmla="*/ 6737938 h 8346397"/>
                <a:gd name="connsiteX25" fmla="*/ 3932484 w 4196446"/>
                <a:gd name="connsiteY25" fmla="*/ 6616495 h 8346397"/>
                <a:gd name="connsiteX26" fmla="*/ 3975347 w 4196446"/>
                <a:gd name="connsiteY26" fmla="*/ 6642688 h 8346397"/>
                <a:gd name="connsiteX27" fmla="*/ 4027735 w 4196446"/>
                <a:gd name="connsiteY27" fmla="*/ 6654595 h 8346397"/>
                <a:gd name="connsiteX28" fmla="*/ 4056309 w 4196446"/>
                <a:gd name="connsiteY28" fmla="*/ 6516482 h 8346397"/>
                <a:gd name="connsiteX29" fmla="*/ 3996778 w 4196446"/>
                <a:gd name="connsiteY29" fmla="*/ 6478382 h 8346397"/>
                <a:gd name="connsiteX30" fmla="*/ 4034878 w 4196446"/>
                <a:gd name="connsiteY30" fmla="*/ 6437901 h 8346397"/>
                <a:gd name="connsiteX31" fmla="*/ 4061072 w 4196446"/>
                <a:gd name="connsiteY31" fmla="*/ 6473620 h 8346397"/>
                <a:gd name="connsiteX32" fmla="*/ 4082503 w 4196446"/>
                <a:gd name="connsiteY32" fmla="*/ 6478382 h 8346397"/>
                <a:gd name="connsiteX33" fmla="*/ 4089647 w 4196446"/>
                <a:gd name="connsiteY33" fmla="*/ 6421232 h 8346397"/>
                <a:gd name="connsiteX34" fmla="*/ 4046784 w 4196446"/>
                <a:gd name="connsiteY34" fmla="*/ 6318838 h 8346397"/>
                <a:gd name="connsiteX35" fmla="*/ 4130128 w 4196446"/>
                <a:gd name="connsiteY35" fmla="*/ 6299788 h 8346397"/>
                <a:gd name="connsiteX36" fmla="*/ 4046784 w 4196446"/>
                <a:gd name="connsiteY36" fmla="*/ 6275976 h 8346397"/>
                <a:gd name="connsiteX37" fmla="*/ 4053928 w 4196446"/>
                <a:gd name="connsiteY37" fmla="*/ 6211682 h 8346397"/>
                <a:gd name="connsiteX38" fmla="*/ 4039640 w 4196446"/>
                <a:gd name="connsiteY38" fmla="*/ 6149770 h 8346397"/>
                <a:gd name="connsiteX39" fmla="*/ 4106315 w 4196446"/>
                <a:gd name="connsiteY39" fmla="*/ 6211682 h 8346397"/>
                <a:gd name="connsiteX40" fmla="*/ 4063453 w 4196446"/>
                <a:gd name="connsiteY40" fmla="*/ 6090238 h 8346397"/>
                <a:gd name="connsiteX41" fmla="*/ 4070597 w 4196446"/>
                <a:gd name="connsiteY41" fmla="*/ 6018801 h 8346397"/>
                <a:gd name="connsiteX42" fmla="*/ 4132509 w 4196446"/>
                <a:gd name="connsiteY42" fmla="*/ 5975938 h 8346397"/>
                <a:gd name="connsiteX43" fmla="*/ 4094409 w 4196446"/>
                <a:gd name="connsiteY43" fmla="*/ 6075951 h 8346397"/>
                <a:gd name="connsiteX44" fmla="*/ 4139653 w 4196446"/>
                <a:gd name="connsiteY44" fmla="*/ 6102145 h 8346397"/>
                <a:gd name="connsiteX45" fmla="*/ 4192041 w 4196446"/>
                <a:gd name="connsiteY45" fmla="*/ 6080713 h 8346397"/>
                <a:gd name="connsiteX46" fmla="*/ 4149178 w 4196446"/>
                <a:gd name="connsiteY46" fmla="*/ 5947363 h 8346397"/>
                <a:gd name="connsiteX47" fmla="*/ 4194421 w 4196446"/>
                <a:gd name="connsiteY47" fmla="*/ 5909263 h 8346397"/>
                <a:gd name="connsiteX48" fmla="*/ 4113459 w 4196446"/>
                <a:gd name="connsiteY48" fmla="*/ 5783057 h 8346397"/>
                <a:gd name="connsiteX49" fmla="*/ 4108696 w 4196446"/>
                <a:gd name="connsiteY49" fmla="*/ 5678282 h 8346397"/>
                <a:gd name="connsiteX50" fmla="*/ 4070597 w 4196446"/>
                <a:gd name="connsiteY50" fmla="*/ 5587795 h 8346397"/>
                <a:gd name="connsiteX51" fmla="*/ 4111077 w 4196446"/>
                <a:gd name="connsiteY51" fmla="*/ 5583032 h 8346397"/>
                <a:gd name="connsiteX52" fmla="*/ 4061071 w 4196446"/>
                <a:gd name="connsiteY52" fmla="*/ 5478257 h 8346397"/>
                <a:gd name="connsiteX53" fmla="*/ 4061071 w 4196446"/>
                <a:gd name="connsiteY53" fmla="*/ 5383007 h 8346397"/>
                <a:gd name="connsiteX54" fmla="*/ 4103934 w 4196446"/>
                <a:gd name="connsiteY54" fmla="*/ 5387770 h 8346397"/>
                <a:gd name="connsiteX55" fmla="*/ 4106315 w 4196446"/>
                <a:gd name="connsiteY55" fmla="*/ 5347288 h 8346397"/>
                <a:gd name="connsiteX56" fmla="*/ 4065833 w 4196446"/>
                <a:gd name="connsiteY56" fmla="*/ 5292520 h 8346397"/>
                <a:gd name="connsiteX57" fmla="*/ 4058690 w 4196446"/>
                <a:gd name="connsiteY57" fmla="*/ 5173457 h 8346397"/>
                <a:gd name="connsiteX58" fmla="*/ 3990428 w 4196446"/>
                <a:gd name="connsiteY58" fmla="*/ 5034550 h 8346397"/>
                <a:gd name="connsiteX59" fmla="*/ 3922959 w 4196446"/>
                <a:gd name="connsiteY59" fmla="*/ 4816270 h 8346397"/>
                <a:gd name="connsiteX60" fmla="*/ 3887241 w 4196446"/>
                <a:gd name="connsiteY60" fmla="*/ 4682920 h 8346397"/>
                <a:gd name="connsiteX61" fmla="*/ 3851522 w 4196446"/>
                <a:gd name="connsiteY61" fmla="*/ 4642438 h 8346397"/>
                <a:gd name="connsiteX62" fmla="*/ 3887241 w 4196446"/>
                <a:gd name="connsiteY62" fmla="*/ 4578145 h 8346397"/>
                <a:gd name="connsiteX63" fmla="*/ 3839615 w 4196446"/>
                <a:gd name="connsiteY63" fmla="*/ 4499563 h 8346397"/>
                <a:gd name="connsiteX64" fmla="*/ 3780084 w 4196446"/>
                <a:gd name="connsiteY64" fmla="*/ 4492420 h 8346397"/>
                <a:gd name="connsiteX65" fmla="*/ 3732459 w 4196446"/>
                <a:gd name="connsiteY65" fmla="*/ 4449557 h 8346397"/>
                <a:gd name="connsiteX66" fmla="*/ 3687216 w 4196446"/>
                <a:gd name="connsiteY66" fmla="*/ 4466226 h 8346397"/>
                <a:gd name="connsiteX67" fmla="*/ 3668166 w 4196446"/>
                <a:gd name="connsiteY67" fmla="*/ 4368595 h 8346397"/>
                <a:gd name="connsiteX68" fmla="*/ 3501478 w 4196446"/>
                <a:gd name="connsiteY68" fmla="*/ 4166188 h 8346397"/>
                <a:gd name="connsiteX69" fmla="*/ 3496716 w 4196446"/>
                <a:gd name="connsiteY69" fmla="*/ 4139995 h 8346397"/>
                <a:gd name="connsiteX70" fmla="*/ 3494334 w 4196446"/>
                <a:gd name="connsiteY70" fmla="*/ 4113801 h 8346397"/>
                <a:gd name="connsiteX71" fmla="*/ 3544341 w 4196446"/>
                <a:gd name="connsiteY71" fmla="*/ 4101895 h 8346397"/>
                <a:gd name="connsiteX72" fmla="*/ 3553866 w 4196446"/>
                <a:gd name="connsiteY72" fmla="*/ 4075701 h 8346397"/>
                <a:gd name="connsiteX73" fmla="*/ 3515766 w 4196446"/>
                <a:gd name="connsiteY73" fmla="*/ 4056651 h 8346397"/>
                <a:gd name="connsiteX74" fmla="*/ 3465759 w 4196446"/>
                <a:gd name="connsiteY74" fmla="*/ 4049507 h 8346397"/>
                <a:gd name="connsiteX75" fmla="*/ 3432422 w 4196446"/>
                <a:gd name="connsiteY75" fmla="*/ 4109038 h 8346397"/>
                <a:gd name="connsiteX76" fmla="*/ 3413372 w 4196446"/>
                <a:gd name="connsiteY76" fmla="*/ 4082845 h 8346397"/>
                <a:gd name="connsiteX77" fmla="*/ 3415752 w 4196446"/>
                <a:gd name="connsiteY77" fmla="*/ 4042363 h 8346397"/>
                <a:gd name="connsiteX78" fmla="*/ 3349078 w 4196446"/>
                <a:gd name="connsiteY78" fmla="*/ 4018551 h 8346397"/>
                <a:gd name="connsiteX79" fmla="*/ 3382416 w 4196446"/>
                <a:gd name="connsiteY79" fmla="*/ 3985213 h 8346397"/>
                <a:gd name="connsiteX80" fmla="*/ 3346697 w 4196446"/>
                <a:gd name="connsiteY80" fmla="*/ 3961401 h 8346397"/>
                <a:gd name="connsiteX81" fmla="*/ 3291928 w 4196446"/>
                <a:gd name="connsiteY81" fmla="*/ 3959020 h 8346397"/>
                <a:gd name="connsiteX82" fmla="*/ 3263352 w 4196446"/>
                <a:gd name="connsiteY82" fmla="*/ 3978070 h 8346397"/>
                <a:gd name="connsiteX83" fmla="*/ 3215727 w 4196446"/>
                <a:gd name="connsiteY83" fmla="*/ 3963782 h 8346397"/>
                <a:gd name="connsiteX84" fmla="*/ 3227633 w 4196446"/>
                <a:gd name="connsiteY84" fmla="*/ 3937588 h 8346397"/>
                <a:gd name="connsiteX85" fmla="*/ 3275259 w 4196446"/>
                <a:gd name="connsiteY85" fmla="*/ 3913776 h 8346397"/>
                <a:gd name="connsiteX86" fmla="*/ 3127621 w 4196446"/>
                <a:gd name="connsiteY86" fmla="*/ 3851863 h 8346397"/>
                <a:gd name="connsiteX87" fmla="*/ 2996652 w 4196446"/>
                <a:gd name="connsiteY87" fmla="*/ 3739945 h 8346397"/>
                <a:gd name="connsiteX88" fmla="*/ 2591839 w 4196446"/>
                <a:gd name="connsiteY88" fmla="*/ 3354183 h 8346397"/>
                <a:gd name="connsiteX89" fmla="*/ 2468015 w 4196446"/>
                <a:gd name="connsiteY89" fmla="*/ 3049382 h 8346397"/>
                <a:gd name="connsiteX90" fmla="*/ 2432296 w 4196446"/>
                <a:gd name="connsiteY90" fmla="*/ 2961276 h 8346397"/>
                <a:gd name="connsiteX91" fmla="*/ 2387052 w 4196446"/>
                <a:gd name="connsiteY91" fmla="*/ 2954132 h 8346397"/>
                <a:gd name="connsiteX92" fmla="*/ 2365621 w 4196446"/>
                <a:gd name="connsiteY92" fmla="*/ 2958895 h 8346397"/>
                <a:gd name="connsiteX93" fmla="*/ 2315615 w 4196446"/>
                <a:gd name="connsiteY93" fmla="*/ 2896982 h 8346397"/>
                <a:gd name="connsiteX94" fmla="*/ 2234652 w 4196446"/>
                <a:gd name="connsiteY94" fmla="*/ 2880313 h 8346397"/>
                <a:gd name="connsiteX95" fmla="*/ 2182265 w 4196446"/>
                <a:gd name="connsiteY95" fmla="*/ 2811257 h 8346397"/>
                <a:gd name="connsiteX96" fmla="*/ 2115590 w 4196446"/>
                <a:gd name="connsiteY96" fmla="*/ 2727913 h 8346397"/>
                <a:gd name="connsiteX97" fmla="*/ 2091777 w 4196446"/>
                <a:gd name="connsiteY97" fmla="*/ 2670763 h 8346397"/>
                <a:gd name="connsiteX98" fmla="*/ 2006845 w 4196446"/>
                <a:gd name="connsiteY98" fmla="*/ 2527095 h 8346397"/>
                <a:gd name="connsiteX99" fmla="*/ 1953665 w 4196446"/>
                <a:gd name="connsiteY99" fmla="*/ 2451688 h 8346397"/>
                <a:gd name="connsiteX100" fmla="*/ 2006052 w 4196446"/>
                <a:gd name="connsiteY100" fmla="*/ 2337388 h 8346397"/>
                <a:gd name="connsiteX101" fmla="*/ 2072727 w 4196446"/>
                <a:gd name="connsiteY101" fmla="*/ 2256426 h 8346397"/>
                <a:gd name="connsiteX102" fmla="*/ 2056058 w 4196446"/>
                <a:gd name="connsiteY102" fmla="*/ 2223088 h 8346397"/>
                <a:gd name="connsiteX103" fmla="*/ 2067965 w 4196446"/>
                <a:gd name="connsiteY103" fmla="*/ 2130220 h 8346397"/>
                <a:gd name="connsiteX104" fmla="*/ 2137021 w 4196446"/>
                <a:gd name="connsiteY104" fmla="*/ 1992107 h 8346397"/>
                <a:gd name="connsiteX105" fmla="*/ 2165596 w 4196446"/>
                <a:gd name="connsiteY105" fmla="*/ 1944482 h 8346397"/>
                <a:gd name="connsiteX106" fmla="*/ 2203696 w 4196446"/>
                <a:gd name="connsiteY106" fmla="*/ 1937338 h 8346397"/>
                <a:gd name="connsiteX107" fmla="*/ 2198933 w 4196446"/>
                <a:gd name="connsiteY107" fmla="*/ 1906382 h 8346397"/>
                <a:gd name="connsiteX108" fmla="*/ 2406102 w 4196446"/>
                <a:gd name="connsiteY108" fmla="*/ 1782557 h 8346397"/>
                <a:gd name="connsiteX109" fmla="*/ 2494208 w 4196446"/>
                <a:gd name="connsiteY109" fmla="*/ 1715882 h 8346397"/>
                <a:gd name="connsiteX110" fmla="*/ 2513258 w 4196446"/>
                <a:gd name="connsiteY110" fmla="*/ 1630157 h 8346397"/>
                <a:gd name="connsiteX111" fmla="*/ 2522784 w 4196446"/>
                <a:gd name="connsiteY111" fmla="*/ 1584913 h 8346397"/>
                <a:gd name="connsiteX112" fmla="*/ 2577552 w 4196446"/>
                <a:gd name="connsiteY112" fmla="*/ 1527763 h 8346397"/>
                <a:gd name="connsiteX113" fmla="*/ 2606127 w 4196446"/>
                <a:gd name="connsiteY113" fmla="*/ 1499188 h 8346397"/>
                <a:gd name="connsiteX114" fmla="*/ 2634702 w 4196446"/>
                <a:gd name="connsiteY114" fmla="*/ 1492045 h 8346397"/>
                <a:gd name="connsiteX115" fmla="*/ 2672802 w 4196446"/>
                <a:gd name="connsiteY115" fmla="*/ 1368220 h 8346397"/>
                <a:gd name="connsiteX116" fmla="*/ 2806153 w 4196446"/>
                <a:gd name="connsiteY116" fmla="*/ 1334883 h 8346397"/>
                <a:gd name="connsiteX117" fmla="*/ 2944265 w 4196446"/>
                <a:gd name="connsiteY117" fmla="*/ 1325357 h 8346397"/>
                <a:gd name="connsiteX118" fmla="*/ 2968077 w 4196446"/>
                <a:gd name="connsiteY118" fmla="*/ 1206295 h 8346397"/>
                <a:gd name="connsiteX119" fmla="*/ 3049040 w 4196446"/>
                <a:gd name="connsiteY119" fmla="*/ 1169783 h 8346397"/>
                <a:gd name="connsiteX120" fmla="*/ 3153814 w 4196446"/>
                <a:gd name="connsiteY120" fmla="*/ 1125332 h 8346397"/>
                <a:gd name="connsiteX121" fmla="*/ 3225252 w 4196446"/>
                <a:gd name="connsiteY121" fmla="*/ 1049132 h 8346397"/>
                <a:gd name="connsiteX122" fmla="*/ 3310977 w 4196446"/>
                <a:gd name="connsiteY122" fmla="*/ 996745 h 8346397"/>
                <a:gd name="connsiteX123" fmla="*/ 3056977 w 4196446"/>
                <a:gd name="connsiteY123" fmla="*/ 982457 h 8346397"/>
                <a:gd name="connsiteX124" fmla="*/ 2958552 w 4196446"/>
                <a:gd name="connsiteY124" fmla="*/ 976107 h 8346397"/>
                <a:gd name="connsiteX125" fmla="*/ 2926802 w 4196446"/>
                <a:gd name="connsiteY125" fmla="*/ 906257 h 8346397"/>
                <a:gd name="connsiteX126" fmla="*/ 2866477 w 4196446"/>
                <a:gd name="connsiteY126" fmla="*/ 893559 h 8346397"/>
                <a:gd name="connsiteX127" fmla="*/ 2799802 w 4196446"/>
                <a:gd name="connsiteY127" fmla="*/ 874507 h 8346397"/>
                <a:gd name="connsiteX128" fmla="*/ 2761702 w 4196446"/>
                <a:gd name="connsiteY128" fmla="*/ 807832 h 8346397"/>
                <a:gd name="connsiteX129" fmla="*/ 2609302 w 4196446"/>
                <a:gd name="connsiteY129" fmla="*/ 760207 h 8346397"/>
                <a:gd name="connsiteX130" fmla="*/ 2580727 w 4196446"/>
                <a:gd name="connsiteY130" fmla="*/ 604632 h 8346397"/>
                <a:gd name="connsiteX131" fmla="*/ 2526752 w 4196446"/>
                <a:gd name="connsiteY131" fmla="*/ 531609 h 8346397"/>
                <a:gd name="connsiteX132" fmla="*/ 2596602 w 4196446"/>
                <a:gd name="connsiteY132" fmla="*/ 407782 h 8346397"/>
                <a:gd name="connsiteX133" fmla="*/ 2629939 w 4196446"/>
                <a:gd name="connsiteY133" fmla="*/ 310947 h 8346397"/>
                <a:gd name="connsiteX134" fmla="*/ 2517227 w 4196446"/>
                <a:gd name="connsiteY134" fmla="*/ 239507 h 8346397"/>
                <a:gd name="connsiteX135" fmla="*/ 2402927 w 4196446"/>
                <a:gd name="connsiteY135" fmla="*/ 271257 h 8346397"/>
                <a:gd name="connsiteX136" fmla="*/ 2275927 w 4196446"/>
                <a:gd name="connsiteY136" fmla="*/ 198232 h 8346397"/>
                <a:gd name="connsiteX137" fmla="*/ 2133052 w 4196446"/>
                <a:gd name="connsiteY137" fmla="*/ 233157 h 8346397"/>
                <a:gd name="connsiteX138" fmla="*/ 1913977 w 4196446"/>
                <a:gd name="connsiteY138" fmla="*/ 36309 h 8346397"/>
                <a:gd name="connsiteX139" fmla="*/ 1777452 w 4196446"/>
                <a:gd name="connsiteY139" fmla="*/ 13289 h 8346397"/>
                <a:gd name="connsiteX140" fmla="*/ 1703633 w 4196446"/>
                <a:gd name="connsiteY140" fmla="*/ 41864 h 8346397"/>
                <a:gd name="connsiteX141" fmla="*/ 1615527 w 4196446"/>
                <a:gd name="connsiteY141" fmla="*/ 75203 h 8346397"/>
                <a:gd name="connsiteX142" fmla="*/ 1515515 w 4196446"/>
                <a:gd name="connsiteY142" fmla="*/ 129971 h 8346397"/>
                <a:gd name="connsiteX143" fmla="*/ 1525040 w 4196446"/>
                <a:gd name="connsiteY143" fmla="*/ 194264 h 8346397"/>
                <a:gd name="connsiteX144" fmla="*/ 1505990 w 4196446"/>
                <a:gd name="connsiteY144" fmla="*/ 251415 h 8346397"/>
                <a:gd name="connsiteX145" fmla="*/ 1413121 w 4196446"/>
                <a:gd name="connsiteY145" fmla="*/ 270464 h 8346397"/>
                <a:gd name="connsiteX146" fmla="*/ 1339302 w 4196446"/>
                <a:gd name="connsiteY146" fmla="*/ 306184 h 8346397"/>
                <a:gd name="connsiteX147" fmla="*/ 1260721 w 4196446"/>
                <a:gd name="connsiteY147" fmla="*/ 346665 h 8346397"/>
                <a:gd name="connsiteX148" fmla="*/ 1191665 w 4196446"/>
                <a:gd name="connsiteY148" fmla="*/ 272847 h 8346397"/>
                <a:gd name="connsiteX149" fmla="*/ 1082127 w 4196446"/>
                <a:gd name="connsiteY149" fmla="*/ 353809 h 8346397"/>
                <a:gd name="connsiteX150" fmla="*/ 1020215 w 4196446"/>
                <a:gd name="connsiteY150" fmla="*/ 420484 h 8346397"/>
                <a:gd name="connsiteX151" fmla="*/ 858290 w 4196446"/>
                <a:gd name="connsiteY151" fmla="*/ 301422 h 8346397"/>
                <a:gd name="connsiteX152" fmla="*/ 796377 w 4196446"/>
                <a:gd name="connsiteY152" fmla="*/ 406196 h 8346397"/>
                <a:gd name="connsiteX153" fmla="*/ 755896 w 4196446"/>
                <a:gd name="connsiteY153" fmla="*/ 341903 h 8346397"/>
                <a:gd name="connsiteX154" fmla="*/ 689221 w 4196446"/>
                <a:gd name="connsiteY154" fmla="*/ 270465 h 8346397"/>
                <a:gd name="connsiteX155" fmla="*/ 667790 w 4196446"/>
                <a:gd name="connsiteY155" fmla="*/ 313328 h 8346397"/>
                <a:gd name="connsiteX156" fmla="*/ 620165 w 4196446"/>
                <a:gd name="connsiteY156" fmla="*/ 382384 h 8346397"/>
                <a:gd name="connsiteX157" fmla="*/ 589208 w 4196446"/>
                <a:gd name="connsiteY157" fmla="*/ 396672 h 8346397"/>
                <a:gd name="connsiteX158" fmla="*/ 498721 w 4196446"/>
                <a:gd name="connsiteY158" fmla="*/ 482397 h 8346397"/>
                <a:gd name="connsiteX159" fmla="*/ 396327 w 4196446"/>
                <a:gd name="connsiteY159" fmla="*/ 380003 h 8346397"/>
                <a:gd name="connsiteX160" fmla="*/ 243927 w 4196446"/>
                <a:gd name="connsiteY160" fmla="*/ 294278 h 8346397"/>
                <a:gd name="connsiteX161" fmla="*/ 174871 w 4196446"/>
                <a:gd name="connsiteY161" fmla="*/ 327615 h 8346397"/>
                <a:gd name="connsiteX162" fmla="*/ 127246 w 4196446"/>
                <a:gd name="connsiteY162" fmla="*/ 410959 h 8346397"/>
                <a:gd name="connsiteX163" fmla="*/ 43902 w 4196446"/>
                <a:gd name="connsiteY163" fmla="*/ 472872 h 8346397"/>
                <a:gd name="connsiteX164" fmla="*/ 8183 w 4196446"/>
                <a:gd name="connsiteY164" fmla="*/ 484778 h 8346397"/>
                <a:gd name="connsiteX165" fmla="*/ 198683 w 4196446"/>
                <a:gd name="connsiteY165" fmla="*/ 689565 h 8346397"/>
                <a:gd name="connsiteX166" fmla="*/ 265359 w 4196446"/>
                <a:gd name="connsiteY166" fmla="*/ 706234 h 8346397"/>
                <a:gd name="connsiteX167" fmla="*/ 298697 w 4196446"/>
                <a:gd name="connsiteY167" fmla="*/ 730047 h 8346397"/>
                <a:gd name="connsiteX168" fmla="*/ 296315 w 4196446"/>
                <a:gd name="connsiteY168" fmla="*/ 901496 h 8346397"/>
                <a:gd name="connsiteX169" fmla="*/ 362990 w 4196446"/>
                <a:gd name="connsiteY169" fmla="*/ 906259 h 8346397"/>
                <a:gd name="connsiteX170" fmla="*/ 401090 w 4196446"/>
                <a:gd name="connsiteY170" fmla="*/ 856253 h 8346397"/>
                <a:gd name="connsiteX171" fmla="*/ 482052 w 4196446"/>
                <a:gd name="connsiteY171" fmla="*/ 894353 h 8346397"/>
                <a:gd name="connsiteX172" fmla="*/ 420140 w 4196446"/>
                <a:gd name="connsiteY172" fmla="*/ 1039609 h 8346397"/>
                <a:gd name="connsiteX173" fmla="*/ 434427 w 4196446"/>
                <a:gd name="connsiteY173" fmla="*/ 1087234 h 8346397"/>
                <a:gd name="connsiteX174" fmla="*/ 379658 w 4196446"/>
                <a:gd name="connsiteY174" fmla="*/ 1139622 h 8346397"/>
                <a:gd name="connsiteX175" fmla="*/ 415377 w 4196446"/>
                <a:gd name="connsiteY175" fmla="*/ 1168196 h 8346397"/>
                <a:gd name="connsiteX176" fmla="*/ 486815 w 4196446"/>
                <a:gd name="connsiteY176" fmla="*/ 1256303 h 8346397"/>
                <a:gd name="connsiteX177" fmla="*/ 527296 w 4196446"/>
                <a:gd name="connsiteY177" fmla="*/ 1344409 h 8346397"/>
                <a:gd name="connsiteX178" fmla="*/ 636833 w 4196446"/>
                <a:gd name="connsiteY178" fmla="*/ 1396797 h 8346397"/>
                <a:gd name="connsiteX179" fmla="*/ 746371 w 4196446"/>
                <a:gd name="connsiteY179" fmla="*/ 1420609 h 8346397"/>
                <a:gd name="connsiteX180" fmla="*/ 829715 w 4196446"/>
                <a:gd name="connsiteY180" fmla="*/ 1468234 h 8346397"/>
                <a:gd name="connsiteX181" fmla="*/ 913058 w 4196446"/>
                <a:gd name="connsiteY181" fmla="*/ 1442040 h 8346397"/>
                <a:gd name="connsiteX182" fmla="*/ 994021 w 4196446"/>
                <a:gd name="connsiteY182" fmla="*/ 1368222 h 8346397"/>
                <a:gd name="connsiteX183" fmla="*/ 1103558 w 4196446"/>
                <a:gd name="connsiteY183" fmla="*/ 1351553 h 8346397"/>
                <a:gd name="connsiteX184" fmla="*/ 1170233 w 4196446"/>
                <a:gd name="connsiteY184" fmla="*/ 1356315 h 8346397"/>
                <a:gd name="connsiteX185" fmla="*/ 1329777 w 4196446"/>
                <a:gd name="connsiteY185" fmla="*/ 1465853 h 8346397"/>
                <a:gd name="connsiteX186" fmla="*/ 1389308 w 4196446"/>
                <a:gd name="connsiteY186" fmla="*/ 1494428 h 8346397"/>
                <a:gd name="connsiteX187" fmla="*/ 1260721 w 4196446"/>
                <a:gd name="connsiteY187" fmla="*/ 1596822 h 8346397"/>
                <a:gd name="connsiteX188" fmla="*/ 1263102 w 4196446"/>
                <a:gd name="connsiteY188" fmla="*/ 1661115 h 8346397"/>
                <a:gd name="connsiteX189" fmla="*/ 1425027 w 4196446"/>
                <a:gd name="connsiteY189" fmla="*/ 1613490 h 8346397"/>
                <a:gd name="connsiteX190" fmla="*/ 1386927 w 4196446"/>
                <a:gd name="connsiteY190" fmla="*/ 1677784 h 8346397"/>
                <a:gd name="connsiteX191" fmla="*/ 1405977 w 4196446"/>
                <a:gd name="connsiteY191" fmla="*/ 1751603 h 8346397"/>
                <a:gd name="connsiteX192" fmla="*/ 1517896 w 4196446"/>
                <a:gd name="connsiteY192" fmla="*/ 1787322 h 8346397"/>
                <a:gd name="connsiteX193" fmla="*/ 1591715 w 4196446"/>
                <a:gd name="connsiteY193" fmla="*/ 1803990 h 8346397"/>
                <a:gd name="connsiteX194" fmla="*/ 1501227 w 4196446"/>
                <a:gd name="connsiteY194" fmla="*/ 1934959 h 8346397"/>
                <a:gd name="connsiteX195" fmla="*/ 1494083 w 4196446"/>
                <a:gd name="connsiteY195" fmla="*/ 1984965 h 8346397"/>
                <a:gd name="connsiteX196" fmla="*/ 1422646 w 4196446"/>
                <a:gd name="connsiteY196" fmla="*/ 2020684 h 8346397"/>
                <a:gd name="connsiteX197" fmla="*/ 1391690 w 4196446"/>
                <a:gd name="connsiteY197" fmla="*/ 2082597 h 8346397"/>
                <a:gd name="connsiteX198" fmla="*/ 1260721 w 4196446"/>
                <a:gd name="connsiteY198" fmla="*/ 2056403 h 8346397"/>
                <a:gd name="connsiteX199" fmla="*/ 1139277 w 4196446"/>
                <a:gd name="connsiteY199" fmla="*/ 2056402 h 8346397"/>
                <a:gd name="connsiteX200" fmla="*/ 1072602 w 4196446"/>
                <a:gd name="connsiteY200" fmla="*/ 2084978 h 8346397"/>
                <a:gd name="connsiteX201" fmla="*/ 1065458 w 4196446"/>
                <a:gd name="connsiteY201" fmla="*/ 2184990 h 8346397"/>
                <a:gd name="connsiteX202" fmla="*/ 977352 w 4196446"/>
                <a:gd name="connsiteY202" fmla="*/ 2273097 h 8346397"/>
                <a:gd name="connsiteX203" fmla="*/ 1120227 w 4196446"/>
                <a:gd name="connsiteY203" fmla="*/ 2335009 h 8346397"/>
                <a:gd name="connsiteX204" fmla="*/ 1170234 w 4196446"/>
                <a:gd name="connsiteY204" fmla="*/ 2370727 h 8346397"/>
                <a:gd name="connsiteX205" fmla="*/ 1222621 w 4196446"/>
                <a:gd name="connsiteY205" fmla="*/ 2387397 h 8346397"/>
                <a:gd name="connsiteX206" fmla="*/ 1272627 w 4196446"/>
                <a:gd name="connsiteY206" fmla="*/ 2437403 h 8346397"/>
                <a:gd name="connsiteX207" fmla="*/ 1329777 w 4196446"/>
                <a:gd name="connsiteY207" fmla="*/ 2458834 h 8346397"/>
                <a:gd name="connsiteX208" fmla="*/ 1422646 w 4196446"/>
                <a:gd name="connsiteY208" fmla="*/ 2535034 h 8346397"/>
                <a:gd name="connsiteX209" fmla="*/ 1508371 w 4196446"/>
                <a:gd name="connsiteY209" fmla="*/ 2568373 h 8346397"/>
                <a:gd name="connsiteX210" fmla="*/ 1641721 w 4196446"/>
                <a:gd name="connsiteY210" fmla="*/ 2716009 h 8346397"/>
                <a:gd name="connsiteX211" fmla="*/ 1725065 w 4196446"/>
                <a:gd name="connsiteY211" fmla="*/ 2870790 h 8346397"/>
                <a:gd name="connsiteX212" fmla="*/ 1850477 w 4196446"/>
                <a:gd name="connsiteY212" fmla="*/ 2931907 h 8346397"/>
                <a:gd name="connsiteX213" fmla="*/ 1896514 w 4196446"/>
                <a:gd name="connsiteY213" fmla="*/ 2977947 h 8346397"/>
                <a:gd name="connsiteX214" fmla="*/ 1927471 w 4196446"/>
                <a:gd name="connsiteY214" fmla="*/ 3082722 h 8346397"/>
                <a:gd name="connsiteX215" fmla="*/ 1989383 w 4196446"/>
                <a:gd name="connsiteY215" fmla="*/ 3185115 h 8346397"/>
                <a:gd name="connsiteX216" fmla="*/ 2051296 w 4196446"/>
                <a:gd name="connsiteY216" fmla="*/ 3223215 h 8346397"/>
                <a:gd name="connsiteX217" fmla="*/ 2182265 w 4196446"/>
                <a:gd name="connsiteY217" fmla="*/ 3370853 h 8346397"/>
                <a:gd name="connsiteX218" fmla="*/ 2325139 w 4196446"/>
                <a:gd name="connsiteY218" fmla="*/ 3447053 h 8346397"/>
                <a:gd name="connsiteX219" fmla="*/ 2384671 w 4196446"/>
                <a:gd name="connsiteY219" fmla="*/ 3532778 h 8346397"/>
                <a:gd name="connsiteX220" fmla="*/ 2432296 w 4196446"/>
                <a:gd name="connsiteY220" fmla="*/ 3599453 h 8346397"/>
                <a:gd name="connsiteX221" fmla="*/ 2479921 w 4196446"/>
                <a:gd name="connsiteY221" fmla="*/ 3589929 h 8346397"/>
                <a:gd name="connsiteX222" fmla="*/ 2484683 w 4196446"/>
                <a:gd name="connsiteY222" fmla="*/ 3742328 h 8346397"/>
                <a:gd name="connsiteX223" fmla="*/ 2537071 w 4196446"/>
                <a:gd name="connsiteY223" fmla="*/ 3835197 h 8346397"/>
                <a:gd name="connsiteX224" fmla="*/ 2529927 w 4196446"/>
                <a:gd name="connsiteY224" fmla="*/ 3873297 h 8346397"/>
                <a:gd name="connsiteX225" fmla="*/ 2598983 w 4196446"/>
                <a:gd name="connsiteY225" fmla="*/ 3909015 h 8346397"/>
                <a:gd name="connsiteX226" fmla="*/ 2656133 w 4196446"/>
                <a:gd name="connsiteY226" fmla="*/ 3854247 h 8346397"/>
                <a:gd name="connsiteX227" fmla="*/ 2689471 w 4196446"/>
                <a:gd name="connsiteY227" fmla="*/ 3937590 h 8346397"/>
                <a:gd name="connsiteX228" fmla="*/ 2734715 w 4196446"/>
                <a:gd name="connsiteY228" fmla="*/ 3982834 h 8346397"/>
                <a:gd name="connsiteX229" fmla="*/ 2808533 w 4196446"/>
                <a:gd name="connsiteY229" fmla="*/ 4006647 h 8346397"/>
                <a:gd name="connsiteX230" fmla="*/ 2860921 w 4196446"/>
                <a:gd name="connsiteY230" fmla="*/ 4075703 h 8346397"/>
                <a:gd name="connsiteX231" fmla="*/ 2946646 w 4196446"/>
                <a:gd name="connsiteY231" fmla="*/ 4130472 h 8346397"/>
                <a:gd name="connsiteX232" fmla="*/ 2999033 w 4196446"/>
                <a:gd name="connsiteY232" fmla="*/ 4163809 h 8346397"/>
                <a:gd name="connsiteX233" fmla="*/ 2870446 w 4196446"/>
                <a:gd name="connsiteY233" fmla="*/ 4256678 h 8346397"/>
                <a:gd name="connsiteX234" fmla="*/ 2868064 w 4196446"/>
                <a:gd name="connsiteY234" fmla="*/ 4311446 h 8346397"/>
                <a:gd name="connsiteX235" fmla="*/ 2970458 w 4196446"/>
                <a:gd name="connsiteY235" fmla="*/ 4428128 h 8346397"/>
                <a:gd name="connsiteX236" fmla="*/ 3065708 w 4196446"/>
                <a:gd name="connsiteY236" fmla="*/ 4490040 h 8346397"/>
                <a:gd name="connsiteX237" fmla="*/ 3096665 w 4196446"/>
                <a:gd name="connsiteY237" fmla="*/ 4528140 h 8346397"/>
                <a:gd name="connsiteX238" fmla="*/ 3082377 w 4196446"/>
                <a:gd name="connsiteY238" fmla="*/ 4609103 h 8346397"/>
                <a:gd name="connsiteX239" fmla="*/ 3077615 w 4196446"/>
                <a:gd name="connsiteY239" fmla="*/ 4692447 h 8346397"/>
                <a:gd name="connsiteX240" fmla="*/ 3034752 w 4196446"/>
                <a:gd name="connsiteY240" fmla="*/ 4701972 h 8346397"/>
                <a:gd name="connsiteX241" fmla="*/ 3008558 w 4196446"/>
                <a:gd name="connsiteY241" fmla="*/ 4718640 h 8346397"/>
                <a:gd name="connsiteX242" fmla="*/ 3053802 w 4196446"/>
                <a:gd name="connsiteY242" fmla="*/ 4795632 h 8346397"/>
                <a:gd name="connsiteX243" fmla="*/ 3037133 w 4196446"/>
                <a:gd name="connsiteY243" fmla="*/ 4868659 h 8346397"/>
                <a:gd name="connsiteX244" fmla="*/ 3020465 w 4196446"/>
                <a:gd name="connsiteY244" fmla="*/ 5004390 h 8346397"/>
                <a:gd name="connsiteX245" fmla="*/ 2982365 w 4196446"/>
                <a:gd name="connsiteY245" fmla="*/ 5044872 h 8346397"/>
                <a:gd name="connsiteX246" fmla="*/ 2965696 w 4196446"/>
                <a:gd name="connsiteY246" fmla="*/ 5166315 h 8346397"/>
                <a:gd name="connsiteX247" fmla="*/ 2937121 w 4196446"/>
                <a:gd name="connsiteY247" fmla="*/ 5285378 h 8346397"/>
                <a:gd name="connsiteX248" fmla="*/ 2989508 w 4196446"/>
                <a:gd name="connsiteY248" fmla="*/ 5302047 h 8346397"/>
                <a:gd name="connsiteX249" fmla="*/ 2987127 w 4196446"/>
                <a:gd name="connsiteY249" fmla="*/ 5347290 h 8346397"/>
                <a:gd name="connsiteX250" fmla="*/ 2984746 w 4196446"/>
                <a:gd name="connsiteY250" fmla="*/ 5402059 h 8346397"/>
                <a:gd name="connsiteX251" fmla="*/ 3041896 w 4196446"/>
                <a:gd name="connsiteY251" fmla="*/ 5471115 h 8346397"/>
                <a:gd name="connsiteX252" fmla="*/ 3089521 w 4196446"/>
                <a:gd name="connsiteY252" fmla="*/ 5597322 h 8346397"/>
                <a:gd name="connsiteX253" fmla="*/ 2996652 w 4196446"/>
                <a:gd name="connsiteY253" fmla="*/ 5887834 h 8346397"/>
                <a:gd name="connsiteX254" fmla="*/ 3018083 w 4196446"/>
                <a:gd name="connsiteY254" fmla="*/ 5942603 h 8346397"/>
                <a:gd name="connsiteX255" fmla="*/ 3044277 w 4196446"/>
                <a:gd name="connsiteY255" fmla="*/ 5994990 h 8346397"/>
                <a:gd name="connsiteX256" fmla="*/ 3049040 w 4196446"/>
                <a:gd name="connsiteY256" fmla="*/ 6099765 h 8346397"/>
                <a:gd name="connsiteX257" fmla="*/ 3028402 w 4196446"/>
                <a:gd name="connsiteY257" fmla="*/ 6195807 h 8346397"/>
                <a:gd name="connsiteX258" fmla="*/ 2956170 w 4196446"/>
                <a:gd name="connsiteY258" fmla="*/ 6259310 h 8346397"/>
                <a:gd name="connsiteX259" fmla="*/ 2920452 w 4196446"/>
                <a:gd name="connsiteY259" fmla="*/ 6240259 h 8346397"/>
                <a:gd name="connsiteX260" fmla="*/ 2849015 w 4196446"/>
                <a:gd name="connsiteY260" fmla="*/ 6252165 h 8346397"/>
                <a:gd name="connsiteX261" fmla="*/ 2713283 w 4196446"/>
                <a:gd name="connsiteY261" fmla="*/ 6364084 h 8346397"/>
                <a:gd name="connsiteX262" fmla="*/ 2606127 w 4196446"/>
                <a:gd name="connsiteY262" fmla="*/ 6349797 h 8346397"/>
                <a:gd name="connsiteX263" fmla="*/ 2575171 w 4196446"/>
                <a:gd name="connsiteY263" fmla="*/ 6378372 h 8346397"/>
                <a:gd name="connsiteX264" fmla="*/ 2508495 w 4196446"/>
                <a:gd name="connsiteY264" fmla="*/ 6423614 h 8346397"/>
                <a:gd name="connsiteX265" fmla="*/ 2391815 w 4196446"/>
                <a:gd name="connsiteY265" fmla="*/ 6411709 h 8346397"/>
                <a:gd name="connsiteX266" fmla="*/ 2368002 w 4196446"/>
                <a:gd name="connsiteY266" fmla="*/ 6528390 h 8346397"/>
                <a:gd name="connsiteX267" fmla="*/ 2363240 w 4196446"/>
                <a:gd name="connsiteY267" fmla="*/ 6564109 h 8346397"/>
                <a:gd name="connsiteX268" fmla="*/ 2339428 w 4196446"/>
                <a:gd name="connsiteY268" fmla="*/ 6583159 h 8346397"/>
                <a:gd name="connsiteX269" fmla="*/ 2141783 w 4196446"/>
                <a:gd name="connsiteY269" fmla="*/ 6535534 h 8346397"/>
                <a:gd name="connsiteX270" fmla="*/ 2103683 w 4196446"/>
                <a:gd name="connsiteY270" fmla="*/ 6587922 h 8346397"/>
                <a:gd name="connsiteX271" fmla="*/ 2072727 w 4196446"/>
                <a:gd name="connsiteY271" fmla="*/ 6683172 h 8346397"/>
                <a:gd name="connsiteX272" fmla="*/ 2039389 w 4196446"/>
                <a:gd name="connsiteY272" fmla="*/ 6747465 h 8346397"/>
                <a:gd name="connsiteX273" fmla="*/ 2051296 w 4196446"/>
                <a:gd name="connsiteY273" fmla="*/ 6809378 h 8346397"/>
                <a:gd name="connsiteX274" fmla="*/ 2184646 w 4196446"/>
                <a:gd name="connsiteY274" fmla="*/ 6921297 h 8346397"/>
                <a:gd name="connsiteX275" fmla="*/ 2253702 w 4196446"/>
                <a:gd name="connsiteY275" fmla="*/ 6954634 h 8346397"/>
                <a:gd name="connsiteX276" fmla="*/ 2237033 w 4196446"/>
                <a:gd name="connsiteY276" fmla="*/ 6978447 h 8346397"/>
                <a:gd name="connsiteX277" fmla="*/ 2201315 w 4196446"/>
                <a:gd name="connsiteY277" fmla="*/ 6997497 h 8346397"/>
                <a:gd name="connsiteX278" fmla="*/ 2234652 w 4196446"/>
                <a:gd name="connsiteY278" fmla="*/ 7073697 h 8346397"/>
                <a:gd name="connsiteX279" fmla="*/ 2203696 w 4196446"/>
                <a:gd name="connsiteY279" fmla="*/ 7095128 h 8346397"/>
                <a:gd name="connsiteX280" fmla="*/ 2098921 w 4196446"/>
                <a:gd name="connsiteY280" fmla="*/ 7033215 h 8346397"/>
                <a:gd name="connsiteX281" fmla="*/ 2056058 w 4196446"/>
                <a:gd name="connsiteY281" fmla="*/ 7059409 h 8346397"/>
                <a:gd name="connsiteX282" fmla="*/ 1996527 w 4196446"/>
                <a:gd name="connsiteY282" fmla="*/ 6957015 h 8346397"/>
                <a:gd name="connsiteX283" fmla="*/ 1879846 w 4196446"/>
                <a:gd name="connsiteY283" fmla="*/ 6983209 h 8346397"/>
                <a:gd name="connsiteX284" fmla="*/ 1815552 w 4196446"/>
                <a:gd name="connsiteY284" fmla="*/ 6987972 h 8346397"/>
                <a:gd name="connsiteX285" fmla="*/ 1765546 w 4196446"/>
                <a:gd name="connsiteY285" fmla="*/ 6983210 h 8346397"/>
                <a:gd name="connsiteX286" fmla="*/ 1708396 w 4196446"/>
                <a:gd name="connsiteY286" fmla="*/ 7028453 h 8346397"/>
                <a:gd name="connsiteX287" fmla="*/ 1529802 w 4196446"/>
                <a:gd name="connsiteY287" fmla="*/ 6987972 h 8346397"/>
                <a:gd name="connsiteX288" fmla="*/ 1553614 w 4196446"/>
                <a:gd name="connsiteY288" fmla="*/ 7114178 h 8346397"/>
                <a:gd name="connsiteX289" fmla="*/ 1477415 w 4196446"/>
                <a:gd name="connsiteY289" fmla="*/ 7159422 h 8346397"/>
                <a:gd name="connsiteX290" fmla="*/ 1415502 w 4196446"/>
                <a:gd name="connsiteY290" fmla="*/ 7226096 h 8346397"/>
                <a:gd name="connsiteX291" fmla="*/ 1265483 w 4196446"/>
                <a:gd name="connsiteY291" fmla="*/ 7218953 h 8346397"/>
                <a:gd name="connsiteX292" fmla="*/ 1213096 w 4196446"/>
                <a:gd name="connsiteY29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91803 w 4196446"/>
                <a:gd name="connsiteY2" fmla="*/ 7804738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07702 w 4196446"/>
                <a:gd name="connsiteY5" fmla="*/ 7553913 h 8346397"/>
                <a:gd name="connsiteX6" fmla="*/ 2594222 w 4196446"/>
                <a:gd name="connsiteY6" fmla="*/ 7359445 h 8346397"/>
                <a:gd name="connsiteX7" fmla="*/ 2606128 w 4196446"/>
                <a:gd name="connsiteY7" fmla="*/ 7309438 h 8346397"/>
                <a:gd name="connsiteX8" fmla="*/ 2701378 w 4196446"/>
                <a:gd name="connsiteY8" fmla="*/ 7314201 h 8346397"/>
                <a:gd name="connsiteX9" fmla="*/ 2660897 w 4196446"/>
                <a:gd name="connsiteY9" fmla="*/ 7240382 h 8346397"/>
                <a:gd name="connsiteX10" fmla="*/ 2713284 w 4196446"/>
                <a:gd name="connsiteY10" fmla="*/ 7266576 h 8346397"/>
                <a:gd name="connsiteX11" fmla="*/ 2763291 w 4196446"/>
                <a:gd name="connsiteY11" fmla="*/ 7299913 h 8346397"/>
                <a:gd name="connsiteX12" fmla="*/ 2756147 w 4196446"/>
                <a:gd name="connsiteY12" fmla="*/ 7371351 h 8346397"/>
                <a:gd name="connsiteX13" fmla="*/ 2827584 w 4196446"/>
                <a:gd name="connsiteY13" fmla="*/ 7316582 h 8346397"/>
                <a:gd name="connsiteX14" fmla="*/ 2870447 w 4196446"/>
                <a:gd name="connsiteY14" fmla="*/ 7338013 h 8346397"/>
                <a:gd name="connsiteX15" fmla="*/ 3001416 w 4196446"/>
                <a:gd name="connsiteY15" fmla="*/ 7266576 h 8346397"/>
                <a:gd name="connsiteX16" fmla="*/ 3103809 w 4196446"/>
                <a:gd name="connsiteY16" fmla="*/ 7202282 h 8346397"/>
                <a:gd name="connsiteX17" fmla="*/ 3246684 w 4196446"/>
                <a:gd name="connsiteY17" fmla="*/ 7142751 h 8346397"/>
                <a:gd name="connsiteX18" fmla="*/ 3282403 w 4196446"/>
                <a:gd name="connsiteY18" fmla="*/ 7159420 h 8346397"/>
                <a:gd name="connsiteX19" fmla="*/ 3358603 w 4196446"/>
                <a:gd name="connsiteY19" fmla="*/ 7064169 h 8346397"/>
                <a:gd name="connsiteX20" fmla="*/ 3503859 w 4196446"/>
                <a:gd name="connsiteY20" fmla="*/ 7042738 h 8346397"/>
                <a:gd name="connsiteX21" fmla="*/ 3530053 w 4196446"/>
                <a:gd name="connsiteY21" fmla="*/ 6978445 h 8346397"/>
                <a:gd name="connsiteX22" fmla="*/ 3642765 w 4196446"/>
                <a:gd name="connsiteY22" fmla="*/ 6905419 h 8346397"/>
                <a:gd name="connsiteX23" fmla="*/ 3741984 w 4196446"/>
                <a:gd name="connsiteY23" fmla="*/ 6883195 h 8346397"/>
                <a:gd name="connsiteX24" fmla="*/ 3784847 w 4196446"/>
                <a:gd name="connsiteY24" fmla="*/ 6811757 h 8346397"/>
                <a:gd name="connsiteX25" fmla="*/ 3951534 w 4196446"/>
                <a:gd name="connsiteY25" fmla="*/ 6737938 h 8346397"/>
                <a:gd name="connsiteX26" fmla="*/ 3932484 w 4196446"/>
                <a:gd name="connsiteY26" fmla="*/ 6616495 h 8346397"/>
                <a:gd name="connsiteX27" fmla="*/ 3975347 w 4196446"/>
                <a:gd name="connsiteY27" fmla="*/ 6642688 h 8346397"/>
                <a:gd name="connsiteX28" fmla="*/ 4027735 w 4196446"/>
                <a:gd name="connsiteY28" fmla="*/ 6654595 h 8346397"/>
                <a:gd name="connsiteX29" fmla="*/ 4056309 w 4196446"/>
                <a:gd name="connsiteY29" fmla="*/ 6516482 h 8346397"/>
                <a:gd name="connsiteX30" fmla="*/ 3996778 w 4196446"/>
                <a:gd name="connsiteY30" fmla="*/ 6478382 h 8346397"/>
                <a:gd name="connsiteX31" fmla="*/ 4034878 w 4196446"/>
                <a:gd name="connsiteY31" fmla="*/ 6437901 h 8346397"/>
                <a:gd name="connsiteX32" fmla="*/ 4061072 w 4196446"/>
                <a:gd name="connsiteY32" fmla="*/ 6473620 h 8346397"/>
                <a:gd name="connsiteX33" fmla="*/ 4082503 w 4196446"/>
                <a:gd name="connsiteY33" fmla="*/ 6478382 h 8346397"/>
                <a:gd name="connsiteX34" fmla="*/ 4089647 w 4196446"/>
                <a:gd name="connsiteY34" fmla="*/ 6421232 h 8346397"/>
                <a:gd name="connsiteX35" fmla="*/ 4046784 w 4196446"/>
                <a:gd name="connsiteY35" fmla="*/ 6318838 h 8346397"/>
                <a:gd name="connsiteX36" fmla="*/ 4130128 w 4196446"/>
                <a:gd name="connsiteY36" fmla="*/ 6299788 h 8346397"/>
                <a:gd name="connsiteX37" fmla="*/ 4046784 w 4196446"/>
                <a:gd name="connsiteY37" fmla="*/ 6275976 h 8346397"/>
                <a:gd name="connsiteX38" fmla="*/ 4053928 w 4196446"/>
                <a:gd name="connsiteY38" fmla="*/ 6211682 h 8346397"/>
                <a:gd name="connsiteX39" fmla="*/ 4039640 w 4196446"/>
                <a:gd name="connsiteY39" fmla="*/ 6149770 h 8346397"/>
                <a:gd name="connsiteX40" fmla="*/ 4106315 w 4196446"/>
                <a:gd name="connsiteY40" fmla="*/ 6211682 h 8346397"/>
                <a:gd name="connsiteX41" fmla="*/ 4063453 w 4196446"/>
                <a:gd name="connsiteY41" fmla="*/ 6090238 h 8346397"/>
                <a:gd name="connsiteX42" fmla="*/ 4070597 w 4196446"/>
                <a:gd name="connsiteY42" fmla="*/ 6018801 h 8346397"/>
                <a:gd name="connsiteX43" fmla="*/ 4132509 w 4196446"/>
                <a:gd name="connsiteY43" fmla="*/ 5975938 h 8346397"/>
                <a:gd name="connsiteX44" fmla="*/ 4094409 w 4196446"/>
                <a:gd name="connsiteY44" fmla="*/ 6075951 h 8346397"/>
                <a:gd name="connsiteX45" fmla="*/ 4139653 w 4196446"/>
                <a:gd name="connsiteY45" fmla="*/ 6102145 h 8346397"/>
                <a:gd name="connsiteX46" fmla="*/ 4192041 w 4196446"/>
                <a:gd name="connsiteY46" fmla="*/ 6080713 h 8346397"/>
                <a:gd name="connsiteX47" fmla="*/ 4149178 w 4196446"/>
                <a:gd name="connsiteY47" fmla="*/ 5947363 h 8346397"/>
                <a:gd name="connsiteX48" fmla="*/ 4194421 w 4196446"/>
                <a:gd name="connsiteY48" fmla="*/ 5909263 h 8346397"/>
                <a:gd name="connsiteX49" fmla="*/ 4113459 w 4196446"/>
                <a:gd name="connsiteY49" fmla="*/ 5783057 h 8346397"/>
                <a:gd name="connsiteX50" fmla="*/ 4108696 w 4196446"/>
                <a:gd name="connsiteY50" fmla="*/ 5678282 h 8346397"/>
                <a:gd name="connsiteX51" fmla="*/ 4070597 w 4196446"/>
                <a:gd name="connsiteY51" fmla="*/ 5587795 h 8346397"/>
                <a:gd name="connsiteX52" fmla="*/ 4111077 w 4196446"/>
                <a:gd name="connsiteY52" fmla="*/ 5583032 h 8346397"/>
                <a:gd name="connsiteX53" fmla="*/ 4061071 w 4196446"/>
                <a:gd name="connsiteY53" fmla="*/ 5478257 h 8346397"/>
                <a:gd name="connsiteX54" fmla="*/ 4061071 w 4196446"/>
                <a:gd name="connsiteY54" fmla="*/ 5383007 h 8346397"/>
                <a:gd name="connsiteX55" fmla="*/ 4103934 w 4196446"/>
                <a:gd name="connsiteY55" fmla="*/ 5387770 h 8346397"/>
                <a:gd name="connsiteX56" fmla="*/ 4106315 w 4196446"/>
                <a:gd name="connsiteY56" fmla="*/ 5347288 h 8346397"/>
                <a:gd name="connsiteX57" fmla="*/ 4065833 w 4196446"/>
                <a:gd name="connsiteY57" fmla="*/ 5292520 h 8346397"/>
                <a:gd name="connsiteX58" fmla="*/ 4058690 w 4196446"/>
                <a:gd name="connsiteY58" fmla="*/ 5173457 h 8346397"/>
                <a:gd name="connsiteX59" fmla="*/ 3990428 w 4196446"/>
                <a:gd name="connsiteY59" fmla="*/ 5034550 h 8346397"/>
                <a:gd name="connsiteX60" fmla="*/ 3922959 w 4196446"/>
                <a:gd name="connsiteY60" fmla="*/ 4816270 h 8346397"/>
                <a:gd name="connsiteX61" fmla="*/ 3887241 w 4196446"/>
                <a:gd name="connsiteY61" fmla="*/ 4682920 h 8346397"/>
                <a:gd name="connsiteX62" fmla="*/ 3851522 w 4196446"/>
                <a:gd name="connsiteY62" fmla="*/ 4642438 h 8346397"/>
                <a:gd name="connsiteX63" fmla="*/ 3887241 w 4196446"/>
                <a:gd name="connsiteY63" fmla="*/ 4578145 h 8346397"/>
                <a:gd name="connsiteX64" fmla="*/ 3839615 w 4196446"/>
                <a:gd name="connsiteY64" fmla="*/ 4499563 h 8346397"/>
                <a:gd name="connsiteX65" fmla="*/ 3780084 w 4196446"/>
                <a:gd name="connsiteY65" fmla="*/ 4492420 h 8346397"/>
                <a:gd name="connsiteX66" fmla="*/ 3732459 w 4196446"/>
                <a:gd name="connsiteY66" fmla="*/ 4449557 h 8346397"/>
                <a:gd name="connsiteX67" fmla="*/ 3687216 w 4196446"/>
                <a:gd name="connsiteY67" fmla="*/ 4466226 h 8346397"/>
                <a:gd name="connsiteX68" fmla="*/ 3668166 w 4196446"/>
                <a:gd name="connsiteY68" fmla="*/ 4368595 h 8346397"/>
                <a:gd name="connsiteX69" fmla="*/ 3501478 w 4196446"/>
                <a:gd name="connsiteY69" fmla="*/ 4166188 h 8346397"/>
                <a:gd name="connsiteX70" fmla="*/ 3496716 w 4196446"/>
                <a:gd name="connsiteY70" fmla="*/ 4139995 h 8346397"/>
                <a:gd name="connsiteX71" fmla="*/ 3494334 w 4196446"/>
                <a:gd name="connsiteY71" fmla="*/ 4113801 h 8346397"/>
                <a:gd name="connsiteX72" fmla="*/ 3544341 w 4196446"/>
                <a:gd name="connsiteY72" fmla="*/ 4101895 h 8346397"/>
                <a:gd name="connsiteX73" fmla="*/ 3553866 w 4196446"/>
                <a:gd name="connsiteY73" fmla="*/ 4075701 h 8346397"/>
                <a:gd name="connsiteX74" fmla="*/ 3515766 w 4196446"/>
                <a:gd name="connsiteY74" fmla="*/ 4056651 h 8346397"/>
                <a:gd name="connsiteX75" fmla="*/ 3465759 w 4196446"/>
                <a:gd name="connsiteY75" fmla="*/ 4049507 h 8346397"/>
                <a:gd name="connsiteX76" fmla="*/ 3432422 w 4196446"/>
                <a:gd name="connsiteY76" fmla="*/ 4109038 h 8346397"/>
                <a:gd name="connsiteX77" fmla="*/ 3413372 w 4196446"/>
                <a:gd name="connsiteY77" fmla="*/ 4082845 h 8346397"/>
                <a:gd name="connsiteX78" fmla="*/ 3415752 w 4196446"/>
                <a:gd name="connsiteY78" fmla="*/ 4042363 h 8346397"/>
                <a:gd name="connsiteX79" fmla="*/ 3349078 w 4196446"/>
                <a:gd name="connsiteY79" fmla="*/ 4018551 h 8346397"/>
                <a:gd name="connsiteX80" fmla="*/ 3382416 w 4196446"/>
                <a:gd name="connsiteY80" fmla="*/ 3985213 h 8346397"/>
                <a:gd name="connsiteX81" fmla="*/ 3346697 w 4196446"/>
                <a:gd name="connsiteY81" fmla="*/ 3961401 h 8346397"/>
                <a:gd name="connsiteX82" fmla="*/ 3291928 w 4196446"/>
                <a:gd name="connsiteY82" fmla="*/ 3959020 h 8346397"/>
                <a:gd name="connsiteX83" fmla="*/ 3263352 w 4196446"/>
                <a:gd name="connsiteY83" fmla="*/ 3978070 h 8346397"/>
                <a:gd name="connsiteX84" fmla="*/ 3215727 w 4196446"/>
                <a:gd name="connsiteY84" fmla="*/ 3963782 h 8346397"/>
                <a:gd name="connsiteX85" fmla="*/ 3227633 w 4196446"/>
                <a:gd name="connsiteY85" fmla="*/ 3937588 h 8346397"/>
                <a:gd name="connsiteX86" fmla="*/ 3275259 w 4196446"/>
                <a:gd name="connsiteY86" fmla="*/ 3913776 h 8346397"/>
                <a:gd name="connsiteX87" fmla="*/ 3127621 w 4196446"/>
                <a:gd name="connsiteY87" fmla="*/ 3851863 h 8346397"/>
                <a:gd name="connsiteX88" fmla="*/ 2996652 w 4196446"/>
                <a:gd name="connsiteY88" fmla="*/ 3739945 h 8346397"/>
                <a:gd name="connsiteX89" fmla="*/ 2591839 w 4196446"/>
                <a:gd name="connsiteY89" fmla="*/ 3354183 h 8346397"/>
                <a:gd name="connsiteX90" fmla="*/ 2468015 w 4196446"/>
                <a:gd name="connsiteY90" fmla="*/ 3049382 h 8346397"/>
                <a:gd name="connsiteX91" fmla="*/ 2432296 w 4196446"/>
                <a:gd name="connsiteY91" fmla="*/ 2961276 h 8346397"/>
                <a:gd name="connsiteX92" fmla="*/ 2387052 w 4196446"/>
                <a:gd name="connsiteY92" fmla="*/ 2954132 h 8346397"/>
                <a:gd name="connsiteX93" fmla="*/ 2365621 w 4196446"/>
                <a:gd name="connsiteY93" fmla="*/ 2958895 h 8346397"/>
                <a:gd name="connsiteX94" fmla="*/ 2315615 w 4196446"/>
                <a:gd name="connsiteY94" fmla="*/ 2896982 h 8346397"/>
                <a:gd name="connsiteX95" fmla="*/ 2234652 w 4196446"/>
                <a:gd name="connsiteY95" fmla="*/ 2880313 h 8346397"/>
                <a:gd name="connsiteX96" fmla="*/ 2182265 w 4196446"/>
                <a:gd name="connsiteY96" fmla="*/ 2811257 h 8346397"/>
                <a:gd name="connsiteX97" fmla="*/ 2115590 w 4196446"/>
                <a:gd name="connsiteY97" fmla="*/ 2727913 h 8346397"/>
                <a:gd name="connsiteX98" fmla="*/ 2091777 w 4196446"/>
                <a:gd name="connsiteY98" fmla="*/ 2670763 h 8346397"/>
                <a:gd name="connsiteX99" fmla="*/ 2006845 w 4196446"/>
                <a:gd name="connsiteY99" fmla="*/ 2527095 h 8346397"/>
                <a:gd name="connsiteX100" fmla="*/ 1953665 w 4196446"/>
                <a:gd name="connsiteY100" fmla="*/ 2451688 h 8346397"/>
                <a:gd name="connsiteX101" fmla="*/ 2006052 w 4196446"/>
                <a:gd name="connsiteY101" fmla="*/ 2337388 h 8346397"/>
                <a:gd name="connsiteX102" fmla="*/ 2072727 w 4196446"/>
                <a:gd name="connsiteY102" fmla="*/ 2256426 h 8346397"/>
                <a:gd name="connsiteX103" fmla="*/ 2056058 w 4196446"/>
                <a:gd name="connsiteY103" fmla="*/ 2223088 h 8346397"/>
                <a:gd name="connsiteX104" fmla="*/ 2067965 w 4196446"/>
                <a:gd name="connsiteY104" fmla="*/ 2130220 h 8346397"/>
                <a:gd name="connsiteX105" fmla="*/ 2137021 w 4196446"/>
                <a:gd name="connsiteY105" fmla="*/ 1992107 h 8346397"/>
                <a:gd name="connsiteX106" fmla="*/ 2165596 w 4196446"/>
                <a:gd name="connsiteY106" fmla="*/ 1944482 h 8346397"/>
                <a:gd name="connsiteX107" fmla="*/ 2203696 w 4196446"/>
                <a:gd name="connsiteY107" fmla="*/ 1937338 h 8346397"/>
                <a:gd name="connsiteX108" fmla="*/ 2198933 w 4196446"/>
                <a:gd name="connsiteY108" fmla="*/ 1906382 h 8346397"/>
                <a:gd name="connsiteX109" fmla="*/ 2406102 w 4196446"/>
                <a:gd name="connsiteY109" fmla="*/ 1782557 h 8346397"/>
                <a:gd name="connsiteX110" fmla="*/ 2494208 w 4196446"/>
                <a:gd name="connsiteY110" fmla="*/ 1715882 h 8346397"/>
                <a:gd name="connsiteX111" fmla="*/ 2513258 w 4196446"/>
                <a:gd name="connsiteY111" fmla="*/ 1630157 h 8346397"/>
                <a:gd name="connsiteX112" fmla="*/ 2522784 w 4196446"/>
                <a:gd name="connsiteY112" fmla="*/ 1584913 h 8346397"/>
                <a:gd name="connsiteX113" fmla="*/ 2577552 w 4196446"/>
                <a:gd name="connsiteY113" fmla="*/ 1527763 h 8346397"/>
                <a:gd name="connsiteX114" fmla="*/ 2606127 w 4196446"/>
                <a:gd name="connsiteY114" fmla="*/ 1499188 h 8346397"/>
                <a:gd name="connsiteX115" fmla="*/ 2634702 w 4196446"/>
                <a:gd name="connsiteY115" fmla="*/ 1492045 h 8346397"/>
                <a:gd name="connsiteX116" fmla="*/ 2672802 w 4196446"/>
                <a:gd name="connsiteY116" fmla="*/ 1368220 h 8346397"/>
                <a:gd name="connsiteX117" fmla="*/ 2806153 w 4196446"/>
                <a:gd name="connsiteY117" fmla="*/ 1334883 h 8346397"/>
                <a:gd name="connsiteX118" fmla="*/ 2944265 w 4196446"/>
                <a:gd name="connsiteY118" fmla="*/ 1325357 h 8346397"/>
                <a:gd name="connsiteX119" fmla="*/ 2968077 w 4196446"/>
                <a:gd name="connsiteY119" fmla="*/ 1206295 h 8346397"/>
                <a:gd name="connsiteX120" fmla="*/ 3049040 w 4196446"/>
                <a:gd name="connsiteY120" fmla="*/ 1169783 h 8346397"/>
                <a:gd name="connsiteX121" fmla="*/ 3153814 w 4196446"/>
                <a:gd name="connsiteY121" fmla="*/ 1125332 h 8346397"/>
                <a:gd name="connsiteX122" fmla="*/ 3225252 w 4196446"/>
                <a:gd name="connsiteY122" fmla="*/ 1049132 h 8346397"/>
                <a:gd name="connsiteX123" fmla="*/ 3310977 w 4196446"/>
                <a:gd name="connsiteY123" fmla="*/ 996745 h 8346397"/>
                <a:gd name="connsiteX124" fmla="*/ 3056977 w 4196446"/>
                <a:gd name="connsiteY124" fmla="*/ 982457 h 8346397"/>
                <a:gd name="connsiteX125" fmla="*/ 2958552 w 4196446"/>
                <a:gd name="connsiteY125" fmla="*/ 976107 h 8346397"/>
                <a:gd name="connsiteX126" fmla="*/ 2926802 w 4196446"/>
                <a:gd name="connsiteY126" fmla="*/ 906257 h 8346397"/>
                <a:gd name="connsiteX127" fmla="*/ 2866477 w 4196446"/>
                <a:gd name="connsiteY127" fmla="*/ 893559 h 8346397"/>
                <a:gd name="connsiteX128" fmla="*/ 2799802 w 4196446"/>
                <a:gd name="connsiteY128" fmla="*/ 874507 h 8346397"/>
                <a:gd name="connsiteX129" fmla="*/ 2761702 w 4196446"/>
                <a:gd name="connsiteY129" fmla="*/ 807832 h 8346397"/>
                <a:gd name="connsiteX130" fmla="*/ 2609302 w 4196446"/>
                <a:gd name="connsiteY130" fmla="*/ 760207 h 8346397"/>
                <a:gd name="connsiteX131" fmla="*/ 2580727 w 4196446"/>
                <a:gd name="connsiteY131" fmla="*/ 604632 h 8346397"/>
                <a:gd name="connsiteX132" fmla="*/ 2526752 w 4196446"/>
                <a:gd name="connsiteY132" fmla="*/ 531609 h 8346397"/>
                <a:gd name="connsiteX133" fmla="*/ 2596602 w 4196446"/>
                <a:gd name="connsiteY133" fmla="*/ 407782 h 8346397"/>
                <a:gd name="connsiteX134" fmla="*/ 2629939 w 4196446"/>
                <a:gd name="connsiteY134" fmla="*/ 310947 h 8346397"/>
                <a:gd name="connsiteX135" fmla="*/ 2517227 w 4196446"/>
                <a:gd name="connsiteY135" fmla="*/ 239507 h 8346397"/>
                <a:gd name="connsiteX136" fmla="*/ 2402927 w 4196446"/>
                <a:gd name="connsiteY136" fmla="*/ 271257 h 8346397"/>
                <a:gd name="connsiteX137" fmla="*/ 2275927 w 4196446"/>
                <a:gd name="connsiteY137" fmla="*/ 198232 h 8346397"/>
                <a:gd name="connsiteX138" fmla="*/ 2133052 w 4196446"/>
                <a:gd name="connsiteY138" fmla="*/ 233157 h 8346397"/>
                <a:gd name="connsiteX139" fmla="*/ 1913977 w 4196446"/>
                <a:gd name="connsiteY139" fmla="*/ 36309 h 8346397"/>
                <a:gd name="connsiteX140" fmla="*/ 1777452 w 4196446"/>
                <a:gd name="connsiteY140" fmla="*/ 13289 h 8346397"/>
                <a:gd name="connsiteX141" fmla="*/ 1703633 w 4196446"/>
                <a:gd name="connsiteY141" fmla="*/ 41864 h 8346397"/>
                <a:gd name="connsiteX142" fmla="*/ 1615527 w 4196446"/>
                <a:gd name="connsiteY142" fmla="*/ 75203 h 8346397"/>
                <a:gd name="connsiteX143" fmla="*/ 1515515 w 4196446"/>
                <a:gd name="connsiteY143" fmla="*/ 129971 h 8346397"/>
                <a:gd name="connsiteX144" fmla="*/ 1525040 w 4196446"/>
                <a:gd name="connsiteY144" fmla="*/ 194264 h 8346397"/>
                <a:gd name="connsiteX145" fmla="*/ 1505990 w 4196446"/>
                <a:gd name="connsiteY145" fmla="*/ 251415 h 8346397"/>
                <a:gd name="connsiteX146" fmla="*/ 1413121 w 4196446"/>
                <a:gd name="connsiteY146" fmla="*/ 270464 h 8346397"/>
                <a:gd name="connsiteX147" fmla="*/ 1339302 w 4196446"/>
                <a:gd name="connsiteY147" fmla="*/ 306184 h 8346397"/>
                <a:gd name="connsiteX148" fmla="*/ 1260721 w 4196446"/>
                <a:gd name="connsiteY148" fmla="*/ 346665 h 8346397"/>
                <a:gd name="connsiteX149" fmla="*/ 1191665 w 4196446"/>
                <a:gd name="connsiteY149" fmla="*/ 272847 h 8346397"/>
                <a:gd name="connsiteX150" fmla="*/ 1082127 w 4196446"/>
                <a:gd name="connsiteY150" fmla="*/ 353809 h 8346397"/>
                <a:gd name="connsiteX151" fmla="*/ 1020215 w 4196446"/>
                <a:gd name="connsiteY151" fmla="*/ 420484 h 8346397"/>
                <a:gd name="connsiteX152" fmla="*/ 858290 w 4196446"/>
                <a:gd name="connsiteY152" fmla="*/ 301422 h 8346397"/>
                <a:gd name="connsiteX153" fmla="*/ 796377 w 4196446"/>
                <a:gd name="connsiteY153" fmla="*/ 406196 h 8346397"/>
                <a:gd name="connsiteX154" fmla="*/ 755896 w 4196446"/>
                <a:gd name="connsiteY154" fmla="*/ 341903 h 8346397"/>
                <a:gd name="connsiteX155" fmla="*/ 689221 w 4196446"/>
                <a:gd name="connsiteY155" fmla="*/ 270465 h 8346397"/>
                <a:gd name="connsiteX156" fmla="*/ 667790 w 4196446"/>
                <a:gd name="connsiteY156" fmla="*/ 313328 h 8346397"/>
                <a:gd name="connsiteX157" fmla="*/ 620165 w 4196446"/>
                <a:gd name="connsiteY157" fmla="*/ 382384 h 8346397"/>
                <a:gd name="connsiteX158" fmla="*/ 589208 w 4196446"/>
                <a:gd name="connsiteY158" fmla="*/ 396672 h 8346397"/>
                <a:gd name="connsiteX159" fmla="*/ 498721 w 4196446"/>
                <a:gd name="connsiteY159" fmla="*/ 482397 h 8346397"/>
                <a:gd name="connsiteX160" fmla="*/ 396327 w 4196446"/>
                <a:gd name="connsiteY160" fmla="*/ 380003 h 8346397"/>
                <a:gd name="connsiteX161" fmla="*/ 243927 w 4196446"/>
                <a:gd name="connsiteY161" fmla="*/ 294278 h 8346397"/>
                <a:gd name="connsiteX162" fmla="*/ 174871 w 4196446"/>
                <a:gd name="connsiteY162" fmla="*/ 327615 h 8346397"/>
                <a:gd name="connsiteX163" fmla="*/ 127246 w 4196446"/>
                <a:gd name="connsiteY163" fmla="*/ 410959 h 8346397"/>
                <a:gd name="connsiteX164" fmla="*/ 43902 w 4196446"/>
                <a:gd name="connsiteY164" fmla="*/ 472872 h 8346397"/>
                <a:gd name="connsiteX165" fmla="*/ 8183 w 4196446"/>
                <a:gd name="connsiteY165" fmla="*/ 484778 h 8346397"/>
                <a:gd name="connsiteX166" fmla="*/ 198683 w 4196446"/>
                <a:gd name="connsiteY166" fmla="*/ 689565 h 8346397"/>
                <a:gd name="connsiteX167" fmla="*/ 265359 w 4196446"/>
                <a:gd name="connsiteY167" fmla="*/ 706234 h 8346397"/>
                <a:gd name="connsiteX168" fmla="*/ 298697 w 4196446"/>
                <a:gd name="connsiteY168" fmla="*/ 730047 h 8346397"/>
                <a:gd name="connsiteX169" fmla="*/ 296315 w 4196446"/>
                <a:gd name="connsiteY169" fmla="*/ 901496 h 8346397"/>
                <a:gd name="connsiteX170" fmla="*/ 362990 w 4196446"/>
                <a:gd name="connsiteY170" fmla="*/ 906259 h 8346397"/>
                <a:gd name="connsiteX171" fmla="*/ 401090 w 4196446"/>
                <a:gd name="connsiteY171" fmla="*/ 856253 h 8346397"/>
                <a:gd name="connsiteX172" fmla="*/ 482052 w 4196446"/>
                <a:gd name="connsiteY172" fmla="*/ 894353 h 8346397"/>
                <a:gd name="connsiteX173" fmla="*/ 420140 w 4196446"/>
                <a:gd name="connsiteY173" fmla="*/ 1039609 h 8346397"/>
                <a:gd name="connsiteX174" fmla="*/ 434427 w 4196446"/>
                <a:gd name="connsiteY174" fmla="*/ 1087234 h 8346397"/>
                <a:gd name="connsiteX175" fmla="*/ 379658 w 4196446"/>
                <a:gd name="connsiteY175" fmla="*/ 1139622 h 8346397"/>
                <a:gd name="connsiteX176" fmla="*/ 415377 w 4196446"/>
                <a:gd name="connsiteY176" fmla="*/ 1168196 h 8346397"/>
                <a:gd name="connsiteX177" fmla="*/ 486815 w 4196446"/>
                <a:gd name="connsiteY177" fmla="*/ 1256303 h 8346397"/>
                <a:gd name="connsiteX178" fmla="*/ 527296 w 4196446"/>
                <a:gd name="connsiteY178" fmla="*/ 1344409 h 8346397"/>
                <a:gd name="connsiteX179" fmla="*/ 636833 w 4196446"/>
                <a:gd name="connsiteY179" fmla="*/ 1396797 h 8346397"/>
                <a:gd name="connsiteX180" fmla="*/ 746371 w 4196446"/>
                <a:gd name="connsiteY180" fmla="*/ 1420609 h 8346397"/>
                <a:gd name="connsiteX181" fmla="*/ 829715 w 4196446"/>
                <a:gd name="connsiteY181" fmla="*/ 1468234 h 8346397"/>
                <a:gd name="connsiteX182" fmla="*/ 913058 w 4196446"/>
                <a:gd name="connsiteY182" fmla="*/ 1442040 h 8346397"/>
                <a:gd name="connsiteX183" fmla="*/ 994021 w 4196446"/>
                <a:gd name="connsiteY183" fmla="*/ 1368222 h 8346397"/>
                <a:gd name="connsiteX184" fmla="*/ 1103558 w 4196446"/>
                <a:gd name="connsiteY184" fmla="*/ 1351553 h 8346397"/>
                <a:gd name="connsiteX185" fmla="*/ 1170233 w 4196446"/>
                <a:gd name="connsiteY185" fmla="*/ 1356315 h 8346397"/>
                <a:gd name="connsiteX186" fmla="*/ 1329777 w 4196446"/>
                <a:gd name="connsiteY186" fmla="*/ 1465853 h 8346397"/>
                <a:gd name="connsiteX187" fmla="*/ 1389308 w 4196446"/>
                <a:gd name="connsiteY187" fmla="*/ 1494428 h 8346397"/>
                <a:gd name="connsiteX188" fmla="*/ 1260721 w 4196446"/>
                <a:gd name="connsiteY188" fmla="*/ 1596822 h 8346397"/>
                <a:gd name="connsiteX189" fmla="*/ 1263102 w 4196446"/>
                <a:gd name="connsiteY189" fmla="*/ 1661115 h 8346397"/>
                <a:gd name="connsiteX190" fmla="*/ 1425027 w 4196446"/>
                <a:gd name="connsiteY190" fmla="*/ 1613490 h 8346397"/>
                <a:gd name="connsiteX191" fmla="*/ 1386927 w 4196446"/>
                <a:gd name="connsiteY191" fmla="*/ 1677784 h 8346397"/>
                <a:gd name="connsiteX192" fmla="*/ 1405977 w 4196446"/>
                <a:gd name="connsiteY192" fmla="*/ 1751603 h 8346397"/>
                <a:gd name="connsiteX193" fmla="*/ 1517896 w 4196446"/>
                <a:gd name="connsiteY193" fmla="*/ 1787322 h 8346397"/>
                <a:gd name="connsiteX194" fmla="*/ 1591715 w 4196446"/>
                <a:gd name="connsiteY194" fmla="*/ 1803990 h 8346397"/>
                <a:gd name="connsiteX195" fmla="*/ 1501227 w 4196446"/>
                <a:gd name="connsiteY195" fmla="*/ 1934959 h 8346397"/>
                <a:gd name="connsiteX196" fmla="*/ 1494083 w 4196446"/>
                <a:gd name="connsiteY196" fmla="*/ 1984965 h 8346397"/>
                <a:gd name="connsiteX197" fmla="*/ 1422646 w 4196446"/>
                <a:gd name="connsiteY197" fmla="*/ 2020684 h 8346397"/>
                <a:gd name="connsiteX198" fmla="*/ 1391690 w 4196446"/>
                <a:gd name="connsiteY198" fmla="*/ 2082597 h 8346397"/>
                <a:gd name="connsiteX199" fmla="*/ 1260721 w 4196446"/>
                <a:gd name="connsiteY199" fmla="*/ 2056403 h 8346397"/>
                <a:gd name="connsiteX200" fmla="*/ 1139277 w 4196446"/>
                <a:gd name="connsiteY200" fmla="*/ 2056402 h 8346397"/>
                <a:gd name="connsiteX201" fmla="*/ 1072602 w 4196446"/>
                <a:gd name="connsiteY201" fmla="*/ 2084978 h 8346397"/>
                <a:gd name="connsiteX202" fmla="*/ 1065458 w 4196446"/>
                <a:gd name="connsiteY202" fmla="*/ 2184990 h 8346397"/>
                <a:gd name="connsiteX203" fmla="*/ 977352 w 4196446"/>
                <a:gd name="connsiteY203" fmla="*/ 2273097 h 8346397"/>
                <a:gd name="connsiteX204" fmla="*/ 1120227 w 4196446"/>
                <a:gd name="connsiteY204" fmla="*/ 2335009 h 8346397"/>
                <a:gd name="connsiteX205" fmla="*/ 1170234 w 4196446"/>
                <a:gd name="connsiteY205" fmla="*/ 2370727 h 8346397"/>
                <a:gd name="connsiteX206" fmla="*/ 1222621 w 4196446"/>
                <a:gd name="connsiteY206" fmla="*/ 2387397 h 8346397"/>
                <a:gd name="connsiteX207" fmla="*/ 1272627 w 4196446"/>
                <a:gd name="connsiteY207" fmla="*/ 2437403 h 8346397"/>
                <a:gd name="connsiteX208" fmla="*/ 1329777 w 4196446"/>
                <a:gd name="connsiteY208" fmla="*/ 2458834 h 8346397"/>
                <a:gd name="connsiteX209" fmla="*/ 1422646 w 4196446"/>
                <a:gd name="connsiteY209" fmla="*/ 2535034 h 8346397"/>
                <a:gd name="connsiteX210" fmla="*/ 1508371 w 4196446"/>
                <a:gd name="connsiteY210" fmla="*/ 2568373 h 8346397"/>
                <a:gd name="connsiteX211" fmla="*/ 1641721 w 4196446"/>
                <a:gd name="connsiteY211" fmla="*/ 2716009 h 8346397"/>
                <a:gd name="connsiteX212" fmla="*/ 1725065 w 4196446"/>
                <a:gd name="connsiteY212" fmla="*/ 2870790 h 8346397"/>
                <a:gd name="connsiteX213" fmla="*/ 1850477 w 4196446"/>
                <a:gd name="connsiteY213" fmla="*/ 2931907 h 8346397"/>
                <a:gd name="connsiteX214" fmla="*/ 1896514 w 4196446"/>
                <a:gd name="connsiteY214" fmla="*/ 2977947 h 8346397"/>
                <a:gd name="connsiteX215" fmla="*/ 1927471 w 4196446"/>
                <a:gd name="connsiteY215" fmla="*/ 3082722 h 8346397"/>
                <a:gd name="connsiteX216" fmla="*/ 1989383 w 4196446"/>
                <a:gd name="connsiteY216" fmla="*/ 3185115 h 8346397"/>
                <a:gd name="connsiteX217" fmla="*/ 2051296 w 4196446"/>
                <a:gd name="connsiteY217" fmla="*/ 3223215 h 8346397"/>
                <a:gd name="connsiteX218" fmla="*/ 2182265 w 4196446"/>
                <a:gd name="connsiteY218" fmla="*/ 3370853 h 8346397"/>
                <a:gd name="connsiteX219" fmla="*/ 2325139 w 4196446"/>
                <a:gd name="connsiteY219" fmla="*/ 3447053 h 8346397"/>
                <a:gd name="connsiteX220" fmla="*/ 2384671 w 4196446"/>
                <a:gd name="connsiteY220" fmla="*/ 3532778 h 8346397"/>
                <a:gd name="connsiteX221" fmla="*/ 2432296 w 4196446"/>
                <a:gd name="connsiteY221" fmla="*/ 3599453 h 8346397"/>
                <a:gd name="connsiteX222" fmla="*/ 2479921 w 4196446"/>
                <a:gd name="connsiteY222" fmla="*/ 3589929 h 8346397"/>
                <a:gd name="connsiteX223" fmla="*/ 2484683 w 4196446"/>
                <a:gd name="connsiteY223" fmla="*/ 3742328 h 8346397"/>
                <a:gd name="connsiteX224" fmla="*/ 2537071 w 4196446"/>
                <a:gd name="connsiteY224" fmla="*/ 3835197 h 8346397"/>
                <a:gd name="connsiteX225" fmla="*/ 2529927 w 4196446"/>
                <a:gd name="connsiteY225" fmla="*/ 3873297 h 8346397"/>
                <a:gd name="connsiteX226" fmla="*/ 2598983 w 4196446"/>
                <a:gd name="connsiteY226" fmla="*/ 3909015 h 8346397"/>
                <a:gd name="connsiteX227" fmla="*/ 2656133 w 4196446"/>
                <a:gd name="connsiteY227" fmla="*/ 3854247 h 8346397"/>
                <a:gd name="connsiteX228" fmla="*/ 2689471 w 4196446"/>
                <a:gd name="connsiteY228" fmla="*/ 3937590 h 8346397"/>
                <a:gd name="connsiteX229" fmla="*/ 2734715 w 4196446"/>
                <a:gd name="connsiteY229" fmla="*/ 3982834 h 8346397"/>
                <a:gd name="connsiteX230" fmla="*/ 2808533 w 4196446"/>
                <a:gd name="connsiteY230" fmla="*/ 4006647 h 8346397"/>
                <a:gd name="connsiteX231" fmla="*/ 2860921 w 4196446"/>
                <a:gd name="connsiteY231" fmla="*/ 4075703 h 8346397"/>
                <a:gd name="connsiteX232" fmla="*/ 2946646 w 4196446"/>
                <a:gd name="connsiteY232" fmla="*/ 4130472 h 8346397"/>
                <a:gd name="connsiteX233" fmla="*/ 2999033 w 4196446"/>
                <a:gd name="connsiteY233" fmla="*/ 4163809 h 8346397"/>
                <a:gd name="connsiteX234" fmla="*/ 2870446 w 4196446"/>
                <a:gd name="connsiteY234" fmla="*/ 4256678 h 8346397"/>
                <a:gd name="connsiteX235" fmla="*/ 2868064 w 4196446"/>
                <a:gd name="connsiteY235" fmla="*/ 4311446 h 8346397"/>
                <a:gd name="connsiteX236" fmla="*/ 2970458 w 4196446"/>
                <a:gd name="connsiteY236" fmla="*/ 4428128 h 8346397"/>
                <a:gd name="connsiteX237" fmla="*/ 3065708 w 4196446"/>
                <a:gd name="connsiteY237" fmla="*/ 4490040 h 8346397"/>
                <a:gd name="connsiteX238" fmla="*/ 3096665 w 4196446"/>
                <a:gd name="connsiteY238" fmla="*/ 4528140 h 8346397"/>
                <a:gd name="connsiteX239" fmla="*/ 3082377 w 4196446"/>
                <a:gd name="connsiteY239" fmla="*/ 4609103 h 8346397"/>
                <a:gd name="connsiteX240" fmla="*/ 3077615 w 4196446"/>
                <a:gd name="connsiteY240" fmla="*/ 4692447 h 8346397"/>
                <a:gd name="connsiteX241" fmla="*/ 3034752 w 4196446"/>
                <a:gd name="connsiteY241" fmla="*/ 4701972 h 8346397"/>
                <a:gd name="connsiteX242" fmla="*/ 3008558 w 4196446"/>
                <a:gd name="connsiteY242" fmla="*/ 4718640 h 8346397"/>
                <a:gd name="connsiteX243" fmla="*/ 3053802 w 4196446"/>
                <a:gd name="connsiteY243" fmla="*/ 4795632 h 8346397"/>
                <a:gd name="connsiteX244" fmla="*/ 3037133 w 4196446"/>
                <a:gd name="connsiteY244" fmla="*/ 4868659 h 8346397"/>
                <a:gd name="connsiteX245" fmla="*/ 3020465 w 4196446"/>
                <a:gd name="connsiteY245" fmla="*/ 5004390 h 8346397"/>
                <a:gd name="connsiteX246" fmla="*/ 2982365 w 4196446"/>
                <a:gd name="connsiteY246" fmla="*/ 5044872 h 8346397"/>
                <a:gd name="connsiteX247" fmla="*/ 2965696 w 4196446"/>
                <a:gd name="connsiteY247" fmla="*/ 5166315 h 8346397"/>
                <a:gd name="connsiteX248" fmla="*/ 2937121 w 4196446"/>
                <a:gd name="connsiteY248" fmla="*/ 5285378 h 8346397"/>
                <a:gd name="connsiteX249" fmla="*/ 2989508 w 4196446"/>
                <a:gd name="connsiteY249" fmla="*/ 5302047 h 8346397"/>
                <a:gd name="connsiteX250" fmla="*/ 2987127 w 4196446"/>
                <a:gd name="connsiteY250" fmla="*/ 5347290 h 8346397"/>
                <a:gd name="connsiteX251" fmla="*/ 2984746 w 4196446"/>
                <a:gd name="connsiteY251" fmla="*/ 5402059 h 8346397"/>
                <a:gd name="connsiteX252" fmla="*/ 3041896 w 4196446"/>
                <a:gd name="connsiteY252" fmla="*/ 5471115 h 8346397"/>
                <a:gd name="connsiteX253" fmla="*/ 3089521 w 4196446"/>
                <a:gd name="connsiteY253" fmla="*/ 5597322 h 8346397"/>
                <a:gd name="connsiteX254" fmla="*/ 2996652 w 4196446"/>
                <a:gd name="connsiteY254" fmla="*/ 5887834 h 8346397"/>
                <a:gd name="connsiteX255" fmla="*/ 3018083 w 4196446"/>
                <a:gd name="connsiteY255" fmla="*/ 5942603 h 8346397"/>
                <a:gd name="connsiteX256" fmla="*/ 3044277 w 4196446"/>
                <a:gd name="connsiteY256" fmla="*/ 5994990 h 8346397"/>
                <a:gd name="connsiteX257" fmla="*/ 3049040 w 4196446"/>
                <a:gd name="connsiteY257" fmla="*/ 6099765 h 8346397"/>
                <a:gd name="connsiteX258" fmla="*/ 3028402 w 4196446"/>
                <a:gd name="connsiteY258" fmla="*/ 6195807 h 8346397"/>
                <a:gd name="connsiteX259" fmla="*/ 2956170 w 4196446"/>
                <a:gd name="connsiteY259" fmla="*/ 6259310 h 8346397"/>
                <a:gd name="connsiteX260" fmla="*/ 2920452 w 4196446"/>
                <a:gd name="connsiteY260" fmla="*/ 6240259 h 8346397"/>
                <a:gd name="connsiteX261" fmla="*/ 2849015 w 4196446"/>
                <a:gd name="connsiteY261" fmla="*/ 6252165 h 8346397"/>
                <a:gd name="connsiteX262" fmla="*/ 2713283 w 4196446"/>
                <a:gd name="connsiteY262" fmla="*/ 6364084 h 8346397"/>
                <a:gd name="connsiteX263" fmla="*/ 2606127 w 4196446"/>
                <a:gd name="connsiteY263" fmla="*/ 6349797 h 8346397"/>
                <a:gd name="connsiteX264" fmla="*/ 2575171 w 4196446"/>
                <a:gd name="connsiteY264" fmla="*/ 6378372 h 8346397"/>
                <a:gd name="connsiteX265" fmla="*/ 2508495 w 4196446"/>
                <a:gd name="connsiteY265" fmla="*/ 6423614 h 8346397"/>
                <a:gd name="connsiteX266" fmla="*/ 2391815 w 4196446"/>
                <a:gd name="connsiteY266" fmla="*/ 6411709 h 8346397"/>
                <a:gd name="connsiteX267" fmla="*/ 2368002 w 4196446"/>
                <a:gd name="connsiteY267" fmla="*/ 6528390 h 8346397"/>
                <a:gd name="connsiteX268" fmla="*/ 2363240 w 4196446"/>
                <a:gd name="connsiteY268" fmla="*/ 6564109 h 8346397"/>
                <a:gd name="connsiteX269" fmla="*/ 2339428 w 4196446"/>
                <a:gd name="connsiteY269" fmla="*/ 6583159 h 8346397"/>
                <a:gd name="connsiteX270" fmla="*/ 2141783 w 4196446"/>
                <a:gd name="connsiteY270" fmla="*/ 6535534 h 8346397"/>
                <a:gd name="connsiteX271" fmla="*/ 2103683 w 4196446"/>
                <a:gd name="connsiteY271" fmla="*/ 6587922 h 8346397"/>
                <a:gd name="connsiteX272" fmla="*/ 2072727 w 4196446"/>
                <a:gd name="connsiteY272" fmla="*/ 6683172 h 8346397"/>
                <a:gd name="connsiteX273" fmla="*/ 2039389 w 4196446"/>
                <a:gd name="connsiteY273" fmla="*/ 6747465 h 8346397"/>
                <a:gd name="connsiteX274" fmla="*/ 2051296 w 4196446"/>
                <a:gd name="connsiteY274" fmla="*/ 6809378 h 8346397"/>
                <a:gd name="connsiteX275" fmla="*/ 2184646 w 4196446"/>
                <a:gd name="connsiteY275" fmla="*/ 6921297 h 8346397"/>
                <a:gd name="connsiteX276" fmla="*/ 2253702 w 4196446"/>
                <a:gd name="connsiteY276" fmla="*/ 6954634 h 8346397"/>
                <a:gd name="connsiteX277" fmla="*/ 2237033 w 4196446"/>
                <a:gd name="connsiteY277" fmla="*/ 6978447 h 8346397"/>
                <a:gd name="connsiteX278" fmla="*/ 2201315 w 4196446"/>
                <a:gd name="connsiteY278" fmla="*/ 6997497 h 8346397"/>
                <a:gd name="connsiteX279" fmla="*/ 2234652 w 4196446"/>
                <a:gd name="connsiteY279" fmla="*/ 7073697 h 8346397"/>
                <a:gd name="connsiteX280" fmla="*/ 2203696 w 4196446"/>
                <a:gd name="connsiteY280" fmla="*/ 7095128 h 8346397"/>
                <a:gd name="connsiteX281" fmla="*/ 2098921 w 4196446"/>
                <a:gd name="connsiteY281" fmla="*/ 7033215 h 8346397"/>
                <a:gd name="connsiteX282" fmla="*/ 2056058 w 4196446"/>
                <a:gd name="connsiteY282" fmla="*/ 7059409 h 8346397"/>
                <a:gd name="connsiteX283" fmla="*/ 1996527 w 4196446"/>
                <a:gd name="connsiteY283" fmla="*/ 6957015 h 8346397"/>
                <a:gd name="connsiteX284" fmla="*/ 1879846 w 4196446"/>
                <a:gd name="connsiteY284" fmla="*/ 6983209 h 8346397"/>
                <a:gd name="connsiteX285" fmla="*/ 1815552 w 4196446"/>
                <a:gd name="connsiteY285" fmla="*/ 6987972 h 8346397"/>
                <a:gd name="connsiteX286" fmla="*/ 1765546 w 4196446"/>
                <a:gd name="connsiteY286" fmla="*/ 6983210 h 8346397"/>
                <a:gd name="connsiteX287" fmla="*/ 1708396 w 4196446"/>
                <a:gd name="connsiteY287" fmla="*/ 7028453 h 8346397"/>
                <a:gd name="connsiteX288" fmla="*/ 1529802 w 4196446"/>
                <a:gd name="connsiteY288" fmla="*/ 6987972 h 8346397"/>
                <a:gd name="connsiteX289" fmla="*/ 1553614 w 4196446"/>
                <a:gd name="connsiteY289" fmla="*/ 7114178 h 8346397"/>
                <a:gd name="connsiteX290" fmla="*/ 1477415 w 4196446"/>
                <a:gd name="connsiteY290" fmla="*/ 7159422 h 8346397"/>
                <a:gd name="connsiteX291" fmla="*/ 1415502 w 4196446"/>
                <a:gd name="connsiteY291" fmla="*/ 7226096 h 8346397"/>
                <a:gd name="connsiteX292" fmla="*/ 1265483 w 4196446"/>
                <a:gd name="connsiteY292" fmla="*/ 7218953 h 8346397"/>
                <a:gd name="connsiteX293" fmla="*/ 1213096 w 4196446"/>
                <a:gd name="connsiteY29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07702 w 4196446"/>
                <a:gd name="connsiteY5" fmla="*/ 7553913 h 8346397"/>
                <a:gd name="connsiteX6" fmla="*/ 2594222 w 4196446"/>
                <a:gd name="connsiteY6" fmla="*/ 7359445 h 8346397"/>
                <a:gd name="connsiteX7" fmla="*/ 2606128 w 4196446"/>
                <a:gd name="connsiteY7" fmla="*/ 7309438 h 8346397"/>
                <a:gd name="connsiteX8" fmla="*/ 2701378 w 4196446"/>
                <a:gd name="connsiteY8" fmla="*/ 7314201 h 8346397"/>
                <a:gd name="connsiteX9" fmla="*/ 2660897 w 4196446"/>
                <a:gd name="connsiteY9" fmla="*/ 7240382 h 8346397"/>
                <a:gd name="connsiteX10" fmla="*/ 2713284 w 4196446"/>
                <a:gd name="connsiteY10" fmla="*/ 7266576 h 8346397"/>
                <a:gd name="connsiteX11" fmla="*/ 2763291 w 4196446"/>
                <a:gd name="connsiteY11" fmla="*/ 7299913 h 8346397"/>
                <a:gd name="connsiteX12" fmla="*/ 2756147 w 4196446"/>
                <a:gd name="connsiteY12" fmla="*/ 7371351 h 8346397"/>
                <a:gd name="connsiteX13" fmla="*/ 2827584 w 4196446"/>
                <a:gd name="connsiteY13" fmla="*/ 7316582 h 8346397"/>
                <a:gd name="connsiteX14" fmla="*/ 2870447 w 4196446"/>
                <a:gd name="connsiteY14" fmla="*/ 7338013 h 8346397"/>
                <a:gd name="connsiteX15" fmla="*/ 3001416 w 4196446"/>
                <a:gd name="connsiteY15" fmla="*/ 7266576 h 8346397"/>
                <a:gd name="connsiteX16" fmla="*/ 3103809 w 4196446"/>
                <a:gd name="connsiteY16" fmla="*/ 7202282 h 8346397"/>
                <a:gd name="connsiteX17" fmla="*/ 3246684 w 4196446"/>
                <a:gd name="connsiteY17" fmla="*/ 7142751 h 8346397"/>
                <a:gd name="connsiteX18" fmla="*/ 3282403 w 4196446"/>
                <a:gd name="connsiteY18" fmla="*/ 7159420 h 8346397"/>
                <a:gd name="connsiteX19" fmla="*/ 3358603 w 4196446"/>
                <a:gd name="connsiteY19" fmla="*/ 7064169 h 8346397"/>
                <a:gd name="connsiteX20" fmla="*/ 3503859 w 4196446"/>
                <a:gd name="connsiteY20" fmla="*/ 7042738 h 8346397"/>
                <a:gd name="connsiteX21" fmla="*/ 3530053 w 4196446"/>
                <a:gd name="connsiteY21" fmla="*/ 6978445 h 8346397"/>
                <a:gd name="connsiteX22" fmla="*/ 3642765 w 4196446"/>
                <a:gd name="connsiteY22" fmla="*/ 6905419 h 8346397"/>
                <a:gd name="connsiteX23" fmla="*/ 3741984 w 4196446"/>
                <a:gd name="connsiteY23" fmla="*/ 6883195 h 8346397"/>
                <a:gd name="connsiteX24" fmla="*/ 3784847 w 4196446"/>
                <a:gd name="connsiteY24" fmla="*/ 6811757 h 8346397"/>
                <a:gd name="connsiteX25" fmla="*/ 3951534 w 4196446"/>
                <a:gd name="connsiteY25" fmla="*/ 6737938 h 8346397"/>
                <a:gd name="connsiteX26" fmla="*/ 3932484 w 4196446"/>
                <a:gd name="connsiteY26" fmla="*/ 6616495 h 8346397"/>
                <a:gd name="connsiteX27" fmla="*/ 3975347 w 4196446"/>
                <a:gd name="connsiteY27" fmla="*/ 6642688 h 8346397"/>
                <a:gd name="connsiteX28" fmla="*/ 4027735 w 4196446"/>
                <a:gd name="connsiteY28" fmla="*/ 6654595 h 8346397"/>
                <a:gd name="connsiteX29" fmla="*/ 4056309 w 4196446"/>
                <a:gd name="connsiteY29" fmla="*/ 6516482 h 8346397"/>
                <a:gd name="connsiteX30" fmla="*/ 3996778 w 4196446"/>
                <a:gd name="connsiteY30" fmla="*/ 6478382 h 8346397"/>
                <a:gd name="connsiteX31" fmla="*/ 4034878 w 4196446"/>
                <a:gd name="connsiteY31" fmla="*/ 6437901 h 8346397"/>
                <a:gd name="connsiteX32" fmla="*/ 4061072 w 4196446"/>
                <a:gd name="connsiteY32" fmla="*/ 6473620 h 8346397"/>
                <a:gd name="connsiteX33" fmla="*/ 4082503 w 4196446"/>
                <a:gd name="connsiteY33" fmla="*/ 6478382 h 8346397"/>
                <a:gd name="connsiteX34" fmla="*/ 4089647 w 4196446"/>
                <a:gd name="connsiteY34" fmla="*/ 6421232 h 8346397"/>
                <a:gd name="connsiteX35" fmla="*/ 4046784 w 4196446"/>
                <a:gd name="connsiteY35" fmla="*/ 6318838 h 8346397"/>
                <a:gd name="connsiteX36" fmla="*/ 4130128 w 4196446"/>
                <a:gd name="connsiteY36" fmla="*/ 6299788 h 8346397"/>
                <a:gd name="connsiteX37" fmla="*/ 4046784 w 4196446"/>
                <a:gd name="connsiteY37" fmla="*/ 6275976 h 8346397"/>
                <a:gd name="connsiteX38" fmla="*/ 4053928 w 4196446"/>
                <a:gd name="connsiteY38" fmla="*/ 6211682 h 8346397"/>
                <a:gd name="connsiteX39" fmla="*/ 4039640 w 4196446"/>
                <a:gd name="connsiteY39" fmla="*/ 6149770 h 8346397"/>
                <a:gd name="connsiteX40" fmla="*/ 4106315 w 4196446"/>
                <a:gd name="connsiteY40" fmla="*/ 6211682 h 8346397"/>
                <a:gd name="connsiteX41" fmla="*/ 4063453 w 4196446"/>
                <a:gd name="connsiteY41" fmla="*/ 6090238 h 8346397"/>
                <a:gd name="connsiteX42" fmla="*/ 4070597 w 4196446"/>
                <a:gd name="connsiteY42" fmla="*/ 6018801 h 8346397"/>
                <a:gd name="connsiteX43" fmla="*/ 4132509 w 4196446"/>
                <a:gd name="connsiteY43" fmla="*/ 5975938 h 8346397"/>
                <a:gd name="connsiteX44" fmla="*/ 4094409 w 4196446"/>
                <a:gd name="connsiteY44" fmla="*/ 6075951 h 8346397"/>
                <a:gd name="connsiteX45" fmla="*/ 4139653 w 4196446"/>
                <a:gd name="connsiteY45" fmla="*/ 6102145 h 8346397"/>
                <a:gd name="connsiteX46" fmla="*/ 4192041 w 4196446"/>
                <a:gd name="connsiteY46" fmla="*/ 6080713 h 8346397"/>
                <a:gd name="connsiteX47" fmla="*/ 4149178 w 4196446"/>
                <a:gd name="connsiteY47" fmla="*/ 5947363 h 8346397"/>
                <a:gd name="connsiteX48" fmla="*/ 4194421 w 4196446"/>
                <a:gd name="connsiteY48" fmla="*/ 5909263 h 8346397"/>
                <a:gd name="connsiteX49" fmla="*/ 4113459 w 4196446"/>
                <a:gd name="connsiteY49" fmla="*/ 5783057 h 8346397"/>
                <a:gd name="connsiteX50" fmla="*/ 4108696 w 4196446"/>
                <a:gd name="connsiteY50" fmla="*/ 5678282 h 8346397"/>
                <a:gd name="connsiteX51" fmla="*/ 4070597 w 4196446"/>
                <a:gd name="connsiteY51" fmla="*/ 5587795 h 8346397"/>
                <a:gd name="connsiteX52" fmla="*/ 4111077 w 4196446"/>
                <a:gd name="connsiteY52" fmla="*/ 5583032 h 8346397"/>
                <a:gd name="connsiteX53" fmla="*/ 4061071 w 4196446"/>
                <a:gd name="connsiteY53" fmla="*/ 5478257 h 8346397"/>
                <a:gd name="connsiteX54" fmla="*/ 4061071 w 4196446"/>
                <a:gd name="connsiteY54" fmla="*/ 5383007 h 8346397"/>
                <a:gd name="connsiteX55" fmla="*/ 4103934 w 4196446"/>
                <a:gd name="connsiteY55" fmla="*/ 5387770 h 8346397"/>
                <a:gd name="connsiteX56" fmla="*/ 4106315 w 4196446"/>
                <a:gd name="connsiteY56" fmla="*/ 5347288 h 8346397"/>
                <a:gd name="connsiteX57" fmla="*/ 4065833 w 4196446"/>
                <a:gd name="connsiteY57" fmla="*/ 5292520 h 8346397"/>
                <a:gd name="connsiteX58" fmla="*/ 4058690 w 4196446"/>
                <a:gd name="connsiteY58" fmla="*/ 5173457 h 8346397"/>
                <a:gd name="connsiteX59" fmla="*/ 3990428 w 4196446"/>
                <a:gd name="connsiteY59" fmla="*/ 5034550 h 8346397"/>
                <a:gd name="connsiteX60" fmla="*/ 3922959 w 4196446"/>
                <a:gd name="connsiteY60" fmla="*/ 4816270 h 8346397"/>
                <a:gd name="connsiteX61" fmla="*/ 3887241 w 4196446"/>
                <a:gd name="connsiteY61" fmla="*/ 4682920 h 8346397"/>
                <a:gd name="connsiteX62" fmla="*/ 3851522 w 4196446"/>
                <a:gd name="connsiteY62" fmla="*/ 4642438 h 8346397"/>
                <a:gd name="connsiteX63" fmla="*/ 3887241 w 4196446"/>
                <a:gd name="connsiteY63" fmla="*/ 4578145 h 8346397"/>
                <a:gd name="connsiteX64" fmla="*/ 3839615 w 4196446"/>
                <a:gd name="connsiteY64" fmla="*/ 4499563 h 8346397"/>
                <a:gd name="connsiteX65" fmla="*/ 3780084 w 4196446"/>
                <a:gd name="connsiteY65" fmla="*/ 4492420 h 8346397"/>
                <a:gd name="connsiteX66" fmla="*/ 3732459 w 4196446"/>
                <a:gd name="connsiteY66" fmla="*/ 4449557 h 8346397"/>
                <a:gd name="connsiteX67" fmla="*/ 3687216 w 4196446"/>
                <a:gd name="connsiteY67" fmla="*/ 4466226 h 8346397"/>
                <a:gd name="connsiteX68" fmla="*/ 3668166 w 4196446"/>
                <a:gd name="connsiteY68" fmla="*/ 4368595 h 8346397"/>
                <a:gd name="connsiteX69" fmla="*/ 3501478 w 4196446"/>
                <a:gd name="connsiteY69" fmla="*/ 4166188 h 8346397"/>
                <a:gd name="connsiteX70" fmla="*/ 3496716 w 4196446"/>
                <a:gd name="connsiteY70" fmla="*/ 4139995 h 8346397"/>
                <a:gd name="connsiteX71" fmla="*/ 3494334 w 4196446"/>
                <a:gd name="connsiteY71" fmla="*/ 4113801 h 8346397"/>
                <a:gd name="connsiteX72" fmla="*/ 3544341 w 4196446"/>
                <a:gd name="connsiteY72" fmla="*/ 4101895 h 8346397"/>
                <a:gd name="connsiteX73" fmla="*/ 3553866 w 4196446"/>
                <a:gd name="connsiteY73" fmla="*/ 4075701 h 8346397"/>
                <a:gd name="connsiteX74" fmla="*/ 3515766 w 4196446"/>
                <a:gd name="connsiteY74" fmla="*/ 4056651 h 8346397"/>
                <a:gd name="connsiteX75" fmla="*/ 3465759 w 4196446"/>
                <a:gd name="connsiteY75" fmla="*/ 4049507 h 8346397"/>
                <a:gd name="connsiteX76" fmla="*/ 3432422 w 4196446"/>
                <a:gd name="connsiteY76" fmla="*/ 4109038 h 8346397"/>
                <a:gd name="connsiteX77" fmla="*/ 3413372 w 4196446"/>
                <a:gd name="connsiteY77" fmla="*/ 4082845 h 8346397"/>
                <a:gd name="connsiteX78" fmla="*/ 3415752 w 4196446"/>
                <a:gd name="connsiteY78" fmla="*/ 4042363 h 8346397"/>
                <a:gd name="connsiteX79" fmla="*/ 3349078 w 4196446"/>
                <a:gd name="connsiteY79" fmla="*/ 4018551 h 8346397"/>
                <a:gd name="connsiteX80" fmla="*/ 3382416 w 4196446"/>
                <a:gd name="connsiteY80" fmla="*/ 3985213 h 8346397"/>
                <a:gd name="connsiteX81" fmla="*/ 3346697 w 4196446"/>
                <a:gd name="connsiteY81" fmla="*/ 3961401 h 8346397"/>
                <a:gd name="connsiteX82" fmla="*/ 3291928 w 4196446"/>
                <a:gd name="connsiteY82" fmla="*/ 3959020 h 8346397"/>
                <a:gd name="connsiteX83" fmla="*/ 3263352 w 4196446"/>
                <a:gd name="connsiteY83" fmla="*/ 3978070 h 8346397"/>
                <a:gd name="connsiteX84" fmla="*/ 3215727 w 4196446"/>
                <a:gd name="connsiteY84" fmla="*/ 3963782 h 8346397"/>
                <a:gd name="connsiteX85" fmla="*/ 3227633 w 4196446"/>
                <a:gd name="connsiteY85" fmla="*/ 3937588 h 8346397"/>
                <a:gd name="connsiteX86" fmla="*/ 3275259 w 4196446"/>
                <a:gd name="connsiteY86" fmla="*/ 3913776 h 8346397"/>
                <a:gd name="connsiteX87" fmla="*/ 3127621 w 4196446"/>
                <a:gd name="connsiteY87" fmla="*/ 3851863 h 8346397"/>
                <a:gd name="connsiteX88" fmla="*/ 2996652 w 4196446"/>
                <a:gd name="connsiteY88" fmla="*/ 3739945 h 8346397"/>
                <a:gd name="connsiteX89" fmla="*/ 2591839 w 4196446"/>
                <a:gd name="connsiteY89" fmla="*/ 3354183 h 8346397"/>
                <a:gd name="connsiteX90" fmla="*/ 2468015 w 4196446"/>
                <a:gd name="connsiteY90" fmla="*/ 3049382 h 8346397"/>
                <a:gd name="connsiteX91" fmla="*/ 2432296 w 4196446"/>
                <a:gd name="connsiteY91" fmla="*/ 2961276 h 8346397"/>
                <a:gd name="connsiteX92" fmla="*/ 2387052 w 4196446"/>
                <a:gd name="connsiteY92" fmla="*/ 2954132 h 8346397"/>
                <a:gd name="connsiteX93" fmla="*/ 2365621 w 4196446"/>
                <a:gd name="connsiteY93" fmla="*/ 2958895 h 8346397"/>
                <a:gd name="connsiteX94" fmla="*/ 2315615 w 4196446"/>
                <a:gd name="connsiteY94" fmla="*/ 2896982 h 8346397"/>
                <a:gd name="connsiteX95" fmla="*/ 2234652 w 4196446"/>
                <a:gd name="connsiteY95" fmla="*/ 2880313 h 8346397"/>
                <a:gd name="connsiteX96" fmla="*/ 2182265 w 4196446"/>
                <a:gd name="connsiteY96" fmla="*/ 2811257 h 8346397"/>
                <a:gd name="connsiteX97" fmla="*/ 2115590 w 4196446"/>
                <a:gd name="connsiteY97" fmla="*/ 2727913 h 8346397"/>
                <a:gd name="connsiteX98" fmla="*/ 2091777 w 4196446"/>
                <a:gd name="connsiteY98" fmla="*/ 2670763 h 8346397"/>
                <a:gd name="connsiteX99" fmla="*/ 2006845 w 4196446"/>
                <a:gd name="connsiteY99" fmla="*/ 2527095 h 8346397"/>
                <a:gd name="connsiteX100" fmla="*/ 1953665 w 4196446"/>
                <a:gd name="connsiteY100" fmla="*/ 2451688 h 8346397"/>
                <a:gd name="connsiteX101" fmla="*/ 2006052 w 4196446"/>
                <a:gd name="connsiteY101" fmla="*/ 2337388 h 8346397"/>
                <a:gd name="connsiteX102" fmla="*/ 2072727 w 4196446"/>
                <a:gd name="connsiteY102" fmla="*/ 2256426 h 8346397"/>
                <a:gd name="connsiteX103" fmla="*/ 2056058 w 4196446"/>
                <a:gd name="connsiteY103" fmla="*/ 2223088 h 8346397"/>
                <a:gd name="connsiteX104" fmla="*/ 2067965 w 4196446"/>
                <a:gd name="connsiteY104" fmla="*/ 2130220 h 8346397"/>
                <a:gd name="connsiteX105" fmla="*/ 2137021 w 4196446"/>
                <a:gd name="connsiteY105" fmla="*/ 1992107 h 8346397"/>
                <a:gd name="connsiteX106" fmla="*/ 2165596 w 4196446"/>
                <a:gd name="connsiteY106" fmla="*/ 1944482 h 8346397"/>
                <a:gd name="connsiteX107" fmla="*/ 2203696 w 4196446"/>
                <a:gd name="connsiteY107" fmla="*/ 1937338 h 8346397"/>
                <a:gd name="connsiteX108" fmla="*/ 2198933 w 4196446"/>
                <a:gd name="connsiteY108" fmla="*/ 1906382 h 8346397"/>
                <a:gd name="connsiteX109" fmla="*/ 2406102 w 4196446"/>
                <a:gd name="connsiteY109" fmla="*/ 1782557 h 8346397"/>
                <a:gd name="connsiteX110" fmla="*/ 2494208 w 4196446"/>
                <a:gd name="connsiteY110" fmla="*/ 1715882 h 8346397"/>
                <a:gd name="connsiteX111" fmla="*/ 2513258 w 4196446"/>
                <a:gd name="connsiteY111" fmla="*/ 1630157 h 8346397"/>
                <a:gd name="connsiteX112" fmla="*/ 2522784 w 4196446"/>
                <a:gd name="connsiteY112" fmla="*/ 1584913 h 8346397"/>
                <a:gd name="connsiteX113" fmla="*/ 2577552 w 4196446"/>
                <a:gd name="connsiteY113" fmla="*/ 1527763 h 8346397"/>
                <a:gd name="connsiteX114" fmla="*/ 2606127 w 4196446"/>
                <a:gd name="connsiteY114" fmla="*/ 1499188 h 8346397"/>
                <a:gd name="connsiteX115" fmla="*/ 2634702 w 4196446"/>
                <a:gd name="connsiteY115" fmla="*/ 1492045 h 8346397"/>
                <a:gd name="connsiteX116" fmla="*/ 2672802 w 4196446"/>
                <a:gd name="connsiteY116" fmla="*/ 1368220 h 8346397"/>
                <a:gd name="connsiteX117" fmla="*/ 2806153 w 4196446"/>
                <a:gd name="connsiteY117" fmla="*/ 1334883 h 8346397"/>
                <a:gd name="connsiteX118" fmla="*/ 2944265 w 4196446"/>
                <a:gd name="connsiteY118" fmla="*/ 1325357 h 8346397"/>
                <a:gd name="connsiteX119" fmla="*/ 2968077 w 4196446"/>
                <a:gd name="connsiteY119" fmla="*/ 1206295 h 8346397"/>
                <a:gd name="connsiteX120" fmla="*/ 3049040 w 4196446"/>
                <a:gd name="connsiteY120" fmla="*/ 1169783 h 8346397"/>
                <a:gd name="connsiteX121" fmla="*/ 3153814 w 4196446"/>
                <a:gd name="connsiteY121" fmla="*/ 1125332 h 8346397"/>
                <a:gd name="connsiteX122" fmla="*/ 3225252 w 4196446"/>
                <a:gd name="connsiteY122" fmla="*/ 1049132 h 8346397"/>
                <a:gd name="connsiteX123" fmla="*/ 3310977 w 4196446"/>
                <a:gd name="connsiteY123" fmla="*/ 996745 h 8346397"/>
                <a:gd name="connsiteX124" fmla="*/ 3056977 w 4196446"/>
                <a:gd name="connsiteY124" fmla="*/ 982457 h 8346397"/>
                <a:gd name="connsiteX125" fmla="*/ 2958552 w 4196446"/>
                <a:gd name="connsiteY125" fmla="*/ 976107 h 8346397"/>
                <a:gd name="connsiteX126" fmla="*/ 2926802 w 4196446"/>
                <a:gd name="connsiteY126" fmla="*/ 906257 h 8346397"/>
                <a:gd name="connsiteX127" fmla="*/ 2866477 w 4196446"/>
                <a:gd name="connsiteY127" fmla="*/ 893559 h 8346397"/>
                <a:gd name="connsiteX128" fmla="*/ 2799802 w 4196446"/>
                <a:gd name="connsiteY128" fmla="*/ 874507 h 8346397"/>
                <a:gd name="connsiteX129" fmla="*/ 2761702 w 4196446"/>
                <a:gd name="connsiteY129" fmla="*/ 807832 h 8346397"/>
                <a:gd name="connsiteX130" fmla="*/ 2609302 w 4196446"/>
                <a:gd name="connsiteY130" fmla="*/ 760207 h 8346397"/>
                <a:gd name="connsiteX131" fmla="*/ 2580727 w 4196446"/>
                <a:gd name="connsiteY131" fmla="*/ 604632 h 8346397"/>
                <a:gd name="connsiteX132" fmla="*/ 2526752 w 4196446"/>
                <a:gd name="connsiteY132" fmla="*/ 531609 h 8346397"/>
                <a:gd name="connsiteX133" fmla="*/ 2596602 w 4196446"/>
                <a:gd name="connsiteY133" fmla="*/ 407782 h 8346397"/>
                <a:gd name="connsiteX134" fmla="*/ 2629939 w 4196446"/>
                <a:gd name="connsiteY134" fmla="*/ 310947 h 8346397"/>
                <a:gd name="connsiteX135" fmla="*/ 2517227 w 4196446"/>
                <a:gd name="connsiteY135" fmla="*/ 239507 h 8346397"/>
                <a:gd name="connsiteX136" fmla="*/ 2402927 w 4196446"/>
                <a:gd name="connsiteY136" fmla="*/ 271257 h 8346397"/>
                <a:gd name="connsiteX137" fmla="*/ 2275927 w 4196446"/>
                <a:gd name="connsiteY137" fmla="*/ 198232 h 8346397"/>
                <a:gd name="connsiteX138" fmla="*/ 2133052 w 4196446"/>
                <a:gd name="connsiteY138" fmla="*/ 233157 h 8346397"/>
                <a:gd name="connsiteX139" fmla="*/ 1913977 w 4196446"/>
                <a:gd name="connsiteY139" fmla="*/ 36309 h 8346397"/>
                <a:gd name="connsiteX140" fmla="*/ 1777452 w 4196446"/>
                <a:gd name="connsiteY140" fmla="*/ 13289 h 8346397"/>
                <a:gd name="connsiteX141" fmla="*/ 1703633 w 4196446"/>
                <a:gd name="connsiteY141" fmla="*/ 41864 h 8346397"/>
                <a:gd name="connsiteX142" fmla="*/ 1615527 w 4196446"/>
                <a:gd name="connsiteY142" fmla="*/ 75203 h 8346397"/>
                <a:gd name="connsiteX143" fmla="*/ 1515515 w 4196446"/>
                <a:gd name="connsiteY143" fmla="*/ 129971 h 8346397"/>
                <a:gd name="connsiteX144" fmla="*/ 1525040 w 4196446"/>
                <a:gd name="connsiteY144" fmla="*/ 194264 h 8346397"/>
                <a:gd name="connsiteX145" fmla="*/ 1505990 w 4196446"/>
                <a:gd name="connsiteY145" fmla="*/ 251415 h 8346397"/>
                <a:gd name="connsiteX146" fmla="*/ 1413121 w 4196446"/>
                <a:gd name="connsiteY146" fmla="*/ 270464 h 8346397"/>
                <a:gd name="connsiteX147" fmla="*/ 1339302 w 4196446"/>
                <a:gd name="connsiteY147" fmla="*/ 306184 h 8346397"/>
                <a:gd name="connsiteX148" fmla="*/ 1260721 w 4196446"/>
                <a:gd name="connsiteY148" fmla="*/ 346665 h 8346397"/>
                <a:gd name="connsiteX149" fmla="*/ 1191665 w 4196446"/>
                <a:gd name="connsiteY149" fmla="*/ 272847 h 8346397"/>
                <a:gd name="connsiteX150" fmla="*/ 1082127 w 4196446"/>
                <a:gd name="connsiteY150" fmla="*/ 353809 h 8346397"/>
                <a:gd name="connsiteX151" fmla="*/ 1020215 w 4196446"/>
                <a:gd name="connsiteY151" fmla="*/ 420484 h 8346397"/>
                <a:gd name="connsiteX152" fmla="*/ 858290 w 4196446"/>
                <a:gd name="connsiteY152" fmla="*/ 301422 h 8346397"/>
                <a:gd name="connsiteX153" fmla="*/ 796377 w 4196446"/>
                <a:gd name="connsiteY153" fmla="*/ 406196 h 8346397"/>
                <a:gd name="connsiteX154" fmla="*/ 755896 w 4196446"/>
                <a:gd name="connsiteY154" fmla="*/ 341903 h 8346397"/>
                <a:gd name="connsiteX155" fmla="*/ 689221 w 4196446"/>
                <a:gd name="connsiteY155" fmla="*/ 270465 h 8346397"/>
                <a:gd name="connsiteX156" fmla="*/ 667790 w 4196446"/>
                <a:gd name="connsiteY156" fmla="*/ 313328 h 8346397"/>
                <a:gd name="connsiteX157" fmla="*/ 620165 w 4196446"/>
                <a:gd name="connsiteY157" fmla="*/ 382384 h 8346397"/>
                <a:gd name="connsiteX158" fmla="*/ 589208 w 4196446"/>
                <a:gd name="connsiteY158" fmla="*/ 396672 h 8346397"/>
                <a:gd name="connsiteX159" fmla="*/ 498721 w 4196446"/>
                <a:gd name="connsiteY159" fmla="*/ 482397 h 8346397"/>
                <a:gd name="connsiteX160" fmla="*/ 396327 w 4196446"/>
                <a:gd name="connsiteY160" fmla="*/ 380003 h 8346397"/>
                <a:gd name="connsiteX161" fmla="*/ 243927 w 4196446"/>
                <a:gd name="connsiteY161" fmla="*/ 294278 h 8346397"/>
                <a:gd name="connsiteX162" fmla="*/ 174871 w 4196446"/>
                <a:gd name="connsiteY162" fmla="*/ 327615 h 8346397"/>
                <a:gd name="connsiteX163" fmla="*/ 127246 w 4196446"/>
                <a:gd name="connsiteY163" fmla="*/ 410959 h 8346397"/>
                <a:gd name="connsiteX164" fmla="*/ 43902 w 4196446"/>
                <a:gd name="connsiteY164" fmla="*/ 472872 h 8346397"/>
                <a:gd name="connsiteX165" fmla="*/ 8183 w 4196446"/>
                <a:gd name="connsiteY165" fmla="*/ 484778 h 8346397"/>
                <a:gd name="connsiteX166" fmla="*/ 198683 w 4196446"/>
                <a:gd name="connsiteY166" fmla="*/ 689565 h 8346397"/>
                <a:gd name="connsiteX167" fmla="*/ 265359 w 4196446"/>
                <a:gd name="connsiteY167" fmla="*/ 706234 h 8346397"/>
                <a:gd name="connsiteX168" fmla="*/ 298697 w 4196446"/>
                <a:gd name="connsiteY168" fmla="*/ 730047 h 8346397"/>
                <a:gd name="connsiteX169" fmla="*/ 296315 w 4196446"/>
                <a:gd name="connsiteY169" fmla="*/ 901496 h 8346397"/>
                <a:gd name="connsiteX170" fmla="*/ 362990 w 4196446"/>
                <a:gd name="connsiteY170" fmla="*/ 906259 h 8346397"/>
                <a:gd name="connsiteX171" fmla="*/ 401090 w 4196446"/>
                <a:gd name="connsiteY171" fmla="*/ 856253 h 8346397"/>
                <a:gd name="connsiteX172" fmla="*/ 482052 w 4196446"/>
                <a:gd name="connsiteY172" fmla="*/ 894353 h 8346397"/>
                <a:gd name="connsiteX173" fmla="*/ 420140 w 4196446"/>
                <a:gd name="connsiteY173" fmla="*/ 1039609 h 8346397"/>
                <a:gd name="connsiteX174" fmla="*/ 434427 w 4196446"/>
                <a:gd name="connsiteY174" fmla="*/ 1087234 h 8346397"/>
                <a:gd name="connsiteX175" fmla="*/ 379658 w 4196446"/>
                <a:gd name="connsiteY175" fmla="*/ 1139622 h 8346397"/>
                <a:gd name="connsiteX176" fmla="*/ 415377 w 4196446"/>
                <a:gd name="connsiteY176" fmla="*/ 1168196 h 8346397"/>
                <a:gd name="connsiteX177" fmla="*/ 486815 w 4196446"/>
                <a:gd name="connsiteY177" fmla="*/ 1256303 h 8346397"/>
                <a:gd name="connsiteX178" fmla="*/ 527296 w 4196446"/>
                <a:gd name="connsiteY178" fmla="*/ 1344409 h 8346397"/>
                <a:gd name="connsiteX179" fmla="*/ 636833 w 4196446"/>
                <a:gd name="connsiteY179" fmla="*/ 1396797 h 8346397"/>
                <a:gd name="connsiteX180" fmla="*/ 746371 w 4196446"/>
                <a:gd name="connsiteY180" fmla="*/ 1420609 h 8346397"/>
                <a:gd name="connsiteX181" fmla="*/ 829715 w 4196446"/>
                <a:gd name="connsiteY181" fmla="*/ 1468234 h 8346397"/>
                <a:gd name="connsiteX182" fmla="*/ 913058 w 4196446"/>
                <a:gd name="connsiteY182" fmla="*/ 1442040 h 8346397"/>
                <a:gd name="connsiteX183" fmla="*/ 994021 w 4196446"/>
                <a:gd name="connsiteY183" fmla="*/ 1368222 h 8346397"/>
                <a:gd name="connsiteX184" fmla="*/ 1103558 w 4196446"/>
                <a:gd name="connsiteY184" fmla="*/ 1351553 h 8346397"/>
                <a:gd name="connsiteX185" fmla="*/ 1170233 w 4196446"/>
                <a:gd name="connsiteY185" fmla="*/ 1356315 h 8346397"/>
                <a:gd name="connsiteX186" fmla="*/ 1329777 w 4196446"/>
                <a:gd name="connsiteY186" fmla="*/ 1465853 h 8346397"/>
                <a:gd name="connsiteX187" fmla="*/ 1389308 w 4196446"/>
                <a:gd name="connsiteY187" fmla="*/ 1494428 h 8346397"/>
                <a:gd name="connsiteX188" fmla="*/ 1260721 w 4196446"/>
                <a:gd name="connsiteY188" fmla="*/ 1596822 h 8346397"/>
                <a:gd name="connsiteX189" fmla="*/ 1263102 w 4196446"/>
                <a:gd name="connsiteY189" fmla="*/ 1661115 h 8346397"/>
                <a:gd name="connsiteX190" fmla="*/ 1425027 w 4196446"/>
                <a:gd name="connsiteY190" fmla="*/ 1613490 h 8346397"/>
                <a:gd name="connsiteX191" fmla="*/ 1386927 w 4196446"/>
                <a:gd name="connsiteY191" fmla="*/ 1677784 h 8346397"/>
                <a:gd name="connsiteX192" fmla="*/ 1405977 w 4196446"/>
                <a:gd name="connsiteY192" fmla="*/ 1751603 h 8346397"/>
                <a:gd name="connsiteX193" fmla="*/ 1517896 w 4196446"/>
                <a:gd name="connsiteY193" fmla="*/ 1787322 h 8346397"/>
                <a:gd name="connsiteX194" fmla="*/ 1591715 w 4196446"/>
                <a:gd name="connsiteY194" fmla="*/ 1803990 h 8346397"/>
                <a:gd name="connsiteX195" fmla="*/ 1501227 w 4196446"/>
                <a:gd name="connsiteY195" fmla="*/ 1934959 h 8346397"/>
                <a:gd name="connsiteX196" fmla="*/ 1494083 w 4196446"/>
                <a:gd name="connsiteY196" fmla="*/ 1984965 h 8346397"/>
                <a:gd name="connsiteX197" fmla="*/ 1422646 w 4196446"/>
                <a:gd name="connsiteY197" fmla="*/ 2020684 h 8346397"/>
                <a:gd name="connsiteX198" fmla="*/ 1391690 w 4196446"/>
                <a:gd name="connsiteY198" fmla="*/ 2082597 h 8346397"/>
                <a:gd name="connsiteX199" fmla="*/ 1260721 w 4196446"/>
                <a:gd name="connsiteY199" fmla="*/ 2056403 h 8346397"/>
                <a:gd name="connsiteX200" fmla="*/ 1139277 w 4196446"/>
                <a:gd name="connsiteY200" fmla="*/ 2056402 h 8346397"/>
                <a:gd name="connsiteX201" fmla="*/ 1072602 w 4196446"/>
                <a:gd name="connsiteY201" fmla="*/ 2084978 h 8346397"/>
                <a:gd name="connsiteX202" fmla="*/ 1065458 w 4196446"/>
                <a:gd name="connsiteY202" fmla="*/ 2184990 h 8346397"/>
                <a:gd name="connsiteX203" fmla="*/ 977352 w 4196446"/>
                <a:gd name="connsiteY203" fmla="*/ 2273097 h 8346397"/>
                <a:gd name="connsiteX204" fmla="*/ 1120227 w 4196446"/>
                <a:gd name="connsiteY204" fmla="*/ 2335009 h 8346397"/>
                <a:gd name="connsiteX205" fmla="*/ 1170234 w 4196446"/>
                <a:gd name="connsiteY205" fmla="*/ 2370727 h 8346397"/>
                <a:gd name="connsiteX206" fmla="*/ 1222621 w 4196446"/>
                <a:gd name="connsiteY206" fmla="*/ 2387397 h 8346397"/>
                <a:gd name="connsiteX207" fmla="*/ 1272627 w 4196446"/>
                <a:gd name="connsiteY207" fmla="*/ 2437403 h 8346397"/>
                <a:gd name="connsiteX208" fmla="*/ 1329777 w 4196446"/>
                <a:gd name="connsiteY208" fmla="*/ 2458834 h 8346397"/>
                <a:gd name="connsiteX209" fmla="*/ 1422646 w 4196446"/>
                <a:gd name="connsiteY209" fmla="*/ 2535034 h 8346397"/>
                <a:gd name="connsiteX210" fmla="*/ 1508371 w 4196446"/>
                <a:gd name="connsiteY210" fmla="*/ 2568373 h 8346397"/>
                <a:gd name="connsiteX211" fmla="*/ 1641721 w 4196446"/>
                <a:gd name="connsiteY211" fmla="*/ 2716009 h 8346397"/>
                <a:gd name="connsiteX212" fmla="*/ 1725065 w 4196446"/>
                <a:gd name="connsiteY212" fmla="*/ 2870790 h 8346397"/>
                <a:gd name="connsiteX213" fmla="*/ 1850477 w 4196446"/>
                <a:gd name="connsiteY213" fmla="*/ 2931907 h 8346397"/>
                <a:gd name="connsiteX214" fmla="*/ 1896514 w 4196446"/>
                <a:gd name="connsiteY214" fmla="*/ 2977947 h 8346397"/>
                <a:gd name="connsiteX215" fmla="*/ 1927471 w 4196446"/>
                <a:gd name="connsiteY215" fmla="*/ 3082722 h 8346397"/>
                <a:gd name="connsiteX216" fmla="*/ 1989383 w 4196446"/>
                <a:gd name="connsiteY216" fmla="*/ 3185115 h 8346397"/>
                <a:gd name="connsiteX217" fmla="*/ 2051296 w 4196446"/>
                <a:gd name="connsiteY217" fmla="*/ 3223215 h 8346397"/>
                <a:gd name="connsiteX218" fmla="*/ 2182265 w 4196446"/>
                <a:gd name="connsiteY218" fmla="*/ 3370853 h 8346397"/>
                <a:gd name="connsiteX219" fmla="*/ 2325139 w 4196446"/>
                <a:gd name="connsiteY219" fmla="*/ 3447053 h 8346397"/>
                <a:gd name="connsiteX220" fmla="*/ 2384671 w 4196446"/>
                <a:gd name="connsiteY220" fmla="*/ 3532778 h 8346397"/>
                <a:gd name="connsiteX221" fmla="*/ 2432296 w 4196446"/>
                <a:gd name="connsiteY221" fmla="*/ 3599453 h 8346397"/>
                <a:gd name="connsiteX222" fmla="*/ 2479921 w 4196446"/>
                <a:gd name="connsiteY222" fmla="*/ 3589929 h 8346397"/>
                <a:gd name="connsiteX223" fmla="*/ 2484683 w 4196446"/>
                <a:gd name="connsiteY223" fmla="*/ 3742328 h 8346397"/>
                <a:gd name="connsiteX224" fmla="*/ 2537071 w 4196446"/>
                <a:gd name="connsiteY224" fmla="*/ 3835197 h 8346397"/>
                <a:gd name="connsiteX225" fmla="*/ 2529927 w 4196446"/>
                <a:gd name="connsiteY225" fmla="*/ 3873297 h 8346397"/>
                <a:gd name="connsiteX226" fmla="*/ 2598983 w 4196446"/>
                <a:gd name="connsiteY226" fmla="*/ 3909015 h 8346397"/>
                <a:gd name="connsiteX227" fmla="*/ 2656133 w 4196446"/>
                <a:gd name="connsiteY227" fmla="*/ 3854247 h 8346397"/>
                <a:gd name="connsiteX228" fmla="*/ 2689471 w 4196446"/>
                <a:gd name="connsiteY228" fmla="*/ 3937590 h 8346397"/>
                <a:gd name="connsiteX229" fmla="*/ 2734715 w 4196446"/>
                <a:gd name="connsiteY229" fmla="*/ 3982834 h 8346397"/>
                <a:gd name="connsiteX230" fmla="*/ 2808533 w 4196446"/>
                <a:gd name="connsiteY230" fmla="*/ 4006647 h 8346397"/>
                <a:gd name="connsiteX231" fmla="*/ 2860921 w 4196446"/>
                <a:gd name="connsiteY231" fmla="*/ 4075703 h 8346397"/>
                <a:gd name="connsiteX232" fmla="*/ 2946646 w 4196446"/>
                <a:gd name="connsiteY232" fmla="*/ 4130472 h 8346397"/>
                <a:gd name="connsiteX233" fmla="*/ 2999033 w 4196446"/>
                <a:gd name="connsiteY233" fmla="*/ 4163809 h 8346397"/>
                <a:gd name="connsiteX234" fmla="*/ 2870446 w 4196446"/>
                <a:gd name="connsiteY234" fmla="*/ 4256678 h 8346397"/>
                <a:gd name="connsiteX235" fmla="*/ 2868064 w 4196446"/>
                <a:gd name="connsiteY235" fmla="*/ 4311446 h 8346397"/>
                <a:gd name="connsiteX236" fmla="*/ 2970458 w 4196446"/>
                <a:gd name="connsiteY236" fmla="*/ 4428128 h 8346397"/>
                <a:gd name="connsiteX237" fmla="*/ 3065708 w 4196446"/>
                <a:gd name="connsiteY237" fmla="*/ 4490040 h 8346397"/>
                <a:gd name="connsiteX238" fmla="*/ 3096665 w 4196446"/>
                <a:gd name="connsiteY238" fmla="*/ 4528140 h 8346397"/>
                <a:gd name="connsiteX239" fmla="*/ 3082377 w 4196446"/>
                <a:gd name="connsiteY239" fmla="*/ 4609103 h 8346397"/>
                <a:gd name="connsiteX240" fmla="*/ 3077615 w 4196446"/>
                <a:gd name="connsiteY240" fmla="*/ 4692447 h 8346397"/>
                <a:gd name="connsiteX241" fmla="*/ 3034752 w 4196446"/>
                <a:gd name="connsiteY241" fmla="*/ 4701972 h 8346397"/>
                <a:gd name="connsiteX242" fmla="*/ 3008558 w 4196446"/>
                <a:gd name="connsiteY242" fmla="*/ 4718640 h 8346397"/>
                <a:gd name="connsiteX243" fmla="*/ 3053802 w 4196446"/>
                <a:gd name="connsiteY243" fmla="*/ 4795632 h 8346397"/>
                <a:gd name="connsiteX244" fmla="*/ 3037133 w 4196446"/>
                <a:gd name="connsiteY244" fmla="*/ 4868659 h 8346397"/>
                <a:gd name="connsiteX245" fmla="*/ 3020465 w 4196446"/>
                <a:gd name="connsiteY245" fmla="*/ 5004390 h 8346397"/>
                <a:gd name="connsiteX246" fmla="*/ 2982365 w 4196446"/>
                <a:gd name="connsiteY246" fmla="*/ 5044872 h 8346397"/>
                <a:gd name="connsiteX247" fmla="*/ 2965696 w 4196446"/>
                <a:gd name="connsiteY247" fmla="*/ 5166315 h 8346397"/>
                <a:gd name="connsiteX248" fmla="*/ 2937121 w 4196446"/>
                <a:gd name="connsiteY248" fmla="*/ 5285378 h 8346397"/>
                <a:gd name="connsiteX249" fmla="*/ 2989508 w 4196446"/>
                <a:gd name="connsiteY249" fmla="*/ 5302047 h 8346397"/>
                <a:gd name="connsiteX250" fmla="*/ 2987127 w 4196446"/>
                <a:gd name="connsiteY250" fmla="*/ 5347290 h 8346397"/>
                <a:gd name="connsiteX251" fmla="*/ 2984746 w 4196446"/>
                <a:gd name="connsiteY251" fmla="*/ 5402059 h 8346397"/>
                <a:gd name="connsiteX252" fmla="*/ 3041896 w 4196446"/>
                <a:gd name="connsiteY252" fmla="*/ 5471115 h 8346397"/>
                <a:gd name="connsiteX253" fmla="*/ 3089521 w 4196446"/>
                <a:gd name="connsiteY253" fmla="*/ 5597322 h 8346397"/>
                <a:gd name="connsiteX254" fmla="*/ 2996652 w 4196446"/>
                <a:gd name="connsiteY254" fmla="*/ 5887834 h 8346397"/>
                <a:gd name="connsiteX255" fmla="*/ 3018083 w 4196446"/>
                <a:gd name="connsiteY255" fmla="*/ 5942603 h 8346397"/>
                <a:gd name="connsiteX256" fmla="*/ 3044277 w 4196446"/>
                <a:gd name="connsiteY256" fmla="*/ 5994990 h 8346397"/>
                <a:gd name="connsiteX257" fmla="*/ 3049040 w 4196446"/>
                <a:gd name="connsiteY257" fmla="*/ 6099765 h 8346397"/>
                <a:gd name="connsiteX258" fmla="*/ 3028402 w 4196446"/>
                <a:gd name="connsiteY258" fmla="*/ 6195807 h 8346397"/>
                <a:gd name="connsiteX259" fmla="*/ 2956170 w 4196446"/>
                <a:gd name="connsiteY259" fmla="*/ 6259310 h 8346397"/>
                <a:gd name="connsiteX260" fmla="*/ 2920452 w 4196446"/>
                <a:gd name="connsiteY260" fmla="*/ 6240259 h 8346397"/>
                <a:gd name="connsiteX261" fmla="*/ 2849015 w 4196446"/>
                <a:gd name="connsiteY261" fmla="*/ 6252165 h 8346397"/>
                <a:gd name="connsiteX262" fmla="*/ 2713283 w 4196446"/>
                <a:gd name="connsiteY262" fmla="*/ 6364084 h 8346397"/>
                <a:gd name="connsiteX263" fmla="*/ 2606127 w 4196446"/>
                <a:gd name="connsiteY263" fmla="*/ 6349797 h 8346397"/>
                <a:gd name="connsiteX264" fmla="*/ 2575171 w 4196446"/>
                <a:gd name="connsiteY264" fmla="*/ 6378372 h 8346397"/>
                <a:gd name="connsiteX265" fmla="*/ 2508495 w 4196446"/>
                <a:gd name="connsiteY265" fmla="*/ 6423614 h 8346397"/>
                <a:gd name="connsiteX266" fmla="*/ 2391815 w 4196446"/>
                <a:gd name="connsiteY266" fmla="*/ 6411709 h 8346397"/>
                <a:gd name="connsiteX267" fmla="*/ 2368002 w 4196446"/>
                <a:gd name="connsiteY267" fmla="*/ 6528390 h 8346397"/>
                <a:gd name="connsiteX268" fmla="*/ 2363240 w 4196446"/>
                <a:gd name="connsiteY268" fmla="*/ 6564109 h 8346397"/>
                <a:gd name="connsiteX269" fmla="*/ 2339428 w 4196446"/>
                <a:gd name="connsiteY269" fmla="*/ 6583159 h 8346397"/>
                <a:gd name="connsiteX270" fmla="*/ 2141783 w 4196446"/>
                <a:gd name="connsiteY270" fmla="*/ 6535534 h 8346397"/>
                <a:gd name="connsiteX271" fmla="*/ 2103683 w 4196446"/>
                <a:gd name="connsiteY271" fmla="*/ 6587922 h 8346397"/>
                <a:gd name="connsiteX272" fmla="*/ 2072727 w 4196446"/>
                <a:gd name="connsiteY272" fmla="*/ 6683172 h 8346397"/>
                <a:gd name="connsiteX273" fmla="*/ 2039389 w 4196446"/>
                <a:gd name="connsiteY273" fmla="*/ 6747465 h 8346397"/>
                <a:gd name="connsiteX274" fmla="*/ 2051296 w 4196446"/>
                <a:gd name="connsiteY274" fmla="*/ 6809378 h 8346397"/>
                <a:gd name="connsiteX275" fmla="*/ 2184646 w 4196446"/>
                <a:gd name="connsiteY275" fmla="*/ 6921297 h 8346397"/>
                <a:gd name="connsiteX276" fmla="*/ 2253702 w 4196446"/>
                <a:gd name="connsiteY276" fmla="*/ 6954634 h 8346397"/>
                <a:gd name="connsiteX277" fmla="*/ 2237033 w 4196446"/>
                <a:gd name="connsiteY277" fmla="*/ 6978447 h 8346397"/>
                <a:gd name="connsiteX278" fmla="*/ 2201315 w 4196446"/>
                <a:gd name="connsiteY278" fmla="*/ 6997497 h 8346397"/>
                <a:gd name="connsiteX279" fmla="*/ 2234652 w 4196446"/>
                <a:gd name="connsiteY279" fmla="*/ 7073697 h 8346397"/>
                <a:gd name="connsiteX280" fmla="*/ 2203696 w 4196446"/>
                <a:gd name="connsiteY280" fmla="*/ 7095128 h 8346397"/>
                <a:gd name="connsiteX281" fmla="*/ 2098921 w 4196446"/>
                <a:gd name="connsiteY281" fmla="*/ 7033215 h 8346397"/>
                <a:gd name="connsiteX282" fmla="*/ 2056058 w 4196446"/>
                <a:gd name="connsiteY282" fmla="*/ 7059409 h 8346397"/>
                <a:gd name="connsiteX283" fmla="*/ 1996527 w 4196446"/>
                <a:gd name="connsiteY283" fmla="*/ 6957015 h 8346397"/>
                <a:gd name="connsiteX284" fmla="*/ 1879846 w 4196446"/>
                <a:gd name="connsiteY284" fmla="*/ 6983209 h 8346397"/>
                <a:gd name="connsiteX285" fmla="*/ 1815552 w 4196446"/>
                <a:gd name="connsiteY285" fmla="*/ 6987972 h 8346397"/>
                <a:gd name="connsiteX286" fmla="*/ 1765546 w 4196446"/>
                <a:gd name="connsiteY286" fmla="*/ 6983210 h 8346397"/>
                <a:gd name="connsiteX287" fmla="*/ 1708396 w 4196446"/>
                <a:gd name="connsiteY287" fmla="*/ 7028453 h 8346397"/>
                <a:gd name="connsiteX288" fmla="*/ 1529802 w 4196446"/>
                <a:gd name="connsiteY288" fmla="*/ 6987972 h 8346397"/>
                <a:gd name="connsiteX289" fmla="*/ 1553614 w 4196446"/>
                <a:gd name="connsiteY289" fmla="*/ 7114178 h 8346397"/>
                <a:gd name="connsiteX290" fmla="*/ 1477415 w 4196446"/>
                <a:gd name="connsiteY290" fmla="*/ 7159422 h 8346397"/>
                <a:gd name="connsiteX291" fmla="*/ 1415502 w 4196446"/>
                <a:gd name="connsiteY291" fmla="*/ 7226096 h 8346397"/>
                <a:gd name="connsiteX292" fmla="*/ 1265483 w 4196446"/>
                <a:gd name="connsiteY292" fmla="*/ 7218953 h 8346397"/>
                <a:gd name="connsiteX293" fmla="*/ 1213096 w 4196446"/>
                <a:gd name="connsiteY29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594222 w 4196446"/>
                <a:gd name="connsiteY6" fmla="*/ 7359445 h 8346397"/>
                <a:gd name="connsiteX7" fmla="*/ 2606128 w 4196446"/>
                <a:gd name="connsiteY7" fmla="*/ 7309438 h 8346397"/>
                <a:gd name="connsiteX8" fmla="*/ 2701378 w 4196446"/>
                <a:gd name="connsiteY8" fmla="*/ 7314201 h 8346397"/>
                <a:gd name="connsiteX9" fmla="*/ 2660897 w 4196446"/>
                <a:gd name="connsiteY9" fmla="*/ 7240382 h 8346397"/>
                <a:gd name="connsiteX10" fmla="*/ 2713284 w 4196446"/>
                <a:gd name="connsiteY10" fmla="*/ 7266576 h 8346397"/>
                <a:gd name="connsiteX11" fmla="*/ 2763291 w 4196446"/>
                <a:gd name="connsiteY11" fmla="*/ 7299913 h 8346397"/>
                <a:gd name="connsiteX12" fmla="*/ 2756147 w 4196446"/>
                <a:gd name="connsiteY12" fmla="*/ 7371351 h 8346397"/>
                <a:gd name="connsiteX13" fmla="*/ 2827584 w 4196446"/>
                <a:gd name="connsiteY13" fmla="*/ 7316582 h 8346397"/>
                <a:gd name="connsiteX14" fmla="*/ 2870447 w 4196446"/>
                <a:gd name="connsiteY14" fmla="*/ 7338013 h 8346397"/>
                <a:gd name="connsiteX15" fmla="*/ 3001416 w 4196446"/>
                <a:gd name="connsiteY15" fmla="*/ 7266576 h 8346397"/>
                <a:gd name="connsiteX16" fmla="*/ 3103809 w 4196446"/>
                <a:gd name="connsiteY16" fmla="*/ 7202282 h 8346397"/>
                <a:gd name="connsiteX17" fmla="*/ 3246684 w 4196446"/>
                <a:gd name="connsiteY17" fmla="*/ 7142751 h 8346397"/>
                <a:gd name="connsiteX18" fmla="*/ 3282403 w 4196446"/>
                <a:gd name="connsiteY18" fmla="*/ 7159420 h 8346397"/>
                <a:gd name="connsiteX19" fmla="*/ 3358603 w 4196446"/>
                <a:gd name="connsiteY19" fmla="*/ 7064169 h 8346397"/>
                <a:gd name="connsiteX20" fmla="*/ 3503859 w 4196446"/>
                <a:gd name="connsiteY20" fmla="*/ 7042738 h 8346397"/>
                <a:gd name="connsiteX21" fmla="*/ 3530053 w 4196446"/>
                <a:gd name="connsiteY21" fmla="*/ 6978445 h 8346397"/>
                <a:gd name="connsiteX22" fmla="*/ 3642765 w 4196446"/>
                <a:gd name="connsiteY22" fmla="*/ 6905419 h 8346397"/>
                <a:gd name="connsiteX23" fmla="*/ 3741984 w 4196446"/>
                <a:gd name="connsiteY23" fmla="*/ 6883195 h 8346397"/>
                <a:gd name="connsiteX24" fmla="*/ 3784847 w 4196446"/>
                <a:gd name="connsiteY24" fmla="*/ 6811757 h 8346397"/>
                <a:gd name="connsiteX25" fmla="*/ 3951534 w 4196446"/>
                <a:gd name="connsiteY25" fmla="*/ 6737938 h 8346397"/>
                <a:gd name="connsiteX26" fmla="*/ 3932484 w 4196446"/>
                <a:gd name="connsiteY26" fmla="*/ 6616495 h 8346397"/>
                <a:gd name="connsiteX27" fmla="*/ 3975347 w 4196446"/>
                <a:gd name="connsiteY27" fmla="*/ 6642688 h 8346397"/>
                <a:gd name="connsiteX28" fmla="*/ 4027735 w 4196446"/>
                <a:gd name="connsiteY28" fmla="*/ 6654595 h 8346397"/>
                <a:gd name="connsiteX29" fmla="*/ 4056309 w 4196446"/>
                <a:gd name="connsiteY29" fmla="*/ 6516482 h 8346397"/>
                <a:gd name="connsiteX30" fmla="*/ 3996778 w 4196446"/>
                <a:gd name="connsiteY30" fmla="*/ 6478382 h 8346397"/>
                <a:gd name="connsiteX31" fmla="*/ 4034878 w 4196446"/>
                <a:gd name="connsiteY31" fmla="*/ 6437901 h 8346397"/>
                <a:gd name="connsiteX32" fmla="*/ 4061072 w 4196446"/>
                <a:gd name="connsiteY32" fmla="*/ 6473620 h 8346397"/>
                <a:gd name="connsiteX33" fmla="*/ 4082503 w 4196446"/>
                <a:gd name="connsiteY33" fmla="*/ 6478382 h 8346397"/>
                <a:gd name="connsiteX34" fmla="*/ 4089647 w 4196446"/>
                <a:gd name="connsiteY34" fmla="*/ 6421232 h 8346397"/>
                <a:gd name="connsiteX35" fmla="*/ 4046784 w 4196446"/>
                <a:gd name="connsiteY35" fmla="*/ 6318838 h 8346397"/>
                <a:gd name="connsiteX36" fmla="*/ 4130128 w 4196446"/>
                <a:gd name="connsiteY36" fmla="*/ 6299788 h 8346397"/>
                <a:gd name="connsiteX37" fmla="*/ 4046784 w 4196446"/>
                <a:gd name="connsiteY37" fmla="*/ 6275976 h 8346397"/>
                <a:gd name="connsiteX38" fmla="*/ 4053928 w 4196446"/>
                <a:gd name="connsiteY38" fmla="*/ 6211682 h 8346397"/>
                <a:gd name="connsiteX39" fmla="*/ 4039640 w 4196446"/>
                <a:gd name="connsiteY39" fmla="*/ 6149770 h 8346397"/>
                <a:gd name="connsiteX40" fmla="*/ 4106315 w 4196446"/>
                <a:gd name="connsiteY40" fmla="*/ 6211682 h 8346397"/>
                <a:gd name="connsiteX41" fmla="*/ 4063453 w 4196446"/>
                <a:gd name="connsiteY41" fmla="*/ 6090238 h 8346397"/>
                <a:gd name="connsiteX42" fmla="*/ 4070597 w 4196446"/>
                <a:gd name="connsiteY42" fmla="*/ 6018801 h 8346397"/>
                <a:gd name="connsiteX43" fmla="*/ 4132509 w 4196446"/>
                <a:gd name="connsiteY43" fmla="*/ 5975938 h 8346397"/>
                <a:gd name="connsiteX44" fmla="*/ 4094409 w 4196446"/>
                <a:gd name="connsiteY44" fmla="*/ 6075951 h 8346397"/>
                <a:gd name="connsiteX45" fmla="*/ 4139653 w 4196446"/>
                <a:gd name="connsiteY45" fmla="*/ 6102145 h 8346397"/>
                <a:gd name="connsiteX46" fmla="*/ 4192041 w 4196446"/>
                <a:gd name="connsiteY46" fmla="*/ 6080713 h 8346397"/>
                <a:gd name="connsiteX47" fmla="*/ 4149178 w 4196446"/>
                <a:gd name="connsiteY47" fmla="*/ 5947363 h 8346397"/>
                <a:gd name="connsiteX48" fmla="*/ 4194421 w 4196446"/>
                <a:gd name="connsiteY48" fmla="*/ 5909263 h 8346397"/>
                <a:gd name="connsiteX49" fmla="*/ 4113459 w 4196446"/>
                <a:gd name="connsiteY49" fmla="*/ 5783057 h 8346397"/>
                <a:gd name="connsiteX50" fmla="*/ 4108696 w 4196446"/>
                <a:gd name="connsiteY50" fmla="*/ 5678282 h 8346397"/>
                <a:gd name="connsiteX51" fmla="*/ 4070597 w 4196446"/>
                <a:gd name="connsiteY51" fmla="*/ 5587795 h 8346397"/>
                <a:gd name="connsiteX52" fmla="*/ 4111077 w 4196446"/>
                <a:gd name="connsiteY52" fmla="*/ 5583032 h 8346397"/>
                <a:gd name="connsiteX53" fmla="*/ 4061071 w 4196446"/>
                <a:gd name="connsiteY53" fmla="*/ 5478257 h 8346397"/>
                <a:gd name="connsiteX54" fmla="*/ 4061071 w 4196446"/>
                <a:gd name="connsiteY54" fmla="*/ 5383007 h 8346397"/>
                <a:gd name="connsiteX55" fmla="*/ 4103934 w 4196446"/>
                <a:gd name="connsiteY55" fmla="*/ 5387770 h 8346397"/>
                <a:gd name="connsiteX56" fmla="*/ 4106315 w 4196446"/>
                <a:gd name="connsiteY56" fmla="*/ 5347288 h 8346397"/>
                <a:gd name="connsiteX57" fmla="*/ 4065833 w 4196446"/>
                <a:gd name="connsiteY57" fmla="*/ 5292520 h 8346397"/>
                <a:gd name="connsiteX58" fmla="*/ 4058690 w 4196446"/>
                <a:gd name="connsiteY58" fmla="*/ 5173457 h 8346397"/>
                <a:gd name="connsiteX59" fmla="*/ 3990428 w 4196446"/>
                <a:gd name="connsiteY59" fmla="*/ 5034550 h 8346397"/>
                <a:gd name="connsiteX60" fmla="*/ 3922959 w 4196446"/>
                <a:gd name="connsiteY60" fmla="*/ 4816270 h 8346397"/>
                <a:gd name="connsiteX61" fmla="*/ 3887241 w 4196446"/>
                <a:gd name="connsiteY61" fmla="*/ 4682920 h 8346397"/>
                <a:gd name="connsiteX62" fmla="*/ 3851522 w 4196446"/>
                <a:gd name="connsiteY62" fmla="*/ 4642438 h 8346397"/>
                <a:gd name="connsiteX63" fmla="*/ 3887241 w 4196446"/>
                <a:gd name="connsiteY63" fmla="*/ 4578145 h 8346397"/>
                <a:gd name="connsiteX64" fmla="*/ 3839615 w 4196446"/>
                <a:gd name="connsiteY64" fmla="*/ 4499563 h 8346397"/>
                <a:gd name="connsiteX65" fmla="*/ 3780084 w 4196446"/>
                <a:gd name="connsiteY65" fmla="*/ 4492420 h 8346397"/>
                <a:gd name="connsiteX66" fmla="*/ 3732459 w 4196446"/>
                <a:gd name="connsiteY66" fmla="*/ 4449557 h 8346397"/>
                <a:gd name="connsiteX67" fmla="*/ 3687216 w 4196446"/>
                <a:gd name="connsiteY67" fmla="*/ 4466226 h 8346397"/>
                <a:gd name="connsiteX68" fmla="*/ 3668166 w 4196446"/>
                <a:gd name="connsiteY68" fmla="*/ 4368595 h 8346397"/>
                <a:gd name="connsiteX69" fmla="*/ 3501478 w 4196446"/>
                <a:gd name="connsiteY69" fmla="*/ 4166188 h 8346397"/>
                <a:gd name="connsiteX70" fmla="*/ 3496716 w 4196446"/>
                <a:gd name="connsiteY70" fmla="*/ 4139995 h 8346397"/>
                <a:gd name="connsiteX71" fmla="*/ 3494334 w 4196446"/>
                <a:gd name="connsiteY71" fmla="*/ 4113801 h 8346397"/>
                <a:gd name="connsiteX72" fmla="*/ 3544341 w 4196446"/>
                <a:gd name="connsiteY72" fmla="*/ 4101895 h 8346397"/>
                <a:gd name="connsiteX73" fmla="*/ 3553866 w 4196446"/>
                <a:gd name="connsiteY73" fmla="*/ 4075701 h 8346397"/>
                <a:gd name="connsiteX74" fmla="*/ 3515766 w 4196446"/>
                <a:gd name="connsiteY74" fmla="*/ 4056651 h 8346397"/>
                <a:gd name="connsiteX75" fmla="*/ 3465759 w 4196446"/>
                <a:gd name="connsiteY75" fmla="*/ 4049507 h 8346397"/>
                <a:gd name="connsiteX76" fmla="*/ 3432422 w 4196446"/>
                <a:gd name="connsiteY76" fmla="*/ 4109038 h 8346397"/>
                <a:gd name="connsiteX77" fmla="*/ 3413372 w 4196446"/>
                <a:gd name="connsiteY77" fmla="*/ 4082845 h 8346397"/>
                <a:gd name="connsiteX78" fmla="*/ 3415752 w 4196446"/>
                <a:gd name="connsiteY78" fmla="*/ 4042363 h 8346397"/>
                <a:gd name="connsiteX79" fmla="*/ 3349078 w 4196446"/>
                <a:gd name="connsiteY79" fmla="*/ 4018551 h 8346397"/>
                <a:gd name="connsiteX80" fmla="*/ 3382416 w 4196446"/>
                <a:gd name="connsiteY80" fmla="*/ 3985213 h 8346397"/>
                <a:gd name="connsiteX81" fmla="*/ 3346697 w 4196446"/>
                <a:gd name="connsiteY81" fmla="*/ 3961401 h 8346397"/>
                <a:gd name="connsiteX82" fmla="*/ 3291928 w 4196446"/>
                <a:gd name="connsiteY82" fmla="*/ 3959020 h 8346397"/>
                <a:gd name="connsiteX83" fmla="*/ 3263352 w 4196446"/>
                <a:gd name="connsiteY83" fmla="*/ 3978070 h 8346397"/>
                <a:gd name="connsiteX84" fmla="*/ 3215727 w 4196446"/>
                <a:gd name="connsiteY84" fmla="*/ 3963782 h 8346397"/>
                <a:gd name="connsiteX85" fmla="*/ 3227633 w 4196446"/>
                <a:gd name="connsiteY85" fmla="*/ 3937588 h 8346397"/>
                <a:gd name="connsiteX86" fmla="*/ 3275259 w 4196446"/>
                <a:gd name="connsiteY86" fmla="*/ 3913776 h 8346397"/>
                <a:gd name="connsiteX87" fmla="*/ 3127621 w 4196446"/>
                <a:gd name="connsiteY87" fmla="*/ 3851863 h 8346397"/>
                <a:gd name="connsiteX88" fmla="*/ 2996652 w 4196446"/>
                <a:gd name="connsiteY88" fmla="*/ 3739945 h 8346397"/>
                <a:gd name="connsiteX89" fmla="*/ 2591839 w 4196446"/>
                <a:gd name="connsiteY89" fmla="*/ 3354183 h 8346397"/>
                <a:gd name="connsiteX90" fmla="*/ 2468015 w 4196446"/>
                <a:gd name="connsiteY90" fmla="*/ 3049382 h 8346397"/>
                <a:gd name="connsiteX91" fmla="*/ 2432296 w 4196446"/>
                <a:gd name="connsiteY91" fmla="*/ 2961276 h 8346397"/>
                <a:gd name="connsiteX92" fmla="*/ 2387052 w 4196446"/>
                <a:gd name="connsiteY92" fmla="*/ 2954132 h 8346397"/>
                <a:gd name="connsiteX93" fmla="*/ 2365621 w 4196446"/>
                <a:gd name="connsiteY93" fmla="*/ 2958895 h 8346397"/>
                <a:gd name="connsiteX94" fmla="*/ 2315615 w 4196446"/>
                <a:gd name="connsiteY94" fmla="*/ 2896982 h 8346397"/>
                <a:gd name="connsiteX95" fmla="*/ 2234652 w 4196446"/>
                <a:gd name="connsiteY95" fmla="*/ 2880313 h 8346397"/>
                <a:gd name="connsiteX96" fmla="*/ 2182265 w 4196446"/>
                <a:gd name="connsiteY96" fmla="*/ 2811257 h 8346397"/>
                <a:gd name="connsiteX97" fmla="*/ 2115590 w 4196446"/>
                <a:gd name="connsiteY97" fmla="*/ 2727913 h 8346397"/>
                <a:gd name="connsiteX98" fmla="*/ 2091777 w 4196446"/>
                <a:gd name="connsiteY98" fmla="*/ 2670763 h 8346397"/>
                <a:gd name="connsiteX99" fmla="*/ 2006845 w 4196446"/>
                <a:gd name="connsiteY99" fmla="*/ 2527095 h 8346397"/>
                <a:gd name="connsiteX100" fmla="*/ 1953665 w 4196446"/>
                <a:gd name="connsiteY100" fmla="*/ 2451688 h 8346397"/>
                <a:gd name="connsiteX101" fmla="*/ 2006052 w 4196446"/>
                <a:gd name="connsiteY101" fmla="*/ 2337388 h 8346397"/>
                <a:gd name="connsiteX102" fmla="*/ 2072727 w 4196446"/>
                <a:gd name="connsiteY102" fmla="*/ 2256426 h 8346397"/>
                <a:gd name="connsiteX103" fmla="*/ 2056058 w 4196446"/>
                <a:gd name="connsiteY103" fmla="*/ 2223088 h 8346397"/>
                <a:gd name="connsiteX104" fmla="*/ 2067965 w 4196446"/>
                <a:gd name="connsiteY104" fmla="*/ 2130220 h 8346397"/>
                <a:gd name="connsiteX105" fmla="*/ 2137021 w 4196446"/>
                <a:gd name="connsiteY105" fmla="*/ 1992107 h 8346397"/>
                <a:gd name="connsiteX106" fmla="*/ 2165596 w 4196446"/>
                <a:gd name="connsiteY106" fmla="*/ 1944482 h 8346397"/>
                <a:gd name="connsiteX107" fmla="*/ 2203696 w 4196446"/>
                <a:gd name="connsiteY107" fmla="*/ 1937338 h 8346397"/>
                <a:gd name="connsiteX108" fmla="*/ 2198933 w 4196446"/>
                <a:gd name="connsiteY108" fmla="*/ 1906382 h 8346397"/>
                <a:gd name="connsiteX109" fmla="*/ 2406102 w 4196446"/>
                <a:gd name="connsiteY109" fmla="*/ 1782557 h 8346397"/>
                <a:gd name="connsiteX110" fmla="*/ 2494208 w 4196446"/>
                <a:gd name="connsiteY110" fmla="*/ 1715882 h 8346397"/>
                <a:gd name="connsiteX111" fmla="*/ 2513258 w 4196446"/>
                <a:gd name="connsiteY111" fmla="*/ 1630157 h 8346397"/>
                <a:gd name="connsiteX112" fmla="*/ 2522784 w 4196446"/>
                <a:gd name="connsiteY112" fmla="*/ 1584913 h 8346397"/>
                <a:gd name="connsiteX113" fmla="*/ 2577552 w 4196446"/>
                <a:gd name="connsiteY113" fmla="*/ 1527763 h 8346397"/>
                <a:gd name="connsiteX114" fmla="*/ 2606127 w 4196446"/>
                <a:gd name="connsiteY114" fmla="*/ 1499188 h 8346397"/>
                <a:gd name="connsiteX115" fmla="*/ 2634702 w 4196446"/>
                <a:gd name="connsiteY115" fmla="*/ 1492045 h 8346397"/>
                <a:gd name="connsiteX116" fmla="*/ 2672802 w 4196446"/>
                <a:gd name="connsiteY116" fmla="*/ 1368220 h 8346397"/>
                <a:gd name="connsiteX117" fmla="*/ 2806153 w 4196446"/>
                <a:gd name="connsiteY117" fmla="*/ 1334883 h 8346397"/>
                <a:gd name="connsiteX118" fmla="*/ 2944265 w 4196446"/>
                <a:gd name="connsiteY118" fmla="*/ 1325357 h 8346397"/>
                <a:gd name="connsiteX119" fmla="*/ 2968077 w 4196446"/>
                <a:gd name="connsiteY119" fmla="*/ 1206295 h 8346397"/>
                <a:gd name="connsiteX120" fmla="*/ 3049040 w 4196446"/>
                <a:gd name="connsiteY120" fmla="*/ 1169783 h 8346397"/>
                <a:gd name="connsiteX121" fmla="*/ 3153814 w 4196446"/>
                <a:gd name="connsiteY121" fmla="*/ 1125332 h 8346397"/>
                <a:gd name="connsiteX122" fmla="*/ 3225252 w 4196446"/>
                <a:gd name="connsiteY122" fmla="*/ 1049132 h 8346397"/>
                <a:gd name="connsiteX123" fmla="*/ 3310977 w 4196446"/>
                <a:gd name="connsiteY123" fmla="*/ 996745 h 8346397"/>
                <a:gd name="connsiteX124" fmla="*/ 3056977 w 4196446"/>
                <a:gd name="connsiteY124" fmla="*/ 982457 h 8346397"/>
                <a:gd name="connsiteX125" fmla="*/ 2958552 w 4196446"/>
                <a:gd name="connsiteY125" fmla="*/ 976107 h 8346397"/>
                <a:gd name="connsiteX126" fmla="*/ 2926802 w 4196446"/>
                <a:gd name="connsiteY126" fmla="*/ 906257 h 8346397"/>
                <a:gd name="connsiteX127" fmla="*/ 2866477 w 4196446"/>
                <a:gd name="connsiteY127" fmla="*/ 893559 h 8346397"/>
                <a:gd name="connsiteX128" fmla="*/ 2799802 w 4196446"/>
                <a:gd name="connsiteY128" fmla="*/ 874507 h 8346397"/>
                <a:gd name="connsiteX129" fmla="*/ 2761702 w 4196446"/>
                <a:gd name="connsiteY129" fmla="*/ 807832 h 8346397"/>
                <a:gd name="connsiteX130" fmla="*/ 2609302 w 4196446"/>
                <a:gd name="connsiteY130" fmla="*/ 760207 h 8346397"/>
                <a:gd name="connsiteX131" fmla="*/ 2580727 w 4196446"/>
                <a:gd name="connsiteY131" fmla="*/ 604632 h 8346397"/>
                <a:gd name="connsiteX132" fmla="*/ 2526752 w 4196446"/>
                <a:gd name="connsiteY132" fmla="*/ 531609 h 8346397"/>
                <a:gd name="connsiteX133" fmla="*/ 2596602 w 4196446"/>
                <a:gd name="connsiteY133" fmla="*/ 407782 h 8346397"/>
                <a:gd name="connsiteX134" fmla="*/ 2629939 w 4196446"/>
                <a:gd name="connsiteY134" fmla="*/ 310947 h 8346397"/>
                <a:gd name="connsiteX135" fmla="*/ 2517227 w 4196446"/>
                <a:gd name="connsiteY135" fmla="*/ 239507 h 8346397"/>
                <a:gd name="connsiteX136" fmla="*/ 2402927 w 4196446"/>
                <a:gd name="connsiteY136" fmla="*/ 271257 h 8346397"/>
                <a:gd name="connsiteX137" fmla="*/ 2275927 w 4196446"/>
                <a:gd name="connsiteY137" fmla="*/ 198232 h 8346397"/>
                <a:gd name="connsiteX138" fmla="*/ 2133052 w 4196446"/>
                <a:gd name="connsiteY138" fmla="*/ 233157 h 8346397"/>
                <a:gd name="connsiteX139" fmla="*/ 1913977 w 4196446"/>
                <a:gd name="connsiteY139" fmla="*/ 36309 h 8346397"/>
                <a:gd name="connsiteX140" fmla="*/ 1777452 w 4196446"/>
                <a:gd name="connsiteY140" fmla="*/ 13289 h 8346397"/>
                <a:gd name="connsiteX141" fmla="*/ 1703633 w 4196446"/>
                <a:gd name="connsiteY141" fmla="*/ 41864 h 8346397"/>
                <a:gd name="connsiteX142" fmla="*/ 1615527 w 4196446"/>
                <a:gd name="connsiteY142" fmla="*/ 75203 h 8346397"/>
                <a:gd name="connsiteX143" fmla="*/ 1515515 w 4196446"/>
                <a:gd name="connsiteY143" fmla="*/ 129971 h 8346397"/>
                <a:gd name="connsiteX144" fmla="*/ 1525040 w 4196446"/>
                <a:gd name="connsiteY144" fmla="*/ 194264 h 8346397"/>
                <a:gd name="connsiteX145" fmla="*/ 1505990 w 4196446"/>
                <a:gd name="connsiteY145" fmla="*/ 251415 h 8346397"/>
                <a:gd name="connsiteX146" fmla="*/ 1413121 w 4196446"/>
                <a:gd name="connsiteY146" fmla="*/ 270464 h 8346397"/>
                <a:gd name="connsiteX147" fmla="*/ 1339302 w 4196446"/>
                <a:gd name="connsiteY147" fmla="*/ 306184 h 8346397"/>
                <a:gd name="connsiteX148" fmla="*/ 1260721 w 4196446"/>
                <a:gd name="connsiteY148" fmla="*/ 346665 h 8346397"/>
                <a:gd name="connsiteX149" fmla="*/ 1191665 w 4196446"/>
                <a:gd name="connsiteY149" fmla="*/ 272847 h 8346397"/>
                <a:gd name="connsiteX150" fmla="*/ 1082127 w 4196446"/>
                <a:gd name="connsiteY150" fmla="*/ 353809 h 8346397"/>
                <a:gd name="connsiteX151" fmla="*/ 1020215 w 4196446"/>
                <a:gd name="connsiteY151" fmla="*/ 420484 h 8346397"/>
                <a:gd name="connsiteX152" fmla="*/ 858290 w 4196446"/>
                <a:gd name="connsiteY152" fmla="*/ 301422 h 8346397"/>
                <a:gd name="connsiteX153" fmla="*/ 796377 w 4196446"/>
                <a:gd name="connsiteY153" fmla="*/ 406196 h 8346397"/>
                <a:gd name="connsiteX154" fmla="*/ 755896 w 4196446"/>
                <a:gd name="connsiteY154" fmla="*/ 341903 h 8346397"/>
                <a:gd name="connsiteX155" fmla="*/ 689221 w 4196446"/>
                <a:gd name="connsiteY155" fmla="*/ 270465 h 8346397"/>
                <a:gd name="connsiteX156" fmla="*/ 667790 w 4196446"/>
                <a:gd name="connsiteY156" fmla="*/ 313328 h 8346397"/>
                <a:gd name="connsiteX157" fmla="*/ 620165 w 4196446"/>
                <a:gd name="connsiteY157" fmla="*/ 382384 h 8346397"/>
                <a:gd name="connsiteX158" fmla="*/ 589208 w 4196446"/>
                <a:gd name="connsiteY158" fmla="*/ 396672 h 8346397"/>
                <a:gd name="connsiteX159" fmla="*/ 498721 w 4196446"/>
                <a:gd name="connsiteY159" fmla="*/ 482397 h 8346397"/>
                <a:gd name="connsiteX160" fmla="*/ 396327 w 4196446"/>
                <a:gd name="connsiteY160" fmla="*/ 380003 h 8346397"/>
                <a:gd name="connsiteX161" fmla="*/ 243927 w 4196446"/>
                <a:gd name="connsiteY161" fmla="*/ 294278 h 8346397"/>
                <a:gd name="connsiteX162" fmla="*/ 174871 w 4196446"/>
                <a:gd name="connsiteY162" fmla="*/ 327615 h 8346397"/>
                <a:gd name="connsiteX163" fmla="*/ 127246 w 4196446"/>
                <a:gd name="connsiteY163" fmla="*/ 410959 h 8346397"/>
                <a:gd name="connsiteX164" fmla="*/ 43902 w 4196446"/>
                <a:gd name="connsiteY164" fmla="*/ 472872 h 8346397"/>
                <a:gd name="connsiteX165" fmla="*/ 8183 w 4196446"/>
                <a:gd name="connsiteY165" fmla="*/ 484778 h 8346397"/>
                <a:gd name="connsiteX166" fmla="*/ 198683 w 4196446"/>
                <a:gd name="connsiteY166" fmla="*/ 689565 h 8346397"/>
                <a:gd name="connsiteX167" fmla="*/ 265359 w 4196446"/>
                <a:gd name="connsiteY167" fmla="*/ 706234 h 8346397"/>
                <a:gd name="connsiteX168" fmla="*/ 298697 w 4196446"/>
                <a:gd name="connsiteY168" fmla="*/ 730047 h 8346397"/>
                <a:gd name="connsiteX169" fmla="*/ 296315 w 4196446"/>
                <a:gd name="connsiteY169" fmla="*/ 901496 h 8346397"/>
                <a:gd name="connsiteX170" fmla="*/ 362990 w 4196446"/>
                <a:gd name="connsiteY170" fmla="*/ 906259 h 8346397"/>
                <a:gd name="connsiteX171" fmla="*/ 401090 w 4196446"/>
                <a:gd name="connsiteY171" fmla="*/ 856253 h 8346397"/>
                <a:gd name="connsiteX172" fmla="*/ 482052 w 4196446"/>
                <a:gd name="connsiteY172" fmla="*/ 894353 h 8346397"/>
                <a:gd name="connsiteX173" fmla="*/ 420140 w 4196446"/>
                <a:gd name="connsiteY173" fmla="*/ 1039609 h 8346397"/>
                <a:gd name="connsiteX174" fmla="*/ 434427 w 4196446"/>
                <a:gd name="connsiteY174" fmla="*/ 1087234 h 8346397"/>
                <a:gd name="connsiteX175" fmla="*/ 379658 w 4196446"/>
                <a:gd name="connsiteY175" fmla="*/ 1139622 h 8346397"/>
                <a:gd name="connsiteX176" fmla="*/ 415377 w 4196446"/>
                <a:gd name="connsiteY176" fmla="*/ 1168196 h 8346397"/>
                <a:gd name="connsiteX177" fmla="*/ 486815 w 4196446"/>
                <a:gd name="connsiteY177" fmla="*/ 1256303 h 8346397"/>
                <a:gd name="connsiteX178" fmla="*/ 527296 w 4196446"/>
                <a:gd name="connsiteY178" fmla="*/ 1344409 h 8346397"/>
                <a:gd name="connsiteX179" fmla="*/ 636833 w 4196446"/>
                <a:gd name="connsiteY179" fmla="*/ 1396797 h 8346397"/>
                <a:gd name="connsiteX180" fmla="*/ 746371 w 4196446"/>
                <a:gd name="connsiteY180" fmla="*/ 1420609 h 8346397"/>
                <a:gd name="connsiteX181" fmla="*/ 829715 w 4196446"/>
                <a:gd name="connsiteY181" fmla="*/ 1468234 h 8346397"/>
                <a:gd name="connsiteX182" fmla="*/ 913058 w 4196446"/>
                <a:gd name="connsiteY182" fmla="*/ 1442040 h 8346397"/>
                <a:gd name="connsiteX183" fmla="*/ 994021 w 4196446"/>
                <a:gd name="connsiteY183" fmla="*/ 1368222 h 8346397"/>
                <a:gd name="connsiteX184" fmla="*/ 1103558 w 4196446"/>
                <a:gd name="connsiteY184" fmla="*/ 1351553 h 8346397"/>
                <a:gd name="connsiteX185" fmla="*/ 1170233 w 4196446"/>
                <a:gd name="connsiteY185" fmla="*/ 1356315 h 8346397"/>
                <a:gd name="connsiteX186" fmla="*/ 1329777 w 4196446"/>
                <a:gd name="connsiteY186" fmla="*/ 1465853 h 8346397"/>
                <a:gd name="connsiteX187" fmla="*/ 1389308 w 4196446"/>
                <a:gd name="connsiteY187" fmla="*/ 1494428 h 8346397"/>
                <a:gd name="connsiteX188" fmla="*/ 1260721 w 4196446"/>
                <a:gd name="connsiteY188" fmla="*/ 1596822 h 8346397"/>
                <a:gd name="connsiteX189" fmla="*/ 1263102 w 4196446"/>
                <a:gd name="connsiteY189" fmla="*/ 1661115 h 8346397"/>
                <a:gd name="connsiteX190" fmla="*/ 1425027 w 4196446"/>
                <a:gd name="connsiteY190" fmla="*/ 1613490 h 8346397"/>
                <a:gd name="connsiteX191" fmla="*/ 1386927 w 4196446"/>
                <a:gd name="connsiteY191" fmla="*/ 1677784 h 8346397"/>
                <a:gd name="connsiteX192" fmla="*/ 1405977 w 4196446"/>
                <a:gd name="connsiteY192" fmla="*/ 1751603 h 8346397"/>
                <a:gd name="connsiteX193" fmla="*/ 1517896 w 4196446"/>
                <a:gd name="connsiteY193" fmla="*/ 1787322 h 8346397"/>
                <a:gd name="connsiteX194" fmla="*/ 1591715 w 4196446"/>
                <a:gd name="connsiteY194" fmla="*/ 1803990 h 8346397"/>
                <a:gd name="connsiteX195" fmla="*/ 1501227 w 4196446"/>
                <a:gd name="connsiteY195" fmla="*/ 1934959 h 8346397"/>
                <a:gd name="connsiteX196" fmla="*/ 1494083 w 4196446"/>
                <a:gd name="connsiteY196" fmla="*/ 1984965 h 8346397"/>
                <a:gd name="connsiteX197" fmla="*/ 1422646 w 4196446"/>
                <a:gd name="connsiteY197" fmla="*/ 2020684 h 8346397"/>
                <a:gd name="connsiteX198" fmla="*/ 1391690 w 4196446"/>
                <a:gd name="connsiteY198" fmla="*/ 2082597 h 8346397"/>
                <a:gd name="connsiteX199" fmla="*/ 1260721 w 4196446"/>
                <a:gd name="connsiteY199" fmla="*/ 2056403 h 8346397"/>
                <a:gd name="connsiteX200" fmla="*/ 1139277 w 4196446"/>
                <a:gd name="connsiteY200" fmla="*/ 2056402 h 8346397"/>
                <a:gd name="connsiteX201" fmla="*/ 1072602 w 4196446"/>
                <a:gd name="connsiteY201" fmla="*/ 2084978 h 8346397"/>
                <a:gd name="connsiteX202" fmla="*/ 1065458 w 4196446"/>
                <a:gd name="connsiteY202" fmla="*/ 2184990 h 8346397"/>
                <a:gd name="connsiteX203" fmla="*/ 977352 w 4196446"/>
                <a:gd name="connsiteY203" fmla="*/ 2273097 h 8346397"/>
                <a:gd name="connsiteX204" fmla="*/ 1120227 w 4196446"/>
                <a:gd name="connsiteY204" fmla="*/ 2335009 h 8346397"/>
                <a:gd name="connsiteX205" fmla="*/ 1170234 w 4196446"/>
                <a:gd name="connsiteY205" fmla="*/ 2370727 h 8346397"/>
                <a:gd name="connsiteX206" fmla="*/ 1222621 w 4196446"/>
                <a:gd name="connsiteY206" fmla="*/ 2387397 h 8346397"/>
                <a:gd name="connsiteX207" fmla="*/ 1272627 w 4196446"/>
                <a:gd name="connsiteY207" fmla="*/ 2437403 h 8346397"/>
                <a:gd name="connsiteX208" fmla="*/ 1329777 w 4196446"/>
                <a:gd name="connsiteY208" fmla="*/ 2458834 h 8346397"/>
                <a:gd name="connsiteX209" fmla="*/ 1422646 w 4196446"/>
                <a:gd name="connsiteY209" fmla="*/ 2535034 h 8346397"/>
                <a:gd name="connsiteX210" fmla="*/ 1508371 w 4196446"/>
                <a:gd name="connsiteY210" fmla="*/ 2568373 h 8346397"/>
                <a:gd name="connsiteX211" fmla="*/ 1641721 w 4196446"/>
                <a:gd name="connsiteY211" fmla="*/ 2716009 h 8346397"/>
                <a:gd name="connsiteX212" fmla="*/ 1725065 w 4196446"/>
                <a:gd name="connsiteY212" fmla="*/ 2870790 h 8346397"/>
                <a:gd name="connsiteX213" fmla="*/ 1850477 w 4196446"/>
                <a:gd name="connsiteY213" fmla="*/ 2931907 h 8346397"/>
                <a:gd name="connsiteX214" fmla="*/ 1896514 w 4196446"/>
                <a:gd name="connsiteY214" fmla="*/ 2977947 h 8346397"/>
                <a:gd name="connsiteX215" fmla="*/ 1927471 w 4196446"/>
                <a:gd name="connsiteY215" fmla="*/ 3082722 h 8346397"/>
                <a:gd name="connsiteX216" fmla="*/ 1989383 w 4196446"/>
                <a:gd name="connsiteY216" fmla="*/ 3185115 h 8346397"/>
                <a:gd name="connsiteX217" fmla="*/ 2051296 w 4196446"/>
                <a:gd name="connsiteY217" fmla="*/ 3223215 h 8346397"/>
                <a:gd name="connsiteX218" fmla="*/ 2182265 w 4196446"/>
                <a:gd name="connsiteY218" fmla="*/ 3370853 h 8346397"/>
                <a:gd name="connsiteX219" fmla="*/ 2325139 w 4196446"/>
                <a:gd name="connsiteY219" fmla="*/ 3447053 h 8346397"/>
                <a:gd name="connsiteX220" fmla="*/ 2384671 w 4196446"/>
                <a:gd name="connsiteY220" fmla="*/ 3532778 h 8346397"/>
                <a:gd name="connsiteX221" fmla="*/ 2432296 w 4196446"/>
                <a:gd name="connsiteY221" fmla="*/ 3599453 h 8346397"/>
                <a:gd name="connsiteX222" fmla="*/ 2479921 w 4196446"/>
                <a:gd name="connsiteY222" fmla="*/ 3589929 h 8346397"/>
                <a:gd name="connsiteX223" fmla="*/ 2484683 w 4196446"/>
                <a:gd name="connsiteY223" fmla="*/ 3742328 h 8346397"/>
                <a:gd name="connsiteX224" fmla="*/ 2537071 w 4196446"/>
                <a:gd name="connsiteY224" fmla="*/ 3835197 h 8346397"/>
                <a:gd name="connsiteX225" fmla="*/ 2529927 w 4196446"/>
                <a:gd name="connsiteY225" fmla="*/ 3873297 h 8346397"/>
                <a:gd name="connsiteX226" fmla="*/ 2598983 w 4196446"/>
                <a:gd name="connsiteY226" fmla="*/ 3909015 h 8346397"/>
                <a:gd name="connsiteX227" fmla="*/ 2656133 w 4196446"/>
                <a:gd name="connsiteY227" fmla="*/ 3854247 h 8346397"/>
                <a:gd name="connsiteX228" fmla="*/ 2689471 w 4196446"/>
                <a:gd name="connsiteY228" fmla="*/ 3937590 h 8346397"/>
                <a:gd name="connsiteX229" fmla="*/ 2734715 w 4196446"/>
                <a:gd name="connsiteY229" fmla="*/ 3982834 h 8346397"/>
                <a:gd name="connsiteX230" fmla="*/ 2808533 w 4196446"/>
                <a:gd name="connsiteY230" fmla="*/ 4006647 h 8346397"/>
                <a:gd name="connsiteX231" fmla="*/ 2860921 w 4196446"/>
                <a:gd name="connsiteY231" fmla="*/ 4075703 h 8346397"/>
                <a:gd name="connsiteX232" fmla="*/ 2946646 w 4196446"/>
                <a:gd name="connsiteY232" fmla="*/ 4130472 h 8346397"/>
                <a:gd name="connsiteX233" fmla="*/ 2999033 w 4196446"/>
                <a:gd name="connsiteY233" fmla="*/ 4163809 h 8346397"/>
                <a:gd name="connsiteX234" fmla="*/ 2870446 w 4196446"/>
                <a:gd name="connsiteY234" fmla="*/ 4256678 h 8346397"/>
                <a:gd name="connsiteX235" fmla="*/ 2868064 w 4196446"/>
                <a:gd name="connsiteY235" fmla="*/ 4311446 h 8346397"/>
                <a:gd name="connsiteX236" fmla="*/ 2970458 w 4196446"/>
                <a:gd name="connsiteY236" fmla="*/ 4428128 h 8346397"/>
                <a:gd name="connsiteX237" fmla="*/ 3065708 w 4196446"/>
                <a:gd name="connsiteY237" fmla="*/ 4490040 h 8346397"/>
                <a:gd name="connsiteX238" fmla="*/ 3096665 w 4196446"/>
                <a:gd name="connsiteY238" fmla="*/ 4528140 h 8346397"/>
                <a:gd name="connsiteX239" fmla="*/ 3082377 w 4196446"/>
                <a:gd name="connsiteY239" fmla="*/ 4609103 h 8346397"/>
                <a:gd name="connsiteX240" fmla="*/ 3077615 w 4196446"/>
                <a:gd name="connsiteY240" fmla="*/ 4692447 h 8346397"/>
                <a:gd name="connsiteX241" fmla="*/ 3034752 w 4196446"/>
                <a:gd name="connsiteY241" fmla="*/ 4701972 h 8346397"/>
                <a:gd name="connsiteX242" fmla="*/ 3008558 w 4196446"/>
                <a:gd name="connsiteY242" fmla="*/ 4718640 h 8346397"/>
                <a:gd name="connsiteX243" fmla="*/ 3053802 w 4196446"/>
                <a:gd name="connsiteY243" fmla="*/ 4795632 h 8346397"/>
                <a:gd name="connsiteX244" fmla="*/ 3037133 w 4196446"/>
                <a:gd name="connsiteY244" fmla="*/ 4868659 h 8346397"/>
                <a:gd name="connsiteX245" fmla="*/ 3020465 w 4196446"/>
                <a:gd name="connsiteY245" fmla="*/ 5004390 h 8346397"/>
                <a:gd name="connsiteX246" fmla="*/ 2982365 w 4196446"/>
                <a:gd name="connsiteY246" fmla="*/ 5044872 h 8346397"/>
                <a:gd name="connsiteX247" fmla="*/ 2965696 w 4196446"/>
                <a:gd name="connsiteY247" fmla="*/ 5166315 h 8346397"/>
                <a:gd name="connsiteX248" fmla="*/ 2937121 w 4196446"/>
                <a:gd name="connsiteY248" fmla="*/ 5285378 h 8346397"/>
                <a:gd name="connsiteX249" fmla="*/ 2989508 w 4196446"/>
                <a:gd name="connsiteY249" fmla="*/ 5302047 h 8346397"/>
                <a:gd name="connsiteX250" fmla="*/ 2987127 w 4196446"/>
                <a:gd name="connsiteY250" fmla="*/ 5347290 h 8346397"/>
                <a:gd name="connsiteX251" fmla="*/ 2984746 w 4196446"/>
                <a:gd name="connsiteY251" fmla="*/ 5402059 h 8346397"/>
                <a:gd name="connsiteX252" fmla="*/ 3041896 w 4196446"/>
                <a:gd name="connsiteY252" fmla="*/ 5471115 h 8346397"/>
                <a:gd name="connsiteX253" fmla="*/ 3089521 w 4196446"/>
                <a:gd name="connsiteY253" fmla="*/ 5597322 h 8346397"/>
                <a:gd name="connsiteX254" fmla="*/ 2996652 w 4196446"/>
                <a:gd name="connsiteY254" fmla="*/ 5887834 h 8346397"/>
                <a:gd name="connsiteX255" fmla="*/ 3018083 w 4196446"/>
                <a:gd name="connsiteY255" fmla="*/ 5942603 h 8346397"/>
                <a:gd name="connsiteX256" fmla="*/ 3044277 w 4196446"/>
                <a:gd name="connsiteY256" fmla="*/ 5994990 h 8346397"/>
                <a:gd name="connsiteX257" fmla="*/ 3049040 w 4196446"/>
                <a:gd name="connsiteY257" fmla="*/ 6099765 h 8346397"/>
                <a:gd name="connsiteX258" fmla="*/ 3028402 w 4196446"/>
                <a:gd name="connsiteY258" fmla="*/ 6195807 h 8346397"/>
                <a:gd name="connsiteX259" fmla="*/ 2956170 w 4196446"/>
                <a:gd name="connsiteY259" fmla="*/ 6259310 h 8346397"/>
                <a:gd name="connsiteX260" fmla="*/ 2920452 w 4196446"/>
                <a:gd name="connsiteY260" fmla="*/ 6240259 h 8346397"/>
                <a:gd name="connsiteX261" fmla="*/ 2849015 w 4196446"/>
                <a:gd name="connsiteY261" fmla="*/ 6252165 h 8346397"/>
                <a:gd name="connsiteX262" fmla="*/ 2713283 w 4196446"/>
                <a:gd name="connsiteY262" fmla="*/ 6364084 h 8346397"/>
                <a:gd name="connsiteX263" fmla="*/ 2606127 w 4196446"/>
                <a:gd name="connsiteY263" fmla="*/ 6349797 h 8346397"/>
                <a:gd name="connsiteX264" fmla="*/ 2575171 w 4196446"/>
                <a:gd name="connsiteY264" fmla="*/ 6378372 h 8346397"/>
                <a:gd name="connsiteX265" fmla="*/ 2508495 w 4196446"/>
                <a:gd name="connsiteY265" fmla="*/ 6423614 h 8346397"/>
                <a:gd name="connsiteX266" fmla="*/ 2391815 w 4196446"/>
                <a:gd name="connsiteY266" fmla="*/ 6411709 h 8346397"/>
                <a:gd name="connsiteX267" fmla="*/ 2368002 w 4196446"/>
                <a:gd name="connsiteY267" fmla="*/ 6528390 h 8346397"/>
                <a:gd name="connsiteX268" fmla="*/ 2363240 w 4196446"/>
                <a:gd name="connsiteY268" fmla="*/ 6564109 h 8346397"/>
                <a:gd name="connsiteX269" fmla="*/ 2339428 w 4196446"/>
                <a:gd name="connsiteY269" fmla="*/ 6583159 h 8346397"/>
                <a:gd name="connsiteX270" fmla="*/ 2141783 w 4196446"/>
                <a:gd name="connsiteY270" fmla="*/ 6535534 h 8346397"/>
                <a:gd name="connsiteX271" fmla="*/ 2103683 w 4196446"/>
                <a:gd name="connsiteY271" fmla="*/ 6587922 h 8346397"/>
                <a:gd name="connsiteX272" fmla="*/ 2072727 w 4196446"/>
                <a:gd name="connsiteY272" fmla="*/ 6683172 h 8346397"/>
                <a:gd name="connsiteX273" fmla="*/ 2039389 w 4196446"/>
                <a:gd name="connsiteY273" fmla="*/ 6747465 h 8346397"/>
                <a:gd name="connsiteX274" fmla="*/ 2051296 w 4196446"/>
                <a:gd name="connsiteY274" fmla="*/ 6809378 h 8346397"/>
                <a:gd name="connsiteX275" fmla="*/ 2184646 w 4196446"/>
                <a:gd name="connsiteY275" fmla="*/ 6921297 h 8346397"/>
                <a:gd name="connsiteX276" fmla="*/ 2253702 w 4196446"/>
                <a:gd name="connsiteY276" fmla="*/ 6954634 h 8346397"/>
                <a:gd name="connsiteX277" fmla="*/ 2237033 w 4196446"/>
                <a:gd name="connsiteY277" fmla="*/ 6978447 h 8346397"/>
                <a:gd name="connsiteX278" fmla="*/ 2201315 w 4196446"/>
                <a:gd name="connsiteY278" fmla="*/ 6997497 h 8346397"/>
                <a:gd name="connsiteX279" fmla="*/ 2234652 w 4196446"/>
                <a:gd name="connsiteY279" fmla="*/ 7073697 h 8346397"/>
                <a:gd name="connsiteX280" fmla="*/ 2203696 w 4196446"/>
                <a:gd name="connsiteY280" fmla="*/ 7095128 h 8346397"/>
                <a:gd name="connsiteX281" fmla="*/ 2098921 w 4196446"/>
                <a:gd name="connsiteY281" fmla="*/ 7033215 h 8346397"/>
                <a:gd name="connsiteX282" fmla="*/ 2056058 w 4196446"/>
                <a:gd name="connsiteY282" fmla="*/ 7059409 h 8346397"/>
                <a:gd name="connsiteX283" fmla="*/ 1996527 w 4196446"/>
                <a:gd name="connsiteY283" fmla="*/ 6957015 h 8346397"/>
                <a:gd name="connsiteX284" fmla="*/ 1879846 w 4196446"/>
                <a:gd name="connsiteY284" fmla="*/ 6983209 h 8346397"/>
                <a:gd name="connsiteX285" fmla="*/ 1815552 w 4196446"/>
                <a:gd name="connsiteY285" fmla="*/ 6987972 h 8346397"/>
                <a:gd name="connsiteX286" fmla="*/ 1765546 w 4196446"/>
                <a:gd name="connsiteY286" fmla="*/ 6983210 h 8346397"/>
                <a:gd name="connsiteX287" fmla="*/ 1708396 w 4196446"/>
                <a:gd name="connsiteY287" fmla="*/ 7028453 h 8346397"/>
                <a:gd name="connsiteX288" fmla="*/ 1529802 w 4196446"/>
                <a:gd name="connsiteY288" fmla="*/ 6987972 h 8346397"/>
                <a:gd name="connsiteX289" fmla="*/ 1553614 w 4196446"/>
                <a:gd name="connsiteY289" fmla="*/ 7114178 h 8346397"/>
                <a:gd name="connsiteX290" fmla="*/ 1477415 w 4196446"/>
                <a:gd name="connsiteY290" fmla="*/ 7159422 h 8346397"/>
                <a:gd name="connsiteX291" fmla="*/ 1415502 w 4196446"/>
                <a:gd name="connsiteY291" fmla="*/ 7226096 h 8346397"/>
                <a:gd name="connsiteX292" fmla="*/ 1265483 w 4196446"/>
                <a:gd name="connsiteY292" fmla="*/ 7218953 h 8346397"/>
                <a:gd name="connsiteX293" fmla="*/ 1213096 w 4196446"/>
                <a:gd name="connsiteY29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610891 w 4196446"/>
                <a:gd name="connsiteY6" fmla="*/ 7485651 h 8346397"/>
                <a:gd name="connsiteX7" fmla="*/ 2594222 w 4196446"/>
                <a:gd name="connsiteY7" fmla="*/ 7359445 h 8346397"/>
                <a:gd name="connsiteX8" fmla="*/ 2606128 w 4196446"/>
                <a:gd name="connsiteY8" fmla="*/ 7309438 h 8346397"/>
                <a:gd name="connsiteX9" fmla="*/ 2701378 w 4196446"/>
                <a:gd name="connsiteY9" fmla="*/ 7314201 h 8346397"/>
                <a:gd name="connsiteX10" fmla="*/ 2660897 w 4196446"/>
                <a:gd name="connsiteY10" fmla="*/ 7240382 h 8346397"/>
                <a:gd name="connsiteX11" fmla="*/ 2713284 w 4196446"/>
                <a:gd name="connsiteY11" fmla="*/ 7266576 h 8346397"/>
                <a:gd name="connsiteX12" fmla="*/ 2763291 w 4196446"/>
                <a:gd name="connsiteY12" fmla="*/ 7299913 h 8346397"/>
                <a:gd name="connsiteX13" fmla="*/ 2756147 w 4196446"/>
                <a:gd name="connsiteY13" fmla="*/ 7371351 h 8346397"/>
                <a:gd name="connsiteX14" fmla="*/ 2827584 w 4196446"/>
                <a:gd name="connsiteY14" fmla="*/ 7316582 h 8346397"/>
                <a:gd name="connsiteX15" fmla="*/ 2870447 w 4196446"/>
                <a:gd name="connsiteY15" fmla="*/ 7338013 h 8346397"/>
                <a:gd name="connsiteX16" fmla="*/ 3001416 w 4196446"/>
                <a:gd name="connsiteY16" fmla="*/ 7266576 h 8346397"/>
                <a:gd name="connsiteX17" fmla="*/ 3103809 w 4196446"/>
                <a:gd name="connsiteY17" fmla="*/ 7202282 h 8346397"/>
                <a:gd name="connsiteX18" fmla="*/ 3246684 w 4196446"/>
                <a:gd name="connsiteY18" fmla="*/ 7142751 h 8346397"/>
                <a:gd name="connsiteX19" fmla="*/ 3282403 w 4196446"/>
                <a:gd name="connsiteY19" fmla="*/ 7159420 h 8346397"/>
                <a:gd name="connsiteX20" fmla="*/ 3358603 w 4196446"/>
                <a:gd name="connsiteY20" fmla="*/ 7064169 h 8346397"/>
                <a:gd name="connsiteX21" fmla="*/ 3503859 w 4196446"/>
                <a:gd name="connsiteY21" fmla="*/ 7042738 h 8346397"/>
                <a:gd name="connsiteX22" fmla="*/ 3530053 w 4196446"/>
                <a:gd name="connsiteY22" fmla="*/ 6978445 h 8346397"/>
                <a:gd name="connsiteX23" fmla="*/ 3642765 w 4196446"/>
                <a:gd name="connsiteY23" fmla="*/ 6905419 h 8346397"/>
                <a:gd name="connsiteX24" fmla="*/ 3741984 w 4196446"/>
                <a:gd name="connsiteY24" fmla="*/ 6883195 h 8346397"/>
                <a:gd name="connsiteX25" fmla="*/ 3784847 w 4196446"/>
                <a:gd name="connsiteY25" fmla="*/ 6811757 h 8346397"/>
                <a:gd name="connsiteX26" fmla="*/ 3951534 w 4196446"/>
                <a:gd name="connsiteY26" fmla="*/ 6737938 h 8346397"/>
                <a:gd name="connsiteX27" fmla="*/ 3932484 w 4196446"/>
                <a:gd name="connsiteY27" fmla="*/ 6616495 h 8346397"/>
                <a:gd name="connsiteX28" fmla="*/ 3975347 w 4196446"/>
                <a:gd name="connsiteY28" fmla="*/ 6642688 h 8346397"/>
                <a:gd name="connsiteX29" fmla="*/ 4027735 w 4196446"/>
                <a:gd name="connsiteY29" fmla="*/ 6654595 h 8346397"/>
                <a:gd name="connsiteX30" fmla="*/ 4056309 w 4196446"/>
                <a:gd name="connsiteY30" fmla="*/ 6516482 h 8346397"/>
                <a:gd name="connsiteX31" fmla="*/ 3996778 w 4196446"/>
                <a:gd name="connsiteY31" fmla="*/ 6478382 h 8346397"/>
                <a:gd name="connsiteX32" fmla="*/ 4034878 w 4196446"/>
                <a:gd name="connsiteY32" fmla="*/ 6437901 h 8346397"/>
                <a:gd name="connsiteX33" fmla="*/ 4061072 w 4196446"/>
                <a:gd name="connsiteY33" fmla="*/ 6473620 h 8346397"/>
                <a:gd name="connsiteX34" fmla="*/ 4082503 w 4196446"/>
                <a:gd name="connsiteY34" fmla="*/ 6478382 h 8346397"/>
                <a:gd name="connsiteX35" fmla="*/ 4089647 w 4196446"/>
                <a:gd name="connsiteY35" fmla="*/ 6421232 h 8346397"/>
                <a:gd name="connsiteX36" fmla="*/ 4046784 w 4196446"/>
                <a:gd name="connsiteY36" fmla="*/ 6318838 h 8346397"/>
                <a:gd name="connsiteX37" fmla="*/ 4130128 w 4196446"/>
                <a:gd name="connsiteY37" fmla="*/ 6299788 h 8346397"/>
                <a:gd name="connsiteX38" fmla="*/ 4046784 w 4196446"/>
                <a:gd name="connsiteY38" fmla="*/ 6275976 h 8346397"/>
                <a:gd name="connsiteX39" fmla="*/ 4053928 w 4196446"/>
                <a:gd name="connsiteY39" fmla="*/ 6211682 h 8346397"/>
                <a:gd name="connsiteX40" fmla="*/ 4039640 w 4196446"/>
                <a:gd name="connsiteY40" fmla="*/ 6149770 h 8346397"/>
                <a:gd name="connsiteX41" fmla="*/ 4106315 w 4196446"/>
                <a:gd name="connsiteY41" fmla="*/ 6211682 h 8346397"/>
                <a:gd name="connsiteX42" fmla="*/ 4063453 w 4196446"/>
                <a:gd name="connsiteY42" fmla="*/ 6090238 h 8346397"/>
                <a:gd name="connsiteX43" fmla="*/ 4070597 w 4196446"/>
                <a:gd name="connsiteY43" fmla="*/ 6018801 h 8346397"/>
                <a:gd name="connsiteX44" fmla="*/ 4132509 w 4196446"/>
                <a:gd name="connsiteY44" fmla="*/ 5975938 h 8346397"/>
                <a:gd name="connsiteX45" fmla="*/ 4094409 w 4196446"/>
                <a:gd name="connsiteY45" fmla="*/ 6075951 h 8346397"/>
                <a:gd name="connsiteX46" fmla="*/ 4139653 w 4196446"/>
                <a:gd name="connsiteY46" fmla="*/ 6102145 h 8346397"/>
                <a:gd name="connsiteX47" fmla="*/ 4192041 w 4196446"/>
                <a:gd name="connsiteY47" fmla="*/ 6080713 h 8346397"/>
                <a:gd name="connsiteX48" fmla="*/ 4149178 w 4196446"/>
                <a:gd name="connsiteY48" fmla="*/ 5947363 h 8346397"/>
                <a:gd name="connsiteX49" fmla="*/ 4194421 w 4196446"/>
                <a:gd name="connsiteY49" fmla="*/ 5909263 h 8346397"/>
                <a:gd name="connsiteX50" fmla="*/ 4113459 w 4196446"/>
                <a:gd name="connsiteY50" fmla="*/ 5783057 h 8346397"/>
                <a:gd name="connsiteX51" fmla="*/ 4108696 w 4196446"/>
                <a:gd name="connsiteY51" fmla="*/ 5678282 h 8346397"/>
                <a:gd name="connsiteX52" fmla="*/ 4070597 w 4196446"/>
                <a:gd name="connsiteY52" fmla="*/ 5587795 h 8346397"/>
                <a:gd name="connsiteX53" fmla="*/ 4111077 w 4196446"/>
                <a:gd name="connsiteY53" fmla="*/ 5583032 h 8346397"/>
                <a:gd name="connsiteX54" fmla="*/ 4061071 w 4196446"/>
                <a:gd name="connsiteY54" fmla="*/ 5478257 h 8346397"/>
                <a:gd name="connsiteX55" fmla="*/ 4061071 w 4196446"/>
                <a:gd name="connsiteY55" fmla="*/ 5383007 h 8346397"/>
                <a:gd name="connsiteX56" fmla="*/ 4103934 w 4196446"/>
                <a:gd name="connsiteY56" fmla="*/ 5387770 h 8346397"/>
                <a:gd name="connsiteX57" fmla="*/ 4106315 w 4196446"/>
                <a:gd name="connsiteY57" fmla="*/ 5347288 h 8346397"/>
                <a:gd name="connsiteX58" fmla="*/ 4065833 w 4196446"/>
                <a:gd name="connsiteY58" fmla="*/ 5292520 h 8346397"/>
                <a:gd name="connsiteX59" fmla="*/ 4058690 w 4196446"/>
                <a:gd name="connsiteY59" fmla="*/ 5173457 h 8346397"/>
                <a:gd name="connsiteX60" fmla="*/ 3990428 w 4196446"/>
                <a:gd name="connsiteY60" fmla="*/ 5034550 h 8346397"/>
                <a:gd name="connsiteX61" fmla="*/ 3922959 w 4196446"/>
                <a:gd name="connsiteY61" fmla="*/ 4816270 h 8346397"/>
                <a:gd name="connsiteX62" fmla="*/ 3887241 w 4196446"/>
                <a:gd name="connsiteY62" fmla="*/ 4682920 h 8346397"/>
                <a:gd name="connsiteX63" fmla="*/ 3851522 w 4196446"/>
                <a:gd name="connsiteY63" fmla="*/ 4642438 h 8346397"/>
                <a:gd name="connsiteX64" fmla="*/ 3887241 w 4196446"/>
                <a:gd name="connsiteY64" fmla="*/ 4578145 h 8346397"/>
                <a:gd name="connsiteX65" fmla="*/ 3839615 w 4196446"/>
                <a:gd name="connsiteY65" fmla="*/ 4499563 h 8346397"/>
                <a:gd name="connsiteX66" fmla="*/ 3780084 w 4196446"/>
                <a:gd name="connsiteY66" fmla="*/ 4492420 h 8346397"/>
                <a:gd name="connsiteX67" fmla="*/ 3732459 w 4196446"/>
                <a:gd name="connsiteY67" fmla="*/ 4449557 h 8346397"/>
                <a:gd name="connsiteX68" fmla="*/ 3687216 w 4196446"/>
                <a:gd name="connsiteY68" fmla="*/ 4466226 h 8346397"/>
                <a:gd name="connsiteX69" fmla="*/ 3668166 w 4196446"/>
                <a:gd name="connsiteY69" fmla="*/ 4368595 h 8346397"/>
                <a:gd name="connsiteX70" fmla="*/ 3501478 w 4196446"/>
                <a:gd name="connsiteY70" fmla="*/ 4166188 h 8346397"/>
                <a:gd name="connsiteX71" fmla="*/ 3496716 w 4196446"/>
                <a:gd name="connsiteY71" fmla="*/ 4139995 h 8346397"/>
                <a:gd name="connsiteX72" fmla="*/ 3494334 w 4196446"/>
                <a:gd name="connsiteY72" fmla="*/ 4113801 h 8346397"/>
                <a:gd name="connsiteX73" fmla="*/ 3544341 w 4196446"/>
                <a:gd name="connsiteY73" fmla="*/ 4101895 h 8346397"/>
                <a:gd name="connsiteX74" fmla="*/ 3553866 w 4196446"/>
                <a:gd name="connsiteY74" fmla="*/ 4075701 h 8346397"/>
                <a:gd name="connsiteX75" fmla="*/ 3515766 w 4196446"/>
                <a:gd name="connsiteY75" fmla="*/ 4056651 h 8346397"/>
                <a:gd name="connsiteX76" fmla="*/ 3465759 w 4196446"/>
                <a:gd name="connsiteY76" fmla="*/ 4049507 h 8346397"/>
                <a:gd name="connsiteX77" fmla="*/ 3432422 w 4196446"/>
                <a:gd name="connsiteY77" fmla="*/ 4109038 h 8346397"/>
                <a:gd name="connsiteX78" fmla="*/ 3413372 w 4196446"/>
                <a:gd name="connsiteY78" fmla="*/ 4082845 h 8346397"/>
                <a:gd name="connsiteX79" fmla="*/ 3415752 w 4196446"/>
                <a:gd name="connsiteY79" fmla="*/ 4042363 h 8346397"/>
                <a:gd name="connsiteX80" fmla="*/ 3349078 w 4196446"/>
                <a:gd name="connsiteY80" fmla="*/ 4018551 h 8346397"/>
                <a:gd name="connsiteX81" fmla="*/ 3382416 w 4196446"/>
                <a:gd name="connsiteY81" fmla="*/ 3985213 h 8346397"/>
                <a:gd name="connsiteX82" fmla="*/ 3346697 w 4196446"/>
                <a:gd name="connsiteY82" fmla="*/ 3961401 h 8346397"/>
                <a:gd name="connsiteX83" fmla="*/ 3291928 w 4196446"/>
                <a:gd name="connsiteY83" fmla="*/ 3959020 h 8346397"/>
                <a:gd name="connsiteX84" fmla="*/ 3263352 w 4196446"/>
                <a:gd name="connsiteY84" fmla="*/ 3978070 h 8346397"/>
                <a:gd name="connsiteX85" fmla="*/ 3215727 w 4196446"/>
                <a:gd name="connsiteY85" fmla="*/ 3963782 h 8346397"/>
                <a:gd name="connsiteX86" fmla="*/ 3227633 w 4196446"/>
                <a:gd name="connsiteY86" fmla="*/ 3937588 h 8346397"/>
                <a:gd name="connsiteX87" fmla="*/ 3275259 w 4196446"/>
                <a:gd name="connsiteY87" fmla="*/ 3913776 h 8346397"/>
                <a:gd name="connsiteX88" fmla="*/ 3127621 w 4196446"/>
                <a:gd name="connsiteY88" fmla="*/ 3851863 h 8346397"/>
                <a:gd name="connsiteX89" fmla="*/ 2996652 w 4196446"/>
                <a:gd name="connsiteY89" fmla="*/ 3739945 h 8346397"/>
                <a:gd name="connsiteX90" fmla="*/ 2591839 w 4196446"/>
                <a:gd name="connsiteY90" fmla="*/ 3354183 h 8346397"/>
                <a:gd name="connsiteX91" fmla="*/ 2468015 w 4196446"/>
                <a:gd name="connsiteY91" fmla="*/ 3049382 h 8346397"/>
                <a:gd name="connsiteX92" fmla="*/ 2432296 w 4196446"/>
                <a:gd name="connsiteY92" fmla="*/ 2961276 h 8346397"/>
                <a:gd name="connsiteX93" fmla="*/ 2387052 w 4196446"/>
                <a:gd name="connsiteY93" fmla="*/ 2954132 h 8346397"/>
                <a:gd name="connsiteX94" fmla="*/ 2365621 w 4196446"/>
                <a:gd name="connsiteY94" fmla="*/ 2958895 h 8346397"/>
                <a:gd name="connsiteX95" fmla="*/ 2315615 w 4196446"/>
                <a:gd name="connsiteY95" fmla="*/ 2896982 h 8346397"/>
                <a:gd name="connsiteX96" fmla="*/ 2234652 w 4196446"/>
                <a:gd name="connsiteY96" fmla="*/ 2880313 h 8346397"/>
                <a:gd name="connsiteX97" fmla="*/ 2182265 w 4196446"/>
                <a:gd name="connsiteY97" fmla="*/ 2811257 h 8346397"/>
                <a:gd name="connsiteX98" fmla="*/ 2115590 w 4196446"/>
                <a:gd name="connsiteY98" fmla="*/ 2727913 h 8346397"/>
                <a:gd name="connsiteX99" fmla="*/ 2091777 w 4196446"/>
                <a:gd name="connsiteY99" fmla="*/ 2670763 h 8346397"/>
                <a:gd name="connsiteX100" fmla="*/ 2006845 w 4196446"/>
                <a:gd name="connsiteY100" fmla="*/ 2527095 h 8346397"/>
                <a:gd name="connsiteX101" fmla="*/ 1953665 w 4196446"/>
                <a:gd name="connsiteY101" fmla="*/ 2451688 h 8346397"/>
                <a:gd name="connsiteX102" fmla="*/ 2006052 w 4196446"/>
                <a:gd name="connsiteY102" fmla="*/ 2337388 h 8346397"/>
                <a:gd name="connsiteX103" fmla="*/ 2072727 w 4196446"/>
                <a:gd name="connsiteY103" fmla="*/ 2256426 h 8346397"/>
                <a:gd name="connsiteX104" fmla="*/ 2056058 w 4196446"/>
                <a:gd name="connsiteY104" fmla="*/ 2223088 h 8346397"/>
                <a:gd name="connsiteX105" fmla="*/ 2067965 w 4196446"/>
                <a:gd name="connsiteY105" fmla="*/ 2130220 h 8346397"/>
                <a:gd name="connsiteX106" fmla="*/ 2137021 w 4196446"/>
                <a:gd name="connsiteY106" fmla="*/ 1992107 h 8346397"/>
                <a:gd name="connsiteX107" fmla="*/ 2165596 w 4196446"/>
                <a:gd name="connsiteY107" fmla="*/ 1944482 h 8346397"/>
                <a:gd name="connsiteX108" fmla="*/ 2203696 w 4196446"/>
                <a:gd name="connsiteY108" fmla="*/ 1937338 h 8346397"/>
                <a:gd name="connsiteX109" fmla="*/ 2198933 w 4196446"/>
                <a:gd name="connsiteY109" fmla="*/ 1906382 h 8346397"/>
                <a:gd name="connsiteX110" fmla="*/ 2406102 w 4196446"/>
                <a:gd name="connsiteY110" fmla="*/ 1782557 h 8346397"/>
                <a:gd name="connsiteX111" fmla="*/ 2494208 w 4196446"/>
                <a:gd name="connsiteY111" fmla="*/ 1715882 h 8346397"/>
                <a:gd name="connsiteX112" fmla="*/ 2513258 w 4196446"/>
                <a:gd name="connsiteY112" fmla="*/ 1630157 h 8346397"/>
                <a:gd name="connsiteX113" fmla="*/ 2522784 w 4196446"/>
                <a:gd name="connsiteY113" fmla="*/ 1584913 h 8346397"/>
                <a:gd name="connsiteX114" fmla="*/ 2577552 w 4196446"/>
                <a:gd name="connsiteY114" fmla="*/ 1527763 h 8346397"/>
                <a:gd name="connsiteX115" fmla="*/ 2606127 w 4196446"/>
                <a:gd name="connsiteY115" fmla="*/ 1499188 h 8346397"/>
                <a:gd name="connsiteX116" fmla="*/ 2634702 w 4196446"/>
                <a:gd name="connsiteY116" fmla="*/ 1492045 h 8346397"/>
                <a:gd name="connsiteX117" fmla="*/ 2672802 w 4196446"/>
                <a:gd name="connsiteY117" fmla="*/ 1368220 h 8346397"/>
                <a:gd name="connsiteX118" fmla="*/ 2806153 w 4196446"/>
                <a:gd name="connsiteY118" fmla="*/ 1334883 h 8346397"/>
                <a:gd name="connsiteX119" fmla="*/ 2944265 w 4196446"/>
                <a:gd name="connsiteY119" fmla="*/ 1325357 h 8346397"/>
                <a:gd name="connsiteX120" fmla="*/ 2968077 w 4196446"/>
                <a:gd name="connsiteY120" fmla="*/ 1206295 h 8346397"/>
                <a:gd name="connsiteX121" fmla="*/ 3049040 w 4196446"/>
                <a:gd name="connsiteY121" fmla="*/ 1169783 h 8346397"/>
                <a:gd name="connsiteX122" fmla="*/ 3153814 w 4196446"/>
                <a:gd name="connsiteY122" fmla="*/ 1125332 h 8346397"/>
                <a:gd name="connsiteX123" fmla="*/ 3225252 w 4196446"/>
                <a:gd name="connsiteY123" fmla="*/ 1049132 h 8346397"/>
                <a:gd name="connsiteX124" fmla="*/ 3310977 w 4196446"/>
                <a:gd name="connsiteY124" fmla="*/ 996745 h 8346397"/>
                <a:gd name="connsiteX125" fmla="*/ 3056977 w 4196446"/>
                <a:gd name="connsiteY125" fmla="*/ 982457 h 8346397"/>
                <a:gd name="connsiteX126" fmla="*/ 2958552 w 4196446"/>
                <a:gd name="connsiteY126" fmla="*/ 976107 h 8346397"/>
                <a:gd name="connsiteX127" fmla="*/ 2926802 w 4196446"/>
                <a:gd name="connsiteY127" fmla="*/ 906257 h 8346397"/>
                <a:gd name="connsiteX128" fmla="*/ 2866477 w 4196446"/>
                <a:gd name="connsiteY128" fmla="*/ 893559 h 8346397"/>
                <a:gd name="connsiteX129" fmla="*/ 2799802 w 4196446"/>
                <a:gd name="connsiteY129" fmla="*/ 874507 h 8346397"/>
                <a:gd name="connsiteX130" fmla="*/ 2761702 w 4196446"/>
                <a:gd name="connsiteY130" fmla="*/ 807832 h 8346397"/>
                <a:gd name="connsiteX131" fmla="*/ 2609302 w 4196446"/>
                <a:gd name="connsiteY131" fmla="*/ 760207 h 8346397"/>
                <a:gd name="connsiteX132" fmla="*/ 2580727 w 4196446"/>
                <a:gd name="connsiteY132" fmla="*/ 604632 h 8346397"/>
                <a:gd name="connsiteX133" fmla="*/ 2526752 w 4196446"/>
                <a:gd name="connsiteY133" fmla="*/ 531609 h 8346397"/>
                <a:gd name="connsiteX134" fmla="*/ 2596602 w 4196446"/>
                <a:gd name="connsiteY134" fmla="*/ 407782 h 8346397"/>
                <a:gd name="connsiteX135" fmla="*/ 2629939 w 4196446"/>
                <a:gd name="connsiteY135" fmla="*/ 310947 h 8346397"/>
                <a:gd name="connsiteX136" fmla="*/ 2517227 w 4196446"/>
                <a:gd name="connsiteY136" fmla="*/ 239507 h 8346397"/>
                <a:gd name="connsiteX137" fmla="*/ 2402927 w 4196446"/>
                <a:gd name="connsiteY137" fmla="*/ 271257 h 8346397"/>
                <a:gd name="connsiteX138" fmla="*/ 2275927 w 4196446"/>
                <a:gd name="connsiteY138" fmla="*/ 198232 h 8346397"/>
                <a:gd name="connsiteX139" fmla="*/ 2133052 w 4196446"/>
                <a:gd name="connsiteY139" fmla="*/ 233157 h 8346397"/>
                <a:gd name="connsiteX140" fmla="*/ 1913977 w 4196446"/>
                <a:gd name="connsiteY140" fmla="*/ 36309 h 8346397"/>
                <a:gd name="connsiteX141" fmla="*/ 1777452 w 4196446"/>
                <a:gd name="connsiteY141" fmla="*/ 13289 h 8346397"/>
                <a:gd name="connsiteX142" fmla="*/ 1703633 w 4196446"/>
                <a:gd name="connsiteY142" fmla="*/ 41864 h 8346397"/>
                <a:gd name="connsiteX143" fmla="*/ 1615527 w 4196446"/>
                <a:gd name="connsiteY143" fmla="*/ 75203 h 8346397"/>
                <a:gd name="connsiteX144" fmla="*/ 1515515 w 4196446"/>
                <a:gd name="connsiteY144" fmla="*/ 129971 h 8346397"/>
                <a:gd name="connsiteX145" fmla="*/ 1525040 w 4196446"/>
                <a:gd name="connsiteY145" fmla="*/ 194264 h 8346397"/>
                <a:gd name="connsiteX146" fmla="*/ 1505990 w 4196446"/>
                <a:gd name="connsiteY146" fmla="*/ 251415 h 8346397"/>
                <a:gd name="connsiteX147" fmla="*/ 1413121 w 4196446"/>
                <a:gd name="connsiteY147" fmla="*/ 270464 h 8346397"/>
                <a:gd name="connsiteX148" fmla="*/ 1339302 w 4196446"/>
                <a:gd name="connsiteY148" fmla="*/ 306184 h 8346397"/>
                <a:gd name="connsiteX149" fmla="*/ 1260721 w 4196446"/>
                <a:gd name="connsiteY149" fmla="*/ 346665 h 8346397"/>
                <a:gd name="connsiteX150" fmla="*/ 1191665 w 4196446"/>
                <a:gd name="connsiteY150" fmla="*/ 272847 h 8346397"/>
                <a:gd name="connsiteX151" fmla="*/ 1082127 w 4196446"/>
                <a:gd name="connsiteY151" fmla="*/ 353809 h 8346397"/>
                <a:gd name="connsiteX152" fmla="*/ 1020215 w 4196446"/>
                <a:gd name="connsiteY152" fmla="*/ 420484 h 8346397"/>
                <a:gd name="connsiteX153" fmla="*/ 858290 w 4196446"/>
                <a:gd name="connsiteY153" fmla="*/ 301422 h 8346397"/>
                <a:gd name="connsiteX154" fmla="*/ 796377 w 4196446"/>
                <a:gd name="connsiteY154" fmla="*/ 406196 h 8346397"/>
                <a:gd name="connsiteX155" fmla="*/ 755896 w 4196446"/>
                <a:gd name="connsiteY155" fmla="*/ 341903 h 8346397"/>
                <a:gd name="connsiteX156" fmla="*/ 689221 w 4196446"/>
                <a:gd name="connsiteY156" fmla="*/ 270465 h 8346397"/>
                <a:gd name="connsiteX157" fmla="*/ 667790 w 4196446"/>
                <a:gd name="connsiteY157" fmla="*/ 313328 h 8346397"/>
                <a:gd name="connsiteX158" fmla="*/ 620165 w 4196446"/>
                <a:gd name="connsiteY158" fmla="*/ 382384 h 8346397"/>
                <a:gd name="connsiteX159" fmla="*/ 589208 w 4196446"/>
                <a:gd name="connsiteY159" fmla="*/ 396672 h 8346397"/>
                <a:gd name="connsiteX160" fmla="*/ 498721 w 4196446"/>
                <a:gd name="connsiteY160" fmla="*/ 482397 h 8346397"/>
                <a:gd name="connsiteX161" fmla="*/ 396327 w 4196446"/>
                <a:gd name="connsiteY161" fmla="*/ 380003 h 8346397"/>
                <a:gd name="connsiteX162" fmla="*/ 243927 w 4196446"/>
                <a:gd name="connsiteY162" fmla="*/ 294278 h 8346397"/>
                <a:gd name="connsiteX163" fmla="*/ 174871 w 4196446"/>
                <a:gd name="connsiteY163" fmla="*/ 327615 h 8346397"/>
                <a:gd name="connsiteX164" fmla="*/ 127246 w 4196446"/>
                <a:gd name="connsiteY164" fmla="*/ 410959 h 8346397"/>
                <a:gd name="connsiteX165" fmla="*/ 43902 w 4196446"/>
                <a:gd name="connsiteY165" fmla="*/ 472872 h 8346397"/>
                <a:gd name="connsiteX166" fmla="*/ 8183 w 4196446"/>
                <a:gd name="connsiteY166" fmla="*/ 484778 h 8346397"/>
                <a:gd name="connsiteX167" fmla="*/ 198683 w 4196446"/>
                <a:gd name="connsiteY167" fmla="*/ 689565 h 8346397"/>
                <a:gd name="connsiteX168" fmla="*/ 265359 w 4196446"/>
                <a:gd name="connsiteY168" fmla="*/ 706234 h 8346397"/>
                <a:gd name="connsiteX169" fmla="*/ 298697 w 4196446"/>
                <a:gd name="connsiteY169" fmla="*/ 730047 h 8346397"/>
                <a:gd name="connsiteX170" fmla="*/ 296315 w 4196446"/>
                <a:gd name="connsiteY170" fmla="*/ 901496 h 8346397"/>
                <a:gd name="connsiteX171" fmla="*/ 362990 w 4196446"/>
                <a:gd name="connsiteY171" fmla="*/ 906259 h 8346397"/>
                <a:gd name="connsiteX172" fmla="*/ 401090 w 4196446"/>
                <a:gd name="connsiteY172" fmla="*/ 856253 h 8346397"/>
                <a:gd name="connsiteX173" fmla="*/ 482052 w 4196446"/>
                <a:gd name="connsiteY173" fmla="*/ 894353 h 8346397"/>
                <a:gd name="connsiteX174" fmla="*/ 420140 w 4196446"/>
                <a:gd name="connsiteY174" fmla="*/ 1039609 h 8346397"/>
                <a:gd name="connsiteX175" fmla="*/ 434427 w 4196446"/>
                <a:gd name="connsiteY175" fmla="*/ 1087234 h 8346397"/>
                <a:gd name="connsiteX176" fmla="*/ 379658 w 4196446"/>
                <a:gd name="connsiteY176" fmla="*/ 1139622 h 8346397"/>
                <a:gd name="connsiteX177" fmla="*/ 415377 w 4196446"/>
                <a:gd name="connsiteY177" fmla="*/ 1168196 h 8346397"/>
                <a:gd name="connsiteX178" fmla="*/ 486815 w 4196446"/>
                <a:gd name="connsiteY178" fmla="*/ 1256303 h 8346397"/>
                <a:gd name="connsiteX179" fmla="*/ 527296 w 4196446"/>
                <a:gd name="connsiteY179" fmla="*/ 1344409 h 8346397"/>
                <a:gd name="connsiteX180" fmla="*/ 636833 w 4196446"/>
                <a:gd name="connsiteY180" fmla="*/ 1396797 h 8346397"/>
                <a:gd name="connsiteX181" fmla="*/ 746371 w 4196446"/>
                <a:gd name="connsiteY181" fmla="*/ 1420609 h 8346397"/>
                <a:gd name="connsiteX182" fmla="*/ 829715 w 4196446"/>
                <a:gd name="connsiteY182" fmla="*/ 1468234 h 8346397"/>
                <a:gd name="connsiteX183" fmla="*/ 913058 w 4196446"/>
                <a:gd name="connsiteY183" fmla="*/ 1442040 h 8346397"/>
                <a:gd name="connsiteX184" fmla="*/ 994021 w 4196446"/>
                <a:gd name="connsiteY184" fmla="*/ 1368222 h 8346397"/>
                <a:gd name="connsiteX185" fmla="*/ 1103558 w 4196446"/>
                <a:gd name="connsiteY185" fmla="*/ 1351553 h 8346397"/>
                <a:gd name="connsiteX186" fmla="*/ 1170233 w 4196446"/>
                <a:gd name="connsiteY186" fmla="*/ 1356315 h 8346397"/>
                <a:gd name="connsiteX187" fmla="*/ 1329777 w 4196446"/>
                <a:gd name="connsiteY187" fmla="*/ 1465853 h 8346397"/>
                <a:gd name="connsiteX188" fmla="*/ 1389308 w 4196446"/>
                <a:gd name="connsiteY188" fmla="*/ 1494428 h 8346397"/>
                <a:gd name="connsiteX189" fmla="*/ 1260721 w 4196446"/>
                <a:gd name="connsiteY189" fmla="*/ 1596822 h 8346397"/>
                <a:gd name="connsiteX190" fmla="*/ 1263102 w 4196446"/>
                <a:gd name="connsiteY190" fmla="*/ 1661115 h 8346397"/>
                <a:gd name="connsiteX191" fmla="*/ 1425027 w 4196446"/>
                <a:gd name="connsiteY191" fmla="*/ 1613490 h 8346397"/>
                <a:gd name="connsiteX192" fmla="*/ 1386927 w 4196446"/>
                <a:gd name="connsiteY192" fmla="*/ 1677784 h 8346397"/>
                <a:gd name="connsiteX193" fmla="*/ 1405977 w 4196446"/>
                <a:gd name="connsiteY193" fmla="*/ 1751603 h 8346397"/>
                <a:gd name="connsiteX194" fmla="*/ 1517896 w 4196446"/>
                <a:gd name="connsiteY194" fmla="*/ 1787322 h 8346397"/>
                <a:gd name="connsiteX195" fmla="*/ 1591715 w 4196446"/>
                <a:gd name="connsiteY195" fmla="*/ 1803990 h 8346397"/>
                <a:gd name="connsiteX196" fmla="*/ 1501227 w 4196446"/>
                <a:gd name="connsiteY196" fmla="*/ 1934959 h 8346397"/>
                <a:gd name="connsiteX197" fmla="*/ 1494083 w 4196446"/>
                <a:gd name="connsiteY197" fmla="*/ 1984965 h 8346397"/>
                <a:gd name="connsiteX198" fmla="*/ 1422646 w 4196446"/>
                <a:gd name="connsiteY198" fmla="*/ 2020684 h 8346397"/>
                <a:gd name="connsiteX199" fmla="*/ 1391690 w 4196446"/>
                <a:gd name="connsiteY199" fmla="*/ 2082597 h 8346397"/>
                <a:gd name="connsiteX200" fmla="*/ 1260721 w 4196446"/>
                <a:gd name="connsiteY200" fmla="*/ 2056403 h 8346397"/>
                <a:gd name="connsiteX201" fmla="*/ 1139277 w 4196446"/>
                <a:gd name="connsiteY201" fmla="*/ 2056402 h 8346397"/>
                <a:gd name="connsiteX202" fmla="*/ 1072602 w 4196446"/>
                <a:gd name="connsiteY202" fmla="*/ 2084978 h 8346397"/>
                <a:gd name="connsiteX203" fmla="*/ 1065458 w 4196446"/>
                <a:gd name="connsiteY203" fmla="*/ 2184990 h 8346397"/>
                <a:gd name="connsiteX204" fmla="*/ 977352 w 4196446"/>
                <a:gd name="connsiteY204" fmla="*/ 2273097 h 8346397"/>
                <a:gd name="connsiteX205" fmla="*/ 1120227 w 4196446"/>
                <a:gd name="connsiteY205" fmla="*/ 2335009 h 8346397"/>
                <a:gd name="connsiteX206" fmla="*/ 1170234 w 4196446"/>
                <a:gd name="connsiteY206" fmla="*/ 2370727 h 8346397"/>
                <a:gd name="connsiteX207" fmla="*/ 1222621 w 4196446"/>
                <a:gd name="connsiteY207" fmla="*/ 2387397 h 8346397"/>
                <a:gd name="connsiteX208" fmla="*/ 1272627 w 4196446"/>
                <a:gd name="connsiteY208" fmla="*/ 2437403 h 8346397"/>
                <a:gd name="connsiteX209" fmla="*/ 1329777 w 4196446"/>
                <a:gd name="connsiteY209" fmla="*/ 2458834 h 8346397"/>
                <a:gd name="connsiteX210" fmla="*/ 1422646 w 4196446"/>
                <a:gd name="connsiteY210" fmla="*/ 2535034 h 8346397"/>
                <a:gd name="connsiteX211" fmla="*/ 1508371 w 4196446"/>
                <a:gd name="connsiteY211" fmla="*/ 2568373 h 8346397"/>
                <a:gd name="connsiteX212" fmla="*/ 1641721 w 4196446"/>
                <a:gd name="connsiteY212" fmla="*/ 2716009 h 8346397"/>
                <a:gd name="connsiteX213" fmla="*/ 1725065 w 4196446"/>
                <a:gd name="connsiteY213" fmla="*/ 2870790 h 8346397"/>
                <a:gd name="connsiteX214" fmla="*/ 1850477 w 4196446"/>
                <a:gd name="connsiteY214" fmla="*/ 2931907 h 8346397"/>
                <a:gd name="connsiteX215" fmla="*/ 1896514 w 4196446"/>
                <a:gd name="connsiteY215" fmla="*/ 2977947 h 8346397"/>
                <a:gd name="connsiteX216" fmla="*/ 1927471 w 4196446"/>
                <a:gd name="connsiteY216" fmla="*/ 3082722 h 8346397"/>
                <a:gd name="connsiteX217" fmla="*/ 1989383 w 4196446"/>
                <a:gd name="connsiteY217" fmla="*/ 3185115 h 8346397"/>
                <a:gd name="connsiteX218" fmla="*/ 2051296 w 4196446"/>
                <a:gd name="connsiteY218" fmla="*/ 3223215 h 8346397"/>
                <a:gd name="connsiteX219" fmla="*/ 2182265 w 4196446"/>
                <a:gd name="connsiteY219" fmla="*/ 3370853 h 8346397"/>
                <a:gd name="connsiteX220" fmla="*/ 2325139 w 4196446"/>
                <a:gd name="connsiteY220" fmla="*/ 3447053 h 8346397"/>
                <a:gd name="connsiteX221" fmla="*/ 2384671 w 4196446"/>
                <a:gd name="connsiteY221" fmla="*/ 3532778 h 8346397"/>
                <a:gd name="connsiteX222" fmla="*/ 2432296 w 4196446"/>
                <a:gd name="connsiteY222" fmla="*/ 3599453 h 8346397"/>
                <a:gd name="connsiteX223" fmla="*/ 2479921 w 4196446"/>
                <a:gd name="connsiteY223" fmla="*/ 3589929 h 8346397"/>
                <a:gd name="connsiteX224" fmla="*/ 2484683 w 4196446"/>
                <a:gd name="connsiteY224" fmla="*/ 3742328 h 8346397"/>
                <a:gd name="connsiteX225" fmla="*/ 2537071 w 4196446"/>
                <a:gd name="connsiteY225" fmla="*/ 3835197 h 8346397"/>
                <a:gd name="connsiteX226" fmla="*/ 2529927 w 4196446"/>
                <a:gd name="connsiteY226" fmla="*/ 3873297 h 8346397"/>
                <a:gd name="connsiteX227" fmla="*/ 2598983 w 4196446"/>
                <a:gd name="connsiteY227" fmla="*/ 3909015 h 8346397"/>
                <a:gd name="connsiteX228" fmla="*/ 2656133 w 4196446"/>
                <a:gd name="connsiteY228" fmla="*/ 3854247 h 8346397"/>
                <a:gd name="connsiteX229" fmla="*/ 2689471 w 4196446"/>
                <a:gd name="connsiteY229" fmla="*/ 3937590 h 8346397"/>
                <a:gd name="connsiteX230" fmla="*/ 2734715 w 4196446"/>
                <a:gd name="connsiteY230" fmla="*/ 3982834 h 8346397"/>
                <a:gd name="connsiteX231" fmla="*/ 2808533 w 4196446"/>
                <a:gd name="connsiteY231" fmla="*/ 4006647 h 8346397"/>
                <a:gd name="connsiteX232" fmla="*/ 2860921 w 4196446"/>
                <a:gd name="connsiteY232" fmla="*/ 4075703 h 8346397"/>
                <a:gd name="connsiteX233" fmla="*/ 2946646 w 4196446"/>
                <a:gd name="connsiteY233" fmla="*/ 4130472 h 8346397"/>
                <a:gd name="connsiteX234" fmla="*/ 2999033 w 4196446"/>
                <a:gd name="connsiteY234" fmla="*/ 4163809 h 8346397"/>
                <a:gd name="connsiteX235" fmla="*/ 2870446 w 4196446"/>
                <a:gd name="connsiteY235" fmla="*/ 4256678 h 8346397"/>
                <a:gd name="connsiteX236" fmla="*/ 2868064 w 4196446"/>
                <a:gd name="connsiteY236" fmla="*/ 4311446 h 8346397"/>
                <a:gd name="connsiteX237" fmla="*/ 2970458 w 4196446"/>
                <a:gd name="connsiteY237" fmla="*/ 4428128 h 8346397"/>
                <a:gd name="connsiteX238" fmla="*/ 3065708 w 4196446"/>
                <a:gd name="connsiteY238" fmla="*/ 4490040 h 8346397"/>
                <a:gd name="connsiteX239" fmla="*/ 3096665 w 4196446"/>
                <a:gd name="connsiteY239" fmla="*/ 4528140 h 8346397"/>
                <a:gd name="connsiteX240" fmla="*/ 3082377 w 4196446"/>
                <a:gd name="connsiteY240" fmla="*/ 4609103 h 8346397"/>
                <a:gd name="connsiteX241" fmla="*/ 3077615 w 4196446"/>
                <a:gd name="connsiteY241" fmla="*/ 4692447 h 8346397"/>
                <a:gd name="connsiteX242" fmla="*/ 3034752 w 4196446"/>
                <a:gd name="connsiteY242" fmla="*/ 4701972 h 8346397"/>
                <a:gd name="connsiteX243" fmla="*/ 3008558 w 4196446"/>
                <a:gd name="connsiteY243" fmla="*/ 4718640 h 8346397"/>
                <a:gd name="connsiteX244" fmla="*/ 3053802 w 4196446"/>
                <a:gd name="connsiteY244" fmla="*/ 4795632 h 8346397"/>
                <a:gd name="connsiteX245" fmla="*/ 3037133 w 4196446"/>
                <a:gd name="connsiteY245" fmla="*/ 4868659 h 8346397"/>
                <a:gd name="connsiteX246" fmla="*/ 3020465 w 4196446"/>
                <a:gd name="connsiteY246" fmla="*/ 5004390 h 8346397"/>
                <a:gd name="connsiteX247" fmla="*/ 2982365 w 4196446"/>
                <a:gd name="connsiteY247" fmla="*/ 5044872 h 8346397"/>
                <a:gd name="connsiteX248" fmla="*/ 2965696 w 4196446"/>
                <a:gd name="connsiteY248" fmla="*/ 5166315 h 8346397"/>
                <a:gd name="connsiteX249" fmla="*/ 2937121 w 4196446"/>
                <a:gd name="connsiteY249" fmla="*/ 5285378 h 8346397"/>
                <a:gd name="connsiteX250" fmla="*/ 2989508 w 4196446"/>
                <a:gd name="connsiteY250" fmla="*/ 5302047 h 8346397"/>
                <a:gd name="connsiteX251" fmla="*/ 2987127 w 4196446"/>
                <a:gd name="connsiteY251" fmla="*/ 5347290 h 8346397"/>
                <a:gd name="connsiteX252" fmla="*/ 2984746 w 4196446"/>
                <a:gd name="connsiteY252" fmla="*/ 5402059 h 8346397"/>
                <a:gd name="connsiteX253" fmla="*/ 3041896 w 4196446"/>
                <a:gd name="connsiteY253" fmla="*/ 5471115 h 8346397"/>
                <a:gd name="connsiteX254" fmla="*/ 3089521 w 4196446"/>
                <a:gd name="connsiteY254" fmla="*/ 5597322 h 8346397"/>
                <a:gd name="connsiteX255" fmla="*/ 2996652 w 4196446"/>
                <a:gd name="connsiteY255" fmla="*/ 5887834 h 8346397"/>
                <a:gd name="connsiteX256" fmla="*/ 3018083 w 4196446"/>
                <a:gd name="connsiteY256" fmla="*/ 5942603 h 8346397"/>
                <a:gd name="connsiteX257" fmla="*/ 3044277 w 4196446"/>
                <a:gd name="connsiteY257" fmla="*/ 5994990 h 8346397"/>
                <a:gd name="connsiteX258" fmla="*/ 3049040 w 4196446"/>
                <a:gd name="connsiteY258" fmla="*/ 6099765 h 8346397"/>
                <a:gd name="connsiteX259" fmla="*/ 3028402 w 4196446"/>
                <a:gd name="connsiteY259" fmla="*/ 6195807 h 8346397"/>
                <a:gd name="connsiteX260" fmla="*/ 2956170 w 4196446"/>
                <a:gd name="connsiteY260" fmla="*/ 6259310 h 8346397"/>
                <a:gd name="connsiteX261" fmla="*/ 2920452 w 4196446"/>
                <a:gd name="connsiteY261" fmla="*/ 6240259 h 8346397"/>
                <a:gd name="connsiteX262" fmla="*/ 2849015 w 4196446"/>
                <a:gd name="connsiteY262" fmla="*/ 6252165 h 8346397"/>
                <a:gd name="connsiteX263" fmla="*/ 2713283 w 4196446"/>
                <a:gd name="connsiteY263" fmla="*/ 6364084 h 8346397"/>
                <a:gd name="connsiteX264" fmla="*/ 2606127 w 4196446"/>
                <a:gd name="connsiteY264" fmla="*/ 6349797 h 8346397"/>
                <a:gd name="connsiteX265" fmla="*/ 2575171 w 4196446"/>
                <a:gd name="connsiteY265" fmla="*/ 6378372 h 8346397"/>
                <a:gd name="connsiteX266" fmla="*/ 2508495 w 4196446"/>
                <a:gd name="connsiteY266" fmla="*/ 6423614 h 8346397"/>
                <a:gd name="connsiteX267" fmla="*/ 2391815 w 4196446"/>
                <a:gd name="connsiteY267" fmla="*/ 6411709 h 8346397"/>
                <a:gd name="connsiteX268" fmla="*/ 2368002 w 4196446"/>
                <a:gd name="connsiteY268" fmla="*/ 6528390 h 8346397"/>
                <a:gd name="connsiteX269" fmla="*/ 2363240 w 4196446"/>
                <a:gd name="connsiteY269" fmla="*/ 6564109 h 8346397"/>
                <a:gd name="connsiteX270" fmla="*/ 2339428 w 4196446"/>
                <a:gd name="connsiteY270" fmla="*/ 6583159 h 8346397"/>
                <a:gd name="connsiteX271" fmla="*/ 2141783 w 4196446"/>
                <a:gd name="connsiteY271" fmla="*/ 6535534 h 8346397"/>
                <a:gd name="connsiteX272" fmla="*/ 2103683 w 4196446"/>
                <a:gd name="connsiteY272" fmla="*/ 6587922 h 8346397"/>
                <a:gd name="connsiteX273" fmla="*/ 2072727 w 4196446"/>
                <a:gd name="connsiteY273" fmla="*/ 6683172 h 8346397"/>
                <a:gd name="connsiteX274" fmla="*/ 2039389 w 4196446"/>
                <a:gd name="connsiteY274" fmla="*/ 6747465 h 8346397"/>
                <a:gd name="connsiteX275" fmla="*/ 2051296 w 4196446"/>
                <a:gd name="connsiteY275" fmla="*/ 6809378 h 8346397"/>
                <a:gd name="connsiteX276" fmla="*/ 2184646 w 4196446"/>
                <a:gd name="connsiteY276" fmla="*/ 6921297 h 8346397"/>
                <a:gd name="connsiteX277" fmla="*/ 2253702 w 4196446"/>
                <a:gd name="connsiteY277" fmla="*/ 6954634 h 8346397"/>
                <a:gd name="connsiteX278" fmla="*/ 2237033 w 4196446"/>
                <a:gd name="connsiteY278" fmla="*/ 6978447 h 8346397"/>
                <a:gd name="connsiteX279" fmla="*/ 2201315 w 4196446"/>
                <a:gd name="connsiteY279" fmla="*/ 6997497 h 8346397"/>
                <a:gd name="connsiteX280" fmla="*/ 2234652 w 4196446"/>
                <a:gd name="connsiteY280" fmla="*/ 7073697 h 8346397"/>
                <a:gd name="connsiteX281" fmla="*/ 2203696 w 4196446"/>
                <a:gd name="connsiteY281" fmla="*/ 7095128 h 8346397"/>
                <a:gd name="connsiteX282" fmla="*/ 2098921 w 4196446"/>
                <a:gd name="connsiteY282" fmla="*/ 7033215 h 8346397"/>
                <a:gd name="connsiteX283" fmla="*/ 2056058 w 4196446"/>
                <a:gd name="connsiteY283" fmla="*/ 7059409 h 8346397"/>
                <a:gd name="connsiteX284" fmla="*/ 1996527 w 4196446"/>
                <a:gd name="connsiteY284" fmla="*/ 6957015 h 8346397"/>
                <a:gd name="connsiteX285" fmla="*/ 1879846 w 4196446"/>
                <a:gd name="connsiteY285" fmla="*/ 6983209 h 8346397"/>
                <a:gd name="connsiteX286" fmla="*/ 1815552 w 4196446"/>
                <a:gd name="connsiteY286" fmla="*/ 6987972 h 8346397"/>
                <a:gd name="connsiteX287" fmla="*/ 1765546 w 4196446"/>
                <a:gd name="connsiteY287" fmla="*/ 6983210 h 8346397"/>
                <a:gd name="connsiteX288" fmla="*/ 1708396 w 4196446"/>
                <a:gd name="connsiteY288" fmla="*/ 7028453 h 8346397"/>
                <a:gd name="connsiteX289" fmla="*/ 1529802 w 4196446"/>
                <a:gd name="connsiteY289" fmla="*/ 6987972 h 8346397"/>
                <a:gd name="connsiteX290" fmla="*/ 1553614 w 4196446"/>
                <a:gd name="connsiteY290" fmla="*/ 7114178 h 8346397"/>
                <a:gd name="connsiteX291" fmla="*/ 1477415 w 4196446"/>
                <a:gd name="connsiteY291" fmla="*/ 7159422 h 8346397"/>
                <a:gd name="connsiteX292" fmla="*/ 1415502 w 4196446"/>
                <a:gd name="connsiteY292" fmla="*/ 7226096 h 8346397"/>
                <a:gd name="connsiteX293" fmla="*/ 1265483 w 4196446"/>
                <a:gd name="connsiteY293" fmla="*/ 7218953 h 8346397"/>
                <a:gd name="connsiteX294" fmla="*/ 1213096 w 4196446"/>
                <a:gd name="connsiteY29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484684 w 4196446"/>
                <a:gd name="connsiteY6" fmla="*/ 7552326 h 8346397"/>
                <a:gd name="connsiteX7" fmla="*/ 2610891 w 4196446"/>
                <a:gd name="connsiteY7" fmla="*/ 7485651 h 8346397"/>
                <a:gd name="connsiteX8" fmla="*/ 2594222 w 4196446"/>
                <a:gd name="connsiteY8" fmla="*/ 7359445 h 8346397"/>
                <a:gd name="connsiteX9" fmla="*/ 2606128 w 4196446"/>
                <a:gd name="connsiteY9" fmla="*/ 7309438 h 8346397"/>
                <a:gd name="connsiteX10" fmla="*/ 2701378 w 4196446"/>
                <a:gd name="connsiteY10" fmla="*/ 7314201 h 8346397"/>
                <a:gd name="connsiteX11" fmla="*/ 2660897 w 4196446"/>
                <a:gd name="connsiteY11" fmla="*/ 7240382 h 8346397"/>
                <a:gd name="connsiteX12" fmla="*/ 2713284 w 4196446"/>
                <a:gd name="connsiteY12" fmla="*/ 7266576 h 8346397"/>
                <a:gd name="connsiteX13" fmla="*/ 2763291 w 4196446"/>
                <a:gd name="connsiteY13" fmla="*/ 7299913 h 8346397"/>
                <a:gd name="connsiteX14" fmla="*/ 2756147 w 4196446"/>
                <a:gd name="connsiteY14" fmla="*/ 7371351 h 8346397"/>
                <a:gd name="connsiteX15" fmla="*/ 2827584 w 4196446"/>
                <a:gd name="connsiteY15" fmla="*/ 7316582 h 8346397"/>
                <a:gd name="connsiteX16" fmla="*/ 2870447 w 4196446"/>
                <a:gd name="connsiteY16" fmla="*/ 7338013 h 8346397"/>
                <a:gd name="connsiteX17" fmla="*/ 3001416 w 4196446"/>
                <a:gd name="connsiteY17" fmla="*/ 7266576 h 8346397"/>
                <a:gd name="connsiteX18" fmla="*/ 3103809 w 4196446"/>
                <a:gd name="connsiteY18" fmla="*/ 7202282 h 8346397"/>
                <a:gd name="connsiteX19" fmla="*/ 3246684 w 4196446"/>
                <a:gd name="connsiteY19" fmla="*/ 7142751 h 8346397"/>
                <a:gd name="connsiteX20" fmla="*/ 3282403 w 4196446"/>
                <a:gd name="connsiteY20" fmla="*/ 7159420 h 8346397"/>
                <a:gd name="connsiteX21" fmla="*/ 3358603 w 4196446"/>
                <a:gd name="connsiteY21" fmla="*/ 7064169 h 8346397"/>
                <a:gd name="connsiteX22" fmla="*/ 3503859 w 4196446"/>
                <a:gd name="connsiteY22" fmla="*/ 7042738 h 8346397"/>
                <a:gd name="connsiteX23" fmla="*/ 3530053 w 4196446"/>
                <a:gd name="connsiteY23" fmla="*/ 6978445 h 8346397"/>
                <a:gd name="connsiteX24" fmla="*/ 3642765 w 4196446"/>
                <a:gd name="connsiteY24" fmla="*/ 6905419 h 8346397"/>
                <a:gd name="connsiteX25" fmla="*/ 3741984 w 4196446"/>
                <a:gd name="connsiteY25" fmla="*/ 6883195 h 8346397"/>
                <a:gd name="connsiteX26" fmla="*/ 3784847 w 4196446"/>
                <a:gd name="connsiteY26" fmla="*/ 6811757 h 8346397"/>
                <a:gd name="connsiteX27" fmla="*/ 3951534 w 4196446"/>
                <a:gd name="connsiteY27" fmla="*/ 6737938 h 8346397"/>
                <a:gd name="connsiteX28" fmla="*/ 3932484 w 4196446"/>
                <a:gd name="connsiteY28" fmla="*/ 6616495 h 8346397"/>
                <a:gd name="connsiteX29" fmla="*/ 3975347 w 4196446"/>
                <a:gd name="connsiteY29" fmla="*/ 6642688 h 8346397"/>
                <a:gd name="connsiteX30" fmla="*/ 4027735 w 4196446"/>
                <a:gd name="connsiteY30" fmla="*/ 6654595 h 8346397"/>
                <a:gd name="connsiteX31" fmla="*/ 4056309 w 4196446"/>
                <a:gd name="connsiteY31" fmla="*/ 6516482 h 8346397"/>
                <a:gd name="connsiteX32" fmla="*/ 3996778 w 4196446"/>
                <a:gd name="connsiteY32" fmla="*/ 6478382 h 8346397"/>
                <a:gd name="connsiteX33" fmla="*/ 4034878 w 4196446"/>
                <a:gd name="connsiteY33" fmla="*/ 6437901 h 8346397"/>
                <a:gd name="connsiteX34" fmla="*/ 4061072 w 4196446"/>
                <a:gd name="connsiteY34" fmla="*/ 6473620 h 8346397"/>
                <a:gd name="connsiteX35" fmla="*/ 4082503 w 4196446"/>
                <a:gd name="connsiteY35" fmla="*/ 6478382 h 8346397"/>
                <a:gd name="connsiteX36" fmla="*/ 4089647 w 4196446"/>
                <a:gd name="connsiteY36" fmla="*/ 6421232 h 8346397"/>
                <a:gd name="connsiteX37" fmla="*/ 4046784 w 4196446"/>
                <a:gd name="connsiteY37" fmla="*/ 6318838 h 8346397"/>
                <a:gd name="connsiteX38" fmla="*/ 4130128 w 4196446"/>
                <a:gd name="connsiteY38" fmla="*/ 6299788 h 8346397"/>
                <a:gd name="connsiteX39" fmla="*/ 4046784 w 4196446"/>
                <a:gd name="connsiteY39" fmla="*/ 6275976 h 8346397"/>
                <a:gd name="connsiteX40" fmla="*/ 4053928 w 4196446"/>
                <a:gd name="connsiteY40" fmla="*/ 6211682 h 8346397"/>
                <a:gd name="connsiteX41" fmla="*/ 4039640 w 4196446"/>
                <a:gd name="connsiteY41" fmla="*/ 6149770 h 8346397"/>
                <a:gd name="connsiteX42" fmla="*/ 4106315 w 4196446"/>
                <a:gd name="connsiteY42" fmla="*/ 6211682 h 8346397"/>
                <a:gd name="connsiteX43" fmla="*/ 4063453 w 4196446"/>
                <a:gd name="connsiteY43" fmla="*/ 6090238 h 8346397"/>
                <a:gd name="connsiteX44" fmla="*/ 4070597 w 4196446"/>
                <a:gd name="connsiteY44" fmla="*/ 6018801 h 8346397"/>
                <a:gd name="connsiteX45" fmla="*/ 4132509 w 4196446"/>
                <a:gd name="connsiteY45" fmla="*/ 5975938 h 8346397"/>
                <a:gd name="connsiteX46" fmla="*/ 4094409 w 4196446"/>
                <a:gd name="connsiteY46" fmla="*/ 6075951 h 8346397"/>
                <a:gd name="connsiteX47" fmla="*/ 4139653 w 4196446"/>
                <a:gd name="connsiteY47" fmla="*/ 6102145 h 8346397"/>
                <a:gd name="connsiteX48" fmla="*/ 4192041 w 4196446"/>
                <a:gd name="connsiteY48" fmla="*/ 6080713 h 8346397"/>
                <a:gd name="connsiteX49" fmla="*/ 4149178 w 4196446"/>
                <a:gd name="connsiteY49" fmla="*/ 5947363 h 8346397"/>
                <a:gd name="connsiteX50" fmla="*/ 4194421 w 4196446"/>
                <a:gd name="connsiteY50" fmla="*/ 5909263 h 8346397"/>
                <a:gd name="connsiteX51" fmla="*/ 4113459 w 4196446"/>
                <a:gd name="connsiteY51" fmla="*/ 5783057 h 8346397"/>
                <a:gd name="connsiteX52" fmla="*/ 4108696 w 4196446"/>
                <a:gd name="connsiteY52" fmla="*/ 5678282 h 8346397"/>
                <a:gd name="connsiteX53" fmla="*/ 4070597 w 4196446"/>
                <a:gd name="connsiteY53" fmla="*/ 5587795 h 8346397"/>
                <a:gd name="connsiteX54" fmla="*/ 4111077 w 4196446"/>
                <a:gd name="connsiteY54" fmla="*/ 5583032 h 8346397"/>
                <a:gd name="connsiteX55" fmla="*/ 4061071 w 4196446"/>
                <a:gd name="connsiteY55" fmla="*/ 5478257 h 8346397"/>
                <a:gd name="connsiteX56" fmla="*/ 4061071 w 4196446"/>
                <a:gd name="connsiteY56" fmla="*/ 5383007 h 8346397"/>
                <a:gd name="connsiteX57" fmla="*/ 4103934 w 4196446"/>
                <a:gd name="connsiteY57" fmla="*/ 5387770 h 8346397"/>
                <a:gd name="connsiteX58" fmla="*/ 4106315 w 4196446"/>
                <a:gd name="connsiteY58" fmla="*/ 5347288 h 8346397"/>
                <a:gd name="connsiteX59" fmla="*/ 4065833 w 4196446"/>
                <a:gd name="connsiteY59" fmla="*/ 5292520 h 8346397"/>
                <a:gd name="connsiteX60" fmla="*/ 4058690 w 4196446"/>
                <a:gd name="connsiteY60" fmla="*/ 5173457 h 8346397"/>
                <a:gd name="connsiteX61" fmla="*/ 3990428 w 4196446"/>
                <a:gd name="connsiteY61" fmla="*/ 5034550 h 8346397"/>
                <a:gd name="connsiteX62" fmla="*/ 3922959 w 4196446"/>
                <a:gd name="connsiteY62" fmla="*/ 4816270 h 8346397"/>
                <a:gd name="connsiteX63" fmla="*/ 3887241 w 4196446"/>
                <a:gd name="connsiteY63" fmla="*/ 4682920 h 8346397"/>
                <a:gd name="connsiteX64" fmla="*/ 3851522 w 4196446"/>
                <a:gd name="connsiteY64" fmla="*/ 4642438 h 8346397"/>
                <a:gd name="connsiteX65" fmla="*/ 3887241 w 4196446"/>
                <a:gd name="connsiteY65" fmla="*/ 4578145 h 8346397"/>
                <a:gd name="connsiteX66" fmla="*/ 3839615 w 4196446"/>
                <a:gd name="connsiteY66" fmla="*/ 4499563 h 8346397"/>
                <a:gd name="connsiteX67" fmla="*/ 3780084 w 4196446"/>
                <a:gd name="connsiteY67" fmla="*/ 4492420 h 8346397"/>
                <a:gd name="connsiteX68" fmla="*/ 3732459 w 4196446"/>
                <a:gd name="connsiteY68" fmla="*/ 4449557 h 8346397"/>
                <a:gd name="connsiteX69" fmla="*/ 3687216 w 4196446"/>
                <a:gd name="connsiteY69" fmla="*/ 4466226 h 8346397"/>
                <a:gd name="connsiteX70" fmla="*/ 3668166 w 4196446"/>
                <a:gd name="connsiteY70" fmla="*/ 4368595 h 8346397"/>
                <a:gd name="connsiteX71" fmla="*/ 3501478 w 4196446"/>
                <a:gd name="connsiteY71" fmla="*/ 4166188 h 8346397"/>
                <a:gd name="connsiteX72" fmla="*/ 3496716 w 4196446"/>
                <a:gd name="connsiteY72" fmla="*/ 4139995 h 8346397"/>
                <a:gd name="connsiteX73" fmla="*/ 3494334 w 4196446"/>
                <a:gd name="connsiteY73" fmla="*/ 4113801 h 8346397"/>
                <a:gd name="connsiteX74" fmla="*/ 3544341 w 4196446"/>
                <a:gd name="connsiteY74" fmla="*/ 4101895 h 8346397"/>
                <a:gd name="connsiteX75" fmla="*/ 3553866 w 4196446"/>
                <a:gd name="connsiteY75" fmla="*/ 4075701 h 8346397"/>
                <a:gd name="connsiteX76" fmla="*/ 3515766 w 4196446"/>
                <a:gd name="connsiteY76" fmla="*/ 4056651 h 8346397"/>
                <a:gd name="connsiteX77" fmla="*/ 3465759 w 4196446"/>
                <a:gd name="connsiteY77" fmla="*/ 4049507 h 8346397"/>
                <a:gd name="connsiteX78" fmla="*/ 3432422 w 4196446"/>
                <a:gd name="connsiteY78" fmla="*/ 4109038 h 8346397"/>
                <a:gd name="connsiteX79" fmla="*/ 3413372 w 4196446"/>
                <a:gd name="connsiteY79" fmla="*/ 4082845 h 8346397"/>
                <a:gd name="connsiteX80" fmla="*/ 3415752 w 4196446"/>
                <a:gd name="connsiteY80" fmla="*/ 4042363 h 8346397"/>
                <a:gd name="connsiteX81" fmla="*/ 3349078 w 4196446"/>
                <a:gd name="connsiteY81" fmla="*/ 4018551 h 8346397"/>
                <a:gd name="connsiteX82" fmla="*/ 3382416 w 4196446"/>
                <a:gd name="connsiteY82" fmla="*/ 3985213 h 8346397"/>
                <a:gd name="connsiteX83" fmla="*/ 3346697 w 4196446"/>
                <a:gd name="connsiteY83" fmla="*/ 3961401 h 8346397"/>
                <a:gd name="connsiteX84" fmla="*/ 3291928 w 4196446"/>
                <a:gd name="connsiteY84" fmla="*/ 3959020 h 8346397"/>
                <a:gd name="connsiteX85" fmla="*/ 3263352 w 4196446"/>
                <a:gd name="connsiteY85" fmla="*/ 3978070 h 8346397"/>
                <a:gd name="connsiteX86" fmla="*/ 3215727 w 4196446"/>
                <a:gd name="connsiteY86" fmla="*/ 3963782 h 8346397"/>
                <a:gd name="connsiteX87" fmla="*/ 3227633 w 4196446"/>
                <a:gd name="connsiteY87" fmla="*/ 3937588 h 8346397"/>
                <a:gd name="connsiteX88" fmla="*/ 3275259 w 4196446"/>
                <a:gd name="connsiteY88" fmla="*/ 3913776 h 8346397"/>
                <a:gd name="connsiteX89" fmla="*/ 3127621 w 4196446"/>
                <a:gd name="connsiteY89" fmla="*/ 3851863 h 8346397"/>
                <a:gd name="connsiteX90" fmla="*/ 2996652 w 4196446"/>
                <a:gd name="connsiteY90" fmla="*/ 3739945 h 8346397"/>
                <a:gd name="connsiteX91" fmla="*/ 2591839 w 4196446"/>
                <a:gd name="connsiteY91" fmla="*/ 3354183 h 8346397"/>
                <a:gd name="connsiteX92" fmla="*/ 2468015 w 4196446"/>
                <a:gd name="connsiteY92" fmla="*/ 3049382 h 8346397"/>
                <a:gd name="connsiteX93" fmla="*/ 2432296 w 4196446"/>
                <a:gd name="connsiteY93" fmla="*/ 2961276 h 8346397"/>
                <a:gd name="connsiteX94" fmla="*/ 2387052 w 4196446"/>
                <a:gd name="connsiteY94" fmla="*/ 2954132 h 8346397"/>
                <a:gd name="connsiteX95" fmla="*/ 2365621 w 4196446"/>
                <a:gd name="connsiteY95" fmla="*/ 2958895 h 8346397"/>
                <a:gd name="connsiteX96" fmla="*/ 2315615 w 4196446"/>
                <a:gd name="connsiteY96" fmla="*/ 2896982 h 8346397"/>
                <a:gd name="connsiteX97" fmla="*/ 2234652 w 4196446"/>
                <a:gd name="connsiteY97" fmla="*/ 2880313 h 8346397"/>
                <a:gd name="connsiteX98" fmla="*/ 2182265 w 4196446"/>
                <a:gd name="connsiteY98" fmla="*/ 2811257 h 8346397"/>
                <a:gd name="connsiteX99" fmla="*/ 2115590 w 4196446"/>
                <a:gd name="connsiteY99" fmla="*/ 2727913 h 8346397"/>
                <a:gd name="connsiteX100" fmla="*/ 2091777 w 4196446"/>
                <a:gd name="connsiteY100" fmla="*/ 2670763 h 8346397"/>
                <a:gd name="connsiteX101" fmla="*/ 2006845 w 4196446"/>
                <a:gd name="connsiteY101" fmla="*/ 2527095 h 8346397"/>
                <a:gd name="connsiteX102" fmla="*/ 1953665 w 4196446"/>
                <a:gd name="connsiteY102" fmla="*/ 2451688 h 8346397"/>
                <a:gd name="connsiteX103" fmla="*/ 2006052 w 4196446"/>
                <a:gd name="connsiteY103" fmla="*/ 2337388 h 8346397"/>
                <a:gd name="connsiteX104" fmla="*/ 2072727 w 4196446"/>
                <a:gd name="connsiteY104" fmla="*/ 2256426 h 8346397"/>
                <a:gd name="connsiteX105" fmla="*/ 2056058 w 4196446"/>
                <a:gd name="connsiteY105" fmla="*/ 2223088 h 8346397"/>
                <a:gd name="connsiteX106" fmla="*/ 2067965 w 4196446"/>
                <a:gd name="connsiteY106" fmla="*/ 2130220 h 8346397"/>
                <a:gd name="connsiteX107" fmla="*/ 2137021 w 4196446"/>
                <a:gd name="connsiteY107" fmla="*/ 1992107 h 8346397"/>
                <a:gd name="connsiteX108" fmla="*/ 2165596 w 4196446"/>
                <a:gd name="connsiteY108" fmla="*/ 1944482 h 8346397"/>
                <a:gd name="connsiteX109" fmla="*/ 2203696 w 4196446"/>
                <a:gd name="connsiteY109" fmla="*/ 1937338 h 8346397"/>
                <a:gd name="connsiteX110" fmla="*/ 2198933 w 4196446"/>
                <a:gd name="connsiteY110" fmla="*/ 1906382 h 8346397"/>
                <a:gd name="connsiteX111" fmla="*/ 2406102 w 4196446"/>
                <a:gd name="connsiteY111" fmla="*/ 1782557 h 8346397"/>
                <a:gd name="connsiteX112" fmla="*/ 2494208 w 4196446"/>
                <a:gd name="connsiteY112" fmla="*/ 1715882 h 8346397"/>
                <a:gd name="connsiteX113" fmla="*/ 2513258 w 4196446"/>
                <a:gd name="connsiteY113" fmla="*/ 1630157 h 8346397"/>
                <a:gd name="connsiteX114" fmla="*/ 2522784 w 4196446"/>
                <a:gd name="connsiteY114" fmla="*/ 1584913 h 8346397"/>
                <a:gd name="connsiteX115" fmla="*/ 2577552 w 4196446"/>
                <a:gd name="connsiteY115" fmla="*/ 1527763 h 8346397"/>
                <a:gd name="connsiteX116" fmla="*/ 2606127 w 4196446"/>
                <a:gd name="connsiteY116" fmla="*/ 1499188 h 8346397"/>
                <a:gd name="connsiteX117" fmla="*/ 2634702 w 4196446"/>
                <a:gd name="connsiteY117" fmla="*/ 1492045 h 8346397"/>
                <a:gd name="connsiteX118" fmla="*/ 2672802 w 4196446"/>
                <a:gd name="connsiteY118" fmla="*/ 1368220 h 8346397"/>
                <a:gd name="connsiteX119" fmla="*/ 2806153 w 4196446"/>
                <a:gd name="connsiteY119" fmla="*/ 1334883 h 8346397"/>
                <a:gd name="connsiteX120" fmla="*/ 2944265 w 4196446"/>
                <a:gd name="connsiteY120" fmla="*/ 1325357 h 8346397"/>
                <a:gd name="connsiteX121" fmla="*/ 2968077 w 4196446"/>
                <a:gd name="connsiteY121" fmla="*/ 1206295 h 8346397"/>
                <a:gd name="connsiteX122" fmla="*/ 3049040 w 4196446"/>
                <a:gd name="connsiteY122" fmla="*/ 1169783 h 8346397"/>
                <a:gd name="connsiteX123" fmla="*/ 3153814 w 4196446"/>
                <a:gd name="connsiteY123" fmla="*/ 1125332 h 8346397"/>
                <a:gd name="connsiteX124" fmla="*/ 3225252 w 4196446"/>
                <a:gd name="connsiteY124" fmla="*/ 1049132 h 8346397"/>
                <a:gd name="connsiteX125" fmla="*/ 3310977 w 4196446"/>
                <a:gd name="connsiteY125" fmla="*/ 996745 h 8346397"/>
                <a:gd name="connsiteX126" fmla="*/ 3056977 w 4196446"/>
                <a:gd name="connsiteY126" fmla="*/ 982457 h 8346397"/>
                <a:gd name="connsiteX127" fmla="*/ 2958552 w 4196446"/>
                <a:gd name="connsiteY127" fmla="*/ 976107 h 8346397"/>
                <a:gd name="connsiteX128" fmla="*/ 2926802 w 4196446"/>
                <a:gd name="connsiteY128" fmla="*/ 906257 h 8346397"/>
                <a:gd name="connsiteX129" fmla="*/ 2866477 w 4196446"/>
                <a:gd name="connsiteY129" fmla="*/ 893559 h 8346397"/>
                <a:gd name="connsiteX130" fmla="*/ 2799802 w 4196446"/>
                <a:gd name="connsiteY130" fmla="*/ 874507 h 8346397"/>
                <a:gd name="connsiteX131" fmla="*/ 2761702 w 4196446"/>
                <a:gd name="connsiteY131" fmla="*/ 807832 h 8346397"/>
                <a:gd name="connsiteX132" fmla="*/ 2609302 w 4196446"/>
                <a:gd name="connsiteY132" fmla="*/ 760207 h 8346397"/>
                <a:gd name="connsiteX133" fmla="*/ 2580727 w 4196446"/>
                <a:gd name="connsiteY133" fmla="*/ 604632 h 8346397"/>
                <a:gd name="connsiteX134" fmla="*/ 2526752 w 4196446"/>
                <a:gd name="connsiteY134" fmla="*/ 531609 h 8346397"/>
                <a:gd name="connsiteX135" fmla="*/ 2596602 w 4196446"/>
                <a:gd name="connsiteY135" fmla="*/ 407782 h 8346397"/>
                <a:gd name="connsiteX136" fmla="*/ 2629939 w 4196446"/>
                <a:gd name="connsiteY136" fmla="*/ 310947 h 8346397"/>
                <a:gd name="connsiteX137" fmla="*/ 2517227 w 4196446"/>
                <a:gd name="connsiteY137" fmla="*/ 239507 h 8346397"/>
                <a:gd name="connsiteX138" fmla="*/ 2402927 w 4196446"/>
                <a:gd name="connsiteY138" fmla="*/ 271257 h 8346397"/>
                <a:gd name="connsiteX139" fmla="*/ 2275927 w 4196446"/>
                <a:gd name="connsiteY139" fmla="*/ 198232 h 8346397"/>
                <a:gd name="connsiteX140" fmla="*/ 2133052 w 4196446"/>
                <a:gd name="connsiteY140" fmla="*/ 233157 h 8346397"/>
                <a:gd name="connsiteX141" fmla="*/ 1913977 w 4196446"/>
                <a:gd name="connsiteY141" fmla="*/ 36309 h 8346397"/>
                <a:gd name="connsiteX142" fmla="*/ 1777452 w 4196446"/>
                <a:gd name="connsiteY142" fmla="*/ 13289 h 8346397"/>
                <a:gd name="connsiteX143" fmla="*/ 1703633 w 4196446"/>
                <a:gd name="connsiteY143" fmla="*/ 41864 h 8346397"/>
                <a:gd name="connsiteX144" fmla="*/ 1615527 w 4196446"/>
                <a:gd name="connsiteY144" fmla="*/ 75203 h 8346397"/>
                <a:gd name="connsiteX145" fmla="*/ 1515515 w 4196446"/>
                <a:gd name="connsiteY145" fmla="*/ 129971 h 8346397"/>
                <a:gd name="connsiteX146" fmla="*/ 1525040 w 4196446"/>
                <a:gd name="connsiteY146" fmla="*/ 194264 h 8346397"/>
                <a:gd name="connsiteX147" fmla="*/ 1505990 w 4196446"/>
                <a:gd name="connsiteY147" fmla="*/ 251415 h 8346397"/>
                <a:gd name="connsiteX148" fmla="*/ 1413121 w 4196446"/>
                <a:gd name="connsiteY148" fmla="*/ 270464 h 8346397"/>
                <a:gd name="connsiteX149" fmla="*/ 1339302 w 4196446"/>
                <a:gd name="connsiteY149" fmla="*/ 306184 h 8346397"/>
                <a:gd name="connsiteX150" fmla="*/ 1260721 w 4196446"/>
                <a:gd name="connsiteY150" fmla="*/ 346665 h 8346397"/>
                <a:gd name="connsiteX151" fmla="*/ 1191665 w 4196446"/>
                <a:gd name="connsiteY151" fmla="*/ 272847 h 8346397"/>
                <a:gd name="connsiteX152" fmla="*/ 1082127 w 4196446"/>
                <a:gd name="connsiteY152" fmla="*/ 353809 h 8346397"/>
                <a:gd name="connsiteX153" fmla="*/ 1020215 w 4196446"/>
                <a:gd name="connsiteY153" fmla="*/ 420484 h 8346397"/>
                <a:gd name="connsiteX154" fmla="*/ 858290 w 4196446"/>
                <a:gd name="connsiteY154" fmla="*/ 301422 h 8346397"/>
                <a:gd name="connsiteX155" fmla="*/ 796377 w 4196446"/>
                <a:gd name="connsiteY155" fmla="*/ 406196 h 8346397"/>
                <a:gd name="connsiteX156" fmla="*/ 755896 w 4196446"/>
                <a:gd name="connsiteY156" fmla="*/ 341903 h 8346397"/>
                <a:gd name="connsiteX157" fmla="*/ 689221 w 4196446"/>
                <a:gd name="connsiteY157" fmla="*/ 270465 h 8346397"/>
                <a:gd name="connsiteX158" fmla="*/ 667790 w 4196446"/>
                <a:gd name="connsiteY158" fmla="*/ 313328 h 8346397"/>
                <a:gd name="connsiteX159" fmla="*/ 620165 w 4196446"/>
                <a:gd name="connsiteY159" fmla="*/ 382384 h 8346397"/>
                <a:gd name="connsiteX160" fmla="*/ 589208 w 4196446"/>
                <a:gd name="connsiteY160" fmla="*/ 396672 h 8346397"/>
                <a:gd name="connsiteX161" fmla="*/ 498721 w 4196446"/>
                <a:gd name="connsiteY161" fmla="*/ 482397 h 8346397"/>
                <a:gd name="connsiteX162" fmla="*/ 396327 w 4196446"/>
                <a:gd name="connsiteY162" fmla="*/ 380003 h 8346397"/>
                <a:gd name="connsiteX163" fmla="*/ 243927 w 4196446"/>
                <a:gd name="connsiteY163" fmla="*/ 294278 h 8346397"/>
                <a:gd name="connsiteX164" fmla="*/ 174871 w 4196446"/>
                <a:gd name="connsiteY164" fmla="*/ 327615 h 8346397"/>
                <a:gd name="connsiteX165" fmla="*/ 127246 w 4196446"/>
                <a:gd name="connsiteY165" fmla="*/ 410959 h 8346397"/>
                <a:gd name="connsiteX166" fmla="*/ 43902 w 4196446"/>
                <a:gd name="connsiteY166" fmla="*/ 472872 h 8346397"/>
                <a:gd name="connsiteX167" fmla="*/ 8183 w 4196446"/>
                <a:gd name="connsiteY167" fmla="*/ 484778 h 8346397"/>
                <a:gd name="connsiteX168" fmla="*/ 198683 w 4196446"/>
                <a:gd name="connsiteY168" fmla="*/ 689565 h 8346397"/>
                <a:gd name="connsiteX169" fmla="*/ 265359 w 4196446"/>
                <a:gd name="connsiteY169" fmla="*/ 706234 h 8346397"/>
                <a:gd name="connsiteX170" fmla="*/ 298697 w 4196446"/>
                <a:gd name="connsiteY170" fmla="*/ 730047 h 8346397"/>
                <a:gd name="connsiteX171" fmla="*/ 296315 w 4196446"/>
                <a:gd name="connsiteY171" fmla="*/ 901496 h 8346397"/>
                <a:gd name="connsiteX172" fmla="*/ 362990 w 4196446"/>
                <a:gd name="connsiteY172" fmla="*/ 906259 h 8346397"/>
                <a:gd name="connsiteX173" fmla="*/ 401090 w 4196446"/>
                <a:gd name="connsiteY173" fmla="*/ 856253 h 8346397"/>
                <a:gd name="connsiteX174" fmla="*/ 482052 w 4196446"/>
                <a:gd name="connsiteY174" fmla="*/ 894353 h 8346397"/>
                <a:gd name="connsiteX175" fmla="*/ 420140 w 4196446"/>
                <a:gd name="connsiteY175" fmla="*/ 1039609 h 8346397"/>
                <a:gd name="connsiteX176" fmla="*/ 434427 w 4196446"/>
                <a:gd name="connsiteY176" fmla="*/ 1087234 h 8346397"/>
                <a:gd name="connsiteX177" fmla="*/ 379658 w 4196446"/>
                <a:gd name="connsiteY177" fmla="*/ 1139622 h 8346397"/>
                <a:gd name="connsiteX178" fmla="*/ 415377 w 4196446"/>
                <a:gd name="connsiteY178" fmla="*/ 1168196 h 8346397"/>
                <a:gd name="connsiteX179" fmla="*/ 486815 w 4196446"/>
                <a:gd name="connsiteY179" fmla="*/ 1256303 h 8346397"/>
                <a:gd name="connsiteX180" fmla="*/ 527296 w 4196446"/>
                <a:gd name="connsiteY180" fmla="*/ 1344409 h 8346397"/>
                <a:gd name="connsiteX181" fmla="*/ 636833 w 4196446"/>
                <a:gd name="connsiteY181" fmla="*/ 1396797 h 8346397"/>
                <a:gd name="connsiteX182" fmla="*/ 746371 w 4196446"/>
                <a:gd name="connsiteY182" fmla="*/ 1420609 h 8346397"/>
                <a:gd name="connsiteX183" fmla="*/ 829715 w 4196446"/>
                <a:gd name="connsiteY183" fmla="*/ 1468234 h 8346397"/>
                <a:gd name="connsiteX184" fmla="*/ 913058 w 4196446"/>
                <a:gd name="connsiteY184" fmla="*/ 1442040 h 8346397"/>
                <a:gd name="connsiteX185" fmla="*/ 994021 w 4196446"/>
                <a:gd name="connsiteY185" fmla="*/ 1368222 h 8346397"/>
                <a:gd name="connsiteX186" fmla="*/ 1103558 w 4196446"/>
                <a:gd name="connsiteY186" fmla="*/ 1351553 h 8346397"/>
                <a:gd name="connsiteX187" fmla="*/ 1170233 w 4196446"/>
                <a:gd name="connsiteY187" fmla="*/ 1356315 h 8346397"/>
                <a:gd name="connsiteX188" fmla="*/ 1329777 w 4196446"/>
                <a:gd name="connsiteY188" fmla="*/ 1465853 h 8346397"/>
                <a:gd name="connsiteX189" fmla="*/ 1389308 w 4196446"/>
                <a:gd name="connsiteY189" fmla="*/ 1494428 h 8346397"/>
                <a:gd name="connsiteX190" fmla="*/ 1260721 w 4196446"/>
                <a:gd name="connsiteY190" fmla="*/ 1596822 h 8346397"/>
                <a:gd name="connsiteX191" fmla="*/ 1263102 w 4196446"/>
                <a:gd name="connsiteY191" fmla="*/ 1661115 h 8346397"/>
                <a:gd name="connsiteX192" fmla="*/ 1425027 w 4196446"/>
                <a:gd name="connsiteY192" fmla="*/ 1613490 h 8346397"/>
                <a:gd name="connsiteX193" fmla="*/ 1386927 w 4196446"/>
                <a:gd name="connsiteY193" fmla="*/ 1677784 h 8346397"/>
                <a:gd name="connsiteX194" fmla="*/ 1405977 w 4196446"/>
                <a:gd name="connsiteY194" fmla="*/ 1751603 h 8346397"/>
                <a:gd name="connsiteX195" fmla="*/ 1517896 w 4196446"/>
                <a:gd name="connsiteY195" fmla="*/ 1787322 h 8346397"/>
                <a:gd name="connsiteX196" fmla="*/ 1591715 w 4196446"/>
                <a:gd name="connsiteY196" fmla="*/ 1803990 h 8346397"/>
                <a:gd name="connsiteX197" fmla="*/ 1501227 w 4196446"/>
                <a:gd name="connsiteY197" fmla="*/ 1934959 h 8346397"/>
                <a:gd name="connsiteX198" fmla="*/ 1494083 w 4196446"/>
                <a:gd name="connsiteY198" fmla="*/ 1984965 h 8346397"/>
                <a:gd name="connsiteX199" fmla="*/ 1422646 w 4196446"/>
                <a:gd name="connsiteY199" fmla="*/ 2020684 h 8346397"/>
                <a:gd name="connsiteX200" fmla="*/ 1391690 w 4196446"/>
                <a:gd name="connsiteY200" fmla="*/ 2082597 h 8346397"/>
                <a:gd name="connsiteX201" fmla="*/ 1260721 w 4196446"/>
                <a:gd name="connsiteY201" fmla="*/ 2056403 h 8346397"/>
                <a:gd name="connsiteX202" fmla="*/ 1139277 w 4196446"/>
                <a:gd name="connsiteY202" fmla="*/ 2056402 h 8346397"/>
                <a:gd name="connsiteX203" fmla="*/ 1072602 w 4196446"/>
                <a:gd name="connsiteY203" fmla="*/ 2084978 h 8346397"/>
                <a:gd name="connsiteX204" fmla="*/ 1065458 w 4196446"/>
                <a:gd name="connsiteY204" fmla="*/ 2184990 h 8346397"/>
                <a:gd name="connsiteX205" fmla="*/ 977352 w 4196446"/>
                <a:gd name="connsiteY205" fmla="*/ 2273097 h 8346397"/>
                <a:gd name="connsiteX206" fmla="*/ 1120227 w 4196446"/>
                <a:gd name="connsiteY206" fmla="*/ 2335009 h 8346397"/>
                <a:gd name="connsiteX207" fmla="*/ 1170234 w 4196446"/>
                <a:gd name="connsiteY207" fmla="*/ 2370727 h 8346397"/>
                <a:gd name="connsiteX208" fmla="*/ 1222621 w 4196446"/>
                <a:gd name="connsiteY208" fmla="*/ 2387397 h 8346397"/>
                <a:gd name="connsiteX209" fmla="*/ 1272627 w 4196446"/>
                <a:gd name="connsiteY209" fmla="*/ 2437403 h 8346397"/>
                <a:gd name="connsiteX210" fmla="*/ 1329777 w 4196446"/>
                <a:gd name="connsiteY210" fmla="*/ 2458834 h 8346397"/>
                <a:gd name="connsiteX211" fmla="*/ 1422646 w 4196446"/>
                <a:gd name="connsiteY211" fmla="*/ 2535034 h 8346397"/>
                <a:gd name="connsiteX212" fmla="*/ 1508371 w 4196446"/>
                <a:gd name="connsiteY212" fmla="*/ 2568373 h 8346397"/>
                <a:gd name="connsiteX213" fmla="*/ 1641721 w 4196446"/>
                <a:gd name="connsiteY213" fmla="*/ 2716009 h 8346397"/>
                <a:gd name="connsiteX214" fmla="*/ 1725065 w 4196446"/>
                <a:gd name="connsiteY214" fmla="*/ 2870790 h 8346397"/>
                <a:gd name="connsiteX215" fmla="*/ 1850477 w 4196446"/>
                <a:gd name="connsiteY215" fmla="*/ 2931907 h 8346397"/>
                <a:gd name="connsiteX216" fmla="*/ 1896514 w 4196446"/>
                <a:gd name="connsiteY216" fmla="*/ 2977947 h 8346397"/>
                <a:gd name="connsiteX217" fmla="*/ 1927471 w 4196446"/>
                <a:gd name="connsiteY217" fmla="*/ 3082722 h 8346397"/>
                <a:gd name="connsiteX218" fmla="*/ 1989383 w 4196446"/>
                <a:gd name="connsiteY218" fmla="*/ 3185115 h 8346397"/>
                <a:gd name="connsiteX219" fmla="*/ 2051296 w 4196446"/>
                <a:gd name="connsiteY219" fmla="*/ 3223215 h 8346397"/>
                <a:gd name="connsiteX220" fmla="*/ 2182265 w 4196446"/>
                <a:gd name="connsiteY220" fmla="*/ 3370853 h 8346397"/>
                <a:gd name="connsiteX221" fmla="*/ 2325139 w 4196446"/>
                <a:gd name="connsiteY221" fmla="*/ 3447053 h 8346397"/>
                <a:gd name="connsiteX222" fmla="*/ 2384671 w 4196446"/>
                <a:gd name="connsiteY222" fmla="*/ 3532778 h 8346397"/>
                <a:gd name="connsiteX223" fmla="*/ 2432296 w 4196446"/>
                <a:gd name="connsiteY223" fmla="*/ 3599453 h 8346397"/>
                <a:gd name="connsiteX224" fmla="*/ 2479921 w 4196446"/>
                <a:gd name="connsiteY224" fmla="*/ 3589929 h 8346397"/>
                <a:gd name="connsiteX225" fmla="*/ 2484683 w 4196446"/>
                <a:gd name="connsiteY225" fmla="*/ 3742328 h 8346397"/>
                <a:gd name="connsiteX226" fmla="*/ 2537071 w 4196446"/>
                <a:gd name="connsiteY226" fmla="*/ 3835197 h 8346397"/>
                <a:gd name="connsiteX227" fmla="*/ 2529927 w 4196446"/>
                <a:gd name="connsiteY227" fmla="*/ 3873297 h 8346397"/>
                <a:gd name="connsiteX228" fmla="*/ 2598983 w 4196446"/>
                <a:gd name="connsiteY228" fmla="*/ 3909015 h 8346397"/>
                <a:gd name="connsiteX229" fmla="*/ 2656133 w 4196446"/>
                <a:gd name="connsiteY229" fmla="*/ 3854247 h 8346397"/>
                <a:gd name="connsiteX230" fmla="*/ 2689471 w 4196446"/>
                <a:gd name="connsiteY230" fmla="*/ 3937590 h 8346397"/>
                <a:gd name="connsiteX231" fmla="*/ 2734715 w 4196446"/>
                <a:gd name="connsiteY231" fmla="*/ 3982834 h 8346397"/>
                <a:gd name="connsiteX232" fmla="*/ 2808533 w 4196446"/>
                <a:gd name="connsiteY232" fmla="*/ 4006647 h 8346397"/>
                <a:gd name="connsiteX233" fmla="*/ 2860921 w 4196446"/>
                <a:gd name="connsiteY233" fmla="*/ 4075703 h 8346397"/>
                <a:gd name="connsiteX234" fmla="*/ 2946646 w 4196446"/>
                <a:gd name="connsiteY234" fmla="*/ 4130472 h 8346397"/>
                <a:gd name="connsiteX235" fmla="*/ 2999033 w 4196446"/>
                <a:gd name="connsiteY235" fmla="*/ 4163809 h 8346397"/>
                <a:gd name="connsiteX236" fmla="*/ 2870446 w 4196446"/>
                <a:gd name="connsiteY236" fmla="*/ 4256678 h 8346397"/>
                <a:gd name="connsiteX237" fmla="*/ 2868064 w 4196446"/>
                <a:gd name="connsiteY237" fmla="*/ 4311446 h 8346397"/>
                <a:gd name="connsiteX238" fmla="*/ 2970458 w 4196446"/>
                <a:gd name="connsiteY238" fmla="*/ 4428128 h 8346397"/>
                <a:gd name="connsiteX239" fmla="*/ 3065708 w 4196446"/>
                <a:gd name="connsiteY239" fmla="*/ 4490040 h 8346397"/>
                <a:gd name="connsiteX240" fmla="*/ 3096665 w 4196446"/>
                <a:gd name="connsiteY240" fmla="*/ 4528140 h 8346397"/>
                <a:gd name="connsiteX241" fmla="*/ 3082377 w 4196446"/>
                <a:gd name="connsiteY241" fmla="*/ 4609103 h 8346397"/>
                <a:gd name="connsiteX242" fmla="*/ 3077615 w 4196446"/>
                <a:gd name="connsiteY242" fmla="*/ 4692447 h 8346397"/>
                <a:gd name="connsiteX243" fmla="*/ 3034752 w 4196446"/>
                <a:gd name="connsiteY243" fmla="*/ 4701972 h 8346397"/>
                <a:gd name="connsiteX244" fmla="*/ 3008558 w 4196446"/>
                <a:gd name="connsiteY244" fmla="*/ 4718640 h 8346397"/>
                <a:gd name="connsiteX245" fmla="*/ 3053802 w 4196446"/>
                <a:gd name="connsiteY245" fmla="*/ 4795632 h 8346397"/>
                <a:gd name="connsiteX246" fmla="*/ 3037133 w 4196446"/>
                <a:gd name="connsiteY246" fmla="*/ 4868659 h 8346397"/>
                <a:gd name="connsiteX247" fmla="*/ 3020465 w 4196446"/>
                <a:gd name="connsiteY247" fmla="*/ 5004390 h 8346397"/>
                <a:gd name="connsiteX248" fmla="*/ 2982365 w 4196446"/>
                <a:gd name="connsiteY248" fmla="*/ 5044872 h 8346397"/>
                <a:gd name="connsiteX249" fmla="*/ 2965696 w 4196446"/>
                <a:gd name="connsiteY249" fmla="*/ 5166315 h 8346397"/>
                <a:gd name="connsiteX250" fmla="*/ 2937121 w 4196446"/>
                <a:gd name="connsiteY250" fmla="*/ 5285378 h 8346397"/>
                <a:gd name="connsiteX251" fmla="*/ 2989508 w 4196446"/>
                <a:gd name="connsiteY251" fmla="*/ 5302047 h 8346397"/>
                <a:gd name="connsiteX252" fmla="*/ 2987127 w 4196446"/>
                <a:gd name="connsiteY252" fmla="*/ 5347290 h 8346397"/>
                <a:gd name="connsiteX253" fmla="*/ 2984746 w 4196446"/>
                <a:gd name="connsiteY253" fmla="*/ 5402059 h 8346397"/>
                <a:gd name="connsiteX254" fmla="*/ 3041896 w 4196446"/>
                <a:gd name="connsiteY254" fmla="*/ 5471115 h 8346397"/>
                <a:gd name="connsiteX255" fmla="*/ 3089521 w 4196446"/>
                <a:gd name="connsiteY255" fmla="*/ 5597322 h 8346397"/>
                <a:gd name="connsiteX256" fmla="*/ 2996652 w 4196446"/>
                <a:gd name="connsiteY256" fmla="*/ 5887834 h 8346397"/>
                <a:gd name="connsiteX257" fmla="*/ 3018083 w 4196446"/>
                <a:gd name="connsiteY257" fmla="*/ 5942603 h 8346397"/>
                <a:gd name="connsiteX258" fmla="*/ 3044277 w 4196446"/>
                <a:gd name="connsiteY258" fmla="*/ 5994990 h 8346397"/>
                <a:gd name="connsiteX259" fmla="*/ 3049040 w 4196446"/>
                <a:gd name="connsiteY259" fmla="*/ 6099765 h 8346397"/>
                <a:gd name="connsiteX260" fmla="*/ 3028402 w 4196446"/>
                <a:gd name="connsiteY260" fmla="*/ 6195807 h 8346397"/>
                <a:gd name="connsiteX261" fmla="*/ 2956170 w 4196446"/>
                <a:gd name="connsiteY261" fmla="*/ 6259310 h 8346397"/>
                <a:gd name="connsiteX262" fmla="*/ 2920452 w 4196446"/>
                <a:gd name="connsiteY262" fmla="*/ 6240259 h 8346397"/>
                <a:gd name="connsiteX263" fmla="*/ 2849015 w 4196446"/>
                <a:gd name="connsiteY263" fmla="*/ 6252165 h 8346397"/>
                <a:gd name="connsiteX264" fmla="*/ 2713283 w 4196446"/>
                <a:gd name="connsiteY264" fmla="*/ 6364084 h 8346397"/>
                <a:gd name="connsiteX265" fmla="*/ 2606127 w 4196446"/>
                <a:gd name="connsiteY265" fmla="*/ 6349797 h 8346397"/>
                <a:gd name="connsiteX266" fmla="*/ 2575171 w 4196446"/>
                <a:gd name="connsiteY266" fmla="*/ 6378372 h 8346397"/>
                <a:gd name="connsiteX267" fmla="*/ 2508495 w 4196446"/>
                <a:gd name="connsiteY267" fmla="*/ 6423614 h 8346397"/>
                <a:gd name="connsiteX268" fmla="*/ 2391815 w 4196446"/>
                <a:gd name="connsiteY268" fmla="*/ 6411709 h 8346397"/>
                <a:gd name="connsiteX269" fmla="*/ 2368002 w 4196446"/>
                <a:gd name="connsiteY269" fmla="*/ 6528390 h 8346397"/>
                <a:gd name="connsiteX270" fmla="*/ 2363240 w 4196446"/>
                <a:gd name="connsiteY270" fmla="*/ 6564109 h 8346397"/>
                <a:gd name="connsiteX271" fmla="*/ 2339428 w 4196446"/>
                <a:gd name="connsiteY271" fmla="*/ 6583159 h 8346397"/>
                <a:gd name="connsiteX272" fmla="*/ 2141783 w 4196446"/>
                <a:gd name="connsiteY272" fmla="*/ 6535534 h 8346397"/>
                <a:gd name="connsiteX273" fmla="*/ 2103683 w 4196446"/>
                <a:gd name="connsiteY273" fmla="*/ 6587922 h 8346397"/>
                <a:gd name="connsiteX274" fmla="*/ 2072727 w 4196446"/>
                <a:gd name="connsiteY274" fmla="*/ 6683172 h 8346397"/>
                <a:gd name="connsiteX275" fmla="*/ 2039389 w 4196446"/>
                <a:gd name="connsiteY275" fmla="*/ 6747465 h 8346397"/>
                <a:gd name="connsiteX276" fmla="*/ 2051296 w 4196446"/>
                <a:gd name="connsiteY276" fmla="*/ 6809378 h 8346397"/>
                <a:gd name="connsiteX277" fmla="*/ 2184646 w 4196446"/>
                <a:gd name="connsiteY277" fmla="*/ 6921297 h 8346397"/>
                <a:gd name="connsiteX278" fmla="*/ 2253702 w 4196446"/>
                <a:gd name="connsiteY278" fmla="*/ 6954634 h 8346397"/>
                <a:gd name="connsiteX279" fmla="*/ 2237033 w 4196446"/>
                <a:gd name="connsiteY279" fmla="*/ 6978447 h 8346397"/>
                <a:gd name="connsiteX280" fmla="*/ 2201315 w 4196446"/>
                <a:gd name="connsiteY280" fmla="*/ 6997497 h 8346397"/>
                <a:gd name="connsiteX281" fmla="*/ 2234652 w 4196446"/>
                <a:gd name="connsiteY281" fmla="*/ 7073697 h 8346397"/>
                <a:gd name="connsiteX282" fmla="*/ 2203696 w 4196446"/>
                <a:gd name="connsiteY282" fmla="*/ 7095128 h 8346397"/>
                <a:gd name="connsiteX283" fmla="*/ 2098921 w 4196446"/>
                <a:gd name="connsiteY283" fmla="*/ 7033215 h 8346397"/>
                <a:gd name="connsiteX284" fmla="*/ 2056058 w 4196446"/>
                <a:gd name="connsiteY284" fmla="*/ 7059409 h 8346397"/>
                <a:gd name="connsiteX285" fmla="*/ 1996527 w 4196446"/>
                <a:gd name="connsiteY285" fmla="*/ 6957015 h 8346397"/>
                <a:gd name="connsiteX286" fmla="*/ 1879846 w 4196446"/>
                <a:gd name="connsiteY286" fmla="*/ 6983209 h 8346397"/>
                <a:gd name="connsiteX287" fmla="*/ 1815552 w 4196446"/>
                <a:gd name="connsiteY287" fmla="*/ 6987972 h 8346397"/>
                <a:gd name="connsiteX288" fmla="*/ 1765546 w 4196446"/>
                <a:gd name="connsiteY288" fmla="*/ 6983210 h 8346397"/>
                <a:gd name="connsiteX289" fmla="*/ 1708396 w 4196446"/>
                <a:gd name="connsiteY289" fmla="*/ 7028453 h 8346397"/>
                <a:gd name="connsiteX290" fmla="*/ 1529802 w 4196446"/>
                <a:gd name="connsiteY290" fmla="*/ 6987972 h 8346397"/>
                <a:gd name="connsiteX291" fmla="*/ 1553614 w 4196446"/>
                <a:gd name="connsiteY291" fmla="*/ 7114178 h 8346397"/>
                <a:gd name="connsiteX292" fmla="*/ 1477415 w 4196446"/>
                <a:gd name="connsiteY292" fmla="*/ 7159422 h 8346397"/>
                <a:gd name="connsiteX293" fmla="*/ 1415502 w 4196446"/>
                <a:gd name="connsiteY293" fmla="*/ 7226096 h 8346397"/>
                <a:gd name="connsiteX294" fmla="*/ 1265483 w 4196446"/>
                <a:gd name="connsiteY294" fmla="*/ 7218953 h 8346397"/>
                <a:gd name="connsiteX295" fmla="*/ 1213096 w 4196446"/>
                <a:gd name="connsiteY29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484684 w 4196446"/>
                <a:gd name="connsiteY6" fmla="*/ 7552326 h 8346397"/>
                <a:gd name="connsiteX7" fmla="*/ 2546597 w 4196446"/>
                <a:gd name="connsiteY7" fmla="*/ 7511845 h 8346397"/>
                <a:gd name="connsiteX8" fmla="*/ 2610891 w 4196446"/>
                <a:gd name="connsiteY8" fmla="*/ 7485651 h 8346397"/>
                <a:gd name="connsiteX9" fmla="*/ 2594222 w 4196446"/>
                <a:gd name="connsiteY9" fmla="*/ 7359445 h 8346397"/>
                <a:gd name="connsiteX10" fmla="*/ 2606128 w 4196446"/>
                <a:gd name="connsiteY10" fmla="*/ 7309438 h 8346397"/>
                <a:gd name="connsiteX11" fmla="*/ 2701378 w 4196446"/>
                <a:gd name="connsiteY11" fmla="*/ 7314201 h 8346397"/>
                <a:gd name="connsiteX12" fmla="*/ 2660897 w 4196446"/>
                <a:gd name="connsiteY12" fmla="*/ 7240382 h 8346397"/>
                <a:gd name="connsiteX13" fmla="*/ 2713284 w 4196446"/>
                <a:gd name="connsiteY13" fmla="*/ 7266576 h 8346397"/>
                <a:gd name="connsiteX14" fmla="*/ 2763291 w 4196446"/>
                <a:gd name="connsiteY14" fmla="*/ 7299913 h 8346397"/>
                <a:gd name="connsiteX15" fmla="*/ 2756147 w 4196446"/>
                <a:gd name="connsiteY15" fmla="*/ 7371351 h 8346397"/>
                <a:gd name="connsiteX16" fmla="*/ 2827584 w 4196446"/>
                <a:gd name="connsiteY16" fmla="*/ 7316582 h 8346397"/>
                <a:gd name="connsiteX17" fmla="*/ 2870447 w 4196446"/>
                <a:gd name="connsiteY17" fmla="*/ 7338013 h 8346397"/>
                <a:gd name="connsiteX18" fmla="*/ 3001416 w 4196446"/>
                <a:gd name="connsiteY18" fmla="*/ 7266576 h 8346397"/>
                <a:gd name="connsiteX19" fmla="*/ 3103809 w 4196446"/>
                <a:gd name="connsiteY19" fmla="*/ 7202282 h 8346397"/>
                <a:gd name="connsiteX20" fmla="*/ 3246684 w 4196446"/>
                <a:gd name="connsiteY20" fmla="*/ 7142751 h 8346397"/>
                <a:gd name="connsiteX21" fmla="*/ 3282403 w 4196446"/>
                <a:gd name="connsiteY21" fmla="*/ 7159420 h 8346397"/>
                <a:gd name="connsiteX22" fmla="*/ 3358603 w 4196446"/>
                <a:gd name="connsiteY22" fmla="*/ 7064169 h 8346397"/>
                <a:gd name="connsiteX23" fmla="*/ 3503859 w 4196446"/>
                <a:gd name="connsiteY23" fmla="*/ 7042738 h 8346397"/>
                <a:gd name="connsiteX24" fmla="*/ 3530053 w 4196446"/>
                <a:gd name="connsiteY24" fmla="*/ 6978445 h 8346397"/>
                <a:gd name="connsiteX25" fmla="*/ 3642765 w 4196446"/>
                <a:gd name="connsiteY25" fmla="*/ 6905419 h 8346397"/>
                <a:gd name="connsiteX26" fmla="*/ 3741984 w 4196446"/>
                <a:gd name="connsiteY26" fmla="*/ 6883195 h 8346397"/>
                <a:gd name="connsiteX27" fmla="*/ 3784847 w 4196446"/>
                <a:gd name="connsiteY27" fmla="*/ 6811757 h 8346397"/>
                <a:gd name="connsiteX28" fmla="*/ 3951534 w 4196446"/>
                <a:gd name="connsiteY28" fmla="*/ 6737938 h 8346397"/>
                <a:gd name="connsiteX29" fmla="*/ 3932484 w 4196446"/>
                <a:gd name="connsiteY29" fmla="*/ 6616495 h 8346397"/>
                <a:gd name="connsiteX30" fmla="*/ 3975347 w 4196446"/>
                <a:gd name="connsiteY30" fmla="*/ 6642688 h 8346397"/>
                <a:gd name="connsiteX31" fmla="*/ 4027735 w 4196446"/>
                <a:gd name="connsiteY31" fmla="*/ 6654595 h 8346397"/>
                <a:gd name="connsiteX32" fmla="*/ 4056309 w 4196446"/>
                <a:gd name="connsiteY32" fmla="*/ 6516482 h 8346397"/>
                <a:gd name="connsiteX33" fmla="*/ 3996778 w 4196446"/>
                <a:gd name="connsiteY33" fmla="*/ 6478382 h 8346397"/>
                <a:gd name="connsiteX34" fmla="*/ 4034878 w 4196446"/>
                <a:gd name="connsiteY34" fmla="*/ 6437901 h 8346397"/>
                <a:gd name="connsiteX35" fmla="*/ 4061072 w 4196446"/>
                <a:gd name="connsiteY35" fmla="*/ 6473620 h 8346397"/>
                <a:gd name="connsiteX36" fmla="*/ 4082503 w 4196446"/>
                <a:gd name="connsiteY36" fmla="*/ 6478382 h 8346397"/>
                <a:gd name="connsiteX37" fmla="*/ 4089647 w 4196446"/>
                <a:gd name="connsiteY37" fmla="*/ 6421232 h 8346397"/>
                <a:gd name="connsiteX38" fmla="*/ 4046784 w 4196446"/>
                <a:gd name="connsiteY38" fmla="*/ 6318838 h 8346397"/>
                <a:gd name="connsiteX39" fmla="*/ 4130128 w 4196446"/>
                <a:gd name="connsiteY39" fmla="*/ 6299788 h 8346397"/>
                <a:gd name="connsiteX40" fmla="*/ 4046784 w 4196446"/>
                <a:gd name="connsiteY40" fmla="*/ 6275976 h 8346397"/>
                <a:gd name="connsiteX41" fmla="*/ 4053928 w 4196446"/>
                <a:gd name="connsiteY41" fmla="*/ 6211682 h 8346397"/>
                <a:gd name="connsiteX42" fmla="*/ 4039640 w 4196446"/>
                <a:gd name="connsiteY42" fmla="*/ 6149770 h 8346397"/>
                <a:gd name="connsiteX43" fmla="*/ 4106315 w 4196446"/>
                <a:gd name="connsiteY43" fmla="*/ 6211682 h 8346397"/>
                <a:gd name="connsiteX44" fmla="*/ 4063453 w 4196446"/>
                <a:gd name="connsiteY44" fmla="*/ 6090238 h 8346397"/>
                <a:gd name="connsiteX45" fmla="*/ 4070597 w 4196446"/>
                <a:gd name="connsiteY45" fmla="*/ 6018801 h 8346397"/>
                <a:gd name="connsiteX46" fmla="*/ 4132509 w 4196446"/>
                <a:gd name="connsiteY46" fmla="*/ 5975938 h 8346397"/>
                <a:gd name="connsiteX47" fmla="*/ 4094409 w 4196446"/>
                <a:gd name="connsiteY47" fmla="*/ 6075951 h 8346397"/>
                <a:gd name="connsiteX48" fmla="*/ 4139653 w 4196446"/>
                <a:gd name="connsiteY48" fmla="*/ 6102145 h 8346397"/>
                <a:gd name="connsiteX49" fmla="*/ 4192041 w 4196446"/>
                <a:gd name="connsiteY49" fmla="*/ 6080713 h 8346397"/>
                <a:gd name="connsiteX50" fmla="*/ 4149178 w 4196446"/>
                <a:gd name="connsiteY50" fmla="*/ 5947363 h 8346397"/>
                <a:gd name="connsiteX51" fmla="*/ 4194421 w 4196446"/>
                <a:gd name="connsiteY51" fmla="*/ 5909263 h 8346397"/>
                <a:gd name="connsiteX52" fmla="*/ 4113459 w 4196446"/>
                <a:gd name="connsiteY52" fmla="*/ 5783057 h 8346397"/>
                <a:gd name="connsiteX53" fmla="*/ 4108696 w 4196446"/>
                <a:gd name="connsiteY53" fmla="*/ 5678282 h 8346397"/>
                <a:gd name="connsiteX54" fmla="*/ 4070597 w 4196446"/>
                <a:gd name="connsiteY54" fmla="*/ 5587795 h 8346397"/>
                <a:gd name="connsiteX55" fmla="*/ 4111077 w 4196446"/>
                <a:gd name="connsiteY55" fmla="*/ 5583032 h 8346397"/>
                <a:gd name="connsiteX56" fmla="*/ 4061071 w 4196446"/>
                <a:gd name="connsiteY56" fmla="*/ 5478257 h 8346397"/>
                <a:gd name="connsiteX57" fmla="*/ 4061071 w 4196446"/>
                <a:gd name="connsiteY57" fmla="*/ 5383007 h 8346397"/>
                <a:gd name="connsiteX58" fmla="*/ 4103934 w 4196446"/>
                <a:gd name="connsiteY58" fmla="*/ 5387770 h 8346397"/>
                <a:gd name="connsiteX59" fmla="*/ 4106315 w 4196446"/>
                <a:gd name="connsiteY59" fmla="*/ 5347288 h 8346397"/>
                <a:gd name="connsiteX60" fmla="*/ 4065833 w 4196446"/>
                <a:gd name="connsiteY60" fmla="*/ 5292520 h 8346397"/>
                <a:gd name="connsiteX61" fmla="*/ 4058690 w 4196446"/>
                <a:gd name="connsiteY61" fmla="*/ 5173457 h 8346397"/>
                <a:gd name="connsiteX62" fmla="*/ 3990428 w 4196446"/>
                <a:gd name="connsiteY62" fmla="*/ 5034550 h 8346397"/>
                <a:gd name="connsiteX63" fmla="*/ 3922959 w 4196446"/>
                <a:gd name="connsiteY63" fmla="*/ 4816270 h 8346397"/>
                <a:gd name="connsiteX64" fmla="*/ 3887241 w 4196446"/>
                <a:gd name="connsiteY64" fmla="*/ 4682920 h 8346397"/>
                <a:gd name="connsiteX65" fmla="*/ 3851522 w 4196446"/>
                <a:gd name="connsiteY65" fmla="*/ 4642438 h 8346397"/>
                <a:gd name="connsiteX66" fmla="*/ 3887241 w 4196446"/>
                <a:gd name="connsiteY66" fmla="*/ 4578145 h 8346397"/>
                <a:gd name="connsiteX67" fmla="*/ 3839615 w 4196446"/>
                <a:gd name="connsiteY67" fmla="*/ 4499563 h 8346397"/>
                <a:gd name="connsiteX68" fmla="*/ 3780084 w 4196446"/>
                <a:gd name="connsiteY68" fmla="*/ 4492420 h 8346397"/>
                <a:gd name="connsiteX69" fmla="*/ 3732459 w 4196446"/>
                <a:gd name="connsiteY69" fmla="*/ 4449557 h 8346397"/>
                <a:gd name="connsiteX70" fmla="*/ 3687216 w 4196446"/>
                <a:gd name="connsiteY70" fmla="*/ 4466226 h 8346397"/>
                <a:gd name="connsiteX71" fmla="*/ 3668166 w 4196446"/>
                <a:gd name="connsiteY71" fmla="*/ 4368595 h 8346397"/>
                <a:gd name="connsiteX72" fmla="*/ 3501478 w 4196446"/>
                <a:gd name="connsiteY72" fmla="*/ 4166188 h 8346397"/>
                <a:gd name="connsiteX73" fmla="*/ 3496716 w 4196446"/>
                <a:gd name="connsiteY73" fmla="*/ 4139995 h 8346397"/>
                <a:gd name="connsiteX74" fmla="*/ 3494334 w 4196446"/>
                <a:gd name="connsiteY74" fmla="*/ 4113801 h 8346397"/>
                <a:gd name="connsiteX75" fmla="*/ 3544341 w 4196446"/>
                <a:gd name="connsiteY75" fmla="*/ 4101895 h 8346397"/>
                <a:gd name="connsiteX76" fmla="*/ 3553866 w 4196446"/>
                <a:gd name="connsiteY76" fmla="*/ 4075701 h 8346397"/>
                <a:gd name="connsiteX77" fmla="*/ 3515766 w 4196446"/>
                <a:gd name="connsiteY77" fmla="*/ 4056651 h 8346397"/>
                <a:gd name="connsiteX78" fmla="*/ 3465759 w 4196446"/>
                <a:gd name="connsiteY78" fmla="*/ 4049507 h 8346397"/>
                <a:gd name="connsiteX79" fmla="*/ 3432422 w 4196446"/>
                <a:gd name="connsiteY79" fmla="*/ 4109038 h 8346397"/>
                <a:gd name="connsiteX80" fmla="*/ 3413372 w 4196446"/>
                <a:gd name="connsiteY80" fmla="*/ 4082845 h 8346397"/>
                <a:gd name="connsiteX81" fmla="*/ 3415752 w 4196446"/>
                <a:gd name="connsiteY81" fmla="*/ 4042363 h 8346397"/>
                <a:gd name="connsiteX82" fmla="*/ 3349078 w 4196446"/>
                <a:gd name="connsiteY82" fmla="*/ 4018551 h 8346397"/>
                <a:gd name="connsiteX83" fmla="*/ 3382416 w 4196446"/>
                <a:gd name="connsiteY83" fmla="*/ 3985213 h 8346397"/>
                <a:gd name="connsiteX84" fmla="*/ 3346697 w 4196446"/>
                <a:gd name="connsiteY84" fmla="*/ 3961401 h 8346397"/>
                <a:gd name="connsiteX85" fmla="*/ 3291928 w 4196446"/>
                <a:gd name="connsiteY85" fmla="*/ 3959020 h 8346397"/>
                <a:gd name="connsiteX86" fmla="*/ 3263352 w 4196446"/>
                <a:gd name="connsiteY86" fmla="*/ 3978070 h 8346397"/>
                <a:gd name="connsiteX87" fmla="*/ 3215727 w 4196446"/>
                <a:gd name="connsiteY87" fmla="*/ 3963782 h 8346397"/>
                <a:gd name="connsiteX88" fmla="*/ 3227633 w 4196446"/>
                <a:gd name="connsiteY88" fmla="*/ 3937588 h 8346397"/>
                <a:gd name="connsiteX89" fmla="*/ 3275259 w 4196446"/>
                <a:gd name="connsiteY89" fmla="*/ 3913776 h 8346397"/>
                <a:gd name="connsiteX90" fmla="*/ 3127621 w 4196446"/>
                <a:gd name="connsiteY90" fmla="*/ 3851863 h 8346397"/>
                <a:gd name="connsiteX91" fmla="*/ 2996652 w 4196446"/>
                <a:gd name="connsiteY91" fmla="*/ 3739945 h 8346397"/>
                <a:gd name="connsiteX92" fmla="*/ 2591839 w 4196446"/>
                <a:gd name="connsiteY92" fmla="*/ 3354183 h 8346397"/>
                <a:gd name="connsiteX93" fmla="*/ 2468015 w 4196446"/>
                <a:gd name="connsiteY93" fmla="*/ 3049382 h 8346397"/>
                <a:gd name="connsiteX94" fmla="*/ 2432296 w 4196446"/>
                <a:gd name="connsiteY94" fmla="*/ 2961276 h 8346397"/>
                <a:gd name="connsiteX95" fmla="*/ 2387052 w 4196446"/>
                <a:gd name="connsiteY95" fmla="*/ 2954132 h 8346397"/>
                <a:gd name="connsiteX96" fmla="*/ 2365621 w 4196446"/>
                <a:gd name="connsiteY96" fmla="*/ 2958895 h 8346397"/>
                <a:gd name="connsiteX97" fmla="*/ 2315615 w 4196446"/>
                <a:gd name="connsiteY97" fmla="*/ 2896982 h 8346397"/>
                <a:gd name="connsiteX98" fmla="*/ 2234652 w 4196446"/>
                <a:gd name="connsiteY98" fmla="*/ 2880313 h 8346397"/>
                <a:gd name="connsiteX99" fmla="*/ 2182265 w 4196446"/>
                <a:gd name="connsiteY99" fmla="*/ 2811257 h 8346397"/>
                <a:gd name="connsiteX100" fmla="*/ 2115590 w 4196446"/>
                <a:gd name="connsiteY100" fmla="*/ 2727913 h 8346397"/>
                <a:gd name="connsiteX101" fmla="*/ 2091777 w 4196446"/>
                <a:gd name="connsiteY101" fmla="*/ 2670763 h 8346397"/>
                <a:gd name="connsiteX102" fmla="*/ 2006845 w 4196446"/>
                <a:gd name="connsiteY102" fmla="*/ 2527095 h 8346397"/>
                <a:gd name="connsiteX103" fmla="*/ 1953665 w 4196446"/>
                <a:gd name="connsiteY103" fmla="*/ 2451688 h 8346397"/>
                <a:gd name="connsiteX104" fmla="*/ 2006052 w 4196446"/>
                <a:gd name="connsiteY104" fmla="*/ 2337388 h 8346397"/>
                <a:gd name="connsiteX105" fmla="*/ 2072727 w 4196446"/>
                <a:gd name="connsiteY105" fmla="*/ 2256426 h 8346397"/>
                <a:gd name="connsiteX106" fmla="*/ 2056058 w 4196446"/>
                <a:gd name="connsiteY106" fmla="*/ 2223088 h 8346397"/>
                <a:gd name="connsiteX107" fmla="*/ 2067965 w 4196446"/>
                <a:gd name="connsiteY107" fmla="*/ 2130220 h 8346397"/>
                <a:gd name="connsiteX108" fmla="*/ 2137021 w 4196446"/>
                <a:gd name="connsiteY108" fmla="*/ 1992107 h 8346397"/>
                <a:gd name="connsiteX109" fmla="*/ 2165596 w 4196446"/>
                <a:gd name="connsiteY109" fmla="*/ 1944482 h 8346397"/>
                <a:gd name="connsiteX110" fmla="*/ 2203696 w 4196446"/>
                <a:gd name="connsiteY110" fmla="*/ 1937338 h 8346397"/>
                <a:gd name="connsiteX111" fmla="*/ 2198933 w 4196446"/>
                <a:gd name="connsiteY111" fmla="*/ 1906382 h 8346397"/>
                <a:gd name="connsiteX112" fmla="*/ 2406102 w 4196446"/>
                <a:gd name="connsiteY112" fmla="*/ 1782557 h 8346397"/>
                <a:gd name="connsiteX113" fmla="*/ 2494208 w 4196446"/>
                <a:gd name="connsiteY113" fmla="*/ 1715882 h 8346397"/>
                <a:gd name="connsiteX114" fmla="*/ 2513258 w 4196446"/>
                <a:gd name="connsiteY114" fmla="*/ 1630157 h 8346397"/>
                <a:gd name="connsiteX115" fmla="*/ 2522784 w 4196446"/>
                <a:gd name="connsiteY115" fmla="*/ 1584913 h 8346397"/>
                <a:gd name="connsiteX116" fmla="*/ 2577552 w 4196446"/>
                <a:gd name="connsiteY116" fmla="*/ 1527763 h 8346397"/>
                <a:gd name="connsiteX117" fmla="*/ 2606127 w 4196446"/>
                <a:gd name="connsiteY117" fmla="*/ 1499188 h 8346397"/>
                <a:gd name="connsiteX118" fmla="*/ 2634702 w 4196446"/>
                <a:gd name="connsiteY118" fmla="*/ 1492045 h 8346397"/>
                <a:gd name="connsiteX119" fmla="*/ 2672802 w 4196446"/>
                <a:gd name="connsiteY119" fmla="*/ 1368220 h 8346397"/>
                <a:gd name="connsiteX120" fmla="*/ 2806153 w 4196446"/>
                <a:gd name="connsiteY120" fmla="*/ 1334883 h 8346397"/>
                <a:gd name="connsiteX121" fmla="*/ 2944265 w 4196446"/>
                <a:gd name="connsiteY121" fmla="*/ 1325357 h 8346397"/>
                <a:gd name="connsiteX122" fmla="*/ 2968077 w 4196446"/>
                <a:gd name="connsiteY122" fmla="*/ 1206295 h 8346397"/>
                <a:gd name="connsiteX123" fmla="*/ 3049040 w 4196446"/>
                <a:gd name="connsiteY123" fmla="*/ 1169783 h 8346397"/>
                <a:gd name="connsiteX124" fmla="*/ 3153814 w 4196446"/>
                <a:gd name="connsiteY124" fmla="*/ 1125332 h 8346397"/>
                <a:gd name="connsiteX125" fmla="*/ 3225252 w 4196446"/>
                <a:gd name="connsiteY125" fmla="*/ 1049132 h 8346397"/>
                <a:gd name="connsiteX126" fmla="*/ 3310977 w 4196446"/>
                <a:gd name="connsiteY126" fmla="*/ 996745 h 8346397"/>
                <a:gd name="connsiteX127" fmla="*/ 3056977 w 4196446"/>
                <a:gd name="connsiteY127" fmla="*/ 982457 h 8346397"/>
                <a:gd name="connsiteX128" fmla="*/ 2958552 w 4196446"/>
                <a:gd name="connsiteY128" fmla="*/ 976107 h 8346397"/>
                <a:gd name="connsiteX129" fmla="*/ 2926802 w 4196446"/>
                <a:gd name="connsiteY129" fmla="*/ 906257 h 8346397"/>
                <a:gd name="connsiteX130" fmla="*/ 2866477 w 4196446"/>
                <a:gd name="connsiteY130" fmla="*/ 893559 h 8346397"/>
                <a:gd name="connsiteX131" fmla="*/ 2799802 w 4196446"/>
                <a:gd name="connsiteY131" fmla="*/ 874507 h 8346397"/>
                <a:gd name="connsiteX132" fmla="*/ 2761702 w 4196446"/>
                <a:gd name="connsiteY132" fmla="*/ 807832 h 8346397"/>
                <a:gd name="connsiteX133" fmla="*/ 2609302 w 4196446"/>
                <a:gd name="connsiteY133" fmla="*/ 760207 h 8346397"/>
                <a:gd name="connsiteX134" fmla="*/ 2580727 w 4196446"/>
                <a:gd name="connsiteY134" fmla="*/ 604632 h 8346397"/>
                <a:gd name="connsiteX135" fmla="*/ 2526752 w 4196446"/>
                <a:gd name="connsiteY135" fmla="*/ 531609 h 8346397"/>
                <a:gd name="connsiteX136" fmla="*/ 2596602 w 4196446"/>
                <a:gd name="connsiteY136" fmla="*/ 407782 h 8346397"/>
                <a:gd name="connsiteX137" fmla="*/ 2629939 w 4196446"/>
                <a:gd name="connsiteY137" fmla="*/ 310947 h 8346397"/>
                <a:gd name="connsiteX138" fmla="*/ 2517227 w 4196446"/>
                <a:gd name="connsiteY138" fmla="*/ 239507 h 8346397"/>
                <a:gd name="connsiteX139" fmla="*/ 2402927 w 4196446"/>
                <a:gd name="connsiteY139" fmla="*/ 271257 h 8346397"/>
                <a:gd name="connsiteX140" fmla="*/ 2275927 w 4196446"/>
                <a:gd name="connsiteY140" fmla="*/ 198232 h 8346397"/>
                <a:gd name="connsiteX141" fmla="*/ 2133052 w 4196446"/>
                <a:gd name="connsiteY141" fmla="*/ 233157 h 8346397"/>
                <a:gd name="connsiteX142" fmla="*/ 1913977 w 4196446"/>
                <a:gd name="connsiteY142" fmla="*/ 36309 h 8346397"/>
                <a:gd name="connsiteX143" fmla="*/ 1777452 w 4196446"/>
                <a:gd name="connsiteY143" fmla="*/ 13289 h 8346397"/>
                <a:gd name="connsiteX144" fmla="*/ 1703633 w 4196446"/>
                <a:gd name="connsiteY144" fmla="*/ 41864 h 8346397"/>
                <a:gd name="connsiteX145" fmla="*/ 1615527 w 4196446"/>
                <a:gd name="connsiteY145" fmla="*/ 75203 h 8346397"/>
                <a:gd name="connsiteX146" fmla="*/ 1515515 w 4196446"/>
                <a:gd name="connsiteY146" fmla="*/ 129971 h 8346397"/>
                <a:gd name="connsiteX147" fmla="*/ 1525040 w 4196446"/>
                <a:gd name="connsiteY147" fmla="*/ 194264 h 8346397"/>
                <a:gd name="connsiteX148" fmla="*/ 1505990 w 4196446"/>
                <a:gd name="connsiteY148" fmla="*/ 251415 h 8346397"/>
                <a:gd name="connsiteX149" fmla="*/ 1413121 w 4196446"/>
                <a:gd name="connsiteY149" fmla="*/ 270464 h 8346397"/>
                <a:gd name="connsiteX150" fmla="*/ 1339302 w 4196446"/>
                <a:gd name="connsiteY150" fmla="*/ 306184 h 8346397"/>
                <a:gd name="connsiteX151" fmla="*/ 1260721 w 4196446"/>
                <a:gd name="connsiteY151" fmla="*/ 346665 h 8346397"/>
                <a:gd name="connsiteX152" fmla="*/ 1191665 w 4196446"/>
                <a:gd name="connsiteY152" fmla="*/ 272847 h 8346397"/>
                <a:gd name="connsiteX153" fmla="*/ 1082127 w 4196446"/>
                <a:gd name="connsiteY153" fmla="*/ 353809 h 8346397"/>
                <a:gd name="connsiteX154" fmla="*/ 1020215 w 4196446"/>
                <a:gd name="connsiteY154" fmla="*/ 420484 h 8346397"/>
                <a:gd name="connsiteX155" fmla="*/ 858290 w 4196446"/>
                <a:gd name="connsiteY155" fmla="*/ 301422 h 8346397"/>
                <a:gd name="connsiteX156" fmla="*/ 796377 w 4196446"/>
                <a:gd name="connsiteY156" fmla="*/ 406196 h 8346397"/>
                <a:gd name="connsiteX157" fmla="*/ 755896 w 4196446"/>
                <a:gd name="connsiteY157" fmla="*/ 341903 h 8346397"/>
                <a:gd name="connsiteX158" fmla="*/ 689221 w 4196446"/>
                <a:gd name="connsiteY158" fmla="*/ 270465 h 8346397"/>
                <a:gd name="connsiteX159" fmla="*/ 667790 w 4196446"/>
                <a:gd name="connsiteY159" fmla="*/ 313328 h 8346397"/>
                <a:gd name="connsiteX160" fmla="*/ 620165 w 4196446"/>
                <a:gd name="connsiteY160" fmla="*/ 382384 h 8346397"/>
                <a:gd name="connsiteX161" fmla="*/ 589208 w 4196446"/>
                <a:gd name="connsiteY161" fmla="*/ 396672 h 8346397"/>
                <a:gd name="connsiteX162" fmla="*/ 498721 w 4196446"/>
                <a:gd name="connsiteY162" fmla="*/ 482397 h 8346397"/>
                <a:gd name="connsiteX163" fmla="*/ 396327 w 4196446"/>
                <a:gd name="connsiteY163" fmla="*/ 380003 h 8346397"/>
                <a:gd name="connsiteX164" fmla="*/ 243927 w 4196446"/>
                <a:gd name="connsiteY164" fmla="*/ 294278 h 8346397"/>
                <a:gd name="connsiteX165" fmla="*/ 174871 w 4196446"/>
                <a:gd name="connsiteY165" fmla="*/ 327615 h 8346397"/>
                <a:gd name="connsiteX166" fmla="*/ 127246 w 4196446"/>
                <a:gd name="connsiteY166" fmla="*/ 410959 h 8346397"/>
                <a:gd name="connsiteX167" fmla="*/ 43902 w 4196446"/>
                <a:gd name="connsiteY167" fmla="*/ 472872 h 8346397"/>
                <a:gd name="connsiteX168" fmla="*/ 8183 w 4196446"/>
                <a:gd name="connsiteY168" fmla="*/ 484778 h 8346397"/>
                <a:gd name="connsiteX169" fmla="*/ 198683 w 4196446"/>
                <a:gd name="connsiteY169" fmla="*/ 689565 h 8346397"/>
                <a:gd name="connsiteX170" fmla="*/ 265359 w 4196446"/>
                <a:gd name="connsiteY170" fmla="*/ 706234 h 8346397"/>
                <a:gd name="connsiteX171" fmla="*/ 298697 w 4196446"/>
                <a:gd name="connsiteY171" fmla="*/ 730047 h 8346397"/>
                <a:gd name="connsiteX172" fmla="*/ 296315 w 4196446"/>
                <a:gd name="connsiteY172" fmla="*/ 901496 h 8346397"/>
                <a:gd name="connsiteX173" fmla="*/ 362990 w 4196446"/>
                <a:gd name="connsiteY173" fmla="*/ 906259 h 8346397"/>
                <a:gd name="connsiteX174" fmla="*/ 401090 w 4196446"/>
                <a:gd name="connsiteY174" fmla="*/ 856253 h 8346397"/>
                <a:gd name="connsiteX175" fmla="*/ 482052 w 4196446"/>
                <a:gd name="connsiteY175" fmla="*/ 894353 h 8346397"/>
                <a:gd name="connsiteX176" fmla="*/ 420140 w 4196446"/>
                <a:gd name="connsiteY176" fmla="*/ 1039609 h 8346397"/>
                <a:gd name="connsiteX177" fmla="*/ 434427 w 4196446"/>
                <a:gd name="connsiteY177" fmla="*/ 1087234 h 8346397"/>
                <a:gd name="connsiteX178" fmla="*/ 379658 w 4196446"/>
                <a:gd name="connsiteY178" fmla="*/ 1139622 h 8346397"/>
                <a:gd name="connsiteX179" fmla="*/ 415377 w 4196446"/>
                <a:gd name="connsiteY179" fmla="*/ 1168196 h 8346397"/>
                <a:gd name="connsiteX180" fmla="*/ 486815 w 4196446"/>
                <a:gd name="connsiteY180" fmla="*/ 1256303 h 8346397"/>
                <a:gd name="connsiteX181" fmla="*/ 527296 w 4196446"/>
                <a:gd name="connsiteY181" fmla="*/ 1344409 h 8346397"/>
                <a:gd name="connsiteX182" fmla="*/ 636833 w 4196446"/>
                <a:gd name="connsiteY182" fmla="*/ 1396797 h 8346397"/>
                <a:gd name="connsiteX183" fmla="*/ 746371 w 4196446"/>
                <a:gd name="connsiteY183" fmla="*/ 1420609 h 8346397"/>
                <a:gd name="connsiteX184" fmla="*/ 829715 w 4196446"/>
                <a:gd name="connsiteY184" fmla="*/ 1468234 h 8346397"/>
                <a:gd name="connsiteX185" fmla="*/ 913058 w 4196446"/>
                <a:gd name="connsiteY185" fmla="*/ 1442040 h 8346397"/>
                <a:gd name="connsiteX186" fmla="*/ 994021 w 4196446"/>
                <a:gd name="connsiteY186" fmla="*/ 1368222 h 8346397"/>
                <a:gd name="connsiteX187" fmla="*/ 1103558 w 4196446"/>
                <a:gd name="connsiteY187" fmla="*/ 1351553 h 8346397"/>
                <a:gd name="connsiteX188" fmla="*/ 1170233 w 4196446"/>
                <a:gd name="connsiteY188" fmla="*/ 1356315 h 8346397"/>
                <a:gd name="connsiteX189" fmla="*/ 1329777 w 4196446"/>
                <a:gd name="connsiteY189" fmla="*/ 1465853 h 8346397"/>
                <a:gd name="connsiteX190" fmla="*/ 1389308 w 4196446"/>
                <a:gd name="connsiteY190" fmla="*/ 1494428 h 8346397"/>
                <a:gd name="connsiteX191" fmla="*/ 1260721 w 4196446"/>
                <a:gd name="connsiteY191" fmla="*/ 1596822 h 8346397"/>
                <a:gd name="connsiteX192" fmla="*/ 1263102 w 4196446"/>
                <a:gd name="connsiteY192" fmla="*/ 1661115 h 8346397"/>
                <a:gd name="connsiteX193" fmla="*/ 1425027 w 4196446"/>
                <a:gd name="connsiteY193" fmla="*/ 1613490 h 8346397"/>
                <a:gd name="connsiteX194" fmla="*/ 1386927 w 4196446"/>
                <a:gd name="connsiteY194" fmla="*/ 1677784 h 8346397"/>
                <a:gd name="connsiteX195" fmla="*/ 1405977 w 4196446"/>
                <a:gd name="connsiteY195" fmla="*/ 1751603 h 8346397"/>
                <a:gd name="connsiteX196" fmla="*/ 1517896 w 4196446"/>
                <a:gd name="connsiteY196" fmla="*/ 1787322 h 8346397"/>
                <a:gd name="connsiteX197" fmla="*/ 1591715 w 4196446"/>
                <a:gd name="connsiteY197" fmla="*/ 1803990 h 8346397"/>
                <a:gd name="connsiteX198" fmla="*/ 1501227 w 4196446"/>
                <a:gd name="connsiteY198" fmla="*/ 1934959 h 8346397"/>
                <a:gd name="connsiteX199" fmla="*/ 1494083 w 4196446"/>
                <a:gd name="connsiteY199" fmla="*/ 1984965 h 8346397"/>
                <a:gd name="connsiteX200" fmla="*/ 1422646 w 4196446"/>
                <a:gd name="connsiteY200" fmla="*/ 2020684 h 8346397"/>
                <a:gd name="connsiteX201" fmla="*/ 1391690 w 4196446"/>
                <a:gd name="connsiteY201" fmla="*/ 2082597 h 8346397"/>
                <a:gd name="connsiteX202" fmla="*/ 1260721 w 4196446"/>
                <a:gd name="connsiteY202" fmla="*/ 2056403 h 8346397"/>
                <a:gd name="connsiteX203" fmla="*/ 1139277 w 4196446"/>
                <a:gd name="connsiteY203" fmla="*/ 2056402 h 8346397"/>
                <a:gd name="connsiteX204" fmla="*/ 1072602 w 4196446"/>
                <a:gd name="connsiteY204" fmla="*/ 2084978 h 8346397"/>
                <a:gd name="connsiteX205" fmla="*/ 1065458 w 4196446"/>
                <a:gd name="connsiteY205" fmla="*/ 2184990 h 8346397"/>
                <a:gd name="connsiteX206" fmla="*/ 977352 w 4196446"/>
                <a:gd name="connsiteY206" fmla="*/ 2273097 h 8346397"/>
                <a:gd name="connsiteX207" fmla="*/ 1120227 w 4196446"/>
                <a:gd name="connsiteY207" fmla="*/ 2335009 h 8346397"/>
                <a:gd name="connsiteX208" fmla="*/ 1170234 w 4196446"/>
                <a:gd name="connsiteY208" fmla="*/ 2370727 h 8346397"/>
                <a:gd name="connsiteX209" fmla="*/ 1222621 w 4196446"/>
                <a:gd name="connsiteY209" fmla="*/ 2387397 h 8346397"/>
                <a:gd name="connsiteX210" fmla="*/ 1272627 w 4196446"/>
                <a:gd name="connsiteY210" fmla="*/ 2437403 h 8346397"/>
                <a:gd name="connsiteX211" fmla="*/ 1329777 w 4196446"/>
                <a:gd name="connsiteY211" fmla="*/ 2458834 h 8346397"/>
                <a:gd name="connsiteX212" fmla="*/ 1422646 w 4196446"/>
                <a:gd name="connsiteY212" fmla="*/ 2535034 h 8346397"/>
                <a:gd name="connsiteX213" fmla="*/ 1508371 w 4196446"/>
                <a:gd name="connsiteY213" fmla="*/ 2568373 h 8346397"/>
                <a:gd name="connsiteX214" fmla="*/ 1641721 w 4196446"/>
                <a:gd name="connsiteY214" fmla="*/ 2716009 h 8346397"/>
                <a:gd name="connsiteX215" fmla="*/ 1725065 w 4196446"/>
                <a:gd name="connsiteY215" fmla="*/ 2870790 h 8346397"/>
                <a:gd name="connsiteX216" fmla="*/ 1850477 w 4196446"/>
                <a:gd name="connsiteY216" fmla="*/ 2931907 h 8346397"/>
                <a:gd name="connsiteX217" fmla="*/ 1896514 w 4196446"/>
                <a:gd name="connsiteY217" fmla="*/ 2977947 h 8346397"/>
                <a:gd name="connsiteX218" fmla="*/ 1927471 w 4196446"/>
                <a:gd name="connsiteY218" fmla="*/ 3082722 h 8346397"/>
                <a:gd name="connsiteX219" fmla="*/ 1989383 w 4196446"/>
                <a:gd name="connsiteY219" fmla="*/ 3185115 h 8346397"/>
                <a:gd name="connsiteX220" fmla="*/ 2051296 w 4196446"/>
                <a:gd name="connsiteY220" fmla="*/ 3223215 h 8346397"/>
                <a:gd name="connsiteX221" fmla="*/ 2182265 w 4196446"/>
                <a:gd name="connsiteY221" fmla="*/ 3370853 h 8346397"/>
                <a:gd name="connsiteX222" fmla="*/ 2325139 w 4196446"/>
                <a:gd name="connsiteY222" fmla="*/ 3447053 h 8346397"/>
                <a:gd name="connsiteX223" fmla="*/ 2384671 w 4196446"/>
                <a:gd name="connsiteY223" fmla="*/ 3532778 h 8346397"/>
                <a:gd name="connsiteX224" fmla="*/ 2432296 w 4196446"/>
                <a:gd name="connsiteY224" fmla="*/ 3599453 h 8346397"/>
                <a:gd name="connsiteX225" fmla="*/ 2479921 w 4196446"/>
                <a:gd name="connsiteY225" fmla="*/ 3589929 h 8346397"/>
                <a:gd name="connsiteX226" fmla="*/ 2484683 w 4196446"/>
                <a:gd name="connsiteY226" fmla="*/ 3742328 h 8346397"/>
                <a:gd name="connsiteX227" fmla="*/ 2537071 w 4196446"/>
                <a:gd name="connsiteY227" fmla="*/ 3835197 h 8346397"/>
                <a:gd name="connsiteX228" fmla="*/ 2529927 w 4196446"/>
                <a:gd name="connsiteY228" fmla="*/ 3873297 h 8346397"/>
                <a:gd name="connsiteX229" fmla="*/ 2598983 w 4196446"/>
                <a:gd name="connsiteY229" fmla="*/ 3909015 h 8346397"/>
                <a:gd name="connsiteX230" fmla="*/ 2656133 w 4196446"/>
                <a:gd name="connsiteY230" fmla="*/ 3854247 h 8346397"/>
                <a:gd name="connsiteX231" fmla="*/ 2689471 w 4196446"/>
                <a:gd name="connsiteY231" fmla="*/ 3937590 h 8346397"/>
                <a:gd name="connsiteX232" fmla="*/ 2734715 w 4196446"/>
                <a:gd name="connsiteY232" fmla="*/ 3982834 h 8346397"/>
                <a:gd name="connsiteX233" fmla="*/ 2808533 w 4196446"/>
                <a:gd name="connsiteY233" fmla="*/ 4006647 h 8346397"/>
                <a:gd name="connsiteX234" fmla="*/ 2860921 w 4196446"/>
                <a:gd name="connsiteY234" fmla="*/ 4075703 h 8346397"/>
                <a:gd name="connsiteX235" fmla="*/ 2946646 w 4196446"/>
                <a:gd name="connsiteY235" fmla="*/ 4130472 h 8346397"/>
                <a:gd name="connsiteX236" fmla="*/ 2999033 w 4196446"/>
                <a:gd name="connsiteY236" fmla="*/ 4163809 h 8346397"/>
                <a:gd name="connsiteX237" fmla="*/ 2870446 w 4196446"/>
                <a:gd name="connsiteY237" fmla="*/ 4256678 h 8346397"/>
                <a:gd name="connsiteX238" fmla="*/ 2868064 w 4196446"/>
                <a:gd name="connsiteY238" fmla="*/ 4311446 h 8346397"/>
                <a:gd name="connsiteX239" fmla="*/ 2970458 w 4196446"/>
                <a:gd name="connsiteY239" fmla="*/ 4428128 h 8346397"/>
                <a:gd name="connsiteX240" fmla="*/ 3065708 w 4196446"/>
                <a:gd name="connsiteY240" fmla="*/ 4490040 h 8346397"/>
                <a:gd name="connsiteX241" fmla="*/ 3096665 w 4196446"/>
                <a:gd name="connsiteY241" fmla="*/ 4528140 h 8346397"/>
                <a:gd name="connsiteX242" fmla="*/ 3082377 w 4196446"/>
                <a:gd name="connsiteY242" fmla="*/ 4609103 h 8346397"/>
                <a:gd name="connsiteX243" fmla="*/ 3077615 w 4196446"/>
                <a:gd name="connsiteY243" fmla="*/ 4692447 h 8346397"/>
                <a:gd name="connsiteX244" fmla="*/ 3034752 w 4196446"/>
                <a:gd name="connsiteY244" fmla="*/ 4701972 h 8346397"/>
                <a:gd name="connsiteX245" fmla="*/ 3008558 w 4196446"/>
                <a:gd name="connsiteY245" fmla="*/ 4718640 h 8346397"/>
                <a:gd name="connsiteX246" fmla="*/ 3053802 w 4196446"/>
                <a:gd name="connsiteY246" fmla="*/ 4795632 h 8346397"/>
                <a:gd name="connsiteX247" fmla="*/ 3037133 w 4196446"/>
                <a:gd name="connsiteY247" fmla="*/ 4868659 h 8346397"/>
                <a:gd name="connsiteX248" fmla="*/ 3020465 w 4196446"/>
                <a:gd name="connsiteY248" fmla="*/ 5004390 h 8346397"/>
                <a:gd name="connsiteX249" fmla="*/ 2982365 w 4196446"/>
                <a:gd name="connsiteY249" fmla="*/ 5044872 h 8346397"/>
                <a:gd name="connsiteX250" fmla="*/ 2965696 w 4196446"/>
                <a:gd name="connsiteY250" fmla="*/ 5166315 h 8346397"/>
                <a:gd name="connsiteX251" fmla="*/ 2937121 w 4196446"/>
                <a:gd name="connsiteY251" fmla="*/ 5285378 h 8346397"/>
                <a:gd name="connsiteX252" fmla="*/ 2989508 w 4196446"/>
                <a:gd name="connsiteY252" fmla="*/ 5302047 h 8346397"/>
                <a:gd name="connsiteX253" fmla="*/ 2987127 w 4196446"/>
                <a:gd name="connsiteY253" fmla="*/ 5347290 h 8346397"/>
                <a:gd name="connsiteX254" fmla="*/ 2984746 w 4196446"/>
                <a:gd name="connsiteY254" fmla="*/ 5402059 h 8346397"/>
                <a:gd name="connsiteX255" fmla="*/ 3041896 w 4196446"/>
                <a:gd name="connsiteY255" fmla="*/ 5471115 h 8346397"/>
                <a:gd name="connsiteX256" fmla="*/ 3089521 w 4196446"/>
                <a:gd name="connsiteY256" fmla="*/ 5597322 h 8346397"/>
                <a:gd name="connsiteX257" fmla="*/ 2996652 w 4196446"/>
                <a:gd name="connsiteY257" fmla="*/ 5887834 h 8346397"/>
                <a:gd name="connsiteX258" fmla="*/ 3018083 w 4196446"/>
                <a:gd name="connsiteY258" fmla="*/ 5942603 h 8346397"/>
                <a:gd name="connsiteX259" fmla="*/ 3044277 w 4196446"/>
                <a:gd name="connsiteY259" fmla="*/ 5994990 h 8346397"/>
                <a:gd name="connsiteX260" fmla="*/ 3049040 w 4196446"/>
                <a:gd name="connsiteY260" fmla="*/ 6099765 h 8346397"/>
                <a:gd name="connsiteX261" fmla="*/ 3028402 w 4196446"/>
                <a:gd name="connsiteY261" fmla="*/ 6195807 h 8346397"/>
                <a:gd name="connsiteX262" fmla="*/ 2956170 w 4196446"/>
                <a:gd name="connsiteY262" fmla="*/ 6259310 h 8346397"/>
                <a:gd name="connsiteX263" fmla="*/ 2920452 w 4196446"/>
                <a:gd name="connsiteY263" fmla="*/ 6240259 h 8346397"/>
                <a:gd name="connsiteX264" fmla="*/ 2849015 w 4196446"/>
                <a:gd name="connsiteY264" fmla="*/ 6252165 h 8346397"/>
                <a:gd name="connsiteX265" fmla="*/ 2713283 w 4196446"/>
                <a:gd name="connsiteY265" fmla="*/ 6364084 h 8346397"/>
                <a:gd name="connsiteX266" fmla="*/ 2606127 w 4196446"/>
                <a:gd name="connsiteY266" fmla="*/ 6349797 h 8346397"/>
                <a:gd name="connsiteX267" fmla="*/ 2575171 w 4196446"/>
                <a:gd name="connsiteY267" fmla="*/ 6378372 h 8346397"/>
                <a:gd name="connsiteX268" fmla="*/ 2508495 w 4196446"/>
                <a:gd name="connsiteY268" fmla="*/ 6423614 h 8346397"/>
                <a:gd name="connsiteX269" fmla="*/ 2391815 w 4196446"/>
                <a:gd name="connsiteY269" fmla="*/ 6411709 h 8346397"/>
                <a:gd name="connsiteX270" fmla="*/ 2368002 w 4196446"/>
                <a:gd name="connsiteY270" fmla="*/ 6528390 h 8346397"/>
                <a:gd name="connsiteX271" fmla="*/ 2363240 w 4196446"/>
                <a:gd name="connsiteY271" fmla="*/ 6564109 h 8346397"/>
                <a:gd name="connsiteX272" fmla="*/ 2339428 w 4196446"/>
                <a:gd name="connsiteY272" fmla="*/ 6583159 h 8346397"/>
                <a:gd name="connsiteX273" fmla="*/ 2141783 w 4196446"/>
                <a:gd name="connsiteY273" fmla="*/ 6535534 h 8346397"/>
                <a:gd name="connsiteX274" fmla="*/ 2103683 w 4196446"/>
                <a:gd name="connsiteY274" fmla="*/ 6587922 h 8346397"/>
                <a:gd name="connsiteX275" fmla="*/ 2072727 w 4196446"/>
                <a:gd name="connsiteY275" fmla="*/ 6683172 h 8346397"/>
                <a:gd name="connsiteX276" fmla="*/ 2039389 w 4196446"/>
                <a:gd name="connsiteY276" fmla="*/ 6747465 h 8346397"/>
                <a:gd name="connsiteX277" fmla="*/ 2051296 w 4196446"/>
                <a:gd name="connsiteY277" fmla="*/ 6809378 h 8346397"/>
                <a:gd name="connsiteX278" fmla="*/ 2184646 w 4196446"/>
                <a:gd name="connsiteY278" fmla="*/ 6921297 h 8346397"/>
                <a:gd name="connsiteX279" fmla="*/ 2253702 w 4196446"/>
                <a:gd name="connsiteY279" fmla="*/ 6954634 h 8346397"/>
                <a:gd name="connsiteX280" fmla="*/ 2237033 w 4196446"/>
                <a:gd name="connsiteY280" fmla="*/ 6978447 h 8346397"/>
                <a:gd name="connsiteX281" fmla="*/ 2201315 w 4196446"/>
                <a:gd name="connsiteY281" fmla="*/ 6997497 h 8346397"/>
                <a:gd name="connsiteX282" fmla="*/ 2234652 w 4196446"/>
                <a:gd name="connsiteY282" fmla="*/ 7073697 h 8346397"/>
                <a:gd name="connsiteX283" fmla="*/ 2203696 w 4196446"/>
                <a:gd name="connsiteY283" fmla="*/ 7095128 h 8346397"/>
                <a:gd name="connsiteX284" fmla="*/ 2098921 w 4196446"/>
                <a:gd name="connsiteY284" fmla="*/ 7033215 h 8346397"/>
                <a:gd name="connsiteX285" fmla="*/ 2056058 w 4196446"/>
                <a:gd name="connsiteY285" fmla="*/ 7059409 h 8346397"/>
                <a:gd name="connsiteX286" fmla="*/ 1996527 w 4196446"/>
                <a:gd name="connsiteY286" fmla="*/ 6957015 h 8346397"/>
                <a:gd name="connsiteX287" fmla="*/ 1879846 w 4196446"/>
                <a:gd name="connsiteY287" fmla="*/ 6983209 h 8346397"/>
                <a:gd name="connsiteX288" fmla="*/ 1815552 w 4196446"/>
                <a:gd name="connsiteY288" fmla="*/ 6987972 h 8346397"/>
                <a:gd name="connsiteX289" fmla="*/ 1765546 w 4196446"/>
                <a:gd name="connsiteY289" fmla="*/ 6983210 h 8346397"/>
                <a:gd name="connsiteX290" fmla="*/ 1708396 w 4196446"/>
                <a:gd name="connsiteY290" fmla="*/ 7028453 h 8346397"/>
                <a:gd name="connsiteX291" fmla="*/ 1529802 w 4196446"/>
                <a:gd name="connsiteY291" fmla="*/ 6987972 h 8346397"/>
                <a:gd name="connsiteX292" fmla="*/ 1553614 w 4196446"/>
                <a:gd name="connsiteY292" fmla="*/ 7114178 h 8346397"/>
                <a:gd name="connsiteX293" fmla="*/ 1477415 w 4196446"/>
                <a:gd name="connsiteY293" fmla="*/ 7159422 h 8346397"/>
                <a:gd name="connsiteX294" fmla="*/ 1415502 w 4196446"/>
                <a:gd name="connsiteY294" fmla="*/ 7226096 h 8346397"/>
                <a:gd name="connsiteX295" fmla="*/ 1265483 w 4196446"/>
                <a:gd name="connsiteY295" fmla="*/ 7218953 h 8346397"/>
                <a:gd name="connsiteX296" fmla="*/ 1213096 w 4196446"/>
                <a:gd name="connsiteY29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484684 w 4196446"/>
                <a:gd name="connsiteY6" fmla="*/ 7552326 h 8346397"/>
                <a:gd name="connsiteX7" fmla="*/ 2546597 w 4196446"/>
                <a:gd name="connsiteY7" fmla="*/ 7511845 h 8346397"/>
                <a:gd name="connsiteX8" fmla="*/ 2603748 w 4196446"/>
                <a:gd name="connsiteY8" fmla="*/ 7485651 h 8346397"/>
                <a:gd name="connsiteX9" fmla="*/ 2594222 w 4196446"/>
                <a:gd name="connsiteY9" fmla="*/ 7359445 h 8346397"/>
                <a:gd name="connsiteX10" fmla="*/ 2606128 w 4196446"/>
                <a:gd name="connsiteY10" fmla="*/ 7309438 h 8346397"/>
                <a:gd name="connsiteX11" fmla="*/ 2701378 w 4196446"/>
                <a:gd name="connsiteY11" fmla="*/ 7314201 h 8346397"/>
                <a:gd name="connsiteX12" fmla="*/ 2660897 w 4196446"/>
                <a:gd name="connsiteY12" fmla="*/ 7240382 h 8346397"/>
                <a:gd name="connsiteX13" fmla="*/ 2713284 w 4196446"/>
                <a:gd name="connsiteY13" fmla="*/ 7266576 h 8346397"/>
                <a:gd name="connsiteX14" fmla="*/ 2763291 w 4196446"/>
                <a:gd name="connsiteY14" fmla="*/ 7299913 h 8346397"/>
                <a:gd name="connsiteX15" fmla="*/ 2756147 w 4196446"/>
                <a:gd name="connsiteY15" fmla="*/ 7371351 h 8346397"/>
                <a:gd name="connsiteX16" fmla="*/ 2827584 w 4196446"/>
                <a:gd name="connsiteY16" fmla="*/ 7316582 h 8346397"/>
                <a:gd name="connsiteX17" fmla="*/ 2870447 w 4196446"/>
                <a:gd name="connsiteY17" fmla="*/ 7338013 h 8346397"/>
                <a:gd name="connsiteX18" fmla="*/ 3001416 w 4196446"/>
                <a:gd name="connsiteY18" fmla="*/ 7266576 h 8346397"/>
                <a:gd name="connsiteX19" fmla="*/ 3103809 w 4196446"/>
                <a:gd name="connsiteY19" fmla="*/ 7202282 h 8346397"/>
                <a:gd name="connsiteX20" fmla="*/ 3246684 w 4196446"/>
                <a:gd name="connsiteY20" fmla="*/ 7142751 h 8346397"/>
                <a:gd name="connsiteX21" fmla="*/ 3282403 w 4196446"/>
                <a:gd name="connsiteY21" fmla="*/ 7159420 h 8346397"/>
                <a:gd name="connsiteX22" fmla="*/ 3358603 w 4196446"/>
                <a:gd name="connsiteY22" fmla="*/ 7064169 h 8346397"/>
                <a:gd name="connsiteX23" fmla="*/ 3503859 w 4196446"/>
                <a:gd name="connsiteY23" fmla="*/ 7042738 h 8346397"/>
                <a:gd name="connsiteX24" fmla="*/ 3530053 w 4196446"/>
                <a:gd name="connsiteY24" fmla="*/ 6978445 h 8346397"/>
                <a:gd name="connsiteX25" fmla="*/ 3642765 w 4196446"/>
                <a:gd name="connsiteY25" fmla="*/ 6905419 h 8346397"/>
                <a:gd name="connsiteX26" fmla="*/ 3741984 w 4196446"/>
                <a:gd name="connsiteY26" fmla="*/ 6883195 h 8346397"/>
                <a:gd name="connsiteX27" fmla="*/ 3784847 w 4196446"/>
                <a:gd name="connsiteY27" fmla="*/ 6811757 h 8346397"/>
                <a:gd name="connsiteX28" fmla="*/ 3951534 w 4196446"/>
                <a:gd name="connsiteY28" fmla="*/ 6737938 h 8346397"/>
                <a:gd name="connsiteX29" fmla="*/ 3932484 w 4196446"/>
                <a:gd name="connsiteY29" fmla="*/ 6616495 h 8346397"/>
                <a:gd name="connsiteX30" fmla="*/ 3975347 w 4196446"/>
                <a:gd name="connsiteY30" fmla="*/ 6642688 h 8346397"/>
                <a:gd name="connsiteX31" fmla="*/ 4027735 w 4196446"/>
                <a:gd name="connsiteY31" fmla="*/ 6654595 h 8346397"/>
                <a:gd name="connsiteX32" fmla="*/ 4056309 w 4196446"/>
                <a:gd name="connsiteY32" fmla="*/ 6516482 h 8346397"/>
                <a:gd name="connsiteX33" fmla="*/ 3996778 w 4196446"/>
                <a:gd name="connsiteY33" fmla="*/ 6478382 h 8346397"/>
                <a:gd name="connsiteX34" fmla="*/ 4034878 w 4196446"/>
                <a:gd name="connsiteY34" fmla="*/ 6437901 h 8346397"/>
                <a:gd name="connsiteX35" fmla="*/ 4061072 w 4196446"/>
                <a:gd name="connsiteY35" fmla="*/ 6473620 h 8346397"/>
                <a:gd name="connsiteX36" fmla="*/ 4082503 w 4196446"/>
                <a:gd name="connsiteY36" fmla="*/ 6478382 h 8346397"/>
                <a:gd name="connsiteX37" fmla="*/ 4089647 w 4196446"/>
                <a:gd name="connsiteY37" fmla="*/ 6421232 h 8346397"/>
                <a:gd name="connsiteX38" fmla="*/ 4046784 w 4196446"/>
                <a:gd name="connsiteY38" fmla="*/ 6318838 h 8346397"/>
                <a:gd name="connsiteX39" fmla="*/ 4130128 w 4196446"/>
                <a:gd name="connsiteY39" fmla="*/ 6299788 h 8346397"/>
                <a:gd name="connsiteX40" fmla="*/ 4046784 w 4196446"/>
                <a:gd name="connsiteY40" fmla="*/ 6275976 h 8346397"/>
                <a:gd name="connsiteX41" fmla="*/ 4053928 w 4196446"/>
                <a:gd name="connsiteY41" fmla="*/ 6211682 h 8346397"/>
                <a:gd name="connsiteX42" fmla="*/ 4039640 w 4196446"/>
                <a:gd name="connsiteY42" fmla="*/ 6149770 h 8346397"/>
                <a:gd name="connsiteX43" fmla="*/ 4106315 w 4196446"/>
                <a:gd name="connsiteY43" fmla="*/ 6211682 h 8346397"/>
                <a:gd name="connsiteX44" fmla="*/ 4063453 w 4196446"/>
                <a:gd name="connsiteY44" fmla="*/ 6090238 h 8346397"/>
                <a:gd name="connsiteX45" fmla="*/ 4070597 w 4196446"/>
                <a:gd name="connsiteY45" fmla="*/ 6018801 h 8346397"/>
                <a:gd name="connsiteX46" fmla="*/ 4132509 w 4196446"/>
                <a:gd name="connsiteY46" fmla="*/ 5975938 h 8346397"/>
                <a:gd name="connsiteX47" fmla="*/ 4094409 w 4196446"/>
                <a:gd name="connsiteY47" fmla="*/ 6075951 h 8346397"/>
                <a:gd name="connsiteX48" fmla="*/ 4139653 w 4196446"/>
                <a:gd name="connsiteY48" fmla="*/ 6102145 h 8346397"/>
                <a:gd name="connsiteX49" fmla="*/ 4192041 w 4196446"/>
                <a:gd name="connsiteY49" fmla="*/ 6080713 h 8346397"/>
                <a:gd name="connsiteX50" fmla="*/ 4149178 w 4196446"/>
                <a:gd name="connsiteY50" fmla="*/ 5947363 h 8346397"/>
                <a:gd name="connsiteX51" fmla="*/ 4194421 w 4196446"/>
                <a:gd name="connsiteY51" fmla="*/ 5909263 h 8346397"/>
                <a:gd name="connsiteX52" fmla="*/ 4113459 w 4196446"/>
                <a:gd name="connsiteY52" fmla="*/ 5783057 h 8346397"/>
                <a:gd name="connsiteX53" fmla="*/ 4108696 w 4196446"/>
                <a:gd name="connsiteY53" fmla="*/ 5678282 h 8346397"/>
                <a:gd name="connsiteX54" fmla="*/ 4070597 w 4196446"/>
                <a:gd name="connsiteY54" fmla="*/ 5587795 h 8346397"/>
                <a:gd name="connsiteX55" fmla="*/ 4111077 w 4196446"/>
                <a:gd name="connsiteY55" fmla="*/ 5583032 h 8346397"/>
                <a:gd name="connsiteX56" fmla="*/ 4061071 w 4196446"/>
                <a:gd name="connsiteY56" fmla="*/ 5478257 h 8346397"/>
                <a:gd name="connsiteX57" fmla="*/ 4061071 w 4196446"/>
                <a:gd name="connsiteY57" fmla="*/ 5383007 h 8346397"/>
                <a:gd name="connsiteX58" fmla="*/ 4103934 w 4196446"/>
                <a:gd name="connsiteY58" fmla="*/ 5387770 h 8346397"/>
                <a:gd name="connsiteX59" fmla="*/ 4106315 w 4196446"/>
                <a:gd name="connsiteY59" fmla="*/ 5347288 h 8346397"/>
                <a:gd name="connsiteX60" fmla="*/ 4065833 w 4196446"/>
                <a:gd name="connsiteY60" fmla="*/ 5292520 h 8346397"/>
                <a:gd name="connsiteX61" fmla="*/ 4058690 w 4196446"/>
                <a:gd name="connsiteY61" fmla="*/ 5173457 h 8346397"/>
                <a:gd name="connsiteX62" fmla="*/ 3990428 w 4196446"/>
                <a:gd name="connsiteY62" fmla="*/ 5034550 h 8346397"/>
                <a:gd name="connsiteX63" fmla="*/ 3922959 w 4196446"/>
                <a:gd name="connsiteY63" fmla="*/ 4816270 h 8346397"/>
                <a:gd name="connsiteX64" fmla="*/ 3887241 w 4196446"/>
                <a:gd name="connsiteY64" fmla="*/ 4682920 h 8346397"/>
                <a:gd name="connsiteX65" fmla="*/ 3851522 w 4196446"/>
                <a:gd name="connsiteY65" fmla="*/ 4642438 h 8346397"/>
                <a:gd name="connsiteX66" fmla="*/ 3887241 w 4196446"/>
                <a:gd name="connsiteY66" fmla="*/ 4578145 h 8346397"/>
                <a:gd name="connsiteX67" fmla="*/ 3839615 w 4196446"/>
                <a:gd name="connsiteY67" fmla="*/ 4499563 h 8346397"/>
                <a:gd name="connsiteX68" fmla="*/ 3780084 w 4196446"/>
                <a:gd name="connsiteY68" fmla="*/ 4492420 h 8346397"/>
                <a:gd name="connsiteX69" fmla="*/ 3732459 w 4196446"/>
                <a:gd name="connsiteY69" fmla="*/ 4449557 h 8346397"/>
                <a:gd name="connsiteX70" fmla="*/ 3687216 w 4196446"/>
                <a:gd name="connsiteY70" fmla="*/ 4466226 h 8346397"/>
                <a:gd name="connsiteX71" fmla="*/ 3668166 w 4196446"/>
                <a:gd name="connsiteY71" fmla="*/ 4368595 h 8346397"/>
                <a:gd name="connsiteX72" fmla="*/ 3501478 w 4196446"/>
                <a:gd name="connsiteY72" fmla="*/ 4166188 h 8346397"/>
                <a:gd name="connsiteX73" fmla="*/ 3496716 w 4196446"/>
                <a:gd name="connsiteY73" fmla="*/ 4139995 h 8346397"/>
                <a:gd name="connsiteX74" fmla="*/ 3494334 w 4196446"/>
                <a:gd name="connsiteY74" fmla="*/ 4113801 h 8346397"/>
                <a:gd name="connsiteX75" fmla="*/ 3544341 w 4196446"/>
                <a:gd name="connsiteY75" fmla="*/ 4101895 h 8346397"/>
                <a:gd name="connsiteX76" fmla="*/ 3553866 w 4196446"/>
                <a:gd name="connsiteY76" fmla="*/ 4075701 h 8346397"/>
                <a:gd name="connsiteX77" fmla="*/ 3515766 w 4196446"/>
                <a:gd name="connsiteY77" fmla="*/ 4056651 h 8346397"/>
                <a:gd name="connsiteX78" fmla="*/ 3465759 w 4196446"/>
                <a:gd name="connsiteY78" fmla="*/ 4049507 h 8346397"/>
                <a:gd name="connsiteX79" fmla="*/ 3432422 w 4196446"/>
                <a:gd name="connsiteY79" fmla="*/ 4109038 h 8346397"/>
                <a:gd name="connsiteX80" fmla="*/ 3413372 w 4196446"/>
                <a:gd name="connsiteY80" fmla="*/ 4082845 h 8346397"/>
                <a:gd name="connsiteX81" fmla="*/ 3415752 w 4196446"/>
                <a:gd name="connsiteY81" fmla="*/ 4042363 h 8346397"/>
                <a:gd name="connsiteX82" fmla="*/ 3349078 w 4196446"/>
                <a:gd name="connsiteY82" fmla="*/ 4018551 h 8346397"/>
                <a:gd name="connsiteX83" fmla="*/ 3382416 w 4196446"/>
                <a:gd name="connsiteY83" fmla="*/ 3985213 h 8346397"/>
                <a:gd name="connsiteX84" fmla="*/ 3346697 w 4196446"/>
                <a:gd name="connsiteY84" fmla="*/ 3961401 h 8346397"/>
                <a:gd name="connsiteX85" fmla="*/ 3291928 w 4196446"/>
                <a:gd name="connsiteY85" fmla="*/ 3959020 h 8346397"/>
                <a:gd name="connsiteX86" fmla="*/ 3263352 w 4196446"/>
                <a:gd name="connsiteY86" fmla="*/ 3978070 h 8346397"/>
                <a:gd name="connsiteX87" fmla="*/ 3215727 w 4196446"/>
                <a:gd name="connsiteY87" fmla="*/ 3963782 h 8346397"/>
                <a:gd name="connsiteX88" fmla="*/ 3227633 w 4196446"/>
                <a:gd name="connsiteY88" fmla="*/ 3937588 h 8346397"/>
                <a:gd name="connsiteX89" fmla="*/ 3275259 w 4196446"/>
                <a:gd name="connsiteY89" fmla="*/ 3913776 h 8346397"/>
                <a:gd name="connsiteX90" fmla="*/ 3127621 w 4196446"/>
                <a:gd name="connsiteY90" fmla="*/ 3851863 h 8346397"/>
                <a:gd name="connsiteX91" fmla="*/ 2996652 w 4196446"/>
                <a:gd name="connsiteY91" fmla="*/ 3739945 h 8346397"/>
                <a:gd name="connsiteX92" fmla="*/ 2591839 w 4196446"/>
                <a:gd name="connsiteY92" fmla="*/ 3354183 h 8346397"/>
                <a:gd name="connsiteX93" fmla="*/ 2468015 w 4196446"/>
                <a:gd name="connsiteY93" fmla="*/ 3049382 h 8346397"/>
                <a:gd name="connsiteX94" fmla="*/ 2432296 w 4196446"/>
                <a:gd name="connsiteY94" fmla="*/ 2961276 h 8346397"/>
                <a:gd name="connsiteX95" fmla="*/ 2387052 w 4196446"/>
                <a:gd name="connsiteY95" fmla="*/ 2954132 h 8346397"/>
                <a:gd name="connsiteX96" fmla="*/ 2365621 w 4196446"/>
                <a:gd name="connsiteY96" fmla="*/ 2958895 h 8346397"/>
                <a:gd name="connsiteX97" fmla="*/ 2315615 w 4196446"/>
                <a:gd name="connsiteY97" fmla="*/ 2896982 h 8346397"/>
                <a:gd name="connsiteX98" fmla="*/ 2234652 w 4196446"/>
                <a:gd name="connsiteY98" fmla="*/ 2880313 h 8346397"/>
                <a:gd name="connsiteX99" fmla="*/ 2182265 w 4196446"/>
                <a:gd name="connsiteY99" fmla="*/ 2811257 h 8346397"/>
                <a:gd name="connsiteX100" fmla="*/ 2115590 w 4196446"/>
                <a:gd name="connsiteY100" fmla="*/ 2727913 h 8346397"/>
                <a:gd name="connsiteX101" fmla="*/ 2091777 w 4196446"/>
                <a:gd name="connsiteY101" fmla="*/ 2670763 h 8346397"/>
                <a:gd name="connsiteX102" fmla="*/ 2006845 w 4196446"/>
                <a:gd name="connsiteY102" fmla="*/ 2527095 h 8346397"/>
                <a:gd name="connsiteX103" fmla="*/ 1953665 w 4196446"/>
                <a:gd name="connsiteY103" fmla="*/ 2451688 h 8346397"/>
                <a:gd name="connsiteX104" fmla="*/ 2006052 w 4196446"/>
                <a:gd name="connsiteY104" fmla="*/ 2337388 h 8346397"/>
                <a:gd name="connsiteX105" fmla="*/ 2072727 w 4196446"/>
                <a:gd name="connsiteY105" fmla="*/ 2256426 h 8346397"/>
                <a:gd name="connsiteX106" fmla="*/ 2056058 w 4196446"/>
                <a:gd name="connsiteY106" fmla="*/ 2223088 h 8346397"/>
                <a:gd name="connsiteX107" fmla="*/ 2067965 w 4196446"/>
                <a:gd name="connsiteY107" fmla="*/ 2130220 h 8346397"/>
                <a:gd name="connsiteX108" fmla="*/ 2137021 w 4196446"/>
                <a:gd name="connsiteY108" fmla="*/ 1992107 h 8346397"/>
                <a:gd name="connsiteX109" fmla="*/ 2165596 w 4196446"/>
                <a:gd name="connsiteY109" fmla="*/ 1944482 h 8346397"/>
                <a:gd name="connsiteX110" fmla="*/ 2203696 w 4196446"/>
                <a:gd name="connsiteY110" fmla="*/ 1937338 h 8346397"/>
                <a:gd name="connsiteX111" fmla="*/ 2198933 w 4196446"/>
                <a:gd name="connsiteY111" fmla="*/ 1906382 h 8346397"/>
                <a:gd name="connsiteX112" fmla="*/ 2406102 w 4196446"/>
                <a:gd name="connsiteY112" fmla="*/ 1782557 h 8346397"/>
                <a:gd name="connsiteX113" fmla="*/ 2494208 w 4196446"/>
                <a:gd name="connsiteY113" fmla="*/ 1715882 h 8346397"/>
                <a:gd name="connsiteX114" fmla="*/ 2513258 w 4196446"/>
                <a:gd name="connsiteY114" fmla="*/ 1630157 h 8346397"/>
                <a:gd name="connsiteX115" fmla="*/ 2522784 w 4196446"/>
                <a:gd name="connsiteY115" fmla="*/ 1584913 h 8346397"/>
                <a:gd name="connsiteX116" fmla="*/ 2577552 w 4196446"/>
                <a:gd name="connsiteY116" fmla="*/ 1527763 h 8346397"/>
                <a:gd name="connsiteX117" fmla="*/ 2606127 w 4196446"/>
                <a:gd name="connsiteY117" fmla="*/ 1499188 h 8346397"/>
                <a:gd name="connsiteX118" fmla="*/ 2634702 w 4196446"/>
                <a:gd name="connsiteY118" fmla="*/ 1492045 h 8346397"/>
                <a:gd name="connsiteX119" fmla="*/ 2672802 w 4196446"/>
                <a:gd name="connsiteY119" fmla="*/ 1368220 h 8346397"/>
                <a:gd name="connsiteX120" fmla="*/ 2806153 w 4196446"/>
                <a:gd name="connsiteY120" fmla="*/ 1334883 h 8346397"/>
                <a:gd name="connsiteX121" fmla="*/ 2944265 w 4196446"/>
                <a:gd name="connsiteY121" fmla="*/ 1325357 h 8346397"/>
                <a:gd name="connsiteX122" fmla="*/ 2968077 w 4196446"/>
                <a:gd name="connsiteY122" fmla="*/ 1206295 h 8346397"/>
                <a:gd name="connsiteX123" fmla="*/ 3049040 w 4196446"/>
                <a:gd name="connsiteY123" fmla="*/ 1169783 h 8346397"/>
                <a:gd name="connsiteX124" fmla="*/ 3153814 w 4196446"/>
                <a:gd name="connsiteY124" fmla="*/ 1125332 h 8346397"/>
                <a:gd name="connsiteX125" fmla="*/ 3225252 w 4196446"/>
                <a:gd name="connsiteY125" fmla="*/ 1049132 h 8346397"/>
                <a:gd name="connsiteX126" fmla="*/ 3310977 w 4196446"/>
                <a:gd name="connsiteY126" fmla="*/ 996745 h 8346397"/>
                <a:gd name="connsiteX127" fmla="*/ 3056977 w 4196446"/>
                <a:gd name="connsiteY127" fmla="*/ 982457 h 8346397"/>
                <a:gd name="connsiteX128" fmla="*/ 2958552 w 4196446"/>
                <a:gd name="connsiteY128" fmla="*/ 976107 h 8346397"/>
                <a:gd name="connsiteX129" fmla="*/ 2926802 w 4196446"/>
                <a:gd name="connsiteY129" fmla="*/ 906257 h 8346397"/>
                <a:gd name="connsiteX130" fmla="*/ 2866477 w 4196446"/>
                <a:gd name="connsiteY130" fmla="*/ 893559 h 8346397"/>
                <a:gd name="connsiteX131" fmla="*/ 2799802 w 4196446"/>
                <a:gd name="connsiteY131" fmla="*/ 874507 h 8346397"/>
                <a:gd name="connsiteX132" fmla="*/ 2761702 w 4196446"/>
                <a:gd name="connsiteY132" fmla="*/ 807832 h 8346397"/>
                <a:gd name="connsiteX133" fmla="*/ 2609302 w 4196446"/>
                <a:gd name="connsiteY133" fmla="*/ 760207 h 8346397"/>
                <a:gd name="connsiteX134" fmla="*/ 2580727 w 4196446"/>
                <a:gd name="connsiteY134" fmla="*/ 604632 h 8346397"/>
                <a:gd name="connsiteX135" fmla="*/ 2526752 w 4196446"/>
                <a:gd name="connsiteY135" fmla="*/ 531609 h 8346397"/>
                <a:gd name="connsiteX136" fmla="*/ 2596602 w 4196446"/>
                <a:gd name="connsiteY136" fmla="*/ 407782 h 8346397"/>
                <a:gd name="connsiteX137" fmla="*/ 2629939 w 4196446"/>
                <a:gd name="connsiteY137" fmla="*/ 310947 h 8346397"/>
                <a:gd name="connsiteX138" fmla="*/ 2517227 w 4196446"/>
                <a:gd name="connsiteY138" fmla="*/ 239507 h 8346397"/>
                <a:gd name="connsiteX139" fmla="*/ 2402927 w 4196446"/>
                <a:gd name="connsiteY139" fmla="*/ 271257 h 8346397"/>
                <a:gd name="connsiteX140" fmla="*/ 2275927 w 4196446"/>
                <a:gd name="connsiteY140" fmla="*/ 198232 h 8346397"/>
                <a:gd name="connsiteX141" fmla="*/ 2133052 w 4196446"/>
                <a:gd name="connsiteY141" fmla="*/ 233157 h 8346397"/>
                <a:gd name="connsiteX142" fmla="*/ 1913977 w 4196446"/>
                <a:gd name="connsiteY142" fmla="*/ 36309 h 8346397"/>
                <a:gd name="connsiteX143" fmla="*/ 1777452 w 4196446"/>
                <a:gd name="connsiteY143" fmla="*/ 13289 h 8346397"/>
                <a:gd name="connsiteX144" fmla="*/ 1703633 w 4196446"/>
                <a:gd name="connsiteY144" fmla="*/ 41864 h 8346397"/>
                <a:gd name="connsiteX145" fmla="*/ 1615527 w 4196446"/>
                <a:gd name="connsiteY145" fmla="*/ 75203 h 8346397"/>
                <a:gd name="connsiteX146" fmla="*/ 1515515 w 4196446"/>
                <a:gd name="connsiteY146" fmla="*/ 129971 h 8346397"/>
                <a:gd name="connsiteX147" fmla="*/ 1525040 w 4196446"/>
                <a:gd name="connsiteY147" fmla="*/ 194264 h 8346397"/>
                <a:gd name="connsiteX148" fmla="*/ 1505990 w 4196446"/>
                <a:gd name="connsiteY148" fmla="*/ 251415 h 8346397"/>
                <a:gd name="connsiteX149" fmla="*/ 1413121 w 4196446"/>
                <a:gd name="connsiteY149" fmla="*/ 270464 h 8346397"/>
                <a:gd name="connsiteX150" fmla="*/ 1339302 w 4196446"/>
                <a:gd name="connsiteY150" fmla="*/ 306184 h 8346397"/>
                <a:gd name="connsiteX151" fmla="*/ 1260721 w 4196446"/>
                <a:gd name="connsiteY151" fmla="*/ 346665 h 8346397"/>
                <a:gd name="connsiteX152" fmla="*/ 1191665 w 4196446"/>
                <a:gd name="connsiteY152" fmla="*/ 272847 h 8346397"/>
                <a:gd name="connsiteX153" fmla="*/ 1082127 w 4196446"/>
                <a:gd name="connsiteY153" fmla="*/ 353809 h 8346397"/>
                <a:gd name="connsiteX154" fmla="*/ 1020215 w 4196446"/>
                <a:gd name="connsiteY154" fmla="*/ 420484 h 8346397"/>
                <a:gd name="connsiteX155" fmla="*/ 858290 w 4196446"/>
                <a:gd name="connsiteY155" fmla="*/ 301422 h 8346397"/>
                <a:gd name="connsiteX156" fmla="*/ 796377 w 4196446"/>
                <a:gd name="connsiteY156" fmla="*/ 406196 h 8346397"/>
                <a:gd name="connsiteX157" fmla="*/ 755896 w 4196446"/>
                <a:gd name="connsiteY157" fmla="*/ 341903 h 8346397"/>
                <a:gd name="connsiteX158" fmla="*/ 689221 w 4196446"/>
                <a:gd name="connsiteY158" fmla="*/ 270465 h 8346397"/>
                <a:gd name="connsiteX159" fmla="*/ 667790 w 4196446"/>
                <a:gd name="connsiteY159" fmla="*/ 313328 h 8346397"/>
                <a:gd name="connsiteX160" fmla="*/ 620165 w 4196446"/>
                <a:gd name="connsiteY160" fmla="*/ 382384 h 8346397"/>
                <a:gd name="connsiteX161" fmla="*/ 589208 w 4196446"/>
                <a:gd name="connsiteY161" fmla="*/ 396672 h 8346397"/>
                <a:gd name="connsiteX162" fmla="*/ 498721 w 4196446"/>
                <a:gd name="connsiteY162" fmla="*/ 482397 h 8346397"/>
                <a:gd name="connsiteX163" fmla="*/ 396327 w 4196446"/>
                <a:gd name="connsiteY163" fmla="*/ 380003 h 8346397"/>
                <a:gd name="connsiteX164" fmla="*/ 243927 w 4196446"/>
                <a:gd name="connsiteY164" fmla="*/ 294278 h 8346397"/>
                <a:gd name="connsiteX165" fmla="*/ 174871 w 4196446"/>
                <a:gd name="connsiteY165" fmla="*/ 327615 h 8346397"/>
                <a:gd name="connsiteX166" fmla="*/ 127246 w 4196446"/>
                <a:gd name="connsiteY166" fmla="*/ 410959 h 8346397"/>
                <a:gd name="connsiteX167" fmla="*/ 43902 w 4196446"/>
                <a:gd name="connsiteY167" fmla="*/ 472872 h 8346397"/>
                <a:gd name="connsiteX168" fmla="*/ 8183 w 4196446"/>
                <a:gd name="connsiteY168" fmla="*/ 484778 h 8346397"/>
                <a:gd name="connsiteX169" fmla="*/ 198683 w 4196446"/>
                <a:gd name="connsiteY169" fmla="*/ 689565 h 8346397"/>
                <a:gd name="connsiteX170" fmla="*/ 265359 w 4196446"/>
                <a:gd name="connsiteY170" fmla="*/ 706234 h 8346397"/>
                <a:gd name="connsiteX171" fmla="*/ 298697 w 4196446"/>
                <a:gd name="connsiteY171" fmla="*/ 730047 h 8346397"/>
                <a:gd name="connsiteX172" fmla="*/ 296315 w 4196446"/>
                <a:gd name="connsiteY172" fmla="*/ 901496 h 8346397"/>
                <a:gd name="connsiteX173" fmla="*/ 362990 w 4196446"/>
                <a:gd name="connsiteY173" fmla="*/ 906259 h 8346397"/>
                <a:gd name="connsiteX174" fmla="*/ 401090 w 4196446"/>
                <a:gd name="connsiteY174" fmla="*/ 856253 h 8346397"/>
                <a:gd name="connsiteX175" fmla="*/ 482052 w 4196446"/>
                <a:gd name="connsiteY175" fmla="*/ 894353 h 8346397"/>
                <a:gd name="connsiteX176" fmla="*/ 420140 w 4196446"/>
                <a:gd name="connsiteY176" fmla="*/ 1039609 h 8346397"/>
                <a:gd name="connsiteX177" fmla="*/ 434427 w 4196446"/>
                <a:gd name="connsiteY177" fmla="*/ 1087234 h 8346397"/>
                <a:gd name="connsiteX178" fmla="*/ 379658 w 4196446"/>
                <a:gd name="connsiteY178" fmla="*/ 1139622 h 8346397"/>
                <a:gd name="connsiteX179" fmla="*/ 415377 w 4196446"/>
                <a:gd name="connsiteY179" fmla="*/ 1168196 h 8346397"/>
                <a:gd name="connsiteX180" fmla="*/ 486815 w 4196446"/>
                <a:gd name="connsiteY180" fmla="*/ 1256303 h 8346397"/>
                <a:gd name="connsiteX181" fmla="*/ 527296 w 4196446"/>
                <a:gd name="connsiteY181" fmla="*/ 1344409 h 8346397"/>
                <a:gd name="connsiteX182" fmla="*/ 636833 w 4196446"/>
                <a:gd name="connsiteY182" fmla="*/ 1396797 h 8346397"/>
                <a:gd name="connsiteX183" fmla="*/ 746371 w 4196446"/>
                <a:gd name="connsiteY183" fmla="*/ 1420609 h 8346397"/>
                <a:gd name="connsiteX184" fmla="*/ 829715 w 4196446"/>
                <a:gd name="connsiteY184" fmla="*/ 1468234 h 8346397"/>
                <a:gd name="connsiteX185" fmla="*/ 913058 w 4196446"/>
                <a:gd name="connsiteY185" fmla="*/ 1442040 h 8346397"/>
                <a:gd name="connsiteX186" fmla="*/ 994021 w 4196446"/>
                <a:gd name="connsiteY186" fmla="*/ 1368222 h 8346397"/>
                <a:gd name="connsiteX187" fmla="*/ 1103558 w 4196446"/>
                <a:gd name="connsiteY187" fmla="*/ 1351553 h 8346397"/>
                <a:gd name="connsiteX188" fmla="*/ 1170233 w 4196446"/>
                <a:gd name="connsiteY188" fmla="*/ 1356315 h 8346397"/>
                <a:gd name="connsiteX189" fmla="*/ 1329777 w 4196446"/>
                <a:gd name="connsiteY189" fmla="*/ 1465853 h 8346397"/>
                <a:gd name="connsiteX190" fmla="*/ 1389308 w 4196446"/>
                <a:gd name="connsiteY190" fmla="*/ 1494428 h 8346397"/>
                <a:gd name="connsiteX191" fmla="*/ 1260721 w 4196446"/>
                <a:gd name="connsiteY191" fmla="*/ 1596822 h 8346397"/>
                <a:gd name="connsiteX192" fmla="*/ 1263102 w 4196446"/>
                <a:gd name="connsiteY192" fmla="*/ 1661115 h 8346397"/>
                <a:gd name="connsiteX193" fmla="*/ 1425027 w 4196446"/>
                <a:gd name="connsiteY193" fmla="*/ 1613490 h 8346397"/>
                <a:gd name="connsiteX194" fmla="*/ 1386927 w 4196446"/>
                <a:gd name="connsiteY194" fmla="*/ 1677784 h 8346397"/>
                <a:gd name="connsiteX195" fmla="*/ 1405977 w 4196446"/>
                <a:gd name="connsiteY195" fmla="*/ 1751603 h 8346397"/>
                <a:gd name="connsiteX196" fmla="*/ 1517896 w 4196446"/>
                <a:gd name="connsiteY196" fmla="*/ 1787322 h 8346397"/>
                <a:gd name="connsiteX197" fmla="*/ 1591715 w 4196446"/>
                <a:gd name="connsiteY197" fmla="*/ 1803990 h 8346397"/>
                <a:gd name="connsiteX198" fmla="*/ 1501227 w 4196446"/>
                <a:gd name="connsiteY198" fmla="*/ 1934959 h 8346397"/>
                <a:gd name="connsiteX199" fmla="*/ 1494083 w 4196446"/>
                <a:gd name="connsiteY199" fmla="*/ 1984965 h 8346397"/>
                <a:gd name="connsiteX200" fmla="*/ 1422646 w 4196446"/>
                <a:gd name="connsiteY200" fmla="*/ 2020684 h 8346397"/>
                <a:gd name="connsiteX201" fmla="*/ 1391690 w 4196446"/>
                <a:gd name="connsiteY201" fmla="*/ 2082597 h 8346397"/>
                <a:gd name="connsiteX202" fmla="*/ 1260721 w 4196446"/>
                <a:gd name="connsiteY202" fmla="*/ 2056403 h 8346397"/>
                <a:gd name="connsiteX203" fmla="*/ 1139277 w 4196446"/>
                <a:gd name="connsiteY203" fmla="*/ 2056402 h 8346397"/>
                <a:gd name="connsiteX204" fmla="*/ 1072602 w 4196446"/>
                <a:gd name="connsiteY204" fmla="*/ 2084978 h 8346397"/>
                <a:gd name="connsiteX205" fmla="*/ 1065458 w 4196446"/>
                <a:gd name="connsiteY205" fmla="*/ 2184990 h 8346397"/>
                <a:gd name="connsiteX206" fmla="*/ 977352 w 4196446"/>
                <a:gd name="connsiteY206" fmla="*/ 2273097 h 8346397"/>
                <a:gd name="connsiteX207" fmla="*/ 1120227 w 4196446"/>
                <a:gd name="connsiteY207" fmla="*/ 2335009 h 8346397"/>
                <a:gd name="connsiteX208" fmla="*/ 1170234 w 4196446"/>
                <a:gd name="connsiteY208" fmla="*/ 2370727 h 8346397"/>
                <a:gd name="connsiteX209" fmla="*/ 1222621 w 4196446"/>
                <a:gd name="connsiteY209" fmla="*/ 2387397 h 8346397"/>
                <a:gd name="connsiteX210" fmla="*/ 1272627 w 4196446"/>
                <a:gd name="connsiteY210" fmla="*/ 2437403 h 8346397"/>
                <a:gd name="connsiteX211" fmla="*/ 1329777 w 4196446"/>
                <a:gd name="connsiteY211" fmla="*/ 2458834 h 8346397"/>
                <a:gd name="connsiteX212" fmla="*/ 1422646 w 4196446"/>
                <a:gd name="connsiteY212" fmla="*/ 2535034 h 8346397"/>
                <a:gd name="connsiteX213" fmla="*/ 1508371 w 4196446"/>
                <a:gd name="connsiteY213" fmla="*/ 2568373 h 8346397"/>
                <a:gd name="connsiteX214" fmla="*/ 1641721 w 4196446"/>
                <a:gd name="connsiteY214" fmla="*/ 2716009 h 8346397"/>
                <a:gd name="connsiteX215" fmla="*/ 1725065 w 4196446"/>
                <a:gd name="connsiteY215" fmla="*/ 2870790 h 8346397"/>
                <a:gd name="connsiteX216" fmla="*/ 1850477 w 4196446"/>
                <a:gd name="connsiteY216" fmla="*/ 2931907 h 8346397"/>
                <a:gd name="connsiteX217" fmla="*/ 1896514 w 4196446"/>
                <a:gd name="connsiteY217" fmla="*/ 2977947 h 8346397"/>
                <a:gd name="connsiteX218" fmla="*/ 1927471 w 4196446"/>
                <a:gd name="connsiteY218" fmla="*/ 3082722 h 8346397"/>
                <a:gd name="connsiteX219" fmla="*/ 1989383 w 4196446"/>
                <a:gd name="connsiteY219" fmla="*/ 3185115 h 8346397"/>
                <a:gd name="connsiteX220" fmla="*/ 2051296 w 4196446"/>
                <a:gd name="connsiteY220" fmla="*/ 3223215 h 8346397"/>
                <a:gd name="connsiteX221" fmla="*/ 2182265 w 4196446"/>
                <a:gd name="connsiteY221" fmla="*/ 3370853 h 8346397"/>
                <a:gd name="connsiteX222" fmla="*/ 2325139 w 4196446"/>
                <a:gd name="connsiteY222" fmla="*/ 3447053 h 8346397"/>
                <a:gd name="connsiteX223" fmla="*/ 2384671 w 4196446"/>
                <a:gd name="connsiteY223" fmla="*/ 3532778 h 8346397"/>
                <a:gd name="connsiteX224" fmla="*/ 2432296 w 4196446"/>
                <a:gd name="connsiteY224" fmla="*/ 3599453 h 8346397"/>
                <a:gd name="connsiteX225" fmla="*/ 2479921 w 4196446"/>
                <a:gd name="connsiteY225" fmla="*/ 3589929 h 8346397"/>
                <a:gd name="connsiteX226" fmla="*/ 2484683 w 4196446"/>
                <a:gd name="connsiteY226" fmla="*/ 3742328 h 8346397"/>
                <a:gd name="connsiteX227" fmla="*/ 2537071 w 4196446"/>
                <a:gd name="connsiteY227" fmla="*/ 3835197 h 8346397"/>
                <a:gd name="connsiteX228" fmla="*/ 2529927 w 4196446"/>
                <a:gd name="connsiteY228" fmla="*/ 3873297 h 8346397"/>
                <a:gd name="connsiteX229" fmla="*/ 2598983 w 4196446"/>
                <a:gd name="connsiteY229" fmla="*/ 3909015 h 8346397"/>
                <a:gd name="connsiteX230" fmla="*/ 2656133 w 4196446"/>
                <a:gd name="connsiteY230" fmla="*/ 3854247 h 8346397"/>
                <a:gd name="connsiteX231" fmla="*/ 2689471 w 4196446"/>
                <a:gd name="connsiteY231" fmla="*/ 3937590 h 8346397"/>
                <a:gd name="connsiteX232" fmla="*/ 2734715 w 4196446"/>
                <a:gd name="connsiteY232" fmla="*/ 3982834 h 8346397"/>
                <a:gd name="connsiteX233" fmla="*/ 2808533 w 4196446"/>
                <a:gd name="connsiteY233" fmla="*/ 4006647 h 8346397"/>
                <a:gd name="connsiteX234" fmla="*/ 2860921 w 4196446"/>
                <a:gd name="connsiteY234" fmla="*/ 4075703 h 8346397"/>
                <a:gd name="connsiteX235" fmla="*/ 2946646 w 4196446"/>
                <a:gd name="connsiteY235" fmla="*/ 4130472 h 8346397"/>
                <a:gd name="connsiteX236" fmla="*/ 2999033 w 4196446"/>
                <a:gd name="connsiteY236" fmla="*/ 4163809 h 8346397"/>
                <a:gd name="connsiteX237" fmla="*/ 2870446 w 4196446"/>
                <a:gd name="connsiteY237" fmla="*/ 4256678 h 8346397"/>
                <a:gd name="connsiteX238" fmla="*/ 2868064 w 4196446"/>
                <a:gd name="connsiteY238" fmla="*/ 4311446 h 8346397"/>
                <a:gd name="connsiteX239" fmla="*/ 2970458 w 4196446"/>
                <a:gd name="connsiteY239" fmla="*/ 4428128 h 8346397"/>
                <a:gd name="connsiteX240" fmla="*/ 3065708 w 4196446"/>
                <a:gd name="connsiteY240" fmla="*/ 4490040 h 8346397"/>
                <a:gd name="connsiteX241" fmla="*/ 3096665 w 4196446"/>
                <a:gd name="connsiteY241" fmla="*/ 4528140 h 8346397"/>
                <a:gd name="connsiteX242" fmla="*/ 3082377 w 4196446"/>
                <a:gd name="connsiteY242" fmla="*/ 4609103 h 8346397"/>
                <a:gd name="connsiteX243" fmla="*/ 3077615 w 4196446"/>
                <a:gd name="connsiteY243" fmla="*/ 4692447 h 8346397"/>
                <a:gd name="connsiteX244" fmla="*/ 3034752 w 4196446"/>
                <a:gd name="connsiteY244" fmla="*/ 4701972 h 8346397"/>
                <a:gd name="connsiteX245" fmla="*/ 3008558 w 4196446"/>
                <a:gd name="connsiteY245" fmla="*/ 4718640 h 8346397"/>
                <a:gd name="connsiteX246" fmla="*/ 3053802 w 4196446"/>
                <a:gd name="connsiteY246" fmla="*/ 4795632 h 8346397"/>
                <a:gd name="connsiteX247" fmla="*/ 3037133 w 4196446"/>
                <a:gd name="connsiteY247" fmla="*/ 4868659 h 8346397"/>
                <a:gd name="connsiteX248" fmla="*/ 3020465 w 4196446"/>
                <a:gd name="connsiteY248" fmla="*/ 5004390 h 8346397"/>
                <a:gd name="connsiteX249" fmla="*/ 2982365 w 4196446"/>
                <a:gd name="connsiteY249" fmla="*/ 5044872 h 8346397"/>
                <a:gd name="connsiteX250" fmla="*/ 2965696 w 4196446"/>
                <a:gd name="connsiteY250" fmla="*/ 5166315 h 8346397"/>
                <a:gd name="connsiteX251" fmla="*/ 2937121 w 4196446"/>
                <a:gd name="connsiteY251" fmla="*/ 5285378 h 8346397"/>
                <a:gd name="connsiteX252" fmla="*/ 2989508 w 4196446"/>
                <a:gd name="connsiteY252" fmla="*/ 5302047 h 8346397"/>
                <a:gd name="connsiteX253" fmla="*/ 2987127 w 4196446"/>
                <a:gd name="connsiteY253" fmla="*/ 5347290 h 8346397"/>
                <a:gd name="connsiteX254" fmla="*/ 2984746 w 4196446"/>
                <a:gd name="connsiteY254" fmla="*/ 5402059 h 8346397"/>
                <a:gd name="connsiteX255" fmla="*/ 3041896 w 4196446"/>
                <a:gd name="connsiteY255" fmla="*/ 5471115 h 8346397"/>
                <a:gd name="connsiteX256" fmla="*/ 3089521 w 4196446"/>
                <a:gd name="connsiteY256" fmla="*/ 5597322 h 8346397"/>
                <a:gd name="connsiteX257" fmla="*/ 2996652 w 4196446"/>
                <a:gd name="connsiteY257" fmla="*/ 5887834 h 8346397"/>
                <a:gd name="connsiteX258" fmla="*/ 3018083 w 4196446"/>
                <a:gd name="connsiteY258" fmla="*/ 5942603 h 8346397"/>
                <a:gd name="connsiteX259" fmla="*/ 3044277 w 4196446"/>
                <a:gd name="connsiteY259" fmla="*/ 5994990 h 8346397"/>
                <a:gd name="connsiteX260" fmla="*/ 3049040 w 4196446"/>
                <a:gd name="connsiteY260" fmla="*/ 6099765 h 8346397"/>
                <a:gd name="connsiteX261" fmla="*/ 3028402 w 4196446"/>
                <a:gd name="connsiteY261" fmla="*/ 6195807 h 8346397"/>
                <a:gd name="connsiteX262" fmla="*/ 2956170 w 4196446"/>
                <a:gd name="connsiteY262" fmla="*/ 6259310 h 8346397"/>
                <a:gd name="connsiteX263" fmla="*/ 2920452 w 4196446"/>
                <a:gd name="connsiteY263" fmla="*/ 6240259 h 8346397"/>
                <a:gd name="connsiteX264" fmla="*/ 2849015 w 4196446"/>
                <a:gd name="connsiteY264" fmla="*/ 6252165 h 8346397"/>
                <a:gd name="connsiteX265" fmla="*/ 2713283 w 4196446"/>
                <a:gd name="connsiteY265" fmla="*/ 6364084 h 8346397"/>
                <a:gd name="connsiteX266" fmla="*/ 2606127 w 4196446"/>
                <a:gd name="connsiteY266" fmla="*/ 6349797 h 8346397"/>
                <a:gd name="connsiteX267" fmla="*/ 2575171 w 4196446"/>
                <a:gd name="connsiteY267" fmla="*/ 6378372 h 8346397"/>
                <a:gd name="connsiteX268" fmla="*/ 2508495 w 4196446"/>
                <a:gd name="connsiteY268" fmla="*/ 6423614 h 8346397"/>
                <a:gd name="connsiteX269" fmla="*/ 2391815 w 4196446"/>
                <a:gd name="connsiteY269" fmla="*/ 6411709 h 8346397"/>
                <a:gd name="connsiteX270" fmla="*/ 2368002 w 4196446"/>
                <a:gd name="connsiteY270" fmla="*/ 6528390 h 8346397"/>
                <a:gd name="connsiteX271" fmla="*/ 2363240 w 4196446"/>
                <a:gd name="connsiteY271" fmla="*/ 6564109 h 8346397"/>
                <a:gd name="connsiteX272" fmla="*/ 2339428 w 4196446"/>
                <a:gd name="connsiteY272" fmla="*/ 6583159 h 8346397"/>
                <a:gd name="connsiteX273" fmla="*/ 2141783 w 4196446"/>
                <a:gd name="connsiteY273" fmla="*/ 6535534 h 8346397"/>
                <a:gd name="connsiteX274" fmla="*/ 2103683 w 4196446"/>
                <a:gd name="connsiteY274" fmla="*/ 6587922 h 8346397"/>
                <a:gd name="connsiteX275" fmla="*/ 2072727 w 4196446"/>
                <a:gd name="connsiteY275" fmla="*/ 6683172 h 8346397"/>
                <a:gd name="connsiteX276" fmla="*/ 2039389 w 4196446"/>
                <a:gd name="connsiteY276" fmla="*/ 6747465 h 8346397"/>
                <a:gd name="connsiteX277" fmla="*/ 2051296 w 4196446"/>
                <a:gd name="connsiteY277" fmla="*/ 6809378 h 8346397"/>
                <a:gd name="connsiteX278" fmla="*/ 2184646 w 4196446"/>
                <a:gd name="connsiteY278" fmla="*/ 6921297 h 8346397"/>
                <a:gd name="connsiteX279" fmla="*/ 2253702 w 4196446"/>
                <a:gd name="connsiteY279" fmla="*/ 6954634 h 8346397"/>
                <a:gd name="connsiteX280" fmla="*/ 2237033 w 4196446"/>
                <a:gd name="connsiteY280" fmla="*/ 6978447 h 8346397"/>
                <a:gd name="connsiteX281" fmla="*/ 2201315 w 4196446"/>
                <a:gd name="connsiteY281" fmla="*/ 6997497 h 8346397"/>
                <a:gd name="connsiteX282" fmla="*/ 2234652 w 4196446"/>
                <a:gd name="connsiteY282" fmla="*/ 7073697 h 8346397"/>
                <a:gd name="connsiteX283" fmla="*/ 2203696 w 4196446"/>
                <a:gd name="connsiteY283" fmla="*/ 7095128 h 8346397"/>
                <a:gd name="connsiteX284" fmla="*/ 2098921 w 4196446"/>
                <a:gd name="connsiteY284" fmla="*/ 7033215 h 8346397"/>
                <a:gd name="connsiteX285" fmla="*/ 2056058 w 4196446"/>
                <a:gd name="connsiteY285" fmla="*/ 7059409 h 8346397"/>
                <a:gd name="connsiteX286" fmla="*/ 1996527 w 4196446"/>
                <a:gd name="connsiteY286" fmla="*/ 6957015 h 8346397"/>
                <a:gd name="connsiteX287" fmla="*/ 1879846 w 4196446"/>
                <a:gd name="connsiteY287" fmla="*/ 6983209 h 8346397"/>
                <a:gd name="connsiteX288" fmla="*/ 1815552 w 4196446"/>
                <a:gd name="connsiteY288" fmla="*/ 6987972 h 8346397"/>
                <a:gd name="connsiteX289" fmla="*/ 1765546 w 4196446"/>
                <a:gd name="connsiteY289" fmla="*/ 6983210 h 8346397"/>
                <a:gd name="connsiteX290" fmla="*/ 1708396 w 4196446"/>
                <a:gd name="connsiteY290" fmla="*/ 7028453 h 8346397"/>
                <a:gd name="connsiteX291" fmla="*/ 1529802 w 4196446"/>
                <a:gd name="connsiteY291" fmla="*/ 6987972 h 8346397"/>
                <a:gd name="connsiteX292" fmla="*/ 1553614 w 4196446"/>
                <a:gd name="connsiteY292" fmla="*/ 7114178 h 8346397"/>
                <a:gd name="connsiteX293" fmla="*/ 1477415 w 4196446"/>
                <a:gd name="connsiteY293" fmla="*/ 7159422 h 8346397"/>
                <a:gd name="connsiteX294" fmla="*/ 1415502 w 4196446"/>
                <a:gd name="connsiteY294" fmla="*/ 7226096 h 8346397"/>
                <a:gd name="connsiteX295" fmla="*/ 1265483 w 4196446"/>
                <a:gd name="connsiteY295" fmla="*/ 7218953 h 8346397"/>
                <a:gd name="connsiteX296" fmla="*/ 1213096 w 4196446"/>
                <a:gd name="connsiteY29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48966 w 4196446"/>
                <a:gd name="connsiteY5" fmla="*/ 7652338 h 8346397"/>
                <a:gd name="connsiteX6" fmla="*/ 2531514 w 4196446"/>
                <a:gd name="connsiteY6" fmla="*/ 7594394 h 8346397"/>
                <a:gd name="connsiteX7" fmla="*/ 2484684 w 4196446"/>
                <a:gd name="connsiteY7" fmla="*/ 7552326 h 8346397"/>
                <a:gd name="connsiteX8" fmla="*/ 2546597 w 4196446"/>
                <a:gd name="connsiteY8" fmla="*/ 7511845 h 8346397"/>
                <a:gd name="connsiteX9" fmla="*/ 2603748 w 4196446"/>
                <a:gd name="connsiteY9" fmla="*/ 7485651 h 8346397"/>
                <a:gd name="connsiteX10" fmla="*/ 2594222 w 4196446"/>
                <a:gd name="connsiteY10" fmla="*/ 7359445 h 8346397"/>
                <a:gd name="connsiteX11" fmla="*/ 2606128 w 4196446"/>
                <a:gd name="connsiteY11" fmla="*/ 7309438 h 8346397"/>
                <a:gd name="connsiteX12" fmla="*/ 2701378 w 4196446"/>
                <a:gd name="connsiteY12" fmla="*/ 7314201 h 8346397"/>
                <a:gd name="connsiteX13" fmla="*/ 2660897 w 4196446"/>
                <a:gd name="connsiteY13" fmla="*/ 7240382 h 8346397"/>
                <a:gd name="connsiteX14" fmla="*/ 2713284 w 4196446"/>
                <a:gd name="connsiteY14" fmla="*/ 7266576 h 8346397"/>
                <a:gd name="connsiteX15" fmla="*/ 2763291 w 4196446"/>
                <a:gd name="connsiteY15" fmla="*/ 7299913 h 8346397"/>
                <a:gd name="connsiteX16" fmla="*/ 2756147 w 4196446"/>
                <a:gd name="connsiteY16" fmla="*/ 7371351 h 8346397"/>
                <a:gd name="connsiteX17" fmla="*/ 2827584 w 4196446"/>
                <a:gd name="connsiteY17" fmla="*/ 7316582 h 8346397"/>
                <a:gd name="connsiteX18" fmla="*/ 2870447 w 4196446"/>
                <a:gd name="connsiteY18" fmla="*/ 7338013 h 8346397"/>
                <a:gd name="connsiteX19" fmla="*/ 3001416 w 4196446"/>
                <a:gd name="connsiteY19" fmla="*/ 7266576 h 8346397"/>
                <a:gd name="connsiteX20" fmla="*/ 3103809 w 4196446"/>
                <a:gd name="connsiteY20" fmla="*/ 7202282 h 8346397"/>
                <a:gd name="connsiteX21" fmla="*/ 3246684 w 4196446"/>
                <a:gd name="connsiteY21" fmla="*/ 7142751 h 8346397"/>
                <a:gd name="connsiteX22" fmla="*/ 3282403 w 4196446"/>
                <a:gd name="connsiteY22" fmla="*/ 7159420 h 8346397"/>
                <a:gd name="connsiteX23" fmla="*/ 3358603 w 4196446"/>
                <a:gd name="connsiteY23" fmla="*/ 7064169 h 8346397"/>
                <a:gd name="connsiteX24" fmla="*/ 3503859 w 4196446"/>
                <a:gd name="connsiteY24" fmla="*/ 7042738 h 8346397"/>
                <a:gd name="connsiteX25" fmla="*/ 3530053 w 4196446"/>
                <a:gd name="connsiteY25" fmla="*/ 6978445 h 8346397"/>
                <a:gd name="connsiteX26" fmla="*/ 3642765 w 4196446"/>
                <a:gd name="connsiteY26" fmla="*/ 6905419 h 8346397"/>
                <a:gd name="connsiteX27" fmla="*/ 3741984 w 4196446"/>
                <a:gd name="connsiteY27" fmla="*/ 6883195 h 8346397"/>
                <a:gd name="connsiteX28" fmla="*/ 3784847 w 4196446"/>
                <a:gd name="connsiteY28" fmla="*/ 6811757 h 8346397"/>
                <a:gd name="connsiteX29" fmla="*/ 3951534 w 4196446"/>
                <a:gd name="connsiteY29" fmla="*/ 6737938 h 8346397"/>
                <a:gd name="connsiteX30" fmla="*/ 3932484 w 4196446"/>
                <a:gd name="connsiteY30" fmla="*/ 6616495 h 8346397"/>
                <a:gd name="connsiteX31" fmla="*/ 3975347 w 4196446"/>
                <a:gd name="connsiteY31" fmla="*/ 6642688 h 8346397"/>
                <a:gd name="connsiteX32" fmla="*/ 4027735 w 4196446"/>
                <a:gd name="connsiteY32" fmla="*/ 6654595 h 8346397"/>
                <a:gd name="connsiteX33" fmla="*/ 4056309 w 4196446"/>
                <a:gd name="connsiteY33" fmla="*/ 6516482 h 8346397"/>
                <a:gd name="connsiteX34" fmla="*/ 3996778 w 4196446"/>
                <a:gd name="connsiteY34" fmla="*/ 6478382 h 8346397"/>
                <a:gd name="connsiteX35" fmla="*/ 4034878 w 4196446"/>
                <a:gd name="connsiteY35" fmla="*/ 6437901 h 8346397"/>
                <a:gd name="connsiteX36" fmla="*/ 4061072 w 4196446"/>
                <a:gd name="connsiteY36" fmla="*/ 6473620 h 8346397"/>
                <a:gd name="connsiteX37" fmla="*/ 4082503 w 4196446"/>
                <a:gd name="connsiteY37" fmla="*/ 6478382 h 8346397"/>
                <a:gd name="connsiteX38" fmla="*/ 4089647 w 4196446"/>
                <a:gd name="connsiteY38" fmla="*/ 6421232 h 8346397"/>
                <a:gd name="connsiteX39" fmla="*/ 4046784 w 4196446"/>
                <a:gd name="connsiteY39" fmla="*/ 6318838 h 8346397"/>
                <a:gd name="connsiteX40" fmla="*/ 4130128 w 4196446"/>
                <a:gd name="connsiteY40" fmla="*/ 6299788 h 8346397"/>
                <a:gd name="connsiteX41" fmla="*/ 4046784 w 4196446"/>
                <a:gd name="connsiteY41" fmla="*/ 6275976 h 8346397"/>
                <a:gd name="connsiteX42" fmla="*/ 4053928 w 4196446"/>
                <a:gd name="connsiteY42" fmla="*/ 6211682 h 8346397"/>
                <a:gd name="connsiteX43" fmla="*/ 4039640 w 4196446"/>
                <a:gd name="connsiteY43" fmla="*/ 6149770 h 8346397"/>
                <a:gd name="connsiteX44" fmla="*/ 4106315 w 4196446"/>
                <a:gd name="connsiteY44" fmla="*/ 6211682 h 8346397"/>
                <a:gd name="connsiteX45" fmla="*/ 4063453 w 4196446"/>
                <a:gd name="connsiteY45" fmla="*/ 6090238 h 8346397"/>
                <a:gd name="connsiteX46" fmla="*/ 4070597 w 4196446"/>
                <a:gd name="connsiteY46" fmla="*/ 6018801 h 8346397"/>
                <a:gd name="connsiteX47" fmla="*/ 4132509 w 4196446"/>
                <a:gd name="connsiteY47" fmla="*/ 5975938 h 8346397"/>
                <a:gd name="connsiteX48" fmla="*/ 4094409 w 4196446"/>
                <a:gd name="connsiteY48" fmla="*/ 6075951 h 8346397"/>
                <a:gd name="connsiteX49" fmla="*/ 4139653 w 4196446"/>
                <a:gd name="connsiteY49" fmla="*/ 6102145 h 8346397"/>
                <a:gd name="connsiteX50" fmla="*/ 4192041 w 4196446"/>
                <a:gd name="connsiteY50" fmla="*/ 6080713 h 8346397"/>
                <a:gd name="connsiteX51" fmla="*/ 4149178 w 4196446"/>
                <a:gd name="connsiteY51" fmla="*/ 5947363 h 8346397"/>
                <a:gd name="connsiteX52" fmla="*/ 4194421 w 4196446"/>
                <a:gd name="connsiteY52" fmla="*/ 5909263 h 8346397"/>
                <a:gd name="connsiteX53" fmla="*/ 4113459 w 4196446"/>
                <a:gd name="connsiteY53" fmla="*/ 5783057 h 8346397"/>
                <a:gd name="connsiteX54" fmla="*/ 4108696 w 4196446"/>
                <a:gd name="connsiteY54" fmla="*/ 5678282 h 8346397"/>
                <a:gd name="connsiteX55" fmla="*/ 4070597 w 4196446"/>
                <a:gd name="connsiteY55" fmla="*/ 5587795 h 8346397"/>
                <a:gd name="connsiteX56" fmla="*/ 4111077 w 4196446"/>
                <a:gd name="connsiteY56" fmla="*/ 5583032 h 8346397"/>
                <a:gd name="connsiteX57" fmla="*/ 4061071 w 4196446"/>
                <a:gd name="connsiteY57" fmla="*/ 5478257 h 8346397"/>
                <a:gd name="connsiteX58" fmla="*/ 4061071 w 4196446"/>
                <a:gd name="connsiteY58" fmla="*/ 5383007 h 8346397"/>
                <a:gd name="connsiteX59" fmla="*/ 4103934 w 4196446"/>
                <a:gd name="connsiteY59" fmla="*/ 5387770 h 8346397"/>
                <a:gd name="connsiteX60" fmla="*/ 4106315 w 4196446"/>
                <a:gd name="connsiteY60" fmla="*/ 5347288 h 8346397"/>
                <a:gd name="connsiteX61" fmla="*/ 4065833 w 4196446"/>
                <a:gd name="connsiteY61" fmla="*/ 5292520 h 8346397"/>
                <a:gd name="connsiteX62" fmla="*/ 4058690 w 4196446"/>
                <a:gd name="connsiteY62" fmla="*/ 5173457 h 8346397"/>
                <a:gd name="connsiteX63" fmla="*/ 3990428 w 4196446"/>
                <a:gd name="connsiteY63" fmla="*/ 5034550 h 8346397"/>
                <a:gd name="connsiteX64" fmla="*/ 3922959 w 4196446"/>
                <a:gd name="connsiteY64" fmla="*/ 4816270 h 8346397"/>
                <a:gd name="connsiteX65" fmla="*/ 3887241 w 4196446"/>
                <a:gd name="connsiteY65" fmla="*/ 4682920 h 8346397"/>
                <a:gd name="connsiteX66" fmla="*/ 3851522 w 4196446"/>
                <a:gd name="connsiteY66" fmla="*/ 4642438 h 8346397"/>
                <a:gd name="connsiteX67" fmla="*/ 3887241 w 4196446"/>
                <a:gd name="connsiteY67" fmla="*/ 4578145 h 8346397"/>
                <a:gd name="connsiteX68" fmla="*/ 3839615 w 4196446"/>
                <a:gd name="connsiteY68" fmla="*/ 4499563 h 8346397"/>
                <a:gd name="connsiteX69" fmla="*/ 3780084 w 4196446"/>
                <a:gd name="connsiteY69" fmla="*/ 4492420 h 8346397"/>
                <a:gd name="connsiteX70" fmla="*/ 3732459 w 4196446"/>
                <a:gd name="connsiteY70" fmla="*/ 4449557 h 8346397"/>
                <a:gd name="connsiteX71" fmla="*/ 3687216 w 4196446"/>
                <a:gd name="connsiteY71" fmla="*/ 4466226 h 8346397"/>
                <a:gd name="connsiteX72" fmla="*/ 3668166 w 4196446"/>
                <a:gd name="connsiteY72" fmla="*/ 4368595 h 8346397"/>
                <a:gd name="connsiteX73" fmla="*/ 3501478 w 4196446"/>
                <a:gd name="connsiteY73" fmla="*/ 4166188 h 8346397"/>
                <a:gd name="connsiteX74" fmla="*/ 3496716 w 4196446"/>
                <a:gd name="connsiteY74" fmla="*/ 4139995 h 8346397"/>
                <a:gd name="connsiteX75" fmla="*/ 3494334 w 4196446"/>
                <a:gd name="connsiteY75" fmla="*/ 4113801 h 8346397"/>
                <a:gd name="connsiteX76" fmla="*/ 3544341 w 4196446"/>
                <a:gd name="connsiteY76" fmla="*/ 4101895 h 8346397"/>
                <a:gd name="connsiteX77" fmla="*/ 3553866 w 4196446"/>
                <a:gd name="connsiteY77" fmla="*/ 4075701 h 8346397"/>
                <a:gd name="connsiteX78" fmla="*/ 3515766 w 4196446"/>
                <a:gd name="connsiteY78" fmla="*/ 4056651 h 8346397"/>
                <a:gd name="connsiteX79" fmla="*/ 3465759 w 4196446"/>
                <a:gd name="connsiteY79" fmla="*/ 4049507 h 8346397"/>
                <a:gd name="connsiteX80" fmla="*/ 3432422 w 4196446"/>
                <a:gd name="connsiteY80" fmla="*/ 4109038 h 8346397"/>
                <a:gd name="connsiteX81" fmla="*/ 3413372 w 4196446"/>
                <a:gd name="connsiteY81" fmla="*/ 4082845 h 8346397"/>
                <a:gd name="connsiteX82" fmla="*/ 3415752 w 4196446"/>
                <a:gd name="connsiteY82" fmla="*/ 4042363 h 8346397"/>
                <a:gd name="connsiteX83" fmla="*/ 3349078 w 4196446"/>
                <a:gd name="connsiteY83" fmla="*/ 4018551 h 8346397"/>
                <a:gd name="connsiteX84" fmla="*/ 3382416 w 4196446"/>
                <a:gd name="connsiteY84" fmla="*/ 3985213 h 8346397"/>
                <a:gd name="connsiteX85" fmla="*/ 3346697 w 4196446"/>
                <a:gd name="connsiteY85" fmla="*/ 3961401 h 8346397"/>
                <a:gd name="connsiteX86" fmla="*/ 3291928 w 4196446"/>
                <a:gd name="connsiteY86" fmla="*/ 3959020 h 8346397"/>
                <a:gd name="connsiteX87" fmla="*/ 3263352 w 4196446"/>
                <a:gd name="connsiteY87" fmla="*/ 3978070 h 8346397"/>
                <a:gd name="connsiteX88" fmla="*/ 3215727 w 4196446"/>
                <a:gd name="connsiteY88" fmla="*/ 3963782 h 8346397"/>
                <a:gd name="connsiteX89" fmla="*/ 3227633 w 4196446"/>
                <a:gd name="connsiteY89" fmla="*/ 3937588 h 8346397"/>
                <a:gd name="connsiteX90" fmla="*/ 3275259 w 4196446"/>
                <a:gd name="connsiteY90" fmla="*/ 3913776 h 8346397"/>
                <a:gd name="connsiteX91" fmla="*/ 3127621 w 4196446"/>
                <a:gd name="connsiteY91" fmla="*/ 3851863 h 8346397"/>
                <a:gd name="connsiteX92" fmla="*/ 2996652 w 4196446"/>
                <a:gd name="connsiteY92" fmla="*/ 3739945 h 8346397"/>
                <a:gd name="connsiteX93" fmla="*/ 2591839 w 4196446"/>
                <a:gd name="connsiteY93" fmla="*/ 3354183 h 8346397"/>
                <a:gd name="connsiteX94" fmla="*/ 2468015 w 4196446"/>
                <a:gd name="connsiteY94" fmla="*/ 3049382 h 8346397"/>
                <a:gd name="connsiteX95" fmla="*/ 2432296 w 4196446"/>
                <a:gd name="connsiteY95" fmla="*/ 2961276 h 8346397"/>
                <a:gd name="connsiteX96" fmla="*/ 2387052 w 4196446"/>
                <a:gd name="connsiteY96" fmla="*/ 2954132 h 8346397"/>
                <a:gd name="connsiteX97" fmla="*/ 2365621 w 4196446"/>
                <a:gd name="connsiteY97" fmla="*/ 2958895 h 8346397"/>
                <a:gd name="connsiteX98" fmla="*/ 2315615 w 4196446"/>
                <a:gd name="connsiteY98" fmla="*/ 2896982 h 8346397"/>
                <a:gd name="connsiteX99" fmla="*/ 2234652 w 4196446"/>
                <a:gd name="connsiteY99" fmla="*/ 2880313 h 8346397"/>
                <a:gd name="connsiteX100" fmla="*/ 2182265 w 4196446"/>
                <a:gd name="connsiteY100" fmla="*/ 2811257 h 8346397"/>
                <a:gd name="connsiteX101" fmla="*/ 2115590 w 4196446"/>
                <a:gd name="connsiteY101" fmla="*/ 2727913 h 8346397"/>
                <a:gd name="connsiteX102" fmla="*/ 2091777 w 4196446"/>
                <a:gd name="connsiteY102" fmla="*/ 2670763 h 8346397"/>
                <a:gd name="connsiteX103" fmla="*/ 2006845 w 4196446"/>
                <a:gd name="connsiteY103" fmla="*/ 2527095 h 8346397"/>
                <a:gd name="connsiteX104" fmla="*/ 1953665 w 4196446"/>
                <a:gd name="connsiteY104" fmla="*/ 2451688 h 8346397"/>
                <a:gd name="connsiteX105" fmla="*/ 2006052 w 4196446"/>
                <a:gd name="connsiteY105" fmla="*/ 2337388 h 8346397"/>
                <a:gd name="connsiteX106" fmla="*/ 2072727 w 4196446"/>
                <a:gd name="connsiteY106" fmla="*/ 2256426 h 8346397"/>
                <a:gd name="connsiteX107" fmla="*/ 2056058 w 4196446"/>
                <a:gd name="connsiteY107" fmla="*/ 2223088 h 8346397"/>
                <a:gd name="connsiteX108" fmla="*/ 2067965 w 4196446"/>
                <a:gd name="connsiteY108" fmla="*/ 2130220 h 8346397"/>
                <a:gd name="connsiteX109" fmla="*/ 2137021 w 4196446"/>
                <a:gd name="connsiteY109" fmla="*/ 1992107 h 8346397"/>
                <a:gd name="connsiteX110" fmla="*/ 2165596 w 4196446"/>
                <a:gd name="connsiteY110" fmla="*/ 1944482 h 8346397"/>
                <a:gd name="connsiteX111" fmla="*/ 2203696 w 4196446"/>
                <a:gd name="connsiteY111" fmla="*/ 1937338 h 8346397"/>
                <a:gd name="connsiteX112" fmla="*/ 2198933 w 4196446"/>
                <a:gd name="connsiteY112" fmla="*/ 1906382 h 8346397"/>
                <a:gd name="connsiteX113" fmla="*/ 2406102 w 4196446"/>
                <a:gd name="connsiteY113" fmla="*/ 1782557 h 8346397"/>
                <a:gd name="connsiteX114" fmla="*/ 2494208 w 4196446"/>
                <a:gd name="connsiteY114" fmla="*/ 1715882 h 8346397"/>
                <a:gd name="connsiteX115" fmla="*/ 2513258 w 4196446"/>
                <a:gd name="connsiteY115" fmla="*/ 1630157 h 8346397"/>
                <a:gd name="connsiteX116" fmla="*/ 2522784 w 4196446"/>
                <a:gd name="connsiteY116" fmla="*/ 1584913 h 8346397"/>
                <a:gd name="connsiteX117" fmla="*/ 2577552 w 4196446"/>
                <a:gd name="connsiteY117" fmla="*/ 1527763 h 8346397"/>
                <a:gd name="connsiteX118" fmla="*/ 2606127 w 4196446"/>
                <a:gd name="connsiteY118" fmla="*/ 1499188 h 8346397"/>
                <a:gd name="connsiteX119" fmla="*/ 2634702 w 4196446"/>
                <a:gd name="connsiteY119" fmla="*/ 1492045 h 8346397"/>
                <a:gd name="connsiteX120" fmla="*/ 2672802 w 4196446"/>
                <a:gd name="connsiteY120" fmla="*/ 1368220 h 8346397"/>
                <a:gd name="connsiteX121" fmla="*/ 2806153 w 4196446"/>
                <a:gd name="connsiteY121" fmla="*/ 1334883 h 8346397"/>
                <a:gd name="connsiteX122" fmla="*/ 2944265 w 4196446"/>
                <a:gd name="connsiteY122" fmla="*/ 1325357 h 8346397"/>
                <a:gd name="connsiteX123" fmla="*/ 2968077 w 4196446"/>
                <a:gd name="connsiteY123" fmla="*/ 1206295 h 8346397"/>
                <a:gd name="connsiteX124" fmla="*/ 3049040 w 4196446"/>
                <a:gd name="connsiteY124" fmla="*/ 1169783 h 8346397"/>
                <a:gd name="connsiteX125" fmla="*/ 3153814 w 4196446"/>
                <a:gd name="connsiteY125" fmla="*/ 1125332 h 8346397"/>
                <a:gd name="connsiteX126" fmla="*/ 3225252 w 4196446"/>
                <a:gd name="connsiteY126" fmla="*/ 1049132 h 8346397"/>
                <a:gd name="connsiteX127" fmla="*/ 3310977 w 4196446"/>
                <a:gd name="connsiteY127" fmla="*/ 996745 h 8346397"/>
                <a:gd name="connsiteX128" fmla="*/ 3056977 w 4196446"/>
                <a:gd name="connsiteY128" fmla="*/ 982457 h 8346397"/>
                <a:gd name="connsiteX129" fmla="*/ 2958552 w 4196446"/>
                <a:gd name="connsiteY129" fmla="*/ 976107 h 8346397"/>
                <a:gd name="connsiteX130" fmla="*/ 2926802 w 4196446"/>
                <a:gd name="connsiteY130" fmla="*/ 906257 h 8346397"/>
                <a:gd name="connsiteX131" fmla="*/ 2866477 w 4196446"/>
                <a:gd name="connsiteY131" fmla="*/ 893559 h 8346397"/>
                <a:gd name="connsiteX132" fmla="*/ 2799802 w 4196446"/>
                <a:gd name="connsiteY132" fmla="*/ 874507 h 8346397"/>
                <a:gd name="connsiteX133" fmla="*/ 2761702 w 4196446"/>
                <a:gd name="connsiteY133" fmla="*/ 807832 h 8346397"/>
                <a:gd name="connsiteX134" fmla="*/ 2609302 w 4196446"/>
                <a:gd name="connsiteY134" fmla="*/ 760207 h 8346397"/>
                <a:gd name="connsiteX135" fmla="*/ 2580727 w 4196446"/>
                <a:gd name="connsiteY135" fmla="*/ 604632 h 8346397"/>
                <a:gd name="connsiteX136" fmla="*/ 2526752 w 4196446"/>
                <a:gd name="connsiteY136" fmla="*/ 531609 h 8346397"/>
                <a:gd name="connsiteX137" fmla="*/ 2596602 w 4196446"/>
                <a:gd name="connsiteY137" fmla="*/ 407782 h 8346397"/>
                <a:gd name="connsiteX138" fmla="*/ 2629939 w 4196446"/>
                <a:gd name="connsiteY138" fmla="*/ 310947 h 8346397"/>
                <a:gd name="connsiteX139" fmla="*/ 2517227 w 4196446"/>
                <a:gd name="connsiteY139" fmla="*/ 239507 h 8346397"/>
                <a:gd name="connsiteX140" fmla="*/ 2402927 w 4196446"/>
                <a:gd name="connsiteY140" fmla="*/ 271257 h 8346397"/>
                <a:gd name="connsiteX141" fmla="*/ 2275927 w 4196446"/>
                <a:gd name="connsiteY141" fmla="*/ 198232 h 8346397"/>
                <a:gd name="connsiteX142" fmla="*/ 2133052 w 4196446"/>
                <a:gd name="connsiteY142" fmla="*/ 233157 h 8346397"/>
                <a:gd name="connsiteX143" fmla="*/ 1913977 w 4196446"/>
                <a:gd name="connsiteY143" fmla="*/ 36309 h 8346397"/>
                <a:gd name="connsiteX144" fmla="*/ 1777452 w 4196446"/>
                <a:gd name="connsiteY144" fmla="*/ 13289 h 8346397"/>
                <a:gd name="connsiteX145" fmla="*/ 1703633 w 4196446"/>
                <a:gd name="connsiteY145" fmla="*/ 41864 h 8346397"/>
                <a:gd name="connsiteX146" fmla="*/ 1615527 w 4196446"/>
                <a:gd name="connsiteY146" fmla="*/ 75203 h 8346397"/>
                <a:gd name="connsiteX147" fmla="*/ 1515515 w 4196446"/>
                <a:gd name="connsiteY147" fmla="*/ 129971 h 8346397"/>
                <a:gd name="connsiteX148" fmla="*/ 1525040 w 4196446"/>
                <a:gd name="connsiteY148" fmla="*/ 194264 h 8346397"/>
                <a:gd name="connsiteX149" fmla="*/ 1505990 w 4196446"/>
                <a:gd name="connsiteY149" fmla="*/ 251415 h 8346397"/>
                <a:gd name="connsiteX150" fmla="*/ 1413121 w 4196446"/>
                <a:gd name="connsiteY150" fmla="*/ 270464 h 8346397"/>
                <a:gd name="connsiteX151" fmla="*/ 1339302 w 4196446"/>
                <a:gd name="connsiteY151" fmla="*/ 306184 h 8346397"/>
                <a:gd name="connsiteX152" fmla="*/ 1260721 w 4196446"/>
                <a:gd name="connsiteY152" fmla="*/ 346665 h 8346397"/>
                <a:gd name="connsiteX153" fmla="*/ 1191665 w 4196446"/>
                <a:gd name="connsiteY153" fmla="*/ 272847 h 8346397"/>
                <a:gd name="connsiteX154" fmla="*/ 1082127 w 4196446"/>
                <a:gd name="connsiteY154" fmla="*/ 353809 h 8346397"/>
                <a:gd name="connsiteX155" fmla="*/ 1020215 w 4196446"/>
                <a:gd name="connsiteY155" fmla="*/ 420484 h 8346397"/>
                <a:gd name="connsiteX156" fmla="*/ 858290 w 4196446"/>
                <a:gd name="connsiteY156" fmla="*/ 301422 h 8346397"/>
                <a:gd name="connsiteX157" fmla="*/ 796377 w 4196446"/>
                <a:gd name="connsiteY157" fmla="*/ 406196 h 8346397"/>
                <a:gd name="connsiteX158" fmla="*/ 755896 w 4196446"/>
                <a:gd name="connsiteY158" fmla="*/ 341903 h 8346397"/>
                <a:gd name="connsiteX159" fmla="*/ 689221 w 4196446"/>
                <a:gd name="connsiteY159" fmla="*/ 270465 h 8346397"/>
                <a:gd name="connsiteX160" fmla="*/ 667790 w 4196446"/>
                <a:gd name="connsiteY160" fmla="*/ 313328 h 8346397"/>
                <a:gd name="connsiteX161" fmla="*/ 620165 w 4196446"/>
                <a:gd name="connsiteY161" fmla="*/ 382384 h 8346397"/>
                <a:gd name="connsiteX162" fmla="*/ 589208 w 4196446"/>
                <a:gd name="connsiteY162" fmla="*/ 396672 h 8346397"/>
                <a:gd name="connsiteX163" fmla="*/ 498721 w 4196446"/>
                <a:gd name="connsiteY163" fmla="*/ 482397 h 8346397"/>
                <a:gd name="connsiteX164" fmla="*/ 396327 w 4196446"/>
                <a:gd name="connsiteY164" fmla="*/ 380003 h 8346397"/>
                <a:gd name="connsiteX165" fmla="*/ 243927 w 4196446"/>
                <a:gd name="connsiteY165" fmla="*/ 294278 h 8346397"/>
                <a:gd name="connsiteX166" fmla="*/ 174871 w 4196446"/>
                <a:gd name="connsiteY166" fmla="*/ 327615 h 8346397"/>
                <a:gd name="connsiteX167" fmla="*/ 127246 w 4196446"/>
                <a:gd name="connsiteY167" fmla="*/ 410959 h 8346397"/>
                <a:gd name="connsiteX168" fmla="*/ 43902 w 4196446"/>
                <a:gd name="connsiteY168" fmla="*/ 472872 h 8346397"/>
                <a:gd name="connsiteX169" fmla="*/ 8183 w 4196446"/>
                <a:gd name="connsiteY169" fmla="*/ 484778 h 8346397"/>
                <a:gd name="connsiteX170" fmla="*/ 198683 w 4196446"/>
                <a:gd name="connsiteY170" fmla="*/ 689565 h 8346397"/>
                <a:gd name="connsiteX171" fmla="*/ 265359 w 4196446"/>
                <a:gd name="connsiteY171" fmla="*/ 706234 h 8346397"/>
                <a:gd name="connsiteX172" fmla="*/ 298697 w 4196446"/>
                <a:gd name="connsiteY172" fmla="*/ 730047 h 8346397"/>
                <a:gd name="connsiteX173" fmla="*/ 296315 w 4196446"/>
                <a:gd name="connsiteY173" fmla="*/ 901496 h 8346397"/>
                <a:gd name="connsiteX174" fmla="*/ 362990 w 4196446"/>
                <a:gd name="connsiteY174" fmla="*/ 906259 h 8346397"/>
                <a:gd name="connsiteX175" fmla="*/ 401090 w 4196446"/>
                <a:gd name="connsiteY175" fmla="*/ 856253 h 8346397"/>
                <a:gd name="connsiteX176" fmla="*/ 482052 w 4196446"/>
                <a:gd name="connsiteY176" fmla="*/ 894353 h 8346397"/>
                <a:gd name="connsiteX177" fmla="*/ 420140 w 4196446"/>
                <a:gd name="connsiteY177" fmla="*/ 1039609 h 8346397"/>
                <a:gd name="connsiteX178" fmla="*/ 434427 w 4196446"/>
                <a:gd name="connsiteY178" fmla="*/ 1087234 h 8346397"/>
                <a:gd name="connsiteX179" fmla="*/ 379658 w 4196446"/>
                <a:gd name="connsiteY179" fmla="*/ 1139622 h 8346397"/>
                <a:gd name="connsiteX180" fmla="*/ 415377 w 4196446"/>
                <a:gd name="connsiteY180" fmla="*/ 1168196 h 8346397"/>
                <a:gd name="connsiteX181" fmla="*/ 486815 w 4196446"/>
                <a:gd name="connsiteY181" fmla="*/ 1256303 h 8346397"/>
                <a:gd name="connsiteX182" fmla="*/ 527296 w 4196446"/>
                <a:gd name="connsiteY182" fmla="*/ 1344409 h 8346397"/>
                <a:gd name="connsiteX183" fmla="*/ 636833 w 4196446"/>
                <a:gd name="connsiteY183" fmla="*/ 1396797 h 8346397"/>
                <a:gd name="connsiteX184" fmla="*/ 746371 w 4196446"/>
                <a:gd name="connsiteY184" fmla="*/ 1420609 h 8346397"/>
                <a:gd name="connsiteX185" fmla="*/ 829715 w 4196446"/>
                <a:gd name="connsiteY185" fmla="*/ 1468234 h 8346397"/>
                <a:gd name="connsiteX186" fmla="*/ 913058 w 4196446"/>
                <a:gd name="connsiteY186" fmla="*/ 1442040 h 8346397"/>
                <a:gd name="connsiteX187" fmla="*/ 994021 w 4196446"/>
                <a:gd name="connsiteY187" fmla="*/ 1368222 h 8346397"/>
                <a:gd name="connsiteX188" fmla="*/ 1103558 w 4196446"/>
                <a:gd name="connsiteY188" fmla="*/ 1351553 h 8346397"/>
                <a:gd name="connsiteX189" fmla="*/ 1170233 w 4196446"/>
                <a:gd name="connsiteY189" fmla="*/ 1356315 h 8346397"/>
                <a:gd name="connsiteX190" fmla="*/ 1329777 w 4196446"/>
                <a:gd name="connsiteY190" fmla="*/ 1465853 h 8346397"/>
                <a:gd name="connsiteX191" fmla="*/ 1389308 w 4196446"/>
                <a:gd name="connsiteY191" fmla="*/ 1494428 h 8346397"/>
                <a:gd name="connsiteX192" fmla="*/ 1260721 w 4196446"/>
                <a:gd name="connsiteY192" fmla="*/ 1596822 h 8346397"/>
                <a:gd name="connsiteX193" fmla="*/ 1263102 w 4196446"/>
                <a:gd name="connsiteY193" fmla="*/ 1661115 h 8346397"/>
                <a:gd name="connsiteX194" fmla="*/ 1425027 w 4196446"/>
                <a:gd name="connsiteY194" fmla="*/ 1613490 h 8346397"/>
                <a:gd name="connsiteX195" fmla="*/ 1386927 w 4196446"/>
                <a:gd name="connsiteY195" fmla="*/ 1677784 h 8346397"/>
                <a:gd name="connsiteX196" fmla="*/ 1405977 w 4196446"/>
                <a:gd name="connsiteY196" fmla="*/ 1751603 h 8346397"/>
                <a:gd name="connsiteX197" fmla="*/ 1517896 w 4196446"/>
                <a:gd name="connsiteY197" fmla="*/ 1787322 h 8346397"/>
                <a:gd name="connsiteX198" fmla="*/ 1591715 w 4196446"/>
                <a:gd name="connsiteY198" fmla="*/ 1803990 h 8346397"/>
                <a:gd name="connsiteX199" fmla="*/ 1501227 w 4196446"/>
                <a:gd name="connsiteY199" fmla="*/ 1934959 h 8346397"/>
                <a:gd name="connsiteX200" fmla="*/ 1494083 w 4196446"/>
                <a:gd name="connsiteY200" fmla="*/ 1984965 h 8346397"/>
                <a:gd name="connsiteX201" fmla="*/ 1422646 w 4196446"/>
                <a:gd name="connsiteY201" fmla="*/ 2020684 h 8346397"/>
                <a:gd name="connsiteX202" fmla="*/ 1391690 w 4196446"/>
                <a:gd name="connsiteY202" fmla="*/ 2082597 h 8346397"/>
                <a:gd name="connsiteX203" fmla="*/ 1260721 w 4196446"/>
                <a:gd name="connsiteY203" fmla="*/ 2056403 h 8346397"/>
                <a:gd name="connsiteX204" fmla="*/ 1139277 w 4196446"/>
                <a:gd name="connsiteY204" fmla="*/ 2056402 h 8346397"/>
                <a:gd name="connsiteX205" fmla="*/ 1072602 w 4196446"/>
                <a:gd name="connsiteY205" fmla="*/ 2084978 h 8346397"/>
                <a:gd name="connsiteX206" fmla="*/ 1065458 w 4196446"/>
                <a:gd name="connsiteY206" fmla="*/ 2184990 h 8346397"/>
                <a:gd name="connsiteX207" fmla="*/ 977352 w 4196446"/>
                <a:gd name="connsiteY207" fmla="*/ 2273097 h 8346397"/>
                <a:gd name="connsiteX208" fmla="*/ 1120227 w 4196446"/>
                <a:gd name="connsiteY208" fmla="*/ 2335009 h 8346397"/>
                <a:gd name="connsiteX209" fmla="*/ 1170234 w 4196446"/>
                <a:gd name="connsiteY209" fmla="*/ 2370727 h 8346397"/>
                <a:gd name="connsiteX210" fmla="*/ 1222621 w 4196446"/>
                <a:gd name="connsiteY210" fmla="*/ 2387397 h 8346397"/>
                <a:gd name="connsiteX211" fmla="*/ 1272627 w 4196446"/>
                <a:gd name="connsiteY211" fmla="*/ 2437403 h 8346397"/>
                <a:gd name="connsiteX212" fmla="*/ 1329777 w 4196446"/>
                <a:gd name="connsiteY212" fmla="*/ 2458834 h 8346397"/>
                <a:gd name="connsiteX213" fmla="*/ 1422646 w 4196446"/>
                <a:gd name="connsiteY213" fmla="*/ 2535034 h 8346397"/>
                <a:gd name="connsiteX214" fmla="*/ 1508371 w 4196446"/>
                <a:gd name="connsiteY214" fmla="*/ 2568373 h 8346397"/>
                <a:gd name="connsiteX215" fmla="*/ 1641721 w 4196446"/>
                <a:gd name="connsiteY215" fmla="*/ 2716009 h 8346397"/>
                <a:gd name="connsiteX216" fmla="*/ 1725065 w 4196446"/>
                <a:gd name="connsiteY216" fmla="*/ 2870790 h 8346397"/>
                <a:gd name="connsiteX217" fmla="*/ 1850477 w 4196446"/>
                <a:gd name="connsiteY217" fmla="*/ 2931907 h 8346397"/>
                <a:gd name="connsiteX218" fmla="*/ 1896514 w 4196446"/>
                <a:gd name="connsiteY218" fmla="*/ 2977947 h 8346397"/>
                <a:gd name="connsiteX219" fmla="*/ 1927471 w 4196446"/>
                <a:gd name="connsiteY219" fmla="*/ 3082722 h 8346397"/>
                <a:gd name="connsiteX220" fmla="*/ 1989383 w 4196446"/>
                <a:gd name="connsiteY220" fmla="*/ 3185115 h 8346397"/>
                <a:gd name="connsiteX221" fmla="*/ 2051296 w 4196446"/>
                <a:gd name="connsiteY221" fmla="*/ 3223215 h 8346397"/>
                <a:gd name="connsiteX222" fmla="*/ 2182265 w 4196446"/>
                <a:gd name="connsiteY222" fmla="*/ 3370853 h 8346397"/>
                <a:gd name="connsiteX223" fmla="*/ 2325139 w 4196446"/>
                <a:gd name="connsiteY223" fmla="*/ 3447053 h 8346397"/>
                <a:gd name="connsiteX224" fmla="*/ 2384671 w 4196446"/>
                <a:gd name="connsiteY224" fmla="*/ 3532778 h 8346397"/>
                <a:gd name="connsiteX225" fmla="*/ 2432296 w 4196446"/>
                <a:gd name="connsiteY225" fmla="*/ 3599453 h 8346397"/>
                <a:gd name="connsiteX226" fmla="*/ 2479921 w 4196446"/>
                <a:gd name="connsiteY226" fmla="*/ 3589929 h 8346397"/>
                <a:gd name="connsiteX227" fmla="*/ 2484683 w 4196446"/>
                <a:gd name="connsiteY227" fmla="*/ 3742328 h 8346397"/>
                <a:gd name="connsiteX228" fmla="*/ 2537071 w 4196446"/>
                <a:gd name="connsiteY228" fmla="*/ 3835197 h 8346397"/>
                <a:gd name="connsiteX229" fmla="*/ 2529927 w 4196446"/>
                <a:gd name="connsiteY229" fmla="*/ 3873297 h 8346397"/>
                <a:gd name="connsiteX230" fmla="*/ 2598983 w 4196446"/>
                <a:gd name="connsiteY230" fmla="*/ 3909015 h 8346397"/>
                <a:gd name="connsiteX231" fmla="*/ 2656133 w 4196446"/>
                <a:gd name="connsiteY231" fmla="*/ 3854247 h 8346397"/>
                <a:gd name="connsiteX232" fmla="*/ 2689471 w 4196446"/>
                <a:gd name="connsiteY232" fmla="*/ 3937590 h 8346397"/>
                <a:gd name="connsiteX233" fmla="*/ 2734715 w 4196446"/>
                <a:gd name="connsiteY233" fmla="*/ 3982834 h 8346397"/>
                <a:gd name="connsiteX234" fmla="*/ 2808533 w 4196446"/>
                <a:gd name="connsiteY234" fmla="*/ 4006647 h 8346397"/>
                <a:gd name="connsiteX235" fmla="*/ 2860921 w 4196446"/>
                <a:gd name="connsiteY235" fmla="*/ 4075703 h 8346397"/>
                <a:gd name="connsiteX236" fmla="*/ 2946646 w 4196446"/>
                <a:gd name="connsiteY236" fmla="*/ 4130472 h 8346397"/>
                <a:gd name="connsiteX237" fmla="*/ 2999033 w 4196446"/>
                <a:gd name="connsiteY237" fmla="*/ 4163809 h 8346397"/>
                <a:gd name="connsiteX238" fmla="*/ 2870446 w 4196446"/>
                <a:gd name="connsiteY238" fmla="*/ 4256678 h 8346397"/>
                <a:gd name="connsiteX239" fmla="*/ 2868064 w 4196446"/>
                <a:gd name="connsiteY239" fmla="*/ 4311446 h 8346397"/>
                <a:gd name="connsiteX240" fmla="*/ 2970458 w 4196446"/>
                <a:gd name="connsiteY240" fmla="*/ 4428128 h 8346397"/>
                <a:gd name="connsiteX241" fmla="*/ 3065708 w 4196446"/>
                <a:gd name="connsiteY241" fmla="*/ 4490040 h 8346397"/>
                <a:gd name="connsiteX242" fmla="*/ 3096665 w 4196446"/>
                <a:gd name="connsiteY242" fmla="*/ 4528140 h 8346397"/>
                <a:gd name="connsiteX243" fmla="*/ 3082377 w 4196446"/>
                <a:gd name="connsiteY243" fmla="*/ 4609103 h 8346397"/>
                <a:gd name="connsiteX244" fmla="*/ 3077615 w 4196446"/>
                <a:gd name="connsiteY244" fmla="*/ 4692447 h 8346397"/>
                <a:gd name="connsiteX245" fmla="*/ 3034752 w 4196446"/>
                <a:gd name="connsiteY245" fmla="*/ 4701972 h 8346397"/>
                <a:gd name="connsiteX246" fmla="*/ 3008558 w 4196446"/>
                <a:gd name="connsiteY246" fmla="*/ 4718640 h 8346397"/>
                <a:gd name="connsiteX247" fmla="*/ 3053802 w 4196446"/>
                <a:gd name="connsiteY247" fmla="*/ 4795632 h 8346397"/>
                <a:gd name="connsiteX248" fmla="*/ 3037133 w 4196446"/>
                <a:gd name="connsiteY248" fmla="*/ 4868659 h 8346397"/>
                <a:gd name="connsiteX249" fmla="*/ 3020465 w 4196446"/>
                <a:gd name="connsiteY249" fmla="*/ 5004390 h 8346397"/>
                <a:gd name="connsiteX250" fmla="*/ 2982365 w 4196446"/>
                <a:gd name="connsiteY250" fmla="*/ 5044872 h 8346397"/>
                <a:gd name="connsiteX251" fmla="*/ 2965696 w 4196446"/>
                <a:gd name="connsiteY251" fmla="*/ 5166315 h 8346397"/>
                <a:gd name="connsiteX252" fmla="*/ 2937121 w 4196446"/>
                <a:gd name="connsiteY252" fmla="*/ 5285378 h 8346397"/>
                <a:gd name="connsiteX253" fmla="*/ 2989508 w 4196446"/>
                <a:gd name="connsiteY253" fmla="*/ 5302047 h 8346397"/>
                <a:gd name="connsiteX254" fmla="*/ 2987127 w 4196446"/>
                <a:gd name="connsiteY254" fmla="*/ 5347290 h 8346397"/>
                <a:gd name="connsiteX255" fmla="*/ 2984746 w 4196446"/>
                <a:gd name="connsiteY255" fmla="*/ 5402059 h 8346397"/>
                <a:gd name="connsiteX256" fmla="*/ 3041896 w 4196446"/>
                <a:gd name="connsiteY256" fmla="*/ 5471115 h 8346397"/>
                <a:gd name="connsiteX257" fmla="*/ 3089521 w 4196446"/>
                <a:gd name="connsiteY257" fmla="*/ 5597322 h 8346397"/>
                <a:gd name="connsiteX258" fmla="*/ 2996652 w 4196446"/>
                <a:gd name="connsiteY258" fmla="*/ 5887834 h 8346397"/>
                <a:gd name="connsiteX259" fmla="*/ 3018083 w 4196446"/>
                <a:gd name="connsiteY259" fmla="*/ 5942603 h 8346397"/>
                <a:gd name="connsiteX260" fmla="*/ 3044277 w 4196446"/>
                <a:gd name="connsiteY260" fmla="*/ 5994990 h 8346397"/>
                <a:gd name="connsiteX261" fmla="*/ 3049040 w 4196446"/>
                <a:gd name="connsiteY261" fmla="*/ 6099765 h 8346397"/>
                <a:gd name="connsiteX262" fmla="*/ 3028402 w 4196446"/>
                <a:gd name="connsiteY262" fmla="*/ 6195807 h 8346397"/>
                <a:gd name="connsiteX263" fmla="*/ 2956170 w 4196446"/>
                <a:gd name="connsiteY263" fmla="*/ 6259310 h 8346397"/>
                <a:gd name="connsiteX264" fmla="*/ 2920452 w 4196446"/>
                <a:gd name="connsiteY264" fmla="*/ 6240259 h 8346397"/>
                <a:gd name="connsiteX265" fmla="*/ 2849015 w 4196446"/>
                <a:gd name="connsiteY265" fmla="*/ 6252165 h 8346397"/>
                <a:gd name="connsiteX266" fmla="*/ 2713283 w 4196446"/>
                <a:gd name="connsiteY266" fmla="*/ 6364084 h 8346397"/>
                <a:gd name="connsiteX267" fmla="*/ 2606127 w 4196446"/>
                <a:gd name="connsiteY267" fmla="*/ 6349797 h 8346397"/>
                <a:gd name="connsiteX268" fmla="*/ 2575171 w 4196446"/>
                <a:gd name="connsiteY268" fmla="*/ 6378372 h 8346397"/>
                <a:gd name="connsiteX269" fmla="*/ 2508495 w 4196446"/>
                <a:gd name="connsiteY269" fmla="*/ 6423614 h 8346397"/>
                <a:gd name="connsiteX270" fmla="*/ 2391815 w 4196446"/>
                <a:gd name="connsiteY270" fmla="*/ 6411709 h 8346397"/>
                <a:gd name="connsiteX271" fmla="*/ 2368002 w 4196446"/>
                <a:gd name="connsiteY271" fmla="*/ 6528390 h 8346397"/>
                <a:gd name="connsiteX272" fmla="*/ 2363240 w 4196446"/>
                <a:gd name="connsiteY272" fmla="*/ 6564109 h 8346397"/>
                <a:gd name="connsiteX273" fmla="*/ 2339428 w 4196446"/>
                <a:gd name="connsiteY273" fmla="*/ 6583159 h 8346397"/>
                <a:gd name="connsiteX274" fmla="*/ 2141783 w 4196446"/>
                <a:gd name="connsiteY274" fmla="*/ 6535534 h 8346397"/>
                <a:gd name="connsiteX275" fmla="*/ 2103683 w 4196446"/>
                <a:gd name="connsiteY275" fmla="*/ 6587922 h 8346397"/>
                <a:gd name="connsiteX276" fmla="*/ 2072727 w 4196446"/>
                <a:gd name="connsiteY276" fmla="*/ 6683172 h 8346397"/>
                <a:gd name="connsiteX277" fmla="*/ 2039389 w 4196446"/>
                <a:gd name="connsiteY277" fmla="*/ 6747465 h 8346397"/>
                <a:gd name="connsiteX278" fmla="*/ 2051296 w 4196446"/>
                <a:gd name="connsiteY278" fmla="*/ 6809378 h 8346397"/>
                <a:gd name="connsiteX279" fmla="*/ 2184646 w 4196446"/>
                <a:gd name="connsiteY279" fmla="*/ 6921297 h 8346397"/>
                <a:gd name="connsiteX280" fmla="*/ 2253702 w 4196446"/>
                <a:gd name="connsiteY280" fmla="*/ 6954634 h 8346397"/>
                <a:gd name="connsiteX281" fmla="*/ 2237033 w 4196446"/>
                <a:gd name="connsiteY281" fmla="*/ 6978447 h 8346397"/>
                <a:gd name="connsiteX282" fmla="*/ 2201315 w 4196446"/>
                <a:gd name="connsiteY282" fmla="*/ 6997497 h 8346397"/>
                <a:gd name="connsiteX283" fmla="*/ 2234652 w 4196446"/>
                <a:gd name="connsiteY283" fmla="*/ 7073697 h 8346397"/>
                <a:gd name="connsiteX284" fmla="*/ 2203696 w 4196446"/>
                <a:gd name="connsiteY284" fmla="*/ 7095128 h 8346397"/>
                <a:gd name="connsiteX285" fmla="*/ 2098921 w 4196446"/>
                <a:gd name="connsiteY285" fmla="*/ 7033215 h 8346397"/>
                <a:gd name="connsiteX286" fmla="*/ 2056058 w 4196446"/>
                <a:gd name="connsiteY286" fmla="*/ 7059409 h 8346397"/>
                <a:gd name="connsiteX287" fmla="*/ 1996527 w 4196446"/>
                <a:gd name="connsiteY287" fmla="*/ 6957015 h 8346397"/>
                <a:gd name="connsiteX288" fmla="*/ 1879846 w 4196446"/>
                <a:gd name="connsiteY288" fmla="*/ 6983209 h 8346397"/>
                <a:gd name="connsiteX289" fmla="*/ 1815552 w 4196446"/>
                <a:gd name="connsiteY289" fmla="*/ 6987972 h 8346397"/>
                <a:gd name="connsiteX290" fmla="*/ 1765546 w 4196446"/>
                <a:gd name="connsiteY290" fmla="*/ 6983210 h 8346397"/>
                <a:gd name="connsiteX291" fmla="*/ 1708396 w 4196446"/>
                <a:gd name="connsiteY291" fmla="*/ 7028453 h 8346397"/>
                <a:gd name="connsiteX292" fmla="*/ 1529802 w 4196446"/>
                <a:gd name="connsiteY292" fmla="*/ 6987972 h 8346397"/>
                <a:gd name="connsiteX293" fmla="*/ 1553614 w 4196446"/>
                <a:gd name="connsiteY293" fmla="*/ 7114178 h 8346397"/>
                <a:gd name="connsiteX294" fmla="*/ 1477415 w 4196446"/>
                <a:gd name="connsiteY294" fmla="*/ 7159422 h 8346397"/>
                <a:gd name="connsiteX295" fmla="*/ 1415502 w 4196446"/>
                <a:gd name="connsiteY295" fmla="*/ 7226096 h 8346397"/>
                <a:gd name="connsiteX296" fmla="*/ 1265483 w 4196446"/>
                <a:gd name="connsiteY296" fmla="*/ 7218953 h 8346397"/>
                <a:gd name="connsiteX297" fmla="*/ 1213096 w 4196446"/>
                <a:gd name="connsiteY29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70397 w 4196446"/>
                <a:gd name="connsiteY5" fmla="*/ 7699963 h 8346397"/>
                <a:gd name="connsiteX6" fmla="*/ 2448966 w 4196446"/>
                <a:gd name="connsiteY6" fmla="*/ 7652338 h 8346397"/>
                <a:gd name="connsiteX7" fmla="*/ 2531514 w 4196446"/>
                <a:gd name="connsiteY7" fmla="*/ 7594394 h 8346397"/>
                <a:gd name="connsiteX8" fmla="*/ 2484684 w 4196446"/>
                <a:gd name="connsiteY8" fmla="*/ 7552326 h 8346397"/>
                <a:gd name="connsiteX9" fmla="*/ 2546597 w 4196446"/>
                <a:gd name="connsiteY9" fmla="*/ 7511845 h 8346397"/>
                <a:gd name="connsiteX10" fmla="*/ 2603748 w 4196446"/>
                <a:gd name="connsiteY10" fmla="*/ 7485651 h 8346397"/>
                <a:gd name="connsiteX11" fmla="*/ 2594222 w 4196446"/>
                <a:gd name="connsiteY11" fmla="*/ 7359445 h 8346397"/>
                <a:gd name="connsiteX12" fmla="*/ 2606128 w 4196446"/>
                <a:gd name="connsiteY12" fmla="*/ 7309438 h 8346397"/>
                <a:gd name="connsiteX13" fmla="*/ 2701378 w 4196446"/>
                <a:gd name="connsiteY13" fmla="*/ 7314201 h 8346397"/>
                <a:gd name="connsiteX14" fmla="*/ 2660897 w 4196446"/>
                <a:gd name="connsiteY14" fmla="*/ 7240382 h 8346397"/>
                <a:gd name="connsiteX15" fmla="*/ 2713284 w 4196446"/>
                <a:gd name="connsiteY15" fmla="*/ 7266576 h 8346397"/>
                <a:gd name="connsiteX16" fmla="*/ 2763291 w 4196446"/>
                <a:gd name="connsiteY16" fmla="*/ 7299913 h 8346397"/>
                <a:gd name="connsiteX17" fmla="*/ 2756147 w 4196446"/>
                <a:gd name="connsiteY17" fmla="*/ 7371351 h 8346397"/>
                <a:gd name="connsiteX18" fmla="*/ 2827584 w 4196446"/>
                <a:gd name="connsiteY18" fmla="*/ 7316582 h 8346397"/>
                <a:gd name="connsiteX19" fmla="*/ 2870447 w 4196446"/>
                <a:gd name="connsiteY19" fmla="*/ 7338013 h 8346397"/>
                <a:gd name="connsiteX20" fmla="*/ 3001416 w 4196446"/>
                <a:gd name="connsiteY20" fmla="*/ 7266576 h 8346397"/>
                <a:gd name="connsiteX21" fmla="*/ 3103809 w 4196446"/>
                <a:gd name="connsiteY21" fmla="*/ 7202282 h 8346397"/>
                <a:gd name="connsiteX22" fmla="*/ 3246684 w 4196446"/>
                <a:gd name="connsiteY22" fmla="*/ 7142751 h 8346397"/>
                <a:gd name="connsiteX23" fmla="*/ 3282403 w 4196446"/>
                <a:gd name="connsiteY23" fmla="*/ 7159420 h 8346397"/>
                <a:gd name="connsiteX24" fmla="*/ 3358603 w 4196446"/>
                <a:gd name="connsiteY24" fmla="*/ 7064169 h 8346397"/>
                <a:gd name="connsiteX25" fmla="*/ 3503859 w 4196446"/>
                <a:gd name="connsiteY25" fmla="*/ 7042738 h 8346397"/>
                <a:gd name="connsiteX26" fmla="*/ 3530053 w 4196446"/>
                <a:gd name="connsiteY26" fmla="*/ 6978445 h 8346397"/>
                <a:gd name="connsiteX27" fmla="*/ 3642765 w 4196446"/>
                <a:gd name="connsiteY27" fmla="*/ 6905419 h 8346397"/>
                <a:gd name="connsiteX28" fmla="*/ 3741984 w 4196446"/>
                <a:gd name="connsiteY28" fmla="*/ 6883195 h 8346397"/>
                <a:gd name="connsiteX29" fmla="*/ 3784847 w 4196446"/>
                <a:gd name="connsiteY29" fmla="*/ 6811757 h 8346397"/>
                <a:gd name="connsiteX30" fmla="*/ 3951534 w 4196446"/>
                <a:gd name="connsiteY30" fmla="*/ 6737938 h 8346397"/>
                <a:gd name="connsiteX31" fmla="*/ 3932484 w 4196446"/>
                <a:gd name="connsiteY31" fmla="*/ 6616495 h 8346397"/>
                <a:gd name="connsiteX32" fmla="*/ 3975347 w 4196446"/>
                <a:gd name="connsiteY32" fmla="*/ 6642688 h 8346397"/>
                <a:gd name="connsiteX33" fmla="*/ 4027735 w 4196446"/>
                <a:gd name="connsiteY33" fmla="*/ 6654595 h 8346397"/>
                <a:gd name="connsiteX34" fmla="*/ 4056309 w 4196446"/>
                <a:gd name="connsiteY34" fmla="*/ 6516482 h 8346397"/>
                <a:gd name="connsiteX35" fmla="*/ 3996778 w 4196446"/>
                <a:gd name="connsiteY35" fmla="*/ 6478382 h 8346397"/>
                <a:gd name="connsiteX36" fmla="*/ 4034878 w 4196446"/>
                <a:gd name="connsiteY36" fmla="*/ 6437901 h 8346397"/>
                <a:gd name="connsiteX37" fmla="*/ 4061072 w 4196446"/>
                <a:gd name="connsiteY37" fmla="*/ 6473620 h 8346397"/>
                <a:gd name="connsiteX38" fmla="*/ 4082503 w 4196446"/>
                <a:gd name="connsiteY38" fmla="*/ 6478382 h 8346397"/>
                <a:gd name="connsiteX39" fmla="*/ 4089647 w 4196446"/>
                <a:gd name="connsiteY39" fmla="*/ 6421232 h 8346397"/>
                <a:gd name="connsiteX40" fmla="*/ 4046784 w 4196446"/>
                <a:gd name="connsiteY40" fmla="*/ 6318838 h 8346397"/>
                <a:gd name="connsiteX41" fmla="*/ 4130128 w 4196446"/>
                <a:gd name="connsiteY41" fmla="*/ 6299788 h 8346397"/>
                <a:gd name="connsiteX42" fmla="*/ 4046784 w 4196446"/>
                <a:gd name="connsiteY42" fmla="*/ 6275976 h 8346397"/>
                <a:gd name="connsiteX43" fmla="*/ 4053928 w 4196446"/>
                <a:gd name="connsiteY43" fmla="*/ 6211682 h 8346397"/>
                <a:gd name="connsiteX44" fmla="*/ 4039640 w 4196446"/>
                <a:gd name="connsiteY44" fmla="*/ 6149770 h 8346397"/>
                <a:gd name="connsiteX45" fmla="*/ 4106315 w 4196446"/>
                <a:gd name="connsiteY45" fmla="*/ 6211682 h 8346397"/>
                <a:gd name="connsiteX46" fmla="*/ 4063453 w 4196446"/>
                <a:gd name="connsiteY46" fmla="*/ 6090238 h 8346397"/>
                <a:gd name="connsiteX47" fmla="*/ 4070597 w 4196446"/>
                <a:gd name="connsiteY47" fmla="*/ 6018801 h 8346397"/>
                <a:gd name="connsiteX48" fmla="*/ 4132509 w 4196446"/>
                <a:gd name="connsiteY48" fmla="*/ 5975938 h 8346397"/>
                <a:gd name="connsiteX49" fmla="*/ 4094409 w 4196446"/>
                <a:gd name="connsiteY49" fmla="*/ 6075951 h 8346397"/>
                <a:gd name="connsiteX50" fmla="*/ 4139653 w 4196446"/>
                <a:gd name="connsiteY50" fmla="*/ 6102145 h 8346397"/>
                <a:gd name="connsiteX51" fmla="*/ 4192041 w 4196446"/>
                <a:gd name="connsiteY51" fmla="*/ 6080713 h 8346397"/>
                <a:gd name="connsiteX52" fmla="*/ 4149178 w 4196446"/>
                <a:gd name="connsiteY52" fmla="*/ 5947363 h 8346397"/>
                <a:gd name="connsiteX53" fmla="*/ 4194421 w 4196446"/>
                <a:gd name="connsiteY53" fmla="*/ 5909263 h 8346397"/>
                <a:gd name="connsiteX54" fmla="*/ 4113459 w 4196446"/>
                <a:gd name="connsiteY54" fmla="*/ 5783057 h 8346397"/>
                <a:gd name="connsiteX55" fmla="*/ 4108696 w 4196446"/>
                <a:gd name="connsiteY55" fmla="*/ 5678282 h 8346397"/>
                <a:gd name="connsiteX56" fmla="*/ 4070597 w 4196446"/>
                <a:gd name="connsiteY56" fmla="*/ 5587795 h 8346397"/>
                <a:gd name="connsiteX57" fmla="*/ 4111077 w 4196446"/>
                <a:gd name="connsiteY57" fmla="*/ 5583032 h 8346397"/>
                <a:gd name="connsiteX58" fmla="*/ 4061071 w 4196446"/>
                <a:gd name="connsiteY58" fmla="*/ 5478257 h 8346397"/>
                <a:gd name="connsiteX59" fmla="*/ 4061071 w 4196446"/>
                <a:gd name="connsiteY59" fmla="*/ 5383007 h 8346397"/>
                <a:gd name="connsiteX60" fmla="*/ 4103934 w 4196446"/>
                <a:gd name="connsiteY60" fmla="*/ 5387770 h 8346397"/>
                <a:gd name="connsiteX61" fmla="*/ 4106315 w 4196446"/>
                <a:gd name="connsiteY61" fmla="*/ 5347288 h 8346397"/>
                <a:gd name="connsiteX62" fmla="*/ 4065833 w 4196446"/>
                <a:gd name="connsiteY62" fmla="*/ 5292520 h 8346397"/>
                <a:gd name="connsiteX63" fmla="*/ 4058690 w 4196446"/>
                <a:gd name="connsiteY63" fmla="*/ 5173457 h 8346397"/>
                <a:gd name="connsiteX64" fmla="*/ 3990428 w 4196446"/>
                <a:gd name="connsiteY64" fmla="*/ 5034550 h 8346397"/>
                <a:gd name="connsiteX65" fmla="*/ 3922959 w 4196446"/>
                <a:gd name="connsiteY65" fmla="*/ 4816270 h 8346397"/>
                <a:gd name="connsiteX66" fmla="*/ 3887241 w 4196446"/>
                <a:gd name="connsiteY66" fmla="*/ 4682920 h 8346397"/>
                <a:gd name="connsiteX67" fmla="*/ 3851522 w 4196446"/>
                <a:gd name="connsiteY67" fmla="*/ 4642438 h 8346397"/>
                <a:gd name="connsiteX68" fmla="*/ 3887241 w 4196446"/>
                <a:gd name="connsiteY68" fmla="*/ 4578145 h 8346397"/>
                <a:gd name="connsiteX69" fmla="*/ 3839615 w 4196446"/>
                <a:gd name="connsiteY69" fmla="*/ 4499563 h 8346397"/>
                <a:gd name="connsiteX70" fmla="*/ 3780084 w 4196446"/>
                <a:gd name="connsiteY70" fmla="*/ 4492420 h 8346397"/>
                <a:gd name="connsiteX71" fmla="*/ 3732459 w 4196446"/>
                <a:gd name="connsiteY71" fmla="*/ 4449557 h 8346397"/>
                <a:gd name="connsiteX72" fmla="*/ 3687216 w 4196446"/>
                <a:gd name="connsiteY72" fmla="*/ 4466226 h 8346397"/>
                <a:gd name="connsiteX73" fmla="*/ 3668166 w 4196446"/>
                <a:gd name="connsiteY73" fmla="*/ 4368595 h 8346397"/>
                <a:gd name="connsiteX74" fmla="*/ 3501478 w 4196446"/>
                <a:gd name="connsiteY74" fmla="*/ 4166188 h 8346397"/>
                <a:gd name="connsiteX75" fmla="*/ 3496716 w 4196446"/>
                <a:gd name="connsiteY75" fmla="*/ 4139995 h 8346397"/>
                <a:gd name="connsiteX76" fmla="*/ 3494334 w 4196446"/>
                <a:gd name="connsiteY76" fmla="*/ 4113801 h 8346397"/>
                <a:gd name="connsiteX77" fmla="*/ 3544341 w 4196446"/>
                <a:gd name="connsiteY77" fmla="*/ 4101895 h 8346397"/>
                <a:gd name="connsiteX78" fmla="*/ 3553866 w 4196446"/>
                <a:gd name="connsiteY78" fmla="*/ 4075701 h 8346397"/>
                <a:gd name="connsiteX79" fmla="*/ 3515766 w 4196446"/>
                <a:gd name="connsiteY79" fmla="*/ 4056651 h 8346397"/>
                <a:gd name="connsiteX80" fmla="*/ 3465759 w 4196446"/>
                <a:gd name="connsiteY80" fmla="*/ 4049507 h 8346397"/>
                <a:gd name="connsiteX81" fmla="*/ 3432422 w 4196446"/>
                <a:gd name="connsiteY81" fmla="*/ 4109038 h 8346397"/>
                <a:gd name="connsiteX82" fmla="*/ 3413372 w 4196446"/>
                <a:gd name="connsiteY82" fmla="*/ 4082845 h 8346397"/>
                <a:gd name="connsiteX83" fmla="*/ 3415752 w 4196446"/>
                <a:gd name="connsiteY83" fmla="*/ 4042363 h 8346397"/>
                <a:gd name="connsiteX84" fmla="*/ 3349078 w 4196446"/>
                <a:gd name="connsiteY84" fmla="*/ 4018551 h 8346397"/>
                <a:gd name="connsiteX85" fmla="*/ 3382416 w 4196446"/>
                <a:gd name="connsiteY85" fmla="*/ 3985213 h 8346397"/>
                <a:gd name="connsiteX86" fmla="*/ 3346697 w 4196446"/>
                <a:gd name="connsiteY86" fmla="*/ 3961401 h 8346397"/>
                <a:gd name="connsiteX87" fmla="*/ 3291928 w 4196446"/>
                <a:gd name="connsiteY87" fmla="*/ 3959020 h 8346397"/>
                <a:gd name="connsiteX88" fmla="*/ 3263352 w 4196446"/>
                <a:gd name="connsiteY88" fmla="*/ 3978070 h 8346397"/>
                <a:gd name="connsiteX89" fmla="*/ 3215727 w 4196446"/>
                <a:gd name="connsiteY89" fmla="*/ 3963782 h 8346397"/>
                <a:gd name="connsiteX90" fmla="*/ 3227633 w 4196446"/>
                <a:gd name="connsiteY90" fmla="*/ 3937588 h 8346397"/>
                <a:gd name="connsiteX91" fmla="*/ 3275259 w 4196446"/>
                <a:gd name="connsiteY91" fmla="*/ 3913776 h 8346397"/>
                <a:gd name="connsiteX92" fmla="*/ 3127621 w 4196446"/>
                <a:gd name="connsiteY92" fmla="*/ 3851863 h 8346397"/>
                <a:gd name="connsiteX93" fmla="*/ 2996652 w 4196446"/>
                <a:gd name="connsiteY93" fmla="*/ 3739945 h 8346397"/>
                <a:gd name="connsiteX94" fmla="*/ 2591839 w 4196446"/>
                <a:gd name="connsiteY94" fmla="*/ 3354183 h 8346397"/>
                <a:gd name="connsiteX95" fmla="*/ 2468015 w 4196446"/>
                <a:gd name="connsiteY95" fmla="*/ 3049382 h 8346397"/>
                <a:gd name="connsiteX96" fmla="*/ 2432296 w 4196446"/>
                <a:gd name="connsiteY96" fmla="*/ 2961276 h 8346397"/>
                <a:gd name="connsiteX97" fmla="*/ 2387052 w 4196446"/>
                <a:gd name="connsiteY97" fmla="*/ 2954132 h 8346397"/>
                <a:gd name="connsiteX98" fmla="*/ 2365621 w 4196446"/>
                <a:gd name="connsiteY98" fmla="*/ 2958895 h 8346397"/>
                <a:gd name="connsiteX99" fmla="*/ 2315615 w 4196446"/>
                <a:gd name="connsiteY99" fmla="*/ 2896982 h 8346397"/>
                <a:gd name="connsiteX100" fmla="*/ 2234652 w 4196446"/>
                <a:gd name="connsiteY100" fmla="*/ 2880313 h 8346397"/>
                <a:gd name="connsiteX101" fmla="*/ 2182265 w 4196446"/>
                <a:gd name="connsiteY101" fmla="*/ 2811257 h 8346397"/>
                <a:gd name="connsiteX102" fmla="*/ 2115590 w 4196446"/>
                <a:gd name="connsiteY102" fmla="*/ 2727913 h 8346397"/>
                <a:gd name="connsiteX103" fmla="*/ 2091777 w 4196446"/>
                <a:gd name="connsiteY103" fmla="*/ 2670763 h 8346397"/>
                <a:gd name="connsiteX104" fmla="*/ 2006845 w 4196446"/>
                <a:gd name="connsiteY104" fmla="*/ 2527095 h 8346397"/>
                <a:gd name="connsiteX105" fmla="*/ 1953665 w 4196446"/>
                <a:gd name="connsiteY105" fmla="*/ 2451688 h 8346397"/>
                <a:gd name="connsiteX106" fmla="*/ 2006052 w 4196446"/>
                <a:gd name="connsiteY106" fmla="*/ 2337388 h 8346397"/>
                <a:gd name="connsiteX107" fmla="*/ 2072727 w 4196446"/>
                <a:gd name="connsiteY107" fmla="*/ 2256426 h 8346397"/>
                <a:gd name="connsiteX108" fmla="*/ 2056058 w 4196446"/>
                <a:gd name="connsiteY108" fmla="*/ 2223088 h 8346397"/>
                <a:gd name="connsiteX109" fmla="*/ 2067965 w 4196446"/>
                <a:gd name="connsiteY109" fmla="*/ 2130220 h 8346397"/>
                <a:gd name="connsiteX110" fmla="*/ 2137021 w 4196446"/>
                <a:gd name="connsiteY110" fmla="*/ 1992107 h 8346397"/>
                <a:gd name="connsiteX111" fmla="*/ 2165596 w 4196446"/>
                <a:gd name="connsiteY111" fmla="*/ 1944482 h 8346397"/>
                <a:gd name="connsiteX112" fmla="*/ 2203696 w 4196446"/>
                <a:gd name="connsiteY112" fmla="*/ 1937338 h 8346397"/>
                <a:gd name="connsiteX113" fmla="*/ 2198933 w 4196446"/>
                <a:gd name="connsiteY113" fmla="*/ 1906382 h 8346397"/>
                <a:gd name="connsiteX114" fmla="*/ 2406102 w 4196446"/>
                <a:gd name="connsiteY114" fmla="*/ 1782557 h 8346397"/>
                <a:gd name="connsiteX115" fmla="*/ 2494208 w 4196446"/>
                <a:gd name="connsiteY115" fmla="*/ 1715882 h 8346397"/>
                <a:gd name="connsiteX116" fmla="*/ 2513258 w 4196446"/>
                <a:gd name="connsiteY116" fmla="*/ 1630157 h 8346397"/>
                <a:gd name="connsiteX117" fmla="*/ 2522784 w 4196446"/>
                <a:gd name="connsiteY117" fmla="*/ 1584913 h 8346397"/>
                <a:gd name="connsiteX118" fmla="*/ 2577552 w 4196446"/>
                <a:gd name="connsiteY118" fmla="*/ 1527763 h 8346397"/>
                <a:gd name="connsiteX119" fmla="*/ 2606127 w 4196446"/>
                <a:gd name="connsiteY119" fmla="*/ 1499188 h 8346397"/>
                <a:gd name="connsiteX120" fmla="*/ 2634702 w 4196446"/>
                <a:gd name="connsiteY120" fmla="*/ 1492045 h 8346397"/>
                <a:gd name="connsiteX121" fmla="*/ 2672802 w 4196446"/>
                <a:gd name="connsiteY121" fmla="*/ 1368220 h 8346397"/>
                <a:gd name="connsiteX122" fmla="*/ 2806153 w 4196446"/>
                <a:gd name="connsiteY122" fmla="*/ 1334883 h 8346397"/>
                <a:gd name="connsiteX123" fmla="*/ 2944265 w 4196446"/>
                <a:gd name="connsiteY123" fmla="*/ 1325357 h 8346397"/>
                <a:gd name="connsiteX124" fmla="*/ 2968077 w 4196446"/>
                <a:gd name="connsiteY124" fmla="*/ 1206295 h 8346397"/>
                <a:gd name="connsiteX125" fmla="*/ 3049040 w 4196446"/>
                <a:gd name="connsiteY125" fmla="*/ 1169783 h 8346397"/>
                <a:gd name="connsiteX126" fmla="*/ 3153814 w 4196446"/>
                <a:gd name="connsiteY126" fmla="*/ 1125332 h 8346397"/>
                <a:gd name="connsiteX127" fmla="*/ 3225252 w 4196446"/>
                <a:gd name="connsiteY127" fmla="*/ 1049132 h 8346397"/>
                <a:gd name="connsiteX128" fmla="*/ 3310977 w 4196446"/>
                <a:gd name="connsiteY128" fmla="*/ 996745 h 8346397"/>
                <a:gd name="connsiteX129" fmla="*/ 3056977 w 4196446"/>
                <a:gd name="connsiteY129" fmla="*/ 982457 h 8346397"/>
                <a:gd name="connsiteX130" fmla="*/ 2958552 w 4196446"/>
                <a:gd name="connsiteY130" fmla="*/ 976107 h 8346397"/>
                <a:gd name="connsiteX131" fmla="*/ 2926802 w 4196446"/>
                <a:gd name="connsiteY131" fmla="*/ 906257 h 8346397"/>
                <a:gd name="connsiteX132" fmla="*/ 2866477 w 4196446"/>
                <a:gd name="connsiteY132" fmla="*/ 893559 h 8346397"/>
                <a:gd name="connsiteX133" fmla="*/ 2799802 w 4196446"/>
                <a:gd name="connsiteY133" fmla="*/ 874507 h 8346397"/>
                <a:gd name="connsiteX134" fmla="*/ 2761702 w 4196446"/>
                <a:gd name="connsiteY134" fmla="*/ 807832 h 8346397"/>
                <a:gd name="connsiteX135" fmla="*/ 2609302 w 4196446"/>
                <a:gd name="connsiteY135" fmla="*/ 760207 h 8346397"/>
                <a:gd name="connsiteX136" fmla="*/ 2580727 w 4196446"/>
                <a:gd name="connsiteY136" fmla="*/ 604632 h 8346397"/>
                <a:gd name="connsiteX137" fmla="*/ 2526752 w 4196446"/>
                <a:gd name="connsiteY137" fmla="*/ 531609 h 8346397"/>
                <a:gd name="connsiteX138" fmla="*/ 2596602 w 4196446"/>
                <a:gd name="connsiteY138" fmla="*/ 407782 h 8346397"/>
                <a:gd name="connsiteX139" fmla="*/ 2629939 w 4196446"/>
                <a:gd name="connsiteY139" fmla="*/ 310947 h 8346397"/>
                <a:gd name="connsiteX140" fmla="*/ 2517227 w 4196446"/>
                <a:gd name="connsiteY140" fmla="*/ 239507 h 8346397"/>
                <a:gd name="connsiteX141" fmla="*/ 2402927 w 4196446"/>
                <a:gd name="connsiteY141" fmla="*/ 271257 h 8346397"/>
                <a:gd name="connsiteX142" fmla="*/ 2275927 w 4196446"/>
                <a:gd name="connsiteY142" fmla="*/ 198232 h 8346397"/>
                <a:gd name="connsiteX143" fmla="*/ 2133052 w 4196446"/>
                <a:gd name="connsiteY143" fmla="*/ 233157 h 8346397"/>
                <a:gd name="connsiteX144" fmla="*/ 1913977 w 4196446"/>
                <a:gd name="connsiteY144" fmla="*/ 36309 h 8346397"/>
                <a:gd name="connsiteX145" fmla="*/ 1777452 w 4196446"/>
                <a:gd name="connsiteY145" fmla="*/ 13289 h 8346397"/>
                <a:gd name="connsiteX146" fmla="*/ 1703633 w 4196446"/>
                <a:gd name="connsiteY146" fmla="*/ 41864 h 8346397"/>
                <a:gd name="connsiteX147" fmla="*/ 1615527 w 4196446"/>
                <a:gd name="connsiteY147" fmla="*/ 75203 h 8346397"/>
                <a:gd name="connsiteX148" fmla="*/ 1515515 w 4196446"/>
                <a:gd name="connsiteY148" fmla="*/ 129971 h 8346397"/>
                <a:gd name="connsiteX149" fmla="*/ 1525040 w 4196446"/>
                <a:gd name="connsiteY149" fmla="*/ 194264 h 8346397"/>
                <a:gd name="connsiteX150" fmla="*/ 1505990 w 4196446"/>
                <a:gd name="connsiteY150" fmla="*/ 251415 h 8346397"/>
                <a:gd name="connsiteX151" fmla="*/ 1413121 w 4196446"/>
                <a:gd name="connsiteY151" fmla="*/ 270464 h 8346397"/>
                <a:gd name="connsiteX152" fmla="*/ 1339302 w 4196446"/>
                <a:gd name="connsiteY152" fmla="*/ 306184 h 8346397"/>
                <a:gd name="connsiteX153" fmla="*/ 1260721 w 4196446"/>
                <a:gd name="connsiteY153" fmla="*/ 346665 h 8346397"/>
                <a:gd name="connsiteX154" fmla="*/ 1191665 w 4196446"/>
                <a:gd name="connsiteY154" fmla="*/ 272847 h 8346397"/>
                <a:gd name="connsiteX155" fmla="*/ 1082127 w 4196446"/>
                <a:gd name="connsiteY155" fmla="*/ 353809 h 8346397"/>
                <a:gd name="connsiteX156" fmla="*/ 1020215 w 4196446"/>
                <a:gd name="connsiteY156" fmla="*/ 420484 h 8346397"/>
                <a:gd name="connsiteX157" fmla="*/ 858290 w 4196446"/>
                <a:gd name="connsiteY157" fmla="*/ 301422 h 8346397"/>
                <a:gd name="connsiteX158" fmla="*/ 796377 w 4196446"/>
                <a:gd name="connsiteY158" fmla="*/ 406196 h 8346397"/>
                <a:gd name="connsiteX159" fmla="*/ 755896 w 4196446"/>
                <a:gd name="connsiteY159" fmla="*/ 341903 h 8346397"/>
                <a:gd name="connsiteX160" fmla="*/ 689221 w 4196446"/>
                <a:gd name="connsiteY160" fmla="*/ 270465 h 8346397"/>
                <a:gd name="connsiteX161" fmla="*/ 667790 w 4196446"/>
                <a:gd name="connsiteY161" fmla="*/ 313328 h 8346397"/>
                <a:gd name="connsiteX162" fmla="*/ 620165 w 4196446"/>
                <a:gd name="connsiteY162" fmla="*/ 382384 h 8346397"/>
                <a:gd name="connsiteX163" fmla="*/ 589208 w 4196446"/>
                <a:gd name="connsiteY163" fmla="*/ 396672 h 8346397"/>
                <a:gd name="connsiteX164" fmla="*/ 498721 w 4196446"/>
                <a:gd name="connsiteY164" fmla="*/ 482397 h 8346397"/>
                <a:gd name="connsiteX165" fmla="*/ 396327 w 4196446"/>
                <a:gd name="connsiteY165" fmla="*/ 380003 h 8346397"/>
                <a:gd name="connsiteX166" fmla="*/ 243927 w 4196446"/>
                <a:gd name="connsiteY166" fmla="*/ 294278 h 8346397"/>
                <a:gd name="connsiteX167" fmla="*/ 174871 w 4196446"/>
                <a:gd name="connsiteY167" fmla="*/ 327615 h 8346397"/>
                <a:gd name="connsiteX168" fmla="*/ 127246 w 4196446"/>
                <a:gd name="connsiteY168" fmla="*/ 410959 h 8346397"/>
                <a:gd name="connsiteX169" fmla="*/ 43902 w 4196446"/>
                <a:gd name="connsiteY169" fmla="*/ 472872 h 8346397"/>
                <a:gd name="connsiteX170" fmla="*/ 8183 w 4196446"/>
                <a:gd name="connsiteY170" fmla="*/ 484778 h 8346397"/>
                <a:gd name="connsiteX171" fmla="*/ 198683 w 4196446"/>
                <a:gd name="connsiteY171" fmla="*/ 689565 h 8346397"/>
                <a:gd name="connsiteX172" fmla="*/ 265359 w 4196446"/>
                <a:gd name="connsiteY172" fmla="*/ 706234 h 8346397"/>
                <a:gd name="connsiteX173" fmla="*/ 298697 w 4196446"/>
                <a:gd name="connsiteY173" fmla="*/ 730047 h 8346397"/>
                <a:gd name="connsiteX174" fmla="*/ 296315 w 4196446"/>
                <a:gd name="connsiteY174" fmla="*/ 901496 h 8346397"/>
                <a:gd name="connsiteX175" fmla="*/ 362990 w 4196446"/>
                <a:gd name="connsiteY175" fmla="*/ 906259 h 8346397"/>
                <a:gd name="connsiteX176" fmla="*/ 401090 w 4196446"/>
                <a:gd name="connsiteY176" fmla="*/ 856253 h 8346397"/>
                <a:gd name="connsiteX177" fmla="*/ 482052 w 4196446"/>
                <a:gd name="connsiteY177" fmla="*/ 894353 h 8346397"/>
                <a:gd name="connsiteX178" fmla="*/ 420140 w 4196446"/>
                <a:gd name="connsiteY178" fmla="*/ 1039609 h 8346397"/>
                <a:gd name="connsiteX179" fmla="*/ 434427 w 4196446"/>
                <a:gd name="connsiteY179" fmla="*/ 1087234 h 8346397"/>
                <a:gd name="connsiteX180" fmla="*/ 379658 w 4196446"/>
                <a:gd name="connsiteY180" fmla="*/ 1139622 h 8346397"/>
                <a:gd name="connsiteX181" fmla="*/ 415377 w 4196446"/>
                <a:gd name="connsiteY181" fmla="*/ 1168196 h 8346397"/>
                <a:gd name="connsiteX182" fmla="*/ 486815 w 4196446"/>
                <a:gd name="connsiteY182" fmla="*/ 1256303 h 8346397"/>
                <a:gd name="connsiteX183" fmla="*/ 527296 w 4196446"/>
                <a:gd name="connsiteY183" fmla="*/ 1344409 h 8346397"/>
                <a:gd name="connsiteX184" fmla="*/ 636833 w 4196446"/>
                <a:gd name="connsiteY184" fmla="*/ 1396797 h 8346397"/>
                <a:gd name="connsiteX185" fmla="*/ 746371 w 4196446"/>
                <a:gd name="connsiteY185" fmla="*/ 1420609 h 8346397"/>
                <a:gd name="connsiteX186" fmla="*/ 829715 w 4196446"/>
                <a:gd name="connsiteY186" fmla="*/ 1468234 h 8346397"/>
                <a:gd name="connsiteX187" fmla="*/ 913058 w 4196446"/>
                <a:gd name="connsiteY187" fmla="*/ 1442040 h 8346397"/>
                <a:gd name="connsiteX188" fmla="*/ 994021 w 4196446"/>
                <a:gd name="connsiteY188" fmla="*/ 1368222 h 8346397"/>
                <a:gd name="connsiteX189" fmla="*/ 1103558 w 4196446"/>
                <a:gd name="connsiteY189" fmla="*/ 1351553 h 8346397"/>
                <a:gd name="connsiteX190" fmla="*/ 1170233 w 4196446"/>
                <a:gd name="connsiteY190" fmla="*/ 1356315 h 8346397"/>
                <a:gd name="connsiteX191" fmla="*/ 1329777 w 4196446"/>
                <a:gd name="connsiteY191" fmla="*/ 1465853 h 8346397"/>
                <a:gd name="connsiteX192" fmla="*/ 1389308 w 4196446"/>
                <a:gd name="connsiteY192" fmla="*/ 1494428 h 8346397"/>
                <a:gd name="connsiteX193" fmla="*/ 1260721 w 4196446"/>
                <a:gd name="connsiteY193" fmla="*/ 1596822 h 8346397"/>
                <a:gd name="connsiteX194" fmla="*/ 1263102 w 4196446"/>
                <a:gd name="connsiteY194" fmla="*/ 1661115 h 8346397"/>
                <a:gd name="connsiteX195" fmla="*/ 1425027 w 4196446"/>
                <a:gd name="connsiteY195" fmla="*/ 1613490 h 8346397"/>
                <a:gd name="connsiteX196" fmla="*/ 1386927 w 4196446"/>
                <a:gd name="connsiteY196" fmla="*/ 1677784 h 8346397"/>
                <a:gd name="connsiteX197" fmla="*/ 1405977 w 4196446"/>
                <a:gd name="connsiteY197" fmla="*/ 1751603 h 8346397"/>
                <a:gd name="connsiteX198" fmla="*/ 1517896 w 4196446"/>
                <a:gd name="connsiteY198" fmla="*/ 1787322 h 8346397"/>
                <a:gd name="connsiteX199" fmla="*/ 1591715 w 4196446"/>
                <a:gd name="connsiteY199" fmla="*/ 1803990 h 8346397"/>
                <a:gd name="connsiteX200" fmla="*/ 1501227 w 4196446"/>
                <a:gd name="connsiteY200" fmla="*/ 1934959 h 8346397"/>
                <a:gd name="connsiteX201" fmla="*/ 1494083 w 4196446"/>
                <a:gd name="connsiteY201" fmla="*/ 1984965 h 8346397"/>
                <a:gd name="connsiteX202" fmla="*/ 1422646 w 4196446"/>
                <a:gd name="connsiteY202" fmla="*/ 2020684 h 8346397"/>
                <a:gd name="connsiteX203" fmla="*/ 1391690 w 4196446"/>
                <a:gd name="connsiteY203" fmla="*/ 2082597 h 8346397"/>
                <a:gd name="connsiteX204" fmla="*/ 1260721 w 4196446"/>
                <a:gd name="connsiteY204" fmla="*/ 2056403 h 8346397"/>
                <a:gd name="connsiteX205" fmla="*/ 1139277 w 4196446"/>
                <a:gd name="connsiteY205" fmla="*/ 2056402 h 8346397"/>
                <a:gd name="connsiteX206" fmla="*/ 1072602 w 4196446"/>
                <a:gd name="connsiteY206" fmla="*/ 2084978 h 8346397"/>
                <a:gd name="connsiteX207" fmla="*/ 1065458 w 4196446"/>
                <a:gd name="connsiteY207" fmla="*/ 2184990 h 8346397"/>
                <a:gd name="connsiteX208" fmla="*/ 977352 w 4196446"/>
                <a:gd name="connsiteY208" fmla="*/ 2273097 h 8346397"/>
                <a:gd name="connsiteX209" fmla="*/ 1120227 w 4196446"/>
                <a:gd name="connsiteY209" fmla="*/ 2335009 h 8346397"/>
                <a:gd name="connsiteX210" fmla="*/ 1170234 w 4196446"/>
                <a:gd name="connsiteY210" fmla="*/ 2370727 h 8346397"/>
                <a:gd name="connsiteX211" fmla="*/ 1222621 w 4196446"/>
                <a:gd name="connsiteY211" fmla="*/ 2387397 h 8346397"/>
                <a:gd name="connsiteX212" fmla="*/ 1272627 w 4196446"/>
                <a:gd name="connsiteY212" fmla="*/ 2437403 h 8346397"/>
                <a:gd name="connsiteX213" fmla="*/ 1329777 w 4196446"/>
                <a:gd name="connsiteY213" fmla="*/ 2458834 h 8346397"/>
                <a:gd name="connsiteX214" fmla="*/ 1422646 w 4196446"/>
                <a:gd name="connsiteY214" fmla="*/ 2535034 h 8346397"/>
                <a:gd name="connsiteX215" fmla="*/ 1508371 w 4196446"/>
                <a:gd name="connsiteY215" fmla="*/ 2568373 h 8346397"/>
                <a:gd name="connsiteX216" fmla="*/ 1641721 w 4196446"/>
                <a:gd name="connsiteY216" fmla="*/ 2716009 h 8346397"/>
                <a:gd name="connsiteX217" fmla="*/ 1725065 w 4196446"/>
                <a:gd name="connsiteY217" fmla="*/ 2870790 h 8346397"/>
                <a:gd name="connsiteX218" fmla="*/ 1850477 w 4196446"/>
                <a:gd name="connsiteY218" fmla="*/ 2931907 h 8346397"/>
                <a:gd name="connsiteX219" fmla="*/ 1896514 w 4196446"/>
                <a:gd name="connsiteY219" fmla="*/ 2977947 h 8346397"/>
                <a:gd name="connsiteX220" fmla="*/ 1927471 w 4196446"/>
                <a:gd name="connsiteY220" fmla="*/ 3082722 h 8346397"/>
                <a:gd name="connsiteX221" fmla="*/ 1989383 w 4196446"/>
                <a:gd name="connsiteY221" fmla="*/ 3185115 h 8346397"/>
                <a:gd name="connsiteX222" fmla="*/ 2051296 w 4196446"/>
                <a:gd name="connsiteY222" fmla="*/ 3223215 h 8346397"/>
                <a:gd name="connsiteX223" fmla="*/ 2182265 w 4196446"/>
                <a:gd name="connsiteY223" fmla="*/ 3370853 h 8346397"/>
                <a:gd name="connsiteX224" fmla="*/ 2325139 w 4196446"/>
                <a:gd name="connsiteY224" fmla="*/ 3447053 h 8346397"/>
                <a:gd name="connsiteX225" fmla="*/ 2384671 w 4196446"/>
                <a:gd name="connsiteY225" fmla="*/ 3532778 h 8346397"/>
                <a:gd name="connsiteX226" fmla="*/ 2432296 w 4196446"/>
                <a:gd name="connsiteY226" fmla="*/ 3599453 h 8346397"/>
                <a:gd name="connsiteX227" fmla="*/ 2479921 w 4196446"/>
                <a:gd name="connsiteY227" fmla="*/ 3589929 h 8346397"/>
                <a:gd name="connsiteX228" fmla="*/ 2484683 w 4196446"/>
                <a:gd name="connsiteY228" fmla="*/ 3742328 h 8346397"/>
                <a:gd name="connsiteX229" fmla="*/ 2537071 w 4196446"/>
                <a:gd name="connsiteY229" fmla="*/ 3835197 h 8346397"/>
                <a:gd name="connsiteX230" fmla="*/ 2529927 w 4196446"/>
                <a:gd name="connsiteY230" fmla="*/ 3873297 h 8346397"/>
                <a:gd name="connsiteX231" fmla="*/ 2598983 w 4196446"/>
                <a:gd name="connsiteY231" fmla="*/ 3909015 h 8346397"/>
                <a:gd name="connsiteX232" fmla="*/ 2656133 w 4196446"/>
                <a:gd name="connsiteY232" fmla="*/ 3854247 h 8346397"/>
                <a:gd name="connsiteX233" fmla="*/ 2689471 w 4196446"/>
                <a:gd name="connsiteY233" fmla="*/ 3937590 h 8346397"/>
                <a:gd name="connsiteX234" fmla="*/ 2734715 w 4196446"/>
                <a:gd name="connsiteY234" fmla="*/ 3982834 h 8346397"/>
                <a:gd name="connsiteX235" fmla="*/ 2808533 w 4196446"/>
                <a:gd name="connsiteY235" fmla="*/ 4006647 h 8346397"/>
                <a:gd name="connsiteX236" fmla="*/ 2860921 w 4196446"/>
                <a:gd name="connsiteY236" fmla="*/ 4075703 h 8346397"/>
                <a:gd name="connsiteX237" fmla="*/ 2946646 w 4196446"/>
                <a:gd name="connsiteY237" fmla="*/ 4130472 h 8346397"/>
                <a:gd name="connsiteX238" fmla="*/ 2999033 w 4196446"/>
                <a:gd name="connsiteY238" fmla="*/ 4163809 h 8346397"/>
                <a:gd name="connsiteX239" fmla="*/ 2870446 w 4196446"/>
                <a:gd name="connsiteY239" fmla="*/ 4256678 h 8346397"/>
                <a:gd name="connsiteX240" fmla="*/ 2868064 w 4196446"/>
                <a:gd name="connsiteY240" fmla="*/ 4311446 h 8346397"/>
                <a:gd name="connsiteX241" fmla="*/ 2970458 w 4196446"/>
                <a:gd name="connsiteY241" fmla="*/ 4428128 h 8346397"/>
                <a:gd name="connsiteX242" fmla="*/ 3065708 w 4196446"/>
                <a:gd name="connsiteY242" fmla="*/ 4490040 h 8346397"/>
                <a:gd name="connsiteX243" fmla="*/ 3096665 w 4196446"/>
                <a:gd name="connsiteY243" fmla="*/ 4528140 h 8346397"/>
                <a:gd name="connsiteX244" fmla="*/ 3082377 w 4196446"/>
                <a:gd name="connsiteY244" fmla="*/ 4609103 h 8346397"/>
                <a:gd name="connsiteX245" fmla="*/ 3077615 w 4196446"/>
                <a:gd name="connsiteY245" fmla="*/ 4692447 h 8346397"/>
                <a:gd name="connsiteX246" fmla="*/ 3034752 w 4196446"/>
                <a:gd name="connsiteY246" fmla="*/ 4701972 h 8346397"/>
                <a:gd name="connsiteX247" fmla="*/ 3008558 w 4196446"/>
                <a:gd name="connsiteY247" fmla="*/ 4718640 h 8346397"/>
                <a:gd name="connsiteX248" fmla="*/ 3053802 w 4196446"/>
                <a:gd name="connsiteY248" fmla="*/ 4795632 h 8346397"/>
                <a:gd name="connsiteX249" fmla="*/ 3037133 w 4196446"/>
                <a:gd name="connsiteY249" fmla="*/ 4868659 h 8346397"/>
                <a:gd name="connsiteX250" fmla="*/ 3020465 w 4196446"/>
                <a:gd name="connsiteY250" fmla="*/ 5004390 h 8346397"/>
                <a:gd name="connsiteX251" fmla="*/ 2982365 w 4196446"/>
                <a:gd name="connsiteY251" fmla="*/ 5044872 h 8346397"/>
                <a:gd name="connsiteX252" fmla="*/ 2965696 w 4196446"/>
                <a:gd name="connsiteY252" fmla="*/ 5166315 h 8346397"/>
                <a:gd name="connsiteX253" fmla="*/ 2937121 w 4196446"/>
                <a:gd name="connsiteY253" fmla="*/ 5285378 h 8346397"/>
                <a:gd name="connsiteX254" fmla="*/ 2989508 w 4196446"/>
                <a:gd name="connsiteY254" fmla="*/ 5302047 h 8346397"/>
                <a:gd name="connsiteX255" fmla="*/ 2987127 w 4196446"/>
                <a:gd name="connsiteY255" fmla="*/ 5347290 h 8346397"/>
                <a:gd name="connsiteX256" fmla="*/ 2984746 w 4196446"/>
                <a:gd name="connsiteY256" fmla="*/ 5402059 h 8346397"/>
                <a:gd name="connsiteX257" fmla="*/ 3041896 w 4196446"/>
                <a:gd name="connsiteY257" fmla="*/ 5471115 h 8346397"/>
                <a:gd name="connsiteX258" fmla="*/ 3089521 w 4196446"/>
                <a:gd name="connsiteY258" fmla="*/ 5597322 h 8346397"/>
                <a:gd name="connsiteX259" fmla="*/ 2996652 w 4196446"/>
                <a:gd name="connsiteY259" fmla="*/ 5887834 h 8346397"/>
                <a:gd name="connsiteX260" fmla="*/ 3018083 w 4196446"/>
                <a:gd name="connsiteY260" fmla="*/ 5942603 h 8346397"/>
                <a:gd name="connsiteX261" fmla="*/ 3044277 w 4196446"/>
                <a:gd name="connsiteY261" fmla="*/ 5994990 h 8346397"/>
                <a:gd name="connsiteX262" fmla="*/ 3049040 w 4196446"/>
                <a:gd name="connsiteY262" fmla="*/ 6099765 h 8346397"/>
                <a:gd name="connsiteX263" fmla="*/ 3028402 w 4196446"/>
                <a:gd name="connsiteY263" fmla="*/ 6195807 h 8346397"/>
                <a:gd name="connsiteX264" fmla="*/ 2956170 w 4196446"/>
                <a:gd name="connsiteY264" fmla="*/ 6259310 h 8346397"/>
                <a:gd name="connsiteX265" fmla="*/ 2920452 w 4196446"/>
                <a:gd name="connsiteY265" fmla="*/ 6240259 h 8346397"/>
                <a:gd name="connsiteX266" fmla="*/ 2849015 w 4196446"/>
                <a:gd name="connsiteY266" fmla="*/ 6252165 h 8346397"/>
                <a:gd name="connsiteX267" fmla="*/ 2713283 w 4196446"/>
                <a:gd name="connsiteY267" fmla="*/ 6364084 h 8346397"/>
                <a:gd name="connsiteX268" fmla="*/ 2606127 w 4196446"/>
                <a:gd name="connsiteY268" fmla="*/ 6349797 h 8346397"/>
                <a:gd name="connsiteX269" fmla="*/ 2575171 w 4196446"/>
                <a:gd name="connsiteY269" fmla="*/ 6378372 h 8346397"/>
                <a:gd name="connsiteX270" fmla="*/ 2508495 w 4196446"/>
                <a:gd name="connsiteY270" fmla="*/ 6423614 h 8346397"/>
                <a:gd name="connsiteX271" fmla="*/ 2391815 w 4196446"/>
                <a:gd name="connsiteY271" fmla="*/ 6411709 h 8346397"/>
                <a:gd name="connsiteX272" fmla="*/ 2368002 w 4196446"/>
                <a:gd name="connsiteY272" fmla="*/ 6528390 h 8346397"/>
                <a:gd name="connsiteX273" fmla="*/ 2363240 w 4196446"/>
                <a:gd name="connsiteY273" fmla="*/ 6564109 h 8346397"/>
                <a:gd name="connsiteX274" fmla="*/ 2339428 w 4196446"/>
                <a:gd name="connsiteY274" fmla="*/ 6583159 h 8346397"/>
                <a:gd name="connsiteX275" fmla="*/ 2141783 w 4196446"/>
                <a:gd name="connsiteY275" fmla="*/ 6535534 h 8346397"/>
                <a:gd name="connsiteX276" fmla="*/ 2103683 w 4196446"/>
                <a:gd name="connsiteY276" fmla="*/ 6587922 h 8346397"/>
                <a:gd name="connsiteX277" fmla="*/ 2072727 w 4196446"/>
                <a:gd name="connsiteY277" fmla="*/ 6683172 h 8346397"/>
                <a:gd name="connsiteX278" fmla="*/ 2039389 w 4196446"/>
                <a:gd name="connsiteY278" fmla="*/ 6747465 h 8346397"/>
                <a:gd name="connsiteX279" fmla="*/ 2051296 w 4196446"/>
                <a:gd name="connsiteY279" fmla="*/ 6809378 h 8346397"/>
                <a:gd name="connsiteX280" fmla="*/ 2184646 w 4196446"/>
                <a:gd name="connsiteY280" fmla="*/ 6921297 h 8346397"/>
                <a:gd name="connsiteX281" fmla="*/ 2253702 w 4196446"/>
                <a:gd name="connsiteY281" fmla="*/ 6954634 h 8346397"/>
                <a:gd name="connsiteX282" fmla="*/ 2237033 w 4196446"/>
                <a:gd name="connsiteY282" fmla="*/ 6978447 h 8346397"/>
                <a:gd name="connsiteX283" fmla="*/ 2201315 w 4196446"/>
                <a:gd name="connsiteY283" fmla="*/ 6997497 h 8346397"/>
                <a:gd name="connsiteX284" fmla="*/ 2234652 w 4196446"/>
                <a:gd name="connsiteY284" fmla="*/ 7073697 h 8346397"/>
                <a:gd name="connsiteX285" fmla="*/ 2203696 w 4196446"/>
                <a:gd name="connsiteY285" fmla="*/ 7095128 h 8346397"/>
                <a:gd name="connsiteX286" fmla="*/ 2098921 w 4196446"/>
                <a:gd name="connsiteY286" fmla="*/ 7033215 h 8346397"/>
                <a:gd name="connsiteX287" fmla="*/ 2056058 w 4196446"/>
                <a:gd name="connsiteY287" fmla="*/ 7059409 h 8346397"/>
                <a:gd name="connsiteX288" fmla="*/ 1996527 w 4196446"/>
                <a:gd name="connsiteY288" fmla="*/ 6957015 h 8346397"/>
                <a:gd name="connsiteX289" fmla="*/ 1879846 w 4196446"/>
                <a:gd name="connsiteY289" fmla="*/ 6983209 h 8346397"/>
                <a:gd name="connsiteX290" fmla="*/ 1815552 w 4196446"/>
                <a:gd name="connsiteY290" fmla="*/ 6987972 h 8346397"/>
                <a:gd name="connsiteX291" fmla="*/ 1765546 w 4196446"/>
                <a:gd name="connsiteY291" fmla="*/ 6983210 h 8346397"/>
                <a:gd name="connsiteX292" fmla="*/ 1708396 w 4196446"/>
                <a:gd name="connsiteY292" fmla="*/ 7028453 h 8346397"/>
                <a:gd name="connsiteX293" fmla="*/ 1529802 w 4196446"/>
                <a:gd name="connsiteY293" fmla="*/ 6987972 h 8346397"/>
                <a:gd name="connsiteX294" fmla="*/ 1553614 w 4196446"/>
                <a:gd name="connsiteY294" fmla="*/ 7114178 h 8346397"/>
                <a:gd name="connsiteX295" fmla="*/ 1477415 w 4196446"/>
                <a:gd name="connsiteY295" fmla="*/ 7159422 h 8346397"/>
                <a:gd name="connsiteX296" fmla="*/ 1415502 w 4196446"/>
                <a:gd name="connsiteY296" fmla="*/ 7226096 h 8346397"/>
                <a:gd name="connsiteX297" fmla="*/ 1265483 w 4196446"/>
                <a:gd name="connsiteY297" fmla="*/ 7218953 h 8346397"/>
                <a:gd name="connsiteX298" fmla="*/ 1213096 w 4196446"/>
                <a:gd name="connsiteY29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70397 w 4196446"/>
                <a:gd name="connsiteY5" fmla="*/ 7699963 h 8346397"/>
                <a:gd name="connsiteX6" fmla="*/ 2448966 w 4196446"/>
                <a:gd name="connsiteY6" fmla="*/ 7652338 h 8346397"/>
                <a:gd name="connsiteX7" fmla="*/ 2503734 w 4196446"/>
                <a:gd name="connsiteY7" fmla="*/ 7630907 h 8346397"/>
                <a:gd name="connsiteX8" fmla="*/ 2531514 w 4196446"/>
                <a:gd name="connsiteY8" fmla="*/ 7594394 h 8346397"/>
                <a:gd name="connsiteX9" fmla="*/ 2484684 w 4196446"/>
                <a:gd name="connsiteY9" fmla="*/ 7552326 h 8346397"/>
                <a:gd name="connsiteX10" fmla="*/ 2546597 w 4196446"/>
                <a:gd name="connsiteY10" fmla="*/ 7511845 h 8346397"/>
                <a:gd name="connsiteX11" fmla="*/ 2603748 w 4196446"/>
                <a:gd name="connsiteY11" fmla="*/ 7485651 h 8346397"/>
                <a:gd name="connsiteX12" fmla="*/ 2594222 w 4196446"/>
                <a:gd name="connsiteY12" fmla="*/ 7359445 h 8346397"/>
                <a:gd name="connsiteX13" fmla="*/ 2606128 w 4196446"/>
                <a:gd name="connsiteY13" fmla="*/ 7309438 h 8346397"/>
                <a:gd name="connsiteX14" fmla="*/ 2701378 w 4196446"/>
                <a:gd name="connsiteY14" fmla="*/ 7314201 h 8346397"/>
                <a:gd name="connsiteX15" fmla="*/ 2660897 w 4196446"/>
                <a:gd name="connsiteY15" fmla="*/ 7240382 h 8346397"/>
                <a:gd name="connsiteX16" fmla="*/ 2713284 w 4196446"/>
                <a:gd name="connsiteY16" fmla="*/ 7266576 h 8346397"/>
                <a:gd name="connsiteX17" fmla="*/ 2763291 w 4196446"/>
                <a:gd name="connsiteY17" fmla="*/ 7299913 h 8346397"/>
                <a:gd name="connsiteX18" fmla="*/ 2756147 w 4196446"/>
                <a:gd name="connsiteY18" fmla="*/ 7371351 h 8346397"/>
                <a:gd name="connsiteX19" fmla="*/ 2827584 w 4196446"/>
                <a:gd name="connsiteY19" fmla="*/ 7316582 h 8346397"/>
                <a:gd name="connsiteX20" fmla="*/ 2870447 w 4196446"/>
                <a:gd name="connsiteY20" fmla="*/ 7338013 h 8346397"/>
                <a:gd name="connsiteX21" fmla="*/ 3001416 w 4196446"/>
                <a:gd name="connsiteY21" fmla="*/ 7266576 h 8346397"/>
                <a:gd name="connsiteX22" fmla="*/ 3103809 w 4196446"/>
                <a:gd name="connsiteY22" fmla="*/ 7202282 h 8346397"/>
                <a:gd name="connsiteX23" fmla="*/ 3246684 w 4196446"/>
                <a:gd name="connsiteY23" fmla="*/ 7142751 h 8346397"/>
                <a:gd name="connsiteX24" fmla="*/ 3282403 w 4196446"/>
                <a:gd name="connsiteY24" fmla="*/ 7159420 h 8346397"/>
                <a:gd name="connsiteX25" fmla="*/ 3358603 w 4196446"/>
                <a:gd name="connsiteY25" fmla="*/ 7064169 h 8346397"/>
                <a:gd name="connsiteX26" fmla="*/ 3503859 w 4196446"/>
                <a:gd name="connsiteY26" fmla="*/ 7042738 h 8346397"/>
                <a:gd name="connsiteX27" fmla="*/ 3530053 w 4196446"/>
                <a:gd name="connsiteY27" fmla="*/ 6978445 h 8346397"/>
                <a:gd name="connsiteX28" fmla="*/ 3642765 w 4196446"/>
                <a:gd name="connsiteY28" fmla="*/ 6905419 h 8346397"/>
                <a:gd name="connsiteX29" fmla="*/ 3741984 w 4196446"/>
                <a:gd name="connsiteY29" fmla="*/ 6883195 h 8346397"/>
                <a:gd name="connsiteX30" fmla="*/ 3784847 w 4196446"/>
                <a:gd name="connsiteY30" fmla="*/ 6811757 h 8346397"/>
                <a:gd name="connsiteX31" fmla="*/ 3951534 w 4196446"/>
                <a:gd name="connsiteY31" fmla="*/ 6737938 h 8346397"/>
                <a:gd name="connsiteX32" fmla="*/ 3932484 w 4196446"/>
                <a:gd name="connsiteY32" fmla="*/ 6616495 h 8346397"/>
                <a:gd name="connsiteX33" fmla="*/ 3975347 w 4196446"/>
                <a:gd name="connsiteY33" fmla="*/ 6642688 h 8346397"/>
                <a:gd name="connsiteX34" fmla="*/ 4027735 w 4196446"/>
                <a:gd name="connsiteY34" fmla="*/ 6654595 h 8346397"/>
                <a:gd name="connsiteX35" fmla="*/ 4056309 w 4196446"/>
                <a:gd name="connsiteY35" fmla="*/ 6516482 h 8346397"/>
                <a:gd name="connsiteX36" fmla="*/ 3996778 w 4196446"/>
                <a:gd name="connsiteY36" fmla="*/ 6478382 h 8346397"/>
                <a:gd name="connsiteX37" fmla="*/ 4034878 w 4196446"/>
                <a:gd name="connsiteY37" fmla="*/ 6437901 h 8346397"/>
                <a:gd name="connsiteX38" fmla="*/ 4061072 w 4196446"/>
                <a:gd name="connsiteY38" fmla="*/ 6473620 h 8346397"/>
                <a:gd name="connsiteX39" fmla="*/ 4082503 w 4196446"/>
                <a:gd name="connsiteY39" fmla="*/ 6478382 h 8346397"/>
                <a:gd name="connsiteX40" fmla="*/ 4089647 w 4196446"/>
                <a:gd name="connsiteY40" fmla="*/ 6421232 h 8346397"/>
                <a:gd name="connsiteX41" fmla="*/ 4046784 w 4196446"/>
                <a:gd name="connsiteY41" fmla="*/ 6318838 h 8346397"/>
                <a:gd name="connsiteX42" fmla="*/ 4130128 w 4196446"/>
                <a:gd name="connsiteY42" fmla="*/ 6299788 h 8346397"/>
                <a:gd name="connsiteX43" fmla="*/ 4046784 w 4196446"/>
                <a:gd name="connsiteY43" fmla="*/ 6275976 h 8346397"/>
                <a:gd name="connsiteX44" fmla="*/ 4053928 w 4196446"/>
                <a:gd name="connsiteY44" fmla="*/ 6211682 h 8346397"/>
                <a:gd name="connsiteX45" fmla="*/ 4039640 w 4196446"/>
                <a:gd name="connsiteY45" fmla="*/ 6149770 h 8346397"/>
                <a:gd name="connsiteX46" fmla="*/ 4106315 w 4196446"/>
                <a:gd name="connsiteY46" fmla="*/ 6211682 h 8346397"/>
                <a:gd name="connsiteX47" fmla="*/ 4063453 w 4196446"/>
                <a:gd name="connsiteY47" fmla="*/ 6090238 h 8346397"/>
                <a:gd name="connsiteX48" fmla="*/ 4070597 w 4196446"/>
                <a:gd name="connsiteY48" fmla="*/ 6018801 h 8346397"/>
                <a:gd name="connsiteX49" fmla="*/ 4132509 w 4196446"/>
                <a:gd name="connsiteY49" fmla="*/ 5975938 h 8346397"/>
                <a:gd name="connsiteX50" fmla="*/ 4094409 w 4196446"/>
                <a:gd name="connsiteY50" fmla="*/ 6075951 h 8346397"/>
                <a:gd name="connsiteX51" fmla="*/ 4139653 w 4196446"/>
                <a:gd name="connsiteY51" fmla="*/ 6102145 h 8346397"/>
                <a:gd name="connsiteX52" fmla="*/ 4192041 w 4196446"/>
                <a:gd name="connsiteY52" fmla="*/ 6080713 h 8346397"/>
                <a:gd name="connsiteX53" fmla="*/ 4149178 w 4196446"/>
                <a:gd name="connsiteY53" fmla="*/ 5947363 h 8346397"/>
                <a:gd name="connsiteX54" fmla="*/ 4194421 w 4196446"/>
                <a:gd name="connsiteY54" fmla="*/ 5909263 h 8346397"/>
                <a:gd name="connsiteX55" fmla="*/ 4113459 w 4196446"/>
                <a:gd name="connsiteY55" fmla="*/ 5783057 h 8346397"/>
                <a:gd name="connsiteX56" fmla="*/ 4108696 w 4196446"/>
                <a:gd name="connsiteY56" fmla="*/ 5678282 h 8346397"/>
                <a:gd name="connsiteX57" fmla="*/ 4070597 w 4196446"/>
                <a:gd name="connsiteY57" fmla="*/ 5587795 h 8346397"/>
                <a:gd name="connsiteX58" fmla="*/ 4111077 w 4196446"/>
                <a:gd name="connsiteY58" fmla="*/ 5583032 h 8346397"/>
                <a:gd name="connsiteX59" fmla="*/ 4061071 w 4196446"/>
                <a:gd name="connsiteY59" fmla="*/ 5478257 h 8346397"/>
                <a:gd name="connsiteX60" fmla="*/ 4061071 w 4196446"/>
                <a:gd name="connsiteY60" fmla="*/ 5383007 h 8346397"/>
                <a:gd name="connsiteX61" fmla="*/ 4103934 w 4196446"/>
                <a:gd name="connsiteY61" fmla="*/ 5387770 h 8346397"/>
                <a:gd name="connsiteX62" fmla="*/ 4106315 w 4196446"/>
                <a:gd name="connsiteY62" fmla="*/ 5347288 h 8346397"/>
                <a:gd name="connsiteX63" fmla="*/ 4065833 w 4196446"/>
                <a:gd name="connsiteY63" fmla="*/ 5292520 h 8346397"/>
                <a:gd name="connsiteX64" fmla="*/ 4058690 w 4196446"/>
                <a:gd name="connsiteY64" fmla="*/ 5173457 h 8346397"/>
                <a:gd name="connsiteX65" fmla="*/ 3990428 w 4196446"/>
                <a:gd name="connsiteY65" fmla="*/ 5034550 h 8346397"/>
                <a:gd name="connsiteX66" fmla="*/ 3922959 w 4196446"/>
                <a:gd name="connsiteY66" fmla="*/ 4816270 h 8346397"/>
                <a:gd name="connsiteX67" fmla="*/ 3887241 w 4196446"/>
                <a:gd name="connsiteY67" fmla="*/ 4682920 h 8346397"/>
                <a:gd name="connsiteX68" fmla="*/ 3851522 w 4196446"/>
                <a:gd name="connsiteY68" fmla="*/ 4642438 h 8346397"/>
                <a:gd name="connsiteX69" fmla="*/ 3887241 w 4196446"/>
                <a:gd name="connsiteY69" fmla="*/ 4578145 h 8346397"/>
                <a:gd name="connsiteX70" fmla="*/ 3839615 w 4196446"/>
                <a:gd name="connsiteY70" fmla="*/ 4499563 h 8346397"/>
                <a:gd name="connsiteX71" fmla="*/ 3780084 w 4196446"/>
                <a:gd name="connsiteY71" fmla="*/ 4492420 h 8346397"/>
                <a:gd name="connsiteX72" fmla="*/ 3732459 w 4196446"/>
                <a:gd name="connsiteY72" fmla="*/ 4449557 h 8346397"/>
                <a:gd name="connsiteX73" fmla="*/ 3687216 w 4196446"/>
                <a:gd name="connsiteY73" fmla="*/ 4466226 h 8346397"/>
                <a:gd name="connsiteX74" fmla="*/ 3668166 w 4196446"/>
                <a:gd name="connsiteY74" fmla="*/ 4368595 h 8346397"/>
                <a:gd name="connsiteX75" fmla="*/ 3501478 w 4196446"/>
                <a:gd name="connsiteY75" fmla="*/ 4166188 h 8346397"/>
                <a:gd name="connsiteX76" fmla="*/ 3496716 w 4196446"/>
                <a:gd name="connsiteY76" fmla="*/ 4139995 h 8346397"/>
                <a:gd name="connsiteX77" fmla="*/ 3494334 w 4196446"/>
                <a:gd name="connsiteY77" fmla="*/ 4113801 h 8346397"/>
                <a:gd name="connsiteX78" fmla="*/ 3544341 w 4196446"/>
                <a:gd name="connsiteY78" fmla="*/ 4101895 h 8346397"/>
                <a:gd name="connsiteX79" fmla="*/ 3553866 w 4196446"/>
                <a:gd name="connsiteY79" fmla="*/ 4075701 h 8346397"/>
                <a:gd name="connsiteX80" fmla="*/ 3515766 w 4196446"/>
                <a:gd name="connsiteY80" fmla="*/ 4056651 h 8346397"/>
                <a:gd name="connsiteX81" fmla="*/ 3465759 w 4196446"/>
                <a:gd name="connsiteY81" fmla="*/ 4049507 h 8346397"/>
                <a:gd name="connsiteX82" fmla="*/ 3432422 w 4196446"/>
                <a:gd name="connsiteY82" fmla="*/ 4109038 h 8346397"/>
                <a:gd name="connsiteX83" fmla="*/ 3413372 w 4196446"/>
                <a:gd name="connsiteY83" fmla="*/ 4082845 h 8346397"/>
                <a:gd name="connsiteX84" fmla="*/ 3415752 w 4196446"/>
                <a:gd name="connsiteY84" fmla="*/ 4042363 h 8346397"/>
                <a:gd name="connsiteX85" fmla="*/ 3349078 w 4196446"/>
                <a:gd name="connsiteY85" fmla="*/ 4018551 h 8346397"/>
                <a:gd name="connsiteX86" fmla="*/ 3382416 w 4196446"/>
                <a:gd name="connsiteY86" fmla="*/ 3985213 h 8346397"/>
                <a:gd name="connsiteX87" fmla="*/ 3346697 w 4196446"/>
                <a:gd name="connsiteY87" fmla="*/ 3961401 h 8346397"/>
                <a:gd name="connsiteX88" fmla="*/ 3291928 w 4196446"/>
                <a:gd name="connsiteY88" fmla="*/ 3959020 h 8346397"/>
                <a:gd name="connsiteX89" fmla="*/ 3263352 w 4196446"/>
                <a:gd name="connsiteY89" fmla="*/ 3978070 h 8346397"/>
                <a:gd name="connsiteX90" fmla="*/ 3215727 w 4196446"/>
                <a:gd name="connsiteY90" fmla="*/ 3963782 h 8346397"/>
                <a:gd name="connsiteX91" fmla="*/ 3227633 w 4196446"/>
                <a:gd name="connsiteY91" fmla="*/ 3937588 h 8346397"/>
                <a:gd name="connsiteX92" fmla="*/ 3275259 w 4196446"/>
                <a:gd name="connsiteY92" fmla="*/ 3913776 h 8346397"/>
                <a:gd name="connsiteX93" fmla="*/ 3127621 w 4196446"/>
                <a:gd name="connsiteY93" fmla="*/ 3851863 h 8346397"/>
                <a:gd name="connsiteX94" fmla="*/ 2996652 w 4196446"/>
                <a:gd name="connsiteY94" fmla="*/ 3739945 h 8346397"/>
                <a:gd name="connsiteX95" fmla="*/ 2591839 w 4196446"/>
                <a:gd name="connsiteY95" fmla="*/ 3354183 h 8346397"/>
                <a:gd name="connsiteX96" fmla="*/ 2468015 w 4196446"/>
                <a:gd name="connsiteY96" fmla="*/ 3049382 h 8346397"/>
                <a:gd name="connsiteX97" fmla="*/ 2432296 w 4196446"/>
                <a:gd name="connsiteY97" fmla="*/ 2961276 h 8346397"/>
                <a:gd name="connsiteX98" fmla="*/ 2387052 w 4196446"/>
                <a:gd name="connsiteY98" fmla="*/ 2954132 h 8346397"/>
                <a:gd name="connsiteX99" fmla="*/ 2365621 w 4196446"/>
                <a:gd name="connsiteY99" fmla="*/ 2958895 h 8346397"/>
                <a:gd name="connsiteX100" fmla="*/ 2315615 w 4196446"/>
                <a:gd name="connsiteY100" fmla="*/ 2896982 h 8346397"/>
                <a:gd name="connsiteX101" fmla="*/ 2234652 w 4196446"/>
                <a:gd name="connsiteY101" fmla="*/ 2880313 h 8346397"/>
                <a:gd name="connsiteX102" fmla="*/ 2182265 w 4196446"/>
                <a:gd name="connsiteY102" fmla="*/ 2811257 h 8346397"/>
                <a:gd name="connsiteX103" fmla="*/ 2115590 w 4196446"/>
                <a:gd name="connsiteY103" fmla="*/ 2727913 h 8346397"/>
                <a:gd name="connsiteX104" fmla="*/ 2091777 w 4196446"/>
                <a:gd name="connsiteY104" fmla="*/ 2670763 h 8346397"/>
                <a:gd name="connsiteX105" fmla="*/ 2006845 w 4196446"/>
                <a:gd name="connsiteY105" fmla="*/ 2527095 h 8346397"/>
                <a:gd name="connsiteX106" fmla="*/ 1953665 w 4196446"/>
                <a:gd name="connsiteY106" fmla="*/ 2451688 h 8346397"/>
                <a:gd name="connsiteX107" fmla="*/ 2006052 w 4196446"/>
                <a:gd name="connsiteY107" fmla="*/ 2337388 h 8346397"/>
                <a:gd name="connsiteX108" fmla="*/ 2072727 w 4196446"/>
                <a:gd name="connsiteY108" fmla="*/ 2256426 h 8346397"/>
                <a:gd name="connsiteX109" fmla="*/ 2056058 w 4196446"/>
                <a:gd name="connsiteY109" fmla="*/ 2223088 h 8346397"/>
                <a:gd name="connsiteX110" fmla="*/ 2067965 w 4196446"/>
                <a:gd name="connsiteY110" fmla="*/ 2130220 h 8346397"/>
                <a:gd name="connsiteX111" fmla="*/ 2137021 w 4196446"/>
                <a:gd name="connsiteY111" fmla="*/ 1992107 h 8346397"/>
                <a:gd name="connsiteX112" fmla="*/ 2165596 w 4196446"/>
                <a:gd name="connsiteY112" fmla="*/ 1944482 h 8346397"/>
                <a:gd name="connsiteX113" fmla="*/ 2203696 w 4196446"/>
                <a:gd name="connsiteY113" fmla="*/ 1937338 h 8346397"/>
                <a:gd name="connsiteX114" fmla="*/ 2198933 w 4196446"/>
                <a:gd name="connsiteY114" fmla="*/ 1906382 h 8346397"/>
                <a:gd name="connsiteX115" fmla="*/ 2406102 w 4196446"/>
                <a:gd name="connsiteY115" fmla="*/ 1782557 h 8346397"/>
                <a:gd name="connsiteX116" fmla="*/ 2494208 w 4196446"/>
                <a:gd name="connsiteY116" fmla="*/ 1715882 h 8346397"/>
                <a:gd name="connsiteX117" fmla="*/ 2513258 w 4196446"/>
                <a:gd name="connsiteY117" fmla="*/ 1630157 h 8346397"/>
                <a:gd name="connsiteX118" fmla="*/ 2522784 w 4196446"/>
                <a:gd name="connsiteY118" fmla="*/ 1584913 h 8346397"/>
                <a:gd name="connsiteX119" fmla="*/ 2577552 w 4196446"/>
                <a:gd name="connsiteY119" fmla="*/ 1527763 h 8346397"/>
                <a:gd name="connsiteX120" fmla="*/ 2606127 w 4196446"/>
                <a:gd name="connsiteY120" fmla="*/ 1499188 h 8346397"/>
                <a:gd name="connsiteX121" fmla="*/ 2634702 w 4196446"/>
                <a:gd name="connsiteY121" fmla="*/ 1492045 h 8346397"/>
                <a:gd name="connsiteX122" fmla="*/ 2672802 w 4196446"/>
                <a:gd name="connsiteY122" fmla="*/ 1368220 h 8346397"/>
                <a:gd name="connsiteX123" fmla="*/ 2806153 w 4196446"/>
                <a:gd name="connsiteY123" fmla="*/ 1334883 h 8346397"/>
                <a:gd name="connsiteX124" fmla="*/ 2944265 w 4196446"/>
                <a:gd name="connsiteY124" fmla="*/ 1325357 h 8346397"/>
                <a:gd name="connsiteX125" fmla="*/ 2968077 w 4196446"/>
                <a:gd name="connsiteY125" fmla="*/ 1206295 h 8346397"/>
                <a:gd name="connsiteX126" fmla="*/ 3049040 w 4196446"/>
                <a:gd name="connsiteY126" fmla="*/ 1169783 h 8346397"/>
                <a:gd name="connsiteX127" fmla="*/ 3153814 w 4196446"/>
                <a:gd name="connsiteY127" fmla="*/ 1125332 h 8346397"/>
                <a:gd name="connsiteX128" fmla="*/ 3225252 w 4196446"/>
                <a:gd name="connsiteY128" fmla="*/ 1049132 h 8346397"/>
                <a:gd name="connsiteX129" fmla="*/ 3310977 w 4196446"/>
                <a:gd name="connsiteY129" fmla="*/ 996745 h 8346397"/>
                <a:gd name="connsiteX130" fmla="*/ 3056977 w 4196446"/>
                <a:gd name="connsiteY130" fmla="*/ 982457 h 8346397"/>
                <a:gd name="connsiteX131" fmla="*/ 2958552 w 4196446"/>
                <a:gd name="connsiteY131" fmla="*/ 976107 h 8346397"/>
                <a:gd name="connsiteX132" fmla="*/ 2926802 w 4196446"/>
                <a:gd name="connsiteY132" fmla="*/ 906257 h 8346397"/>
                <a:gd name="connsiteX133" fmla="*/ 2866477 w 4196446"/>
                <a:gd name="connsiteY133" fmla="*/ 893559 h 8346397"/>
                <a:gd name="connsiteX134" fmla="*/ 2799802 w 4196446"/>
                <a:gd name="connsiteY134" fmla="*/ 874507 h 8346397"/>
                <a:gd name="connsiteX135" fmla="*/ 2761702 w 4196446"/>
                <a:gd name="connsiteY135" fmla="*/ 807832 h 8346397"/>
                <a:gd name="connsiteX136" fmla="*/ 2609302 w 4196446"/>
                <a:gd name="connsiteY136" fmla="*/ 760207 h 8346397"/>
                <a:gd name="connsiteX137" fmla="*/ 2580727 w 4196446"/>
                <a:gd name="connsiteY137" fmla="*/ 604632 h 8346397"/>
                <a:gd name="connsiteX138" fmla="*/ 2526752 w 4196446"/>
                <a:gd name="connsiteY138" fmla="*/ 531609 h 8346397"/>
                <a:gd name="connsiteX139" fmla="*/ 2596602 w 4196446"/>
                <a:gd name="connsiteY139" fmla="*/ 407782 h 8346397"/>
                <a:gd name="connsiteX140" fmla="*/ 2629939 w 4196446"/>
                <a:gd name="connsiteY140" fmla="*/ 310947 h 8346397"/>
                <a:gd name="connsiteX141" fmla="*/ 2517227 w 4196446"/>
                <a:gd name="connsiteY141" fmla="*/ 239507 h 8346397"/>
                <a:gd name="connsiteX142" fmla="*/ 2402927 w 4196446"/>
                <a:gd name="connsiteY142" fmla="*/ 271257 h 8346397"/>
                <a:gd name="connsiteX143" fmla="*/ 2275927 w 4196446"/>
                <a:gd name="connsiteY143" fmla="*/ 198232 h 8346397"/>
                <a:gd name="connsiteX144" fmla="*/ 2133052 w 4196446"/>
                <a:gd name="connsiteY144" fmla="*/ 233157 h 8346397"/>
                <a:gd name="connsiteX145" fmla="*/ 1913977 w 4196446"/>
                <a:gd name="connsiteY145" fmla="*/ 36309 h 8346397"/>
                <a:gd name="connsiteX146" fmla="*/ 1777452 w 4196446"/>
                <a:gd name="connsiteY146" fmla="*/ 13289 h 8346397"/>
                <a:gd name="connsiteX147" fmla="*/ 1703633 w 4196446"/>
                <a:gd name="connsiteY147" fmla="*/ 41864 h 8346397"/>
                <a:gd name="connsiteX148" fmla="*/ 1615527 w 4196446"/>
                <a:gd name="connsiteY148" fmla="*/ 75203 h 8346397"/>
                <a:gd name="connsiteX149" fmla="*/ 1515515 w 4196446"/>
                <a:gd name="connsiteY149" fmla="*/ 129971 h 8346397"/>
                <a:gd name="connsiteX150" fmla="*/ 1525040 w 4196446"/>
                <a:gd name="connsiteY150" fmla="*/ 194264 h 8346397"/>
                <a:gd name="connsiteX151" fmla="*/ 1505990 w 4196446"/>
                <a:gd name="connsiteY151" fmla="*/ 251415 h 8346397"/>
                <a:gd name="connsiteX152" fmla="*/ 1413121 w 4196446"/>
                <a:gd name="connsiteY152" fmla="*/ 270464 h 8346397"/>
                <a:gd name="connsiteX153" fmla="*/ 1339302 w 4196446"/>
                <a:gd name="connsiteY153" fmla="*/ 306184 h 8346397"/>
                <a:gd name="connsiteX154" fmla="*/ 1260721 w 4196446"/>
                <a:gd name="connsiteY154" fmla="*/ 346665 h 8346397"/>
                <a:gd name="connsiteX155" fmla="*/ 1191665 w 4196446"/>
                <a:gd name="connsiteY155" fmla="*/ 272847 h 8346397"/>
                <a:gd name="connsiteX156" fmla="*/ 1082127 w 4196446"/>
                <a:gd name="connsiteY156" fmla="*/ 353809 h 8346397"/>
                <a:gd name="connsiteX157" fmla="*/ 1020215 w 4196446"/>
                <a:gd name="connsiteY157" fmla="*/ 420484 h 8346397"/>
                <a:gd name="connsiteX158" fmla="*/ 858290 w 4196446"/>
                <a:gd name="connsiteY158" fmla="*/ 301422 h 8346397"/>
                <a:gd name="connsiteX159" fmla="*/ 796377 w 4196446"/>
                <a:gd name="connsiteY159" fmla="*/ 406196 h 8346397"/>
                <a:gd name="connsiteX160" fmla="*/ 755896 w 4196446"/>
                <a:gd name="connsiteY160" fmla="*/ 341903 h 8346397"/>
                <a:gd name="connsiteX161" fmla="*/ 689221 w 4196446"/>
                <a:gd name="connsiteY161" fmla="*/ 270465 h 8346397"/>
                <a:gd name="connsiteX162" fmla="*/ 667790 w 4196446"/>
                <a:gd name="connsiteY162" fmla="*/ 313328 h 8346397"/>
                <a:gd name="connsiteX163" fmla="*/ 620165 w 4196446"/>
                <a:gd name="connsiteY163" fmla="*/ 382384 h 8346397"/>
                <a:gd name="connsiteX164" fmla="*/ 589208 w 4196446"/>
                <a:gd name="connsiteY164" fmla="*/ 396672 h 8346397"/>
                <a:gd name="connsiteX165" fmla="*/ 498721 w 4196446"/>
                <a:gd name="connsiteY165" fmla="*/ 482397 h 8346397"/>
                <a:gd name="connsiteX166" fmla="*/ 396327 w 4196446"/>
                <a:gd name="connsiteY166" fmla="*/ 380003 h 8346397"/>
                <a:gd name="connsiteX167" fmla="*/ 243927 w 4196446"/>
                <a:gd name="connsiteY167" fmla="*/ 294278 h 8346397"/>
                <a:gd name="connsiteX168" fmla="*/ 174871 w 4196446"/>
                <a:gd name="connsiteY168" fmla="*/ 327615 h 8346397"/>
                <a:gd name="connsiteX169" fmla="*/ 127246 w 4196446"/>
                <a:gd name="connsiteY169" fmla="*/ 410959 h 8346397"/>
                <a:gd name="connsiteX170" fmla="*/ 43902 w 4196446"/>
                <a:gd name="connsiteY170" fmla="*/ 472872 h 8346397"/>
                <a:gd name="connsiteX171" fmla="*/ 8183 w 4196446"/>
                <a:gd name="connsiteY171" fmla="*/ 484778 h 8346397"/>
                <a:gd name="connsiteX172" fmla="*/ 198683 w 4196446"/>
                <a:gd name="connsiteY172" fmla="*/ 689565 h 8346397"/>
                <a:gd name="connsiteX173" fmla="*/ 265359 w 4196446"/>
                <a:gd name="connsiteY173" fmla="*/ 706234 h 8346397"/>
                <a:gd name="connsiteX174" fmla="*/ 298697 w 4196446"/>
                <a:gd name="connsiteY174" fmla="*/ 730047 h 8346397"/>
                <a:gd name="connsiteX175" fmla="*/ 296315 w 4196446"/>
                <a:gd name="connsiteY175" fmla="*/ 901496 h 8346397"/>
                <a:gd name="connsiteX176" fmla="*/ 362990 w 4196446"/>
                <a:gd name="connsiteY176" fmla="*/ 906259 h 8346397"/>
                <a:gd name="connsiteX177" fmla="*/ 401090 w 4196446"/>
                <a:gd name="connsiteY177" fmla="*/ 856253 h 8346397"/>
                <a:gd name="connsiteX178" fmla="*/ 482052 w 4196446"/>
                <a:gd name="connsiteY178" fmla="*/ 894353 h 8346397"/>
                <a:gd name="connsiteX179" fmla="*/ 420140 w 4196446"/>
                <a:gd name="connsiteY179" fmla="*/ 1039609 h 8346397"/>
                <a:gd name="connsiteX180" fmla="*/ 434427 w 4196446"/>
                <a:gd name="connsiteY180" fmla="*/ 1087234 h 8346397"/>
                <a:gd name="connsiteX181" fmla="*/ 379658 w 4196446"/>
                <a:gd name="connsiteY181" fmla="*/ 1139622 h 8346397"/>
                <a:gd name="connsiteX182" fmla="*/ 415377 w 4196446"/>
                <a:gd name="connsiteY182" fmla="*/ 1168196 h 8346397"/>
                <a:gd name="connsiteX183" fmla="*/ 486815 w 4196446"/>
                <a:gd name="connsiteY183" fmla="*/ 1256303 h 8346397"/>
                <a:gd name="connsiteX184" fmla="*/ 527296 w 4196446"/>
                <a:gd name="connsiteY184" fmla="*/ 1344409 h 8346397"/>
                <a:gd name="connsiteX185" fmla="*/ 636833 w 4196446"/>
                <a:gd name="connsiteY185" fmla="*/ 1396797 h 8346397"/>
                <a:gd name="connsiteX186" fmla="*/ 746371 w 4196446"/>
                <a:gd name="connsiteY186" fmla="*/ 1420609 h 8346397"/>
                <a:gd name="connsiteX187" fmla="*/ 829715 w 4196446"/>
                <a:gd name="connsiteY187" fmla="*/ 1468234 h 8346397"/>
                <a:gd name="connsiteX188" fmla="*/ 913058 w 4196446"/>
                <a:gd name="connsiteY188" fmla="*/ 1442040 h 8346397"/>
                <a:gd name="connsiteX189" fmla="*/ 994021 w 4196446"/>
                <a:gd name="connsiteY189" fmla="*/ 1368222 h 8346397"/>
                <a:gd name="connsiteX190" fmla="*/ 1103558 w 4196446"/>
                <a:gd name="connsiteY190" fmla="*/ 1351553 h 8346397"/>
                <a:gd name="connsiteX191" fmla="*/ 1170233 w 4196446"/>
                <a:gd name="connsiteY191" fmla="*/ 1356315 h 8346397"/>
                <a:gd name="connsiteX192" fmla="*/ 1329777 w 4196446"/>
                <a:gd name="connsiteY192" fmla="*/ 1465853 h 8346397"/>
                <a:gd name="connsiteX193" fmla="*/ 1389308 w 4196446"/>
                <a:gd name="connsiteY193" fmla="*/ 1494428 h 8346397"/>
                <a:gd name="connsiteX194" fmla="*/ 1260721 w 4196446"/>
                <a:gd name="connsiteY194" fmla="*/ 1596822 h 8346397"/>
                <a:gd name="connsiteX195" fmla="*/ 1263102 w 4196446"/>
                <a:gd name="connsiteY195" fmla="*/ 1661115 h 8346397"/>
                <a:gd name="connsiteX196" fmla="*/ 1425027 w 4196446"/>
                <a:gd name="connsiteY196" fmla="*/ 1613490 h 8346397"/>
                <a:gd name="connsiteX197" fmla="*/ 1386927 w 4196446"/>
                <a:gd name="connsiteY197" fmla="*/ 1677784 h 8346397"/>
                <a:gd name="connsiteX198" fmla="*/ 1405977 w 4196446"/>
                <a:gd name="connsiteY198" fmla="*/ 1751603 h 8346397"/>
                <a:gd name="connsiteX199" fmla="*/ 1517896 w 4196446"/>
                <a:gd name="connsiteY199" fmla="*/ 1787322 h 8346397"/>
                <a:gd name="connsiteX200" fmla="*/ 1591715 w 4196446"/>
                <a:gd name="connsiteY200" fmla="*/ 1803990 h 8346397"/>
                <a:gd name="connsiteX201" fmla="*/ 1501227 w 4196446"/>
                <a:gd name="connsiteY201" fmla="*/ 1934959 h 8346397"/>
                <a:gd name="connsiteX202" fmla="*/ 1494083 w 4196446"/>
                <a:gd name="connsiteY202" fmla="*/ 1984965 h 8346397"/>
                <a:gd name="connsiteX203" fmla="*/ 1422646 w 4196446"/>
                <a:gd name="connsiteY203" fmla="*/ 2020684 h 8346397"/>
                <a:gd name="connsiteX204" fmla="*/ 1391690 w 4196446"/>
                <a:gd name="connsiteY204" fmla="*/ 2082597 h 8346397"/>
                <a:gd name="connsiteX205" fmla="*/ 1260721 w 4196446"/>
                <a:gd name="connsiteY205" fmla="*/ 2056403 h 8346397"/>
                <a:gd name="connsiteX206" fmla="*/ 1139277 w 4196446"/>
                <a:gd name="connsiteY206" fmla="*/ 2056402 h 8346397"/>
                <a:gd name="connsiteX207" fmla="*/ 1072602 w 4196446"/>
                <a:gd name="connsiteY207" fmla="*/ 2084978 h 8346397"/>
                <a:gd name="connsiteX208" fmla="*/ 1065458 w 4196446"/>
                <a:gd name="connsiteY208" fmla="*/ 2184990 h 8346397"/>
                <a:gd name="connsiteX209" fmla="*/ 977352 w 4196446"/>
                <a:gd name="connsiteY209" fmla="*/ 2273097 h 8346397"/>
                <a:gd name="connsiteX210" fmla="*/ 1120227 w 4196446"/>
                <a:gd name="connsiteY210" fmla="*/ 2335009 h 8346397"/>
                <a:gd name="connsiteX211" fmla="*/ 1170234 w 4196446"/>
                <a:gd name="connsiteY211" fmla="*/ 2370727 h 8346397"/>
                <a:gd name="connsiteX212" fmla="*/ 1222621 w 4196446"/>
                <a:gd name="connsiteY212" fmla="*/ 2387397 h 8346397"/>
                <a:gd name="connsiteX213" fmla="*/ 1272627 w 4196446"/>
                <a:gd name="connsiteY213" fmla="*/ 2437403 h 8346397"/>
                <a:gd name="connsiteX214" fmla="*/ 1329777 w 4196446"/>
                <a:gd name="connsiteY214" fmla="*/ 2458834 h 8346397"/>
                <a:gd name="connsiteX215" fmla="*/ 1422646 w 4196446"/>
                <a:gd name="connsiteY215" fmla="*/ 2535034 h 8346397"/>
                <a:gd name="connsiteX216" fmla="*/ 1508371 w 4196446"/>
                <a:gd name="connsiteY216" fmla="*/ 2568373 h 8346397"/>
                <a:gd name="connsiteX217" fmla="*/ 1641721 w 4196446"/>
                <a:gd name="connsiteY217" fmla="*/ 2716009 h 8346397"/>
                <a:gd name="connsiteX218" fmla="*/ 1725065 w 4196446"/>
                <a:gd name="connsiteY218" fmla="*/ 2870790 h 8346397"/>
                <a:gd name="connsiteX219" fmla="*/ 1850477 w 4196446"/>
                <a:gd name="connsiteY219" fmla="*/ 2931907 h 8346397"/>
                <a:gd name="connsiteX220" fmla="*/ 1896514 w 4196446"/>
                <a:gd name="connsiteY220" fmla="*/ 2977947 h 8346397"/>
                <a:gd name="connsiteX221" fmla="*/ 1927471 w 4196446"/>
                <a:gd name="connsiteY221" fmla="*/ 3082722 h 8346397"/>
                <a:gd name="connsiteX222" fmla="*/ 1989383 w 4196446"/>
                <a:gd name="connsiteY222" fmla="*/ 3185115 h 8346397"/>
                <a:gd name="connsiteX223" fmla="*/ 2051296 w 4196446"/>
                <a:gd name="connsiteY223" fmla="*/ 3223215 h 8346397"/>
                <a:gd name="connsiteX224" fmla="*/ 2182265 w 4196446"/>
                <a:gd name="connsiteY224" fmla="*/ 3370853 h 8346397"/>
                <a:gd name="connsiteX225" fmla="*/ 2325139 w 4196446"/>
                <a:gd name="connsiteY225" fmla="*/ 3447053 h 8346397"/>
                <a:gd name="connsiteX226" fmla="*/ 2384671 w 4196446"/>
                <a:gd name="connsiteY226" fmla="*/ 3532778 h 8346397"/>
                <a:gd name="connsiteX227" fmla="*/ 2432296 w 4196446"/>
                <a:gd name="connsiteY227" fmla="*/ 3599453 h 8346397"/>
                <a:gd name="connsiteX228" fmla="*/ 2479921 w 4196446"/>
                <a:gd name="connsiteY228" fmla="*/ 3589929 h 8346397"/>
                <a:gd name="connsiteX229" fmla="*/ 2484683 w 4196446"/>
                <a:gd name="connsiteY229" fmla="*/ 3742328 h 8346397"/>
                <a:gd name="connsiteX230" fmla="*/ 2537071 w 4196446"/>
                <a:gd name="connsiteY230" fmla="*/ 3835197 h 8346397"/>
                <a:gd name="connsiteX231" fmla="*/ 2529927 w 4196446"/>
                <a:gd name="connsiteY231" fmla="*/ 3873297 h 8346397"/>
                <a:gd name="connsiteX232" fmla="*/ 2598983 w 4196446"/>
                <a:gd name="connsiteY232" fmla="*/ 3909015 h 8346397"/>
                <a:gd name="connsiteX233" fmla="*/ 2656133 w 4196446"/>
                <a:gd name="connsiteY233" fmla="*/ 3854247 h 8346397"/>
                <a:gd name="connsiteX234" fmla="*/ 2689471 w 4196446"/>
                <a:gd name="connsiteY234" fmla="*/ 3937590 h 8346397"/>
                <a:gd name="connsiteX235" fmla="*/ 2734715 w 4196446"/>
                <a:gd name="connsiteY235" fmla="*/ 3982834 h 8346397"/>
                <a:gd name="connsiteX236" fmla="*/ 2808533 w 4196446"/>
                <a:gd name="connsiteY236" fmla="*/ 4006647 h 8346397"/>
                <a:gd name="connsiteX237" fmla="*/ 2860921 w 4196446"/>
                <a:gd name="connsiteY237" fmla="*/ 4075703 h 8346397"/>
                <a:gd name="connsiteX238" fmla="*/ 2946646 w 4196446"/>
                <a:gd name="connsiteY238" fmla="*/ 4130472 h 8346397"/>
                <a:gd name="connsiteX239" fmla="*/ 2999033 w 4196446"/>
                <a:gd name="connsiteY239" fmla="*/ 4163809 h 8346397"/>
                <a:gd name="connsiteX240" fmla="*/ 2870446 w 4196446"/>
                <a:gd name="connsiteY240" fmla="*/ 4256678 h 8346397"/>
                <a:gd name="connsiteX241" fmla="*/ 2868064 w 4196446"/>
                <a:gd name="connsiteY241" fmla="*/ 4311446 h 8346397"/>
                <a:gd name="connsiteX242" fmla="*/ 2970458 w 4196446"/>
                <a:gd name="connsiteY242" fmla="*/ 4428128 h 8346397"/>
                <a:gd name="connsiteX243" fmla="*/ 3065708 w 4196446"/>
                <a:gd name="connsiteY243" fmla="*/ 4490040 h 8346397"/>
                <a:gd name="connsiteX244" fmla="*/ 3096665 w 4196446"/>
                <a:gd name="connsiteY244" fmla="*/ 4528140 h 8346397"/>
                <a:gd name="connsiteX245" fmla="*/ 3082377 w 4196446"/>
                <a:gd name="connsiteY245" fmla="*/ 4609103 h 8346397"/>
                <a:gd name="connsiteX246" fmla="*/ 3077615 w 4196446"/>
                <a:gd name="connsiteY246" fmla="*/ 4692447 h 8346397"/>
                <a:gd name="connsiteX247" fmla="*/ 3034752 w 4196446"/>
                <a:gd name="connsiteY247" fmla="*/ 4701972 h 8346397"/>
                <a:gd name="connsiteX248" fmla="*/ 3008558 w 4196446"/>
                <a:gd name="connsiteY248" fmla="*/ 4718640 h 8346397"/>
                <a:gd name="connsiteX249" fmla="*/ 3053802 w 4196446"/>
                <a:gd name="connsiteY249" fmla="*/ 4795632 h 8346397"/>
                <a:gd name="connsiteX250" fmla="*/ 3037133 w 4196446"/>
                <a:gd name="connsiteY250" fmla="*/ 4868659 h 8346397"/>
                <a:gd name="connsiteX251" fmla="*/ 3020465 w 4196446"/>
                <a:gd name="connsiteY251" fmla="*/ 5004390 h 8346397"/>
                <a:gd name="connsiteX252" fmla="*/ 2982365 w 4196446"/>
                <a:gd name="connsiteY252" fmla="*/ 5044872 h 8346397"/>
                <a:gd name="connsiteX253" fmla="*/ 2965696 w 4196446"/>
                <a:gd name="connsiteY253" fmla="*/ 5166315 h 8346397"/>
                <a:gd name="connsiteX254" fmla="*/ 2937121 w 4196446"/>
                <a:gd name="connsiteY254" fmla="*/ 5285378 h 8346397"/>
                <a:gd name="connsiteX255" fmla="*/ 2989508 w 4196446"/>
                <a:gd name="connsiteY255" fmla="*/ 5302047 h 8346397"/>
                <a:gd name="connsiteX256" fmla="*/ 2987127 w 4196446"/>
                <a:gd name="connsiteY256" fmla="*/ 5347290 h 8346397"/>
                <a:gd name="connsiteX257" fmla="*/ 2984746 w 4196446"/>
                <a:gd name="connsiteY257" fmla="*/ 5402059 h 8346397"/>
                <a:gd name="connsiteX258" fmla="*/ 3041896 w 4196446"/>
                <a:gd name="connsiteY258" fmla="*/ 5471115 h 8346397"/>
                <a:gd name="connsiteX259" fmla="*/ 3089521 w 4196446"/>
                <a:gd name="connsiteY259" fmla="*/ 5597322 h 8346397"/>
                <a:gd name="connsiteX260" fmla="*/ 2996652 w 4196446"/>
                <a:gd name="connsiteY260" fmla="*/ 5887834 h 8346397"/>
                <a:gd name="connsiteX261" fmla="*/ 3018083 w 4196446"/>
                <a:gd name="connsiteY261" fmla="*/ 5942603 h 8346397"/>
                <a:gd name="connsiteX262" fmla="*/ 3044277 w 4196446"/>
                <a:gd name="connsiteY262" fmla="*/ 5994990 h 8346397"/>
                <a:gd name="connsiteX263" fmla="*/ 3049040 w 4196446"/>
                <a:gd name="connsiteY263" fmla="*/ 6099765 h 8346397"/>
                <a:gd name="connsiteX264" fmla="*/ 3028402 w 4196446"/>
                <a:gd name="connsiteY264" fmla="*/ 6195807 h 8346397"/>
                <a:gd name="connsiteX265" fmla="*/ 2956170 w 4196446"/>
                <a:gd name="connsiteY265" fmla="*/ 6259310 h 8346397"/>
                <a:gd name="connsiteX266" fmla="*/ 2920452 w 4196446"/>
                <a:gd name="connsiteY266" fmla="*/ 6240259 h 8346397"/>
                <a:gd name="connsiteX267" fmla="*/ 2849015 w 4196446"/>
                <a:gd name="connsiteY267" fmla="*/ 6252165 h 8346397"/>
                <a:gd name="connsiteX268" fmla="*/ 2713283 w 4196446"/>
                <a:gd name="connsiteY268" fmla="*/ 6364084 h 8346397"/>
                <a:gd name="connsiteX269" fmla="*/ 2606127 w 4196446"/>
                <a:gd name="connsiteY269" fmla="*/ 6349797 h 8346397"/>
                <a:gd name="connsiteX270" fmla="*/ 2575171 w 4196446"/>
                <a:gd name="connsiteY270" fmla="*/ 6378372 h 8346397"/>
                <a:gd name="connsiteX271" fmla="*/ 2508495 w 4196446"/>
                <a:gd name="connsiteY271" fmla="*/ 6423614 h 8346397"/>
                <a:gd name="connsiteX272" fmla="*/ 2391815 w 4196446"/>
                <a:gd name="connsiteY272" fmla="*/ 6411709 h 8346397"/>
                <a:gd name="connsiteX273" fmla="*/ 2368002 w 4196446"/>
                <a:gd name="connsiteY273" fmla="*/ 6528390 h 8346397"/>
                <a:gd name="connsiteX274" fmla="*/ 2363240 w 4196446"/>
                <a:gd name="connsiteY274" fmla="*/ 6564109 h 8346397"/>
                <a:gd name="connsiteX275" fmla="*/ 2339428 w 4196446"/>
                <a:gd name="connsiteY275" fmla="*/ 6583159 h 8346397"/>
                <a:gd name="connsiteX276" fmla="*/ 2141783 w 4196446"/>
                <a:gd name="connsiteY276" fmla="*/ 6535534 h 8346397"/>
                <a:gd name="connsiteX277" fmla="*/ 2103683 w 4196446"/>
                <a:gd name="connsiteY277" fmla="*/ 6587922 h 8346397"/>
                <a:gd name="connsiteX278" fmla="*/ 2072727 w 4196446"/>
                <a:gd name="connsiteY278" fmla="*/ 6683172 h 8346397"/>
                <a:gd name="connsiteX279" fmla="*/ 2039389 w 4196446"/>
                <a:gd name="connsiteY279" fmla="*/ 6747465 h 8346397"/>
                <a:gd name="connsiteX280" fmla="*/ 2051296 w 4196446"/>
                <a:gd name="connsiteY280" fmla="*/ 6809378 h 8346397"/>
                <a:gd name="connsiteX281" fmla="*/ 2184646 w 4196446"/>
                <a:gd name="connsiteY281" fmla="*/ 6921297 h 8346397"/>
                <a:gd name="connsiteX282" fmla="*/ 2253702 w 4196446"/>
                <a:gd name="connsiteY282" fmla="*/ 6954634 h 8346397"/>
                <a:gd name="connsiteX283" fmla="*/ 2237033 w 4196446"/>
                <a:gd name="connsiteY283" fmla="*/ 6978447 h 8346397"/>
                <a:gd name="connsiteX284" fmla="*/ 2201315 w 4196446"/>
                <a:gd name="connsiteY284" fmla="*/ 6997497 h 8346397"/>
                <a:gd name="connsiteX285" fmla="*/ 2234652 w 4196446"/>
                <a:gd name="connsiteY285" fmla="*/ 7073697 h 8346397"/>
                <a:gd name="connsiteX286" fmla="*/ 2203696 w 4196446"/>
                <a:gd name="connsiteY286" fmla="*/ 7095128 h 8346397"/>
                <a:gd name="connsiteX287" fmla="*/ 2098921 w 4196446"/>
                <a:gd name="connsiteY287" fmla="*/ 7033215 h 8346397"/>
                <a:gd name="connsiteX288" fmla="*/ 2056058 w 4196446"/>
                <a:gd name="connsiteY288" fmla="*/ 7059409 h 8346397"/>
                <a:gd name="connsiteX289" fmla="*/ 1996527 w 4196446"/>
                <a:gd name="connsiteY289" fmla="*/ 6957015 h 8346397"/>
                <a:gd name="connsiteX290" fmla="*/ 1879846 w 4196446"/>
                <a:gd name="connsiteY290" fmla="*/ 6983209 h 8346397"/>
                <a:gd name="connsiteX291" fmla="*/ 1815552 w 4196446"/>
                <a:gd name="connsiteY291" fmla="*/ 6987972 h 8346397"/>
                <a:gd name="connsiteX292" fmla="*/ 1765546 w 4196446"/>
                <a:gd name="connsiteY292" fmla="*/ 6983210 h 8346397"/>
                <a:gd name="connsiteX293" fmla="*/ 1708396 w 4196446"/>
                <a:gd name="connsiteY293" fmla="*/ 7028453 h 8346397"/>
                <a:gd name="connsiteX294" fmla="*/ 1529802 w 4196446"/>
                <a:gd name="connsiteY294" fmla="*/ 6987972 h 8346397"/>
                <a:gd name="connsiteX295" fmla="*/ 1553614 w 4196446"/>
                <a:gd name="connsiteY295" fmla="*/ 7114178 h 8346397"/>
                <a:gd name="connsiteX296" fmla="*/ 1477415 w 4196446"/>
                <a:gd name="connsiteY296" fmla="*/ 7159422 h 8346397"/>
                <a:gd name="connsiteX297" fmla="*/ 1415502 w 4196446"/>
                <a:gd name="connsiteY297" fmla="*/ 7226096 h 8346397"/>
                <a:gd name="connsiteX298" fmla="*/ 1265483 w 4196446"/>
                <a:gd name="connsiteY298" fmla="*/ 7218953 h 8346397"/>
                <a:gd name="connsiteX299" fmla="*/ 1213096 w 4196446"/>
                <a:gd name="connsiteY29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70397 w 4196446"/>
                <a:gd name="connsiteY5" fmla="*/ 7699963 h 8346397"/>
                <a:gd name="connsiteX6" fmla="*/ 2444203 w 4196446"/>
                <a:gd name="connsiteY6" fmla="*/ 7633288 h 8346397"/>
                <a:gd name="connsiteX7" fmla="*/ 2503734 w 4196446"/>
                <a:gd name="connsiteY7" fmla="*/ 7630907 h 8346397"/>
                <a:gd name="connsiteX8" fmla="*/ 2531514 w 4196446"/>
                <a:gd name="connsiteY8" fmla="*/ 7594394 h 8346397"/>
                <a:gd name="connsiteX9" fmla="*/ 2484684 w 4196446"/>
                <a:gd name="connsiteY9" fmla="*/ 7552326 h 8346397"/>
                <a:gd name="connsiteX10" fmla="*/ 2546597 w 4196446"/>
                <a:gd name="connsiteY10" fmla="*/ 7511845 h 8346397"/>
                <a:gd name="connsiteX11" fmla="*/ 2603748 w 4196446"/>
                <a:gd name="connsiteY11" fmla="*/ 7485651 h 8346397"/>
                <a:gd name="connsiteX12" fmla="*/ 2594222 w 4196446"/>
                <a:gd name="connsiteY12" fmla="*/ 7359445 h 8346397"/>
                <a:gd name="connsiteX13" fmla="*/ 2606128 w 4196446"/>
                <a:gd name="connsiteY13" fmla="*/ 7309438 h 8346397"/>
                <a:gd name="connsiteX14" fmla="*/ 2701378 w 4196446"/>
                <a:gd name="connsiteY14" fmla="*/ 7314201 h 8346397"/>
                <a:gd name="connsiteX15" fmla="*/ 2660897 w 4196446"/>
                <a:gd name="connsiteY15" fmla="*/ 7240382 h 8346397"/>
                <a:gd name="connsiteX16" fmla="*/ 2713284 w 4196446"/>
                <a:gd name="connsiteY16" fmla="*/ 7266576 h 8346397"/>
                <a:gd name="connsiteX17" fmla="*/ 2763291 w 4196446"/>
                <a:gd name="connsiteY17" fmla="*/ 7299913 h 8346397"/>
                <a:gd name="connsiteX18" fmla="*/ 2756147 w 4196446"/>
                <a:gd name="connsiteY18" fmla="*/ 7371351 h 8346397"/>
                <a:gd name="connsiteX19" fmla="*/ 2827584 w 4196446"/>
                <a:gd name="connsiteY19" fmla="*/ 7316582 h 8346397"/>
                <a:gd name="connsiteX20" fmla="*/ 2870447 w 4196446"/>
                <a:gd name="connsiteY20" fmla="*/ 7338013 h 8346397"/>
                <a:gd name="connsiteX21" fmla="*/ 3001416 w 4196446"/>
                <a:gd name="connsiteY21" fmla="*/ 7266576 h 8346397"/>
                <a:gd name="connsiteX22" fmla="*/ 3103809 w 4196446"/>
                <a:gd name="connsiteY22" fmla="*/ 7202282 h 8346397"/>
                <a:gd name="connsiteX23" fmla="*/ 3246684 w 4196446"/>
                <a:gd name="connsiteY23" fmla="*/ 7142751 h 8346397"/>
                <a:gd name="connsiteX24" fmla="*/ 3282403 w 4196446"/>
                <a:gd name="connsiteY24" fmla="*/ 7159420 h 8346397"/>
                <a:gd name="connsiteX25" fmla="*/ 3358603 w 4196446"/>
                <a:gd name="connsiteY25" fmla="*/ 7064169 h 8346397"/>
                <a:gd name="connsiteX26" fmla="*/ 3503859 w 4196446"/>
                <a:gd name="connsiteY26" fmla="*/ 7042738 h 8346397"/>
                <a:gd name="connsiteX27" fmla="*/ 3530053 w 4196446"/>
                <a:gd name="connsiteY27" fmla="*/ 6978445 h 8346397"/>
                <a:gd name="connsiteX28" fmla="*/ 3642765 w 4196446"/>
                <a:gd name="connsiteY28" fmla="*/ 6905419 h 8346397"/>
                <a:gd name="connsiteX29" fmla="*/ 3741984 w 4196446"/>
                <a:gd name="connsiteY29" fmla="*/ 6883195 h 8346397"/>
                <a:gd name="connsiteX30" fmla="*/ 3784847 w 4196446"/>
                <a:gd name="connsiteY30" fmla="*/ 6811757 h 8346397"/>
                <a:gd name="connsiteX31" fmla="*/ 3951534 w 4196446"/>
                <a:gd name="connsiteY31" fmla="*/ 6737938 h 8346397"/>
                <a:gd name="connsiteX32" fmla="*/ 3932484 w 4196446"/>
                <a:gd name="connsiteY32" fmla="*/ 6616495 h 8346397"/>
                <a:gd name="connsiteX33" fmla="*/ 3975347 w 4196446"/>
                <a:gd name="connsiteY33" fmla="*/ 6642688 h 8346397"/>
                <a:gd name="connsiteX34" fmla="*/ 4027735 w 4196446"/>
                <a:gd name="connsiteY34" fmla="*/ 6654595 h 8346397"/>
                <a:gd name="connsiteX35" fmla="*/ 4056309 w 4196446"/>
                <a:gd name="connsiteY35" fmla="*/ 6516482 h 8346397"/>
                <a:gd name="connsiteX36" fmla="*/ 3996778 w 4196446"/>
                <a:gd name="connsiteY36" fmla="*/ 6478382 h 8346397"/>
                <a:gd name="connsiteX37" fmla="*/ 4034878 w 4196446"/>
                <a:gd name="connsiteY37" fmla="*/ 6437901 h 8346397"/>
                <a:gd name="connsiteX38" fmla="*/ 4061072 w 4196446"/>
                <a:gd name="connsiteY38" fmla="*/ 6473620 h 8346397"/>
                <a:gd name="connsiteX39" fmla="*/ 4082503 w 4196446"/>
                <a:gd name="connsiteY39" fmla="*/ 6478382 h 8346397"/>
                <a:gd name="connsiteX40" fmla="*/ 4089647 w 4196446"/>
                <a:gd name="connsiteY40" fmla="*/ 6421232 h 8346397"/>
                <a:gd name="connsiteX41" fmla="*/ 4046784 w 4196446"/>
                <a:gd name="connsiteY41" fmla="*/ 6318838 h 8346397"/>
                <a:gd name="connsiteX42" fmla="*/ 4130128 w 4196446"/>
                <a:gd name="connsiteY42" fmla="*/ 6299788 h 8346397"/>
                <a:gd name="connsiteX43" fmla="*/ 4046784 w 4196446"/>
                <a:gd name="connsiteY43" fmla="*/ 6275976 h 8346397"/>
                <a:gd name="connsiteX44" fmla="*/ 4053928 w 4196446"/>
                <a:gd name="connsiteY44" fmla="*/ 6211682 h 8346397"/>
                <a:gd name="connsiteX45" fmla="*/ 4039640 w 4196446"/>
                <a:gd name="connsiteY45" fmla="*/ 6149770 h 8346397"/>
                <a:gd name="connsiteX46" fmla="*/ 4106315 w 4196446"/>
                <a:gd name="connsiteY46" fmla="*/ 6211682 h 8346397"/>
                <a:gd name="connsiteX47" fmla="*/ 4063453 w 4196446"/>
                <a:gd name="connsiteY47" fmla="*/ 6090238 h 8346397"/>
                <a:gd name="connsiteX48" fmla="*/ 4070597 w 4196446"/>
                <a:gd name="connsiteY48" fmla="*/ 6018801 h 8346397"/>
                <a:gd name="connsiteX49" fmla="*/ 4132509 w 4196446"/>
                <a:gd name="connsiteY49" fmla="*/ 5975938 h 8346397"/>
                <a:gd name="connsiteX50" fmla="*/ 4094409 w 4196446"/>
                <a:gd name="connsiteY50" fmla="*/ 6075951 h 8346397"/>
                <a:gd name="connsiteX51" fmla="*/ 4139653 w 4196446"/>
                <a:gd name="connsiteY51" fmla="*/ 6102145 h 8346397"/>
                <a:gd name="connsiteX52" fmla="*/ 4192041 w 4196446"/>
                <a:gd name="connsiteY52" fmla="*/ 6080713 h 8346397"/>
                <a:gd name="connsiteX53" fmla="*/ 4149178 w 4196446"/>
                <a:gd name="connsiteY53" fmla="*/ 5947363 h 8346397"/>
                <a:gd name="connsiteX54" fmla="*/ 4194421 w 4196446"/>
                <a:gd name="connsiteY54" fmla="*/ 5909263 h 8346397"/>
                <a:gd name="connsiteX55" fmla="*/ 4113459 w 4196446"/>
                <a:gd name="connsiteY55" fmla="*/ 5783057 h 8346397"/>
                <a:gd name="connsiteX56" fmla="*/ 4108696 w 4196446"/>
                <a:gd name="connsiteY56" fmla="*/ 5678282 h 8346397"/>
                <a:gd name="connsiteX57" fmla="*/ 4070597 w 4196446"/>
                <a:gd name="connsiteY57" fmla="*/ 5587795 h 8346397"/>
                <a:gd name="connsiteX58" fmla="*/ 4111077 w 4196446"/>
                <a:gd name="connsiteY58" fmla="*/ 5583032 h 8346397"/>
                <a:gd name="connsiteX59" fmla="*/ 4061071 w 4196446"/>
                <a:gd name="connsiteY59" fmla="*/ 5478257 h 8346397"/>
                <a:gd name="connsiteX60" fmla="*/ 4061071 w 4196446"/>
                <a:gd name="connsiteY60" fmla="*/ 5383007 h 8346397"/>
                <a:gd name="connsiteX61" fmla="*/ 4103934 w 4196446"/>
                <a:gd name="connsiteY61" fmla="*/ 5387770 h 8346397"/>
                <a:gd name="connsiteX62" fmla="*/ 4106315 w 4196446"/>
                <a:gd name="connsiteY62" fmla="*/ 5347288 h 8346397"/>
                <a:gd name="connsiteX63" fmla="*/ 4065833 w 4196446"/>
                <a:gd name="connsiteY63" fmla="*/ 5292520 h 8346397"/>
                <a:gd name="connsiteX64" fmla="*/ 4058690 w 4196446"/>
                <a:gd name="connsiteY64" fmla="*/ 5173457 h 8346397"/>
                <a:gd name="connsiteX65" fmla="*/ 3990428 w 4196446"/>
                <a:gd name="connsiteY65" fmla="*/ 5034550 h 8346397"/>
                <a:gd name="connsiteX66" fmla="*/ 3922959 w 4196446"/>
                <a:gd name="connsiteY66" fmla="*/ 4816270 h 8346397"/>
                <a:gd name="connsiteX67" fmla="*/ 3887241 w 4196446"/>
                <a:gd name="connsiteY67" fmla="*/ 4682920 h 8346397"/>
                <a:gd name="connsiteX68" fmla="*/ 3851522 w 4196446"/>
                <a:gd name="connsiteY68" fmla="*/ 4642438 h 8346397"/>
                <a:gd name="connsiteX69" fmla="*/ 3887241 w 4196446"/>
                <a:gd name="connsiteY69" fmla="*/ 4578145 h 8346397"/>
                <a:gd name="connsiteX70" fmla="*/ 3839615 w 4196446"/>
                <a:gd name="connsiteY70" fmla="*/ 4499563 h 8346397"/>
                <a:gd name="connsiteX71" fmla="*/ 3780084 w 4196446"/>
                <a:gd name="connsiteY71" fmla="*/ 4492420 h 8346397"/>
                <a:gd name="connsiteX72" fmla="*/ 3732459 w 4196446"/>
                <a:gd name="connsiteY72" fmla="*/ 4449557 h 8346397"/>
                <a:gd name="connsiteX73" fmla="*/ 3687216 w 4196446"/>
                <a:gd name="connsiteY73" fmla="*/ 4466226 h 8346397"/>
                <a:gd name="connsiteX74" fmla="*/ 3668166 w 4196446"/>
                <a:gd name="connsiteY74" fmla="*/ 4368595 h 8346397"/>
                <a:gd name="connsiteX75" fmla="*/ 3501478 w 4196446"/>
                <a:gd name="connsiteY75" fmla="*/ 4166188 h 8346397"/>
                <a:gd name="connsiteX76" fmla="*/ 3496716 w 4196446"/>
                <a:gd name="connsiteY76" fmla="*/ 4139995 h 8346397"/>
                <a:gd name="connsiteX77" fmla="*/ 3494334 w 4196446"/>
                <a:gd name="connsiteY77" fmla="*/ 4113801 h 8346397"/>
                <a:gd name="connsiteX78" fmla="*/ 3544341 w 4196446"/>
                <a:gd name="connsiteY78" fmla="*/ 4101895 h 8346397"/>
                <a:gd name="connsiteX79" fmla="*/ 3553866 w 4196446"/>
                <a:gd name="connsiteY79" fmla="*/ 4075701 h 8346397"/>
                <a:gd name="connsiteX80" fmla="*/ 3515766 w 4196446"/>
                <a:gd name="connsiteY80" fmla="*/ 4056651 h 8346397"/>
                <a:gd name="connsiteX81" fmla="*/ 3465759 w 4196446"/>
                <a:gd name="connsiteY81" fmla="*/ 4049507 h 8346397"/>
                <a:gd name="connsiteX82" fmla="*/ 3432422 w 4196446"/>
                <a:gd name="connsiteY82" fmla="*/ 4109038 h 8346397"/>
                <a:gd name="connsiteX83" fmla="*/ 3413372 w 4196446"/>
                <a:gd name="connsiteY83" fmla="*/ 4082845 h 8346397"/>
                <a:gd name="connsiteX84" fmla="*/ 3415752 w 4196446"/>
                <a:gd name="connsiteY84" fmla="*/ 4042363 h 8346397"/>
                <a:gd name="connsiteX85" fmla="*/ 3349078 w 4196446"/>
                <a:gd name="connsiteY85" fmla="*/ 4018551 h 8346397"/>
                <a:gd name="connsiteX86" fmla="*/ 3382416 w 4196446"/>
                <a:gd name="connsiteY86" fmla="*/ 3985213 h 8346397"/>
                <a:gd name="connsiteX87" fmla="*/ 3346697 w 4196446"/>
                <a:gd name="connsiteY87" fmla="*/ 3961401 h 8346397"/>
                <a:gd name="connsiteX88" fmla="*/ 3291928 w 4196446"/>
                <a:gd name="connsiteY88" fmla="*/ 3959020 h 8346397"/>
                <a:gd name="connsiteX89" fmla="*/ 3263352 w 4196446"/>
                <a:gd name="connsiteY89" fmla="*/ 3978070 h 8346397"/>
                <a:gd name="connsiteX90" fmla="*/ 3215727 w 4196446"/>
                <a:gd name="connsiteY90" fmla="*/ 3963782 h 8346397"/>
                <a:gd name="connsiteX91" fmla="*/ 3227633 w 4196446"/>
                <a:gd name="connsiteY91" fmla="*/ 3937588 h 8346397"/>
                <a:gd name="connsiteX92" fmla="*/ 3275259 w 4196446"/>
                <a:gd name="connsiteY92" fmla="*/ 3913776 h 8346397"/>
                <a:gd name="connsiteX93" fmla="*/ 3127621 w 4196446"/>
                <a:gd name="connsiteY93" fmla="*/ 3851863 h 8346397"/>
                <a:gd name="connsiteX94" fmla="*/ 2996652 w 4196446"/>
                <a:gd name="connsiteY94" fmla="*/ 3739945 h 8346397"/>
                <a:gd name="connsiteX95" fmla="*/ 2591839 w 4196446"/>
                <a:gd name="connsiteY95" fmla="*/ 3354183 h 8346397"/>
                <a:gd name="connsiteX96" fmla="*/ 2468015 w 4196446"/>
                <a:gd name="connsiteY96" fmla="*/ 3049382 h 8346397"/>
                <a:gd name="connsiteX97" fmla="*/ 2432296 w 4196446"/>
                <a:gd name="connsiteY97" fmla="*/ 2961276 h 8346397"/>
                <a:gd name="connsiteX98" fmla="*/ 2387052 w 4196446"/>
                <a:gd name="connsiteY98" fmla="*/ 2954132 h 8346397"/>
                <a:gd name="connsiteX99" fmla="*/ 2365621 w 4196446"/>
                <a:gd name="connsiteY99" fmla="*/ 2958895 h 8346397"/>
                <a:gd name="connsiteX100" fmla="*/ 2315615 w 4196446"/>
                <a:gd name="connsiteY100" fmla="*/ 2896982 h 8346397"/>
                <a:gd name="connsiteX101" fmla="*/ 2234652 w 4196446"/>
                <a:gd name="connsiteY101" fmla="*/ 2880313 h 8346397"/>
                <a:gd name="connsiteX102" fmla="*/ 2182265 w 4196446"/>
                <a:gd name="connsiteY102" fmla="*/ 2811257 h 8346397"/>
                <a:gd name="connsiteX103" fmla="*/ 2115590 w 4196446"/>
                <a:gd name="connsiteY103" fmla="*/ 2727913 h 8346397"/>
                <a:gd name="connsiteX104" fmla="*/ 2091777 w 4196446"/>
                <a:gd name="connsiteY104" fmla="*/ 2670763 h 8346397"/>
                <a:gd name="connsiteX105" fmla="*/ 2006845 w 4196446"/>
                <a:gd name="connsiteY105" fmla="*/ 2527095 h 8346397"/>
                <a:gd name="connsiteX106" fmla="*/ 1953665 w 4196446"/>
                <a:gd name="connsiteY106" fmla="*/ 2451688 h 8346397"/>
                <a:gd name="connsiteX107" fmla="*/ 2006052 w 4196446"/>
                <a:gd name="connsiteY107" fmla="*/ 2337388 h 8346397"/>
                <a:gd name="connsiteX108" fmla="*/ 2072727 w 4196446"/>
                <a:gd name="connsiteY108" fmla="*/ 2256426 h 8346397"/>
                <a:gd name="connsiteX109" fmla="*/ 2056058 w 4196446"/>
                <a:gd name="connsiteY109" fmla="*/ 2223088 h 8346397"/>
                <a:gd name="connsiteX110" fmla="*/ 2067965 w 4196446"/>
                <a:gd name="connsiteY110" fmla="*/ 2130220 h 8346397"/>
                <a:gd name="connsiteX111" fmla="*/ 2137021 w 4196446"/>
                <a:gd name="connsiteY111" fmla="*/ 1992107 h 8346397"/>
                <a:gd name="connsiteX112" fmla="*/ 2165596 w 4196446"/>
                <a:gd name="connsiteY112" fmla="*/ 1944482 h 8346397"/>
                <a:gd name="connsiteX113" fmla="*/ 2203696 w 4196446"/>
                <a:gd name="connsiteY113" fmla="*/ 1937338 h 8346397"/>
                <a:gd name="connsiteX114" fmla="*/ 2198933 w 4196446"/>
                <a:gd name="connsiteY114" fmla="*/ 1906382 h 8346397"/>
                <a:gd name="connsiteX115" fmla="*/ 2406102 w 4196446"/>
                <a:gd name="connsiteY115" fmla="*/ 1782557 h 8346397"/>
                <a:gd name="connsiteX116" fmla="*/ 2494208 w 4196446"/>
                <a:gd name="connsiteY116" fmla="*/ 1715882 h 8346397"/>
                <a:gd name="connsiteX117" fmla="*/ 2513258 w 4196446"/>
                <a:gd name="connsiteY117" fmla="*/ 1630157 h 8346397"/>
                <a:gd name="connsiteX118" fmla="*/ 2522784 w 4196446"/>
                <a:gd name="connsiteY118" fmla="*/ 1584913 h 8346397"/>
                <a:gd name="connsiteX119" fmla="*/ 2577552 w 4196446"/>
                <a:gd name="connsiteY119" fmla="*/ 1527763 h 8346397"/>
                <a:gd name="connsiteX120" fmla="*/ 2606127 w 4196446"/>
                <a:gd name="connsiteY120" fmla="*/ 1499188 h 8346397"/>
                <a:gd name="connsiteX121" fmla="*/ 2634702 w 4196446"/>
                <a:gd name="connsiteY121" fmla="*/ 1492045 h 8346397"/>
                <a:gd name="connsiteX122" fmla="*/ 2672802 w 4196446"/>
                <a:gd name="connsiteY122" fmla="*/ 1368220 h 8346397"/>
                <a:gd name="connsiteX123" fmla="*/ 2806153 w 4196446"/>
                <a:gd name="connsiteY123" fmla="*/ 1334883 h 8346397"/>
                <a:gd name="connsiteX124" fmla="*/ 2944265 w 4196446"/>
                <a:gd name="connsiteY124" fmla="*/ 1325357 h 8346397"/>
                <a:gd name="connsiteX125" fmla="*/ 2968077 w 4196446"/>
                <a:gd name="connsiteY125" fmla="*/ 1206295 h 8346397"/>
                <a:gd name="connsiteX126" fmla="*/ 3049040 w 4196446"/>
                <a:gd name="connsiteY126" fmla="*/ 1169783 h 8346397"/>
                <a:gd name="connsiteX127" fmla="*/ 3153814 w 4196446"/>
                <a:gd name="connsiteY127" fmla="*/ 1125332 h 8346397"/>
                <a:gd name="connsiteX128" fmla="*/ 3225252 w 4196446"/>
                <a:gd name="connsiteY128" fmla="*/ 1049132 h 8346397"/>
                <a:gd name="connsiteX129" fmla="*/ 3310977 w 4196446"/>
                <a:gd name="connsiteY129" fmla="*/ 996745 h 8346397"/>
                <a:gd name="connsiteX130" fmla="*/ 3056977 w 4196446"/>
                <a:gd name="connsiteY130" fmla="*/ 982457 h 8346397"/>
                <a:gd name="connsiteX131" fmla="*/ 2958552 w 4196446"/>
                <a:gd name="connsiteY131" fmla="*/ 976107 h 8346397"/>
                <a:gd name="connsiteX132" fmla="*/ 2926802 w 4196446"/>
                <a:gd name="connsiteY132" fmla="*/ 906257 h 8346397"/>
                <a:gd name="connsiteX133" fmla="*/ 2866477 w 4196446"/>
                <a:gd name="connsiteY133" fmla="*/ 893559 h 8346397"/>
                <a:gd name="connsiteX134" fmla="*/ 2799802 w 4196446"/>
                <a:gd name="connsiteY134" fmla="*/ 874507 h 8346397"/>
                <a:gd name="connsiteX135" fmla="*/ 2761702 w 4196446"/>
                <a:gd name="connsiteY135" fmla="*/ 807832 h 8346397"/>
                <a:gd name="connsiteX136" fmla="*/ 2609302 w 4196446"/>
                <a:gd name="connsiteY136" fmla="*/ 760207 h 8346397"/>
                <a:gd name="connsiteX137" fmla="*/ 2580727 w 4196446"/>
                <a:gd name="connsiteY137" fmla="*/ 604632 h 8346397"/>
                <a:gd name="connsiteX138" fmla="*/ 2526752 w 4196446"/>
                <a:gd name="connsiteY138" fmla="*/ 531609 h 8346397"/>
                <a:gd name="connsiteX139" fmla="*/ 2596602 w 4196446"/>
                <a:gd name="connsiteY139" fmla="*/ 407782 h 8346397"/>
                <a:gd name="connsiteX140" fmla="*/ 2629939 w 4196446"/>
                <a:gd name="connsiteY140" fmla="*/ 310947 h 8346397"/>
                <a:gd name="connsiteX141" fmla="*/ 2517227 w 4196446"/>
                <a:gd name="connsiteY141" fmla="*/ 239507 h 8346397"/>
                <a:gd name="connsiteX142" fmla="*/ 2402927 w 4196446"/>
                <a:gd name="connsiteY142" fmla="*/ 271257 h 8346397"/>
                <a:gd name="connsiteX143" fmla="*/ 2275927 w 4196446"/>
                <a:gd name="connsiteY143" fmla="*/ 198232 h 8346397"/>
                <a:gd name="connsiteX144" fmla="*/ 2133052 w 4196446"/>
                <a:gd name="connsiteY144" fmla="*/ 233157 h 8346397"/>
                <a:gd name="connsiteX145" fmla="*/ 1913977 w 4196446"/>
                <a:gd name="connsiteY145" fmla="*/ 36309 h 8346397"/>
                <a:gd name="connsiteX146" fmla="*/ 1777452 w 4196446"/>
                <a:gd name="connsiteY146" fmla="*/ 13289 h 8346397"/>
                <a:gd name="connsiteX147" fmla="*/ 1703633 w 4196446"/>
                <a:gd name="connsiteY147" fmla="*/ 41864 h 8346397"/>
                <a:gd name="connsiteX148" fmla="*/ 1615527 w 4196446"/>
                <a:gd name="connsiteY148" fmla="*/ 75203 h 8346397"/>
                <a:gd name="connsiteX149" fmla="*/ 1515515 w 4196446"/>
                <a:gd name="connsiteY149" fmla="*/ 129971 h 8346397"/>
                <a:gd name="connsiteX150" fmla="*/ 1525040 w 4196446"/>
                <a:gd name="connsiteY150" fmla="*/ 194264 h 8346397"/>
                <a:gd name="connsiteX151" fmla="*/ 1505990 w 4196446"/>
                <a:gd name="connsiteY151" fmla="*/ 251415 h 8346397"/>
                <a:gd name="connsiteX152" fmla="*/ 1413121 w 4196446"/>
                <a:gd name="connsiteY152" fmla="*/ 270464 h 8346397"/>
                <a:gd name="connsiteX153" fmla="*/ 1339302 w 4196446"/>
                <a:gd name="connsiteY153" fmla="*/ 306184 h 8346397"/>
                <a:gd name="connsiteX154" fmla="*/ 1260721 w 4196446"/>
                <a:gd name="connsiteY154" fmla="*/ 346665 h 8346397"/>
                <a:gd name="connsiteX155" fmla="*/ 1191665 w 4196446"/>
                <a:gd name="connsiteY155" fmla="*/ 272847 h 8346397"/>
                <a:gd name="connsiteX156" fmla="*/ 1082127 w 4196446"/>
                <a:gd name="connsiteY156" fmla="*/ 353809 h 8346397"/>
                <a:gd name="connsiteX157" fmla="*/ 1020215 w 4196446"/>
                <a:gd name="connsiteY157" fmla="*/ 420484 h 8346397"/>
                <a:gd name="connsiteX158" fmla="*/ 858290 w 4196446"/>
                <a:gd name="connsiteY158" fmla="*/ 301422 h 8346397"/>
                <a:gd name="connsiteX159" fmla="*/ 796377 w 4196446"/>
                <a:gd name="connsiteY159" fmla="*/ 406196 h 8346397"/>
                <a:gd name="connsiteX160" fmla="*/ 755896 w 4196446"/>
                <a:gd name="connsiteY160" fmla="*/ 341903 h 8346397"/>
                <a:gd name="connsiteX161" fmla="*/ 689221 w 4196446"/>
                <a:gd name="connsiteY161" fmla="*/ 270465 h 8346397"/>
                <a:gd name="connsiteX162" fmla="*/ 667790 w 4196446"/>
                <a:gd name="connsiteY162" fmla="*/ 313328 h 8346397"/>
                <a:gd name="connsiteX163" fmla="*/ 620165 w 4196446"/>
                <a:gd name="connsiteY163" fmla="*/ 382384 h 8346397"/>
                <a:gd name="connsiteX164" fmla="*/ 589208 w 4196446"/>
                <a:gd name="connsiteY164" fmla="*/ 396672 h 8346397"/>
                <a:gd name="connsiteX165" fmla="*/ 498721 w 4196446"/>
                <a:gd name="connsiteY165" fmla="*/ 482397 h 8346397"/>
                <a:gd name="connsiteX166" fmla="*/ 396327 w 4196446"/>
                <a:gd name="connsiteY166" fmla="*/ 380003 h 8346397"/>
                <a:gd name="connsiteX167" fmla="*/ 243927 w 4196446"/>
                <a:gd name="connsiteY167" fmla="*/ 294278 h 8346397"/>
                <a:gd name="connsiteX168" fmla="*/ 174871 w 4196446"/>
                <a:gd name="connsiteY168" fmla="*/ 327615 h 8346397"/>
                <a:gd name="connsiteX169" fmla="*/ 127246 w 4196446"/>
                <a:gd name="connsiteY169" fmla="*/ 410959 h 8346397"/>
                <a:gd name="connsiteX170" fmla="*/ 43902 w 4196446"/>
                <a:gd name="connsiteY170" fmla="*/ 472872 h 8346397"/>
                <a:gd name="connsiteX171" fmla="*/ 8183 w 4196446"/>
                <a:gd name="connsiteY171" fmla="*/ 484778 h 8346397"/>
                <a:gd name="connsiteX172" fmla="*/ 198683 w 4196446"/>
                <a:gd name="connsiteY172" fmla="*/ 689565 h 8346397"/>
                <a:gd name="connsiteX173" fmla="*/ 265359 w 4196446"/>
                <a:gd name="connsiteY173" fmla="*/ 706234 h 8346397"/>
                <a:gd name="connsiteX174" fmla="*/ 298697 w 4196446"/>
                <a:gd name="connsiteY174" fmla="*/ 730047 h 8346397"/>
                <a:gd name="connsiteX175" fmla="*/ 296315 w 4196446"/>
                <a:gd name="connsiteY175" fmla="*/ 901496 h 8346397"/>
                <a:gd name="connsiteX176" fmla="*/ 362990 w 4196446"/>
                <a:gd name="connsiteY176" fmla="*/ 906259 h 8346397"/>
                <a:gd name="connsiteX177" fmla="*/ 401090 w 4196446"/>
                <a:gd name="connsiteY177" fmla="*/ 856253 h 8346397"/>
                <a:gd name="connsiteX178" fmla="*/ 482052 w 4196446"/>
                <a:gd name="connsiteY178" fmla="*/ 894353 h 8346397"/>
                <a:gd name="connsiteX179" fmla="*/ 420140 w 4196446"/>
                <a:gd name="connsiteY179" fmla="*/ 1039609 h 8346397"/>
                <a:gd name="connsiteX180" fmla="*/ 434427 w 4196446"/>
                <a:gd name="connsiteY180" fmla="*/ 1087234 h 8346397"/>
                <a:gd name="connsiteX181" fmla="*/ 379658 w 4196446"/>
                <a:gd name="connsiteY181" fmla="*/ 1139622 h 8346397"/>
                <a:gd name="connsiteX182" fmla="*/ 415377 w 4196446"/>
                <a:gd name="connsiteY182" fmla="*/ 1168196 h 8346397"/>
                <a:gd name="connsiteX183" fmla="*/ 486815 w 4196446"/>
                <a:gd name="connsiteY183" fmla="*/ 1256303 h 8346397"/>
                <a:gd name="connsiteX184" fmla="*/ 527296 w 4196446"/>
                <a:gd name="connsiteY184" fmla="*/ 1344409 h 8346397"/>
                <a:gd name="connsiteX185" fmla="*/ 636833 w 4196446"/>
                <a:gd name="connsiteY185" fmla="*/ 1396797 h 8346397"/>
                <a:gd name="connsiteX186" fmla="*/ 746371 w 4196446"/>
                <a:gd name="connsiteY186" fmla="*/ 1420609 h 8346397"/>
                <a:gd name="connsiteX187" fmla="*/ 829715 w 4196446"/>
                <a:gd name="connsiteY187" fmla="*/ 1468234 h 8346397"/>
                <a:gd name="connsiteX188" fmla="*/ 913058 w 4196446"/>
                <a:gd name="connsiteY188" fmla="*/ 1442040 h 8346397"/>
                <a:gd name="connsiteX189" fmla="*/ 994021 w 4196446"/>
                <a:gd name="connsiteY189" fmla="*/ 1368222 h 8346397"/>
                <a:gd name="connsiteX190" fmla="*/ 1103558 w 4196446"/>
                <a:gd name="connsiteY190" fmla="*/ 1351553 h 8346397"/>
                <a:gd name="connsiteX191" fmla="*/ 1170233 w 4196446"/>
                <a:gd name="connsiteY191" fmla="*/ 1356315 h 8346397"/>
                <a:gd name="connsiteX192" fmla="*/ 1329777 w 4196446"/>
                <a:gd name="connsiteY192" fmla="*/ 1465853 h 8346397"/>
                <a:gd name="connsiteX193" fmla="*/ 1389308 w 4196446"/>
                <a:gd name="connsiteY193" fmla="*/ 1494428 h 8346397"/>
                <a:gd name="connsiteX194" fmla="*/ 1260721 w 4196446"/>
                <a:gd name="connsiteY194" fmla="*/ 1596822 h 8346397"/>
                <a:gd name="connsiteX195" fmla="*/ 1263102 w 4196446"/>
                <a:gd name="connsiteY195" fmla="*/ 1661115 h 8346397"/>
                <a:gd name="connsiteX196" fmla="*/ 1425027 w 4196446"/>
                <a:gd name="connsiteY196" fmla="*/ 1613490 h 8346397"/>
                <a:gd name="connsiteX197" fmla="*/ 1386927 w 4196446"/>
                <a:gd name="connsiteY197" fmla="*/ 1677784 h 8346397"/>
                <a:gd name="connsiteX198" fmla="*/ 1405977 w 4196446"/>
                <a:gd name="connsiteY198" fmla="*/ 1751603 h 8346397"/>
                <a:gd name="connsiteX199" fmla="*/ 1517896 w 4196446"/>
                <a:gd name="connsiteY199" fmla="*/ 1787322 h 8346397"/>
                <a:gd name="connsiteX200" fmla="*/ 1591715 w 4196446"/>
                <a:gd name="connsiteY200" fmla="*/ 1803990 h 8346397"/>
                <a:gd name="connsiteX201" fmla="*/ 1501227 w 4196446"/>
                <a:gd name="connsiteY201" fmla="*/ 1934959 h 8346397"/>
                <a:gd name="connsiteX202" fmla="*/ 1494083 w 4196446"/>
                <a:gd name="connsiteY202" fmla="*/ 1984965 h 8346397"/>
                <a:gd name="connsiteX203" fmla="*/ 1422646 w 4196446"/>
                <a:gd name="connsiteY203" fmla="*/ 2020684 h 8346397"/>
                <a:gd name="connsiteX204" fmla="*/ 1391690 w 4196446"/>
                <a:gd name="connsiteY204" fmla="*/ 2082597 h 8346397"/>
                <a:gd name="connsiteX205" fmla="*/ 1260721 w 4196446"/>
                <a:gd name="connsiteY205" fmla="*/ 2056403 h 8346397"/>
                <a:gd name="connsiteX206" fmla="*/ 1139277 w 4196446"/>
                <a:gd name="connsiteY206" fmla="*/ 2056402 h 8346397"/>
                <a:gd name="connsiteX207" fmla="*/ 1072602 w 4196446"/>
                <a:gd name="connsiteY207" fmla="*/ 2084978 h 8346397"/>
                <a:gd name="connsiteX208" fmla="*/ 1065458 w 4196446"/>
                <a:gd name="connsiteY208" fmla="*/ 2184990 h 8346397"/>
                <a:gd name="connsiteX209" fmla="*/ 977352 w 4196446"/>
                <a:gd name="connsiteY209" fmla="*/ 2273097 h 8346397"/>
                <a:gd name="connsiteX210" fmla="*/ 1120227 w 4196446"/>
                <a:gd name="connsiteY210" fmla="*/ 2335009 h 8346397"/>
                <a:gd name="connsiteX211" fmla="*/ 1170234 w 4196446"/>
                <a:gd name="connsiteY211" fmla="*/ 2370727 h 8346397"/>
                <a:gd name="connsiteX212" fmla="*/ 1222621 w 4196446"/>
                <a:gd name="connsiteY212" fmla="*/ 2387397 h 8346397"/>
                <a:gd name="connsiteX213" fmla="*/ 1272627 w 4196446"/>
                <a:gd name="connsiteY213" fmla="*/ 2437403 h 8346397"/>
                <a:gd name="connsiteX214" fmla="*/ 1329777 w 4196446"/>
                <a:gd name="connsiteY214" fmla="*/ 2458834 h 8346397"/>
                <a:gd name="connsiteX215" fmla="*/ 1422646 w 4196446"/>
                <a:gd name="connsiteY215" fmla="*/ 2535034 h 8346397"/>
                <a:gd name="connsiteX216" fmla="*/ 1508371 w 4196446"/>
                <a:gd name="connsiteY216" fmla="*/ 2568373 h 8346397"/>
                <a:gd name="connsiteX217" fmla="*/ 1641721 w 4196446"/>
                <a:gd name="connsiteY217" fmla="*/ 2716009 h 8346397"/>
                <a:gd name="connsiteX218" fmla="*/ 1725065 w 4196446"/>
                <a:gd name="connsiteY218" fmla="*/ 2870790 h 8346397"/>
                <a:gd name="connsiteX219" fmla="*/ 1850477 w 4196446"/>
                <a:gd name="connsiteY219" fmla="*/ 2931907 h 8346397"/>
                <a:gd name="connsiteX220" fmla="*/ 1896514 w 4196446"/>
                <a:gd name="connsiteY220" fmla="*/ 2977947 h 8346397"/>
                <a:gd name="connsiteX221" fmla="*/ 1927471 w 4196446"/>
                <a:gd name="connsiteY221" fmla="*/ 3082722 h 8346397"/>
                <a:gd name="connsiteX222" fmla="*/ 1989383 w 4196446"/>
                <a:gd name="connsiteY222" fmla="*/ 3185115 h 8346397"/>
                <a:gd name="connsiteX223" fmla="*/ 2051296 w 4196446"/>
                <a:gd name="connsiteY223" fmla="*/ 3223215 h 8346397"/>
                <a:gd name="connsiteX224" fmla="*/ 2182265 w 4196446"/>
                <a:gd name="connsiteY224" fmla="*/ 3370853 h 8346397"/>
                <a:gd name="connsiteX225" fmla="*/ 2325139 w 4196446"/>
                <a:gd name="connsiteY225" fmla="*/ 3447053 h 8346397"/>
                <a:gd name="connsiteX226" fmla="*/ 2384671 w 4196446"/>
                <a:gd name="connsiteY226" fmla="*/ 3532778 h 8346397"/>
                <a:gd name="connsiteX227" fmla="*/ 2432296 w 4196446"/>
                <a:gd name="connsiteY227" fmla="*/ 3599453 h 8346397"/>
                <a:gd name="connsiteX228" fmla="*/ 2479921 w 4196446"/>
                <a:gd name="connsiteY228" fmla="*/ 3589929 h 8346397"/>
                <a:gd name="connsiteX229" fmla="*/ 2484683 w 4196446"/>
                <a:gd name="connsiteY229" fmla="*/ 3742328 h 8346397"/>
                <a:gd name="connsiteX230" fmla="*/ 2537071 w 4196446"/>
                <a:gd name="connsiteY230" fmla="*/ 3835197 h 8346397"/>
                <a:gd name="connsiteX231" fmla="*/ 2529927 w 4196446"/>
                <a:gd name="connsiteY231" fmla="*/ 3873297 h 8346397"/>
                <a:gd name="connsiteX232" fmla="*/ 2598983 w 4196446"/>
                <a:gd name="connsiteY232" fmla="*/ 3909015 h 8346397"/>
                <a:gd name="connsiteX233" fmla="*/ 2656133 w 4196446"/>
                <a:gd name="connsiteY233" fmla="*/ 3854247 h 8346397"/>
                <a:gd name="connsiteX234" fmla="*/ 2689471 w 4196446"/>
                <a:gd name="connsiteY234" fmla="*/ 3937590 h 8346397"/>
                <a:gd name="connsiteX235" fmla="*/ 2734715 w 4196446"/>
                <a:gd name="connsiteY235" fmla="*/ 3982834 h 8346397"/>
                <a:gd name="connsiteX236" fmla="*/ 2808533 w 4196446"/>
                <a:gd name="connsiteY236" fmla="*/ 4006647 h 8346397"/>
                <a:gd name="connsiteX237" fmla="*/ 2860921 w 4196446"/>
                <a:gd name="connsiteY237" fmla="*/ 4075703 h 8346397"/>
                <a:gd name="connsiteX238" fmla="*/ 2946646 w 4196446"/>
                <a:gd name="connsiteY238" fmla="*/ 4130472 h 8346397"/>
                <a:gd name="connsiteX239" fmla="*/ 2999033 w 4196446"/>
                <a:gd name="connsiteY239" fmla="*/ 4163809 h 8346397"/>
                <a:gd name="connsiteX240" fmla="*/ 2870446 w 4196446"/>
                <a:gd name="connsiteY240" fmla="*/ 4256678 h 8346397"/>
                <a:gd name="connsiteX241" fmla="*/ 2868064 w 4196446"/>
                <a:gd name="connsiteY241" fmla="*/ 4311446 h 8346397"/>
                <a:gd name="connsiteX242" fmla="*/ 2970458 w 4196446"/>
                <a:gd name="connsiteY242" fmla="*/ 4428128 h 8346397"/>
                <a:gd name="connsiteX243" fmla="*/ 3065708 w 4196446"/>
                <a:gd name="connsiteY243" fmla="*/ 4490040 h 8346397"/>
                <a:gd name="connsiteX244" fmla="*/ 3096665 w 4196446"/>
                <a:gd name="connsiteY244" fmla="*/ 4528140 h 8346397"/>
                <a:gd name="connsiteX245" fmla="*/ 3082377 w 4196446"/>
                <a:gd name="connsiteY245" fmla="*/ 4609103 h 8346397"/>
                <a:gd name="connsiteX246" fmla="*/ 3077615 w 4196446"/>
                <a:gd name="connsiteY246" fmla="*/ 4692447 h 8346397"/>
                <a:gd name="connsiteX247" fmla="*/ 3034752 w 4196446"/>
                <a:gd name="connsiteY247" fmla="*/ 4701972 h 8346397"/>
                <a:gd name="connsiteX248" fmla="*/ 3008558 w 4196446"/>
                <a:gd name="connsiteY248" fmla="*/ 4718640 h 8346397"/>
                <a:gd name="connsiteX249" fmla="*/ 3053802 w 4196446"/>
                <a:gd name="connsiteY249" fmla="*/ 4795632 h 8346397"/>
                <a:gd name="connsiteX250" fmla="*/ 3037133 w 4196446"/>
                <a:gd name="connsiteY250" fmla="*/ 4868659 h 8346397"/>
                <a:gd name="connsiteX251" fmla="*/ 3020465 w 4196446"/>
                <a:gd name="connsiteY251" fmla="*/ 5004390 h 8346397"/>
                <a:gd name="connsiteX252" fmla="*/ 2982365 w 4196446"/>
                <a:gd name="connsiteY252" fmla="*/ 5044872 h 8346397"/>
                <a:gd name="connsiteX253" fmla="*/ 2965696 w 4196446"/>
                <a:gd name="connsiteY253" fmla="*/ 5166315 h 8346397"/>
                <a:gd name="connsiteX254" fmla="*/ 2937121 w 4196446"/>
                <a:gd name="connsiteY254" fmla="*/ 5285378 h 8346397"/>
                <a:gd name="connsiteX255" fmla="*/ 2989508 w 4196446"/>
                <a:gd name="connsiteY255" fmla="*/ 5302047 h 8346397"/>
                <a:gd name="connsiteX256" fmla="*/ 2987127 w 4196446"/>
                <a:gd name="connsiteY256" fmla="*/ 5347290 h 8346397"/>
                <a:gd name="connsiteX257" fmla="*/ 2984746 w 4196446"/>
                <a:gd name="connsiteY257" fmla="*/ 5402059 h 8346397"/>
                <a:gd name="connsiteX258" fmla="*/ 3041896 w 4196446"/>
                <a:gd name="connsiteY258" fmla="*/ 5471115 h 8346397"/>
                <a:gd name="connsiteX259" fmla="*/ 3089521 w 4196446"/>
                <a:gd name="connsiteY259" fmla="*/ 5597322 h 8346397"/>
                <a:gd name="connsiteX260" fmla="*/ 2996652 w 4196446"/>
                <a:gd name="connsiteY260" fmla="*/ 5887834 h 8346397"/>
                <a:gd name="connsiteX261" fmla="*/ 3018083 w 4196446"/>
                <a:gd name="connsiteY261" fmla="*/ 5942603 h 8346397"/>
                <a:gd name="connsiteX262" fmla="*/ 3044277 w 4196446"/>
                <a:gd name="connsiteY262" fmla="*/ 5994990 h 8346397"/>
                <a:gd name="connsiteX263" fmla="*/ 3049040 w 4196446"/>
                <a:gd name="connsiteY263" fmla="*/ 6099765 h 8346397"/>
                <a:gd name="connsiteX264" fmla="*/ 3028402 w 4196446"/>
                <a:gd name="connsiteY264" fmla="*/ 6195807 h 8346397"/>
                <a:gd name="connsiteX265" fmla="*/ 2956170 w 4196446"/>
                <a:gd name="connsiteY265" fmla="*/ 6259310 h 8346397"/>
                <a:gd name="connsiteX266" fmla="*/ 2920452 w 4196446"/>
                <a:gd name="connsiteY266" fmla="*/ 6240259 h 8346397"/>
                <a:gd name="connsiteX267" fmla="*/ 2849015 w 4196446"/>
                <a:gd name="connsiteY267" fmla="*/ 6252165 h 8346397"/>
                <a:gd name="connsiteX268" fmla="*/ 2713283 w 4196446"/>
                <a:gd name="connsiteY268" fmla="*/ 6364084 h 8346397"/>
                <a:gd name="connsiteX269" fmla="*/ 2606127 w 4196446"/>
                <a:gd name="connsiteY269" fmla="*/ 6349797 h 8346397"/>
                <a:gd name="connsiteX270" fmla="*/ 2575171 w 4196446"/>
                <a:gd name="connsiteY270" fmla="*/ 6378372 h 8346397"/>
                <a:gd name="connsiteX271" fmla="*/ 2508495 w 4196446"/>
                <a:gd name="connsiteY271" fmla="*/ 6423614 h 8346397"/>
                <a:gd name="connsiteX272" fmla="*/ 2391815 w 4196446"/>
                <a:gd name="connsiteY272" fmla="*/ 6411709 h 8346397"/>
                <a:gd name="connsiteX273" fmla="*/ 2368002 w 4196446"/>
                <a:gd name="connsiteY273" fmla="*/ 6528390 h 8346397"/>
                <a:gd name="connsiteX274" fmla="*/ 2363240 w 4196446"/>
                <a:gd name="connsiteY274" fmla="*/ 6564109 h 8346397"/>
                <a:gd name="connsiteX275" fmla="*/ 2339428 w 4196446"/>
                <a:gd name="connsiteY275" fmla="*/ 6583159 h 8346397"/>
                <a:gd name="connsiteX276" fmla="*/ 2141783 w 4196446"/>
                <a:gd name="connsiteY276" fmla="*/ 6535534 h 8346397"/>
                <a:gd name="connsiteX277" fmla="*/ 2103683 w 4196446"/>
                <a:gd name="connsiteY277" fmla="*/ 6587922 h 8346397"/>
                <a:gd name="connsiteX278" fmla="*/ 2072727 w 4196446"/>
                <a:gd name="connsiteY278" fmla="*/ 6683172 h 8346397"/>
                <a:gd name="connsiteX279" fmla="*/ 2039389 w 4196446"/>
                <a:gd name="connsiteY279" fmla="*/ 6747465 h 8346397"/>
                <a:gd name="connsiteX280" fmla="*/ 2051296 w 4196446"/>
                <a:gd name="connsiteY280" fmla="*/ 6809378 h 8346397"/>
                <a:gd name="connsiteX281" fmla="*/ 2184646 w 4196446"/>
                <a:gd name="connsiteY281" fmla="*/ 6921297 h 8346397"/>
                <a:gd name="connsiteX282" fmla="*/ 2253702 w 4196446"/>
                <a:gd name="connsiteY282" fmla="*/ 6954634 h 8346397"/>
                <a:gd name="connsiteX283" fmla="*/ 2237033 w 4196446"/>
                <a:gd name="connsiteY283" fmla="*/ 6978447 h 8346397"/>
                <a:gd name="connsiteX284" fmla="*/ 2201315 w 4196446"/>
                <a:gd name="connsiteY284" fmla="*/ 6997497 h 8346397"/>
                <a:gd name="connsiteX285" fmla="*/ 2234652 w 4196446"/>
                <a:gd name="connsiteY285" fmla="*/ 7073697 h 8346397"/>
                <a:gd name="connsiteX286" fmla="*/ 2203696 w 4196446"/>
                <a:gd name="connsiteY286" fmla="*/ 7095128 h 8346397"/>
                <a:gd name="connsiteX287" fmla="*/ 2098921 w 4196446"/>
                <a:gd name="connsiteY287" fmla="*/ 7033215 h 8346397"/>
                <a:gd name="connsiteX288" fmla="*/ 2056058 w 4196446"/>
                <a:gd name="connsiteY288" fmla="*/ 7059409 h 8346397"/>
                <a:gd name="connsiteX289" fmla="*/ 1996527 w 4196446"/>
                <a:gd name="connsiteY289" fmla="*/ 6957015 h 8346397"/>
                <a:gd name="connsiteX290" fmla="*/ 1879846 w 4196446"/>
                <a:gd name="connsiteY290" fmla="*/ 6983209 h 8346397"/>
                <a:gd name="connsiteX291" fmla="*/ 1815552 w 4196446"/>
                <a:gd name="connsiteY291" fmla="*/ 6987972 h 8346397"/>
                <a:gd name="connsiteX292" fmla="*/ 1765546 w 4196446"/>
                <a:gd name="connsiteY292" fmla="*/ 6983210 h 8346397"/>
                <a:gd name="connsiteX293" fmla="*/ 1708396 w 4196446"/>
                <a:gd name="connsiteY293" fmla="*/ 7028453 h 8346397"/>
                <a:gd name="connsiteX294" fmla="*/ 1529802 w 4196446"/>
                <a:gd name="connsiteY294" fmla="*/ 6987972 h 8346397"/>
                <a:gd name="connsiteX295" fmla="*/ 1553614 w 4196446"/>
                <a:gd name="connsiteY295" fmla="*/ 7114178 h 8346397"/>
                <a:gd name="connsiteX296" fmla="*/ 1477415 w 4196446"/>
                <a:gd name="connsiteY296" fmla="*/ 7159422 h 8346397"/>
                <a:gd name="connsiteX297" fmla="*/ 1415502 w 4196446"/>
                <a:gd name="connsiteY297" fmla="*/ 7226096 h 8346397"/>
                <a:gd name="connsiteX298" fmla="*/ 1265483 w 4196446"/>
                <a:gd name="connsiteY298" fmla="*/ 7218953 h 8346397"/>
                <a:gd name="connsiteX299" fmla="*/ 1213096 w 4196446"/>
                <a:gd name="connsiteY29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01328 w 4196446"/>
                <a:gd name="connsiteY3" fmla="*/ 7795213 h 8346397"/>
                <a:gd name="connsiteX4" fmla="*/ 2391816 w 4196446"/>
                <a:gd name="connsiteY4" fmla="*/ 7797595 h 8346397"/>
                <a:gd name="connsiteX5" fmla="*/ 2451347 w 4196446"/>
                <a:gd name="connsiteY5" fmla="*/ 7776163 h 8346397"/>
                <a:gd name="connsiteX6" fmla="*/ 2470397 w 4196446"/>
                <a:gd name="connsiteY6" fmla="*/ 7699963 h 8346397"/>
                <a:gd name="connsiteX7" fmla="*/ 2444203 w 4196446"/>
                <a:gd name="connsiteY7" fmla="*/ 7633288 h 8346397"/>
                <a:gd name="connsiteX8" fmla="*/ 2503734 w 4196446"/>
                <a:gd name="connsiteY8" fmla="*/ 7630907 h 8346397"/>
                <a:gd name="connsiteX9" fmla="*/ 2531514 w 4196446"/>
                <a:gd name="connsiteY9" fmla="*/ 7594394 h 8346397"/>
                <a:gd name="connsiteX10" fmla="*/ 2484684 w 4196446"/>
                <a:gd name="connsiteY10" fmla="*/ 7552326 h 8346397"/>
                <a:gd name="connsiteX11" fmla="*/ 2546597 w 4196446"/>
                <a:gd name="connsiteY11" fmla="*/ 7511845 h 8346397"/>
                <a:gd name="connsiteX12" fmla="*/ 2603748 w 4196446"/>
                <a:gd name="connsiteY12" fmla="*/ 7485651 h 8346397"/>
                <a:gd name="connsiteX13" fmla="*/ 2594222 w 4196446"/>
                <a:gd name="connsiteY13" fmla="*/ 7359445 h 8346397"/>
                <a:gd name="connsiteX14" fmla="*/ 2606128 w 4196446"/>
                <a:gd name="connsiteY14" fmla="*/ 7309438 h 8346397"/>
                <a:gd name="connsiteX15" fmla="*/ 2701378 w 4196446"/>
                <a:gd name="connsiteY15" fmla="*/ 7314201 h 8346397"/>
                <a:gd name="connsiteX16" fmla="*/ 2660897 w 4196446"/>
                <a:gd name="connsiteY16" fmla="*/ 7240382 h 8346397"/>
                <a:gd name="connsiteX17" fmla="*/ 2713284 w 4196446"/>
                <a:gd name="connsiteY17" fmla="*/ 7266576 h 8346397"/>
                <a:gd name="connsiteX18" fmla="*/ 2763291 w 4196446"/>
                <a:gd name="connsiteY18" fmla="*/ 7299913 h 8346397"/>
                <a:gd name="connsiteX19" fmla="*/ 2756147 w 4196446"/>
                <a:gd name="connsiteY19" fmla="*/ 7371351 h 8346397"/>
                <a:gd name="connsiteX20" fmla="*/ 2827584 w 4196446"/>
                <a:gd name="connsiteY20" fmla="*/ 7316582 h 8346397"/>
                <a:gd name="connsiteX21" fmla="*/ 2870447 w 4196446"/>
                <a:gd name="connsiteY21" fmla="*/ 7338013 h 8346397"/>
                <a:gd name="connsiteX22" fmla="*/ 3001416 w 4196446"/>
                <a:gd name="connsiteY22" fmla="*/ 7266576 h 8346397"/>
                <a:gd name="connsiteX23" fmla="*/ 3103809 w 4196446"/>
                <a:gd name="connsiteY23" fmla="*/ 7202282 h 8346397"/>
                <a:gd name="connsiteX24" fmla="*/ 3246684 w 4196446"/>
                <a:gd name="connsiteY24" fmla="*/ 7142751 h 8346397"/>
                <a:gd name="connsiteX25" fmla="*/ 3282403 w 4196446"/>
                <a:gd name="connsiteY25" fmla="*/ 7159420 h 8346397"/>
                <a:gd name="connsiteX26" fmla="*/ 3358603 w 4196446"/>
                <a:gd name="connsiteY26" fmla="*/ 7064169 h 8346397"/>
                <a:gd name="connsiteX27" fmla="*/ 3503859 w 4196446"/>
                <a:gd name="connsiteY27" fmla="*/ 7042738 h 8346397"/>
                <a:gd name="connsiteX28" fmla="*/ 3530053 w 4196446"/>
                <a:gd name="connsiteY28" fmla="*/ 6978445 h 8346397"/>
                <a:gd name="connsiteX29" fmla="*/ 3642765 w 4196446"/>
                <a:gd name="connsiteY29" fmla="*/ 6905419 h 8346397"/>
                <a:gd name="connsiteX30" fmla="*/ 3741984 w 4196446"/>
                <a:gd name="connsiteY30" fmla="*/ 6883195 h 8346397"/>
                <a:gd name="connsiteX31" fmla="*/ 3784847 w 4196446"/>
                <a:gd name="connsiteY31" fmla="*/ 6811757 h 8346397"/>
                <a:gd name="connsiteX32" fmla="*/ 3951534 w 4196446"/>
                <a:gd name="connsiteY32" fmla="*/ 6737938 h 8346397"/>
                <a:gd name="connsiteX33" fmla="*/ 3932484 w 4196446"/>
                <a:gd name="connsiteY33" fmla="*/ 6616495 h 8346397"/>
                <a:gd name="connsiteX34" fmla="*/ 3975347 w 4196446"/>
                <a:gd name="connsiteY34" fmla="*/ 6642688 h 8346397"/>
                <a:gd name="connsiteX35" fmla="*/ 4027735 w 4196446"/>
                <a:gd name="connsiteY35" fmla="*/ 6654595 h 8346397"/>
                <a:gd name="connsiteX36" fmla="*/ 4056309 w 4196446"/>
                <a:gd name="connsiteY36" fmla="*/ 6516482 h 8346397"/>
                <a:gd name="connsiteX37" fmla="*/ 3996778 w 4196446"/>
                <a:gd name="connsiteY37" fmla="*/ 6478382 h 8346397"/>
                <a:gd name="connsiteX38" fmla="*/ 4034878 w 4196446"/>
                <a:gd name="connsiteY38" fmla="*/ 6437901 h 8346397"/>
                <a:gd name="connsiteX39" fmla="*/ 4061072 w 4196446"/>
                <a:gd name="connsiteY39" fmla="*/ 6473620 h 8346397"/>
                <a:gd name="connsiteX40" fmla="*/ 4082503 w 4196446"/>
                <a:gd name="connsiteY40" fmla="*/ 6478382 h 8346397"/>
                <a:gd name="connsiteX41" fmla="*/ 4089647 w 4196446"/>
                <a:gd name="connsiteY41" fmla="*/ 6421232 h 8346397"/>
                <a:gd name="connsiteX42" fmla="*/ 4046784 w 4196446"/>
                <a:gd name="connsiteY42" fmla="*/ 6318838 h 8346397"/>
                <a:gd name="connsiteX43" fmla="*/ 4130128 w 4196446"/>
                <a:gd name="connsiteY43" fmla="*/ 6299788 h 8346397"/>
                <a:gd name="connsiteX44" fmla="*/ 4046784 w 4196446"/>
                <a:gd name="connsiteY44" fmla="*/ 6275976 h 8346397"/>
                <a:gd name="connsiteX45" fmla="*/ 4053928 w 4196446"/>
                <a:gd name="connsiteY45" fmla="*/ 6211682 h 8346397"/>
                <a:gd name="connsiteX46" fmla="*/ 4039640 w 4196446"/>
                <a:gd name="connsiteY46" fmla="*/ 6149770 h 8346397"/>
                <a:gd name="connsiteX47" fmla="*/ 4106315 w 4196446"/>
                <a:gd name="connsiteY47" fmla="*/ 6211682 h 8346397"/>
                <a:gd name="connsiteX48" fmla="*/ 4063453 w 4196446"/>
                <a:gd name="connsiteY48" fmla="*/ 6090238 h 8346397"/>
                <a:gd name="connsiteX49" fmla="*/ 4070597 w 4196446"/>
                <a:gd name="connsiteY49" fmla="*/ 6018801 h 8346397"/>
                <a:gd name="connsiteX50" fmla="*/ 4132509 w 4196446"/>
                <a:gd name="connsiteY50" fmla="*/ 5975938 h 8346397"/>
                <a:gd name="connsiteX51" fmla="*/ 4094409 w 4196446"/>
                <a:gd name="connsiteY51" fmla="*/ 6075951 h 8346397"/>
                <a:gd name="connsiteX52" fmla="*/ 4139653 w 4196446"/>
                <a:gd name="connsiteY52" fmla="*/ 6102145 h 8346397"/>
                <a:gd name="connsiteX53" fmla="*/ 4192041 w 4196446"/>
                <a:gd name="connsiteY53" fmla="*/ 6080713 h 8346397"/>
                <a:gd name="connsiteX54" fmla="*/ 4149178 w 4196446"/>
                <a:gd name="connsiteY54" fmla="*/ 5947363 h 8346397"/>
                <a:gd name="connsiteX55" fmla="*/ 4194421 w 4196446"/>
                <a:gd name="connsiteY55" fmla="*/ 5909263 h 8346397"/>
                <a:gd name="connsiteX56" fmla="*/ 4113459 w 4196446"/>
                <a:gd name="connsiteY56" fmla="*/ 5783057 h 8346397"/>
                <a:gd name="connsiteX57" fmla="*/ 4108696 w 4196446"/>
                <a:gd name="connsiteY57" fmla="*/ 5678282 h 8346397"/>
                <a:gd name="connsiteX58" fmla="*/ 4070597 w 4196446"/>
                <a:gd name="connsiteY58" fmla="*/ 5587795 h 8346397"/>
                <a:gd name="connsiteX59" fmla="*/ 4111077 w 4196446"/>
                <a:gd name="connsiteY59" fmla="*/ 5583032 h 8346397"/>
                <a:gd name="connsiteX60" fmla="*/ 4061071 w 4196446"/>
                <a:gd name="connsiteY60" fmla="*/ 5478257 h 8346397"/>
                <a:gd name="connsiteX61" fmla="*/ 4061071 w 4196446"/>
                <a:gd name="connsiteY61" fmla="*/ 5383007 h 8346397"/>
                <a:gd name="connsiteX62" fmla="*/ 4103934 w 4196446"/>
                <a:gd name="connsiteY62" fmla="*/ 5387770 h 8346397"/>
                <a:gd name="connsiteX63" fmla="*/ 4106315 w 4196446"/>
                <a:gd name="connsiteY63" fmla="*/ 5347288 h 8346397"/>
                <a:gd name="connsiteX64" fmla="*/ 4065833 w 4196446"/>
                <a:gd name="connsiteY64" fmla="*/ 5292520 h 8346397"/>
                <a:gd name="connsiteX65" fmla="*/ 4058690 w 4196446"/>
                <a:gd name="connsiteY65" fmla="*/ 5173457 h 8346397"/>
                <a:gd name="connsiteX66" fmla="*/ 3990428 w 4196446"/>
                <a:gd name="connsiteY66" fmla="*/ 5034550 h 8346397"/>
                <a:gd name="connsiteX67" fmla="*/ 3922959 w 4196446"/>
                <a:gd name="connsiteY67" fmla="*/ 4816270 h 8346397"/>
                <a:gd name="connsiteX68" fmla="*/ 3887241 w 4196446"/>
                <a:gd name="connsiteY68" fmla="*/ 4682920 h 8346397"/>
                <a:gd name="connsiteX69" fmla="*/ 3851522 w 4196446"/>
                <a:gd name="connsiteY69" fmla="*/ 4642438 h 8346397"/>
                <a:gd name="connsiteX70" fmla="*/ 3887241 w 4196446"/>
                <a:gd name="connsiteY70" fmla="*/ 4578145 h 8346397"/>
                <a:gd name="connsiteX71" fmla="*/ 3839615 w 4196446"/>
                <a:gd name="connsiteY71" fmla="*/ 4499563 h 8346397"/>
                <a:gd name="connsiteX72" fmla="*/ 3780084 w 4196446"/>
                <a:gd name="connsiteY72" fmla="*/ 4492420 h 8346397"/>
                <a:gd name="connsiteX73" fmla="*/ 3732459 w 4196446"/>
                <a:gd name="connsiteY73" fmla="*/ 4449557 h 8346397"/>
                <a:gd name="connsiteX74" fmla="*/ 3687216 w 4196446"/>
                <a:gd name="connsiteY74" fmla="*/ 4466226 h 8346397"/>
                <a:gd name="connsiteX75" fmla="*/ 3668166 w 4196446"/>
                <a:gd name="connsiteY75" fmla="*/ 4368595 h 8346397"/>
                <a:gd name="connsiteX76" fmla="*/ 3501478 w 4196446"/>
                <a:gd name="connsiteY76" fmla="*/ 4166188 h 8346397"/>
                <a:gd name="connsiteX77" fmla="*/ 3496716 w 4196446"/>
                <a:gd name="connsiteY77" fmla="*/ 4139995 h 8346397"/>
                <a:gd name="connsiteX78" fmla="*/ 3494334 w 4196446"/>
                <a:gd name="connsiteY78" fmla="*/ 4113801 h 8346397"/>
                <a:gd name="connsiteX79" fmla="*/ 3544341 w 4196446"/>
                <a:gd name="connsiteY79" fmla="*/ 4101895 h 8346397"/>
                <a:gd name="connsiteX80" fmla="*/ 3553866 w 4196446"/>
                <a:gd name="connsiteY80" fmla="*/ 4075701 h 8346397"/>
                <a:gd name="connsiteX81" fmla="*/ 3515766 w 4196446"/>
                <a:gd name="connsiteY81" fmla="*/ 4056651 h 8346397"/>
                <a:gd name="connsiteX82" fmla="*/ 3465759 w 4196446"/>
                <a:gd name="connsiteY82" fmla="*/ 4049507 h 8346397"/>
                <a:gd name="connsiteX83" fmla="*/ 3432422 w 4196446"/>
                <a:gd name="connsiteY83" fmla="*/ 4109038 h 8346397"/>
                <a:gd name="connsiteX84" fmla="*/ 3413372 w 4196446"/>
                <a:gd name="connsiteY84" fmla="*/ 4082845 h 8346397"/>
                <a:gd name="connsiteX85" fmla="*/ 3415752 w 4196446"/>
                <a:gd name="connsiteY85" fmla="*/ 4042363 h 8346397"/>
                <a:gd name="connsiteX86" fmla="*/ 3349078 w 4196446"/>
                <a:gd name="connsiteY86" fmla="*/ 4018551 h 8346397"/>
                <a:gd name="connsiteX87" fmla="*/ 3382416 w 4196446"/>
                <a:gd name="connsiteY87" fmla="*/ 3985213 h 8346397"/>
                <a:gd name="connsiteX88" fmla="*/ 3346697 w 4196446"/>
                <a:gd name="connsiteY88" fmla="*/ 3961401 h 8346397"/>
                <a:gd name="connsiteX89" fmla="*/ 3291928 w 4196446"/>
                <a:gd name="connsiteY89" fmla="*/ 3959020 h 8346397"/>
                <a:gd name="connsiteX90" fmla="*/ 3263352 w 4196446"/>
                <a:gd name="connsiteY90" fmla="*/ 3978070 h 8346397"/>
                <a:gd name="connsiteX91" fmla="*/ 3215727 w 4196446"/>
                <a:gd name="connsiteY91" fmla="*/ 3963782 h 8346397"/>
                <a:gd name="connsiteX92" fmla="*/ 3227633 w 4196446"/>
                <a:gd name="connsiteY92" fmla="*/ 3937588 h 8346397"/>
                <a:gd name="connsiteX93" fmla="*/ 3275259 w 4196446"/>
                <a:gd name="connsiteY93" fmla="*/ 3913776 h 8346397"/>
                <a:gd name="connsiteX94" fmla="*/ 3127621 w 4196446"/>
                <a:gd name="connsiteY94" fmla="*/ 3851863 h 8346397"/>
                <a:gd name="connsiteX95" fmla="*/ 2996652 w 4196446"/>
                <a:gd name="connsiteY95" fmla="*/ 3739945 h 8346397"/>
                <a:gd name="connsiteX96" fmla="*/ 2591839 w 4196446"/>
                <a:gd name="connsiteY96" fmla="*/ 3354183 h 8346397"/>
                <a:gd name="connsiteX97" fmla="*/ 2468015 w 4196446"/>
                <a:gd name="connsiteY97" fmla="*/ 3049382 h 8346397"/>
                <a:gd name="connsiteX98" fmla="*/ 2432296 w 4196446"/>
                <a:gd name="connsiteY98" fmla="*/ 2961276 h 8346397"/>
                <a:gd name="connsiteX99" fmla="*/ 2387052 w 4196446"/>
                <a:gd name="connsiteY99" fmla="*/ 2954132 h 8346397"/>
                <a:gd name="connsiteX100" fmla="*/ 2365621 w 4196446"/>
                <a:gd name="connsiteY100" fmla="*/ 2958895 h 8346397"/>
                <a:gd name="connsiteX101" fmla="*/ 2315615 w 4196446"/>
                <a:gd name="connsiteY101" fmla="*/ 2896982 h 8346397"/>
                <a:gd name="connsiteX102" fmla="*/ 2234652 w 4196446"/>
                <a:gd name="connsiteY102" fmla="*/ 2880313 h 8346397"/>
                <a:gd name="connsiteX103" fmla="*/ 2182265 w 4196446"/>
                <a:gd name="connsiteY103" fmla="*/ 2811257 h 8346397"/>
                <a:gd name="connsiteX104" fmla="*/ 2115590 w 4196446"/>
                <a:gd name="connsiteY104" fmla="*/ 2727913 h 8346397"/>
                <a:gd name="connsiteX105" fmla="*/ 2091777 w 4196446"/>
                <a:gd name="connsiteY105" fmla="*/ 2670763 h 8346397"/>
                <a:gd name="connsiteX106" fmla="*/ 2006845 w 4196446"/>
                <a:gd name="connsiteY106" fmla="*/ 2527095 h 8346397"/>
                <a:gd name="connsiteX107" fmla="*/ 1953665 w 4196446"/>
                <a:gd name="connsiteY107" fmla="*/ 2451688 h 8346397"/>
                <a:gd name="connsiteX108" fmla="*/ 2006052 w 4196446"/>
                <a:gd name="connsiteY108" fmla="*/ 2337388 h 8346397"/>
                <a:gd name="connsiteX109" fmla="*/ 2072727 w 4196446"/>
                <a:gd name="connsiteY109" fmla="*/ 2256426 h 8346397"/>
                <a:gd name="connsiteX110" fmla="*/ 2056058 w 4196446"/>
                <a:gd name="connsiteY110" fmla="*/ 2223088 h 8346397"/>
                <a:gd name="connsiteX111" fmla="*/ 2067965 w 4196446"/>
                <a:gd name="connsiteY111" fmla="*/ 2130220 h 8346397"/>
                <a:gd name="connsiteX112" fmla="*/ 2137021 w 4196446"/>
                <a:gd name="connsiteY112" fmla="*/ 1992107 h 8346397"/>
                <a:gd name="connsiteX113" fmla="*/ 2165596 w 4196446"/>
                <a:gd name="connsiteY113" fmla="*/ 1944482 h 8346397"/>
                <a:gd name="connsiteX114" fmla="*/ 2203696 w 4196446"/>
                <a:gd name="connsiteY114" fmla="*/ 1937338 h 8346397"/>
                <a:gd name="connsiteX115" fmla="*/ 2198933 w 4196446"/>
                <a:gd name="connsiteY115" fmla="*/ 1906382 h 8346397"/>
                <a:gd name="connsiteX116" fmla="*/ 2406102 w 4196446"/>
                <a:gd name="connsiteY116" fmla="*/ 1782557 h 8346397"/>
                <a:gd name="connsiteX117" fmla="*/ 2494208 w 4196446"/>
                <a:gd name="connsiteY117" fmla="*/ 1715882 h 8346397"/>
                <a:gd name="connsiteX118" fmla="*/ 2513258 w 4196446"/>
                <a:gd name="connsiteY118" fmla="*/ 1630157 h 8346397"/>
                <a:gd name="connsiteX119" fmla="*/ 2522784 w 4196446"/>
                <a:gd name="connsiteY119" fmla="*/ 1584913 h 8346397"/>
                <a:gd name="connsiteX120" fmla="*/ 2577552 w 4196446"/>
                <a:gd name="connsiteY120" fmla="*/ 1527763 h 8346397"/>
                <a:gd name="connsiteX121" fmla="*/ 2606127 w 4196446"/>
                <a:gd name="connsiteY121" fmla="*/ 1499188 h 8346397"/>
                <a:gd name="connsiteX122" fmla="*/ 2634702 w 4196446"/>
                <a:gd name="connsiteY122" fmla="*/ 1492045 h 8346397"/>
                <a:gd name="connsiteX123" fmla="*/ 2672802 w 4196446"/>
                <a:gd name="connsiteY123" fmla="*/ 1368220 h 8346397"/>
                <a:gd name="connsiteX124" fmla="*/ 2806153 w 4196446"/>
                <a:gd name="connsiteY124" fmla="*/ 1334883 h 8346397"/>
                <a:gd name="connsiteX125" fmla="*/ 2944265 w 4196446"/>
                <a:gd name="connsiteY125" fmla="*/ 1325357 h 8346397"/>
                <a:gd name="connsiteX126" fmla="*/ 2968077 w 4196446"/>
                <a:gd name="connsiteY126" fmla="*/ 1206295 h 8346397"/>
                <a:gd name="connsiteX127" fmla="*/ 3049040 w 4196446"/>
                <a:gd name="connsiteY127" fmla="*/ 1169783 h 8346397"/>
                <a:gd name="connsiteX128" fmla="*/ 3153814 w 4196446"/>
                <a:gd name="connsiteY128" fmla="*/ 1125332 h 8346397"/>
                <a:gd name="connsiteX129" fmla="*/ 3225252 w 4196446"/>
                <a:gd name="connsiteY129" fmla="*/ 1049132 h 8346397"/>
                <a:gd name="connsiteX130" fmla="*/ 3310977 w 4196446"/>
                <a:gd name="connsiteY130" fmla="*/ 996745 h 8346397"/>
                <a:gd name="connsiteX131" fmla="*/ 3056977 w 4196446"/>
                <a:gd name="connsiteY131" fmla="*/ 982457 h 8346397"/>
                <a:gd name="connsiteX132" fmla="*/ 2958552 w 4196446"/>
                <a:gd name="connsiteY132" fmla="*/ 976107 h 8346397"/>
                <a:gd name="connsiteX133" fmla="*/ 2926802 w 4196446"/>
                <a:gd name="connsiteY133" fmla="*/ 906257 h 8346397"/>
                <a:gd name="connsiteX134" fmla="*/ 2866477 w 4196446"/>
                <a:gd name="connsiteY134" fmla="*/ 893559 h 8346397"/>
                <a:gd name="connsiteX135" fmla="*/ 2799802 w 4196446"/>
                <a:gd name="connsiteY135" fmla="*/ 874507 h 8346397"/>
                <a:gd name="connsiteX136" fmla="*/ 2761702 w 4196446"/>
                <a:gd name="connsiteY136" fmla="*/ 807832 h 8346397"/>
                <a:gd name="connsiteX137" fmla="*/ 2609302 w 4196446"/>
                <a:gd name="connsiteY137" fmla="*/ 760207 h 8346397"/>
                <a:gd name="connsiteX138" fmla="*/ 2580727 w 4196446"/>
                <a:gd name="connsiteY138" fmla="*/ 604632 h 8346397"/>
                <a:gd name="connsiteX139" fmla="*/ 2526752 w 4196446"/>
                <a:gd name="connsiteY139" fmla="*/ 531609 h 8346397"/>
                <a:gd name="connsiteX140" fmla="*/ 2596602 w 4196446"/>
                <a:gd name="connsiteY140" fmla="*/ 407782 h 8346397"/>
                <a:gd name="connsiteX141" fmla="*/ 2629939 w 4196446"/>
                <a:gd name="connsiteY141" fmla="*/ 310947 h 8346397"/>
                <a:gd name="connsiteX142" fmla="*/ 2517227 w 4196446"/>
                <a:gd name="connsiteY142" fmla="*/ 239507 h 8346397"/>
                <a:gd name="connsiteX143" fmla="*/ 2402927 w 4196446"/>
                <a:gd name="connsiteY143" fmla="*/ 271257 h 8346397"/>
                <a:gd name="connsiteX144" fmla="*/ 2275927 w 4196446"/>
                <a:gd name="connsiteY144" fmla="*/ 198232 h 8346397"/>
                <a:gd name="connsiteX145" fmla="*/ 2133052 w 4196446"/>
                <a:gd name="connsiteY145" fmla="*/ 233157 h 8346397"/>
                <a:gd name="connsiteX146" fmla="*/ 1913977 w 4196446"/>
                <a:gd name="connsiteY146" fmla="*/ 36309 h 8346397"/>
                <a:gd name="connsiteX147" fmla="*/ 1777452 w 4196446"/>
                <a:gd name="connsiteY147" fmla="*/ 13289 h 8346397"/>
                <a:gd name="connsiteX148" fmla="*/ 1703633 w 4196446"/>
                <a:gd name="connsiteY148" fmla="*/ 41864 h 8346397"/>
                <a:gd name="connsiteX149" fmla="*/ 1615527 w 4196446"/>
                <a:gd name="connsiteY149" fmla="*/ 75203 h 8346397"/>
                <a:gd name="connsiteX150" fmla="*/ 1515515 w 4196446"/>
                <a:gd name="connsiteY150" fmla="*/ 129971 h 8346397"/>
                <a:gd name="connsiteX151" fmla="*/ 1525040 w 4196446"/>
                <a:gd name="connsiteY151" fmla="*/ 194264 h 8346397"/>
                <a:gd name="connsiteX152" fmla="*/ 1505990 w 4196446"/>
                <a:gd name="connsiteY152" fmla="*/ 251415 h 8346397"/>
                <a:gd name="connsiteX153" fmla="*/ 1413121 w 4196446"/>
                <a:gd name="connsiteY153" fmla="*/ 270464 h 8346397"/>
                <a:gd name="connsiteX154" fmla="*/ 1339302 w 4196446"/>
                <a:gd name="connsiteY154" fmla="*/ 306184 h 8346397"/>
                <a:gd name="connsiteX155" fmla="*/ 1260721 w 4196446"/>
                <a:gd name="connsiteY155" fmla="*/ 346665 h 8346397"/>
                <a:gd name="connsiteX156" fmla="*/ 1191665 w 4196446"/>
                <a:gd name="connsiteY156" fmla="*/ 272847 h 8346397"/>
                <a:gd name="connsiteX157" fmla="*/ 1082127 w 4196446"/>
                <a:gd name="connsiteY157" fmla="*/ 353809 h 8346397"/>
                <a:gd name="connsiteX158" fmla="*/ 1020215 w 4196446"/>
                <a:gd name="connsiteY158" fmla="*/ 420484 h 8346397"/>
                <a:gd name="connsiteX159" fmla="*/ 858290 w 4196446"/>
                <a:gd name="connsiteY159" fmla="*/ 301422 h 8346397"/>
                <a:gd name="connsiteX160" fmla="*/ 796377 w 4196446"/>
                <a:gd name="connsiteY160" fmla="*/ 406196 h 8346397"/>
                <a:gd name="connsiteX161" fmla="*/ 755896 w 4196446"/>
                <a:gd name="connsiteY161" fmla="*/ 341903 h 8346397"/>
                <a:gd name="connsiteX162" fmla="*/ 689221 w 4196446"/>
                <a:gd name="connsiteY162" fmla="*/ 270465 h 8346397"/>
                <a:gd name="connsiteX163" fmla="*/ 667790 w 4196446"/>
                <a:gd name="connsiteY163" fmla="*/ 313328 h 8346397"/>
                <a:gd name="connsiteX164" fmla="*/ 620165 w 4196446"/>
                <a:gd name="connsiteY164" fmla="*/ 382384 h 8346397"/>
                <a:gd name="connsiteX165" fmla="*/ 589208 w 4196446"/>
                <a:gd name="connsiteY165" fmla="*/ 396672 h 8346397"/>
                <a:gd name="connsiteX166" fmla="*/ 498721 w 4196446"/>
                <a:gd name="connsiteY166" fmla="*/ 482397 h 8346397"/>
                <a:gd name="connsiteX167" fmla="*/ 396327 w 4196446"/>
                <a:gd name="connsiteY167" fmla="*/ 380003 h 8346397"/>
                <a:gd name="connsiteX168" fmla="*/ 243927 w 4196446"/>
                <a:gd name="connsiteY168" fmla="*/ 294278 h 8346397"/>
                <a:gd name="connsiteX169" fmla="*/ 174871 w 4196446"/>
                <a:gd name="connsiteY169" fmla="*/ 327615 h 8346397"/>
                <a:gd name="connsiteX170" fmla="*/ 127246 w 4196446"/>
                <a:gd name="connsiteY170" fmla="*/ 410959 h 8346397"/>
                <a:gd name="connsiteX171" fmla="*/ 43902 w 4196446"/>
                <a:gd name="connsiteY171" fmla="*/ 472872 h 8346397"/>
                <a:gd name="connsiteX172" fmla="*/ 8183 w 4196446"/>
                <a:gd name="connsiteY172" fmla="*/ 484778 h 8346397"/>
                <a:gd name="connsiteX173" fmla="*/ 198683 w 4196446"/>
                <a:gd name="connsiteY173" fmla="*/ 689565 h 8346397"/>
                <a:gd name="connsiteX174" fmla="*/ 265359 w 4196446"/>
                <a:gd name="connsiteY174" fmla="*/ 706234 h 8346397"/>
                <a:gd name="connsiteX175" fmla="*/ 298697 w 4196446"/>
                <a:gd name="connsiteY175" fmla="*/ 730047 h 8346397"/>
                <a:gd name="connsiteX176" fmla="*/ 296315 w 4196446"/>
                <a:gd name="connsiteY176" fmla="*/ 901496 h 8346397"/>
                <a:gd name="connsiteX177" fmla="*/ 362990 w 4196446"/>
                <a:gd name="connsiteY177" fmla="*/ 906259 h 8346397"/>
                <a:gd name="connsiteX178" fmla="*/ 401090 w 4196446"/>
                <a:gd name="connsiteY178" fmla="*/ 856253 h 8346397"/>
                <a:gd name="connsiteX179" fmla="*/ 482052 w 4196446"/>
                <a:gd name="connsiteY179" fmla="*/ 894353 h 8346397"/>
                <a:gd name="connsiteX180" fmla="*/ 420140 w 4196446"/>
                <a:gd name="connsiteY180" fmla="*/ 1039609 h 8346397"/>
                <a:gd name="connsiteX181" fmla="*/ 434427 w 4196446"/>
                <a:gd name="connsiteY181" fmla="*/ 1087234 h 8346397"/>
                <a:gd name="connsiteX182" fmla="*/ 379658 w 4196446"/>
                <a:gd name="connsiteY182" fmla="*/ 1139622 h 8346397"/>
                <a:gd name="connsiteX183" fmla="*/ 415377 w 4196446"/>
                <a:gd name="connsiteY183" fmla="*/ 1168196 h 8346397"/>
                <a:gd name="connsiteX184" fmla="*/ 486815 w 4196446"/>
                <a:gd name="connsiteY184" fmla="*/ 1256303 h 8346397"/>
                <a:gd name="connsiteX185" fmla="*/ 527296 w 4196446"/>
                <a:gd name="connsiteY185" fmla="*/ 1344409 h 8346397"/>
                <a:gd name="connsiteX186" fmla="*/ 636833 w 4196446"/>
                <a:gd name="connsiteY186" fmla="*/ 1396797 h 8346397"/>
                <a:gd name="connsiteX187" fmla="*/ 746371 w 4196446"/>
                <a:gd name="connsiteY187" fmla="*/ 1420609 h 8346397"/>
                <a:gd name="connsiteX188" fmla="*/ 829715 w 4196446"/>
                <a:gd name="connsiteY188" fmla="*/ 1468234 h 8346397"/>
                <a:gd name="connsiteX189" fmla="*/ 913058 w 4196446"/>
                <a:gd name="connsiteY189" fmla="*/ 1442040 h 8346397"/>
                <a:gd name="connsiteX190" fmla="*/ 994021 w 4196446"/>
                <a:gd name="connsiteY190" fmla="*/ 1368222 h 8346397"/>
                <a:gd name="connsiteX191" fmla="*/ 1103558 w 4196446"/>
                <a:gd name="connsiteY191" fmla="*/ 1351553 h 8346397"/>
                <a:gd name="connsiteX192" fmla="*/ 1170233 w 4196446"/>
                <a:gd name="connsiteY192" fmla="*/ 1356315 h 8346397"/>
                <a:gd name="connsiteX193" fmla="*/ 1329777 w 4196446"/>
                <a:gd name="connsiteY193" fmla="*/ 1465853 h 8346397"/>
                <a:gd name="connsiteX194" fmla="*/ 1389308 w 4196446"/>
                <a:gd name="connsiteY194" fmla="*/ 1494428 h 8346397"/>
                <a:gd name="connsiteX195" fmla="*/ 1260721 w 4196446"/>
                <a:gd name="connsiteY195" fmla="*/ 1596822 h 8346397"/>
                <a:gd name="connsiteX196" fmla="*/ 1263102 w 4196446"/>
                <a:gd name="connsiteY196" fmla="*/ 1661115 h 8346397"/>
                <a:gd name="connsiteX197" fmla="*/ 1425027 w 4196446"/>
                <a:gd name="connsiteY197" fmla="*/ 1613490 h 8346397"/>
                <a:gd name="connsiteX198" fmla="*/ 1386927 w 4196446"/>
                <a:gd name="connsiteY198" fmla="*/ 1677784 h 8346397"/>
                <a:gd name="connsiteX199" fmla="*/ 1405977 w 4196446"/>
                <a:gd name="connsiteY199" fmla="*/ 1751603 h 8346397"/>
                <a:gd name="connsiteX200" fmla="*/ 1517896 w 4196446"/>
                <a:gd name="connsiteY200" fmla="*/ 1787322 h 8346397"/>
                <a:gd name="connsiteX201" fmla="*/ 1591715 w 4196446"/>
                <a:gd name="connsiteY201" fmla="*/ 1803990 h 8346397"/>
                <a:gd name="connsiteX202" fmla="*/ 1501227 w 4196446"/>
                <a:gd name="connsiteY202" fmla="*/ 1934959 h 8346397"/>
                <a:gd name="connsiteX203" fmla="*/ 1494083 w 4196446"/>
                <a:gd name="connsiteY203" fmla="*/ 1984965 h 8346397"/>
                <a:gd name="connsiteX204" fmla="*/ 1422646 w 4196446"/>
                <a:gd name="connsiteY204" fmla="*/ 2020684 h 8346397"/>
                <a:gd name="connsiteX205" fmla="*/ 1391690 w 4196446"/>
                <a:gd name="connsiteY205" fmla="*/ 2082597 h 8346397"/>
                <a:gd name="connsiteX206" fmla="*/ 1260721 w 4196446"/>
                <a:gd name="connsiteY206" fmla="*/ 2056403 h 8346397"/>
                <a:gd name="connsiteX207" fmla="*/ 1139277 w 4196446"/>
                <a:gd name="connsiteY207" fmla="*/ 2056402 h 8346397"/>
                <a:gd name="connsiteX208" fmla="*/ 1072602 w 4196446"/>
                <a:gd name="connsiteY208" fmla="*/ 2084978 h 8346397"/>
                <a:gd name="connsiteX209" fmla="*/ 1065458 w 4196446"/>
                <a:gd name="connsiteY209" fmla="*/ 2184990 h 8346397"/>
                <a:gd name="connsiteX210" fmla="*/ 977352 w 4196446"/>
                <a:gd name="connsiteY210" fmla="*/ 2273097 h 8346397"/>
                <a:gd name="connsiteX211" fmla="*/ 1120227 w 4196446"/>
                <a:gd name="connsiteY211" fmla="*/ 2335009 h 8346397"/>
                <a:gd name="connsiteX212" fmla="*/ 1170234 w 4196446"/>
                <a:gd name="connsiteY212" fmla="*/ 2370727 h 8346397"/>
                <a:gd name="connsiteX213" fmla="*/ 1222621 w 4196446"/>
                <a:gd name="connsiteY213" fmla="*/ 2387397 h 8346397"/>
                <a:gd name="connsiteX214" fmla="*/ 1272627 w 4196446"/>
                <a:gd name="connsiteY214" fmla="*/ 2437403 h 8346397"/>
                <a:gd name="connsiteX215" fmla="*/ 1329777 w 4196446"/>
                <a:gd name="connsiteY215" fmla="*/ 2458834 h 8346397"/>
                <a:gd name="connsiteX216" fmla="*/ 1422646 w 4196446"/>
                <a:gd name="connsiteY216" fmla="*/ 2535034 h 8346397"/>
                <a:gd name="connsiteX217" fmla="*/ 1508371 w 4196446"/>
                <a:gd name="connsiteY217" fmla="*/ 2568373 h 8346397"/>
                <a:gd name="connsiteX218" fmla="*/ 1641721 w 4196446"/>
                <a:gd name="connsiteY218" fmla="*/ 2716009 h 8346397"/>
                <a:gd name="connsiteX219" fmla="*/ 1725065 w 4196446"/>
                <a:gd name="connsiteY219" fmla="*/ 2870790 h 8346397"/>
                <a:gd name="connsiteX220" fmla="*/ 1850477 w 4196446"/>
                <a:gd name="connsiteY220" fmla="*/ 2931907 h 8346397"/>
                <a:gd name="connsiteX221" fmla="*/ 1896514 w 4196446"/>
                <a:gd name="connsiteY221" fmla="*/ 2977947 h 8346397"/>
                <a:gd name="connsiteX222" fmla="*/ 1927471 w 4196446"/>
                <a:gd name="connsiteY222" fmla="*/ 3082722 h 8346397"/>
                <a:gd name="connsiteX223" fmla="*/ 1989383 w 4196446"/>
                <a:gd name="connsiteY223" fmla="*/ 3185115 h 8346397"/>
                <a:gd name="connsiteX224" fmla="*/ 2051296 w 4196446"/>
                <a:gd name="connsiteY224" fmla="*/ 3223215 h 8346397"/>
                <a:gd name="connsiteX225" fmla="*/ 2182265 w 4196446"/>
                <a:gd name="connsiteY225" fmla="*/ 3370853 h 8346397"/>
                <a:gd name="connsiteX226" fmla="*/ 2325139 w 4196446"/>
                <a:gd name="connsiteY226" fmla="*/ 3447053 h 8346397"/>
                <a:gd name="connsiteX227" fmla="*/ 2384671 w 4196446"/>
                <a:gd name="connsiteY227" fmla="*/ 3532778 h 8346397"/>
                <a:gd name="connsiteX228" fmla="*/ 2432296 w 4196446"/>
                <a:gd name="connsiteY228" fmla="*/ 3599453 h 8346397"/>
                <a:gd name="connsiteX229" fmla="*/ 2479921 w 4196446"/>
                <a:gd name="connsiteY229" fmla="*/ 3589929 h 8346397"/>
                <a:gd name="connsiteX230" fmla="*/ 2484683 w 4196446"/>
                <a:gd name="connsiteY230" fmla="*/ 3742328 h 8346397"/>
                <a:gd name="connsiteX231" fmla="*/ 2537071 w 4196446"/>
                <a:gd name="connsiteY231" fmla="*/ 3835197 h 8346397"/>
                <a:gd name="connsiteX232" fmla="*/ 2529927 w 4196446"/>
                <a:gd name="connsiteY232" fmla="*/ 3873297 h 8346397"/>
                <a:gd name="connsiteX233" fmla="*/ 2598983 w 4196446"/>
                <a:gd name="connsiteY233" fmla="*/ 3909015 h 8346397"/>
                <a:gd name="connsiteX234" fmla="*/ 2656133 w 4196446"/>
                <a:gd name="connsiteY234" fmla="*/ 3854247 h 8346397"/>
                <a:gd name="connsiteX235" fmla="*/ 2689471 w 4196446"/>
                <a:gd name="connsiteY235" fmla="*/ 3937590 h 8346397"/>
                <a:gd name="connsiteX236" fmla="*/ 2734715 w 4196446"/>
                <a:gd name="connsiteY236" fmla="*/ 3982834 h 8346397"/>
                <a:gd name="connsiteX237" fmla="*/ 2808533 w 4196446"/>
                <a:gd name="connsiteY237" fmla="*/ 4006647 h 8346397"/>
                <a:gd name="connsiteX238" fmla="*/ 2860921 w 4196446"/>
                <a:gd name="connsiteY238" fmla="*/ 4075703 h 8346397"/>
                <a:gd name="connsiteX239" fmla="*/ 2946646 w 4196446"/>
                <a:gd name="connsiteY239" fmla="*/ 4130472 h 8346397"/>
                <a:gd name="connsiteX240" fmla="*/ 2999033 w 4196446"/>
                <a:gd name="connsiteY240" fmla="*/ 4163809 h 8346397"/>
                <a:gd name="connsiteX241" fmla="*/ 2870446 w 4196446"/>
                <a:gd name="connsiteY241" fmla="*/ 4256678 h 8346397"/>
                <a:gd name="connsiteX242" fmla="*/ 2868064 w 4196446"/>
                <a:gd name="connsiteY242" fmla="*/ 4311446 h 8346397"/>
                <a:gd name="connsiteX243" fmla="*/ 2970458 w 4196446"/>
                <a:gd name="connsiteY243" fmla="*/ 4428128 h 8346397"/>
                <a:gd name="connsiteX244" fmla="*/ 3065708 w 4196446"/>
                <a:gd name="connsiteY244" fmla="*/ 4490040 h 8346397"/>
                <a:gd name="connsiteX245" fmla="*/ 3096665 w 4196446"/>
                <a:gd name="connsiteY245" fmla="*/ 4528140 h 8346397"/>
                <a:gd name="connsiteX246" fmla="*/ 3082377 w 4196446"/>
                <a:gd name="connsiteY246" fmla="*/ 4609103 h 8346397"/>
                <a:gd name="connsiteX247" fmla="*/ 3077615 w 4196446"/>
                <a:gd name="connsiteY247" fmla="*/ 4692447 h 8346397"/>
                <a:gd name="connsiteX248" fmla="*/ 3034752 w 4196446"/>
                <a:gd name="connsiteY248" fmla="*/ 4701972 h 8346397"/>
                <a:gd name="connsiteX249" fmla="*/ 3008558 w 4196446"/>
                <a:gd name="connsiteY249" fmla="*/ 4718640 h 8346397"/>
                <a:gd name="connsiteX250" fmla="*/ 3053802 w 4196446"/>
                <a:gd name="connsiteY250" fmla="*/ 4795632 h 8346397"/>
                <a:gd name="connsiteX251" fmla="*/ 3037133 w 4196446"/>
                <a:gd name="connsiteY251" fmla="*/ 4868659 h 8346397"/>
                <a:gd name="connsiteX252" fmla="*/ 3020465 w 4196446"/>
                <a:gd name="connsiteY252" fmla="*/ 5004390 h 8346397"/>
                <a:gd name="connsiteX253" fmla="*/ 2982365 w 4196446"/>
                <a:gd name="connsiteY253" fmla="*/ 5044872 h 8346397"/>
                <a:gd name="connsiteX254" fmla="*/ 2965696 w 4196446"/>
                <a:gd name="connsiteY254" fmla="*/ 5166315 h 8346397"/>
                <a:gd name="connsiteX255" fmla="*/ 2937121 w 4196446"/>
                <a:gd name="connsiteY255" fmla="*/ 5285378 h 8346397"/>
                <a:gd name="connsiteX256" fmla="*/ 2989508 w 4196446"/>
                <a:gd name="connsiteY256" fmla="*/ 5302047 h 8346397"/>
                <a:gd name="connsiteX257" fmla="*/ 2987127 w 4196446"/>
                <a:gd name="connsiteY257" fmla="*/ 5347290 h 8346397"/>
                <a:gd name="connsiteX258" fmla="*/ 2984746 w 4196446"/>
                <a:gd name="connsiteY258" fmla="*/ 5402059 h 8346397"/>
                <a:gd name="connsiteX259" fmla="*/ 3041896 w 4196446"/>
                <a:gd name="connsiteY259" fmla="*/ 5471115 h 8346397"/>
                <a:gd name="connsiteX260" fmla="*/ 3089521 w 4196446"/>
                <a:gd name="connsiteY260" fmla="*/ 5597322 h 8346397"/>
                <a:gd name="connsiteX261" fmla="*/ 2996652 w 4196446"/>
                <a:gd name="connsiteY261" fmla="*/ 5887834 h 8346397"/>
                <a:gd name="connsiteX262" fmla="*/ 3018083 w 4196446"/>
                <a:gd name="connsiteY262" fmla="*/ 5942603 h 8346397"/>
                <a:gd name="connsiteX263" fmla="*/ 3044277 w 4196446"/>
                <a:gd name="connsiteY263" fmla="*/ 5994990 h 8346397"/>
                <a:gd name="connsiteX264" fmla="*/ 3049040 w 4196446"/>
                <a:gd name="connsiteY264" fmla="*/ 6099765 h 8346397"/>
                <a:gd name="connsiteX265" fmla="*/ 3028402 w 4196446"/>
                <a:gd name="connsiteY265" fmla="*/ 6195807 h 8346397"/>
                <a:gd name="connsiteX266" fmla="*/ 2956170 w 4196446"/>
                <a:gd name="connsiteY266" fmla="*/ 6259310 h 8346397"/>
                <a:gd name="connsiteX267" fmla="*/ 2920452 w 4196446"/>
                <a:gd name="connsiteY267" fmla="*/ 6240259 h 8346397"/>
                <a:gd name="connsiteX268" fmla="*/ 2849015 w 4196446"/>
                <a:gd name="connsiteY268" fmla="*/ 6252165 h 8346397"/>
                <a:gd name="connsiteX269" fmla="*/ 2713283 w 4196446"/>
                <a:gd name="connsiteY269" fmla="*/ 6364084 h 8346397"/>
                <a:gd name="connsiteX270" fmla="*/ 2606127 w 4196446"/>
                <a:gd name="connsiteY270" fmla="*/ 6349797 h 8346397"/>
                <a:gd name="connsiteX271" fmla="*/ 2575171 w 4196446"/>
                <a:gd name="connsiteY271" fmla="*/ 6378372 h 8346397"/>
                <a:gd name="connsiteX272" fmla="*/ 2508495 w 4196446"/>
                <a:gd name="connsiteY272" fmla="*/ 6423614 h 8346397"/>
                <a:gd name="connsiteX273" fmla="*/ 2391815 w 4196446"/>
                <a:gd name="connsiteY273" fmla="*/ 6411709 h 8346397"/>
                <a:gd name="connsiteX274" fmla="*/ 2368002 w 4196446"/>
                <a:gd name="connsiteY274" fmla="*/ 6528390 h 8346397"/>
                <a:gd name="connsiteX275" fmla="*/ 2363240 w 4196446"/>
                <a:gd name="connsiteY275" fmla="*/ 6564109 h 8346397"/>
                <a:gd name="connsiteX276" fmla="*/ 2339428 w 4196446"/>
                <a:gd name="connsiteY276" fmla="*/ 6583159 h 8346397"/>
                <a:gd name="connsiteX277" fmla="*/ 2141783 w 4196446"/>
                <a:gd name="connsiteY277" fmla="*/ 6535534 h 8346397"/>
                <a:gd name="connsiteX278" fmla="*/ 2103683 w 4196446"/>
                <a:gd name="connsiteY278" fmla="*/ 6587922 h 8346397"/>
                <a:gd name="connsiteX279" fmla="*/ 2072727 w 4196446"/>
                <a:gd name="connsiteY279" fmla="*/ 6683172 h 8346397"/>
                <a:gd name="connsiteX280" fmla="*/ 2039389 w 4196446"/>
                <a:gd name="connsiteY280" fmla="*/ 6747465 h 8346397"/>
                <a:gd name="connsiteX281" fmla="*/ 2051296 w 4196446"/>
                <a:gd name="connsiteY281" fmla="*/ 6809378 h 8346397"/>
                <a:gd name="connsiteX282" fmla="*/ 2184646 w 4196446"/>
                <a:gd name="connsiteY282" fmla="*/ 6921297 h 8346397"/>
                <a:gd name="connsiteX283" fmla="*/ 2253702 w 4196446"/>
                <a:gd name="connsiteY283" fmla="*/ 6954634 h 8346397"/>
                <a:gd name="connsiteX284" fmla="*/ 2237033 w 4196446"/>
                <a:gd name="connsiteY284" fmla="*/ 6978447 h 8346397"/>
                <a:gd name="connsiteX285" fmla="*/ 2201315 w 4196446"/>
                <a:gd name="connsiteY285" fmla="*/ 6997497 h 8346397"/>
                <a:gd name="connsiteX286" fmla="*/ 2234652 w 4196446"/>
                <a:gd name="connsiteY286" fmla="*/ 7073697 h 8346397"/>
                <a:gd name="connsiteX287" fmla="*/ 2203696 w 4196446"/>
                <a:gd name="connsiteY287" fmla="*/ 7095128 h 8346397"/>
                <a:gd name="connsiteX288" fmla="*/ 2098921 w 4196446"/>
                <a:gd name="connsiteY288" fmla="*/ 7033215 h 8346397"/>
                <a:gd name="connsiteX289" fmla="*/ 2056058 w 4196446"/>
                <a:gd name="connsiteY289" fmla="*/ 7059409 h 8346397"/>
                <a:gd name="connsiteX290" fmla="*/ 1996527 w 4196446"/>
                <a:gd name="connsiteY290" fmla="*/ 6957015 h 8346397"/>
                <a:gd name="connsiteX291" fmla="*/ 1879846 w 4196446"/>
                <a:gd name="connsiteY291" fmla="*/ 6983209 h 8346397"/>
                <a:gd name="connsiteX292" fmla="*/ 1815552 w 4196446"/>
                <a:gd name="connsiteY292" fmla="*/ 6987972 h 8346397"/>
                <a:gd name="connsiteX293" fmla="*/ 1765546 w 4196446"/>
                <a:gd name="connsiteY293" fmla="*/ 6983210 h 8346397"/>
                <a:gd name="connsiteX294" fmla="*/ 1708396 w 4196446"/>
                <a:gd name="connsiteY294" fmla="*/ 7028453 h 8346397"/>
                <a:gd name="connsiteX295" fmla="*/ 1529802 w 4196446"/>
                <a:gd name="connsiteY295" fmla="*/ 6987972 h 8346397"/>
                <a:gd name="connsiteX296" fmla="*/ 1553614 w 4196446"/>
                <a:gd name="connsiteY296" fmla="*/ 7114178 h 8346397"/>
                <a:gd name="connsiteX297" fmla="*/ 1477415 w 4196446"/>
                <a:gd name="connsiteY297" fmla="*/ 7159422 h 8346397"/>
                <a:gd name="connsiteX298" fmla="*/ 1415502 w 4196446"/>
                <a:gd name="connsiteY298" fmla="*/ 7226096 h 8346397"/>
                <a:gd name="connsiteX299" fmla="*/ 1265483 w 4196446"/>
                <a:gd name="connsiteY299" fmla="*/ 7218953 h 8346397"/>
                <a:gd name="connsiteX300" fmla="*/ 1213096 w 4196446"/>
                <a:gd name="connsiteY30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198934 w 4196446"/>
                <a:gd name="connsiteY2" fmla="*/ 7899988 h 8346397"/>
                <a:gd name="connsiteX3" fmla="*/ 2260847 w 4196446"/>
                <a:gd name="connsiteY3" fmla="*/ 7835694 h 8346397"/>
                <a:gd name="connsiteX4" fmla="*/ 2301328 w 4196446"/>
                <a:gd name="connsiteY4" fmla="*/ 7795213 h 8346397"/>
                <a:gd name="connsiteX5" fmla="*/ 2391816 w 4196446"/>
                <a:gd name="connsiteY5" fmla="*/ 7797595 h 8346397"/>
                <a:gd name="connsiteX6" fmla="*/ 2451347 w 4196446"/>
                <a:gd name="connsiteY6" fmla="*/ 7776163 h 8346397"/>
                <a:gd name="connsiteX7" fmla="*/ 2470397 w 4196446"/>
                <a:gd name="connsiteY7" fmla="*/ 7699963 h 8346397"/>
                <a:gd name="connsiteX8" fmla="*/ 2444203 w 4196446"/>
                <a:gd name="connsiteY8" fmla="*/ 7633288 h 8346397"/>
                <a:gd name="connsiteX9" fmla="*/ 2503734 w 4196446"/>
                <a:gd name="connsiteY9" fmla="*/ 7630907 h 8346397"/>
                <a:gd name="connsiteX10" fmla="*/ 2531514 w 4196446"/>
                <a:gd name="connsiteY10" fmla="*/ 7594394 h 8346397"/>
                <a:gd name="connsiteX11" fmla="*/ 2484684 w 4196446"/>
                <a:gd name="connsiteY11" fmla="*/ 7552326 h 8346397"/>
                <a:gd name="connsiteX12" fmla="*/ 2546597 w 4196446"/>
                <a:gd name="connsiteY12" fmla="*/ 7511845 h 8346397"/>
                <a:gd name="connsiteX13" fmla="*/ 2603748 w 4196446"/>
                <a:gd name="connsiteY13" fmla="*/ 7485651 h 8346397"/>
                <a:gd name="connsiteX14" fmla="*/ 2594222 w 4196446"/>
                <a:gd name="connsiteY14" fmla="*/ 7359445 h 8346397"/>
                <a:gd name="connsiteX15" fmla="*/ 2606128 w 4196446"/>
                <a:gd name="connsiteY15" fmla="*/ 7309438 h 8346397"/>
                <a:gd name="connsiteX16" fmla="*/ 2701378 w 4196446"/>
                <a:gd name="connsiteY16" fmla="*/ 7314201 h 8346397"/>
                <a:gd name="connsiteX17" fmla="*/ 2660897 w 4196446"/>
                <a:gd name="connsiteY17" fmla="*/ 7240382 h 8346397"/>
                <a:gd name="connsiteX18" fmla="*/ 2713284 w 4196446"/>
                <a:gd name="connsiteY18" fmla="*/ 7266576 h 8346397"/>
                <a:gd name="connsiteX19" fmla="*/ 2763291 w 4196446"/>
                <a:gd name="connsiteY19" fmla="*/ 7299913 h 8346397"/>
                <a:gd name="connsiteX20" fmla="*/ 2756147 w 4196446"/>
                <a:gd name="connsiteY20" fmla="*/ 7371351 h 8346397"/>
                <a:gd name="connsiteX21" fmla="*/ 2827584 w 4196446"/>
                <a:gd name="connsiteY21" fmla="*/ 7316582 h 8346397"/>
                <a:gd name="connsiteX22" fmla="*/ 2870447 w 4196446"/>
                <a:gd name="connsiteY22" fmla="*/ 7338013 h 8346397"/>
                <a:gd name="connsiteX23" fmla="*/ 3001416 w 4196446"/>
                <a:gd name="connsiteY23" fmla="*/ 7266576 h 8346397"/>
                <a:gd name="connsiteX24" fmla="*/ 3103809 w 4196446"/>
                <a:gd name="connsiteY24" fmla="*/ 7202282 h 8346397"/>
                <a:gd name="connsiteX25" fmla="*/ 3246684 w 4196446"/>
                <a:gd name="connsiteY25" fmla="*/ 7142751 h 8346397"/>
                <a:gd name="connsiteX26" fmla="*/ 3282403 w 4196446"/>
                <a:gd name="connsiteY26" fmla="*/ 7159420 h 8346397"/>
                <a:gd name="connsiteX27" fmla="*/ 3358603 w 4196446"/>
                <a:gd name="connsiteY27" fmla="*/ 7064169 h 8346397"/>
                <a:gd name="connsiteX28" fmla="*/ 3503859 w 4196446"/>
                <a:gd name="connsiteY28" fmla="*/ 7042738 h 8346397"/>
                <a:gd name="connsiteX29" fmla="*/ 3530053 w 4196446"/>
                <a:gd name="connsiteY29" fmla="*/ 6978445 h 8346397"/>
                <a:gd name="connsiteX30" fmla="*/ 3642765 w 4196446"/>
                <a:gd name="connsiteY30" fmla="*/ 6905419 h 8346397"/>
                <a:gd name="connsiteX31" fmla="*/ 3741984 w 4196446"/>
                <a:gd name="connsiteY31" fmla="*/ 6883195 h 8346397"/>
                <a:gd name="connsiteX32" fmla="*/ 3784847 w 4196446"/>
                <a:gd name="connsiteY32" fmla="*/ 6811757 h 8346397"/>
                <a:gd name="connsiteX33" fmla="*/ 3951534 w 4196446"/>
                <a:gd name="connsiteY33" fmla="*/ 6737938 h 8346397"/>
                <a:gd name="connsiteX34" fmla="*/ 3932484 w 4196446"/>
                <a:gd name="connsiteY34" fmla="*/ 6616495 h 8346397"/>
                <a:gd name="connsiteX35" fmla="*/ 3975347 w 4196446"/>
                <a:gd name="connsiteY35" fmla="*/ 6642688 h 8346397"/>
                <a:gd name="connsiteX36" fmla="*/ 4027735 w 4196446"/>
                <a:gd name="connsiteY36" fmla="*/ 6654595 h 8346397"/>
                <a:gd name="connsiteX37" fmla="*/ 4056309 w 4196446"/>
                <a:gd name="connsiteY37" fmla="*/ 6516482 h 8346397"/>
                <a:gd name="connsiteX38" fmla="*/ 3996778 w 4196446"/>
                <a:gd name="connsiteY38" fmla="*/ 6478382 h 8346397"/>
                <a:gd name="connsiteX39" fmla="*/ 4034878 w 4196446"/>
                <a:gd name="connsiteY39" fmla="*/ 6437901 h 8346397"/>
                <a:gd name="connsiteX40" fmla="*/ 4061072 w 4196446"/>
                <a:gd name="connsiteY40" fmla="*/ 6473620 h 8346397"/>
                <a:gd name="connsiteX41" fmla="*/ 4082503 w 4196446"/>
                <a:gd name="connsiteY41" fmla="*/ 6478382 h 8346397"/>
                <a:gd name="connsiteX42" fmla="*/ 4089647 w 4196446"/>
                <a:gd name="connsiteY42" fmla="*/ 6421232 h 8346397"/>
                <a:gd name="connsiteX43" fmla="*/ 4046784 w 4196446"/>
                <a:gd name="connsiteY43" fmla="*/ 6318838 h 8346397"/>
                <a:gd name="connsiteX44" fmla="*/ 4130128 w 4196446"/>
                <a:gd name="connsiteY44" fmla="*/ 6299788 h 8346397"/>
                <a:gd name="connsiteX45" fmla="*/ 4046784 w 4196446"/>
                <a:gd name="connsiteY45" fmla="*/ 6275976 h 8346397"/>
                <a:gd name="connsiteX46" fmla="*/ 4053928 w 4196446"/>
                <a:gd name="connsiteY46" fmla="*/ 6211682 h 8346397"/>
                <a:gd name="connsiteX47" fmla="*/ 4039640 w 4196446"/>
                <a:gd name="connsiteY47" fmla="*/ 6149770 h 8346397"/>
                <a:gd name="connsiteX48" fmla="*/ 4106315 w 4196446"/>
                <a:gd name="connsiteY48" fmla="*/ 6211682 h 8346397"/>
                <a:gd name="connsiteX49" fmla="*/ 4063453 w 4196446"/>
                <a:gd name="connsiteY49" fmla="*/ 6090238 h 8346397"/>
                <a:gd name="connsiteX50" fmla="*/ 4070597 w 4196446"/>
                <a:gd name="connsiteY50" fmla="*/ 6018801 h 8346397"/>
                <a:gd name="connsiteX51" fmla="*/ 4132509 w 4196446"/>
                <a:gd name="connsiteY51" fmla="*/ 5975938 h 8346397"/>
                <a:gd name="connsiteX52" fmla="*/ 4094409 w 4196446"/>
                <a:gd name="connsiteY52" fmla="*/ 6075951 h 8346397"/>
                <a:gd name="connsiteX53" fmla="*/ 4139653 w 4196446"/>
                <a:gd name="connsiteY53" fmla="*/ 6102145 h 8346397"/>
                <a:gd name="connsiteX54" fmla="*/ 4192041 w 4196446"/>
                <a:gd name="connsiteY54" fmla="*/ 6080713 h 8346397"/>
                <a:gd name="connsiteX55" fmla="*/ 4149178 w 4196446"/>
                <a:gd name="connsiteY55" fmla="*/ 5947363 h 8346397"/>
                <a:gd name="connsiteX56" fmla="*/ 4194421 w 4196446"/>
                <a:gd name="connsiteY56" fmla="*/ 5909263 h 8346397"/>
                <a:gd name="connsiteX57" fmla="*/ 4113459 w 4196446"/>
                <a:gd name="connsiteY57" fmla="*/ 5783057 h 8346397"/>
                <a:gd name="connsiteX58" fmla="*/ 4108696 w 4196446"/>
                <a:gd name="connsiteY58" fmla="*/ 5678282 h 8346397"/>
                <a:gd name="connsiteX59" fmla="*/ 4070597 w 4196446"/>
                <a:gd name="connsiteY59" fmla="*/ 5587795 h 8346397"/>
                <a:gd name="connsiteX60" fmla="*/ 4111077 w 4196446"/>
                <a:gd name="connsiteY60" fmla="*/ 5583032 h 8346397"/>
                <a:gd name="connsiteX61" fmla="*/ 4061071 w 4196446"/>
                <a:gd name="connsiteY61" fmla="*/ 5478257 h 8346397"/>
                <a:gd name="connsiteX62" fmla="*/ 4061071 w 4196446"/>
                <a:gd name="connsiteY62" fmla="*/ 5383007 h 8346397"/>
                <a:gd name="connsiteX63" fmla="*/ 4103934 w 4196446"/>
                <a:gd name="connsiteY63" fmla="*/ 5387770 h 8346397"/>
                <a:gd name="connsiteX64" fmla="*/ 4106315 w 4196446"/>
                <a:gd name="connsiteY64" fmla="*/ 5347288 h 8346397"/>
                <a:gd name="connsiteX65" fmla="*/ 4065833 w 4196446"/>
                <a:gd name="connsiteY65" fmla="*/ 5292520 h 8346397"/>
                <a:gd name="connsiteX66" fmla="*/ 4058690 w 4196446"/>
                <a:gd name="connsiteY66" fmla="*/ 5173457 h 8346397"/>
                <a:gd name="connsiteX67" fmla="*/ 3990428 w 4196446"/>
                <a:gd name="connsiteY67" fmla="*/ 5034550 h 8346397"/>
                <a:gd name="connsiteX68" fmla="*/ 3922959 w 4196446"/>
                <a:gd name="connsiteY68" fmla="*/ 4816270 h 8346397"/>
                <a:gd name="connsiteX69" fmla="*/ 3887241 w 4196446"/>
                <a:gd name="connsiteY69" fmla="*/ 4682920 h 8346397"/>
                <a:gd name="connsiteX70" fmla="*/ 3851522 w 4196446"/>
                <a:gd name="connsiteY70" fmla="*/ 4642438 h 8346397"/>
                <a:gd name="connsiteX71" fmla="*/ 3887241 w 4196446"/>
                <a:gd name="connsiteY71" fmla="*/ 4578145 h 8346397"/>
                <a:gd name="connsiteX72" fmla="*/ 3839615 w 4196446"/>
                <a:gd name="connsiteY72" fmla="*/ 4499563 h 8346397"/>
                <a:gd name="connsiteX73" fmla="*/ 3780084 w 4196446"/>
                <a:gd name="connsiteY73" fmla="*/ 4492420 h 8346397"/>
                <a:gd name="connsiteX74" fmla="*/ 3732459 w 4196446"/>
                <a:gd name="connsiteY74" fmla="*/ 4449557 h 8346397"/>
                <a:gd name="connsiteX75" fmla="*/ 3687216 w 4196446"/>
                <a:gd name="connsiteY75" fmla="*/ 4466226 h 8346397"/>
                <a:gd name="connsiteX76" fmla="*/ 3668166 w 4196446"/>
                <a:gd name="connsiteY76" fmla="*/ 4368595 h 8346397"/>
                <a:gd name="connsiteX77" fmla="*/ 3501478 w 4196446"/>
                <a:gd name="connsiteY77" fmla="*/ 4166188 h 8346397"/>
                <a:gd name="connsiteX78" fmla="*/ 3496716 w 4196446"/>
                <a:gd name="connsiteY78" fmla="*/ 4139995 h 8346397"/>
                <a:gd name="connsiteX79" fmla="*/ 3494334 w 4196446"/>
                <a:gd name="connsiteY79" fmla="*/ 4113801 h 8346397"/>
                <a:gd name="connsiteX80" fmla="*/ 3544341 w 4196446"/>
                <a:gd name="connsiteY80" fmla="*/ 4101895 h 8346397"/>
                <a:gd name="connsiteX81" fmla="*/ 3553866 w 4196446"/>
                <a:gd name="connsiteY81" fmla="*/ 4075701 h 8346397"/>
                <a:gd name="connsiteX82" fmla="*/ 3515766 w 4196446"/>
                <a:gd name="connsiteY82" fmla="*/ 4056651 h 8346397"/>
                <a:gd name="connsiteX83" fmla="*/ 3465759 w 4196446"/>
                <a:gd name="connsiteY83" fmla="*/ 4049507 h 8346397"/>
                <a:gd name="connsiteX84" fmla="*/ 3432422 w 4196446"/>
                <a:gd name="connsiteY84" fmla="*/ 4109038 h 8346397"/>
                <a:gd name="connsiteX85" fmla="*/ 3413372 w 4196446"/>
                <a:gd name="connsiteY85" fmla="*/ 4082845 h 8346397"/>
                <a:gd name="connsiteX86" fmla="*/ 3415752 w 4196446"/>
                <a:gd name="connsiteY86" fmla="*/ 4042363 h 8346397"/>
                <a:gd name="connsiteX87" fmla="*/ 3349078 w 4196446"/>
                <a:gd name="connsiteY87" fmla="*/ 4018551 h 8346397"/>
                <a:gd name="connsiteX88" fmla="*/ 3382416 w 4196446"/>
                <a:gd name="connsiteY88" fmla="*/ 3985213 h 8346397"/>
                <a:gd name="connsiteX89" fmla="*/ 3346697 w 4196446"/>
                <a:gd name="connsiteY89" fmla="*/ 3961401 h 8346397"/>
                <a:gd name="connsiteX90" fmla="*/ 3291928 w 4196446"/>
                <a:gd name="connsiteY90" fmla="*/ 3959020 h 8346397"/>
                <a:gd name="connsiteX91" fmla="*/ 3263352 w 4196446"/>
                <a:gd name="connsiteY91" fmla="*/ 3978070 h 8346397"/>
                <a:gd name="connsiteX92" fmla="*/ 3215727 w 4196446"/>
                <a:gd name="connsiteY92" fmla="*/ 3963782 h 8346397"/>
                <a:gd name="connsiteX93" fmla="*/ 3227633 w 4196446"/>
                <a:gd name="connsiteY93" fmla="*/ 3937588 h 8346397"/>
                <a:gd name="connsiteX94" fmla="*/ 3275259 w 4196446"/>
                <a:gd name="connsiteY94" fmla="*/ 3913776 h 8346397"/>
                <a:gd name="connsiteX95" fmla="*/ 3127621 w 4196446"/>
                <a:gd name="connsiteY95" fmla="*/ 3851863 h 8346397"/>
                <a:gd name="connsiteX96" fmla="*/ 2996652 w 4196446"/>
                <a:gd name="connsiteY96" fmla="*/ 3739945 h 8346397"/>
                <a:gd name="connsiteX97" fmla="*/ 2591839 w 4196446"/>
                <a:gd name="connsiteY97" fmla="*/ 3354183 h 8346397"/>
                <a:gd name="connsiteX98" fmla="*/ 2468015 w 4196446"/>
                <a:gd name="connsiteY98" fmla="*/ 3049382 h 8346397"/>
                <a:gd name="connsiteX99" fmla="*/ 2432296 w 4196446"/>
                <a:gd name="connsiteY99" fmla="*/ 2961276 h 8346397"/>
                <a:gd name="connsiteX100" fmla="*/ 2387052 w 4196446"/>
                <a:gd name="connsiteY100" fmla="*/ 2954132 h 8346397"/>
                <a:gd name="connsiteX101" fmla="*/ 2365621 w 4196446"/>
                <a:gd name="connsiteY101" fmla="*/ 2958895 h 8346397"/>
                <a:gd name="connsiteX102" fmla="*/ 2315615 w 4196446"/>
                <a:gd name="connsiteY102" fmla="*/ 2896982 h 8346397"/>
                <a:gd name="connsiteX103" fmla="*/ 2234652 w 4196446"/>
                <a:gd name="connsiteY103" fmla="*/ 2880313 h 8346397"/>
                <a:gd name="connsiteX104" fmla="*/ 2182265 w 4196446"/>
                <a:gd name="connsiteY104" fmla="*/ 2811257 h 8346397"/>
                <a:gd name="connsiteX105" fmla="*/ 2115590 w 4196446"/>
                <a:gd name="connsiteY105" fmla="*/ 2727913 h 8346397"/>
                <a:gd name="connsiteX106" fmla="*/ 2091777 w 4196446"/>
                <a:gd name="connsiteY106" fmla="*/ 2670763 h 8346397"/>
                <a:gd name="connsiteX107" fmla="*/ 2006845 w 4196446"/>
                <a:gd name="connsiteY107" fmla="*/ 2527095 h 8346397"/>
                <a:gd name="connsiteX108" fmla="*/ 1953665 w 4196446"/>
                <a:gd name="connsiteY108" fmla="*/ 2451688 h 8346397"/>
                <a:gd name="connsiteX109" fmla="*/ 2006052 w 4196446"/>
                <a:gd name="connsiteY109" fmla="*/ 2337388 h 8346397"/>
                <a:gd name="connsiteX110" fmla="*/ 2072727 w 4196446"/>
                <a:gd name="connsiteY110" fmla="*/ 2256426 h 8346397"/>
                <a:gd name="connsiteX111" fmla="*/ 2056058 w 4196446"/>
                <a:gd name="connsiteY111" fmla="*/ 2223088 h 8346397"/>
                <a:gd name="connsiteX112" fmla="*/ 2067965 w 4196446"/>
                <a:gd name="connsiteY112" fmla="*/ 2130220 h 8346397"/>
                <a:gd name="connsiteX113" fmla="*/ 2137021 w 4196446"/>
                <a:gd name="connsiteY113" fmla="*/ 1992107 h 8346397"/>
                <a:gd name="connsiteX114" fmla="*/ 2165596 w 4196446"/>
                <a:gd name="connsiteY114" fmla="*/ 1944482 h 8346397"/>
                <a:gd name="connsiteX115" fmla="*/ 2203696 w 4196446"/>
                <a:gd name="connsiteY115" fmla="*/ 1937338 h 8346397"/>
                <a:gd name="connsiteX116" fmla="*/ 2198933 w 4196446"/>
                <a:gd name="connsiteY116" fmla="*/ 1906382 h 8346397"/>
                <a:gd name="connsiteX117" fmla="*/ 2406102 w 4196446"/>
                <a:gd name="connsiteY117" fmla="*/ 1782557 h 8346397"/>
                <a:gd name="connsiteX118" fmla="*/ 2494208 w 4196446"/>
                <a:gd name="connsiteY118" fmla="*/ 1715882 h 8346397"/>
                <a:gd name="connsiteX119" fmla="*/ 2513258 w 4196446"/>
                <a:gd name="connsiteY119" fmla="*/ 1630157 h 8346397"/>
                <a:gd name="connsiteX120" fmla="*/ 2522784 w 4196446"/>
                <a:gd name="connsiteY120" fmla="*/ 1584913 h 8346397"/>
                <a:gd name="connsiteX121" fmla="*/ 2577552 w 4196446"/>
                <a:gd name="connsiteY121" fmla="*/ 1527763 h 8346397"/>
                <a:gd name="connsiteX122" fmla="*/ 2606127 w 4196446"/>
                <a:gd name="connsiteY122" fmla="*/ 1499188 h 8346397"/>
                <a:gd name="connsiteX123" fmla="*/ 2634702 w 4196446"/>
                <a:gd name="connsiteY123" fmla="*/ 1492045 h 8346397"/>
                <a:gd name="connsiteX124" fmla="*/ 2672802 w 4196446"/>
                <a:gd name="connsiteY124" fmla="*/ 1368220 h 8346397"/>
                <a:gd name="connsiteX125" fmla="*/ 2806153 w 4196446"/>
                <a:gd name="connsiteY125" fmla="*/ 1334883 h 8346397"/>
                <a:gd name="connsiteX126" fmla="*/ 2944265 w 4196446"/>
                <a:gd name="connsiteY126" fmla="*/ 1325357 h 8346397"/>
                <a:gd name="connsiteX127" fmla="*/ 2968077 w 4196446"/>
                <a:gd name="connsiteY127" fmla="*/ 1206295 h 8346397"/>
                <a:gd name="connsiteX128" fmla="*/ 3049040 w 4196446"/>
                <a:gd name="connsiteY128" fmla="*/ 1169783 h 8346397"/>
                <a:gd name="connsiteX129" fmla="*/ 3153814 w 4196446"/>
                <a:gd name="connsiteY129" fmla="*/ 1125332 h 8346397"/>
                <a:gd name="connsiteX130" fmla="*/ 3225252 w 4196446"/>
                <a:gd name="connsiteY130" fmla="*/ 1049132 h 8346397"/>
                <a:gd name="connsiteX131" fmla="*/ 3310977 w 4196446"/>
                <a:gd name="connsiteY131" fmla="*/ 996745 h 8346397"/>
                <a:gd name="connsiteX132" fmla="*/ 3056977 w 4196446"/>
                <a:gd name="connsiteY132" fmla="*/ 982457 h 8346397"/>
                <a:gd name="connsiteX133" fmla="*/ 2958552 w 4196446"/>
                <a:gd name="connsiteY133" fmla="*/ 976107 h 8346397"/>
                <a:gd name="connsiteX134" fmla="*/ 2926802 w 4196446"/>
                <a:gd name="connsiteY134" fmla="*/ 906257 h 8346397"/>
                <a:gd name="connsiteX135" fmla="*/ 2866477 w 4196446"/>
                <a:gd name="connsiteY135" fmla="*/ 893559 h 8346397"/>
                <a:gd name="connsiteX136" fmla="*/ 2799802 w 4196446"/>
                <a:gd name="connsiteY136" fmla="*/ 874507 h 8346397"/>
                <a:gd name="connsiteX137" fmla="*/ 2761702 w 4196446"/>
                <a:gd name="connsiteY137" fmla="*/ 807832 h 8346397"/>
                <a:gd name="connsiteX138" fmla="*/ 2609302 w 4196446"/>
                <a:gd name="connsiteY138" fmla="*/ 760207 h 8346397"/>
                <a:gd name="connsiteX139" fmla="*/ 2580727 w 4196446"/>
                <a:gd name="connsiteY139" fmla="*/ 604632 h 8346397"/>
                <a:gd name="connsiteX140" fmla="*/ 2526752 w 4196446"/>
                <a:gd name="connsiteY140" fmla="*/ 531609 h 8346397"/>
                <a:gd name="connsiteX141" fmla="*/ 2596602 w 4196446"/>
                <a:gd name="connsiteY141" fmla="*/ 407782 h 8346397"/>
                <a:gd name="connsiteX142" fmla="*/ 2629939 w 4196446"/>
                <a:gd name="connsiteY142" fmla="*/ 310947 h 8346397"/>
                <a:gd name="connsiteX143" fmla="*/ 2517227 w 4196446"/>
                <a:gd name="connsiteY143" fmla="*/ 239507 h 8346397"/>
                <a:gd name="connsiteX144" fmla="*/ 2402927 w 4196446"/>
                <a:gd name="connsiteY144" fmla="*/ 271257 h 8346397"/>
                <a:gd name="connsiteX145" fmla="*/ 2275927 w 4196446"/>
                <a:gd name="connsiteY145" fmla="*/ 198232 h 8346397"/>
                <a:gd name="connsiteX146" fmla="*/ 2133052 w 4196446"/>
                <a:gd name="connsiteY146" fmla="*/ 233157 h 8346397"/>
                <a:gd name="connsiteX147" fmla="*/ 1913977 w 4196446"/>
                <a:gd name="connsiteY147" fmla="*/ 36309 h 8346397"/>
                <a:gd name="connsiteX148" fmla="*/ 1777452 w 4196446"/>
                <a:gd name="connsiteY148" fmla="*/ 13289 h 8346397"/>
                <a:gd name="connsiteX149" fmla="*/ 1703633 w 4196446"/>
                <a:gd name="connsiteY149" fmla="*/ 41864 h 8346397"/>
                <a:gd name="connsiteX150" fmla="*/ 1615527 w 4196446"/>
                <a:gd name="connsiteY150" fmla="*/ 75203 h 8346397"/>
                <a:gd name="connsiteX151" fmla="*/ 1515515 w 4196446"/>
                <a:gd name="connsiteY151" fmla="*/ 129971 h 8346397"/>
                <a:gd name="connsiteX152" fmla="*/ 1525040 w 4196446"/>
                <a:gd name="connsiteY152" fmla="*/ 194264 h 8346397"/>
                <a:gd name="connsiteX153" fmla="*/ 1505990 w 4196446"/>
                <a:gd name="connsiteY153" fmla="*/ 251415 h 8346397"/>
                <a:gd name="connsiteX154" fmla="*/ 1413121 w 4196446"/>
                <a:gd name="connsiteY154" fmla="*/ 270464 h 8346397"/>
                <a:gd name="connsiteX155" fmla="*/ 1339302 w 4196446"/>
                <a:gd name="connsiteY155" fmla="*/ 306184 h 8346397"/>
                <a:gd name="connsiteX156" fmla="*/ 1260721 w 4196446"/>
                <a:gd name="connsiteY156" fmla="*/ 346665 h 8346397"/>
                <a:gd name="connsiteX157" fmla="*/ 1191665 w 4196446"/>
                <a:gd name="connsiteY157" fmla="*/ 272847 h 8346397"/>
                <a:gd name="connsiteX158" fmla="*/ 1082127 w 4196446"/>
                <a:gd name="connsiteY158" fmla="*/ 353809 h 8346397"/>
                <a:gd name="connsiteX159" fmla="*/ 1020215 w 4196446"/>
                <a:gd name="connsiteY159" fmla="*/ 420484 h 8346397"/>
                <a:gd name="connsiteX160" fmla="*/ 858290 w 4196446"/>
                <a:gd name="connsiteY160" fmla="*/ 301422 h 8346397"/>
                <a:gd name="connsiteX161" fmla="*/ 796377 w 4196446"/>
                <a:gd name="connsiteY161" fmla="*/ 406196 h 8346397"/>
                <a:gd name="connsiteX162" fmla="*/ 755896 w 4196446"/>
                <a:gd name="connsiteY162" fmla="*/ 341903 h 8346397"/>
                <a:gd name="connsiteX163" fmla="*/ 689221 w 4196446"/>
                <a:gd name="connsiteY163" fmla="*/ 270465 h 8346397"/>
                <a:gd name="connsiteX164" fmla="*/ 667790 w 4196446"/>
                <a:gd name="connsiteY164" fmla="*/ 313328 h 8346397"/>
                <a:gd name="connsiteX165" fmla="*/ 620165 w 4196446"/>
                <a:gd name="connsiteY165" fmla="*/ 382384 h 8346397"/>
                <a:gd name="connsiteX166" fmla="*/ 589208 w 4196446"/>
                <a:gd name="connsiteY166" fmla="*/ 396672 h 8346397"/>
                <a:gd name="connsiteX167" fmla="*/ 498721 w 4196446"/>
                <a:gd name="connsiteY167" fmla="*/ 482397 h 8346397"/>
                <a:gd name="connsiteX168" fmla="*/ 396327 w 4196446"/>
                <a:gd name="connsiteY168" fmla="*/ 380003 h 8346397"/>
                <a:gd name="connsiteX169" fmla="*/ 243927 w 4196446"/>
                <a:gd name="connsiteY169" fmla="*/ 294278 h 8346397"/>
                <a:gd name="connsiteX170" fmla="*/ 174871 w 4196446"/>
                <a:gd name="connsiteY170" fmla="*/ 327615 h 8346397"/>
                <a:gd name="connsiteX171" fmla="*/ 127246 w 4196446"/>
                <a:gd name="connsiteY171" fmla="*/ 410959 h 8346397"/>
                <a:gd name="connsiteX172" fmla="*/ 43902 w 4196446"/>
                <a:gd name="connsiteY172" fmla="*/ 472872 h 8346397"/>
                <a:gd name="connsiteX173" fmla="*/ 8183 w 4196446"/>
                <a:gd name="connsiteY173" fmla="*/ 484778 h 8346397"/>
                <a:gd name="connsiteX174" fmla="*/ 198683 w 4196446"/>
                <a:gd name="connsiteY174" fmla="*/ 689565 h 8346397"/>
                <a:gd name="connsiteX175" fmla="*/ 265359 w 4196446"/>
                <a:gd name="connsiteY175" fmla="*/ 706234 h 8346397"/>
                <a:gd name="connsiteX176" fmla="*/ 298697 w 4196446"/>
                <a:gd name="connsiteY176" fmla="*/ 730047 h 8346397"/>
                <a:gd name="connsiteX177" fmla="*/ 296315 w 4196446"/>
                <a:gd name="connsiteY177" fmla="*/ 901496 h 8346397"/>
                <a:gd name="connsiteX178" fmla="*/ 362990 w 4196446"/>
                <a:gd name="connsiteY178" fmla="*/ 906259 h 8346397"/>
                <a:gd name="connsiteX179" fmla="*/ 401090 w 4196446"/>
                <a:gd name="connsiteY179" fmla="*/ 856253 h 8346397"/>
                <a:gd name="connsiteX180" fmla="*/ 482052 w 4196446"/>
                <a:gd name="connsiteY180" fmla="*/ 894353 h 8346397"/>
                <a:gd name="connsiteX181" fmla="*/ 420140 w 4196446"/>
                <a:gd name="connsiteY181" fmla="*/ 1039609 h 8346397"/>
                <a:gd name="connsiteX182" fmla="*/ 434427 w 4196446"/>
                <a:gd name="connsiteY182" fmla="*/ 1087234 h 8346397"/>
                <a:gd name="connsiteX183" fmla="*/ 379658 w 4196446"/>
                <a:gd name="connsiteY183" fmla="*/ 1139622 h 8346397"/>
                <a:gd name="connsiteX184" fmla="*/ 415377 w 4196446"/>
                <a:gd name="connsiteY184" fmla="*/ 1168196 h 8346397"/>
                <a:gd name="connsiteX185" fmla="*/ 486815 w 4196446"/>
                <a:gd name="connsiteY185" fmla="*/ 1256303 h 8346397"/>
                <a:gd name="connsiteX186" fmla="*/ 527296 w 4196446"/>
                <a:gd name="connsiteY186" fmla="*/ 1344409 h 8346397"/>
                <a:gd name="connsiteX187" fmla="*/ 636833 w 4196446"/>
                <a:gd name="connsiteY187" fmla="*/ 1396797 h 8346397"/>
                <a:gd name="connsiteX188" fmla="*/ 746371 w 4196446"/>
                <a:gd name="connsiteY188" fmla="*/ 1420609 h 8346397"/>
                <a:gd name="connsiteX189" fmla="*/ 829715 w 4196446"/>
                <a:gd name="connsiteY189" fmla="*/ 1468234 h 8346397"/>
                <a:gd name="connsiteX190" fmla="*/ 913058 w 4196446"/>
                <a:gd name="connsiteY190" fmla="*/ 1442040 h 8346397"/>
                <a:gd name="connsiteX191" fmla="*/ 994021 w 4196446"/>
                <a:gd name="connsiteY191" fmla="*/ 1368222 h 8346397"/>
                <a:gd name="connsiteX192" fmla="*/ 1103558 w 4196446"/>
                <a:gd name="connsiteY192" fmla="*/ 1351553 h 8346397"/>
                <a:gd name="connsiteX193" fmla="*/ 1170233 w 4196446"/>
                <a:gd name="connsiteY193" fmla="*/ 1356315 h 8346397"/>
                <a:gd name="connsiteX194" fmla="*/ 1329777 w 4196446"/>
                <a:gd name="connsiteY194" fmla="*/ 1465853 h 8346397"/>
                <a:gd name="connsiteX195" fmla="*/ 1389308 w 4196446"/>
                <a:gd name="connsiteY195" fmla="*/ 1494428 h 8346397"/>
                <a:gd name="connsiteX196" fmla="*/ 1260721 w 4196446"/>
                <a:gd name="connsiteY196" fmla="*/ 1596822 h 8346397"/>
                <a:gd name="connsiteX197" fmla="*/ 1263102 w 4196446"/>
                <a:gd name="connsiteY197" fmla="*/ 1661115 h 8346397"/>
                <a:gd name="connsiteX198" fmla="*/ 1425027 w 4196446"/>
                <a:gd name="connsiteY198" fmla="*/ 1613490 h 8346397"/>
                <a:gd name="connsiteX199" fmla="*/ 1386927 w 4196446"/>
                <a:gd name="connsiteY199" fmla="*/ 1677784 h 8346397"/>
                <a:gd name="connsiteX200" fmla="*/ 1405977 w 4196446"/>
                <a:gd name="connsiteY200" fmla="*/ 1751603 h 8346397"/>
                <a:gd name="connsiteX201" fmla="*/ 1517896 w 4196446"/>
                <a:gd name="connsiteY201" fmla="*/ 1787322 h 8346397"/>
                <a:gd name="connsiteX202" fmla="*/ 1591715 w 4196446"/>
                <a:gd name="connsiteY202" fmla="*/ 1803990 h 8346397"/>
                <a:gd name="connsiteX203" fmla="*/ 1501227 w 4196446"/>
                <a:gd name="connsiteY203" fmla="*/ 1934959 h 8346397"/>
                <a:gd name="connsiteX204" fmla="*/ 1494083 w 4196446"/>
                <a:gd name="connsiteY204" fmla="*/ 1984965 h 8346397"/>
                <a:gd name="connsiteX205" fmla="*/ 1422646 w 4196446"/>
                <a:gd name="connsiteY205" fmla="*/ 2020684 h 8346397"/>
                <a:gd name="connsiteX206" fmla="*/ 1391690 w 4196446"/>
                <a:gd name="connsiteY206" fmla="*/ 2082597 h 8346397"/>
                <a:gd name="connsiteX207" fmla="*/ 1260721 w 4196446"/>
                <a:gd name="connsiteY207" fmla="*/ 2056403 h 8346397"/>
                <a:gd name="connsiteX208" fmla="*/ 1139277 w 4196446"/>
                <a:gd name="connsiteY208" fmla="*/ 2056402 h 8346397"/>
                <a:gd name="connsiteX209" fmla="*/ 1072602 w 4196446"/>
                <a:gd name="connsiteY209" fmla="*/ 2084978 h 8346397"/>
                <a:gd name="connsiteX210" fmla="*/ 1065458 w 4196446"/>
                <a:gd name="connsiteY210" fmla="*/ 2184990 h 8346397"/>
                <a:gd name="connsiteX211" fmla="*/ 977352 w 4196446"/>
                <a:gd name="connsiteY211" fmla="*/ 2273097 h 8346397"/>
                <a:gd name="connsiteX212" fmla="*/ 1120227 w 4196446"/>
                <a:gd name="connsiteY212" fmla="*/ 2335009 h 8346397"/>
                <a:gd name="connsiteX213" fmla="*/ 1170234 w 4196446"/>
                <a:gd name="connsiteY213" fmla="*/ 2370727 h 8346397"/>
                <a:gd name="connsiteX214" fmla="*/ 1222621 w 4196446"/>
                <a:gd name="connsiteY214" fmla="*/ 2387397 h 8346397"/>
                <a:gd name="connsiteX215" fmla="*/ 1272627 w 4196446"/>
                <a:gd name="connsiteY215" fmla="*/ 2437403 h 8346397"/>
                <a:gd name="connsiteX216" fmla="*/ 1329777 w 4196446"/>
                <a:gd name="connsiteY216" fmla="*/ 2458834 h 8346397"/>
                <a:gd name="connsiteX217" fmla="*/ 1422646 w 4196446"/>
                <a:gd name="connsiteY217" fmla="*/ 2535034 h 8346397"/>
                <a:gd name="connsiteX218" fmla="*/ 1508371 w 4196446"/>
                <a:gd name="connsiteY218" fmla="*/ 2568373 h 8346397"/>
                <a:gd name="connsiteX219" fmla="*/ 1641721 w 4196446"/>
                <a:gd name="connsiteY219" fmla="*/ 2716009 h 8346397"/>
                <a:gd name="connsiteX220" fmla="*/ 1725065 w 4196446"/>
                <a:gd name="connsiteY220" fmla="*/ 2870790 h 8346397"/>
                <a:gd name="connsiteX221" fmla="*/ 1850477 w 4196446"/>
                <a:gd name="connsiteY221" fmla="*/ 2931907 h 8346397"/>
                <a:gd name="connsiteX222" fmla="*/ 1896514 w 4196446"/>
                <a:gd name="connsiteY222" fmla="*/ 2977947 h 8346397"/>
                <a:gd name="connsiteX223" fmla="*/ 1927471 w 4196446"/>
                <a:gd name="connsiteY223" fmla="*/ 3082722 h 8346397"/>
                <a:gd name="connsiteX224" fmla="*/ 1989383 w 4196446"/>
                <a:gd name="connsiteY224" fmla="*/ 3185115 h 8346397"/>
                <a:gd name="connsiteX225" fmla="*/ 2051296 w 4196446"/>
                <a:gd name="connsiteY225" fmla="*/ 3223215 h 8346397"/>
                <a:gd name="connsiteX226" fmla="*/ 2182265 w 4196446"/>
                <a:gd name="connsiteY226" fmla="*/ 3370853 h 8346397"/>
                <a:gd name="connsiteX227" fmla="*/ 2325139 w 4196446"/>
                <a:gd name="connsiteY227" fmla="*/ 3447053 h 8346397"/>
                <a:gd name="connsiteX228" fmla="*/ 2384671 w 4196446"/>
                <a:gd name="connsiteY228" fmla="*/ 3532778 h 8346397"/>
                <a:gd name="connsiteX229" fmla="*/ 2432296 w 4196446"/>
                <a:gd name="connsiteY229" fmla="*/ 3599453 h 8346397"/>
                <a:gd name="connsiteX230" fmla="*/ 2479921 w 4196446"/>
                <a:gd name="connsiteY230" fmla="*/ 3589929 h 8346397"/>
                <a:gd name="connsiteX231" fmla="*/ 2484683 w 4196446"/>
                <a:gd name="connsiteY231" fmla="*/ 3742328 h 8346397"/>
                <a:gd name="connsiteX232" fmla="*/ 2537071 w 4196446"/>
                <a:gd name="connsiteY232" fmla="*/ 3835197 h 8346397"/>
                <a:gd name="connsiteX233" fmla="*/ 2529927 w 4196446"/>
                <a:gd name="connsiteY233" fmla="*/ 3873297 h 8346397"/>
                <a:gd name="connsiteX234" fmla="*/ 2598983 w 4196446"/>
                <a:gd name="connsiteY234" fmla="*/ 3909015 h 8346397"/>
                <a:gd name="connsiteX235" fmla="*/ 2656133 w 4196446"/>
                <a:gd name="connsiteY235" fmla="*/ 3854247 h 8346397"/>
                <a:gd name="connsiteX236" fmla="*/ 2689471 w 4196446"/>
                <a:gd name="connsiteY236" fmla="*/ 3937590 h 8346397"/>
                <a:gd name="connsiteX237" fmla="*/ 2734715 w 4196446"/>
                <a:gd name="connsiteY237" fmla="*/ 3982834 h 8346397"/>
                <a:gd name="connsiteX238" fmla="*/ 2808533 w 4196446"/>
                <a:gd name="connsiteY238" fmla="*/ 4006647 h 8346397"/>
                <a:gd name="connsiteX239" fmla="*/ 2860921 w 4196446"/>
                <a:gd name="connsiteY239" fmla="*/ 4075703 h 8346397"/>
                <a:gd name="connsiteX240" fmla="*/ 2946646 w 4196446"/>
                <a:gd name="connsiteY240" fmla="*/ 4130472 h 8346397"/>
                <a:gd name="connsiteX241" fmla="*/ 2999033 w 4196446"/>
                <a:gd name="connsiteY241" fmla="*/ 4163809 h 8346397"/>
                <a:gd name="connsiteX242" fmla="*/ 2870446 w 4196446"/>
                <a:gd name="connsiteY242" fmla="*/ 4256678 h 8346397"/>
                <a:gd name="connsiteX243" fmla="*/ 2868064 w 4196446"/>
                <a:gd name="connsiteY243" fmla="*/ 4311446 h 8346397"/>
                <a:gd name="connsiteX244" fmla="*/ 2970458 w 4196446"/>
                <a:gd name="connsiteY244" fmla="*/ 4428128 h 8346397"/>
                <a:gd name="connsiteX245" fmla="*/ 3065708 w 4196446"/>
                <a:gd name="connsiteY245" fmla="*/ 4490040 h 8346397"/>
                <a:gd name="connsiteX246" fmla="*/ 3096665 w 4196446"/>
                <a:gd name="connsiteY246" fmla="*/ 4528140 h 8346397"/>
                <a:gd name="connsiteX247" fmla="*/ 3082377 w 4196446"/>
                <a:gd name="connsiteY247" fmla="*/ 4609103 h 8346397"/>
                <a:gd name="connsiteX248" fmla="*/ 3077615 w 4196446"/>
                <a:gd name="connsiteY248" fmla="*/ 4692447 h 8346397"/>
                <a:gd name="connsiteX249" fmla="*/ 3034752 w 4196446"/>
                <a:gd name="connsiteY249" fmla="*/ 4701972 h 8346397"/>
                <a:gd name="connsiteX250" fmla="*/ 3008558 w 4196446"/>
                <a:gd name="connsiteY250" fmla="*/ 4718640 h 8346397"/>
                <a:gd name="connsiteX251" fmla="*/ 3053802 w 4196446"/>
                <a:gd name="connsiteY251" fmla="*/ 4795632 h 8346397"/>
                <a:gd name="connsiteX252" fmla="*/ 3037133 w 4196446"/>
                <a:gd name="connsiteY252" fmla="*/ 4868659 h 8346397"/>
                <a:gd name="connsiteX253" fmla="*/ 3020465 w 4196446"/>
                <a:gd name="connsiteY253" fmla="*/ 5004390 h 8346397"/>
                <a:gd name="connsiteX254" fmla="*/ 2982365 w 4196446"/>
                <a:gd name="connsiteY254" fmla="*/ 5044872 h 8346397"/>
                <a:gd name="connsiteX255" fmla="*/ 2965696 w 4196446"/>
                <a:gd name="connsiteY255" fmla="*/ 5166315 h 8346397"/>
                <a:gd name="connsiteX256" fmla="*/ 2937121 w 4196446"/>
                <a:gd name="connsiteY256" fmla="*/ 5285378 h 8346397"/>
                <a:gd name="connsiteX257" fmla="*/ 2989508 w 4196446"/>
                <a:gd name="connsiteY257" fmla="*/ 5302047 h 8346397"/>
                <a:gd name="connsiteX258" fmla="*/ 2987127 w 4196446"/>
                <a:gd name="connsiteY258" fmla="*/ 5347290 h 8346397"/>
                <a:gd name="connsiteX259" fmla="*/ 2984746 w 4196446"/>
                <a:gd name="connsiteY259" fmla="*/ 5402059 h 8346397"/>
                <a:gd name="connsiteX260" fmla="*/ 3041896 w 4196446"/>
                <a:gd name="connsiteY260" fmla="*/ 5471115 h 8346397"/>
                <a:gd name="connsiteX261" fmla="*/ 3089521 w 4196446"/>
                <a:gd name="connsiteY261" fmla="*/ 5597322 h 8346397"/>
                <a:gd name="connsiteX262" fmla="*/ 2996652 w 4196446"/>
                <a:gd name="connsiteY262" fmla="*/ 5887834 h 8346397"/>
                <a:gd name="connsiteX263" fmla="*/ 3018083 w 4196446"/>
                <a:gd name="connsiteY263" fmla="*/ 5942603 h 8346397"/>
                <a:gd name="connsiteX264" fmla="*/ 3044277 w 4196446"/>
                <a:gd name="connsiteY264" fmla="*/ 5994990 h 8346397"/>
                <a:gd name="connsiteX265" fmla="*/ 3049040 w 4196446"/>
                <a:gd name="connsiteY265" fmla="*/ 6099765 h 8346397"/>
                <a:gd name="connsiteX266" fmla="*/ 3028402 w 4196446"/>
                <a:gd name="connsiteY266" fmla="*/ 6195807 h 8346397"/>
                <a:gd name="connsiteX267" fmla="*/ 2956170 w 4196446"/>
                <a:gd name="connsiteY267" fmla="*/ 6259310 h 8346397"/>
                <a:gd name="connsiteX268" fmla="*/ 2920452 w 4196446"/>
                <a:gd name="connsiteY268" fmla="*/ 6240259 h 8346397"/>
                <a:gd name="connsiteX269" fmla="*/ 2849015 w 4196446"/>
                <a:gd name="connsiteY269" fmla="*/ 6252165 h 8346397"/>
                <a:gd name="connsiteX270" fmla="*/ 2713283 w 4196446"/>
                <a:gd name="connsiteY270" fmla="*/ 6364084 h 8346397"/>
                <a:gd name="connsiteX271" fmla="*/ 2606127 w 4196446"/>
                <a:gd name="connsiteY271" fmla="*/ 6349797 h 8346397"/>
                <a:gd name="connsiteX272" fmla="*/ 2575171 w 4196446"/>
                <a:gd name="connsiteY272" fmla="*/ 6378372 h 8346397"/>
                <a:gd name="connsiteX273" fmla="*/ 2508495 w 4196446"/>
                <a:gd name="connsiteY273" fmla="*/ 6423614 h 8346397"/>
                <a:gd name="connsiteX274" fmla="*/ 2391815 w 4196446"/>
                <a:gd name="connsiteY274" fmla="*/ 6411709 h 8346397"/>
                <a:gd name="connsiteX275" fmla="*/ 2368002 w 4196446"/>
                <a:gd name="connsiteY275" fmla="*/ 6528390 h 8346397"/>
                <a:gd name="connsiteX276" fmla="*/ 2363240 w 4196446"/>
                <a:gd name="connsiteY276" fmla="*/ 6564109 h 8346397"/>
                <a:gd name="connsiteX277" fmla="*/ 2339428 w 4196446"/>
                <a:gd name="connsiteY277" fmla="*/ 6583159 h 8346397"/>
                <a:gd name="connsiteX278" fmla="*/ 2141783 w 4196446"/>
                <a:gd name="connsiteY278" fmla="*/ 6535534 h 8346397"/>
                <a:gd name="connsiteX279" fmla="*/ 2103683 w 4196446"/>
                <a:gd name="connsiteY279" fmla="*/ 6587922 h 8346397"/>
                <a:gd name="connsiteX280" fmla="*/ 2072727 w 4196446"/>
                <a:gd name="connsiteY280" fmla="*/ 6683172 h 8346397"/>
                <a:gd name="connsiteX281" fmla="*/ 2039389 w 4196446"/>
                <a:gd name="connsiteY281" fmla="*/ 6747465 h 8346397"/>
                <a:gd name="connsiteX282" fmla="*/ 2051296 w 4196446"/>
                <a:gd name="connsiteY282" fmla="*/ 6809378 h 8346397"/>
                <a:gd name="connsiteX283" fmla="*/ 2184646 w 4196446"/>
                <a:gd name="connsiteY283" fmla="*/ 6921297 h 8346397"/>
                <a:gd name="connsiteX284" fmla="*/ 2253702 w 4196446"/>
                <a:gd name="connsiteY284" fmla="*/ 6954634 h 8346397"/>
                <a:gd name="connsiteX285" fmla="*/ 2237033 w 4196446"/>
                <a:gd name="connsiteY285" fmla="*/ 6978447 h 8346397"/>
                <a:gd name="connsiteX286" fmla="*/ 2201315 w 4196446"/>
                <a:gd name="connsiteY286" fmla="*/ 6997497 h 8346397"/>
                <a:gd name="connsiteX287" fmla="*/ 2234652 w 4196446"/>
                <a:gd name="connsiteY287" fmla="*/ 7073697 h 8346397"/>
                <a:gd name="connsiteX288" fmla="*/ 2203696 w 4196446"/>
                <a:gd name="connsiteY288" fmla="*/ 7095128 h 8346397"/>
                <a:gd name="connsiteX289" fmla="*/ 2098921 w 4196446"/>
                <a:gd name="connsiteY289" fmla="*/ 7033215 h 8346397"/>
                <a:gd name="connsiteX290" fmla="*/ 2056058 w 4196446"/>
                <a:gd name="connsiteY290" fmla="*/ 7059409 h 8346397"/>
                <a:gd name="connsiteX291" fmla="*/ 1996527 w 4196446"/>
                <a:gd name="connsiteY291" fmla="*/ 6957015 h 8346397"/>
                <a:gd name="connsiteX292" fmla="*/ 1879846 w 4196446"/>
                <a:gd name="connsiteY292" fmla="*/ 6983209 h 8346397"/>
                <a:gd name="connsiteX293" fmla="*/ 1815552 w 4196446"/>
                <a:gd name="connsiteY293" fmla="*/ 6987972 h 8346397"/>
                <a:gd name="connsiteX294" fmla="*/ 1765546 w 4196446"/>
                <a:gd name="connsiteY294" fmla="*/ 6983210 h 8346397"/>
                <a:gd name="connsiteX295" fmla="*/ 1708396 w 4196446"/>
                <a:gd name="connsiteY295" fmla="*/ 7028453 h 8346397"/>
                <a:gd name="connsiteX296" fmla="*/ 1529802 w 4196446"/>
                <a:gd name="connsiteY296" fmla="*/ 6987972 h 8346397"/>
                <a:gd name="connsiteX297" fmla="*/ 1553614 w 4196446"/>
                <a:gd name="connsiteY297" fmla="*/ 7114178 h 8346397"/>
                <a:gd name="connsiteX298" fmla="*/ 1477415 w 4196446"/>
                <a:gd name="connsiteY298" fmla="*/ 7159422 h 8346397"/>
                <a:gd name="connsiteX299" fmla="*/ 1415502 w 4196446"/>
                <a:gd name="connsiteY299" fmla="*/ 7226096 h 8346397"/>
                <a:gd name="connsiteX300" fmla="*/ 1265483 w 4196446"/>
                <a:gd name="connsiteY300" fmla="*/ 7218953 h 8346397"/>
                <a:gd name="connsiteX301" fmla="*/ 1213096 w 4196446"/>
                <a:gd name="connsiteY301" fmla="*/ 7328490 h 8346397"/>
                <a:gd name="connsiteX0" fmla="*/ 1244052 w 4196446"/>
                <a:gd name="connsiteY0" fmla="*/ 7386434 h 8363713"/>
                <a:gd name="connsiteX1" fmla="*/ 1561552 w 4196446"/>
                <a:gd name="connsiteY1" fmla="*/ 8332582 h 8363713"/>
                <a:gd name="connsiteX2" fmla="*/ 1789359 w 4196446"/>
                <a:gd name="connsiteY2" fmla="*/ 8045245 h 8363713"/>
                <a:gd name="connsiteX3" fmla="*/ 2198934 w 4196446"/>
                <a:gd name="connsiteY3" fmla="*/ 7899988 h 8363713"/>
                <a:gd name="connsiteX4" fmla="*/ 2260847 w 4196446"/>
                <a:gd name="connsiteY4" fmla="*/ 7835694 h 8363713"/>
                <a:gd name="connsiteX5" fmla="*/ 2301328 w 4196446"/>
                <a:gd name="connsiteY5" fmla="*/ 7795213 h 8363713"/>
                <a:gd name="connsiteX6" fmla="*/ 2391816 w 4196446"/>
                <a:gd name="connsiteY6" fmla="*/ 7797595 h 8363713"/>
                <a:gd name="connsiteX7" fmla="*/ 2451347 w 4196446"/>
                <a:gd name="connsiteY7" fmla="*/ 7776163 h 8363713"/>
                <a:gd name="connsiteX8" fmla="*/ 2470397 w 4196446"/>
                <a:gd name="connsiteY8" fmla="*/ 7699963 h 8363713"/>
                <a:gd name="connsiteX9" fmla="*/ 2444203 w 4196446"/>
                <a:gd name="connsiteY9" fmla="*/ 7633288 h 8363713"/>
                <a:gd name="connsiteX10" fmla="*/ 2503734 w 4196446"/>
                <a:gd name="connsiteY10" fmla="*/ 7630907 h 8363713"/>
                <a:gd name="connsiteX11" fmla="*/ 2531514 w 4196446"/>
                <a:gd name="connsiteY11" fmla="*/ 7594394 h 8363713"/>
                <a:gd name="connsiteX12" fmla="*/ 2484684 w 4196446"/>
                <a:gd name="connsiteY12" fmla="*/ 7552326 h 8363713"/>
                <a:gd name="connsiteX13" fmla="*/ 2546597 w 4196446"/>
                <a:gd name="connsiteY13" fmla="*/ 7511845 h 8363713"/>
                <a:gd name="connsiteX14" fmla="*/ 2603748 w 4196446"/>
                <a:gd name="connsiteY14" fmla="*/ 7485651 h 8363713"/>
                <a:gd name="connsiteX15" fmla="*/ 2594222 w 4196446"/>
                <a:gd name="connsiteY15" fmla="*/ 7359445 h 8363713"/>
                <a:gd name="connsiteX16" fmla="*/ 2606128 w 4196446"/>
                <a:gd name="connsiteY16" fmla="*/ 7309438 h 8363713"/>
                <a:gd name="connsiteX17" fmla="*/ 2701378 w 4196446"/>
                <a:gd name="connsiteY17" fmla="*/ 7314201 h 8363713"/>
                <a:gd name="connsiteX18" fmla="*/ 2660897 w 4196446"/>
                <a:gd name="connsiteY18" fmla="*/ 7240382 h 8363713"/>
                <a:gd name="connsiteX19" fmla="*/ 2713284 w 4196446"/>
                <a:gd name="connsiteY19" fmla="*/ 7266576 h 8363713"/>
                <a:gd name="connsiteX20" fmla="*/ 2763291 w 4196446"/>
                <a:gd name="connsiteY20" fmla="*/ 7299913 h 8363713"/>
                <a:gd name="connsiteX21" fmla="*/ 2756147 w 4196446"/>
                <a:gd name="connsiteY21" fmla="*/ 7371351 h 8363713"/>
                <a:gd name="connsiteX22" fmla="*/ 2827584 w 4196446"/>
                <a:gd name="connsiteY22" fmla="*/ 7316582 h 8363713"/>
                <a:gd name="connsiteX23" fmla="*/ 2870447 w 4196446"/>
                <a:gd name="connsiteY23" fmla="*/ 7338013 h 8363713"/>
                <a:gd name="connsiteX24" fmla="*/ 3001416 w 4196446"/>
                <a:gd name="connsiteY24" fmla="*/ 7266576 h 8363713"/>
                <a:gd name="connsiteX25" fmla="*/ 3103809 w 4196446"/>
                <a:gd name="connsiteY25" fmla="*/ 7202282 h 8363713"/>
                <a:gd name="connsiteX26" fmla="*/ 3246684 w 4196446"/>
                <a:gd name="connsiteY26" fmla="*/ 7142751 h 8363713"/>
                <a:gd name="connsiteX27" fmla="*/ 3282403 w 4196446"/>
                <a:gd name="connsiteY27" fmla="*/ 7159420 h 8363713"/>
                <a:gd name="connsiteX28" fmla="*/ 3358603 w 4196446"/>
                <a:gd name="connsiteY28" fmla="*/ 7064169 h 8363713"/>
                <a:gd name="connsiteX29" fmla="*/ 3503859 w 4196446"/>
                <a:gd name="connsiteY29" fmla="*/ 7042738 h 8363713"/>
                <a:gd name="connsiteX30" fmla="*/ 3530053 w 4196446"/>
                <a:gd name="connsiteY30" fmla="*/ 6978445 h 8363713"/>
                <a:gd name="connsiteX31" fmla="*/ 3642765 w 4196446"/>
                <a:gd name="connsiteY31" fmla="*/ 6905419 h 8363713"/>
                <a:gd name="connsiteX32" fmla="*/ 3741984 w 4196446"/>
                <a:gd name="connsiteY32" fmla="*/ 6883195 h 8363713"/>
                <a:gd name="connsiteX33" fmla="*/ 3784847 w 4196446"/>
                <a:gd name="connsiteY33" fmla="*/ 6811757 h 8363713"/>
                <a:gd name="connsiteX34" fmla="*/ 3951534 w 4196446"/>
                <a:gd name="connsiteY34" fmla="*/ 6737938 h 8363713"/>
                <a:gd name="connsiteX35" fmla="*/ 3932484 w 4196446"/>
                <a:gd name="connsiteY35" fmla="*/ 6616495 h 8363713"/>
                <a:gd name="connsiteX36" fmla="*/ 3975347 w 4196446"/>
                <a:gd name="connsiteY36" fmla="*/ 6642688 h 8363713"/>
                <a:gd name="connsiteX37" fmla="*/ 4027735 w 4196446"/>
                <a:gd name="connsiteY37" fmla="*/ 6654595 h 8363713"/>
                <a:gd name="connsiteX38" fmla="*/ 4056309 w 4196446"/>
                <a:gd name="connsiteY38" fmla="*/ 6516482 h 8363713"/>
                <a:gd name="connsiteX39" fmla="*/ 3996778 w 4196446"/>
                <a:gd name="connsiteY39" fmla="*/ 6478382 h 8363713"/>
                <a:gd name="connsiteX40" fmla="*/ 4034878 w 4196446"/>
                <a:gd name="connsiteY40" fmla="*/ 6437901 h 8363713"/>
                <a:gd name="connsiteX41" fmla="*/ 4061072 w 4196446"/>
                <a:gd name="connsiteY41" fmla="*/ 6473620 h 8363713"/>
                <a:gd name="connsiteX42" fmla="*/ 4082503 w 4196446"/>
                <a:gd name="connsiteY42" fmla="*/ 6478382 h 8363713"/>
                <a:gd name="connsiteX43" fmla="*/ 4089647 w 4196446"/>
                <a:gd name="connsiteY43" fmla="*/ 6421232 h 8363713"/>
                <a:gd name="connsiteX44" fmla="*/ 4046784 w 4196446"/>
                <a:gd name="connsiteY44" fmla="*/ 6318838 h 8363713"/>
                <a:gd name="connsiteX45" fmla="*/ 4130128 w 4196446"/>
                <a:gd name="connsiteY45" fmla="*/ 6299788 h 8363713"/>
                <a:gd name="connsiteX46" fmla="*/ 4046784 w 4196446"/>
                <a:gd name="connsiteY46" fmla="*/ 6275976 h 8363713"/>
                <a:gd name="connsiteX47" fmla="*/ 4053928 w 4196446"/>
                <a:gd name="connsiteY47" fmla="*/ 6211682 h 8363713"/>
                <a:gd name="connsiteX48" fmla="*/ 4039640 w 4196446"/>
                <a:gd name="connsiteY48" fmla="*/ 6149770 h 8363713"/>
                <a:gd name="connsiteX49" fmla="*/ 4106315 w 4196446"/>
                <a:gd name="connsiteY49" fmla="*/ 6211682 h 8363713"/>
                <a:gd name="connsiteX50" fmla="*/ 4063453 w 4196446"/>
                <a:gd name="connsiteY50" fmla="*/ 6090238 h 8363713"/>
                <a:gd name="connsiteX51" fmla="*/ 4070597 w 4196446"/>
                <a:gd name="connsiteY51" fmla="*/ 6018801 h 8363713"/>
                <a:gd name="connsiteX52" fmla="*/ 4132509 w 4196446"/>
                <a:gd name="connsiteY52" fmla="*/ 5975938 h 8363713"/>
                <a:gd name="connsiteX53" fmla="*/ 4094409 w 4196446"/>
                <a:gd name="connsiteY53" fmla="*/ 6075951 h 8363713"/>
                <a:gd name="connsiteX54" fmla="*/ 4139653 w 4196446"/>
                <a:gd name="connsiteY54" fmla="*/ 6102145 h 8363713"/>
                <a:gd name="connsiteX55" fmla="*/ 4192041 w 4196446"/>
                <a:gd name="connsiteY55" fmla="*/ 6080713 h 8363713"/>
                <a:gd name="connsiteX56" fmla="*/ 4149178 w 4196446"/>
                <a:gd name="connsiteY56" fmla="*/ 5947363 h 8363713"/>
                <a:gd name="connsiteX57" fmla="*/ 4194421 w 4196446"/>
                <a:gd name="connsiteY57" fmla="*/ 5909263 h 8363713"/>
                <a:gd name="connsiteX58" fmla="*/ 4113459 w 4196446"/>
                <a:gd name="connsiteY58" fmla="*/ 5783057 h 8363713"/>
                <a:gd name="connsiteX59" fmla="*/ 4108696 w 4196446"/>
                <a:gd name="connsiteY59" fmla="*/ 5678282 h 8363713"/>
                <a:gd name="connsiteX60" fmla="*/ 4070597 w 4196446"/>
                <a:gd name="connsiteY60" fmla="*/ 5587795 h 8363713"/>
                <a:gd name="connsiteX61" fmla="*/ 4111077 w 4196446"/>
                <a:gd name="connsiteY61" fmla="*/ 5583032 h 8363713"/>
                <a:gd name="connsiteX62" fmla="*/ 4061071 w 4196446"/>
                <a:gd name="connsiteY62" fmla="*/ 5478257 h 8363713"/>
                <a:gd name="connsiteX63" fmla="*/ 4061071 w 4196446"/>
                <a:gd name="connsiteY63" fmla="*/ 5383007 h 8363713"/>
                <a:gd name="connsiteX64" fmla="*/ 4103934 w 4196446"/>
                <a:gd name="connsiteY64" fmla="*/ 5387770 h 8363713"/>
                <a:gd name="connsiteX65" fmla="*/ 4106315 w 4196446"/>
                <a:gd name="connsiteY65" fmla="*/ 5347288 h 8363713"/>
                <a:gd name="connsiteX66" fmla="*/ 4065833 w 4196446"/>
                <a:gd name="connsiteY66" fmla="*/ 5292520 h 8363713"/>
                <a:gd name="connsiteX67" fmla="*/ 4058690 w 4196446"/>
                <a:gd name="connsiteY67" fmla="*/ 5173457 h 8363713"/>
                <a:gd name="connsiteX68" fmla="*/ 3990428 w 4196446"/>
                <a:gd name="connsiteY68" fmla="*/ 5034550 h 8363713"/>
                <a:gd name="connsiteX69" fmla="*/ 3922959 w 4196446"/>
                <a:gd name="connsiteY69" fmla="*/ 4816270 h 8363713"/>
                <a:gd name="connsiteX70" fmla="*/ 3887241 w 4196446"/>
                <a:gd name="connsiteY70" fmla="*/ 4682920 h 8363713"/>
                <a:gd name="connsiteX71" fmla="*/ 3851522 w 4196446"/>
                <a:gd name="connsiteY71" fmla="*/ 4642438 h 8363713"/>
                <a:gd name="connsiteX72" fmla="*/ 3887241 w 4196446"/>
                <a:gd name="connsiteY72" fmla="*/ 4578145 h 8363713"/>
                <a:gd name="connsiteX73" fmla="*/ 3839615 w 4196446"/>
                <a:gd name="connsiteY73" fmla="*/ 4499563 h 8363713"/>
                <a:gd name="connsiteX74" fmla="*/ 3780084 w 4196446"/>
                <a:gd name="connsiteY74" fmla="*/ 4492420 h 8363713"/>
                <a:gd name="connsiteX75" fmla="*/ 3732459 w 4196446"/>
                <a:gd name="connsiteY75" fmla="*/ 4449557 h 8363713"/>
                <a:gd name="connsiteX76" fmla="*/ 3687216 w 4196446"/>
                <a:gd name="connsiteY76" fmla="*/ 4466226 h 8363713"/>
                <a:gd name="connsiteX77" fmla="*/ 3668166 w 4196446"/>
                <a:gd name="connsiteY77" fmla="*/ 4368595 h 8363713"/>
                <a:gd name="connsiteX78" fmla="*/ 3501478 w 4196446"/>
                <a:gd name="connsiteY78" fmla="*/ 4166188 h 8363713"/>
                <a:gd name="connsiteX79" fmla="*/ 3496716 w 4196446"/>
                <a:gd name="connsiteY79" fmla="*/ 4139995 h 8363713"/>
                <a:gd name="connsiteX80" fmla="*/ 3494334 w 4196446"/>
                <a:gd name="connsiteY80" fmla="*/ 4113801 h 8363713"/>
                <a:gd name="connsiteX81" fmla="*/ 3544341 w 4196446"/>
                <a:gd name="connsiteY81" fmla="*/ 4101895 h 8363713"/>
                <a:gd name="connsiteX82" fmla="*/ 3553866 w 4196446"/>
                <a:gd name="connsiteY82" fmla="*/ 4075701 h 8363713"/>
                <a:gd name="connsiteX83" fmla="*/ 3515766 w 4196446"/>
                <a:gd name="connsiteY83" fmla="*/ 4056651 h 8363713"/>
                <a:gd name="connsiteX84" fmla="*/ 3465759 w 4196446"/>
                <a:gd name="connsiteY84" fmla="*/ 4049507 h 8363713"/>
                <a:gd name="connsiteX85" fmla="*/ 3432422 w 4196446"/>
                <a:gd name="connsiteY85" fmla="*/ 4109038 h 8363713"/>
                <a:gd name="connsiteX86" fmla="*/ 3413372 w 4196446"/>
                <a:gd name="connsiteY86" fmla="*/ 4082845 h 8363713"/>
                <a:gd name="connsiteX87" fmla="*/ 3415752 w 4196446"/>
                <a:gd name="connsiteY87" fmla="*/ 4042363 h 8363713"/>
                <a:gd name="connsiteX88" fmla="*/ 3349078 w 4196446"/>
                <a:gd name="connsiteY88" fmla="*/ 4018551 h 8363713"/>
                <a:gd name="connsiteX89" fmla="*/ 3382416 w 4196446"/>
                <a:gd name="connsiteY89" fmla="*/ 3985213 h 8363713"/>
                <a:gd name="connsiteX90" fmla="*/ 3346697 w 4196446"/>
                <a:gd name="connsiteY90" fmla="*/ 3961401 h 8363713"/>
                <a:gd name="connsiteX91" fmla="*/ 3291928 w 4196446"/>
                <a:gd name="connsiteY91" fmla="*/ 3959020 h 8363713"/>
                <a:gd name="connsiteX92" fmla="*/ 3263352 w 4196446"/>
                <a:gd name="connsiteY92" fmla="*/ 3978070 h 8363713"/>
                <a:gd name="connsiteX93" fmla="*/ 3215727 w 4196446"/>
                <a:gd name="connsiteY93" fmla="*/ 3963782 h 8363713"/>
                <a:gd name="connsiteX94" fmla="*/ 3227633 w 4196446"/>
                <a:gd name="connsiteY94" fmla="*/ 3937588 h 8363713"/>
                <a:gd name="connsiteX95" fmla="*/ 3275259 w 4196446"/>
                <a:gd name="connsiteY95" fmla="*/ 3913776 h 8363713"/>
                <a:gd name="connsiteX96" fmla="*/ 3127621 w 4196446"/>
                <a:gd name="connsiteY96" fmla="*/ 3851863 h 8363713"/>
                <a:gd name="connsiteX97" fmla="*/ 2996652 w 4196446"/>
                <a:gd name="connsiteY97" fmla="*/ 3739945 h 8363713"/>
                <a:gd name="connsiteX98" fmla="*/ 2591839 w 4196446"/>
                <a:gd name="connsiteY98" fmla="*/ 3354183 h 8363713"/>
                <a:gd name="connsiteX99" fmla="*/ 2468015 w 4196446"/>
                <a:gd name="connsiteY99" fmla="*/ 3049382 h 8363713"/>
                <a:gd name="connsiteX100" fmla="*/ 2432296 w 4196446"/>
                <a:gd name="connsiteY100" fmla="*/ 2961276 h 8363713"/>
                <a:gd name="connsiteX101" fmla="*/ 2387052 w 4196446"/>
                <a:gd name="connsiteY101" fmla="*/ 2954132 h 8363713"/>
                <a:gd name="connsiteX102" fmla="*/ 2365621 w 4196446"/>
                <a:gd name="connsiteY102" fmla="*/ 2958895 h 8363713"/>
                <a:gd name="connsiteX103" fmla="*/ 2315615 w 4196446"/>
                <a:gd name="connsiteY103" fmla="*/ 2896982 h 8363713"/>
                <a:gd name="connsiteX104" fmla="*/ 2234652 w 4196446"/>
                <a:gd name="connsiteY104" fmla="*/ 2880313 h 8363713"/>
                <a:gd name="connsiteX105" fmla="*/ 2182265 w 4196446"/>
                <a:gd name="connsiteY105" fmla="*/ 2811257 h 8363713"/>
                <a:gd name="connsiteX106" fmla="*/ 2115590 w 4196446"/>
                <a:gd name="connsiteY106" fmla="*/ 2727913 h 8363713"/>
                <a:gd name="connsiteX107" fmla="*/ 2091777 w 4196446"/>
                <a:gd name="connsiteY107" fmla="*/ 2670763 h 8363713"/>
                <a:gd name="connsiteX108" fmla="*/ 2006845 w 4196446"/>
                <a:gd name="connsiteY108" fmla="*/ 2527095 h 8363713"/>
                <a:gd name="connsiteX109" fmla="*/ 1953665 w 4196446"/>
                <a:gd name="connsiteY109" fmla="*/ 2451688 h 8363713"/>
                <a:gd name="connsiteX110" fmla="*/ 2006052 w 4196446"/>
                <a:gd name="connsiteY110" fmla="*/ 2337388 h 8363713"/>
                <a:gd name="connsiteX111" fmla="*/ 2072727 w 4196446"/>
                <a:gd name="connsiteY111" fmla="*/ 2256426 h 8363713"/>
                <a:gd name="connsiteX112" fmla="*/ 2056058 w 4196446"/>
                <a:gd name="connsiteY112" fmla="*/ 2223088 h 8363713"/>
                <a:gd name="connsiteX113" fmla="*/ 2067965 w 4196446"/>
                <a:gd name="connsiteY113" fmla="*/ 2130220 h 8363713"/>
                <a:gd name="connsiteX114" fmla="*/ 2137021 w 4196446"/>
                <a:gd name="connsiteY114" fmla="*/ 1992107 h 8363713"/>
                <a:gd name="connsiteX115" fmla="*/ 2165596 w 4196446"/>
                <a:gd name="connsiteY115" fmla="*/ 1944482 h 8363713"/>
                <a:gd name="connsiteX116" fmla="*/ 2203696 w 4196446"/>
                <a:gd name="connsiteY116" fmla="*/ 1937338 h 8363713"/>
                <a:gd name="connsiteX117" fmla="*/ 2198933 w 4196446"/>
                <a:gd name="connsiteY117" fmla="*/ 1906382 h 8363713"/>
                <a:gd name="connsiteX118" fmla="*/ 2406102 w 4196446"/>
                <a:gd name="connsiteY118" fmla="*/ 1782557 h 8363713"/>
                <a:gd name="connsiteX119" fmla="*/ 2494208 w 4196446"/>
                <a:gd name="connsiteY119" fmla="*/ 1715882 h 8363713"/>
                <a:gd name="connsiteX120" fmla="*/ 2513258 w 4196446"/>
                <a:gd name="connsiteY120" fmla="*/ 1630157 h 8363713"/>
                <a:gd name="connsiteX121" fmla="*/ 2522784 w 4196446"/>
                <a:gd name="connsiteY121" fmla="*/ 1584913 h 8363713"/>
                <a:gd name="connsiteX122" fmla="*/ 2577552 w 4196446"/>
                <a:gd name="connsiteY122" fmla="*/ 1527763 h 8363713"/>
                <a:gd name="connsiteX123" fmla="*/ 2606127 w 4196446"/>
                <a:gd name="connsiteY123" fmla="*/ 1499188 h 8363713"/>
                <a:gd name="connsiteX124" fmla="*/ 2634702 w 4196446"/>
                <a:gd name="connsiteY124" fmla="*/ 1492045 h 8363713"/>
                <a:gd name="connsiteX125" fmla="*/ 2672802 w 4196446"/>
                <a:gd name="connsiteY125" fmla="*/ 1368220 h 8363713"/>
                <a:gd name="connsiteX126" fmla="*/ 2806153 w 4196446"/>
                <a:gd name="connsiteY126" fmla="*/ 1334883 h 8363713"/>
                <a:gd name="connsiteX127" fmla="*/ 2944265 w 4196446"/>
                <a:gd name="connsiteY127" fmla="*/ 1325357 h 8363713"/>
                <a:gd name="connsiteX128" fmla="*/ 2968077 w 4196446"/>
                <a:gd name="connsiteY128" fmla="*/ 1206295 h 8363713"/>
                <a:gd name="connsiteX129" fmla="*/ 3049040 w 4196446"/>
                <a:gd name="connsiteY129" fmla="*/ 1169783 h 8363713"/>
                <a:gd name="connsiteX130" fmla="*/ 3153814 w 4196446"/>
                <a:gd name="connsiteY130" fmla="*/ 1125332 h 8363713"/>
                <a:gd name="connsiteX131" fmla="*/ 3225252 w 4196446"/>
                <a:gd name="connsiteY131" fmla="*/ 1049132 h 8363713"/>
                <a:gd name="connsiteX132" fmla="*/ 3310977 w 4196446"/>
                <a:gd name="connsiteY132" fmla="*/ 996745 h 8363713"/>
                <a:gd name="connsiteX133" fmla="*/ 3056977 w 4196446"/>
                <a:gd name="connsiteY133" fmla="*/ 982457 h 8363713"/>
                <a:gd name="connsiteX134" fmla="*/ 2958552 w 4196446"/>
                <a:gd name="connsiteY134" fmla="*/ 976107 h 8363713"/>
                <a:gd name="connsiteX135" fmla="*/ 2926802 w 4196446"/>
                <a:gd name="connsiteY135" fmla="*/ 906257 h 8363713"/>
                <a:gd name="connsiteX136" fmla="*/ 2866477 w 4196446"/>
                <a:gd name="connsiteY136" fmla="*/ 893559 h 8363713"/>
                <a:gd name="connsiteX137" fmla="*/ 2799802 w 4196446"/>
                <a:gd name="connsiteY137" fmla="*/ 874507 h 8363713"/>
                <a:gd name="connsiteX138" fmla="*/ 2761702 w 4196446"/>
                <a:gd name="connsiteY138" fmla="*/ 807832 h 8363713"/>
                <a:gd name="connsiteX139" fmla="*/ 2609302 w 4196446"/>
                <a:gd name="connsiteY139" fmla="*/ 760207 h 8363713"/>
                <a:gd name="connsiteX140" fmla="*/ 2580727 w 4196446"/>
                <a:gd name="connsiteY140" fmla="*/ 604632 h 8363713"/>
                <a:gd name="connsiteX141" fmla="*/ 2526752 w 4196446"/>
                <a:gd name="connsiteY141" fmla="*/ 531609 h 8363713"/>
                <a:gd name="connsiteX142" fmla="*/ 2596602 w 4196446"/>
                <a:gd name="connsiteY142" fmla="*/ 407782 h 8363713"/>
                <a:gd name="connsiteX143" fmla="*/ 2629939 w 4196446"/>
                <a:gd name="connsiteY143" fmla="*/ 310947 h 8363713"/>
                <a:gd name="connsiteX144" fmla="*/ 2517227 w 4196446"/>
                <a:gd name="connsiteY144" fmla="*/ 239507 h 8363713"/>
                <a:gd name="connsiteX145" fmla="*/ 2402927 w 4196446"/>
                <a:gd name="connsiteY145" fmla="*/ 271257 h 8363713"/>
                <a:gd name="connsiteX146" fmla="*/ 2275927 w 4196446"/>
                <a:gd name="connsiteY146" fmla="*/ 198232 h 8363713"/>
                <a:gd name="connsiteX147" fmla="*/ 2133052 w 4196446"/>
                <a:gd name="connsiteY147" fmla="*/ 233157 h 8363713"/>
                <a:gd name="connsiteX148" fmla="*/ 1913977 w 4196446"/>
                <a:gd name="connsiteY148" fmla="*/ 36309 h 8363713"/>
                <a:gd name="connsiteX149" fmla="*/ 1777452 w 4196446"/>
                <a:gd name="connsiteY149" fmla="*/ 13289 h 8363713"/>
                <a:gd name="connsiteX150" fmla="*/ 1703633 w 4196446"/>
                <a:gd name="connsiteY150" fmla="*/ 41864 h 8363713"/>
                <a:gd name="connsiteX151" fmla="*/ 1615527 w 4196446"/>
                <a:gd name="connsiteY151" fmla="*/ 75203 h 8363713"/>
                <a:gd name="connsiteX152" fmla="*/ 1515515 w 4196446"/>
                <a:gd name="connsiteY152" fmla="*/ 129971 h 8363713"/>
                <a:gd name="connsiteX153" fmla="*/ 1525040 w 4196446"/>
                <a:gd name="connsiteY153" fmla="*/ 194264 h 8363713"/>
                <a:gd name="connsiteX154" fmla="*/ 1505990 w 4196446"/>
                <a:gd name="connsiteY154" fmla="*/ 251415 h 8363713"/>
                <a:gd name="connsiteX155" fmla="*/ 1413121 w 4196446"/>
                <a:gd name="connsiteY155" fmla="*/ 270464 h 8363713"/>
                <a:gd name="connsiteX156" fmla="*/ 1339302 w 4196446"/>
                <a:gd name="connsiteY156" fmla="*/ 306184 h 8363713"/>
                <a:gd name="connsiteX157" fmla="*/ 1260721 w 4196446"/>
                <a:gd name="connsiteY157" fmla="*/ 346665 h 8363713"/>
                <a:gd name="connsiteX158" fmla="*/ 1191665 w 4196446"/>
                <a:gd name="connsiteY158" fmla="*/ 272847 h 8363713"/>
                <a:gd name="connsiteX159" fmla="*/ 1082127 w 4196446"/>
                <a:gd name="connsiteY159" fmla="*/ 353809 h 8363713"/>
                <a:gd name="connsiteX160" fmla="*/ 1020215 w 4196446"/>
                <a:gd name="connsiteY160" fmla="*/ 420484 h 8363713"/>
                <a:gd name="connsiteX161" fmla="*/ 858290 w 4196446"/>
                <a:gd name="connsiteY161" fmla="*/ 301422 h 8363713"/>
                <a:gd name="connsiteX162" fmla="*/ 796377 w 4196446"/>
                <a:gd name="connsiteY162" fmla="*/ 406196 h 8363713"/>
                <a:gd name="connsiteX163" fmla="*/ 755896 w 4196446"/>
                <a:gd name="connsiteY163" fmla="*/ 341903 h 8363713"/>
                <a:gd name="connsiteX164" fmla="*/ 689221 w 4196446"/>
                <a:gd name="connsiteY164" fmla="*/ 270465 h 8363713"/>
                <a:gd name="connsiteX165" fmla="*/ 667790 w 4196446"/>
                <a:gd name="connsiteY165" fmla="*/ 313328 h 8363713"/>
                <a:gd name="connsiteX166" fmla="*/ 620165 w 4196446"/>
                <a:gd name="connsiteY166" fmla="*/ 382384 h 8363713"/>
                <a:gd name="connsiteX167" fmla="*/ 589208 w 4196446"/>
                <a:gd name="connsiteY167" fmla="*/ 396672 h 8363713"/>
                <a:gd name="connsiteX168" fmla="*/ 498721 w 4196446"/>
                <a:gd name="connsiteY168" fmla="*/ 482397 h 8363713"/>
                <a:gd name="connsiteX169" fmla="*/ 396327 w 4196446"/>
                <a:gd name="connsiteY169" fmla="*/ 380003 h 8363713"/>
                <a:gd name="connsiteX170" fmla="*/ 243927 w 4196446"/>
                <a:gd name="connsiteY170" fmla="*/ 294278 h 8363713"/>
                <a:gd name="connsiteX171" fmla="*/ 174871 w 4196446"/>
                <a:gd name="connsiteY171" fmla="*/ 327615 h 8363713"/>
                <a:gd name="connsiteX172" fmla="*/ 127246 w 4196446"/>
                <a:gd name="connsiteY172" fmla="*/ 410959 h 8363713"/>
                <a:gd name="connsiteX173" fmla="*/ 43902 w 4196446"/>
                <a:gd name="connsiteY173" fmla="*/ 472872 h 8363713"/>
                <a:gd name="connsiteX174" fmla="*/ 8183 w 4196446"/>
                <a:gd name="connsiteY174" fmla="*/ 484778 h 8363713"/>
                <a:gd name="connsiteX175" fmla="*/ 198683 w 4196446"/>
                <a:gd name="connsiteY175" fmla="*/ 689565 h 8363713"/>
                <a:gd name="connsiteX176" fmla="*/ 265359 w 4196446"/>
                <a:gd name="connsiteY176" fmla="*/ 706234 h 8363713"/>
                <a:gd name="connsiteX177" fmla="*/ 298697 w 4196446"/>
                <a:gd name="connsiteY177" fmla="*/ 730047 h 8363713"/>
                <a:gd name="connsiteX178" fmla="*/ 296315 w 4196446"/>
                <a:gd name="connsiteY178" fmla="*/ 901496 h 8363713"/>
                <a:gd name="connsiteX179" fmla="*/ 362990 w 4196446"/>
                <a:gd name="connsiteY179" fmla="*/ 906259 h 8363713"/>
                <a:gd name="connsiteX180" fmla="*/ 401090 w 4196446"/>
                <a:gd name="connsiteY180" fmla="*/ 856253 h 8363713"/>
                <a:gd name="connsiteX181" fmla="*/ 482052 w 4196446"/>
                <a:gd name="connsiteY181" fmla="*/ 894353 h 8363713"/>
                <a:gd name="connsiteX182" fmla="*/ 420140 w 4196446"/>
                <a:gd name="connsiteY182" fmla="*/ 1039609 h 8363713"/>
                <a:gd name="connsiteX183" fmla="*/ 434427 w 4196446"/>
                <a:gd name="connsiteY183" fmla="*/ 1087234 h 8363713"/>
                <a:gd name="connsiteX184" fmla="*/ 379658 w 4196446"/>
                <a:gd name="connsiteY184" fmla="*/ 1139622 h 8363713"/>
                <a:gd name="connsiteX185" fmla="*/ 415377 w 4196446"/>
                <a:gd name="connsiteY185" fmla="*/ 1168196 h 8363713"/>
                <a:gd name="connsiteX186" fmla="*/ 486815 w 4196446"/>
                <a:gd name="connsiteY186" fmla="*/ 1256303 h 8363713"/>
                <a:gd name="connsiteX187" fmla="*/ 527296 w 4196446"/>
                <a:gd name="connsiteY187" fmla="*/ 1344409 h 8363713"/>
                <a:gd name="connsiteX188" fmla="*/ 636833 w 4196446"/>
                <a:gd name="connsiteY188" fmla="*/ 1396797 h 8363713"/>
                <a:gd name="connsiteX189" fmla="*/ 746371 w 4196446"/>
                <a:gd name="connsiteY189" fmla="*/ 1420609 h 8363713"/>
                <a:gd name="connsiteX190" fmla="*/ 829715 w 4196446"/>
                <a:gd name="connsiteY190" fmla="*/ 1468234 h 8363713"/>
                <a:gd name="connsiteX191" fmla="*/ 913058 w 4196446"/>
                <a:gd name="connsiteY191" fmla="*/ 1442040 h 8363713"/>
                <a:gd name="connsiteX192" fmla="*/ 994021 w 4196446"/>
                <a:gd name="connsiteY192" fmla="*/ 1368222 h 8363713"/>
                <a:gd name="connsiteX193" fmla="*/ 1103558 w 4196446"/>
                <a:gd name="connsiteY193" fmla="*/ 1351553 h 8363713"/>
                <a:gd name="connsiteX194" fmla="*/ 1170233 w 4196446"/>
                <a:gd name="connsiteY194" fmla="*/ 1356315 h 8363713"/>
                <a:gd name="connsiteX195" fmla="*/ 1329777 w 4196446"/>
                <a:gd name="connsiteY195" fmla="*/ 1465853 h 8363713"/>
                <a:gd name="connsiteX196" fmla="*/ 1389308 w 4196446"/>
                <a:gd name="connsiteY196" fmla="*/ 1494428 h 8363713"/>
                <a:gd name="connsiteX197" fmla="*/ 1260721 w 4196446"/>
                <a:gd name="connsiteY197" fmla="*/ 1596822 h 8363713"/>
                <a:gd name="connsiteX198" fmla="*/ 1263102 w 4196446"/>
                <a:gd name="connsiteY198" fmla="*/ 1661115 h 8363713"/>
                <a:gd name="connsiteX199" fmla="*/ 1425027 w 4196446"/>
                <a:gd name="connsiteY199" fmla="*/ 1613490 h 8363713"/>
                <a:gd name="connsiteX200" fmla="*/ 1386927 w 4196446"/>
                <a:gd name="connsiteY200" fmla="*/ 1677784 h 8363713"/>
                <a:gd name="connsiteX201" fmla="*/ 1405977 w 4196446"/>
                <a:gd name="connsiteY201" fmla="*/ 1751603 h 8363713"/>
                <a:gd name="connsiteX202" fmla="*/ 1517896 w 4196446"/>
                <a:gd name="connsiteY202" fmla="*/ 1787322 h 8363713"/>
                <a:gd name="connsiteX203" fmla="*/ 1591715 w 4196446"/>
                <a:gd name="connsiteY203" fmla="*/ 1803990 h 8363713"/>
                <a:gd name="connsiteX204" fmla="*/ 1501227 w 4196446"/>
                <a:gd name="connsiteY204" fmla="*/ 1934959 h 8363713"/>
                <a:gd name="connsiteX205" fmla="*/ 1494083 w 4196446"/>
                <a:gd name="connsiteY205" fmla="*/ 1984965 h 8363713"/>
                <a:gd name="connsiteX206" fmla="*/ 1422646 w 4196446"/>
                <a:gd name="connsiteY206" fmla="*/ 2020684 h 8363713"/>
                <a:gd name="connsiteX207" fmla="*/ 1391690 w 4196446"/>
                <a:gd name="connsiteY207" fmla="*/ 2082597 h 8363713"/>
                <a:gd name="connsiteX208" fmla="*/ 1260721 w 4196446"/>
                <a:gd name="connsiteY208" fmla="*/ 2056403 h 8363713"/>
                <a:gd name="connsiteX209" fmla="*/ 1139277 w 4196446"/>
                <a:gd name="connsiteY209" fmla="*/ 2056402 h 8363713"/>
                <a:gd name="connsiteX210" fmla="*/ 1072602 w 4196446"/>
                <a:gd name="connsiteY210" fmla="*/ 2084978 h 8363713"/>
                <a:gd name="connsiteX211" fmla="*/ 1065458 w 4196446"/>
                <a:gd name="connsiteY211" fmla="*/ 2184990 h 8363713"/>
                <a:gd name="connsiteX212" fmla="*/ 977352 w 4196446"/>
                <a:gd name="connsiteY212" fmla="*/ 2273097 h 8363713"/>
                <a:gd name="connsiteX213" fmla="*/ 1120227 w 4196446"/>
                <a:gd name="connsiteY213" fmla="*/ 2335009 h 8363713"/>
                <a:gd name="connsiteX214" fmla="*/ 1170234 w 4196446"/>
                <a:gd name="connsiteY214" fmla="*/ 2370727 h 8363713"/>
                <a:gd name="connsiteX215" fmla="*/ 1222621 w 4196446"/>
                <a:gd name="connsiteY215" fmla="*/ 2387397 h 8363713"/>
                <a:gd name="connsiteX216" fmla="*/ 1272627 w 4196446"/>
                <a:gd name="connsiteY216" fmla="*/ 2437403 h 8363713"/>
                <a:gd name="connsiteX217" fmla="*/ 1329777 w 4196446"/>
                <a:gd name="connsiteY217" fmla="*/ 2458834 h 8363713"/>
                <a:gd name="connsiteX218" fmla="*/ 1422646 w 4196446"/>
                <a:gd name="connsiteY218" fmla="*/ 2535034 h 8363713"/>
                <a:gd name="connsiteX219" fmla="*/ 1508371 w 4196446"/>
                <a:gd name="connsiteY219" fmla="*/ 2568373 h 8363713"/>
                <a:gd name="connsiteX220" fmla="*/ 1641721 w 4196446"/>
                <a:gd name="connsiteY220" fmla="*/ 2716009 h 8363713"/>
                <a:gd name="connsiteX221" fmla="*/ 1725065 w 4196446"/>
                <a:gd name="connsiteY221" fmla="*/ 2870790 h 8363713"/>
                <a:gd name="connsiteX222" fmla="*/ 1850477 w 4196446"/>
                <a:gd name="connsiteY222" fmla="*/ 2931907 h 8363713"/>
                <a:gd name="connsiteX223" fmla="*/ 1896514 w 4196446"/>
                <a:gd name="connsiteY223" fmla="*/ 2977947 h 8363713"/>
                <a:gd name="connsiteX224" fmla="*/ 1927471 w 4196446"/>
                <a:gd name="connsiteY224" fmla="*/ 3082722 h 8363713"/>
                <a:gd name="connsiteX225" fmla="*/ 1989383 w 4196446"/>
                <a:gd name="connsiteY225" fmla="*/ 3185115 h 8363713"/>
                <a:gd name="connsiteX226" fmla="*/ 2051296 w 4196446"/>
                <a:gd name="connsiteY226" fmla="*/ 3223215 h 8363713"/>
                <a:gd name="connsiteX227" fmla="*/ 2182265 w 4196446"/>
                <a:gd name="connsiteY227" fmla="*/ 3370853 h 8363713"/>
                <a:gd name="connsiteX228" fmla="*/ 2325139 w 4196446"/>
                <a:gd name="connsiteY228" fmla="*/ 3447053 h 8363713"/>
                <a:gd name="connsiteX229" fmla="*/ 2384671 w 4196446"/>
                <a:gd name="connsiteY229" fmla="*/ 3532778 h 8363713"/>
                <a:gd name="connsiteX230" fmla="*/ 2432296 w 4196446"/>
                <a:gd name="connsiteY230" fmla="*/ 3599453 h 8363713"/>
                <a:gd name="connsiteX231" fmla="*/ 2479921 w 4196446"/>
                <a:gd name="connsiteY231" fmla="*/ 3589929 h 8363713"/>
                <a:gd name="connsiteX232" fmla="*/ 2484683 w 4196446"/>
                <a:gd name="connsiteY232" fmla="*/ 3742328 h 8363713"/>
                <a:gd name="connsiteX233" fmla="*/ 2537071 w 4196446"/>
                <a:gd name="connsiteY233" fmla="*/ 3835197 h 8363713"/>
                <a:gd name="connsiteX234" fmla="*/ 2529927 w 4196446"/>
                <a:gd name="connsiteY234" fmla="*/ 3873297 h 8363713"/>
                <a:gd name="connsiteX235" fmla="*/ 2598983 w 4196446"/>
                <a:gd name="connsiteY235" fmla="*/ 3909015 h 8363713"/>
                <a:gd name="connsiteX236" fmla="*/ 2656133 w 4196446"/>
                <a:gd name="connsiteY236" fmla="*/ 3854247 h 8363713"/>
                <a:gd name="connsiteX237" fmla="*/ 2689471 w 4196446"/>
                <a:gd name="connsiteY237" fmla="*/ 3937590 h 8363713"/>
                <a:gd name="connsiteX238" fmla="*/ 2734715 w 4196446"/>
                <a:gd name="connsiteY238" fmla="*/ 3982834 h 8363713"/>
                <a:gd name="connsiteX239" fmla="*/ 2808533 w 4196446"/>
                <a:gd name="connsiteY239" fmla="*/ 4006647 h 8363713"/>
                <a:gd name="connsiteX240" fmla="*/ 2860921 w 4196446"/>
                <a:gd name="connsiteY240" fmla="*/ 4075703 h 8363713"/>
                <a:gd name="connsiteX241" fmla="*/ 2946646 w 4196446"/>
                <a:gd name="connsiteY241" fmla="*/ 4130472 h 8363713"/>
                <a:gd name="connsiteX242" fmla="*/ 2999033 w 4196446"/>
                <a:gd name="connsiteY242" fmla="*/ 4163809 h 8363713"/>
                <a:gd name="connsiteX243" fmla="*/ 2870446 w 4196446"/>
                <a:gd name="connsiteY243" fmla="*/ 4256678 h 8363713"/>
                <a:gd name="connsiteX244" fmla="*/ 2868064 w 4196446"/>
                <a:gd name="connsiteY244" fmla="*/ 4311446 h 8363713"/>
                <a:gd name="connsiteX245" fmla="*/ 2970458 w 4196446"/>
                <a:gd name="connsiteY245" fmla="*/ 4428128 h 8363713"/>
                <a:gd name="connsiteX246" fmla="*/ 3065708 w 4196446"/>
                <a:gd name="connsiteY246" fmla="*/ 4490040 h 8363713"/>
                <a:gd name="connsiteX247" fmla="*/ 3096665 w 4196446"/>
                <a:gd name="connsiteY247" fmla="*/ 4528140 h 8363713"/>
                <a:gd name="connsiteX248" fmla="*/ 3082377 w 4196446"/>
                <a:gd name="connsiteY248" fmla="*/ 4609103 h 8363713"/>
                <a:gd name="connsiteX249" fmla="*/ 3077615 w 4196446"/>
                <a:gd name="connsiteY249" fmla="*/ 4692447 h 8363713"/>
                <a:gd name="connsiteX250" fmla="*/ 3034752 w 4196446"/>
                <a:gd name="connsiteY250" fmla="*/ 4701972 h 8363713"/>
                <a:gd name="connsiteX251" fmla="*/ 3008558 w 4196446"/>
                <a:gd name="connsiteY251" fmla="*/ 4718640 h 8363713"/>
                <a:gd name="connsiteX252" fmla="*/ 3053802 w 4196446"/>
                <a:gd name="connsiteY252" fmla="*/ 4795632 h 8363713"/>
                <a:gd name="connsiteX253" fmla="*/ 3037133 w 4196446"/>
                <a:gd name="connsiteY253" fmla="*/ 4868659 h 8363713"/>
                <a:gd name="connsiteX254" fmla="*/ 3020465 w 4196446"/>
                <a:gd name="connsiteY254" fmla="*/ 5004390 h 8363713"/>
                <a:gd name="connsiteX255" fmla="*/ 2982365 w 4196446"/>
                <a:gd name="connsiteY255" fmla="*/ 5044872 h 8363713"/>
                <a:gd name="connsiteX256" fmla="*/ 2965696 w 4196446"/>
                <a:gd name="connsiteY256" fmla="*/ 5166315 h 8363713"/>
                <a:gd name="connsiteX257" fmla="*/ 2937121 w 4196446"/>
                <a:gd name="connsiteY257" fmla="*/ 5285378 h 8363713"/>
                <a:gd name="connsiteX258" fmla="*/ 2989508 w 4196446"/>
                <a:gd name="connsiteY258" fmla="*/ 5302047 h 8363713"/>
                <a:gd name="connsiteX259" fmla="*/ 2987127 w 4196446"/>
                <a:gd name="connsiteY259" fmla="*/ 5347290 h 8363713"/>
                <a:gd name="connsiteX260" fmla="*/ 2984746 w 4196446"/>
                <a:gd name="connsiteY260" fmla="*/ 5402059 h 8363713"/>
                <a:gd name="connsiteX261" fmla="*/ 3041896 w 4196446"/>
                <a:gd name="connsiteY261" fmla="*/ 5471115 h 8363713"/>
                <a:gd name="connsiteX262" fmla="*/ 3089521 w 4196446"/>
                <a:gd name="connsiteY262" fmla="*/ 5597322 h 8363713"/>
                <a:gd name="connsiteX263" fmla="*/ 2996652 w 4196446"/>
                <a:gd name="connsiteY263" fmla="*/ 5887834 h 8363713"/>
                <a:gd name="connsiteX264" fmla="*/ 3018083 w 4196446"/>
                <a:gd name="connsiteY264" fmla="*/ 5942603 h 8363713"/>
                <a:gd name="connsiteX265" fmla="*/ 3044277 w 4196446"/>
                <a:gd name="connsiteY265" fmla="*/ 5994990 h 8363713"/>
                <a:gd name="connsiteX266" fmla="*/ 3049040 w 4196446"/>
                <a:gd name="connsiteY266" fmla="*/ 6099765 h 8363713"/>
                <a:gd name="connsiteX267" fmla="*/ 3028402 w 4196446"/>
                <a:gd name="connsiteY267" fmla="*/ 6195807 h 8363713"/>
                <a:gd name="connsiteX268" fmla="*/ 2956170 w 4196446"/>
                <a:gd name="connsiteY268" fmla="*/ 6259310 h 8363713"/>
                <a:gd name="connsiteX269" fmla="*/ 2920452 w 4196446"/>
                <a:gd name="connsiteY269" fmla="*/ 6240259 h 8363713"/>
                <a:gd name="connsiteX270" fmla="*/ 2849015 w 4196446"/>
                <a:gd name="connsiteY270" fmla="*/ 6252165 h 8363713"/>
                <a:gd name="connsiteX271" fmla="*/ 2713283 w 4196446"/>
                <a:gd name="connsiteY271" fmla="*/ 6364084 h 8363713"/>
                <a:gd name="connsiteX272" fmla="*/ 2606127 w 4196446"/>
                <a:gd name="connsiteY272" fmla="*/ 6349797 h 8363713"/>
                <a:gd name="connsiteX273" fmla="*/ 2575171 w 4196446"/>
                <a:gd name="connsiteY273" fmla="*/ 6378372 h 8363713"/>
                <a:gd name="connsiteX274" fmla="*/ 2508495 w 4196446"/>
                <a:gd name="connsiteY274" fmla="*/ 6423614 h 8363713"/>
                <a:gd name="connsiteX275" fmla="*/ 2391815 w 4196446"/>
                <a:gd name="connsiteY275" fmla="*/ 6411709 h 8363713"/>
                <a:gd name="connsiteX276" fmla="*/ 2368002 w 4196446"/>
                <a:gd name="connsiteY276" fmla="*/ 6528390 h 8363713"/>
                <a:gd name="connsiteX277" fmla="*/ 2363240 w 4196446"/>
                <a:gd name="connsiteY277" fmla="*/ 6564109 h 8363713"/>
                <a:gd name="connsiteX278" fmla="*/ 2339428 w 4196446"/>
                <a:gd name="connsiteY278" fmla="*/ 6583159 h 8363713"/>
                <a:gd name="connsiteX279" fmla="*/ 2141783 w 4196446"/>
                <a:gd name="connsiteY279" fmla="*/ 6535534 h 8363713"/>
                <a:gd name="connsiteX280" fmla="*/ 2103683 w 4196446"/>
                <a:gd name="connsiteY280" fmla="*/ 6587922 h 8363713"/>
                <a:gd name="connsiteX281" fmla="*/ 2072727 w 4196446"/>
                <a:gd name="connsiteY281" fmla="*/ 6683172 h 8363713"/>
                <a:gd name="connsiteX282" fmla="*/ 2039389 w 4196446"/>
                <a:gd name="connsiteY282" fmla="*/ 6747465 h 8363713"/>
                <a:gd name="connsiteX283" fmla="*/ 2051296 w 4196446"/>
                <a:gd name="connsiteY283" fmla="*/ 6809378 h 8363713"/>
                <a:gd name="connsiteX284" fmla="*/ 2184646 w 4196446"/>
                <a:gd name="connsiteY284" fmla="*/ 6921297 h 8363713"/>
                <a:gd name="connsiteX285" fmla="*/ 2253702 w 4196446"/>
                <a:gd name="connsiteY285" fmla="*/ 6954634 h 8363713"/>
                <a:gd name="connsiteX286" fmla="*/ 2237033 w 4196446"/>
                <a:gd name="connsiteY286" fmla="*/ 6978447 h 8363713"/>
                <a:gd name="connsiteX287" fmla="*/ 2201315 w 4196446"/>
                <a:gd name="connsiteY287" fmla="*/ 6997497 h 8363713"/>
                <a:gd name="connsiteX288" fmla="*/ 2234652 w 4196446"/>
                <a:gd name="connsiteY288" fmla="*/ 7073697 h 8363713"/>
                <a:gd name="connsiteX289" fmla="*/ 2203696 w 4196446"/>
                <a:gd name="connsiteY289" fmla="*/ 7095128 h 8363713"/>
                <a:gd name="connsiteX290" fmla="*/ 2098921 w 4196446"/>
                <a:gd name="connsiteY290" fmla="*/ 7033215 h 8363713"/>
                <a:gd name="connsiteX291" fmla="*/ 2056058 w 4196446"/>
                <a:gd name="connsiteY291" fmla="*/ 7059409 h 8363713"/>
                <a:gd name="connsiteX292" fmla="*/ 1996527 w 4196446"/>
                <a:gd name="connsiteY292" fmla="*/ 6957015 h 8363713"/>
                <a:gd name="connsiteX293" fmla="*/ 1879846 w 4196446"/>
                <a:gd name="connsiteY293" fmla="*/ 6983209 h 8363713"/>
                <a:gd name="connsiteX294" fmla="*/ 1815552 w 4196446"/>
                <a:gd name="connsiteY294" fmla="*/ 6987972 h 8363713"/>
                <a:gd name="connsiteX295" fmla="*/ 1765546 w 4196446"/>
                <a:gd name="connsiteY295" fmla="*/ 6983210 h 8363713"/>
                <a:gd name="connsiteX296" fmla="*/ 1708396 w 4196446"/>
                <a:gd name="connsiteY296" fmla="*/ 7028453 h 8363713"/>
                <a:gd name="connsiteX297" fmla="*/ 1529802 w 4196446"/>
                <a:gd name="connsiteY297" fmla="*/ 6987972 h 8363713"/>
                <a:gd name="connsiteX298" fmla="*/ 1553614 w 4196446"/>
                <a:gd name="connsiteY298" fmla="*/ 7114178 h 8363713"/>
                <a:gd name="connsiteX299" fmla="*/ 1477415 w 4196446"/>
                <a:gd name="connsiteY299" fmla="*/ 7159422 h 8363713"/>
                <a:gd name="connsiteX300" fmla="*/ 1415502 w 4196446"/>
                <a:gd name="connsiteY300" fmla="*/ 7226096 h 8363713"/>
                <a:gd name="connsiteX301" fmla="*/ 1265483 w 4196446"/>
                <a:gd name="connsiteY301" fmla="*/ 7218953 h 8363713"/>
                <a:gd name="connsiteX302" fmla="*/ 1213096 w 4196446"/>
                <a:gd name="connsiteY302" fmla="*/ 7328490 h 8363713"/>
                <a:gd name="connsiteX0" fmla="*/ 1244052 w 4196446"/>
                <a:gd name="connsiteY0" fmla="*/ 7386434 h 8339421"/>
                <a:gd name="connsiteX1" fmla="*/ 1416296 w 4196446"/>
                <a:gd name="connsiteY1" fmla="*/ 8306388 h 8339421"/>
                <a:gd name="connsiteX2" fmla="*/ 1789359 w 4196446"/>
                <a:gd name="connsiteY2" fmla="*/ 8045245 h 8339421"/>
                <a:gd name="connsiteX3" fmla="*/ 2198934 w 4196446"/>
                <a:gd name="connsiteY3" fmla="*/ 7899988 h 8339421"/>
                <a:gd name="connsiteX4" fmla="*/ 2260847 w 4196446"/>
                <a:gd name="connsiteY4" fmla="*/ 7835694 h 8339421"/>
                <a:gd name="connsiteX5" fmla="*/ 2301328 w 4196446"/>
                <a:gd name="connsiteY5" fmla="*/ 7795213 h 8339421"/>
                <a:gd name="connsiteX6" fmla="*/ 2391816 w 4196446"/>
                <a:gd name="connsiteY6" fmla="*/ 7797595 h 8339421"/>
                <a:gd name="connsiteX7" fmla="*/ 2451347 w 4196446"/>
                <a:gd name="connsiteY7" fmla="*/ 7776163 h 8339421"/>
                <a:gd name="connsiteX8" fmla="*/ 2470397 w 4196446"/>
                <a:gd name="connsiteY8" fmla="*/ 7699963 h 8339421"/>
                <a:gd name="connsiteX9" fmla="*/ 2444203 w 4196446"/>
                <a:gd name="connsiteY9" fmla="*/ 7633288 h 8339421"/>
                <a:gd name="connsiteX10" fmla="*/ 2503734 w 4196446"/>
                <a:gd name="connsiteY10" fmla="*/ 7630907 h 8339421"/>
                <a:gd name="connsiteX11" fmla="*/ 2531514 w 4196446"/>
                <a:gd name="connsiteY11" fmla="*/ 7594394 h 8339421"/>
                <a:gd name="connsiteX12" fmla="*/ 2484684 w 4196446"/>
                <a:gd name="connsiteY12" fmla="*/ 7552326 h 8339421"/>
                <a:gd name="connsiteX13" fmla="*/ 2546597 w 4196446"/>
                <a:gd name="connsiteY13" fmla="*/ 7511845 h 8339421"/>
                <a:gd name="connsiteX14" fmla="*/ 2603748 w 4196446"/>
                <a:gd name="connsiteY14" fmla="*/ 7485651 h 8339421"/>
                <a:gd name="connsiteX15" fmla="*/ 2594222 w 4196446"/>
                <a:gd name="connsiteY15" fmla="*/ 7359445 h 8339421"/>
                <a:gd name="connsiteX16" fmla="*/ 2606128 w 4196446"/>
                <a:gd name="connsiteY16" fmla="*/ 7309438 h 8339421"/>
                <a:gd name="connsiteX17" fmla="*/ 2701378 w 4196446"/>
                <a:gd name="connsiteY17" fmla="*/ 7314201 h 8339421"/>
                <a:gd name="connsiteX18" fmla="*/ 2660897 w 4196446"/>
                <a:gd name="connsiteY18" fmla="*/ 7240382 h 8339421"/>
                <a:gd name="connsiteX19" fmla="*/ 2713284 w 4196446"/>
                <a:gd name="connsiteY19" fmla="*/ 7266576 h 8339421"/>
                <a:gd name="connsiteX20" fmla="*/ 2763291 w 4196446"/>
                <a:gd name="connsiteY20" fmla="*/ 7299913 h 8339421"/>
                <a:gd name="connsiteX21" fmla="*/ 2756147 w 4196446"/>
                <a:gd name="connsiteY21" fmla="*/ 7371351 h 8339421"/>
                <a:gd name="connsiteX22" fmla="*/ 2827584 w 4196446"/>
                <a:gd name="connsiteY22" fmla="*/ 7316582 h 8339421"/>
                <a:gd name="connsiteX23" fmla="*/ 2870447 w 4196446"/>
                <a:gd name="connsiteY23" fmla="*/ 7338013 h 8339421"/>
                <a:gd name="connsiteX24" fmla="*/ 3001416 w 4196446"/>
                <a:gd name="connsiteY24" fmla="*/ 7266576 h 8339421"/>
                <a:gd name="connsiteX25" fmla="*/ 3103809 w 4196446"/>
                <a:gd name="connsiteY25" fmla="*/ 7202282 h 8339421"/>
                <a:gd name="connsiteX26" fmla="*/ 3246684 w 4196446"/>
                <a:gd name="connsiteY26" fmla="*/ 7142751 h 8339421"/>
                <a:gd name="connsiteX27" fmla="*/ 3282403 w 4196446"/>
                <a:gd name="connsiteY27" fmla="*/ 7159420 h 8339421"/>
                <a:gd name="connsiteX28" fmla="*/ 3358603 w 4196446"/>
                <a:gd name="connsiteY28" fmla="*/ 7064169 h 8339421"/>
                <a:gd name="connsiteX29" fmla="*/ 3503859 w 4196446"/>
                <a:gd name="connsiteY29" fmla="*/ 7042738 h 8339421"/>
                <a:gd name="connsiteX30" fmla="*/ 3530053 w 4196446"/>
                <a:gd name="connsiteY30" fmla="*/ 6978445 h 8339421"/>
                <a:gd name="connsiteX31" fmla="*/ 3642765 w 4196446"/>
                <a:gd name="connsiteY31" fmla="*/ 6905419 h 8339421"/>
                <a:gd name="connsiteX32" fmla="*/ 3741984 w 4196446"/>
                <a:gd name="connsiteY32" fmla="*/ 6883195 h 8339421"/>
                <a:gd name="connsiteX33" fmla="*/ 3784847 w 4196446"/>
                <a:gd name="connsiteY33" fmla="*/ 6811757 h 8339421"/>
                <a:gd name="connsiteX34" fmla="*/ 3951534 w 4196446"/>
                <a:gd name="connsiteY34" fmla="*/ 6737938 h 8339421"/>
                <a:gd name="connsiteX35" fmla="*/ 3932484 w 4196446"/>
                <a:gd name="connsiteY35" fmla="*/ 6616495 h 8339421"/>
                <a:gd name="connsiteX36" fmla="*/ 3975347 w 4196446"/>
                <a:gd name="connsiteY36" fmla="*/ 6642688 h 8339421"/>
                <a:gd name="connsiteX37" fmla="*/ 4027735 w 4196446"/>
                <a:gd name="connsiteY37" fmla="*/ 6654595 h 8339421"/>
                <a:gd name="connsiteX38" fmla="*/ 4056309 w 4196446"/>
                <a:gd name="connsiteY38" fmla="*/ 6516482 h 8339421"/>
                <a:gd name="connsiteX39" fmla="*/ 3996778 w 4196446"/>
                <a:gd name="connsiteY39" fmla="*/ 6478382 h 8339421"/>
                <a:gd name="connsiteX40" fmla="*/ 4034878 w 4196446"/>
                <a:gd name="connsiteY40" fmla="*/ 6437901 h 8339421"/>
                <a:gd name="connsiteX41" fmla="*/ 4061072 w 4196446"/>
                <a:gd name="connsiteY41" fmla="*/ 6473620 h 8339421"/>
                <a:gd name="connsiteX42" fmla="*/ 4082503 w 4196446"/>
                <a:gd name="connsiteY42" fmla="*/ 6478382 h 8339421"/>
                <a:gd name="connsiteX43" fmla="*/ 4089647 w 4196446"/>
                <a:gd name="connsiteY43" fmla="*/ 6421232 h 8339421"/>
                <a:gd name="connsiteX44" fmla="*/ 4046784 w 4196446"/>
                <a:gd name="connsiteY44" fmla="*/ 6318838 h 8339421"/>
                <a:gd name="connsiteX45" fmla="*/ 4130128 w 4196446"/>
                <a:gd name="connsiteY45" fmla="*/ 6299788 h 8339421"/>
                <a:gd name="connsiteX46" fmla="*/ 4046784 w 4196446"/>
                <a:gd name="connsiteY46" fmla="*/ 6275976 h 8339421"/>
                <a:gd name="connsiteX47" fmla="*/ 4053928 w 4196446"/>
                <a:gd name="connsiteY47" fmla="*/ 6211682 h 8339421"/>
                <a:gd name="connsiteX48" fmla="*/ 4039640 w 4196446"/>
                <a:gd name="connsiteY48" fmla="*/ 6149770 h 8339421"/>
                <a:gd name="connsiteX49" fmla="*/ 4106315 w 4196446"/>
                <a:gd name="connsiteY49" fmla="*/ 6211682 h 8339421"/>
                <a:gd name="connsiteX50" fmla="*/ 4063453 w 4196446"/>
                <a:gd name="connsiteY50" fmla="*/ 6090238 h 8339421"/>
                <a:gd name="connsiteX51" fmla="*/ 4070597 w 4196446"/>
                <a:gd name="connsiteY51" fmla="*/ 6018801 h 8339421"/>
                <a:gd name="connsiteX52" fmla="*/ 4132509 w 4196446"/>
                <a:gd name="connsiteY52" fmla="*/ 5975938 h 8339421"/>
                <a:gd name="connsiteX53" fmla="*/ 4094409 w 4196446"/>
                <a:gd name="connsiteY53" fmla="*/ 6075951 h 8339421"/>
                <a:gd name="connsiteX54" fmla="*/ 4139653 w 4196446"/>
                <a:gd name="connsiteY54" fmla="*/ 6102145 h 8339421"/>
                <a:gd name="connsiteX55" fmla="*/ 4192041 w 4196446"/>
                <a:gd name="connsiteY55" fmla="*/ 6080713 h 8339421"/>
                <a:gd name="connsiteX56" fmla="*/ 4149178 w 4196446"/>
                <a:gd name="connsiteY56" fmla="*/ 5947363 h 8339421"/>
                <a:gd name="connsiteX57" fmla="*/ 4194421 w 4196446"/>
                <a:gd name="connsiteY57" fmla="*/ 5909263 h 8339421"/>
                <a:gd name="connsiteX58" fmla="*/ 4113459 w 4196446"/>
                <a:gd name="connsiteY58" fmla="*/ 5783057 h 8339421"/>
                <a:gd name="connsiteX59" fmla="*/ 4108696 w 4196446"/>
                <a:gd name="connsiteY59" fmla="*/ 5678282 h 8339421"/>
                <a:gd name="connsiteX60" fmla="*/ 4070597 w 4196446"/>
                <a:gd name="connsiteY60" fmla="*/ 5587795 h 8339421"/>
                <a:gd name="connsiteX61" fmla="*/ 4111077 w 4196446"/>
                <a:gd name="connsiteY61" fmla="*/ 5583032 h 8339421"/>
                <a:gd name="connsiteX62" fmla="*/ 4061071 w 4196446"/>
                <a:gd name="connsiteY62" fmla="*/ 5478257 h 8339421"/>
                <a:gd name="connsiteX63" fmla="*/ 4061071 w 4196446"/>
                <a:gd name="connsiteY63" fmla="*/ 5383007 h 8339421"/>
                <a:gd name="connsiteX64" fmla="*/ 4103934 w 4196446"/>
                <a:gd name="connsiteY64" fmla="*/ 5387770 h 8339421"/>
                <a:gd name="connsiteX65" fmla="*/ 4106315 w 4196446"/>
                <a:gd name="connsiteY65" fmla="*/ 5347288 h 8339421"/>
                <a:gd name="connsiteX66" fmla="*/ 4065833 w 4196446"/>
                <a:gd name="connsiteY66" fmla="*/ 5292520 h 8339421"/>
                <a:gd name="connsiteX67" fmla="*/ 4058690 w 4196446"/>
                <a:gd name="connsiteY67" fmla="*/ 5173457 h 8339421"/>
                <a:gd name="connsiteX68" fmla="*/ 3990428 w 4196446"/>
                <a:gd name="connsiteY68" fmla="*/ 5034550 h 8339421"/>
                <a:gd name="connsiteX69" fmla="*/ 3922959 w 4196446"/>
                <a:gd name="connsiteY69" fmla="*/ 4816270 h 8339421"/>
                <a:gd name="connsiteX70" fmla="*/ 3887241 w 4196446"/>
                <a:gd name="connsiteY70" fmla="*/ 4682920 h 8339421"/>
                <a:gd name="connsiteX71" fmla="*/ 3851522 w 4196446"/>
                <a:gd name="connsiteY71" fmla="*/ 4642438 h 8339421"/>
                <a:gd name="connsiteX72" fmla="*/ 3887241 w 4196446"/>
                <a:gd name="connsiteY72" fmla="*/ 4578145 h 8339421"/>
                <a:gd name="connsiteX73" fmla="*/ 3839615 w 4196446"/>
                <a:gd name="connsiteY73" fmla="*/ 4499563 h 8339421"/>
                <a:gd name="connsiteX74" fmla="*/ 3780084 w 4196446"/>
                <a:gd name="connsiteY74" fmla="*/ 4492420 h 8339421"/>
                <a:gd name="connsiteX75" fmla="*/ 3732459 w 4196446"/>
                <a:gd name="connsiteY75" fmla="*/ 4449557 h 8339421"/>
                <a:gd name="connsiteX76" fmla="*/ 3687216 w 4196446"/>
                <a:gd name="connsiteY76" fmla="*/ 4466226 h 8339421"/>
                <a:gd name="connsiteX77" fmla="*/ 3668166 w 4196446"/>
                <a:gd name="connsiteY77" fmla="*/ 4368595 h 8339421"/>
                <a:gd name="connsiteX78" fmla="*/ 3501478 w 4196446"/>
                <a:gd name="connsiteY78" fmla="*/ 4166188 h 8339421"/>
                <a:gd name="connsiteX79" fmla="*/ 3496716 w 4196446"/>
                <a:gd name="connsiteY79" fmla="*/ 4139995 h 8339421"/>
                <a:gd name="connsiteX80" fmla="*/ 3494334 w 4196446"/>
                <a:gd name="connsiteY80" fmla="*/ 4113801 h 8339421"/>
                <a:gd name="connsiteX81" fmla="*/ 3544341 w 4196446"/>
                <a:gd name="connsiteY81" fmla="*/ 4101895 h 8339421"/>
                <a:gd name="connsiteX82" fmla="*/ 3553866 w 4196446"/>
                <a:gd name="connsiteY82" fmla="*/ 4075701 h 8339421"/>
                <a:gd name="connsiteX83" fmla="*/ 3515766 w 4196446"/>
                <a:gd name="connsiteY83" fmla="*/ 4056651 h 8339421"/>
                <a:gd name="connsiteX84" fmla="*/ 3465759 w 4196446"/>
                <a:gd name="connsiteY84" fmla="*/ 4049507 h 8339421"/>
                <a:gd name="connsiteX85" fmla="*/ 3432422 w 4196446"/>
                <a:gd name="connsiteY85" fmla="*/ 4109038 h 8339421"/>
                <a:gd name="connsiteX86" fmla="*/ 3413372 w 4196446"/>
                <a:gd name="connsiteY86" fmla="*/ 4082845 h 8339421"/>
                <a:gd name="connsiteX87" fmla="*/ 3415752 w 4196446"/>
                <a:gd name="connsiteY87" fmla="*/ 4042363 h 8339421"/>
                <a:gd name="connsiteX88" fmla="*/ 3349078 w 4196446"/>
                <a:gd name="connsiteY88" fmla="*/ 4018551 h 8339421"/>
                <a:gd name="connsiteX89" fmla="*/ 3382416 w 4196446"/>
                <a:gd name="connsiteY89" fmla="*/ 3985213 h 8339421"/>
                <a:gd name="connsiteX90" fmla="*/ 3346697 w 4196446"/>
                <a:gd name="connsiteY90" fmla="*/ 3961401 h 8339421"/>
                <a:gd name="connsiteX91" fmla="*/ 3291928 w 4196446"/>
                <a:gd name="connsiteY91" fmla="*/ 3959020 h 8339421"/>
                <a:gd name="connsiteX92" fmla="*/ 3263352 w 4196446"/>
                <a:gd name="connsiteY92" fmla="*/ 3978070 h 8339421"/>
                <a:gd name="connsiteX93" fmla="*/ 3215727 w 4196446"/>
                <a:gd name="connsiteY93" fmla="*/ 3963782 h 8339421"/>
                <a:gd name="connsiteX94" fmla="*/ 3227633 w 4196446"/>
                <a:gd name="connsiteY94" fmla="*/ 3937588 h 8339421"/>
                <a:gd name="connsiteX95" fmla="*/ 3275259 w 4196446"/>
                <a:gd name="connsiteY95" fmla="*/ 3913776 h 8339421"/>
                <a:gd name="connsiteX96" fmla="*/ 3127621 w 4196446"/>
                <a:gd name="connsiteY96" fmla="*/ 3851863 h 8339421"/>
                <a:gd name="connsiteX97" fmla="*/ 2996652 w 4196446"/>
                <a:gd name="connsiteY97" fmla="*/ 3739945 h 8339421"/>
                <a:gd name="connsiteX98" fmla="*/ 2591839 w 4196446"/>
                <a:gd name="connsiteY98" fmla="*/ 3354183 h 8339421"/>
                <a:gd name="connsiteX99" fmla="*/ 2468015 w 4196446"/>
                <a:gd name="connsiteY99" fmla="*/ 3049382 h 8339421"/>
                <a:gd name="connsiteX100" fmla="*/ 2432296 w 4196446"/>
                <a:gd name="connsiteY100" fmla="*/ 2961276 h 8339421"/>
                <a:gd name="connsiteX101" fmla="*/ 2387052 w 4196446"/>
                <a:gd name="connsiteY101" fmla="*/ 2954132 h 8339421"/>
                <a:gd name="connsiteX102" fmla="*/ 2365621 w 4196446"/>
                <a:gd name="connsiteY102" fmla="*/ 2958895 h 8339421"/>
                <a:gd name="connsiteX103" fmla="*/ 2315615 w 4196446"/>
                <a:gd name="connsiteY103" fmla="*/ 2896982 h 8339421"/>
                <a:gd name="connsiteX104" fmla="*/ 2234652 w 4196446"/>
                <a:gd name="connsiteY104" fmla="*/ 2880313 h 8339421"/>
                <a:gd name="connsiteX105" fmla="*/ 2182265 w 4196446"/>
                <a:gd name="connsiteY105" fmla="*/ 2811257 h 8339421"/>
                <a:gd name="connsiteX106" fmla="*/ 2115590 w 4196446"/>
                <a:gd name="connsiteY106" fmla="*/ 2727913 h 8339421"/>
                <a:gd name="connsiteX107" fmla="*/ 2091777 w 4196446"/>
                <a:gd name="connsiteY107" fmla="*/ 2670763 h 8339421"/>
                <a:gd name="connsiteX108" fmla="*/ 2006845 w 4196446"/>
                <a:gd name="connsiteY108" fmla="*/ 2527095 h 8339421"/>
                <a:gd name="connsiteX109" fmla="*/ 1953665 w 4196446"/>
                <a:gd name="connsiteY109" fmla="*/ 2451688 h 8339421"/>
                <a:gd name="connsiteX110" fmla="*/ 2006052 w 4196446"/>
                <a:gd name="connsiteY110" fmla="*/ 2337388 h 8339421"/>
                <a:gd name="connsiteX111" fmla="*/ 2072727 w 4196446"/>
                <a:gd name="connsiteY111" fmla="*/ 2256426 h 8339421"/>
                <a:gd name="connsiteX112" fmla="*/ 2056058 w 4196446"/>
                <a:gd name="connsiteY112" fmla="*/ 2223088 h 8339421"/>
                <a:gd name="connsiteX113" fmla="*/ 2067965 w 4196446"/>
                <a:gd name="connsiteY113" fmla="*/ 2130220 h 8339421"/>
                <a:gd name="connsiteX114" fmla="*/ 2137021 w 4196446"/>
                <a:gd name="connsiteY114" fmla="*/ 1992107 h 8339421"/>
                <a:gd name="connsiteX115" fmla="*/ 2165596 w 4196446"/>
                <a:gd name="connsiteY115" fmla="*/ 1944482 h 8339421"/>
                <a:gd name="connsiteX116" fmla="*/ 2203696 w 4196446"/>
                <a:gd name="connsiteY116" fmla="*/ 1937338 h 8339421"/>
                <a:gd name="connsiteX117" fmla="*/ 2198933 w 4196446"/>
                <a:gd name="connsiteY117" fmla="*/ 1906382 h 8339421"/>
                <a:gd name="connsiteX118" fmla="*/ 2406102 w 4196446"/>
                <a:gd name="connsiteY118" fmla="*/ 1782557 h 8339421"/>
                <a:gd name="connsiteX119" fmla="*/ 2494208 w 4196446"/>
                <a:gd name="connsiteY119" fmla="*/ 1715882 h 8339421"/>
                <a:gd name="connsiteX120" fmla="*/ 2513258 w 4196446"/>
                <a:gd name="connsiteY120" fmla="*/ 1630157 h 8339421"/>
                <a:gd name="connsiteX121" fmla="*/ 2522784 w 4196446"/>
                <a:gd name="connsiteY121" fmla="*/ 1584913 h 8339421"/>
                <a:gd name="connsiteX122" fmla="*/ 2577552 w 4196446"/>
                <a:gd name="connsiteY122" fmla="*/ 1527763 h 8339421"/>
                <a:gd name="connsiteX123" fmla="*/ 2606127 w 4196446"/>
                <a:gd name="connsiteY123" fmla="*/ 1499188 h 8339421"/>
                <a:gd name="connsiteX124" fmla="*/ 2634702 w 4196446"/>
                <a:gd name="connsiteY124" fmla="*/ 1492045 h 8339421"/>
                <a:gd name="connsiteX125" fmla="*/ 2672802 w 4196446"/>
                <a:gd name="connsiteY125" fmla="*/ 1368220 h 8339421"/>
                <a:gd name="connsiteX126" fmla="*/ 2806153 w 4196446"/>
                <a:gd name="connsiteY126" fmla="*/ 1334883 h 8339421"/>
                <a:gd name="connsiteX127" fmla="*/ 2944265 w 4196446"/>
                <a:gd name="connsiteY127" fmla="*/ 1325357 h 8339421"/>
                <a:gd name="connsiteX128" fmla="*/ 2968077 w 4196446"/>
                <a:gd name="connsiteY128" fmla="*/ 1206295 h 8339421"/>
                <a:gd name="connsiteX129" fmla="*/ 3049040 w 4196446"/>
                <a:gd name="connsiteY129" fmla="*/ 1169783 h 8339421"/>
                <a:gd name="connsiteX130" fmla="*/ 3153814 w 4196446"/>
                <a:gd name="connsiteY130" fmla="*/ 1125332 h 8339421"/>
                <a:gd name="connsiteX131" fmla="*/ 3225252 w 4196446"/>
                <a:gd name="connsiteY131" fmla="*/ 1049132 h 8339421"/>
                <a:gd name="connsiteX132" fmla="*/ 3310977 w 4196446"/>
                <a:gd name="connsiteY132" fmla="*/ 996745 h 8339421"/>
                <a:gd name="connsiteX133" fmla="*/ 3056977 w 4196446"/>
                <a:gd name="connsiteY133" fmla="*/ 982457 h 8339421"/>
                <a:gd name="connsiteX134" fmla="*/ 2958552 w 4196446"/>
                <a:gd name="connsiteY134" fmla="*/ 976107 h 8339421"/>
                <a:gd name="connsiteX135" fmla="*/ 2926802 w 4196446"/>
                <a:gd name="connsiteY135" fmla="*/ 906257 h 8339421"/>
                <a:gd name="connsiteX136" fmla="*/ 2866477 w 4196446"/>
                <a:gd name="connsiteY136" fmla="*/ 893559 h 8339421"/>
                <a:gd name="connsiteX137" fmla="*/ 2799802 w 4196446"/>
                <a:gd name="connsiteY137" fmla="*/ 874507 h 8339421"/>
                <a:gd name="connsiteX138" fmla="*/ 2761702 w 4196446"/>
                <a:gd name="connsiteY138" fmla="*/ 807832 h 8339421"/>
                <a:gd name="connsiteX139" fmla="*/ 2609302 w 4196446"/>
                <a:gd name="connsiteY139" fmla="*/ 760207 h 8339421"/>
                <a:gd name="connsiteX140" fmla="*/ 2580727 w 4196446"/>
                <a:gd name="connsiteY140" fmla="*/ 604632 h 8339421"/>
                <a:gd name="connsiteX141" fmla="*/ 2526752 w 4196446"/>
                <a:gd name="connsiteY141" fmla="*/ 531609 h 8339421"/>
                <a:gd name="connsiteX142" fmla="*/ 2596602 w 4196446"/>
                <a:gd name="connsiteY142" fmla="*/ 407782 h 8339421"/>
                <a:gd name="connsiteX143" fmla="*/ 2629939 w 4196446"/>
                <a:gd name="connsiteY143" fmla="*/ 310947 h 8339421"/>
                <a:gd name="connsiteX144" fmla="*/ 2517227 w 4196446"/>
                <a:gd name="connsiteY144" fmla="*/ 239507 h 8339421"/>
                <a:gd name="connsiteX145" fmla="*/ 2402927 w 4196446"/>
                <a:gd name="connsiteY145" fmla="*/ 271257 h 8339421"/>
                <a:gd name="connsiteX146" fmla="*/ 2275927 w 4196446"/>
                <a:gd name="connsiteY146" fmla="*/ 198232 h 8339421"/>
                <a:gd name="connsiteX147" fmla="*/ 2133052 w 4196446"/>
                <a:gd name="connsiteY147" fmla="*/ 233157 h 8339421"/>
                <a:gd name="connsiteX148" fmla="*/ 1913977 w 4196446"/>
                <a:gd name="connsiteY148" fmla="*/ 36309 h 8339421"/>
                <a:gd name="connsiteX149" fmla="*/ 1777452 w 4196446"/>
                <a:gd name="connsiteY149" fmla="*/ 13289 h 8339421"/>
                <a:gd name="connsiteX150" fmla="*/ 1703633 w 4196446"/>
                <a:gd name="connsiteY150" fmla="*/ 41864 h 8339421"/>
                <a:gd name="connsiteX151" fmla="*/ 1615527 w 4196446"/>
                <a:gd name="connsiteY151" fmla="*/ 75203 h 8339421"/>
                <a:gd name="connsiteX152" fmla="*/ 1515515 w 4196446"/>
                <a:gd name="connsiteY152" fmla="*/ 129971 h 8339421"/>
                <a:gd name="connsiteX153" fmla="*/ 1525040 w 4196446"/>
                <a:gd name="connsiteY153" fmla="*/ 194264 h 8339421"/>
                <a:gd name="connsiteX154" fmla="*/ 1505990 w 4196446"/>
                <a:gd name="connsiteY154" fmla="*/ 251415 h 8339421"/>
                <a:gd name="connsiteX155" fmla="*/ 1413121 w 4196446"/>
                <a:gd name="connsiteY155" fmla="*/ 270464 h 8339421"/>
                <a:gd name="connsiteX156" fmla="*/ 1339302 w 4196446"/>
                <a:gd name="connsiteY156" fmla="*/ 306184 h 8339421"/>
                <a:gd name="connsiteX157" fmla="*/ 1260721 w 4196446"/>
                <a:gd name="connsiteY157" fmla="*/ 346665 h 8339421"/>
                <a:gd name="connsiteX158" fmla="*/ 1191665 w 4196446"/>
                <a:gd name="connsiteY158" fmla="*/ 272847 h 8339421"/>
                <a:gd name="connsiteX159" fmla="*/ 1082127 w 4196446"/>
                <a:gd name="connsiteY159" fmla="*/ 353809 h 8339421"/>
                <a:gd name="connsiteX160" fmla="*/ 1020215 w 4196446"/>
                <a:gd name="connsiteY160" fmla="*/ 420484 h 8339421"/>
                <a:gd name="connsiteX161" fmla="*/ 858290 w 4196446"/>
                <a:gd name="connsiteY161" fmla="*/ 301422 h 8339421"/>
                <a:gd name="connsiteX162" fmla="*/ 796377 w 4196446"/>
                <a:gd name="connsiteY162" fmla="*/ 406196 h 8339421"/>
                <a:gd name="connsiteX163" fmla="*/ 755896 w 4196446"/>
                <a:gd name="connsiteY163" fmla="*/ 341903 h 8339421"/>
                <a:gd name="connsiteX164" fmla="*/ 689221 w 4196446"/>
                <a:gd name="connsiteY164" fmla="*/ 270465 h 8339421"/>
                <a:gd name="connsiteX165" fmla="*/ 667790 w 4196446"/>
                <a:gd name="connsiteY165" fmla="*/ 313328 h 8339421"/>
                <a:gd name="connsiteX166" fmla="*/ 620165 w 4196446"/>
                <a:gd name="connsiteY166" fmla="*/ 382384 h 8339421"/>
                <a:gd name="connsiteX167" fmla="*/ 589208 w 4196446"/>
                <a:gd name="connsiteY167" fmla="*/ 396672 h 8339421"/>
                <a:gd name="connsiteX168" fmla="*/ 498721 w 4196446"/>
                <a:gd name="connsiteY168" fmla="*/ 482397 h 8339421"/>
                <a:gd name="connsiteX169" fmla="*/ 396327 w 4196446"/>
                <a:gd name="connsiteY169" fmla="*/ 380003 h 8339421"/>
                <a:gd name="connsiteX170" fmla="*/ 243927 w 4196446"/>
                <a:gd name="connsiteY170" fmla="*/ 294278 h 8339421"/>
                <a:gd name="connsiteX171" fmla="*/ 174871 w 4196446"/>
                <a:gd name="connsiteY171" fmla="*/ 327615 h 8339421"/>
                <a:gd name="connsiteX172" fmla="*/ 127246 w 4196446"/>
                <a:gd name="connsiteY172" fmla="*/ 410959 h 8339421"/>
                <a:gd name="connsiteX173" fmla="*/ 43902 w 4196446"/>
                <a:gd name="connsiteY173" fmla="*/ 472872 h 8339421"/>
                <a:gd name="connsiteX174" fmla="*/ 8183 w 4196446"/>
                <a:gd name="connsiteY174" fmla="*/ 484778 h 8339421"/>
                <a:gd name="connsiteX175" fmla="*/ 198683 w 4196446"/>
                <a:gd name="connsiteY175" fmla="*/ 689565 h 8339421"/>
                <a:gd name="connsiteX176" fmla="*/ 265359 w 4196446"/>
                <a:gd name="connsiteY176" fmla="*/ 706234 h 8339421"/>
                <a:gd name="connsiteX177" fmla="*/ 298697 w 4196446"/>
                <a:gd name="connsiteY177" fmla="*/ 730047 h 8339421"/>
                <a:gd name="connsiteX178" fmla="*/ 296315 w 4196446"/>
                <a:gd name="connsiteY178" fmla="*/ 901496 h 8339421"/>
                <a:gd name="connsiteX179" fmla="*/ 362990 w 4196446"/>
                <a:gd name="connsiteY179" fmla="*/ 906259 h 8339421"/>
                <a:gd name="connsiteX180" fmla="*/ 401090 w 4196446"/>
                <a:gd name="connsiteY180" fmla="*/ 856253 h 8339421"/>
                <a:gd name="connsiteX181" fmla="*/ 482052 w 4196446"/>
                <a:gd name="connsiteY181" fmla="*/ 894353 h 8339421"/>
                <a:gd name="connsiteX182" fmla="*/ 420140 w 4196446"/>
                <a:gd name="connsiteY182" fmla="*/ 1039609 h 8339421"/>
                <a:gd name="connsiteX183" fmla="*/ 434427 w 4196446"/>
                <a:gd name="connsiteY183" fmla="*/ 1087234 h 8339421"/>
                <a:gd name="connsiteX184" fmla="*/ 379658 w 4196446"/>
                <a:gd name="connsiteY184" fmla="*/ 1139622 h 8339421"/>
                <a:gd name="connsiteX185" fmla="*/ 415377 w 4196446"/>
                <a:gd name="connsiteY185" fmla="*/ 1168196 h 8339421"/>
                <a:gd name="connsiteX186" fmla="*/ 486815 w 4196446"/>
                <a:gd name="connsiteY186" fmla="*/ 1256303 h 8339421"/>
                <a:gd name="connsiteX187" fmla="*/ 527296 w 4196446"/>
                <a:gd name="connsiteY187" fmla="*/ 1344409 h 8339421"/>
                <a:gd name="connsiteX188" fmla="*/ 636833 w 4196446"/>
                <a:gd name="connsiteY188" fmla="*/ 1396797 h 8339421"/>
                <a:gd name="connsiteX189" fmla="*/ 746371 w 4196446"/>
                <a:gd name="connsiteY189" fmla="*/ 1420609 h 8339421"/>
                <a:gd name="connsiteX190" fmla="*/ 829715 w 4196446"/>
                <a:gd name="connsiteY190" fmla="*/ 1468234 h 8339421"/>
                <a:gd name="connsiteX191" fmla="*/ 913058 w 4196446"/>
                <a:gd name="connsiteY191" fmla="*/ 1442040 h 8339421"/>
                <a:gd name="connsiteX192" fmla="*/ 994021 w 4196446"/>
                <a:gd name="connsiteY192" fmla="*/ 1368222 h 8339421"/>
                <a:gd name="connsiteX193" fmla="*/ 1103558 w 4196446"/>
                <a:gd name="connsiteY193" fmla="*/ 1351553 h 8339421"/>
                <a:gd name="connsiteX194" fmla="*/ 1170233 w 4196446"/>
                <a:gd name="connsiteY194" fmla="*/ 1356315 h 8339421"/>
                <a:gd name="connsiteX195" fmla="*/ 1329777 w 4196446"/>
                <a:gd name="connsiteY195" fmla="*/ 1465853 h 8339421"/>
                <a:gd name="connsiteX196" fmla="*/ 1389308 w 4196446"/>
                <a:gd name="connsiteY196" fmla="*/ 1494428 h 8339421"/>
                <a:gd name="connsiteX197" fmla="*/ 1260721 w 4196446"/>
                <a:gd name="connsiteY197" fmla="*/ 1596822 h 8339421"/>
                <a:gd name="connsiteX198" fmla="*/ 1263102 w 4196446"/>
                <a:gd name="connsiteY198" fmla="*/ 1661115 h 8339421"/>
                <a:gd name="connsiteX199" fmla="*/ 1425027 w 4196446"/>
                <a:gd name="connsiteY199" fmla="*/ 1613490 h 8339421"/>
                <a:gd name="connsiteX200" fmla="*/ 1386927 w 4196446"/>
                <a:gd name="connsiteY200" fmla="*/ 1677784 h 8339421"/>
                <a:gd name="connsiteX201" fmla="*/ 1405977 w 4196446"/>
                <a:gd name="connsiteY201" fmla="*/ 1751603 h 8339421"/>
                <a:gd name="connsiteX202" fmla="*/ 1517896 w 4196446"/>
                <a:gd name="connsiteY202" fmla="*/ 1787322 h 8339421"/>
                <a:gd name="connsiteX203" fmla="*/ 1591715 w 4196446"/>
                <a:gd name="connsiteY203" fmla="*/ 1803990 h 8339421"/>
                <a:gd name="connsiteX204" fmla="*/ 1501227 w 4196446"/>
                <a:gd name="connsiteY204" fmla="*/ 1934959 h 8339421"/>
                <a:gd name="connsiteX205" fmla="*/ 1494083 w 4196446"/>
                <a:gd name="connsiteY205" fmla="*/ 1984965 h 8339421"/>
                <a:gd name="connsiteX206" fmla="*/ 1422646 w 4196446"/>
                <a:gd name="connsiteY206" fmla="*/ 2020684 h 8339421"/>
                <a:gd name="connsiteX207" fmla="*/ 1391690 w 4196446"/>
                <a:gd name="connsiteY207" fmla="*/ 2082597 h 8339421"/>
                <a:gd name="connsiteX208" fmla="*/ 1260721 w 4196446"/>
                <a:gd name="connsiteY208" fmla="*/ 2056403 h 8339421"/>
                <a:gd name="connsiteX209" fmla="*/ 1139277 w 4196446"/>
                <a:gd name="connsiteY209" fmla="*/ 2056402 h 8339421"/>
                <a:gd name="connsiteX210" fmla="*/ 1072602 w 4196446"/>
                <a:gd name="connsiteY210" fmla="*/ 2084978 h 8339421"/>
                <a:gd name="connsiteX211" fmla="*/ 1065458 w 4196446"/>
                <a:gd name="connsiteY211" fmla="*/ 2184990 h 8339421"/>
                <a:gd name="connsiteX212" fmla="*/ 977352 w 4196446"/>
                <a:gd name="connsiteY212" fmla="*/ 2273097 h 8339421"/>
                <a:gd name="connsiteX213" fmla="*/ 1120227 w 4196446"/>
                <a:gd name="connsiteY213" fmla="*/ 2335009 h 8339421"/>
                <a:gd name="connsiteX214" fmla="*/ 1170234 w 4196446"/>
                <a:gd name="connsiteY214" fmla="*/ 2370727 h 8339421"/>
                <a:gd name="connsiteX215" fmla="*/ 1222621 w 4196446"/>
                <a:gd name="connsiteY215" fmla="*/ 2387397 h 8339421"/>
                <a:gd name="connsiteX216" fmla="*/ 1272627 w 4196446"/>
                <a:gd name="connsiteY216" fmla="*/ 2437403 h 8339421"/>
                <a:gd name="connsiteX217" fmla="*/ 1329777 w 4196446"/>
                <a:gd name="connsiteY217" fmla="*/ 2458834 h 8339421"/>
                <a:gd name="connsiteX218" fmla="*/ 1422646 w 4196446"/>
                <a:gd name="connsiteY218" fmla="*/ 2535034 h 8339421"/>
                <a:gd name="connsiteX219" fmla="*/ 1508371 w 4196446"/>
                <a:gd name="connsiteY219" fmla="*/ 2568373 h 8339421"/>
                <a:gd name="connsiteX220" fmla="*/ 1641721 w 4196446"/>
                <a:gd name="connsiteY220" fmla="*/ 2716009 h 8339421"/>
                <a:gd name="connsiteX221" fmla="*/ 1725065 w 4196446"/>
                <a:gd name="connsiteY221" fmla="*/ 2870790 h 8339421"/>
                <a:gd name="connsiteX222" fmla="*/ 1850477 w 4196446"/>
                <a:gd name="connsiteY222" fmla="*/ 2931907 h 8339421"/>
                <a:gd name="connsiteX223" fmla="*/ 1896514 w 4196446"/>
                <a:gd name="connsiteY223" fmla="*/ 2977947 h 8339421"/>
                <a:gd name="connsiteX224" fmla="*/ 1927471 w 4196446"/>
                <a:gd name="connsiteY224" fmla="*/ 3082722 h 8339421"/>
                <a:gd name="connsiteX225" fmla="*/ 1989383 w 4196446"/>
                <a:gd name="connsiteY225" fmla="*/ 3185115 h 8339421"/>
                <a:gd name="connsiteX226" fmla="*/ 2051296 w 4196446"/>
                <a:gd name="connsiteY226" fmla="*/ 3223215 h 8339421"/>
                <a:gd name="connsiteX227" fmla="*/ 2182265 w 4196446"/>
                <a:gd name="connsiteY227" fmla="*/ 3370853 h 8339421"/>
                <a:gd name="connsiteX228" fmla="*/ 2325139 w 4196446"/>
                <a:gd name="connsiteY228" fmla="*/ 3447053 h 8339421"/>
                <a:gd name="connsiteX229" fmla="*/ 2384671 w 4196446"/>
                <a:gd name="connsiteY229" fmla="*/ 3532778 h 8339421"/>
                <a:gd name="connsiteX230" fmla="*/ 2432296 w 4196446"/>
                <a:gd name="connsiteY230" fmla="*/ 3599453 h 8339421"/>
                <a:gd name="connsiteX231" fmla="*/ 2479921 w 4196446"/>
                <a:gd name="connsiteY231" fmla="*/ 3589929 h 8339421"/>
                <a:gd name="connsiteX232" fmla="*/ 2484683 w 4196446"/>
                <a:gd name="connsiteY232" fmla="*/ 3742328 h 8339421"/>
                <a:gd name="connsiteX233" fmla="*/ 2537071 w 4196446"/>
                <a:gd name="connsiteY233" fmla="*/ 3835197 h 8339421"/>
                <a:gd name="connsiteX234" fmla="*/ 2529927 w 4196446"/>
                <a:gd name="connsiteY234" fmla="*/ 3873297 h 8339421"/>
                <a:gd name="connsiteX235" fmla="*/ 2598983 w 4196446"/>
                <a:gd name="connsiteY235" fmla="*/ 3909015 h 8339421"/>
                <a:gd name="connsiteX236" fmla="*/ 2656133 w 4196446"/>
                <a:gd name="connsiteY236" fmla="*/ 3854247 h 8339421"/>
                <a:gd name="connsiteX237" fmla="*/ 2689471 w 4196446"/>
                <a:gd name="connsiteY237" fmla="*/ 3937590 h 8339421"/>
                <a:gd name="connsiteX238" fmla="*/ 2734715 w 4196446"/>
                <a:gd name="connsiteY238" fmla="*/ 3982834 h 8339421"/>
                <a:gd name="connsiteX239" fmla="*/ 2808533 w 4196446"/>
                <a:gd name="connsiteY239" fmla="*/ 4006647 h 8339421"/>
                <a:gd name="connsiteX240" fmla="*/ 2860921 w 4196446"/>
                <a:gd name="connsiteY240" fmla="*/ 4075703 h 8339421"/>
                <a:gd name="connsiteX241" fmla="*/ 2946646 w 4196446"/>
                <a:gd name="connsiteY241" fmla="*/ 4130472 h 8339421"/>
                <a:gd name="connsiteX242" fmla="*/ 2999033 w 4196446"/>
                <a:gd name="connsiteY242" fmla="*/ 4163809 h 8339421"/>
                <a:gd name="connsiteX243" fmla="*/ 2870446 w 4196446"/>
                <a:gd name="connsiteY243" fmla="*/ 4256678 h 8339421"/>
                <a:gd name="connsiteX244" fmla="*/ 2868064 w 4196446"/>
                <a:gd name="connsiteY244" fmla="*/ 4311446 h 8339421"/>
                <a:gd name="connsiteX245" fmla="*/ 2970458 w 4196446"/>
                <a:gd name="connsiteY245" fmla="*/ 4428128 h 8339421"/>
                <a:gd name="connsiteX246" fmla="*/ 3065708 w 4196446"/>
                <a:gd name="connsiteY246" fmla="*/ 4490040 h 8339421"/>
                <a:gd name="connsiteX247" fmla="*/ 3096665 w 4196446"/>
                <a:gd name="connsiteY247" fmla="*/ 4528140 h 8339421"/>
                <a:gd name="connsiteX248" fmla="*/ 3082377 w 4196446"/>
                <a:gd name="connsiteY248" fmla="*/ 4609103 h 8339421"/>
                <a:gd name="connsiteX249" fmla="*/ 3077615 w 4196446"/>
                <a:gd name="connsiteY249" fmla="*/ 4692447 h 8339421"/>
                <a:gd name="connsiteX250" fmla="*/ 3034752 w 4196446"/>
                <a:gd name="connsiteY250" fmla="*/ 4701972 h 8339421"/>
                <a:gd name="connsiteX251" fmla="*/ 3008558 w 4196446"/>
                <a:gd name="connsiteY251" fmla="*/ 4718640 h 8339421"/>
                <a:gd name="connsiteX252" fmla="*/ 3053802 w 4196446"/>
                <a:gd name="connsiteY252" fmla="*/ 4795632 h 8339421"/>
                <a:gd name="connsiteX253" fmla="*/ 3037133 w 4196446"/>
                <a:gd name="connsiteY253" fmla="*/ 4868659 h 8339421"/>
                <a:gd name="connsiteX254" fmla="*/ 3020465 w 4196446"/>
                <a:gd name="connsiteY254" fmla="*/ 5004390 h 8339421"/>
                <a:gd name="connsiteX255" fmla="*/ 2982365 w 4196446"/>
                <a:gd name="connsiteY255" fmla="*/ 5044872 h 8339421"/>
                <a:gd name="connsiteX256" fmla="*/ 2965696 w 4196446"/>
                <a:gd name="connsiteY256" fmla="*/ 5166315 h 8339421"/>
                <a:gd name="connsiteX257" fmla="*/ 2937121 w 4196446"/>
                <a:gd name="connsiteY257" fmla="*/ 5285378 h 8339421"/>
                <a:gd name="connsiteX258" fmla="*/ 2989508 w 4196446"/>
                <a:gd name="connsiteY258" fmla="*/ 5302047 h 8339421"/>
                <a:gd name="connsiteX259" fmla="*/ 2987127 w 4196446"/>
                <a:gd name="connsiteY259" fmla="*/ 5347290 h 8339421"/>
                <a:gd name="connsiteX260" fmla="*/ 2984746 w 4196446"/>
                <a:gd name="connsiteY260" fmla="*/ 5402059 h 8339421"/>
                <a:gd name="connsiteX261" fmla="*/ 3041896 w 4196446"/>
                <a:gd name="connsiteY261" fmla="*/ 5471115 h 8339421"/>
                <a:gd name="connsiteX262" fmla="*/ 3089521 w 4196446"/>
                <a:gd name="connsiteY262" fmla="*/ 5597322 h 8339421"/>
                <a:gd name="connsiteX263" fmla="*/ 2996652 w 4196446"/>
                <a:gd name="connsiteY263" fmla="*/ 5887834 h 8339421"/>
                <a:gd name="connsiteX264" fmla="*/ 3018083 w 4196446"/>
                <a:gd name="connsiteY264" fmla="*/ 5942603 h 8339421"/>
                <a:gd name="connsiteX265" fmla="*/ 3044277 w 4196446"/>
                <a:gd name="connsiteY265" fmla="*/ 5994990 h 8339421"/>
                <a:gd name="connsiteX266" fmla="*/ 3049040 w 4196446"/>
                <a:gd name="connsiteY266" fmla="*/ 6099765 h 8339421"/>
                <a:gd name="connsiteX267" fmla="*/ 3028402 w 4196446"/>
                <a:gd name="connsiteY267" fmla="*/ 6195807 h 8339421"/>
                <a:gd name="connsiteX268" fmla="*/ 2956170 w 4196446"/>
                <a:gd name="connsiteY268" fmla="*/ 6259310 h 8339421"/>
                <a:gd name="connsiteX269" fmla="*/ 2920452 w 4196446"/>
                <a:gd name="connsiteY269" fmla="*/ 6240259 h 8339421"/>
                <a:gd name="connsiteX270" fmla="*/ 2849015 w 4196446"/>
                <a:gd name="connsiteY270" fmla="*/ 6252165 h 8339421"/>
                <a:gd name="connsiteX271" fmla="*/ 2713283 w 4196446"/>
                <a:gd name="connsiteY271" fmla="*/ 6364084 h 8339421"/>
                <a:gd name="connsiteX272" fmla="*/ 2606127 w 4196446"/>
                <a:gd name="connsiteY272" fmla="*/ 6349797 h 8339421"/>
                <a:gd name="connsiteX273" fmla="*/ 2575171 w 4196446"/>
                <a:gd name="connsiteY273" fmla="*/ 6378372 h 8339421"/>
                <a:gd name="connsiteX274" fmla="*/ 2508495 w 4196446"/>
                <a:gd name="connsiteY274" fmla="*/ 6423614 h 8339421"/>
                <a:gd name="connsiteX275" fmla="*/ 2391815 w 4196446"/>
                <a:gd name="connsiteY275" fmla="*/ 6411709 h 8339421"/>
                <a:gd name="connsiteX276" fmla="*/ 2368002 w 4196446"/>
                <a:gd name="connsiteY276" fmla="*/ 6528390 h 8339421"/>
                <a:gd name="connsiteX277" fmla="*/ 2363240 w 4196446"/>
                <a:gd name="connsiteY277" fmla="*/ 6564109 h 8339421"/>
                <a:gd name="connsiteX278" fmla="*/ 2339428 w 4196446"/>
                <a:gd name="connsiteY278" fmla="*/ 6583159 h 8339421"/>
                <a:gd name="connsiteX279" fmla="*/ 2141783 w 4196446"/>
                <a:gd name="connsiteY279" fmla="*/ 6535534 h 8339421"/>
                <a:gd name="connsiteX280" fmla="*/ 2103683 w 4196446"/>
                <a:gd name="connsiteY280" fmla="*/ 6587922 h 8339421"/>
                <a:gd name="connsiteX281" fmla="*/ 2072727 w 4196446"/>
                <a:gd name="connsiteY281" fmla="*/ 6683172 h 8339421"/>
                <a:gd name="connsiteX282" fmla="*/ 2039389 w 4196446"/>
                <a:gd name="connsiteY282" fmla="*/ 6747465 h 8339421"/>
                <a:gd name="connsiteX283" fmla="*/ 2051296 w 4196446"/>
                <a:gd name="connsiteY283" fmla="*/ 6809378 h 8339421"/>
                <a:gd name="connsiteX284" fmla="*/ 2184646 w 4196446"/>
                <a:gd name="connsiteY284" fmla="*/ 6921297 h 8339421"/>
                <a:gd name="connsiteX285" fmla="*/ 2253702 w 4196446"/>
                <a:gd name="connsiteY285" fmla="*/ 6954634 h 8339421"/>
                <a:gd name="connsiteX286" fmla="*/ 2237033 w 4196446"/>
                <a:gd name="connsiteY286" fmla="*/ 6978447 h 8339421"/>
                <a:gd name="connsiteX287" fmla="*/ 2201315 w 4196446"/>
                <a:gd name="connsiteY287" fmla="*/ 6997497 h 8339421"/>
                <a:gd name="connsiteX288" fmla="*/ 2234652 w 4196446"/>
                <a:gd name="connsiteY288" fmla="*/ 7073697 h 8339421"/>
                <a:gd name="connsiteX289" fmla="*/ 2203696 w 4196446"/>
                <a:gd name="connsiteY289" fmla="*/ 7095128 h 8339421"/>
                <a:gd name="connsiteX290" fmla="*/ 2098921 w 4196446"/>
                <a:gd name="connsiteY290" fmla="*/ 7033215 h 8339421"/>
                <a:gd name="connsiteX291" fmla="*/ 2056058 w 4196446"/>
                <a:gd name="connsiteY291" fmla="*/ 7059409 h 8339421"/>
                <a:gd name="connsiteX292" fmla="*/ 1996527 w 4196446"/>
                <a:gd name="connsiteY292" fmla="*/ 6957015 h 8339421"/>
                <a:gd name="connsiteX293" fmla="*/ 1879846 w 4196446"/>
                <a:gd name="connsiteY293" fmla="*/ 6983209 h 8339421"/>
                <a:gd name="connsiteX294" fmla="*/ 1815552 w 4196446"/>
                <a:gd name="connsiteY294" fmla="*/ 6987972 h 8339421"/>
                <a:gd name="connsiteX295" fmla="*/ 1765546 w 4196446"/>
                <a:gd name="connsiteY295" fmla="*/ 6983210 h 8339421"/>
                <a:gd name="connsiteX296" fmla="*/ 1708396 w 4196446"/>
                <a:gd name="connsiteY296" fmla="*/ 7028453 h 8339421"/>
                <a:gd name="connsiteX297" fmla="*/ 1529802 w 4196446"/>
                <a:gd name="connsiteY297" fmla="*/ 6987972 h 8339421"/>
                <a:gd name="connsiteX298" fmla="*/ 1553614 w 4196446"/>
                <a:gd name="connsiteY298" fmla="*/ 7114178 h 8339421"/>
                <a:gd name="connsiteX299" fmla="*/ 1477415 w 4196446"/>
                <a:gd name="connsiteY299" fmla="*/ 7159422 h 8339421"/>
                <a:gd name="connsiteX300" fmla="*/ 1415502 w 4196446"/>
                <a:gd name="connsiteY300" fmla="*/ 7226096 h 8339421"/>
                <a:gd name="connsiteX301" fmla="*/ 1265483 w 4196446"/>
                <a:gd name="connsiteY301" fmla="*/ 7218953 h 8339421"/>
                <a:gd name="connsiteX302" fmla="*/ 1213096 w 4196446"/>
                <a:gd name="connsiteY302" fmla="*/ 7328490 h 8339421"/>
                <a:gd name="connsiteX0" fmla="*/ 1244052 w 4196446"/>
                <a:gd name="connsiteY0" fmla="*/ 7386434 h 8339421"/>
                <a:gd name="connsiteX1" fmla="*/ 1416296 w 4196446"/>
                <a:gd name="connsiteY1" fmla="*/ 8306388 h 8339421"/>
                <a:gd name="connsiteX2" fmla="*/ 1789359 w 4196446"/>
                <a:gd name="connsiteY2" fmla="*/ 8045245 h 8339421"/>
                <a:gd name="connsiteX3" fmla="*/ 1941759 w 4196446"/>
                <a:gd name="connsiteY3" fmla="*/ 8004763 h 8339421"/>
                <a:gd name="connsiteX4" fmla="*/ 2198934 w 4196446"/>
                <a:gd name="connsiteY4" fmla="*/ 7899988 h 8339421"/>
                <a:gd name="connsiteX5" fmla="*/ 2260847 w 4196446"/>
                <a:gd name="connsiteY5" fmla="*/ 7835694 h 8339421"/>
                <a:gd name="connsiteX6" fmla="*/ 2301328 w 4196446"/>
                <a:gd name="connsiteY6" fmla="*/ 7795213 h 8339421"/>
                <a:gd name="connsiteX7" fmla="*/ 2391816 w 4196446"/>
                <a:gd name="connsiteY7" fmla="*/ 7797595 h 8339421"/>
                <a:gd name="connsiteX8" fmla="*/ 2451347 w 4196446"/>
                <a:gd name="connsiteY8" fmla="*/ 7776163 h 8339421"/>
                <a:gd name="connsiteX9" fmla="*/ 2470397 w 4196446"/>
                <a:gd name="connsiteY9" fmla="*/ 7699963 h 8339421"/>
                <a:gd name="connsiteX10" fmla="*/ 2444203 w 4196446"/>
                <a:gd name="connsiteY10" fmla="*/ 7633288 h 8339421"/>
                <a:gd name="connsiteX11" fmla="*/ 2503734 w 4196446"/>
                <a:gd name="connsiteY11" fmla="*/ 7630907 h 8339421"/>
                <a:gd name="connsiteX12" fmla="*/ 2531514 w 4196446"/>
                <a:gd name="connsiteY12" fmla="*/ 7594394 h 8339421"/>
                <a:gd name="connsiteX13" fmla="*/ 2484684 w 4196446"/>
                <a:gd name="connsiteY13" fmla="*/ 7552326 h 8339421"/>
                <a:gd name="connsiteX14" fmla="*/ 2546597 w 4196446"/>
                <a:gd name="connsiteY14" fmla="*/ 7511845 h 8339421"/>
                <a:gd name="connsiteX15" fmla="*/ 2603748 w 4196446"/>
                <a:gd name="connsiteY15" fmla="*/ 7485651 h 8339421"/>
                <a:gd name="connsiteX16" fmla="*/ 2594222 w 4196446"/>
                <a:gd name="connsiteY16" fmla="*/ 7359445 h 8339421"/>
                <a:gd name="connsiteX17" fmla="*/ 2606128 w 4196446"/>
                <a:gd name="connsiteY17" fmla="*/ 7309438 h 8339421"/>
                <a:gd name="connsiteX18" fmla="*/ 2701378 w 4196446"/>
                <a:gd name="connsiteY18" fmla="*/ 7314201 h 8339421"/>
                <a:gd name="connsiteX19" fmla="*/ 2660897 w 4196446"/>
                <a:gd name="connsiteY19" fmla="*/ 7240382 h 8339421"/>
                <a:gd name="connsiteX20" fmla="*/ 2713284 w 4196446"/>
                <a:gd name="connsiteY20" fmla="*/ 7266576 h 8339421"/>
                <a:gd name="connsiteX21" fmla="*/ 2763291 w 4196446"/>
                <a:gd name="connsiteY21" fmla="*/ 7299913 h 8339421"/>
                <a:gd name="connsiteX22" fmla="*/ 2756147 w 4196446"/>
                <a:gd name="connsiteY22" fmla="*/ 7371351 h 8339421"/>
                <a:gd name="connsiteX23" fmla="*/ 2827584 w 4196446"/>
                <a:gd name="connsiteY23" fmla="*/ 7316582 h 8339421"/>
                <a:gd name="connsiteX24" fmla="*/ 2870447 w 4196446"/>
                <a:gd name="connsiteY24" fmla="*/ 7338013 h 8339421"/>
                <a:gd name="connsiteX25" fmla="*/ 3001416 w 4196446"/>
                <a:gd name="connsiteY25" fmla="*/ 7266576 h 8339421"/>
                <a:gd name="connsiteX26" fmla="*/ 3103809 w 4196446"/>
                <a:gd name="connsiteY26" fmla="*/ 7202282 h 8339421"/>
                <a:gd name="connsiteX27" fmla="*/ 3246684 w 4196446"/>
                <a:gd name="connsiteY27" fmla="*/ 7142751 h 8339421"/>
                <a:gd name="connsiteX28" fmla="*/ 3282403 w 4196446"/>
                <a:gd name="connsiteY28" fmla="*/ 7159420 h 8339421"/>
                <a:gd name="connsiteX29" fmla="*/ 3358603 w 4196446"/>
                <a:gd name="connsiteY29" fmla="*/ 7064169 h 8339421"/>
                <a:gd name="connsiteX30" fmla="*/ 3503859 w 4196446"/>
                <a:gd name="connsiteY30" fmla="*/ 7042738 h 8339421"/>
                <a:gd name="connsiteX31" fmla="*/ 3530053 w 4196446"/>
                <a:gd name="connsiteY31" fmla="*/ 6978445 h 8339421"/>
                <a:gd name="connsiteX32" fmla="*/ 3642765 w 4196446"/>
                <a:gd name="connsiteY32" fmla="*/ 6905419 h 8339421"/>
                <a:gd name="connsiteX33" fmla="*/ 3741984 w 4196446"/>
                <a:gd name="connsiteY33" fmla="*/ 6883195 h 8339421"/>
                <a:gd name="connsiteX34" fmla="*/ 3784847 w 4196446"/>
                <a:gd name="connsiteY34" fmla="*/ 6811757 h 8339421"/>
                <a:gd name="connsiteX35" fmla="*/ 3951534 w 4196446"/>
                <a:gd name="connsiteY35" fmla="*/ 6737938 h 8339421"/>
                <a:gd name="connsiteX36" fmla="*/ 3932484 w 4196446"/>
                <a:gd name="connsiteY36" fmla="*/ 6616495 h 8339421"/>
                <a:gd name="connsiteX37" fmla="*/ 3975347 w 4196446"/>
                <a:gd name="connsiteY37" fmla="*/ 6642688 h 8339421"/>
                <a:gd name="connsiteX38" fmla="*/ 4027735 w 4196446"/>
                <a:gd name="connsiteY38" fmla="*/ 6654595 h 8339421"/>
                <a:gd name="connsiteX39" fmla="*/ 4056309 w 4196446"/>
                <a:gd name="connsiteY39" fmla="*/ 6516482 h 8339421"/>
                <a:gd name="connsiteX40" fmla="*/ 3996778 w 4196446"/>
                <a:gd name="connsiteY40" fmla="*/ 6478382 h 8339421"/>
                <a:gd name="connsiteX41" fmla="*/ 4034878 w 4196446"/>
                <a:gd name="connsiteY41" fmla="*/ 6437901 h 8339421"/>
                <a:gd name="connsiteX42" fmla="*/ 4061072 w 4196446"/>
                <a:gd name="connsiteY42" fmla="*/ 6473620 h 8339421"/>
                <a:gd name="connsiteX43" fmla="*/ 4082503 w 4196446"/>
                <a:gd name="connsiteY43" fmla="*/ 6478382 h 8339421"/>
                <a:gd name="connsiteX44" fmla="*/ 4089647 w 4196446"/>
                <a:gd name="connsiteY44" fmla="*/ 6421232 h 8339421"/>
                <a:gd name="connsiteX45" fmla="*/ 4046784 w 4196446"/>
                <a:gd name="connsiteY45" fmla="*/ 6318838 h 8339421"/>
                <a:gd name="connsiteX46" fmla="*/ 4130128 w 4196446"/>
                <a:gd name="connsiteY46" fmla="*/ 6299788 h 8339421"/>
                <a:gd name="connsiteX47" fmla="*/ 4046784 w 4196446"/>
                <a:gd name="connsiteY47" fmla="*/ 6275976 h 8339421"/>
                <a:gd name="connsiteX48" fmla="*/ 4053928 w 4196446"/>
                <a:gd name="connsiteY48" fmla="*/ 6211682 h 8339421"/>
                <a:gd name="connsiteX49" fmla="*/ 4039640 w 4196446"/>
                <a:gd name="connsiteY49" fmla="*/ 6149770 h 8339421"/>
                <a:gd name="connsiteX50" fmla="*/ 4106315 w 4196446"/>
                <a:gd name="connsiteY50" fmla="*/ 6211682 h 8339421"/>
                <a:gd name="connsiteX51" fmla="*/ 4063453 w 4196446"/>
                <a:gd name="connsiteY51" fmla="*/ 6090238 h 8339421"/>
                <a:gd name="connsiteX52" fmla="*/ 4070597 w 4196446"/>
                <a:gd name="connsiteY52" fmla="*/ 6018801 h 8339421"/>
                <a:gd name="connsiteX53" fmla="*/ 4132509 w 4196446"/>
                <a:gd name="connsiteY53" fmla="*/ 5975938 h 8339421"/>
                <a:gd name="connsiteX54" fmla="*/ 4094409 w 4196446"/>
                <a:gd name="connsiteY54" fmla="*/ 6075951 h 8339421"/>
                <a:gd name="connsiteX55" fmla="*/ 4139653 w 4196446"/>
                <a:gd name="connsiteY55" fmla="*/ 6102145 h 8339421"/>
                <a:gd name="connsiteX56" fmla="*/ 4192041 w 4196446"/>
                <a:gd name="connsiteY56" fmla="*/ 6080713 h 8339421"/>
                <a:gd name="connsiteX57" fmla="*/ 4149178 w 4196446"/>
                <a:gd name="connsiteY57" fmla="*/ 5947363 h 8339421"/>
                <a:gd name="connsiteX58" fmla="*/ 4194421 w 4196446"/>
                <a:gd name="connsiteY58" fmla="*/ 5909263 h 8339421"/>
                <a:gd name="connsiteX59" fmla="*/ 4113459 w 4196446"/>
                <a:gd name="connsiteY59" fmla="*/ 5783057 h 8339421"/>
                <a:gd name="connsiteX60" fmla="*/ 4108696 w 4196446"/>
                <a:gd name="connsiteY60" fmla="*/ 5678282 h 8339421"/>
                <a:gd name="connsiteX61" fmla="*/ 4070597 w 4196446"/>
                <a:gd name="connsiteY61" fmla="*/ 5587795 h 8339421"/>
                <a:gd name="connsiteX62" fmla="*/ 4111077 w 4196446"/>
                <a:gd name="connsiteY62" fmla="*/ 5583032 h 8339421"/>
                <a:gd name="connsiteX63" fmla="*/ 4061071 w 4196446"/>
                <a:gd name="connsiteY63" fmla="*/ 5478257 h 8339421"/>
                <a:gd name="connsiteX64" fmla="*/ 4061071 w 4196446"/>
                <a:gd name="connsiteY64" fmla="*/ 5383007 h 8339421"/>
                <a:gd name="connsiteX65" fmla="*/ 4103934 w 4196446"/>
                <a:gd name="connsiteY65" fmla="*/ 5387770 h 8339421"/>
                <a:gd name="connsiteX66" fmla="*/ 4106315 w 4196446"/>
                <a:gd name="connsiteY66" fmla="*/ 5347288 h 8339421"/>
                <a:gd name="connsiteX67" fmla="*/ 4065833 w 4196446"/>
                <a:gd name="connsiteY67" fmla="*/ 5292520 h 8339421"/>
                <a:gd name="connsiteX68" fmla="*/ 4058690 w 4196446"/>
                <a:gd name="connsiteY68" fmla="*/ 5173457 h 8339421"/>
                <a:gd name="connsiteX69" fmla="*/ 3990428 w 4196446"/>
                <a:gd name="connsiteY69" fmla="*/ 5034550 h 8339421"/>
                <a:gd name="connsiteX70" fmla="*/ 3922959 w 4196446"/>
                <a:gd name="connsiteY70" fmla="*/ 4816270 h 8339421"/>
                <a:gd name="connsiteX71" fmla="*/ 3887241 w 4196446"/>
                <a:gd name="connsiteY71" fmla="*/ 4682920 h 8339421"/>
                <a:gd name="connsiteX72" fmla="*/ 3851522 w 4196446"/>
                <a:gd name="connsiteY72" fmla="*/ 4642438 h 8339421"/>
                <a:gd name="connsiteX73" fmla="*/ 3887241 w 4196446"/>
                <a:gd name="connsiteY73" fmla="*/ 4578145 h 8339421"/>
                <a:gd name="connsiteX74" fmla="*/ 3839615 w 4196446"/>
                <a:gd name="connsiteY74" fmla="*/ 4499563 h 8339421"/>
                <a:gd name="connsiteX75" fmla="*/ 3780084 w 4196446"/>
                <a:gd name="connsiteY75" fmla="*/ 4492420 h 8339421"/>
                <a:gd name="connsiteX76" fmla="*/ 3732459 w 4196446"/>
                <a:gd name="connsiteY76" fmla="*/ 4449557 h 8339421"/>
                <a:gd name="connsiteX77" fmla="*/ 3687216 w 4196446"/>
                <a:gd name="connsiteY77" fmla="*/ 4466226 h 8339421"/>
                <a:gd name="connsiteX78" fmla="*/ 3668166 w 4196446"/>
                <a:gd name="connsiteY78" fmla="*/ 4368595 h 8339421"/>
                <a:gd name="connsiteX79" fmla="*/ 3501478 w 4196446"/>
                <a:gd name="connsiteY79" fmla="*/ 4166188 h 8339421"/>
                <a:gd name="connsiteX80" fmla="*/ 3496716 w 4196446"/>
                <a:gd name="connsiteY80" fmla="*/ 4139995 h 8339421"/>
                <a:gd name="connsiteX81" fmla="*/ 3494334 w 4196446"/>
                <a:gd name="connsiteY81" fmla="*/ 4113801 h 8339421"/>
                <a:gd name="connsiteX82" fmla="*/ 3544341 w 4196446"/>
                <a:gd name="connsiteY82" fmla="*/ 4101895 h 8339421"/>
                <a:gd name="connsiteX83" fmla="*/ 3553866 w 4196446"/>
                <a:gd name="connsiteY83" fmla="*/ 4075701 h 8339421"/>
                <a:gd name="connsiteX84" fmla="*/ 3515766 w 4196446"/>
                <a:gd name="connsiteY84" fmla="*/ 4056651 h 8339421"/>
                <a:gd name="connsiteX85" fmla="*/ 3465759 w 4196446"/>
                <a:gd name="connsiteY85" fmla="*/ 4049507 h 8339421"/>
                <a:gd name="connsiteX86" fmla="*/ 3432422 w 4196446"/>
                <a:gd name="connsiteY86" fmla="*/ 4109038 h 8339421"/>
                <a:gd name="connsiteX87" fmla="*/ 3413372 w 4196446"/>
                <a:gd name="connsiteY87" fmla="*/ 4082845 h 8339421"/>
                <a:gd name="connsiteX88" fmla="*/ 3415752 w 4196446"/>
                <a:gd name="connsiteY88" fmla="*/ 4042363 h 8339421"/>
                <a:gd name="connsiteX89" fmla="*/ 3349078 w 4196446"/>
                <a:gd name="connsiteY89" fmla="*/ 4018551 h 8339421"/>
                <a:gd name="connsiteX90" fmla="*/ 3382416 w 4196446"/>
                <a:gd name="connsiteY90" fmla="*/ 3985213 h 8339421"/>
                <a:gd name="connsiteX91" fmla="*/ 3346697 w 4196446"/>
                <a:gd name="connsiteY91" fmla="*/ 3961401 h 8339421"/>
                <a:gd name="connsiteX92" fmla="*/ 3291928 w 4196446"/>
                <a:gd name="connsiteY92" fmla="*/ 3959020 h 8339421"/>
                <a:gd name="connsiteX93" fmla="*/ 3263352 w 4196446"/>
                <a:gd name="connsiteY93" fmla="*/ 3978070 h 8339421"/>
                <a:gd name="connsiteX94" fmla="*/ 3215727 w 4196446"/>
                <a:gd name="connsiteY94" fmla="*/ 3963782 h 8339421"/>
                <a:gd name="connsiteX95" fmla="*/ 3227633 w 4196446"/>
                <a:gd name="connsiteY95" fmla="*/ 3937588 h 8339421"/>
                <a:gd name="connsiteX96" fmla="*/ 3275259 w 4196446"/>
                <a:gd name="connsiteY96" fmla="*/ 3913776 h 8339421"/>
                <a:gd name="connsiteX97" fmla="*/ 3127621 w 4196446"/>
                <a:gd name="connsiteY97" fmla="*/ 3851863 h 8339421"/>
                <a:gd name="connsiteX98" fmla="*/ 2996652 w 4196446"/>
                <a:gd name="connsiteY98" fmla="*/ 3739945 h 8339421"/>
                <a:gd name="connsiteX99" fmla="*/ 2591839 w 4196446"/>
                <a:gd name="connsiteY99" fmla="*/ 3354183 h 8339421"/>
                <a:gd name="connsiteX100" fmla="*/ 2468015 w 4196446"/>
                <a:gd name="connsiteY100" fmla="*/ 3049382 h 8339421"/>
                <a:gd name="connsiteX101" fmla="*/ 2432296 w 4196446"/>
                <a:gd name="connsiteY101" fmla="*/ 2961276 h 8339421"/>
                <a:gd name="connsiteX102" fmla="*/ 2387052 w 4196446"/>
                <a:gd name="connsiteY102" fmla="*/ 2954132 h 8339421"/>
                <a:gd name="connsiteX103" fmla="*/ 2365621 w 4196446"/>
                <a:gd name="connsiteY103" fmla="*/ 2958895 h 8339421"/>
                <a:gd name="connsiteX104" fmla="*/ 2315615 w 4196446"/>
                <a:gd name="connsiteY104" fmla="*/ 2896982 h 8339421"/>
                <a:gd name="connsiteX105" fmla="*/ 2234652 w 4196446"/>
                <a:gd name="connsiteY105" fmla="*/ 2880313 h 8339421"/>
                <a:gd name="connsiteX106" fmla="*/ 2182265 w 4196446"/>
                <a:gd name="connsiteY106" fmla="*/ 2811257 h 8339421"/>
                <a:gd name="connsiteX107" fmla="*/ 2115590 w 4196446"/>
                <a:gd name="connsiteY107" fmla="*/ 2727913 h 8339421"/>
                <a:gd name="connsiteX108" fmla="*/ 2091777 w 4196446"/>
                <a:gd name="connsiteY108" fmla="*/ 2670763 h 8339421"/>
                <a:gd name="connsiteX109" fmla="*/ 2006845 w 4196446"/>
                <a:gd name="connsiteY109" fmla="*/ 2527095 h 8339421"/>
                <a:gd name="connsiteX110" fmla="*/ 1953665 w 4196446"/>
                <a:gd name="connsiteY110" fmla="*/ 2451688 h 8339421"/>
                <a:gd name="connsiteX111" fmla="*/ 2006052 w 4196446"/>
                <a:gd name="connsiteY111" fmla="*/ 2337388 h 8339421"/>
                <a:gd name="connsiteX112" fmla="*/ 2072727 w 4196446"/>
                <a:gd name="connsiteY112" fmla="*/ 2256426 h 8339421"/>
                <a:gd name="connsiteX113" fmla="*/ 2056058 w 4196446"/>
                <a:gd name="connsiteY113" fmla="*/ 2223088 h 8339421"/>
                <a:gd name="connsiteX114" fmla="*/ 2067965 w 4196446"/>
                <a:gd name="connsiteY114" fmla="*/ 2130220 h 8339421"/>
                <a:gd name="connsiteX115" fmla="*/ 2137021 w 4196446"/>
                <a:gd name="connsiteY115" fmla="*/ 1992107 h 8339421"/>
                <a:gd name="connsiteX116" fmla="*/ 2165596 w 4196446"/>
                <a:gd name="connsiteY116" fmla="*/ 1944482 h 8339421"/>
                <a:gd name="connsiteX117" fmla="*/ 2203696 w 4196446"/>
                <a:gd name="connsiteY117" fmla="*/ 1937338 h 8339421"/>
                <a:gd name="connsiteX118" fmla="*/ 2198933 w 4196446"/>
                <a:gd name="connsiteY118" fmla="*/ 1906382 h 8339421"/>
                <a:gd name="connsiteX119" fmla="*/ 2406102 w 4196446"/>
                <a:gd name="connsiteY119" fmla="*/ 1782557 h 8339421"/>
                <a:gd name="connsiteX120" fmla="*/ 2494208 w 4196446"/>
                <a:gd name="connsiteY120" fmla="*/ 1715882 h 8339421"/>
                <a:gd name="connsiteX121" fmla="*/ 2513258 w 4196446"/>
                <a:gd name="connsiteY121" fmla="*/ 1630157 h 8339421"/>
                <a:gd name="connsiteX122" fmla="*/ 2522784 w 4196446"/>
                <a:gd name="connsiteY122" fmla="*/ 1584913 h 8339421"/>
                <a:gd name="connsiteX123" fmla="*/ 2577552 w 4196446"/>
                <a:gd name="connsiteY123" fmla="*/ 1527763 h 8339421"/>
                <a:gd name="connsiteX124" fmla="*/ 2606127 w 4196446"/>
                <a:gd name="connsiteY124" fmla="*/ 1499188 h 8339421"/>
                <a:gd name="connsiteX125" fmla="*/ 2634702 w 4196446"/>
                <a:gd name="connsiteY125" fmla="*/ 1492045 h 8339421"/>
                <a:gd name="connsiteX126" fmla="*/ 2672802 w 4196446"/>
                <a:gd name="connsiteY126" fmla="*/ 1368220 h 8339421"/>
                <a:gd name="connsiteX127" fmla="*/ 2806153 w 4196446"/>
                <a:gd name="connsiteY127" fmla="*/ 1334883 h 8339421"/>
                <a:gd name="connsiteX128" fmla="*/ 2944265 w 4196446"/>
                <a:gd name="connsiteY128" fmla="*/ 1325357 h 8339421"/>
                <a:gd name="connsiteX129" fmla="*/ 2968077 w 4196446"/>
                <a:gd name="connsiteY129" fmla="*/ 1206295 h 8339421"/>
                <a:gd name="connsiteX130" fmla="*/ 3049040 w 4196446"/>
                <a:gd name="connsiteY130" fmla="*/ 1169783 h 8339421"/>
                <a:gd name="connsiteX131" fmla="*/ 3153814 w 4196446"/>
                <a:gd name="connsiteY131" fmla="*/ 1125332 h 8339421"/>
                <a:gd name="connsiteX132" fmla="*/ 3225252 w 4196446"/>
                <a:gd name="connsiteY132" fmla="*/ 1049132 h 8339421"/>
                <a:gd name="connsiteX133" fmla="*/ 3310977 w 4196446"/>
                <a:gd name="connsiteY133" fmla="*/ 996745 h 8339421"/>
                <a:gd name="connsiteX134" fmla="*/ 3056977 w 4196446"/>
                <a:gd name="connsiteY134" fmla="*/ 982457 h 8339421"/>
                <a:gd name="connsiteX135" fmla="*/ 2958552 w 4196446"/>
                <a:gd name="connsiteY135" fmla="*/ 976107 h 8339421"/>
                <a:gd name="connsiteX136" fmla="*/ 2926802 w 4196446"/>
                <a:gd name="connsiteY136" fmla="*/ 906257 h 8339421"/>
                <a:gd name="connsiteX137" fmla="*/ 2866477 w 4196446"/>
                <a:gd name="connsiteY137" fmla="*/ 893559 h 8339421"/>
                <a:gd name="connsiteX138" fmla="*/ 2799802 w 4196446"/>
                <a:gd name="connsiteY138" fmla="*/ 874507 h 8339421"/>
                <a:gd name="connsiteX139" fmla="*/ 2761702 w 4196446"/>
                <a:gd name="connsiteY139" fmla="*/ 807832 h 8339421"/>
                <a:gd name="connsiteX140" fmla="*/ 2609302 w 4196446"/>
                <a:gd name="connsiteY140" fmla="*/ 760207 h 8339421"/>
                <a:gd name="connsiteX141" fmla="*/ 2580727 w 4196446"/>
                <a:gd name="connsiteY141" fmla="*/ 604632 h 8339421"/>
                <a:gd name="connsiteX142" fmla="*/ 2526752 w 4196446"/>
                <a:gd name="connsiteY142" fmla="*/ 531609 h 8339421"/>
                <a:gd name="connsiteX143" fmla="*/ 2596602 w 4196446"/>
                <a:gd name="connsiteY143" fmla="*/ 407782 h 8339421"/>
                <a:gd name="connsiteX144" fmla="*/ 2629939 w 4196446"/>
                <a:gd name="connsiteY144" fmla="*/ 310947 h 8339421"/>
                <a:gd name="connsiteX145" fmla="*/ 2517227 w 4196446"/>
                <a:gd name="connsiteY145" fmla="*/ 239507 h 8339421"/>
                <a:gd name="connsiteX146" fmla="*/ 2402927 w 4196446"/>
                <a:gd name="connsiteY146" fmla="*/ 271257 h 8339421"/>
                <a:gd name="connsiteX147" fmla="*/ 2275927 w 4196446"/>
                <a:gd name="connsiteY147" fmla="*/ 198232 h 8339421"/>
                <a:gd name="connsiteX148" fmla="*/ 2133052 w 4196446"/>
                <a:gd name="connsiteY148" fmla="*/ 233157 h 8339421"/>
                <a:gd name="connsiteX149" fmla="*/ 1913977 w 4196446"/>
                <a:gd name="connsiteY149" fmla="*/ 36309 h 8339421"/>
                <a:gd name="connsiteX150" fmla="*/ 1777452 w 4196446"/>
                <a:gd name="connsiteY150" fmla="*/ 13289 h 8339421"/>
                <a:gd name="connsiteX151" fmla="*/ 1703633 w 4196446"/>
                <a:gd name="connsiteY151" fmla="*/ 41864 h 8339421"/>
                <a:gd name="connsiteX152" fmla="*/ 1615527 w 4196446"/>
                <a:gd name="connsiteY152" fmla="*/ 75203 h 8339421"/>
                <a:gd name="connsiteX153" fmla="*/ 1515515 w 4196446"/>
                <a:gd name="connsiteY153" fmla="*/ 129971 h 8339421"/>
                <a:gd name="connsiteX154" fmla="*/ 1525040 w 4196446"/>
                <a:gd name="connsiteY154" fmla="*/ 194264 h 8339421"/>
                <a:gd name="connsiteX155" fmla="*/ 1505990 w 4196446"/>
                <a:gd name="connsiteY155" fmla="*/ 251415 h 8339421"/>
                <a:gd name="connsiteX156" fmla="*/ 1413121 w 4196446"/>
                <a:gd name="connsiteY156" fmla="*/ 270464 h 8339421"/>
                <a:gd name="connsiteX157" fmla="*/ 1339302 w 4196446"/>
                <a:gd name="connsiteY157" fmla="*/ 306184 h 8339421"/>
                <a:gd name="connsiteX158" fmla="*/ 1260721 w 4196446"/>
                <a:gd name="connsiteY158" fmla="*/ 346665 h 8339421"/>
                <a:gd name="connsiteX159" fmla="*/ 1191665 w 4196446"/>
                <a:gd name="connsiteY159" fmla="*/ 272847 h 8339421"/>
                <a:gd name="connsiteX160" fmla="*/ 1082127 w 4196446"/>
                <a:gd name="connsiteY160" fmla="*/ 353809 h 8339421"/>
                <a:gd name="connsiteX161" fmla="*/ 1020215 w 4196446"/>
                <a:gd name="connsiteY161" fmla="*/ 420484 h 8339421"/>
                <a:gd name="connsiteX162" fmla="*/ 858290 w 4196446"/>
                <a:gd name="connsiteY162" fmla="*/ 301422 h 8339421"/>
                <a:gd name="connsiteX163" fmla="*/ 796377 w 4196446"/>
                <a:gd name="connsiteY163" fmla="*/ 406196 h 8339421"/>
                <a:gd name="connsiteX164" fmla="*/ 755896 w 4196446"/>
                <a:gd name="connsiteY164" fmla="*/ 341903 h 8339421"/>
                <a:gd name="connsiteX165" fmla="*/ 689221 w 4196446"/>
                <a:gd name="connsiteY165" fmla="*/ 270465 h 8339421"/>
                <a:gd name="connsiteX166" fmla="*/ 667790 w 4196446"/>
                <a:gd name="connsiteY166" fmla="*/ 313328 h 8339421"/>
                <a:gd name="connsiteX167" fmla="*/ 620165 w 4196446"/>
                <a:gd name="connsiteY167" fmla="*/ 382384 h 8339421"/>
                <a:gd name="connsiteX168" fmla="*/ 589208 w 4196446"/>
                <a:gd name="connsiteY168" fmla="*/ 396672 h 8339421"/>
                <a:gd name="connsiteX169" fmla="*/ 498721 w 4196446"/>
                <a:gd name="connsiteY169" fmla="*/ 482397 h 8339421"/>
                <a:gd name="connsiteX170" fmla="*/ 396327 w 4196446"/>
                <a:gd name="connsiteY170" fmla="*/ 380003 h 8339421"/>
                <a:gd name="connsiteX171" fmla="*/ 243927 w 4196446"/>
                <a:gd name="connsiteY171" fmla="*/ 294278 h 8339421"/>
                <a:gd name="connsiteX172" fmla="*/ 174871 w 4196446"/>
                <a:gd name="connsiteY172" fmla="*/ 327615 h 8339421"/>
                <a:gd name="connsiteX173" fmla="*/ 127246 w 4196446"/>
                <a:gd name="connsiteY173" fmla="*/ 410959 h 8339421"/>
                <a:gd name="connsiteX174" fmla="*/ 43902 w 4196446"/>
                <a:gd name="connsiteY174" fmla="*/ 472872 h 8339421"/>
                <a:gd name="connsiteX175" fmla="*/ 8183 w 4196446"/>
                <a:gd name="connsiteY175" fmla="*/ 484778 h 8339421"/>
                <a:gd name="connsiteX176" fmla="*/ 198683 w 4196446"/>
                <a:gd name="connsiteY176" fmla="*/ 689565 h 8339421"/>
                <a:gd name="connsiteX177" fmla="*/ 265359 w 4196446"/>
                <a:gd name="connsiteY177" fmla="*/ 706234 h 8339421"/>
                <a:gd name="connsiteX178" fmla="*/ 298697 w 4196446"/>
                <a:gd name="connsiteY178" fmla="*/ 730047 h 8339421"/>
                <a:gd name="connsiteX179" fmla="*/ 296315 w 4196446"/>
                <a:gd name="connsiteY179" fmla="*/ 901496 h 8339421"/>
                <a:gd name="connsiteX180" fmla="*/ 362990 w 4196446"/>
                <a:gd name="connsiteY180" fmla="*/ 906259 h 8339421"/>
                <a:gd name="connsiteX181" fmla="*/ 401090 w 4196446"/>
                <a:gd name="connsiteY181" fmla="*/ 856253 h 8339421"/>
                <a:gd name="connsiteX182" fmla="*/ 482052 w 4196446"/>
                <a:gd name="connsiteY182" fmla="*/ 894353 h 8339421"/>
                <a:gd name="connsiteX183" fmla="*/ 420140 w 4196446"/>
                <a:gd name="connsiteY183" fmla="*/ 1039609 h 8339421"/>
                <a:gd name="connsiteX184" fmla="*/ 434427 w 4196446"/>
                <a:gd name="connsiteY184" fmla="*/ 1087234 h 8339421"/>
                <a:gd name="connsiteX185" fmla="*/ 379658 w 4196446"/>
                <a:gd name="connsiteY185" fmla="*/ 1139622 h 8339421"/>
                <a:gd name="connsiteX186" fmla="*/ 415377 w 4196446"/>
                <a:gd name="connsiteY186" fmla="*/ 1168196 h 8339421"/>
                <a:gd name="connsiteX187" fmla="*/ 486815 w 4196446"/>
                <a:gd name="connsiteY187" fmla="*/ 1256303 h 8339421"/>
                <a:gd name="connsiteX188" fmla="*/ 527296 w 4196446"/>
                <a:gd name="connsiteY188" fmla="*/ 1344409 h 8339421"/>
                <a:gd name="connsiteX189" fmla="*/ 636833 w 4196446"/>
                <a:gd name="connsiteY189" fmla="*/ 1396797 h 8339421"/>
                <a:gd name="connsiteX190" fmla="*/ 746371 w 4196446"/>
                <a:gd name="connsiteY190" fmla="*/ 1420609 h 8339421"/>
                <a:gd name="connsiteX191" fmla="*/ 829715 w 4196446"/>
                <a:gd name="connsiteY191" fmla="*/ 1468234 h 8339421"/>
                <a:gd name="connsiteX192" fmla="*/ 913058 w 4196446"/>
                <a:gd name="connsiteY192" fmla="*/ 1442040 h 8339421"/>
                <a:gd name="connsiteX193" fmla="*/ 994021 w 4196446"/>
                <a:gd name="connsiteY193" fmla="*/ 1368222 h 8339421"/>
                <a:gd name="connsiteX194" fmla="*/ 1103558 w 4196446"/>
                <a:gd name="connsiteY194" fmla="*/ 1351553 h 8339421"/>
                <a:gd name="connsiteX195" fmla="*/ 1170233 w 4196446"/>
                <a:gd name="connsiteY195" fmla="*/ 1356315 h 8339421"/>
                <a:gd name="connsiteX196" fmla="*/ 1329777 w 4196446"/>
                <a:gd name="connsiteY196" fmla="*/ 1465853 h 8339421"/>
                <a:gd name="connsiteX197" fmla="*/ 1389308 w 4196446"/>
                <a:gd name="connsiteY197" fmla="*/ 1494428 h 8339421"/>
                <a:gd name="connsiteX198" fmla="*/ 1260721 w 4196446"/>
                <a:gd name="connsiteY198" fmla="*/ 1596822 h 8339421"/>
                <a:gd name="connsiteX199" fmla="*/ 1263102 w 4196446"/>
                <a:gd name="connsiteY199" fmla="*/ 1661115 h 8339421"/>
                <a:gd name="connsiteX200" fmla="*/ 1425027 w 4196446"/>
                <a:gd name="connsiteY200" fmla="*/ 1613490 h 8339421"/>
                <a:gd name="connsiteX201" fmla="*/ 1386927 w 4196446"/>
                <a:gd name="connsiteY201" fmla="*/ 1677784 h 8339421"/>
                <a:gd name="connsiteX202" fmla="*/ 1405977 w 4196446"/>
                <a:gd name="connsiteY202" fmla="*/ 1751603 h 8339421"/>
                <a:gd name="connsiteX203" fmla="*/ 1517896 w 4196446"/>
                <a:gd name="connsiteY203" fmla="*/ 1787322 h 8339421"/>
                <a:gd name="connsiteX204" fmla="*/ 1591715 w 4196446"/>
                <a:gd name="connsiteY204" fmla="*/ 1803990 h 8339421"/>
                <a:gd name="connsiteX205" fmla="*/ 1501227 w 4196446"/>
                <a:gd name="connsiteY205" fmla="*/ 1934959 h 8339421"/>
                <a:gd name="connsiteX206" fmla="*/ 1494083 w 4196446"/>
                <a:gd name="connsiteY206" fmla="*/ 1984965 h 8339421"/>
                <a:gd name="connsiteX207" fmla="*/ 1422646 w 4196446"/>
                <a:gd name="connsiteY207" fmla="*/ 2020684 h 8339421"/>
                <a:gd name="connsiteX208" fmla="*/ 1391690 w 4196446"/>
                <a:gd name="connsiteY208" fmla="*/ 2082597 h 8339421"/>
                <a:gd name="connsiteX209" fmla="*/ 1260721 w 4196446"/>
                <a:gd name="connsiteY209" fmla="*/ 2056403 h 8339421"/>
                <a:gd name="connsiteX210" fmla="*/ 1139277 w 4196446"/>
                <a:gd name="connsiteY210" fmla="*/ 2056402 h 8339421"/>
                <a:gd name="connsiteX211" fmla="*/ 1072602 w 4196446"/>
                <a:gd name="connsiteY211" fmla="*/ 2084978 h 8339421"/>
                <a:gd name="connsiteX212" fmla="*/ 1065458 w 4196446"/>
                <a:gd name="connsiteY212" fmla="*/ 2184990 h 8339421"/>
                <a:gd name="connsiteX213" fmla="*/ 977352 w 4196446"/>
                <a:gd name="connsiteY213" fmla="*/ 2273097 h 8339421"/>
                <a:gd name="connsiteX214" fmla="*/ 1120227 w 4196446"/>
                <a:gd name="connsiteY214" fmla="*/ 2335009 h 8339421"/>
                <a:gd name="connsiteX215" fmla="*/ 1170234 w 4196446"/>
                <a:gd name="connsiteY215" fmla="*/ 2370727 h 8339421"/>
                <a:gd name="connsiteX216" fmla="*/ 1222621 w 4196446"/>
                <a:gd name="connsiteY216" fmla="*/ 2387397 h 8339421"/>
                <a:gd name="connsiteX217" fmla="*/ 1272627 w 4196446"/>
                <a:gd name="connsiteY217" fmla="*/ 2437403 h 8339421"/>
                <a:gd name="connsiteX218" fmla="*/ 1329777 w 4196446"/>
                <a:gd name="connsiteY218" fmla="*/ 2458834 h 8339421"/>
                <a:gd name="connsiteX219" fmla="*/ 1422646 w 4196446"/>
                <a:gd name="connsiteY219" fmla="*/ 2535034 h 8339421"/>
                <a:gd name="connsiteX220" fmla="*/ 1508371 w 4196446"/>
                <a:gd name="connsiteY220" fmla="*/ 2568373 h 8339421"/>
                <a:gd name="connsiteX221" fmla="*/ 1641721 w 4196446"/>
                <a:gd name="connsiteY221" fmla="*/ 2716009 h 8339421"/>
                <a:gd name="connsiteX222" fmla="*/ 1725065 w 4196446"/>
                <a:gd name="connsiteY222" fmla="*/ 2870790 h 8339421"/>
                <a:gd name="connsiteX223" fmla="*/ 1850477 w 4196446"/>
                <a:gd name="connsiteY223" fmla="*/ 2931907 h 8339421"/>
                <a:gd name="connsiteX224" fmla="*/ 1896514 w 4196446"/>
                <a:gd name="connsiteY224" fmla="*/ 2977947 h 8339421"/>
                <a:gd name="connsiteX225" fmla="*/ 1927471 w 4196446"/>
                <a:gd name="connsiteY225" fmla="*/ 3082722 h 8339421"/>
                <a:gd name="connsiteX226" fmla="*/ 1989383 w 4196446"/>
                <a:gd name="connsiteY226" fmla="*/ 3185115 h 8339421"/>
                <a:gd name="connsiteX227" fmla="*/ 2051296 w 4196446"/>
                <a:gd name="connsiteY227" fmla="*/ 3223215 h 8339421"/>
                <a:gd name="connsiteX228" fmla="*/ 2182265 w 4196446"/>
                <a:gd name="connsiteY228" fmla="*/ 3370853 h 8339421"/>
                <a:gd name="connsiteX229" fmla="*/ 2325139 w 4196446"/>
                <a:gd name="connsiteY229" fmla="*/ 3447053 h 8339421"/>
                <a:gd name="connsiteX230" fmla="*/ 2384671 w 4196446"/>
                <a:gd name="connsiteY230" fmla="*/ 3532778 h 8339421"/>
                <a:gd name="connsiteX231" fmla="*/ 2432296 w 4196446"/>
                <a:gd name="connsiteY231" fmla="*/ 3599453 h 8339421"/>
                <a:gd name="connsiteX232" fmla="*/ 2479921 w 4196446"/>
                <a:gd name="connsiteY232" fmla="*/ 3589929 h 8339421"/>
                <a:gd name="connsiteX233" fmla="*/ 2484683 w 4196446"/>
                <a:gd name="connsiteY233" fmla="*/ 3742328 h 8339421"/>
                <a:gd name="connsiteX234" fmla="*/ 2537071 w 4196446"/>
                <a:gd name="connsiteY234" fmla="*/ 3835197 h 8339421"/>
                <a:gd name="connsiteX235" fmla="*/ 2529927 w 4196446"/>
                <a:gd name="connsiteY235" fmla="*/ 3873297 h 8339421"/>
                <a:gd name="connsiteX236" fmla="*/ 2598983 w 4196446"/>
                <a:gd name="connsiteY236" fmla="*/ 3909015 h 8339421"/>
                <a:gd name="connsiteX237" fmla="*/ 2656133 w 4196446"/>
                <a:gd name="connsiteY237" fmla="*/ 3854247 h 8339421"/>
                <a:gd name="connsiteX238" fmla="*/ 2689471 w 4196446"/>
                <a:gd name="connsiteY238" fmla="*/ 3937590 h 8339421"/>
                <a:gd name="connsiteX239" fmla="*/ 2734715 w 4196446"/>
                <a:gd name="connsiteY239" fmla="*/ 3982834 h 8339421"/>
                <a:gd name="connsiteX240" fmla="*/ 2808533 w 4196446"/>
                <a:gd name="connsiteY240" fmla="*/ 4006647 h 8339421"/>
                <a:gd name="connsiteX241" fmla="*/ 2860921 w 4196446"/>
                <a:gd name="connsiteY241" fmla="*/ 4075703 h 8339421"/>
                <a:gd name="connsiteX242" fmla="*/ 2946646 w 4196446"/>
                <a:gd name="connsiteY242" fmla="*/ 4130472 h 8339421"/>
                <a:gd name="connsiteX243" fmla="*/ 2999033 w 4196446"/>
                <a:gd name="connsiteY243" fmla="*/ 4163809 h 8339421"/>
                <a:gd name="connsiteX244" fmla="*/ 2870446 w 4196446"/>
                <a:gd name="connsiteY244" fmla="*/ 4256678 h 8339421"/>
                <a:gd name="connsiteX245" fmla="*/ 2868064 w 4196446"/>
                <a:gd name="connsiteY245" fmla="*/ 4311446 h 8339421"/>
                <a:gd name="connsiteX246" fmla="*/ 2970458 w 4196446"/>
                <a:gd name="connsiteY246" fmla="*/ 4428128 h 8339421"/>
                <a:gd name="connsiteX247" fmla="*/ 3065708 w 4196446"/>
                <a:gd name="connsiteY247" fmla="*/ 4490040 h 8339421"/>
                <a:gd name="connsiteX248" fmla="*/ 3096665 w 4196446"/>
                <a:gd name="connsiteY248" fmla="*/ 4528140 h 8339421"/>
                <a:gd name="connsiteX249" fmla="*/ 3082377 w 4196446"/>
                <a:gd name="connsiteY249" fmla="*/ 4609103 h 8339421"/>
                <a:gd name="connsiteX250" fmla="*/ 3077615 w 4196446"/>
                <a:gd name="connsiteY250" fmla="*/ 4692447 h 8339421"/>
                <a:gd name="connsiteX251" fmla="*/ 3034752 w 4196446"/>
                <a:gd name="connsiteY251" fmla="*/ 4701972 h 8339421"/>
                <a:gd name="connsiteX252" fmla="*/ 3008558 w 4196446"/>
                <a:gd name="connsiteY252" fmla="*/ 4718640 h 8339421"/>
                <a:gd name="connsiteX253" fmla="*/ 3053802 w 4196446"/>
                <a:gd name="connsiteY253" fmla="*/ 4795632 h 8339421"/>
                <a:gd name="connsiteX254" fmla="*/ 3037133 w 4196446"/>
                <a:gd name="connsiteY254" fmla="*/ 4868659 h 8339421"/>
                <a:gd name="connsiteX255" fmla="*/ 3020465 w 4196446"/>
                <a:gd name="connsiteY255" fmla="*/ 5004390 h 8339421"/>
                <a:gd name="connsiteX256" fmla="*/ 2982365 w 4196446"/>
                <a:gd name="connsiteY256" fmla="*/ 5044872 h 8339421"/>
                <a:gd name="connsiteX257" fmla="*/ 2965696 w 4196446"/>
                <a:gd name="connsiteY257" fmla="*/ 5166315 h 8339421"/>
                <a:gd name="connsiteX258" fmla="*/ 2937121 w 4196446"/>
                <a:gd name="connsiteY258" fmla="*/ 5285378 h 8339421"/>
                <a:gd name="connsiteX259" fmla="*/ 2989508 w 4196446"/>
                <a:gd name="connsiteY259" fmla="*/ 5302047 h 8339421"/>
                <a:gd name="connsiteX260" fmla="*/ 2987127 w 4196446"/>
                <a:gd name="connsiteY260" fmla="*/ 5347290 h 8339421"/>
                <a:gd name="connsiteX261" fmla="*/ 2984746 w 4196446"/>
                <a:gd name="connsiteY261" fmla="*/ 5402059 h 8339421"/>
                <a:gd name="connsiteX262" fmla="*/ 3041896 w 4196446"/>
                <a:gd name="connsiteY262" fmla="*/ 5471115 h 8339421"/>
                <a:gd name="connsiteX263" fmla="*/ 3089521 w 4196446"/>
                <a:gd name="connsiteY263" fmla="*/ 5597322 h 8339421"/>
                <a:gd name="connsiteX264" fmla="*/ 2996652 w 4196446"/>
                <a:gd name="connsiteY264" fmla="*/ 5887834 h 8339421"/>
                <a:gd name="connsiteX265" fmla="*/ 3018083 w 4196446"/>
                <a:gd name="connsiteY265" fmla="*/ 5942603 h 8339421"/>
                <a:gd name="connsiteX266" fmla="*/ 3044277 w 4196446"/>
                <a:gd name="connsiteY266" fmla="*/ 5994990 h 8339421"/>
                <a:gd name="connsiteX267" fmla="*/ 3049040 w 4196446"/>
                <a:gd name="connsiteY267" fmla="*/ 6099765 h 8339421"/>
                <a:gd name="connsiteX268" fmla="*/ 3028402 w 4196446"/>
                <a:gd name="connsiteY268" fmla="*/ 6195807 h 8339421"/>
                <a:gd name="connsiteX269" fmla="*/ 2956170 w 4196446"/>
                <a:gd name="connsiteY269" fmla="*/ 6259310 h 8339421"/>
                <a:gd name="connsiteX270" fmla="*/ 2920452 w 4196446"/>
                <a:gd name="connsiteY270" fmla="*/ 6240259 h 8339421"/>
                <a:gd name="connsiteX271" fmla="*/ 2849015 w 4196446"/>
                <a:gd name="connsiteY271" fmla="*/ 6252165 h 8339421"/>
                <a:gd name="connsiteX272" fmla="*/ 2713283 w 4196446"/>
                <a:gd name="connsiteY272" fmla="*/ 6364084 h 8339421"/>
                <a:gd name="connsiteX273" fmla="*/ 2606127 w 4196446"/>
                <a:gd name="connsiteY273" fmla="*/ 6349797 h 8339421"/>
                <a:gd name="connsiteX274" fmla="*/ 2575171 w 4196446"/>
                <a:gd name="connsiteY274" fmla="*/ 6378372 h 8339421"/>
                <a:gd name="connsiteX275" fmla="*/ 2508495 w 4196446"/>
                <a:gd name="connsiteY275" fmla="*/ 6423614 h 8339421"/>
                <a:gd name="connsiteX276" fmla="*/ 2391815 w 4196446"/>
                <a:gd name="connsiteY276" fmla="*/ 6411709 h 8339421"/>
                <a:gd name="connsiteX277" fmla="*/ 2368002 w 4196446"/>
                <a:gd name="connsiteY277" fmla="*/ 6528390 h 8339421"/>
                <a:gd name="connsiteX278" fmla="*/ 2363240 w 4196446"/>
                <a:gd name="connsiteY278" fmla="*/ 6564109 h 8339421"/>
                <a:gd name="connsiteX279" fmla="*/ 2339428 w 4196446"/>
                <a:gd name="connsiteY279" fmla="*/ 6583159 h 8339421"/>
                <a:gd name="connsiteX280" fmla="*/ 2141783 w 4196446"/>
                <a:gd name="connsiteY280" fmla="*/ 6535534 h 8339421"/>
                <a:gd name="connsiteX281" fmla="*/ 2103683 w 4196446"/>
                <a:gd name="connsiteY281" fmla="*/ 6587922 h 8339421"/>
                <a:gd name="connsiteX282" fmla="*/ 2072727 w 4196446"/>
                <a:gd name="connsiteY282" fmla="*/ 6683172 h 8339421"/>
                <a:gd name="connsiteX283" fmla="*/ 2039389 w 4196446"/>
                <a:gd name="connsiteY283" fmla="*/ 6747465 h 8339421"/>
                <a:gd name="connsiteX284" fmla="*/ 2051296 w 4196446"/>
                <a:gd name="connsiteY284" fmla="*/ 6809378 h 8339421"/>
                <a:gd name="connsiteX285" fmla="*/ 2184646 w 4196446"/>
                <a:gd name="connsiteY285" fmla="*/ 6921297 h 8339421"/>
                <a:gd name="connsiteX286" fmla="*/ 2253702 w 4196446"/>
                <a:gd name="connsiteY286" fmla="*/ 6954634 h 8339421"/>
                <a:gd name="connsiteX287" fmla="*/ 2237033 w 4196446"/>
                <a:gd name="connsiteY287" fmla="*/ 6978447 h 8339421"/>
                <a:gd name="connsiteX288" fmla="*/ 2201315 w 4196446"/>
                <a:gd name="connsiteY288" fmla="*/ 6997497 h 8339421"/>
                <a:gd name="connsiteX289" fmla="*/ 2234652 w 4196446"/>
                <a:gd name="connsiteY289" fmla="*/ 7073697 h 8339421"/>
                <a:gd name="connsiteX290" fmla="*/ 2203696 w 4196446"/>
                <a:gd name="connsiteY290" fmla="*/ 7095128 h 8339421"/>
                <a:gd name="connsiteX291" fmla="*/ 2098921 w 4196446"/>
                <a:gd name="connsiteY291" fmla="*/ 7033215 h 8339421"/>
                <a:gd name="connsiteX292" fmla="*/ 2056058 w 4196446"/>
                <a:gd name="connsiteY292" fmla="*/ 7059409 h 8339421"/>
                <a:gd name="connsiteX293" fmla="*/ 1996527 w 4196446"/>
                <a:gd name="connsiteY293" fmla="*/ 6957015 h 8339421"/>
                <a:gd name="connsiteX294" fmla="*/ 1879846 w 4196446"/>
                <a:gd name="connsiteY294" fmla="*/ 6983209 h 8339421"/>
                <a:gd name="connsiteX295" fmla="*/ 1815552 w 4196446"/>
                <a:gd name="connsiteY295" fmla="*/ 6987972 h 8339421"/>
                <a:gd name="connsiteX296" fmla="*/ 1765546 w 4196446"/>
                <a:gd name="connsiteY296" fmla="*/ 6983210 h 8339421"/>
                <a:gd name="connsiteX297" fmla="*/ 1708396 w 4196446"/>
                <a:gd name="connsiteY297" fmla="*/ 7028453 h 8339421"/>
                <a:gd name="connsiteX298" fmla="*/ 1529802 w 4196446"/>
                <a:gd name="connsiteY298" fmla="*/ 6987972 h 8339421"/>
                <a:gd name="connsiteX299" fmla="*/ 1553614 w 4196446"/>
                <a:gd name="connsiteY299" fmla="*/ 7114178 h 8339421"/>
                <a:gd name="connsiteX300" fmla="*/ 1477415 w 4196446"/>
                <a:gd name="connsiteY300" fmla="*/ 7159422 h 8339421"/>
                <a:gd name="connsiteX301" fmla="*/ 1415502 w 4196446"/>
                <a:gd name="connsiteY301" fmla="*/ 7226096 h 8339421"/>
                <a:gd name="connsiteX302" fmla="*/ 1265483 w 4196446"/>
                <a:gd name="connsiteY302" fmla="*/ 7218953 h 8339421"/>
                <a:gd name="connsiteX303" fmla="*/ 1213096 w 4196446"/>
                <a:gd name="connsiteY303" fmla="*/ 7328490 h 8339421"/>
                <a:gd name="connsiteX0" fmla="*/ 1244052 w 4196446"/>
                <a:gd name="connsiteY0" fmla="*/ 7386434 h 8351071"/>
                <a:gd name="connsiteX1" fmla="*/ 1416296 w 4196446"/>
                <a:gd name="connsiteY1" fmla="*/ 8306388 h 8351071"/>
                <a:gd name="connsiteX2" fmla="*/ 1698872 w 4196446"/>
                <a:gd name="connsiteY2" fmla="*/ 8197645 h 8351071"/>
                <a:gd name="connsiteX3" fmla="*/ 1789359 w 4196446"/>
                <a:gd name="connsiteY3" fmla="*/ 8045245 h 8351071"/>
                <a:gd name="connsiteX4" fmla="*/ 1941759 w 4196446"/>
                <a:gd name="connsiteY4" fmla="*/ 8004763 h 8351071"/>
                <a:gd name="connsiteX5" fmla="*/ 2198934 w 4196446"/>
                <a:gd name="connsiteY5" fmla="*/ 7899988 h 8351071"/>
                <a:gd name="connsiteX6" fmla="*/ 2260847 w 4196446"/>
                <a:gd name="connsiteY6" fmla="*/ 7835694 h 8351071"/>
                <a:gd name="connsiteX7" fmla="*/ 2301328 w 4196446"/>
                <a:gd name="connsiteY7" fmla="*/ 7795213 h 8351071"/>
                <a:gd name="connsiteX8" fmla="*/ 2391816 w 4196446"/>
                <a:gd name="connsiteY8" fmla="*/ 7797595 h 8351071"/>
                <a:gd name="connsiteX9" fmla="*/ 2451347 w 4196446"/>
                <a:gd name="connsiteY9" fmla="*/ 7776163 h 8351071"/>
                <a:gd name="connsiteX10" fmla="*/ 2470397 w 4196446"/>
                <a:gd name="connsiteY10" fmla="*/ 7699963 h 8351071"/>
                <a:gd name="connsiteX11" fmla="*/ 2444203 w 4196446"/>
                <a:gd name="connsiteY11" fmla="*/ 7633288 h 8351071"/>
                <a:gd name="connsiteX12" fmla="*/ 2503734 w 4196446"/>
                <a:gd name="connsiteY12" fmla="*/ 7630907 h 8351071"/>
                <a:gd name="connsiteX13" fmla="*/ 2531514 w 4196446"/>
                <a:gd name="connsiteY13" fmla="*/ 7594394 h 8351071"/>
                <a:gd name="connsiteX14" fmla="*/ 2484684 w 4196446"/>
                <a:gd name="connsiteY14" fmla="*/ 7552326 h 8351071"/>
                <a:gd name="connsiteX15" fmla="*/ 2546597 w 4196446"/>
                <a:gd name="connsiteY15" fmla="*/ 7511845 h 8351071"/>
                <a:gd name="connsiteX16" fmla="*/ 2603748 w 4196446"/>
                <a:gd name="connsiteY16" fmla="*/ 7485651 h 8351071"/>
                <a:gd name="connsiteX17" fmla="*/ 2594222 w 4196446"/>
                <a:gd name="connsiteY17" fmla="*/ 7359445 h 8351071"/>
                <a:gd name="connsiteX18" fmla="*/ 2606128 w 4196446"/>
                <a:gd name="connsiteY18" fmla="*/ 7309438 h 8351071"/>
                <a:gd name="connsiteX19" fmla="*/ 2701378 w 4196446"/>
                <a:gd name="connsiteY19" fmla="*/ 7314201 h 8351071"/>
                <a:gd name="connsiteX20" fmla="*/ 2660897 w 4196446"/>
                <a:gd name="connsiteY20" fmla="*/ 7240382 h 8351071"/>
                <a:gd name="connsiteX21" fmla="*/ 2713284 w 4196446"/>
                <a:gd name="connsiteY21" fmla="*/ 7266576 h 8351071"/>
                <a:gd name="connsiteX22" fmla="*/ 2763291 w 4196446"/>
                <a:gd name="connsiteY22" fmla="*/ 7299913 h 8351071"/>
                <a:gd name="connsiteX23" fmla="*/ 2756147 w 4196446"/>
                <a:gd name="connsiteY23" fmla="*/ 7371351 h 8351071"/>
                <a:gd name="connsiteX24" fmla="*/ 2827584 w 4196446"/>
                <a:gd name="connsiteY24" fmla="*/ 7316582 h 8351071"/>
                <a:gd name="connsiteX25" fmla="*/ 2870447 w 4196446"/>
                <a:gd name="connsiteY25" fmla="*/ 7338013 h 8351071"/>
                <a:gd name="connsiteX26" fmla="*/ 3001416 w 4196446"/>
                <a:gd name="connsiteY26" fmla="*/ 7266576 h 8351071"/>
                <a:gd name="connsiteX27" fmla="*/ 3103809 w 4196446"/>
                <a:gd name="connsiteY27" fmla="*/ 7202282 h 8351071"/>
                <a:gd name="connsiteX28" fmla="*/ 3246684 w 4196446"/>
                <a:gd name="connsiteY28" fmla="*/ 7142751 h 8351071"/>
                <a:gd name="connsiteX29" fmla="*/ 3282403 w 4196446"/>
                <a:gd name="connsiteY29" fmla="*/ 7159420 h 8351071"/>
                <a:gd name="connsiteX30" fmla="*/ 3358603 w 4196446"/>
                <a:gd name="connsiteY30" fmla="*/ 7064169 h 8351071"/>
                <a:gd name="connsiteX31" fmla="*/ 3503859 w 4196446"/>
                <a:gd name="connsiteY31" fmla="*/ 7042738 h 8351071"/>
                <a:gd name="connsiteX32" fmla="*/ 3530053 w 4196446"/>
                <a:gd name="connsiteY32" fmla="*/ 6978445 h 8351071"/>
                <a:gd name="connsiteX33" fmla="*/ 3642765 w 4196446"/>
                <a:gd name="connsiteY33" fmla="*/ 6905419 h 8351071"/>
                <a:gd name="connsiteX34" fmla="*/ 3741984 w 4196446"/>
                <a:gd name="connsiteY34" fmla="*/ 6883195 h 8351071"/>
                <a:gd name="connsiteX35" fmla="*/ 3784847 w 4196446"/>
                <a:gd name="connsiteY35" fmla="*/ 6811757 h 8351071"/>
                <a:gd name="connsiteX36" fmla="*/ 3951534 w 4196446"/>
                <a:gd name="connsiteY36" fmla="*/ 6737938 h 8351071"/>
                <a:gd name="connsiteX37" fmla="*/ 3932484 w 4196446"/>
                <a:gd name="connsiteY37" fmla="*/ 6616495 h 8351071"/>
                <a:gd name="connsiteX38" fmla="*/ 3975347 w 4196446"/>
                <a:gd name="connsiteY38" fmla="*/ 6642688 h 8351071"/>
                <a:gd name="connsiteX39" fmla="*/ 4027735 w 4196446"/>
                <a:gd name="connsiteY39" fmla="*/ 6654595 h 8351071"/>
                <a:gd name="connsiteX40" fmla="*/ 4056309 w 4196446"/>
                <a:gd name="connsiteY40" fmla="*/ 6516482 h 8351071"/>
                <a:gd name="connsiteX41" fmla="*/ 3996778 w 4196446"/>
                <a:gd name="connsiteY41" fmla="*/ 6478382 h 8351071"/>
                <a:gd name="connsiteX42" fmla="*/ 4034878 w 4196446"/>
                <a:gd name="connsiteY42" fmla="*/ 6437901 h 8351071"/>
                <a:gd name="connsiteX43" fmla="*/ 4061072 w 4196446"/>
                <a:gd name="connsiteY43" fmla="*/ 6473620 h 8351071"/>
                <a:gd name="connsiteX44" fmla="*/ 4082503 w 4196446"/>
                <a:gd name="connsiteY44" fmla="*/ 6478382 h 8351071"/>
                <a:gd name="connsiteX45" fmla="*/ 4089647 w 4196446"/>
                <a:gd name="connsiteY45" fmla="*/ 6421232 h 8351071"/>
                <a:gd name="connsiteX46" fmla="*/ 4046784 w 4196446"/>
                <a:gd name="connsiteY46" fmla="*/ 6318838 h 8351071"/>
                <a:gd name="connsiteX47" fmla="*/ 4130128 w 4196446"/>
                <a:gd name="connsiteY47" fmla="*/ 6299788 h 8351071"/>
                <a:gd name="connsiteX48" fmla="*/ 4046784 w 4196446"/>
                <a:gd name="connsiteY48" fmla="*/ 6275976 h 8351071"/>
                <a:gd name="connsiteX49" fmla="*/ 4053928 w 4196446"/>
                <a:gd name="connsiteY49" fmla="*/ 6211682 h 8351071"/>
                <a:gd name="connsiteX50" fmla="*/ 4039640 w 4196446"/>
                <a:gd name="connsiteY50" fmla="*/ 6149770 h 8351071"/>
                <a:gd name="connsiteX51" fmla="*/ 4106315 w 4196446"/>
                <a:gd name="connsiteY51" fmla="*/ 6211682 h 8351071"/>
                <a:gd name="connsiteX52" fmla="*/ 4063453 w 4196446"/>
                <a:gd name="connsiteY52" fmla="*/ 6090238 h 8351071"/>
                <a:gd name="connsiteX53" fmla="*/ 4070597 w 4196446"/>
                <a:gd name="connsiteY53" fmla="*/ 6018801 h 8351071"/>
                <a:gd name="connsiteX54" fmla="*/ 4132509 w 4196446"/>
                <a:gd name="connsiteY54" fmla="*/ 5975938 h 8351071"/>
                <a:gd name="connsiteX55" fmla="*/ 4094409 w 4196446"/>
                <a:gd name="connsiteY55" fmla="*/ 6075951 h 8351071"/>
                <a:gd name="connsiteX56" fmla="*/ 4139653 w 4196446"/>
                <a:gd name="connsiteY56" fmla="*/ 6102145 h 8351071"/>
                <a:gd name="connsiteX57" fmla="*/ 4192041 w 4196446"/>
                <a:gd name="connsiteY57" fmla="*/ 6080713 h 8351071"/>
                <a:gd name="connsiteX58" fmla="*/ 4149178 w 4196446"/>
                <a:gd name="connsiteY58" fmla="*/ 5947363 h 8351071"/>
                <a:gd name="connsiteX59" fmla="*/ 4194421 w 4196446"/>
                <a:gd name="connsiteY59" fmla="*/ 5909263 h 8351071"/>
                <a:gd name="connsiteX60" fmla="*/ 4113459 w 4196446"/>
                <a:gd name="connsiteY60" fmla="*/ 5783057 h 8351071"/>
                <a:gd name="connsiteX61" fmla="*/ 4108696 w 4196446"/>
                <a:gd name="connsiteY61" fmla="*/ 5678282 h 8351071"/>
                <a:gd name="connsiteX62" fmla="*/ 4070597 w 4196446"/>
                <a:gd name="connsiteY62" fmla="*/ 5587795 h 8351071"/>
                <a:gd name="connsiteX63" fmla="*/ 4111077 w 4196446"/>
                <a:gd name="connsiteY63" fmla="*/ 5583032 h 8351071"/>
                <a:gd name="connsiteX64" fmla="*/ 4061071 w 4196446"/>
                <a:gd name="connsiteY64" fmla="*/ 5478257 h 8351071"/>
                <a:gd name="connsiteX65" fmla="*/ 4061071 w 4196446"/>
                <a:gd name="connsiteY65" fmla="*/ 5383007 h 8351071"/>
                <a:gd name="connsiteX66" fmla="*/ 4103934 w 4196446"/>
                <a:gd name="connsiteY66" fmla="*/ 5387770 h 8351071"/>
                <a:gd name="connsiteX67" fmla="*/ 4106315 w 4196446"/>
                <a:gd name="connsiteY67" fmla="*/ 5347288 h 8351071"/>
                <a:gd name="connsiteX68" fmla="*/ 4065833 w 4196446"/>
                <a:gd name="connsiteY68" fmla="*/ 5292520 h 8351071"/>
                <a:gd name="connsiteX69" fmla="*/ 4058690 w 4196446"/>
                <a:gd name="connsiteY69" fmla="*/ 5173457 h 8351071"/>
                <a:gd name="connsiteX70" fmla="*/ 3990428 w 4196446"/>
                <a:gd name="connsiteY70" fmla="*/ 5034550 h 8351071"/>
                <a:gd name="connsiteX71" fmla="*/ 3922959 w 4196446"/>
                <a:gd name="connsiteY71" fmla="*/ 4816270 h 8351071"/>
                <a:gd name="connsiteX72" fmla="*/ 3887241 w 4196446"/>
                <a:gd name="connsiteY72" fmla="*/ 4682920 h 8351071"/>
                <a:gd name="connsiteX73" fmla="*/ 3851522 w 4196446"/>
                <a:gd name="connsiteY73" fmla="*/ 4642438 h 8351071"/>
                <a:gd name="connsiteX74" fmla="*/ 3887241 w 4196446"/>
                <a:gd name="connsiteY74" fmla="*/ 4578145 h 8351071"/>
                <a:gd name="connsiteX75" fmla="*/ 3839615 w 4196446"/>
                <a:gd name="connsiteY75" fmla="*/ 4499563 h 8351071"/>
                <a:gd name="connsiteX76" fmla="*/ 3780084 w 4196446"/>
                <a:gd name="connsiteY76" fmla="*/ 4492420 h 8351071"/>
                <a:gd name="connsiteX77" fmla="*/ 3732459 w 4196446"/>
                <a:gd name="connsiteY77" fmla="*/ 4449557 h 8351071"/>
                <a:gd name="connsiteX78" fmla="*/ 3687216 w 4196446"/>
                <a:gd name="connsiteY78" fmla="*/ 4466226 h 8351071"/>
                <a:gd name="connsiteX79" fmla="*/ 3668166 w 4196446"/>
                <a:gd name="connsiteY79" fmla="*/ 4368595 h 8351071"/>
                <a:gd name="connsiteX80" fmla="*/ 3501478 w 4196446"/>
                <a:gd name="connsiteY80" fmla="*/ 4166188 h 8351071"/>
                <a:gd name="connsiteX81" fmla="*/ 3496716 w 4196446"/>
                <a:gd name="connsiteY81" fmla="*/ 4139995 h 8351071"/>
                <a:gd name="connsiteX82" fmla="*/ 3494334 w 4196446"/>
                <a:gd name="connsiteY82" fmla="*/ 4113801 h 8351071"/>
                <a:gd name="connsiteX83" fmla="*/ 3544341 w 4196446"/>
                <a:gd name="connsiteY83" fmla="*/ 4101895 h 8351071"/>
                <a:gd name="connsiteX84" fmla="*/ 3553866 w 4196446"/>
                <a:gd name="connsiteY84" fmla="*/ 4075701 h 8351071"/>
                <a:gd name="connsiteX85" fmla="*/ 3515766 w 4196446"/>
                <a:gd name="connsiteY85" fmla="*/ 4056651 h 8351071"/>
                <a:gd name="connsiteX86" fmla="*/ 3465759 w 4196446"/>
                <a:gd name="connsiteY86" fmla="*/ 4049507 h 8351071"/>
                <a:gd name="connsiteX87" fmla="*/ 3432422 w 4196446"/>
                <a:gd name="connsiteY87" fmla="*/ 4109038 h 8351071"/>
                <a:gd name="connsiteX88" fmla="*/ 3413372 w 4196446"/>
                <a:gd name="connsiteY88" fmla="*/ 4082845 h 8351071"/>
                <a:gd name="connsiteX89" fmla="*/ 3415752 w 4196446"/>
                <a:gd name="connsiteY89" fmla="*/ 4042363 h 8351071"/>
                <a:gd name="connsiteX90" fmla="*/ 3349078 w 4196446"/>
                <a:gd name="connsiteY90" fmla="*/ 4018551 h 8351071"/>
                <a:gd name="connsiteX91" fmla="*/ 3382416 w 4196446"/>
                <a:gd name="connsiteY91" fmla="*/ 3985213 h 8351071"/>
                <a:gd name="connsiteX92" fmla="*/ 3346697 w 4196446"/>
                <a:gd name="connsiteY92" fmla="*/ 3961401 h 8351071"/>
                <a:gd name="connsiteX93" fmla="*/ 3291928 w 4196446"/>
                <a:gd name="connsiteY93" fmla="*/ 3959020 h 8351071"/>
                <a:gd name="connsiteX94" fmla="*/ 3263352 w 4196446"/>
                <a:gd name="connsiteY94" fmla="*/ 3978070 h 8351071"/>
                <a:gd name="connsiteX95" fmla="*/ 3215727 w 4196446"/>
                <a:gd name="connsiteY95" fmla="*/ 3963782 h 8351071"/>
                <a:gd name="connsiteX96" fmla="*/ 3227633 w 4196446"/>
                <a:gd name="connsiteY96" fmla="*/ 3937588 h 8351071"/>
                <a:gd name="connsiteX97" fmla="*/ 3275259 w 4196446"/>
                <a:gd name="connsiteY97" fmla="*/ 3913776 h 8351071"/>
                <a:gd name="connsiteX98" fmla="*/ 3127621 w 4196446"/>
                <a:gd name="connsiteY98" fmla="*/ 3851863 h 8351071"/>
                <a:gd name="connsiteX99" fmla="*/ 2996652 w 4196446"/>
                <a:gd name="connsiteY99" fmla="*/ 3739945 h 8351071"/>
                <a:gd name="connsiteX100" fmla="*/ 2591839 w 4196446"/>
                <a:gd name="connsiteY100" fmla="*/ 3354183 h 8351071"/>
                <a:gd name="connsiteX101" fmla="*/ 2468015 w 4196446"/>
                <a:gd name="connsiteY101" fmla="*/ 3049382 h 8351071"/>
                <a:gd name="connsiteX102" fmla="*/ 2432296 w 4196446"/>
                <a:gd name="connsiteY102" fmla="*/ 2961276 h 8351071"/>
                <a:gd name="connsiteX103" fmla="*/ 2387052 w 4196446"/>
                <a:gd name="connsiteY103" fmla="*/ 2954132 h 8351071"/>
                <a:gd name="connsiteX104" fmla="*/ 2365621 w 4196446"/>
                <a:gd name="connsiteY104" fmla="*/ 2958895 h 8351071"/>
                <a:gd name="connsiteX105" fmla="*/ 2315615 w 4196446"/>
                <a:gd name="connsiteY105" fmla="*/ 2896982 h 8351071"/>
                <a:gd name="connsiteX106" fmla="*/ 2234652 w 4196446"/>
                <a:gd name="connsiteY106" fmla="*/ 2880313 h 8351071"/>
                <a:gd name="connsiteX107" fmla="*/ 2182265 w 4196446"/>
                <a:gd name="connsiteY107" fmla="*/ 2811257 h 8351071"/>
                <a:gd name="connsiteX108" fmla="*/ 2115590 w 4196446"/>
                <a:gd name="connsiteY108" fmla="*/ 2727913 h 8351071"/>
                <a:gd name="connsiteX109" fmla="*/ 2091777 w 4196446"/>
                <a:gd name="connsiteY109" fmla="*/ 2670763 h 8351071"/>
                <a:gd name="connsiteX110" fmla="*/ 2006845 w 4196446"/>
                <a:gd name="connsiteY110" fmla="*/ 2527095 h 8351071"/>
                <a:gd name="connsiteX111" fmla="*/ 1953665 w 4196446"/>
                <a:gd name="connsiteY111" fmla="*/ 2451688 h 8351071"/>
                <a:gd name="connsiteX112" fmla="*/ 2006052 w 4196446"/>
                <a:gd name="connsiteY112" fmla="*/ 2337388 h 8351071"/>
                <a:gd name="connsiteX113" fmla="*/ 2072727 w 4196446"/>
                <a:gd name="connsiteY113" fmla="*/ 2256426 h 8351071"/>
                <a:gd name="connsiteX114" fmla="*/ 2056058 w 4196446"/>
                <a:gd name="connsiteY114" fmla="*/ 2223088 h 8351071"/>
                <a:gd name="connsiteX115" fmla="*/ 2067965 w 4196446"/>
                <a:gd name="connsiteY115" fmla="*/ 2130220 h 8351071"/>
                <a:gd name="connsiteX116" fmla="*/ 2137021 w 4196446"/>
                <a:gd name="connsiteY116" fmla="*/ 1992107 h 8351071"/>
                <a:gd name="connsiteX117" fmla="*/ 2165596 w 4196446"/>
                <a:gd name="connsiteY117" fmla="*/ 1944482 h 8351071"/>
                <a:gd name="connsiteX118" fmla="*/ 2203696 w 4196446"/>
                <a:gd name="connsiteY118" fmla="*/ 1937338 h 8351071"/>
                <a:gd name="connsiteX119" fmla="*/ 2198933 w 4196446"/>
                <a:gd name="connsiteY119" fmla="*/ 1906382 h 8351071"/>
                <a:gd name="connsiteX120" fmla="*/ 2406102 w 4196446"/>
                <a:gd name="connsiteY120" fmla="*/ 1782557 h 8351071"/>
                <a:gd name="connsiteX121" fmla="*/ 2494208 w 4196446"/>
                <a:gd name="connsiteY121" fmla="*/ 1715882 h 8351071"/>
                <a:gd name="connsiteX122" fmla="*/ 2513258 w 4196446"/>
                <a:gd name="connsiteY122" fmla="*/ 1630157 h 8351071"/>
                <a:gd name="connsiteX123" fmla="*/ 2522784 w 4196446"/>
                <a:gd name="connsiteY123" fmla="*/ 1584913 h 8351071"/>
                <a:gd name="connsiteX124" fmla="*/ 2577552 w 4196446"/>
                <a:gd name="connsiteY124" fmla="*/ 1527763 h 8351071"/>
                <a:gd name="connsiteX125" fmla="*/ 2606127 w 4196446"/>
                <a:gd name="connsiteY125" fmla="*/ 1499188 h 8351071"/>
                <a:gd name="connsiteX126" fmla="*/ 2634702 w 4196446"/>
                <a:gd name="connsiteY126" fmla="*/ 1492045 h 8351071"/>
                <a:gd name="connsiteX127" fmla="*/ 2672802 w 4196446"/>
                <a:gd name="connsiteY127" fmla="*/ 1368220 h 8351071"/>
                <a:gd name="connsiteX128" fmla="*/ 2806153 w 4196446"/>
                <a:gd name="connsiteY128" fmla="*/ 1334883 h 8351071"/>
                <a:gd name="connsiteX129" fmla="*/ 2944265 w 4196446"/>
                <a:gd name="connsiteY129" fmla="*/ 1325357 h 8351071"/>
                <a:gd name="connsiteX130" fmla="*/ 2968077 w 4196446"/>
                <a:gd name="connsiteY130" fmla="*/ 1206295 h 8351071"/>
                <a:gd name="connsiteX131" fmla="*/ 3049040 w 4196446"/>
                <a:gd name="connsiteY131" fmla="*/ 1169783 h 8351071"/>
                <a:gd name="connsiteX132" fmla="*/ 3153814 w 4196446"/>
                <a:gd name="connsiteY132" fmla="*/ 1125332 h 8351071"/>
                <a:gd name="connsiteX133" fmla="*/ 3225252 w 4196446"/>
                <a:gd name="connsiteY133" fmla="*/ 1049132 h 8351071"/>
                <a:gd name="connsiteX134" fmla="*/ 3310977 w 4196446"/>
                <a:gd name="connsiteY134" fmla="*/ 996745 h 8351071"/>
                <a:gd name="connsiteX135" fmla="*/ 3056977 w 4196446"/>
                <a:gd name="connsiteY135" fmla="*/ 982457 h 8351071"/>
                <a:gd name="connsiteX136" fmla="*/ 2958552 w 4196446"/>
                <a:gd name="connsiteY136" fmla="*/ 976107 h 8351071"/>
                <a:gd name="connsiteX137" fmla="*/ 2926802 w 4196446"/>
                <a:gd name="connsiteY137" fmla="*/ 906257 h 8351071"/>
                <a:gd name="connsiteX138" fmla="*/ 2866477 w 4196446"/>
                <a:gd name="connsiteY138" fmla="*/ 893559 h 8351071"/>
                <a:gd name="connsiteX139" fmla="*/ 2799802 w 4196446"/>
                <a:gd name="connsiteY139" fmla="*/ 874507 h 8351071"/>
                <a:gd name="connsiteX140" fmla="*/ 2761702 w 4196446"/>
                <a:gd name="connsiteY140" fmla="*/ 807832 h 8351071"/>
                <a:gd name="connsiteX141" fmla="*/ 2609302 w 4196446"/>
                <a:gd name="connsiteY141" fmla="*/ 760207 h 8351071"/>
                <a:gd name="connsiteX142" fmla="*/ 2580727 w 4196446"/>
                <a:gd name="connsiteY142" fmla="*/ 604632 h 8351071"/>
                <a:gd name="connsiteX143" fmla="*/ 2526752 w 4196446"/>
                <a:gd name="connsiteY143" fmla="*/ 531609 h 8351071"/>
                <a:gd name="connsiteX144" fmla="*/ 2596602 w 4196446"/>
                <a:gd name="connsiteY144" fmla="*/ 407782 h 8351071"/>
                <a:gd name="connsiteX145" fmla="*/ 2629939 w 4196446"/>
                <a:gd name="connsiteY145" fmla="*/ 310947 h 8351071"/>
                <a:gd name="connsiteX146" fmla="*/ 2517227 w 4196446"/>
                <a:gd name="connsiteY146" fmla="*/ 239507 h 8351071"/>
                <a:gd name="connsiteX147" fmla="*/ 2402927 w 4196446"/>
                <a:gd name="connsiteY147" fmla="*/ 271257 h 8351071"/>
                <a:gd name="connsiteX148" fmla="*/ 2275927 w 4196446"/>
                <a:gd name="connsiteY148" fmla="*/ 198232 h 8351071"/>
                <a:gd name="connsiteX149" fmla="*/ 2133052 w 4196446"/>
                <a:gd name="connsiteY149" fmla="*/ 233157 h 8351071"/>
                <a:gd name="connsiteX150" fmla="*/ 1913977 w 4196446"/>
                <a:gd name="connsiteY150" fmla="*/ 36309 h 8351071"/>
                <a:gd name="connsiteX151" fmla="*/ 1777452 w 4196446"/>
                <a:gd name="connsiteY151" fmla="*/ 13289 h 8351071"/>
                <a:gd name="connsiteX152" fmla="*/ 1703633 w 4196446"/>
                <a:gd name="connsiteY152" fmla="*/ 41864 h 8351071"/>
                <a:gd name="connsiteX153" fmla="*/ 1615527 w 4196446"/>
                <a:gd name="connsiteY153" fmla="*/ 75203 h 8351071"/>
                <a:gd name="connsiteX154" fmla="*/ 1515515 w 4196446"/>
                <a:gd name="connsiteY154" fmla="*/ 129971 h 8351071"/>
                <a:gd name="connsiteX155" fmla="*/ 1525040 w 4196446"/>
                <a:gd name="connsiteY155" fmla="*/ 194264 h 8351071"/>
                <a:gd name="connsiteX156" fmla="*/ 1505990 w 4196446"/>
                <a:gd name="connsiteY156" fmla="*/ 251415 h 8351071"/>
                <a:gd name="connsiteX157" fmla="*/ 1413121 w 4196446"/>
                <a:gd name="connsiteY157" fmla="*/ 270464 h 8351071"/>
                <a:gd name="connsiteX158" fmla="*/ 1339302 w 4196446"/>
                <a:gd name="connsiteY158" fmla="*/ 306184 h 8351071"/>
                <a:gd name="connsiteX159" fmla="*/ 1260721 w 4196446"/>
                <a:gd name="connsiteY159" fmla="*/ 346665 h 8351071"/>
                <a:gd name="connsiteX160" fmla="*/ 1191665 w 4196446"/>
                <a:gd name="connsiteY160" fmla="*/ 272847 h 8351071"/>
                <a:gd name="connsiteX161" fmla="*/ 1082127 w 4196446"/>
                <a:gd name="connsiteY161" fmla="*/ 353809 h 8351071"/>
                <a:gd name="connsiteX162" fmla="*/ 1020215 w 4196446"/>
                <a:gd name="connsiteY162" fmla="*/ 420484 h 8351071"/>
                <a:gd name="connsiteX163" fmla="*/ 858290 w 4196446"/>
                <a:gd name="connsiteY163" fmla="*/ 301422 h 8351071"/>
                <a:gd name="connsiteX164" fmla="*/ 796377 w 4196446"/>
                <a:gd name="connsiteY164" fmla="*/ 406196 h 8351071"/>
                <a:gd name="connsiteX165" fmla="*/ 755896 w 4196446"/>
                <a:gd name="connsiteY165" fmla="*/ 341903 h 8351071"/>
                <a:gd name="connsiteX166" fmla="*/ 689221 w 4196446"/>
                <a:gd name="connsiteY166" fmla="*/ 270465 h 8351071"/>
                <a:gd name="connsiteX167" fmla="*/ 667790 w 4196446"/>
                <a:gd name="connsiteY167" fmla="*/ 313328 h 8351071"/>
                <a:gd name="connsiteX168" fmla="*/ 620165 w 4196446"/>
                <a:gd name="connsiteY168" fmla="*/ 382384 h 8351071"/>
                <a:gd name="connsiteX169" fmla="*/ 589208 w 4196446"/>
                <a:gd name="connsiteY169" fmla="*/ 396672 h 8351071"/>
                <a:gd name="connsiteX170" fmla="*/ 498721 w 4196446"/>
                <a:gd name="connsiteY170" fmla="*/ 482397 h 8351071"/>
                <a:gd name="connsiteX171" fmla="*/ 396327 w 4196446"/>
                <a:gd name="connsiteY171" fmla="*/ 380003 h 8351071"/>
                <a:gd name="connsiteX172" fmla="*/ 243927 w 4196446"/>
                <a:gd name="connsiteY172" fmla="*/ 294278 h 8351071"/>
                <a:gd name="connsiteX173" fmla="*/ 174871 w 4196446"/>
                <a:gd name="connsiteY173" fmla="*/ 327615 h 8351071"/>
                <a:gd name="connsiteX174" fmla="*/ 127246 w 4196446"/>
                <a:gd name="connsiteY174" fmla="*/ 410959 h 8351071"/>
                <a:gd name="connsiteX175" fmla="*/ 43902 w 4196446"/>
                <a:gd name="connsiteY175" fmla="*/ 472872 h 8351071"/>
                <a:gd name="connsiteX176" fmla="*/ 8183 w 4196446"/>
                <a:gd name="connsiteY176" fmla="*/ 484778 h 8351071"/>
                <a:gd name="connsiteX177" fmla="*/ 198683 w 4196446"/>
                <a:gd name="connsiteY177" fmla="*/ 689565 h 8351071"/>
                <a:gd name="connsiteX178" fmla="*/ 265359 w 4196446"/>
                <a:gd name="connsiteY178" fmla="*/ 706234 h 8351071"/>
                <a:gd name="connsiteX179" fmla="*/ 298697 w 4196446"/>
                <a:gd name="connsiteY179" fmla="*/ 730047 h 8351071"/>
                <a:gd name="connsiteX180" fmla="*/ 296315 w 4196446"/>
                <a:gd name="connsiteY180" fmla="*/ 901496 h 8351071"/>
                <a:gd name="connsiteX181" fmla="*/ 362990 w 4196446"/>
                <a:gd name="connsiteY181" fmla="*/ 906259 h 8351071"/>
                <a:gd name="connsiteX182" fmla="*/ 401090 w 4196446"/>
                <a:gd name="connsiteY182" fmla="*/ 856253 h 8351071"/>
                <a:gd name="connsiteX183" fmla="*/ 482052 w 4196446"/>
                <a:gd name="connsiteY183" fmla="*/ 894353 h 8351071"/>
                <a:gd name="connsiteX184" fmla="*/ 420140 w 4196446"/>
                <a:gd name="connsiteY184" fmla="*/ 1039609 h 8351071"/>
                <a:gd name="connsiteX185" fmla="*/ 434427 w 4196446"/>
                <a:gd name="connsiteY185" fmla="*/ 1087234 h 8351071"/>
                <a:gd name="connsiteX186" fmla="*/ 379658 w 4196446"/>
                <a:gd name="connsiteY186" fmla="*/ 1139622 h 8351071"/>
                <a:gd name="connsiteX187" fmla="*/ 415377 w 4196446"/>
                <a:gd name="connsiteY187" fmla="*/ 1168196 h 8351071"/>
                <a:gd name="connsiteX188" fmla="*/ 486815 w 4196446"/>
                <a:gd name="connsiteY188" fmla="*/ 1256303 h 8351071"/>
                <a:gd name="connsiteX189" fmla="*/ 527296 w 4196446"/>
                <a:gd name="connsiteY189" fmla="*/ 1344409 h 8351071"/>
                <a:gd name="connsiteX190" fmla="*/ 636833 w 4196446"/>
                <a:gd name="connsiteY190" fmla="*/ 1396797 h 8351071"/>
                <a:gd name="connsiteX191" fmla="*/ 746371 w 4196446"/>
                <a:gd name="connsiteY191" fmla="*/ 1420609 h 8351071"/>
                <a:gd name="connsiteX192" fmla="*/ 829715 w 4196446"/>
                <a:gd name="connsiteY192" fmla="*/ 1468234 h 8351071"/>
                <a:gd name="connsiteX193" fmla="*/ 913058 w 4196446"/>
                <a:gd name="connsiteY193" fmla="*/ 1442040 h 8351071"/>
                <a:gd name="connsiteX194" fmla="*/ 994021 w 4196446"/>
                <a:gd name="connsiteY194" fmla="*/ 1368222 h 8351071"/>
                <a:gd name="connsiteX195" fmla="*/ 1103558 w 4196446"/>
                <a:gd name="connsiteY195" fmla="*/ 1351553 h 8351071"/>
                <a:gd name="connsiteX196" fmla="*/ 1170233 w 4196446"/>
                <a:gd name="connsiteY196" fmla="*/ 1356315 h 8351071"/>
                <a:gd name="connsiteX197" fmla="*/ 1329777 w 4196446"/>
                <a:gd name="connsiteY197" fmla="*/ 1465853 h 8351071"/>
                <a:gd name="connsiteX198" fmla="*/ 1389308 w 4196446"/>
                <a:gd name="connsiteY198" fmla="*/ 1494428 h 8351071"/>
                <a:gd name="connsiteX199" fmla="*/ 1260721 w 4196446"/>
                <a:gd name="connsiteY199" fmla="*/ 1596822 h 8351071"/>
                <a:gd name="connsiteX200" fmla="*/ 1263102 w 4196446"/>
                <a:gd name="connsiteY200" fmla="*/ 1661115 h 8351071"/>
                <a:gd name="connsiteX201" fmla="*/ 1425027 w 4196446"/>
                <a:gd name="connsiteY201" fmla="*/ 1613490 h 8351071"/>
                <a:gd name="connsiteX202" fmla="*/ 1386927 w 4196446"/>
                <a:gd name="connsiteY202" fmla="*/ 1677784 h 8351071"/>
                <a:gd name="connsiteX203" fmla="*/ 1405977 w 4196446"/>
                <a:gd name="connsiteY203" fmla="*/ 1751603 h 8351071"/>
                <a:gd name="connsiteX204" fmla="*/ 1517896 w 4196446"/>
                <a:gd name="connsiteY204" fmla="*/ 1787322 h 8351071"/>
                <a:gd name="connsiteX205" fmla="*/ 1591715 w 4196446"/>
                <a:gd name="connsiteY205" fmla="*/ 1803990 h 8351071"/>
                <a:gd name="connsiteX206" fmla="*/ 1501227 w 4196446"/>
                <a:gd name="connsiteY206" fmla="*/ 1934959 h 8351071"/>
                <a:gd name="connsiteX207" fmla="*/ 1494083 w 4196446"/>
                <a:gd name="connsiteY207" fmla="*/ 1984965 h 8351071"/>
                <a:gd name="connsiteX208" fmla="*/ 1422646 w 4196446"/>
                <a:gd name="connsiteY208" fmla="*/ 2020684 h 8351071"/>
                <a:gd name="connsiteX209" fmla="*/ 1391690 w 4196446"/>
                <a:gd name="connsiteY209" fmla="*/ 2082597 h 8351071"/>
                <a:gd name="connsiteX210" fmla="*/ 1260721 w 4196446"/>
                <a:gd name="connsiteY210" fmla="*/ 2056403 h 8351071"/>
                <a:gd name="connsiteX211" fmla="*/ 1139277 w 4196446"/>
                <a:gd name="connsiteY211" fmla="*/ 2056402 h 8351071"/>
                <a:gd name="connsiteX212" fmla="*/ 1072602 w 4196446"/>
                <a:gd name="connsiteY212" fmla="*/ 2084978 h 8351071"/>
                <a:gd name="connsiteX213" fmla="*/ 1065458 w 4196446"/>
                <a:gd name="connsiteY213" fmla="*/ 2184990 h 8351071"/>
                <a:gd name="connsiteX214" fmla="*/ 977352 w 4196446"/>
                <a:gd name="connsiteY214" fmla="*/ 2273097 h 8351071"/>
                <a:gd name="connsiteX215" fmla="*/ 1120227 w 4196446"/>
                <a:gd name="connsiteY215" fmla="*/ 2335009 h 8351071"/>
                <a:gd name="connsiteX216" fmla="*/ 1170234 w 4196446"/>
                <a:gd name="connsiteY216" fmla="*/ 2370727 h 8351071"/>
                <a:gd name="connsiteX217" fmla="*/ 1222621 w 4196446"/>
                <a:gd name="connsiteY217" fmla="*/ 2387397 h 8351071"/>
                <a:gd name="connsiteX218" fmla="*/ 1272627 w 4196446"/>
                <a:gd name="connsiteY218" fmla="*/ 2437403 h 8351071"/>
                <a:gd name="connsiteX219" fmla="*/ 1329777 w 4196446"/>
                <a:gd name="connsiteY219" fmla="*/ 2458834 h 8351071"/>
                <a:gd name="connsiteX220" fmla="*/ 1422646 w 4196446"/>
                <a:gd name="connsiteY220" fmla="*/ 2535034 h 8351071"/>
                <a:gd name="connsiteX221" fmla="*/ 1508371 w 4196446"/>
                <a:gd name="connsiteY221" fmla="*/ 2568373 h 8351071"/>
                <a:gd name="connsiteX222" fmla="*/ 1641721 w 4196446"/>
                <a:gd name="connsiteY222" fmla="*/ 2716009 h 8351071"/>
                <a:gd name="connsiteX223" fmla="*/ 1725065 w 4196446"/>
                <a:gd name="connsiteY223" fmla="*/ 2870790 h 8351071"/>
                <a:gd name="connsiteX224" fmla="*/ 1850477 w 4196446"/>
                <a:gd name="connsiteY224" fmla="*/ 2931907 h 8351071"/>
                <a:gd name="connsiteX225" fmla="*/ 1896514 w 4196446"/>
                <a:gd name="connsiteY225" fmla="*/ 2977947 h 8351071"/>
                <a:gd name="connsiteX226" fmla="*/ 1927471 w 4196446"/>
                <a:gd name="connsiteY226" fmla="*/ 3082722 h 8351071"/>
                <a:gd name="connsiteX227" fmla="*/ 1989383 w 4196446"/>
                <a:gd name="connsiteY227" fmla="*/ 3185115 h 8351071"/>
                <a:gd name="connsiteX228" fmla="*/ 2051296 w 4196446"/>
                <a:gd name="connsiteY228" fmla="*/ 3223215 h 8351071"/>
                <a:gd name="connsiteX229" fmla="*/ 2182265 w 4196446"/>
                <a:gd name="connsiteY229" fmla="*/ 3370853 h 8351071"/>
                <a:gd name="connsiteX230" fmla="*/ 2325139 w 4196446"/>
                <a:gd name="connsiteY230" fmla="*/ 3447053 h 8351071"/>
                <a:gd name="connsiteX231" fmla="*/ 2384671 w 4196446"/>
                <a:gd name="connsiteY231" fmla="*/ 3532778 h 8351071"/>
                <a:gd name="connsiteX232" fmla="*/ 2432296 w 4196446"/>
                <a:gd name="connsiteY232" fmla="*/ 3599453 h 8351071"/>
                <a:gd name="connsiteX233" fmla="*/ 2479921 w 4196446"/>
                <a:gd name="connsiteY233" fmla="*/ 3589929 h 8351071"/>
                <a:gd name="connsiteX234" fmla="*/ 2484683 w 4196446"/>
                <a:gd name="connsiteY234" fmla="*/ 3742328 h 8351071"/>
                <a:gd name="connsiteX235" fmla="*/ 2537071 w 4196446"/>
                <a:gd name="connsiteY235" fmla="*/ 3835197 h 8351071"/>
                <a:gd name="connsiteX236" fmla="*/ 2529927 w 4196446"/>
                <a:gd name="connsiteY236" fmla="*/ 3873297 h 8351071"/>
                <a:gd name="connsiteX237" fmla="*/ 2598983 w 4196446"/>
                <a:gd name="connsiteY237" fmla="*/ 3909015 h 8351071"/>
                <a:gd name="connsiteX238" fmla="*/ 2656133 w 4196446"/>
                <a:gd name="connsiteY238" fmla="*/ 3854247 h 8351071"/>
                <a:gd name="connsiteX239" fmla="*/ 2689471 w 4196446"/>
                <a:gd name="connsiteY239" fmla="*/ 3937590 h 8351071"/>
                <a:gd name="connsiteX240" fmla="*/ 2734715 w 4196446"/>
                <a:gd name="connsiteY240" fmla="*/ 3982834 h 8351071"/>
                <a:gd name="connsiteX241" fmla="*/ 2808533 w 4196446"/>
                <a:gd name="connsiteY241" fmla="*/ 4006647 h 8351071"/>
                <a:gd name="connsiteX242" fmla="*/ 2860921 w 4196446"/>
                <a:gd name="connsiteY242" fmla="*/ 4075703 h 8351071"/>
                <a:gd name="connsiteX243" fmla="*/ 2946646 w 4196446"/>
                <a:gd name="connsiteY243" fmla="*/ 4130472 h 8351071"/>
                <a:gd name="connsiteX244" fmla="*/ 2999033 w 4196446"/>
                <a:gd name="connsiteY244" fmla="*/ 4163809 h 8351071"/>
                <a:gd name="connsiteX245" fmla="*/ 2870446 w 4196446"/>
                <a:gd name="connsiteY245" fmla="*/ 4256678 h 8351071"/>
                <a:gd name="connsiteX246" fmla="*/ 2868064 w 4196446"/>
                <a:gd name="connsiteY246" fmla="*/ 4311446 h 8351071"/>
                <a:gd name="connsiteX247" fmla="*/ 2970458 w 4196446"/>
                <a:gd name="connsiteY247" fmla="*/ 4428128 h 8351071"/>
                <a:gd name="connsiteX248" fmla="*/ 3065708 w 4196446"/>
                <a:gd name="connsiteY248" fmla="*/ 4490040 h 8351071"/>
                <a:gd name="connsiteX249" fmla="*/ 3096665 w 4196446"/>
                <a:gd name="connsiteY249" fmla="*/ 4528140 h 8351071"/>
                <a:gd name="connsiteX250" fmla="*/ 3082377 w 4196446"/>
                <a:gd name="connsiteY250" fmla="*/ 4609103 h 8351071"/>
                <a:gd name="connsiteX251" fmla="*/ 3077615 w 4196446"/>
                <a:gd name="connsiteY251" fmla="*/ 4692447 h 8351071"/>
                <a:gd name="connsiteX252" fmla="*/ 3034752 w 4196446"/>
                <a:gd name="connsiteY252" fmla="*/ 4701972 h 8351071"/>
                <a:gd name="connsiteX253" fmla="*/ 3008558 w 4196446"/>
                <a:gd name="connsiteY253" fmla="*/ 4718640 h 8351071"/>
                <a:gd name="connsiteX254" fmla="*/ 3053802 w 4196446"/>
                <a:gd name="connsiteY254" fmla="*/ 4795632 h 8351071"/>
                <a:gd name="connsiteX255" fmla="*/ 3037133 w 4196446"/>
                <a:gd name="connsiteY255" fmla="*/ 4868659 h 8351071"/>
                <a:gd name="connsiteX256" fmla="*/ 3020465 w 4196446"/>
                <a:gd name="connsiteY256" fmla="*/ 5004390 h 8351071"/>
                <a:gd name="connsiteX257" fmla="*/ 2982365 w 4196446"/>
                <a:gd name="connsiteY257" fmla="*/ 5044872 h 8351071"/>
                <a:gd name="connsiteX258" fmla="*/ 2965696 w 4196446"/>
                <a:gd name="connsiteY258" fmla="*/ 5166315 h 8351071"/>
                <a:gd name="connsiteX259" fmla="*/ 2937121 w 4196446"/>
                <a:gd name="connsiteY259" fmla="*/ 5285378 h 8351071"/>
                <a:gd name="connsiteX260" fmla="*/ 2989508 w 4196446"/>
                <a:gd name="connsiteY260" fmla="*/ 5302047 h 8351071"/>
                <a:gd name="connsiteX261" fmla="*/ 2987127 w 4196446"/>
                <a:gd name="connsiteY261" fmla="*/ 5347290 h 8351071"/>
                <a:gd name="connsiteX262" fmla="*/ 2984746 w 4196446"/>
                <a:gd name="connsiteY262" fmla="*/ 5402059 h 8351071"/>
                <a:gd name="connsiteX263" fmla="*/ 3041896 w 4196446"/>
                <a:gd name="connsiteY263" fmla="*/ 5471115 h 8351071"/>
                <a:gd name="connsiteX264" fmla="*/ 3089521 w 4196446"/>
                <a:gd name="connsiteY264" fmla="*/ 5597322 h 8351071"/>
                <a:gd name="connsiteX265" fmla="*/ 2996652 w 4196446"/>
                <a:gd name="connsiteY265" fmla="*/ 5887834 h 8351071"/>
                <a:gd name="connsiteX266" fmla="*/ 3018083 w 4196446"/>
                <a:gd name="connsiteY266" fmla="*/ 5942603 h 8351071"/>
                <a:gd name="connsiteX267" fmla="*/ 3044277 w 4196446"/>
                <a:gd name="connsiteY267" fmla="*/ 5994990 h 8351071"/>
                <a:gd name="connsiteX268" fmla="*/ 3049040 w 4196446"/>
                <a:gd name="connsiteY268" fmla="*/ 6099765 h 8351071"/>
                <a:gd name="connsiteX269" fmla="*/ 3028402 w 4196446"/>
                <a:gd name="connsiteY269" fmla="*/ 6195807 h 8351071"/>
                <a:gd name="connsiteX270" fmla="*/ 2956170 w 4196446"/>
                <a:gd name="connsiteY270" fmla="*/ 6259310 h 8351071"/>
                <a:gd name="connsiteX271" fmla="*/ 2920452 w 4196446"/>
                <a:gd name="connsiteY271" fmla="*/ 6240259 h 8351071"/>
                <a:gd name="connsiteX272" fmla="*/ 2849015 w 4196446"/>
                <a:gd name="connsiteY272" fmla="*/ 6252165 h 8351071"/>
                <a:gd name="connsiteX273" fmla="*/ 2713283 w 4196446"/>
                <a:gd name="connsiteY273" fmla="*/ 6364084 h 8351071"/>
                <a:gd name="connsiteX274" fmla="*/ 2606127 w 4196446"/>
                <a:gd name="connsiteY274" fmla="*/ 6349797 h 8351071"/>
                <a:gd name="connsiteX275" fmla="*/ 2575171 w 4196446"/>
                <a:gd name="connsiteY275" fmla="*/ 6378372 h 8351071"/>
                <a:gd name="connsiteX276" fmla="*/ 2508495 w 4196446"/>
                <a:gd name="connsiteY276" fmla="*/ 6423614 h 8351071"/>
                <a:gd name="connsiteX277" fmla="*/ 2391815 w 4196446"/>
                <a:gd name="connsiteY277" fmla="*/ 6411709 h 8351071"/>
                <a:gd name="connsiteX278" fmla="*/ 2368002 w 4196446"/>
                <a:gd name="connsiteY278" fmla="*/ 6528390 h 8351071"/>
                <a:gd name="connsiteX279" fmla="*/ 2363240 w 4196446"/>
                <a:gd name="connsiteY279" fmla="*/ 6564109 h 8351071"/>
                <a:gd name="connsiteX280" fmla="*/ 2339428 w 4196446"/>
                <a:gd name="connsiteY280" fmla="*/ 6583159 h 8351071"/>
                <a:gd name="connsiteX281" fmla="*/ 2141783 w 4196446"/>
                <a:gd name="connsiteY281" fmla="*/ 6535534 h 8351071"/>
                <a:gd name="connsiteX282" fmla="*/ 2103683 w 4196446"/>
                <a:gd name="connsiteY282" fmla="*/ 6587922 h 8351071"/>
                <a:gd name="connsiteX283" fmla="*/ 2072727 w 4196446"/>
                <a:gd name="connsiteY283" fmla="*/ 6683172 h 8351071"/>
                <a:gd name="connsiteX284" fmla="*/ 2039389 w 4196446"/>
                <a:gd name="connsiteY284" fmla="*/ 6747465 h 8351071"/>
                <a:gd name="connsiteX285" fmla="*/ 2051296 w 4196446"/>
                <a:gd name="connsiteY285" fmla="*/ 6809378 h 8351071"/>
                <a:gd name="connsiteX286" fmla="*/ 2184646 w 4196446"/>
                <a:gd name="connsiteY286" fmla="*/ 6921297 h 8351071"/>
                <a:gd name="connsiteX287" fmla="*/ 2253702 w 4196446"/>
                <a:gd name="connsiteY287" fmla="*/ 6954634 h 8351071"/>
                <a:gd name="connsiteX288" fmla="*/ 2237033 w 4196446"/>
                <a:gd name="connsiteY288" fmla="*/ 6978447 h 8351071"/>
                <a:gd name="connsiteX289" fmla="*/ 2201315 w 4196446"/>
                <a:gd name="connsiteY289" fmla="*/ 6997497 h 8351071"/>
                <a:gd name="connsiteX290" fmla="*/ 2234652 w 4196446"/>
                <a:gd name="connsiteY290" fmla="*/ 7073697 h 8351071"/>
                <a:gd name="connsiteX291" fmla="*/ 2203696 w 4196446"/>
                <a:gd name="connsiteY291" fmla="*/ 7095128 h 8351071"/>
                <a:gd name="connsiteX292" fmla="*/ 2098921 w 4196446"/>
                <a:gd name="connsiteY292" fmla="*/ 7033215 h 8351071"/>
                <a:gd name="connsiteX293" fmla="*/ 2056058 w 4196446"/>
                <a:gd name="connsiteY293" fmla="*/ 7059409 h 8351071"/>
                <a:gd name="connsiteX294" fmla="*/ 1996527 w 4196446"/>
                <a:gd name="connsiteY294" fmla="*/ 6957015 h 8351071"/>
                <a:gd name="connsiteX295" fmla="*/ 1879846 w 4196446"/>
                <a:gd name="connsiteY295" fmla="*/ 6983209 h 8351071"/>
                <a:gd name="connsiteX296" fmla="*/ 1815552 w 4196446"/>
                <a:gd name="connsiteY296" fmla="*/ 6987972 h 8351071"/>
                <a:gd name="connsiteX297" fmla="*/ 1765546 w 4196446"/>
                <a:gd name="connsiteY297" fmla="*/ 6983210 h 8351071"/>
                <a:gd name="connsiteX298" fmla="*/ 1708396 w 4196446"/>
                <a:gd name="connsiteY298" fmla="*/ 7028453 h 8351071"/>
                <a:gd name="connsiteX299" fmla="*/ 1529802 w 4196446"/>
                <a:gd name="connsiteY299" fmla="*/ 6987972 h 8351071"/>
                <a:gd name="connsiteX300" fmla="*/ 1553614 w 4196446"/>
                <a:gd name="connsiteY300" fmla="*/ 7114178 h 8351071"/>
                <a:gd name="connsiteX301" fmla="*/ 1477415 w 4196446"/>
                <a:gd name="connsiteY301" fmla="*/ 7159422 h 8351071"/>
                <a:gd name="connsiteX302" fmla="*/ 1415502 w 4196446"/>
                <a:gd name="connsiteY302" fmla="*/ 7226096 h 8351071"/>
                <a:gd name="connsiteX303" fmla="*/ 1265483 w 4196446"/>
                <a:gd name="connsiteY303" fmla="*/ 7218953 h 8351071"/>
                <a:gd name="connsiteX304" fmla="*/ 1213096 w 4196446"/>
                <a:gd name="connsiteY304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416296 w 4196446"/>
                <a:gd name="connsiteY2" fmla="*/ 8306388 h 8351071"/>
                <a:gd name="connsiteX3" fmla="*/ 1698872 w 4196446"/>
                <a:gd name="connsiteY3" fmla="*/ 8197645 h 8351071"/>
                <a:gd name="connsiteX4" fmla="*/ 1789359 w 4196446"/>
                <a:gd name="connsiteY4" fmla="*/ 8045245 h 8351071"/>
                <a:gd name="connsiteX5" fmla="*/ 1941759 w 4196446"/>
                <a:gd name="connsiteY5" fmla="*/ 8004763 h 8351071"/>
                <a:gd name="connsiteX6" fmla="*/ 2198934 w 4196446"/>
                <a:gd name="connsiteY6" fmla="*/ 7899988 h 8351071"/>
                <a:gd name="connsiteX7" fmla="*/ 2260847 w 4196446"/>
                <a:gd name="connsiteY7" fmla="*/ 7835694 h 8351071"/>
                <a:gd name="connsiteX8" fmla="*/ 2301328 w 4196446"/>
                <a:gd name="connsiteY8" fmla="*/ 7795213 h 8351071"/>
                <a:gd name="connsiteX9" fmla="*/ 2391816 w 4196446"/>
                <a:gd name="connsiteY9" fmla="*/ 7797595 h 8351071"/>
                <a:gd name="connsiteX10" fmla="*/ 2451347 w 4196446"/>
                <a:gd name="connsiteY10" fmla="*/ 7776163 h 8351071"/>
                <a:gd name="connsiteX11" fmla="*/ 2470397 w 4196446"/>
                <a:gd name="connsiteY11" fmla="*/ 7699963 h 8351071"/>
                <a:gd name="connsiteX12" fmla="*/ 2444203 w 4196446"/>
                <a:gd name="connsiteY12" fmla="*/ 7633288 h 8351071"/>
                <a:gd name="connsiteX13" fmla="*/ 2503734 w 4196446"/>
                <a:gd name="connsiteY13" fmla="*/ 7630907 h 8351071"/>
                <a:gd name="connsiteX14" fmla="*/ 2531514 w 4196446"/>
                <a:gd name="connsiteY14" fmla="*/ 7594394 h 8351071"/>
                <a:gd name="connsiteX15" fmla="*/ 2484684 w 4196446"/>
                <a:gd name="connsiteY15" fmla="*/ 7552326 h 8351071"/>
                <a:gd name="connsiteX16" fmla="*/ 2546597 w 4196446"/>
                <a:gd name="connsiteY16" fmla="*/ 7511845 h 8351071"/>
                <a:gd name="connsiteX17" fmla="*/ 2603748 w 4196446"/>
                <a:gd name="connsiteY17" fmla="*/ 7485651 h 8351071"/>
                <a:gd name="connsiteX18" fmla="*/ 2594222 w 4196446"/>
                <a:gd name="connsiteY18" fmla="*/ 7359445 h 8351071"/>
                <a:gd name="connsiteX19" fmla="*/ 2606128 w 4196446"/>
                <a:gd name="connsiteY19" fmla="*/ 7309438 h 8351071"/>
                <a:gd name="connsiteX20" fmla="*/ 2701378 w 4196446"/>
                <a:gd name="connsiteY20" fmla="*/ 7314201 h 8351071"/>
                <a:gd name="connsiteX21" fmla="*/ 2660897 w 4196446"/>
                <a:gd name="connsiteY21" fmla="*/ 7240382 h 8351071"/>
                <a:gd name="connsiteX22" fmla="*/ 2713284 w 4196446"/>
                <a:gd name="connsiteY22" fmla="*/ 7266576 h 8351071"/>
                <a:gd name="connsiteX23" fmla="*/ 2763291 w 4196446"/>
                <a:gd name="connsiteY23" fmla="*/ 7299913 h 8351071"/>
                <a:gd name="connsiteX24" fmla="*/ 2756147 w 4196446"/>
                <a:gd name="connsiteY24" fmla="*/ 7371351 h 8351071"/>
                <a:gd name="connsiteX25" fmla="*/ 2827584 w 4196446"/>
                <a:gd name="connsiteY25" fmla="*/ 7316582 h 8351071"/>
                <a:gd name="connsiteX26" fmla="*/ 2870447 w 4196446"/>
                <a:gd name="connsiteY26" fmla="*/ 7338013 h 8351071"/>
                <a:gd name="connsiteX27" fmla="*/ 3001416 w 4196446"/>
                <a:gd name="connsiteY27" fmla="*/ 7266576 h 8351071"/>
                <a:gd name="connsiteX28" fmla="*/ 3103809 w 4196446"/>
                <a:gd name="connsiteY28" fmla="*/ 7202282 h 8351071"/>
                <a:gd name="connsiteX29" fmla="*/ 3246684 w 4196446"/>
                <a:gd name="connsiteY29" fmla="*/ 7142751 h 8351071"/>
                <a:gd name="connsiteX30" fmla="*/ 3282403 w 4196446"/>
                <a:gd name="connsiteY30" fmla="*/ 7159420 h 8351071"/>
                <a:gd name="connsiteX31" fmla="*/ 3358603 w 4196446"/>
                <a:gd name="connsiteY31" fmla="*/ 7064169 h 8351071"/>
                <a:gd name="connsiteX32" fmla="*/ 3503859 w 4196446"/>
                <a:gd name="connsiteY32" fmla="*/ 7042738 h 8351071"/>
                <a:gd name="connsiteX33" fmla="*/ 3530053 w 4196446"/>
                <a:gd name="connsiteY33" fmla="*/ 6978445 h 8351071"/>
                <a:gd name="connsiteX34" fmla="*/ 3642765 w 4196446"/>
                <a:gd name="connsiteY34" fmla="*/ 6905419 h 8351071"/>
                <a:gd name="connsiteX35" fmla="*/ 3741984 w 4196446"/>
                <a:gd name="connsiteY35" fmla="*/ 6883195 h 8351071"/>
                <a:gd name="connsiteX36" fmla="*/ 3784847 w 4196446"/>
                <a:gd name="connsiteY36" fmla="*/ 6811757 h 8351071"/>
                <a:gd name="connsiteX37" fmla="*/ 3951534 w 4196446"/>
                <a:gd name="connsiteY37" fmla="*/ 6737938 h 8351071"/>
                <a:gd name="connsiteX38" fmla="*/ 3932484 w 4196446"/>
                <a:gd name="connsiteY38" fmla="*/ 6616495 h 8351071"/>
                <a:gd name="connsiteX39" fmla="*/ 3975347 w 4196446"/>
                <a:gd name="connsiteY39" fmla="*/ 6642688 h 8351071"/>
                <a:gd name="connsiteX40" fmla="*/ 4027735 w 4196446"/>
                <a:gd name="connsiteY40" fmla="*/ 6654595 h 8351071"/>
                <a:gd name="connsiteX41" fmla="*/ 4056309 w 4196446"/>
                <a:gd name="connsiteY41" fmla="*/ 6516482 h 8351071"/>
                <a:gd name="connsiteX42" fmla="*/ 3996778 w 4196446"/>
                <a:gd name="connsiteY42" fmla="*/ 6478382 h 8351071"/>
                <a:gd name="connsiteX43" fmla="*/ 4034878 w 4196446"/>
                <a:gd name="connsiteY43" fmla="*/ 6437901 h 8351071"/>
                <a:gd name="connsiteX44" fmla="*/ 4061072 w 4196446"/>
                <a:gd name="connsiteY44" fmla="*/ 6473620 h 8351071"/>
                <a:gd name="connsiteX45" fmla="*/ 4082503 w 4196446"/>
                <a:gd name="connsiteY45" fmla="*/ 6478382 h 8351071"/>
                <a:gd name="connsiteX46" fmla="*/ 4089647 w 4196446"/>
                <a:gd name="connsiteY46" fmla="*/ 6421232 h 8351071"/>
                <a:gd name="connsiteX47" fmla="*/ 4046784 w 4196446"/>
                <a:gd name="connsiteY47" fmla="*/ 6318838 h 8351071"/>
                <a:gd name="connsiteX48" fmla="*/ 4130128 w 4196446"/>
                <a:gd name="connsiteY48" fmla="*/ 6299788 h 8351071"/>
                <a:gd name="connsiteX49" fmla="*/ 4046784 w 4196446"/>
                <a:gd name="connsiteY49" fmla="*/ 6275976 h 8351071"/>
                <a:gd name="connsiteX50" fmla="*/ 4053928 w 4196446"/>
                <a:gd name="connsiteY50" fmla="*/ 6211682 h 8351071"/>
                <a:gd name="connsiteX51" fmla="*/ 4039640 w 4196446"/>
                <a:gd name="connsiteY51" fmla="*/ 6149770 h 8351071"/>
                <a:gd name="connsiteX52" fmla="*/ 4106315 w 4196446"/>
                <a:gd name="connsiteY52" fmla="*/ 6211682 h 8351071"/>
                <a:gd name="connsiteX53" fmla="*/ 4063453 w 4196446"/>
                <a:gd name="connsiteY53" fmla="*/ 6090238 h 8351071"/>
                <a:gd name="connsiteX54" fmla="*/ 4070597 w 4196446"/>
                <a:gd name="connsiteY54" fmla="*/ 6018801 h 8351071"/>
                <a:gd name="connsiteX55" fmla="*/ 4132509 w 4196446"/>
                <a:gd name="connsiteY55" fmla="*/ 5975938 h 8351071"/>
                <a:gd name="connsiteX56" fmla="*/ 4094409 w 4196446"/>
                <a:gd name="connsiteY56" fmla="*/ 6075951 h 8351071"/>
                <a:gd name="connsiteX57" fmla="*/ 4139653 w 4196446"/>
                <a:gd name="connsiteY57" fmla="*/ 6102145 h 8351071"/>
                <a:gd name="connsiteX58" fmla="*/ 4192041 w 4196446"/>
                <a:gd name="connsiteY58" fmla="*/ 6080713 h 8351071"/>
                <a:gd name="connsiteX59" fmla="*/ 4149178 w 4196446"/>
                <a:gd name="connsiteY59" fmla="*/ 5947363 h 8351071"/>
                <a:gd name="connsiteX60" fmla="*/ 4194421 w 4196446"/>
                <a:gd name="connsiteY60" fmla="*/ 5909263 h 8351071"/>
                <a:gd name="connsiteX61" fmla="*/ 4113459 w 4196446"/>
                <a:gd name="connsiteY61" fmla="*/ 5783057 h 8351071"/>
                <a:gd name="connsiteX62" fmla="*/ 4108696 w 4196446"/>
                <a:gd name="connsiteY62" fmla="*/ 5678282 h 8351071"/>
                <a:gd name="connsiteX63" fmla="*/ 4070597 w 4196446"/>
                <a:gd name="connsiteY63" fmla="*/ 5587795 h 8351071"/>
                <a:gd name="connsiteX64" fmla="*/ 4111077 w 4196446"/>
                <a:gd name="connsiteY64" fmla="*/ 5583032 h 8351071"/>
                <a:gd name="connsiteX65" fmla="*/ 4061071 w 4196446"/>
                <a:gd name="connsiteY65" fmla="*/ 5478257 h 8351071"/>
                <a:gd name="connsiteX66" fmla="*/ 4061071 w 4196446"/>
                <a:gd name="connsiteY66" fmla="*/ 5383007 h 8351071"/>
                <a:gd name="connsiteX67" fmla="*/ 4103934 w 4196446"/>
                <a:gd name="connsiteY67" fmla="*/ 5387770 h 8351071"/>
                <a:gd name="connsiteX68" fmla="*/ 4106315 w 4196446"/>
                <a:gd name="connsiteY68" fmla="*/ 5347288 h 8351071"/>
                <a:gd name="connsiteX69" fmla="*/ 4065833 w 4196446"/>
                <a:gd name="connsiteY69" fmla="*/ 5292520 h 8351071"/>
                <a:gd name="connsiteX70" fmla="*/ 4058690 w 4196446"/>
                <a:gd name="connsiteY70" fmla="*/ 5173457 h 8351071"/>
                <a:gd name="connsiteX71" fmla="*/ 3990428 w 4196446"/>
                <a:gd name="connsiteY71" fmla="*/ 5034550 h 8351071"/>
                <a:gd name="connsiteX72" fmla="*/ 3922959 w 4196446"/>
                <a:gd name="connsiteY72" fmla="*/ 4816270 h 8351071"/>
                <a:gd name="connsiteX73" fmla="*/ 3887241 w 4196446"/>
                <a:gd name="connsiteY73" fmla="*/ 4682920 h 8351071"/>
                <a:gd name="connsiteX74" fmla="*/ 3851522 w 4196446"/>
                <a:gd name="connsiteY74" fmla="*/ 4642438 h 8351071"/>
                <a:gd name="connsiteX75" fmla="*/ 3887241 w 4196446"/>
                <a:gd name="connsiteY75" fmla="*/ 4578145 h 8351071"/>
                <a:gd name="connsiteX76" fmla="*/ 3839615 w 4196446"/>
                <a:gd name="connsiteY76" fmla="*/ 4499563 h 8351071"/>
                <a:gd name="connsiteX77" fmla="*/ 3780084 w 4196446"/>
                <a:gd name="connsiteY77" fmla="*/ 4492420 h 8351071"/>
                <a:gd name="connsiteX78" fmla="*/ 3732459 w 4196446"/>
                <a:gd name="connsiteY78" fmla="*/ 4449557 h 8351071"/>
                <a:gd name="connsiteX79" fmla="*/ 3687216 w 4196446"/>
                <a:gd name="connsiteY79" fmla="*/ 4466226 h 8351071"/>
                <a:gd name="connsiteX80" fmla="*/ 3668166 w 4196446"/>
                <a:gd name="connsiteY80" fmla="*/ 4368595 h 8351071"/>
                <a:gd name="connsiteX81" fmla="*/ 3501478 w 4196446"/>
                <a:gd name="connsiteY81" fmla="*/ 4166188 h 8351071"/>
                <a:gd name="connsiteX82" fmla="*/ 3496716 w 4196446"/>
                <a:gd name="connsiteY82" fmla="*/ 4139995 h 8351071"/>
                <a:gd name="connsiteX83" fmla="*/ 3494334 w 4196446"/>
                <a:gd name="connsiteY83" fmla="*/ 4113801 h 8351071"/>
                <a:gd name="connsiteX84" fmla="*/ 3544341 w 4196446"/>
                <a:gd name="connsiteY84" fmla="*/ 4101895 h 8351071"/>
                <a:gd name="connsiteX85" fmla="*/ 3553866 w 4196446"/>
                <a:gd name="connsiteY85" fmla="*/ 4075701 h 8351071"/>
                <a:gd name="connsiteX86" fmla="*/ 3515766 w 4196446"/>
                <a:gd name="connsiteY86" fmla="*/ 4056651 h 8351071"/>
                <a:gd name="connsiteX87" fmla="*/ 3465759 w 4196446"/>
                <a:gd name="connsiteY87" fmla="*/ 4049507 h 8351071"/>
                <a:gd name="connsiteX88" fmla="*/ 3432422 w 4196446"/>
                <a:gd name="connsiteY88" fmla="*/ 4109038 h 8351071"/>
                <a:gd name="connsiteX89" fmla="*/ 3413372 w 4196446"/>
                <a:gd name="connsiteY89" fmla="*/ 4082845 h 8351071"/>
                <a:gd name="connsiteX90" fmla="*/ 3415752 w 4196446"/>
                <a:gd name="connsiteY90" fmla="*/ 4042363 h 8351071"/>
                <a:gd name="connsiteX91" fmla="*/ 3349078 w 4196446"/>
                <a:gd name="connsiteY91" fmla="*/ 4018551 h 8351071"/>
                <a:gd name="connsiteX92" fmla="*/ 3382416 w 4196446"/>
                <a:gd name="connsiteY92" fmla="*/ 3985213 h 8351071"/>
                <a:gd name="connsiteX93" fmla="*/ 3346697 w 4196446"/>
                <a:gd name="connsiteY93" fmla="*/ 3961401 h 8351071"/>
                <a:gd name="connsiteX94" fmla="*/ 3291928 w 4196446"/>
                <a:gd name="connsiteY94" fmla="*/ 3959020 h 8351071"/>
                <a:gd name="connsiteX95" fmla="*/ 3263352 w 4196446"/>
                <a:gd name="connsiteY95" fmla="*/ 3978070 h 8351071"/>
                <a:gd name="connsiteX96" fmla="*/ 3215727 w 4196446"/>
                <a:gd name="connsiteY96" fmla="*/ 3963782 h 8351071"/>
                <a:gd name="connsiteX97" fmla="*/ 3227633 w 4196446"/>
                <a:gd name="connsiteY97" fmla="*/ 3937588 h 8351071"/>
                <a:gd name="connsiteX98" fmla="*/ 3275259 w 4196446"/>
                <a:gd name="connsiteY98" fmla="*/ 3913776 h 8351071"/>
                <a:gd name="connsiteX99" fmla="*/ 3127621 w 4196446"/>
                <a:gd name="connsiteY99" fmla="*/ 3851863 h 8351071"/>
                <a:gd name="connsiteX100" fmla="*/ 2996652 w 4196446"/>
                <a:gd name="connsiteY100" fmla="*/ 3739945 h 8351071"/>
                <a:gd name="connsiteX101" fmla="*/ 2591839 w 4196446"/>
                <a:gd name="connsiteY101" fmla="*/ 3354183 h 8351071"/>
                <a:gd name="connsiteX102" fmla="*/ 2468015 w 4196446"/>
                <a:gd name="connsiteY102" fmla="*/ 3049382 h 8351071"/>
                <a:gd name="connsiteX103" fmla="*/ 2432296 w 4196446"/>
                <a:gd name="connsiteY103" fmla="*/ 2961276 h 8351071"/>
                <a:gd name="connsiteX104" fmla="*/ 2387052 w 4196446"/>
                <a:gd name="connsiteY104" fmla="*/ 2954132 h 8351071"/>
                <a:gd name="connsiteX105" fmla="*/ 2365621 w 4196446"/>
                <a:gd name="connsiteY105" fmla="*/ 2958895 h 8351071"/>
                <a:gd name="connsiteX106" fmla="*/ 2315615 w 4196446"/>
                <a:gd name="connsiteY106" fmla="*/ 2896982 h 8351071"/>
                <a:gd name="connsiteX107" fmla="*/ 2234652 w 4196446"/>
                <a:gd name="connsiteY107" fmla="*/ 2880313 h 8351071"/>
                <a:gd name="connsiteX108" fmla="*/ 2182265 w 4196446"/>
                <a:gd name="connsiteY108" fmla="*/ 2811257 h 8351071"/>
                <a:gd name="connsiteX109" fmla="*/ 2115590 w 4196446"/>
                <a:gd name="connsiteY109" fmla="*/ 2727913 h 8351071"/>
                <a:gd name="connsiteX110" fmla="*/ 2091777 w 4196446"/>
                <a:gd name="connsiteY110" fmla="*/ 2670763 h 8351071"/>
                <a:gd name="connsiteX111" fmla="*/ 2006845 w 4196446"/>
                <a:gd name="connsiteY111" fmla="*/ 2527095 h 8351071"/>
                <a:gd name="connsiteX112" fmla="*/ 1953665 w 4196446"/>
                <a:gd name="connsiteY112" fmla="*/ 2451688 h 8351071"/>
                <a:gd name="connsiteX113" fmla="*/ 2006052 w 4196446"/>
                <a:gd name="connsiteY113" fmla="*/ 2337388 h 8351071"/>
                <a:gd name="connsiteX114" fmla="*/ 2072727 w 4196446"/>
                <a:gd name="connsiteY114" fmla="*/ 2256426 h 8351071"/>
                <a:gd name="connsiteX115" fmla="*/ 2056058 w 4196446"/>
                <a:gd name="connsiteY115" fmla="*/ 2223088 h 8351071"/>
                <a:gd name="connsiteX116" fmla="*/ 2067965 w 4196446"/>
                <a:gd name="connsiteY116" fmla="*/ 2130220 h 8351071"/>
                <a:gd name="connsiteX117" fmla="*/ 2137021 w 4196446"/>
                <a:gd name="connsiteY117" fmla="*/ 1992107 h 8351071"/>
                <a:gd name="connsiteX118" fmla="*/ 2165596 w 4196446"/>
                <a:gd name="connsiteY118" fmla="*/ 1944482 h 8351071"/>
                <a:gd name="connsiteX119" fmla="*/ 2203696 w 4196446"/>
                <a:gd name="connsiteY119" fmla="*/ 1937338 h 8351071"/>
                <a:gd name="connsiteX120" fmla="*/ 2198933 w 4196446"/>
                <a:gd name="connsiteY120" fmla="*/ 1906382 h 8351071"/>
                <a:gd name="connsiteX121" fmla="*/ 2406102 w 4196446"/>
                <a:gd name="connsiteY121" fmla="*/ 1782557 h 8351071"/>
                <a:gd name="connsiteX122" fmla="*/ 2494208 w 4196446"/>
                <a:gd name="connsiteY122" fmla="*/ 1715882 h 8351071"/>
                <a:gd name="connsiteX123" fmla="*/ 2513258 w 4196446"/>
                <a:gd name="connsiteY123" fmla="*/ 1630157 h 8351071"/>
                <a:gd name="connsiteX124" fmla="*/ 2522784 w 4196446"/>
                <a:gd name="connsiteY124" fmla="*/ 1584913 h 8351071"/>
                <a:gd name="connsiteX125" fmla="*/ 2577552 w 4196446"/>
                <a:gd name="connsiteY125" fmla="*/ 1527763 h 8351071"/>
                <a:gd name="connsiteX126" fmla="*/ 2606127 w 4196446"/>
                <a:gd name="connsiteY126" fmla="*/ 1499188 h 8351071"/>
                <a:gd name="connsiteX127" fmla="*/ 2634702 w 4196446"/>
                <a:gd name="connsiteY127" fmla="*/ 1492045 h 8351071"/>
                <a:gd name="connsiteX128" fmla="*/ 2672802 w 4196446"/>
                <a:gd name="connsiteY128" fmla="*/ 1368220 h 8351071"/>
                <a:gd name="connsiteX129" fmla="*/ 2806153 w 4196446"/>
                <a:gd name="connsiteY129" fmla="*/ 1334883 h 8351071"/>
                <a:gd name="connsiteX130" fmla="*/ 2944265 w 4196446"/>
                <a:gd name="connsiteY130" fmla="*/ 1325357 h 8351071"/>
                <a:gd name="connsiteX131" fmla="*/ 2968077 w 4196446"/>
                <a:gd name="connsiteY131" fmla="*/ 1206295 h 8351071"/>
                <a:gd name="connsiteX132" fmla="*/ 3049040 w 4196446"/>
                <a:gd name="connsiteY132" fmla="*/ 1169783 h 8351071"/>
                <a:gd name="connsiteX133" fmla="*/ 3153814 w 4196446"/>
                <a:gd name="connsiteY133" fmla="*/ 1125332 h 8351071"/>
                <a:gd name="connsiteX134" fmla="*/ 3225252 w 4196446"/>
                <a:gd name="connsiteY134" fmla="*/ 1049132 h 8351071"/>
                <a:gd name="connsiteX135" fmla="*/ 3310977 w 4196446"/>
                <a:gd name="connsiteY135" fmla="*/ 996745 h 8351071"/>
                <a:gd name="connsiteX136" fmla="*/ 3056977 w 4196446"/>
                <a:gd name="connsiteY136" fmla="*/ 982457 h 8351071"/>
                <a:gd name="connsiteX137" fmla="*/ 2958552 w 4196446"/>
                <a:gd name="connsiteY137" fmla="*/ 976107 h 8351071"/>
                <a:gd name="connsiteX138" fmla="*/ 2926802 w 4196446"/>
                <a:gd name="connsiteY138" fmla="*/ 906257 h 8351071"/>
                <a:gd name="connsiteX139" fmla="*/ 2866477 w 4196446"/>
                <a:gd name="connsiteY139" fmla="*/ 893559 h 8351071"/>
                <a:gd name="connsiteX140" fmla="*/ 2799802 w 4196446"/>
                <a:gd name="connsiteY140" fmla="*/ 874507 h 8351071"/>
                <a:gd name="connsiteX141" fmla="*/ 2761702 w 4196446"/>
                <a:gd name="connsiteY141" fmla="*/ 807832 h 8351071"/>
                <a:gd name="connsiteX142" fmla="*/ 2609302 w 4196446"/>
                <a:gd name="connsiteY142" fmla="*/ 760207 h 8351071"/>
                <a:gd name="connsiteX143" fmla="*/ 2580727 w 4196446"/>
                <a:gd name="connsiteY143" fmla="*/ 604632 h 8351071"/>
                <a:gd name="connsiteX144" fmla="*/ 2526752 w 4196446"/>
                <a:gd name="connsiteY144" fmla="*/ 531609 h 8351071"/>
                <a:gd name="connsiteX145" fmla="*/ 2596602 w 4196446"/>
                <a:gd name="connsiteY145" fmla="*/ 407782 h 8351071"/>
                <a:gd name="connsiteX146" fmla="*/ 2629939 w 4196446"/>
                <a:gd name="connsiteY146" fmla="*/ 310947 h 8351071"/>
                <a:gd name="connsiteX147" fmla="*/ 2517227 w 4196446"/>
                <a:gd name="connsiteY147" fmla="*/ 239507 h 8351071"/>
                <a:gd name="connsiteX148" fmla="*/ 2402927 w 4196446"/>
                <a:gd name="connsiteY148" fmla="*/ 271257 h 8351071"/>
                <a:gd name="connsiteX149" fmla="*/ 2275927 w 4196446"/>
                <a:gd name="connsiteY149" fmla="*/ 198232 h 8351071"/>
                <a:gd name="connsiteX150" fmla="*/ 2133052 w 4196446"/>
                <a:gd name="connsiteY150" fmla="*/ 233157 h 8351071"/>
                <a:gd name="connsiteX151" fmla="*/ 1913977 w 4196446"/>
                <a:gd name="connsiteY151" fmla="*/ 36309 h 8351071"/>
                <a:gd name="connsiteX152" fmla="*/ 1777452 w 4196446"/>
                <a:gd name="connsiteY152" fmla="*/ 13289 h 8351071"/>
                <a:gd name="connsiteX153" fmla="*/ 1703633 w 4196446"/>
                <a:gd name="connsiteY153" fmla="*/ 41864 h 8351071"/>
                <a:gd name="connsiteX154" fmla="*/ 1615527 w 4196446"/>
                <a:gd name="connsiteY154" fmla="*/ 75203 h 8351071"/>
                <a:gd name="connsiteX155" fmla="*/ 1515515 w 4196446"/>
                <a:gd name="connsiteY155" fmla="*/ 129971 h 8351071"/>
                <a:gd name="connsiteX156" fmla="*/ 1525040 w 4196446"/>
                <a:gd name="connsiteY156" fmla="*/ 194264 h 8351071"/>
                <a:gd name="connsiteX157" fmla="*/ 1505990 w 4196446"/>
                <a:gd name="connsiteY157" fmla="*/ 251415 h 8351071"/>
                <a:gd name="connsiteX158" fmla="*/ 1413121 w 4196446"/>
                <a:gd name="connsiteY158" fmla="*/ 270464 h 8351071"/>
                <a:gd name="connsiteX159" fmla="*/ 1339302 w 4196446"/>
                <a:gd name="connsiteY159" fmla="*/ 306184 h 8351071"/>
                <a:gd name="connsiteX160" fmla="*/ 1260721 w 4196446"/>
                <a:gd name="connsiteY160" fmla="*/ 346665 h 8351071"/>
                <a:gd name="connsiteX161" fmla="*/ 1191665 w 4196446"/>
                <a:gd name="connsiteY161" fmla="*/ 272847 h 8351071"/>
                <a:gd name="connsiteX162" fmla="*/ 1082127 w 4196446"/>
                <a:gd name="connsiteY162" fmla="*/ 353809 h 8351071"/>
                <a:gd name="connsiteX163" fmla="*/ 1020215 w 4196446"/>
                <a:gd name="connsiteY163" fmla="*/ 420484 h 8351071"/>
                <a:gd name="connsiteX164" fmla="*/ 858290 w 4196446"/>
                <a:gd name="connsiteY164" fmla="*/ 301422 h 8351071"/>
                <a:gd name="connsiteX165" fmla="*/ 796377 w 4196446"/>
                <a:gd name="connsiteY165" fmla="*/ 406196 h 8351071"/>
                <a:gd name="connsiteX166" fmla="*/ 755896 w 4196446"/>
                <a:gd name="connsiteY166" fmla="*/ 341903 h 8351071"/>
                <a:gd name="connsiteX167" fmla="*/ 689221 w 4196446"/>
                <a:gd name="connsiteY167" fmla="*/ 270465 h 8351071"/>
                <a:gd name="connsiteX168" fmla="*/ 667790 w 4196446"/>
                <a:gd name="connsiteY168" fmla="*/ 313328 h 8351071"/>
                <a:gd name="connsiteX169" fmla="*/ 620165 w 4196446"/>
                <a:gd name="connsiteY169" fmla="*/ 382384 h 8351071"/>
                <a:gd name="connsiteX170" fmla="*/ 589208 w 4196446"/>
                <a:gd name="connsiteY170" fmla="*/ 396672 h 8351071"/>
                <a:gd name="connsiteX171" fmla="*/ 498721 w 4196446"/>
                <a:gd name="connsiteY171" fmla="*/ 482397 h 8351071"/>
                <a:gd name="connsiteX172" fmla="*/ 396327 w 4196446"/>
                <a:gd name="connsiteY172" fmla="*/ 380003 h 8351071"/>
                <a:gd name="connsiteX173" fmla="*/ 243927 w 4196446"/>
                <a:gd name="connsiteY173" fmla="*/ 294278 h 8351071"/>
                <a:gd name="connsiteX174" fmla="*/ 174871 w 4196446"/>
                <a:gd name="connsiteY174" fmla="*/ 327615 h 8351071"/>
                <a:gd name="connsiteX175" fmla="*/ 127246 w 4196446"/>
                <a:gd name="connsiteY175" fmla="*/ 410959 h 8351071"/>
                <a:gd name="connsiteX176" fmla="*/ 43902 w 4196446"/>
                <a:gd name="connsiteY176" fmla="*/ 472872 h 8351071"/>
                <a:gd name="connsiteX177" fmla="*/ 8183 w 4196446"/>
                <a:gd name="connsiteY177" fmla="*/ 484778 h 8351071"/>
                <a:gd name="connsiteX178" fmla="*/ 198683 w 4196446"/>
                <a:gd name="connsiteY178" fmla="*/ 689565 h 8351071"/>
                <a:gd name="connsiteX179" fmla="*/ 265359 w 4196446"/>
                <a:gd name="connsiteY179" fmla="*/ 706234 h 8351071"/>
                <a:gd name="connsiteX180" fmla="*/ 298697 w 4196446"/>
                <a:gd name="connsiteY180" fmla="*/ 730047 h 8351071"/>
                <a:gd name="connsiteX181" fmla="*/ 296315 w 4196446"/>
                <a:gd name="connsiteY181" fmla="*/ 901496 h 8351071"/>
                <a:gd name="connsiteX182" fmla="*/ 362990 w 4196446"/>
                <a:gd name="connsiteY182" fmla="*/ 906259 h 8351071"/>
                <a:gd name="connsiteX183" fmla="*/ 401090 w 4196446"/>
                <a:gd name="connsiteY183" fmla="*/ 856253 h 8351071"/>
                <a:gd name="connsiteX184" fmla="*/ 482052 w 4196446"/>
                <a:gd name="connsiteY184" fmla="*/ 894353 h 8351071"/>
                <a:gd name="connsiteX185" fmla="*/ 420140 w 4196446"/>
                <a:gd name="connsiteY185" fmla="*/ 1039609 h 8351071"/>
                <a:gd name="connsiteX186" fmla="*/ 434427 w 4196446"/>
                <a:gd name="connsiteY186" fmla="*/ 1087234 h 8351071"/>
                <a:gd name="connsiteX187" fmla="*/ 379658 w 4196446"/>
                <a:gd name="connsiteY187" fmla="*/ 1139622 h 8351071"/>
                <a:gd name="connsiteX188" fmla="*/ 415377 w 4196446"/>
                <a:gd name="connsiteY188" fmla="*/ 1168196 h 8351071"/>
                <a:gd name="connsiteX189" fmla="*/ 486815 w 4196446"/>
                <a:gd name="connsiteY189" fmla="*/ 1256303 h 8351071"/>
                <a:gd name="connsiteX190" fmla="*/ 527296 w 4196446"/>
                <a:gd name="connsiteY190" fmla="*/ 1344409 h 8351071"/>
                <a:gd name="connsiteX191" fmla="*/ 636833 w 4196446"/>
                <a:gd name="connsiteY191" fmla="*/ 1396797 h 8351071"/>
                <a:gd name="connsiteX192" fmla="*/ 746371 w 4196446"/>
                <a:gd name="connsiteY192" fmla="*/ 1420609 h 8351071"/>
                <a:gd name="connsiteX193" fmla="*/ 829715 w 4196446"/>
                <a:gd name="connsiteY193" fmla="*/ 1468234 h 8351071"/>
                <a:gd name="connsiteX194" fmla="*/ 913058 w 4196446"/>
                <a:gd name="connsiteY194" fmla="*/ 1442040 h 8351071"/>
                <a:gd name="connsiteX195" fmla="*/ 994021 w 4196446"/>
                <a:gd name="connsiteY195" fmla="*/ 1368222 h 8351071"/>
                <a:gd name="connsiteX196" fmla="*/ 1103558 w 4196446"/>
                <a:gd name="connsiteY196" fmla="*/ 1351553 h 8351071"/>
                <a:gd name="connsiteX197" fmla="*/ 1170233 w 4196446"/>
                <a:gd name="connsiteY197" fmla="*/ 1356315 h 8351071"/>
                <a:gd name="connsiteX198" fmla="*/ 1329777 w 4196446"/>
                <a:gd name="connsiteY198" fmla="*/ 1465853 h 8351071"/>
                <a:gd name="connsiteX199" fmla="*/ 1389308 w 4196446"/>
                <a:gd name="connsiteY199" fmla="*/ 1494428 h 8351071"/>
                <a:gd name="connsiteX200" fmla="*/ 1260721 w 4196446"/>
                <a:gd name="connsiteY200" fmla="*/ 1596822 h 8351071"/>
                <a:gd name="connsiteX201" fmla="*/ 1263102 w 4196446"/>
                <a:gd name="connsiteY201" fmla="*/ 1661115 h 8351071"/>
                <a:gd name="connsiteX202" fmla="*/ 1425027 w 4196446"/>
                <a:gd name="connsiteY202" fmla="*/ 1613490 h 8351071"/>
                <a:gd name="connsiteX203" fmla="*/ 1386927 w 4196446"/>
                <a:gd name="connsiteY203" fmla="*/ 1677784 h 8351071"/>
                <a:gd name="connsiteX204" fmla="*/ 1405977 w 4196446"/>
                <a:gd name="connsiteY204" fmla="*/ 1751603 h 8351071"/>
                <a:gd name="connsiteX205" fmla="*/ 1517896 w 4196446"/>
                <a:gd name="connsiteY205" fmla="*/ 1787322 h 8351071"/>
                <a:gd name="connsiteX206" fmla="*/ 1591715 w 4196446"/>
                <a:gd name="connsiteY206" fmla="*/ 1803990 h 8351071"/>
                <a:gd name="connsiteX207" fmla="*/ 1501227 w 4196446"/>
                <a:gd name="connsiteY207" fmla="*/ 1934959 h 8351071"/>
                <a:gd name="connsiteX208" fmla="*/ 1494083 w 4196446"/>
                <a:gd name="connsiteY208" fmla="*/ 1984965 h 8351071"/>
                <a:gd name="connsiteX209" fmla="*/ 1422646 w 4196446"/>
                <a:gd name="connsiteY209" fmla="*/ 2020684 h 8351071"/>
                <a:gd name="connsiteX210" fmla="*/ 1391690 w 4196446"/>
                <a:gd name="connsiteY210" fmla="*/ 2082597 h 8351071"/>
                <a:gd name="connsiteX211" fmla="*/ 1260721 w 4196446"/>
                <a:gd name="connsiteY211" fmla="*/ 2056403 h 8351071"/>
                <a:gd name="connsiteX212" fmla="*/ 1139277 w 4196446"/>
                <a:gd name="connsiteY212" fmla="*/ 2056402 h 8351071"/>
                <a:gd name="connsiteX213" fmla="*/ 1072602 w 4196446"/>
                <a:gd name="connsiteY213" fmla="*/ 2084978 h 8351071"/>
                <a:gd name="connsiteX214" fmla="*/ 1065458 w 4196446"/>
                <a:gd name="connsiteY214" fmla="*/ 2184990 h 8351071"/>
                <a:gd name="connsiteX215" fmla="*/ 977352 w 4196446"/>
                <a:gd name="connsiteY215" fmla="*/ 2273097 h 8351071"/>
                <a:gd name="connsiteX216" fmla="*/ 1120227 w 4196446"/>
                <a:gd name="connsiteY216" fmla="*/ 2335009 h 8351071"/>
                <a:gd name="connsiteX217" fmla="*/ 1170234 w 4196446"/>
                <a:gd name="connsiteY217" fmla="*/ 2370727 h 8351071"/>
                <a:gd name="connsiteX218" fmla="*/ 1222621 w 4196446"/>
                <a:gd name="connsiteY218" fmla="*/ 2387397 h 8351071"/>
                <a:gd name="connsiteX219" fmla="*/ 1272627 w 4196446"/>
                <a:gd name="connsiteY219" fmla="*/ 2437403 h 8351071"/>
                <a:gd name="connsiteX220" fmla="*/ 1329777 w 4196446"/>
                <a:gd name="connsiteY220" fmla="*/ 2458834 h 8351071"/>
                <a:gd name="connsiteX221" fmla="*/ 1422646 w 4196446"/>
                <a:gd name="connsiteY221" fmla="*/ 2535034 h 8351071"/>
                <a:gd name="connsiteX222" fmla="*/ 1508371 w 4196446"/>
                <a:gd name="connsiteY222" fmla="*/ 2568373 h 8351071"/>
                <a:gd name="connsiteX223" fmla="*/ 1641721 w 4196446"/>
                <a:gd name="connsiteY223" fmla="*/ 2716009 h 8351071"/>
                <a:gd name="connsiteX224" fmla="*/ 1725065 w 4196446"/>
                <a:gd name="connsiteY224" fmla="*/ 2870790 h 8351071"/>
                <a:gd name="connsiteX225" fmla="*/ 1850477 w 4196446"/>
                <a:gd name="connsiteY225" fmla="*/ 2931907 h 8351071"/>
                <a:gd name="connsiteX226" fmla="*/ 1896514 w 4196446"/>
                <a:gd name="connsiteY226" fmla="*/ 2977947 h 8351071"/>
                <a:gd name="connsiteX227" fmla="*/ 1927471 w 4196446"/>
                <a:gd name="connsiteY227" fmla="*/ 3082722 h 8351071"/>
                <a:gd name="connsiteX228" fmla="*/ 1989383 w 4196446"/>
                <a:gd name="connsiteY228" fmla="*/ 3185115 h 8351071"/>
                <a:gd name="connsiteX229" fmla="*/ 2051296 w 4196446"/>
                <a:gd name="connsiteY229" fmla="*/ 3223215 h 8351071"/>
                <a:gd name="connsiteX230" fmla="*/ 2182265 w 4196446"/>
                <a:gd name="connsiteY230" fmla="*/ 3370853 h 8351071"/>
                <a:gd name="connsiteX231" fmla="*/ 2325139 w 4196446"/>
                <a:gd name="connsiteY231" fmla="*/ 3447053 h 8351071"/>
                <a:gd name="connsiteX232" fmla="*/ 2384671 w 4196446"/>
                <a:gd name="connsiteY232" fmla="*/ 3532778 h 8351071"/>
                <a:gd name="connsiteX233" fmla="*/ 2432296 w 4196446"/>
                <a:gd name="connsiteY233" fmla="*/ 3599453 h 8351071"/>
                <a:gd name="connsiteX234" fmla="*/ 2479921 w 4196446"/>
                <a:gd name="connsiteY234" fmla="*/ 3589929 h 8351071"/>
                <a:gd name="connsiteX235" fmla="*/ 2484683 w 4196446"/>
                <a:gd name="connsiteY235" fmla="*/ 3742328 h 8351071"/>
                <a:gd name="connsiteX236" fmla="*/ 2537071 w 4196446"/>
                <a:gd name="connsiteY236" fmla="*/ 3835197 h 8351071"/>
                <a:gd name="connsiteX237" fmla="*/ 2529927 w 4196446"/>
                <a:gd name="connsiteY237" fmla="*/ 3873297 h 8351071"/>
                <a:gd name="connsiteX238" fmla="*/ 2598983 w 4196446"/>
                <a:gd name="connsiteY238" fmla="*/ 3909015 h 8351071"/>
                <a:gd name="connsiteX239" fmla="*/ 2656133 w 4196446"/>
                <a:gd name="connsiteY239" fmla="*/ 3854247 h 8351071"/>
                <a:gd name="connsiteX240" fmla="*/ 2689471 w 4196446"/>
                <a:gd name="connsiteY240" fmla="*/ 3937590 h 8351071"/>
                <a:gd name="connsiteX241" fmla="*/ 2734715 w 4196446"/>
                <a:gd name="connsiteY241" fmla="*/ 3982834 h 8351071"/>
                <a:gd name="connsiteX242" fmla="*/ 2808533 w 4196446"/>
                <a:gd name="connsiteY242" fmla="*/ 4006647 h 8351071"/>
                <a:gd name="connsiteX243" fmla="*/ 2860921 w 4196446"/>
                <a:gd name="connsiteY243" fmla="*/ 4075703 h 8351071"/>
                <a:gd name="connsiteX244" fmla="*/ 2946646 w 4196446"/>
                <a:gd name="connsiteY244" fmla="*/ 4130472 h 8351071"/>
                <a:gd name="connsiteX245" fmla="*/ 2999033 w 4196446"/>
                <a:gd name="connsiteY245" fmla="*/ 4163809 h 8351071"/>
                <a:gd name="connsiteX246" fmla="*/ 2870446 w 4196446"/>
                <a:gd name="connsiteY246" fmla="*/ 4256678 h 8351071"/>
                <a:gd name="connsiteX247" fmla="*/ 2868064 w 4196446"/>
                <a:gd name="connsiteY247" fmla="*/ 4311446 h 8351071"/>
                <a:gd name="connsiteX248" fmla="*/ 2970458 w 4196446"/>
                <a:gd name="connsiteY248" fmla="*/ 4428128 h 8351071"/>
                <a:gd name="connsiteX249" fmla="*/ 3065708 w 4196446"/>
                <a:gd name="connsiteY249" fmla="*/ 4490040 h 8351071"/>
                <a:gd name="connsiteX250" fmla="*/ 3096665 w 4196446"/>
                <a:gd name="connsiteY250" fmla="*/ 4528140 h 8351071"/>
                <a:gd name="connsiteX251" fmla="*/ 3082377 w 4196446"/>
                <a:gd name="connsiteY251" fmla="*/ 4609103 h 8351071"/>
                <a:gd name="connsiteX252" fmla="*/ 3077615 w 4196446"/>
                <a:gd name="connsiteY252" fmla="*/ 4692447 h 8351071"/>
                <a:gd name="connsiteX253" fmla="*/ 3034752 w 4196446"/>
                <a:gd name="connsiteY253" fmla="*/ 4701972 h 8351071"/>
                <a:gd name="connsiteX254" fmla="*/ 3008558 w 4196446"/>
                <a:gd name="connsiteY254" fmla="*/ 4718640 h 8351071"/>
                <a:gd name="connsiteX255" fmla="*/ 3053802 w 4196446"/>
                <a:gd name="connsiteY255" fmla="*/ 4795632 h 8351071"/>
                <a:gd name="connsiteX256" fmla="*/ 3037133 w 4196446"/>
                <a:gd name="connsiteY256" fmla="*/ 4868659 h 8351071"/>
                <a:gd name="connsiteX257" fmla="*/ 3020465 w 4196446"/>
                <a:gd name="connsiteY257" fmla="*/ 5004390 h 8351071"/>
                <a:gd name="connsiteX258" fmla="*/ 2982365 w 4196446"/>
                <a:gd name="connsiteY258" fmla="*/ 5044872 h 8351071"/>
                <a:gd name="connsiteX259" fmla="*/ 2965696 w 4196446"/>
                <a:gd name="connsiteY259" fmla="*/ 5166315 h 8351071"/>
                <a:gd name="connsiteX260" fmla="*/ 2937121 w 4196446"/>
                <a:gd name="connsiteY260" fmla="*/ 5285378 h 8351071"/>
                <a:gd name="connsiteX261" fmla="*/ 2989508 w 4196446"/>
                <a:gd name="connsiteY261" fmla="*/ 5302047 h 8351071"/>
                <a:gd name="connsiteX262" fmla="*/ 2987127 w 4196446"/>
                <a:gd name="connsiteY262" fmla="*/ 5347290 h 8351071"/>
                <a:gd name="connsiteX263" fmla="*/ 2984746 w 4196446"/>
                <a:gd name="connsiteY263" fmla="*/ 5402059 h 8351071"/>
                <a:gd name="connsiteX264" fmla="*/ 3041896 w 4196446"/>
                <a:gd name="connsiteY264" fmla="*/ 5471115 h 8351071"/>
                <a:gd name="connsiteX265" fmla="*/ 3089521 w 4196446"/>
                <a:gd name="connsiteY265" fmla="*/ 5597322 h 8351071"/>
                <a:gd name="connsiteX266" fmla="*/ 2996652 w 4196446"/>
                <a:gd name="connsiteY266" fmla="*/ 5887834 h 8351071"/>
                <a:gd name="connsiteX267" fmla="*/ 3018083 w 4196446"/>
                <a:gd name="connsiteY267" fmla="*/ 5942603 h 8351071"/>
                <a:gd name="connsiteX268" fmla="*/ 3044277 w 4196446"/>
                <a:gd name="connsiteY268" fmla="*/ 5994990 h 8351071"/>
                <a:gd name="connsiteX269" fmla="*/ 3049040 w 4196446"/>
                <a:gd name="connsiteY269" fmla="*/ 6099765 h 8351071"/>
                <a:gd name="connsiteX270" fmla="*/ 3028402 w 4196446"/>
                <a:gd name="connsiteY270" fmla="*/ 6195807 h 8351071"/>
                <a:gd name="connsiteX271" fmla="*/ 2956170 w 4196446"/>
                <a:gd name="connsiteY271" fmla="*/ 6259310 h 8351071"/>
                <a:gd name="connsiteX272" fmla="*/ 2920452 w 4196446"/>
                <a:gd name="connsiteY272" fmla="*/ 6240259 h 8351071"/>
                <a:gd name="connsiteX273" fmla="*/ 2849015 w 4196446"/>
                <a:gd name="connsiteY273" fmla="*/ 6252165 h 8351071"/>
                <a:gd name="connsiteX274" fmla="*/ 2713283 w 4196446"/>
                <a:gd name="connsiteY274" fmla="*/ 6364084 h 8351071"/>
                <a:gd name="connsiteX275" fmla="*/ 2606127 w 4196446"/>
                <a:gd name="connsiteY275" fmla="*/ 6349797 h 8351071"/>
                <a:gd name="connsiteX276" fmla="*/ 2575171 w 4196446"/>
                <a:gd name="connsiteY276" fmla="*/ 6378372 h 8351071"/>
                <a:gd name="connsiteX277" fmla="*/ 2508495 w 4196446"/>
                <a:gd name="connsiteY277" fmla="*/ 6423614 h 8351071"/>
                <a:gd name="connsiteX278" fmla="*/ 2391815 w 4196446"/>
                <a:gd name="connsiteY278" fmla="*/ 6411709 h 8351071"/>
                <a:gd name="connsiteX279" fmla="*/ 2368002 w 4196446"/>
                <a:gd name="connsiteY279" fmla="*/ 6528390 h 8351071"/>
                <a:gd name="connsiteX280" fmla="*/ 2363240 w 4196446"/>
                <a:gd name="connsiteY280" fmla="*/ 6564109 h 8351071"/>
                <a:gd name="connsiteX281" fmla="*/ 2339428 w 4196446"/>
                <a:gd name="connsiteY281" fmla="*/ 6583159 h 8351071"/>
                <a:gd name="connsiteX282" fmla="*/ 2141783 w 4196446"/>
                <a:gd name="connsiteY282" fmla="*/ 6535534 h 8351071"/>
                <a:gd name="connsiteX283" fmla="*/ 2103683 w 4196446"/>
                <a:gd name="connsiteY283" fmla="*/ 6587922 h 8351071"/>
                <a:gd name="connsiteX284" fmla="*/ 2072727 w 4196446"/>
                <a:gd name="connsiteY284" fmla="*/ 6683172 h 8351071"/>
                <a:gd name="connsiteX285" fmla="*/ 2039389 w 4196446"/>
                <a:gd name="connsiteY285" fmla="*/ 6747465 h 8351071"/>
                <a:gd name="connsiteX286" fmla="*/ 2051296 w 4196446"/>
                <a:gd name="connsiteY286" fmla="*/ 6809378 h 8351071"/>
                <a:gd name="connsiteX287" fmla="*/ 2184646 w 4196446"/>
                <a:gd name="connsiteY287" fmla="*/ 6921297 h 8351071"/>
                <a:gd name="connsiteX288" fmla="*/ 2253702 w 4196446"/>
                <a:gd name="connsiteY288" fmla="*/ 6954634 h 8351071"/>
                <a:gd name="connsiteX289" fmla="*/ 2237033 w 4196446"/>
                <a:gd name="connsiteY289" fmla="*/ 6978447 h 8351071"/>
                <a:gd name="connsiteX290" fmla="*/ 2201315 w 4196446"/>
                <a:gd name="connsiteY290" fmla="*/ 6997497 h 8351071"/>
                <a:gd name="connsiteX291" fmla="*/ 2234652 w 4196446"/>
                <a:gd name="connsiteY291" fmla="*/ 7073697 h 8351071"/>
                <a:gd name="connsiteX292" fmla="*/ 2203696 w 4196446"/>
                <a:gd name="connsiteY292" fmla="*/ 7095128 h 8351071"/>
                <a:gd name="connsiteX293" fmla="*/ 2098921 w 4196446"/>
                <a:gd name="connsiteY293" fmla="*/ 7033215 h 8351071"/>
                <a:gd name="connsiteX294" fmla="*/ 2056058 w 4196446"/>
                <a:gd name="connsiteY294" fmla="*/ 7059409 h 8351071"/>
                <a:gd name="connsiteX295" fmla="*/ 1996527 w 4196446"/>
                <a:gd name="connsiteY295" fmla="*/ 6957015 h 8351071"/>
                <a:gd name="connsiteX296" fmla="*/ 1879846 w 4196446"/>
                <a:gd name="connsiteY296" fmla="*/ 6983209 h 8351071"/>
                <a:gd name="connsiteX297" fmla="*/ 1815552 w 4196446"/>
                <a:gd name="connsiteY297" fmla="*/ 6987972 h 8351071"/>
                <a:gd name="connsiteX298" fmla="*/ 1765546 w 4196446"/>
                <a:gd name="connsiteY298" fmla="*/ 6983210 h 8351071"/>
                <a:gd name="connsiteX299" fmla="*/ 1708396 w 4196446"/>
                <a:gd name="connsiteY299" fmla="*/ 7028453 h 8351071"/>
                <a:gd name="connsiteX300" fmla="*/ 1529802 w 4196446"/>
                <a:gd name="connsiteY300" fmla="*/ 6987972 h 8351071"/>
                <a:gd name="connsiteX301" fmla="*/ 1553614 w 4196446"/>
                <a:gd name="connsiteY301" fmla="*/ 7114178 h 8351071"/>
                <a:gd name="connsiteX302" fmla="*/ 1477415 w 4196446"/>
                <a:gd name="connsiteY302" fmla="*/ 7159422 h 8351071"/>
                <a:gd name="connsiteX303" fmla="*/ 1415502 w 4196446"/>
                <a:gd name="connsiteY303" fmla="*/ 7226096 h 8351071"/>
                <a:gd name="connsiteX304" fmla="*/ 1265483 w 4196446"/>
                <a:gd name="connsiteY304" fmla="*/ 7218953 h 8351071"/>
                <a:gd name="connsiteX305" fmla="*/ 1213096 w 4196446"/>
                <a:gd name="connsiteY305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22634 w 4196446"/>
                <a:gd name="connsiteY2" fmla="*/ 8269082 h 8351071"/>
                <a:gd name="connsiteX3" fmla="*/ 1416296 w 4196446"/>
                <a:gd name="connsiteY3" fmla="*/ 8306388 h 8351071"/>
                <a:gd name="connsiteX4" fmla="*/ 1698872 w 4196446"/>
                <a:gd name="connsiteY4" fmla="*/ 8197645 h 8351071"/>
                <a:gd name="connsiteX5" fmla="*/ 1789359 w 4196446"/>
                <a:gd name="connsiteY5" fmla="*/ 8045245 h 8351071"/>
                <a:gd name="connsiteX6" fmla="*/ 1941759 w 4196446"/>
                <a:gd name="connsiteY6" fmla="*/ 8004763 h 8351071"/>
                <a:gd name="connsiteX7" fmla="*/ 2198934 w 4196446"/>
                <a:gd name="connsiteY7" fmla="*/ 7899988 h 8351071"/>
                <a:gd name="connsiteX8" fmla="*/ 2260847 w 4196446"/>
                <a:gd name="connsiteY8" fmla="*/ 7835694 h 8351071"/>
                <a:gd name="connsiteX9" fmla="*/ 2301328 w 4196446"/>
                <a:gd name="connsiteY9" fmla="*/ 7795213 h 8351071"/>
                <a:gd name="connsiteX10" fmla="*/ 2391816 w 4196446"/>
                <a:gd name="connsiteY10" fmla="*/ 7797595 h 8351071"/>
                <a:gd name="connsiteX11" fmla="*/ 2451347 w 4196446"/>
                <a:gd name="connsiteY11" fmla="*/ 7776163 h 8351071"/>
                <a:gd name="connsiteX12" fmla="*/ 2470397 w 4196446"/>
                <a:gd name="connsiteY12" fmla="*/ 7699963 h 8351071"/>
                <a:gd name="connsiteX13" fmla="*/ 2444203 w 4196446"/>
                <a:gd name="connsiteY13" fmla="*/ 7633288 h 8351071"/>
                <a:gd name="connsiteX14" fmla="*/ 2503734 w 4196446"/>
                <a:gd name="connsiteY14" fmla="*/ 7630907 h 8351071"/>
                <a:gd name="connsiteX15" fmla="*/ 2531514 w 4196446"/>
                <a:gd name="connsiteY15" fmla="*/ 7594394 h 8351071"/>
                <a:gd name="connsiteX16" fmla="*/ 2484684 w 4196446"/>
                <a:gd name="connsiteY16" fmla="*/ 7552326 h 8351071"/>
                <a:gd name="connsiteX17" fmla="*/ 2546597 w 4196446"/>
                <a:gd name="connsiteY17" fmla="*/ 7511845 h 8351071"/>
                <a:gd name="connsiteX18" fmla="*/ 2603748 w 4196446"/>
                <a:gd name="connsiteY18" fmla="*/ 7485651 h 8351071"/>
                <a:gd name="connsiteX19" fmla="*/ 2594222 w 4196446"/>
                <a:gd name="connsiteY19" fmla="*/ 7359445 h 8351071"/>
                <a:gd name="connsiteX20" fmla="*/ 2606128 w 4196446"/>
                <a:gd name="connsiteY20" fmla="*/ 7309438 h 8351071"/>
                <a:gd name="connsiteX21" fmla="*/ 2701378 w 4196446"/>
                <a:gd name="connsiteY21" fmla="*/ 7314201 h 8351071"/>
                <a:gd name="connsiteX22" fmla="*/ 2660897 w 4196446"/>
                <a:gd name="connsiteY22" fmla="*/ 7240382 h 8351071"/>
                <a:gd name="connsiteX23" fmla="*/ 2713284 w 4196446"/>
                <a:gd name="connsiteY23" fmla="*/ 7266576 h 8351071"/>
                <a:gd name="connsiteX24" fmla="*/ 2763291 w 4196446"/>
                <a:gd name="connsiteY24" fmla="*/ 7299913 h 8351071"/>
                <a:gd name="connsiteX25" fmla="*/ 2756147 w 4196446"/>
                <a:gd name="connsiteY25" fmla="*/ 7371351 h 8351071"/>
                <a:gd name="connsiteX26" fmla="*/ 2827584 w 4196446"/>
                <a:gd name="connsiteY26" fmla="*/ 7316582 h 8351071"/>
                <a:gd name="connsiteX27" fmla="*/ 2870447 w 4196446"/>
                <a:gd name="connsiteY27" fmla="*/ 7338013 h 8351071"/>
                <a:gd name="connsiteX28" fmla="*/ 3001416 w 4196446"/>
                <a:gd name="connsiteY28" fmla="*/ 7266576 h 8351071"/>
                <a:gd name="connsiteX29" fmla="*/ 3103809 w 4196446"/>
                <a:gd name="connsiteY29" fmla="*/ 7202282 h 8351071"/>
                <a:gd name="connsiteX30" fmla="*/ 3246684 w 4196446"/>
                <a:gd name="connsiteY30" fmla="*/ 7142751 h 8351071"/>
                <a:gd name="connsiteX31" fmla="*/ 3282403 w 4196446"/>
                <a:gd name="connsiteY31" fmla="*/ 7159420 h 8351071"/>
                <a:gd name="connsiteX32" fmla="*/ 3358603 w 4196446"/>
                <a:gd name="connsiteY32" fmla="*/ 7064169 h 8351071"/>
                <a:gd name="connsiteX33" fmla="*/ 3503859 w 4196446"/>
                <a:gd name="connsiteY33" fmla="*/ 7042738 h 8351071"/>
                <a:gd name="connsiteX34" fmla="*/ 3530053 w 4196446"/>
                <a:gd name="connsiteY34" fmla="*/ 6978445 h 8351071"/>
                <a:gd name="connsiteX35" fmla="*/ 3642765 w 4196446"/>
                <a:gd name="connsiteY35" fmla="*/ 6905419 h 8351071"/>
                <a:gd name="connsiteX36" fmla="*/ 3741984 w 4196446"/>
                <a:gd name="connsiteY36" fmla="*/ 6883195 h 8351071"/>
                <a:gd name="connsiteX37" fmla="*/ 3784847 w 4196446"/>
                <a:gd name="connsiteY37" fmla="*/ 6811757 h 8351071"/>
                <a:gd name="connsiteX38" fmla="*/ 3951534 w 4196446"/>
                <a:gd name="connsiteY38" fmla="*/ 6737938 h 8351071"/>
                <a:gd name="connsiteX39" fmla="*/ 3932484 w 4196446"/>
                <a:gd name="connsiteY39" fmla="*/ 6616495 h 8351071"/>
                <a:gd name="connsiteX40" fmla="*/ 3975347 w 4196446"/>
                <a:gd name="connsiteY40" fmla="*/ 6642688 h 8351071"/>
                <a:gd name="connsiteX41" fmla="*/ 4027735 w 4196446"/>
                <a:gd name="connsiteY41" fmla="*/ 6654595 h 8351071"/>
                <a:gd name="connsiteX42" fmla="*/ 4056309 w 4196446"/>
                <a:gd name="connsiteY42" fmla="*/ 6516482 h 8351071"/>
                <a:gd name="connsiteX43" fmla="*/ 3996778 w 4196446"/>
                <a:gd name="connsiteY43" fmla="*/ 6478382 h 8351071"/>
                <a:gd name="connsiteX44" fmla="*/ 4034878 w 4196446"/>
                <a:gd name="connsiteY44" fmla="*/ 6437901 h 8351071"/>
                <a:gd name="connsiteX45" fmla="*/ 4061072 w 4196446"/>
                <a:gd name="connsiteY45" fmla="*/ 6473620 h 8351071"/>
                <a:gd name="connsiteX46" fmla="*/ 4082503 w 4196446"/>
                <a:gd name="connsiteY46" fmla="*/ 6478382 h 8351071"/>
                <a:gd name="connsiteX47" fmla="*/ 4089647 w 4196446"/>
                <a:gd name="connsiteY47" fmla="*/ 6421232 h 8351071"/>
                <a:gd name="connsiteX48" fmla="*/ 4046784 w 4196446"/>
                <a:gd name="connsiteY48" fmla="*/ 6318838 h 8351071"/>
                <a:gd name="connsiteX49" fmla="*/ 4130128 w 4196446"/>
                <a:gd name="connsiteY49" fmla="*/ 6299788 h 8351071"/>
                <a:gd name="connsiteX50" fmla="*/ 4046784 w 4196446"/>
                <a:gd name="connsiteY50" fmla="*/ 6275976 h 8351071"/>
                <a:gd name="connsiteX51" fmla="*/ 4053928 w 4196446"/>
                <a:gd name="connsiteY51" fmla="*/ 6211682 h 8351071"/>
                <a:gd name="connsiteX52" fmla="*/ 4039640 w 4196446"/>
                <a:gd name="connsiteY52" fmla="*/ 6149770 h 8351071"/>
                <a:gd name="connsiteX53" fmla="*/ 4106315 w 4196446"/>
                <a:gd name="connsiteY53" fmla="*/ 6211682 h 8351071"/>
                <a:gd name="connsiteX54" fmla="*/ 4063453 w 4196446"/>
                <a:gd name="connsiteY54" fmla="*/ 6090238 h 8351071"/>
                <a:gd name="connsiteX55" fmla="*/ 4070597 w 4196446"/>
                <a:gd name="connsiteY55" fmla="*/ 6018801 h 8351071"/>
                <a:gd name="connsiteX56" fmla="*/ 4132509 w 4196446"/>
                <a:gd name="connsiteY56" fmla="*/ 5975938 h 8351071"/>
                <a:gd name="connsiteX57" fmla="*/ 4094409 w 4196446"/>
                <a:gd name="connsiteY57" fmla="*/ 6075951 h 8351071"/>
                <a:gd name="connsiteX58" fmla="*/ 4139653 w 4196446"/>
                <a:gd name="connsiteY58" fmla="*/ 6102145 h 8351071"/>
                <a:gd name="connsiteX59" fmla="*/ 4192041 w 4196446"/>
                <a:gd name="connsiteY59" fmla="*/ 6080713 h 8351071"/>
                <a:gd name="connsiteX60" fmla="*/ 4149178 w 4196446"/>
                <a:gd name="connsiteY60" fmla="*/ 5947363 h 8351071"/>
                <a:gd name="connsiteX61" fmla="*/ 4194421 w 4196446"/>
                <a:gd name="connsiteY61" fmla="*/ 5909263 h 8351071"/>
                <a:gd name="connsiteX62" fmla="*/ 4113459 w 4196446"/>
                <a:gd name="connsiteY62" fmla="*/ 5783057 h 8351071"/>
                <a:gd name="connsiteX63" fmla="*/ 4108696 w 4196446"/>
                <a:gd name="connsiteY63" fmla="*/ 5678282 h 8351071"/>
                <a:gd name="connsiteX64" fmla="*/ 4070597 w 4196446"/>
                <a:gd name="connsiteY64" fmla="*/ 5587795 h 8351071"/>
                <a:gd name="connsiteX65" fmla="*/ 4111077 w 4196446"/>
                <a:gd name="connsiteY65" fmla="*/ 5583032 h 8351071"/>
                <a:gd name="connsiteX66" fmla="*/ 4061071 w 4196446"/>
                <a:gd name="connsiteY66" fmla="*/ 5478257 h 8351071"/>
                <a:gd name="connsiteX67" fmla="*/ 4061071 w 4196446"/>
                <a:gd name="connsiteY67" fmla="*/ 5383007 h 8351071"/>
                <a:gd name="connsiteX68" fmla="*/ 4103934 w 4196446"/>
                <a:gd name="connsiteY68" fmla="*/ 5387770 h 8351071"/>
                <a:gd name="connsiteX69" fmla="*/ 4106315 w 4196446"/>
                <a:gd name="connsiteY69" fmla="*/ 5347288 h 8351071"/>
                <a:gd name="connsiteX70" fmla="*/ 4065833 w 4196446"/>
                <a:gd name="connsiteY70" fmla="*/ 5292520 h 8351071"/>
                <a:gd name="connsiteX71" fmla="*/ 4058690 w 4196446"/>
                <a:gd name="connsiteY71" fmla="*/ 5173457 h 8351071"/>
                <a:gd name="connsiteX72" fmla="*/ 3990428 w 4196446"/>
                <a:gd name="connsiteY72" fmla="*/ 5034550 h 8351071"/>
                <a:gd name="connsiteX73" fmla="*/ 3922959 w 4196446"/>
                <a:gd name="connsiteY73" fmla="*/ 4816270 h 8351071"/>
                <a:gd name="connsiteX74" fmla="*/ 3887241 w 4196446"/>
                <a:gd name="connsiteY74" fmla="*/ 4682920 h 8351071"/>
                <a:gd name="connsiteX75" fmla="*/ 3851522 w 4196446"/>
                <a:gd name="connsiteY75" fmla="*/ 4642438 h 8351071"/>
                <a:gd name="connsiteX76" fmla="*/ 3887241 w 4196446"/>
                <a:gd name="connsiteY76" fmla="*/ 4578145 h 8351071"/>
                <a:gd name="connsiteX77" fmla="*/ 3839615 w 4196446"/>
                <a:gd name="connsiteY77" fmla="*/ 4499563 h 8351071"/>
                <a:gd name="connsiteX78" fmla="*/ 3780084 w 4196446"/>
                <a:gd name="connsiteY78" fmla="*/ 4492420 h 8351071"/>
                <a:gd name="connsiteX79" fmla="*/ 3732459 w 4196446"/>
                <a:gd name="connsiteY79" fmla="*/ 4449557 h 8351071"/>
                <a:gd name="connsiteX80" fmla="*/ 3687216 w 4196446"/>
                <a:gd name="connsiteY80" fmla="*/ 4466226 h 8351071"/>
                <a:gd name="connsiteX81" fmla="*/ 3668166 w 4196446"/>
                <a:gd name="connsiteY81" fmla="*/ 4368595 h 8351071"/>
                <a:gd name="connsiteX82" fmla="*/ 3501478 w 4196446"/>
                <a:gd name="connsiteY82" fmla="*/ 4166188 h 8351071"/>
                <a:gd name="connsiteX83" fmla="*/ 3496716 w 4196446"/>
                <a:gd name="connsiteY83" fmla="*/ 4139995 h 8351071"/>
                <a:gd name="connsiteX84" fmla="*/ 3494334 w 4196446"/>
                <a:gd name="connsiteY84" fmla="*/ 4113801 h 8351071"/>
                <a:gd name="connsiteX85" fmla="*/ 3544341 w 4196446"/>
                <a:gd name="connsiteY85" fmla="*/ 4101895 h 8351071"/>
                <a:gd name="connsiteX86" fmla="*/ 3553866 w 4196446"/>
                <a:gd name="connsiteY86" fmla="*/ 4075701 h 8351071"/>
                <a:gd name="connsiteX87" fmla="*/ 3515766 w 4196446"/>
                <a:gd name="connsiteY87" fmla="*/ 4056651 h 8351071"/>
                <a:gd name="connsiteX88" fmla="*/ 3465759 w 4196446"/>
                <a:gd name="connsiteY88" fmla="*/ 4049507 h 8351071"/>
                <a:gd name="connsiteX89" fmla="*/ 3432422 w 4196446"/>
                <a:gd name="connsiteY89" fmla="*/ 4109038 h 8351071"/>
                <a:gd name="connsiteX90" fmla="*/ 3413372 w 4196446"/>
                <a:gd name="connsiteY90" fmla="*/ 4082845 h 8351071"/>
                <a:gd name="connsiteX91" fmla="*/ 3415752 w 4196446"/>
                <a:gd name="connsiteY91" fmla="*/ 4042363 h 8351071"/>
                <a:gd name="connsiteX92" fmla="*/ 3349078 w 4196446"/>
                <a:gd name="connsiteY92" fmla="*/ 4018551 h 8351071"/>
                <a:gd name="connsiteX93" fmla="*/ 3382416 w 4196446"/>
                <a:gd name="connsiteY93" fmla="*/ 3985213 h 8351071"/>
                <a:gd name="connsiteX94" fmla="*/ 3346697 w 4196446"/>
                <a:gd name="connsiteY94" fmla="*/ 3961401 h 8351071"/>
                <a:gd name="connsiteX95" fmla="*/ 3291928 w 4196446"/>
                <a:gd name="connsiteY95" fmla="*/ 3959020 h 8351071"/>
                <a:gd name="connsiteX96" fmla="*/ 3263352 w 4196446"/>
                <a:gd name="connsiteY96" fmla="*/ 3978070 h 8351071"/>
                <a:gd name="connsiteX97" fmla="*/ 3215727 w 4196446"/>
                <a:gd name="connsiteY97" fmla="*/ 3963782 h 8351071"/>
                <a:gd name="connsiteX98" fmla="*/ 3227633 w 4196446"/>
                <a:gd name="connsiteY98" fmla="*/ 3937588 h 8351071"/>
                <a:gd name="connsiteX99" fmla="*/ 3275259 w 4196446"/>
                <a:gd name="connsiteY99" fmla="*/ 3913776 h 8351071"/>
                <a:gd name="connsiteX100" fmla="*/ 3127621 w 4196446"/>
                <a:gd name="connsiteY100" fmla="*/ 3851863 h 8351071"/>
                <a:gd name="connsiteX101" fmla="*/ 2996652 w 4196446"/>
                <a:gd name="connsiteY101" fmla="*/ 3739945 h 8351071"/>
                <a:gd name="connsiteX102" fmla="*/ 2591839 w 4196446"/>
                <a:gd name="connsiteY102" fmla="*/ 3354183 h 8351071"/>
                <a:gd name="connsiteX103" fmla="*/ 2468015 w 4196446"/>
                <a:gd name="connsiteY103" fmla="*/ 3049382 h 8351071"/>
                <a:gd name="connsiteX104" fmla="*/ 2432296 w 4196446"/>
                <a:gd name="connsiteY104" fmla="*/ 2961276 h 8351071"/>
                <a:gd name="connsiteX105" fmla="*/ 2387052 w 4196446"/>
                <a:gd name="connsiteY105" fmla="*/ 2954132 h 8351071"/>
                <a:gd name="connsiteX106" fmla="*/ 2365621 w 4196446"/>
                <a:gd name="connsiteY106" fmla="*/ 2958895 h 8351071"/>
                <a:gd name="connsiteX107" fmla="*/ 2315615 w 4196446"/>
                <a:gd name="connsiteY107" fmla="*/ 2896982 h 8351071"/>
                <a:gd name="connsiteX108" fmla="*/ 2234652 w 4196446"/>
                <a:gd name="connsiteY108" fmla="*/ 2880313 h 8351071"/>
                <a:gd name="connsiteX109" fmla="*/ 2182265 w 4196446"/>
                <a:gd name="connsiteY109" fmla="*/ 2811257 h 8351071"/>
                <a:gd name="connsiteX110" fmla="*/ 2115590 w 4196446"/>
                <a:gd name="connsiteY110" fmla="*/ 2727913 h 8351071"/>
                <a:gd name="connsiteX111" fmla="*/ 2091777 w 4196446"/>
                <a:gd name="connsiteY111" fmla="*/ 2670763 h 8351071"/>
                <a:gd name="connsiteX112" fmla="*/ 2006845 w 4196446"/>
                <a:gd name="connsiteY112" fmla="*/ 2527095 h 8351071"/>
                <a:gd name="connsiteX113" fmla="*/ 1953665 w 4196446"/>
                <a:gd name="connsiteY113" fmla="*/ 2451688 h 8351071"/>
                <a:gd name="connsiteX114" fmla="*/ 2006052 w 4196446"/>
                <a:gd name="connsiteY114" fmla="*/ 2337388 h 8351071"/>
                <a:gd name="connsiteX115" fmla="*/ 2072727 w 4196446"/>
                <a:gd name="connsiteY115" fmla="*/ 2256426 h 8351071"/>
                <a:gd name="connsiteX116" fmla="*/ 2056058 w 4196446"/>
                <a:gd name="connsiteY116" fmla="*/ 2223088 h 8351071"/>
                <a:gd name="connsiteX117" fmla="*/ 2067965 w 4196446"/>
                <a:gd name="connsiteY117" fmla="*/ 2130220 h 8351071"/>
                <a:gd name="connsiteX118" fmla="*/ 2137021 w 4196446"/>
                <a:gd name="connsiteY118" fmla="*/ 1992107 h 8351071"/>
                <a:gd name="connsiteX119" fmla="*/ 2165596 w 4196446"/>
                <a:gd name="connsiteY119" fmla="*/ 1944482 h 8351071"/>
                <a:gd name="connsiteX120" fmla="*/ 2203696 w 4196446"/>
                <a:gd name="connsiteY120" fmla="*/ 1937338 h 8351071"/>
                <a:gd name="connsiteX121" fmla="*/ 2198933 w 4196446"/>
                <a:gd name="connsiteY121" fmla="*/ 1906382 h 8351071"/>
                <a:gd name="connsiteX122" fmla="*/ 2406102 w 4196446"/>
                <a:gd name="connsiteY122" fmla="*/ 1782557 h 8351071"/>
                <a:gd name="connsiteX123" fmla="*/ 2494208 w 4196446"/>
                <a:gd name="connsiteY123" fmla="*/ 1715882 h 8351071"/>
                <a:gd name="connsiteX124" fmla="*/ 2513258 w 4196446"/>
                <a:gd name="connsiteY124" fmla="*/ 1630157 h 8351071"/>
                <a:gd name="connsiteX125" fmla="*/ 2522784 w 4196446"/>
                <a:gd name="connsiteY125" fmla="*/ 1584913 h 8351071"/>
                <a:gd name="connsiteX126" fmla="*/ 2577552 w 4196446"/>
                <a:gd name="connsiteY126" fmla="*/ 1527763 h 8351071"/>
                <a:gd name="connsiteX127" fmla="*/ 2606127 w 4196446"/>
                <a:gd name="connsiteY127" fmla="*/ 1499188 h 8351071"/>
                <a:gd name="connsiteX128" fmla="*/ 2634702 w 4196446"/>
                <a:gd name="connsiteY128" fmla="*/ 1492045 h 8351071"/>
                <a:gd name="connsiteX129" fmla="*/ 2672802 w 4196446"/>
                <a:gd name="connsiteY129" fmla="*/ 1368220 h 8351071"/>
                <a:gd name="connsiteX130" fmla="*/ 2806153 w 4196446"/>
                <a:gd name="connsiteY130" fmla="*/ 1334883 h 8351071"/>
                <a:gd name="connsiteX131" fmla="*/ 2944265 w 4196446"/>
                <a:gd name="connsiteY131" fmla="*/ 1325357 h 8351071"/>
                <a:gd name="connsiteX132" fmla="*/ 2968077 w 4196446"/>
                <a:gd name="connsiteY132" fmla="*/ 1206295 h 8351071"/>
                <a:gd name="connsiteX133" fmla="*/ 3049040 w 4196446"/>
                <a:gd name="connsiteY133" fmla="*/ 1169783 h 8351071"/>
                <a:gd name="connsiteX134" fmla="*/ 3153814 w 4196446"/>
                <a:gd name="connsiteY134" fmla="*/ 1125332 h 8351071"/>
                <a:gd name="connsiteX135" fmla="*/ 3225252 w 4196446"/>
                <a:gd name="connsiteY135" fmla="*/ 1049132 h 8351071"/>
                <a:gd name="connsiteX136" fmla="*/ 3310977 w 4196446"/>
                <a:gd name="connsiteY136" fmla="*/ 996745 h 8351071"/>
                <a:gd name="connsiteX137" fmla="*/ 3056977 w 4196446"/>
                <a:gd name="connsiteY137" fmla="*/ 982457 h 8351071"/>
                <a:gd name="connsiteX138" fmla="*/ 2958552 w 4196446"/>
                <a:gd name="connsiteY138" fmla="*/ 976107 h 8351071"/>
                <a:gd name="connsiteX139" fmla="*/ 2926802 w 4196446"/>
                <a:gd name="connsiteY139" fmla="*/ 906257 h 8351071"/>
                <a:gd name="connsiteX140" fmla="*/ 2866477 w 4196446"/>
                <a:gd name="connsiteY140" fmla="*/ 893559 h 8351071"/>
                <a:gd name="connsiteX141" fmla="*/ 2799802 w 4196446"/>
                <a:gd name="connsiteY141" fmla="*/ 874507 h 8351071"/>
                <a:gd name="connsiteX142" fmla="*/ 2761702 w 4196446"/>
                <a:gd name="connsiteY142" fmla="*/ 807832 h 8351071"/>
                <a:gd name="connsiteX143" fmla="*/ 2609302 w 4196446"/>
                <a:gd name="connsiteY143" fmla="*/ 760207 h 8351071"/>
                <a:gd name="connsiteX144" fmla="*/ 2580727 w 4196446"/>
                <a:gd name="connsiteY144" fmla="*/ 604632 h 8351071"/>
                <a:gd name="connsiteX145" fmla="*/ 2526752 w 4196446"/>
                <a:gd name="connsiteY145" fmla="*/ 531609 h 8351071"/>
                <a:gd name="connsiteX146" fmla="*/ 2596602 w 4196446"/>
                <a:gd name="connsiteY146" fmla="*/ 407782 h 8351071"/>
                <a:gd name="connsiteX147" fmla="*/ 2629939 w 4196446"/>
                <a:gd name="connsiteY147" fmla="*/ 310947 h 8351071"/>
                <a:gd name="connsiteX148" fmla="*/ 2517227 w 4196446"/>
                <a:gd name="connsiteY148" fmla="*/ 239507 h 8351071"/>
                <a:gd name="connsiteX149" fmla="*/ 2402927 w 4196446"/>
                <a:gd name="connsiteY149" fmla="*/ 271257 h 8351071"/>
                <a:gd name="connsiteX150" fmla="*/ 2275927 w 4196446"/>
                <a:gd name="connsiteY150" fmla="*/ 198232 h 8351071"/>
                <a:gd name="connsiteX151" fmla="*/ 2133052 w 4196446"/>
                <a:gd name="connsiteY151" fmla="*/ 233157 h 8351071"/>
                <a:gd name="connsiteX152" fmla="*/ 1913977 w 4196446"/>
                <a:gd name="connsiteY152" fmla="*/ 36309 h 8351071"/>
                <a:gd name="connsiteX153" fmla="*/ 1777452 w 4196446"/>
                <a:gd name="connsiteY153" fmla="*/ 13289 h 8351071"/>
                <a:gd name="connsiteX154" fmla="*/ 1703633 w 4196446"/>
                <a:gd name="connsiteY154" fmla="*/ 41864 h 8351071"/>
                <a:gd name="connsiteX155" fmla="*/ 1615527 w 4196446"/>
                <a:gd name="connsiteY155" fmla="*/ 75203 h 8351071"/>
                <a:gd name="connsiteX156" fmla="*/ 1515515 w 4196446"/>
                <a:gd name="connsiteY156" fmla="*/ 129971 h 8351071"/>
                <a:gd name="connsiteX157" fmla="*/ 1525040 w 4196446"/>
                <a:gd name="connsiteY157" fmla="*/ 194264 h 8351071"/>
                <a:gd name="connsiteX158" fmla="*/ 1505990 w 4196446"/>
                <a:gd name="connsiteY158" fmla="*/ 251415 h 8351071"/>
                <a:gd name="connsiteX159" fmla="*/ 1413121 w 4196446"/>
                <a:gd name="connsiteY159" fmla="*/ 270464 h 8351071"/>
                <a:gd name="connsiteX160" fmla="*/ 1339302 w 4196446"/>
                <a:gd name="connsiteY160" fmla="*/ 306184 h 8351071"/>
                <a:gd name="connsiteX161" fmla="*/ 1260721 w 4196446"/>
                <a:gd name="connsiteY161" fmla="*/ 346665 h 8351071"/>
                <a:gd name="connsiteX162" fmla="*/ 1191665 w 4196446"/>
                <a:gd name="connsiteY162" fmla="*/ 272847 h 8351071"/>
                <a:gd name="connsiteX163" fmla="*/ 1082127 w 4196446"/>
                <a:gd name="connsiteY163" fmla="*/ 353809 h 8351071"/>
                <a:gd name="connsiteX164" fmla="*/ 1020215 w 4196446"/>
                <a:gd name="connsiteY164" fmla="*/ 420484 h 8351071"/>
                <a:gd name="connsiteX165" fmla="*/ 858290 w 4196446"/>
                <a:gd name="connsiteY165" fmla="*/ 301422 h 8351071"/>
                <a:gd name="connsiteX166" fmla="*/ 796377 w 4196446"/>
                <a:gd name="connsiteY166" fmla="*/ 406196 h 8351071"/>
                <a:gd name="connsiteX167" fmla="*/ 755896 w 4196446"/>
                <a:gd name="connsiteY167" fmla="*/ 341903 h 8351071"/>
                <a:gd name="connsiteX168" fmla="*/ 689221 w 4196446"/>
                <a:gd name="connsiteY168" fmla="*/ 270465 h 8351071"/>
                <a:gd name="connsiteX169" fmla="*/ 667790 w 4196446"/>
                <a:gd name="connsiteY169" fmla="*/ 313328 h 8351071"/>
                <a:gd name="connsiteX170" fmla="*/ 620165 w 4196446"/>
                <a:gd name="connsiteY170" fmla="*/ 382384 h 8351071"/>
                <a:gd name="connsiteX171" fmla="*/ 589208 w 4196446"/>
                <a:gd name="connsiteY171" fmla="*/ 396672 h 8351071"/>
                <a:gd name="connsiteX172" fmla="*/ 498721 w 4196446"/>
                <a:gd name="connsiteY172" fmla="*/ 482397 h 8351071"/>
                <a:gd name="connsiteX173" fmla="*/ 396327 w 4196446"/>
                <a:gd name="connsiteY173" fmla="*/ 380003 h 8351071"/>
                <a:gd name="connsiteX174" fmla="*/ 243927 w 4196446"/>
                <a:gd name="connsiteY174" fmla="*/ 294278 h 8351071"/>
                <a:gd name="connsiteX175" fmla="*/ 174871 w 4196446"/>
                <a:gd name="connsiteY175" fmla="*/ 327615 h 8351071"/>
                <a:gd name="connsiteX176" fmla="*/ 127246 w 4196446"/>
                <a:gd name="connsiteY176" fmla="*/ 410959 h 8351071"/>
                <a:gd name="connsiteX177" fmla="*/ 43902 w 4196446"/>
                <a:gd name="connsiteY177" fmla="*/ 472872 h 8351071"/>
                <a:gd name="connsiteX178" fmla="*/ 8183 w 4196446"/>
                <a:gd name="connsiteY178" fmla="*/ 484778 h 8351071"/>
                <a:gd name="connsiteX179" fmla="*/ 198683 w 4196446"/>
                <a:gd name="connsiteY179" fmla="*/ 689565 h 8351071"/>
                <a:gd name="connsiteX180" fmla="*/ 265359 w 4196446"/>
                <a:gd name="connsiteY180" fmla="*/ 706234 h 8351071"/>
                <a:gd name="connsiteX181" fmla="*/ 298697 w 4196446"/>
                <a:gd name="connsiteY181" fmla="*/ 730047 h 8351071"/>
                <a:gd name="connsiteX182" fmla="*/ 296315 w 4196446"/>
                <a:gd name="connsiteY182" fmla="*/ 901496 h 8351071"/>
                <a:gd name="connsiteX183" fmla="*/ 362990 w 4196446"/>
                <a:gd name="connsiteY183" fmla="*/ 906259 h 8351071"/>
                <a:gd name="connsiteX184" fmla="*/ 401090 w 4196446"/>
                <a:gd name="connsiteY184" fmla="*/ 856253 h 8351071"/>
                <a:gd name="connsiteX185" fmla="*/ 482052 w 4196446"/>
                <a:gd name="connsiteY185" fmla="*/ 894353 h 8351071"/>
                <a:gd name="connsiteX186" fmla="*/ 420140 w 4196446"/>
                <a:gd name="connsiteY186" fmla="*/ 1039609 h 8351071"/>
                <a:gd name="connsiteX187" fmla="*/ 434427 w 4196446"/>
                <a:gd name="connsiteY187" fmla="*/ 1087234 h 8351071"/>
                <a:gd name="connsiteX188" fmla="*/ 379658 w 4196446"/>
                <a:gd name="connsiteY188" fmla="*/ 1139622 h 8351071"/>
                <a:gd name="connsiteX189" fmla="*/ 415377 w 4196446"/>
                <a:gd name="connsiteY189" fmla="*/ 1168196 h 8351071"/>
                <a:gd name="connsiteX190" fmla="*/ 486815 w 4196446"/>
                <a:gd name="connsiteY190" fmla="*/ 1256303 h 8351071"/>
                <a:gd name="connsiteX191" fmla="*/ 527296 w 4196446"/>
                <a:gd name="connsiteY191" fmla="*/ 1344409 h 8351071"/>
                <a:gd name="connsiteX192" fmla="*/ 636833 w 4196446"/>
                <a:gd name="connsiteY192" fmla="*/ 1396797 h 8351071"/>
                <a:gd name="connsiteX193" fmla="*/ 746371 w 4196446"/>
                <a:gd name="connsiteY193" fmla="*/ 1420609 h 8351071"/>
                <a:gd name="connsiteX194" fmla="*/ 829715 w 4196446"/>
                <a:gd name="connsiteY194" fmla="*/ 1468234 h 8351071"/>
                <a:gd name="connsiteX195" fmla="*/ 913058 w 4196446"/>
                <a:gd name="connsiteY195" fmla="*/ 1442040 h 8351071"/>
                <a:gd name="connsiteX196" fmla="*/ 994021 w 4196446"/>
                <a:gd name="connsiteY196" fmla="*/ 1368222 h 8351071"/>
                <a:gd name="connsiteX197" fmla="*/ 1103558 w 4196446"/>
                <a:gd name="connsiteY197" fmla="*/ 1351553 h 8351071"/>
                <a:gd name="connsiteX198" fmla="*/ 1170233 w 4196446"/>
                <a:gd name="connsiteY198" fmla="*/ 1356315 h 8351071"/>
                <a:gd name="connsiteX199" fmla="*/ 1329777 w 4196446"/>
                <a:gd name="connsiteY199" fmla="*/ 1465853 h 8351071"/>
                <a:gd name="connsiteX200" fmla="*/ 1389308 w 4196446"/>
                <a:gd name="connsiteY200" fmla="*/ 1494428 h 8351071"/>
                <a:gd name="connsiteX201" fmla="*/ 1260721 w 4196446"/>
                <a:gd name="connsiteY201" fmla="*/ 1596822 h 8351071"/>
                <a:gd name="connsiteX202" fmla="*/ 1263102 w 4196446"/>
                <a:gd name="connsiteY202" fmla="*/ 1661115 h 8351071"/>
                <a:gd name="connsiteX203" fmla="*/ 1425027 w 4196446"/>
                <a:gd name="connsiteY203" fmla="*/ 1613490 h 8351071"/>
                <a:gd name="connsiteX204" fmla="*/ 1386927 w 4196446"/>
                <a:gd name="connsiteY204" fmla="*/ 1677784 h 8351071"/>
                <a:gd name="connsiteX205" fmla="*/ 1405977 w 4196446"/>
                <a:gd name="connsiteY205" fmla="*/ 1751603 h 8351071"/>
                <a:gd name="connsiteX206" fmla="*/ 1517896 w 4196446"/>
                <a:gd name="connsiteY206" fmla="*/ 1787322 h 8351071"/>
                <a:gd name="connsiteX207" fmla="*/ 1591715 w 4196446"/>
                <a:gd name="connsiteY207" fmla="*/ 1803990 h 8351071"/>
                <a:gd name="connsiteX208" fmla="*/ 1501227 w 4196446"/>
                <a:gd name="connsiteY208" fmla="*/ 1934959 h 8351071"/>
                <a:gd name="connsiteX209" fmla="*/ 1494083 w 4196446"/>
                <a:gd name="connsiteY209" fmla="*/ 1984965 h 8351071"/>
                <a:gd name="connsiteX210" fmla="*/ 1422646 w 4196446"/>
                <a:gd name="connsiteY210" fmla="*/ 2020684 h 8351071"/>
                <a:gd name="connsiteX211" fmla="*/ 1391690 w 4196446"/>
                <a:gd name="connsiteY211" fmla="*/ 2082597 h 8351071"/>
                <a:gd name="connsiteX212" fmla="*/ 1260721 w 4196446"/>
                <a:gd name="connsiteY212" fmla="*/ 2056403 h 8351071"/>
                <a:gd name="connsiteX213" fmla="*/ 1139277 w 4196446"/>
                <a:gd name="connsiteY213" fmla="*/ 2056402 h 8351071"/>
                <a:gd name="connsiteX214" fmla="*/ 1072602 w 4196446"/>
                <a:gd name="connsiteY214" fmla="*/ 2084978 h 8351071"/>
                <a:gd name="connsiteX215" fmla="*/ 1065458 w 4196446"/>
                <a:gd name="connsiteY215" fmla="*/ 2184990 h 8351071"/>
                <a:gd name="connsiteX216" fmla="*/ 977352 w 4196446"/>
                <a:gd name="connsiteY216" fmla="*/ 2273097 h 8351071"/>
                <a:gd name="connsiteX217" fmla="*/ 1120227 w 4196446"/>
                <a:gd name="connsiteY217" fmla="*/ 2335009 h 8351071"/>
                <a:gd name="connsiteX218" fmla="*/ 1170234 w 4196446"/>
                <a:gd name="connsiteY218" fmla="*/ 2370727 h 8351071"/>
                <a:gd name="connsiteX219" fmla="*/ 1222621 w 4196446"/>
                <a:gd name="connsiteY219" fmla="*/ 2387397 h 8351071"/>
                <a:gd name="connsiteX220" fmla="*/ 1272627 w 4196446"/>
                <a:gd name="connsiteY220" fmla="*/ 2437403 h 8351071"/>
                <a:gd name="connsiteX221" fmla="*/ 1329777 w 4196446"/>
                <a:gd name="connsiteY221" fmla="*/ 2458834 h 8351071"/>
                <a:gd name="connsiteX222" fmla="*/ 1422646 w 4196446"/>
                <a:gd name="connsiteY222" fmla="*/ 2535034 h 8351071"/>
                <a:gd name="connsiteX223" fmla="*/ 1508371 w 4196446"/>
                <a:gd name="connsiteY223" fmla="*/ 2568373 h 8351071"/>
                <a:gd name="connsiteX224" fmla="*/ 1641721 w 4196446"/>
                <a:gd name="connsiteY224" fmla="*/ 2716009 h 8351071"/>
                <a:gd name="connsiteX225" fmla="*/ 1725065 w 4196446"/>
                <a:gd name="connsiteY225" fmla="*/ 2870790 h 8351071"/>
                <a:gd name="connsiteX226" fmla="*/ 1850477 w 4196446"/>
                <a:gd name="connsiteY226" fmla="*/ 2931907 h 8351071"/>
                <a:gd name="connsiteX227" fmla="*/ 1896514 w 4196446"/>
                <a:gd name="connsiteY227" fmla="*/ 2977947 h 8351071"/>
                <a:gd name="connsiteX228" fmla="*/ 1927471 w 4196446"/>
                <a:gd name="connsiteY228" fmla="*/ 3082722 h 8351071"/>
                <a:gd name="connsiteX229" fmla="*/ 1989383 w 4196446"/>
                <a:gd name="connsiteY229" fmla="*/ 3185115 h 8351071"/>
                <a:gd name="connsiteX230" fmla="*/ 2051296 w 4196446"/>
                <a:gd name="connsiteY230" fmla="*/ 3223215 h 8351071"/>
                <a:gd name="connsiteX231" fmla="*/ 2182265 w 4196446"/>
                <a:gd name="connsiteY231" fmla="*/ 3370853 h 8351071"/>
                <a:gd name="connsiteX232" fmla="*/ 2325139 w 4196446"/>
                <a:gd name="connsiteY232" fmla="*/ 3447053 h 8351071"/>
                <a:gd name="connsiteX233" fmla="*/ 2384671 w 4196446"/>
                <a:gd name="connsiteY233" fmla="*/ 3532778 h 8351071"/>
                <a:gd name="connsiteX234" fmla="*/ 2432296 w 4196446"/>
                <a:gd name="connsiteY234" fmla="*/ 3599453 h 8351071"/>
                <a:gd name="connsiteX235" fmla="*/ 2479921 w 4196446"/>
                <a:gd name="connsiteY235" fmla="*/ 3589929 h 8351071"/>
                <a:gd name="connsiteX236" fmla="*/ 2484683 w 4196446"/>
                <a:gd name="connsiteY236" fmla="*/ 3742328 h 8351071"/>
                <a:gd name="connsiteX237" fmla="*/ 2537071 w 4196446"/>
                <a:gd name="connsiteY237" fmla="*/ 3835197 h 8351071"/>
                <a:gd name="connsiteX238" fmla="*/ 2529927 w 4196446"/>
                <a:gd name="connsiteY238" fmla="*/ 3873297 h 8351071"/>
                <a:gd name="connsiteX239" fmla="*/ 2598983 w 4196446"/>
                <a:gd name="connsiteY239" fmla="*/ 3909015 h 8351071"/>
                <a:gd name="connsiteX240" fmla="*/ 2656133 w 4196446"/>
                <a:gd name="connsiteY240" fmla="*/ 3854247 h 8351071"/>
                <a:gd name="connsiteX241" fmla="*/ 2689471 w 4196446"/>
                <a:gd name="connsiteY241" fmla="*/ 3937590 h 8351071"/>
                <a:gd name="connsiteX242" fmla="*/ 2734715 w 4196446"/>
                <a:gd name="connsiteY242" fmla="*/ 3982834 h 8351071"/>
                <a:gd name="connsiteX243" fmla="*/ 2808533 w 4196446"/>
                <a:gd name="connsiteY243" fmla="*/ 4006647 h 8351071"/>
                <a:gd name="connsiteX244" fmla="*/ 2860921 w 4196446"/>
                <a:gd name="connsiteY244" fmla="*/ 4075703 h 8351071"/>
                <a:gd name="connsiteX245" fmla="*/ 2946646 w 4196446"/>
                <a:gd name="connsiteY245" fmla="*/ 4130472 h 8351071"/>
                <a:gd name="connsiteX246" fmla="*/ 2999033 w 4196446"/>
                <a:gd name="connsiteY246" fmla="*/ 4163809 h 8351071"/>
                <a:gd name="connsiteX247" fmla="*/ 2870446 w 4196446"/>
                <a:gd name="connsiteY247" fmla="*/ 4256678 h 8351071"/>
                <a:gd name="connsiteX248" fmla="*/ 2868064 w 4196446"/>
                <a:gd name="connsiteY248" fmla="*/ 4311446 h 8351071"/>
                <a:gd name="connsiteX249" fmla="*/ 2970458 w 4196446"/>
                <a:gd name="connsiteY249" fmla="*/ 4428128 h 8351071"/>
                <a:gd name="connsiteX250" fmla="*/ 3065708 w 4196446"/>
                <a:gd name="connsiteY250" fmla="*/ 4490040 h 8351071"/>
                <a:gd name="connsiteX251" fmla="*/ 3096665 w 4196446"/>
                <a:gd name="connsiteY251" fmla="*/ 4528140 h 8351071"/>
                <a:gd name="connsiteX252" fmla="*/ 3082377 w 4196446"/>
                <a:gd name="connsiteY252" fmla="*/ 4609103 h 8351071"/>
                <a:gd name="connsiteX253" fmla="*/ 3077615 w 4196446"/>
                <a:gd name="connsiteY253" fmla="*/ 4692447 h 8351071"/>
                <a:gd name="connsiteX254" fmla="*/ 3034752 w 4196446"/>
                <a:gd name="connsiteY254" fmla="*/ 4701972 h 8351071"/>
                <a:gd name="connsiteX255" fmla="*/ 3008558 w 4196446"/>
                <a:gd name="connsiteY255" fmla="*/ 4718640 h 8351071"/>
                <a:gd name="connsiteX256" fmla="*/ 3053802 w 4196446"/>
                <a:gd name="connsiteY256" fmla="*/ 4795632 h 8351071"/>
                <a:gd name="connsiteX257" fmla="*/ 3037133 w 4196446"/>
                <a:gd name="connsiteY257" fmla="*/ 4868659 h 8351071"/>
                <a:gd name="connsiteX258" fmla="*/ 3020465 w 4196446"/>
                <a:gd name="connsiteY258" fmla="*/ 5004390 h 8351071"/>
                <a:gd name="connsiteX259" fmla="*/ 2982365 w 4196446"/>
                <a:gd name="connsiteY259" fmla="*/ 5044872 h 8351071"/>
                <a:gd name="connsiteX260" fmla="*/ 2965696 w 4196446"/>
                <a:gd name="connsiteY260" fmla="*/ 5166315 h 8351071"/>
                <a:gd name="connsiteX261" fmla="*/ 2937121 w 4196446"/>
                <a:gd name="connsiteY261" fmla="*/ 5285378 h 8351071"/>
                <a:gd name="connsiteX262" fmla="*/ 2989508 w 4196446"/>
                <a:gd name="connsiteY262" fmla="*/ 5302047 h 8351071"/>
                <a:gd name="connsiteX263" fmla="*/ 2987127 w 4196446"/>
                <a:gd name="connsiteY263" fmla="*/ 5347290 h 8351071"/>
                <a:gd name="connsiteX264" fmla="*/ 2984746 w 4196446"/>
                <a:gd name="connsiteY264" fmla="*/ 5402059 h 8351071"/>
                <a:gd name="connsiteX265" fmla="*/ 3041896 w 4196446"/>
                <a:gd name="connsiteY265" fmla="*/ 5471115 h 8351071"/>
                <a:gd name="connsiteX266" fmla="*/ 3089521 w 4196446"/>
                <a:gd name="connsiteY266" fmla="*/ 5597322 h 8351071"/>
                <a:gd name="connsiteX267" fmla="*/ 2996652 w 4196446"/>
                <a:gd name="connsiteY267" fmla="*/ 5887834 h 8351071"/>
                <a:gd name="connsiteX268" fmla="*/ 3018083 w 4196446"/>
                <a:gd name="connsiteY268" fmla="*/ 5942603 h 8351071"/>
                <a:gd name="connsiteX269" fmla="*/ 3044277 w 4196446"/>
                <a:gd name="connsiteY269" fmla="*/ 5994990 h 8351071"/>
                <a:gd name="connsiteX270" fmla="*/ 3049040 w 4196446"/>
                <a:gd name="connsiteY270" fmla="*/ 6099765 h 8351071"/>
                <a:gd name="connsiteX271" fmla="*/ 3028402 w 4196446"/>
                <a:gd name="connsiteY271" fmla="*/ 6195807 h 8351071"/>
                <a:gd name="connsiteX272" fmla="*/ 2956170 w 4196446"/>
                <a:gd name="connsiteY272" fmla="*/ 6259310 h 8351071"/>
                <a:gd name="connsiteX273" fmla="*/ 2920452 w 4196446"/>
                <a:gd name="connsiteY273" fmla="*/ 6240259 h 8351071"/>
                <a:gd name="connsiteX274" fmla="*/ 2849015 w 4196446"/>
                <a:gd name="connsiteY274" fmla="*/ 6252165 h 8351071"/>
                <a:gd name="connsiteX275" fmla="*/ 2713283 w 4196446"/>
                <a:gd name="connsiteY275" fmla="*/ 6364084 h 8351071"/>
                <a:gd name="connsiteX276" fmla="*/ 2606127 w 4196446"/>
                <a:gd name="connsiteY276" fmla="*/ 6349797 h 8351071"/>
                <a:gd name="connsiteX277" fmla="*/ 2575171 w 4196446"/>
                <a:gd name="connsiteY277" fmla="*/ 6378372 h 8351071"/>
                <a:gd name="connsiteX278" fmla="*/ 2508495 w 4196446"/>
                <a:gd name="connsiteY278" fmla="*/ 6423614 h 8351071"/>
                <a:gd name="connsiteX279" fmla="*/ 2391815 w 4196446"/>
                <a:gd name="connsiteY279" fmla="*/ 6411709 h 8351071"/>
                <a:gd name="connsiteX280" fmla="*/ 2368002 w 4196446"/>
                <a:gd name="connsiteY280" fmla="*/ 6528390 h 8351071"/>
                <a:gd name="connsiteX281" fmla="*/ 2363240 w 4196446"/>
                <a:gd name="connsiteY281" fmla="*/ 6564109 h 8351071"/>
                <a:gd name="connsiteX282" fmla="*/ 2339428 w 4196446"/>
                <a:gd name="connsiteY282" fmla="*/ 6583159 h 8351071"/>
                <a:gd name="connsiteX283" fmla="*/ 2141783 w 4196446"/>
                <a:gd name="connsiteY283" fmla="*/ 6535534 h 8351071"/>
                <a:gd name="connsiteX284" fmla="*/ 2103683 w 4196446"/>
                <a:gd name="connsiteY284" fmla="*/ 6587922 h 8351071"/>
                <a:gd name="connsiteX285" fmla="*/ 2072727 w 4196446"/>
                <a:gd name="connsiteY285" fmla="*/ 6683172 h 8351071"/>
                <a:gd name="connsiteX286" fmla="*/ 2039389 w 4196446"/>
                <a:gd name="connsiteY286" fmla="*/ 6747465 h 8351071"/>
                <a:gd name="connsiteX287" fmla="*/ 2051296 w 4196446"/>
                <a:gd name="connsiteY287" fmla="*/ 6809378 h 8351071"/>
                <a:gd name="connsiteX288" fmla="*/ 2184646 w 4196446"/>
                <a:gd name="connsiteY288" fmla="*/ 6921297 h 8351071"/>
                <a:gd name="connsiteX289" fmla="*/ 2253702 w 4196446"/>
                <a:gd name="connsiteY289" fmla="*/ 6954634 h 8351071"/>
                <a:gd name="connsiteX290" fmla="*/ 2237033 w 4196446"/>
                <a:gd name="connsiteY290" fmla="*/ 6978447 h 8351071"/>
                <a:gd name="connsiteX291" fmla="*/ 2201315 w 4196446"/>
                <a:gd name="connsiteY291" fmla="*/ 6997497 h 8351071"/>
                <a:gd name="connsiteX292" fmla="*/ 2234652 w 4196446"/>
                <a:gd name="connsiteY292" fmla="*/ 7073697 h 8351071"/>
                <a:gd name="connsiteX293" fmla="*/ 2203696 w 4196446"/>
                <a:gd name="connsiteY293" fmla="*/ 7095128 h 8351071"/>
                <a:gd name="connsiteX294" fmla="*/ 2098921 w 4196446"/>
                <a:gd name="connsiteY294" fmla="*/ 7033215 h 8351071"/>
                <a:gd name="connsiteX295" fmla="*/ 2056058 w 4196446"/>
                <a:gd name="connsiteY295" fmla="*/ 7059409 h 8351071"/>
                <a:gd name="connsiteX296" fmla="*/ 1996527 w 4196446"/>
                <a:gd name="connsiteY296" fmla="*/ 6957015 h 8351071"/>
                <a:gd name="connsiteX297" fmla="*/ 1879846 w 4196446"/>
                <a:gd name="connsiteY297" fmla="*/ 6983209 h 8351071"/>
                <a:gd name="connsiteX298" fmla="*/ 1815552 w 4196446"/>
                <a:gd name="connsiteY298" fmla="*/ 6987972 h 8351071"/>
                <a:gd name="connsiteX299" fmla="*/ 1765546 w 4196446"/>
                <a:gd name="connsiteY299" fmla="*/ 6983210 h 8351071"/>
                <a:gd name="connsiteX300" fmla="*/ 1708396 w 4196446"/>
                <a:gd name="connsiteY300" fmla="*/ 7028453 h 8351071"/>
                <a:gd name="connsiteX301" fmla="*/ 1529802 w 4196446"/>
                <a:gd name="connsiteY301" fmla="*/ 6987972 h 8351071"/>
                <a:gd name="connsiteX302" fmla="*/ 1553614 w 4196446"/>
                <a:gd name="connsiteY302" fmla="*/ 7114178 h 8351071"/>
                <a:gd name="connsiteX303" fmla="*/ 1477415 w 4196446"/>
                <a:gd name="connsiteY303" fmla="*/ 7159422 h 8351071"/>
                <a:gd name="connsiteX304" fmla="*/ 1415502 w 4196446"/>
                <a:gd name="connsiteY304" fmla="*/ 7226096 h 8351071"/>
                <a:gd name="connsiteX305" fmla="*/ 1265483 w 4196446"/>
                <a:gd name="connsiteY305" fmla="*/ 7218953 h 8351071"/>
                <a:gd name="connsiteX306" fmla="*/ 1213096 w 4196446"/>
                <a:gd name="connsiteY306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2166 w 4196446"/>
                <a:gd name="connsiteY2" fmla="*/ 8204788 h 8351071"/>
                <a:gd name="connsiteX3" fmla="*/ 1322634 w 4196446"/>
                <a:gd name="connsiteY3" fmla="*/ 8269082 h 8351071"/>
                <a:gd name="connsiteX4" fmla="*/ 1416296 w 4196446"/>
                <a:gd name="connsiteY4" fmla="*/ 8306388 h 8351071"/>
                <a:gd name="connsiteX5" fmla="*/ 1698872 w 4196446"/>
                <a:gd name="connsiteY5" fmla="*/ 8197645 h 8351071"/>
                <a:gd name="connsiteX6" fmla="*/ 1789359 w 4196446"/>
                <a:gd name="connsiteY6" fmla="*/ 8045245 h 8351071"/>
                <a:gd name="connsiteX7" fmla="*/ 1941759 w 4196446"/>
                <a:gd name="connsiteY7" fmla="*/ 8004763 h 8351071"/>
                <a:gd name="connsiteX8" fmla="*/ 2198934 w 4196446"/>
                <a:gd name="connsiteY8" fmla="*/ 7899988 h 8351071"/>
                <a:gd name="connsiteX9" fmla="*/ 2260847 w 4196446"/>
                <a:gd name="connsiteY9" fmla="*/ 7835694 h 8351071"/>
                <a:gd name="connsiteX10" fmla="*/ 2301328 w 4196446"/>
                <a:gd name="connsiteY10" fmla="*/ 7795213 h 8351071"/>
                <a:gd name="connsiteX11" fmla="*/ 2391816 w 4196446"/>
                <a:gd name="connsiteY11" fmla="*/ 7797595 h 8351071"/>
                <a:gd name="connsiteX12" fmla="*/ 2451347 w 4196446"/>
                <a:gd name="connsiteY12" fmla="*/ 7776163 h 8351071"/>
                <a:gd name="connsiteX13" fmla="*/ 2470397 w 4196446"/>
                <a:gd name="connsiteY13" fmla="*/ 7699963 h 8351071"/>
                <a:gd name="connsiteX14" fmla="*/ 2444203 w 4196446"/>
                <a:gd name="connsiteY14" fmla="*/ 7633288 h 8351071"/>
                <a:gd name="connsiteX15" fmla="*/ 2503734 w 4196446"/>
                <a:gd name="connsiteY15" fmla="*/ 7630907 h 8351071"/>
                <a:gd name="connsiteX16" fmla="*/ 2531514 w 4196446"/>
                <a:gd name="connsiteY16" fmla="*/ 7594394 h 8351071"/>
                <a:gd name="connsiteX17" fmla="*/ 2484684 w 4196446"/>
                <a:gd name="connsiteY17" fmla="*/ 7552326 h 8351071"/>
                <a:gd name="connsiteX18" fmla="*/ 2546597 w 4196446"/>
                <a:gd name="connsiteY18" fmla="*/ 7511845 h 8351071"/>
                <a:gd name="connsiteX19" fmla="*/ 2603748 w 4196446"/>
                <a:gd name="connsiteY19" fmla="*/ 7485651 h 8351071"/>
                <a:gd name="connsiteX20" fmla="*/ 2594222 w 4196446"/>
                <a:gd name="connsiteY20" fmla="*/ 7359445 h 8351071"/>
                <a:gd name="connsiteX21" fmla="*/ 2606128 w 4196446"/>
                <a:gd name="connsiteY21" fmla="*/ 7309438 h 8351071"/>
                <a:gd name="connsiteX22" fmla="*/ 2701378 w 4196446"/>
                <a:gd name="connsiteY22" fmla="*/ 7314201 h 8351071"/>
                <a:gd name="connsiteX23" fmla="*/ 2660897 w 4196446"/>
                <a:gd name="connsiteY23" fmla="*/ 7240382 h 8351071"/>
                <a:gd name="connsiteX24" fmla="*/ 2713284 w 4196446"/>
                <a:gd name="connsiteY24" fmla="*/ 7266576 h 8351071"/>
                <a:gd name="connsiteX25" fmla="*/ 2763291 w 4196446"/>
                <a:gd name="connsiteY25" fmla="*/ 7299913 h 8351071"/>
                <a:gd name="connsiteX26" fmla="*/ 2756147 w 4196446"/>
                <a:gd name="connsiteY26" fmla="*/ 7371351 h 8351071"/>
                <a:gd name="connsiteX27" fmla="*/ 2827584 w 4196446"/>
                <a:gd name="connsiteY27" fmla="*/ 7316582 h 8351071"/>
                <a:gd name="connsiteX28" fmla="*/ 2870447 w 4196446"/>
                <a:gd name="connsiteY28" fmla="*/ 7338013 h 8351071"/>
                <a:gd name="connsiteX29" fmla="*/ 3001416 w 4196446"/>
                <a:gd name="connsiteY29" fmla="*/ 7266576 h 8351071"/>
                <a:gd name="connsiteX30" fmla="*/ 3103809 w 4196446"/>
                <a:gd name="connsiteY30" fmla="*/ 7202282 h 8351071"/>
                <a:gd name="connsiteX31" fmla="*/ 3246684 w 4196446"/>
                <a:gd name="connsiteY31" fmla="*/ 7142751 h 8351071"/>
                <a:gd name="connsiteX32" fmla="*/ 3282403 w 4196446"/>
                <a:gd name="connsiteY32" fmla="*/ 7159420 h 8351071"/>
                <a:gd name="connsiteX33" fmla="*/ 3358603 w 4196446"/>
                <a:gd name="connsiteY33" fmla="*/ 7064169 h 8351071"/>
                <a:gd name="connsiteX34" fmla="*/ 3503859 w 4196446"/>
                <a:gd name="connsiteY34" fmla="*/ 7042738 h 8351071"/>
                <a:gd name="connsiteX35" fmla="*/ 3530053 w 4196446"/>
                <a:gd name="connsiteY35" fmla="*/ 6978445 h 8351071"/>
                <a:gd name="connsiteX36" fmla="*/ 3642765 w 4196446"/>
                <a:gd name="connsiteY36" fmla="*/ 6905419 h 8351071"/>
                <a:gd name="connsiteX37" fmla="*/ 3741984 w 4196446"/>
                <a:gd name="connsiteY37" fmla="*/ 6883195 h 8351071"/>
                <a:gd name="connsiteX38" fmla="*/ 3784847 w 4196446"/>
                <a:gd name="connsiteY38" fmla="*/ 6811757 h 8351071"/>
                <a:gd name="connsiteX39" fmla="*/ 3951534 w 4196446"/>
                <a:gd name="connsiteY39" fmla="*/ 6737938 h 8351071"/>
                <a:gd name="connsiteX40" fmla="*/ 3932484 w 4196446"/>
                <a:gd name="connsiteY40" fmla="*/ 6616495 h 8351071"/>
                <a:gd name="connsiteX41" fmla="*/ 3975347 w 4196446"/>
                <a:gd name="connsiteY41" fmla="*/ 6642688 h 8351071"/>
                <a:gd name="connsiteX42" fmla="*/ 4027735 w 4196446"/>
                <a:gd name="connsiteY42" fmla="*/ 6654595 h 8351071"/>
                <a:gd name="connsiteX43" fmla="*/ 4056309 w 4196446"/>
                <a:gd name="connsiteY43" fmla="*/ 6516482 h 8351071"/>
                <a:gd name="connsiteX44" fmla="*/ 3996778 w 4196446"/>
                <a:gd name="connsiteY44" fmla="*/ 6478382 h 8351071"/>
                <a:gd name="connsiteX45" fmla="*/ 4034878 w 4196446"/>
                <a:gd name="connsiteY45" fmla="*/ 6437901 h 8351071"/>
                <a:gd name="connsiteX46" fmla="*/ 4061072 w 4196446"/>
                <a:gd name="connsiteY46" fmla="*/ 6473620 h 8351071"/>
                <a:gd name="connsiteX47" fmla="*/ 4082503 w 4196446"/>
                <a:gd name="connsiteY47" fmla="*/ 6478382 h 8351071"/>
                <a:gd name="connsiteX48" fmla="*/ 4089647 w 4196446"/>
                <a:gd name="connsiteY48" fmla="*/ 6421232 h 8351071"/>
                <a:gd name="connsiteX49" fmla="*/ 4046784 w 4196446"/>
                <a:gd name="connsiteY49" fmla="*/ 6318838 h 8351071"/>
                <a:gd name="connsiteX50" fmla="*/ 4130128 w 4196446"/>
                <a:gd name="connsiteY50" fmla="*/ 6299788 h 8351071"/>
                <a:gd name="connsiteX51" fmla="*/ 4046784 w 4196446"/>
                <a:gd name="connsiteY51" fmla="*/ 6275976 h 8351071"/>
                <a:gd name="connsiteX52" fmla="*/ 4053928 w 4196446"/>
                <a:gd name="connsiteY52" fmla="*/ 6211682 h 8351071"/>
                <a:gd name="connsiteX53" fmla="*/ 4039640 w 4196446"/>
                <a:gd name="connsiteY53" fmla="*/ 6149770 h 8351071"/>
                <a:gd name="connsiteX54" fmla="*/ 4106315 w 4196446"/>
                <a:gd name="connsiteY54" fmla="*/ 6211682 h 8351071"/>
                <a:gd name="connsiteX55" fmla="*/ 4063453 w 4196446"/>
                <a:gd name="connsiteY55" fmla="*/ 6090238 h 8351071"/>
                <a:gd name="connsiteX56" fmla="*/ 4070597 w 4196446"/>
                <a:gd name="connsiteY56" fmla="*/ 6018801 h 8351071"/>
                <a:gd name="connsiteX57" fmla="*/ 4132509 w 4196446"/>
                <a:gd name="connsiteY57" fmla="*/ 5975938 h 8351071"/>
                <a:gd name="connsiteX58" fmla="*/ 4094409 w 4196446"/>
                <a:gd name="connsiteY58" fmla="*/ 6075951 h 8351071"/>
                <a:gd name="connsiteX59" fmla="*/ 4139653 w 4196446"/>
                <a:gd name="connsiteY59" fmla="*/ 6102145 h 8351071"/>
                <a:gd name="connsiteX60" fmla="*/ 4192041 w 4196446"/>
                <a:gd name="connsiteY60" fmla="*/ 6080713 h 8351071"/>
                <a:gd name="connsiteX61" fmla="*/ 4149178 w 4196446"/>
                <a:gd name="connsiteY61" fmla="*/ 5947363 h 8351071"/>
                <a:gd name="connsiteX62" fmla="*/ 4194421 w 4196446"/>
                <a:gd name="connsiteY62" fmla="*/ 5909263 h 8351071"/>
                <a:gd name="connsiteX63" fmla="*/ 4113459 w 4196446"/>
                <a:gd name="connsiteY63" fmla="*/ 5783057 h 8351071"/>
                <a:gd name="connsiteX64" fmla="*/ 4108696 w 4196446"/>
                <a:gd name="connsiteY64" fmla="*/ 5678282 h 8351071"/>
                <a:gd name="connsiteX65" fmla="*/ 4070597 w 4196446"/>
                <a:gd name="connsiteY65" fmla="*/ 5587795 h 8351071"/>
                <a:gd name="connsiteX66" fmla="*/ 4111077 w 4196446"/>
                <a:gd name="connsiteY66" fmla="*/ 5583032 h 8351071"/>
                <a:gd name="connsiteX67" fmla="*/ 4061071 w 4196446"/>
                <a:gd name="connsiteY67" fmla="*/ 5478257 h 8351071"/>
                <a:gd name="connsiteX68" fmla="*/ 4061071 w 4196446"/>
                <a:gd name="connsiteY68" fmla="*/ 5383007 h 8351071"/>
                <a:gd name="connsiteX69" fmla="*/ 4103934 w 4196446"/>
                <a:gd name="connsiteY69" fmla="*/ 5387770 h 8351071"/>
                <a:gd name="connsiteX70" fmla="*/ 4106315 w 4196446"/>
                <a:gd name="connsiteY70" fmla="*/ 5347288 h 8351071"/>
                <a:gd name="connsiteX71" fmla="*/ 4065833 w 4196446"/>
                <a:gd name="connsiteY71" fmla="*/ 5292520 h 8351071"/>
                <a:gd name="connsiteX72" fmla="*/ 4058690 w 4196446"/>
                <a:gd name="connsiteY72" fmla="*/ 5173457 h 8351071"/>
                <a:gd name="connsiteX73" fmla="*/ 3990428 w 4196446"/>
                <a:gd name="connsiteY73" fmla="*/ 5034550 h 8351071"/>
                <a:gd name="connsiteX74" fmla="*/ 3922959 w 4196446"/>
                <a:gd name="connsiteY74" fmla="*/ 4816270 h 8351071"/>
                <a:gd name="connsiteX75" fmla="*/ 3887241 w 4196446"/>
                <a:gd name="connsiteY75" fmla="*/ 4682920 h 8351071"/>
                <a:gd name="connsiteX76" fmla="*/ 3851522 w 4196446"/>
                <a:gd name="connsiteY76" fmla="*/ 4642438 h 8351071"/>
                <a:gd name="connsiteX77" fmla="*/ 3887241 w 4196446"/>
                <a:gd name="connsiteY77" fmla="*/ 4578145 h 8351071"/>
                <a:gd name="connsiteX78" fmla="*/ 3839615 w 4196446"/>
                <a:gd name="connsiteY78" fmla="*/ 4499563 h 8351071"/>
                <a:gd name="connsiteX79" fmla="*/ 3780084 w 4196446"/>
                <a:gd name="connsiteY79" fmla="*/ 4492420 h 8351071"/>
                <a:gd name="connsiteX80" fmla="*/ 3732459 w 4196446"/>
                <a:gd name="connsiteY80" fmla="*/ 4449557 h 8351071"/>
                <a:gd name="connsiteX81" fmla="*/ 3687216 w 4196446"/>
                <a:gd name="connsiteY81" fmla="*/ 4466226 h 8351071"/>
                <a:gd name="connsiteX82" fmla="*/ 3668166 w 4196446"/>
                <a:gd name="connsiteY82" fmla="*/ 4368595 h 8351071"/>
                <a:gd name="connsiteX83" fmla="*/ 3501478 w 4196446"/>
                <a:gd name="connsiteY83" fmla="*/ 4166188 h 8351071"/>
                <a:gd name="connsiteX84" fmla="*/ 3496716 w 4196446"/>
                <a:gd name="connsiteY84" fmla="*/ 4139995 h 8351071"/>
                <a:gd name="connsiteX85" fmla="*/ 3494334 w 4196446"/>
                <a:gd name="connsiteY85" fmla="*/ 4113801 h 8351071"/>
                <a:gd name="connsiteX86" fmla="*/ 3544341 w 4196446"/>
                <a:gd name="connsiteY86" fmla="*/ 4101895 h 8351071"/>
                <a:gd name="connsiteX87" fmla="*/ 3553866 w 4196446"/>
                <a:gd name="connsiteY87" fmla="*/ 4075701 h 8351071"/>
                <a:gd name="connsiteX88" fmla="*/ 3515766 w 4196446"/>
                <a:gd name="connsiteY88" fmla="*/ 4056651 h 8351071"/>
                <a:gd name="connsiteX89" fmla="*/ 3465759 w 4196446"/>
                <a:gd name="connsiteY89" fmla="*/ 4049507 h 8351071"/>
                <a:gd name="connsiteX90" fmla="*/ 3432422 w 4196446"/>
                <a:gd name="connsiteY90" fmla="*/ 4109038 h 8351071"/>
                <a:gd name="connsiteX91" fmla="*/ 3413372 w 4196446"/>
                <a:gd name="connsiteY91" fmla="*/ 4082845 h 8351071"/>
                <a:gd name="connsiteX92" fmla="*/ 3415752 w 4196446"/>
                <a:gd name="connsiteY92" fmla="*/ 4042363 h 8351071"/>
                <a:gd name="connsiteX93" fmla="*/ 3349078 w 4196446"/>
                <a:gd name="connsiteY93" fmla="*/ 4018551 h 8351071"/>
                <a:gd name="connsiteX94" fmla="*/ 3382416 w 4196446"/>
                <a:gd name="connsiteY94" fmla="*/ 3985213 h 8351071"/>
                <a:gd name="connsiteX95" fmla="*/ 3346697 w 4196446"/>
                <a:gd name="connsiteY95" fmla="*/ 3961401 h 8351071"/>
                <a:gd name="connsiteX96" fmla="*/ 3291928 w 4196446"/>
                <a:gd name="connsiteY96" fmla="*/ 3959020 h 8351071"/>
                <a:gd name="connsiteX97" fmla="*/ 3263352 w 4196446"/>
                <a:gd name="connsiteY97" fmla="*/ 3978070 h 8351071"/>
                <a:gd name="connsiteX98" fmla="*/ 3215727 w 4196446"/>
                <a:gd name="connsiteY98" fmla="*/ 3963782 h 8351071"/>
                <a:gd name="connsiteX99" fmla="*/ 3227633 w 4196446"/>
                <a:gd name="connsiteY99" fmla="*/ 3937588 h 8351071"/>
                <a:gd name="connsiteX100" fmla="*/ 3275259 w 4196446"/>
                <a:gd name="connsiteY100" fmla="*/ 3913776 h 8351071"/>
                <a:gd name="connsiteX101" fmla="*/ 3127621 w 4196446"/>
                <a:gd name="connsiteY101" fmla="*/ 3851863 h 8351071"/>
                <a:gd name="connsiteX102" fmla="*/ 2996652 w 4196446"/>
                <a:gd name="connsiteY102" fmla="*/ 3739945 h 8351071"/>
                <a:gd name="connsiteX103" fmla="*/ 2591839 w 4196446"/>
                <a:gd name="connsiteY103" fmla="*/ 3354183 h 8351071"/>
                <a:gd name="connsiteX104" fmla="*/ 2468015 w 4196446"/>
                <a:gd name="connsiteY104" fmla="*/ 3049382 h 8351071"/>
                <a:gd name="connsiteX105" fmla="*/ 2432296 w 4196446"/>
                <a:gd name="connsiteY105" fmla="*/ 2961276 h 8351071"/>
                <a:gd name="connsiteX106" fmla="*/ 2387052 w 4196446"/>
                <a:gd name="connsiteY106" fmla="*/ 2954132 h 8351071"/>
                <a:gd name="connsiteX107" fmla="*/ 2365621 w 4196446"/>
                <a:gd name="connsiteY107" fmla="*/ 2958895 h 8351071"/>
                <a:gd name="connsiteX108" fmla="*/ 2315615 w 4196446"/>
                <a:gd name="connsiteY108" fmla="*/ 2896982 h 8351071"/>
                <a:gd name="connsiteX109" fmla="*/ 2234652 w 4196446"/>
                <a:gd name="connsiteY109" fmla="*/ 2880313 h 8351071"/>
                <a:gd name="connsiteX110" fmla="*/ 2182265 w 4196446"/>
                <a:gd name="connsiteY110" fmla="*/ 2811257 h 8351071"/>
                <a:gd name="connsiteX111" fmla="*/ 2115590 w 4196446"/>
                <a:gd name="connsiteY111" fmla="*/ 2727913 h 8351071"/>
                <a:gd name="connsiteX112" fmla="*/ 2091777 w 4196446"/>
                <a:gd name="connsiteY112" fmla="*/ 2670763 h 8351071"/>
                <a:gd name="connsiteX113" fmla="*/ 2006845 w 4196446"/>
                <a:gd name="connsiteY113" fmla="*/ 2527095 h 8351071"/>
                <a:gd name="connsiteX114" fmla="*/ 1953665 w 4196446"/>
                <a:gd name="connsiteY114" fmla="*/ 2451688 h 8351071"/>
                <a:gd name="connsiteX115" fmla="*/ 2006052 w 4196446"/>
                <a:gd name="connsiteY115" fmla="*/ 2337388 h 8351071"/>
                <a:gd name="connsiteX116" fmla="*/ 2072727 w 4196446"/>
                <a:gd name="connsiteY116" fmla="*/ 2256426 h 8351071"/>
                <a:gd name="connsiteX117" fmla="*/ 2056058 w 4196446"/>
                <a:gd name="connsiteY117" fmla="*/ 2223088 h 8351071"/>
                <a:gd name="connsiteX118" fmla="*/ 2067965 w 4196446"/>
                <a:gd name="connsiteY118" fmla="*/ 2130220 h 8351071"/>
                <a:gd name="connsiteX119" fmla="*/ 2137021 w 4196446"/>
                <a:gd name="connsiteY119" fmla="*/ 1992107 h 8351071"/>
                <a:gd name="connsiteX120" fmla="*/ 2165596 w 4196446"/>
                <a:gd name="connsiteY120" fmla="*/ 1944482 h 8351071"/>
                <a:gd name="connsiteX121" fmla="*/ 2203696 w 4196446"/>
                <a:gd name="connsiteY121" fmla="*/ 1937338 h 8351071"/>
                <a:gd name="connsiteX122" fmla="*/ 2198933 w 4196446"/>
                <a:gd name="connsiteY122" fmla="*/ 1906382 h 8351071"/>
                <a:gd name="connsiteX123" fmla="*/ 2406102 w 4196446"/>
                <a:gd name="connsiteY123" fmla="*/ 1782557 h 8351071"/>
                <a:gd name="connsiteX124" fmla="*/ 2494208 w 4196446"/>
                <a:gd name="connsiteY124" fmla="*/ 1715882 h 8351071"/>
                <a:gd name="connsiteX125" fmla="*/ 2513258 w 4196446"/>
                <a:gd name="connsiteY125" fmla="*/ 1630157 h 8351071"/>
                <a:gd name="connsiteX126" fmla="*/ 2522784 w 4196446"/>
                <a:gd name="connsiteY126" fmla="*/ 1584913 h 8351071"/>
                <a:gd name="connsiteX127" fmla="*/ 2577552 w 4196446"/>
                <a:gd name="connsiteY127" fmla="*/ 1527763 h 8351071"/>
                <a:gd name="connsiteX128" fmla="*/ 2606127 w 4196446"/>
                <a:gd name="connsiteY128" fmla="*/ 1499188 h 8351071"/>
                <a:gd name="connsiteX129" fmla="*/ 2634702 w 4196446"/>
                <a:gd name="connsiteY129" fmla="*/ 1492045 h 8351071"/>
                <a:gd name="connsiteX130" fmla="*/ 2672802 w 4196446"/>
                <a:gd name="connsiteY130" fmla="*/ 1368220 h 8351071"/>
                <a:gd name="connsiteX131" fmla="*/ 2806153 w 4196446"/>
                <a:gd name="connsiteY131" fmla="*/ 1334883 h 8351071"/>
                <a:gd name="connsiteX132" fmla="*/ 2944265 w 4196446"/>
                <a:gd name="connsiteY132" fmla="*/ 1325357 h 8351071"/>
                <a:gd name="connsiteX133" fmla="*/ 2968077 w 4196446"/>
                <a:gd name="connsiteY133" fmla="*/ 1206295 h 8351071"/>
                <a:gd name="connsiteX134" fmla="*/ 3049040 w 4196446"/>
                <a:gd name="connsiteY134" fmla="*/ 1169783 h 8351071"/>
                <a:gd name="connsiteX135" fmla="*/ 3153814 w 4196446"/>
                <a:gd name="connsiteY135" fmla="*/ 1125332 h 8351071"/>
                <a:gd name="connsiteX136" fmla="*/ 3225252 w 4196446"/>
                <a:gd name="connsiteY136" fmla="*/ 1049132 h 8351071"/>
                <a:gd name="connsiteX137" fmla="*/ 3310977 w 4196446"/>
                <a:gd name="connsiteY137" fmla="*/ 996745 h 8351071"/>
                <a:gd name="connsiteX138" fmla="*/ 3056977 w 4196446"/>
                <a:gd name="connsiteY138" fmla="*/ 982457 h 8351071"/>
                <a:gd name="connsiteX139" fmla="*/ 2958552 w 4196446"/>
                <a:gd name="connsiteY139" fmla="*/ 976107 h 8351071"/>
                <a:gd name="connsiteX140" fmla="*/ 2926802 w 4196446"/>
                <a:gd name="connsiteY140" fmla="*/ 906257 h 8351071"/>
                <a:gd name="connsiteX141" fmla="*/ 2866477 w 4196446"/>
                <a:gd name="connsiteY141" fmla="*/ 893559 h 8351071"/>
                <a:gd name="connsiteX142" fmla="*/ 2799802 w 4196446"/>
                <a:gd name="connsiteY142" fmla="*/ 874507 h 8351071"/>
                <a:gd name="connsiteX143" fmla="*/ 2761702 w 4196446"/>
                <a:gd name="connsiteY143" fmla="*/ 807832 h 8351071"/>
                <a:gd name="connsiteX144" fmla="*/ 2609302 w 4196446"/>
                <a:gd name="connsiteY144" fmla="*/ 760207 h 8351071"/>
                <a:gd name="connsiteX145" fmla="*/ 2580727 w 4196446"/>
                <a:gd name="connsiteY145" fmla="*/ 604632 h 8351071"/>
                <a:gd name="connsiteX146" fmla="*/ 2526752 w 4196446"/>
                <a:gd name="connsiteY146" fmla="*/ 531609 h 8351071"/>
                <a:gd name="connsiteX147" fmla="*/ 2596602 w 4196446"/>
                <a:gd name="connsiteY147" fmla="*/ 407782 h 8351071"/>
                <a:gd name="connsiteX148" fmla="*/ 2629939 w 4196446"/>
                <a:gd name="connsiteY148" fmla="*/ 310947 h 8351071"/>
                <a:gd name="connsiteX149" fmla="*/ 2517227 w 4196446"/>
                <a:gd name="connsiteY149" fmla="*/ 239507 h 8351071"/>
                <a:gd name="connsiteX150" fmla="*/ 2402927 w 4196446"/>
                <a:gd name="connsiteY150" fmla="*/ 271257 h 8351071"/>
                <a:gd name="connsiteX151" fmla="*/ 2275927 w 4196446"/>
                <a:gd name="connsiteY151" fmla="*/ 198232 h 8351071"/>
                <a:gd name="connsiteX152" fmla="*/ 2133052 w 4196446"/>
                <a:gd name="connsiteY152" fmla="*/ 233157 h 8351071"/>
                <a:gd name="connsiteX153" fmla="*/ 1913977 w 4196446"/>
                <a:gd name="connsiteY153" fmla="*/ 36309 h 8351071"/>
                <a:gd name="connsiteX154" fmla="*/ 1777452 w 4196446"/>
                <a:gd name="connsiteY154" fmla="*/ 13289 h 8351071"/>
                <a:gd name="connsiteX155" fmla="*/ 1703633 w 4196446"/>
                <a:gd name="connsiteY155" fmla="*/ 41864 h 8351071"/>
                <a:gd name="connsiteX156" fmla="*/ 1615527 w 4196446"/>
                <a:gd name="connsiteY156" fmla="*/ 75203 h 8351071"/>
                <a:gd name="connsiteX157" fmla="*/ 1515515 w 4196446"/>
                <a:gd name="connsiteY157" fmla="*/ 129971 h 8351071"/>
                <a:gd name="connsiteX158" fmla="*/ 1525040 w 4196446"/>
                <a:gd name="connsiteY158" fmla="*/ 194264 h 8351071"/>
                <a:gd name="connsiteX159" fmla="*/ 1505990 w 4196446"/>
                <a:gd name="connsiteY159" fmla="*/ 251415 h 8351071"/>
                <a:gd name="connsiteX160" fmla="*/ 1413121 w 4196446"/>
                <a:gd name="connsiteY160" fmla="*/ 270464 h 8351071"/>
                <a:gd name="connsiteX161" fmla="*/ 1339302 w 4196446"/>
                <a:gd name="connsiteY161" fmla="*/ 306184 h 8351071"/>
                <a:gd name="connsiteX162" fmla="*/ 1260721 w 4196446"/>
                <a:gd name="connsiteY162" fmla="*/ 346665 h 8351071"/>
                <a:gd name="connsiteX163" fmla="*/ 1191665 w 4196446"/>
                <a:gd name="connsiteY163" fmla="*/ 272847 h 8351071"/>
                <a:gd name="connsiteX164" fmla="*/ 1082127 w 4196446"/>
                <a:gd name="connsiteY164" fmla="*/ 353809 h 8351071"/>
                <a:gd name="connsiteX165" fmla="*/ 1020215 w 4196446"/>
                <a:gd name="connsiteY165" fmla="*/ 420484 h 8351071"/>
                <a:gd name="connsiteX166" fmla="*/ 858290 w 4196446"/>
                <a:gd name="connsiteY166" fmla="*/ 301422 h 8351071"/>
                <a:gd name="connsiteX167" fmla="*/ 796377 w 4196446"/>
                <a:gd name="connsiteY167" fmla="*/ 406196 h 8351071"/>
                <a:gd name="connsiteX168" fmla="*/ 755896 w 4196446"/>
                <a:gd name="connsiteY168" fmla="*/ 341903 h 8351071"/>
                <a:gd name="connsiteX169" fmla="*/ 689221 w 4196446"/>
                <a:gd name="connsiteY169" fmla="*/ 270465 h 8351071"/>
                <a:gd name="connsiteX170" fmla="*/ 667790 w 4196446"/>
                <a:gd name="connsiteY170" fmla="*/ 313328 h 8351071"/>
                <a:gd name="connsiteX171" fmla="*/ 620165 w 4196446"/>
                <a:gd name="connsiteY171" fmla="*/ 382384 h 8351071"/>
                <a:gd name="connsiteX172" fmla="*/ 589208 w 4196446"/>
                <a:gd name="connsiteY172" fmla="*/ 396672 h 8351071"/>
                <a:gd name="connsiteX173" fmla="*/ 498721 w 4196446"/>
                <a:gd name="connsiteY173" fmla="*/ 482397 h 8351071"/>
                <a:gd name="connsiteX174" fmla="*/ 396327 w 4196446"/>
                <a:gd name="connsiteY174" fmla="*/ 380003 h 8351071"/>
                <a:gd name="connsiteX175" fmla="*/ 243927 w 4196446"/>
                <a:gd name="connsiteY175" fmla="*/ 294278 h 8351071"/>
                <a:gd name="connsiteX176" fmla="*/ 174871 w 4196446"/>
                <a:gd name="connsiteY176" fmla="*/ 327615 h 8351071"/>
                <a:gd name="connsiteX177" fmla="*/ 127246 w 4196446"/>
                <a:gd name="connsiteY177" fmla="*/ 410959 h 8351071"/>
                <a:gd name="connsiteX178" fmla="*/ 43902 w 4196446"/>
                <a:gd name="connsiteY178" fmla="*/ 472872 h 8351071"/>
                <a:gd name="connsiteX179" fmla="*/ 8183 w 4196446"/>
                <a:gd name="connsiteY179" fmla="*/ 484778 h 8351071"/>
                <a:gd name="connsiteX180" fmla="*/ 198683 w 4196446"/>
                <a:gd name="connsiteY180" fmla="*/ 689565 h 8351071"/>
                <a:gd name="connsiteX181" fmla="*/ 265359 w 4196446"/>
                <a:gd name="connsiteY181" fmla="*/ 706234 h 8351071"/>
                <a:gd name="connsiteX182" fmla="*/ 298697 w 4196446"/>
                <a:gd name="connsiteY182" fmla="*/ 730047 h 8351071"/>
                <a:gd name="connsiteX183" fmla="*/ 296315 w 4196446"/>
                <a:gd name="connsiteY183" fmla="*/ 901496 h 8351071"/>
                <a:gd name="connsiteX184" fmla="*/ 362990 w 4196446"/>
                <a:gd name="connsiteY184" fmla="*/ 906259 h 8351071"/>
                <a:gd name="connsiteX185" fmla="*/ 401090 w 4196446"/>
                <a:gd name="connsiteY185" fmla="*/ 856253 h 8351071"/>
                <a:gd name="connsiteX186" fmla="*/ 482052 w 4196446"/>
                <a:gd name="connsiteY186" fmla="*/ 894353 h 8351071"/>
                <a:gd name="connsiteX187" fmla="*/ 420140 w 4196446"/>
                <a:gd name="connsiteY187" fmla="*/ 1039609 h 8351071"/>
                <a:gd name="connsiteX188" fmla="*/ 434427 w 4196446"/>
                <a:gd name="connsiteY188" fmla="*/ 1087234 h 8351071"/>
                <a:gd name="connsiteX189" fmla="*/ 379658 w 4196446"/>
                <a:gd name="connsiteY189" fmla="*/ 1139622 h 8351071"/>
                <a:gd name="connsiteX190" fmla="*/ 415377 w 4196446"/>
                <a:gd name="connsiteY190" fmla="*/ 1168196 h 8351071"/>
                <a:gd name="connsiteX191" fmla="*/ 486815 w 4196446"/>
                <a:gd name="connsiteY191" fmla="*/ 1256303 h 8351071"/>
                <a:gd name="connsiteX192" fmla="*/ 527296 w 4196446"/>
                <a:gd name="connsiteY192" fmla="*/ 1344409 h 8351071"/>
                <a:gd name="connsiteX193" fmla="*/ 636833 w 4196446"/>
                <a:gd name="connsiteY193" fmla="*/ 1396797 h 8351071"/>
                <a:gd name="connsiteX194" fmla="*/ 746371 w 4196446"/>
                <a:gd name="connsiteY194" fmla="*/ 1420609 h 8351071"/>
                <a:gd name="connsiteX195" fmla="*/ 829715 w 4196446"/>
                <a:gd name="connsiteY195" fmla="*/ 1468234 h 8351071"/>
                <a:gd name="connsiteX196" fmla="*/ 913058 w 4196446"/>
                <a:gd name="connsiteY196" fmla="*/ 1442040 h 8351071"/>
                <a:gd name="connsiteX197" fmla="*/ 994021 w 4196446"/>
                <a:gd name="connsiteY197" fmla="*/ 1368222 h 8351071"/>
                <a:gd name="connsiteX198" fmla="*/ 1103558 w 4196446"/>
                <a:gd name="connsiteY198" fmla="*/ 1351553 h 8351071"/>
                <a:gd name="connsiteX199" fmla="*/ 1170233 w 4196446"/>
                <a:gd name="connsiteY199" fmla="*/ 1356315 h 8351071"/>
                <a:gd name="connsiteX200" fmla="*/ 1329777 w 4196446"/>
                <a:gd name="connsiteY200" fmla="*/ 1465853 h 8351071"/>
                <a:gd name="connsiteX201" fmla="*/ 1389308 w 4196446"/>
                <a:gd name="connsiteY201" fmla="*/ 1494428 h 8351071"/>
                <a:gd name="connsiteX202" fmla="*/ 1260721 w 4196446"/>
                <a:gd name="connsiteY202" fmla="*/ 1596822 h 8351071"/>
                <a:gd name="connsiteX203" fmla="*/ 1263102 w 4196446"/>
                <a:gd name="connsiteY203" fmla="*/ 1661115 h 8351071"/>
                <a:gd name="connsiteX204" fmla="*/ 1425027 w 4196446"/>
                <a:gd name="connsiteY204" fmla="*/ 1613490 h 8351071"/>
                <a:gd name="connsiteX205" fmla="*/ 1386927 w 4196446"/>
                <a:gd name="connsiteY205" fmla="*/ 1677784 h 8351071"/>
                <a:gd name="connsiteX206" fmla="*/ 1405977 w 4196446"/>
                <a:gd name="connsiteY206" fmla="*/ 1751603 h 8351071"/>
                <a:gd name="connsiteX207" fmla="*/ 1517896 w 4196446"/>
                <a:gd name="connsiteY207" fmla="*/ 1787322 h 8351071"/>
                <a:gd name="connsiteX208" fmla="*/ 1591715 w 4196446"/>
                <a:gd name="connsiteY208" fmla="*/ 1803990 h 8351071"/>
                <a:gd name="connsiteX209" fmla="*/ 1501227 w 4196446"/>
                <a:gd name="connsiteY209" fmla="*/ 1934959 h 8351071"/>
                <a:gd name="connsiteX210" fmla="*/ 1494083 w 4196446"/>
                <a:gd name="connsiteY210" fmla="*/ 1984965 h 8351071"/>
                <a:gd name="connsiteX211" fmla="*/ 1422646 w 4196446"/>
                <a:gd name="connsiteY211" fmla="*/ 2020684 h 8351071"/>
                <a:gd name="connsiteX212" fmla="*/ 1391690 w 4196446"/>
                <a:gd name="connsiteY212" fmla="*/ 2082597 h 8351071"/>
                <a:gd name="connsiteX213" fmla="*/ 1260721 w 4196446"/>
                <a:gd name="connsiteY213" fmla="*/ 2056403 h 8351071"/>
                <a:gd name="connsiteX214" fmla="*/ 1139277 w 4196446"/>
                <a:gd name="connsiteY214" fmla="*/ 2056402 h 8351071"/>
                <a:gd name="connsiteX215" fmla="*/ 1072602 w 4196446"/>
                <a:gd name="connsiteY215" fmla="*/ 2084978 h 8351071"/>
                <a:gd name="connsiteX216" fmla="*/ 1065458 w 4196446"/>
                <a:gd name="connsiteY216" fmla="*/ 2184990 h 8351071"/>
                <a:gd name="connsiteX217" fmla="*/ 977352 w 4196446"/>
                <a:gd name="connsiteY217" fmla="*/ 2273097 h 8351071"/>
                <a:gd name="connsiteX218" fmla="*/ 1120227 w 4196446"/>
                <a:gd name="connsiteY218" fmla="*/ 2335009 h 8351071"/>
                <a:gd name="connsiteX219" fmla="*/ 1170234 w 4196446"/>
                <a:gd name="connsiteY219" fmla="*/ 2370727 h 8351071"/>
                <a:gd name="connsiteX220" fmla="*/ 1222621 w 4196446"/>
                <a:gd name="connsiteY220" fmla="*/ 2387397 h 8351071"/>
                <a:gd name="connsiteX221" fmla="*/ 1272627 w 4196446"/>
                <a:gd name="connsiteY221" fmla="*/ 2437403 h 8351071"/>
                <a:gd name="connsiteX222" fmla="*/ 1329777 w 4196446"/>
                <a:gd name="connsiteY222" fmla="*/ 2458834 h 8351071"/>
                <a:gd name="connsiteX223" fmla="*/ 1422646 w 4196446"/>
                <a:gd name="connsiteY223" fmla="*/ 2535034 h 8351071"/>
                <a:gd name="connsiteX224" fmla="*/ 1508371 w 4196446"/>
                <a:gd name="connsiteY224" fmla="*/ 2568373 h 8351071"/>
                <a:gd name="connsiteX225" fmla="*/ 1641721 w 4196446"/>
                <a:gd name="connsiteY225" fmla="*/ 2716009 h 8351071"/>
                <a:gd name="connsiteX226" fmla="*/ 1725065 w 4196446"/>
                <a:gd name="connsiteY226" fmla="*/ 2870790 h 8351071"/>
                <a:gd name="connsiteX227" fmla="*/ 1850477 w 4196446"/>
                <a:gd name="connsiteY227" fmla="*/ 2931907 h 8351071"/>
                <a:gd name="connsiteX228" fmla="*/ 1896514 w 4196446"/>
                <a:gd name="connsiteY228" fmla="*/ 2977947 h 8351071"/>
                <a:gd name="connsiteX229" fmla="*/ 1927471 w 4196446"/>
                <a:gd name="connsiteY229" fmla="*/ 3082722 h 8351071"/>
                <a:gd name="connsiteX230" fmla="*/ 1989383 w 4196446"/>
                <a:gd name="connsiteY230" fmla="*/ 3185115 h 8351071"/>
                <a:gd name="connsiteX231" fmla="*/ 2051296 w 4196446"/>
                <a:gd name="connsiteY231" fmla="*/ 3223215 h 8351071"/>
                <a:gd name="connsiteX232" fmla="*/ 2182265 w 4196446"/>
                <a:gd name="connsiteY232" fmla="*/ 3370853 h 8351071"/>
                <a:gd name="connsiteX233" fmla="*/ 2325139 w 4196446"/>
                <a:gd name="connsiteY233" fmla="*/ 3447053 h 8351071"/>
                <a:gd name="connsiteX234" fmla="*/ 2384671 w 4196446"/>
                <a:gd name="connsiteY234" fmla="*/ 3532778 h 8351071"/>
                <a:gd name="connsiteX235" fmla="*/ 2432296 w 4196446"/>
                <a:gd name="connsiteY235" fmla="*/ 3599453 h 8351071"/>
                <a:gd name="connsiteX236" fmla="*/ 2479921 w 4196446"/>
                <a:gd name="connsiteY236" fmla="*/ 3589929 h 8351071"/>
                <a:gd name="connsiteX237" fmla="*/ 2484683 w 4196446"/>
                <a:gd name="connsiteY237" fmla="*/ 3742328 h 8351071"/>
                <a:gd name="connsiteX238" fmla="*/ 2537071 w 4196446"/>
                <a:gd name="connsiteY238" fmla="*/ 3835197 h 8351071"/>
                <a:gd name="connsiteX239" fmla="*/ 2529927 w 4196446"/>
                <a:gd name="connsiteY239" fmla="*/ 3873297 h 8351071"/>
                <a:gd name="connsiteX240" fmla="*/ 2598983 w 4196446"/>
                <a:gd name="connsiteY240" fmla="*/ 3909015 h 8351071"/>
                <a:gd name="connsiteX241" fmla="*/ 2656133 w 4196446"/>
                <a:gd name="connsiteY241" fmla="*/ 3854247 h 8351071"/>
                <a:gd name="connsiteX242" fmla="*/ 2689471 w 4196446"/>
                <a:gd name="connsiteY242" fmla="*/ 3937590 h 8351071"/>
                <a:gd name="connsiteX243" fmla="*/ 2734715 w 4196446"/>
                <a:gd name="connsiteY243" fmla="*/ 3982834 h 8351071"/>
                <a:gd name="connsiteX244" fmla="*/ 2808533 w 4196446"/>
                <a:gd name="connsiteY244" fmla="*/ 4006647 h 8351071"/>
                <a:gd name="connsiteX245" fmla="*/ 2860921 w 4196446"/>
                <a:gd name="connsiteY245" fmla="*/ 4075703 h 8351071"/>
                <a:gd name="connsiteX246" fmla="*/ 2946646 w 4196446"/>
                <a:gd name="connsiteY246" fmla="*/ 4130472 h 8351071"/>
                <a:gd name="connsiteX247" fmla="*/ 2999033 w 4196446"/>
                <a:gd name="connsiteY247" fmla="*/ 4163809 h 8351071"/>
                <a:gd name="connsiteX248" fmla="*/ 2870446 w 4196446"/>
                <a:gd name="connsiteY248" fmla="*/ 4256678 h 8351071"/>
                <a:gd name="connsiteX249" fmla="*/ 2868064 w 4196446"/>
                <a:gd name="connsiteY249" fmla="*/ 4311446 h 8351071"/>
                <a:gd name="connsiteX250" fmla="*/ 2970458 w 4196446"/>
                <a:gd name="connsiteY250" fmla="*/ 4428128 h 8351071"/>
                <a:gd name="connsiteX251" fmla="*/ 3065708 w 4196446"/>
                <a:gd name="connsiteY251" fmla="*/ 4490040 h 8351071"/>
                <a:gd name="connsiteX252" fmla="*/ 3096665 w 4196446"/>
                <a:gd name="connsiteY252" fmla="*/ 4528140 h 8351071"/>
                <a:gd name="connsiteX253" fmla="*/ 3082377 w 4196446"/>
                <a:gd name="connsiteY253" fmla="*/ 4609103 h 8351071"/>
                <a:gd name="connsiteX254" fmla="*/ 3077615 w 4196446"/>
                <a:gd name="connsiteY254" fmla="*/ 4692447 h 8351071"/>
                <a:gd name="connsiteX255" fmla="*/ 3034752 w 4196446"/>
                <a:gd name="connsiteY255" fmla="*/ 4701972 h 8351071"/>
                <a:gd name="connsiteX256" fmla="*/ 3008558 w 4196446"/>
                <a:gd name="connsiteY256" fmla="*/ 4718640 h 8351071"/>
                <a:gd name="connsiteX257" fmla="*/ 3053802 w 4196446"/>
                <a:gd name="connsiteY257" fmla="*/ 4795632 h 8351071"/>
                <a:gd name="connsiteX258" fmla="*/ 3037133 w 4196446"/>
                <a:gd name="connsiteY258" fmla="*/ 4868659 h 8351071"/>
                <a:gd name="connsiteX259" fmla="*/ 3020465 w 4196446"/>
                <a:gd name="connsiteY259" fmla="*/ 5004390 h 8351071"/>
                <a:gd name="connsiteX260" fmla="*/ 2982365 w 4196446"/>
                <a:gd name="connsiteY260" fmla="*/ 5044872 h 8351071"/>
                <a:gd name="connsiteX261" fmla="*/ 2965696 w 4196446"/>
                <a:gd name="connsiteY261" fmla="*/ 5166315 h 8351071"/>
                <a:gd name="connsiteX262" fmla="*/ 2937121 w 4196446"/>
                <a:gd name="connsiteY262" fmla="*/ 5285378 h 8351071"/>
                <a:gd name="connsiteX263" fmla="*/ 2989508 w 4196446"/>
                <a:gd name="connsiteY263" fmla="*/ 5302047 h 8351071"/>
                <a:gd name="connsiteX264" fmla="*/ 2987127 w 4196446"/>
                <a:gd name="connsiteY264" fmla="*/ 5347290 h 8351071"/>
                <a:gd name="connsiteX265" fmla="*/ 2984746 w 4196446"/>
                <a:gd name="connsiteY265" fmla="*/ 5402059 h 8351071"/>
                <a:gd name="connsiteX266" fmla="*/ 3041896 w 4196446"/>
                <a:gd name="connsiteY266" fmla="*/ 5471115 h 8351071"/>
                <a:gd name="connsiteX267" fmla="*/ 3089521 w 4196446"/>
                <a:gd name="connsiteY267" fmla="*/ 5597322 h 8351071"/>
                <a:gd name="connsiteX268" fmla="*/ 2996652 w 4196446"/>
                <a:gd name="connsiteY268" fmla="*/ 5887834 h 8351071"/>
                <a:gd name="connsiteX269" fmla="*/ 3018083 w 4196446"/>
                <a:gd name="connsiteY269" fmla="*/ 5942603 h 8351071"/>
                <a:gd name="connsiteX270" fmla="*/ 3044277 w 4196446"/>
                <a:gd name="connsiteY270" fmla="*/ 5994990 h 8351071"/>
                <a:gd name="connsiteX271" fmla="*/ 3049040 w 4196446"/>
                <a:gd name="connsiteY271" fmla="*/ 6099765 h 8351071"/>
                <a:gd name="connsiteX272" fmla="*/ 3028402 w 4196446"/>
                <a:gd name="connsiteY272" fmla="*/ 6195807 h 8351071"/>
                <a:gd name="connsiteX273" fmla="*/ 2956170 w 4196446"/>
                <a:gd name="connsiteY273" fmla="*/ 6259310 h 8351071"/>
                <a:gd name="connsiteX274" fmla="*/ 2920452 w 4196446"/>
                <a:gd name="connsiteY274" fmla="*/ 6240259 h 8351071"/>
                <a:gd name="connsiteX275" fmla="*/ 2849015 w 4196446"/>
                <a:gd name="connsiteY275" fmla="*/ 6252165 h 8351071"/>
                <a:gd name="connsiteX276" fmla="*/ 2713283 w 4196446"/>
                <a:gd name="connsiteY276" fmla="*/ 6364084 h 8351071"/>
                <a:gd name="connsiteX277" fmla="*/ 2606127 w 4196446"/>
                <a:gd name="connsiteY277" fmla="*/ 6349797 h 8351071"/>
                <a:gd name="connsiteX278" fmla="*/ 2575171 w 4196446"/>
                <a:gd name="connsiteY278" fmla="*/ 6378372 h 8351071"/>
                <a:gd name="connsiteX279" fmla="*/ 2508495 w 4196446"/>
                <a:gd name="connsiteY279" fmla="*/ 6423614 h 8351071"/>
                <a:gd name="connsiteX280" fmla="*/ 2391815 w 4196446"/>
                <a:gd name="connsiteY280" fmla="*/ 6411709 h 8351071"/>
                <a:gd name="connsiteX281" fmla="*/ 2368002 w 4196446"/>
                <a:gd name="connsiteY281" fmla="*/ 6528390 h 8351071"/>
                <a:gd name="connsiteX282" fmla="*/ 2363240 w 4196446"/>
                <a:gd name="connsiteY282" fmla="*/ 6564109 h 8351071"/>
                <a:gd name="connsiteX283" fmla="*/ 2339428 w 4196446"/>
                <a:gd name="connsiteY283" fmla="*/ 6583159 h 8351071"/>
                <a:gd name="connsiteX284" fmla="*/ 2141783 w 4196446"/>
                <a:gd name="connsiteY284" fmla="*/ 6535534 h 8351071"/>
                <a:gd name="connsiteX285" fmla="*/ 2103683 w 4196446"/>
                <a:gd name="connsiteY285" fmla="*/ 6587922 h 8351071"/>
                <a:gd name="connsiteX286" fmla="*/ 2072727 w 4196446"/>
                <a:gd name="connsiteY286" fmla="*/ 6683172 h 8351071"/>
                <a:gd name="connsiteX287" fmla="*/ 2039389 w 4196446"/>
                <a:gd name="connsiteY287" fmla="*/ 6747465 h 8351071"/>
                <a:gd name="connsiteX288" fmla="*/ 2051296 w 4196446"/>
                <a:gd name="connsiteY288" fmla="*/ 6809378 h 8351071"/>
                <a:gd name="connsiteX289" fmla="*/ 2184646 w 4196446"/>
                <a:gd name="connsiteY289" fmla="*/ 6921297 h 8351071"/>
                <a:gd name="connsiteX290" fmla="*/ 2253702 w 4196446"/>
                <a:gd name="connsiteY290" fmla="*/ 6954634 h 8351071"/>
                <a:gd name="connsiteX291" fmla="*/ 2237033 w 4196446"/>
                <a:gd name="connsiteY291" fmla="*/ 6978447 h 8351071"/>
                <a:gd name="connsiteX292" fmla="*/ 2201315 w 4196446"/>
                <a:gd name="connsiteY292" fmla="*/ 6997497 h 8351071"/>
                <a:gd name="connsiteX293" fmla="*/ 2234652 w 4196446"/>
                <a:gd name="connsiteY293" fmla="*/ 7073697 h 8351071"/>
                <a:gd name="connsiteX294" fmla="*/ 2203696 w 4196446"/>
                <a:gd name="connsiteY294" fmla="*/ 7095128 h 8351071"/>
                <a:gd name="connsiteX295" fmla="*/ 2098921 w 4196446"/>
                <a:gd name="connsiteY295" fmla="*/ 7033215 h 8351071"/>
                <a:gd name="connsiteX296" fmla="*/ 2056058 w 4196446"/>
                <a:gd name="connsiteY296" fmla="*/ 7059409 h 8351071"/>
                <a:gd name="connsiteX297" fmla="*/ 1996527 w 4196446"/>
                <a:gd name="connsiteY297" fmla="*/ 6957015 h 8351071"/>
                <a:gd name="connsiteX298" fmla="*/ 1879846 w 4196446"/>
                <a:gd name="connsiteY298" fmla="*/ 6983209 h 8351071"/>
                <a:gd name="connsiteX299" fmla="*/ 1815552 w 4196446"/>
                <a:gd name="connsiteY299" fmla="*/ 6987972 h 8351071"/>
                <a:gd name="connsiteX300" fmla="*/ 1765546 w 4196446"/>
                <a:gd name="connsiteY300" fmla="*/ 6983210 h 8351071"/>
                <a:gd name="connsiteX301" fmla="*/ 1708396 w 4196446"/>
                <a:gd name="connsiteY301" fmla="*/ 7028453 h 8351071"/>
                <a:gd name="connsiteX302" fmla="*/ 1529802 w 4196446"/>
                <a:gd name="connsiteY302" fmla="*/ 6987972 h 8351071"/>
                <a:gd name="connsiteX303" fmla="*/ 1553614 w 4196446"/>
                <a:gd name="connsiteY303" fmla="*/ 7114178 h 8351071"/>
                <a:gd name="connsiteX304" fmla="*/ 1477415 w 4196446"/>
                <a:gd name="connsiteY304" fmla="*/ 7159422 h 8351071"/>
                <a:gd name="connsiteX305" fmla="*/ 1415502 w 4196446"/>
                <a:gd name="connsiteY305" fmla="*/ 7226096 h 8351071"/>
                <a:gd name="connsiteX306" fmla="*/ 1265483 w 4196446"/>
                <a:gd name="connsiteY306" fmla="*/ 7218953 h 8351071"/>
                <a:gd name="connsiteX307" fmla="*/ 1213096 w 4196446"/>
                <a:gd name="connsiteY307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322634 w 4196446"/>
                <a:gd name="connsiteY4" fmla="*/ 8269082 h 8351071"/>
                <a:gd name="connsiteX5" fmla="*/ 1416296 w 4196446"/>
                <a:gd name="connsiteY5" fmla="*/ 8306388 h 8351071"/>
                <a:gd name="connsiteX6" fmla="*/ 1698872 w 4196446"/>
                <a:gd name="connsiteY6" fmla="*/ 8197645 h 8351071"/>
                <a:gd name="connsiteX7" fmla="*/ 1789359 w 4196446"/>
                <a:gd name="connsiteY7" fmla="*/ 8045245 h 8351071"/>
                <a:gd name="connsiteX8" fmla="*/ 1941759 w 4196446"/>
                <a:gd name="connsiteY8" fmla="*/ 8004763 h 8351071"/>
                <a:gd name="connsiteX9" fmla="*/ 2198934 w 4196446"/>
                <a:gd name="connsiteY9" fmla="*/ 7899988 h 8351071"/>
                <a:gd name="connsiteX10" fmla="*/ 2260847 w 4196446"/>
                <a:gd name="connsiteY10" fmla="*/ 7835694 h 8351071"/>
                <a:gd name="connsiteX11" fmla="*/ 2301328 w 4196446"/>
                <a:gd name="connsiteY11" fmla="*/ 7795213 h 8351071"/>
                <a:gd name="connsiteX12" fmla="*/ 2391816 w 4196446"/>
                <a:gd name="connsiteY12" fmla="*/ 7797595 h 8351071"/>
                <a:gd name="connsiteX13" fmla="*/ 2451347 w 4196446"/>
                <a:gd name="connsiteY13" fmla="*/ 7776163 h 8351071"/>
                <a:gd name="connsiteX14" fmla="*/ 2470397 w 4196446"/>
                <a:gd name="connsiteY14" fmla="*/ 7699963 h 8351071"/>
                <a:gd name="connsiteX15" fmla="*/ 2444203 w 4196446"/>
                <a:gd name="connsiteY15" fmla="*/ 7633288 h 8351071"/>
                <a:gd name="connsiteX16" fmla="*/ 2503734 w 4196446"/>
                <a:gd name="connsiteY16" fmla="*/ 7630907 h 8351071"/>
                <a:gd name="connsiteX17" fmla="*/ 2531514 w 4196446"/>
                <a:gd name="connsiteY17" fmla="*/ 7594394 h 8351071"/>
                <a:gd name="connsiteX18" fmla="*/ 2484684 w 4196446"/>
                <a:gd name="connsiteY18" fmla="*/ 7552326 h 8351071"/>
                <a:gd name="connsiteX19" fmla="*/ 2546597 w 4196446"/>
                <a:gd name="connsiteY19" fmla="*/ 7511845 h 8351071"/>
                <a:gd name="connsiteX20" fmla="*/ 2603748 w 4196446"/>
                <a:gd name="connsiteY20" fmla="*/ 7485651 h 8351071"/>
                <a:gd name="connsiteX21" fmla="*/ 2594222 w 4196446"/>
                <a:gd name="connsiteY21" fmla="*/ 7359445 h 8351071"/>
                <a:gd name="connsiteX22" fmla="*/ 2606128 w 4196446"/>
                <a:gd name="connsiteY22" fmla="*/ 7309438 h 8351071"/>
                <a:gd name="connsiteX23" fmla="*/ 2701378 w 4196446"/>
                <a:gd name="connsiteY23" fmla="*/ 7314201 h 8351071"/>
                <a:gd name="connsiteX24" fmla="*/ 2660897 w 4196446"/>
                <a:gd name="connsiteY24" fmla="*/ 7240382 h 8351071"/>
                <a:gd name="connsiteX25" fmla="*/ 2713284 w 4196446"/>
                <a:gd name="connsiteY25" fmla="*/ 7266576 h 8351071"/>
                <a:gd name="connsiteX26" fmla="*/ 2763291 w 4196446"/>
                <a:gd name="connsiteY26" fmla="*/ 7299913 h 8351071"/>
                <a:gd name="connsiteX27" fmla="*/ 2756147 w 4196446"/>
                <a:gd name="connsiteY27" fmla="*/ 7371351 h 8351071"/>
                <a:gd name="connsiteX28" fmla="*/ 2827584 w 4196446"/>
                <a:gd name="connsiteY28" fmla="*/ 7316582 h 8351071"/>
                <a:gd name="connsiteX29" fmla="*/ 2870447 w 4196446"/>
                <a:gd name="connsiteY29" fmla="*/ 7338013 h 8351071"/>
                <a:gd name="connsiteX30" fmla="*/ 3001416 w 4196446"/>
                <a:gd name="connsiteY30" fmla="*/ 7266576 h 8351071"/>
                <a:gd name="connsiteX31" fmla="*/ 3103809 w 4196446"/>
                <a:gd name="connsiteY31" fmla="*/ 7202282 h 8351071"/>
                <a:gd name="connsiteX32" fmla="*/ 3246684 w 4196446"/>
                <a:gd name="connsiteY32" fmla="*/ 7142751 h 8351071"/>
                <a:gd name="connsiteX33" fmla="*/ 3282403 w 4196446"/>
                <a:gd name="connsiteY33" fmla="*/ 7159420 h 8351071"/>
                <a:gd name="connsiteX34" fmla="*/ 3358603 w 4196446"/>
                <a:gd name="connsiteY34" fmla="*/ 7064169 h 8351071"/>
                <a:gd name="connsiteX35" fmla="*/ 3503859 w 4196446"/>
                <a:gd name="connsiteY35" fmla="*/ 7042738 h 8351071"/>
                <a:gd name="connsiteX36" fmla="*/ 3530053 w 4196446"/>
                <a:gd name="connsiteY36" fmla="*/ 6978445 h 8351071"/>
                <a:gd name="connsiteX37" fmla="*/ 3642765 w 4196446"/>
                <a:gd name="connsiteY37" fmla="*/ 6905419 h 8351071"/>
                <a:gd name="connsiteX38" fmla="*/ 3741984 w 4196446"/>
                <a:gd name="connsiteY38" fmla="*/ 6883195 h 8351071"/>
                <a:gd name="connsiteX39" fmla="*/ 3784847 w 4196446"/>
                <a:gd name="connsiteY39" fmla="*/ 6811757 h 8351071"/>
                <a:gd name="connsiteX40" fmla="*/ 3951534 w 4196446"/>
                <a:gd name="connsiteY40" fmla="*/ 6737938 h 8351071"/>
                <a:gd name="connsiteX41" fmla="*/ 3932484 w 4196446"/>
                <a:gd name="connsiteY41" fmla="*/ 6616495 h 8351071"/>
                <a:gd name="connsiteX42" fmla="*/ 3975347 w 4196446"/>
                <a:gd name="connsiteY42" fmla="*/ 6642688 h 8351071"/>
                <a:gd name="connsiteX43" fmla="*/ 4027735 w 4196446"/>
                <a:gd name="connsiteY43" fmla="*/ 6654595 h 8351071"/>
                <a:gd name="connsiteX44" fmla="*/ 4056309 w 4196446"/>
                <a:gd name="connsiteY44" fmla="*/ 6516482 h 8351071"/>
                <a:gd name="connsiteX45" fmla="*/ 3996778 w 4196446"/>
                <a:gd name="connsiteY45" fmla="*/ 6478382 h 8351071"/>
                <a:gd name="connsiteX46" fmla="*/ 4034878 w 4196446"/>
                <a:gd name="connsiteY46" fmla="*/ 6437901 h 8351071"/>
                <a:gd name="connsiteX47" fmla="*/ 4061072 w 4196446"/>
                <a:gd name="connsiteY47" fmla="*/ 6473620 h 8351071"/>
                <a:gd name="connsiteX48" fmla="*/ 4082503 w 4196446"/>
                <a:gd name="connsiteY48" fmla="*/ 6478382 h 8351071"/>
                <a:gd name="connsiteX49" fmla="*/ 4089647 w 4196446"/>
                <a:gd name="connsiteY49" fmla="*/ 6421232 h 8351071"/>
                <a:gd name="connsiteX50" fmla="*/ 4046784 w 4196446"/>
                <a:gd name="connsiteY50" fmla="*/ 6318838 h 8351071"/>
                <a:gd name="connsiteX51" fmla="*/ 4130128 w 4196446"/>
                <a:gd name="connsiteY51" fmla="*/ 6299788 h 8351071"/>
                <a:gd name="connsiteX52" fmla="*/ 4046784 w 4196446"/>
                <a:gd name="connsiteY52" fmla="*/ 6275976 h 8351071"/>
                <a:gd name="connsiteX53" fmla="*/ 4053928 w 4196446"/>
                <a:gd name="connsiteY53" fmla="*/ 6211682 h 8351071"/>
                <a:gd name="connsiteX54" fmla="*/ 4039640 w 4196446"/>
                <a:gd name="connsiteY54" fmla="*/ 6149770 h 8351071"/>
                <a:gd name="connsiteX55" fmla="*/ 4106315 w 4196446"/>
                <a:gd name="connsiteY55" fmla="*/ 6211682 h 8351071"/>
                <a:gd name="connsiteX56" fmla="*/ 4063453 w 4196446"/>
                <a:gd name="connsiteY56" fmla="*/ 6090238 h 8351071"/>
                <a:gd name="connsiteX57" fmla="*/ 4070597 w 4196446"/>
                <a:gd name="connsiteY57" fmla="*/ 6018801 h 8351071"/>
                <a:gd name="connsiteX58" fmla="*/ 4132509 w 4196446"/>
                <a:gd name="connsiteY58" fmla="*/ 5975938 h 8351071"/>
                <a:gd name="connsiteX59" fmla="*/ 4094409 w 4196446"/>
                <a:gd name="connsiteY59" fmla="*/ 6075951 h 8351071"/>
                <a:gd name="connsiteX60" fmla="*/ 4139653 w 4196446"/>
                <a:gd name="connsiteY60" fmla="*/ 6102145 h 8351071"/>
                <a:gd name="connsiteX61" fmla="*/ 4192041 w 4196446"/>
                <a:gd name="connsiteY61" fmla="*/ 6080713 h 8351071"/>
                <a:gd name="connsiteX62" fmla="*/ 4149178 w 4196446"/>
                <a:gd name="connsiteY62" fmla="*/ 5947363 h 8351071"/>
                <a:gd name="connsiteX63" fmla="*/ 4194421 w 4196446"/>
                <a:gd name="connsiteY63" fmla="*/ 5909263 h 8351071"/>
                <a:gd name="connsiteX64" fmla="*/ 4113459 w 4196446"/>
                <a:gd name="connsiteY64" fmla="*/ 5783057 h 8351071"/>
                <a:gd name="connsiteX65" fmla="*/ 4108696 w 4196446"/>
                <a:gd name="connsiteY65" fmla="*/ 5678282 h 8351071"/>
                <a:gd name="connsiteX66" fmla="*/ 4070597 w 4196446"/>
                <a:gd name="connsiteY66" fmla="*/ 5587795 h 8351071"/>
                <a:gd name="connsiteX67" fmla="*/ 4111077 w 4196446"/>
                <a:gd name="connsiteY67" fmla="*/ 5583032 h 8351071"/>
                <a:gd name="connsiteX68" fmla="*/ 4061071 w 4196446"/>
                <a:gd name="connsiteY68" fmla="*/ 5478257 h 8351071"/>
                <a:gd name="connsiteX69" fmla="*/ 4061071 w 4196446"/>
                <a:gd name="connsiteY69" fmla="*/ 5383007 h 8351071"/>
                <a:gd name="connsiteX70" fmla="*/ 4103934 w 4196446"/>
                <a:gd name="connsiteY70" fmla="*/ 5387770 h 8351071"/>
                <a:gd name="connsiteX71" fmla="*/ 4106315 w 4196446"/>
                <a:gd name="connsiteY71" fmla="*/ 5347288 h 8351071"/>
                <a:gd name="connsiteX72" fmla="*/ 4065833 w 4196446"/>
                <a:gd name="connsiteY72" fmla="*/ 5292520 h 8351071"/>
                <a:gd name="connsiteX73" fmla="*/ 4058690 w 4196446"/>
                <a:gd name="connsiteY73" fmla="*/ 5173457 h 8351071"/>
                <a:gd name="connsiteX74" fmla="*/ 3990428 w 4196446"/>
                <a:gd name="connsiteY74" fmla="*/ 5034550 h 8351071"/>
                <a:gd name="connsiteX75" fmla="*/ 3922959 w 4196446"/>
                <a:gd name="connsiteY75" fmla="*/ 4816270 h 8351071"/>
                <a:gd name="connsiteX76" fmla="*/ 3887241 w 4196446"/>
                <a:gd name="connsiteY76" fmla="*/ 4682920 h 8351071"/>
                <a:gd name="connsiteX77" fmla="*/ 3851522 w 4196446"/>
                <a:gd name="connsiteY77" fmla="*/ 4642438 h 8351071"/>
                <a:gd name="connsiteX78" fmla="*/ 3887241 w 4196446"/>
                <a:gd name="connsiteY78" fmla="*/ 4578145 h 8351071"/>
                <a:gd name="connsiteX79" fmla="*/ 3839615 w 4196446"/>
                <a:gd name="connsiteY79" fmla="*/ 4499563 h 8351071"/>
                <a:gd name="connsiteX80" fmla="*/ 3780084 w 4196446"/>
                <a:gd name="connsiteY80" fmla="*/ 4492420 h 8351071"/>
                <a:gd name="connsiteX81" fmla="*/ 3732459 w 4196446"/>
                <a:gd name="connsiteY81" fmla="*/ 4449557 h 8351071"/>
                <a:gd name="connsiteX82" fmla="*/ 3687216 w 4196446"/>
                <a:gd name="connsiteY82" fmla="*/ 4466226 h 8351071"/>
                <a:gd name="connsiteX83" fmla="*/ 3668166 w 4196446"/>
                <a:gd name="connsiteY83" fmla="*/ 4368595 h 8351071"/>
                <a:gd name="connsiteX84" fmla="*/ 3501478 w 4196446"/>
                <a:gd name="connsiteY84" fmla="*/ 4166188 h 8351071"/>
                <a:gd name="connsiteX85" fmla="*/ 3496716 w 4196446"/>
                <a:gd name="connsiteY85" fmla="*/ 4139995 h 8351071"/>
                <a:gd name="connsiteX86" fmla="*/ 3494334 w 4196446"/>
                <a:gd name="connsiteY86" fmla="*/ 4113801 h 8351071"/>
                <a:gd name="connsiteX87" fmla="*/ 3544341 w 4196446"/>
                <a:gd name="connsiteY87" fmla="*/ 4101895 h 8351071"/>
                <a:gd name="connsiteX88" fmla="*/ 3553866 w 4196446"/>
                <a:gd name="connsiteY88" fmla="*/ 4075701 h 8351071"/>
                <a:gd name="connsiteX89" fmla="*/ 3515766 w 4196446"/>
                <a:gd name="connsiteY89" fmla="*/ 4056651 h 8351071"/>
                <a:gd name="connsiteX90" fmla="*/ 3465759 w 4196446"/>
                <a:gd name="connsiteY90" fmla="*/ 4049507 h 8351071"/>
                <a:gd name="connsiteX91" fmla="*/ 3432422 w 4196446"/>
                <a:gd name="connsiteY91" fmla="*/ 4109038 h 8351071"/>
                <a:gd name="connsiteX92" fmla="*/ 3413372 w 4196446"/>
                <a:gd name="connsiteY92" fmla="*/ 4082845 h 8351071"/>
                <a:gd name="connsiteX93" fmla="*/ 3415752 w 4196446"/>
                <a:gd name="connsiteY93" fmla="*/ 4042363 h 8351071"/>
                <a:gd name="connsiteX94" fmla="*/ 3349078 w 4196446"/>
                <a:gd name="connsiteY94" fmla="*/ 4018551 h 8351071"/>
                <a:gd name="connsiteX95" fmla="*/ 3382416 w 4196446"/>
                <a:gd name="connsiteY95" fmla="*/ 3985213 h 8351071"/>
                <a:gd name="connsiteX96" fmla="*/ 3346697 w 4196446"/>
                <a:gd name="connsiteY96" fmla="*/ 3961401 h 8351071"/>
                <a:gd name="connsiteX97" fmla="*/ 3291928 w 4196446"/>
                <a:gd name="connsiteY97" fmla="*/ 3959020 h 8351071"/>
                <a:gd name="connsiteX98" fmla="*/ 3263352 w 4196446"/>
                <a:gd name="connsiteY98" fmla="*/ 3978070 h 8351071"/>
                <a:gd name="connsiteX99" fmla="*/ 3215727 w 4196446"/>
                <a:gd name="connsiteY99" fmla="*/ 3963782 h 8351071"/>
                <a:gd name="connsiteX100" fmla="*/ 3227633 w 4196446"/>
                <a:gd name="connsiteY100" fmla="*/ 3937588 h 8351071"/>
                <a:gd name="connsiteX101" fmla="*/ 3275259 w 4196446"/>
                <a:gd name="connsiteY101" fmla="*/ 3913776 h 8351071"/>
                <a:gd name="connsiteX102" fmla="*/ 3127621 w 4196446"/>
                <a:gd name="connsiteY102" fmla="*/ 3851863 h 8351071"/>
                <a:gd name="connsiteX103" fmla="*/ 2996652 w 4196446"/>
                <a:gd name="connsiteY103" fmla="*/ 3739945 h 8351071"/>
                <a:gd name="connsiteX104" fmla="*/ 2591839 w 4196446"/>
                <a:gd name="connsiteY104" fmla="*/ 3354183 h 8351071"/>
                <a:gd name="connsiteX105" fmla="*/ 2468015 w 4196446"/>
                <a:gd name="connsiteY105" fmla="*/ 3049382 h 8351071"/>
                <a:gd name="connsiteX106" fmla="*/ 2432296 w 4196446"/>
                <a:gd name="connsiteY106" fmla="*/ 2961276 h 8351071"/>
                <a:gd name="connsiteX107" fmla="*/ 2387052 w 4196446"/>
                <a:gd name="connsiteY107" fmla="*/ 2954132 h 8351071"/>
                <a:gd name="connsiteX108" fmla="*/ 2365621 w 4196446"/>
                <a:gd name="connsiteY108" fmla="*/ 2958895 h 8351071"/>
                <a:gd name="connsiteX109" fmla="*/ 2315615 w 4196446"/>
                <a:gd name="connsiteY109" fmla="*/ 2896982 h 8351071"/>
                <a:gd name="connsiteX110" fmla="*/ 2234652 w 4196446"/>
                <a:gd name="connsiteY110" fmla="*/ 2880313 h 8351071"/>
                <a:gd name="connsiteX111" fmla="*/ 2182265 w 4196446"/>
                <a:gd name="connsiteY111" fmla="*/ 2811257 h 8351071"/>
                <a:gd name="connsiteX112" fmla="*/ 2115590 w 4196446"/>
                <a:gd name="connsiteY112" fmla="*/ 2727913 h 8351071"/>
                <a:gd name="connsiteX113" fmla="*/ 2091777 w 4196446"/>
                <a:gd name="connsiteY113" fmla="*/ 2670763 h 8351071"/>
                <a:gd name="connsiteX114" fmla="*/ 2006845 w 4196446"/>
                <a:gd name="connsiteY114" fmla="*/ 2527095 h 8351071"/>
                <a:gd name="connsiteX115" fmla="*/ 1953665 w 4196446"/>
                <a:gd name="connsiteY115" fmla="*/ 2451688 h 8351071"/>
                <a:gd name="connsiteX116" fmla="*/ 2006052 w 4196446"/>
                <a:gd name="connsiteY116" fmla="*/ 2337388 h 8351071"/>
                <a:gd name="connsiteX117" fmla="*/ 2072727 w 4196446"/>
                <a:gd name="connsiteY117" fmla="*/ 2256426 h 8351071"/>
                <a:gd name="connsiteX118" fmla="*/ 2056058 w 4196446"/>
                <a:gd name="connsiteY118" fmla="*/ 2223088 h 8351071"/>
                <a:gd name="connsiteX119" fmla="*/ 2067965 w 4196446"/>
                <a:gd name="connsiteY119" fmla="*/ 2130220 h 8351071"/>
                <a:gd name="connsiteX120" fmla="*/ 2137021 w 4196446"/>
                <a:gd name="connsiteY120" fmla="*/ 1992107 h 8351071"/>
                <a:gd name="connsiteX121" fmla="*/ 2165596 w 4196446"/>
                <a:gd name="connsiteY121" fmla="*/ 1944482 h 8351071"/>
                <a:gd name="connsiteX122" fmla="*/ 2203696 w 4196446"/>
                <a:gd name="connsiteY122" fmla="*/ 1937338 h 8351071"/>
                <a:gd name="connsiteX123" fmla="*/ 2198933 w 4196446"/>
                <a:gd name="connsiteY123" fmla="*/ 1906382 h 8351071"/>
                <a:gd name="connsiteX124" fmla="*/ 2406102 w 4196446"/>
                <a:gd name="connsiteY124" fmla="*/ 1782557 h 8351071"/>
                <a:gd name="connsiteX125" fmla="*/ 2494208 w 4196446"/>
                <a:gd name="connsiteY125" fmla="*/ 1715882 h 8351071"/>
                <a:gd name="connsiteX126" fmla="*/ 2513258 w 4196446"/>
                <a:gd name="connsiteY126" fmla="*/ 1630157 h 8351071"/>
                <a:gd name="connsiteX127" fmla="*/ 2522784 w 4196446"/>
                <a:gd name="connsiteY127" fmla="*/ 1584913 h 8351071"/>
                <a:gd name="connsiteX128" fmla="*/ 2577552 w 4196446"/>
                <a:gd name="connsiteY128" fmla="*/ 1527763 h 8351071"/>
                <a:gd name="connsiteX129" fmla="*/ 2606127 w 4196446"/>
                <a:gd name="connsiteY129" fmla="*/ 1499188 h 8351071"/>
                <a:gd name="connsiteX130" fmla="*/ 2634702 w 4196446"/>
                <a:gd name="connsiteY130" fmla="*/ 1492045 h 8351071"/>
                <a:gd name="connsiteX131" fmla="*/ 2672802 w 4196446"/>
                <a:gd name="connsiteY131" fmla="*/ 1368220 h 8351071"/>
                <a:gd name="connsiteX132" fmla="*/ 2806153 w 4196446"/>
                <a:gd name="connsiteY132" fmla="*/ 1334883 h 8351071"/>
                <a:gd name="connsiteX133" fmla="*/ 2944265 w 4196446"/>
                <a:gd name="connsiteY133" fmla="*/ 1325357 h 8351071"/>
                <a:gd name="connsiteX134" fmla="*/ 2968077 w 4196446"/>
                <a:gd name="connsiteY134" fmla="*/ 1206295 h 8351071"/>
                <a:gd name="connsiteX135" fmla="*/ 3049040 w 4196446"/>
                <a:gd name="connsiteY135" fmla="*/ 1169783 h 8351071"/>
                <a:gd name="connsiteX136" fmla="*/ 3153814 w 4196446"/>
                <a:gd name="connsiteY136" fmla="*/ 1125332 h 8351071"/>
                <a:gd name="connsiteX137" fmla="*/ 3225252 w 4196446"/>
                <a:gd name="connsiteY137" fmla="*/ 1049132 h 8351071"/>
                <a:gd name="connsiteX138" fmla="*/ 3310977 w 4196446"/>
                <a:gd name="connsiteY138" fmla="*/ 996745 h 8351071"/>
                <a:gd name="connsiteX139" fmla="*/ 3056977 w 4196446"/>
                <a:gd name="connsiteY139" fmla="*/ 982457 h 8351071"/>
                <a:gd name="connsiteX140" fmla="*/ 2958552 w 4196446"/>
                <a:gd name="connsiteY140" fmla="*/ 976107 h 8351071"/>
                <a:gd name="connsiteX141" fmla="*/ 2926802 w 4196446"/>
                <a:gd name="connsiteY141" fmla="*/ 906257 h 8351071"/>
                <a:gd name="connsiteX142" fmla="*/ 2866477 w 4196446"/>
                <a:gd name="connsiteY142" fmla="*/ 893559 h 8351071"/>
                <a:gd name="connsiteX143" fmla="*/ 2799802 w 4196446"/>
                <a:gd name="connsiteY143" fmla="*/ 874507 h 8351071"/>
                <a:gd name="connsiteX144" fmla="*/ 2761702 w 4196446"/>
                <a:gd name="connsiteY144" fmla="*/ 807832 h 8351071"/>
                <a:gd name="connsiteX145" fmla="*/ 2609302 w 4196446"/>
                <a:gd name="connsiteY145" fmla="*/ 760207 h 8351071"/>
                <a:gd name="connsiteX146" fmla="*/ 2580727 w 4196446"/>
                <a:gd name="connsiteY146" fmla="*/ 604632 h 8351071"/>
                <a:gd name="connsiteX147" fmla="*/ 2526752 w 4196446"/>
                <a:gd name="connsiteY147" fmla="*/ 531609 h 8351071"/>
                <a:gd name="connsiteX148" fmla="*/ 2596602 w 4196446"/>
                <a:gd name="connsiteY148" fmla="*/ 407782 h 8351071"/>
                <a:gd name="connsiteX149" fmla="*/ 2629939 w 4196446"/>
                <a:gd name="connsiteY149" fmla="*/ 310947 h 8351071"/>
                <a:gd name="connsiteX150" fmla="*/ 2517227 w 4196446"/>
                <a:gd name="connsiteY150" fmla="*/ 239507 h 8351071"/>
                <a:gd name="connsiteX151" fmla="*/ 2402927 w 4196446"/>
                <a:gd name="connsiteY151" fmla="*/ 271257 h 8351071"/>
                <a:gd name="connsiteX152" fmla="*/ 2275927 w 4196446"/>
                <a:gd name="connsiteY152" fmla="*/ 198232 h 8351071"/>
                <a:gd name="connsiteX153" fmla="*/ 2133052 w 4196446"/>
                <a:gd name="connsiteY153" fmla="*/ 233157 h 8351071"/>
                <a:gd name="connsiteX154" fmla="*/ 1913977 w 4196446"/>
                <a:gd name="connsiteY154" fmla="*/ 36309 h 8351071"/>
                <a:gd name="connsiteX155" fmla="*/ 1777452 w 4196446"/>
                <a:gd name="connsiteY155" fmla="*/ 13289 h 8351071"/>
                <a:gd name="connsiteX156" fmla="*/ 1703633 w 4196446"/>
                <a:gd name="connsiteY156" fmla="*/ 41864 h 8351071"/>
                <a:gd name="connsiteX157" fmla="*/ 1615527 w 4196446"/>
                <a:gd name="connsiteY157" fmla="*/ 75203 h 8351071"/>
                <a:gd name="connsiteX158" fmla="*/ 1515515 w 4196446"/>
                <a:gd name="connsiteY158" fmla="*/ 129971 h 8351071"/>
                <a:gd name="connsiteX159" fmla="*/ 1525040 w 4196446"/>
                <a:gd name="connsiteY159" fmla="*/ 194264 h 8351071"/>
                <a:gd name="connsiteX160" fmla="*/ 1505990 w 4196446"/>
                <a:gd name="connsiteY160" fmla="*/ 251415 h 8351071"/>
                <a:gd name="connsiteX161" fmla="*/ 1413121 w 4196446"/>
                <a:gd name="connsiteY161" fmla="*/ 270464 h 8351071"/>
                <a:gd name="connsiteX162" fmla="*/ 1339302 w 4196446"/>
                <a:gd name="connsiteY162" fmla="*/ 306184 h 8351071"/>
                <a:gd name="connsiteX163" fmla="*/ 1260721 w 4196446"/>
                <a:gd name="connsiteY163" fmla="*/ 346665 h 8351071"/>
                <a:gd name="connsiteX164" fmla="*/ 1191665 w 4196446"/>
                <a:gd name="connsiteY164" fmla="*/ 272847 h 8351071"/>
                <a:gd name="connsiteX165" fmla="*/ 1082127 w 4196446"/>
                <a:gd name="connsiteY165" fmla="*/ 353809 h 8351071"/>
                <a:gd name="connsiteX166" fmla="*/ 1020215 w 4196446"/>
                <a:gd name="connsiteY166" fmla="*/ 420484 h 8351071"/>
                <a:gd name="connsiteX167" fmla="*/ 858290 w 4196446"/>
                <a:gd name="connsiteY167" fmla="*/ 301422 h 8351071"/>
                <a:gd name="connsiteX168" fmla="*/ 796377 w 4196446"/>
                <a:gd name="connsiteY168" fmla="*/ 406196 h 8351071"/>
                <a:gd name="connsiteX169" fmla="*/ 755896 w 4196446"/>
                <a:gd name="connsiteY169" fmla="*/ 341903 h 8351071"/>
                <a:gd name="connsiteX170" fmla="*/ 689221 w 4196446"/>
                <a:gd name="connsiteY170" fmla="*/ 270465 h 8351071"/>
                <a:gd name="connsiteX171" fmla="*/ 667790 w 4196446"/>
                <a:gd name="connsiteY171" fmla="*/ 313328 h 8351071"/>
                <a:gd name="connsiteX172" fmla="*/ 620165 w 4196446"/>
                <a:gd name="connsiteY172" fmla="*/ 382384 h 8351071"/>
                <a:gd name="connsiteX173" fmla="*/ 589208 w 4196446"/>
                <a:gd name="connsiteY173" fmla="*/ 396672 h 8351071"/>
                <a:gd name="connsiteX174" fmla="*/ 498721 w 4196446"/>
                <a:gd name="connsiteY174" fmla="*/ 482397 h 8351071"/>
                <a:gd name="connsiteX175" fmla="*/ 396327 w 4196446"/>
                <a:gd name="connsiteY175" fmla="*/ 380003 h 8351071"/>
                <a:gd name="connsiteX176" fmla="*/ 243927 w 4196446"/>
                <a:gd name="connsiteY176" fmla="*/ 294278 h 8351071"/>
                <a:gd name="connsiteX177" fmla="*/ 174871 w 4196446"/>
                <a:gd name="connsiteY177" fmla="*/ 327615 h 8351071"/>
                <a:gd name="connsiteX178" fmla="*/ 127246 w 4196446"/>
                <a:gd name="connsiteY178" fmla="*/ 410959 h 8351071"/>
                <a:gd name="connsiteX179" fmla="*/ 43902 w 4196446"/>
                <a:gd name="connsiteY179" fmla="*/ 472872 h 8351071"/>
                <a:gd name="connsiteX180" fmla="*/ 8183 w 4196446"/>
                <a:gd name="connsiteY180" fmla="*/ 484778 h 8351071"/>
                <a:gd name="connsiteX181" fmla="*/ 198683 w 4196446"/>
                <a:gd name="connsiteY181" fmla="*/ 689565 h 8351071"/>
                <a:gd name="connsiteX182" fmla="*/ 265359 w 4196446"/>
                <a:gd name="connsiteY182" fmla="*/ 706234 h 8351071"/>
                <a:gd name="connsiteX183" fmla="*/ 298697 w 4196446"/>
                <a:gd name="connsiteY183" fmla="*/ 730047 h 8351071"/>
                <a:gd name="connsiteX184" fmla="*/ 296315 w 4196446"/>
                <a:gd name="connsiteY184" fmla="*/ 901496 h 8351071"/>
                <a:gd name="connsiteX185" fmla="*/ 362990 w 4196446"/>
                <a:gd name="connsiteY185" fmla="*/ 906259 h 8351071"/>
                <a:gd name="connsiteX186" fmla="*/ 401090 w 4196446"/>
                <a:gd name="connsiteY186" fmla="*/ 856253 h 8351071"/>
                <a:gd name="connsiteX187" fmla="*/ 482052 w 4196446"/>
                <a:gd name="connsiteY187" fmla="*/ 894353 h 8351071"/>
                <a:gd name="connsiteX188" fmla="*/ 420140 w 4196446"/>
                <a:gd name="connsiteY188" fmla="*/ 1039609 h 8351071"/>
                <a:gd name="connsiteX189" fmla="*/ 434427 w 4196446"/>
                <a:gd name="connsiteY189" fmla="*/ 1087234 h 8351071"/>
                <a:gd name="connsiteX190" fmla="*/ 379658 w 4196446"/>
                <a:gd name="connsiteY190" fmla="*/ 1139622 h 8351071"/>
                <a:gd name="connsiteX191" fmla="*/ 415377 w 4196446"/>
                <a:gd name="connsiteY191" fmla="*/ 1168196 h 8351071"/>
                <a:gd name="connsiteX192" fmla="*/ 486815 w 4196446"/>
                <a:gd name="connsiteY192" fmla="*/ 1256303 h 8351071"/>
                <a:gd name="connsiteX193" fmla="*/ 527296 w 4196446"/>
                <a:gd name="connsiteY193" fmla="*/ 1344409 h 8351071"/>
                <a:gd name="connsiteX194" fmla="*/ 636833 w 4196446"/>
                <a:gd name="connsiteY194" fmla="*/ 1396797 h 8351071"/>
                <a:gd name="connsiteX195" fmla="*/ 746371 w 4196446"/>
                <a:gd name="connsiteY195" fmla="*/ 1420609 h 8351071"/>
                <a:gd name="connsiteX196" fmla="*/ 829715 w 4196446"/>
                <a:gd name="connsiteY196" fmla="*/ 1468234 h 8351071"/>
                <a:gd name="connsiteX197" fmla="*/ 913058 w 4196446"/>
                <a:gd name="connsiteY197" fmla="*/ 1442040 h 8351071"/>
                <a:gd name="connsiteX198" fmla="*/ 994021 w 4196446"/>
                <a:gd name="connsiteY198" fmla="*/ 1368222 h 8351071"/>
                <a:gd name="connsiteX199" fmla="*/ 1103558 w 4196446"/>
                <a:gd name="connsiteY199" fmla="*/ 1351553 h 8351071"/>
                <a:gd name="connsiteX200" fmla="*/ 1170233 w 4196446"/>
                <a:gd name="connsiteY200" fmla="*/ 1356315 h 8351071"/>
                <a:gd name="connsiteX201" fmla="*/ 1329777 w 4196446"/>
                <a:gd name="connsiteY201" fmla="*/ 1465853 h 8351071"/>
                <a:gd name="connsiteX202" fmla="*/ 1389308 w 4196446"/>
                <a:gd name="connsiteY202" fmla="*/ 1494428 h 8351071"/>
                <a:gd name="connsiteX203" fmla="*/ 1260721 w 4196446"/>
                <a:gd name="connsiteY203" fmla="*/ 1596822 h 8351071"/>
                <a:gd name="connsiteX204" fmla="*/ 1263102 w 4196446"/>
                <a:gd name="connsiteY204" fmla="*/ 1661115 h 8351071"/>
                <a:gd name="connsiteX205" fmla="*/ 1425027 w 4196446"/>
                <a:gd name="connsiteY205" fmla="*/ 1613490 h 8351071"/>
                <a:gd name="connsiteX206" fmla="*/ 1386927 w 4196446"/>
                <a:gd name="connsiteY206" fmla="*/ 1677784 h 8351071"/>
                <a:gd name="connsiteX207" fmla="*/ 1405977 w 4196446"/>
                <a:gd name="connsiteY207" fmla="*/ 1751603 h 8351071"/>
                <a:gd name="connsiteX208" fmla="*/ 1517896 w 4196446"/>
                <a:gd name="connsiteY208" fmla="*/ 1787322 h 8351071"/>
                <a:gd name="connsiteX209" fmla="*/ 1591715 w 4196446"/>
                <a:gd name="connsiteY209" fmla="*/ 1803990 h 8351071"/>
                <a:gd name="connsiteX210" fmla="*/ 1501227 w 4196446"/>
                <a:gd name="connsiteY210" fmla="*/ 1934959 h 8351071"/>
                <a:gd name="connsiteX211" fmla="*/ 1494083 w 4196446"/>
                <a:gd name="connsiteY211" fmla="*/ 1984965 h 8351071"/>
                <a:gd name="connsiteX212" fmla="*/ 1422646 w 4196446"/>
                <a:gd name="connsiteY212" fmla="*/ 2020684 h 8351071"/>
                <a:gd name="connsiteX213" fmla="*/ 1391690 w 4196446"/>
                <a:gd name="connsiteY213" fmla="*/ 2082597 h 8351071"/>
                <a:gd name="connsiteX214" fmla="*/ 1260721 w 4196446"/>
                <a:gd name="connsiteY214" fmla="*/ 2056403 h 8351071"/>
                <a:gd name="connsiteX215" fmla="*/ 1139277 w 4196446"/>
                <a:gd name="connsiteY215" fmla="*/ 2056402 h 8351071"/>
                <a:gd name="connsiteX216" fmla="*/ 1072602 w 4196446"/>
                <a:gd name="connsiteY216" fmla="*/ 2084978 h 8351071"/>
                <a:gd name="connsiteX217" fmla="*/ 1065458 w 4196446"/>
                <a:gd name="connsiteY217" fmla="*/ 2184990 h 8351071"/>
                <a:gd name="connsiteX218" fmla="*/ 977352 w 4196446"/>
                <a:gd name="connsiteY218" fmla="*/ 2273097 h 8351071"/>
                <a:gd name="connsiteX219" fmla="*/ 1120227 w 4196446"/>
                <a:gd name="connsiteY219" fmla="*/ 2335009 h 8351071"/>
                <a:gd name="connsiteX220" fmla="*/ 1170234 w 4196446"/>
                <a:gd name="connsiteY220" fmla="*/ 2370727 h 8351071"/>
                <a:gd name="connsiteX221" fmla="*/ 1222621 w 4196446"/>
                <a:gd name="connsiteY221" fmla="*/ 2387397 h 8351071"/>
                <a:gd name="connsiteX222" fmla="*/ 1272627 w 4196446"/>
                <a:gd name="connsiteY222" fmla="*/ 2437403 h 8351071"/>
                <a:gd name="connsiteX223" fmla="*/ 1329777 w 4196446"/>
                <a:gd name="connsiteY223" fmla="*/ 2458834 h 8351071"/>
                <a:gd name="connsiteX224" fmla="*/ 1422646 w 4196446"/>
                <a:gd name="connsiteY224" fmla="*/ 2535034 h 8351071"/>
                <a:gd name="connsiteX225" fmla="*/ 1508371 w 4196446"/>
                <a:gd name="connsiteY225" fmla="*/ 2568373 h 8351071"/>
                <a:gd name="connsiteX226" fmla="*/ 1641721 w 4196446"/>
                <a:gd name="connsiteY226" fmla="*/ 2716009 h 8351071"/>
                <a:gd name="connsiteX227" fmla="*/ 1725065 w 4196446"/>
                <a:gd name="connsiteY227" fmla="*/ 2870790 h 8351071"/>
                <a:gd name="connsiteX228" fmla="*/ 1850477 w 4196446"/>
                <a:gd name="connsiteY228" fmla="*/ 2931907 h 8351071"/>
                <a:gd name="connsiteX229" fmla="*/ 1896514 w 4196446"/>
                <a:gd name="connsiteY229" fmla="*/ 2977947 h 8351071"/>
                <a:gd name="connsiteX230" fmla="*/ 1927471 w 4196446"/>
                <a:gd name="connsiteY230" fmla="*/ 3082722 h 8351071"/>
                <a:gd name="connsiteX231" fmla="*/ 1989383 w 4196446"/>
                <a:gd name="connsiteY231" fmla="*/ 3185115 h 8351071"/>
                <a:gd name="connsiteX232" fmla="*/ 2051296 w 4196446"/>
                <a:gd name="connsiteY232" fmla="*/ 3223215 h 8351071"/>
                <a:gd name="connsiteX233" fmla="*/ 2182265 w 4196446"/>
                <a:gd name="connsiteY233" fmla="*/ 3370853 h 8351071"/>
                <a:gd name="connsiteX234" fmla="*/ 2325139 w 4196446"/>
                <a:gd name="connsiteY234" fmla="*/ 3447053 h 8351071"/>
                <a:gd name="connsiteX235" fmla="*/ 2384671 w 4196446"/>
                <a:gd name="connsiteY235" fmla="*/ 3532778 h 8351071"/>
                <a:gd name="connsiteX236" fmla="*/ 2432296 w 4196446"/>
                <a:gd name="connsiteY236" fmla="*/ 3599453 h 8351071"/>
                <a:gd name="connsiteX237" fmla="*/ 2479921 w 4196446"/>
                <a:gd name="connsiteY237" fmla="*/ 3589929 h 8351071"/>
                <a:gd name="connsiteX238" fmla="*/ 2484683 w 4196446"/>
                <a:gd name="connsiteY238" fmla="*/ 3742328 h 8351071"/>
                <a:gd name="connsiteX239" fmla="*/ 2537071 w 4196446"/>
                <a:gd name="connsiteY239" fmla="*/ 3835197 h 8351071"/>
                <a:gd name="connsiteX240" fmla="*/ 2529927 w 4196446"/>
                <a:gd name="connsiteY240" fmla="*/ 3873297 h 8351071"/>
                <a:gd name="connsiteX241" fmla="*/ 2598983 w 4196446"/>
                <a:gd name="connsiteY241" fmla="*/ 3909015 h 8351071"/>
                <a:gd name="connsiteX242" fmla="*/ 2656133 w 4196446"/>
                <a:gd name="connsiteY242" fmla="*/ 3854247 h 8351071"/>
                <a:gd name="connsiteX243" fmla="*/ 2689471 w 4196446"/>
                <a:gd name="connsiteY243" fmla="*/ 3937590 h 8351071"/>
                <a:gd name="connsiteX244" fmla="*/ 2734715 w 4196446"/>
                <a:gd name="connsiteY244" fmla="*/ 3982834 h 8351071"/>
                <a:gd name="connsiteX245" fmla="*/ 2808533 w 4196446"/>
                <a:gd name="connsiteY245" fmla="*/ 4006647 h 8351071"/>
                <a:gd name="connsiteX246" fmla="*/ 2860921 w 4196446"/>
                <a:gd name="connsiteY246" fmla="*/ 4075703 h 8351071"/>
                <a:gd name="connsiteX247" fmla="*/ 2946646 w 4196446"/>
                <a:gd name="connsiteY247" fmla="*/ 4130472 h 8351071"/>
                <a:gd name="connsiteX248" fmla="*/ 2999033 w 4196446"/>
                <a:gd name="connsiteY248" fmla="*/ 4163809 h 8351071"/>
                <a:gd name="connsiteX249" fmla="*/ 2870446 w 4196446"/>
                <a:gd name="connsiteY249" fmla="*/ 4256678 h 8351071"/>
                <a:gd name="connsiteX250" fmla="*/ 2868064 w 4196446"/>
                <a:gd name="connsiteY250" fmla="*/ 4311446 h 8351071"/>
                <a:gd name="connsiteX251" fmla="*/ 2970458 w 4196446"/>
                <a:gd name="connsiteY251" fmla="*/ 4428128 h 8351071"/>
                <a:gd name="connsiteX252" fmla="*/ 3065708 w 4196446"/>
                <a:gd name="connsiteY252" fmla="*/ 4490040 h 8351071"/>
                <a:gd name="connsiteX253" fmla="*/ 3096665 w 4196446"/>
                <a:gd name="connsiteY253" fmla="*/ 4528140 h 8351071"/>
                <a:gd name="connsiteX254" fmla="*/ 3082377 w 4196446"/>
                <a:gd name="connsiteY254" fmla="*/ 4609103 h 8351071"/>
                <a:gd name="connsiteX255" fmla="*/ 3077615 w 4196446"/>
                <a:gd name="connsiteY255" fmla="*/ 4692447 h 8351071"/>
                <a:gd name="connsiteX256" fmla="*/ 3034752 w 4196446"/>
                <a:gd name="connsiteY256" fmla="*/ 4701972 h 8351071"/>
                <a:gd name="connsiteX257" fmla="*/ 3008558 w 4196446"/>
                <a:gd name="connsiteY257" fmla="*/ 4718640 h 8351071"/>
                <a:gd name="connsiteX258" fmla="*/ 3053802 w 4196446"/>
                <a:gd name="connsiteY258" fmla="*/ 4795632 h 8351071"/>
                <a:gd name="connsiteX259" fmla="*/ 3037133 w 4196446"/>
                <a:gd name="connsiteY259" fmla="*/ 4868659 h 8351071"/>
                <a:gd name="connsiteX260" fmla="*/ 3020465 w 4196446"/>
                <a:gd name="connsiteY260" fmla="*/ 5004390 h 8351071"/>
                <a:gd name="connsiteX261" fmla="*/ 2982365 w 4196446"/>
                <a:gd name="connsiteY261" fmla="*/ 5044872 h 8351071"/>
                <a:gd name="connsiteX262" fmla="*/ 2965696 w 4196446"/>
                <a:gd name="connsiteY262" fmla="*/ 5166315 h 8351071"/>
                <a:gd name="connsiteX263" fmla="*/ 2937121 w 4196446"/>
                <a:gd name="connsiteY263" fmla="*/ 5285378 h 8351071"/>
                <a:gd name="connsiteX264" fmla="*/ 2989508 w 4196446"/>
                <a:gd name="connsiteY264" fmla="*/ 5302047 h 8351071"/>
                <a:gd name="connsiteX265" fmla="*/ 2987127 w 4196446"/>
                <a:gd name="connsiteY265" fmla="*/ 5347290 h 8351071"/>
                <a:gd name="connsiteX266" fmla="*/ 2984746 w 4196446"/>
                <a:gd name="connsiteY266" fmla="*/ 5402059 h 8351071"/>
                <a:gd name="connsiteX267" fmla="*/ 3041896 w 4196446"/>
                <a:gd name="connsiteY267" fmla="*/ 5471115 h 8351071"/>
                <a:gd name="connsiteX268" fmla="*/ 3089521 w 4196446"/>
                <a:gd name="connsiteY268" fmla="*/ 5597322 h 8351071"/>
                <a:gd name="connsiteX269" fmla="*/ 2996652 w 4196446"/>
                <a:gd name="connsiteY269" fmla="*/ 5887834 h 8351071"/>
                <a:gd name="connsiteX270" fmla="*/ 3018083 w 4196446"/>
                <a:gd name="connsiteY270" fmla="*/ 5942603 h 8351071"/>
                <a:gd name="connsiteX271" fmla="*/ 3044277 w 4196446"/>
                <a:gd name="connsiteY271" fmla="*/ 5994990 h 8351071"/>
                <a:gd name="connsiteX272" fmla="*/ 3049040 w 4196446"/>
                <a:gd name="connsiteY272" fmla="*/ 6099765 h 8351071"/>
                <a:gd name="connsiteX273" fmla="*/ 3028402 w 4196446"/>
                <a:gd name="connsiteY273" fmla="*/ 6195807 h 8351071"/>
                <a:gd name="connsiteX274" fmla="*/ 2956170 w 4196446"/>
                <a:gd name="connsiteY274" fmla="*/ 6259310 h 8351071"/>
                <a:gd name="connsiteX275" fmla="*/ 2920452 w 4196446"/>
                <a:gd name="connsiteY275" fmla="*/ 6240259 h 8351071"/>
                <a:gd name="connsiteX276" fmla="*/ 2849015 w 4196446"/>
                <a:gd name="connsiteY276" fmla="*/ 6252165 h 8351071"/>
                <a:gd name="connsiteX277" fmla="*/ 2713283 w 4196446"/>
                <a:gd name="connsiteY277" fmla="*/ 6364084 h 8351071"/>
                <a:gd name="connsiteX278" fmla="*/ 2606127 w 4196446"/>
                <a:gd name="connsiteY278" fmla="*/ 6349797 h 8351071"/>
                <a:gd name="connsiteX279" fmla="*/ 2575171 w 4196446"/>
                <a:gd name="connsiteY279" fmla="*/ 6378372 h 8351071"/>
                <a:gd name="connsiteX280" fmla="*/ 2508495 w 4196446"/>
                <a:gd name="connsiteY280" fmla="*/ 6423614 h 8351071"/>
                <a:gd name="connsiteX281" fmla="*/ 2391815 w 4196446"/>
                <a:gd name="connsiteY281" fmla="*/ 6411709 h 8351071"/>
                <a:gd name="connsiteX282" fmla="*/ 2368002 w 4196446"/>
                <a:gd name="connsiteY282" fmla="*/ 6528390 h 8351071"/>
                <a:gd name="connsiteX283" fmla="*/ 2363240 w 4196446"/>
                <a:gd name="connsiteY283" fmla="*/ 6564109 h 8351071"/>
                <a:gd name="connsiteX284" fmla="*/ 2339428 w 4196446"/>
                <a:gd name="connsiteY284" fmla="*/ 6583159 h 8351071"/>
                <a:gd name="connsiteX285" fmla="*/ 2141783 w 4196446"/>
                <a:gd name="connsiteY285" fmla="*/ 6535534 h 8351071"/>
                <a:gd name="connsiteX286" fmla="*/ 2103683 w 4196446"/>
                <a:gd name="connsiteY286" fmla="*/ 6587922 h 8351071"/>
                <a:gd name="connsiteX287" fmla="*/ 2072727 w 4196446"/>
                <a:gd name="connsiteY287" fmla="*/ 6683172 h 8351071"/>
                <a:gd name="connsiteX288" fmla="*/ 2039389 w 4196446"/>
                <a:gd name="connsiteY288" fmla="*/ 6747465 h 8351071"/>
                <a:gd name="connsiteX289" fmla="*/ 2051296 w 4196446"/>
                <a:gd name="connsiteY289" fmla="*/ 6809378 h 8351071"/>
                <a:gd name="connsiteX290" fmla="*/ 2184646 w 4196446"/>
                <a:gd name="connsiteY290" fmla="*/ 6921297 h 8351071"/>
                <a:gd name="connsiteX291" fmla="*/ 2253702 w 4196446"/>
                <a:gd name="connsiteY291" fmla="*/ 6954634 h 8351071"/>
                <a:gd name="connsiteX292" fmla="*/ 2237033 w 4196446"/>
                <a:gd name="connsiteY292" fmla="*/ 6978447 h 8351071"/>
                <a:gd name="connsiteX293" fmla="*/ 2201315 w 4196446"/>
                <a:gd name="connsiteY293" fmla="*/ 6997497 h 8351071"/>
                <a:gd name="connsiteX294" fmla="*/ 2234652 w 4196446"/>
                <a:gd name="connsiteY294" fmla="*/ 7073697 h 8351071"/>
                <a:gd name="connsiteX295" fmla="*/ 2203696 w 4196446"/>
                <a:gd name="connsiteY295" fmla="*/ 7095128 h 8351071"/>
                <a:gd name="connsiteX296" fmla="*/ 2098921 w 4196446"/>
                <a:gd name="connsiteY296" fmla="*/ 7033215 h 8351071"/>
                <a:gd name="connsiteX297" fmla="*/ 2056058 w 4196446"/>
                <a:gd name="connsiteY297" fmla="*/ 7059409 h 8351071"/>
                <a:gd name="connsiteX298" fmla="*/ 1996527 w 4196446"/>
                <a:gd name="connsiteY298" fmla="*/ 6957015 h 8351071"/>
                <a:gd name="connsiteX299" fmla="*/ 1879846 w 4196446"/>
                <a:gd name="connsiteY299" fmla="*/ 6983209 h 8351071"/>
                <a:gd name="connsiteX300" fmla="*/ 1815552 w 4196446"/>
                <a:gd name="connsiteY300" fmla="*/ 6987972 h 8351071"/>
                <a:gd name="connsiteX301" fmla="*/ 1765546 w 4196446"/>
                <a:gd name="connsiteY301" fmla="*/ 6983210 h 8351071"/>
                <a:gd name="connsiteX302" fmla="*/ 1708396 w 4196446"/>
                <a:gd name="connsiteY302" fmla="*/ 7028453 h 8351071"/>
                <a:gd name="connsiteX303" fmla="*/ 1529802 w 4196446"/>
                <a:gd name="connsiteY303" fmla="*/ 6987972 h 8351071"/>
                <a:gd name="connsiteX304" fmla="*/ 1553614 w 4196446"/>
                <a:gd name="connsiteY304" fmla="*/ 7114178 h 8351071"/>
                <a:gd name="connsiteX305" fmla="*/ 1477415 w 4196446"/>
                <a:gd name="connsiteY305" fmla="*/ 7159422 h 8351071"/>
                <a:gd name="connsiteX306" fmla="*/ 1415502 w 4196446"/>
                <a:gd name="connsiteY306" fmla="*/ 7226096 h 8351071"/>
                <a:gd name="connsiteX307" fmla="*/ 1265483 w 4196446"/>
                <a:gd name="connsiteY307" fmla="*/ 7218953 h 8351071"/>
                <a:gd name="connsiteX308" fmla="*/ 1213096 w 4196446"/>
                <a:gd name="connsiteY308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322634 w 4196446"/>
                <a:gd name="connsiteY5" fmla="*/ 8269082 h 8351071"/>
                <a:gd name="connsiteX6" fmla="*/ 1416296 w 4196446"/>
                <a:gd name="connsiteY6" fmla="*/ 8306388 h 8351071"/>
                <a:gd name="connsiteX7" fmla="*/ 1698872 w 4196446"/>
                <a:gd name="connsiteY7" fmla="*/ 8197645 h 8351071"/>
                <a:gd name="connsiteX8" fmla="*/ 1789359 w 4196446"/>
                <a:gd name="connsiteY8" fmla="*/ 8045245 h 8351071"/>
                <a:gd name="connsiteX9" fmla="*/ 1941759 w 4196446"/>
                <a:gd name="connsiteY9" fmla="*/ 8004763 h 8351071"/>
                <a:gd name="connsiteX10" fmla="*/ 2198934 w 4196446"/>
                <a:gd name="connsiteY10" fmla="*/ 7899988 h 8351071"/>
                <a:gd name="connsiteX11" fmla="*/ 2260847 w 4196446"/>
                <a:gd name="connsiteY11" fmla="*/ 7835694 h 8351071"/>
                <a:gd name="connsiteX12" fmla="*/ 2301328 w 4196446"/>
                <a:gd name="connsiteY12" fmla="*/ 7795213 h 8351071"/>
                <a:gd name="connsiteX13" fmla="*/ 2391816 w 4196446"/>
                <a:gd name="connsiteY13" fmla="*/ 7797595 h 8351071"/>
                <a:gd name="connsiteX14" fmla="*/ 2451347 w 4196446"/>
                <a:gd name="connsiteY14" fmla="*/ 7776163 h 8351071"/>
                <a:gd name="connsiteX15" fmla="*/ 2470397 w 4196446"/>
                <a:gd name="connsiteY15" fmla="*/ 7699963 h 8351071"/>
                <a:gd name="connsiteX16" fmla="*/ 2444203 w 4196446"/>
                <a:gd name="connsiteY16" fmla="*/ 7633288 h 8351071"/>
                <a:gd name="connsiteX17" fmla="*/ 2503734 w 4196446"/>
                <a:gd name="connsiteY17" fmla="*/ 7630907 h 8351071"/>
                <a:gd name="connsiteX18" fmla="*/ 2531514 w 4196446"/>
                <a:gd name="connsiteY18" fmla="*/ 7594394 h 8351071"/>
                <a:gd name="connsiteX19" fmla="*/ 2484684 w 4196446"/>
                <a:gd name="connsiteY19" fmla="*/ 7552326 h 8351071"/>
                <a:gd name="connsiteX20" fmla="*/ 2546597 w 4196446"/>
                <a:gd name="connsiteY20" fmla="*/ 7511845 h 8351071"/>
                <a:gd name="connsiteX21" fmla="*/ 2603748 w 4196446"/>
                <a:gd name="connsiteY21" fmla="*/ 7485651 h 8351071"/>
                <a:gd name="connsiteX22" fmla="*/ 2594222 w 4196446"/>
                <a:gd name="connsiteY22" fmla="*/ 7359445 h 8351071"/>
                <a:gd name="connsiteX23" fmla="*/ 2606128 w 4196446"/>
                <a:gd name="connsiteY23" fmla="*/ 7309438 h 8351071"/>
                <a:gd name="connsiteX24" fmla="*/ 2701378 w 4196446"/>
                <a:gd name="connsiteY24" fmla="*/ 7314201 h 8351071"/>
                <a:gd name="connsiteX25" fmla="*/ 2660897 w 4196446"/>
                <a:gd name="connsiteY25" fmla="*/ 7240382 h 8351071"/>
                <a:gd name="connsiteX26" fmla="*/ 2713284 w 4196446"/>
                <a:gd name="connsiteY26" fmla="*/ 7266576 h 8351071"/>
                <a:gd name="connsiteX27" fmla="*/ 2763291 w 4196446"/>
                <a:gd name="connsiteY27" fmla="*/ 7299913 h 8351071"/>
                <a:gd name="connsiteX28" fmla="*/ 2756147 w 4196446"/>
                <a:gd name="connsiteY28" fmla="*/ 7371351 h 8351071"/>
                <a:gd name="connsiteX29" fmla="*/ 2827584 w 4196446"/>
                <a:gd name="connsiteY29" fmla="*/ 7316582 h 8351071"/>
                <a:gd name="connsiteX30" fmla="*/ 2870447 w 4196446"/>
                <a:gd name="connsiteY30" fmla="*/ 7338013 h 8351071"/>
                <a:gd name="connsiteX31" fmla="*/ 3001416 w 4196446"/>
                <a:gd name="connsiteY31" fmla="*/ 7266576 h 8351071"/>
                <a:gd name="connsiteX32" fmla="*/ 3103809 w 4196446"/>
                <a:gd name="connsiteY32" fmla="*/ 7202282 h 8351071"/>
                <a:gd name="connsiteX33" fmla="*/ 3246684 w 4196446"/>
                <a:gd name="connsiteY33" fmla="*/ 7142751 h 8351071"/>
                <a:gd name="connsiteX34" fmla="*/ 3282403 w 4196446"/>
                <a:gd name="connsiteY34" fmla="*/ 7159420 h 8351071"/>
                <a:gd name="connsiteX35" fmla="*/ 3358603 w 4196446"/>
                <a:gd name="connsiteY35" fmla="*/ 7064169 h 8351071"/>
                <a:gd name="connsiteX36" fmla="*/ 3503859 w 4196446"/>
                <a:gd name="connsiteY36" fmla="*/ 7042738 h 8351071"/>
                <a:gd name="connsiteX37" fmla="*/ 3530053 w 4196446"/>
                <a:gd name="connsiteY37" fmla="*/ 6978445 h 8351071"/>
                <a:gd name="connsiteX38" fmla="*/ 3642765 w 4196446"/>
                <a:gd name="connsiteY38" fmla="*/ 6905419 h 8351071"/>
                <a:gd name="connsiteX39" fmla="*/ 3741984 w 4196446"/>
                <a:gd name="connsiteY39" fmla="*/ 6883195 h 8351071"/>
                <a:gd name="connsiteX40" fmla="*/ 3784847 w 4196446"/>
                <a:gd name="connsiteY40" fmla="*/ 6811757 h 8351071"/>
                <a:gd name="connsiteX41" fmla="*/ 3951534 w 4196446"/>
                <a:gd name="connsiteY41" fmla="*/ 6737938 h 8351071"/>
                <a:gd name="connsiteX42" fmla="*/ 3932484 w 4196446"/>
                <a:gd name="connsiteY42" fmla="*/ 6616495 h 8351071"/>
                <a:gd name="connsiteX43" fmla="*/ 3975347 w 4196446"/>
                <a:gd name="connsiteY43" fmla="*/ 6642688 h 8351071"/>
                <a:gd name="connsiteX44" fmla="*/ 4027735 w 4196446"/>
                <a:gd name="connsiteY44" fmla="*/ 6654595 h 8351071"/>
                <a:gd name="connsiteX45" fmla="*/ 4056309 w 4196446"/>
                <a:gd name="connsiteY45" fmla="*/ 6516482 h 8351071"/>
                <a:gd name="connsiteX46" fmla="*/ 3996778 w 4196446"/>
                <a:gd name="connsiteY46" fmla="*/ 6478382 h 8351071"/>
                <a:gd name="connsiteX47" fmla="*/ 4034878 w 4196446"/>
                <a:gd name="connsiteY47" fmla="*/ 6437901 h 8351071"/>
                <a:gd name="connsiteX48" fmla="*/ 4061072 w 4196446"/>
                <a:gd name="connsiteY48" fmla="*/ 6473620 h 8351071"/>
                <a:gd name="connsiteX49" fmla="*/ 4082503 w 4196446"/>
                <a:gd name="connsiteY49" fmla="*/ 6478382 h 8351071"/>
                <a:gd name="connsiteX50" fmla="*/ 4089647 w 4196446"/>
                <a:gd name="connsiteY50" fmla="*/ 6421232 h 8351071"/>
                <a:gd name="connsiteX51" fmla="*/ 4046784 w 4196446"/>
                <a:gd name="connsiteY51" fmla="*/ 6318838 h 8351071"/>
                <a:gd name="connsiteX52" fmla="*/ 4130128 w 4196446"/>
                <a:gd name="connsiteY52" fmla="*/ 6299788 h 8351071"/>
                <a:gd name="connsiteX53" fmla="*/ 4046784 w 4196446"/>
                <a:gd name="connsiteY53" fmla="*/ 6275976 h 8351071"/>
                <a:gd name="connsiteX54" fmla="*/ 4053928 w 4196446"/>
                <a:gd name="connsiteY54" fmla="*/ 6211682 h 8351071"/>
                <a:gd name="connsiteX55" fmla="*/ 4039640 w 4196446"/>
                <a:gd name="connsiteY55" fmla="*/ 6149770 h 8351071"/>
                <a:gd name="connsiteX56" fmla="*/ 4106315 w 4196446"/>
                <a:gd name="connsiteY56" fmla="*/ 6211682 h 8351071"/>
                <a:gd name="connsiteX57" fmla="*/ 4063453 w 4196446"/>
                <a:gd name="connsiteY57" fmla="*/ 6090238 h 8351071"/>
                <a:gd name="connsiteX58" fmla="*/ 4070597 w 4196446"/>
                <a:gd name="connsiteY58" fmla="*/ 6018801 h 8351071"/>
                <a:gd name="connsiteX59" fmla="*/ 4132509 w 4196446"/>
                <a:gd name="connsiteY59" fmla="*/ 5975938 h 8351071"/>
                <a:gd name="connsiteX60" fmla="*/ 4094409 w 4196446"/>
                <a:gd name="connsiteY60" fmla="*/ 6075951 h 8351071"/>
                <a:gd name="connsiteX61" fmla="*/ 4139653 w 4196446"/>
                <a:gd name="connsiteY61" fmla="*/ 6102145 h 8351071"/>
                <a:gd name="connsiteX62" fmla="*/ 4192041 w 4196446"/>
                <a:gd name="connsiteY62" fmla="*/ 6080713 h 8351071"/>
                <a:gd name="connsiteX63" fmla="*/ 4149178 w 4196446"/>
                <a:gd name="connsiteY63" fmla="*/ 5947363 h 8351071"/>
                <a:gd name="connsiteX64" fmla="*/ 4194421 w 4196446"/>
                <a:gd name="connsiteY64" fmla="*/ 5909263 h 8351071"/>
                <a:gd name="connsiteX65" fmla="*/ 4113459 w 4196446"/>
                <a:gd name="connsiteY65" fmla="*/ 5783057 h 8351071"/>
                <a:gd name="connsiteX66" fmla="*/ 4108696 w 4196446"/>
                <a:gd name="connsiteY66" fmla="*/ 5678282 h 8351071"/>
                <a:gd name="connsiteX67" fmla="*/ 4070597 w 4196446"/>
                <a:gd name="connsiteY67" fmla="*/ 5587795 h 8351071"/>
                <a:gd name="connsiteX68" fmla="*/ 4111077 w 4196446"/>
                <a:gd name="connsiteY68" fmla="*/ 5583032 h 8351071"/>
                <a:gd name="connsiteX69" fmla="*/ 4061071 w 4196446"/>
                <a:gd name="connsiteY69" fmla="*/ 5478257 h 8351071"/>
                <a:gd name="connsiteX70" fmla="*/ 4061071 w 4196446"/>
                <a:gd name="connsiteY70" fmla="*/ 5383007 h 8351071"/>
                <a:gd name="connsiteX71" fmla="*/ 4103934 w 4196446"/>
                <a:gd name="connsiteY71" fmla="*/ 5387770 h 8351071"/>
                <a:gd name="connsiteX72" fmla="*/ 4106315 w 4196446"/>
                <a:gd name="connsiteY72" fmla="*/ 5347288 h 8351071"/>
                <a:gd name="connsiteX73" fmla="*/ 4065833 w 4196446"/>
                <a:gd name="connsiteY73" fmla="*/ 5292520 h 8351071"/>
                <a:gd name="connsiteX74" fmla="*/ 4058690 w 4196446"/>
                <a:gd name="connsiteY74" fmla="*/ 5173457 h 8351071"/>
                <a:gd name="connsiteX75" fmla="*/ 3990428 w 4196446"/>
                <a:gd name="connsiteY75" fmla="*/ 5034550 h 8351071"/>
                <a:gd name="connsiteX76" fmla="*/ 3922959 w 4196446"/>
                <a:gd name="connsiteY76" fmla="*/ 4816270 h 8351071"/>
                <a:gd name="connsiteX77" fmla="*/ 3887241 w 4196446"/>
                <a:gd name="connsiteY77" fmla="*/ 4682920 h 8351071"/>
                <a:gd name="connsiteX78" fmla="*/ 3851522 w 4196446"/>
                <a:gd name="connsiteY78" fmla="*/ 4642438 h 8351071"/>
                <a:gd name="connsiteX79" fmla="*/ 3887241 w 4196446"/>
                <a:gd name="connsiteY79" fmla="*/ 4578145 h 8351071"/>
                <a:gd name="connsiteX80" fmla="*/ 3839615 w 4196446"/>
                <a:gd name="connsiteY80" fmla="*/ 4499563 h 8351071"/>
                <a:gd name="connsiteX81" fmla="*/ 3780084 w 4196446"/>
                <a:gd name="connsiteY81" fmla="*/ 4492420 h 8351071"/>
                <a:gd name="connsiteX82" fmla="*/ 3732459 w 4196446"/>
                <a:gd name="connsiteY82" fmla="*/ 4449557 h 8351071"/>
                <a:gd name="connsiteX83" fmla="*/ 3687216 w 4196446"/>
                <a:gd name="connsiteY83" fmla="*/ 4466226 h 8351071"/>
                <a:gd name="connsiteX84" fmla="*/ 3668166 w 4196446"/>
                <a:gd name="connsiteY84" fmla="*/ 4368595 h 8351071"/>
                <a:gd name="connsiteX85" fmla="*/ 3501478 w 4196446"/>
                <a:gd name="connsiteY85" fmla="*/ 4166188 h 8351071"/>
                <a:gd name="connsiteX86" fmla="*/ 3496716 w 4196446"/>
                <a:gd name="connsiteY86" fmla="*/ 4139995 h 8351071"/>
                <a:gd name="connsiteX87" fmla="*/ 3494334 w 4196446"/>
                <a:gd name="connsiteY87" fmla="*/ 4113801 h 8351071"/>
                <a:gd name="connsiteX88" fmla="*/ 3544341 w 4196446"/>
                <a:gd name="connsiteY88" fmla="*/ 4101895 h 8351071"/>
                <a:gd name="connsiteX89" fmla="*/ 3553866 w 4196446"/>
                <a:gd name="connsiteY89" fmla="*/ 4075701 h 8351071"/>
                <a:gd name="connsiteX90" fmla="*/ 3515766 w 4196446"/>
                <a:gd name="connsiteY90" fmla="*/ 4056651 h 8351071"/>
                <a:gd name="connsiteX91" fmla="*/ 3465759 w 4196446"/>
                <a:gd name="connsiteY91" fmla="*/ 4049507 h 8351071"/>
                <a:gd name="connsiteX92" fmla="*/ 3432422 w 4196446"/>
                <a:gd name="connsiteY92" fmla="*/ 4109038 h 8351071"/>
                <a:gd name="connsiteX93" fmla="*/ 3413372 w 4196446"/>
                <a:gd name="connsiteY93" fmla="*/ 4082845 h 8351071"/>
                <a:gd name="connsiteX94" fmla="*/ 3415752 w 4196446"/>
                <a:gd name="connsiteY94" fmla="*/ 4042363 h 8351071"/>
                <a:gd name="connsiteX95" fmla="*/ 3349078 w 4196446"/>
                <a:gd name="connsiteY95" fmla="*/ 4018551 h 8351071"/>
                <a:gd name="connsiteX96" fmla="*/ 3382416 w 4196446"/>
                <a:gd name="connsiteY96" fmla="*/ 3985213 h 8351071"/>
                <a:gd name="connsiteX97" fmla="*/ 3346697 w 4196446"/>
                <a:gd name="connsiteY97" fmla="*/ 3961401 h 8351071"/>
                <a:gd name="connsiteX98" fmla="*/ 3291928 w 4196446"/>
                <a:gd name="connsiteY98" fmla="*/ 3959020 h 8351071"/>
                <a:gd name="connsiteX99" fmla="*/ 3263352 w 4196446"/>
                <a:gd name="connsiteY99" fmla="*/ 3978070 h 8351071"/>
                <a:gd name="connsiteX100" fmla="*/ 3215727 w 4196446"/>
                <a:gd name="connsiteY100" fmla="*/ 3963782 h 8351071"/>
                <a:gd name="connsiteX101" fmla="*/ 3227633 w 4196446"/>
                <a:gd name="connsiteY101" fmla="*/ 3937588 h 8351071"/>
                <a:gd name="connsiteX102" fmla="*/ 3275259 w 4196446"/>
                <a:gd name="connsiteY102" fmla="*/ 3913776 h 8351071"/>
                <a:gd name="connsiteX103" fmla="*/ 3127621 w 4196446"/>
                <a:gd name="connsiteY103" fmla="*/ 3851863 h 8351071"/>
                <a:gd name="connsiteX104" fmla="*/ 2996652 w 4196446"/>
                <a:gd name="connsiteY104" fmla="*/ 3739945 h 8351071"/>
                <a:gd name="connsiteX105" fmla="*/ 2591839 w 4196446"/>
                <a:gd name="connsiteY105" fmla="*/ 3354183 h 8351071"/>
                <a:gd name="connsiteX106" fmla="*/ 2468015 w 4196446"/>
                <a:gd name="connsiteY106" fmla="*/ 3049382 h 8351071"/>
                <a:gd name="connsiteX107" fmla="*/ 2432296 w 4196446"/>
                <a:gd name="connsiteY107" fmla="*/ 2961276 h 8351071"/>
                <a:gd name="connsiteX108" fmla="*/ 2387052 w 4196446"/>
                <a:gd name="connsiteY108" fmla="*/ 2954132 h 8351071"/>
                <a:gd name="connsiteX109" fmla="*/ 2365621 w 4196446"/>
                <a:gd name="connsiteY109" fmla="*/ 2958895 h 8351071"/>
                <a:gd name="connsiteX110" fmla="*/ 2315615 w 4196446"/>
                <a:gd name="connsiteY110" fmla="*/ 2896982 h 8351071"/>
                <a:gd name="connsiteX111" fmla="*/ 2234652 w 4196446"/>
                <a:gd name="connsiteY111" fmla="*/ 2880313 h 8351071"/>
                <a:gd name="connsiteX112" fmla="*/ 2182265 w 4196446"/>
                <a:gd name="connsiteY112" fmla="*/ 2811257 h 8351071"/>
                <a:gd name="connsiteX113" fmla="*/ 2115590 w 4196446"/>
                <a:gd name="connsiteY113" fmla="*/ 2727913 h 8351071"/>
                <a:gd name="connsiteX114" fmla="*/ 2091777 w 4196446"/>
                <a:gd name="connsiteY114" fmla="*/ 2670763 h 8351071"/>
                <a:gd name="connsiteX115" fmla="*/ 2006845 w 4196446"/>
                <a:gd name="connsiteY115" fmla="*/ 2527095 h 8351071"/>
                <a:gd name="connsiteX116" fmla="*/ 1953665 w 4196446"/>
                <a:gd name="connsiteY116" fmla="*/ 2451688 h 8351071"/>
                <a:gd name="connsiteX117" fmla="*/ 2006052 w 4196446"/>
                <a:gd name="connsiteY117" fmla="*/ 2337388 h 8351071"/>
                <a:gd name="connsiteX118" fmla="*/ 2072727 w 4196446"/>
                <a:gd name="connsiteY118" fmla="*/ 2256426 h 8351071"/>
                <a:gd name="connsiteX119" fmla="*/ 2056058 w 4196446"/>
                <a:gd name="connsiteY119" fmla="*/ 2223088 h 8351071"/>
                <a:gd name="connsiteX120" fmla="*/ 2067965 w 4196446"/>
                <a:gd name="connsiteY120" fmla="*/ 2130220 h 8351071"/>
                <a:gd name="connsiteX121" fmla="*/ 2137021 w 4196446"/>
                <a:gd name="connsiteY121" fmla="*/ 1992107 h 8351071"/>
                <a:gd name="connsiteX122" fmla="*/ 2165596 w 4196446"/>
                <a:gd name="connsiteY122" fmla="*/ 1944482 h 8351071"/>
                <a:gd name="connsiteX123" fmla="*/ 2203696 w 4196446"/>
                <a:gd name="connsiteY123" fmla="*/ 1937338 h 8351071"/>
                <a:gd name="connsiteX124" fmla="*/ 2198933 w 4196446"/>
                <a:gd name="connsiteY124" fmla="*/ 1906382 h 8351071"/>
                <a:gd name="connsiteX125" fmla="*/ 2406102 w 4196446"/>
                <a:gd name="connsiteY125" fmla="*/ 1782557 h 8351071"/>
                <a:gd name="connsiteX126" fmla="*/ 2494208 w 4196446"/>
                <a:gd name="connsiteY126" fmla="*/ 1715882 h 8351071"/>
                <a:gd name="connsiteX127" fmla="*/ 2513258 w 4196446"/>
                <a:gd name="connsiteY127" fmla="*/ 1630157 h 8351071"/>
                <a:gd name="connsiteX128" fmla="*/ 2522784 w 4196446"/>
                <a:gd name="connsiteY128" fmla="*/ 1584913 h 8351071"/>
                <a:gd name="connsiteX129" fmla="*/ 2577552 w 4196446"/>
                <a:gd name="connsiteY129" fmla="*/ 1527763 h 8351071"/>
                <a:gd name="connsiteX130" fmla="*/ 2606127 w 4196446"/>
                <a:gd name="connsiteY130" fmla="*/ 1499188 h 8351071"/>
                <a:gd name="connsiteX131" fmla="*/ 2634702 w 4196446"/>
                <a:gd name="connsiteY131" fmla="*/ 1492045 h 8351071"/>
                <a:gd name="connsiteX132" fmla="*/ 2672802 w 4196446"/>
                <a:gd name="connsiteY132" fmla="*/ 1368220 h 8351071"/>
                <a:gd name="connsiteX133" fmla="*/ 2806153 w 4196446"/>
                <a:gd name="connsiteY133" fmla="*/ 1334883 h 8351071"/>
                <a:gd name="connsiteX134" fmla="*/ 2944265 w 4196446"/>
                <a:gd name="connsiteY134" fmla="*/ 1325357 h 8351071"/>
                <a:gd name="connsiteX135" fmla="*/ 2968077 w 4196446"/>
                <a:gd name="connsiteY135" fmla="*/ 1206295 h 8351071"/>
                <a:gd name="connsiteX136" fmla="*/ 3049040 w 4196446"/>
                <a:gd name="connsiteY136" fmla="*/ 1169783 h 8351071"/>
                <a:gd name="connsiteX137" fmla="*/ 3153814 w 4196446"/>
                <a:gd name="connsiteY137" fmla="*/ 1125332 h 8351071"/>
                <a:gd name="connsiteX138" fmla="*/ 3225252 w 4196446"/>
                <a:gd name="connsiteY138" fmla="*/ 1049132 h 8351071"/>
                <a:gd name="connsiteX139" fmla="*/ 3310977 w 4196446"/>
                <a:gd name="connsiteY139" fmla="*/ 996745 h 8351071"/>
                <a:gd name="connsiteX140" fmla="*/ 3056977 w 4196446"/>
                <a:gd name="connsiteY140" fmla="*/ 982457 h 8351071"/>
                <a:gd name="connsiteX141" fmla="*/ 2958552 w 4196446"/>
                <a:gd name="connsiteY141" fmla="*/ 976107 h 8351071"/>
                <a:gd name="connsiteX142" fmla="*/ 2926802 w 4196446"/>
                <a:gd name="connsiteY142" fmla="*/ 906257 h 8351071"/>
                <a:gd name="connsiteX143" fmla="*/ 2866477 w 4196446"/>
                <a:gd name="connsiteY143" fmla="*/ 893559 h 8351071"/>
                <a:gd name="connsiteX144" fmla="*/ 2799802 w 4196446"/>
                <a:gd name="connsiteY144" fmla="*/ 874507 h 8351071"/>
                <a:gd name="connsiteX145" fmla="*/ 2761702 w 4196446"/>
                <a:gd name="connsiteY145" fmla="*/ 807832 h 8351071"/>
                <a:gd name="connsiteX146" fmla="*/ 2609302 w 4196446"/>
                <a:gd name="connsiteY146" fmla="*/ 760207 h 8351071"/>
                <a:gd name="connsiteX147" fmla="*/ 2580727 w 4196446"/>
                <a:gd name="connsiteY147" fmla="*/ 604632 h 8351071"/>
                <a:gd name="connsiteX148" fmla="*/ 2526752 w 4196446"/>
                <a:gd name="connsiteY148" fmla="*/ 531609 h 8351071"/>
                <a:gd name="connsiteX149" fmla="*/ 2596602 w 4196446"/>
                <a:gd name="connsiteY149" fmla="*/ 407782 h 8351071"/>
                <a:gd name="connsiteX150" fmla="*/ 2629939 w 4196446"/>
                <a:gd name="connsiteY150" fmla="*/ 310947 h 8351071"/>
                <a:gd name="connsiteX151" fmla="*/ 2517227 w 4196446"/>
                <a:gd name="connsiteY151" fmla="*/ 239507 h 8351071"/>
                <a:gd name="connsiteX152" fmla="*/ 2402927 w 4196446"/>
                <a:gd name="connsiteY152" fmla="*/ 271257 h 8351071"/>
                <a:gd name="connsiteX153" fmla="*/ 2275927 w 4196446"/>
                <a:gd name="connsiteY153" fmla="*/ 198232 h 8351071"/>
                <a:gd name="connsiteX154" fmla="*/ 2133052 w 4196446"/>
                <a:gd name="connsiteY154" fmla="*/ 233157 h 8351071"/>
                <a:gd name="connsiteX155" fmla="*/ 1913977 w 4196446"/>
                <a:gd name="connsiteY155" fmla="*/ 36309 h 8351071"/>
                <a:gd name="connsiteX156" fmla="*/ 1777452 w 4196446"/>
                <a:gd name="connsiteY156" fmla="*/ 13289 h 8351071"/>
                <a:gd name="connsiteX157" fmla="*/ 1703633 w 4196446"/>
                <a:gd name="connsiteY157" fmla="*/ 41864 h 8351071"/>
                <a:gd name="connsiteX158" fmla="*/ 1615527 w 4196446"/>
                <a:gd name="connsiteY158" fmla="*/ 75203 h 8351071"/>
                <a:gd name="connsiteX159" fmla="*/ 1515515 w 4196446"/>
                <a:gd name="connsiteY159" fmla="*/ 129971 h 8351071"/>
                <a:gd name="connsiteX160" fmla="*/ 1525040 w 4196446"/>
                <a:gd name="connsiteY160" fmla="*/ 194264 h 8351071"/>
                <a:gd name="connsiteX161" fmla="*/ 1505990 w 4196446"/>
                <a:gd name="connsiteY161" fmla="*/ 251415 h 8351071"/>
                <a:gd name="connsiteX162" fmla="*/ 1413121 w 4196446"/>
                <a:gd name="connsiteY162" fmla="*/ 270464 h 8351071"/>
                <a:gd name="connsiteX163" fmla="*/ 1339302 w 4196446"/>
                <a:gd name="connsiteY163" fmla="*/ 306184 h 8351071"/>
                <a:gd name="connsiteX164" fmla="*/ 1260721 w 4196446"/>
                <a:gd name="connsiteY164" fmla="*/ 346665 h 8351071"/>
                <a:gd name="connsiteX165" fmla="*/ 1191665 w 4196446"/>
                <a:gd name="connsiteY165" fmla="*/ 272847 h 8351071"/>
                <a:gd name="connsiteX166" fmla="*/ 1082127 w 4196446"/>
                <a:gd name="connsiteY166" fmla="*/ 353809 h 8351071"/>
                <a:gd name="connsiteX167" fmla="*/ 1020215 w 4196446"/>
                <a:gd name="connsiteY167" fmla="*/ 420484 h 8351071"/>
                <a:gd name="connsiteX168" fmla="*/ 858290 w 4196446"/>
                <a:gd name="connsiteY168" fmla="*/ 301422 h 8351071"/>
                <a:gd name="connsiteX169" fmla="*/ 796377 w 4196446"/>
                <a:gd name="connsiteY169" fmla="*/ 406196 h 8351071"/>
                <a:gd name="connsiteX170" fmla="*/ 755896 w 4196446"/>
                <a:gd name="connsiteY170" fmla="*/ 341903 h 8351071"/>
                <a:gd name="connsiteX171" fmla="*/ 689221 w 4196446"/>
                <a:gd name="connsiteY171" fmla="*/ 270465 h 8351071"/>
                <a:gd name="connsiteX172" fmla="*/ 667790 w 4196446"/>
                <a:gd name="connsiteY172" fmla="*/ 313328 h 8351071"/>
                <a:gd name="connsiteX173" fmla="*/ 620165 w 4196446"/>
                <a:gd name="connsiteY173" fmla="*/ 382384 h 8351071"/>
                <a:gd name="connsiteX174" fmla="*/ 589208 w 4196446"/>
                <a:gd name="connsiteY174" fmla="*/ 396672 h 8351071"/>
                <a:gd name="connsiteX175" fmla="*/ 498721 w 4196446"/>
                <a:gd name="connsiteY175" fmla="*/ 482397 h 8351071"/>
                <a:gd name="connsiteX176" fmla="*/ 396327 w 4196446"/>
                <a:gd name="connsiteY176" fmla="*/ 380003 h 8351071"/>
                <a:gd name="connsiteX177" fmla="*/ 243927 w 4196446"/>
                <a:gd name="connsiteY177" fmla="*/ 294278 h 8351071"/>
                <a:gd name="connsiteX178" fmla="*/ 174871 w 4196446"/>
                <a:gd name="connsiteY178" fmla="*/ 327615 h 8351071"/>
                <a:gd name="connsiteX179" fmla="*/ 127246 w 4196446"/>
                <a:gd name="connsiteY179" fmla="*/ 410959 h 8351071"/>
                <a:gd name="connsiteX180" fmla="*/ 43902 w 4196446"/>
                <a:gd name="connsiteY180" fmla="*/ 472872 h 8351071"/>
                <a:gd name="connsiteX181" fmla="*/ 8183 w 4196446"/>
                <a:gd name="connsiteY181" fmla="*/ 484778 h 8351071"/>
                <a:gd name="connsiteX182" fmla="*/ 198683 w 4196446"/>
                <a:gd name="connsiteY182" fmla="*/ 689565 h 8351071"/>
                <a:gd name="connsiteX183" fmla="*/ 265359 w 4196446"/>
                <a:gd name="connsiteY183" fmla="*/ 706234 h 8351071"/>
                <a:gd name="connsiteX184" fmla="*/ 298697 w 4196446"/>
                <a:gd name="connsiteY184" fmla="*/ 730047 h 8351071"/>
                <a:gd name="connsiteX185" fmla="*/ 296315 w 4196446"/>
                <a:gd name="connsiteY185" fmla="*/ 901496 h 8351071"/>
                <a:gd name="connsiteX186" fmla="*/ 362990 w 4196446"/>
                <a:gd name="connsiteY186" fmla="*/ 906259 h 8351071"/>
                <a:gd name="connsiteX187" fmla="*/ 401090 w 4196446"/>
                <a:gd name="connsiteY187" fmla="*/ 856253 h 8351071"/>
                <a:gd name="connsiteX188" fmla="*/ 482052 w 4196446"/>
                <a:gd name="connsiteY188" fmla="*/ 894353 h 8351071"/>
                <a:gd name="connsiteX189" fmla="*/ 420140 w 4196446"/>
                <a:gd name="connsiteY189" fmla="*/ 1039609 h 8351071"/>
                <a:gd name="connsiteX190" fmla="*/ 434427 w 4196446"/>
                <a:gd name="connsiteY190" fmla="*/ 1087234 h 8351071"/>
                <a:gd name="connsiteX191" fmla="*/ 379658 w 4196446"/>
                <a:gd name="connsiteY191" fmla="*/ 1139622 h 8351071"/>
                <a:gd name="connsiteX192" fmla="*/ 415377 w 4196446"/>
                <a:gd name="connsiteY192" fmla="*/ 1168196 h 8351071"/>
                <a:gd name="connsiteX193" fmla="*/ 486815 w 4196446"/>
                <a:gd name="connsiteY193" fmla="*/ 1256303 h 8351071"/>
                <a:gd name="connsiteX194" fmla="*/ 527296 w 4196446"/>
                <a:gd name="connsiteY194" fmla="*/ 1344409 h 8351071"/>
                <a:gd name="connsiteX195" fmla="*/ 636833 w 4196446"/>
                <a:gd name="connsiteY195" fmla="*/ 1396797 h 8351071"/>
                <a:gd name="connsiteX196" fmla="*/ 746371 w 4196446"/>
                <a:gd name="connsiteY196" fmla="*/ 1420609 h 8351071"/>
                <a:gd name="connsiteX197" fmla="*/ 829715 w 4196446"/>
                <a:gd name="connsiteY197" fmla="*/ 1468234 h 8351071"/>
                <a:gd name="connsiteX198" fmla="*/ 913058 w 4196446"/>
                <a:gd name="connsiteY198" fmla="*/ 1442040 h 8351071"/>
                <a:gd name="connsiteX199" fmla="*/ 994021 w 4196446"/>
                <a:gd name="connsiteY199" fmla="*/ 1368222 h 8351071"/>
                <a:gd name="connsiteX200" fmla="*/ 1103558 w 4196446"/>
                <a:gd name="connsiteY200" fmla="*/ 1351553 h 8351071"/>
                <a:gd name="connsiteX201" fmla="*/ 1170233 w 4196446"/>
                <a:gd name="connsiteY201" fmla="*/ 1356315 h 8351071"/>
                <a:gd name="connsiteX202" fmla="*/ 1329777 w 4196446"/>
                <a:gd name="connsiteY202" fmla="*/ 1465853 h 8351071"/>
                <a:gd name="connsiteX203" fmla="*/ 1389308 w 4196446"/>
                <a:gd name="connsiteY203" fmla="*/ 1494428 h 8351071"/>
                <a:gd name="connsiteX204" fmla="*/ 1260721 w 4196446"/>
                <a:gd name="connsiteY204" fmla="*/ 1596822 h 8351071"/>
                <a:gd name="connsiteX205" fmla="*/ 1263102 w 4196446"/>
                <a:gd name="connsiteY205" fmla="*/ 1661115 h 8351071"/>
                <a:gd name="connsiteX206" fmla="*/ 1425027 w 4196446"/>
                <a:gd name="connsiteY206" fmla="*/ 1613490 h 8351071"/>
                <a:gd name="connsiteX207" fmla="*/ 1386927 w 4196446"/>
                <a:gd name="connsiteY207" fmla="*/ 1677784 h 8351071"/>
                <a:gd name="connsiteX208" fmla="*/ 1405977 w 4196446"/>
                <a:gd name="connsiteY208" fmla="*/ 1751603 h 8351071"/>
                <a:gd name="connsiteX209" fmla="*/ 1517896 w 4196446"/>
                <a:gd name="connsiteY209" fmla="*/ 1787322 h 8351071"/>
                <a:gd name="connsiteX210" fmla="*/ 1591715 w 4196446"/>
                <a:gd name="connsiteY210" fmla="*/ 1803990 h 8351071"/>
                <a:gd name="connsiteX211" fmla="*/ 1501227 w 4196446"/>
                <a:gd name="connsiteY211" fmla="*/ 1934959 h 8351071"/>
                <a:gd name="connsiteX212" fmla="*/ 1494083 w 4196446"/>
                <a:gd name="connsiteY212" fmla="*/ 1984965 h 8351071"/>
                <a:gd name="connsiteX213" fmla="*/ 1422646 w 4196446"/>
                <a:gd name="connsiteY213" fmla="*/ 2020684 h 8351071"/>
                <a:gd name="connsiteX214" fmla="*/ 1391690 w 4196446"/>
                <a:gd name="connsiteY214" fmla="*/ 2082597 h 8351071"/>
                <a:gd name="connsiteX215" fmla="*/ 1260721 w 4196446"/>
                <a:gd name="connsiteY215" fmla="*/ 2056403 h 8351071"/>
                <a:gd name="connsiteX216" fmla="*/ 1139277 w 4196446"/>
                <a:gd name="connsiteY216" fmla="*/ 2056402 h 8351071"/>
                <a:gd name="connsiteX217" fmla="*/ 1072602 w 4196446"/>
                <a:gd name="connsiteY217" fmla="*/ 2084978 h 8351071"/>
                <a:gd name="connsiteX218" fmla="*/ 1065458 w 4196446"/>
                <a:gd name="connsiteY218" fmla="*/ 2184990 h 8351071"/>
                <a:gd name="connsiteX219" fmla="*/ 977352 w 4196446"/>
                <a:gd name="connsiteY219" fmla="*/ 2273097 h 8351071"/>
                <a:gd name="connsiteX220" fmla="*/ 1120227 w 4196446"/>
                <a:gd name="connsiteY220" fmla="*/ 2335009 h 8351071"/>
                <a:gd name="connsiteX221" fmla="*/ 1170234 w 4196446"/>
                <a:gd name="connsiteY221" fmla="*/ 2370727 h 8351071"/>
                <a:gd name="connsiteX222" fmla="*/ 1222621 w 4196446"/>
                <a:gd name="connsiteY222" fmla="*/ 2387397 h 8351071"/>
                <a:gd name="connsiteX223" fmla="*/ 1272627 w 4196446"/>
                <a:gd name="connsiteY223" fmla="*/ 2437403 h 8351071"/>
                <a:gd name="connsiteX224" fmla="*/ 1329777 w 4196446"/>
                <a:gd name="connsiteY224" fmla="*/ 2458834 h 8351071"/>
                <a:gd name="connsiteX225" fmla="*/ 1422646 w 4196446"/>
                <a:gd name="connsiteY225" fmla="*/ 2535034 h 8351071"/>
                <a:gd name="connsiteX226" fmla="*/ 1508371 w 4196446"/>
                <a:gd name="connsiteY226" fmla="*/ 2568373 h 8351071"/>
                <a:gd name="connsiteX227" fmla="*/ 1641721 w 4196446"/>
                <a:gd name="connsiteY227" fmla="*/ 2716009 h 8351071"/>
                <a:gd name="connsiteX228" fmla="*/ 1725065 w 4196446"/>
                <a:gd name="connsiteY228" fmla="*/ 2870790 h 8351071"/>
                <a:gd name="connsiteX229" fmla="*/ 1850477 w 4196446"/>
                <a:gd name="connsiteY229" fmla="*/ 2931907 h 8351071"/>
                <a:gd name="connsiteX230" fmla="*/ 1896514 w 4196446"/>
                <a:gd name="connsiteY230" fmla="*/ 2977947 h 8351071"/>
                <a:gd name="connsiteX231" fmla="*/ 1927471 w 4196446"/>
                <a:gd name="connsiteY231" fmla="*/ 3082722 h 8351071"/>
                <a:gd name="connsiteX232" fmla="*/ 1989383 w 4196446"/>
                <a:gd name="connsiteY232" fmla="*/ 3185115 h 8351071"/>
                <a:gd name="connsiteX233" fmla="*/ 2051296 w 4196446"/>
                <a:gd name="connsiteY233" fmla="*/ 3223215 h 8351071"/>
                <a:gd name="connsiteX234" fmla="*/ 2182265 w 4196446"/>
                <a:gd name="connsiteY234" fmla="*/ 3370853 h 8351071"/>
                <a:gd name="connsiteX235" fmla="*/ 2325139 w 4196446"/>
                <a:gd name="connsiteY235" fmla="*/ 3447053 h 8351071"/>
                <a:gd name="connsiteX236" fmla="*/ 2384671 w 4196446"/>
                <a:gd name="connsiteY236" fmla="*/ 3532778 h 8351071"/>
                <a:gd name="connsiteX237" fmla="*/ 2432296 w 4196446"/>
                <a:gd name="connsiteY237" fmla="*/ 3599453 h 8351071"/>
                <a:gd name="connsiteX238" fmla="*/ 2479921 w 4196446"/>
                <a:gd name="connsiteY238" fmla="*/ 3589929 h 8351071"/>
                <a:gd name="connsiteX239" fmla="*/ 2484683 w 4196446"/>
                <a:gd name="connsiteY239" fmla="*/ 3742328 h 8351071"/>
                <a:gd name="connsiteX240" fmla="*/ 2537071 w 4196446"/>
                <a:gd name="connsiteY240" fmla="*/ 3835197 h 8351071"/>
                <a:gd name="connsiteX241" fmla="*/ 2529927 w 4196446"/>
                <a:gd name="connsiteY241" fmla="*/ 3873297 h 8351071"/>
                <a:gd name="connsiteX242" fmla="*/ 2598983 w 4196446"/>
                <a:gd name="connsiteY242" fmla="*/ 3909015 h 8351071"/>
                <a:gd name="connsiteX243" fmla="*/ 2656133 w 4196446"/>
                <a:gd name="connsiteY243" fmla="*/ 3854247 h 8351071"/>
                <a:gd name="connsiteX244" fmla="*/ 2689471 w 4196446"/>
                <a:gd name="connsiteY244" fmla="*/ 3937590 h 8351071"/>
                <a:gd name="connsiteX245" fmla="*/ 2734715 w 4196446"/>
                <a:gd name="connsiteY245" fmla="*/ 3982834 h 8351071"/>
                <a:gd name="connsiteX246" fmla="*/ 2808533 w 4196446"/>
                <a:gd name="connsiteY246" fmla="*/ 4006647 h 8351071"/>
                <a:gd name="connsiteX247" fmla="*/ 2860921 w 4196446"/>
                <a:gd name="connsiteY247" fmla="*/ 4075703 h 8351071"/>
                <a:gd name="connsiteX248" fmla="*/ 2946646 w 4196446"/>
                <a:gd name="connsiteY248" fmla="*/ 4130472 h 8351071"/>
                <a:gd name="connsiteX249" fmla="*/ 2999033 w 4196446"/>
                <a:gd name="connsiteY249" fmla="*/ 4163809 h 8351071"/>
                <a:gd name="connsiteX250" fmla="*/ 2870446 w 4196446"/>
                <a:gd name="connsiteY250" fmla="*/ 4256678 h 8351071"/>
                <a:gd name="connsiteX251" fmla="*/ 2868064 w 4196446"/>
                <a:gd name="connsiteY251" fmla="*/ 4311446 h 8351071"/>
                <a:gd name="connsiteX252" fmla="*/ 2970458 w 4196446"/>
                <a:gd name="connsiteY252" fmla="*/ 4428128 h 8351071"/>
                <a:gd name="connsiteX253" fmla="*/ 3065708 w 4196446"/>
                <a:gd name="connsiteY253" fmla="*/ 4490040 h 8351071"/>
                <a:gd name="connsiteX254" fmla="*/ 3096665 w 4196446"/>
                <a:gd name="connsiteY254" fmla="*/ 4528140 h 8351071"/>
                <a:gd name="connsiteX255" fmla="*/ 3082377 w 4196446"/>
                <a:gd name="connsiteY255" fmla="*/ 4609103 h 8351071"/>
                <a:gd name="connsiteX256" fmla="*/ 3077615 w 4196446"/>
                <a:gd name="connsiteY256" fmla="*/ 4692447 h 8351071"/>
                <a:gd name="connsiteX257" fmla="*/ 3034752 w 4196446"/>
                <a:gd name="connsiteY257" fmla="*/ 4701972 h 8351071"/>
                <a:gd name="connsiteX258" fmla="*/ 3008558 w 4196446"/>
                <a:gd name="connsiteY258" fmla="*/ 4718640 h 8351071"/>
                <a:gd name="connsiteX259" fmla="*/ 3053802 w 4196446"/>
                <a:gd name="connsiteY259" fmla="*/ 4795632 h 8351071"/>
                <a:gd name="connsiteX260" fmla="*/ 3037133 w 4196446"/>
                <a:gd name="connsiteY260" fmla="*/ 4868659 h 8351071"/>
                <a:gd name="connsiteX261" fmla="*/ 3020465 w 4196446"/>
                <a:gd name="connsiteY261" fmla="*/ 5004390 h 8351071"/>
                <a:gd name="connsiteX262" fmla="*/ 2982365 w 4196446"/>
                <a:gd name="connsiteY262" fmla="*/ 5044872 h 8351071"/>
                <a:gd name="connsiteX263" fmla="*/ 2965696 w 4196446"/>
                <a:gd name="connsiteY263" fmla="*/ 5166315 h 8351071"/>
                <a:gd name="connsiteX264" fmla="*/ 2937121 w 4196446"/>
                <a:gd name="connsiteY264" fmla="*/ 5285378 h 8351071"/>
                <a:gd name="connsiteX265" fmla="*/ 2989508 w 4196446"/>
                <a:gd name="connsiteY265" fmla="*/ 5302047 h 8351071"/>
                <a:gd name="connsiteX266" fmla="*/ 2987127 w 4196446"/>
                <a:gd name="connsiteY266" fmla="*/ 5347290 h 8351071"/>
                <a:gd name="connsiteX267" fmla="*/ 2984746 w 4196446"/>
                <a:gd name="connsiteY267" fmla="*/ 5402059 h 8351071"/>
                <a:gd name="connsiteX268" fmla="*/ 3041896 w 4196446"/>
                <a:gd name="connsiteY268" fmla="*/ 5471115 h 8351071"/>
                <a:gd name="connsiteX269" fmla="*/ 3089521 w 4196446"/>
                <a:gd name="connsiteY269" fmla="*/ 5597322 h 8351071"/>
                <a:gd name="connsiteX270" fmla="*/ 2996652 w 4196446"/>
                <a:gd name="connsiteY270" fmla="*/ 5887834 h 8351071"/>
                <a:gd name="connsiteX271" fmla="*/ 3018083 w 4196446"/>
                <a:gd name="connsiteY271" fmla="*/ 5942603 h 8351071"/>
                <a:gd name="connsiteX272" fmla="*/ 3044277 w 4196446"/>
                <a:gd name="connsiteY272" fmla="*/ 5994990 h 8351071"/>
                <a:gd name="connsiteX273" fmla="*/ 3049040 w 4196446"/>
                <a:gd name="connsiteY273" fmla="*/ 6099765 h 8351071"/>
                <a:gd name="connsiteX274" fmla="*/ 3028402 w 4196446"/>
                <a:gd name="connsiteY274" fmla="*/ 6195807 h 8351071"/>
                <a:gd name="connsiteX275" fmla="*/ 2956170 w 4196446"/>
                <a:gd name="connsiteY275" fmla="*/ 6259310 h 8351071"/>
                <a:gd name="connsiteX276" fmla="*/ 2920452 w 4196446"/>
                <a:gd name="connsiteY276" fmla="*/ 6240259 h 8351071"/>
                <a:gd name="connsiteX277" fmla="*/ 2849015 w 4196446"/>
                <a:gd name="connsiteY277" fmla="*/ 6252165 h 8351071"/>
                <a:gd name="connsiteX278" fmla="*/ 2713283 w 4196446"/>
                <a:gd name="connsiteY278" fmla="*/ 6364084 h 8351071"/>
                <a:gd name="connsiteX279" fmla="*/ 2606127 w 4196446"/>
                <a:gd name="connsiteY279" fmla="*/ 6349797 h 8351071"/>
                <a:gd name="connsiteX280" fmla="*/ 2575171 w 4196446"/>
                <a:gd name="connsiteY280" fmla="*/ 6378372 h 8351071"/>
                <a:gd name="connsiteX281" fmla="*/ 2508495 w 4196446"/>
                <a:gd name="connsiteY281" fmla="*/ 6423614 h 8351071"/>
                <a:gd name="connsiteX282" fmla="*/ 2391815 w 4196446"/>
                <a:gd name="connsiteY282" fmla="*/ 6411709 h 8351071"/>
                <a:gd name="connsiteX283" fmla="*/ 2368002 w 4196446"/>
                <a:gd name="connsiteY283" fmla="*/ 6528390 h 8351071"/>
                <a:gd name="connsiteX284" fmla="*/ 2363240 w 4196446"/>
                <a:gd name="connsiteY284" fmla="*/ 6564109 h 8351071"/>
                <a:gd name="connsiteX285" fmla="*/ 2339428 w 4196446"/>
                <a:gd name="connsiteY285" fmla="*/ 6583159 h 8351071"/>
                <a:gd name="connsiteX286" fmla="*/ 2141783 w 4196446"/>
                <a:gd name="connsiteY286" fmla="*/ 6535534 h 8351071"/>
                <a:gd name="connsiteX287" fmla="*/ 2103683 w 4196446"/>
                <a:gd name="connsiteY287" fmla="*/ 6587922 h 8351071"/>
                <a:gd name="connsiteX288" fmla="*/ 2072727 w 4196446"/>
                <a:gd name="connsiteY288" fmla="*/ 6683172 h 8351071"/>
                <a:gd name="connsiteX289" fmla="*/ 2039389 w 4196446"/>
                <a:gd name="connsiteY289" fmla="*/ 6747465 h 8351071"/>
                <a:gd name="connsiteX290" fmla="*/ 2051296 w 4196446"/>
                <a:gd name="connsiteY290" fmla="*/ 6809378 h 8351071"/>
                <a:gd name="connsiteX291" fmla="*/ 2184646 w 4196446"/>
                <a:gd name="connsiteY291" fmla="*/ 6921297 h 8351071"/>
                <a:gd name="connsiteX292" fmla="*/ 2253702 w 4196446"/>
                <a:gd name="connsiteY292" fmla="*/ 6954634 h 8351071"/>
                <a:gd name="connsiteX293" fmla="*/ 2237033 w 4196446"/>
                <a:gd name="connsiteY293" fmla="*/ 6978447 h 8351071"/>
                <a:gd name="connsiteX294" fmla="*/ 2201315 w 4196446"/>
                <a:gd name="connsiteY294" fmla="*/ 6997497 h 8351071"/>
                <a:gd name="connsiteX295" fmla="*/ 2234652 w 4196446"/>
                <a:gd name="connsiteY295" fmla="*/ 7073697 h 8351071"/>
                <a:gd name="connsiteX296" fmla="*/ 2203696 w 4196446"/>
                <a:gd name="connsiteY296" fmla="*/ 7095128 h 8351071"/>
                <a:gd name="connsiteX297" fmla="*/ 2098921 w 4196446"/>
                <a:gd name="connsiteY297" fmla="*/ 7033215 h 8351071"/>
                <a:gd name="connsiteX298" fmla="*/ 2056058 w 4196446"/>
                <a:gd name="connsiteY298" fmla="*/ 7059409 h 8351071"/>
                <a:gd name="connsiteX299" fmla="*/ 1996527 w 4196446"/>
                <a:gd name="connsiteY299" fmla="*/ 6957015 h 8351071"/>
                <a:gd name="connsiteX300" fmla="*/ 1879846 w 4196446"/>
                <a:gd name="connsiteY300" fmla="*/ 6983209 h 8351071"/>
                <a:gd name="connsiteX301" fmla="*/ 1815552 w 4196446"/>
                <a:gd name="connsiteY301" fmla="*/ 6987972 h 8351071"/>
                <a:gd name="connsiteX302" fmla="*/ 1765546 w 4196446"/>
                <a:gd name="connsiteY302" fmla="*/ 6983210 h 8351071"/>
                <a:gd name="connsiteX303" fmla="*/ 1708396 w 4196446"/>
                <a:gd name="connsiteY303" fmla="*/ 7028453 h 8351071"/>
                <a:gd name="connsiteX304" fmla="*/ 1529802 w 4196446"/>
                <a:gd name="connsiteY304" fmla="*/ 6987972 h 8351071"/>
                <a:gd name="connsiteX305" fmla="*/ 1553614 w 4196446"/>
                <a:gd name="connsiteY305" fmla="*/ 7114178 h 8351071"/>
                <a:gd name="connsiteX306" fmla="*/ 1477415 w 4196446"/>
                <a:gd name="connsiteY306" fmla="*/ 7159422 h 8351071"/>
                <a:gd name="connsiteX307" fmla="*/ 1415502 w 4196446"/>
                <a:gd name="connsiteY307" fmla="*/ 7226096 h 8351071"/>
                <a:gd name="connsiteX308" fmla="*/ 1265483 w 4196446"/>
                <a:gd name="connsiteY308" fmla="*/ 7218953 h 8351071"/>
                <a:gd name="connsiteX309" fmla="*/ 1213096 w 4196446"/>
                <a:gd name="connsiteY309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15503 w 4196446"/>
                <a:gd name="connsiteY5" fmla="*/ 8240507 h 8351071"/>
                <a:gd name="connsiteX6" fmla="*/ 1322634 w 4196446"/>
                <a:gd name="connsiteY6" fmla="*/ 8269082 h 8351071"/>
                <a:gd name="connsiteX7" fmla="*/ 1416296 w 4196446"/>
                <a:gd name="connsiteY7" fmla="*/ 8306388 h 8351071"/>
                <a:gd name="connsiteX8" fmla="*/ 1698872 w 4196446"/>
                <a:gd name="connsiteY8" fmla="*/ 8197645 h 8351071"/>
                <a:gd name="connsiteX9" fmla="*/ 1789359 w 4196446"/>
                <a:gd name="connsiteY9" fmla="*/ 8045245 h 8351071"/>
                <a:gd name="connsiteX10" fmla="*/ 1941759 w 4196446"/>
                <a:gd name="connsiteY10" fmla="*/ 8004763 h 8351071"/>
                <a:gd name="connsiteX11" fmla="*/ 2198934 w 4196446"/>
                <a:gd name="connsiteY11" fmla="*/ 7899988 h 8351071"/>
                <a:gd name="connsiteX12" fmla="*/ 2260847 w 4196446"/>
                <a:gd name="connsiteY12" fmla="*/ 7835694 h 8351071"/>
                <a:gd name="connsiteX13" fmla="*/ 2301328 w 4196446"/>
                <a:gd name="connsiteY13" fmla="*/ 7795213 h 8351071"/>
                <a:gd name="connsiteX14" fmla="*/ 2391816 w 4196446"/>
                <a:gd name="connsiteY14" fmla="*/ 7797595 h 8351071"/>
                <a:gd name="connsiteX15" fmla="*/ 2451347 w 4196446"/>
                <a:gd name="connsiteY15" fmla="*/ 7776163 h 8351071"/>
                <a:gd name="connsiteX16" fmla="*/ 2470397 w 4196446"/>
                <a:gd name="connsiteY16" fmla="*/ 7699963 h 8351071"/>
                <a:gd name="connsiteX17" fmla="*/ 2444203 w 4196446"/>
                <a:gd name="connsiteY17" fmla="*/ 7633288 h 8351071"/>
                <a:gd name="connsiteX18" fmla="*/ 2503734 w 4196446"/>
                <a:gd name="connsiteY18" fmla="*/ 7630907 h 8351071"/>
                <a:gd name="connsiteX19" fmla="*/ 2531514 w 4196446"/>
                <a:gd name="connsiteY19" fmla="*/ 7594394 h 8351071"/>
                <a:gd name="connsiteX20" fmla="*/ 2484684 w 4196446"/>
                <a:gd name="connsiteY20" fmla="*/ 7552326 h 8351071"/>
                <a:gd name="connsiteX21" fmla="*/ 2546597 w 4196446"/>
                <a:gd name="connsiteY21" fmla="*/ 7511845 h 8351071"/>
                <a:gd name="connsiteX22" fmla="*/ 2603748 w 4196446"/>
                <a:gd name="connsiteY22" fmla="*/ 7485651 h 8351071"/>
                <a:gd name="connsiteX23" fmla="*/ 2594222 w 4196446"/>
                <a:gd name="connsiteY23" fmla="*/ 7359445 h 8351071"/>
                <a:gd name="connsiteX24" fmla="*/ 2606128 w 4196446"/>
                <a:gd name="connsiteY24" fmla="*/ 7309438 h 8351071"/>
                <a:gd name="connsiteX25" fmla="*/ 2701378 w 4196446"/>
                <a:gd name="connsiteY25" fmla="*/ 7314201 h 8351071"/>
                <a:gd name="connsiteX26" fmla="*/ 2660897 w 4196446"/>
                <a:gd name="connsiteY26" fmla="*/ 7240382 h 8351071"/>
                <a:gd name="connsiteX27" fmla="*/ 2713284 w 4196446"/>
                <a:gd name="connsiteY27" fmla="*/ 7266576 h 8351071"/>
                <a:gd name="connsiteX28" fmla="*/ 2763291 w 4196446"/>
                <a:gd name="connsiteY28" fmla="*/ 7299913 h 8351071"/>
                <a:gd name="connsiteX29" fmla="*/ 2756147 w 4196446"/>
                <a:gd name="connsiteY29" fmla="*/ 7371351 h 8351071"/>
                <a:gd name="connsiteX30" fmla="*/ 2827584 w 4196446"/>
                <a:gd name="connsiteY30" fmla="*/ 7316582 h 8351071"/>
                <a:gd name="connsiteX31" fmla="*/ 2870447 w 4196446"/>
                <a:gd name="connsiteY31" fmla="*/ 7338013 h 8351071"/>
                <a:gd name="connsiteX32" fmla="*/ 3001416 w 4196446"/>
                <a:gd name="connsiteY32" fmla="*/ 7266576 h 8351071"/>
                <a:gd name="connsiteX33" fmla="*/ 3103809 w 4196446"/>
                <a:gd name="connsiteY33" fmla="*/ 7202282 h 8351071"/>
                <a:gd name="connsiteX34" fmla="*/ 3246684 w 4196446"/>
                <a:gd name="connsiteY34" fmla="*/ 7142751 h 8351071"/>
                <a:gd name="connsiteX35" fmla="*/ 3282403 w 4196446"/>
                <a:gd name="connsiteY35" fmla="*/ 7159420 h 8351071"/>
                <a:gd name="connsiteX36" fmla="*/ 3358603 w 4196446"/>
                <a:gd name="connsiteY36" fmla="*/ 7064169 h 8351071"/>
                <a:gd name="connsiteX37" fmla="*/ 3503859 w 4196446"/>
                <a:gd name="connsiteY37" fmla="*/ 7042738 h 8351071"/>
                <a:gd name="connsiteX38" fmla="*/ 3530053 w 4196446"/>
                <a:gd name="connsiteY38" fmla="*/ 6978445 h 8351071"/>
                <a:gd name="connsiteX39" fmla="*/ 3642765 w 4196446"/>
                <a:gd name="connsiteY39" fmla="*/ 6905419 h 8351071"/>
                <a:gd name="connsiteX40" fmla="*/ 3741984 w 4196446"/>
                <a:gd name="connsiteY40" fmla="*/ 6883195 h 8351071"/>
                <a:gd name="connsiteX41" fmla="*/ 3784847 w 4196446"/>
                <a:gd name="connsiteY41" fmla="*/ 6811757 h 8351071"/>
                <a:gd name="connsiteX42" fmla="*/ 3951534 w 4196446"/>
                <a:gd name="connsiteY42" fmla="*/ 6737938 h 8351071"/>
                <a:gd name="connsiteX43" fmla="*/ 3932484 w 4196446"/>
                <a:gd name="connsiteY43" fmla="*/ 6616495 h 8351071"/>
                <a:gd name="connsiteX44" fmla="*/ 3975347 w 4196446"/>
                <a:gd name="connsiteY44" fmla="*/ 6642688 h 8351071"/>
                <a:gd name="connsiteX45" fmla="*/ 4027735 w 4196446"/>
                <a:gd name="connsiteY45" fmla="*/ 6654595 h 8351071"/>
                <a:gd name="connsiteX46" fmla="*/ 4056309 w 4196446"/>
                <a:gd name="connsiteY46" fmla="*/ 6516482 h 8351071"/>
                <a:gd name="connsiteX47" fmla="*/ 3996778 w 4196446"/>
                <a:gd name="connsiteY47" fmla="*/ 6478382 h 8351071"/>
                <a:gd name="connsiteX48" fmla="*/ 4034878 w 4196446"/>
                <a:gd name="connsiteY48" fmla="*/ 6437901 h 8351071"/>
                <a:gd name="connsiteX49" fmla="*/ 4061072 w 4196446"/>
                <a:gd name="connsiteY49" fmla="*/ 6473620 h 8351071"/>
                <a:gd name="connsiteX50" fmla="*/ 4082503 w 4196446"/>
                <a:gd name="connsiteY50" fmla="*/ 6478382 h 8351071"/>
                <a:gd name="connsiteX51" fmla="*/ 4089647 w 4196446"/>
                <a:gd name="connsiteY51" fmla="*/ 6421232 h 8351071"/>
                <a:gd name="connsiteX52" fmla="*/ 4046784 w 4196446"/>
                <a:gd name="connsiteY52" fmla="*/ 6318838 h 8351071"/>
                <a:gd name="connsiteX53" fmla="*/ 4130128 w 4196446"/>
                <a:gd name="connsiteY53" fmla="*/ 6299788 h 8351071"/>
                <a:gd name="connsiteX54" fmla="*/ 4046784 w 4196446"/>
                <a:gd name="connsiteY54" fmla="*/ 6275976 h 8351071"/>
                <a:gd name="connsiteX55" fmla="*/ 4053928 w 4196446"/>
                <a:gd name="connsiteY55" fmla="*/ 6211682 h 8351071"/>
                <a:gd name="connsiteX56" fmla="*/ 4039640 w 4196446"/>
                <a:gd name="connsiteY56" fmla="*/ 6149770 h 8351071"/>
                <a:gd name="connsiteX57" fmla="*/ 4106315 w 4196446"/>
                <a:gd name="connsiteY57" fmla="*/ 6211682 h 8351071"/>
                <a:gd name="connsiteX58" fmla="*/ 4063453 w 4196446"/>
                <a:gd name="connsiteY58" fmla="*/ 6090238 h 8351071"/>
                <a:gd name="connsiteX59" fmla="*/ 4070597 w 4196446"/>
                <a:gd name="connsiteY59" fmla="*/ 6018801 h 8351071"/>
                <a:gd name="connsiteX60" fmla="*/ 4132509 w 4196446"/>
                <a:gd name="connsiteY60" fmla="*/ 5975938 h 8351071"/>
                <a:gd name="connsiteX61" fmla="*/ 4094409 w 4196446"/>
                <a:gd name="connsiteY61" fmla="*/ 6075951 h 8351071"/>
                <a:gd name="connsiteX62" fmla="*/ 4139653 w 4196446"/>
                <a:gd name="connsiteY62" fmla="*/ 6102145 h 8351071"/>
                <a:gd name="connsiteX63" fmla="*/ 4192041 w 4196446"/>
                <a:gd name="connsiteY63" fmla="*/ 6080713 h 8351071"/>
                <a:gd name="connsiteX64" fmla="*/ 4149178 w 4196446"/>
                <a:gd name="connsiteY64" fmla="*/ 5947363 h 8351071"/>
                <a:gd name="connsiteX65" fmla="*/ 4194421 w 4196446"/>
                <a:gd name="connsiteY65" fmla="*/ 5909263 h 8351071"/>
                <a:gd name="connsiteX66" fmla="*/ 4113459 w 4196446"/>
                <a:gd name="connsiteY66" fmla="*/ 5783057 h 8351071"/>
                <a:gd name="connsiteX67" fmla="*/ 4108696 w 4196446"/>
                <a:gd name="connsiteY67" fmla="*/ 5678282 h 8351071"/>
                <a:gd name="connsiteX68" fmla="*/ 4070597 w 4196446"/>
                <a:gd name="connsiteY68" fmla="*/ 5587795 h 8351071"/>
                <a:gd name="connsiteX69" fmla="*/ 4111077 w 4196446"/>
                <a:gd name="connsiteY69" fmla="*/ 5583032 h 8351071"/>
                <a:gd name="connsiteX70" fmla="*/ 4061071 w 4196446"/>
                <a:gd name="connsiteY70" fmla="*/ 5478257 h 8351071"/>
                <a:gd name="connsiteX71" fmla="*/ 4061071 w 4196446"/>
                <a:gd name="connsiteY71" fmla="*/ 5383007 h 8351071"/>
                <a:gd name="connsiteX72" fmla="*/ 4103934 w 4196446"/>
                <a:gd name="connsiteY72" fmla="*/ 5387770 h 8351071"/>
                <a:gd name="connsiteX73" fmla="*/ 4106315 w 4196446"/>
                <a:gd name="connsiteY73" fmla="*/ 5347288 h 8351071"/>
                <a:gd name="connsiteX74" fmla="*/ 4065833 w 4196446"/>
                <a:gd name="connsiteY74" fmla="*/ 5292520 h 8351071"/>
                <a:gd name="connsiteX75" fmla="*/ 4058690 w 4196446"/>
                <a:gd name="connsiteY75" fmla="*/ 5173457 h 8351071"/>
                <a:gd name="connsiteX76" fmla="*/ 3990428 w 4196446"/>
                <a:gd name="connsiteY76" fmla="*/ 5034550 h 8351071"/>
                <a:gd name="connsiteX77" fmla="*/ 3922959 w 4196446"/>
                <a:gd name="connsiteY77" fmla="*/ 4816270 h 8351071"/>
                <a:gd name="connsiteX78" fmla="*/ 3887241 w 4196446"/>
                <a:gd name="connsiteY78" fmla="*/ 4682920 h 8351071"/>
                <a:gd name="connsiteX79" fmla="*/ 3851522 w 4196446"/>
                <a:gd name="connsiteY79" fmla="*/ 4642438 h 8351071"/>
                <a:gd name="connsiteX80" fmla="*/ 3887241 w 4196446"/>
                <a:gd name="connsiteY80" fmla="*/ 4578145 h 8351071"/>
                <a:gd name="connsiteX81" fmla="*/ 3839615 w 4196446"/>
                <a:gd name="connsiteY81" fmla="*/ 4499563 h 8351071"/>
                <a:gd name="connsiteX82" fmla="*/ 3780084 w 4196446"/>
                <a:gd name="connsiteY82" fmla="*/ 4492420 h 8351071"/>
                <a:gd name="connsiteX83" fmla="*/ 3732459 w 4196446"/>
                <a:gd name="connsiteY83" fmla="*/ 4449557 h 8351071"/>
                <a:gd name="connsiteX84" fmla="*/ 3687216 w 4196446"/>
                <a:gd name="connsiteY84" fmla="*/ 4466226 h 8351071"/>
                <a:gd name="connsiteX85" fmla="*/ 3668166 w 4196446"/>
                <a:gd name="connsiteY85" fmla="*/ 4368595 h 8351071"/>
                <a:gd name="connsiteX86" fmla="*/ 3501478 w 4196446"/>
                <a:gd name="connsiteY86" fmla="*/ 4166188 h 8351071"/>
                <a:gd name="connsiteX87" fmla="*/ 3496716 w 4196446"/>
                <a:gd name="connsiteY87" fmla="*/ 4139995 h 8351071"/>
                <a:gd name="connsiteX88" fmla="*/ 3494334 w 4196446"/>
                <a:gd name="connsiteY88" fmla="*/ 4113801 h 8351071"/>
                <a:gd name="connsiteX89" fmla="*/ 3544341 w 4196446"/>
                <a:gd name="connsiteY89" fmla="*/ 4101895 h 8351071"/>
                <a:gd name="connsiteX90" fmla="*/ 3553866 w 4196446"/>
                <a:gd name="connsiteY90" fmla="*/ 4075701 h 8351071"/>
                <a:gd name="connsiteX91" fmla="*/ 3515766 w 4196446"/>
                <a:gd name="connsiteY91" fmla="*/ 4056651 h 8351071"/>
                <a:gd name="connsiteX92" fmla="*/ 3465759 w 4196446"/>
                <a:gd name="connsiteY92" fmla="*/ 4049507 h 8351071"/>
                <a:gd name="connsiteX93" fmla="*/ 3432422 w 4196446"/>
                <a:gd name="connsiteY93" fmla="*/ 4109038 h 8351071"/>
                <a:gd name="connsiteX94" fmla="*/ 3413372 w 4196446"/>
                <a:gd name="connsiteY94" fmla="*/ 4082845 h 8351071"/>
                <a:gd name="connsiteX95" fmla="*/ 3415752 w 4196446"/>
                <a:gd name="connsiteY95" fmla="*/ 4042363 h 8351071"/>
                <a:gd name="connsiteX96" fmla="*/ 3349078 w 4196446"/>
                <a:gd name="connsiteY96" fmla="*/ 4018551 h 8351071"/>
                <a:gd name="connsiteX97" fmla="*/ 3382416 w 4196446"/>
                <a:gd name="connsiteY97" fmla="*/ 3985213 h 8351071"/>
                <a:gd name="connsiteX98" fmla="*/ 3346697 w 4196446"/>
                <a:gd name="connsiteY98" fmla="*/ 3961401 h 8351071"/>
                <a:gd name="connsiteX99" fmla="*/ 3291928 w 4196446"/>
                <a:gd name="connsiteY99" fmla="*/ 3959020 h 8351071"/>
                <a:gd name="connsiteX100" fmla="*/ 3263352 w 4196446"/>
                <a:gd name="connsiteY100" fmla="*/ 3978070 h 8351071"/>
                <a:gd name="connsiteX101" fmla="*/ 3215727 w 4196446"/>
                <a:gd name="connsiteY101" fmla="*/ 3963782 h 8351071"/>
                <a:gd name="connsiteX102" fmla="*/ 3227633 w 4196446"/>
                <a:gd name="connsiteY102" fmla="*/ 3937588 h 8351071"/>
                <a:gd name="connsiteX103" fmla="*/ 3275259 w 4196446"/>
                <a:gd name="connsiteY103" fmla="*/ 3913776 h 8351071"/>
                <a:gd name="connsiteX104" fmla="*/ 3127621 w 4196446"/>
                <a:gd name="connsiteY104" fmla="*/ 3851863 h 8351071"/>
                <a:gd name="connsiteX105" fmla="*/ 2996652 w 4196446"/>
                <a:gd name="connsiteY105" fmla="*/ 3739945 h 8351071"/>
                <a:gd name="connsiteX106" fmla="*/ 2591839 w 4196446"/>
                <a:gd name="connsiteY106" fmla="*/ 3354183 h 8351071"/>
                <a:gd name="connsiteX107" fmla="*/ 2468015 w 4196446"/>
                <a:gd name="connsiteY107" fmla="*/ 3049382 h 8351071"/>
                <a:gd name="connsiteX108" fmla="*/ 2432296 w 4196446"/>
                <a:gd name="connsiteY108" fmla="*/ 2961276 h 8351071"/>
                <a:gd name="connsiteX109" fmla="*/ 2387052 w 4196446"/>
                <a:gd name="connsiteY109" fmla="*/ 2954132 h 8351071"/>
                <a:gd name="connsiteX110" fmla="*/ 2365621 w 4196446"/>
                <a:gd name="connsiteY110" fmla="*/ 2958895 h 8351071"/>
                <a:gd name="connsiteX111" fmla="*/ 2315615 w 4196446"/>
                <a:gd name="connsiteY111" fmla="*/ 2896982 h 8351071"/>
                <a:gd name="connsiteX112" fmla="*/ 2234652 w 4196446"/>
                <a:gd name="connsiteY112" fmla="*/ 2880313 h 8351071"/>
                <a:gd name="connsiteX113" fmla="*/ 2182265 w 4196446"/>
                <a:gd name="connsiteY113" fmla="*/ 2811257 h 8351071"/>
                <a:gd name="connsiteX114" fmla="*/ 2115590 w 4196446"/>
                <a:gd name="connsiteY114" fmla="*/ 2727913 h 8351071"/>
                <a:gd name="connsiteX115" fmla="*/ 2091777 w 4196446"/>
                <a:gd name="connsiteY115" fmla="*/ 2670763 h 8351071"/>
                <a:gd name="connsiteX116" fmla="*/ 2006845 w 4196446"/>
                <a:gd name="connsiteY116" fmla="*/ 2527095 h 8351071"/>
                <a:gd name="connsiteX117" fmla="*/ 1953665 w 4196446"/>
                <a:gd name="connsiteY117" fmla="*/ 2451688 h 8351071"/>
                <a:gd name="connsiteX118" fmla="*/ 2006052 w 4196446"/>
                <a:gd name="connsiteY118" fmla="*/ 2337388 h 8351071"/>
                <a:gd name="connsiteX119" fmla="*/ 2072727 w 4196446"/>
                <a:gd name="connsiteY119" fmla="*/ 2256426 h 8351071"/>
                <a:gd name="connsiteX120" fmla="*/ 2056058 w 4196446"/>
                <a:gd name="connsiteY120" fmla="*/ 2223088 h 8351071"/>
                <a:gd name="connsiteX121" fmla="*/ 2067965 w 4196446"/>
                <a:gd name="connsiteY121" fmla="*/ 2130220 h 8351071"/>
                <a:gd name="connsiteX122" fmla="*/ 2137021 w 4196446"/>
                <a:gd name="connsiteY122" fmla="*/ 1992107 h 8351071"/>
                <a:gd name="connsiteX123" fmla="*/ 2165596 w 4196446"/>
                <a:gd name="connsiteY123" fmla="*/ 1944482 h 8351071"/>
                <a:gd name="connsiteX124" fmla="*/ 2203696 w 4196446"/>
                <a:gd name="connsiteY124" fmla="*/ 1937338 h 8351071"/>
                <a:gd name="connsiteX125" fmla="*/ 2198933 w 4196446"/>
                <a:gd name="connsiteY125" fmla="*/ 1906382 h 8351071"/>
                <a:gd name="connsiteX126" fmla="*/ 2406102 w 4196446"/>
                <a:gd name="connsiteY126" fmla="*/ 1782557 h 8351071"/>
                <a:gd name="connsiteX127" fmla="*/ 2494208 w 4196446"/>
                <a:gd name="connsiteY127" fmla="*/ 1715882 h 8351071"/>
                <a:gd name="connsiteX128" fmla="*/ 2513258 w 4196446"/>
                <a:gd name="connsiteY128" fmla="*/ 1630157 h 8351071"/>
                <a:gd name="connsiteX129" fmla="*/ 2522784 w 4196446"/>
                <a:gd name="connsiteY129" fmla="*/ 1584913 h 8351071"/>
                <a:gd name="connsiteX130" fmla="*/ 2577552 w 4196446"/>
                <a:gd name="connsiteY130" fmla="*/ 1527763 h 8351071"/>
                <a:gd name="connsiteX131" fmla="*/ 2606127 w 4196446"/>
                <a:gd name="connsiteY131" fmla="*/ 1499188 h 8351071"/>
                <a:gd name="connsiteX132" fmla="*/ 2634702 w 4196446"/>
                <a:gd name="connsiteY132" fmla="*/ 1492045 h 8351071"/>
                <a:gd name="connsiteX133" fmla="*/ 2672802 w 4196446"/>
                <a:gd name="connsiteY133" fmla="*/ 1368220 h 8351071"/>
                <a:gd name="connsiteX134" fmla="*/ 2806153 w 4196446"/>
                <a:gd name="connsiteY134" fmla="*/ 1334883 h 8351071"/>
                <a:gd name="connsiteX135" fmla="*/ 2944265 w 4196446"/>
                <a:gd name="connsiteY135" fmla="*/ 1325357 h 8351071"/>
                <a:gd name="connsiteX136" fmla="*/ 2968077 w 4196446"/>
                <a:gd name="connsiteY136" fmla="*/ 1206295 h 8351071"/>
                <a:gd name="connsiteX137" fmla="*/ 3049040 w 4196446"/>
                <a:gd name="connsiteY137" fmla="*/ 1169783 h 8351071"/>
                <a:gd name="connsiteX138" fmla="*/ 3153814 w 4196446"/>
                <a:gd name="connsiteY138" fmla="*/ 1125332 h 8351071"/>
                <a:gd name="connsiteX139" fmla="*/ 3225252 w 4196446"/>
                <a:gd name="connsiteY139" fmla="*/ 1049132 h 8351071"/>
                <a:gd name="connsiteX140" fmla="*/ 3310977 w 4196446"/>
                <a:gd name="connsiteY140" fmla="*/ 996745 h 8351071"/>
                <a:gd name="connsiteX141" fmla="*/ 3056977 w 4196446"/>
                <a:gd name="connsiteY141" fmla="*/ 982457 h 8351071"/>
                <a:gd name="connsiteX142" fmla="*/ 2958552 w 4196446"/>
                <a:gd name="connsiteY142" fmla="*/ 976107 h 8351071"/>
                <a:gd name="connsiteX143" fmla="*/ 2926802 w 4196446"/>
                <a:gd name="connsiteY143" fmla="*/ 906257 h 8351071"/>
                <a:gd name="connsiteX144" fmla="*/ 2866477 w 4196446"/>
                <a:gd name="connsiteY144" fmla="*/ 893559 h 8351071"/>
                <a:gd name="connsiteX145" fmla="*/ 2799802 w 4196446"/>
                <a:gd name="connsiteY145" fmla="*/ 874507 h 8351071"/>
                <a:gd name="connsiteX146" fmla="*/ 2761702 w 4196446"/>
                <a:gd name="connsiteY146" fmla="*/ 807832 h 8351071"/>
                <a:gd name="connsiteX147" fmla="*/ 2609302 w 4196446"/>
                <a:gd name="connsiteY147" fmla="*/ 760207 h 8351071"/>
                <a:gd name="connsiteX148" fmla="*/ 2580727 w 4196446"/>
                <a:gd name="connsiteY148" fmla="*/ 604632 h 8351071"/>
                <a:gd name="connsiteX149" fmla="*/ 2526752 w 4196446"/>
                <a:gd name="connsiteY149" fmla="*/ 531609 h 8351071"/>
                <a:gd name="connsiteX150" fmla="*/ 2596602 w 4196446"/>
                <a:gd name="connsiteY150" fmla="*/ 407782 h 8351071"/>
                <a:gd name="connsiteX151" fmla="*/ 2629939 w 4196446"/>
                <a:gd name="connsiteY151" fmla="*/ 310947 h 8351071"/>
                <a:gd name="connsiteX152" fmla="*/ 2517227 w 4196446"/>
                <a:gd name="connsiteY152" fmla="*/ 239507 h 8351071"/>
                <a:gd name="connsiteX153" fmla="*/ 2402927 w 4196446"/>
                <a:gd name="connsiteY153" fmla="*/ 271257 h 8351071"/>
                <a:gd name="connsiteX154" fmla="*/ 2275927 w 4196446"/>
                <a:gd name="connsiteY154" fmla="*/ 198232 h 8351071"/>
                <a:gd name="connsiteX155" fmla="*/ 2133052 w 4196446"/>
                <a:gd name="connsiteY155" fmla="*/ 233157 h 8351071"/>
                <a:gd name="connsiteX156" fmla="*/ 1913977 w 4196446"/>
                <a:gd name="connsiteY156" fmla="*/ 36309 h 8351071"/>
                <a:gd name="connsiteX157" fmla="*/ 1777452 w 4196446"/>
                <a:gd name="connsiteY157" fmla="*/ 13289 h 8351071"/>
                <a:gd name="connsiteX158" fmla="*/ 1703633 w 4196446"/>
                <a:gd name="connsiteY158" fmla="*/ 41864 h 8351071"/>
                <a:gd name="connsiteX159" fmla="*/ 1615527 w 4196446"/>
                <a:gd name="connsiteY159" fmla="*/ 75203 h 8351071"/>
                <a:gd name="connsiteX160" fmla="*/ 1515515 w 4196446"/>
                <a:gd name="connsiteY160" fmla="*/ 129971 h 8351071"/>
                <a:gd name="connsiteX161" fmla="*/ 1525040 w 4196446"/>
                <a:gd name="connsiteY161" fmla="*/ 194264 h 8351071"/>
                <a:gd name="connsiteX162" fmla="*/ 1505990 w 4196446"/>
                <a:gd name="connsiteY162" fmla="*/ 251415 h 8351071"/>
                <a:gd name="connsiteX163" fmla="*/ 1413121 w 4196446"/>
                <a:gd name="connsiteY163" fmla="*/ 270464 h 8351071"/>
                <a:gd name="connsiteX164" fmla="*/ 1339302 w 4196446"/>
                <a:gd name="connsiteY164" fmla="*/ 306184 h 8351071"/>
                <a:gd name="connsiteX165" fmla="*/ 1260721 w 4196446"/>
                <a:gd name="connsiteY165" fmla="*/ 346665 h 8351071"/>
                <a:gd name="connsiteX166" fmla="*/ 1191665 w 4196446"/>
                <a:gd name="connsiteY166" fmla="*/ 272847 h 8351071"/>
                <a:gd name="connsiteX167" fmla="*/ 1082127 w 4196446"/>
                <a:gd name="connsiteY167" fmla="*/ 353809 h 8351071"/>
                <a:gd name="connsiteX168" fmla="*/ 1020215 w 4196446"/>
                <a:gd name="connsiteY168" fmla="*/ 420484 h 8351071"/>
                <a:gd name="connsiteX169" fmla="*/ 858290 w 4196446"/>
                <a:gd name="connsiteY169" fmla="*/ 301422 h 8351071"/>
                <a:gd name="connsiteX170" fmla="*/ 796377 w 4196446"/>
                <a:gd name="connsiteY170" fmla="*/ 406196 h 8351071"/>
                <a:gd name="connsiteX171" fmla="*/ 755896 w 4196446"/>
                <a:gd name="connsiteY171" fmla="*/ 341903 h 8351071"/>
                <a:gd name="connsiteX172" fmla="*/ 689221 w 4196446"/>
                <a:gd name="connsiteY172" fmla="*/ 270465 h 8351071"/>
                <a:gd name="connsiteX173" fmla="*/ 667790 w 4196446"/>
                <a:gd name="connsiteY173" fmla="*/ 313328 h 8351071"/>
                <a:gd name="connsiteX174" fmla="*/ 620165 w 4196446"/>
                <a:gd name="connsiteY174" fmla="*/ 382384 h 8351071"/>
                <a:gd name="connsiteX175" fmla="*/ 589208 w 4196446"/>
                <a:gd name="connsiteY175" fmla="*/ 396672 h 8351071"/>
                <a:gd name="connsiteX176" fmla="*/ 498721 w 4196446"/>
                <a:gd name="connsiteY176" fmla="*/ 482397 h 8351071"/>
                <a:gd name="connsiteX177" fmla="*/ 396327 w 4196446"/>
                <a:gd name="connsiteY177" fmla="*/ 380003 h 8351071"/>
                <a:gd name="connsiteX178" fmla="*/ 243927 w 4196446"/>
                <a:gd name="connsiteY178" fmla="*/ 294278 h 8351071"/>
                <a:gd name="connsiteX179" fmla="*/ 174871 w 4196446"/>
                <a:gd name="connsiteY179" fmla="*/ 327615 h 8351071"/>
                <a:gd name="connsiteX180" fmla="*/ 127246 w 4196446"/>
                <a:gd name="connsiteY180" fmla="*/ 410959 h 8351071"/>
                <a:gd name="connsiteX181" fmla="*/ 43902 w 4196446"/>
                <a:gd name="connsiteY181" fmla="*/ 472872 h 8351071"/>
                <a:gd name="connsiteX182" fmla="*/ 8183 w 4196446"/>
                <a:gd name="connsiteY182" fmla="*/ 484778 h 8351071"/>
                <a:gd name="connsiteX183" fmla="*/ 198683 w 4196446"/>
                <a:gd name="connsiteY183" fmla="*/ 689565 h 8351071"/>
                <a:gd name="connsiteX184" fmla="*/ 265359 w 4196446"/>
                <a:gd name="connsiteY184" fmla="*/ 706234 h 8351071"/>
                <a:gd name="connsiteX185" fmla="*/ 298697 w 4196446"/>
                <a:gd name="connsiteY185" fmla="*/ 730047 h 8351071"/>
                <a:gd name="connsiteX186" fmla="*/ 296315 w 4196446"/>
                <a:gd name="connsiteY186" fmla="*/ 901496 h 8351071"/>
                <a:gd name="connsiteX187" fmla="*/ 362990 w 4196446"/>
                <a:gd name="connsiteY187" fmla="*/ 906259 h 8351071"/>
                <a:gd name="connsiteX188" fmla="*/ 401090 w 4196446"/>
                <a:gd name="connsiteY188" fmla="*/ 856253 h 8351071"/>
                <a:gd name="connsiteX189" fmla="*/ 482052 w 4196446"/>
                <a:gd name="connsiteY189" fmla="*/ 894353 h 8351071"/>
                <a:gd name="connsiteX190" fmla="*/ 420140 w 4196446"/>
                <a:gd name="connsiteY190" fmla="*/ 1039609 h 8351071"/>
                <a:gd name="connsiteX191" fmla="*/ 434427 w 4196446"/>
                <a:gd name="connsiteY191" fmla="*/ 1087234 h 8351071"/>
                <a:gd name="connsiteX192" fmla="*/ 379658 w 4196446"/>
                <a:gd name="connsiteY192" fmla="*/ 1139622 h 8351071"/>
                <a:gd name="connsiteX193" fmla="*/ 415377 w 4196446"/>
                <a:gd name="connsiteY193" fmla="*/ 1168196 h 8351071"/>
                <a:gd name="connsiteX194" fmla="*/ 486815 w 4196446"/>
                <a:gd name="connsiteY194" fmla="*/ 1256303 h 8351071"/>
                <a:gd name="connsiteX195" fmla="*/ 527296 w 4196446"/>
                <a:gd name="connsiteY195" fmla="*/ 1344409 h 8351071"/>
                <a:gd name="connsiteX196" fmla="*/ 636833 w 4196446"/>
                <a:gd name="connsiteY196" fmla="*/ 1396797 h 8351071"/>
                <a:gd name="connsiteX197" fmla="*/ 746371 w 4196446"/>
                <a:gd name="connsiteY197" fmla="*/ 1420609 h 8351071"/>
                <a:gd name="connsiteX198" fmla="*/ 829715 w 4196446"/>
                <a:gd name="connsiteY198" fmla="*/ 1468234 h 8351071"/>
                <a:gd name="connsiteX199" fmla="*/ 913058 w 4196446"/>
                <a:gd name="connsiteY199" fmla="*/ 1442040 h 8351071"/>
                <a:gd name="connsiteX200" fmla="*/ 994021 w 4196446"/>
                <a:gd name="connsiteY200" fmla="*/ 1368222 h 8351071"/>
                <a:gd name="connsiteX201" fmla="*/ 1103558 w 4196446"/>
                <a:gd name="connsiteY201" fmla="*/ 1351553 h 8351071"/>
                <a:gd name="connsiteX202" fmla="*/ 1170233 w 4196446"/>
                <a:gd name="connsiteY202" fmla="*/ 1356315 h 8351071"/>
                <a:gd name="connsiteX203" fmla="*/ 1329777 w 4196446"/>
                <a:gd name="connsiteY203" fmla="*/ 1465853 h 8351071"/>
                <a:gd name="connsiteX204" fmla="*/ 1389308 w 4196446"/>
                <a:gd name="connsiteY204" fmla="*/ 1494428 h 8351071"/>
                <a:gd name="connsiteX205" fmla="*/ 1260721 w 4196446"/>
                <a:gd name="connsiteY205" fmla="*/ 1596822 h 8351071"/>
                <a:gd name="connsiteX206" fmla="*/ 1263102 w 4196446"/>
                <a:gd name="connsiteY206" fmla="*/ 1661115 h 8351071"/>
                <a:gd name="connsiteX207" fmla="*/ 1425027 w 4196446"/>
                <a:gd name="connsiteY207" fmla="*/ 1613490 h 8351071"/>
                <a:gd name="connsiteX208" fmla="*/ 1386927 w 4196446"/>
                <a:gd name="connsiteY208" fmla="*/ 1677784 h 8351071"/>
                <a:gd name="connsiteX209" fmla="*/ 1405977 w 4196446"/>
                <a:gd name="connsiteY209" fmla="*/ 1751603 h 8351071"/>
                <a:gd name="connsiteX210" fmla="*/ 1517896 w 4196446"/>
                <a:gd name="connsiteY210" fmla="*/ 1787322 h 8351071"/>
                <a:gd name="connsiteX211" fmla="*/ 1591715 w 4196446"/>
                <a:gd name="connsiteY211" fmla="*/ 1803990 h 8351071"/>
                <a:gd name="connsiteX212" fmla="*/ 1501227 w 4196446"/>
                <a:gd name="connsiteY212" fmla="*/ 1934959 h 8351071"/>
                <a:gd name="connsiteX213" fmla="*/ 1494083 w 4196446"/>
                <a:gd name="connsiteY213" fmla="*/ 1984965 h 8351071"/>
                <a:gd name="connsiteX214" fmla="*/ 1422646 w 4196446"/>
                <a:gd name="connsiteY214" fmla="*/ 2020684 h 8351071"/>
                <a:gd name="connsiteX215" fmla="*/ 1391690 w 4196446"/>
                <a:gd name="connsiteY215" fmla="*/ 2082597 h 8351071"/>
                <a:gd name="connsiteX216" fmla="*/ 1260721 w 4196446"/>
                <a:gd name="connsiteY216" fmla="*/ 2056403 h 8351071"/>
                <a:gd name="connsiteX217" fmla="*/ 1139277 w 4196446"/>
                <a:gd name="connsiteY217" fmla="*/ 2056402 h 8351071"/>
                <a:gd name="connsiteX218" fmla="*/ 1072602 w 4196446"/>
                <a:gd name="connsiteY218" fmla="*/ 2084978 h 8351071"/>
                <a:gd name="connsiteX219" fmla="*/ 1065458 w 4196446"/>
                <a:gd name="connsiteY219" fmla="*/ 2184990 h 8351071"/>
                <a:gd name="connsiteX220" fmla="*/ 977352 w 4196446"/>
                <a:gd name="connsiteY220" fmla="*/ 2273097 h 8351071"/>
                <a:gd name="connsiteX221" fmla="*/ 1120227 w 4196446"/>
                <a:gd name="connsiteY221" fmla="*/ 2335009 h 8351071"/>
                <a:gd name="connsiteX222" fmla="*/ 1170234 w 4196446"/>
                <a:gd name="connsiteY222" fmla="*/ 2370727 h 8351071"/>
                <a:gd name="connsiteX223" fmla="*/ 1222621 w 4196446"/>
                <a:gd name="connsiteY223" fmla="*/ 2387397 h 8351071"/>
                <a:gd name="connsiteX224" fmla="*/ 1272627 w 4196446"/>
                <a:gd name="connsiteY224" fmla="*/ 2437403 h 8351071"/>
                <a:gd name="connsiteX225" fmla="*/ 1329777 w 4196446"/>
                <a:gd name="connsiteY225" fmla="*/ 2458834 h 8351071"/>
                <a:gd name="connsiteX226" fmla="*/ 1422646 w 4196446"/>
                <a:gd name="connsiteY226" fmla="*/ 2535034 h 8351071"/>
                <a:gd name="connsiteX227" fmla="*/ 1508371 w 4196446"/>
                <a:gd name="connsiteY227" fmla="*/ 2568373 h 8351071"/>
                <a:gd name="connsiteX228" fmla="*/ 1641721 w 4196446"/>
                <a:gd name="connsiteY228" fmla="*/ 2716009 h 8351071"/>
                <a:gd name="connsiteX229" fmla="*/ 1725065 w 4196446"/>
                <a:gd name="connsiteY229" fmla="*/ 2870790 h 8351071"/>
                <a:gd name="connsiteX230" fmla="*/ 1850477 w 4196446"/>
                <a:gd name="connsiteY230" fmla="*/ 2931907 h 8351071"/>
                <a:gd name="connsiteX231" fmla="*/ 1896514 w 4196446"/>
                <a:gd name="connsiteY231" fmla="*/ 2977947 h 8351071"/>
                <a:gd name="connsiteX232" fmla="*/ 1927471 w 4196446"/>
                <a:gd name="connsiteY232" fmla="*/ 3082722 h 8351071"/>
                <a:gd name="connsiteX233" fmla="*/ 1989383 w 4196446"/>
                <a:gd name="connsiteY233" fmla="*/ 3185115 h 8351071"/>
                <a:gd name="connsiteX234" fmla="*/ 2051296 w 4196446"/>
                <a:gd name="connsiteY234" fmla="*/ 3223215 h 8351071"/>
                <a:gd name="connsiteX235" fmla="*/ 2182265 w 4196446"/>
                <a:gd name="connsiteY235" fmla="*/ 3370853 h 8351071"/>
                <a:gd name="connsiteX236" fmla="*/ 2325139 w 4196446"/>
                <a:gd name="connsiteY236" fmla="*/ 3447053 h 8351071"/>
                <a:gd name="connsiteX237" fmla="*/ 2384671 w 4196446"/>
                <a:gd name="connsiteY237" fmla="*/ 3532778 h 8351071"/>
                <a:gd name="connsiteX238" fmla="*/ 2432296 w 4196446"/>
                <a:gd name="connsiteY238" fmla="*/ 3599453 h 8351071"/>
                <a:gd name="connsiteX239" fmla="*/ 2479921 w 4196446"/>
                <a:gd name="connsiteY239" fmla="*/ 3589929 h 8351071"/>
                <a:gd name="connsiteX240" fmla="*/ 2484683 w 4196446"/>
                <a:gd name="connsiteY240" fmla="*/ 3742328 h 8351071"/>
                <a:gd name="connsiteX241" fmla="*/ 2537071 w 4196446"/>
                <a:gd name="connsiteY241" fmla="*/ 3835197 h 8351071"/>
                <a:gd name="connsiteX242" fmla="*/ 2529927 w 4196446"/>
                <a:gd name="connsiteY242" fmla="*/ 3873297 h 8351071"/>
                <a:gd name="connsiteX243" fmla="*/ 2598983 w 4196446"/>
                <a:gd name="connsiteY243" fmla="*/ 3909015 h 8351071"/>
                <a:gd name="connsiteX244" fmla="*/ 2656133 w 4196446"/>
                <a:gd name="connsiteY244" fmla="*/ 3854247 h 8351071"/>
                <a:gd name="connsiteX245" fmla="*/ 2689471 w 4196446"/>
                <a:gd name="connsiteY245" fmla="*/ 3937590 h 8351071"/>
                <a:gd name="connsiteX246" fmla="*/ 2734715 w 4196446"/>
                <a:gd name="connsiteY246" fmla="*/ 3982834 h 8351071"/>
                <a:gd name="connsiteX247" fmla="*/ 2808533 w 4196446"/>
                <a:gd name="connsiteY247" fmla="*/ 4006647 h 8351071"/>
                <a:gd name="connsiteX248" fmla="*/ 2860921 w 4196446"/>
                <a:gd name="connsiteY248" fmla="*/ 4075703 h 8351071"/>
                <a:gd name="connsiteX249" fmla="*/ 2946646 w 4196446"/>
                <a:gd name="connsiteY249" fmla="*/ 4130472 h 8351071"/>
                <a:gd name="connsiteX250" fmla="*/ 2999033 w 4196446"/>
                <a:gd name="connsiteY250" fmla="*/ 4163809 h 8351071"/>
                <a:gd name="connsiteX251" fmla="*/ 2870446 w 4196446"/>
                <a:gd name="connsiteY251" fmla="*/ 4256678 h 8351071"/>
                <a:gd name="connsiteX252" fmla="*/ 2868064 w 4196446"/>
                <a:gd name="connsiteY252" fmla="*/ 4311446 h 8351071"/>
                <a:gd name="connsiteX253" fmla="*/ 2970458 w 4196446"/>
                <a:gd name="connsiteY253" fmla="*/ 4428128 h 8351071"/>
                <a:gd name="connsiteX254" fmla="*/ 3065708 w 4196446"/>
                <a:gd name="connsiteY254" fmla="*/ 4490040 h 8351071"/>
                <a:gd name="connsiteX255" fmla="*/ 3096665 w 4196446"/>
                <a:gd name="connsiteY255" fmla="*/ 4528140 h 8351071"/>
                <a:gd name="connsiteX256" fmla="*/ 3082377 w 4196446"/>
                <a:gd name="connsiteY256" fmla="*/ 4609103 h 8351071"/>
                <a:gd name="connsiteX257" fmla="*/ 3077615 w 4196446"/>
                <a:gd name="connsiteY257" fmla="*/ 4692447 h 8351071"/>
                <a:gd name="connsiteX258" fmla="*/ 3034752 w 4196446"/>
                <a:gd name="connsiteY258" fmla="*/ 4701972 h 8351071"/>
                <a:gd name="connsiteX259" fmla="*/ 3008558 w 4196446"/>
                <a:gd name="connsiteY259" fmla="*/ 4718640 h 8351071"/>
                <a:gd name="connsiteX260" fmla="*/ 3053802 w 4196446"/>
                <a:gd name="connsiteY260" fmla="*/ 4795632 h 8351071"/>
                <a:gd name="connsiteX261" fmla="*/ 3037133 w 4196446"/>
                <a:gd name="connsiteY261" fmla="*/ 4868659 h 8351071"/>
                <a:gd name="connsiteX262" fmla="*/ 3020465 w 4196446"/>
                <a:gd name="connsiteY262" fmla="*/ 5004390 h 8351071"/>
                <a:gd name="connsiteX263" fmla="*/ 2982365 w 4196446"/>
                <a:gd name="connsiteY263" fmla="*/ 5044872 h 8351071"/>
                <a:gd name="connsiteX264" fmla="*/ 2965696 w 4196446"/>
                <a:gd name="connsiteY264" fmla="*/ 5166315 h 8351071"/>
                <a:gd name="connsiteX265" fmla="*/ 2937121 w 4196446"/>
                <a:gd name="connsiteY265" fmla="*/ 5285378 h 8351071"/>
                <a:gd name="connsiteX266" fmla="*/ 2989508 w 4196446"/>
                <a:gd name="connsiteY266" fmla="*/ 5302047 h 8351071"/>
                <a:gd name="connsiteX267" fmla="*/ 2987127 w 4196446"/>
                <a:gd name="connsiteY267" fmla="*/ 5347290 h 8351071"/>
                <a:gd name="connsiteX268" fmla="*/ 2984746 w 4196446"/>
                <a:gd name="connsiteY268" fmla="*/ 5402059 h 8351071"/>
                <a:gd name="connsiteX269" fmla="*/ 3041896 w 4196446"/>
                <a:gd name="connsiteY269" fmla="*/ 5471115 h 8351071"/>
                <a:gd name="connsiteX270" fmla="*/ 3089521 w 4196446"/>
                <a:gd name="connsiteY270" fmla="*/ 5597322 h 8351071"/>
                <a:gd name="connsiteX271" fmla="*/ 2996652 w 4196446"/>
                <a:gd name="connsiteY271" fmla="*/ 5887834 h 8351071"/>
                <a:gd name="connsiteX272" fmla="*/ 3018083 w 4196446"/>
                <a:gd name="connsiteY272" fmla="*/ 5942603 h 8351071"/>
                <a:gd name="connsiteX273" fmla="*/ 3044277 w 4196446"/>
                <a:gd name="connsiteY273" fmla="*/ 5994990 h 8351071"/>
                <a:gd name="connsiteX274" fmla="*/ 3049040 w 4196446"/>
                <a:gd name="connsiteY274" fmla="*/ 6099765 h 8351071"/>
                <a:gd name="connsiteX275" fmla="*/ 3028402 w 4196446"/>
                <a:gd name="connsiteY275" fmla="*/ 6195807 h 8351071"/>
                <a:gd name="connsiteX276" fmla="*/ 2956170 w 4196446"/>
                <a:gd name="connsiteY276" fmla="*/ 6259310 h 8351071"/>
                <a:gd name="connsiteX277" fmla="*/ 2920452 w 4196446"/>
                <a:gd name="connsiteY277" fmla="*/ 6240259 h 8351071"/>
                <a:gd name="connsiteX278" fmla="*/ 2849015 w 4196446"/>
                <a:gd name="connsiteY278" fmla="*/ 6252165 h 8351071"/>
                <a:gd name="connsiteX279" fmla="*/ 2713283 w 4196446"/>
                <a:gd name="connsiteY279" fmla="*/ 6364084 h 8351071"/>
                <a:gd name="connsiteX280" fmla="*/ 2606127 w 4196446"/>
                <a:gd name="connsiteY280" fmla="*/ 6349797 h 8351071"/>
                <a:gd name="connsiteX281" fmla="*/ 2575171 w 4196446"/>
                <a:gd name="connsiteY281" fmla="*/ 6378372 h 8351071"/>
                <a:gd name="connsiteX282" fmla="*/ 2508495 w 4196446"/>
                <a:gd name="connsiteY282" fmla="*/ 6423614 h 8351071"/>
                <a:gd name="connsiteX283" fmla="*/ 2391815 w 4196446"/>
                <a:gd name="connsiteY283" fmla="*/ 6411709 h 8351071"/>
                <a:gd name="connsiteX284" fmla="*/ 2368002 w 4196446"/>
                <a:gd name="connsiteY284" fmla="*/ 6528390 h 8351071"/>
                <a:gd name="connsiteX285" fmla="*/ 2363240 w 4196446"/>
                <a:gd name="connsiteY285" fmla="*/ 6564109 h 8351071"/>
                <a:gd name="connsiteX286" fmla="*/ 2339428 w 4196446"/>
                <a:gd name="connsiteY286" fmla="*/ 6583159 h 8351071"/>
                <a:gd name="connsiteX287" fmla="*/ 2141783 w 4196446"/>
                <a:gd name="connsiteY287" fmla="*/ 6535534 h 8351071"/>
                <a:gd name="connsiteX288" fmla="*/ 2103683 w 4196446"/>
                <a:gd name="connsiteY288" fmla="*/ 6587922 h 8351071"/>
                <a:gd name="connsiteX289" fmla="*/ 2072727 w 4196446"/>
                <a:gd name="connsiteY289" fmla="*/ 6683172 h 8351071"/>
                <a:gd name="connsiteX290" fmla="*/ 2039389 w 4196446"/>
                <a:gd name="connsiteY290" fmla="*/ 6747465 h 8351071"/>
                <a:gd name="connsiteX291" fmla="*/ 2051296 w 4196446"/>
                <a:gd name="connsiteY291" fmla="*/ 6809378 h 8351071"/>
                <a:gd name="connsiteX292" fmla="*/ 2184646 w 4196446"/>
                <a:gd name="connsiteY292" fmla="*/ 6921297 h 8351071"/>
                <a:gd name="connsiteX293" fmla="*/ 2253702 w 4196446"/>
                <a:gd name="connsiteY293" fmla="*/ 6954634 h 8351071"/>
                <a:gd name="connsiteX294" fmla="*/ 2237033 w 4196446"/>
                <a:gd name="connsiteY294" fmla="*/ 6978447 h 8351071"/>
                <a:gd name="connsiteX295" fmla="*/ 2201315 w 4196446"/>
                <a:gd name="connsiteY295" fmla="*/ 6997497 h 8351071"/>
                <a:gd name="connsiteX296" fmla="*/ 2234652 w 4196446"/>
                <a:gd name="connsiteY296" fmla="*/ 7073697 h 8351071"/>
                <a:gd name="connsiteX297" fmla="*/ 2203696 w 4196446"/>
                <a:gd name="connsiteY297" fmla="*/ 7095128 h 8351071"/>
                <a:gd name="connsiteX298" fmla="*/ 2098921 w 4196446"/>
                <a:gd name="connsiteY298" fmla="*/ 7033215 h 8351071"/>
                <a:gd name="connsiteX299" fmla="*/ 2056058 w 4196446"/>
                <a:gd name="connsiteY299" fmla="*/ 7059409 h 8351071"/>
                <a:gd name="connsiteX300" fmla="*/ 1996527 w 4196446"/>
                <a:gd name="connsiteY300" fmla="*/ 6957015 h 8351071"/>
                <a:gd name="connsiteX301" fmla="*/ 1879846 w 4196446"/>
                <a:gd name="connsiteY301" fmla="*/ 6983209 h 8351071"/>
                <a:gd name="connsiteX302" fmla="*/ 1815552 w 4196446"/>
                <a:gd name="connsiteY302" fmla="*/ 6987972 h 8351071"/>
                <a:gd name="connsiteX303" fmla="*/ 1765546 w 4196446"/>
                <a:gd name="connsiteY303" fmla="*/ 6983210 h 8351071"/>
                <a:gd name="connsiteX304" fmla="*/ 1708396 w 4196446"/>
                <a:gd name="connsiteY304" fmla="*/ 7028453 h 8351071"/>
                <a:gd name="connsiteX305" fmla="*/ 1529802 w 4196446"/>
                <a:gd name="connsiteY305" fmla="*/ 6987972 h 8351071"/>
                <a:gd name="connsiteX306" fmla="*/ 1553614 w 4196446"/>
                <a:gd name="connsiteY306" fmla="*/ 7114178 h 8351071"/>
                <a:gd name="connsiteX307" fmla="*/ 1477415 w 4196446"/>
                <a:gd name="connsiteY307" fmla="*/ 7159422 h 8351071"/>
                <a:gd name="connsiteX308" fmla="*/ 1415502 w 4196446"/>
                <a:gd name="connsiteY308" fmla="*/ 7226096 h 8351071"/>
                <a:gd name="connsiteX309" fmla="*/ 1265483 w 4196446"/>
                <a:gd name="connsiteY309" fmla="*/ 7218953 h 8351071"/>
                <a:gd name="connsiteX310" fmla="*/ 1213096 w 4196446"/>
                <a:gd name="connsiteY310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15503 w 4196446"/>
                <a:gd name="connsiteY5" fmla="*/ 8240507 h 8351071"/>
                <a:gd name="connsiteX6" fmla="*/ 1334540 w 4196446"/>
                <a:gd name="connsiteY6" fmla="*/ 8300038 h 8351071"/>
                <a:gd name="connsiteX7" fmla="*/ 1416296 w 4196446"/>
                <a:gd name="connsiteY7" fmla="*/ 8306388 h 8351071"/>
                <a:gd name="connsiteX8" fmla="*/ 1698872 w 4196446"/>
                <a:gd name="connsiteY8" fmla="*/ 8197645 h 8351071"/>
                <a:gd name="connsiteX9" fmla="*/ 1789359 w 4196446"/>
                <a:gd name="connsiteY9" fmla="*/ 8045245 h 8351071"/>
                <a:gd name="connsiteX10" fmla="*/ 1941759 w 4196446"/>
                <a:gd name="connsiteY10" fmla="*/ 8004763 h 8351071"/>
                <a:gd name="connsiteX11" fmla="*/ 2198934 w 4196446"/>
                <a:gd name="connsiteY11" fmla="*/ 7899988 h 8351071"/>
                <a:gd name="connsiteX12" fmla="*/ 2260847 w 4196446"/>
                <a:gd name="connsiteY12" fmla="*/ 7835694 h 8351071"/>
                <a:gd name="connsiteX13" fmla="*/ 2301328 w 4196446"/>
                <a:gd name="connsiteY13" fmla="*/ 7795213 h 8351071"/>
                <a:gd name="connsiteX14" fmla="*/ 2391816 w 4196446"/>
                <a:gd name="connsiteY14" fmla="*/ 7797595 h 8351071"/>
                <a:gd name="connsiteX15" fmla="*/ 2451347 w 4196446"/>
                <a:gd name="connsiteY15" fmla="*/ 7776163 h 8351071"/>
                <a:gd name="connsiteX16" fmla="*/ 2470397 w 4196446"/>
                <a:gd name="connsiteY16" fmla="*/ 7699963 h 8351071"/>
                <a:gd name="connsiteX17" fmla="*/ 2444203 w 4196446"/>
                <a:gd name="connsiteY17" fmla="*/ 7633288 h 8351071"/>
                <a:gd name="connsiteX18" fmla="*/ 2503734 w 4196446"/>
                <a:gd name="connsiteY18" fmla="*/ 7630907 h 8351071"/>
                <a:gd name="connsiteX19" fmla="*/ 2531514 w 4196446"/>
                <a:gd name="connsiteY19" fmla="*/ 7594394 h 8351071"/>
                <a:gd name="connsiteX20" fmla="*/ 2484684 w 4196446"/>
                <a:gd name="connsiteY20" fmla="*/ 7552326 h 8351071"/>
                <a:gd name="connsiteX21" fmla="*/ 2546597 w 4196446"/>
                <a:gd name="connsiteY21" fmla="*/ 7511845 h 8351071"/>
                <a:gd name="connsiteX22" fmla="*/ 2603748 w 4196446"/>
                <a:gd name="connsiteY22" fmla="*/ 7485651 h 8351071"/>
                <a:gd name="connsiteX23" fmla="*/ 2594222 w 4196446"/>
                <a:gd name="connsiteY23" fmla="*/ 7359445 h 8351071"/>
                <a:gd name="connsiteX24" fmla="*/ 2606128 w 4196446"/>
                <a:gd name="connsiteY24" fmla="*/ 7309438 h 8351071"/>
                <a:gd name="connsiteX25" fmla="*/ 2701378 w 4196446"/>
                <a:gd name="connsiteY25" fmla="*/ 7314201 h 8351071"/>
                <a:gd name="connsiteX26" fmla="*/ 2660897 w 4196446"/>
                <a:gd name="connsiteY26" fmla="*/ 7240382 h 8351071"/>
                <a:gd name="connsiteX27" fmla="*/ 2713284 w 4196446"/>
                <a:gd name="connsiteY27" fmla="*/ 7266576 h 8351071"/>
                <a:gd name="connsiteX28" fmla="*/ 2763291 w 4196446"/>
                <a:gd name="connsiteY28" fmla="*/ 7299913 h 8351071"/>
                <a:gd name="connsiteX29" fmla="*/ 2756147 w 4196446"/>
                <a:gd name="connsiteY29" fmla="*/ 7371351 h 8351071"/>
                <a:gd name="connsiteX30" fmla="*/ 2827584 w 4196446"/>
                <a:gd name="connsiteY30" fmla="*/ 7316582 h 8351071"/>
                <a:gd name="connsiteX31" fmla="*/ 2870447 w 4196446"/>
                <a:gd name="connsiteY31" fmla="*/ 7338013 h 8351071"/>
                <a:gd name="connsiteX32" fmla="*/ 3001416 w 4196446"/>
                <a:gd name="connsiteY32" fmla="*/ 7266576 h 8351071"/>
                <a:gd name="connsiteX33" fmla="*/ 3103809 w 4196446"/>
                <a:gd name="connsiteY33" fmla="*/ 7202282 h 8351071"/>
                <a:gd name="connsiteX34" fmla="*/ 3246684 w 4196446"/>
                <a:gd name="connsiteY34" fmla="*/ 7142751 h 8351071"/>
                <a:gd name="connsiteX35" fmla="*/ 3282403 w 4196446"/>
                <a:gd name="connsiteY35" fmla="*/ 7159420 h 8351071"/>
                <a:gd name="connsiteX36" fmla="*/ 3358603 w 4196446"/>
                <a:gd name="connsiteY36" fmla="*/ 7064169 h 8351071"/>
                <a:gd name="connsiteX37" fmla="*/ 3503859 w 4196446"/>
                <a:gd name="connsiteY37" fmla="*/ 7042738 h 8351071"/>
                <a:gd name="connsiteX38" fmla="*/ 3530053 w 4196446"/>
                <a:gd name="connsiteY38" fmla="*/ 6978445 h 8351071"/>
                <a:gd name="connsiteX39" fmla="*/ 3642765 w 4196446"/>
                <a:gd name="connsiteY39" fmla="*/ 6905419 h 8351071"/>
                <a:gd name="connsiteX40" fmla="*/ 3741984 w 4196446"/>
                <a:gd name="connsiteY40" fmla="*/ 6883195 h 8351071"/>
                <a:gd name="connsiteX41" fmla="*/ 3784847 w 4196446"/>
                <a:gd name="connsiteY41" fmla="*/ 6811757 h 8351071"/>
                <a:gd name="connsiteX42" fmla="*/ 3951534 w 4196446"/>
                <a:gd name="connsiteY42" fmla="*/ 6737938 h 8351071"/>
                <a:gd name="connsiteX43" fmla="*/ 3932484 w 4196446"/>
                <a:gd name="connsiteY43" fmla="*/ 6616495 h 8351071"/>
                <a:gd name="connsiteX44" fmla="*/ 3975347 w 4196446"/>
                <a:gd name="connsiteY44" fmla="*/ 6642688 h 8351071"/>
                <a:gd name="connsiteX45" fmla="*/ 4027735 w 4196446"/>
                <a:gd name="connsiteY45" fmla="*/ 6654595 h 8351071"/>
                <a:gd name="connsiteX46" fmla="*/ 4056309 w 4196446"/>
                <a:gd name="connsiteY46" fmla="*/ 6516482 h 8351071"/>
                <a:gd name="connsiteX47" fmla="*/ 3996778 w 4196446"/>
                <a:gd name="connsiteY47" fmla="*/ 6478382 h 8351071"/>
                <a:gd name="connsiteX48" fmla="*/ 4034878 w 4196446"/>
                <a:gd name="connsiteY48" fmla="*/ 6437901 h 8351071"/>
                <a:gd name="connsiteX49" fmla="*/ 4061072 w 4196446"/>
                <a:gd name="connsiteY49" fmla="*/ 6473620 h 8351071"/>
                <a:gd name="connsiteX50" fmla="*/ 4082503 w 4196446"/>
                <a:gd name="connsiteY50" fmla="*/ 6478382 h 8351071"/>
                <a:gd name="connsiteX51" fmla="*/ 4089647 w 4196446"/>
                <a:gd name="connsiteY51" fmla="*/ 6421232 h 8351071"/>
                <a:gd name="connsiteX52" fmla="*/ 4046784 w 4196446"/>
                <a:gd name="connsiteY52" fmla="*/ 6318838 h 8351071"/>
                <a:gd name="connsiteX53" fmla="*/ 4130128 w 4196446"/>
                <a:gd name="connsiteY53" fmla="*/ 6299788 h 8351071"/>
                <a:gd name="connsiteX54" fmla="*/ 4046784 w 4196446"/>
                <a:gd name="connsiteY54" fmla="*/ 6275976 h 8351071"/>
                <a:gd name="connsiteX55" fmla="*/ 4053928 w 4196446"/>
                <a:gd name="connsiteY55" fmla="*/ 6211682 h 8351071"/>
                <a:gd name="connsiteX56" fmla="*/ 4039640 w 4196446"/>
                <a:gd name="connsiteY56" fmla="*/ 6149770 h 8351071"/>
                <a:gd name="connsiteX57" fmla="*/ 4106315 w 4196446"/>
                <a:gd name="connsiteY57" fmla="*/ 6211682 h 8351071"/>
                <a:gd name="connsiteX58" fmla="*/ 4063453 w 4196446"/>
                <a:gd name="connsiteY58" fmla="*/ 6090238 h 8351071"/>
                <a:gd name="connsiteX59" fmla="*/ 4070597 w 4196446"/>
                <a:gd name="connsiteY59" fmla="*/ 6018801 h 8351071"/>
                <a:gd name="connsiteX60" fmla="*/ 4132509 w 4196446"/>
                <a:gd name="connsiteY60" fmla="*/ 5975938 h 8351071"/>
                <a:gd name="connsiteX61" fmla="*/ 4094409 w 4196446"/>
                <a:gd name="connsiteY61" fmla="*/ 6075951 h 8351071"/>
                <a:gd name="connsiteX62" fmla="*/ 4139653 w 4196446"/>
                <a:gd name="connsiteY62" fmla="*/ 6102145 h 8351071"/>
                <a:gd name="connsiteX63" fmla="*/ 4192041 w 4196446"/>
                <a:gd name="connsiteY63" fmla="*/ 6080713 h 8351071"/>
                <a:gd name="connsiteX64" fmla="*/ 4149178 w 4196446"/>
                <a:gd name="connsiteY64" fmla="*/ 5947363 h 8351071"/>
                <a:gd name="connsiteX65" fmla="*/ 4194421 w 4196446"/>
                <a:gd name="connsiteY65" fmla="*/ 5909263 h 8351071"/>
                <a:gd name="connsiteX66" fmla="*/ 4113459 w 4196446"/>
                <a:gd name="connsiteY66" fmla="*/ 5783057 h 8351071"/>
                <a:gd name="connsiteX67" fmla="*/ 4108696 w 4196446"/>
                <a:gd name="connsiteY67" fmla="*/ 5678282 h 8351071"/>
                <a:gd name="connsiteX68" fmla="*/ 4070597 w 4196446"/>
                <a:gd name="connsiteY68" fmla="*/ 5587795 h 8351071"/>
                <a:gd name="connsiteX69" fmla="*/ 4111077 w 4196446"/>
                <a:gd name="connsiteY69" fmla="*/ 5583032 h 8351071"/>
                <a:gd name="connsiteX70" fmla="*/ 4061071 w 4196446"/>
                <a:gd name="connsiteY70" fmla="*/ 5478257 h 8351071"/>
                <a:gd name="connsiteX71" fmla="*/ 4061071 w 4196446"/>
                <a:gd name="connsiteY71" fmla="*/ 5383007 h 8351071"/>
                <a:gd name="connsiteX72" fmla="*/ 4103934 w 4196446"/>
                <a:gd name="connsiteY72" fmla="*/ 5387770 h 8351071"/>
                <a:gd name="connsiteX73" fmla="*/ 4106315 w 4196446"/>
                <a:gd name="connsiteY73" fmla="*/ 5347288 h 8351071"/>
                <a:gd name="connsiteX74" fmla="*/ 4065833 w 4196446"/>
                <a:gd name="connsiteY74" fmla="*/ 5292520 h 8351071"/>
                <a:gd name="connsiteX75" fmla="*/ 4058690 w 4196446"/>
                <a:gd name="connsiteY75" fmla="*/ 5173457 h 8351071"/>
                <a:gd name="connsiteX76" fmla="*/ 3990428 w 4196446"/>
                <a:gd name="connsiteY76" fmla="*/ 5034550 h 8351071"/>
                <a:gd name="connsiteX77" fmla="*/ 3922959 w 4196446"/>
                <a:gd name="connsiteY77" fmla="*/ 4816270 h 8351071"/>
                <a:gd name="connsiteX78" fmla="*/ 3887241 w 4196446"/>
                <a:gd name="connsiteY78" fmla="*/ 4682920 h 8351071"/>
                <a:gd name="connsiteX79" fmla="*/ 3851522 w 4196446"/>
                <a:gd name="connsiteY79" fmla="*/ 4642438 h 8351071"/>
                <a:gd name="connsiteX80" fmla="*/ 3887241 w 4196446"/>
                <a:gd name="connsiteY80" fmla="*/ 4578145 h 8351071"/>
                <a:gd name="connsiteX81" fmla="*/ 3839615 w 4196446"/>
                <a:gd name="connsiteY81" fmla="*/ 4499563 h 8351071"/>
                <a:gd name="connsiteX82" fmla="*/ 3780084 w 4196446"/>
                <a:gd name="connsiteY82" fmla="*/ 4492420 h 8351071"/>
                <a:gd name="connsiteX83" fmla="*/ 3732459 w 4196446"/>
                <a:gd name="connsiteY83" fmla="*/ 4449557 h 8351071"/>
                <a:gd name="connsiteX84" fmla="*/ 3687216 w 4196446"/>
                <a:gd name="connsiteY84" fmla="*/ 4466226 h 8351071"/>
                <a:gd name="connsiteX85" fmla="*/ 3668166 w 4196446"/>
                <a:gd name="connsiteY85" fmla="*/ 4368595 h 8351071"/>
                <a:gd name="connsiteX86" fmla="*/ 3501478 w 4196446"/>
                <a:gd name="connsiteY86" fmla="*/ 4166188 h 8351071"/>
                <a:gd name="connsiteX87" fmla="*/ 3496716 w 4196446"/>
                <a:gd name="connsiteY87" fmla="*/ 4139995 h 8351071"/>
                <a:gd name="connsiteX88" fmla="*/ 3494334 w 4196446"/>
                <a:gd name="connsiteY88" fmla="*/ 4113801 h 8351071"/>
                <a:gd name="connsiteX89" fmla="*/ 3544341 w 4196446"/>
                <a:gd name="connsiteY89" fmla="*/ 4101895 h 8351071"/>
                <a:gd name="connsiteX90" fmla="*/ 3553866 w 4196446"/>
                <a:gd name="connsiteY90" fmla="*/ 4075701 h 8351071"/>
                <a:gd name="connsiteX91" fmla="*/ 3515766 w 4196446"/>
                <a:gd name="connsiteY91" fmla="*/ 4056651 h 8351071"/>
                <a:gd name="connsiteX92" fmla="*/ 3465759 w 4196446"/>
                <a:gd name="connsiteY92" fmla="*/ 4049507 h 8351071"/>
                <a:gd name="connsiteX93" fmla="*/ 3432422 w 4196446"/>
                <a:gd name="connsiteY93" fmla="*/ 4109038 h 8351071"/>
                <a:gd name="connsiteX94" fmla="*/ 3413372 w 4196446"/>
                <a:gd name="connsiteY94" fmla="*/ 4082845 h 8351071"/>
                <a:gd name="connsiteX95" fmla="*/ 3415752 w 4196446"/>
                <a:gd name="connsiteY95" fmla="*/ 4042363 h 8351071"/>
                <a:gd name="connsiteX96" fmla="*/ 3349078 w 4196446"/>
                <a:gd name="connsiteY96" fmla="*/ 4018551 h 8351071"/>
                <a:gd name="connsiteX97" fmla="*/ 3382416 w 4196446"/>
                <a:gd name="connsiteY97" fmla="*/ 3985213 h 8351071"/>
                <a:gd name="connsiteX98" fmla="*/ 3346697 w 4196446"/>
                <a:gd name="connsiteY98" fmla="*/ 3961401 h 8351071"/>
                <a:gd name="connsiteX99" fmla="*/ 3291928 w 4196446"/>
                <a:gd name="connsiteY99" fmla="*/ 3959020 h 8351071"/>
                <a:gd name="connsiteX100" fmla="*/ 3263352 w 4196446"/>
                <a:gd name="connsiteY100" fmla="*/ 3978070 h 8351071"/>
                <a:gd name="connsiteX101" fmla="*/ 3215727 w 4196446"/>
                <a:gd name="connsiteY101" fmla="*/ 3963782 h 8351071"/>
                <a:gd name="connsiteX102" fmla="*/ 3227633 w 4196446"/>
                <a:gd name="connsiteY102" fmla="*/ 3937588 h 8351071"/>
                <a:gd name="connsiteX103" fmla="*/ 3275259 w 4196446"/>
                <a:gd name="connsiteY103" fmla="*/ 3913776 h 8351071"/>
                <a:gd name="connsiteX104" fmla="*/ 3127621 w 4196446"/>
                <a:gd name="connsiteY104" fmla="*/ 3851863 h 8351071"/>
                <a:gd name="connsiteX105" fmla="*/ 2996652 w 4196446"/>
                <a:gd name="connsiteY105" fmla="*/ 3739945 h 8351071"/>
                <a:gd name="connsiteX106" fmla="*/ 2591839 w 4196446"/>
                <a:gd name="connsiteY106" fmla="*/ 3354183 h 8351071"/>
                <a:gd name="connsiteX107" fmla="*/ 2468015 w 4196446"/>
                <a:gd name="connsiteY107" fmla="*/ 3049382 h 8351071"/>
                <a:gd name="connsiteX108" fmla="*/ 2432296 w 4196446"/>
                <a:gd name="connsiteY108" fmla="*/ 2961276 h 8351071"/>
                <a:gd name="connsiteX109" fmla="*/ 2387052 w 4196446"/>
                <a:gd name="connsiteY109" fmla="*/ 2954132 h 8351071"/>
                <a:gd name="connsiteX110" fmla="*/ 2365621 w 4196446"/>
                <a:gd name="connsiteY110" fmla="*/ 2958895 h 8351071"/>
                <a:gd name="connsiteX111" fmla="*/ 2315615 w 4196446"/>
                <a:gd name="connsiteY111" fmla="*/ 2896982 h 8351071"/>
                <a:gd name="connsiteX112" fmla="*/ 2234652 w 4196446"/>
                <a:gd name="connsiteY112" fmla="*/ 2880313 h 8351071"/>
                <a:gd name="connsiteX113" fmla="*/ 2182265 w 4196446"/>
                <a:gd name="connsiteY113" fmla="*/ 2811257 h 8351071"/>
                <a:gd name="connsiteX114" fmla="*/ 2115590 w 4196446"/>
                <a:gd name="connsiteY114" fmla="*/ 2727913 h 8351071"/>
                <a:gd name="connsiteX115" fmla="*/ 2091777 w 4196446"/>
                <a:gd name="connsiteY115" fmla="*/ 2670763 h 8351071"/>
                <a:gd name="connsiteX116" fmla="*/ 2006845 w 4196446"/>
                <a:gd name="connsiteY116" fmla="*/ 2527095 h 8351071"/>
                <a:gd name="connsiteX117" fmla="*/ 1953665 w 4196446"/>
                <a:gd name="connsiteY117" fmla="*/ 2451688 h 8351071"/>
                <a:gd name="connsiteX118" fmla="*/ 2006052 w 4196446"/>
                <a:gd name="connsiteY118" fmla="*/ 2337388 h 8351071"/>
                <a:gd name="connsiteX119" fmla="*/ 2072727 w 4196446"/>
                <a:gd name="connsiteY119" fmla="*/ 2256426 h 8351071"/>
                <a:gd name="connsiteX120" fmla="*/ 2056058 w 4196446"/>
                <a:gd name="connsiteY120" fmla="*/ 2223088 h 8351071"/>
                <a:gd name="connsiteX121" fmla="*/ 2067965 w 4196446"/>
                <a:gd name="connsiteY121" fmla="*/ 2130220 h 8351071"/>
                <a:gd name="connsiteX122" fmla="*/ 2137021 w 4196446"/>
                <a:gd name="connsiteY122" fmla="*/ 1992107 h 8351071"/>
                <a:gd name="connsiteX123" fmla="*/ 2165596 w 4196446"/>
                <a:gd name="connsiteY123" fmla="*/ 1944482 h 8351071"/>
                <a:gd name="connsiteX124" fmla="*/ 2203696 w 4196446"/>
                <a:gd name="connsiteY124" fmla="*/ 1937338 h 8351071"/>
                <a:gd name="connsiteX125" fmla="*/ 2198933 w 4196446"/>
                <a:gd name="connsiteY125" fmla="*/ 1906382 h 8351071"/>
                <a:gd name="connsiteX126" fmla="*/ 2406102 w 4196446"/>
                <a:gd name="connsiteY126" fmla="*/ 1782557 h 8351071"/>
                <a:gd name="connsiteX127" fmla="*/ 2494208 w 4196446"/>
                <a:gd name="connsiteY127" fmla="*/ 1715882 h 8351071"/>
                <a:gd name="connsiteX128" fmla="*/ 2513258 w 4196446"/>
                <a:gd name="connsiteY128" fmla="*/ 1630157 h 8351071"/>
                <a:gd name="connsiteX129" fmla="*/ 2522784 w 4196446"/>
                <a:gd name="connsiteY129" fmla="*/ 1584913 h 8351071"/>
                <a:gd name="connsiteX130" fmla="*/ 2577552 w 4196446"/>
                <a:gd name="connsiteY130" fmla="*/ 1527763 h 8351071"/>
                <a:gd name="connsiteX131" fmla="*/ 2606127 w 4196446"/>
                <a:gd name="connsiteY131" fmla="*/ 1499188 h 8351071"/>
                <a:gd name="connsiteX132" fmla="*/ 2634702 w 4196446"/>
                <a:gd name="connsiteY132" fmla="*/ 1492045 h 8351071"/>
                <a:gd name="connsiteX133" fmla="*/ 2672802 w 4196446"/>
                <a:gd name="connsiteY133" fmla="*/ 1368220 h 8351071"/>
                <a:gd name="connsiteX134" fmla="*/ 2806153 w 4196446"/>
                <a:gd name="connsiteY134" fmla="*/ 1334883 h 8351071"/>
                <a:gd name="connsiteX135" fmla="*/ 2944265 w 4196446"/>
                <a:gd name="connsiteY135" fmla="*/ 1325357 h 8351071"/>
                <a:gd name="connsiteX136" fmla="*/ 2968077 w 4196446"/>
                <a:gd name="connsiteY136" fmla="*/ 1206295 h 8351071"/>
                <a:gd name="connsiteX137" fmla="*/ 3049040 w 4196446"/>
                <a:gd name="connsiteY137" fmla="*/ 1169783 h 8351071"/>
                <a:gd name="connsiteX138" fmla="*/ 3153814 w 4196446"/>
                <a:gd name="connsiteY138" fmla="*/ 1125332 h 8351071"/>
                <a:gd name="connsiteX139" fmla="*/ 3225252 w 4196446"/>
                <a:gd name="connsiteY139" fmla="*/ 1049132 h 8351071"/>
                <a:gd name="connsiteX140" fmla="*/ 3310977 w 4196446"/>
                <a:gd name="connsiteY140" fmla="*/ 996745 h 8351071"/>
                <a:gd name="connsiteX141" fmla="*/ 3056977 w 4196446"/>
                <a:gd name="connsiteY141" fmla="*/ 982457 h 8351071"/>
                <a:gd name="connsiteX142" fmla="*/ 2958552 w 4196446"/>
                <a:gd name="connsiteY142" fmla="*/ 976107 h 8351071"/>
                <a:gd name="connsiteX143" fmla="*/ 2926802 w 4196446"/>
                <a:gd name="connsiteY143" fmla="*/ 906257 h 8351071"/>
                <a:gd name="connsiteX144" fmla="*/ 2866477 w 4196446"/>
                <a:gd name="connsiteY144" fmla="*/ 893559 h 8351071"/>
                <a:gd name="connsiteX145" fmla="*/ 2799802 w 4196446"/>
                <a:gd name="connsiteY145" fmla="*/ 874507 h 8351071"/>
                <a:gd name="connsiteX146" fmla="*/ 2761702 w 4196446"/>
                <a:gd name="connsiteY146" fmla="*/ 807832 h 8351071"/>
                <a:gd name="connsiteX147" fmla="*/ 2609302 w 4196446"/>
                <a:gd name="connsiteY147" fmla="*/ 760207 h 8351071"/>
                <a:gd name="connsiteX148" fmla="*/ 2580727 w 4196446"/>
                <a:gd name="connsiteY148" fmla="*/ 604632 h 8351071"/>
                <a:gd name="connsiteX149" fmla="*/ 2526752 w 4196446"/>
                <a:gd name="connsiteY149" fmla="*/ 531609 h 8351071"/>
                <a:gd name="connsiteX150" fmla="*/ 2596602 w 4196446"/>
                <a:gd name="connsiteY150" fmla="*/ 407782 h 8351071"/>
                <a:gd name="connsiteX151" fmla="*/ 2629939 w 4196446"/>
                <a:gd name="connsiteY151" fmla="*/ 310947 h 8351071"/>
                <a:gd name="connsiteX152" fmla="*/ 2517227 w 4196446"/>
                <a:gd name="connsiteY152" fmla="*/ 239507 h 8351071"/>
                <a:gd name="connsiteX153" fmla="*/ 2402927 w 4196446"/>
                <a:gd name="connsiteY153" fmla="*/ 271257 h 8351071"/>
                <a:gd name="connsiteX154" fmla="*/ 2275927 w 4196446"/>
                <a:gd name="connsiteY154" fmla="*/ 198232 h 8351071"/>
                <a:gd name="connsiteX155" fmla="*/ 2133052 w 4196446"/>
                <a:gd name="connsiteY155" fmla="*/ 233157 h 8351071"/>
                <a:gd name="connsiteX156" fmla="*/ 1913977 w 4196446"/>
                <a:gd name="connsiteY156" fmla="*/ 36309 h 8351071"/>
                <a:gd name="connsiteX157" fmla="*/ 1777452 w 4196446"/>
                <a:gd name="connsiteY157" fmla="*/ 13289 h 8351071"/>
                <a:gd name="connsiteX158" fmla="*/ 1703633 w 4196446"/>
                <a:gd name="connsiteY158" fmla="*/ 41864 h 8351071"/>
                <a:gd name="connsiteX159" fmla="*/ 1615527 w 4196446"/>
                <a:gd name="connsiteY159" fmla="*/ 75203 h 8351071"/>
                <a:gd name="connsiteX160" fmla="*/ 1515515 w 4196446"/>
                <a:gd name="connsiteY160" fmla="*/ 129971 h 8351071"/>
                <a:gd name="connsiteX161" fmla="*/ 1525040 w 4196446"/>
                <a:gd name="connsiteY161" fmla="*/ 194264 h 8351071"/>
                <a:gd name="connsiteX162" fmla="*/ 1505990 w 4196446"/>
                <a:gd name="connsiteY162" fmla="*/ 251415 h 8351071"/>
                <a:gd name="connsiteX163" fmla="*/ 1413121 w 4196446"/>
                <a:gd name="connsiteY163" fmla="*/ 270464 h 8351071"/>
                <a:gd name="connsiteX164" fmla="*/ 1339302 w 4196446"/>
                <a:gd name="connsiteY164" fmla="*/ 306184 h 8351071"/>
                <a:gd name="connsiteX165" fmla="*/ 1260721 w 4196446"/>
                <a:gd name="connsiteY165" fmla="*/ 346665 h 8351071"/>
                <a:gd name="connsiteX166" fmla="*/ 1191665 w 4196446"/>
                <a:gd name="connsiteY166" fmla="*/ 272847 h 8351071"/>
                <a:gd name="connsiteX167" fmla="*/ 1082127 w 4196446"/>
                <a:gd name="connsiteY167" fmla="*/ 353809 h 8351071"/>
                <a:gd name="connsiteX168" fmla="*/ 1020215 w 4196446"/>
                <a:gd name="connsiteY168" fmla="*/ 420484 h 8351071"/>
                <a:gd name="connsiteX169" fmla="*/ 858290 w 4196446"/>
                <a:gd name="connsiteY169" fmla="*/ 301422 h 8351071"/>
                <a:gd name="connsiteX170" fmla="*/ 796377 w 4196446"/>
                <a:gd name="connsiteY170" fmla="*/ 406196 h 8351071"/>
                <a:gd name="connsiteX171" fmla="*/ 755896 w 4196446"/>
                <a:gd name="connsiteY171" fmla="*/ 341903 h 8351071"/>
                <a:gd name="connsiteX172" fmla="*/ 689221 w 4196446"/>
                <a:gd name="connsiteY172" fmla="*/ 270465 h 8351071"/>
                <a:gd name="connsiteX173" fmla="*/ 667790 w 4196446"/>
                <a:gd name="connsiteY173" fmla="*/ 313328 h 8351071"/>
                <a:gd name="connsiteX174" fmla="*/ 620165 w 4196446"/>
                <a:gd name="connsiteY174" fmla="*/ 382384 h 8351071"/>
                <a:gd name="connsiteX175" fmla="*/ 589208 w 4196446"/>
                <a:gd name="connsiteY175" fmla="*/ 396672 h 8351071"/>
                <a:gd name="connsiteX176" fmla="*/ 498721 w 4196446"/>
                <a:gd name="connsiteY176" fmla="*/ 482397 h 8351071"/>
                <a:gd name="connsiteX177" fmla="*/ 396327 w 4196446"/>
                <a:gd name="connsiteY177" fmla="*/ 380003 h 8351071"/>
                <a:gd name="connsiteX178" fmla="*/ 243927 w 4196446"/>
                <a:gd name="connsiteY178" fmla="*/ 294278 h 8351071"/>
                <a:gd name="connsiteX179" fmla="*/ 174871 w 4196446"/>
                <a:gd name="connsiteY179" fmla="*/ 327615 h 8351071"/>
                <a:gd name="connsiteX180" fmla="*/ 127246 w 4196446"/>
                <a:gd name="connsiteY180" fmla="*/ 410959 h 8351071"/>
                <a:gd name="connsiteX181" fmla="*/ 43902 w 4196446"/>
                <a:gd name="connsiteY181" fmla="*/ 472872 h 8351071"/>
                <a:gd name="connsiteX182" fmla="*/ 8183 w 4196446"/>
                <a:gd name="connsiteY182" fmla="*/ 484778 h 8351071"/>
                <a:gd name="connsiteX183" fmla="*/ 198683 w 4196446"/>
                <a:gd name="connsiteY183" fmla="*/ 689565 h 8351071"/>
                <a:gd name="connsiteX184" fmla="*/ 265359 w 4196446"/>
                <a:gd name="connsiteY184" fmla="*/ 706234 h 8351071"/>
                <a:gd name="connsiteX185" fmla="*/ 298697 w 4196446"/>
                <a:gd name="connsiteY185" fmla="*/ 730047 h 8351071"/>
                <a:gd name="connsiteX186" fmla="*/ 296315 w 4196446"/>
                <a:gd name="connsiteY186" fmla="*/ 901496 h 8351071"/>
                <a:gd name="connsiteX187" fmla="*/ 362990 w 4196446"/>
                <a:gd name="connsiteY187" fmla="*/ 906259 h 8351071"/>
                <a:gd name="connsiteX188" fmla="*/ 401090 w 4196446"/>
                <a:gd name="connsiteY188" fmla="*/ 856253 h 8351071"/>
                <a:gd name="connsiteX189" fmla="*/ 482052 w 4196446"/>
                <a:gd name="connsiteY189" fmla="*/ 894353 h 8351071"/>
                <a:gd name="connsiteX190" fmla="*/ 420140 w 4196446"/>
                <a:gd name="connsiteY190" fmla="*/ 1039609 h 8351071"/>
                <a:gd name="connsiteX191" fmla="*/ 434427 w 4196446"/>
                <a:gd name="connsiteY191" fmla="*/ 1087234 h 8351071"/>
                <a:gd name="connsiteX192" fmla="*/ 379658 w 4196446"/>
                <a:gd name="connsiteY192" fmla="*/ 1139622 h 8351071"/>
                <a:gd name="connsiteX193" fmla="*/ 415377 w 4196446"/>
                <a:gd name="connsiteY193" fmla="*/ 1168196 h 8351071"/>
                <a:gd name="connsiteX194" fmla="*/ 486815 w 4196446"/>
                <a:gd name="connsiteY194" fmla="*/ 1256303 h 8351071"/>
                <a:gd name="connsiteX195" fmla="*/ 527296 w 4196446"/>
                <a:gd name="connsiteY195" fmla="*/ 1344409 h 8351071"/>
                <a:gd name="connsiteX196" fmla="*/ 636833 w 4196446"/>
                <a:gd name="connsiteY196" fmla="*/ 1396797 h 8351071"/>
                <a:gd name="connsiteX197" fmla="*/ 746371 w 4196446"/>
                <a:gd name="connsiteY197" fmla="*/ 1420609 h 8351071"/>
                <a:gd name="connsiteX198" fmla="*/ 829715 w 4196446"/>
                <a:gd name="connsiteY198" fmla="*/ 1468234 h 8351071"/>
                <a:gd name="connsiteX199" fmla="*/ 913058 w 4196446"/>
                <a:gd name="connsiteY199" fmla="*/ 1442040 h 8351071"/>
                <a:gd name="connsiteX200" fmla="*/ 994021 w 4196446"/>
                <a:gd name="connsiteY200" fmla="*/ 1368222 h 8351071"/>
                <a:gd name="connsiteX201" fmla="*/ 1103558 w 4196446"/>
                <a:gd name="connsiteY201" fmla="*/ 1351553 h 8351071"/>
                <a:gd name="connsiteX202" fmla="*/ 1170233 w 4196446"/>
                <a:gd name="connsiteY202" fmla="*/ 1356315 h 8351071"/>
                <a:gd name="connsiteX203" fmla="*/ 1329777 w 4196446"/>
                <a:gd name="connsiteY203" fmla="*/ 1465853 h 8351071"/>
                <a:gd name="connsiteX204" fmla="*/ 1389308 w 4196446"/>
                <a:gd name="connsiteY204" fmla="*/ 1494428 h 8351071"/>
                <a:gd name="connsiteX205" fmla="*/ 1260721 w 4196446"/>
                <a:gd name="connsiteY205" fmla="*/ 1596822 h 8351071"/>
                <a:gd name="connsiteX206" fmla="*/ 1263102 w 4196446"/>
                <a:gd name="connsiteY206" fmla="*/ 1661115 h 8351071"/>
                <a:gd name="connsiteX207" fmla="*/ 1425027 w 4196446"/>
                <a:gd name="connsiteY207" fmla="*/ 1613490 h 8351071"/>
                <a:gd name="connsiteX208" fmla="*/ 1386927 w 4196446"/>
                <a:gd name="connsiteY208" fmla="*/ 1677784 h 8351071"/>
                <a:gd name="connsiteX209" fmla="*/ 1405977 w 4196446"/>
                <a:gd name="connsiteY209" fmla="*/ 1751603 h 8351071"/>
                <a:gd name="connsiteX210" fmla="*/ 1517896 w 4196446"/>
                <a:gd name="connsiteY210" fmla="*/ 1787322 h 8351071"/>
                <a:gd name="connsiteX211" fmla="*/ 1591715 w 4196446"/>
                <a:gd name="connsiteY211" fmla="*/ 1803990 h 8351071"/>
                <a:gd name="connsiteX212" fmla="*/ 1501227 w 4196446"/>
                <a:gd name="connsiteY212" fmla="*/ 1934959 h 8351071"/>
                <a:gd name="connsiteX213" fmla="*/ 1494083 w 4196446"/>
                <a:gd name="connsiteY213" fmla="*/ 1984965 h 8351071"/>
                <a:gd name="connsiteX214" fmla="*/ 1422646 w 4196446"/>
                <a:gd name="connsiteY214" fmla="*/ 2020684 h 8351071"/>
                <a:gd name="connsiteX215" fmla="*/ 1391690 w 4196446"/>
                <a:gd name="connsiteY215" fmla="*/ 2082597 h 8351071"/>
                <a:gd name="connsiteX216" fmla="*/ 1260721 w 4196446"/>
                <a:gd name="connsiteY216" fmla="*/ 2056403 h 8351071"/>
                <a:gd name="connsiteX217" fmla="*/ 1139277 w 4196446"/>
                <a:gd name="connsiteY217" fmla="*/ 2056402 h 8351071"/>
                <a:gd name="connsiteX218" fmla="*/ 1072602 w 4196446"/>
                <a:gd name="connsiteY218" fmla="*/ 2084978 h 8351071"/>
                <a:gd name="connsiteX219" fmla="*/ 1065458 w 4196446"/>
                <a:gd name="connsiteY219" fmla="*/ 2184990 h 8351071"/>
                <a:gd name="connsiteX220" fmla="*/ 977352 w 4196446"/>
                <a:gd name="connsiteY220" fmla="*/ 2273097 h 8351071"/>
                <a:gd name="connsiteX221" fmla="*/ 1120227 w 4196446"/>
                <a:gd name="connsiteY221" fmla="*/ 2335009 h 8351071"/>
                <a:gd name="connsiteX222" fmla="*/ 1170234 w 4196446"/>
                <a:gd name="connsiteY222" fmla="*/ 2370727 h 8351071"/>
                <a:gd name="connsiteX223" fmla="*/ 1222621 w 4196446"/>
                <a:gd name="connsiteY223" fmla="*/ 2387397 h 8351071"/>
                <a:gd name="connsiteX224" fmla="*/ 1272627 w 4196446"/>
                <a:gd name="connsiteY224" fmla="*/ 2437403 h 8351071"/>
                <a:gd name="connsiteX225" fmla="*/ 1329777 w 4196446"/>
                <a:gd name="connsiteY225" fmla="*/ 2458834 h 8351071"/>
                <a:gd name="connsiteX226" fmla="*/ 1422646 w 4196446"/>
                <a:gd name="connsiteY226" fmla="*/ 2535034 h 8351071"/>
                <a:gd name="connsiteX227" fmla="*/ 1508371 w 4196446"/>
                <a:gd name="connsiteY227" fmla="*/ 2568373 h 8351071"/>
                <a:gd name="connsiteX228" fmla="*/ 1641721 w 4196446"/>
                <a:gd name="connsiteY228" fmla="*/ 2716009 h 8351071"/>
                <a:gd name="connsiteX229" fmla="*/ 1725065 w 4196446"/>
                <a:gd name="connsiteY229" fmla="*/ 2870790 h 8351071"/>
                <a:gd name="connsiteX230" fmla="*/ 1850477 w 4196446"/>
                <a:gd name="connsiteY230" fmla="*/ 2931907 h 8351071"/>
                <a:gd name="connsiteX231" fmla="*/ 1896514 w 4196446"/>
                <a:gd name="connsiteY231" fmla="*/ 2977947 h 8351071"/>
                <a:gd name="connsiteX232" fmla="*/ 1927471 w 4196446"/>
                <a:gd name="connsiteY232" fmla="*/ 3082722 h 8351071"/>
                <a:gd name="connsiteX233" fmla="*/ 1989383 w 4196446"/>
                <a:gd name="connsiteY233" fmla="*/ 3185115 h 8351071"/>
                <a:gd name="connsiteX234" fmla="*/ 2051296 w 4196446"/>
                <a:gd name="connsiteY234" fmla="*/ 3223215 h 8351071"/>
                <a:gd name="connsiteX235" fmla="*/ 2182265 w 4196446"/>
                <a:gd name="connsiteY235" fmla="*/ 3370853 h 8351071"/>
                <a:gd name="connsiteX236" fmla="*/ 2325139 w 4196446"/>
                <a:gd name="connsiteY236" fmla="*/ 3447053 h 8351071"/>
                <a:gd name="connsiteX237" fmla="*/ 2384671 w 4196446"/>
                <a:gd name="connsiteY237" fmla="*/ 3532778 h 8351071"/>
                <a:gd name="connsiteX238" fmla="*/ 2432296 w 4196446"/>
                <a:gd name="connsiteY238" fmla="*/ 3599453 h 8351071"/>
                <a:gd name="connsiteX239" fmla="*/ 2479921 w 4196446"/>
                <a:gd name="connsiteY239" fmla="*/ 3589929 h 8351071"/>
                <a:gd name="connsiteX240" fmla="*/ 2484683 w 4196446"/>
                <a:gd name="connsiteY240" fmla="*/ 3742328 h 8351071"/>
                <a:gd name="connsiteX241" fmla="*/ 2537071 w 4196446"/>
                <a:gd name="connsiteY241" fmla="*/ 3835197 h 8351071"/>
                <a:gd name="connsiteX242" fmla="*/ 2529927 w 4196446"/>
                <a:gd name="connsiteY242" fmla="*/ 3873297 h 8351071"/>
                <a:gd name="connsiteX243" fmla="*/ 2598983 w 4196446"/>
                <a:gd name="connsiteY243" fmla="*/ 3909015 h 8351071"/>
                <a:gd name="connsiteX244" fmla="*/ 2656133 w 4196446"/>
                <a:gd name="connsiteY244" fmla="*/ 3854247 h 8351071"/>
                <a:gd name="connsiteX245" fmla="*/ 2689471 w 4196446"/>
                <a:gd name="connsiteY245" fmla="*/ 3937590 h 8351071"/>
                <a:gd name="connsiteX246" fmla="*/ 2734715 w 4196446"/>
                <a:gd name="connsiteY246" fmla="*/ 3982834 h 8351071"/>
                <a:gd name="connsiteX247" fmla="*/ 2808533 w 4196446"/>
                <a:gd name="connsiteY247" fmla="*/ 4006647 h 8351071"/>
                <a:gd name="connsiteX248" fmla="*/ 2860921 w 4196446"/>
                <a:gd name="connsiteY248" fmla="*/ 4075703 h 8351071"/>
                <a:gd name="connsiteX249" fmla="*/ 2946646 w 4196446"/>
                <a:gd name="connsiteY249" fmla="*/ 4130472 h 8351071"/>
                <a:gd name="connsiteX250" fmla="*/ 2999033 w 4196446"/>
                <a:gd name="connsiteY250" fmla="*/ 4163809 h 8351071"/>
                <a:gd name="connsiteX251" fmla="*/ 2870446 w 4196446"/>
                <a:gd name="connsiteY251" fmla="*/ 4256678 h 8351071"/>
                <a:gd name="connsiteX252" fmla="*/ 2868064 w 4196446"/>
                <a:gd name="connsiteY252" fmla="*/ 4311446 h 8351071"/>
                <a:gd name="connsiteX253" fmla="*/ 2970458 w 4196446"/>
                <a:gd name="connsiteY253" fmla="*/ 4428128 h 8351071"/>
                <a:gd name="connsiteX254" fmla="*/ 3065708 w 4196446"/>
                <a:gd name="connsiteY254" fmla="*/ 4490040 h 8351071"/>
                <a:gd name="connsiteX255" fmla="*/ 3096665 w 4196446"/>
                <a:gd name="connsiteY255" fmla="*/ 4528140 h 8351071"/>
                <a:gd name="connsiteX256" fmla="*/ 3082377 w 4196446"/>
                <a:gd name="connsiteY256" fmla="*/ 4609103 h 8351071"/>
                <a:gd name="connsiteX257" fmla="*/ 3077615 w 4196446"/>
                <a:gd name="connsiteY257" fmla="*/ 4692447 h 8351071"/>
                <a:gd name="connsiteX258" fmla="*/ 3034752 w 4196446"/>
                <a:gd name="connsiteY258" fmla="*/ 4701972 h 8351071"/>
                <a:gd name="connsiteX259" fmla="*/ 3008558 w 4196446"/>
                <a:gd name="connsiteY259" fmla="*/ 4718640 h 8351071"/>
                <a:gd name="connsiteX260" fmla="*/ 3053802 w 4196446"/>
                <a:gd name="connsiteY260" fmla="*/ 4795632 h 8351071"/>
                <a:gd name="connsiteX261" fmla="*/ 3037133 w 4196446"/>
                <a:gd name="connsiteY261" fmla="*/ 4868659 h 8351071"/>
                <a:gd name="connsiteX262" fmla="*/ 3020465 w 4196446"/>
                <a:gd name="connsiteY262" fmla="*/ 5004390 h 8351071"/>
                <a:gd name="connsiteX263" fmla="*/ 2982365 w 4196446"/>
                <a:gd name="connsiteY263" fmla="*/ 5044872 h 8351071"/>
                <a:gd name="connsiteX264" fmla="*/ 2965696 w 4196446"/>
                <a:gd name="connsiteY264" fmla="*/ 5166315 h 8351071"/>
                <a:gd name="connsiteX265" fmla="*/ 2937121 w 4196446"/>
                <a:gd name="connsiteY265" fmla="*/ 5285378 h 8351071"/>
                <a:gd name="connsiteX266" fmla="*/ 2989508 w 4196446"/>
                <a:gd name="connsiteY266" fmla="*/ 5302047 h 8351071"/>
                <a:gd name="connsiteX267" fmla="*/ 2987127 w 4196446"/>
                <a:gd name="connsiteY267" fmla="*/ 5347290 h 8351071"/>
                <a:gd name="connsiteX268" fmla="*/ 2984746 w 4196446"/>
                <a:gd name="connsiteY268" fmla="*/ 5402059 h 8351071"/>
                <a:gd name="connsiteX269" fmla="*/ 3041896 w 4196446"/>
                <a:gd name="connsiteY269" fmla="*/ 5471115 h 8351071"/>
                <a:gd name="connsiteX270" fmla="*/ 3089521 w 4196446"/>
                <a:gd name="connsiteY270" fmla="*/ 5597322 h 8351071"/>
                <a:gd name="connsiteX271" fmla="*/ 2996652 w 4196446"/>
                <a:gd name="connsiteY271" fmla="*/ 5887834 h 8351071"/>
                <a:gd name="connsiteX272" fmla="*/ 3018083 w 4196446"/>
                <a:gd name="connsiteY272" fmla="*/ 5942603 h 8351071"/>
                <a:gd name="connsiteX273" fmla="*/ 3044277 w 4196446"/>
                <a:gd name="connsiteY273" fmla="*/ 5994990 h 8351071"/>
                <a:gd name="connsiteX274" fmla="*/ 3049040 w 4196446"/>
                <a:gd name="connsiteY274" fmla="*/ 6099765 h 8351071"/>
                <a:gd name="connsiteX275" fmla="*/ 3028402 w 4196446"/>
                <a:gd name="connsiteY275" fmla="*/ 6195807 h 8351071"/>
                <a:gd name="connsiteX276" fmla="*/ 2956170 w 4196446"/>
                <a:gd name="connsiteY276" fmla="*/ 6259310 h 8351071"/>
                <a:gd name="connsiteX277" fmla="*/ 2920452 w 4196446"/>
                <a:gd name="connsiteY277" fmla="*/ 6240259 h 8351071"/>
                <a:gd name="connsiteX278" fmla="*/ 2849015 w 4196446"/>
                <a:gd name="connsiteY278" fmla="*/ 6252165 h 8351071"/>
                <a:gd name="connsiteX279" fmla="*/ 2713283 w 4196446"/>
                <a:gd name="connsiteY279" fmla="*/ 6364084 h 8351071"/>
                <a:gd name="connsiteX280" fmla="*/ 2606127 w 4196446"/>
                <a:gd name="connsiteY280" fmla="*/ 6349797 h 8351071"/>
                <a:gd name="connsiteX281" fmla="*/ 2575171 w 4196446"/>
                <a:gd name="connsiteY281" fmla="*/ 6378372 h 8351071"/>
                <a:gd name="connsiteX282" fmla="*/ 2508495 w 4196446"/>
                <a:gd name="connsiteY282" fmla="*/ 6423614 h 8351071"/>
                <a:gd name="connsiteX283" fmla="*/ 2391815 w 4196446"/>
                <a:gd name="connsiteY283" fmla="*/ 6411709 h 8351071"/>
                <a:gd name="connsiteX284" fmla="*/ 2368002 w 4196446"/>
                <a:gd name="connsiteY284" fmla="*/ 6528390 h 8351071"/>
                <a:gd name="connsiteX285" fmla="*/ 2363240 w 4196446"/>
                <a:gd name="connsiteY285" fmla="*/ 6564109 h 8351071"/>
                <a:gd name="connsiteX286" fmla="*/ 2339428 w 4196446"/>
                <a:gd name="connsiteY286" fmla="*/ 6583159 h 8351071"/>
                <a:gd name="connsiteX287" fmla="*/ 2141783 w 4196446"/>
                <a:gd name="connsiteY287" fmla="*/ 6535534 h 8351071"/>
                <a:gd name="connsiteX288" fmla="*/ 2103683 w 4196446"/>
                <a:gd name="connsiteY288" fmla="*/ 6587922 h 8351071"/>
                <a:gd name="connsiteX289" fmla="*/ 2072727 w 4196446"/>
                <a:gd name="connsiteY289" fmla="*/ 6683172 h 8351071"/>
                <a:gd name="connsiteX290" fmla="*/ 2039389 w 4196446"/>
                <a:gd name="connsiteY290" fmla="*/ 6747465 h 8351071"/>
                <a:gd name="connsiteX291" fmla="*/ 2051296 w 4196446"/>
                <a:gd name="connsiteY291" fmla="*/ 6809378 h 8351071"/>
                <a:gd name="connsiteX292" fmla="*/ 2184646 w 4196446"/>
                <a:gd name="connsiteY292" fmla="*/ 6921297 h 8351071"/>
                <a:gd name="connsiteX293" fmla="*/ 2253702 w 4196446"/>
                <a:gd name="connsiteY293" fmla="*/ 6954634 h 8351071"/>
                <a:gd name="connsiteX294" fmla="*/ 2237033 w 4196446"/>
                <a:gd name="connsiteY294" fmla="*/ 6978447 h 8351071"/>
                <a:gd name="connsiteX295" fmla="*/ 2201315 w 4196446"/>
                <a:gd name="connsiteY295" fmla="*/ 6997497 h 8351071"/>
                <a:gd name="connsiteX296" fmla="*/ 2234652 w 4196446"/>
                <a:gd name="connsiteY296" fmla="*/ 7073697 h 8351071"/>
                <a:gd name="connsiteX297" fmla="*/ 2203696 w 4196446"/>
                <a:gd name="connsiteY297" fmla="*/ 7095128 h 8351071"/>
                <a:gd name="connsiteX298" fmla="*/ 2098921 w 4196446"/>
                <a:gd name="connsiteY298" fmla="*/ 7033215 h 8351071"/>
                <a:gd name="connsiteX299" fmla="*/ 2056058 w 4196446"/>
                <a:gd name="connsiteY299" fmla="*/ 7059409 h 8351071"/>
                <a:gd name="connsiteX300" fmla="*/ 1996527 w 4196446"/>
                <a:gd name="connsiteY300" fmla="*/ 6957015 h 8351071"/>
                <a:gd name="connsiteX301" fmla="*/ 1879846 w 4196446"/>
                <a:gd name="connsiteY301" fmla="*/ 6983209 h 8351071"/>
                <a:gd name="connsiteX302" fmla="*/ 1815552 w 4196446"/>
                <a:gd name="connsiteY302" fmla="*/ 6987972 h 8351071"/>
                <a:gd name="connsiteX303" fmla="*/ 1765546 w 4196446"/>
                <a:gd name="connsiteY303" fmla="*/ 6983210 h 8351071"/>
                <a:gd name="connsiteX304" fmla="*/ 1708396 w 4196446"/>
                <a:gd name="connsiteY304" fmla="*/ 7028453 h 8351071"/>
                <a:gd name="connsiteX305" fmla="*/ 1529802 w 4196446"/>
                <a:gd name="connsiteY305" fmla="*/ 6987972 h 8351071"/>
                <a:gd name="connsiteX306" fmla="*/ 1553614 w 4196446"/>
                <a:gd name="connsiteY306" fmla="*/ 7114178 h 8351071"/>
                <a:gd name="connsiteX307" fmla="*/ 1477415 w 4196446"/>
                <a:gd name="connsiteY307" fmla="*/ 7159422 h 8351071"/>
                <a:gd name="connsiteX308" fmla="*/ 1415502 w 4196446"/>
                <a:gd name="connsiteY308" fmla="*/ 7226096 h 8351071"/>
                <a:gd name="connsiteX309" fmla="*/ 1265483 w 4196446"/>
                <a:gd name="connsiteY309" fmla="*/ 7218953 h 8351071"/>
                <a:gd name="connsiteX310" fmla="*/ 1213096 w 4196446"/>
                <a:gd name="connsiteY310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15503 w 4196446"/>
                <a:gd name="connsiteY5" fmla="*/ 8240507 h 8351071"/>
                <a:gd name="connsiteX6" fmla="*/ 1386928 w 4196446"/>
                <a:gd name="connsiteY6" fmla="*/ 8283370 h 8351071"/>
                <a:gd name="connsiteX7" fmla="*/ 1334540 w 4196446"/>
                <a:gd name="connsiteY7" fmla="*/ 8300038 h 8351071"/>
                <a:gd name="connsiteX8" fmla="*/ 1416296 w 4196446"/>
                <a:gd name="connsiteY8" fmla="*/ 8306388 h 8351071"/>
                <a:gd name="connsiteX9" fmla="*/ 1698872 w 4196446"/>
                <a:gd name="connsiteY9" fmla="*/ 8197645 h 8351071"/>
                <a:gd name="connsiteX10" fmla="*/ 1789359 w 4196446"/>
                <a:gd name="connsiteY10" fmla="*/ 8045245 h 8351071"/>
                <a:gd name="connsiteX11" fmla="*/ 1941759 w 4196446"/>
                <a:gd name="connsiteY11" fmla="*/ 8004763 h 8351071"/>
                <a:gd name="connsiteX12" fmla="*/ 2198934 w 4196446"/>
                <a:gd name="connsiteY12" fmla="*/ 7899988 h 8351071"/>
                <a:gd name="connsiteX13" fmla="*/ 2260847 w 4196446"/>
                <a:gd name="connsiteY13" fmla="*/ 7835694 h 8351071"/>
                <a:gd name="connsiteX14" fmla="*/ 2301328 w 4196446"/>
                <a:gd name="connsiteY14" fmla="*/ 7795213 h 8351071"/>
                <a:gd name="connsiteX15" fmla="*/ 2391816 w 4196446"/>
                <a:gd name="connsiteY15" fmla="*/ 7797595 h 8351071"/>
                <a:gd name="connsiteX16" fmla="*/ 2451347 w 4196446"/>
                <a:gd name="connsiteY16" fmla="*/ 7776163 h 8351071"/>
                <a:gd name="connsiteX17" fmla="*/ 2470397 w 4196446"/>
                <a:gd name="connsiteY17" fmla="*/ 7699963 h 8351071"/>
                <a:gd name="connsiteX18" fmla="*/ 2444203 w 4196446"/>
                <a:gd name="connsiteY18" fmla="*/ 7633288 h 8351071"/>
                <a:gd name="connsiteX19" fmla="*/ 2503734 w 4196446"/>
                <a:gd name="connsiteY19" fmla="*/ 7630907 h 8351071"/>
                <a:gd name="connsiteX20" fmla="*/ 2531514 w 4196446"/>
                <a:gd name="connsiteY20" fmla="*/ 7594394 h 8351071"/>
                <a:gd name="connsiteX21" fmla="*/ 2484684 w 4196446"/>
                <a:gd name="connsiteY21" fmla="*/ 7552326 h 8351071"/>
                <a:gd name="connsiteX22" fmla="*/ 2546597 w 4196446"/>
                <a:gd name="connsiteY22" fmla="*/ 7511845 h 8351071"/>
                <a:gd name="connsiteX23" fmla="*/ 2603748 w 4196446"/>
                <a:gd name="connsiteY23" fmla="*/ 7485651 h 8351071"/>
                <a:gd name="connsiteX24" fmla="*/ 2594222 w 4196446"/>
                <a:gd name="connsiteY24" fmla="*/ 7359445 h 8351071"/>
                <a:gd name="connsiteX25" fmla="*/ 2606128 w 4196446"/>
                <a:gd name="connsiteY25" fmla="*/ 7309438 h 8351071"/>
                <a:gd name="connsiteX26" fmla="*/ 2701378 w 4196446"/>
                <a:gd name="connsiteY26" fmla="*/ 7314201 h 8351071"/>
                <a:gd name="connsiteX27" fmla="*/ 2660897 w 4196446"/>
                <a:gd name="connsiteY27" fmla="*/ 7240382 h 8351071"/>
                <a:gd name="connsiteX28" fmla="*/ 2713284 w 4196446"/>
                <a:gd name="connsiteY28" fmla="*/ 7266576 h 8351071"/>
                <a:gd name="connsiteX29" fmla="*/ 2763291 w 4196446"/>
                <a:gd name="connsiteY29" fmla="*/ 7299913 h 8351071"/>
                <a:gd name="connsiteX30" fmla="*/ 2756147 w 4196446"/>
                <a:gd name="connsiteY30" fmla="*/ 7371351 h 8351071"/>
                <a:gd name="connsiteX31" fmla="*/ 2827584 w 4196446"/>
                <a:gd name="connsiteY31" fmla="*/ 7316582 h 8351071"/>
                <a:gd name="connsiteX32" fmla="*/ 2870447 w 4196446"/>
                <a:gd name="connsiteY32" fmla="*/ 7338013 h 8351071"/>
                <a:gd name="connsiteX33" fmla="*/ 3001416 w 4196446"/>
                <a:gd name="connsiteY33" fmla="*/ 7266576 h 8351071"/>
                <a:gd name="connsiteX34" fmla="*/ 3103809 w 4196446"/>
                <a:gd name="connsiteY34" fmla="*/ 7202282 h 8351071"/>
                <a:gd name="connsiteX35" fmla="*/ 3246684 w 4196446"/>
                <a:gd name="connsiteY35" fmla="*/ 7142751 h 8351071"/>
                <a:gd name="connsiteX36" fmla="*/ 3282403 w 4196446"/>
                <a:gd name="connsiteY36" fmla="*/ 7159420 h 8351071"/>
                <a:gd name="connsiteX37" fmla="*/ 3358603 w 4196446"/>
                <a:gd name="connsiteY37" fmla="*/ 7064169 h 8351071"/>
                <a:gd name="connsiteX38" fmla="*/ 3503859 w 4196446"/>
                <a:gd name="connsiteY38" fmla="*/ 7042738 h 8351071"/>
                <a:gd name="connsiteX39" fmla="*/ 3530053 w 4196446"/>
                <a:gd name="connsiteY39" fmla="*/ 6978445 h 8351071"/>
                <a:gd name="connsiteX40" fmla="*/ 3642765 w 4196446"/>
                <a:gd name="connsiteY40" fmla="*/ 6905419 h 8351071"/>
                <a:gd name="connsiteX41" fmla="*/ 3741984 w 4196446"/>
                <a:gd name="connsiteY41" fmla="*/ 6883195 h 8351071"/>
                <a:gd name="connsiteX42" fmla="*/ 3784847 w 4196446"/>
                <a:gd name="connsiteY42" fmla="*/ 6811757 h 8351071"/>
                <a:gd name="connsiteX43" fmla="*/ 3951534 w 4196446"/>
                <a:gd name="connsiteY43" fmla="*/ 6737938 h 8351071"/>
                <a:gd name="connsiteX44" fmla="*/ 3932484 w 4196446"/>
                <a:gd name="connsiteY44" fmla="*/ 6616495 h 8351071"/>
                <a:gd name="connsiteX45" fmla="*/ 3975347 w 4196446"/>
                <a:gd name="connsiteY45" fmla="*/ 6642688 h 8351071"/>
                <a:gd name="connsiteX46" fmla="*/ 4027735 w 4196446"/>
                <a:gd name="connsiteY46" fmla="*/ 6654595 h 8351071"/>
                <a:gd name="connsiteX47" fmla="*/ 4056309 w 4196446"/>
                <a:gd name="connsiteY47" fmla="*/ 6516482 h 8351071"/>
                <a:gd name="connsiteX48" fmla="*/ 3996778 w 4196446"/>
                <a:gd name="connsiteY48" fmla="*/ 6478382 h 8351071"/>
                <a:gd name="connsiteX49" fmla="*/ 4034878 w 4196446"/>
                <a:gd name="connsiteY49" fmla="*/ 6437901 h 8351071"/>
                <a:gd name="connsiteX50" fmla="*/ 4061072 w 4196446"/>
                <a:gd name="connsiteY50" fmla="*/ 6473620 h 8351071"/>
                <a:gd name="connsiteX51" fmla="*/ 4082503 w 4196446"/>
                <a:gd name="connsiteY51" fmla="*/ 6478382 h 8351071"/>
                <a:gd name="connsiteX52" fmla="*/ 4089647 w 4196446"/>
                <a:gd name="connsiteY52" fmla="*/ 6421232 h 8351071"/>
                <a:gd name="connsiteX53" fmla="*/ 4046784 w 4196446"/>
                <a:gd name="connsiteY53" fmla="*/ 6318838 h 8351071"/>
                <a:gd name="connsiteX54" fmla="*/ 4130128 w 4196446"/>
                <a:gd name="connsiteY54" fmla="*/ 6299788 h 8351071"/>
                <a:gd name="connsiteX55" fmla="*/ 4046784 w 4196446"/>
                <a:gd name="connsiteY55" fmla="*/ 6275976 h 8351071"/>
                <a:gd name="connsiteX56" fmla="*/ 4053928 w 4196446"/>
                <a:gd name="connsiteY56" fmla="*/ 6211682 h 8351071"/>
                <a:gd name="connsiteX57" fmla="*/ 4039640 w 4196446"/>
                <a:gd name="connsiteY57" fmla="*/ 6149770 h 8351071"/>
                <a:gd name="connsiteX58" fmla="*/ 4106315 w 4196446"/>
                <a:gd name="connsiteY58" fmla="*/ 6211682 h 8351071"/>
                <a:gd name="connsiteX59" fmla="*/ 4063453 w 4196446"/>
                <a:gd name="connsiteY59" fmla="*/ 6090238 h 8351071"/>
                <a:gd name="connsiteX60" fmla="*/ 4070597 w 4196446"/>
                <a:gd name="connsiteY60" fmla="*/ 6018801 h 8351071"/>
                <a:gd name="connsiteX61" fmla="*/ 4132509 w 4196446"/>
                <a:gd name="connsiteY61" fmla="*/ 5975938 h 8351071"/>
                <a:gd name="connsiteX62" fmla="*/ 4094409 w 4196446"/>
                <a:gd name="connsiteY62" fmla="*/ 6075951 h 8351071"/>
                <a:gd name="connsiteX63" fmla="*/ 4139653 w 4196446"/>
                <a:gd name="connsiteY63" fmla="*/ 6102145 h 8351071"/>
                <a:gd name="connsiteX64" fmla="*/ 4192041 w 4196446"/>
                <a:gd name="connsiteY64" fmla="*/ 6080713 h 8351071"/>
                <a:gd name="connsiteX65" fmla="*/ 4149178 w 4196446"/>
                <a:gd name="connsiteY65" fmla="*/ 5947363 h 8351071"/>
                <a:gd name="connsiteX66" fmla="*/ 4194421 w 4196446"/>
                <a:gd name="connsiteY66" fmla="*/ 5909263 h 8351071"/>
                <a:gd name="connsiteX67" fmla="*/ 4113459 w 4196446"/>
                <a:gd name="connsiteY67" fmla="*/ 5783057 h 8351071"/>
                <a:gd name="connsiteX68" fmla="*/ 4108696 w 4196446"/>
                <a:gd name="connsiteY68" fmla="*/ 5678282 h 8351071"/>
                <a:gd name="connsiteX69" fmla="*/ 4070597 w 4196446"/>
                <a:gd name="connsiteY69" fmla="*/ 5587795 h 8351071"/>
                <a:gd name="connsiteX70" fmla="*/ 4111077 w 4196446"/>
                <a:gd name="connsiteY70" fmla="*/ 5583032 h 8351071"/>
                <a:gd name="connsiteX71" fmla="*/ 4061071 w 4196446"/>
                <a:gd name="connsiteY71" fmla="*/ 5478257 h 8351071"/>
                <a:gd name="connsiteX72" fmla="*/ 4061071 w 4196446"/>
                <a:gd name="connsiteY72" fmla="*/ 5383007 h 8351071"/>
                <a:gd name="connsiteX73" fmla="*/ 4103934 w 4196446"/>
                <a:gd name="connsiteY73" fmla="*/ 5387770 h 8351071"/>
                <a:gd name="connsiteX74" fmla="*/ 4106315 w 4196446"/>
                <a:gd name="connsiteY74" fmla="*/ 5347288 h 8351071"/>
                <a:gd name="connsiteX75" fmla="*/ 4065833 w 4196446"/>
                <a:gd name="connsiteY75" fmla="*/ 5292520 h 8351071"/>
                <a:gd name="connsiteX76" fmla="*/ 4058690 w 4196446"/>
                <a:gd name="connsiteY76" fmla="*/ 5173457 h 8351071"/>
                <a:gd name="connsiteX77" fmla="*/ 3990428 w 4196446"/>
                <a:gd name="connsiteY77" fmla="*/ 5034550 h 8351071"/>
                <a:gd name="connsiteX78" fmla="*/ 3922959 w 4196446"/>
                <a:gd name="connsiteY78" fmla="*/ 4816270 h 8351071"/>
                <a:gd name="connsiteX79" fmla="*/ 3887241 w 4196446"/>
                <a:gd name="connsiteY79" fmla="*/ 4682920 h 8351071"/>
                <a:gd name="connsiteX80" fmla="*/ 3851522 w 4196446"/>
                <a:gd name="connsiteY80" fmla="*/ 4642438 h 8351071"/>
                <a:gd name="connsiteX81" fmla="*/ 3887241 w 4196446"/>
                <a:gd name="connsiteY81" fmla="*/ 4578145 h 8351071"/>
                <a:gd name="connsiteX82" fmla="*/ 3839615 w 4196446"/>
                <a:gd name="connsiteY82" fmla="*/ 4499563 h 8351071"/>
                <a:gd name="connsiteX83" fmla="*/ 3780084 w 4196446"/>
                <a:gd name="connsiteY83" fmla="*/ 4492420 h 8351071"/>
                <a:gd name="connsiteX84" fmla="*/ 3732459 w 4196446"/>
                <a:gd name="connsiteY84" fmla="*/ 4449557 h 8351071"/>
                <a:gd name="connsiteX85" fmla="*/ 3687216 w 4196446"/>
                <a:gd name="connsiteY85" fmla="*/ 4466226 h 8351071"/>
                <a:gd name="connsiteX86" fmla="*/ 3668166 w 4196446"/>
                <a:gd name="connsiteY86" fmla="*/ 4368595 h 8351071"/>
                <a:gd name="connsiteX87" fmla="*/ 3501478 w 4196446"/>
                <a:gd name="connsiteY87" fmla="*/ 4166188 h 8351071"/>
                <a:gd name="connsiteX88" fmla="*/ 3496716 w 4196446"/>
                <a:gd name="connsiteY88" fmla="*/ 4139995 h 8351071"/>
                <a:gd name="connsiteX89" fmla="*/ 3494334 w 4196446"/>
                <a:gd name="connsiteY89" fmla="*/ 4113801 h 8351071"/>
                <a:gd name="connsiteX90" fmla="*/ 3544341 w 4196446"/>
                <a:gd name="connsiteY90" fmla="*/ 4101895 h 8351071"/>
                <a:gd name="connsiteX91" fmla="*/ 3553866 w 4196446"/>
                <a:gd name="connsiteY91" fmla="*/ 4075701 h 8351071"/>
                <a:gd name="connsiteX92" fmla="*/ 3515766 w 4196446"/>
                <a:gd name="connsiteY92" fmla="*/ 4056651 h 8351071"/>
                <a:gd name="connsiteX93" fmla="*/ 3465759 w 4196446"/>
                <a:gd name="connsiteY93" fmla="*/ 4049507 h 8351071"/>
                <a:gd name="connsiteX94" fmla="*/ 3432422 w 4196446"/>
                <a:gd name="connsiteY94" fmla="*/ 4109038 h 8351071"/>
                <a:gd name="connsiteX95" fmla="*/ 3413372 w 4196446"/>
                <a:gd name="connsiteY95" fmla="*/ 4082845 h 8351071"/>
                <a:gd name="connsiteX96" fmla="*/ 3415752 w 4196446"/>
                <a:gd name="connsiteY96" fmla="*/ 4042363 h 8351071"/>
                <a:gd name="connsiteX97" fmla="*/ 3349078 w 4196446"/>
                <a:gd name="connsiteY97" fmla="*/ 4018551 h 8351071"/>
                <a:gd name="connsiteX98" fmla="*/ 3382416 w 4196446"/>
                <a:gd name="connsiteY98" fmla="*/ 3985213 h 8351071"/>
                <a:gd name="connsiteX99" fmla="*/ 3346697 w 4196446"/>
                <a:gd name="connsiteY99" fmla="*/ 3961401 h 8351071"/>
                <a:gd name="connsiteX100" fmla="*/ 3291928 w 4196446"/>
                <a:gd name="connsiteY100" fmla="*/ 3959020 h 8351071"/>
                <a:gd name="connsiteX101" fmla="*/ 3263352 w 4196446"/>
                <a:gd name="connsiteY101" fmla="*/ 3978070 h 8351071"/>
                <a:gd name="connsiteX102" fmla="*/ 3215727 w 4196446"/>
                <a:gd name="connsiteY102" fmla="*/ 3963782 h 8351071"/>
                <a:gd name="connsiteX103" fmla="*/ 3227633 w 4196446"/>
                <a:gd name="connsiteY103" fmla="*/ 3937588 h 8351071"/>
                <a:gd name="connsiteX104" fmla="*/ 3275259 w 4196446"/>
                <a:gd name="connsiteY104" fmla="*/ 3913776 h 8351071"/>
                <a:gd name="connsiteX105" fmla="*/ 3127621 w 4196446"/>
                <a:gd name="connsiteY105" fmla="*/ 3851863 h 8351071"/>
                <a:gd name="connsiteX106" fmla="*/ 2996652 w 4196446"/>
                <a:gd name="connsiteY106" fmla="*/ 3739945 h 8351071"/>
                <a:gd name="connsiteX107" fmla="*/ 2591839 w 4196446"/>
                <a:gd name="connsiteY107" fmla="*/ 3354183 h 8351071"/>
                <a:gd name="connsiteX108" fmla="*/ 2468015 w 4196446"/>
                <a:gd name="connsiteY108" fmla="*/ 3049382 h 8351071"/>
                <a:gd name="connsiteX109" fmla="*/ 2432296 w 4196446"/>
                <a:gd name="connsiteY109" fmla="*/ 2961276 h 8351071"/>
                <a:gd name="connsiteX110" fmla="*/ 2387052 w 4196446"/>
                <a:gd name="connsiteY110" fmla="*/ 2954132 h 8351071"/>
                <a:gd name="connsiteX111" fmla="*/ 2365621 w 4196446"/>
                <a:gd name="connsiteY111" fmla="*/ 2958895 h 8351071"/>
                <a:gd name="connsiteX112" fmla="*/ 2315615 w 4196446"/>
                <a:gd name="connsiteY112" fmla="*/ 2896982 h 8351071"/>
                <a:gd name="connsiteX113" fmla="*/ 2234652 w 4196446"/>
                <a:gd name="connsiteY113" fmla="*/ 2880313 h 8351071"/>
                <a:gd name="connsiteX114" fmla="*/ 2182265 w 4196446"/>
                <a:gd name="connsiteY114" fmla="*/ 2811257 h 8351071"/>
                <a:gd name="connsiteX115" fmla="*/ 2115590 w 4196446"/>
                <a:gd name="connsiteY115" fmla="*/ 2727913 h 8351071"/>
                <a:gd name="connsiteX116" fmla="*/ 2091777 w 4196446"/>
                <a:gd name="connsiteY116" fmla="*/ 2670763 h 8351071"/>
                <a:gd name="connsiteX117" fmla="*/ 2006845 w 4196446"/>
                <a:gd name="connsiteY117" fmla="*/ 2527095 h 8351071"/>
                <a:gd name="connsiteX118" fmla="*/ 1953665 w 4196446"/>
                <a:gd name="connsiteY118" fmla="*/ 2451688 h 8351071"/>
                <a:gd name="connsiteX119" fmla="*/ 2006052 w 4196446"/>
                <a:gd name="connsiteY119" fmla="*/ 2337388 h 8351071"/>
                <a:gd name="connsiteX120" fmla="*/ 2072727 w 4196446"/>
                <a:gd name="connsiteY120" fmla="*/ 2256426 h 8351071"/>
                <a:gd name="connsiteX121" fmla="*/ 2056058 w 4196446"/>
                <a:gd name="connsiteY121" fmla="*/ 2223088 h 8351071"/>
                <a:gd name="connsiteX122" fmla="*/ 2067965 w 4196446"/>
                <a:gd name="connsiteY122" fmla="*/ 2130220 h 8351071"/>
                <a:gd name="connsiteX123" fmla="*/ 2137021 w 4196446"/>
                <a:gd name="connsiteY123" fmla="*/ 1992107 h 8351071"/>
                <a:gd name="connsiteX124" fmla="*/ 2165596 w 4196446"/>
                <a:gd name="connsiteY124" fmla="*/ 1944482 h 8351071"/>
                <a:gd name="connsiteX125" fmla="*/ 2203696 w 4196446"/>
                <a:gd name="connsiteY125" fmla="*/ 1937338 h 8351071"/>
                <a:gd name="connsiteX126" fmla="*/ 2198933 w 4196446"/>
                <a:gd name="connsiteY126" fmla="*/ 1906382 h 8351071"/>
                <a:gd name="connsiteX127" fmla="*/ 2406102 w 4196446"/>
                <a:gd name="connsiteY127" fmla="*/ 1782557 h 8351071"/>
                <a:gd name="connsiteX128" fmla="*/ 2494208 w 4196446"/>
                <a:gd name="connsiteY128" fmla="*/ 1715882 h 8351071"/>
                <a:gd name="connsiteX129" fmla="*/ 2513258 w 4196446"/>
                <a:gd name="connsiteY129" fmla="*/ 1630157 h 8351071"/>
                <a:gd name="connsiteX130" fmla="*/ 2522784 w 4196446"/>
                <a:gd name="connsiteY130" fmla="*/ 1584913 h 8351071"/>
                <a:gd name="connsiteX131" fmla="*/ 2577552 w 4196446"/>
                <a:gd name="connsiteY131" fmla="*/ 1527763 h 8351071"/>
                <a:gd name="connsiteX132" fmla="*/ 2606127 w 4196446"/>
                <a:gd name="connsiteY132" fmla="*/ 1499188 h 8351071"/>
                <a:gd name="connsiteX133" fmla="*/ 2634702 w 4196446"/>
                <a:gd name="connsiteY133" fmla="*/ 1492045 h 8351071"/>
                <a:gd name="connsiteX134" fmla="*/ 2672802 w 4196446"/>
                <a:gd name="connsiteY134" fmla="*/ 1368220 h 8351071"/>
                <a:gd name="connsiteX135" fmla="*/ 2806153 w 4196446"/>
                <a:gd name="connsiteY135" fmla="*/ 1334883 h 8351071"/>
                <a:gd name="connsiteX136" fmla="*/ 2944265 w 4196446"/>
                <a:gd name="connsiteY136" fmla="*/ 1325357 h 8351071"/>
                <a:gd name="connsiteX137" fmla="*/ 2968077 w 4196446"/>
                <a:gd name="connsiteY137" fmla="*/ 1206295 h 8351071"/>
                <a:gd name="connsiteX138" fmla="*/ 3049040 w 4196446"/>
                <a:gd name="connsiteY138" fmla="*/ 1169783 h 8351071"/>
                <a:gd name="connsiteX139" fmla="*/ 3153814 w 4196446"/>
                <a:gd name="connsiteY139" fmla="*/ 1125332 h 8351071"/>
                <a:gd name="connsiteX140" fmla="*/ 3225252 w 4196446"/>
                <a:gd name="connsiteY140" fmla="*/ 1049132 h 8351071"/>
                <a:gd name="connsiteX141" fmla="*/ 3310977 w 4196446"/>
                <a:gd name="connsiteY141" fmla="*/ 996745 h 8351071"/>
                <a:gd name="connsiteX142" fmla="*/ 3056977 w 4196446"/>
                <a:gd name="connsiteY142" fmla="*/ 982457 h 8351071"/>
                <a:gd name="connsiteX143" fmla="*/ 2958552 w 4196446"/>
                <a:gd name="connsiteY143" fmla="*/ 976107 h 8351071"/>
                <a:gd name="connsiteX144" fmla="*/ 2926802 w 4196446"/>
                <a:gd name="connsiteY144" fmla="*/ 906257 h 8351071"/>
                <a:gd name="connsiteX145" fmla="*/ 2866477 w 4196446"/>
                <a:gd name="connsiteY145" fmla="*/ 893559 h 8351071"/>
                <a:gd name="connsiteX146" fmla="*/ 2799802 w 4196446"/>
                <a:gd name="connsiteY146" fmla="*/ 874507 h 8351071"/>
                <a:gd name="connsiteX147" fmla="*/ 2761702 w 4196446"/>
                <a:gd name="connsiteY147" fmla="*/ 807832 h 8351071"/>
                <a:gd name="connsiteX148" fmla="*/ 2609302 w 4196446"/>
                <a:gd name="connsiteY148" fmla="*/ 760207 h 8351071"/>
                <a:gd name="connsiteX149" fmla="*/ 2580727 w 4196446"/>
                <a:gd name="connsiteY149" fmla="*/ 604632 h 8351071"/>
                <a:gd name="connsiteX150" fmla="*/ 2526752 w 4196446"/>
                <a:gd name="connsiteY150" fmla="*/ 531609 h 8351071"/>
                <a:gd name="connsiteX151" fmla="*/ 2596602 w 4196446"/>
                <a:gd name="connsiteY151" fmla="*/ 407782 h 8351071"/>
                <a:gd name="connsiteX152" fmla="*/ 2629939 w 4196446"/>
                <a:gd name="connsiteY152" fmla="*/ 310947 h 8351071"/>
                <a:gd name="connsiteX153" fmla="*/ 2517227 w 4196446"/>
                <a:gd name="connsiteY153" fmla="*/ 239507 h 8351071"/>
                <a:gd name="connsiteX154" fmla="*/ 2402927 w 4196446"/>
                <a:gd name="connsiteY154" fmla="*/ 271257 h 8351071"/>
                <a:gd name="connsiteX155" fmla="*/ 2275927 w 4196446"/>
                <a:gd name="connsiteY155" fmla="*/ 198232 h 8351071"/>
                <a:gd name="connsiteX156" fmla="*/ 2133052 w 4196446"/>
                <a:gd name="connsiteY156" fmla="*/ 233157 h 8351071"/>
                <a:gd name="connsiteX157" fmla="*/ 1913977 w 4196446"/>
                <a:gd name="connsiteY157" fmla="*/ 36309 h 8351071"/>
                <a:gd name="connsiteX158" fmla="*/ 1777452 w 4196446"/>
                <a:gd name="connsiteY158" fmla="*/ 13289 h 8351071"/>
                <a:gd name="connsiteX159" fmla="*/ 1703633 w 4196446"/>
                <a:gd name="connsiteY159" fmla="*/ 41864 h 8351071"/>
                <a:gd name="connsiteX160" fmla="*/ 1615527 w 4196446"/>
                <a:gd name="connsiteY160" fmla="*/ 75203 h 8351071"/>
                <a:gd name="connsiteX161" fmla="*/ 1515515 w 4196446"/>
                <a:gd name="connsiteY161" fmla="*/ 129971 h 8351071"/>
                <a:gd name="connsiteX162" fmla="*/ 1525040 w 4196446"/>
                <a:gd name="connsiteY162" fmla="*/ 194264 h 8351071"/>
                <a:gd name="connsiteX163" fmla="*/ 1505990 w 4196446"/>
                <a:gd name="connsiteY163" fmla="*/ 251415 h 8351071"/>
                <a:gd name="connsiteX164" fmla="*/ 1413121 w 4196446"/>
                <a:gd name="connsiteY164" fmla="*/ 270464 h 8351071"/>
                <a:gd name="connsiteX165" fmla="*/ 1339302 w 4196446"/>
                <a:gd name="connsiteY165" fmla="*/ 306184 h 8351071"/>
                <a:gd name="connsiteX166" fmla="*/ 1260721 w 4196446"/>
                <a:gd name="connsiteY166" fmla="*/ 346665 h 8351071"/>
                <a:gd name="connsiteX167" fmla="*/ 1191665 w 4196446"/>
                <a:gd name="connsiteY167" fmla="*/ 272847 h 8351071"/>
                <a:gd name="connsiteX168" fmla="*/ 1082127 w 4196446"/>
                <a:gd name="connsiteY168" fmla="*/ 353809 h 8351071"/>
                <a:gd name="connsiteX169" fmla="*/ 1020215 w 4196446"/>
                <a:gd name="connsiteY169" fmla="*/ 420484 h 8351071"/>
                <a:gd name="connsiteX170" fmla="*/ 858290 w 4196446"/>
                <a:gd name="connsiteY170" fmla="*/ 301422 h 8351071"/>
                <a:gd name="connsiteX171" fmla="*/ 796377 w 4196446"/>
                <a:gd name="connsiteY171" fmla="*/ 406196 h 8351071"/>
                <a:gd name="connsiteX172" fmla="*/ 755896 w 4196446"/>
                <a:gd name="connsiteY172" fmla="*/ 341903 h 8351071"/>
                <a:gd name="connsiteX173" fmla="*/ 689221 w 4196446"/>
                <a:gd name="connsiteY173" fmla="*/ 270465 h 8351071"/>
                <a:gd name="connsiteX174" fmla="*/ 667790 w 4196446"/>
                <a:gd name="connsiteY174" fmla="*/ 313328 h 8351071"/>
                <a:gd name="connsiteX175" fmla="*/ 620165 w 4196446"/>
                <a:gd name="connsiteY175" fmla="*/ 382384 h 8351071"/>
                <a:gd name="connsiteX176" fmla="*/ 589208 w 4196446"/>
                <a:gd name="connsiteY176" fmla="*/ 396672 h 8351071"/>
                <a:gd name="connsiteX177" fmla="*/ 498721 w 4196446"/>
                <a:gd name="connsiteY177" fmla="*/ 482397 h 8351071"/>
                <a:gd name="connsiteX178" fmla="*/ 396327 w 4196446"/>
                <a:gd name="connsiteY178" fmla="*/ 380003 h 8351071"/>
                <a:gd name="connsiteX179" fmla="*/ 243927 w 4196446"/>
                <a:gd name="connsiteY179" fmla="*/ 294278 h 8351071"/>
                <a:gd name="connsiteX180" fmla="*/ 174871 w 4196446"/>
                <a:gd name="connsiteY180" fmla="*/ 327615 h 8351071"/>
                <a:gd name="connsiteX181" fmla="*/ 127246 w 4196446"/>
                <a:gd name="connsiteY181" fmla="*/ 410959 h 8351071"/>
                <a:gd name="connsiteX182" fmla="*/ 43902 w 4196446"/>
                <a:gd name="connsiteY182" fmla="*/ 472872 h 8351071"/>
                <a:gd name="connsiteX183" fmla="*/ 8183 w 4196446"/>
                <a:gd name="connsiteY183" fmla="*/ 484778 h 8351071"/>
                <a:gd name="connsiteX184" fmla="*/ 198683 w 4196446"/>
                <a:gd name="connsiteY184" fmla="*/ 689565 h 8351071"/>
                <a:gd name="connsiteX185" fmla="*/ 265359 w 4196446"/>
                <a:gd name="connsiteY185" fmla="*/ 706234 h 8351071"/>
                <a:gd name="connsiteX186" fmla="*/ 298697 w 4196446"/>
                <a:gd name="connsiteY186" fmla="*/ 730047 h 8351071"/>
                <a:gd name="connsiteX187" fmla="*/ 296315 w 4196446"/>
                <a:gd name="connsiteY187" fmla="*/ 901496 h 8351071"/>
                <a:gd name="connsiteX188" fmla="*/ 362990 w 4196446"/>
                <a:gd name="connsiteY188" fmla="*/ 906259 h 8351071"/>
                <a:gd name="connsiteX189" fmla="*/ 401090 w 4196446"/>
                <a:gd name="connsiteY189" fmla="*/ 856253 h 8351071"/>
                <a:gd name="connsiteX190" fmla="*/ 482052 w 4196446"/>
                <a:gd name="connsiteY190" fmla="*/ 894353 h 8351071"/>
                <a:gd name="connsiteX191" fmla="*/ 420140 w 4196446"/>
                <a:gd name="connsiteY191" fmla="*/ 1039609 h 8351071"/>
                <a:gd name="connsiteX192" fmla="*/ 434427 w 4196446"/>
                <a:gd name="connsiteY192" fmla="*/ 1087234 h 8351071"/>
                <a:gd name="connsiteX193" fmla="*/ 379658 w 4196446"/>
                <a:gd name="connsiteY193" fmla="*/ 1139622 h 8351071"/>
                <a:gd name="connsiteX194" fmla="*/ 415377 w 4196446"/>
                <a:gd name="connsiteY194" fmla="*/ 1168196 h 8351071"/>
                <a:gd name="connsiteX195" fmla="*/ 486815 w 4196446"/>
                <a:gd name="connsiteY195" fmla="*/ 1256303 h 8351071"/>
                <a:gd name="connsiteX196" fmla="*/ 527296 w 4196446"/>
                <a:gd name="connsiteY196" fmla="*/ 1344409 h 8351071"/>
                <a:gd name="connsiteX197" fmla="*/ 636833 w 4196446"/>
                <a:gd name="connsiteY197" fmla="*/ 1396797 h 8351071"/>
                <a:gd name="connsiteX198" fmla="*/ 746371 w 4196446"/>
                <a:gd name="connsiteY198" fmla="*/ 1420609 h 8351071"/>
                <a:gd name="connsiteX199" fmla="*/ 829715 w 4196446"/>
                <a:gd name="connsiteY199" fmla="*/ 1468234 h 8351071"/>
                <a:gd name="connsiteX200" fmla="*/ 913058 w 4196446"/>
                <a:gd name="connsiteY200" fmla="*/ 1442040 h 8351071"/>
                <a:gd name="connsiteX201" fmla="*/ 994021 w 4196446"/>
                <a:gd name="connsiteY201" fmla="*/ 1368222 h 8351071"/>
                <a:gd name="connsiteX202" fmla="*/ 1103558 w 4196446"/>
                <a:gd name="connsiteY202" fmla="*/ 1351553 h 8351071"/>
                <a:gd name="connsiteX203" fmla="*/ 1170233 w 4196446"/>
                <a:gd name="connsiteY203" fmla="*/ 1356315 h 8351071"/>
                <a:gd name="connsiteX204" fmla="*/ 1329777 w 4196446"/>
                <a:gd name="connsiteY204" fmla="*/ 1465853 h 8351071"/>
                <a:gd name="connsiteX205" fmla="*/ 1389308 w 4196446"/>
                <a:gd name="connsiteY205" fmla="*/ 1494428 h 8351071"/>
                <a:gd name="connsiteX206" fmla="*/ 1260721 w 4196446"/>
                <a:gd name="connsiteY206" fmla="*/ 1596822 h 8351071"/>
                <a:gd name="connsiteX207" fmla="*/ 1263102 w 4196446"/>
                <a:gd name="connsiteY207" fmla="*/ 1661115 h 8351071"/>
                <a:gd name="connsiteX208" fmla="*/ 1425027 w 4196446"/>
                <a:gd name="connsiteY208" fmla="*/ 1613490 h 8351071"/>
                <a:gd name="connsiteX209" fmla="*/ 1386927 w 4196446"/>
                <a:gd name="connsiteY209" fmla="*/ 1677784 h 8351071"/>
                <a:gd name="connsiteX210" fmla="*/ 1405977 w 4196446"/>
                <a:gd name="connsiteY210" fmla="*/ 1751603 h 8351071"/>
                <a:gd name="connsiteX211" fmla="*/ 1517896 w 4196446"/>
                <a:gd name="connsiteY211" fmla="*/ 1787322 h 8351071"/>
                <a:gd name="connsiteX212" fmla="*/ 1591715 w 4196446"/>
                <a:gd name="connsiteY212" fmla="*/ 1803990 h 8351071"/>
                <a:gd name="connsiteX213" fmla="*/ 1501227 w 4196446"/>
                <a:gd name="connsiteY213" fmla="*/ 1934959 h 8351071"/>
                <a:gd name="connsiteX214" fmla="*/ 1494083 w 4196446"/>
                <a:gd name="connsiteY214" fmla="*/ 1984965 h 8351071"/>
                <a:gd name="connsiteX215" fmla="*/ 1422646 w 4196446"/>
                <a:gd name="connsiteY215" fmla="*/ 2020684 h 8351071"/>
                <a:gd name="connsiteX216" fmla="*/ 1391690 w 4196446"/>
                <a:gd name="connsiteY216" fmla="*/ 2082597 h 8351071"/>
                <a:gd name="connsiteX217" fmla="*/ 1260721 w 4196446"/>
                <a:gd name="connsiteY217" fmla="*/ 2056403 h 8351071"/>
                <a:gd name="connsiteX218" fmla="*/ 1139277 w 4196446"/>
                <a:gd name="connsiteY218" fmla="*/ 2056402 h 8351071"/>
                <a:gd name="connsiteX219" fmla="*/ 1072602 w 4196446"/>
                <a:gd name="connsiteY219" fmla="*/ 2084978 h 8351071"/>
                <a:gd name="connsiteX220" fmla="*/ 1065458 w 4196446"/>
                <a:gd name="connsiteY220" fmla="*/ 2184990 h 8351071"/>
                <a:gd name="connsiteX221" fmla="*/ 977352 w 4196446"/>
                <a:gd name="connsiteY221" fmla="*/ 2273097 h 8351071"/>
                <a:gd name="connsiteX222" fmla="*/ 1120227 w 4196446"/>
                <a:gd name="connsiteY222" fmla="*/ 2335009 h 8351071"/>
                <a:gd name="connsiteX223" fmla="*/ 1170234 w 4196446"/>
                <a:gd name="connsiteY223" fmla="*/ 2370727 h 8351071"/>
                <a:gd name="connsiteX224" fmla="*/ 1222621 w 4196446"/>
                <a:gd name="connsiteY224" fmla="*/ 2387397 h 8351071"/>
                <a:gd name="connsiteX225" fmla="*/ 1272627 w 4196446"/>
                <a:gd name="connsiteY225" fmla="*/ 2437403 h 8351071"/>
                <a:gd name="connsiteX226" fmla="*/ 1329777 w 4196446"/>
                <a:gd name="connsiteY226" fmla="*/ 2458834 h 8351071"/>
                <a:gd name="connsiteX227" fmla="*/ 1422646 w 4196446"/>
                <a:gd name="connsiteY227" fmla="*/ 2535034 h 8351071"/>
                <a:gd name="connsiteX228" fmla="*/ 1508371 w 4196446"/>
                <a:gd name="connsiteY228" fmla="*/ 2568373 h 8351071"/>
                <a:gd name="connsiteX229" fmla="*/ 1641721 w 4196446"/>
                <a:gd name="connsiteY229" fmla="*/ 2716009 h 8351071"/>
                <a:gd name="connsiteX230" fmla="*/ 1725065 w 4196446"/>
                <a:gd name="connsiteY230" fmla="*/ 2870790 h 8351071"/>
                <a:gd name="connsiteX231" fmla="*/ 1850477 w 4196446"/>
                <a:gd name="connsiteY231" fmla="*/ 2931907 h 8351071"/>
                <a:gd name="connsiteX232" fmla="*/ 1896514 w 4196446"/>
                <a:gd name="connsiteY232" fmla="*/ 2977947 h 8351071"/>
                <a:gd name="connsiteX233" fmla="*/ 1927471 w 4196446"/>
                <a:gd name="connsiteY233" fmla="*/ 3082722 h 8351071"/>
                <a:gd name="connsiteX234" fmla="*/ 1989383 w 4196446"/>
                <a:gd name="connsiteY234" fmla="*/ 3185115 h 8351071"/>
                <a:gd name="connsiteX235" fmla="*/ 2051296 w 4196446"/>
                <a:gd name="connsiteY235" fmla="*/ 3223215 h 8351071"/>
                <a:gd name="connsiteX236" fmla="*/ 2182265 w 4196446"/>
                <a:gd name="connsiteY236" fmla="*/ 3370853 h 8351071"/>
                <a:gd name="connsiteX237" fmla="*/ 2325139 w 4196446"/>
                <a:gd name="connsiteY237" fmla="*/ 3447053 h 8351071"/>
                <a:gd name="connsiteX238" fmla="*/ 2384671 w 4196446"/>
                <a:gd name="connsiteY238" fmla="*/ 3532778 h 8351071"/>
                <a:gd name="connsiteX239" fmla="*/ 2432296 w 4196446"/>
                <a:gd name="connsiteY239" fmla="*/ 3599453 h 8351071"/>
                <a:gd name="connsiteX240" fmla="*/ 2479921 w 4196446"/>
                <a:gd name="connsiteY240" fmla="*/ 3589929 h 8351071"/>
                <a:gd name="connsiteX241" fmla="*/ 2484683 w 4196446"/>
                <a:gd name="connsiteY241" fmla="*/ 3742328 h 8351071"/>
                <a:gd name="connsiteX242" fmla="*/ 2537071 w 4196446"/>
                <a:gd name="connsiteY242" fmla="*/ 3835197 h 8351071"/>
                <a:gd name="connsiteX243" fmla="*/ 2529927 w 4196446"/>
                <a:gd name="connsiteY243" fmla="*/ 3873297 h 8351071"/>
                <a:gd name="connsiteX244" fmla="*/ 2598983 w 4196446"/>
                <a:gd name="connsiteY244" fmla="*/ 3909015 h 8351071"/>
                <a:gd name="connsiteX245" fmla="*/ 2656133 w 4196446"/>
                <a:gd name="connsiteY245" fmla="*/ 3854247 h 8351071"/>
                <a:gd name="connsiteX246" fmla="*/ 2689471 w 4196446"/>
                <a:gd name="connsiteY246" fmla="*/ 3937590 h 8351071"/>
                <a:gd name="connsiteX247" fmla="*/ 2734715 w 4196446"/>
                <a:gd name="connsiteY247" fmla="*/ 3982834 h 8351071"/>
                <a:gd name="connsiteX248" fmla="*/ 2808533 w 4196446"/>
                <a:gd name="connsiteY248" fmla="*/ 4006647 h 8351071"/>
                <a:gd name="connsiteX249" fmla="*/ 2860921 w 4196446"/>
                <a:gd name="connsiteY249" fmla="*/ 4075703 h 8351071"/>
                <a:gd name="connsiteX250" fmla="*/ 2946646 w 4196446"/>
                <a:gd name="connsiteY250" fmla="*/ 4130472 h 8351071"/>
                <a:gd name="connsiteX251" fmla="*/ 2999033 w 4196446"/>
                <a:gd name="connsiteY251" fmla="*/ 4163809 h 8351071"/>
                <a:gd name="connsiteX252" fmla="*/ 2870446 w 4196446"/>
                <a:gd name="connsiteY252" fmla="*/ 4256678 h 8351071"/>
                <a:gd name="connsiteX253" fmla="*/ 2868064 w 4196446"/>
                <a:gd name="connsiteY253" fmla="*/ 4311446 h 8351071"/>
                <a:gd name="connsiteX254" fmla="*/ 2970458 w 4196446"/>
                <a:gd name="connsiteY254" fmla="*/ 4428128 h 8351071"/>
                <a:gd name="connsiteX255" fmla="*/ 3065708 w 4196446"/>
                <a:gd name="connsiteY255" fmla="*/ 4490040 h 8351071"/>
                <a:gd name="connsiteX256" fmla="*/ 3096665 w 4196446"/>
                <a:gd name="connsiteY256" fmla="*/ 4528140 h 8351071"/>
                <a:gd name="connsiteX257" fmla="*/ 3082377 w 4196446"/>
                <a:gd name="connsiteY257" fmla="*/ 4609103 h 8351071"/>
                <a:gd name="connsiteX258" fmla="*/ 3077615 w 4196446"/>
                <a:gd name="connsiteY258" fmla="*/ 4692447 h 8351071"/>
                <a:gd name="connsiteX259" fmla="*/ 3034752 w 4196446"/>
                <a:gd name="connsiteY259" fmla="*/ 4701972 h 8351071"/>
                <a:gd name="connsiteX260" fmla="*/ 3008558 w 4196446"/>
                <a:gd name="connsiteY260" fmla="*/ 4718640 h 8351071"/>
                <a:gd name="connsiteX261" fmla="*/ 3053802 w 4196446"/>
                <a:gd name="connsiteY261" fmla="*/ 4795632 h 8351071"/>
                <a:gd name="connsiteX262" fmla="*/ 3037133 w 4196446"/>
                <a:gd name="connsiteY262" fmla="*/ 4868659 h 8351071"/>
                <a:gd name="connsiteX263" fmla="*/ 3020465 w 4196446"/>
                <a:gd name="connsiteY263" fmla="*/ 5004390 h 8351071"/>
                <a:gd name="connsiteX264" fmla="*/ 2982365 w 4196446"/>
                <a:gd name="connsiteY264" fmla="*/ 5044872 h 8351071"/>
                <a:gd name="connsiteX265" fmla="*/ 2965696 w 4196446"/>
                <a:gd name="connsiteY265" fmla="*/ 5166315 h 8351071"/>
                <a:gd name="connsiteX266" fmla="*/ 2937121 w 4196446"/>
                <a:gd name="connsiteY266" fmla="*/ 5285378 h 8351071"/>
                <a:gd name="connsiteX267" fmla="*/ 2989508 w 4196446"/>
                <a:gd name="connsiteY267" fmla="*/ 5302047 h 8351071"/>
                <a:gd name="connsiteX268" fmla="*/ 2987127 w 4196446"/>
                <a:gd name="connsiteY268" fmla="*/ 5347290 h 8351071"/>
                <a:gd name="connsiteX269" fmla="*/ 2984746 w 4196446"/>
                <a:gd name="connsiteY269" fmla="*/ 5402059 h 8351071"/>
                <a:gd name="connsiteX270" fmla="*/ 3041896 w 4196446"/>
                <a:gd name="connsiteY270" fmla="*/ 5471115 h 8351071"/>
                <a:gd name="connsiteX271" fmla="*/ 3089521 w 4196446"/>
                <a:gd name="connsiteY271" fmla="*/ 5597322 h 8351071"/>
                <a:gd name="connsiteX272" fmla="*/ 2996652 w 4196446"/>
                <a:gd name="connsiteY272" fmla="*/ 5887834 h 8351071"/>
                <a:gd name="connsiteX273" fmla="*/ 3018083 w 4196446"/>
                <a:gd name="connsiteY273" fmla="*/ 5942603 h 8351071"/>
                <a:gd name="connsiteX274" fmla="*/ 3044277 w 4196446"/>
                <a:gd name="connsiteY274" fmla="*/ 5994990 h 8351071"/>
                <a:gd name="connsiteX275" fmla="*/ 3049040 w 4196446"/>
                <a:gd name="connsiteY275" fmla="*/ 6099765 h 8351071"/>
                <a:gd name="connsiteX276" fmla="*/ 3028402 w 4196446"/>
                <a:gd name="connsiteY276" fmla="*/ 6195807 h 8351071"/>
                <a:gd name="connsiteX277" fmla="*/ 2956170 w 4196446"/>
                <a:gd name="connsiteY277" fmla="*/ 6259310 h 8351071"/>
                <a:gd name="connsiteX278" fmla="*/ 2920452 w 4196446"/>
                <a:gd name="connsiteY278" fmla="*/ 6240259 h 8351071"/>
                <a:gd name="connsiteX279" fmla="*/ 2849015 w 4196446"/>
                <a:gd name="connsiteY279" fmla="*/ 6252165 h 8351071"/>
                <a:gd name="connsiteX280" fmla="*/ 2713283 w 4196446"/>
                <a:gd name="connsiteY280" fmla="*/ 6364084 h 8351071"/>
                <a:gd name="connsiteX281" fmla="*/ 2606127 w 4196446"/>
                <a:gd name="connsiteY281" fmla="*/ 6349797 h 8351071"/>
                <a:gd name="connsiteX282" fmla="*/ 2575171 w 4196446"/>
                <a:gd name="connsiteY282" fmla="*/ 6378372 h 8351071"/>
                <a:gd name="connsiteX283" fmla="*/ 2508495 w 4196446"/>
                <a:gd name="connsiteY283" fmla="*/ 6423614 h 8351071"/>
                <a:gd name="connsiteX284" fmla="*/ 2391815 w 4196446"/>
                <a:gd name="connsiteY284" fmla="*/ 6411709 h 8351071"/>
                <a:gd name="connsiteX285" fmla="*/ 2368002 w 4196446"/>
                <a:gd name="connsiteY285" fmla="*/ 6528390 h 8351071"/>
                <a:gd name="connsiteX286" fmla="*/ 2363240 w 4196446"/>
                <a:gd name="connsiteY286" fmla="*/ 6564109 h 8351071"/>
                <a:gd name="connsiteX287" fmla="*/ 2339428 w 4196446"/>
                <a:gd name="connsiteY287" fmla="*/ 6583159 h 8351071"/>
                <a:gd name="connsiteX288" fmla="*/ 2141783 w 4196446"/>
                <a:gd name="connsiteY288" fmla="*/ 6535534 h 8351071"/>
                <a:gd name="connsiteX289" fmla="*/ 2103683 w 4196446"/>
                <a:gd name="connsiteY289" fmla="*/ 6587922 h 8351071"/>
                <a:gd name="connsiteX290" fmla="*/ 2072727 w 4196446"/>
                <a:gd name="connsiteY290" fmla="*/ 6683172 h 8351071"/>
                <a:gd name="connsiteX291" fmla="*/ 2039389 w 4196446"/>
                <a:gd name="connsiteY291" fmla="*/ 6747465 h 8351071"/>
                <a:gd name="connsiteX292" fmla="*/ 2051296 w 4196446"/>
                <a:gd name="connsiteY292" fmla="*/ 6809378 h 8351071"/>
                <a:gd name="connsiteX293" fmla="*/ 2184646 w 4196446"/>
                <a:gd name="connsiteY293" fmla="*/ 6921297 h 8351071"/>
                <a:gd name="connsiteX294" fmla="*/ 2253702 w 4196446"/>
                <a:gd name="connsiteY294" fmla="*/ 6954634 h 8351071"/>
                <a:gd name="connsiteX295" fmla="*/ 2237033 w 4196446"/>
                <a:gd name="connsiteY295" fmla="*/ 6978447 h 8351071"/>
                <a:gd name="connsiteX296" fmla="*/ 2201315 w 4196446"/>
                <a:gd name="connsiteY296" fmla="*/ 6997497 h 8351071"/>
                <a:gd name="connsiteX297" fmla="*/ 2234652 w 4196446"/>
                <a:gd name="connsiteY297" fmla="*/ 7073697 h 8351071"/>
                <a:gd name="connsiteX298" fmla="*/ 2203696 w 4196446"/>
                <a:gd name="connsiteY298" fmla="*/ 7095128 h 8351071"/>
                <a:gd name="connsiteX299" fmla="*/ 2098921 w 4196446"/>
                <a:gd name="connsiteY299" fmla="*/ 7033215 h 8351071"/>
                <a:gd name="connsiteX300" fmla="*/ 2056058 w 4196446"/>
                <a:gd name="connsiteY300" fmla="*/ 7059409 h 8351071"/>
                <a:gd name="connsiteX301" fmla="*/ 1996527 w 4196446"/>
                <a:gd name="connsiteY301" fmla="*/ 6957015 h 8351071"/>
                <a:gd name="connsiteX302" fmla="*/ 1879846 w 4196446"/>
                <a:gd name="connsiteY302" fmla="*/ 6983209 h 8351071"/>
                <a:gd name="connsiteX303" fmla="*/ 1815552 w 4196446"/>
                <a:gd name="connsiteY303" fmla="*/ 6987972 h 8351071"/>
                <a:gd name="connsiteX304" fmla="*/ 1765546 w 4196446"/>
                <a:gd name="connsiteY304" fmla="*/ 6983210 h 8351071"/>
                <a:gd name="connsiteX305" fmla="*/ 1708396 w 4196446"/>
                <a:gd name="connsiteY305" fmla="*/ 7028453 h 8351071"/>
                <a:gd name="connsiteX306" fmla="*/ 1529802 w 4196446"/>
                <a:gd name="connsiteY306" fmla="*/ 6987972 h 8351071"/>
                <a:gd name="connsiteX307" fmla="*/ 1553614 w 4196446"/>
                <a:gd name="connsiteY307" fmla="*/ 7114178 h 8351071"/>
                <a:gd name="connsiteX308" fmla="*/ 1477415 w 4196446"/>
                <a:gd name="connsiteY308" fmla="*/ 7159422 h 8351071"/>
                <a:gd name="connsiteX309" fmla="*/ 1415502 w 4196446"/>
                <a:gd name="connsiteY309" fmla="*/ 7226096 h 8351071"/>
                <a:gd name="connsiteX310" fmla="*/ 1265483 w 4196446"/>
                <a:gd name="connsiteY310" fmla="*/ 7218953 h 8351071"/>
                <a:gd name="connsiteX311" fmla="*/ 1213096 w 4196446"/>
                <a:gd name="connsiteY311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51222 w 4196446"/>
                <a:gd name="connsiteY5" fmla="*/ 8254795 h 8351071"/>
                <a:gd name="connsiteX6" fmla="*/ 1386928 w 4196446"/>
                <a:gd name="connsiteY6" fmla="*/ 8283370 h 8351071"/>
                <a:gd name="connsiteX7" fmla="*/ 1334540 w 4196446"/>
                <a:gd name="connsiteY7" fmla="*/ 8300038 h 8351071"/>
                <a:gd name="connsiteX8" fmla="*/ 1416296 w 4196446"/>
                <a:gd name="connsiteY8" fmla="*/ 8306388 h 8351071"/>
                <a:gd name="connsiteX9" fmla="*/ 1698872 w 4196446"/>
                <a:gd name="connsiteY9" fmla="*/ 8197645 h 8351071"/>
                <a:gd name="connsiteX10" fmla="*/ 1789359 w 4196446"/>
                <a:gd name="connsiteY10" fmla="*/ 8045245 h 8351071"/>
                <a:gd name="connsiteX11" fmla="*/ 1941759 w 4196446"/>
                <a:gd name="connsiteY11" fmla="*/ 8004763 h 8351071"/>
                <a:gd name="connsiteX12" fmla="*/ 2198934 w 4196446"/>
                <a:gd name="connsiteY12" fmla="*/ 7899988 h 8351071"/>
                <a:gd name="connsiteX13" fmla="*/ 2260847 w 4196446"/>
                <a:gd name="connsiteY13" fmla="*/ 7835694 h 8351071"/>
                <a:gd name="connsiteX14" fmla="*/ 2301328 w 4196446"/>
                <a:gd name="connsiteY14" fmla="*/ 7795213 h 8351071"/>
                <a:gd name="connsiteX15" fmla="*/ 2391816 w 4196446"/>
                <a:gd name="connsiteY15" fmla="*/ 7797595 h 8351071"/>
                <a:gd name="connsiteX16" fmla="*/ 2451347 w 4196446"/>
                <a:gd name="connsiteY16" fmla="*/ 7776163 h 8351071"/>
                <a:gd name="connsiteX17" fmla="*/ 2470397 w 4196446"/>
                <a:gd name="connsiteY17" fmla="*/ 7699963 h 8351071"/>
                <a:gd name="connsiteX18" fmla="*/ 2444203 w 4196446"/>
                <a:gd name="connsiteY18" fmla="*/ 7633288 h 8351071"/>
                <a:gd name="connsiteX19" fmla="*/ 2503734 w 4196446"/>
                <a:gd name="connsiteY19" fmla="*/ 7630907 h 8351071"/>
                <a:gd name="connsiteX20" fmla="*/ 2531514 w 4196446"/>
                <a:gd name="connsiteY20" fmla="*/ 7594394 h 8351071"/>
                <a:gd name="connsiteX21" fmla="*/ 2484684 w 4196446"/>
                <a:gd name="connsiteY21" fmla="*/ 7552326 h 8351071"/>
                <a:gd name="connsiteX22" fmla="*/ 2546597 w 4196446"/>
                <a:gd name="connsiteY22" fmla="*/ 7511845 h 8351071"/>
                <a:gd name="connsiteX23" fmla="*/ 2603748 w 4196446"/>
                <a:gd name="connsiteY23" fmla="*/ 7485651 h 8351071"/>
                <a:gd name="connsiteX24" fmla="*/ 2594222 w 4196446"/>
                <a:gd name="connsiteY24" fmla="*/ 7359445 h 8351071"/>
                <a:gd name="connsiteX25" fmla="*/ 2606128 w 4196446"/>
                <a:gd name="connsiteY25" fmla="*/ 7309438 h 8351071"/>
                <a:gd name="connsiteX26" fmla="*/ 2701378 w 4196446"/>
                <a:gd name="connsiteY26" fmla="*/ 7314201 h 8351071"/>
                <a:gd name="connsiteX27" fmla="*/ 2660897 w 4196446"/>
                <a:gd name="connsiteY27" fmla="*/ 7240382 h 8351071"/>
                <a:gd name="connsiteX28" fmla="*/ 2713284 w 4196446"/>
                <a:gd name="connsiteY28" fmla="*/ 7266576 h 8351071"/>
                <a:gd name="connsiteX29" fmla="*/ 2763291 w 4196446"/>
                <a:gd name="connsiteY29" fmla="*/ 7299913 h 8351071"/>
                <a:gd name="connsiteX30" fmla="*/ 2756147 w 4196446"/>
                <a:gd name="connsiteY30" fmla="*/ 7371351 h 8351071"/>
                <a:gd name="connsiteX31" fmla="*/ 2827584 w 4196446"/>
                <a:gd name="connsiteY31" fmla="*/ 7316582 h 8351071"/>
                <a:gd name="connsiteX32" fmla="*/ 2870447 w 4196446"/>
                <a:gd name="connsiteY32" fmla="*/ 7338013 h 8351071"/>
                <a:gd name="connsiteX33" fmla="*/ 3001416 w 4196446"/>
                <a:gd name="connsiteY33" fmla="*/ 7266576 h 8351071"/>
                <a:gd name="connsiteX34" fmla="*/ 3103809 w 4196446"/>
                <a:gd name="connsiteY34" fmla="*/ 7202282 h 8351071"/>
                <a:gd name="connsiteX35" fmla="*/ 3246684 w 4196446"/>
                <a:gd name="connsiteY35" fmla="*/ 7142751 h 8351071"/>
                <a:gd name="connsiteX36" fmla="*/ 3282403 w 4196446"/>
                <a:gd name="connsiteY36" fmla="*/ 7159420 h 8351071"/>
                <a:gd name="connsiteX37" fmla="*/ 3358603 w 4196446"/>
                <a:gd name="connsiteY37" fmla="*/ 7064169 h 8351071"/>
                <a:gd name="connsiteX38" fmla="*/ 3503859 w 4196446"/>
                <a:gd name="connsiteY38" fmla="*/ 7042738 h 8351071"/>
                <a:gd name="connsiteX39" fmla="*/ 3530053 w 4196446"/>
                <a:gd name="connsiteY39" fmla="*/ 6978445 h 8351071"/>
                <a:gd name="connsiteX40" fmla="*/ 3642765 w 4196446"/>
                <a:gd name="connsiteY40" fmla="*/ 6905419 h 8351071"/>
                <a:gd name="connsiteX41" fmla="*/ 3741984 w 4196446"/>
                <a:gd name="connsiteY41" fmla="*/ 6883195 h 8351071"/>
                <a:gd name="connsiteX42" fmla="*/ 3784847 w 4196446"/>
                <a:gd name="connsiteY42" fmla="*/ 6811757 h 8351071"/>
                <a:gd name="connsiteX43" fmla="*/ 3951534 w 4196446"/>
                <a:gd name="connsiteY43" fmla="*/ 6737938 h 8351071"/>
                <a:gd name="connsiteX44" fmla="*/ 3932484 w 4196446"/>
                <a:gd name="connsiteY44" fmla="*/ 6616495 h 8351071"/>
                <a:gd name="connsiteX45" fmla="*/ 3975347 w 4196446"/>
                <a:gd name="connsiteY45" fmla="*/ 6642688 h 8351071"/>
                <a:gd name="connsiteX46" fmla="*/ 4027735 w 4196446"/>
                <a:gd name="connsiteY46" fmla="*/ 6654595 h 8351071"/>
                <a:gd name="connsiteX47" fmla="*/ 4056309 w 4196446"/>
                <a:gd name="connsiteY47" fmla="*/ 6516482 h 8351071"/>
                <a:gd name="connsiteX48" fmla="*/ 3996778 w 4196446"/>
                <a:gd name="connsiteY48" fmla="*/ 6478382 h 8351071"/>
                <a:gd name="connsiteX49" fmla="*/ 4034878 w 4196446"/>
                <a:gd name="connsiteY49" fmla="*/ 6437901 h 8351071"/>
                <a:gd name="connsiteX50" fmla="*/ 4061072 w 4196446"/>
                <a:gd name="connsiteY50" fmla="*/ 6473620 h 8351071"/>
                <a:gd name="connsiteX51" fmla="*/ 4082503 w 4196446"/>
                <a:gd name="connsiteY51" fmla="*/ 6478382 h 8351071"/>
                <a:gd name="connsiteX52" fmla="*/ 4089647 w 4196446"/>
                <a:gd name="connsiteY52" fmla="*/ 6421232 h 8351071"/>
                <a:gd name="connsiteX53" fmla="*/ 4046784 w 4196446"/>
                <a:gd name="connsiteY53" fmla="*/ 6318838 h 8351071"/>
                <a:gd name="connsiteX54" fmla="*/ 4130128 w 4196446"/>
                <a:gd name="connsiteY54" fmla="*/ 6299788 h 8351071"/>
                <a:gd name="connsiteX55" fmla="*/ 4046784 w 4196446"/>
                <a:gd name="connsiteY55" fmla="*/ 6275976 h 8351071"/>
                <a:gd name="connsiteX56" fmla="*/ 4053928 w 4196446"/>
                <a:gd name="connsiteY56" fmla="*/ 6211682 h 8351071"/>
                <a:gd name="connsiteX57" fmla="*/ 4039640 w 4196446"/>
                <a:gd name="connsiteY57" fmla="*/ 6149770 h 8351071"/>
                <a:gd name="connsiteX58" fmla="*/ 4106315 w 4196446"/>
                <a:gd name="connsiteY58" fmla="*/ 6211682 h 8351071"/>
                <a:gd name="connsiteX59" fmla="*/ 4063453 w 4196446"/>
                <a:gd name="connsiteY59" fmla="*/ 6090238 h 8351071"/>
                <a:gd name="connsiteX60" fmla="*/ 4070597 w 4196446"/>
                <a:gd name="connsiteY60" fmla="*/ 6018801 h 8351071"/>
                <a:gd name="connsiteX61" fmla="*/ 4132509 w 4196446"/>
                <a:gd name="connsiteY61" fmla="*/ 5975938 h 8351071"/>
                <a:gd name="connsiteX62" fmla="*/ 4094409 w 4196446"/>
                <a:gd name="connsiteY62" fmla="*/ 6075951 h 8351071"/>
                <a:gd name="connsiteX63" fmla="*/ 4139653 w 4196446"/>
                <a:gd name="connsiteY63" fmla="*/ 6102145 h 8351071"/>
                <a:gd name="connsiteX64" fmla="*/ 4192041 w 4196446"/>
                <a:gd name="connsiteY64" fmla="*/ 6080713 h 8351071"/>
                <a:gd name="connsiteX65" fmla="*/ 4149178 w 4196446"/>
                <a:gd name="connsiteY65" fmla="*/ 5947363 h 8351071"/>
                <a:gd name="connsiteX66" fmla="*/ 4194421 w 4196446"/>
                <a:gd name="connsiteY66" fmla="*/ 5909263 h 8351071"/>
                <a:gd name="connsiteX67" fmla="*/ 4113459 w 4196446"/>
                <a:gd name="connsiteY67" fmla="*/ 5783057 h 8351071"/>
                <a:gd name="connsiteX68" fmla="*/ 4108696 w 4196446"/>
                <a:gd name="connsiteY68" fmla="*/ 5678282 h 8351071"/>
                <a:gd name="connsiteX69" fmla="*/ 4070597 w 4196446"/>
                <a:gd name="connsiteY69" fmla="*/ 5587795 h 8351071"/>
                <a:gd name="connsiteX70" fmla="*/ 4111077 w 4196446"/>
                <a:gd name="connsiteY70" fmla="*/ 5583032 h 8351071"/>
                <a:gd name="connsiteX71" fmla="*/ 4061071 w 4196446"/>
                <a:gd name="connsiteY71" fmla="*/ 5478257 h 8351071"/>
                <a:gd name="connsiteX72" fmla="*/ 4061071 w 4196446"/>
                <a:gd name="connsiteY72" fmla="*/ 5383007 h 8351071"/>
                <a:gd name="connsiteX73" fmla="*/ 4103934 w 4196446"/>
                <a:gd name="connsiteY73" fmla="*/ 5387770 h 8351071"/>
                <a:gd name="connsiteX74" fmla="*/ 4106315 w 4196446"/>
                <a:gd name="connsiteY74" fmla="*/ 5347288 h 8351071"/>
                <a:gd name="connsiteX75" fmla="*/ 4065833 w 4196446"/>
                <a:gd name="connsiteY75" fmla="*/ 5292520 h 8351071"/>
                <a:gd name="connsiteX76" fmla="*/ 4058690 w 4196446"/>
                <a:gd name="connsiteY76" fmla="*/ 5173457 h 8351071"/>
                <a:gd name="connsiteX77" fmla="*/ 3990428 w 4196446"/>
                <a:gd name="connsiteY77" fmla="*/ 5034550 h 8351071"/>
                <a:gd name="connsiteX78" fmla="*/ 3922959 w 4196446"/>
                <a:gd name="connsiteY78" fmla="*/ 4816270 h 8351071"/>
                <a:gd name="connsiteX79" fmla="*/ 3887241 w 4196446"/>
                <a:gd name="connsiteY79" fmla="*/ 4682920 h 8351071"/>
                <a:gd name="connsiteX80" fmla="*/ 3851522 w 4196446"/>
                <a:gd name="connsiteY80" fmla="*/ 4642438 h 8351071"/>
                <a:gd name="connsiteX81" fmla="*/ 3887241 w 4196446"/>
                <a:gd name="connsiteY81" fmla="*/ 4578145 h 8351071"/>
                <a:gd name="connsiteX82" fmla="*/ 3839615 w 4196446"/>
                <a:gd name="connsiteY82" fmla="*/ 4499563 h 8351071"/>
                <a:gd name="connsiteX83" fmla="*/ 3780084 w 4196446"/>
                <a:gd name="connsiteY83" fmla="*/ 4492420 h 8351071"/>
                <a:gd name="connsiteX84" fmla="*/ 3732459 w 4196446"/>
                <a:gd name="connsiteY84" fmla="*/ 4449557 h 8351071"/>
                <a:gd name="connsiteX85" fmla="*/ 3687216 w 4196446"/>
                <a:gd name="connsiteY85" fmla="*/ 4466226 h 8351071"/>
                <a:gd name="connsiteX86" fmla="*/ 3668166 w 4196446"/>
                <a:gd name="connsiteY86" fmla="*/ 4368595 h 8351071"/>
                <a:gd name="connsiteX87" fmla="*/ 3501478 w 4196446"/>
                <a:gd name="connsiteY87" fmla="*/ 4166188 h 8351071"/>
                <a:gd name="connsiteX88" fmla="*/ 3496716 w 4196446"/>
                <a:gd name="connsiteY88" fmla="*/ 4139995 h 8351071"/>
                <a:gd name="connsiteX89" fmla="*/ 3494334 w 4196446"/>
                <a:gd name="connsiteY89" fmla="*/ 4113801 h 8351071"/>
                <a:gd name="connsiteX90" fmla="*/ 3544341 w 4196446"/>
                <a:gd name="connsiteY90" fmla="*/ 4101895 h 8351071"/>
                <a:gd name="connsiteX91" fmla="*/ 3553866 w 4196446"/>
                <a:gd name="connsiteY91" fmla="*/ 4075701 h 8351071"/>
                <a:gd name="connsiteX92" fmla="*/ 3515766 w 4196446"/>
                <a:gd name="connsiteY92" fmla="*/ 4056651 h 8351071"/>
                <a:gd name="connsiteX93" fmla="*/ 3465759 w 4196446"/>
                <a:gd name="connsiteY93" fmla="*/ 4049507 h 8351071"/>
                <a:gd name="connsiteX94" fmla="*/ 3432422 w 4196446"/>
                <a:gd name="connsiteY94" fmla="*/ 4109038 h 8351071"/>
                <a:gd name="connsiteX95" fmla="*/ 3413372 w 4196446"/>
                <a:gd name="connsiteY95" fmla="*/ 4082845 h 8351071"/>
                <a:gd name="connsiteX96" fmla="*/ 3415752 w 4196446"/>
                <a:gd name="connsiteY96" fmla="*/ 4042363 h 8351071"/>
                <a:gd name="connsiteX97" fmla="*/ 3349078 w 4196446"/>
                <a:gd name="connsiteY97" fmla="*/ 4018551 h 8351071"/>
                <a:gd name="connsiteX98" fmla="*/ 3382416 w 4196446"/>
                <a:gd name="connsiteY98" fmla="*/ 3985213 h 8351071"/>
                <a:gd name="connsiteX99" fmla="*/ 3346697 w 4196446"/>
                <a:gd name="connsiteY99" fmla="*/ 3961401 h 8351071"/>
                <a:gd name="connsiteX100" fmla="*/ 3291928 w 4196446"/>
                <a:gd name="connsiteY100" fmla="*/ 3959020 h 8351071"/>
                <a:gd name="connsiteX101" fmla="*/ 3263352 w 4196446"/>
                <a:gd name="connsiteY101" fmla="*/ 3978070 h 8351071"/>
                <a:gd name="connsiteX102" fmla="*/ 3215727 w 4196446"/>
                <a:gd name="connsiteY102" fmla="*/ 3963782 h 8351071"/>
                <a:gd name="connsiteX103" fmla="*/ 3227633 w 4196446"/>
                <a:gd name="connsiteY103" fmla="*/ 3937588 h 8351071"/>
                <a:gd name="connsiteX104" fmla="*/ 3275259 w 4196446"/>
                <a:gd name="connsiteY104" fmla="*/ 3913776 h 8351071"/>
                <a:gd name="connsiteX105" fmla="*/ 3127621 w 4196446"/>
                <a:gd name="connsiteY105" fmla="*/ 3851863 h 8351071"/>
                <a:gd name="connsiteX106" fmla="*/ 2996652 w 4196446"/>
                <a:gd name="connsiteY106" fmla="*/ 3739945 h 8351071"/>
                <a:gd name="connsiteX107" fmla="*/ 2591839 w 4196446"/>
                <a:gd name="connsiteY107" fmla="*/ 3354183 h 8351071"/>
                <a:gd name="connsiteX108" fmla="*/ 2468015 w 4196446"/>
                <a:gd name="connsiteY108" fmla="*/ 3049382 h 8351071"/>
                <a:gd name="connsiteX109" fmla="*/ 2432296 w 4196446"/>
                <a:gd name="connsiteY109" fmla="*/ 2961276 h 8351071"/>
                <a:gd name="connsiteX110" fmla="*/ 2387052 w 4196446"/>
                <a:gd name="connsiteY110" fmla="*/ 2954132 h 8351071"/>
                <a:gd name="connsiteX111" fmla="*/ 2365621 w 4196446"/>
                <a:gd name="connsiteY111" fmla="*/ 2958895 h 8351071"/>
                <a:gd name="connsiteX112" fmla="*/ 2315615 w 4196446"/>
                <a:gd name="connsiteY112" fmla="*/ 2896982 h 8351071"/>
                <a:gd name="connsiteX113" fmla="*/ 2234652 w 4196446"/>
                <a:gd name="connsiteY113" fmla="*/ 2880313 h 8351071"/>
                <a:gd name="connsiteX114" fmla="*/ 2182265 w 4196446"/>
                <a:gd name="connsiteY114" fmla="*/ 2811257 h 8351071"/>
                <a:gd name="connsiteX115" fmla="*/ 2115590 w 4196446"/>
                <a:gd name="connsiteY115" fmla="*/ 2727913 h 8351071"/>
                <a:gd name="connsiteX116" fmla="*/ 2091777 w 4196446"/>
                <a:gd name="connsiteY116" fmla="*/ 2670763 h 8351071"/>
                <a:gd name="connsiteX117" fmla="*/ 2006845 w 4196446"/>
                <a:gd name="connsiteY117" fmla="*/ 2527095 h 8351071"/>
                <a:gd name="connsiteX118" fmla="*/ 1953665 w 4196446"/>
                <a:gd name="connsiteY118" fmla="*/ 2451688 h 8351071"/>
                <a:gd name="connsiteX119" fmla="*/ 2006052 w 4196446"/>
                <a:gd name="connsiteY119" fmla="*/ 2337388 h 8351071"/>
                <a:gd name="connsiteX120" fmla="*/ 2072727 w 4196446"/>
                <a:gd name="connsiteY120" fmla="*/ 2256426 h 8351071"/>
                <a:gd name="connsiteX121" fmla="*/ 2056058 w 4196446"/>
                <a:gd name="connsiteY121" fmla="*/ 2223088 h 8351071"/>
                <a:gd name="connsiteX122" fmla="*/ 2067965 w 4196446"/>
                <a:gd name="connsiteY122" fmla="*/ 2130220 h 8351071"/>
                <a:gd name="connsiteX123" fmla="*/ 2137021 w 4196446"/>
                <a:gd name="connsiteY123" fmla="*/ 1992107 h 8351071"/>
                <a:gd name="connsiteX124" fmla="*/ 2165596 w 4196446"/>
                <a:gd name="connsiteY124" fmla="*/ 1944482 h 8351071"/>
                <a:gd name="connsiteX125" fmla="*/ 2203696 w 4196446"/>
                <a:gd name="connsiteY125" fmla="*/ 1937338 h 8351071"/>
                <a:gd name="connsiteX126" fmla="*/ 2198933 w 4196446"/>
                <a:gd name="connsiteY126" fmla="*/ 1906382 h 8351071"/>
                <a:gd name="connsiteX127" fmla="*/ 2406102 w 4196446"/>
                <a:gd name="connsiteY127" fmla="*/ 1782557 h 8351071"/>
                <a:gd name="connsiteX128" fmla="*/ 2494208 w 4196446"/>
                <a:gd name="connsiteY128" fmla="*/ 1715882 h 8351071"/>
                <a:gd name="connsiteX129" fmla="*/ 2513258 w 4196446"/>
                <a:gd name="connsiteY129" fmla="*/ 1630157 h 8351071"/>
                <a:gd name="connsiteX130" fmla="*/ 2522784 w 4196446"/>
                <a:gd name="connsiteY130" fmla="*/ 1584913 h 8351071"/>
                <a:gd name="connsiteX131" fmla="*/ 2577552 w 4196446"/>
                <a:gd name="connsiteY131" fmla="*/ 1527763 h 8351071"/>
                <a:gd name="connsiteX132" fmla="*/ 2606127 w 4196446"/>
                <a:gd name="connsiteY132" fmla="*/ 1499188 h 8351071"/>
                <a:gd name="connsiteX133" fmla="*/ 2634702 w 4196446"/>
                <a:gd name="connsiteY133" fmla="*/ 1492045 h 8351071"/>
                <a:gd name="connsiteX134" fmla="*/ 2672802 w 4196446"/>
                <a:gd name="connsiteY134" fmla="*/ 1368220 h 8351071"/>
                <a:gd name="connsiteX135" fmla="*/ 2806153 w 4196446"/>
                <a:gd name="connsiteY135" fmla="*/ 1334883 h 8351071"/>
                <a:gd name="connsiteX136" fmla="*/ 2944265 w 4196446"/>
                <a:gd name="connsiteY136" fmla="*/ 1325357 h 8351071"/>
                <a:gd name="connsiteX137" fmla="*/ 2968077 w 4196446"/>
                <a:gd name="connsiteY137" fmla="*/ 1206295 h 8351071"/>
                <a:gd name="connsiteX138" fmla="*/ 3049040 w 4196446"/>
                <a:gd name="connsiteY138" fmla="*/ 1169783 h 8351071"/>
                <a:gd name="connsiteX139" fmla="*/ 3153814 w 4196446"/>
                <a:gd name="connsiteY139" fmla="*/ 1125332 h 8351071"/>
                <a:gd name="connsiteX140" fmla="*/ 3225252 w 4196446"/>
                <a:gd name="connsiteY140" fmla="*/ 1049132 h 8351071"/>
                <a:gd name="connsiteX141" fmla="*/ 3310977 w 4196446"/>
                <a:gd name="connsiteY141" fmla="*/ 996745 h 8351071"/>
                <a:gd name="connsiteX142" fmla="*/ 3056977 w 4196446"/>
                <a:gd name="connsiteY142" fmla="*/ 982457 h 8351071"/>
                <a:gd name="connsiteX143" fmla="*/ 2958552 w 4196446"/>
                <a:gd name="connsiteY143" fmla="*/ 976107 h 8351071"/>
                <a:gd name="connsiteX144" fmla="*/ 2926802 w 4196446"/>
                <a:gd name="connsiteY144" fmla="*/ 906257 h 8351071"/>
                <a:gd name="connsiteX145" fmla="*/ 2866477 w 4196446"/>
                <a:gd name="connsiteY145" fmla="*/ 893559 h 8351071"/>
                <a:gd name="connsiteX146" fmla="*/ 2799802 w 4196446"/>
                <a:gd name="connsiteY146" fmla="*/ 874507 h 8351071"/>
                <a:gd name="connsiteX147" fmla="*/ 2761702 w 4196446"/>
                <a:gd name="connsiteY147" fmla="*/ 807832 h 8351071"/>
                <a:gd name="connsiteX148" fmla="*/ 2609302 w 4196446"/>
                <a:gd name="connsiteY148" fmla="*/ 760207 h 8351071"/>
                <a:gd name="connsiteX149" fmla="*/ 2580727 w 4196446"/>
                <a:gd name="connsiteY149" fmla="*/ 604632 h 8351071"/>
                <a:gd name="connsiteX150" fmla="*/ 2526752 w 4196446"/>
                <a:gd name="connsiteY150" fmla="*/ 531609 h 8351071"/>
                <a:gd name="connsiteX151" fmla="*/ 2596602 w 4196446"/>
                <a:gd name="connsiteY151" fmla="*/ 407782 h 8351071"/>
                <a:gd name="connsiteX152" fmla="*/ 2629939 w 4196446"/>
                <a:gd name="connsiteY152" fmla="*/ 310947 h 8351071"/>
                <a:gd name="connsiteX153" fmla="*/ 2517227 w 4196446"/>
                <a:gd name="connsiteY153" fmla="*/ 239507 h 8351071"/>
                <a:gd name="connsiteX154" fmla="*/ 2402927 w 4196446"/>
                <a:gd name="connsiteY154" fmla="*/ 271257 h 8351071"/>
                <a:gd name="connsiteX155" fmla="*/ 2275927 w 4196446"/>
                <a:gd name="connsiteY155" fmla="*/ 198232 h 8351071"/>
                <a:gd name="connsiteX156" fmla="*/ 2133052 w 4196446"/>
                <a:gd name="connsiteY156" fmla="*/ 233157 h 8351071"/>
                <a:gd name="connsiteX157" fmla="*/ 1913977 w 4196446"/>
                <a:gd name="connsiteY157" fmla="*/ 36309 h 8351071"/>
                <a:gd name="connsiteX158" fmla="*/ 1777452 w 4196446"/>
                <a:gd name="connsiteY158" fmla="*/ 13289 h 8351071"/>
                <a:gd name="connsiteX159" fmla="*/ 1703633 w 4196446"/>
                <a:gd name="connsiteY159" fmla="*/ 41864 h 8351071"/>
                <a:gd name="connsiteX160" fmla="*/ 1615527 w 4196446"/>
                <a:gd name="connsiteY160" fmla="*/ 75203 h 8351071"/>
                <a:gd name="connsiteX161" fmla="*/ 1515515 w 4196446"/>
                <a:gd name="connsiteY161" fmla="*/ 129971 h 8351071"/>
                <a:gd name="connsiteX162" fmla="*/ 1525040 w 4196446"/>
                <a:gd name="connsiteY162" fmla="*/ 194264 h 8351071"/>
                <a:gd name="connsiteX163" fmla="*/ 1505990 w 4196446"/>
                <a:gd name="connsiteY163" fmla="*/ 251415 h 8351071"/>
                <a:gd name="connsiteX164" fmla="*/ 1413121 w 4196446"/>
                <a:gd name="connsiteY164" fmla="*/ 270464 h 8351071"/>
                <a:gd name="connsiteX165" fmla="*/ 1339302 w 4196446"/>
                <a:gd name="connsiteY165" fmla="*/ 306184 h 8351071"/>
                <a:gd name="connsiteX166" fmla="*/ 1260721 w 4196446"/>
                <a:gd name="connsiteY166" fmla="*/ 346665 h 8351071"/>
                <a:gd name="connsiteX167" fmla="*/ 1191665 w 4196446"/>
                <a:gd name="connsiteY167" fmla="*/ 272847 h 8351071"/>
                <a:gd name="connsiteX168" fmla="*/ 1082127 w 4196446"/>
                <a:gd name="connsiteY168" fmla="*/ 353809 h 8351071"/>
                <a:gd name="connsiteX169" fmla="*/ 1020215 w 4196446"/>
                <a:gd name="connsiteY169" fmla="*/ 420484 h 8351071"/>
                <a:gd name="connsiteX170" fmla="*/ 858290 w 4196446"/>
                <a:gd name="connsiteY170" fmla="*/ 301422 h 8351071"/>
                <a:gd name="connsiteX171" fmla="*/ 796377 w 4196446"/>
                <a:gd name="connsiteY171" fmla="*/ 406196 h 8351071"/>
                <a:gd name="connsiteX172" fmla="*/ 755896 w 4196446"/>
                <a:gd name="connsiteY172" fmla="*/ 341903 h 8351071"/>
                <a:gd name="connsiteX173" fmla="*/ 689221 w 4196446"/>
                <a:gd name="connsiteY173" fmla="*/ 270465 h 8351071"/>
                <a:gd name="connsiteX174" fmla="*/ 667790 w 4196446"/>
                <a:gd name="connsiteY174" fmla="*/ 313328 h 8351071"/>
                <a:gd name="connsiteX175" fmla="*/ 620165 w 4196446"/>
                <a:gd name="connsiteY175" fmla="*/ 382384 h 8351071"/>
                <a:gd name="connsiteX176" fmla="*/ 589208 w 4196446"/>
                <a:gd name="connsiteY176" fmla="*/ 396672 h 8351071"/>
                <a:gd name="connsiteX177" fmla="*/ 498721 w 4196446"/>
                <a:gd name="connsiteY177" fmla="*/ 482397 h 8351071"/>
                <a:gd name="connsiteX178" fmla="*/ 396327 w 4196446"/>
                <a:gd name="connsiteY178" fmla="*/ 380003 h 8351071"/>
                <a:gd name="connsiteX179" fmla="*/ 243927 w 4196446"/>
                <a:gd name="connsiteY179" fmla="*/ 294278 h 8351071"/>
                <a:gd name="connsiteX180" fmla="*/ 174871 w 4196446"/>
                <a:gd name="connsiteY180" fmla="*/ 327615 h 8351071"/>
                <a:gd name="connsiteX181" fmla="*/ 127246 w 4196446"/>
                <a:gd name="connsiteY181" fmla="*/ 410959 h 8351071"/>
                <a:gd name="connsiteX182" fmla="*/ 43902 w 4196446"/>
                <a:gd name="connsiteY182" fmla="*/ 472872 h 8351071"/>
                <a:gd name="connsiteX183" fmla="*/ 8183 w 4196446"/>
                <a:gd name="connsiteY183" fmla="*/ 484778 h 8351071"/>
                <a:gd name="connsiteX184" fmla="*/ 198683 w 4196446"/>
                <a:gd name="connsiteY184" fmla="*/ 689565 h 8351071"/>
                <a:gd name="connsiteX185" fmla="*/ 265359 w 4196446"/>
                <a:gd name="connsiteY185" fmla="*/ 706234 h 8351071"/>
                <a:gd name="connsiteX186" fmla="*/ 298697 w 4196446"/>
                <a:gd name="connsiteY186" fmla="*/ 730047 h 8351071"/>
                <a:gd name="connsiteX187" fmla="*/ 296315 w 4196446"/>
                <a:gd name="connsiteY187" fmla="*/ 901496 h 8351071"/>
                <a:gd name="connsiteX188" fmla="*/ 362990 w 4196446"/>
                <a:gd name="connsiteY188" fmla="*/ 906259 h 8351071"/>
                <a:gd name="connsiteX189" fmla="*/ 401090 w 4196446"/>
                <a:gd name="connsiteY189" fmla="*/ 856253 h 8351071"/>
                <a:gd name="connsiteX190" fmla="*/ 482052 w 4196446"/>
                <a:gd name="connsiteY190" fmla="*/ 894353 h 8351071"/>
                <a:gd name="connsiteX191" fmla="*/ 420140 w 4196446"/>
                <a:gd name="connsiteY191" fmla="*/ 1039609 h 8351071"/>
                <a:gd name="connsiteX192" fmla="*/ 434427 w 4196446"/>
                <a:gd name="connsiteY192" fmla="*/ 1087234 h 8351071"/>
                <a:gd name="connsiteX193" fmla="*/ 379658 w 4196446"/>
                <a:gd name="connsiteY193" fmla="*/ 1139622 h 8351071"/>
                <a:gd name="connsiteX194" fmla="*/ 415377 w 4196446"/>
                <a:gd name="connsiteY194" fmla="*/ 1168196 h 8351071"/>
                <a:gd name="connsiteX195" fmla="*/ 486815 w 4196446"/>
                <a:gd name="connsiteY195" fmla="*/ 1256303 h 8351071"/>
                <a:gd name="connsiteX196" fmla="*/ 527296 w 4196446"/>
                <a:gd name="connsiteY196" fmla="*/ 1344409 h 8351071"/>
                <a:gd name="connsiteX197" fmla="*/ 636833 w 4196446"/>
                <a:gd name="connsiteY197" fmla="*/ 1396797 h 8351071"/>
                <a:gd name="connsiteX198" fmla="*/ 746371 w 4196446"/>
                <a:gd name="connsiteY198" fmla="*/ 1420609 h 8351071"/>
                <a:gd name="connsiteX199" fmla="*/ 829715 w 4196446"/>
                <a:gd name="connsiteY199" fmla="*/ 1468234 h 8351071"/>
                <a:gd name="connsiteX200" fmla="*/ 913058 w 4196446"/>
                <a:gd name="connsiteY200" fmla="*/ 1442040 h 8351071"/>
                <a:gd name="connsiteX201" fmla="*/ 994021 w 4196446"/>
                <a:gd name="connsiteY201" fmla="*/ 1368222 h 8351071"/>
                <a:gd name="connsiteX202" fmla="*/ 1103558 w 4196446"/>
                <a:gd name="connsiteY202" fmla="*/ 1351553 h 8351071"/>
                <a:gd name="connsiteX203" fmla="*/ 1170233 w 4196446"/>
                <a:gd name="connsiteY203" fmla="*/ 1356315 h 8351071"/>
                <a:gd name="connsiteX204" fmla="*/ 1329777 w 4196446"/>
                <a:gd name="connsiteY204" fmla="*/ 1465853 h 8351071"/>
                <a:gd name="connsiteX205" fmla="*/ 1389308 w 4196446"/>
                <a:gd name="connsiteY205" fmla="*/ 1494428 h 8351071"/>
                <a:gd name="connsiteX206" fmla="*/ 1260721 w 4196446"/>
                <a:gd name="connsiteY206" fmla="*/ 1596822 h 8351071"/>
                <a:gd name="connsiteX207" fmla="*/ 1263102 w 4196446"/>
                <a:gd name="connsiteY207" fmla="*/ 1661115 h 8351071"/>
                <a:gd name="connsiteX208" fmla="*/ 1425027 w 4196446"/>
                <a:gd name="connsiteY208" fmla="*/ 1613490 h 8351071"/>
                <a:gd name="connsiteX209" fmla="*/ 1386927 w 4196446"/>
                <a:gd name="connsiteY209" fmla="*/ 1677784 h 8351071"/>
                <a:gd name="connsiteX210" fmla="*/ 1405977 w 4196446"/>
                <a:gd name="connsiteY210" fmla="*/ 1751603 h 8351071"/>
                <a:gd name="connsiteX211" fmla="*/ 1517896 w 4196446"/>
                <a:gd name="connsiteY211" fmla="*/ 1787322 h 8351071"/>
                <a:gd name="connsiteX212" fmla="*/ 1591715 w 4196446"/>
                <a:gd name="connsiteY212" fmla="*/ 1803990 h 8351071"/>
                <a:gd name="connsiteX213" fmla="*/ 1501227 w 4196446"/>
                <a:gd name="connsiteY213" fmla="*/ 1934959 h 8351071"/>
                <a:gd name="connsiteX214" fmla="*/ 1494083 w 4196446"/>
                <a:gd name="connsiteY214" fmla="*/ 1984965 h 8351071"/>
                <a:gd name="connsiteX215" fmla="*/ 1422646 w 4196446"/>
                <a:gd name="connsiteY215" fmla="*/ 2020684 h 8351071"/>
                <a:gd name="connsiteX216" fmla="*/ 1391690 w 4196446"/>
                <a:gd name="connsiteY216" fmla="*/ 2082597 h 8351071"/>
                <a:gd name="connsiteX217" fmla="*/ 1260721 w 4196446"/>
                <a:gd name="connsiteY217" fmla="*/ 2056403 h 8351071"/>
                <a:gd name="connsiteX218" fmla="*/ 1139277 w 4196446"/>
                <a:gd name="connsiteY218" fmla="*/ 2056402 h 8351071"/>
                <a:gd name="connsiteX219" fmla="*/ 1072602 w 4196446"/>
                <a:gd name="connsiteY219" fmla="*/ 2084978 h 8351071"/>
                <a:gd name="connsiteX220" fmla="*/ 1065458 w 4196446"/>
                <a:gd name="connsiteY220" fmla="*/ 2184990 h 8351071"/>
                <a:gd name="connsiteX221" fmla="*/ 977352 w 4196446"/>
                <a:gd name="connsiteY221" fmla="*/ 2273097 h 8351071"/>
                <a:gd name="connsiteX222" fmla="*/ 1120227 w 4196446"/>
                <a:gd name="connsiteY222" fmla="*/ 2335009 h 8351071"/>
                <a:gd name="connsiteX223" fmla="*/ 1170234 w 4196446"/>
                <a:gd name="connsiteY223" fmla="*/ 2370727 h 8351071"/>
                <a:gd name="connsiteX224" fmla="*/ 1222621 w 4196446"/>
                <a:gd name="connsiteY224" fmla="*/ 2387397 h 8351071"/>
                <a:gd name="connsiteX225" fmla="*/ 1272627 w 4196446"/>
                <a:gd name="connsiteY225" fmla="*/ 2437403 h 8351071"/>
                <a:gd name="connsiteX226" fmla="*/ 1329777 w 4196446"/>
                <a:gd name="connsiteY226" fmla="*/ 2458834 h 8351071"/>
                <a:gd name="connsiteX227" fmla="*/ 1422646 w 4196446"/>
                <a:gd name="connsiteY227" fmla="*/ 2535034 h 8351071"/>
                <a:gd name="connsiteX228" fmla="*/ 1508371 w 4196446"/>
                <a:gd name="connsiteY228" fmla="*/ 2568373 h 8351071"/>
                <a:gd name="connsiteX229" fmla="*/ 1641721 w 4196446"/>
                <a:gd name="connsiteY229" fmla="*/ 2716009 h 8351071"/>
                <a:gd name="connsiteX230" fmla="*/ 1725065 w 4196446"/>
                <a:gd name="connsiteY230" fmla="*/ 2870790 h 8351071"/>
                <a:gd name="connsiteX231" fmla="*/ 1850477 w 4196446"/>
                <a:gd name="connsiteY231" fmla="*/ 2931907 h 8351071"/>
                <a:gd name="connsiteX232" fmla="*/ 1896514 w 4196446"/>
                <a:gd name="connsiteY232" fmla="*/ 2977947 h 8351071"/>
                <a:gd name="connsiteX233" fmla="*/ 1927471 w 4196446"/>
                <a:gd name="connsiteY233" fmla="*/ 3082722 h 8351071"/>
                <a:gd name="connsiteX234" fmla="*/ 1989383 w 4196446"/>
                <a:gd name="connsiteY234" fmla="*/ 3185115 h 8351071"/>
                <a:gd name="connsiteX235" fmla="*/ 2051296 w 4196446"/>
                <a:gd name="connsiteY235" fmla="*/ 3223215 h 8351071"/>
                <a:gd name="connsiteX236" fmla="*/ 2182265 w 4196446"/>
                <a:gd name="connsiteY236" fmla="*/ 3370853 h 8351071"/>
                <a:gd name="connsiteX237" fmla="*/ 2325139 w 4196446"/>
                <a:gd name="connsiteY237" fmla="*/ 3447053 h 8351071"/>
                <a:gd name="connsiteX238" fmla="*/ 2384671 w 4196446"/>
                <a:gd name="connsiteY238" fmla="*/ 3532778 h 8351071"/>
                <a:gd name="connsiteX239" fmla="*/ 2432296 w 4196446"/>
                <a:gd name="connsiteY239" fmla="*/ 3599453 h 8351071"/>
                <a:gd name="connsiteX240" fmla="*/ 2479921 w 4196446"/>
                <a:gd name="connsiteY240" fmla="*/ 3589929 h 8351071"/>
                <a:gd name="connsiteX241" fmla="*/ 2484683 w 4196446"/>
                <a:gd name="connsiteY241" fmla="*/ 3742328 h 8351071"/>
                <a:gd name="connsiteX242" fmla="*/ 2537071 w 4196446"/>
                <a:gd name="connsiteY242" fmla="*/ 3835197 h 8351071"/>
                <a:gd name="connsiteX243" fmla="*/ 2529927 w 4196446"/>
                <a:gd name="connsiteY243" fmla="*/ 3873297 h 8351071"/>
                <a:gd name="connsiteX244" fmla="*/ 2598983 w 4196446"/>
                <a:gd name="connsiteY244" fmla="*/ 3909015 h 8351071"/>
                <a:gd name="connsiteX245" fmla="*/ 2656133 w 4196446"/>
                <a:gd name="connsiteY245" fmla="*/ 3854247 h 8351071"/>
                <a:gd name="connsiteX246" fmla="*/ 2689471 w 4196446"/>
                <a:gd name="connsiteY246" fmla="*/ 3937590 h 8351071"/>
                <a:gd name="connsiteX247" fmla="*/ 2734715 w 4196446"/>
                <a:gd name="connsiteY247" fmla="*/ 3982834 h 8351071"/>
                <a:gd name="connsiteX248" fmla="*/ 2808533 w 4196446"/>
                <a:gd name="connsiteY248" fmla="*/ 4006647 h 8351071"/>
                <a:gd name="connsiteX249" fmla="*/ 2860921 w 4196446"/>
                <a:gd name="connsiteY249" fmla="*/ 4075703 h 8351071"/>
                <a:gd name="connsiteX250" fmla="*/ 2946646 w 4196446"/>
                <a:gd name="connsiteY250" fmla="*/ 4130472 h 8351071"/>
                <a:gd name="connsiteX251" fmla="*/ 2999033 w 4196446"/>
                <a:gd name="connsiteY251" fmla="*/ 4163809 h 8351071"/>
                <a:gd name="connsiteX252" fmla="*/ 2870446 w 4196446"/>
                <a:gd name="connsiteY252" fmla="*/ 4256678 h 8351071"/>
                <a:gd name="connsiteX253" fmla="*/ 2868064 w 4196446"/>
                <a:gd name="connsiteY253" fmla="*/ 4311446 h 8351071"/>
                <a:gd name="connsiteX254" fmla="*/ 2970458 w 4196446"/>
                <a:gd name="connsiteY254" fmla="*/ 4428128 h 8351071"/>
                <a:gd name="connsiteX255" fmla="*/ 3065708 w 4196446"/>
                <a:gd name="connsiteY255" fmla="*/ 4490040 h 8351071"/>
                <a:gd name="connsiteX256" fmla="*/ 3096665 w 4196446"/>
                <a:gd name="connsiteY256" fmla="*/ 4528140 h 8351071"/>
                <a:gd name="connsiteX257" fmla="*/ 3082377 w 4196446"/>
                <a:gd name="connsiteY257" fmla="*/ 4609103 h 8351071"/>
                <a:gd name="connsiteX258" fmla="*/ 3077615 w 4196446"/>
                <a:gd name="connsiteY258" fmla="*/ 4692447 h 8351071"/>
                <a:gd name="connsiteX259" fmla="*/ 3034752 w 4196446"/>
                <a:gd name="connsiteY259" fmla="*/ 4701972 h 8351071"/>
                <a:gd name="connsiteX260" fmla="*/ 3008558 w 4196446"/>
                <a:gd name="connsiteY260" fmla="*/ 4718640 h 8351071"/>
                <a:gd name="connsiteX261" fmla="*/ 3053802 w 4196446"/>
                <a:gd name="connsiteY261" fmla="*/ 4795632 h 8351071"/>
                <a:gd name="connsiteX262" fmla="*/ 3037133 w 4196446"/>
                <a:gd name="connsiteY262" fmla="*/ 4868659 h 8351071"/>
                <a:gd name="connsiteX263" fmla="*/ 3020465 w 4196446"/>
                <a:gd name="connsiteY263" fmla="*/ 5004390 h 8351071"/>
                <a:gd name="connsiteX264" fmla="*/ 2982365 w 4196446"/>
                <a:gd name="connsiteY264" fmla="*/ 5044872 h 8351071"/>
                <a:gd name="connsiteX265" fmla="*/ 2965696 w 4196446"/>
                <a:gd name="connsiteY265" fmla="*/ 5166315 h 8351071"/>
                <a:gd name="connsiteX266" fmla="*/ 2937121 w 4196446"/>
                <a:gd name="connsiteY266" fmla="*/ 5285378 h 8351071"/>
                <a:gd name="connsiteX267" fmla="*/ 2989508 w 4196446"/>
                <a:gd name="connsiteY267" fmla="*/ 5302047 h 8351071"/>
                <a:gd name="connsiteX268" fmla="*/ 2987127 w 4196446"/>
                <a:gd name="connsiteY268" fmla="*/ 5347290 h 8351071"/>
                <a:gd name="connsiteX269" fmla="*/ 2984746 w 4196446"/>
                <a:gd name="connsiteY269" fmla="*/ 5402059 h 8351071"/>
                <a:gd name="connsiteX270" fmla="*/ 3041896 w 4196446"/>
                <a:gd name="connsiteY270" fmla="*/ 5471115 h 8351071"/>
                <a:gd name="connsiteX271" fmla="*/ 3089521 w 4196446"/>
                <a:gd name="connsiteY271" fmla="*/ 5597322 h 8351071"/>
                <a:gd name="connsiteX272" fmla="*/ 2996652 w 4196446"/>
                <a:gd name="connsiteY272" fmla="*/ 5887834 h 8351071"/>
                <a:gd name="connsiteX273" fmla="*/ 3018083 w 4196446"/>
                <a:gd name="connsiteY273" fmla="*/ 5942603 h 8351071"/>
                <a:gd name="connsiteX274" fmla="*/ 3044277 w 4196446"/>
                <a:gd name="connsiteY274" fmla="*/ 5994990 h 8351071"/>
                <a:gd name="connsiteX275" fmla="*/ 3049040 w 4196446"/>
                <a:gd name="connsiteY275" fmla="*/ 6099765 h 8351071"/>
                <a:gd name="connsiteX276" fmla="*/ 3028402 w 4196446"/>
                <a:gd name="connsiteY276" fmla="*/ 6195807 h 8351071"/>
                <a:gd name="connsiteX277" fmla="*/ 2956170 w 4196446"/>
                <a:gd name="connsiteY277" fmla="*/ 6259310 h 8351071"/>
                <a:gd name="connsiteX278" fmla="*/ 2920452 w 4196446"/>
                <a:gd name="connsiteY278" fmla="*/ 6240259 h 8351071"/>
                <a:gd name="connsiteX279" fmla="*/ 2849015 w 4196446"/>
                <a:gd name="connsiteY279" fmla="*/ 6252165 h 8351071"/>
                <a:gd name="connsiteX280" fmla="*/ 2713283 w 4196446"/>
                <a:gd name="connsiteY280" fmla="*/ 6364084 h 8351071"/>
                <a:gd name="connsiteX281" fmla="*/ 2606127 w 4196446"/>
                <a:gd name="connsiteY281" fmla="*/ 6349797 h 8351071"/>
                <a:gd name="connsiteX282" fmla="*/ 2575171 w 4196446"/>
                <a:gd name="connsiteY282" fmla="*/ 6378372 h 8351071"/>
                <a:gd name="connsiteX283" fmla="*/ 2508495 w 4196446"/>
                <a:gd name="connsiteY283" fmla="*/ 6423614 h 8351071"/>
                <a:gd name="connsiteX284" fmla="*/ 2391815 w 4196446"/>
                <a:gd name="connsiteY284" fmla="*/ 6411709 h 8351071"/>
                <a:gd name="connsiteX285" fmla="*/ 2368002 w 4196446"/>
                <a:gd name="connsiteY285" fmla="*/ 6528390 h 8351071"/>
                <a:gd name="connsiteX286" fmla="*/ 2363240 w 4196446"/>
                <a:gd name="connsiteY286" fmla="*/ 6564109 h 8351071"/>
                <a:gd name="connsiteX287" fmla="*/ 2339428 w 4196446"/>
                <a:gd name="connsiteY287" fmla="*/ 6583159 h 8351071"/>
                <a:gd name="connsiteX288" fmla="*/ 2141783 w 4196446"/>
                <a:gd name="connsiteY288" fmla="*/ 6535534 h 8351071"/>
                <a:gd name="connsiteX289" fmla="*/ 2103683 w 4196446"/>
                <a:gd name="connsiteY289" fmla="*/ 6587922 h 8351071"/>
                <a:gd name="connsiteX290" fmla="*/ 2072727 w 4196446"/>
                <a:gd name="connsiteY290" fmla="*/ 6683172 h 8351071"/>
                <a:gd name="connsiteX291" fmla="*/ 2039389 w 4196446"/>
                <a:gd name="connsiteY291" fmla="*/ 6747465 h 8351071"/>
                <a:gd name="connsiteX292" fmla="*/ 2051296 w 4196446"/>
                <a:gd name="connsiteY292" fmla="*/ 6809378 h 8351071"/>
                <a:gd name="connsiteX293" fmla="*/ 2184646 w 4196446"/>
                <a:gd name="connsiteY293" fmla="*/ 6921297 h 8351071"/>
                <a:gd name="connsiteX294" fmla="*/ 2253702 w 4196446"/>
                <a:gd name="connsiteY294" fmla="*/ 6954634 h 8351071"/>
                <a:gd name="connsiteX295" fmla="*/ 2237033 w 4196446"/>
                <a:gd name="connsiteY295" fmla="*/ 6978447 h 8351071"/>
                <a:gd name="connsiteX296" fmla="*/ 2201315 w 4196446"/>
                <a:gd name="connsiteY296" fmla="*/ 6997497 h 8351071"/>
                <a:gd name="connsiteX297" fmla="*/ 2234652 w 4196446"/>
                <a:gd name="connsiteY297" fmla="*/ 7073697 h 8351071"/>
                <a:gd name="connsiteX298" fmla="*/ 2203696 w 4196446"/>
                <a:gd name="connsiteY298" fmla="*/ 7095128 h 8351071"/>
                <a:gd name="connsiteX299" fmla="*/ 2098921 w 4196446"/>
                <a:gd name="connsiteY299" fmla="*/ 7033215 h 8351071"/>
                <a:gd name="connsiteX300" fmla="*/ 2056058 w 4196446"/>
                <a:gd name="connsiteY300" fmla="*/ 7059409 h 8351071"/>
                <a:gd name="connsiteX301" fmla="*/ 1996527 w 4196446"/>
                <a:gd name="connsiteY301" fmla="*/ 6957015 h 8351071"/>
                <a:gd name="connsiteX302" fmla="*/ 1879846 w 4196446"/>
                <a:gd name="connsiteY302" fmla="*/ 6983209 h 8351071"/>
                <a:gd name="connsiteX303" fmla="*/ 1815552 w 4196446"/>
                <a:gd name="connsiteY303" fmla="*/ 6987972 h 8351071"/>
                <a:gd name="connsiteX304" fmla="*/ 1765546 w 4196446"/>
                <a:gd name="connsiteY304" fmla="*/ 6983210 h 8351071"/>
                <a:gd name="connsiteX305" fmla="*/ 1708396 w 4196446"/>
                <a:gd name="connsiteY305" fmla="*/ 7028453 h 8351071"/>
                <a:gd name="connsiteX306" fmla="*/ 1529802 w 4196446"/>
                <a:gd name="connsiteY306" fmla="*/ 6987972 h 8351071"/>
                <a:gd name="connsiteX307" fmla="*/ 1553614 w 4196446"/>
                <a:gd name="connsiteY307" fmla="*/ 7114178 h 8351071"/>
                <a:gd name="connsiteX308" fmla="*/ 1477415 w 4196446"/>
                <a:gd name="connsiteY308" fmla="*/ 7159422 h 8351071"/>
                <a:gd name="connsiteX309" fmla="*/ 1415502 w 4196446"/>
                <a:gd name="connsiteY309" fmla="*/ 7226096 h 8351071"/>
                <a:gd name="connsiteX310" fmla="*/ 1265483 w 4196446"/>
                <a:gd name="connsiteY310" fmla="*/ 7218953 h 8351071"/>
                <a:gd name="connsiteX311" fmla="*/ 1213096 w 4196446"/>
                <a:gd name="connsiteY311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51222 w 4196446"/>
                <a:gd name="connsiteY5" fmla="*/ 8254795 h 8351071"/>
                <a:gd name="connsiteX6" fmla="*/ 1386928 w 4196446"/>
                <a:gd name="connsiteY6" fmla="*/ 8283370 h 8351071"/>
                <a:gd name="connsiteX7" fmla="*/ 1334540 w 4196446"/>
                <a:gd name="connsiteY7" fmla="*/ 8300038 h 8351071"/>
                <a:gd name="connsiteX8" fmla="*/ 1416296 w 4196446"/>
                <a:gd name="connsiteY8" fmla="*/ 8306388 h 8351071"/>
                <a:gd name="connsiteX9" fmla="*/ 1698872 w 4196446"/>
                <a:gd name="connsiteY9" fmla="*/ 8197645 h 8351071"/>
                <a:gd name="connsiteX10" fmla="*/ 1789359 w 4196446"/>
                <a:gd name="connsiteY10" fmla="*/ 8045245 h 8351071"/>
                <a:gd name="connsiteX11" fmla="*/ 1941759 w 4196446"/>
                <a:gd name="connsiteY11" fmla="*/ 8004763 h 8351071"/>
                <a:gd name="connsiteX12" fmla="*/ 2198934 w 4196446"/>
                <a:gd name="connsiteY12" fmla="*/ 7899988 h 8351071"/>
                <a:gd name="connsiteX13" fmla="*/ 2260847 w 4196446"/>
                <a:gd name="connsiteY13" fmla="*/ 7835694 h 8351071"/>
                <a:gd name="connsiteX14" fmla="*/ 2301328 w 4196446"/>
                <a:gd name="connsiteY14" fmla="*/ 7795213 h 8351071"/>
                <a:gd name="connsiteX15" fmla="*/ 2391816 w 4196446"/>
                <a:gd name="connsiteY15" fmla="*/ 7797595 h 8351071"/>
                <a:gd name="connsiteX16" fmla="*/ 2451347 w 4196446"/>
                <a:gd name="connsiteY16" fmla="*/ 7776163 h 8351071"/>
                <a:gd name="connsiteX17" fmla="*/ 2470397 w 4196446"/>
                <a:gd name="connsiteY17" fmla="*/ 7699963 h 8351071"/>
                <a:gd name="connsiteX18" fmla="*/ 2444203 w 4196446"/>
                <a:gd name="connsiteY18" fmla="*/ 7633288 h 8351071"/>
                <a:gd name="connsiteX19" fmla="*/ 2503734 w 4196446"/>
                <a:gd name="connsiteY19" fmla="*/ 7630907 h 8351071"/>
                <a:gd name="connsiteX20" fmla="*/ 2531514 w 4196446"/>
                <a:gd name="connsiteY20" fmla="*/ 7594394 h 8351071"/>
                <a:gd name="connsiteX21" fmla="*/ 2484684 w 4196446"/>
                <a:gd name="connsiteY21" fmla="*/ 7552326 h 8351071"/>
                <a:gd name="connsiteX22" fmla="*/ 2546597 w 4196446"/>
                <a:gd name="connsiteY22" fmla="*/ 7511845 h 8351071"/>
                <a:gd name="connsiteX23" fmla="*/ 2603748 w 4196446"/>
                <a:gd name="connsiteY23" fmla="*/ 7485651 h 8351071"/>
                <a:gd name="connsiteX24" fmla="*/ 2594222 w 4196446"/>
                <a:gd name="connsiteY24" fmla="*/ 7359445 h 8351071"/>
                <a:gd name="connsiteX25" fmla="*/ 2606128 w 4196446"/>
                <a:gd name="connsiteY25" fmla="*/ 7309438 h 8351071"/>
                <a:gd name="connsiteX26" fmla="*/ 2701378 w 4196446"/>
                <a:gd name="connsiteY26" fmla="*/ 7314201 h 8351071"/>
                <a:gd name="connsiteX27" fmla="*/ 2660897 w 4196446"/>
                <a:gd name="connsiteY27" fmla="*/ 7240382 h 8351071"/>
                <a:gd name="connsiteX28" fmla="*/ 2713284 w 4196446"/>
                <a:gd name="connsiteY28" fmla="*/ 7266576 h 8351071"/>
                <a:gd name="connsiteX29" fmla="*/ 2763291 w 4196446"/>
                <a:gd name="connsiteY29" fmla="*/ 7299913 h 8351071"/>
                <a:gd name="connsiteX30" fmla="*/ 2756147 w 4196446"/>
                <a:gd name="connsiteY30" fmla="*/ 7371351 h 8351071"/>
                <a:gd name="connsiteX31" fmla="*/ 2827584 w 4196446"/>
                <a:gd name="connsiteY31" fmla="*/ 7316582 h 8351071"/>
                <a:gd name="connsiteX32" fmla="*/ 2870447 w 4196446"/>
                <a:gd name="connsiteY32" fmla="*/ 7338013 h 8351071"/>
                <a:gd name="connsiteX33" fmla="*/ 3001416 w 4196446"/>
                <a:gd name="connsiteY33" fmla="*/ 7266576 h 8351071"/>
                <a:gd name="connsiteX34" fmla="*/ 3103809 w 4196446"/>
                <a:gd name="connsiteY34" fmla="*/ 7202282 h 8351071"/>
                <a:gd name="connsiteX35" fmla="*/ 3246684 w 4196446"/>
                <a:gd name="connsiteY35" fmla="*/ 7142751 h 8351071"/>
                <a:gd name="connsiteX36" fmla="*/ 3282403 w 4196446"/>
                <a:gd name="connsiteY36" fmla="*/ 7159420 h 8351071"/>
                <a:gd name="connsiteX37" fmla="*/ 3358603 w 4196446"/>
                <a:gd name="connsiteY37" fmla="*/ 7064169 h 8351071"/>
                <a:gd name="connsiteX38" fmla="*/ 3503859 w 4196446"/>
                <a:gd name="connsiteY38" fmla="*/ 7042738 h 8351071"/>
                <a:gd name="connsiteX39" fmla="*/ 3530053 w 4196446"/>
                <a:gd name="connsiteY39" fmla="*/ 6978445 h 8351071"/>
                <a:gd name="connsiteX40" fmla="*/ 3642765 w 4196446"/>
                <a:gd name="connsiteY40" fmla="*/ 6905419 h 8351071"/>
                <a:gd name="connsiteX41" fmla="*/ 3741984 w 4196446"/>
                <a:gd name="connsiteY41" fmla="*/ 6883195 h 8351071"/>
                <a:gd name="connsiteX42" fmla="*/ 3784847 w 4196446"/>
                <a:gd name="connsiteY42" fmla="*/ 6811757 h 8351071"/>
                <a:gd name="connsiteX43" fmla="*/ 3951534 w 4196446"/>
                <a:gd name="connsiteY43" fmla="*/ 6737938 h 8351071"/>
                <a:gd name="connsiteX44" fmla="*/ 3932484 w 4196446"/>
                <a:gd name="connsiteY44" fmla="*/ 6616495 h 8351071"/>
                <a:gd name="connsiteX45" fmla="*/ 3975347 w 4196446"/>
                <a:gd name="connsiteY45" fmla="*/ 6642688 h 8351071"/>
                <a:gd name="connsiteX46" fmla="*/ 4027735 w 4196446"/>
                <a:gd name="connsiteY46" fmla="*/ 6654595 h 8351071"/>
                <a:gd name="connsiteX47" fmla="*/ 4056309 w 4196446"/>
                <a:gd name="connsiteY47" fmla="*/ 6516482 h 8351071"/>
                <a:gd name="connsiteX48" fmla="*/ 3996778 w 4196446"/>
                <a:gd name="connsiteY48" fmla="*/ 6478382 h 8351071"/>
                <a:gd name="connsiteX49" fmla="*/ 4034878 w 4196446"/>
                <a:gd name="connsiteY49" fmla="*/ 6437901 h 8351071"/>
                <a:gd name="connsiteX50" fmla="*/ 4061072 w 4196446"/>
                <a:gd name="connsiteY50" fmla="*/ 6473620 h 8351071"/>
                <a:gd name="connsiteX51" fmla="*/ 4082503 w 4196446"/>
                <a:gd name="connsiteY51" fmla="*/ 6478382 h 8351071"/>
                <a:gd name="connsiteX52" fmla="*/ 4089647 w 4196446"/>
                <a:gd name="connsiteY52" fmla="*/ 6421232 h 8351071"/>
                <a:gd name="connsiteX53" fmla="*/ 4046784 w 4196446"/>
                <a:gd name="connsiteY53" fmla="*/ 6318838 h 8351071"/>
                <a:gd name="connsiteX54" fmla="*/ 4130128 w 4196446"/>
                <a:gd name="connsiteY54" fmla="*/ 6299788 h 8351071"/>
                <a:gd name="connsiteX55" fmla="*/ 4046784 w 4196446"/>
                <a:gd name="connsiteY55" fmla="*/ 6275976 h 8351071"/>
                <a:gd name="connsiteX56" fmla="*/ 4053928 w 4196446"/>
                <a:gd name="connsiteY56" fmla="*/ 6211682 h 8351071"/>
                <a:gd name="connsiteX57" fmla="*/ 4039640 w 4196446"/>
                <a:gd name="connsiteY57" fmla="*/ 6149770 h 8351071"/>
                <a:gd name="connsiteX58" fmla="*/ 4106315 w 4196446"/>
                <a:gd name="connsiteY58" fmla="*/ 6211682 h 8351071"/>
                <a:gd name="connsiteX59" fmla="*/ 4063453 w 4196446"/>
                <a:gd name="connsiteY59" fmla="*/ 6090238 h 8351071"/>
                <a:gd name="connsiteX60" fmla="*/ 4070597 w 4196446"/>
                <a:gd name="connsiteY60" fmla="*/ 6018801 h 8351071"/>
                <a:gd name="connsiteX61" fmla="*/ 4132509 w 4196446"/>
                <a:gd name="connsiteY61" fmla="*/ 5975938 h 8351071"/>
                <a:gd name="connsiteX62" fmla="*/ 4094409 w 4196446"/>
                <a:gd name="connsiteY62" fmla="*/ 6075951 h 8351071"/>
                <a:gd name="connsiteX63" fmla="*/ 4139653 w 4196446"/>
                <a:gd name="connsiteY63" fmla="*/ 6102145 h 8351071"/>
                <a:gd name="connsiteX64" fmla="*/ 4192041 w 4196446"/>
                <a:gd name="connsiteY64" fmla="*/ 6080713 h 8351071"/>
                <a:gd name="connsiteX65" fmla="*/ 4149178 w 4196446"/>
                <a:gd name="connsiteY65" fmla="*/ 5947363 h 8351071"/>
                <a:gd name="connsiteX66" fmla="*/ 4194421 w 4196446"/>
                <a:gd name="connsiteY66" fmla="*/ 5909263 h 8351071"/>
                <a:gd name="connsiteX67" fmla="*/ 4113459 w 4196446"/>
                <a:gd name="connsiteY67" fmla="*/ 5783057 h 8351071"/>
                <a:gd name="connsiteX68" fmla="*/ 4108696 w 4196446"/>
                <a:gd name="connsiteY68" fmla="*/ 5678282 h 8351071"/>
                <a:gd name="connsiteX69" fmla="*/ 4070597 w 4196446"/>
                <a:gd name="connsiteY69" fmla="*/ 5587795 h 8351071"/>
                <a:gd name="connsiteX70" fmla="*/ 4111077 w 4196446"/>
                <a:gd name="connsiteY70" fmla="*/ 5583032 h 8351071"/>
                <a:gd name="connsiteX71" fmla="*/ 4061071 w 4196446"/>
                <a:gd name="connsiteY71" fmla="*/ 5478257 h 8351071"/>
                <a:gd name="connsiteX72" fmla="*/ 4061071 w 4196446"/>
                <a:gd name="connsiteY72" fmla="*/ 5383007 h 8351071"/>
                <a:gd name="connsiteX73" fmla="*/ 4103934 w 4196446"/>
                <a:gd name="connsiteY73" fmla="*/ 5387770 h 8351071"/>
                <a:gd name="connsiteX74" fmla="*/ 4106315 w 4196446"/>
                <a:gd name="connsiteY74" fmla="*/ 5347288 h 8351071"/>
                <a:gd name="connsiteX75" fmla="*/ 4065833 w 4196446"/>
                <a:gd name="connsiteY75" fmla="*/ 5292520 h 8351071"/>
                <a:gd name="connsiteX76" fmla="*/ 4058690 w 4196446"/>
                <a:gd name="connsiteY76" fmla="*/ 5173457 h 8351071"/>
                <a:gd name="connsiteX77" fmla="*/ 3990428 w 4196446"/>
                <a:gd name="connsiteY77" fmla="*/ 5034550 h 8351071"/>
                <a:gd name="connsiteX78" fmla="*/ 3922959 w 4196446"/>
                <a:gd name="connsiteY78" fmla="*/ 4816270 h 8351071"/>
                <a:gd name="connsiteX79" fmla="*/ 3887241 w 4196446"/>
                <a:gd name="connsiteY79" fmla="*/ 4682920 h 8351071"/>
                <a:gd name="connsiteX80" fmla="*/ 3851522 w 4196446"/>
                <a:gd name="connsiteY80" fmla="*/ 4642438 h 8351071"/>
                <a:gd name="connsiteX81" fmla="*/ 3887241 w 4196446"/>
                <a:gd name="connsiteY81" fmla="*/ 4578145 h 8351071"/>
                <a:gd name="connsiteX82" fmla="*/ 3839615 w 4196446"/>
                <a:gd name="connsiteY82" fmla="*/ 4499563 h 8351071"/>
                <a:gd name="connsiteX83" fmla="*/ 3780084 w 4196446"/>
                <a:gd name="connsiteY83" fmla="*/ 4492420 h 8351071"/>
                <a:gd name="connsiteX84" fmla="*/ 3732459 w 4196446"/>
                <a:gd name="connsiteY84" fmla="*/ 4449557 h 8351071"/>
                <a:gd name="connsiteX85" fmla="*/ 3687216 w 4196446"/>
                <a:gd name="connsiteY85" fmla="*/ 4466226 h 8351071"/>
                <a:gd name="connsiteX86" fmla="*/ 3668166 w 4196446"/>
                <a:gd name="connsiteY86" fmla="*/ 4368595 h 8351071"/>
                <a:gd name="connsiteX87" fmla="*/ 3501478 w 4196446"/>
                <a:gd name="connsiteY87" fmla="*/ 4166188 h 8351071"/>
                <a:gd name="connsiteX88" fmla="*/ 3496716 w 4196446"/>
                <a:gd name="connsiteY88" fmla="*/ 4139995 h 8351071"/>
                <a:gd name="connsiteX89" fmla="*/ 3494334 w 4196446"/>
                <a:gd name="connsiteY89" fmla="*/ 4113801 h 8351071"/>
                <a:gd name="connsiteX90" fmla="*/ 3544341 w 4196446"/>
                <a:gd name="connsiteY90" fmla="*/ 4101895 h 8351071"/>
                <a:gd name="connsiteX91" fmla="*/ 3553866 w 4196446"/>
                <a:gd name="connsiteY91" fmla="*/ 4075701 h 8351071"/>
                <a:gd name="connsiteX92" fmla="*/ 3515766 w 4196446"/>
                <a:gd name="connsiteY92" fmla="*/ 4056651 h 8351071"/>
                <a:gd name="connsiteX93" fmla="*/ 3465759 w 4196446"/>
                <a:gd name="connsiteY93" fmla="*/ 4049507 h 8351071"/>
                <a:gd name="connsiteX94" fmla="*/ 3432422 w 4196446"/>
                <a:gd name="connsiteY94" fmla="*/ 4109038 h 8351071"/>
                <a:gd name="connsiteX95" fmla="*/ 3413372 w 4196446"/>
                <a:gd name="connsiteY95" fmla="*/ 4082845 h 8351071"/>
                <a:gd name="connsiteX96" fmla="*/ 3415752 w 4196446"/>
                <a:gd name="connsiteY96" fmla="*/ 4042363 h 8351071"/>
                <a:gd name="connsiteX97" fmla="*/ 3349078 w 4196446"/>
                <a:gd name="connsiteY97" fmla="*/ 4018551 h 8351071"/>
                <a:gd name="connsiteX98" fmla="*/ 3382416 w 4196446"/>
                <a:gd name="connsiteY98" fmla="*/ 3985213 h 8351071"/>
                <a:gd name="connsiteX99" fmla="*/ 3346697 w 4196446"/>
                <a:gd name="connsiteY99" fmla="*/ 3961401 h 8351071"/>
                <a:gd name="connsiteX100" fmla="*/ 3291928 w 4196446"/>
                <a:gd name="connsiteY100" fmla="*/ 3959020 h 8351071"/>
                <a:gd name="connsiteX101" fmla="*/ 3263352 w 4196446"/>
                <a:gd name="connsiteY101" fmla="*/ 3978070 h 8351071"/>
                <a:gd name="connsiteX102" fmla="*/ 3215727 w 4196446"/>
                <a:gd name="connsiteY102" fmla="*/ 3963782 h 8351071"/>
                <a:gd name="connsiteX103" fmla="*/ 3227633 w 4196446"/>
                <a:gd name="connsiteY103" fmla="*/ 3937588 h 8351071"/>
                <a:gd name="connsiteX104" fmla="*/ 3275259 w 4196446"/>
                <a:gd name="connsiteY104" fmla="*/ 3913776 h 8351071"/>
                <a:gd name="connsiteX105" fmla="*/ 3127621 w 4196446"/>
                <a:gd name="connsiteY105" fmla="*/ 3851863 h 8351071"/>
                <a:gd name="connsiteX106" fmla="*/ 2996652 w 4196446"/>
                <a:gd name="connsiteY106" fmla="*/ 3739945 h 8351071"/>
                <a:gd name="connsiteX107" fmla="*/ 2591839 w 4196446"/>
                <a:gd name="connsiteY107" fmla="*/ 3354183 h 8351071"/>
                <a:gd name="connsiteX108" fmla="*/ 2468015 w 4196446"/>
                <a:gd name="connsiteY108" fmla="*/ 3049382 h 8351071"/>
                <a:gd name="connsiteX109" fmla="*/ 2432296 w 4196446"/>
                <a:gd name="connsiteY109" fmla="*/ 2961276 h 8351071"/>
                <a:gd name="connsiteX110" fmla="*/ 2387052 w 4196446"/>
                <a:gd name="connsiteY110" fmla="*/ 2954132 h 8351071"/>
                <a:gd name="connsiteX111" fmla="*/ 2365621 w 4196446"/>
                <a:gd name="connsiteY111" fmla="*/ 2958895 h 8351071"/>
                <a:gd name="connsiteX112" fmla="*/ 2315615 w 4196446"/>
                <a:gd name="connsiteY112" fmla="*/ 2896982 h 8351071"/>
                <a:gd name="connsiteX113" fmla="*/ 2234652 w 4196446"/>
                <a:gd name="connsiteY113" fmla="*/ 2880313 h 8351071"/>
                <a:gd name="connsiteX114" fmla="*/ 2182265 w 4196446"/>
                <a:gd name="connsiteY114" fmla="*/ 2811257 h 8351071"/>
                <a:gd name="connsiteX115" fmla="*/ 2115590 w 4196446"/>
                <a:gd name="connsiteY115" fmla="*/ 2727913 h 8351071"/>
                <a:gd name="connsiteX116" fmla="*/ 2091777 w 4196446"/>
                <a:gd name="connsiteY116" fmla="*/ 2670763 h 8351071"/>
                <a:gd name="connsiteX117" fmla="*/ 2006845 w 4196446"/>
                <a:gd name="connsiteY117" fmla="*/ 2527095 h 8351071"/>
                <a:gd name="connsiteX118" fmla="*/ 1953665 w 4196446"/>
                <a:gd name="connsiteY118" fmla="*/ 2451688 h 8351071"/>
                <a:gd name="connsiteX119" fmla="*/ 2006052 w 4196446"/>
                <a:gd name="connsiteY119" fmla="*/ 2337388 h 8351071"/>
                <a:gd name="connsiteX120" fmla="*/ 2072727 w 4196446"/>
                <a:gd name="connsiteY120" fmla="*/ 2256426 h 8351071"/>
                <a:gd name="connsiteX121" fmla="*/ 2056058 w 4196446"/>
                <a:gd name="connsiteY121" fmla="*/ 2223088 h 8351071"/>
                <a:gd name="connsiteX122" fmla="*/ 2067965 w 4196446"/>
                <a:gd name="connsiteY122" fmla="*/ 2130220 h 8351071"/>
                <a:gd name="connsiteX123" fmla="*/ 2137021 w 4196446"/>
                <a:gd name="connsiteY123" fmla="*/ 1992107 h 8351071"/>
                <a:gd name="connsiteX124" fmla="*/ 2165596 w 4196446"/>
                <a:gd name="connsiteY124" fmla="*/ 1944482 h 8351071"/>
                <a:gd name="connsiteX125" fmla="*/ 2203696 w 4196446"/>
                <a:gd name="connsiteY125" fmla="*/ 1937338 h 8351071"/>
                <a:gd name="connsiteX126" fmla="*/ 2198933 w 4196446"/>
                <a:gd name="connsiteY126" fmla="*/ 1906382 h 8351071"/>
                <a:gd name="connsiteX127" fmla="*/ 2406102 w 4196446"/>
                <a:gd name="connsiteY127" fmla="*/ 1782557 h 8351071"/>
                <a:gd name="connsiteX128" fmla="*/ 2494208 w 4196446"/>
                <a:gd name="connsiteY128" fmla="*/ 1715882 h 8351071"/>
                <a:gd name="connsiteX129" fmla="*/ 2513258 w 4196446"/>
                <a:gd name="connsiteY129" fmla="*/ 1630157 h 8351071"/>
                <a:gd name="connsiteX130" fmla="*/ 2522784 w 4196446"/>
                <a:gd name="connsiteY130" fmla="*/ 1584913 h 8351071"/>
                <a:gd name="connsiteX131" fmla="*/ 2577552 w 4196446"/>
                <a:gd name="connsiteY131" fmla="*/ 1527763 h 8351071"/>
                <a:gd name="connsiteX132" fmla="*/ 2606127 w 4196446"/>
                <a:gd name="connsiteY132" fmla="*/ 1499188 h 8351071"/>
                <a:gd name="connsiteX133" fmla="*/ 2634702 w 4196446"/>
                <a:gd name="connsiteY133" fmla="*/ 1492045 h 8351071"/>
                <a:gd name="connsiteX134" fmla="*/ 2672802 w 4196446"/>
                <a:gd name="connsiteY134" fmla="*/ 1368220 h 8351071"/>
                <a:gd name="connsiteX135" fmla="*/ 2806153 w 4196446"/>
                <a:gd name="connsiteY135" fmla="*/ 1334883 h 8351071"/>
                <a:gd name="connsiteX136" fmla="*/ 2944265 w 4196446"/>
                <a:gd name="connsiteY136" fmla="*/ 1325357 h 8351071"/>
                <a:gd name="connsiteX137" fmla="*/ 2968077 w 4196446"/>
                <a:gd name="connsiteY137" fmla="*/ 1206295 h 8351071"/>
                <a:gd name="connsiteX138" fmla="*/ 3049040 w 4196446"/>
                <a:gd name="connsiteY138" fmla="*/ 1169783 h 8351071"/>
                <a:gd name="connsiteX139" fmla="*/ 3153814 w 4196446"/>
                <a:gd name="connsiteY139" fmla="*/ 1125332 h 8351071"/>
                <a:gd name="connsiteX140" fmla="*/ 3225252 w 4196446"/>
                <a:gd name="connsiteY140" fmla="*/ 1049132 h 8351071"/>
                <a:gd name="connsiteX141" fmla="*/ 3310977 w 4196446"/>
                <a:gd name="connsiteY141" fmla="*/ 996745 h 8351071"/>
                <a:gd name="connsiteX142" fmla="*/ 3056977 w 4196446"/>
                <a:gd name="connsiteY142" fmla="*/ 982457 h 8351071"/>
                <a:gd name="connsiteX143" fmla="*/ 2958552 w 4196446"/>
                <a:gd name="connsiteY143" fmla="*/ 976107 h 8351071"/>
                <a:gd name="connsiteX144" fmla="*/ 2926802 w 4196446"/>
                <a:gd name="connsiteY144" fmla="*/ 906257 h 8351071"/>
                <a:gd name="connsiteX145" fmla="*/ 2866477 w 4196446"/>
                <a:gd name="connsiteY145" fmla="*/ 893559 h 8351071"/>
                <a:gd name="connsiteX146" fmla="*/ 2799802 w 4196446"/>
                <a:gd name="connsiteY146" fmla="*/ 874507 h 8351071"/>
                <a:gd name="connsiteX147" fmla="*/ 2761702 w 4196446"/>
                <a:gd name="connsiteY147" fmla="*/ 807832 h 8351071"/>
                <a:gd name="connsiteX148" fmla="*/ 2609302 w 4196446"/>
                <a:gd name="connsiteY148" fmla="*/ 760207 h 8351071"/>
                <a:gd name="connsiteX149" fmla="*/ 2580727 w 4196446"/>
                <a:gd name="connsiteY149" fmla="*/ 604632 h 8351071"/>
                <a:gd name="connsiteX150" fmla="*/ 2526752 w 4196446"/>
                <a:gd name="connsiteY150" fmla="*/ 531609 h 8351071"/>
                <a:gd name="connsiteX151" fmla="*/ 2596602 w 4196446"/>
                <a:gd name="connsiteY151" fmla="*/ 407782 h 8351071"/>
                <a:gd name="connsiteX152" fmla="*/ 2629939 w 4196446"/>
                <a:gd name="connsiteY152" fmla="*/ 310947 h 8351071"/>
                <a:gd name="connsiteX153" fmla="*/ 2517227 w 4196446"/>
                <a:gd name="connsiteY153" fmla="*/ 239507 h 8351071"/>
                <a:gd name="connsiteX154" fmla="*/ 2402927 w 4196446"/>
                <a:gd name="connsiteY154" fmla="*/ 271257 h 8351071"/>
                <a:gd name="connsiteX155" fmla="*/ 2275927 w 4196446"/>
                <a:gd name="connsiteY155" fmla="*/ 198232 h 8351071"/>
                <a:gd name="connsiteX156" fmla="*/ 2133052 w 4196446"/>
                <a:gd name="connsiteY156" fmla="*/ 233157 h 8351071"/>
                <a:gd name="connsiteX157" fmla="*/ 1913977 w 4196446"/>
                <a:gd name="connsiteY157" fmla="*/ 36309 h 8351071"/>
                <a:gd name="connsiteX158" fmla="*/ 1777452 w 4196446"/>
                <a:gd name="connsiteY158" fmla="*/ 13289 h 8351071"/>
                <a:gd name="connsiteX159" fmla="*/ 1703633 w 4196446"/>
                <a:gd name="connsiteY159" fmla="*/ 41864 h 8351071"/>
                <a:gd name="connsiteX160" fmla="*/ 1615527 w 4196446"/>
                <a:gd name="connsiteY160" fmla="*/ 75203 h 8351071"/>
                <a:gd name="connsiteX161" fmla="*/ 1515515 w 4196446"/>
                <a:gd name="connsiteY161" fmla="*/ 129971 h 8351071"/>
                <a:gd name="connsiteX162" fmla="*/ 1525040 w 4196446"/>
                <a:gd name="connsiteY162" fmla="*/ 194264 h 8351071"/>
                <a:gd name="connsiteX163" fmla="*/ 1505990 w 4196446"/>
                <a:gd name="connsiteY163" fmla="*/ 251415 h 8351071"/>
                <a:gd name="connsiteX164" fmla="*/ 1413121 w 4196446"/>
                <a:gd name="connsiteY164" fmla="*/ 270464 h 8351071"/>
                <a:gd name="connsiteX165" fmla="*/ 1339302 w 4196446"/>
                <a:gd name="connsiteY165" fmla="*/ 306184 h 8351071"/>
                <a:gd name="connsiteX166" fmla="*/ 1260721 w 4196446"/>
                <a:gd name="connsiteY166" fmla="*/ 346665 h 8351071"/>
                <a:gd name="connsiteX167" fmla="*/ 1191665 w 4196446"/>
                <a:gd name="connsiteY167" fmla="*/ 272847 h 8351071"/>
                <a:gd name="connsiteX168" fmla="*/ 1082127 w 4196446"/>
                <a:gd name="connsiteY168" fmla="*/ 353809 h 8351071"/>
                <a:gd name="connsiteX169" fmla="*/ 1020215 w 4196446"/>
                <a:gd name="connsiteY169" fmla="*/ 420484 h 8351071"/>
                <a:gd name="connsiteX170" fmla="*/ 858290 w 4196446"/>
                <a:gd name="connsiteY170" fmla="*/ 301422 h 8351071"/>
                <a:gd name="connsiteX171" fmla="*/ 796377 w 4196446"/>
                <a:gd name="connsiteY171" fmla="*/ 406196 h 8351071"/>
                <a:gd name="connsiteX172" fmla="*/ 755896 w 4196446"/>
                <a:gd name="connsiteY172" fmla="*/ 341903 h 8351071"/>
                <a:gd name="connsiteX173" fmla="*/ 689221 w 4196446"/>
                <a:gd name="connsiteY173" fmla="*/ 270465 h 8351071"/>
                <a:gd name="connsiteX174" fmla="*/ 667790 w 4196446"/>
                <a:gd name="connsiteY174" fmla="*/ 313328 h 8351071"/>
                <a:gd name="connsiteX175" fmla="*/ 620165 w 4196446"/>
                <a:gd name="connsiteY175" fmla="*/ 382384 h 8351071"/>
                <a:gd name="connsiteX176" fmla="*/ 589208 w 4196446"/>
                <a:gd name="connsiteY176" fmla="*/ 396672 h 8351071"/>
                <a:gd name="connsiteX177" fmla="*/ 498721 w 4196446"/>
                <a:gd name="connsiteY177" fmla="*/ 482397 h 8351071"/>
                <a:gd name="connsiteX178" fmla="*/ 396327 w 4196446"/>
                <a:gd name="connsiteY178" fmla="*/ 380003 h 8351071"/>
                <a:gd name="connsiteX179" fmla="*/ 243927 w 4196446"/>
                <a:gd name="connsiteY179" fmla="*/ 294278 h 8351071"/>
                <a:gd name="connsiteX180" fmla="*/ 174871 w 4196446"/>
                <a:gd name="connsiteY180" fmla="*/ 327615 h 8351071"/>
                <a:gd name="connsiteX181" fmla="*/ 127246 w 4196446"/>
                <a:gd name="connsiteY181" fmla="*/ 410959 h 8351071"/>
                <a:gd name="connsiteX182" fmla="*/ 43902 w 4196446"/>
                <a:gd name="connsiteY182" fmla="*/ 472872 h 8351071"/>
                <a:gd name="connsiteX183" fmla="*/ 8183 w 4196446"/>
                <a:gd name="connsiteY183" fmla="*/ 484778 h 8351071"/>
                <a:gd name="connsiteX184" fmla="*/ 198683 w 4196446"/>
                <a:gd name="connsiteY184" fmla="*/ 689565 h 8351071"/>
                <a:gd name="connsiteX185" fmla="*/ 265359 w 4196446"/>
                <a:gd name="connsiteY185" fmla="*/ 706234 h 8351071"/>
                <a:gd name="connsiteX186" fmla="*/ 298697 w 4196446"/>
                <a:gd name="connsiteY186" fmla="*/ 730047 h 8351071"/>
                <a:gd name="connsiteX187" fmla="*/ 296315 w 4196446"/>
                <a:gd name="connsiteY187" fmla="*/ 901496 h 8351071"/>
                <a:gd name="connsiteX188" fmla="*/ 362990 w 4196446"/>
                <a:gd name="connsiteY188" fmla="*/ 906259 h 8351071"/>
                <a:gd name="connsiteX189" fmla="*/ 401090 w 4196446"/>
                <a:gd name="connsiteY189" fmla="*/ 856253 h 8351071"/>
                <a:gd name="connsiteX190" fmla="*/ 482052 w 4196446"/>
                <a:gd name="connsiteY190" fmla="*/ 894353 h 8351071"/>
                <a:gd name="connsiteX191" fmla="*/ 420140 w 4196446"/>
                <a:gd name="connsiteY191" fmla="*/ 1039609 h 8351071"/>
                <a:gd name="connsiteX192" fmla="*/ 434427 w 4196446"/>
                <a:gd name="connsiteY192" fmla="*/ 1087234 h 8351071"/>
                <a:gd name="connsiteX193" fmla="*/ 379658 w 4196446"/>
                <a:gd name="connsiteY193" fmla="*/ 1139622 h 8351071"/>
                <a:gd name="connsiteX194" fmla="*/ 415377 w 4196446"/>
                <a:gd name="connsiteY194" fmla="*/ 1168196 h 8351071"/>
                <a:gd name="connsiteX195" fmla="*/ 486815 w 4196446"/>
                <a:gd name="connsiteY195" fmla="*/ 1256303 h 8351071"/>
                <a:gd name="connsiteX196" fmla="*/ 527296 w 4196446"/>
                <a:gd name="connsiteY196" fmla="*/ 1344409 h 8351071"/>
                <a:gd name="connsiteX197" fmla="*/ 636833 w 4196446"/>
                <a:gd name="connsiteY197" fmla="*/ 1396797 h 8351071"/>
                <a:gd name="connsiteX198" fmla="*/ 746371 w 4196446"/>
                <a:gd name="connsiteY198" fmla="*/ 1420609 h 8351071"/>
                <a:gd name="connsiteX199" fmla="*/ 829715 w 4196446"/>
                <a:gd name="connsiteY199" fmla="*/ 1468234 h 8351071"/>
                <a:gd name="connsiteX200" fmla="*/ 913058 w 4196446"/>
                <a:gd name="connsiteY200" fmla="*/ 1442040 h 8351071"/>
                <a:gd name="connsiteX201" fmla="*/ 994021 w 4196446"/>
                <a:gd name="connsiteY201" fmla="*/ 1368222 h 8351071"/>
                <a:gd name="connsiteX202" fmla="*/ 1103558 w 4196446"/>
                <a:gd name="connsiteY202" fmla="*/ 1351553 h 8351071"/>
                <a:gd name="connsiteX203" fmla="*/ 1170233 w 4196446"/>
                <a:gd name="connsiteY203" fmla="*/ 1356315 h 8351071"/>
                <a:gd name="connsiteX204" fmla="*/ 1329777 w 4196446"/>
                <a:gd name="connsiteY204" fmla="*/ 1465853 h 8351071"/>
                <a:gd name="connsiteX205" fmla="*/ 1389308 w 4196446"/>
                <a:gd name="connsiteY205" fmla="*/ 1494428 h 8351071"/>
                <a:gd name="connsiteX206" fmla="*/ 1260721 w 4196446"/>
                <a:gd name="connsiteY206" fmla="*/ 1596822 h 8351071"/>
                <a:gd name="connsiteX207" fmla="*/ 1263102 w 4196446"/>
                <a:gd name="connsiteY207" fmla="*/ 1661115 h 8351071"/>
                <a:gd name="connsiteX208" fmla="*/ 1425027 w 4196446"/>
                <a:gd name="connsiteY208" fmla="*/ 1613490 h 8351071"/>
                <a:gd name="connsiteX209" fmla="*/ 1386927 w 4196446"/>
                <a:gd name="connsiteY209" fmla="*/ 1677784 h 8351071"/>
                <a:gd name="connsiteX210" fmla="*/ 1405977 w 4196446"/>
                <a:gd name="connsiteY210" fmla="*/ 1751603 h 8351071"/>
                <a:gd name="connsiteX211" fmla="*/ 1517896 w 4196446"/>
                <a:gd name="connsiteY211" fmla="*/ 1787322 h 8351071"/>
                <a:gd name="connsiteX212" fmla="*/ 1591715 w 4196446"/>
                <a:gd name="connsiteY212" fmla="*/ 1803990 h 8351071"/>
                <a:gd name="connsiteX213" fmla="*/ 1501227 w 4196446"/>
                <a:gd name="connsiteY213" fmla="*/ 1934959 h 8351071"/>
                <a:gd name="connsiteX214" fmla="*/ 1494083 w 4196446"/>
                <a:gd name="connsiteY214" fmla="*/ 1984965 h 8351071"/>
                <a:gd name="connsiteX215" fmla="*/ 1422646 w 4196446"/>
                <a:gd name="connsiteY215" fmla="*/ 2020684 h 8351071"/>
                <a:gd name="connsiteX216" fmla="*/ 1391690 w 4196446"/>
                <a:gd name="connsiteY216" fmla="*/ 2082597 h 8351071"/>
                <a:gd name="connsiteX217" fmla="*/ 1260721 w 4196446"/>
                <a:gd name="connsiteY217" fmla="*/ 2056403 h 8351071"/>
                <a:gd name="connsiteX218" fmla="*/ 1139277 w 4196446"/>
                <a:gd name="connsiteY218" fmla="*/ 2056402 h 8351071"/>
                <a:gd name="connsiteX219" fmla="*/ 1072602 w 4196446"/>
                <a:gd name="connsiteY219" fmla="*/ 2084978 h 8351071"/>
                <a:gd name="connsiteX220" fmla="*/ 1065458 w 4196446"/>
                <a:gd name="connsiteY220" fmla="*/ 2184990 h 8351071"/>
                <a:gd name="connsiteX221" fmla="*/ 977352 w 4196446"/>
                <a:gd name="connsiteY221" fmla="*/ 2273097 h 8351071"/>
                <a:gd name="connsiteX222" fmla="*/ 1120227 w 4196446"/>
                <a:gd name="connsiteY222" fmla="*/ 2335009 h 8351071"/>
                <a:gd name="connsiteX223" fmla="*/ 1170234 w 4196446"/>
                <a:gd name="connsiteY223" fmla="*/ 2370727 h 8351071"/>
                <a:gd name="connsiteX224" fmla="*/ 1222621 w 4196446"/>
                <a:gd name="connsiteY224" fmla="*/ 2387397 h 8351071"/>
                <a:gd name="connsiteX225" fmla="*/ 1272627 w 4196446"/>
                <a:gd name="connsiteY225" fmla="*/ 2437403 h 8351071"/>
                <a:gd name="connsiteX226" fmla="*/ 1329777 w 4196446"/>
                <a:gd name="connsiteY226" fmla="*/ 2458834 h 8351071"/>
                <a:gd name="connsiteX227" fmla="*/ 1422646 w 4196446"/>
                <a:gd name="connsiteY227" fmla="*/ 2535034 h 8351071"/>
                <a:gd name="connsiteX228" fmla="*/ 1508371 w 4196446"/>
                <a:gd name="connsiteY228" fmla="*/ 2568373 h 8351071"/>
                <a:gd name="connsiteX229" fmla="*/ 1641721 w 4196446"/>
                <a:gd name="connsiteY229" fmla="*/ 2716009 h 8351071"/>
                <a:gd name="connsiteX230" fmla="*/ 1725065 w 4196446"/>
                <a:gd name="connsiteY230" fmla="*/ 2870790 h 8351071"/>
                <a:gd name="connsiteX231" fmla="*/ 1850477 w 4196446"/>
                <a:gd name="connsiteY231" fmla="*/ 2931907 h 8351071"/>
                <a:gd name="connsiteX232" fmla="*/ 1896514 w 4196446"/>
                <a:gd name="connsiteY232" fmla="*/ 2977947 h 8351071"/>
                <a:gd name="connsiteX233" fmla="*/ 1927471 w 4196446"/>
                <a:gd name="connsiteY233" fmla="*/ 3082722 h 8351071"/>
                <a:gd name="connsiteX234" fmla="*/ 1989383 w 4196446"/>
                <a:gd name="connsiteY234" fmla="*/ 3185115 h 8351071"/>
                <a:gd name="connsiteX235" fmla="*/ 2051296 w 4196446"/>
                <a:gd name="connsiteY235" fmla="*/ 3223215 h 8351071"/>
                <a:gd name="connsiteX236" fmla="*/ 2182265 w 4196446"/>
                <a:gd name="connsiteY236" fmla="*/ 3370853 h 8351071"/>
                <a:gd name="connsiteX237" fmla="*/ 2325139 w 4196446"/>
                <a:gd name="connsiteY237" fmla="*/ 3447053 h 8351071"/>
                <a:gd name="connsiteX238" fmla="*/ 2384671 w 4196446"/>
                <a:gd name="connsiteY238" fmla="*/ 3532778 h 8351071"/>
                <a:gd name="connsiteX239" fmla="*/ 2432296 w 4196446"/>
                <a:gd name="connsiteY239" fmla="*/ 3599453 h 8351071"/>
                <a:gd name="connsiteX240" fmla="*/ 2479921 w 4196446"/>
                <a:gd name="connsiteY240" fmla="*/ 3589929 h 8351071"/>
                <a:gd name="connsiteX241" fmla="*/ 2484683 w 4196446"/>
                <a:gd name="connsiteY241" fmla="*/ 3742328 h 8351071"/>
                <a:gd name="connsiteX242" fmla="*/ 2537071 w 4196446"/>
                <a:gd name="connsiteY242" fmla="*/ 3835197 h 8351071"/>
                <a:gd name="connsiteX243" fmla="*/ 2529927 w 4196446"/>
                <a:gd name="connsiteY243" fmla="*/ 3873297 h 8351071"/>
                <a:gd name="connsiteX244" fmla="*/ 2598983 w 4196446"/>
                <a:gd name="connsiteY244" fmla="*/ 3909015 h 8351071"/>
                <a:gd name="connsiteX245" fmla="*/ 2656133 w 4196446"/>
                <a:gd name="connsiteY245" fmla="*/ 3854247 h 8351071"/>
                <a:gd name="connsiteX246" fmla="*/ 2689471 w 4196446"/>
                <a:gd name="connsiteY246" fmla="*/ 3937590 h 8351071"/>
                <a:gd name="connsiteX247" fmla="*/ 2734715 w 4196446"/>
                <a:gd name="connsiteY247" fmla="*/ 3982834 h 8351071"/>
                <a:gd name="connsiteX248" fmla="*/ 2808533 w 4196446"/>
                <a:gd name="connsiteY248" fmla="*/ 4006647 h 8351071"/>
                <a:gd name="connsiteX249" fmla="*/ 2860921 w 4196446"/>
                <a:gd name="connsiteY249" fmla="*/ 4075703 h 8351071"/>
                <a:gd name="connsiteX250" fmla="*/ 2946646 w 4196446"/>
                <a:gd name="connsiteY250" fmla="*/ 4130472 h 8351071"/>
                <a:gd name="connsiteX251" fmla="*/ 2999033 w 4196446"/>
                <a:gd name="connsiteY251" fmla="*/ 4163809 h 8351071"/>
                <a:gd name="connsiteX252" fmla="*/ 2870446 w 4196446"/>
                <a:gd name="connsiteY252" fmla="*/ 4256678 h 8351071"/>
                <a:gd name="connsiteX253" fmla="*/ 2868064 w 4196446"/>
                <a:gd name="connsiteY253" fmla="*/ 4311446 h 8351071"/>
                <a:gd name="connsiteX254" fmla="*/ 2970458 w 4196446"/>
                <a:gd name="connsiteY254" fmla="*/ 4428128 h 8351071"/>
                <a:gd name="connsiteX255" fmla="*/ 3065708 w 4196446"/>
                <a:gd name="connsiteY255" fmla="*/ 4490040 h 8351071"/>
                <a:gd name="connsiteX256" fmla="*/ 3096665 w 4196446"/>
                <a:gd name="connsiteY256" fmla="*/ 4528140 h 8351071"/>
                <a:gd name="connsiteX257" fmla="*/ 3082377 w 4196446"/>
                <a:gd name="connsiteY257" fmla="*/ 4609103 h 8351071"/>
                <a:gd name="connsiteX258" fmla="*/ 3077615 w 4196446"/>
                <a:gd name="connsiteY258" fmla="*/ 4692447 h 8351071"/>
                <a:gd name="connsiteX259" fmla="*/ 3034752 w 4196446"/>
                <a:gd name="connsiteY259" fmla="*/ 4701972 h 8351071"/>
                <a:gd name="connsiteX260" fmla="*/ 3008558 w 4196446"/>
                <a:gd name="connsiteY260" fmla="*/ 4718640 h 8351071"/>
                <a:gd name="connsiteX261" fmla="*/ 3053802 w 4196446"/>
                <a:gd name="connsiteY261" fmla="*/ 4795632 h 8351071"/>
                <a:gd name="connsiteX262" fmla="*/ 3037133 w 4196446"/>
                <a:gd name="connsiteY262" fmla="*/ 4868659 h 8351071"/>
                <a:gd name="connsiteX263" fmla="*/ 3020465 w 4196446"/>
                <a:gd name="connsiteY263" fmla="*/ 5004390 h 8351071"/>
                <a:gd name="connsiteX264" fmla="*/ 2982365 w 4196446"/>
                <a:gd name="connsiteY264" fmla="*/ 5044872 h 8351071"/>
                <a:gd name="connsiteX265" fmla="*/ 2965696 w 4196446"/>
                <a:gd name="connsiteY265" fmla="*/ 5166315 h 8351071"/>
                <a:gd name="connsiteX266" fmla="*/ 2937121 w 4196446"/>
                <a:gd name="connsiteY266" fmla="*/ 5285378 h 8351071"/>
                <a:gd name="connsiteX267" fmla="*/ 2989508 w 4196446"/>
                <a:gd name="connsiteY267" fmla="*/ 5302047 h 8351071"/>
                <a:gd name="connsiteX268" fmla="*/ 2987127 w 4196446"/>
                <a:gd name="connsiteY268" fmla="*/ 5347290 h 8351071"/>
                <a:gd name="connsiteX269" fmla="*/ 2984746 w 4196446"/>
                <a:gd name="connsiteY269" fmla="*/ 5402059 h 8351071"/>
                <a:gd name="connsiteX270" fmla="*/ 3041896 w 4196446"/>
                <a:gd name="connsiteY270" fmla="*/ 5471115 h 8351071"/>
                <a:gd name="connsiteX271" fmla="*/ 3089521 w 4196446"/>
                <a:gd name="connsiteY271" fmla="*/ 5597322 h 8351071"/>
                <a:gd name="connsiteX272" fmla="*/ 2996652 w 4196446"/>
                <a:gd name="connsiteY272" fmla="*/ 5887834 h 8351071"/>
                <a:gd name="connsiteX273" fmla="*/ 3018083 w 4196446"/>
                <a:gd name="connsiteY273" fmla="*/ 5942603 h 8351071"/>
                <a:gd name="connsiteX274" fmla="*/ 3044277 w 4196446"/>
                <a:gd name="connsiteY274" fmla="*/ 5994990 h 8351071"/>
                <a:gd name="connsiteX275" fmla="*/ 3049040 w 4196446"/>
                <a:gd name="connsiteY275" fmla="*/ 6099765 h 8351071"/>
                <a:gd name="connsiteX276" fmla="*/ 3028402 w 4196446"/>
                <a:gd name="connsiteY276" fmla="*/ 6195807 h 8351071"/>
                <a:gd name="connsiteX277" fmla="*/ 2956170 w 4196446"/>
                <a:gd name="connsiteY277" fmla="*/ 6259310 h 8351071"/>
                <a:gd name="connsiteX278" fmla="*/ 2920452 w 4196446"/>
                <a:gd name="connsiteY278" fmla="*/ 6240259 h 8351071"/>
                <a:gd name="connsiteX279" fmla="*/ 2849015 w 4196446"/>
                <a:gd name="connsiteY279" fmla="*/ 6252165 h 8351071"/>
                <a:gd name="connsiteX280" fmla="*/ 2713283 w 4196446"/>
                <a:gd name="connsiteY280" fmla="*/ 6364084 h 8351071"/>
                <a:gd name="connsiteX281" fmla="*/ 2606127 w 4196446"/>
                <a:gd name="connsiteY281" fmla="*/ 6349797 h 8351071"/>
                <a:gd name="connsiteX282" fmla="*/ 2575171 w 4196446"/>
                <a:gd name="connsiteY282" fmla="*/ 6378372 h 8351071"/>
                <a:gd name="connsiteX283" fmla="*/ 2508495 w 4196446"/>
                <a:gd name="connsiteY283" fmla="*/ 6423614 h 8351071"/>
                <a:gd name="connsiteX284" fmla="*/ 2391815 w 4196446"/>
                <a:gd name="connsiteY284" fmla="*/ 6411709 h 8351071"/>
                <a:gd name="connsiteX285" fmla="*/ 2368002 w 4196446"/>
                <a:gd name="connsiteY285" fmla="*/ 6528390 h 8351071"/>
                <a:gd name="connsiteX286" fmla="*/ 2363240 w 4196446"/>
                <a:gd name="connsiteY286" fmla="*/ 6564109 h 8351071"/>
                <a:gd name="connsiteX287" fmla="*/ 2339428 w 4196446"/>
                <a:gd name="connsiteY287" fmla="*/ 6583159 h 8351071"/>
                <a:gd name="connsiteX288" fmla="*/ 2141783 w 4196446"/>
                <a:gd name="connsiteY288" fmla="*/ 6535534 h 8351071"/>
                <a:gd name="connsiteX289" fmla="*/ 2103683 w 4196446"/>
                <a:gd name="connsiteY289" fmla="*/ 6587922 h 8351071"/>
                <a:gd name="connsiteX290" fmla="*/ 2072727 w 4196446"/>
                <a:gd name="connsiteY290" fmla="*/ 6683172 h 8351071"/>
                <a:gd name="connsiteX291" fmla="*/ 2039389 w 4196446"/>
                <a:gd name="connsiteY291" fmla="*/ 6747465 h 8351071"/>
                <a:gd name="connsiteX292" fmla="*/ 2051296 w 4196446"/>
                <a:gd name="connsiteY292" fmla="*/ 6809378 h 8351071"/>
                <a:gd name="connsiteX293" fmla="*/ 2184646 w 4196446"/>
                <a:gd name="connsiteY293" fmla="*/ 6921297 h 8351071"/>
                <a:gd name="connsiteX294" fmla="*/ 2253702 w 4196446"/>
                <a:gd name="connsiteY294" fmla="*/ 6954634 h 8351071"/>
                <a:gd name="connsiteX295" fmla="*/ 2237033 w 4196446"/>
                <a:gd name="connsiteY295" fmla="*/ 6978447 h 8351071"/>
                <a:gd name="connsiteX296" fmla="*/ 2201315 w 4196446"/>
                <a:gd name="connsiteY296" fmla="*/ 6997497 h 8351071"/>
                <a:gd name="connsiteX297" fmla="*/ 2234652 w 4196446"/>
                <a:gd name="connsiteY297" fmla="*/ 7073697 h 8351071"/>
                <a:gd name="connsiteX298" fmla="*/ 2203696 w 4196446"/>
                <a:gd name="connsiteY298" fmla="*/ 7095128 h 8351071"/>
                <a:gd name="connsiteX299" fmla="*/ 2098921 w 4196446"/>
                <a:gd name="connsiteY299" fmla="*/ 7033215 h 8351071"/>
                <a:gd name="connsiteX300" fmla="*/ 2056058 w 4196446"/>
                <a:gd name="connsiteY300" fmla="*/ 7059409 h 8351071"/>
                <a:gd name="connsiteX301" fmla="*/ 1996527 w 4196446"/>
                <a:gd name="connsiteY301" fmla="*/ 6957015 h 8351071"/>
                <a:gd name="connsiteX302" fmla="*/ 1879846 w 4196446"/>
                <a:gd name="connsiteY302" fmla="*/ 6983209 h 8351071"/>
                <a:gd name="connsiteX303" fmla="*/ 1815552 w 4196446"/>
                <a:gd name="connsiteY303" fmla="*/ 6987972 h 8351071"/>
                <a:gd name="connsiteX304" fmla="*/ 1765546 w 4196446"/>
                <a:gd name="connsiteY304" fmla="*/ 6983210 h 8351071"/>
                <a:gd name="connsiteX305" fmla="*/ 1708396 w 4196446"/>
                <a:gd name="connsiteY305" fmla="*/ 7028453 h 8351071"/>
                <a:gd name="connsiteX306" fmla="*/ 1529802 w 4196446"/>
                <a:gd name="connsiteY306" fmla="*/ 6987972 h 8351071"/>
                <a:gd name="connsiteX307" fmla="*/ 1553614 w 4196446"/>
                <a:gd name="connsiteY307" fmla="*/ 7114178 h 8351071"/>
                <a:gd name="connsiteX308" fmla="*/ 1477415 w 4196446"/>
                <a:gd name="connsiteY308" fmla="*/ 7159422 h 8351071"/>
                <a:gd name="connsiteX309" fmla="*/ 1415502 w 4196446"/>
                <a:gd name="connsiteY309" fmla="*/ 7226096 h 8351071"/>
                <a:gd name="connsiteX310" fmla="*/ 1265483 w 4196446"/>
                <a:gd name="connsiteY310" fmla="*/ 7218953 h 8351071"/>
                <a:gd name="connsiteX311" fmla="*/ 1213096 w 4196446"/>
                <a:gd name="connsiteY311" fmla="*/ 7328490 h 8351071"/>
                <a:gd name="connsiteX0" fmla="*/ 1244052 w 4196446"/>
                <a:gd name="connsiteY0" fmla="*/ 7386434 h 8318225"/>
                <a:gd name="connsiteX1" fmla="*/ 1391691 w 4196446"/>
                <a:gd name="connsiteY1" fmla="*/ 7988095 h 8318225"/>
                <a:gd name="connsiteX2" fmla="*/ 1384547 w 4196446"/>
                <a:gd name="connsiteY2" fmla="*/ 8138113 h 8318225"/>
                <a:gd name="connsiteX3" fmla="*/ 1382166 w 4196446"/>
                <a:gd name="connsiteY3" fmla="*/ 8204788 h 8318225"/>
                <a:gd name="connsiteX4" fmla="*/ 1453603 w 4196446"/>
                <a:gd name="connsiteY4" fmla="*/ 8209551 h 8318225"/>
                <a:gd name="connsiteX5" fmla="*/ 1451222 w 4196446"/>
                <a:gd name="connsiteY5" fmla="*/ 8254795 h 8318225"/>
                <a:gd name="connsiteX6" fmla="*/ 1386928 w 4196446"/>
                <a:gd name="connsiteY6" fmla="*/ 8283370 h 8318225"/>
                <a:gd name="connsiteX7" fmla="*/ 1334540 w 4196446"/>
                <a:gd name="connsiteY7" fmla="*/ 8300038 h 8318225"/>
                <a:gd name="connsiteX8" fmla="*/ 1416296 w 4196446"/>
                <a:gd name="connsiteY8" fmla="*/ 8306388 h 8318225"/>
                <a:gd name="connsiteX9" fmla="*/ 1536947 w 4196446"/>
                <a:gd name="connsiteY9" fmla="*/ 8309563 h 8318225"/>
                <a:gd name="connsiteX10" fmla="*/ 1698872 w 4196446"/>
                <a:gd name="connsiteY10" fmla="*/ 8197645 h 8318225"/>
                <a:gd name="connsiteX11" fmla="*/ 1789359 w 4196446"/>
                <a:gd name="connsiteY11" fmla="*/ 8045245 h 8318225"/>
                <a:gd name="connsiteX12" fmla="*/ 1941759 w 4196446"/>
                <a:gd name="connsiteY12" fmla="*/ 8004763 h 8318225"/>
                <a:gd name="connsiteX13" fmla="*/ 2198934 w 4196446"/>
                <a:gd name="connsiteY13" fmla="*/ 7899988 h 8318225"/>
                <a:gd name="connsiteX14" fmla="*/ 2260847 w 4196446"/>
                <a:gd name="connsiteY14" fmla="*/ 7835694 h 8318225"/>
                <a:gd name="connsiteX15" fmla="*/ 2301328 w 4196446"/>
                <a:gd name="connsiteY15" fmla="*/ 7795213 h 8318225"/>
                <a:gd name="connsiteX16" fmla="*/ 2391816 w 4196446"/>
                <a:gd name="connsiteY16" fmla="*/ 7797595 h 8318225"/>
                <a:gd name="connsiteX17" fmla="*/ 2451347 w 4196446"/>
                <a:gd name="connsiteY17" fmla="*/ 7776163 h 8318225"/>
                <a:gd name="connsiteX18" fmla="*/ 2470397 w 4196446"/>
                <a:gd name="connsiteY18" fmla="*/ 7699963 h 8318225"/>
                <a:gd name="connsiteX19" fmla="*/ 2444203 w 4196446"/>
                <a:gd name="connsiteY19" fmla="*/ 7633288 h 8318225"/>
                <a:gd name="connsiteX20" fmla="*/ 2503734 w 4196446"/>
                <a:gd name="connsiteY20" fmla="*/ 7630907 h 8318225"/>
                <a:gd name="connsiteX21" fmla="*/ 2531514 w 4196446"/>
                <a:gd name="connsiteY21" fmla="*/ 7594394 h 8318225"/>
                <a:gd name="connsiteX22" fmla="*/ 2484684 w 4196446"/>
                <a:gd name="connsiteY22" fmla="*/ 7552326 h 8318225"/>
                <a:gd name="connsiteX23" fmla="*/ 2546597 w 4196446"/>
                <a:gd name="connsiteY23" fmla="*/ 7511845 h 8318225"/>
                <a:gd name="connsiteX24" fmla="*/ 2603748 w 4196446"/>
                <a:gd name="connsiteY24" fmla="*/ 7485651 h 8318225"/>
                <a:gd name="connsiteX25" fmla="*/ 2594222 w 4196446"/>
                <a:gd name="connsiteY25" fmla="*/ 7359445 h 8318225"/>
                <a:gd name="connsiteX26" fmla="*/ 2606128 w 4196446"/>
                <a:gd name="connsiteY26" fmla="*/ 7309438 h 8318225"/>
                <a:gd name="connsiteX27" fmla="*/ 2701378 w 4196446"/>
                <a:gd name="connsiteY27" fmla="*/ 7314201 h 8318225"/>
                <a:gd name="connsiteX28" fmla="*/ 2660897 w 4196446"/>
                <a:gd name="connsiteY28" fmla="*/ 7240382 h 8318225"/>
                <a:gd name="connsiteX29" fmla="*/ 2713284 w 4196446"/>
                <a:gd name="connsiteY29" fmla="*/ 7266576 h 8318225"/>
                <a:gd name="connsiteX30" fmla="*/ 2763291 w 4196446"/>
                <a:gd name="connsiteY30" fmla="*/ 7299913 h 8318225"/>
                <a:gd name="connsiteX31" fmla="*/ 2756147 w 4196446"/>
                <a:gd name="connsiteY31" fmla="*/ 7371351 h 8318225"/>
                <a:gd name="connsiteX32" fmla="*/ 2827584 w 4196446"/>
                <a:gd name="connsiteY32" fmla="*/ 7316582 h 8318225"/>
                <a:gd name="connsiteX33" fmla="*/ 2870447 w 4196446"/>
                <a:gd name="connsiteY33" fmla="*/ 7338013 h 8318225"/>
                <a:gd name="connsiteX34" fmla="*/ 3001416 w 4196446"/>
                <a:gd name="connsiteY34" fmla="*/ 7266576 h 8318225"/>
                <a:gd name="connsiteX35" fmla="*/ 3103809 w 4196446"/>
                <a:gd name="connsiteY35" fmla="*/ 7202282 h 8318225"/>
                <a:gd name="connsiteX36" fmla="*/ 3246684 w 4196446"/>
                <a:gd name="connsiteY36" fmla="*/ 7142751 h 8318225"/>
                <a:gd name="connsiteX37" fmla="*/ 3282403 w 4196446"/>
                <a:gd name="connsiteY37" fmla="*/ 7159420 h 8318225"/>
                <a:gd name="connsiteX38" fmla="*/ 3358603 w 4196446"/>
                <a:gd name="connsiteY38" fmla="*/ 7064169 h 8318225"/>
                <a:gd name="connsiteX39" fmla="*/ 3503859 w 4196446"/>
                <a:gd name="connsiteY39" fmla="*/ 7042738 h 8318225"/>
                <a:gd name="connsiteX40" fmla="*/ 3530053 w 4196446"/>
                <a:gd name="connsiteY40" fmla="*/ 6978445 h 8318225"/>
                <a:gd name="connsiteX41" fmla="*/ 3642765 w 4196446"/>
                <a:gd name="connsiteY41" fmla="*/ 6905419 h 8318225"/>
                <a:gd name="connsiteX42" fmla="*/ 3741984 w 4196446"/>
                <a:gd name="connsiteY42" fmla="*/ 6883195 h 8318225"/>
                <a:gd name="connsiteX43" fmla="*/ 3784847 w 4196446"/>
                <a:gd name="connsiteY43" fmla="*/ 6811757 h 8318225"/>
                <a:gd name="connsiteX44" fmla="*/ 3951534 w 4196446"/>
                <a:gd name="connsiteY44" fmla="*/ 6737938 h 8318225"/>
                <a:gd name="connsiteX45" fmla="*/ 3932484 w 4196446"/>
                <a:gd name="connsiteY45" fmla="*/ 6616495 h 8318225"/>
                <a:gd name="connsiteX46" fmla="*/ 3975347 w 4196446"/>
                <a:gd name="connsiteY46" fmla="*/ 6642688 h 8318225"/>
                <a:gd name="connsiteX47" fmla="*/ 4027735 w 4196446"/>
                <a:gd name="connsiteY47" fmla="*/ 6654595 h 8318225"/>
                <a:gd name="connsiteX48" fmla="*/ 4056309 w 4196446"/>
                <a:gd name="connsiteY48" fmla="*/ 6516482 h 8318225"/>
                <a:gd name="connsiteX49" fmla="*/ 3996778 w 4196446"/>
                <a:gd name="connsiteY49" fmla="*/ 6478382 h 8318225"/>
                <a:gd name="connsiteX50" fmla="*/ 4034878 w 4196446"/>
                <a:gd name="connsiteY50" fmla="*/ 6437901 h 8318225"/>
                <a:gd name="connsiteX51" fmla="*/ 4061072 w 4196446"/>
                <a:gd name="connsiteY51" fmla="*/ 6473620 h 8318225"/>
                <a:gd name="connsiteX52" fmla="*/ 4082503 w 4196446"/>
                <a:gd name="connsiteY52" fmla="*/ 6478382 h 8318225"/>
                <a:gd name="connsiteX53" fmla="*/ 4089647 w 4196446"/>
                <a:gd name="connsiteY53" fmla="*/ 6421232 h 8318225"/>
                <a:gd name="connsiteX54" fmla="*/ 4046784 w 4196446"/>
                <a:gd name="connsiteY54" fmla="*/ 6318838 h 8318225"/>
                <a:gd name="connsiteX55" fmla="*/ 4130128 w 4196446"/>
                <a:gd name="connsiteY55" fmla="*/ 6299788 h 8318225"/>
                <a:gd name="connsiteX56" fmla="*/ 4046784 w 4196446"/>
                <a:gd name="connsiteY56" fmla="*/ 6275976 h 8318225"/>
                <a:gd name="connsiteX57" fmla="*/ 4053928 w 4196446"/>
                <a:gd name="connsiteY57" fmla="*/ 6211682 h 8318225"/>
                <a:gd name="connsiteX58" fmla="*/ 4039640 w 4196446"/>
                <a:gd name="connsiteY58" fmla="*/ 6149770 h 8318225"/>
                <a:gd name="connsiteX59" fmla="*/ 4106315 w 4196446"/>
                <a:gd name="connsiteY59" fmla="*/ 6211682 h 8318225"/>
                <a:gd name="connsiteX60" fmla="*/ 4063453 w 4196446"/>
                <a:gd name="connsiteY60" fmla="*/ 6090238 h 8318225"/>
                <a:gd name="connsiteX61" fmla="*/ 4070597 w 4196446"/>
                <a:gd name="connsiteY61" fmla="*/ 6018801 h 8318225"/>
                <a:gd name="connsiteX62" fmla="*/ 4132509 w 4196446"/>
                <a:gd name="connsiteY62" fmla="*/ 5975938 h 8318225"/>
                <a:gd name="connsiteX63" fmla="*/ 4094409 w 4196446"/>
                <a:gd name="connsiteY63" fmla="*/ 6075951 h 8318225"/>
                <a:gd name="connsiteX64" fmla="*/ 4139653 w 4196446"/>
                <a:gd name="connsiteY64" fmla="*/ 6102145 h 8318225"/>
                <a:gd name="connsiteX65" fmla="*/ 4192041 w 4196446"/>
                <a:gd name="connsiteY65" fmla="*/ 6080713 h 8318225"/>
                <a:gd name="connsiteX66" fmla="*/ 4149178 w 4196446"/>
                <a:gd name="connsiteY66" fmla="*/ 5947363 h 8318225"/>
                <a:gd name="connsiteX67" fmla="*/ 4194421 w 4196446"/>
                <a:gd name="connsiteY67" fmla="*/ 5909263 h 8318225"/>
                <a:gd name="connsiteX68" fmla="*/ 4113459 w 4196446"/>
                <a:gd name="connsiteY68" fmla="*/ 5783057 h 8318225"/>
                <a:gd name="connsiteX69" fmla="*/ 4108696 w 4196446"/>
                <a:gd name="connsiteY69" fmla="*/ 5678282 h 8318225"/>
                <a:gd name="connsiteX70" fmla="*/ 4070597 w 4196446"/>
                <a:gd name="connsiteY70" fmla="*/ 5587795 h 8318225"/>
                <a:gd name="connsiteX71" fmla="*/ 4111077 w 4196446"/>
                <a:gd name="connsiteY71" fmla="*/ 5583032 h 8318225"/>
                <a:gd name="connsiteX72" fmla="*/ 4061071 w 4196446"/>
                <a:gd name="connsiteY72" fmla="*/ 5478257 h 8318225"/>
                <a:gd name="connsiteX73" fmla="*/ 4061071 w 4196446"/>
                <a:gd name="connsiteY73" fmla="*/ 5383007 h 8318225"/>
                <a:gd name="connsiteX74" fmla="*/ 4103934 w 4196446"/>
                <a:gd name="connsiteY74" fmla="*/ 5387770 h 8318225"/>
                <a:gd name="connsiteX75" fmla="*/ 4106315 w 4196446"/>
                <a:gd name="connsiteY75" fmla="*/ 5347288 h 8318225"/>
                <a:gd name="connsiteX76" fmla="*/ 4065833 w 4196446"/>
                <a:gd name="connsiteY76" fmla="*/ 5292520 h 8318225"/>
                <a:gd name="connsiteX77" fmla="*/ 4058690 w 4196446"/>
                <a:gd name="connsiteY77" fmla="*/ 5173457 h 8318225"/>
                <a:gd name="connsiteX78" fmla="*/ 3990428 w 4196446"/>
                <a:gd name="connsiteY78" fmla="*/ 5034550 h 8318225"/>
                <a:gd name="connsiteX79" fmla="*/ 3922959 w 4196446"/>
                <a:gd name="connsiteY79" fmla="*/ 4816270 h 8318225"/>
                <a:gd name="connsiteX80" fmla="*/ 3887241 w 4196446"/>
                <a:gd name="connsiteY80" fmla="*/ 4682920 h 8318225"/>
                <a:gd name="connsiteX81" fmla="*/ 3851522 w 4196446"/>
                <a:gd name="connsiteY81" fmla="*/ 4642438 h 8318225"/>
                <a:gd name="connsiteX82" fmla="*/ 3887241 w 4196446"/>
                <a:gd name="connsiteY82" fmla="*/ 4578145 h 8318225"/>
                <a:gd name="connsiteX83" fmla="*/ 3839615 w 4196446"/>
                <a:gd name="connsiteY83" fmla="*/ 4499563 h 8318225"/>
                <a:gd name="connsiteX84" fmla="*/ 3780084 w 4196446"/>
                <a:gd name="connsiteY84" fmla="*/ 4492420 h 8318225"/>
                <a:gd name="connsiteX85" fmla="*/ 3732459 w 4196446"/>
                <a:gd name="connsiteY85" fmla="*/ 4449557 h 8318225"/>
                <a:gd name="connsiteX86" fmla="*/ 3687216 w 4196446"/>
                <a:gd name="connsiteY86" fmla="*/ 4466226 h 8318225"/>
                <a:gd name="connsiteX87" fmla="*/ 3668166 w 4196446"/>
                <a:gd name="connsiteY87" fmla="*/ 4368595 h 8318225"/>
                <a:gd name="connsiteX88" fmla="*/ 3501478 w 4196446"/>
                <a:gd name="connsiteY88" fmla="*/ 4166188 h 8318225"/>
                <a:gd name="connsiteX89" fmla="*/ 3496716 w 4196446"/>
                <a:gd name="connsiteY89" fmla="*/ 4139995 h 8318225"/>
                <a:gd name="connsiteX90" fmla="*/ 3494334 w 4196446"/>
                <a:gd name="connsiteY90" fmla="*/ 4113801 h 8318225"/>
                <a:gd name="connsiteX91" fmla="*/ 3544341 w 4196446"/>
                <a:gd name="connsiteY91" fmla="*/ 4101895 h 8318225"/>
                <a:gd name="connsiteX92" fmla="*/ 3553866 w 4196446"/>
                <a:gd name="connsiteY92" fmla="*/ 4075701 h 8318225"/>
                <a:gd name="connsiteX93" fmla="*/ 3515766 w 4196446"/>
                <a:gd name="connsiteY93" fmla="*/ 4056651 h 8318225"/>
                <a:gd name="connsiteX94" fmla="*/ 3465759 w 4196446"/>
                <a:gd name="connsiteY94" fmla="*/ 4049507 h 8318225"/>
                <a:gd name="connsiteX95" fmla="*/ 3432422 w 4196446"/>
                <a:gd name="connsiteY95" fmla="*/ 4109038 h 8318225"/>
                <a:gd name="connsiteX96" fmla="*/ 3413372 w 4196446"/>
                <a:gd name="connsiteY96" fmla="*/ 4082845 h 8318225"/>
                <a:gd name="connsiteX97" fmla="*/ 3415752 w 4196446"/>
                <a:gd name="connsiteY97" fmla="*/ 4042363 h 8318225"/>
                <a:gd name="connsiteX98" fmla="*/ 3349078 w 4196446"/>
                <a:gd name="connsiteY98" fmla="*/ 4018551 h 8318225"/>
                <a:gd name="connsiteX99" fmla="*/ 3382416 w 4196446"/>
                <a:gd name="connsiteY99" fmla="*/ 3985213 h 8318225"/>
                <a:gd name="connsiteX100" fmla="*/ 3346697 w 4196446"/>
                <a:gd name="connsiteY100" fmla="*/ 3961401 h 8318225"/>
                <a:gd name="connsiteX101" fmla="*/ 3291928 w 4196446"/>
                <a:gd name="connsiteY101" fmla="*/ 3959020 h 8318225"/>
                <a:gd name="connsiteX102" fmla="*/ 3263352 w 4196446"/>
                <a:gd name="connsiteY102" fmla="*/ 3978070 h 8318225"/>
                <a:gd name="connsiteX103" fmla="*/ 3215727 w 4196446"/>
                <a:gd name="connsiteY103" fmla="*/ 3963782 h 8318225"/>
                <a:gd name="connsiteX104" fmla="*/ 3227633 w 4196446"/>
                <a:gd name="connsiteY104" fmla="*/ 3937588 h 8318225"/>
                <a:gd name="connsiteX105" fmla="*/ 3275259 w 4196446"/>
                <a:gd name="connsiteY105" fmla="*/ 3913776 h 8318225"/>
                <a:gd name="connsiteX106" fmla="*/ 3127621 w 4196446"/>
                <a:gd name="connsiteY106" fmla="*/ 3851863 h 8318225"/>
                <a:gd name="connsiteX107" fmla="*/ 2996652 w 4196446"/>
                <a:gd name="connsiteY107" fmla="*/ 3739945 h 8318225"/>
                <a:gd name="connsiteX108" fmla="*/ 2591839 w 4196446"/>
                <a:gd name="connsiteY108" fmla="*/ 3354183 h 8318225"/>
                <a:gd name="connsiteX109" fmla="*/ 2468015 w 4196446"/>
                <a:gd name="connsiteY109" fmla="*/ 3049382 h 8318225"/>
                <a:gd name="connsiteX110" fmla="*/ 2432296 w 4196446"/>
                <a:gd name="connsiteY110" fmla="*/ 2961276 h 8318225"/>
                <a:gd name="connsiteX111" fmla="*/ 2387052 w 4196446"/>
                <a:gd name="connsiteY111" fmla="*/ 2954132 h 8318225"/>
                <a:gd name="connsiteX112" fmla="*/ 2365621 w 4196446"/>
                <a:gd name="connsiteY112" fmla="*/ 2958895 h 8318225"/>
                <a:gd name="connsiteX113" fmla="*/ 2315615 w 4196446"/>
                <a:gd name="connsiteY113" fmla="*/ 2896982 h 8318225"/>
                <a:gd name="connsiteX114" fmla="*/ 2234652 w 4196446"/>
                <a:gd name="connsiteY114" fmla="*/ 2880313 h 8318225"/>
                <a:gd name="connsiteX115" fmla="*/ 2182265 w 4196446"/>
                <a:gd name="connsiteY115" fmla="*/ 2811257 h 8318225"/>
                <a:gd name="connsiteX116" fmla="*/ 2115590 w 4196446"/>
                <a:gd name="connsiteY116" fmla="*/ 2727913 h 8318225"/>
                <a:gd name="connsiteX117" fmla="*/ 2091777 w 4196446"/>
                <a:gd name="connsiteY117" fmla="*/ 2670763 h 8318225"/>
                <a:gd name="connsiteX118" fmla="*/ 2006845 w 4196446"/>
                <a:gd name="connsiteY118" fmla="*/ 2527095 h 8318225"/>
                <a:gd name="connsiteX119" fmla="*/ 1953665 w 4196446"/>
                <a:gd name="connsiteY119" fmla="*/ 2451688 h 8318225"/>
                <a:gd name="connsiteX120" fmla="*/ 2006052 w 4196446"/>
                <a:gd name="connsiteY120" fmla="*/ 2337388 h 8318225"/>
                <a:gd name="connsiteX121" fmla="*/ 2072727 w 4196446"/>
                <a:gd name="connsiteY121" fmla="*/ 2256426 h 8318225"/>
                <a:gd name="connsiteX122" fmla="*/ 2056058 w 4196446"/>
                <a:gd name="connsiteY122" fmla="*/ 2223088 h 8318225"/>
                <a:gd name="connsiteX123" fmla="*/ 2067965 w 4196446"/>
                <a:gd name="connsiteY123" fmla="*/ 2130220 h 8318225"/>
                <a:gd name="connsiteX124" fmla="*/ 2137021 w 4196446"/>
                <a:gd name="connsiteY124" fmla="*/ 1992107 h 8318225"/>
                <a:gd name="connsiteX125" fmla="*/ 2165596 w 4196446"/>
                <a:gd name="connsiteY125" fmla="*/ 1944482 h 8318225"/>
                <a:gd name="connsiteX126" fmla="*/ 2203696 w 4196446"/>
                <a:gd name="connsiteY126" fmla="*/ 1937338 h 8318225"/>
                <a:gd name="connsiteX127" fmla="*/ 2198933 w 4196446"/>
                <a:gd name="connsiteY127" fmla="*/ 1906382 h 8318225"/>
                <a:gd name="connsiteX128" fmla="*/ 2406102 w 4196446"/>
                <a:gd name="connsiteY128" fmla="*/ 1782557 h 8318225"/>
                <a:gd name="connsiteX129" fmla="*/ 2494208 w 4196446"/>
                <a:gd name="connsiteY129" fmla="*/ 1715882 h 8318225"/>
                <a:gd name="connsiteX130" fmla="*/ 2513258 w 4196446"/>
                <a:gd name="connsiteY130" fmla="*/ 1630157 h 8318225"/>
                <a:gd name="connsiteX131" fmla="*/ 2522784 w 4196446"/>
                <a:gd name="connsiteY131" fmla="*/ 1584913 h 8318225"/>
                <a:gd name="connsiteX132" fmla="*/ 2577552 w 4196446"/>
                <a:gd name="connsiteY132" fmla="*/ 1527763 h 8318225"/>
                <a:gd name="connsiteX133" fmla="*/ 2606127 w 4196446"/>
                <a:gd name="connsiteY133" fmla="*/ 1499188 h 8318225"/>
                <a:gd name="connsiteX134" fmla="*/ 2634702 w 4196446"/>
                <a:gd name="connsiteY134" fmla="*/ 1492045 h 8318225"/>
                <a:gd name="connsiteX135" fmla="*/ 2672802 w 4196446"/>
                <a:gd name="connsiteY135" fmla="*/ 1368220 h 8318225"/>
                <a:gd name="connsiteX136" fmla="*/ 2806153 w 4196446"/>
                <a:gd name="connsiteY136" fmla="*/ 1334883 h 8318225"/>
                <a:gd name="connsiteX137" fmla="*/ 2944265 w 4196446"/>
                <a:gd name="connsiteY137" fmla="*/ 1325357 h 8318225"/>
                <a:gd name="connsiteX138" fmla="*/ 2968077 w 4196446"/>
                <a:gd name="connsiteY138" fmla="*/ 1206295 h 8318225"/>
                <a:gd name="connsiteX139" fmla="*/ 3049040 w 4196446"/>
                <a:gd name="connsiteY139" fmla="*/ 1169783 h 8318225"/>
                <a:gd name="connsiteX140" fmla="*/ 3153814 w 4196446"/>
                <a:gd name="connsiteY140" fmla="*/ 1125332 h 8318225"/>
                <a:gd name="connsiteX141" fmla="*/ 3225252 w 4196446"/>
                <a:gd name="connsiteY141" fmla="*/ 1049132 h 8318225"/>
                <a:gd name="connsiteX142" fmla="*/ 3310977 w 4196446"/>
                <a:gd name="connsiteY142" fmla="*/ 996745 h 8318225"/>
                <a:gd name="connsiteX143" fmla="*/ 3056977 w 4196446"/>
                <a:gd name="connsiteY143" fmla="*/ 982457 h 8318225"/>
                <a:gd name="connsiteX144" fmla="*/ 2958552 w 4196446"/>
                <a:gd name="connsiteY144" fmla="*/ 976107 h 8318225"/>
                <a:gd name="connsiteX145" fmla="*/ 2926802 w 4196446"/>
                <a:gd name="connsiteY145" fmla="*/ 906257 h 8318225"/>
                <a:gd name="connsiteX146" fmla="*/ 2866477 w 4196446"/>
                <a:gd name="connsiteY146" fmla="*/ 893559 h 8318225"/>
                <a:gd name="connsiteX147" fmla="*/ 2799802 w 4196446"/>
                <a:gd name="connsiteY147" fmla="*/ 874507 h 8318225"/>
                <a:gd name="connsiteX148" fmla="*/ 2761702 w 4196446"/>
                <a:gd name="connsiteY148" fmla="*/ 807832 h 8318225"/>
                <a:gd name="connsiteX149" fmla="*/ 2609302 w 4196446"/>
                <a:gd name="connsiteY149" fmla="*/ 760207 h 8318225"/>
                <a:gd name="connsiteX150" fmla="*/ 2580727 w 4196446"/>
                <a:gd name="connsiteY150" fmla="*/ 604632 h 8318225"/>
                <a:gd name="connsiteX151" fmla="*/ 2526752 w 4196446"/>
                <a:gd name="connsiteY151" fmla="*/ 531609 h 8318225"/>
                <a:gd name="connsiteX152" fmla="*/ 2596602 w 4196446"/>
                <a:gd name="connsiteY152" fmla="*/ 407782 h 8318225"/>
                <a:gd name="connsiteX153" fmla="*/ 2629939 w 4196446"/>
                <a:gd name="connsiteY153" fmla="*/ 310947 h 8318225"/>
                <a:gd name="connsiteX154" fmla="*/ 2517227 w 4196446"/>
                <a:gd name="connsiteY154" fmla="*/ 239507 h 8318225"/>
                <a:gd name="connsiteX155" fmla="*/ 2402927 w 4196446"/>
                <a:gd name="connsiteY155" fmla="*/ 271257 h 8318225"/>
                <a:gd name="connsiteX156" fmla="*/ 2275927 w 4196446"/>
                <a:gd name="connsiteY156" fmla="*/ 198232 h 8318225"/>
                <a:gd name="connsiteX157" fmla="*/ 2133052 w 4196446"/>
                <a:gd name="connsiteY157" fmla="*/ 233157 h 8318225"/>
                <a:gd name="connsiteX158" fmla="*/ 1913977 w 4196446"/>
                <a:gd name="connsiteY158" fmla="*/ 36309 h 8318225"/>
                <a:gd name="connsiteX159" fmla="*/ 1777452 w 4196446"/>
                <a:gd name="connsiteY159" fmla="*/ 13289 h 8318225"/>
                <a:gd name="connsiteX160" fmla="*/ 1703633 w 4196446"/>
                <a:gd name="connsiteY160" fmla="*/ 41864 h 8318225"/>
                <a:gd name="connsiteX161" fmla="*/ 1615527 w 4196446"/>
                <a:gd name="connsiteY161" fmla="*/ 75203 h 8318225"/>
                <a:gd name="connsiteX162" fmla="*/ 1515515 w 4196446"/>
                <a:gd name="connsiteY162" fmla="*/ 129971 h 8318225"/>
                <a:gd name="connsiteX163" fmla="*/ 1525040 w 4196446"/>
                <a:gd name="connsiteY163" fmla="*/ 194264 h 8318225"/>
                <a:gd name="connsiteX164" fmla="*/ 1505990 w 4196446"/>
                <a:gd name="connsiteY164" fmla="*/ 251415 h 8318225"/>
                <a:gd name="connsiteX165" fmla="*/ 1413121 w 4196446"/>
                <a:gd name="connsiteY165" fmla="*/ 270464 h 8318225"/>
                <a:gd name="connsiteX166" fmla="*/ 1339302 w 4196446"/>
                <a:gd name="connsiteY166" fmla="*/ 306184 h 8318225"/>
                <a:gd name="connsiteX167" fmla="*/ 1260721 w 4196446"/>
                <a:gd name="connsiteY167" fmla="*/ 346665 h 8318225"/>
                <a:gd name="connsiteX168" fmla="*/ 1191665 w 4196446"/>
                <a:gd name="connsiteY168" fmla="*/ 272847 h 8318225"/>
                <a:gd name="connsiteX169" fmla="*/ 1082127 w 4196446"/>
                <a:gd name="connsiteY169" fmla="*/ 353809 h 8318225"/>
                <a:gd name="connsiteX170" fmla="*/ 1020215 w 4196446"/>
                <a:gd name="connsiteY170" fmla="*/ 420484 h 8318225"/>
                <a:gd name="connsiteX171" fmla="*/ 858290 w 4196446"/>
                <a:gd name="connsiteY171" fmla="*/ 301422 h 8318225"/>
                <a:gd name="connsiteX172" fmla="*/ 796377 w 4196446"/>
                <a:gd name="connsiteY172" fmla="*/ 406196 h 8318225"/>
                <a:gd name="connsiteX173" fmla="*/ 755896 w 4196446"/>
                <a:gd name="connsiteY173" fmla="*/ 341903 h 8318225"/>
                <a:gd name="connsiteX174" fmla="*/ 689221 w 4196446"/>
                <a:gd name="connsiteY174" fmla="*/ 270465 h 8318225"/>
                <a:gd name="connsiteX175" fmla="*/ 667790 w 4196446"/>
                <a:gd name="connsiteY175" fmla="*/ 313328 h 8318225"/>
                <a:gd name="connsiteX176" fmla="*/ 620165 w 4196446"/>
                <a:gd name="connsiteY176" fmla="*/ 382384 h 8318225"/>
                <a:gd name="connsiteX177" fmla="*/ 589208 w 4196446"/>
                <a:gd name="connsiteY177" fmla="*/ 396672 h 8318225"/>
                <a:gd name="connsiteX178" fmla="*/ 498721 w 4196446"/>
                <a:gd name="connsiteY178" fmla="*/ 482397 h 8318225"/>
                <a:gd name="connsiteX179" fmla="*/ 396327 w 4196446"/>
                <a:gd name="connsiteY179" fmla="*/ 380003 h 8318225"/>
                <a:gd name="connsiteX180" fmla="*/ 243927 w 4196446"/>
                <a:gd name="connsiteY180" fmla="*/ 294278 h 8318225"/>
                <a:gd name="connsiteX181" fmla="*/ 174871 w 4196446"/>
                <a:gd name="connsiteY181" fmla="*/ 327615 h 8318225"/>
                <a:gd name="connsiteX182" fmla="*/ 127246 w 4196446"/>
                <a:gd name="connsiteY182" fmla="*/ 410959 h 8318225"/>
                <a:gd name="connsiteX183" fmla="*/ 43902 w 4196446"/>
                <a:gd name="connsiteY183" fmla="*/ 472872 h 8318225"/>
                <a:gd name="connsiteX184" fmla="*/ 8183 w 4196446"/>
                <a:gd name="connsiteY184" fmla="*/ 484778 h 8318225"/>
                <a:gd name="connsiteX185" fmla="*/ 198683 w 4196446"/>
                <a:gd name="connsiteY185" fmla="*/ 689565 h 8318225"/>
                <a:gd name="connsiteX186" fmla="*/ 265359 w 4196446"/>
                <a:gd name="connsiteY186" fmla="*/ 706234 h 8318225"/>
                <a:gd name="connsiteX187" fmla="*/ 298697 w 4196446"/>
                <a:gd name="connsiteY187" fmla="*/ 730047 h 8318225"/>
                <a:gd name="connsiteX188" fmla="*/ 296315 w 4196446"/>
                <a:gd name="connsiteY188" fmla="*/ 901496 h 8318225"/>
                <a:gd name="connsiteX189" fmla="*/ 362990 w 4196446"/>
                <a:gd name="connsiteY189" fmla="*/ 906259 h 8318225"/>
                <a:gd name="connsiteX190" fmla="*/ 401090 w 4196446"/>
                <a:gd name="connsiteY190" fmla="*/ 856253 h 8318225"/>
                <a:gd name="connsiteX191" fmla="*/ 482052 w 4196446"/>
                <a:gd name="connsiteY191" fmla="*/ 894353 h 8318225"/>
                <a:gd name="connsiteX192" fmla="*/ 420140 w 4196446"/>
                <a:gd name="connsiteY192" fmla="*/ 1039609 h 8318225"/>
                <a:gd name="connsiteX193" fmla="*/ 434427 w 4196446"/>
                <a:gd name="connsiteY193" fmla="*/ 1087234 h 8318225"/>
                <a:gd name="connsiteX194" fmla="*/ 379658 w 4196446"/>
                <a:gd name="connsiteY194" fmla="*/ 1139622 h 8318225"/>
                <a:gd name="connsiteX195" fmla="*/ 415377 w 4196446"/>
                <a:gd name="connsiteY195" fmla="*/ 1168196 h 8318225"/>
                <a:gd name="connsiteX196" fmla="*/ 486815 w 4196446"/>
                <a:gd name="connsiteY196" fmla="*/ 1256303 h 8318225"/>
                <a:gd name="connsiteX197" fmla="*/ 527296 w 4196446"/>
                <a:gd name="connsiteY197" fmla="*/ 1344409 h 8318225"/>
                <a:gd name="connsiteX198" fmla="*/ 636833 w 4196446"/>
                <a:gd name="connsiteY198" fmla="*/ 1396797 h 8318225"/>
                <a:gd name="connsiteX199" fmla="*/ 746371 w 4196446"/>
                <a:gd name="connsiteY199" fmla="*/ 1420609 h 8318225"/>
                <a:gd name="connsiteX200" fmla="*/ 829715 w 4196446"/>
                <a:gd name="connsiteY200" fmla="*/ 1468234 h 8318225"/>
                <a:gd name="connsiteX201" fmla="*/ 913058 w 4196446"/>
                <a:gd name="connsiteY201" fmla="*/ 1442040 h 8318225"/>
                <a:gd name="connsiteX202" fmla="*/ 994021 w 4196446"/>
                <a:gd name="connsiteY202" fmla="*/ 1368222 h 8318225"/>
                <a:gd name="connsiteX203" fmla="*/ 1103558 w 4196446"/>
                <a:gd name="connsiteY203" fmla="*/ 1351553 h 8318225"/>
                <a:gd name="connsiteX204" fmla="*/ 1170233 w 4196446"/>
                <a:gd name="connsiteY204" fmla="*/ 1356315 h 8318225"/>
                <a:gd name="connsiteX205" fmla="*/ 1329777 w 4196446"/>
                <a:gd name="connsiteY205" fmla="*/ 1465853 h 8318225"/>
                <a:gd name="connsiteX206" fmla="*/ 1389308 w 4196446"/>
                <a:gd name="connsiteY206" fmla="*/ 1494428 h 8318225"/>
                <a:gd name="connsiteX207" fmla="*/ 1260721 w 4196446"/>
                <a:gd name="connsiteY207" fmla="*/ 1596822 h 8318225"/>
                <a:gd name="connsiteX208" fmla="*/ 1263102 w 4196446"/>
                <a:gd name="connsiteY208" fmla="*/ 1661115 h 8318225"/>
                <a:gd name="connsiteX209" fmla="*/ 1425027 w 4196446"/>
                <a:gd name="connsiteY209" fmla="*/ 1613490 h 8318225"/>
                <a:gd name="connsiteX210" fmla="*/ 1386927 w 4196446"/>
                <a:gd name="connsiteY210" fmla="*/ 1677784 h 8318225"/>
                <a:gd name="connsiteX211" fmla="*/ 1405977 w 4196446"/>
                <a:gd name="connsiteY211" fmla="*/ 1751603 h 8318225"/>
                <a:gd name="connsiteX212" fmla="*/ 1517896 w 4196446"/>
                <a:gd name="connsiteY212" fmla="*/ 1787322 h 8318225"/>
                <a:gd name="connsiteX213" fmla="*/ 1591715 w 4196446"/>
                <a:gd name="connsiteY213" fmla="*/ 1803990 h 8318225"/>
                <a:gd name="connsiteX214" fmla="*/ 1501227 w 4196446"/>
                <a:gd name="connsiteY214" fmla="*/ 1934959 h 8318225"/>
                <a:gd name="connsiteX215" fmla="*/ 1494083 w 4196446"/>
                <a:gd name="connsiteY215" fmla="*/ 1984965 h 8318225"/>
                <a:gd name="connsiteX216" fmla="*/ 1422646 w 4196446"/>
                <a:gd name="connsiteY216" fmla="*/ 2020684 h 8318225"/>
                <a:gd name="connsiteX217" fmla="*/ 1391690 w 4196446"/>
                <a:gd name="connsiteY217" fmla="*/ 2082597 h 8318225"/>
                <a:gd name="connsiteX218" fmla="*/ 1260721 w 4196446"/>
                <a:gd name="connsiteY218" fmla="*/ 2056403 h 8318225"/>
                <a:gd name="connsiteX219" fmla="*/ 1139277 w 4196446"/>
                <a:gd name="connsiteY219" fmla="*/ 2056402 h 8318225"/>
                <a:gd name="connsiteX220" fmla="*/ 1072602 w 4196446"/>
                <a:gd name="connsiteY220" fmla="*/ 2084978 h 8318225"/>
                <a:gd name="connsiteX221" fmla="*/ 1065458 w 4196446"/>
                <a:gd name="connsiteY221" fmla="*/ 2184990 h 8318225"/>
                <a:gd name="connsiteX222" fmla="*/ 977352 w 4196446"/>
                <a:gd name="connsiteY222" fmla="*/ 2273097 h 8318225"/>
                <a:gd name="connsiteX223" fmla="*/ 1120227 w 4196446"/>
                <a:gd name="connsiteY223" fmla="*/ 2335009 h 8318225"/>
                <a:gd name="connsiteX224" fmla="*/ 1170234 w 4196446"/>
                <a:gd name="connsiteY224" fmla="*/ 2370727 h 8318225"/>
                <a:gd name="connsiteX225" fmla="*/ 1222621 w 4196446"/>
                <a:gd name="connsiteY225" fmla="*/ 2387397 h 8318225"/>
                <a:gd name="connsiteX226" fmla="*/ 1272627 w 4196446"/>
                <a:gd name="connsiteY226" fmla="*/ 2437403 h 8318225"/>
                <a:gd name="connsiteX227" fmla="*/ 1329777 w 4196446"/>
                <a:gd name="connsiteY227" fmla="*/ 2458834 h 8318225"/>
                <a:gd name="connsiteX228" fmla="*/ 1422646 w 4196446"/>
                <a:gd name="connsiteY228" fmla="*/ 2535034 h 8318225"/>
                <a:gd name="connsiteX229" fmla="*/ 1508371 w 4196446"/>
                <a:gd name="connsiteY229" fmla="*/ 2568373 h 8318225"/>
                <a:gd name="connsiteX230" fmla="*/ 1641721 w 4196446"/>
                <a:gd name="connsiteY230" fmla="*/ 2716009 h 8318225"/>
                <a:gd name="connsiteX231" fmla="*/ 1725065 w 4196446"/>
                <a:gd name="connsiteY231" fmla="*/ 2870790 h 8318225"/>
                <a:gd name="connsiteX232" fmla="*/ 1850477 w 4196446"/>
                <a:gd name="connsiteY232" fmla="*/ 2931907 h 8318225"/>
                <a:gd name="connsiteX233" fmla="*/ 1896514 w 4196446"/>
                <a:gd name="connsiteY233" fmla="*/ 2977947 h 8318225"/>
                <a:gd name="connsiteX234" fmla="*/ 1927471 w 4196446"/>
                <a:gd name="connsiteY234" fmla="*/ 3082722 h 8318225"/>
                <a:gd name="connsiteX235" fmla="*/ 1989383 w 4196446"/>
                <a:gd name="connsiteY235" fmla="*/ 3185115 h 8318225"/>
                <a:gd name="connsiteX236" fmla="*/ 2051296 w 4196446"/>
                <a:gd name="connsiteY236" fmla="*/ 3223215 h 8318225"/>
                <a:gd name="connsiteX237" fmla="*/ 2182265 w 4196446"/>
                <a:gd name="connsiteY237" fmla="*/ 3370853 h 8318225"/>
                <a:gd name="connsiteX238" fmla="*/ 2325139 w 4196446"/>
                <a:gd name="connsiteY238" fmla="*/ 3447053 h 8318225"/>
                <a:gd name="connsiteX239" fmla="*/ 2384671 w 4196446"/>
                <a:gd name="connsiteY239" fmla="*/ 3532778 h 8318225"/>
                <a:gd name="connsiteX240" fmla="*/ 2432296 w 4196446"/>
                <a:gd name="connsiteY240" fmla="*/ 3599453 h 8318225"/>
                <a:gd name="connsiteX241" fmla="*/ 2479921 w 4196446"/>
                <a:gd name="connsiteY241" fmla="*/ 3589929 h 8318225"/>
                <a:gd name="connsiteX242" fmla="*/ 2484683 w 4196446"/>
                <a:gd name="connsiteY242" fmla="*/ 3742328 h 8318225"/>
                <a:gd name="connsiteX243" fmla="*/ 2537071 w 4196446"/>
                <a:gd name="connsiteY243" fmla="*/ 3835197 h 8318225"/>
                <a:gd name="connsiteX244" fmla="*/ 2529927 w 4196446"/>
                <a:gd name="connsiteY244" fmla="*/ 3873297 h 8318225"/>
                <a:gd name="connsiteX245" fmla="*/ 2598983 w 4196446"/>
                <a:gd name="connsiteY245" fmla="*/ 3909015 h 8318225"/>
                <a:gd name="connsiteX246" fmla="*/ 2656133 w 4196446"/>
                <a:gd name="connsiteY246" fmla="*/ 3854247 h 8318225"/>
                <a:gd name="connsiteX247" fmla="*/ 2689471 w 4196446"/>
                <a:gd name="connsiteY247" fmla="*/ 3937590 h 8318225"/>
                <a:gd name="connsiteX248" fmla="*/ 2734715 w 4196446"/>
                <a:gd name="connsiteY248" fmla="*/ 3982834 h 8318225"/>
                <a:gd name="connsiteX249" fmla="*/ 2808533 w 4196446"/>
                <a:gd name="connsiteY249" fmla="*/ 4006647 h 8318225"/>
                <a:gd name="connsiteX250" fmla="*/ 2860921 w 4196446"/>
                <a:gd name="connsiteY250" fmla="*/ 4075703 h 8318225"/>
                <a:gd name="connsiteX251" fmla="*/ 2946646 w 4196446"/>
                <a:gd name="connsiteY251" fmla="*/ 4130472 h 8318225"/>
                <a:gd name="connsiteX252" fmla="*/ 2999033 w 4196446"/>
                <a:gd name="connsiteY252" fmla="*/ 4163809 h 8318225"/>
                <a:gd name="connsiteX253" fmla="*/ 2870446 w 4196446"/>
                <a:gd name="connsiteY253" fmla="*/ 4256678 h 8318225"/>
                <a:gd name="connsiteX254" fmla="*/ 2868064 w 4196446"/>
                <a:gd name="connsiteY254" fmla="*/ 4311446 h 8318225"/>
                <a:gd name="connsiteX255" fmla="*/ 2970458 w 4196446"/>
                <a:gd name="connsiteY255" fmla="*/ 4428128 h 8318225"/>
                <a:gd name="connsiteX256" fmla="*/ 3065708 w 4196446"/>
                <a:gd name="connsiteY256" fmla="*/ 4490040 h 8318225"/>
                <a:gd name="connsiteX257" fmla="*/ 3096665 w 4196446"/>
                <a:gd name="connsiteY257" fmla="*/ 4528140 h 8318225"/>
                <a:gd name="connsiteX258" fmla="*/ 3082377 w 4196446"/>
                <a:gd name="connsiteY258" fmla="*/ 4609103 h 8318225"/>
                <a:gd name="connsiteX259" fmla="*/ 3077615 w 4196446"/>
                <a:gd name="connsiteY259" fmla="*/ 4692447 h 8318225"/>
                <a:gd name="connsiteX260" fmla="*/ 3034752 w 4196446"/>
                <a:gd name="connsiteY260" fmla="*/ 4701972 h 8318225"/>
                <a:gd name="connsiteX261" fmla="*/ 3008558 w 4196446"/>
                <a:gd name="connsiteY261" fmla="*/ 4718640 h 8318225"/>
                <a:gd name="connsiteX262" fmla="*/ 3053802 w 4196446"/>
                <a:gd name="connsiteY262" fmla="*/ 4795632 h 8318225"/>
                <a:gd name="connsiteX263" fmla="*/ 3037133 w 4196446"/>
                <a:gd name="connsiteY263" fmla="*/ 4868659 h 8318225"/>
                <a:gd name="connsiteX264" fmla="*/ 3020465 w 4196446"/>
                <a:gd name="connsiteY264" fmla="*/ 5004390 h 8318225"/>
                <a:gd name="connsiteX265" fmla="*/ 2982365 w 4196446"/>
                <a:gd name="connsiteY265" fmla="*/ 5044872 h 8318225"/>
                <a:gd name="connsiteX266" fmla="*/ 2965696 w 4196446"/>
                <a:gd name="connsiteY266" fmla="*/ 5166315 h 8318225"/>
                <a:gd name="connsiteX267" fmla="*/ 2937121 w 4196446"/>
                <a:gd name="connsiteY267" fmla="*/ 5285378 h 8318225"/>
                <a:gd name="connsiteX268" fmla="*/ 2989508 w 4196446"/>
                <a:gd name="connsiteY268" fmla="*/ 5302047 h 8318225"/>
                <a:gd name="connsiteX269" fmla="*/ 2987127 w 4196446"/>
                <a:gd name="connsiteY269" fmla="*/ 5347290 h 8318225"/>
                <a:gd name="connsiteX270" fmla="*/ 2984746 w 4196446"/>
                <a:gd name="connsiteY270" fmla="*/ 5402059 h 8318225"/>
                <a:gd name="connsiteX271" fmla="*/ 3041896 w 4196446"/>
                <a:gd name="connsiteY271" fmla="*/ 5471115 h 8318225"/>
                <a:gd name="connsiteX272" fmla="*/ 3089521 w 4196446"/>
                <a:gd name="connsiteY272" fmla="*/ 5597322 h 8318225"/>
                <a:gd name="connsiteX273" fmla="*/ 2996652 w 4196446"/>
                <a:gd name="connsiteY273" fmla="*/ 5887834 h 8318225"/>
                <a:gd name="connsiteX274" fmla="*/ 3018083 w 4196446"/>
                <a:gd name="connsiteY274" fmla="*/ 5942603 h 8318225"/>
                <a:gd name="connsiteX275" fmla="*/ 3044277 w 4196446"/>
                <a:gd name="connsiteY275" fmla="*/ 5994990 h 8318225"/>
                <a:gd name="connsiteX276" fmla="*/ 3049040 w 4196446"/>
                <a:gd name="connsiteY276" fmla="*/ 6099765 h 8318225"/>
                <a:gd name="connsiteX277" fmla="*/ 3028402 w 4196446"/>
                <a:gd name="connsiteY277" fmla="*/ 6195807 h 8318225"/>
                <a:gd name="connsiteX278" fmla="*/ 2956170 w 4196446"/>
                <a:gd name="connsiteY278" fmla="*/ 6259310 h 8318225"/>
                <a:gd name="connsiteX279" fmla="*/ 2920452 w 4196446"/>
                <a:gd name="connsiteY279" fmla="*/ 6240259 h 8318225"/>
                <a:gd name="connsiteX280" fmla="*/ 2849015 w 4196446"/>
                <a:gd name="connsiteY280" fmla="*/ 6252165 h 8318225"/>
                <a:gd name="connsiteX281" fmla="*/ 2713283 w 4196446"/>
                <a:gd name="connsiteY281" fmla="*/ 6364084 h 8318225"/>
                <a:gd name="connsiteX282" fmla="*/ 2606127 w 4196446"/>
                <a:gd name="connsiteY282" fmla="*/ 6349797 h 8318225"/>
                <a:gd name="connsiteX283" fmla="*/ 2575171 w 4196446"/>
                <a:gd name="connsiteY283" fmla="*/ 6378372 h 8318225"/>
                <a:gd name="connsiteX284" fmla="*/ 2508495 w 4196446"/>
                <a:gd name="connsiteY284" fmla="*/ 6423614 h 8318225"/>
                <a:gd name="connsiteX285" fmla="*/ 2391815 w 4196446"/>
                <a:gd name="connsiteY285" fmla="*/ 6411709 h 8318225"/>
                <a:gd name="connsiteX286" fmla="*/ 2368002 w 4196446"/>
                <a:gd name="connsiteY286" fmla="*/ 6528390 h 8318225"/>
                <a:gd name="connsiteX287" fmla="*/ 2363240 w 4196446"/>
                <a:gd name="connsiteY287" fmla="*/ 6564109 h 8318225"/>
                <a:gd name="connsiteX288" fmla="*/ 2339428 w 4196446"/>
                <a:gd name="connsiteY288" fmla="*/ 6583159 h 8318225"/>
                <a:gd name="connsiteX289" fmla="*/ 2141783 w 4196446"/>
                <a:gd name="connsiteY289" fmla="*/ 6535534 h 8318225"/>
                <a:gd name="connsiteX290" fmla="*/ 2103683 w 4196446"/>
                <a:gd name="connsiteY290" fmla="*/ 6587922 h 8318225"/>
                <a:gd name="connsiteX291" fmla="*/ 2072727 w 4196446"/>
                <a:gd name="connsiteY291" fmla="*/ 6683172 h 8318225"/>
                <a:gd name="connsiteX292" fmla="*/ 2039389 w 4196446"/>
                <a:gd name="connsiteY292" fmla="*/ 6747465 h 8318225"/>
                <a:gd name="connsiteX293" fmla="*/ 2051296 w 4196446"/>
                <a:gd name="connsiteY293" fmla="*/ 6809378 h 8318225"/>
                <a:gd name="connsiteX294" fmla="*/ 2184646 w 4196446"/>
                <a:gd name="connsiteY294" fmla="*/ 6921297 h 8318225"/>
                <a:gd name="connsiteX295" fmla="*/ 2253702 w 4196446"/>
                <a:gd name="connsiteY295" fmla="*/ 6954634 h 8318225"/>
                <a:gd name="connsiteX296" fmla="*/ 2237033 w 4196446"/>
                <a:gd name="connsiteY296" fmla="*/ 6978447 h 8318225"/>
                <a:gd name="connsiteX297" fmla="*/ 2201315 w 4196446"/>
                <a:gd name="connsiteY297" fmla="*/ 6997497 h 8318225"/>
                <a:gd name="connsiteX298" fmla="*/ 2234652 w 4196446"/>
                <a:gd name="connsiteY298" fmla="*/ 7073697 h 8318225"/>
                <a:gd name="connsiteX299" fmla="*/ 2203696 w 4196446"/>
                <a:gd name="connsiteY299" fmla="*/ 7095128 h 8318225"/>
                <a:gd name="connsiteX300" fmla="*/ 2098921 w 4196446"/>
                <a:gd name="connsiteY300" fmla="*/ 7033215 h 8318225"/>
                <a:gd name="connsiteX301" fmla="*/ 2056058 w 4196446"/>
                <a:gd name="connsiteY301" fmla="*/ 7059409 h 8318225"/>
                <a:gd name="connsiteX302" fmla="*/ 1996527 w 4196446"/>
                <a:gd name="connsiteY302" fmla="*/ 6957015 h 8318225"/>
                <a:gd name="connsiteX303" fmla="*/ 1879846 w 4196446"/>
                <a:gd name="connsiteY303" fmla="*/ 6983209 h 8318225"/>
                <a:gd name="connsiteX304" fmla="*/ 1815552 w 4196446"/>
                <a:gd name="connsiteY304" fmla="*/ 6987972 h 8318225"/>
                <a:gd name="connsiteX305" fmla="*/ 1765546 w 4196446"/>
                <a:gd name="connsiteY305" fmla="*/ 6983210 h 8318225"/>
                <a:gd name="connsiteX306" fmla="*/ 1708396 w 4196446"/>
                <a:gd name="connsiteY306" fmla="*/ 7028453 h 8318225"/>
                <a:gd name="connsiteX307" fmla="*/ 1529802 w 4196446"/>
                <a:gd name="connsiteY307" fmla="*/ 6987972 h 8318225"/>
                <a:gd name="connsiteX308" fmla="*/ 1553614 w 4196446"/>
                <a:gd name="connsiteY308" fmla="*/ 7114178 h 8318225"/>
                <a:gd name="connsiteX309" fmla="*/ 1477415 w 4196446"/>
                <a:gd name="connsiteY309" fmla="*/ 7159422 h 8318225"/>
                <a:gd name="connsiteX310" fmla="*/ 1415502 w 4196446"/>
                <a:gd name="connsiteY310" fmla="*/ 7226096 h 8318225"/>
                <a:gd name="connsiteX311" fmla="*/ 1265483 w 4196446"/>
                <a:gd name="connsiteY311" fmla="*/ 7218953 h 8318225"/>
                <a:gd name="connsiteX312" fmla="*/ 1213096 w 4196446"/>
                <a:gd name="connsiteY312" fmla="*/ 7328490 h 8318225"/>
                <a:gd name="connsiteX0" fmla="*/ 1244052 w 4196446"/>
                <a:gd name="connsiteY0" fmla="*/ 7386434 h 8318225"/>
                <a:gd name="connsiteX1" fmla="*/ 1391691 w 4196446"/>
                <a:gd name="connsiteY1" fmla="*/ 7988095 h 8318225"/>
                <a:gd name="connsiteX2" fmla="*/ 1384547 w 4196446"/>
                <a:gd name="connsiteY2" fmla="*/ 8138113 h 8318225"/>
                <a:gd name="connsiteX3" fmla="*/ 1382166 w 4196446"/>
                <a:gd name="connsiteY3" fmla="*/ 8204788 h 8318225"/>
                <a:gd name="connsiteX4" fmla="*/ 1453603 w 4196446"/>
                <a:gd name="connsiteY4" fmla="*/ 8209551 h 8318225"/>
                <a:gd name="connsiteX5" fmla="*/ 1451222 w 4196446"/>
                <a:gd name="connsiteY5" fmla="*/ 8254795 h 8318225"/>
                <a:gd name="connsiteX6" fmla="*/ 1389309 w 4196446"/>
                <a:gd name="connsiteY6" fmla="*/ 8278608 h 8318225"/>
                <a:gd name="connsiteX7" fmla="*/ 1334540 w 4196446"/>
                <a:gd name="connsiteY7" fmla="*/ 8300038 h 8318225"/>
                <a:gd name="connsiteX8" fmla="*/ 1416296 w 4196446"/>
                <a:gd name="connsiteY8" fmla="*/ 8306388 h 8318225"/>
                <a:gd name="connsiteX9" fmla="*/ 1536947 w 4196446"/>
                <a:gd name="connsiteY9" fmla="*/ 8309563 h 8318225"/>
                <a:gd name="connsiteX10" fmla="*/ 1698872 w 4196446"/>
                <a:gd name="connsiteY10" fmla="*/ 8197645 h 8318225"/>
                <a:gd name="connsiteX11" fmla="*/ 1789359 w 4196446"/>
                <a:gd name="connsiteY11" fmla="*/ 8045245 h 8318225"/>
                <a:gd name="connsiteX12" fmla="*/ 1941759 w 4196446"/>
                <a:gd name="connsiteY12" fmla="*/ 8004763 h 8318225"/>
                <a:gd name="connsiteX13" fmla="*/ 2198934 w 4196446"/>
                <a:gd name="connsiteY13" fmla="*/ 7899988 h 8318225"/>
                <a:gd name="connsiteX14" fmla="*/ 2260847 w 4196446"/>
                <a:gd name="connsiteY14" fmla="*/ 7835694 h 8318225"/>
                <a:gd name="connsiteX15" fmla="*/ 2301328 w 4196446"/>
                <a:gd name="connsiteY15" fmla="*/ 7795213 h 8318225"/>
                <a:gd name="connsiteX16" fmla="*/ 2391816 w 4196446"/>
                <a:gd name="connsiteY16" fmla="*/ 7797595 h 8318225"/>
                <a:gd name="connsiteX17" fmla="*/ 2451347 w 4196446"/>
                <a:gd name="connsiteY17" fmla="*/ 7776163 h 8318225"/>
                <a:gd name="connsiteX18" fmla="*/ 2470397 w 4196446"/>
                <a:gd name="connsiteY18" fmla="*/ 7699963 h 8318225"/>
                <a:gd name="connsiteX19" fmla="*/ 2444203 w 4196446"/>
                <a:gd name="connsiteY19" fmla="*/ 7633288 h 8318225"/>
                <a:gd name="connsiteX20" fmla="*/ 2503734 w 4196446"/>
                <a:gd name="connsiteY20" fmla="*/ 7630907 h 8318225"/>
                <a:gd name="connsiteX21" fmla="*/ 2531514 w 4196446"/>
                <a:gd name="connsiteY21" fmla="*/ 7594394 h 8318225"/>
                <a:gd name="connsiteX22" fmla="*/ 2484684 w 4196446"/>
                <a:gd name="connsiteY22" fmla="*/ 7552326 h 8318225"/>
                <a:gd name="connsiteX23" fmla="*/ 2546597 w 4196446"/>
                <a:gd name="connsiteY23" fmla="*/ 7511845 h 8318225"/>
                <a:gd name="connsiteX24" fmla="*/ 2603748 w 4196446"/>
                <a:gd name="connsiteY24" fmla="*/ 7485651 h 8318225"/>
                <a:gd name="connsiteX25" fmla="*/ 2594222 w 4196446"/>
                <a:gd name="connsiteY25" fmla="*/ 7359445 h 8318225"/>
                <a:gd name="connsiteX26" fmla="*/ 2606128 w 4196446"/>
                <a:gd name="connsiteY26" fmla="*/ 7309438 h 8318225"/>
                <a:gd name="connsiteX27" fmla="*/ 2701378 w 4196446"/>
                <a:gd name="connsiteY27" fmla="*/ 7314201 h 8318225"/>
                <a:gd name="connsiteX28" fmla="*/ 2660897 w 4196446"/>
                <a:gd name="connsiteY28" fmla="*/ 7240382 h 8318225"/>
                <a:gd name="connsiteX29" fmla="*/ 2713284 w 4196446"/>
                <a:gd name="connsiteY29" fmla="*/ 7266576 h 8318225"/>
                <a:gd name="connsiteX30" fmla="*/ 2763291 w 4196446"/>
                <a:gd name="connsiteY30" fmla="*/ 7299913 h 8318225"/>
                <a:gd name="connsiteX31" fmla="*/ 2756147 w 4196446"/>
                <a:gd name="connsiteY31" fmla="*/ 7371351 h 8318225"/>
                <a:gd name="connsiteX32" fmla="*/ 2827584 w 4196446"/>
                <a:gd name="connsiteY32" fmla="*/ 7316582 h 8318225"/>
                <a:gd name="connsiteX33" fmla="*/ 2870447 w 4196446"/>
                <a:gd name="connsiteY33" fmla="*/ 7338013 h 8318225"/>
                <a:gd name="connsiteX34" fmla="*/ 3001416 w 4196446"/>
                <a:gd name="connsiteY34" fmla="*/ 7266576 h 8318225"/>
                <a:gd name="connsiteX35" fmla="*/ 3103809 w 4196446"/>
                <a:gd name="connsiteY35" fmla="*/ 7202282 h 8318225"/>
                <a:gd name="connsiteX36" fmla="*/ 3246684 w 4196446"/>
                <a:gd name="connsiteY36" fmla="*/ 7142751 h 8318225"/>
                <a:gd name="connsiteX37" fmla="*/ 3282403 w 4196446"/>
                <a:gd name="connsiteY37" fmla="*/ 7159420 h 8318225"/>
                <a:gd name="connsiteX38" fmla="*/ 3358603 w 4196446"/>
                <a:gd name="connsiteY38" fmla="*/ 7064169 h 8318225"/>
                <a:gd name="connsiteX39" fmla="*/ 3503859 w 4196446"/>
                <a:gd name="connsiteY39" fmla="*/ 7042738 h 8318225"/>
                <a:gd name="connsiteX40" fmla="*/ 3530053 w 4196446"/>
                <a:gd name="connsiteY40" fmla="*/ 6978445 h 8318225"/>
                <a:gd name="connsiteX41" fmla="*/ 3642765 w 4196446"/>
                <a:gd name="connsiteY41" fmla="*/ 6905419 h 8318225"/>
                <a:gd name="connsiteX42" fmla="*/ 3741984 w 4196446"/>
                <a:gd name="connsiteY42" fmla="*/ 6883195 h 8318225"/>
                <a:gd name="connsiteX43" fmla="*/ 3784847 w 4196446"/>
                <a:gd name="connsiteY43" fmla="*/ 6811757 h 8318225"/>
                <a:gd name="connsiteX44" fmla="*/ 3951534 w 4196446"/>
                <a:gd name="connsiteY44" fmla="*/ 6737938 h 8318225"/>
                <a:gd name="connsiteX45" fmla="*/ 3932484 w 4196446"/>
                <a:gd name="connsiteY45" fmla="*/ 6616495 h 8318225"/>
                <a:gd name="connsiteX46" fmla="*/ 3975347 w 4196446"/>
                <a:gd name="connsiteY46" fmla="*/ 6642688 h 8318225"/>
                <a:gd name="connsiteX47" fmla="*/ 4027735 w 4196446"/>
                <a:gd name="connsiteY47" fmla="*/ 6654595 h 8318225"/>
                <a:gd name="connsiteX48" fmla="*/ 4056309 w 4196446"/>
                <a:gd name="connsiteY48" fmla="*/ 6516482 h 8318225"/>
                <a:gd name="connsiteX49" fmla="*/ 3996778 w 4196446"/>
                <a:gd name="connsiteY49" fmla="*/ 6478382 h 8318225"/>
                <a:gd name="connsiteX50" fmla="*/ 4034878 w 4196446"/>
                <a:gd name="connsiteY50" fmla="*/ 6437901 h 8318225"/>
                <a:gd name="connsiteX51" fmla="*/ 4061072 w 4196446"/>
                <a:gd name="connsiteY51" fmla="*/ 6473620 h 8318225"/>
                <a:gd name="connsiteX52" fmla="*/ 4082503 w 4196446"/>
                <a:gd name="connsiteY52" fmla="*/ 6478382 h 8318225"/>
                <a:gd name="connsiteX53" fmla="*/ 4089647 w 4196446"/>
                <a:gd name="connsiteY53" fmla="*/ 6421232 h 8318225"/>
                <a:gd name="connsiteX54" fmla="*/ 4046784 w 4196446"/>
                <a:gd name="connsiteY54" fmla="*/ 6318838 h 8318225"/>
                <a:gd name="connsiteX55" fmla="*/ 4130128 w 4196446"/>
                <a:gd name="connsiteY55" fmla="*/ 6299788 h 8318225"/>
                <a:gd name="connsiteX56" fmla="*/ 4046784 w 4196446"/>
                <a:gd name="connsiteY56" fmla="*/ 6275976 h 8318225"/>
                <a:gd name="connsiteX57" fmla="*/ 4053928 w 4196446"/>
                <a:gd name="connsiteY57" fmla="*/ 6211682 h 8318225"/>
                <a:gd name="connsiteX58" fmla="*/ 4039640 w 4196446"/>
                <a:gd name="connsiteY58" fmla="*/ 6149770 h 8318225"/>
                <a:gd name="connsiteX59" fmla="*/ 4106315 w 4196446"/>
                <a:gd name="connsiteY59" fmla="*/ 6211682 h 8318225"/>
                <a:gd name="connsiteX60" fmla="*/ 4063453 w 4196446"/>
                <a:gd name="connsiteY60" fmla="*/ 6090238 h 8318225"/>
                <a:gd name="connsiteX61" fmla="*/ 4070597 w 4196446"/>
                <a:gd name="connsiteY61" fmla="*/ 6018801 h 8318225"/>
                <a:gd name="connsiteX62" fmla="*/ 4132509 w 4196446"/>
                <a:gd name="connsiteY62" fmla="*/ 5975938 h 8318225"/>
                <a:gd name="connsiteX63" fmla="*/ 4094409 w 4196446"/>
                <a:gd name="connsiteY63" fmla="*/ 6075951 h 8318225"/>
                <a:gd name="connsiteX64" fmla="*/ 4139653 w 4196446"/>
                <a:gd name="connsiteY64" fmla="*/ 6102145 h 8318225"/>
                <a:gd name="connsiteX65" fmla="*/ 4192041 w 4196446"/>
                <a:gd name="connsiteY65" fmla="*/ 6080713 h 8318225"/>
                <a:gd name="connsiteX66" fmla="*/ 4149178 w 4196446"/>
                <a:gd name="connsiteY66" fmla="*/ 5947363 h 8318225"/>
                <a:gd name="connsiteX67" fmla="*/ 4194421 w 4196446"/>
                <a:gd name="connsiteY67" fmla="*/ 5909263 h 8318225"/>
                <a:gd name="connsiteX68" fmla="*/ 4113459 w 4196446"/>
                <a:gd name="connsiteY68" fmla="*/ 5783057 h 8318225"/>
                <a:gd name="connsiteX69" fmla="*/ 4108696 w 4196446"/>
                <a:gd name="connsiteY69" fmla="*/ 5678282 h 8318225"/>
                <a:gd name="connsiteX70" fmla="*/ 4070597 w 4196446"/>
                <a:gd name="connsiteY70" fmla="*/ 5587795 h 8318225"/>
                <a:gd name="connsiteX71" fmla="*/ 4111077 w 4196446"/>
                <a:gd name="connsiteY71" fmla="*/ 5583032 h 8318225"/>
                <a:gd name="connsiteX72" fmla="*/ 4061071 w 4196446"/>
                <a:gd name="connsiteY72" fmla="*/ 5478257 h 8318225"/>
                <a:gd name="connsiteX73" fmla="*/ 4061071 w 4196446"/>
                <a:gd name="connsiteY73" fmla="*/ 5383007 h 8318225"/>
                <a:gd name="connsiteX74" fmla="*/ 4103934 w 4196446"/>
                <a:gd name="connsiteY74" fmla="*/ 5387770 h 8318225"/>
                <a:gd name="connsiteX75" fmla="*/ 4106315 w 4196446"/>
                <a:gd name="connsiteY75" fmla="*/ 5347288 h 8318225"/>
                <a:gd name="connsiteX76" fmla="*/ 4065833 w 4196446"/>
                <a:gd name="connsiteY76" fmla="*/ 5292520 h 8318225"/>
                <a:gd name="connsiteX77" fmla="*/ 4058690 w 4196446"/>
                <a:gd name="connsiteY77" fmla="*/ 5173457 h 8318225"/>
                <a:gd name="connsiteX78" fmla="*/ 3990428 w 4196446"/>
                <a:gd name="connsiteY78" fmla="*/ 5034550 h 8318225"/>
                <a:gd name="connsiteX79" fmla="*/ 3922959 w 4196446"/>
                <a:gd name="connsiteY79" fmla="*/ 4816270 h 8318225"/>
                <a:gd name="connsiteX80" fmla="*/ 3887241 w 4196446"/>
                <a:gd name="connsiteY80" fmla="*/ 4682920 h 8318225"/>
                <a:gd name="connsiteX81" fmla="*/ 3851522 w 4196446"/>
                <a:gd name="connsiteY81" fmla="*/ 4642438 h 8318225"/>
                <a:gd name="connsiteX82" fmla="*/ 3887241 w 4196446"/>
                <a:gd name="connsiteY82" fmla="*/ 4578145 h 8318225"/>
                <a:gd name="connsiteX83" fmla="*/ 3839615 w 4196446"/>
                <a:gd name="connsiteY83" fmla="*/ 4499563 h 8318225"/>
                <a:gd name="connsiteX84" fmla="*/ 3780084 w 4196446"/>
                <a:gd name="connsiteY84" fmla="*/ 4492420 h 8318225"/>
                <a:gd name="connsiteX85" fmla="*/ 3732459 w 4196446"/>
                <a:gd name="connsiteY85" fmla="*/ 4449557 h 8318225"/>
                <a:gd name="connsiteX86" fmla="*/ 3687216 w 4196446"/>
                <a:gd name="connsiteY86" fmla="*/ 4466226 h 8318225"/>
                <a:gd name="connsiteX87" fmla="*/ 3668166 w 4196446"/>
                <a:gd name="connsiteY87" fmla="*/ 4368595 h 8318225"/>
                <a:gd name="connsiteX88" fmla="*/ 3501478 w 4196446"/>
                <a:gd name="connsiteY88" fmla="*/ 4166188 h 8318225"/>
                <a:gd name="connsiteX89" fmla="*/ 3496716 w 4196446"/>
                <a:gd name="connsiteY89" fmla="*/ 4139995 h 8318225"/>
                <a:gd name="connsiteX90" fmla="*/ 3494334 w 4196446"/>
                <a:gd name="connsiteY90" fmla="*/ 4113801 h 8318225"/>
                <a:gd name="connsiteX91" fmla="*/ 3544341 w 4196446"/>
                <a:gd name="connsiteY91" fmla="*/ 4101895 h 8318225"/>
                <a:gd name="connsiteX92" fmla="*/ 3553866 w 4196446"/>
                <a:gd name="connsiteY92" fmla="*/ 4075701 h 8318225"/>
                <a:gd name="connsiteX93" fmla="*/ 3515766 w 4196446"/>
                <a:gd name="connsiteY93" fmla="*/ 4056651 h 8318225"/>
                <a:gd name="connsiteX94" fmla="*/ 3465759 w 4196446"/>
                <a:gd name="connsiteY94" fmla="*/ 4049507 h 8318225"/>
                <a:gd name="connsiteX95" fmla="*/ 3432422 w 4196446"/>
                <a:gd name="connsiteY95" fmla="*/ 4109038 h 8318225"/>
                <a:gd name="connsiteX96" fmla="*/ 3413372 w 4196446"/>
                <a:gd name="connsiteY96" fmla="*/ 4082845 h 8318225"/>
                <a:gd name="connsiteX97" fmla="*/ 3415752 w 4196446"/>
                <a:gd name="connsiteY97" fmla="*/ 4042363 h 8318225"/>
                <a:gd name="connsiteX98" fmla="*/ 3349078 w 4196446"/>
                <a:gd name="connsiteY98" fmla="*/ 4018551 h 8318225"/>
                <a:gd name="connsiteX99" fmla="*/ 3382416 w 4196446"/>
                <a:gd name="connsiteY99" fmla="*/ 3985213 h 8318225"/>
                <a:gd name="connsiteX100" fmla="*/ 3346697 w 4196446"/>
                <a:gd name="connsiteY100" fmla="*/ 3961401 h 8318225"/>
                <a:gd name="connsiteX101" fmla="*/ 3291928 w 4196446"/>
                <a:gd name="connsiteY101" fmla="*/ 3959020 h 8318225"/>
                <a:gd name="connsiteX102" fmla="*/ 3263352 w 4196446"/>
                <a:gd name="connsiteY102" fmla="*/ 3978070 h 8318225"/>
                <a:gd name="connsiteX103" fmla="*/ 3215727 w 4196446"/>
                <a:gd name="connsiteY103" fmla="*/ 3963782 h 8318225"/>
                <a:gd name="connsiteX104" fmla="*/ 3227633 w 4196446"/>
                <a:gd name="connsiteY104" fmla="*/ 3937588 h 8318225"/>
                <a:gd name="connsiteX105" fmla="*/ 3275259 w 4196446"/>
                <a:gd name="connsiteY105" fmla="*/ 3913776 h 8318225"/>
                <a:gd name="connsiteX106" fmla="*/ 3127621 w 4196446"/>
                <a:gd name="connsiteY106" fmla="*/ 3851863 h 8318225"/>
                <a:gd name="connsiteX107" fmla="*/ 2996652 w 4196446"/>
                <a:gd name="connsiteY107" fmla="*/ 3739945 h 8318225"/>
                <a:gd name="connsiteX108" fmla="*/ 2591839 w 4196446"/>
                <a:gd name="connsiteY108" fmla="*/ 3354183 h 8318225"/>
                <a:gd name="connsiteX109" fmla="*/ 2468015 w 4196446"/>
                <a:gd name="connsiteY109" fmla="*/ 3049382 h 8318225"/>
                <a:gd name="connsiteX110" fmla="*/ 2432296 w 4196446"/>
                <a:gd name="connsiteY110" fmla="*/ 2961276 h 8318225"/>
                <a:gd name="connsiteX111" fmla="*/ 2387052 w 4196446"/>
                <a:gd name="connsiteY111" fmla="*/ 2954132 h 8318225"/>
                <a:gd name="connsiteX112" fmla="*/ 2365621 w 4196446"/>
                <a:gd name="connsiteY112" fmla="*/ 2958895 h 8318225"/>
                <a:gd name="connsiteX113" fmla="*/ 2315615 w 4196446"/>
                <a:gd name="connsiteY113" fmla="*/ 2896982 h 8318225"/>
                <a:gd name="connsiteX114" fmla="*/ 2234652 w 4196446"/>
                <a:gd name="connsiteY114" fmla="*/ 2880313 h 8318225"/>
                <a:gd name="connsiteX115" fmla="*/ 2182265 w 4196446"/>
                <a:gd name="connsiteY115" fmla="*/ 2811257 h 8318225"/>
                <a:gd name="connsiteX116" fmla="*/ 2115590 w 4196446"/>
                <a:gd name="connsiteY116" fmla="*/ 2727913 h 8318225"/>
                <a:gd name="connsiteX117" fmla="*/ 2091777 w 4196446"/>
                <a:gd name="connsiteY117" fmla="*/ 2670763 h 8318225"/>
                <a:gd name="connsiteX118" fmla="*/ 2006845 w 4196446"/>
                <a:gd name="connsiteY118" fmla="*/ 2527095 h 8318225"/>
                <a:gd name="connsiteX119" fmla="*/ 1953665 w 4196446"/>
                <a:gd name="connsiteY119" fmla="*/ 2451688 h 8318225"/>
                <a:gd name="connsiteX120" fmla="*/ 2006052 w 4196446"/>
                <a:gd name="connsiteY120" fmla="*/ 2337388 h 8318225"/>
                <a:gd name="connsiteX121" fmla="*/ 2072727 w 4196446"/>
                <a:gd name="connsiteY121" fmla="*/ 2256426 h 8318225"/>
                <a:gd name="connsiteX122" fmla="*/ 2056058 w 4196446"/>
                <a:gd name="connsiteY122" fmla="*/ 2223088 h 8318225"/>
                <a:gd name="connsiteX123" fmla="*/ 2067965 w 4196446"/>
                <a:gd name="connsiteY123" fmla="*/ 2130220 h 8318225"/>
                <a:gd name="connsiteX124" fmla="*/ 2137021 w 4196446"/>
                <a:gd name="connsiteY124" fmla="*/ 1992107 h 8318225"/>
                <a:gd name="connsiteX125" fmla="*/ 2165596 w 4196446"/>
                <a:gd name="connsiteY125" fmla="*/ 1944482 h 8318225"/>
                <a:gd name="connsiteX126" fmla="*/ 2203696 w 4196446"/>
                <a:gd name="connsiteY126" fmla="*/ 1937338 h 8318225"/>
                <a:gd name="connsiteX127" fmla="*/ 2198933 w 4196446"/>
                <a:gd name="connsiteY127" fmla="*/ 1906382 h 8318225"/>
                <a:gd name="connsiteX128" fmla="*/ 2406102 w 4196446"/>
                <a:gd name="connsiteY128" fmla="*/ 1782557 h 8318225"/>
                <a:gd name="connsiteX129" fmla="*/ 2494208 w 4196446"/>
                <a:gd name="connsiteY129" fmla="*/ 1715882 h 8318225"/>
                <a:gd name="connsiteX130" fmla="*/ 2513258 w 4196446"/>
                <a:gd name="connsiteY130" fmla="*/ 1630157 h 8318225"/>
                <a:gd name="connsiteX131" fmla="*/ 2522784 w 4196446"/>
                <a:gd name="connsiteY131" fmla="*/ 1584913 h 8318225"/>
                <a:gd name="connsiteX132" fmla="*/ 2577552 w 4196446"/>
                <a:gd name="connsiteY132" fmla="*/ 1527763 h 8318225"/>
                <a:gd name="connsiteX133" fmla="*/ 2606127 w 4196446"/>
                <a:gd name="connsiteY133" fmla="*/ 1499188 h 8318225"/>
                <a:gd name="connsiteX134" fmla="*/ 2634702 w 4196446"/>
                <a:gd name="connsiteY134" fmla="*/ 1492045 h 8318225"/>
                <a:gd name="connsiteX135" fmla="*/ 2672802 w 4196446"/>
                <a:gd name="connsiteY135" fmla="*/ 1368220 h 8318225"/>
                <a:gd name="connsiteX136" fmla="*/ 2806153 w 4196446"/>
                <a:gd name="connsiteY136" fmla="*/ 1334883 h 8318225"/>
                <a:gd name="connsiteX137" fmla="*/ 2944265 w 4196446"/>
                <a:gd name="connsiteY137" fmla="*/ 1325357 h 8318225"/>
                <a:gd name="connsiteX138" fmla="*/ 2968077 w 4196446"/>
                <a:gd name="connsiteY138" fmla="*/ 1206295 h 8318225"/>
                <a:gd name="connsiteX139" fmla="*/ 3049040 w 4196446"/>
                <a:gd name="connsiteY139" fmla="*/ 1169783 h 8318225"/>
                <a:gd name="connsiteX140" fmla="*/ 3153814 w 4196446"/>
                <a:gd name="connsiteY140" fmla="*/ 1125332 h 8318225"/>
                <a:gd name="connsiteX141" fmla="*/ 3225252 w 4196446"/>
                <a:gd name="connsiteY141" fmla="*/ 1049132 h 8318225"/>
                <a:gd name="connsiteX142" fmla="*/ 3310977 w 4196446"/>
                <a:gd name="connsiteY142" fmla="*/ 996745 h 8318225"/>
                <a:gd name="connsiteX143" fmla="*/ 3056977 w 4196446"/>
                <a:gd name="connsiteY143" fmla="*/ 982457 h 8318225"/>
                <a:gd name="connsiteX144" fmla="*/ 2958552 w 4196446"/>
                <a:gd name="connsiteY144" fmla="*/ 976107 h 8318225"/>
                <a:gd name="connsiteX145" fmla="*/ 2926802 w 4196446"/>
                <a:gd name="connsiteY145" fmla="*/ 906257 h 8318225"/>
                <a:gd name="connsiteX146" fmla="*/ 2866477 w 4196446"/>
                <a:gd name="connsiteY146" fmla="*/ 893559 h 8318225"/>
                <a:gd name="connsiteX147" fmla="*/ 2799802 w 4196446"/>
                <a:gd name="connsiteY147" fmla="*/ 874507 h 8318225"/>
                <a:gd name="connsiteX148" fmla="*/ 2761702 w 4196446"/>
                <a:gd name="connsiteY148" fmla="*/ 807832 h 8318225"/>
                <a:gd name="connsiteX149" fmla="*/ 2609302 w 4196446"/>
                <a:gd name="connsiteY149" fmla="*/ 760207 h 8318225"/>
                <a:gd name="connsiteX150" fmla="*/ 2580727 w 4196446"/>
                <a:gd name="connsiteY150" fmla="*/ 604632 h 8318225"/>
                <a:gd name="connsiteX151" fmla="*/ 2526752 w 4196446"/>
                <a:gd name="connsiteY151" fmla="*/ 531609 h 8318225"/>
                <a:gd name="connsiteX152" fmla="*/ 2596602 w 4196446"/>
                <a:gd name="connsiteY152" fmla="*/ 407782 h 8318225"/>
                <a:gd name="connsiteX153" fmla="*/ 2629939 w 4196446"/>
                <a:gd name="connsiteY153" fmla="*/ 310947 h 8318225"/>
                <a:gd name="connsiteX154" fmla="*/ 2517227 w 4196446"/>
                <a:gd name="connsiteY154" fmla="*/ 239507 h 8318225"/>
                <a:gd name="connsiteX155" fmla="*/ 2402927 w 4196446"/>
                <a:gd name="connsiteY155" fmla="*/ 271257 h 8318225"/>
                <a:gd name="connsiteX156" fmla="*/ 2275927 w 4196446"/>
                <a:gd name="connsiteY156" fmla="*/ 198232 h 8318225"/>
                <a:gd name="connsiteX157" fmla="*/ 2133052 w 4196446"/>
                <a:gd name="connsiteY157" fmla="*/ 233157 h 8318225"/>
                <a:gd name="connsiteX158" fmla="*/ 1913977 w 4196446"/>
                <a:gd name="connsiteY158" fmla="*/ 36309 h 8318225"/>
                <a:gd name="connsiteX159" fmla="*/ 1777452 w 4196446"/>
                <a:gd name="connsiteY159" fmla="*/ 13289 h 8318225"/>
                <a:gd name="connsiteX160" fmla="*/ 1703633 w 4196446"/>
                <a:gd name="connsiteY160" fmla="*/ 41864 h 8318225"/>
                <a:gd name="connsiteX161" fmla="*/ 1615527 w 4196446"/>
                <a:gd name="connsiteY161" fmla="*/ 75203 h 8318225"/>
                <a:gd name="connsiteX162" fmla="*/ 1515515 w 4196446"/>
                <a:gd name="connsiteY162" fmla="*/ 129971 h 8318225"/>
                <a:gd name="connsiteX163" fmla="*/ 1525040 w 4196446"/>
                <a:gd name="connsiteY163" fmla="*/ 194264 h 8318225"/>
                <a:gd name="connsiteX164" fmla="*/ 1505990 w 4196446"/>
                <a:gd name="connsiteY164" fmla="*/ 251415 h 8318225"/>
                <a:gd name="connsiteX165" fmla="*/ 1413121 w 4196446"/>
                <a:gd name="connsiteY165" fmla="*/ 270464 h 8318225"/>
                <a:gd name="connsiteX166" fmla="*/ 1339302 w 4196446"/>
                <a:gd name="connsiteY166" fmla="*/ 306184 h 8318225"/>
                <a:gd name="connsiteX167" fmla="*/ 1260721 w 4196446"/>
                <a:gd name="connsiteY167" fmla="*/ 346665 h 8318225"/>
                <a:gd name="connsiteX168" fmla="*/ 1191665 w 4196446"/>
                <a:gd name="connsiteY168" fmla="*/ 272847 h 8318225"/>
                <a:gd name="connsiteX169" fmla="*/ 1082127 w 4196446"/>
                <a:gd name="connsiteY169" fmla="*/ 353809 h 8318225"/>
                <a:gd name="connsiteX170" fmla="*/ 1020215 w 4196446"/>
                <a:gd name="connsiteY170" fmla="*/ 420484 h 8318225"/>
                <a:gd name="connsiteX171" fmla="*/ 858290 w 4196446"/>
                <a:gd name="connsiteY171" fmla="*/ 301422 h 8318225"/>
                <a:gd name="connsiteX172" fmla="*/ 796377 w 4196446"/>
                <a:gd name="connsiteY172" fmla="*/ 406196 h 8318225"/>
                <a:gd name="connsiteX173" fmla="*/ 755896 w 4196446"/>
                <a:gd name="connsiteY173" fmla="*/ 341903 h 8318225"/>
                <a:gd name="connsiteX174" fmla="*/ 689221 w 4196446"/>
                <a:gd name="connsiteY174" fmla="*/ 270465 h 8318225"/>
                <a:gd name="connsiteX175" fmla="*/ 667790 w 4196446"/>
                <a:gd name="connsiteY175" fmla="*/ 313328 h 8318225"/>
                <a:gd name="connsiteX176" fmla="*/ 620165 w 4196446"/>
                <a:gd name="connsiteY176" fmla="*/ 382384 h 8318225"/>
                <a:gd name="connsiteX177" fmla="*/ 589208 w 4196446"/>
                <a:gd name="connsiteY177" fmla="*/ 396672 h 8318225"/>
                <a:gd name="connsiteX178" fmla="*/ 498721 w 4196446"/>
                <a:gd name="connsiteY178" fmla="*/ 482397 h 8318225"/>
                <a:gd name="connsiteX179" fmla="*/ 396327 w 4196446"/>
                <a:gd name="connsiteY179" fmla="*/ 380003 h 8318225"/>
                <a:gd name="connsiteX180" fmla="*/ 243927 w 4196446"/>
                <a:gd name="connsiteY180" fmla="*/ 294278 h 8318225"/>
                <a:gd name="connsiteX181" fmla="*/ 174871 w 4196446"/>
                <a:gd name="connsiteY181" fmla="*/ 327615 h 8318225"/>
                <a:gd name="connsiteX182" fmla="*/ 127246 w 4196446"/>
                <a:gd name="connsiteY182" fmla="*/ 410959 h 8318225"/>
                <a:gd name="connsiteX183" fmla="*/ 43902 w 4196446"/>
                <a:gd name="connsiteY183" fmla="*/ 472872 h 8318225"/>
                <a:gd name="connsiteX184" fmla="*/ 8183 w 4196446"/>
                <a:gd name="connsiteY184" fmla="*/ 484778 h 8318225"/>
                <a:gd name="connsiteX185" fmla="*/ 198683 w 4196446"/>
                <a:gd name="connsiteY185" fmla="*/ 689565 h 8318225"/>
                <a:gd name="connsiteX186" fmla="*/ 265359 w 4196446"/>
                <a:gd name="connsiteY186" fmla="*/ 706234 h 8318225"/>
                <a:gd name="connsiteX187" fmla="*/ 298697 w 4196446"/>
                <a:gd name="connsiteY187" fmla="*/ 730047 h 8318225"/>
                <a:gd name="connsiteX188" fmla="*/ 296315 w 4196446"/>
                <a:gd name="connsiteY188" fmla="*/ 901496 h 8318225"/>
                <a:gd name="connsiteX189" fmla="*/ 362990 w 4196446"/>
                <a:gd name="connsiteY189" fmla="*/ 906259 h 8318225"/>
                <a:gd name="connsiteX190" fmla="*/ 401090 w 4196446"/>
                <a:gd name="connsiteY190" fmla="*/ 856253 h 8318225"/>
                <a:gd name="connsiteX191" fmla="*/ 482052 w 4196446"/>
                <a:gd name="connsiteY191" fmla="*/ 894353 h 8318225"/>
                <a:gd name="connsiteX192" fmla="*/ 420140 w 4196446"/>
                <a:gd name="connsiteY192" fmla="*/ 1039609 h 8318225"/>
                <a:gd name="connsiteX193" fmla="*/ 434427 w 4196446"/>
                <a:gd name="connsiteY193" fmla="*/ 1087234 h 8318225"/>
                <a:gd name="connsiteX194" fmla="*/ 379658 w 4196446"/>
                <a:gd name="connsiteY194" fmla="*/ 1139622 h 8318225"/>
                <a:gd name="connsiteX195" fmla="*/ 415377 w 4196446"/>
                <a:gd name="connsiteY195" fmla="*/ 1168196 h 8318225"/>
                <a:gd name="connsiteX196" fmla="*/ 486815 w 4196446"/>
                <a:gd name="connsiteY196" fmla="*/ 1256303 h 8318225"/>
                <a:gd name="connsiteX197" fmla="*/ 527296 w 4196446"/>
                <a:gd name="connsiteY197" fmla="*/ 1344409 h 8318225"/>
                <a:gd name="connsiteX198" fmla="*/ 636833 w 4196446"/>
                <a:gd name="connsiteY198" fmla="*/ 1396797 h 8318225"/>
                <a:gd name="connsiteX199" fmla="*/ 746371 w 4196446"/>
                <a:gd name="connsiteY199" fmla="*/ 1420609 h 8318225"/>
                <a:gd name="connsiteX200" fmla="*/ 829715 w 4196446"/>
                <a:gd name="connsiteY200" fmla="*/ 1468234 h 8318225"/>
                <a:gd name="connsiteX201" fmla="*/ 913058 w 4196446"/>
                <a:gd name="connsiteY201" fmla="*/ 1442040 h 8318225"/>
                <a:gd name="connsiteX202" fmla="*/ 994021 w 4196446"/>
                <a:gd name="connsiteY202" fmla="*/ 1368222 h 8318225"/>
                <a:gd name="connsiteX203" fmla="*/ 1103558 w 4196446"/>
                <a:gd name="connsiteY203" fmla="*/ 1351553 h 8318225"/>
                <a:gd name="connsiteX204" fmla="*/ 1170233 w 4196446"/>
                <a:gd name="connsiteY204" fmla="*/ 1356315 h 8318225"/>
                <a:gd name="connsiteX205" fmla="*/ 1329777 w 4196446"/>
                <a:gd name="connsiteY205" fmla="*/ 1465853 h 8318225"/>
                <a:gd name="connsiteX206" fmla="*/ 1389308 w 4196446"/>
                <a:gd name="connsiteY206" fmla="*/ 1494428 h 8318225"/>
                <a:gd name="connsiteX207" fmla="*/ 1260721 w 4196446"/>
                <a:gd name="connsiteY207" fmla="*/ 1596822 h 8318225"/>
                <a:gd name="connsiteX208" fmla="*/ 1263102 w 4196446"/>
                <a:gd name="connsiteY208" fmla="*/ 1661115 h 8318225"/>
                <a:gd name="connsiteX209" fmla="*/ 1425027 w 4196446"/>
                <a:gd name="connsiteY209" fmla="*/ 1613490 h 8318225"/>
                <a:gd name="connsiteX210" fmla="*/ 1386927 w 4196446"/>
                <a:gd name="connsiteY210" fmla="*/ 1677784 h 8318225"/>
                <a:gd name="connsiteX211" fmla="*/ 1405977 w 4196446"/>
                <a:gd name="connsiteY211" fmla="*/ 1751603 h 8318225"/>
                <a:gd name="connsiteX212" fmla="*/ 1517896 w 4196446"/>
                <a:gd name="connsiteY212" fmla="*/ 1787322 h 8318225"/>
                <a:gd name="connsiteX213" fmla="*/ 1591715 w 4196446"/>
                <a:gd name="connsiteY213" fmla="*/ 1803990 h 8318225"/>
                <a:gd name="connsiteX214" fmla="*/ 1501227 w 4196446"/>
                <a:gd name="connsiteY214" fmla="*/ 1934959 h 8318225"/>
                <a:gd name="connsiteX215" fmla="*/ 1494083 w 4196446"/>
                <a:gd name="connsiteY215" fmla="*/ 1984965 h 8318225"/>
                <a:gd name="connsiteX216" fmla="*/ 1422646 w 4196446"/>
                <a:gd name="connsiteY216" fmla="*/ 2020684 h 8318225"/>
                <a:gd name="connsiteX217" fmla="*/ 1391690 w 4196446"/>
                <a:gd name="connsiteY217" fmla="*/ 2082597 h 8318225"/>
                <a:gd name="connsiteX218" fmla="*/ 1260721 w 4196446"/>
                <a:gd name="connsiteY218" fmla="*/ 2056403 h 8318225"/>
                <a:gd name="connsiteX219" fmla="*/ 1139277 w 4196446"/>
                <a:gd name="connsiteY219" fmla="*/ 2056402 h 8318225"/>
                <a:gd name="connsiteX220" fmla="*/ 1072602 w 4196446"/>
                <a:gd name="connsiteY220" fmla="*/ 2084978 h 8318225"/>
                <a:gd name="connsiteX221" fmla="*/ 1065458 w 4196446"/>
                <a:gd name="connsiteY221" fmla="*/ 2184990 h 8318225"/>
                <a:gd name="connsiteX222" fmla="*/ 977352 w 4196446"/>
                <a:gd name="connsiteY222" fmla="*/ 2273097 h 8318225"/>
                <a:gd name="connsiteX223" fmla="*/ 1120227 w 4196446"/>
                <a:gd name="connsiteY223" fmla="*/ 2335009 h 8318225"/>
                <a:gd name="connsiteX224" fmla="*/ 1170234 w 4196446"/>
                <a:gd name="connsiteY224" fmla="*/ 2370727 h 8318225"/>
                <a:gd name="connsiteX225" fmla="*/ 1222621 w 4196446"/>
                <a:gd name="connsiteY225" fmla="*/ 2387397 h 8318225"/>
                <a:gd name="connsiteX226" fmla="*/ 1272627 w 4196446"/>
                <a:gd name="connsiteY226" fmla="*/ 2437403 h 8318225"/>
                <a:gd name="connsiteX227" fmla="*/ 1329777 w 4196446"/>
                <a:gd name="connsiteY227" fmla="*/ 2458834 h 8318225"/>
                <a:gd name="connsiteX228" fmla="*/ 1422646 w 4196446"/>
                <a:gd name="connsiteY228" fmla="*/ 2535034 h 8318225"/>
                <a:gd name="connsiteX229" fmla="*/ 1508371 w 4196446"/>
                <a:gd name="connsiteY229" fmla="*/ 2568373 h 8318225"/>
                <a:gd name="connsiteX230" fmla="*/ 1641721 w 4196446"/>
                <a:gd name="connsiteY230" fmla="*/ 2716009 h 8318225"/>
                <a:gd name="connsiteX231" fmla="*/ 1725065 w 4196446"/>
                <a:gd name="connsiteY231" fmla="*/ 2870790 h 8318225"/>
                <a:gd name="connsiteX232" fmla="*/ 1850477 w 4196446"/>
                <a:gd name="connsiteY232" fmla="*/ 2931907 h 8318225"/>
                <a:gd name="connsiteX233" fmla="*/ 1896514 w 4196446"/>
                <a:gd name="connsiteY233" fmla="*/ 2977947 h 8318225"/>
                <a:gd name="connsiteX234" fmla="*/ 1927471 w 4196446"/>
                <a:gd name="connsiteY234" fmla="*/ 3082722 h 8318225"/>
                <a:gd name="connsiteX235" fmla="*/ 1989383 w 4196446"/>
                <a:gd name="connsiteY235" fmla="*/ 3185115 h 8318225"/>
                <a:gd name="connsiteX236" fmla="*/ 2051296 w 4196446"/>
                <a:gd name="connsiteY236" fmla="*/ 3223215 h 8318225"/>
                <a:gd name="connsiteX237" fmla="*/ 2182265 w 4196446"/>
                <a:gd name="connsiteY237" fmla="*/ 3370853 h 8318225"/>
                <a:gd name="connsiteX238" fmla="*/ 2325139 w 4196446"/>
                <a:gd name="connsiteY238" fmla="*/ 3447053 h 8318225"/>
                <a:gd name="connsiteX239" fmla="*/ 2384671 w 4196446"/>
                <a:gd name="connsiteY239" fmla="*/ 3532778 h 8318225"/>
                <a:gd name="connsiteX240" fmla="*/ 2432296 w 4196446"/>
                <a:gd name="connsiteY240" fmla="*/ 3599453 h 8318225"/>
                <a:gd name="connsiteX241" fmla="*/ 2479921 w 4196446"/>
                <a:gd name="connsiteY241" fmla="*/ 3589929 h 8318225"/>
                <a:gd name="connsiteX242" fmla="*/ 2484683 w 4196446"/>
                <a:gd name="connsiteY242" fmla="*/ 3742328 h 8318225"/>
                <a:gd name="connsiteX243" fmla="*/ 2537071 w 4196446"/>
                <a:gd name="connsiteY243" fmla="*/ 3835197 h 8318225"/>
                <a:gd name="connsiteX244" fmla="*/ 2529927 w 4196446"/>
                <a:gd name="connsiteY244" fmla="*/ 3873297 h 8318225"/>
                <a:gd name="connsiteX245" fmla="*/ 2598983 w 4196446"/>
                <a:gd name="connsiteY245" fmla="*/ 3909015 h 8318225"/>
                <a:gd name="connsiteX246" fmla="*/ 2656133 w 4196446"/>
                <a:gd name="connsiteY246" fmla="*/ 3854247 h 8318225"/>
                <a:gd name="connsiteX247" fmla="*/ 2689471 w 4196446"/>
                <a:gd name="connsiteY247" fmla="*/ 3937590 h 8318225"/>
                <a:gd name="connsiteX248" fmla="*/ 2734715 w 4196446"/>
                <a:gd name="connsiteY248" fmla="*/ 3982834 h 8318225"/>
                <a:gd name="connsiteX249" fmla="*/ 2808533 w 4196446"/>
                <a:gd name="connsiteY249" fmla="*/ 4006647 h 8318225"/>
                <a:gd name="connsiteX250" fmla="*/ 2860921 w 4196446"/>
                <a:gd name="connsiteY250" fmla="*/ 4075703 h 8318225"/>
                <a:gd name="connsiteX251" fmla="*/ 2946646 w 4196446"/>
                <a:gd name="connsiteY251" fmla="*/ 4130472 h 8318225"/>
                <a:gd name="connsiteX252" fmla="*/ 2999033 w 4196446"/>
                <a:gd name="connsiteY252" fmla="*/ 4163809 h 8318225"/>
                <a:gd name="connsiteX253" fmla="*/ 2870446 w 4196446"/>
                <a:gd name="connsiteY253" fmla="*/ 4256678 h 8318225"/>
                <a:gd name="connsiteX254" fmla="*/ 2868064 w 4196446"/>
                <a:gd name="connsiteY254" fmla="*/ 4311446 h 8318225"/>
                <a:gd name="connsiteX255" fmla="*/ 2970458 w 4196446"/>
                <a:gd name="connsiteY255" fmla="*/ 4428128 h 8318225"/>
                <a:gd name="connsiteX256" fmla="*/ 3065708 w 4196446"/>
                <a:gd name="connsiteY256" fmla="*/ 4490040 h 8318225"/>
                <a:gd name="connsiteX257" fmla="*/ 3096665 w 4196446"/>
                <a:gd name="connsiteY257" fmla="*/ 4528140 h 8318225"/>
                <a:gd name="connsiteX258" fmla="*/ 3082377 w 4196446"/>
                <a:gd name="connsiteY258" fmla="*/ 4609103 h 8318225"/>
                <a:gd name="connsiteX259" fmla="*/ 3077615 w 4196446"/>
                <a:gd name="connsiteY259" fmla="*/ 4692447 h 8318225"/>
                <a:gd name="connsiteX260" fmla="*/ 3034752 w 4196446"/>
                <a:gd name="connsiteY260" fmla="*/ 4701972 h 8318225"/>
                <a:gd name="connsiteX261" fmla="*/ 3008558 w 4196446"/>
                <a:gd name="connsiteY261" fmla="*/ 4718640 h 8318225"/>
                <a:gd name="connsiteX262" fmla="*/ 3053802 w 4196446"/>
                <a:gd name="connsiteY262" fmla="*/ 4795632 h 8318225"/>
                <a:gd name="connsiteX263" fmla="*/ 3037133 w 4196446"/>
                <a:gd name="connsiteY263" fmla="*/ 4868659 h 8318225"/>
                <a:gd name="connsiteX264" fmla="*/ 3020465 w 4196446"/>
                <a:gd name="connsiteY264" fmla="*/ 5004390 h 8318225"/>
                <a:gd name="connsiteX265" fmla="*/ 2982365 w 4196446"/>
                <a:gd name="connsiteY265" fmla="*/ 5044872 h 8318225"/>
                <a:gd name="connsiteX266" fmla="*/ 2965696 w 4196446"/>
                <a:gd name="connsiteY266" fmla="*/ 5166315 h 8318225"/>
                <a:gd name="connsiteX267" fmla="*/ 2937121 w 4196446"/>
                <a:gd name="connsiteY267" fmla="*/ 5285378 h 8318225"/>
                <a:gd name="connsiteX268" fmla="*/ 2989508 w 4196446"/>
                <a:gd name="connsiteY268" fmla="*/ 5302047 h 8318225"/>
                <a:gd name="connsiteX269" fmla="*/ 2987127 w 4196446"/>
                <a:gd name="connsiteY269" fmla="*/ 5347290 h 8318225"/>
                <a:gd name="connsiteX270" fmla="*/ 2984746 w 4196446"/>
                <a:gd name="connsiteY270" fmla="*/ 5402059 h 8318225"/>
                <a:gd name="connsiteX271" fmla="*/ 3041896 w 4196446"/>
                <a:gd name="connsiteY271" fmla="*/ 5471115 h 8318225"/>
                <a:gd name="connsiteX272" fmla="*/ 3089521 w 4196446"/>
                <a:gd name="connsiteY272" fmla="*/ 5597322 h 8318225"/>
                <a:gd name="connsiteX273" fmla="*/ 2996652 w 4196446"/>
                <a:gd name="connsiteY273" fmla="*/ 5887834 h 8318225"/>
                <a:gd name="connsiteX274" fmla="*/ 3018083 w 4196446"/>
                <a:gd name="connsiteY274" fmla="*/ 5942603 h 8318225"/>
                <a:gd name="connsiteX275" fmla="*/ 3044277 w 4196446"/>
                <a:gd name="connsiteY275" fmla="*/ 5994990 h 8318225"/>
                <a:gd name="connsiteX276" fmla="*/ 3049040 w 4196446"/>
                <a:gd name="connsiteY276" fmla="*/ 6099765 h 8318225"/>
                <a:gd name="connsiteX277" fmla="*/ 3028402 w 4196446"/>
                <a:gd name="connsiteY277" fmla="*/ 6195807 h 8318225"/>
                <a:gd name="connsiteX278" fmla="*/ 2956170 w 4196446"/>
                <a:gd name="connsiteY278" fmla="*/ 6259310 h 8318225"/>
                <a:gd name="connsiteX279" fmla="*/ 2920452 w 4196446"/>
                <a:gd name="connsiteY279" fmla="*/ 6240259 h 8318225"/>
                <a:gd name="connsiteX280" fmla="*/ 2849015 w 4196446"/>
                <a:gd name="connsiteY280" fmla="*/ 6252165 h 8318225"/>
                <a:gd name="connsiteX281" fmla="*/ 2713283 w 4196446"/>
                <a:gd name="connsiteY281" fmla="*/ 6364084 h 8318225"/>
                <a:gd name="connsiteX282" fmla="*/ 2606127 w 4196446"/>
                <a:gd name="connsiteY282" fmla="*/ 6349797 h 8318225"/>
                <a:gd name="connsiteX283" fmla="*/ 2575171 w 4196446"/>
                <a:gd name="connsiteY283" fmla="*/ 6378372 h 8318225"/>
                <a:gd name="connsiteX284" fmla="*/ 2508495 w 4196446"/>
                <a:gd name="connsiteY284" fmla="*/ 6423614 h 8318225"/>
                <a:gd name="connsiteX285" fmla="*/ 2391815 w 4196446"/>
                <a:gd name="connsiteY285" fmla="*/ 6411709 h 8318225"/>
                <a:gd name="connsiteX286" fmla="*/ 2368002 w 4196446"/>
                <a:gd name="connsiteY286" fmla="*/ 6528390 h 8318225"/>
                <a:gd name="connsiteX287" fmla="*/ 2363240 w 4196446"/>
                <a:gd name="connsiteY287" fmla="*/ 6564109 h 8318225"/>
                <a:gd name="connsiteX288" fmla="*/ 2339428 w 4196446"/>
                <a:gd name="connsiteY288" fmla="*/ 6583159 h 8318225"/>
                <a:gd name="connsiteX289" fmla="*/ 2141783 w 4196446"/>
                <a:gd name="connsiteY289" fmla="*/ 6535534 h 8318225"/>
                <a:gd name="connsiteX290" fmla="*/ 2103683 w 4196446"/>
                <a:gd name="connsiteY290" fmla="*/ 6587922 h 8318225"/>
                <a:gd name="connsiteX291" fmla="*/ 2072727 w 4196446"/>
                <a:gd name="connsiteY291" fmla="*/ 6683172 h 8318225"/>
                <a:gd name="connsiteX292" fmla="*/ 2039389 w 4196446"/>
                <a:gd name="connsiteY292" fmla="*/ 6747465 h 8318225"/>
                <a:gd name="connsiteX293" fmla="*/ 2051296 w 4196446"/>
                <a:gd name="connsiteY293" fmla="*/ 6809378 h 8318225"/>
                <a:gd name="connsiteX294" fmla="*/ 2184646 w 4196446"/>
                <a:gd name="connsiteY294" fmla="*/ 6921297 h 8318225"/>
                <a:gd name="connsiteX295" fmla="*/ 2253702 w 4196446"/>
                <a:gd name="connsiteY295" fmla="*/ 6954634 h 8318225"/>
                <a:gd name="connsiteX296" fmla="*/ 2237033 w 4196446"/>
                <a:gd name="connsiteY296" fmla="*/ 6978447 h 8318225"/>
                <a:gd name="connsiteX297" fmla="*/ 2201315 w 4196446"/>
                <a:gd name="connsiteY297" fmla="*/ 6997497 h 8318225"/>
                <a:gd name="connsiteX298" fmla="*/ 2234652 w 4196446"/>
                <a:gd name="connsiteY298" fmla="*/ 7073697 h 8318225"/>
                <a:gd name="connsiteX299" fmla="*/ 2203696 w 4196446"/>
                <a:gd name="connsiteY299" fmla="*/ 7095128 h 8318225"/>
                <a:gd name="connsiteX300" fmla="*/ 2098921 w 4196446"/>
                <a:gd name="connsiteY300" fmla="*/ 7033215 h 8318225"/>
                <a:gd name="connsiteX301" fmla="*/ 2056058 w 4196446"/>
                <a:gd name="connsiteY301" fmla="*/ 7059409 h 8318225"/>
                <a:gd name="connsiteX302" fmla="*/ 1996527 w 4196446"/>
                <a:gd name="connsiteY302" fmla="*/ 6957015 h 8318225"/>
                <a:gd name="connsiteX303" fmla="*/ 1879846 w 4196446"/>
                <a:gd name="connsiteY303" fmla="*/ 6983209 h 8318225"/>
                <a:gd name="connsiteX304" fmla="*/ 1815552 w 4196446"/>
                <a:gd name="connsiteY304" fmla="*/ 6987972 h 8318225"/>
                <a:gd name="connsiteX305" fmla="*/ 1765546 w 4196446"/>
                <a:gd name="connsiteY305" fmla="*/ 6983210 h 8318225"/>
                <a:gd name="connsiteX306" fmla="*/ 1708396 w 4196446"/>
                <a:gd name="connsiteY306" fmla="*/ 7028453 h 8318225"/>
                <a:gd name="connsiteX307" fmla="*/ 1529802 w 4196446"/>
                <a:gd name="connsiteY307" fmla="*/ 6987972 h 8318225"/>
                <a:gd name="connsiteX308" fmla="*/ 1553614 w 4196446"/>
                <a:gd name="connsiteY308" fmla="*/ 7114178 h 8318225"/>
                <a:gd name="connsiteX309" fmla="*/ 1477415 w 4196446"/>
                <a:gd name="connsiteY309" fmla="*/ 7159422 h 8318225"/>
                <a:gd name="connsiteX310" fmla="*/ 1415502 w 4196446"/>
                <a:gd name="connsiteY310" fmla="*/ 7226096 h 8318225"/>
                <a:gd name="connsiteX311" fmla="*/ 1265483 w 4196446"/>
                <a:gd name="connsiteY311" fmla="*/ 7218953 h 8318225"/>
                <a:gd name="connsiteX312" fmla="*/ 1213096 w 4196446"/>
                <a:gd name="connsiteY312" fmla="*/ 7328490 h 8318225"/>
                <a:gd name="connsiteX0" fmla="*/ 1244052 w 4196446"/>
                <a:gd name="connsiteY0" fmla="*/ 7386434 h 8323234"/>
                <a:gd name="connsiteX1" fmla="*/ 1391691 w 4196446"/>
                <a:gd name="connsiteY1" fmla="*/ 7988095 h 8323234"/>
                <a:gd name="connsiteX2" fmla="*/ 1384547 w 4196446"/>
                <a:gd name="connsiteY2" fmla="*/ 8138113 h 8323234"/>
                <a:gd name="connsiteX3" fmla="*/ 1382166 w 4196446"/>
                <a:gd name="connsiteY3" fmla="*/ 8204788 h 8323234"/>
                <a:gd name="connsiteX4" fmla="*/ 1453603 w 4196446"/>
                <a:gd name="connsiteY4" fmla="*/ 8209551 h 8323234"/>
                <a:gd name="connsiteX5" fmla="*/ 1451222 w 4196446"/>
                <a:gd name="connsiteY5" fmla="*/ 8254795 h 8323234"/>
                <a:gd name="connsiteX6" fmla="*/ 1389309 w 4196446"/>
                <a:gd name="connsiteY6" fmla="*/ 8278608 h 8323234"/>
                <a:gd name="connsiteX7" fmla="*/ 1334540 w 4196446"/>
                <a:gd name="connsiteY7" fmla="*/ 8300038 h 8323234"/>
                <a:gd name="connsiteX8" fmla="*/ 1413915 w 4196446"/>
                <a:gd name="connsiteY8" fmla="*/ 8318295 h 8323234"/>
                <a:gd name="connsiteX9" fmla="*/ 1536947 w 4196446"/>
                <a:gd name="connsiteY9" fmla="*/ 8309563 h 8323234"/>
                <a:gd name="connsiteX10" fmla="*/ 1698872 w 4196446"/>
                <a:gd name="connsiteY10" fmla="*/ 8197645 h 8323234"/>
                <a:gd name="connsiteX11" fmla="*/ 1789359 w 4196446"/>
                <a:gd name="connsiteY11" fmla="*/ 8045245 h 8323234"/>
                <a:gd name="connsiteX12" fmla="*/ 1941759 w 4196446"/>
                <a:gd name="connsiteY12" fmla="*/ 8004763 h 8323234"/>
                <a:gd name="connsiteX13" fmla="*/ 2198934 w 4196446"/>
                <a:gd name="connsiteY13" fmla="*/ 7899988 h 8323234"/>
                <a:gd name="connsiteX14" fmla="*/ 2260847 w 4196446"/>
                <a:gd name="connsiteY14" fmla="*/ 7835694 h 8323234"/>
                <a:gd name="connsiteX15" fmla="*/ 2301328 w 4196446"/>
                <a:gd name="connsiteY15" fmla="*/ 7795213 h 8323234"/>
                <a:gd name="connsiteX16" fmla="*/ 2391816 w 4196446"/>
                <a:gd name="connsiteY16" fmla="*/ 7797595 h 8323234"/>
                <a:gd name="connsiteX17" fmla="*/ 2451347 w 4196446"/>
                <a:gd name="connsiteY17" fmla="*/ 7776163 h 8323234"/>
                <a:gd name="connsiteX18" fmla="*/ 2470397 w 4196446"/>
                <a:gd name="connsiteY18" fmla="*/ 7699963 h 8323234"/>
                <a:gd name="connsiteX19" fmla="*/ 2444203 w 4196446"/>
                <a:gd name="connsiteY19" fmla="*/ 7633288 h 8323234"/>
                <a:gd name="connsiteX20" fmla="*/ 2503734 w 4196446"/>
                <a:gd name="connsiteY20" fmla="*/ 7630907 h 8323234"/>
                <a:gd name="connsiteX21" fmla="*/ 2531514 w 4196446"/>
                <a:gd name="connsiteY21" fmla="*/ 7594394 h 8323234"/>
                <a:gd name="connsiteX22" fmla="*/ 2484684 w 4196446"/>
                <a:gd name="connsiteY22" fmla="*/ 7552326 h 8323234"/>
                <a:gd name="connsiteX23" fmla="*/ 2546597 w 4196446"/>
                <a:gd name="connsiteY23" fmla="*/ 7511845 h 8323234"/>
                <a:gd name="connsiteX24" fmla="*/ 2603748 w 4196446"/>
                <a:gd name="connsiteY24" fmla="*/ 7485651 h 8323234"/>
                <a:gd name="connsiteX25" fmla="*/ 2594222 w 4196446"/>
                <a:gd name="connsiteY25" fmla="*/ 7359445 h 8323234"/>
                <a:gd name="connsiteX26" fmla="*/ 2606128 w 4196446"/>
                <a:gd name="connsiteY26" fmla="*/ 7309438 h 8323234"/>
                <a:gd name="connsiteX27" fmla="*/ 2701378 w 4196446"/>
                <a:gd name="connsiteY27" fmla="*/ 7314201 h 8323234"/>
                <a:gd name="connsiteX28" fmla="*/ 2660897 w 4196446"/>
                <a:gd name="connsiteY28" fmla="*/ 7240382 h 8323234"/>
                <a:gd name="connsiteX29" fmla="*/ 2713284 w 4196446"/>
                <a:gd name="connsiteY29" fmla="*/ 7266576 h 8323234"/>
                <a:gd name="connsiteX30" fmla="*/ 2763291 w 4196446"/>
                <a:gd name="connsiteY30" fmla="*/ 7299913 h 8323234"/>
                <a:gd name="connsiteX31" fmla="*/ 2756147 w 4196446"/>
                <a:gd name="connsiteY31" fmla="*/ 7371351 h 8323234"/>
                <a:gd name="connsiteX32" fmla="*/ 2827584 w 4196446"/>
                <a:gd name="connsiteY32" fmla="*/ 7316582 h 8323234"/>
                <a:gd name="connsiteX33" fmla="*/ 2870447 w 4196446"/>
                <a:gd name="connsiteY33" fmla="*/ 7338013 h 8323234"/>
                <a:gd name="connsiteX34" fmla="*/ 3001416 w 4196446"/>
                <a:gd name="connsiteY34" fmla="*/ 7266576 h 8323234"/>
                <a:gd name="connsiteX35" fmla="*/ 3103809 w 4196446"/>
                <a:gd name="connsiteY35" fmla="*/ 7202282 h 8323234"/>
                <a:gd name="connsiteX36" fmla="*/ 3246684 w 4196446"/>
                <a:gd name="connsiteY36" fmla="*/ 7142751 h 8323234"/>
                <a:gd name="connsiteX37" fmla="*/ 3282403 w 4196446"/>
                <a:gd name="connsiteY37" fmla="*/ 7159420 h 8323234"/>
                <a:gd name="connsiteX38" fmla="*/ 3358603 w 4196446"/>
                <a:gd name="connsiteY38" fmla="*/ 7064169 h 8323234"/>
                <a:gd name="connsiteX39" fmla="*/ 3503859 w 4196446"/>
                <a:gd name="connsiteY39" fmla="*/ 7042738 h 8323234"/>
                <a:gd name="connsiteX40" fmla="*/ 3530053 w 4196446"/>
                <a:gd name="connsiteY40" fmla="*/ 6978445 h 8323234"/>
                <a:gd name="connsiteX41" fmla="*/ 3642765 w 4196446"/>
                <a:gd name="connsiteY41" fmla="*/ 6905419 h 8323234"/>
                <a:gd name="connsiteX42" fmla="*/ 3741984 w 4196446"/>
                <a:gd name="connsiteY42" fmla="*/ 6883195 h 8323234"/>
                <a:gd name="connsiteX43" fmla="*/ 3784847 w 4196446"/>
                <a:gd name="connsiteY43" fmla="*/ 6811757 h 8323234"/>
                <a:gd name="connsiteX44" fmla="*/ 3951534 w 4196446"/>
                <a:gd name="connsiteY44" fmla="*/ 6737938 h 8323234"/>
                <a:gd name="connsiteX45" fmla="*/ 3932484 w 4196446"/>
                <a:gd name="connsiteY45" fmla="*/ 6616495 h 8323234"/>
                <a:gd name="connsiteX46" fmla="*/ 3975347 w 4196446"/>
                <a:gd name="connsiteY46" fmla="*/ 6642688 h 8323234"/>
                <a:gd name="connsiteX47" fmla="*/ 4027735 w 4196446"/>
                <a:gd name="connsiteY47" fmla="*/ 6654595 h 8323234"/>
                <a:gd name="connsiteX48" fmla="*/ 4056309 w 4196446"/>
                <a:gd name="connsiteY48" fmla="*/ 6516482 h 8323234"/>
                <a:gd name="connsiteX49" fmla="*/ 3996778 w 4196446"/>
                <a:gd name="connsiteY49" fmla="*/ 6478382 h 8323234"/>
                <a:gd name="connsiteX50" fmla="*/ 4034878 w 4196446"/>
                <a:gd name="connsiteY50" fmla="*/ 6437901 h 8323234"/>
                <a:gd name="connsiteX51" fmla="*/ 4061072 w 4196446"/>
                <a:gd name="connsiteY51" fmla="*/ 6473620 h 8323234"/>
                <a:gd name="connsiteX52" fmla="*/ 4082503 w 4196446"/>
                <a:gd name="connsiteY52" fmla="*/ 6478382 h 8323234"/>
                <a:gd name="connsiteX53" fmla="*/ 4089647 w 4196446"/>
                <a:gd name="connsiteY53" fmla="*/ 6421232 h 8323234"/>
                <a:gd name="connsiteX54" fmla="*/ 4046784 w 4196446"/>
                <a:gd name="connsiteY54" fmla="*/ 6318838 h 8323234"/>
                <a:gd name="connsiteX55" fmla="*/ 4130128 w 4196446"/>
                <a:gd name="connsiteY55" fmla="*/ 6299788 h 8323234"/>
                <a:gd name="connsiteX56" fmla="*/ 4046784 w 4196446"/>
                <a:gd name="connsiteY56" fmla="*/ 6275976 h 8323234"/>
                <a:gd name="connsiteX57" fmla="*/ 4053928 w 4196446"/>
                <a:gd name="connsiteY57" fmla="*/ 6211682 h 8323234"/>
                <a:gd name="connsiteX58" fmla="*/ 4039640 w 4196446"/>
                <a:gd name="connsiteY58" fmla="*/ 6149770 h 8323234"/>
                <a:gd name="connsiteX59" fmla="*/ 4106315 w 4196446"/>
                <a:gd name="connsiteY59" fmla="*/ 6211682 h 8323234"/>
                <a:gd name="connsiteX60" fmla="*/ 4063453 w 4196446"/>
                <a:gd name="connsiteY60" fmla="*/ 6090238 h 8323234"/>
                <a:gd name="connsiteX61" fmla="*/ 4070597 w 4196446"/>
                <a:gd name="connsiteY61" fmla="*/ 6018801 h 8323234"/>
                <a:gd name="connsiteX62" fmla="*/ 4132509 w 4196446"/>
                <a:gd name="connsiteY62" fmla="*/ 5975938 h 8323234"/>
                <a:gd name="connsiteX63" fmla="*/ 4094409 w 4196446"/>
                <a:gd name="connsiteY63" fmla="*/ 6075951 h 8323234"/>
                <a:gd name="connsiteX64" fmla="*/ 4139653 w 4196446"/>
                <a:gd name="connsiteY64" fmla="*/ 6102145 h 8323234"/>
                <a:gd name="connsiteX65" fmla="*/ 4192041 w 4196446"/>
                <a:gd name="connsiteY65" fmla="*/ 6080713 h 8323234"/>
                <a:gd name="connsiteX66" fmla="*/ 4149178 w 4196446"/>
                <a:gd name="connsiteY66" fmla="*/ 5947363 h 8323234"/>
                <a:gd name="connsiteX67" fmla="*/ 4194421 w 4196446"/>
                <a:gd name="connsiteY67" fmla="*/ 5909263 h 8323234"/>
                <a:gd name="connsiteX68" fmla="*/ 4113459 w 4196446"/>
                <a:gd name="connsiteY68" fmla="*/ 5783057 h 8323234"/>
                <a:gd name="connsiteX69" fmla="*/ 4108696 w 4196446"/>
                <a:gd name="connsiteY69" fmla="*/ 5678282 h 8323234"/>
                <a:gd name="connsiteX70" fmla="*/ 4070597 w 4196446"/>
                <a:gd name="connsiteY70" fmla="*/ 5587795 h 8323234"/>
                <a:gd name="connsiteX71" fmla="*/ 4111077 w 4196446"/>
                <a:gd name="connsiteY71" fmla="*/ 5583032 h 8323234"/>
                <a:gd name="connsiteX72" fmla="*/ 4061071 w 4196446"/>
                <a:gd name="connsiteY72" fmla="*/ 5478257 h 8323234"/>
                <a:gd name="connsiteX73" fmla="*/ 4061071 w 4196446"/>
                <a:gd name="connsiteY73" fmla="*/ 5383007 h 8323234"/>
                <a:gd name="connsiteX74" fmla="*/ 4103934 w 4196446"/>
                <a:gd name="connsiteY74" fmla="*/ 5387770 h 8323234"/>
                <a:gd name="connsiteX75" fmla="*/ 4106315 w 4196446"/>
                <a:gd name="connsiteY75" fmla="*/ 5347288 h 8323234"/>
                <a:gd name="connsiteX76" fmla="*/ 4065833 w 4196446"/>
                <a:gd name="connsiteY76" fmla="*/ 5292520 h 8323234"/>
                <a:gd name="connsiteX77" fmla="*/ 4058690 w 4196446"/>
                <a:gd name="connsiteY77" fmla="*/ 5173457 h 8323234"/>
                <a:gd name="connsiteX78" fmla="*/ 3990428 w 4196446"/>
                <a:gd name="connsiteY78" fmla="*/ 5034550 h 8323234"/>
                <a:gd name="connsiteX79" fmla="*/ 3922959 w 4196446"/>
                <a:gd name="connsiteY79" fmla="*/ 4816270 h 8323234"/>
                <a:gd name="connsiteX80" fmla="*/ 3887241 w 4196446"/>
                <a:gd name="connsiteY80" fmla="*/ 4682920 h 8323234"/>
                <a:gd name="connsiteX81" fmla="*/ 3851522 w 4196446"/>
                <a:gd name="connsiteY81" fmla="*/ 4642438 h 8323234"/>
                <a:gd name="connsiteX82" fmla="*/ 3887241 w 4196446"/>
                <a:gd name="connsiteY82" fmla="*/ 4578145 h 8323234"/>
                <a:gd name="connsiteX83" fmla="*/ 3839615 w 4196446"/>
                <a:gd name="connsiteY83" fmla="*/ 4499563 h 8323234"/>
                <a:gd name="connsiteX84" fmla="*/ 3780084 w 4196446"/>
                <a:gd name="connsiteY84" fmla="*/ 4492420 h 8323234"/>
                <a:gd name="connsiteX85" fmla="*/ 3732459 w 4196446"/>
                <a:gd name="connsiteY85" fmla="*/ 4449557 h 8323234"/>
                <a:gd name="connsiteX86" fmla="*/ 3687216 w 4196446"/>
                <a:gd name="connsiteY86" fmla="*/ 4466226 h 8323234"/>
                <a:gd name="connsiteX87" fmla="*/ 3668166 w 4196446"/>
                <a:gd name="connsiteY87" fmla="*/ 4368595 h 8323234"/>
                <a:gd name="connsiteX88" fmla="*/ 3501478 w 4196446"/>
                <a:gd name="connsiteY88" fmla="*/ 4166188 h 8323234"/>
                <a:gd name="connsiteX89" fmla="*/ 3496716 w 4196446"/>
                <a:gd name="connsiteY89" fmla="*/ 4139995 h 8323234"/>
                <a:gd name="connsiteX90" fmla="*/ 3494334 w 4196446"/>
                <a:gd name="connsiteY90" fmla="*/ 4113801 h 8323234"/>
                <a:gd name="connsiteX91" fmla="*/ 3544341 w 4196446"/>
                <a:gd name="connsiteY91" fmla="*/ 4101895 h 8323234"/>
                <a:gd name="connsiteX92" fmla="*/ 3553866 w 4196446"/>
                <a:gd name="connsiteY92" fmla="*/ 4075701 h 8323234"/>
                <a:gd name="connsiteX93" fmla="*/ 3515766 w 4196446"/>
                <a:gd name="connsiteY93" fmla="*/ 4056651 h 8323234"/>
                <a:gd name="connsiteX94" fmla="*/ 3465759 w 4196446"/>
                <a:gd name="connsiteY94" fmla="*/ 4049507 h 8323234"/>
                <a:gd name="connsiteX95" fmla="*/ 3432422 w 4196446"/>
                <a:gd name="connsiteY95" fmla="*/ 4109038 h 8323234"/>
                <a:gd name="connsiteX96" fmla="*/ 3413372 w 4196446"/>
                <a:gd name="connsiteY96" fmla="*/ 4082845 h 8323234"/>
                <a:gd name="connsiteX97" fmla="*/ 3415752 w 4196446"/>
                <a:gd name="connsiteY97" fmla="*/ 4042363 h 8323234"/>
                <a:gd name="connsiteX98" fmla="*/ 3349078 w 4196446"/>
                <a:gd name="connsiteY98" fmla="*/ 4018551 h 8323234"/>
                <a:gd name="connsiteX99" fmla="*/ 3382416 w 4196446"/>
                <a:gd name="connsiteY99" fmla="*/ 3985213 h 8323234"/>
                <a:gd name="connsiteX100" fmla="*/ 3346697 w 4196446"/>
                <a:gd name="connsiteY100" fmla="*/ 3961401 h 8323234"/>
                <a:gd name="connsiteX101" fmla="*/ 3291928 w 4196446"/>
                <a:gd name="connsiteY101" fmla="*/ 3959020 h 8323234"/>
                <a:gd name="connsiteX102" fmla="*/ 3263352 w 4196446"/>
                <a:gd name="connsiteY102" fmla="*/ 3978070 h 8323234"/>
                <a:gd name="connsiteX103" fmla="*/ 3215727 w 4196446"/>
                <a:gd name="connsiteY103" fmla="*/ 3963782 h 8323234"/>
                <a:gd name="connsiteX104" fmla="*/ 3227633 w 4196446"/>
                <a:gd name="connsiteY104" fmla="*/ 3937588 h 8323234"/>
                <a:gd name="connsiteX105" fmla="*/ 3275259 w 4196446"/>
                <a:gd name="connsiteY105" fmla="*/ 3913776 h 8323234"/>
                <a:gd name="connsiteX106" fmla="*/ 3127621 w 4196446"/>
                <a:gd name="connsiteY106" fmla="*/ 3851863 h 8323234"/>
                <a:gd name="connsiteX107" fmla="*/ 2996652 w 4196446"/>
                <a:gd name="connsiteY107" fmla="*/ 3739945 h 8323234"/>
                <a:gd name="connsiteX108" fmla="*/ 2591839 w 4196446"/>
                <a:gd name="connsiteY108" fmla="*/ 3354183 h 8323234"/>
                <a:gd name="connsiteX109" fmla="*/ 2468015 w 4196446"/>
                <a:gd name="connsiteY109" fmla="*/ 3049382 h 8323234"/>
                <a:gd name="connsiteX110" fmla="*/ 2432296 w 4196446"/>
                <a:gd name="connsiteY110" fmla="*/ 2961276 h 8323234"/>
                <a:gd name="connsiteX111" fmla="*/ 2387052 w 4196446"/>
                <a:gd name="connsiteY111" fmla="*/ 2954132 h 8323234"/>
                <a:gd name="connsiteX112" fmla="*/ 2365621 w 4196446"/>
                <a:gd name="connsiteY112" fmla="*/ 2958895 h 8323234"/>
                <a:gd name="connsiteX113" fmla="*/ 2315615 w 4196446"/>
                <a:gd name="connsiteY113" fmla="*/ 2896982 h 8323234"/>
                <a:gd name="connsiteX114" fmla="*/ 2234652 w 4196446"/>
                <a:gd name="connsiteY114" fmla="*/ 2880313 h 8323234"/>
                <a:gd name="connsiteX115" fmla="*/ 2182265 w 4196446"/>
                <a:gd name="connsiteY115" fmla="*/ 2811257 h 8323234"/>
                <a:gd name="connsiteX116" fmla="*/ 2115590 w 4196446"/>
                <a:gd name="connsiteY116" fmla="*/ 2727913 h 8323234"/>
                <a:gd name="connsiteX117" fmla="*/ 2091777 w 4196446"/>
                <a:gd name="connsiteY117" fmla="*/ 2670763 h 8323234"/>
                <a:gd name="connsiteX118" fmla="*/ 2006845 w 4196446"/>
                <a:gd name="connsiteY118" fmla="*/ 2527095 h 8323234"/>
                <a:gd name="connsiteX119" fmla="*/ 1953665 w 4196446"/>
                <a:gd name="connsiteY119" fmla="*/ 2451688 h 8323234"/>
                <a:gd name="connsiteX120" fmla="*/ 2006052 w 4196446"/>
                <a:gd name="connsiteY120" fmla="*/ 2337388 h 8323234"/>
                <a:gd name="connsiteX121" fmla="*/ 2072727 w 4196446"/>
                <a:gd name="connsiteY121" fmla="*/ 2256426 h 8323234"/>
                <a:gd name="connsiteX122" fmla="*/ 2056058 w 4196446"/>
                <a:gd name="connsiteY122" fmla="*/ 2223088 h 8323234"/>
                <a:gd name="connsiteX123" fmla="*/ 2067965 w 4196446"/>
                <a:gd name="connsiteY123" fmla="*/ 2130220 h 8323234"/>
                <a:gd name="connsiteX124" fmla="*/ 2137021 w 4196446"/>
                <a:gd name="connsiteY124" fmla="*/ 1992107 h 8323234"/>
                <a:gd name="connsiteX125" fmla="*/ 2165596 w 4196446"/>
                <a:gd name="connsiteY125" fmla="*/ 1944482 h 8323234"/>
                <a:gd name="connsiteX126" fmla="*/ 2203696 w 4196446"/>
                <a:gd name="connsiteY126" fmla="*/ 1937338 h 8323234"/>
                <a:gd name="connsiteX127" fmla="*/ 2198933 w 4196446"/>
                <a:gd name="connsiteY127" fmla="*/ 1906382 h 8323234"/>
                <a:gd name="connsiteX128" fmla="*/ 2406102 w 4196446"/>
                <a:gd name="connsiteY128" fmla="*/ 1782557 h 8323234"/>
                <a:gd name="connsiteX129" fmla="*/ 2494208 w 4196446"/>
                <a:gd name="connsiteY129" fmla="*/ 1715882 h 8323234"/>
                <a:gd name="connsiteX130" fmla="*/ 2513258 w 4196446"/>
                <a:gd name="connsiteY130" fmla="*/ 1630157 h 8323234"/>
                <a:gd name="connsiteX131" fmla="*/ 2522784 w 4196446"/>
                <a:gd name="connsiteY131" fmla="*/ 1584913 h 8323234"/>
                <a:gd name="connsiteX132" fmla="*/ 2577552 w 4196446"/>
                <a:gd name="connsiteY132" fmla="*/ 1527763 h 8323234"/>
                <a:gd name="connsiteX133" fmla="*/ 2606127 w 4196446"/>
                <a:gd name="connsiteY133" fmla="*/ 1499188 h 8323234"/>
                <a:gd name="connsiteX134" fmla="*/ 2634702 w 4196446"/>
                <a:gd name="connsiteY134" fmla="*/ 1492045 h 8323234"/>
                <a:gd name="connsiteX135" fmla="*/ 2672802 w 4196446"/>
                <a:gd name="connsiteY135" fmla="*/ 1368220 h 8323234"/>
                <a:gd name="connsiteX136" fmla="*/ 2806153 w 4196446"/>
                <a:gd name="connsiteY136" fmla="*/ 1334883 h 8323234"/>
                <a:gd name="connsiteX137" fmla="*/ 2944265 w 4196446"/>
                <a:gd name="connsiteY137" fmla="*/ 1325357 h 8323234"/>
                <a:gd name="connsiteX138" fmla="*/ 2968077 w 4196446"/>
                <a:gd name="connsiteY138" fmla="*/ 1206295 h 8323234"/>
                <a:gd name="connsiteX139" fmla="*/ 3049040 w 4196446"/>
                <a:gd name="connsiteY139" fmla="*/ 1169783 h 8323234"/>
                <a:gd name="connsiteX140" fmla="*/ 3153814 w 4196446"/>
                <a:gd name="connsiteY140" fmla="*/ 1125332 h 8323234"/>
                <a:gd name="connsiteX141" fmla="*/ 3225252 w 4196446"/>
                <a:gd name="connsiteY141" fmla="*/ 1049132 h 8323234"/>
                <a:gd name="connsiteX142" fmla="*/ 3310977 w 4196446"/>
                <a:gd name="connsiteY142" fmla="*/ 996745 h 8323234"/>
                <a:gd name="connsiteX143" fmla="*/ 3056977 w 4196446"/>
                <a:gd name="connsiteY143" fmla="*/ 982457 h 8323234"/>
                <a:gd name="connsiteX144" fmla="*/ 2958552 w 4196446"/>
                <a:gd name="connsiteY144" fmla="*/ 976107 h 8323234"/>
                <a:gd name="connsiteX145" fmla="*/ 2926802 w 4196446"/>
                <a:gd name="connsiteY145" fmla="*/ 906257 h 8323234"/>
                <a:gd name="connsiteX146" fmla="*/ 2866477 w 4196446"/>
                <a:gd name="connsiteY146" fmla="*/ 893559 h 8323234"/>
                <a:gd name="connsiteX147" fmla="*/ 2799802 w 4196446"/>
                <a:gd name="connsiteY147" fmla="*/ 874507 h 8323234"/>
                <a:gd name="connsiteX148" fmla="*/ 2761702 w 4196446"/>
                <a:gd name="connsiteY148" fmla="*/ 807832 h 8323234"/>
                <a:gd name="connsiteX149" fmla="*/ 2609302 w 4196446"/>
                <a:gd name="connsiteY149" fmla="*/ 760207 h 8323234"/>
                <a:gd name="connsiteX150" fmla="*/ 2580727 w 4196446"/>
                <a:gd name="connsiteY150" fmla="*/ 604632 h 8323234"/>
                <a:gd name="connsiteX151" fmla="*/ 2526752 w 4196446"/>
                <a:gd name="connsiteY151" fmla="*/ 531609 h 8323234"/>
                <a:gd name="connsiteX152" fmla="*/ 2596602 w 4196446"/>
                <a:gd name="connsiteY152" fmla="*/ 407782 h 8323234"/>
                <a:gd name="connsiteX153" fmla="*/ 2629939 w 4196446"/>
                <a:gd name="connsiteY153" fmla="*/ 310947 h 8323234"/>
                <a:gd name="connsiteX154" fmla="*/ 2517227 w 4196446"/>
                <a:gd name="connsiteY154" fmla="*/ 239507 h 8323234"/>
                <a:gd name="connsiteX155" fmla="*/ 2402927 w 4196446"/>
                <a:gd name="connsiteY155" fmla="*/ 271257 h 8323234"/>
                <a:gd name="connsiteX156" fmla="*/ 2275927 w 4196446"/>
                <a:gd name="connsiteY156" fmla="*/ 198232 h 8323234"/>
                <a:gd name="connsiteX157" fmla="*/ 2133052 w 4196446"/>
                <a:gd name="connsiteY157" fmla="*/ 233157 h 8323234"/>
                <a:gd name="connsiteX158" fmla="*/ 1913977 w 4196446"/>
                <a:gd name="connsiteY158" fmla="*/ 36309 h 8323234"/>
                <a:gd name="connsiteX159" fmla="*/ 1777452 w 4196446"/>
                <a:gd name="connsiteY159" fmla="*/ 13289 h 8323234"/>
                <a:gd name="connsiteX160" fmla="*/ 1703633 w 4196446"/>
                <a:gd name="connsiteY160" fmla="*/ 41864 h 8323234"/>
                <a:gd name="connsiteX161" fmla="*/ 1615527 w 4196446"/>
                <a:gd name="connsiteY161" fmla="*/ 75203 h 8323234"/>
                <a:gd name="connsiteX162" fmla="*/ 1515515 w 4196446"/>
                <a:gd name="connsiteY162" fmla="*/ 129971 h 8323234"/>
                <a:gd name="connsiteX163" fmla="*/ 1525040 w 4196446"/>
                <a:gd name="connsiteY163" fmla="*/ 194264 h 8323234"/>
                <a:gd name="connsiteX164" fmla="*/ 1505990 w 4196446"/>
                <a:gd name="connsiteY164" fmla="*/ 251415 h 8323234"/>
                <a:gd name="connsiteX165" fmla="*/ 1413121 w 4196446"/>
                <a:gd name="connsiteY165" fmla="*/ 270464 h 8323234"/>
                <a:gd name="connsiteX166" fmla="*/ 1339302 w 4196446"/>
                <a:gd name="connsiteY166" fmla="*/ 306184 h 8323234"/>
                <a:gd name="connsiteX167" fmla="*/ 1260721 w 4196446"/>
                <a:gd name="connsiteY167" fmla="*/ 346665 h 8323234"/>
                <a:gd name="connsiteX168" fmla="*/ 1191665 w 4196446"/>
                <a:gd name="connsiteY168" fmla="*/ 272847 h 8323234"/>
                <a:gd name="connsiteX169" fmla="*/ 1082127 w 4196446"/>
                <a:gd name="connsiteY169" fmla="*/ 353809 h 8323234"/>
                <a:gd name="connsiteX170" fmla="*/ 1020215 w 4196446"/>
                <a:gd name="connsiteY170" fmla="*/ 420484 h 8323234"/>
                <a:gd name="connsiteX171" fmla="*/ 858290 w 4196446"/>
                <a:gd name="connsiteY171" fmla="*/ 301422 h 8323234"/>
                <a:gd name="connsiteX172" fmla="*/ 796377 w 4196446"/>
                <a:gd name="connsiteY172" fmla="*/ 406196 h 8323234"/>
                <a:gd name="connsiteX173" fmla="*/ 755896 w 4196446"/>
                <a:gd name="connsiteY173" fmla="*/ 341903 h 8323234"/>
                <a:gd name="connsiteX174" fmla="*/ 689221 w 4196446"/>
                <a:gd name="connsiteY174" fmla="*/ 270465 h 8323234"/>
                <a:gd name="connsiteX175" fmla="*/ 667790 w 4196446"/>
                <a:gd name="connsiteY175" fmla="*/ 313328 h 8323234"/>
                <a:gd name="connsiteX176" fmla="*/ 620165 w 4196446"/>
                <a:gd name="connsiteY176" fmla="*/ 382384 h 8323234"/>
                <a:gd name="connsiteX177" fmla="*/ 589208 w 4196446"/>
                <a:gd name="connsiteY177" fmla="*/ 396672 h 8323234"/>
                <a:gd name="connsiteX178" fmla="*/ 498721 w 4196446"/>
                <a:gd name="connsiteY178" fmla="*/ 482397 h 8323234"/>
                <a:gd name="connsiteX179" fmla="*/ 396327 w 4196446"/>
                <a:gd name="connsiteY179" fmla="*/ 380003 h 8323234"/>
                <a:gd name="connsiteX180" fmla="*/ 243927 w 4196446"/>
                <a:gd name="connsiteY180" fmla="*/ 294278 h 8323234"/>
                <a:gd name="connsiteX181" fmla="*/ 174871 w 4196446"/>
                <a:gd name="connsiteY181" fmla="*/ 327615 h 8323234"/>
                <a:gd name="connsiteX182" fmla="*/ 127246 w 4196446"/>
                <a:gd name="connsiteY182" fmla="*/ 410959 h 8323234"/>
                <a:gd name="connsiteX183" fmla="*/ 43902 w 4196446"/>
                <a:gd name="connsiteY183" fmla="*/ 472872 h 8323234"/>
                <a:gd name="connsiteX184" fmla="*/ 8183 w 4196446"/>
                <a:gd name="connsiteY184" fmla="*/ 484778 h 8323234"/>
                <a:gd name="connsiteX185" fmla="*/ 198683 w 4196446"/>
                <a:gd name="connsiteY185" fmla="*/ 689565 h 8323234"/>
                <a:gd name="connsiteX186" fmla="*/ 265359 w 4196446"/>
                <a:gd name="connsiteY186" fmla="*/ 706234 h 8323234"/>
                <a:gd name="connsiteX187" fmla="*/ 298697 w 4196446"/>
                <a:gd name="connsiteY187" fmla="*/ 730047 h 8323234"/>
                <a:gd name="connsiteX188" fmla="*/ 296315 w 4196446"/>
                <a:gd name="connsiteY188" fmla="*/ 901496 h 8323234"/>
                <a:gd name="connsiteX189" fmla="*/ 362990 w 4196446"/>
                <a:gd name="connsiteY189" fmla="*/ 906259 h 8323234"/>
                <a:gd name="connsiteX190" fmla="*/ 401090 w 4196446"/>
                <a:gd name="connsiteY190" fmla="*/ 856253 h 8323234"/>
                <a:gd name="connsiteX191" fmla="*/ 482052 w 4196446"/>
                <a:gd name="connsiteY191" fmla="*/ 894353 h 8323234"/>
                <a:gd name="connsiteX192" fmla="*/ 420140 w 4196446"/>
                <a:gd name="connsiteY192" fmla="*/ 1039609 h 8323234"/>
                <a:gd name="connsiteX193" fmla="*/ 434427 w 4196446"/>
                <a:gd name="connsiteY193" fmla="*/ 1087234 h 8323234"/>
                <a:gd name="connsiteX194" fmla="*/ 379658 w 4196446"/>
                <a:gd name="connsiteY194" fmla="*/ 1139622 h 8323234"/>
                <a:gd name="connsiteX195" fmla="*/ 415377 w 4196446"/>
                <a:gd name="connsiteY195" fmla="*/ 1168196 h 8323234"/>
                <a:gd name="connsiteX196" fmla="*/ 486815 w 4196446"/>
                <a:gd name="connsiteY196" fmla="*/ 1256303 h 8323234"/>
                <a:gd name="connsiteX197" fmla="*/ 527296 w 4196446"/>
                <a:gd name="connsiteY197" fmla="*/ 1344409 h 8323234"/>
                <a:gd name="connsiteX198" fmla="*/ 636833 w 4196446"/>
                <a:gd name="connsiteY198" fmla="*/ 1396797 h 8323234"/>
                <a:gd name="connsiteX199" fmla="*/ 746371 w 4196446"/>
                <a:gd name="connsiteY199" fmla="*/ 1420609 h 8323234"/>
                <a:gd name="connsiteX200" fmla="*/ 829715 w 4196446"/>
                <a:gd name="connsiteY200" fmla="*/ 1468234 h 8323234"/>
                <a:gd name="connsiteX201" fmla="*/ 913058 w 4196446"/>
                <a:gd name="connsiteY201" fmla="*/ 1442040 h 8323234"/>
                <a:gd name="connsiteX202" fmla="*/ 994021 w 4196446"/>
                <a:gd name="connsiteY202" fmla="*/ 1368222 h 8323234"/>
                <a:gd name="connsiteX203" fmla="*/ 1103558 w 4196446"/>
                <a:gd name="connsiteY203" fmla="*/ 1351553 h 8323234"/>
                <a:gd name="connsiteX204" fmla="*/ 1170233 w 4196446"/>
                <a:gd name="connsiteY204" fmla="*/ 1356315 h 8323234"/>
                <a:gd name="connsiteX205" fmla="*/ 1329777 w 4196446"/>
                <a:gd name="connsiteY205" fmla="*/ 1465853 h 8323234"/>
                <a:gd name="connsiteX206" fmla="*/ 1389308 w 4196446"/>
                <a:gd name="connsiteY206" fmla="*/ 1494428 h 8323234"/>
                <a:gd name="connsiteX207" fmla="*/ 1260721 w 4196446"/>
                <a:gd name="connsiteY207" fmla="*/ 1596822 h 8323234"/>
                <a:gd name="connsiteX208" fmla="*/ 1263102 w 4196446"/>
                <a:gd name="connsiteY208" fmla="*/ 1661115 h 8323234"/>
                <a:gd name="connsiteX209" fmla="*/ 1425027 w 4196446"/>
                <a:gd name="connsiteY209" fmla="*/ 1613490 h 8323234"/>
                <a:gd name="connsiteX210" fmla="*/ 1386927 w 4196446"/>
                <a:gd name="connsiteY210" fmla="*/ 1677784 h 8323234"/>
                <a:gd name="connsiteX211" fmla="*/ 1405977 w 4196446"/>
                <a:gd name="connsiteY211" fmla="*/ 1751603 h 8323234"/>
                <a:gd name="connsiteX212" fmla="*/ 1517896 w 4196446"/>
                <a:gd name="connsiteY212" fmla="*/ 1787322 h 8323234"/>
                <a:gd name="connsiteX213" fmla="*/ 1591715 w 4196446"/>
                <a:gd name="connsiteY213" fmla="*/ 1803990 h 8323234"/>
                <a:gd name="connsiteX214" fmla="*/ 1501227 w 4196446"/>
                <a:gd name="connsiteY214" fmla="*/ 1934959 h 8323234"/>
                <a:gd name="connsiteX215" fmla="*/ 1494083 w 4196446"/>
                <a:gd name="connsiteY215" fmla="*/ 1984965 h 8323234"/>
                <a:gd name="connsiteX216" fmla="*/ 1422646 w 4196446"/>
                <a:gd name="connsiteY216" fmla="*/ 2020684 h 8323234"/>
                <a:gd name="connsiteX217" fmla="*/ 1391690 w 4196446"/>
                <a:gd name="connsiteY217" fmla="*/ 2082597 h 8323234"/>
                <a:gd name="connsiteX218" fmla="*/ 1260721 w 4196446"/>
                <a:gd name="connsiteY218" fmla="*/ 2056403 h 8323234"/>
                <a:gd name="connsiteX219" fmla="*/ 1139277 w 4196446"/>
                <a:gd name="connsiteY219" fmla="*/ 2056402 h 8323234"/>
                <a:gd name="connsiteX220" fmla="*/ 1072602 w 4196446"/>
                <a:gd name="connsiteY220" fmla="*/ 2084978 h 8323234"/>
                <a:gd name="connsiteX221" fmla="*/ 1065458 w 4196446"/>
                <a:gd name="connsiteY221" fmla="*/ 2184990 h 8323234"/>
                <a:gd name="connsiteX222" fmla="*/ 977352 w 4196446"/>
                <a:gd name="connsiteY222" fmla="*/ 2273097 h 8323234"/>
                <a:gd name="connsiteX223" fmla="*/ 1120227 w 4196446"/>
                <a:gd name="connsiteY223" fmla="*/ 2335009 h 8323234"/>
                <a:gd name="connsiteX224" fmla="*/ 1170234 w 4196446"/>
                <a:gd name="connsiteY224" fmla="*/ 2370727 h 8323234"/>
                <a:gd name="connsiteX225" fmla="*/ 1222621 w 4196446"/>
                <a:gd name="connsiteY225" fmla="*/ 2387397 h 8323234"/>
                <a:gd name="connsiteX226" fmla="*/ 1272627 w 4196446"/>
                <a:gd name="connsiteY226" fmla="*/ 2437403 h 8323234"/>
                <a:gd name="connsiteX227" fmla="*/ 1329777 w 4196446"/>
                <a:gd name="connsiteY227" fmla="*/ 2458834 h 8323234"/>
                <a:gd name="connsiteX228" fmla="*/ 1422646 w 4196446"/>
                <a:gd name="connsiteY228" fmla="*/ 2535034 h 8323234"/>
                <a:gd name="connsiteX229" fmla="*/ 1508371 w 4196446"/>
                <a:gd name="connsiteY229" fmla="*/ 2568373 h 8323234"/>
                <a:gd name="connsiteX230" fmla="*/ 1641721 w 4196446"/>
                <a:gd name="connsiteY230" fmla="*/ 2716009 h 8323234"/>
                <a:gd name="connsiteX231" fmla="*/ 1725065 w 4196446"/>
                <a:gd name="connsiteY231" fmla="*/ 2870790 h 8323234"/>
                <a:gd name="connsiteX232" fmla="*/ 1850477 w 4196446"/>
                <a:gd name="connsiteY232" fmla="*/ 2931907 h 8323234"/>
                <a:gd name="connsiteX233" fmla="*/ 1896514 w 4196446"/>
                <a:gd name="connsiteY233" fmla="*/ 2977947 h 8323234"/>
                <a:gd name="connsiteX234" fmla="*/ 1927471 w 4196446"/>
                <a:gd name="connsiteY234" fmla="*/ 3082722 h 8323234"/>
                <a:gd name="connsiteX235" fmla="*/ 1989383 w 4196446"/>
                <a:gd name="connsiteY235" fmla="*/ 3185115 h 8323234"/>
                <a:gd name="connsiteX236" fmla="*/ 2051296 w 4196446"/>
                <a:gd name="connsiteY236" fmla="*/ 3223215 h 8323234"/>
                <a:gd name="connsiteX237" fmla="*/ 2182265 w 4196446"/>
                <a:gd name="connsiteY237" fmla="*/ 3370853 h 8323234"/>
                <a:gd name="connsiteX238" fmla="*/ 2325139 w 4196446"/>
                <a:gd name="connsiteY238" fmla="*/ 3447053 h 8323234"/>
                <a:gd name="connsiteX239" fmla="*/ 2384671 w 4196446"/>
                <a:gd name="connsiteY239" fmla="*/ 3532778 h 8323234"/>
                <a:gd name="connsiteX240" fmla="*/ 2432296 w 4196446"/>
                <a:gd name="connsiteY240" fmla="*/ 3599453 h 8323234"/>
                <a:gd name="connsiteX241" fmla="*/ 2479921 w 4196446"/>
                <a:gd name="connsiteY241" fmla="*/ 3589929 h 8323234"/>
                <a:gd name="connsiteX242" fmla="*/ 2484683 w 4196446"/>
                <a:gd name="connsiteY242" fmla="*/ 3742328 h 8323234"/>
                <a:gd name="connsiteX243" fmla="*/ 2537071 w 4196446"/>
                <a:gd name="connsiteY243" fmla="*/ 3835197 h 8323234"/>
                <a:gd name="connsiteX244" fmla="*/ 2529927 w 4196446"/>
                <a:gd name="connsiteY244" fmla="*/ 3873297 h 8323234"/>
                <a:gd name="connsiteX245" fmla="*/ 2598983 w 4196446"/>
                <a:gd name="connsiteY245" fmla="*/ 3909015 h 8323234"/>
                <a:gd name="connsiteX246" fmla="*/ 2656133 w 4196446"/>
                <a:gd name="connsiteY246" fmla="*/ 3854247 h 8323234"/>
                <a:gd name="connsiteX247" fmla="*/ 2689471 w 4196446"/>
                <a:gd name="connsiteY247" fmla="*/ 3937590 h 8323234"/>
                <a:gd name="connsiteX248" fmla="*/ 2734715 w 4196446"/>
                <a:gd name="connsiteY248" fmla="*/ 3982834 h 8323234"/>
                <a:gd name="connsiteX249" fmla="*/ 2808533 w 4196446"/>
                <a:gd name="connsiteY249" fmla="*/ 4006647 h 8323234"/>
                <a:gd name="connsiteX250" fmla="*/ 2860921 w 4196446"/>
                <a:gd name="connsiteY250" fmla="*/ 4075703 h 8323234"/>
                <a:gd name="connsiteX251" fmla="*/ 2946646 w 4196446"/>
                <a:gd name="connsiteY251" fmla="*/ 4130472 h 8323234"/>
                <a:gd name="connsiteX252" fmla="*/ 2999033 w 4196446"/>
                <a:gd name="connsiteY252" fmla="*/ 4163809 h 8323234"/>
                <a:gd name="connsiteX253" fmla="*/ 2870446 w 4196446"/>
                <a:gd name="connsiteY253" fmla="*/ 4256678 h 8323234"/>
                <a:gd name="connsiteX254" fmla="*/ 2868064 w 4196446"/>
                <a:gd name="connsiteY254" fmla="*/ 4311446 h 8323234"/>
                <a:gd name="connsiteX255" fmla="*/ 2970458 w 4196446"/>
                <a:gd name="connsiteY255" fmla="*/ 4428128 h 8323234"/>
                <a:gd name="connsiteX256" fmla="*/ 3065708 w 4196446"/>
                <a:gd name="connsiteY256" fmla="*/ 4490040 h 8323234"/>
                <a:gd name="connsiteX257" fmla="*/ 3096665 w 4196446"/>
                <a:gd name="connsiteY257" fmla="*/ 4528140 h 8323234"/>
                <a:gd name="connsiteX258" fmla="*/ 3082377 w 4196446"/>
                <a:gd name="connsiteY258" fmla="*/ 4609103 h 8323234"/>
                <a:gd name="connsiteX259" fmla="*/ 3077615 w 4196446"/>
                <a:gd name="connsiteY259" fmla="*/ 4692447 h 8323234"/>
                <a:gd name="connsiteX260" fmla="*/ 3034752 w 4196446"/>
                <a:gd name="connsiteY260" fmla="*/ 4701972 h 8323234"/>
                <a:gd name="connsiteX261" fmla="*/ 3008558 w 4196446"/>
                <a:gd name="connsiteY261" fmla="*/ 4718640 h 8323234"/>
                <a:gd name="connsiteX262" fmla="*/ 3053802 w 4196446"/>
                <a:gd name="connsiteY262" fmla="*/ 4795632 h 8323234"/>
                <a:gd name="connsiteX263" fmla="*/ 3037133 w 4196446"/>
                <a:gd name="connsiteY263" fmla="*/ 4868659 h 8323234"/>
                <a:gd name="connsiteX264" fmla="*/ 3020465 w 4196446"/>
                <a:gd name="connsiteY264" fmla="*/ 5004390 h 8323234"/>
                <a:gd name="connsiteX265" fmla="*/ 2982365 w 4196446"/>
                <a:gd name="connsiteY265" fmla="*/ 5044872 h 8323234"/>
                <a:gd name="connsiteX266" fmla="*/ 2965696 w 4196446"/>
                <a:gd name="connsiteY266" fmla="*/ 5166315 h 8323234"/>
                <a:gd name="connsiteX267" fmla="*/ 2937121 w 4196446"/>
                <a:gd name="connsiteY267" fmla="*/ 5285378 h 8323234"/>
                <a:gd name="connsiteX268" fmla="*/ 2989508 w 4196446"/>
                <a:gd name="connsiteY268" fmla="*/ 5302047 h 8323234"/>
                <a:gd name="connsiteX269" fmla="*/ 2987127 w 4196446"/>
                <a:gd name="connsiteY269" fmla="*/ 5347290 h 8323234"/>
                <a:gd name="connsiteX270" fmla="*/ 2984746 w 4196446"/>
                <a:gd name="connsiteY270" fmla="*/ 5402059 h 8323234"/>
                <a:gd name="connsiteX271" fmla="*/ 3041896 w 4196446"/>
                <a:gd name="connsiteY271" fmla="*/ 5471115 h 8323234"/>
                <a:gd name="connsiteX272" fmla="*/ 3089521 w 4196446"/>
                <a:gd name="connsiteY272" fmla="*/ 5597322 h 8323234"/>
                <a:gd name="connsiteX273" fmla="*/ 2996652 w 4196446"/>
                <a:gd name="connsiteY273" fmla="*/ 5887834 h 8323234"/>
                <a:gd name="connsiteX274" fmla="*/ 3018083 w 4196446"/>
                <a:gd name="connsiteY274" fmla="*/ 5942603 h 8323234"/>
                <a:gd name="connsiteX275" fmla="*/ 3044277 w 4196446"/>
                <a:gd name="connsiteY275" fmla="*/ 5994990 h 8323234"/>
                <a:gd name="connsiteX276" fmla="*/ 3049040 w 4196446"/>
                <a:gd name="connsiteY276" fmla="*/ 6099765 h 8323234"/>
                <a:gd name="connsiteX277" fmla="*/ 3028402 w 4196446"/>
                <a:gd name="connsiteY277" fmla="*/ 6195807 h 8323234"/>
                <a:gd name="connsiteX278" fmla="*/ 2956170 w 4196446"/>
                <a:gd name="connsiteY278" fmla="*/ 6259310 h 8323234"/>
                <a:gd name="connsiteX279" fmla="*/ 2920452 w 4196446"/>
                <a:gd name="connsiteY279" fmla="*/ 6240259 h 8323234"/>
                <a:gd name="connsiteX280" fmla="*/ 2849015 w 4196446"/>
                <a:gd name="connsiteY280" fmla="*/ 6252165 h 8323234"/>
                <a:gd name="connsiteX281" fmla="*/ 2713283 w 4196446"/>
                <a:gd name="connsiteY281" fmla="*/ 6364084 h 8323234"/>
                <a:gd name="connsiteX282" fmla="*/ 2606127 w 4196446"/>
                <a:gd name="connsiteY282" fmla="*/ 6349797 h 8323234"/>
                <a:gd name="connsiteX283" fmla="*/ 2575171 w 4196446"/>
                <a:gd name="connsiteY283" fmla="*/ 6378372 h 8323234"/>
                <a:gd name="connsiteX284" fmla="*/ 2508495 w 4196446"/>
                <a:gd name="connsiteY284" fmla="*/ 6423614 h 8323234"/>
                <a:gd name="connsiteX285" fmla="*/ 2391815 w 4196446"/>
                <a:gd name="connsiteY285" fmla="*/ 6411709 h 8323234"/>
                <a:gd name="connsiteX286" fmla="*/ 2368002 w 4196446"/>
                <a:gd name="connsiteY286" fmla="*/ 6528390 h 8323234"/>
                <a:gd name="connsiteX287" fmla="*/ 2363240 w 4196446"/>
                <a:gd name="connsiteY287" fmla="*/ 6564109 h 8323234"/>
                <a:gd name="connsiteX288" fmla="*/ 2339428 w 4196446"/>
                <a:gd name="connsiteY288" fmla="*/ 6583159 h 8323234"/>
                <a:gd name="connsiteX289" fmla="*/ 2141783 w 4196446"/>
                <a:gd name="connsiteY289" fmla="*/ 6535534 h 8323234"/>
                <a:gd name="connsiteX290" fmla="*/ 2103683 w 4196446"/>
                <a:gd name="connsiteY290" fmla="*/ 6587922 h 8323234"/>
                <a:gd name="connsiteX291" fmla="*/ 2072727 w 4196446"/>
                <a:gd name="connsiteY291" fmla="*/ 6683172 h 8323234"/>
                <a:gd name="connsiteX292" fmla="*/ 2039389 w 4196446"/>
                <a:gd name="connsiteY292" fmla="*/ 6747465 h 8323234"/>
                <a:gd name="connsiteX293" fmla="*/ 2051296 w 4196446"/>
                <a:gd name="connsiteY293" fmla="*/ 6809378 h 8323234"/>
                <a:gd name="connsiteX294" fmla="*/ 2184646 w 4196446"/>
                <a:gd name="connsiteY294" fmla="*/ 6921297 h 8323234"/>
                <a:gd name="connsiteX295" fmla="*/ 2253702 w 4196446"/>
                <a:gd name="connsiteY295" fmla="*/ 6954634 h 8323234"/>
                <a:gd name="connsiteX296" fmla="*/ 2237033 w 4196446"/>
                <a:gd name="connsiteY296" fmla="*/ 6978447 h 8323234"/>
                <a:gd name="connsiteX297" fmla="*/ 2201315 w 4196446"/>
                <a:gd name="connsiteY297" fmla="*/ 6997497 h 8323234"/>
                <a:gd name="connsiteX298" fmla="*/ 2234652 w 4196446"/>
                <a:gd name="connsiteY298" fmla="*/ 7073697 h 8323234"/>
                <a:gd name="connsiteX299" fmla="*/ 2203696 w 4196446"/>
                <a:gd name="connsiteY299" fmla="*/ 7095128 h 8323234"/>
                <a:gd name="connsiteX300" fmla="*/ 2098921 w 4196446"/>
                <a:gd name="connsiteY300" fmla="*/ 7033215 h 8323234"/>
                <a:gd name="connsiteX301" fmla="*/ 2056058 w 4196446"/>
                <a:gd name="connsiteY301" fmla="*/ 7059409 h 8323234"/>
                <a:gd name="connsiteX302" fmla="*/ 1996527 w 4196446"/>
                <a:gd name="connsiteY302" fmla="*/ 6957015 h 8323234"/>
                <a:gd name="connsiteX303" fmla="*/ 1879846 w 4196446"/>
                <a:gd name="connsiteY303" fmla="*/ 6983209 h 8323234"/>
                <a:gd name="connsiteX304" fmla="*/ 1815552 w 4196446"/>
                <a:gd name="connsiteY304" fmla="*/ 6987972 h 8323234"/>
                <a:gd name="connsiteX305" fmla="*/ 1765546 w 4196446"/>
                <a:gd name="connsiteY305" fmla="*/ 6983210 h 8323234"/>
                <a:gd name="connsiteX306" fmla="*/ 1708396 w 4196446"/>
                <a:gd name="connsiteY306" fmla="*/ 7028453 h 8323234"/>
                <a:gd name="connsiteX307" fmla="*/ 1529802 w 4196446"/>
                <a:gd name="connsiteY307" fmla="*/ 6987972 h 8323234"/>
                <a:gd name="connsiteX308" fmla="*/ 1553614 w 4196446"/>
                <a:gd name="connsiteY308" fmla="*/ 7114178 h 8323234"/>
                <a:gd name="connsiteX309" fmla="*/ 1477415 w 4196446"/>
                <a:gd name="connsiteY309" fmla="*/ 7159422 h 8323234"/>
                <a:gd name="connsiteX310" fmla="*/ 1415502 w 4196446"/>
                <a:gd name="connsiteY310" fmla="*/ 7226096 h 8323234"/>
                <a:gd name="connsiteX311" fmla="*/ 1265483 w 4196446"/>
                <a:gd name="connsiteY311" fmla="*/ 7218953 h 8323234"/>
                <a:gd name="connsiteX312" fmla="*/ 1213096 w 4196446"/>
                <a:gd name="connsiteY312" fmla="*/ 7328490 h 8323234"/>
                <a:gd name="connsiteX0" fmla="*/ 1217858 w 4196446"/>
                <a:gd name="connsiteY0" fmla="*/ 7329284 h 8323234"/>
                <a:gd name="connsiteX1" fmla="*/ 1391691 w 4196446"/>
                <a:gd name="connsiteY1" fmla="*/ 7988095 h 8323234"/>
                <a:gd name="connsiteX2" fmla="*/ 1384547 w 4196446"/>
                <a:gd name="connsiteY2" fmla="*/ 8138113 h 8323234"/>
                <a:gd name="connsiteX3" fmla="*/ 1382166 w 4196446"/>
                <a:gd name="connsiteY3" fmla="*/ 8204788 h 8323234"/>
                <a:gd name="connsiteX4" fmla="*/ 1453603 w 4196446"/>
                <a:gd name="connsiteY4" fmla="*/ 8209551 h 8323234"/>
                <a:gd name="connsiteX5" fmla="*/ 1451222 w 4196446"/>
                <a:gd name="connsiteY5" fmla="*/ 8254795 h 8323234"/>
                <a:gd name="connsiteX6" fmla="*/ 1389309 w 4196446"/>
                <a:gd name="connsiteY6" fmla="*/ 8278608 h 8323234"/>
                <a:gd name="connsiteX7" fmla="*/ 1334540 w 4196446"/>
                <a:gd name="connsiteY7" fmla="*/ 8300038 h 8323234"/>
                <a:gd name="connsiteX8" fmla="*/ 1413915 w 4196446"/>
                <a:gd name="connsiteY8" fmla="*/ 8318295 h 8323234"/>
                <a:gd name="connsiteX9" fmla="*/ 1536947 w 4196446"/>
                <a:gd name="connsiteY9" fmla="*/ 8309563 h 8323234"/>
                <a:gd name="connsiteX10" fmla="*/ 1698872 w 4196446"/>
                <a:gd name="connsiteY10" fmla="*/ 8197645 h 8323234"/>
                <a:gd name="connsiteX11" fmla="*/ 1789359 w 4196446"/>
                <a:gd name="connsiteY11" fmla="*/ 8045245 h 8323234"/>
                <a:gd name="connsiteX12" fmla="*/ 1941759 w 4196446"/>
                <a:gd name="connsiteY12" fmla="*/ 8004763 h 8323234"/>
                <a:gd name="connsiteX13" fmla="*/ 2198934 w 4196446"/>
                <a:gd name="connsiteY13" fmla="*/ 7899988 h 8323234"/>
                <a:gd name="connsiteX14" fmla="*/ 2260847 w 4196446"/>
                <a:gd name="connsiteY14" fmla="*/ 7835694 h 8323234"/>
                <a:gd name="connsiteX15" fmla="*/ 2301328 w 4196446"/>
                <a:gd name="connsiteY15" fmla="*/ 7795213 h 8323234"/>
                <a:gd name="connsiteX16" fmla="*/ 2391816 w 4196446"/>
                <a:gd name="connsiteY16" fmla="*/ 7797595 h 8323234"/>
                <a:gd name="connsiteX17" fmla="*/ 2451347 w 4196446"/>
                <a:gd name="connsiteY17" fmla="*/ 7776163 h 8323234"/>
                <a:gd name="connsiteX18" fmla="*/ 2470397 w 4196446"/>
                <a:gd name="connsiteY18" fmla="*/ 7699963 h 8323234"/>
                <a:gd name="connsiteX19" fmla="*/ 2444203 w 4196446"/>
                <a:gd name="connsiteY19" fmla="*/ 7633288 h 8323234"/>
                <a:gd name="connsiteX20" fmla="*/ 2503734 w 4196446"/>
                <a:gd name="connsiteY20" fmla="*/ 7630907 h 8323234"/>
                <a:gd name="connsiteX21" fmla="*/ 2531514 w 4196446"/>
                <a:gd name="connsiteY21" fmla="*/ 7594394 h 8323234"/>
                <a:gd name="connsiteX22" fmla="*/ 2484684 w 4196446"/>
                <a:gd name="connsiteY22" fmla="*/ 7552326 h 8323234"/>
                <a:gd name="connsiteX23" fmla="*/ 2546597 w 4196446"/>
                <a:gd name="connsiteY23" fmla="*/ 7511845 h 8323234"/>
                <a:gd name="connsiteX24" fmla="*/ 2603748 w 4196446"/>
                <a:gd name="connsiteY24" fmla="*/ 7485651 h 8323234"/>
                <a:gd name="connsiteX25" fmla="*/ 2594222 w 4196446"/>
                <a:gd name="connsiteY25" fmla="*/ 7359445 h 8323234"/>
                <a:gd name="connsiteX26" fmla="*/ 2606128 w 4196446"/>
                <a:gd name="connsiteY26" fmla="*/ 7309438 h 8323234"/>
                <a:gd name="connsiteX27" fmla="*/ 2701378 w 4196446"/>
                <a:gd name="connsiteY27" fmla="*/ 7314201 h 8323234"/>
                <a:gd name="connsiteX28" fmla="*/ 2660897 w 4196446"/>
                <a:gd name="connsiteY28" fmla="*/ 7240382 h 8323234"/>
                <a:gd name="connsiteX29" fmla="*/ 2713284 w 4196446"/>
                <a:gd name="connsiteY29" fmla="*/ 7266576 h 8323234"/>
                <a:gd name="connsiteX30" fmla="*/ 2763291 w 4196446"/>
                <a:gd name="connsiteY30" fmla="*/ 7299913 h 8323234"/>
                <a:gd name="connsiteX31" fmla="*/ 2756147 w 4196446"/>
                <a:gd name="connsiteY31" fmla="*/ 7371351 h 8323234"/>
                <a:gd name="connsiteX32" fmla="*/ 2827584 w 4196446"/>
                <a:gd name="connsiteY32" fmla="*/ 7316582 h 8323234"/>
                <a:gd name="connsiteX33" fmla="*/ 2870447 w 4196446"/>
                <a:gd name="connsiteY33" fmla="*/ 7338013 h 8323234"/>
                <a:gd name="connsiteX34" fmla="*/ 3001416 w 4196446"/>
                <a:gd name="connsiteY34" fmla="*/ 7266576 h 8323234"/>
                <a:gd name="connsiteX35" fmla="*/ 3103809 w 4196446"/>
                <a:gd name="connsiteY35" fmla="*/ 7202282 h 8323234"/>
                <a:gd name="connsiteX36" fmla="*/ 3246684 w 4196446"/>
                <a:gd name="connsiteY36" fmla="*/ 7142751 h 8323234"/>
                <a:gd name="connsiteX37" fmla="*/ 3282403 w 4196446"/>
                <a:gd name="connsiteY37" fmla="*/ 7159420 h 8323234"/>
                <a:gd name="connsiteX38" fmla="*/ 3358603 w 4196446"/>
                <a:gd name="connsiteY38" fmla="*/ 7064169 h 8323234"/>
                <a:gd name="connsiteX39" fmla="*/ 3503859 w 4196446"/>
                <a:gd name="connsiteY39" fmla="*/ 7042738 h 8323234"/>
                <a:gd name="connsiteX40" fmla="*/ 3530053 w 4196446"/>
                <a:gd name="connsiteY40" fmla="*/ 6978445 h 8323234"/>
                <a:gd name="connsiteX41" fmla="*/ 3642765 w 4196446"/>
                <a:gd name="connsiteY41" fmla="*/ 6905419 h 8323234"/>
                <a:gd name="connsiteX42" fmla="*/ 3741984 w 4196446"/>
                <a:gd name="connsiteY42" fmla="*/ 6883195 h 8323234"/>
                <a:gd name="connsiteX43" fmla="*/ 3784847 w 4196446"/>
                <a:gd name="connsiteY43" fmla="*/ 6811757 h 8323234"/>
                <a:gd name="connsiteX44" fmla="*/ 3951534 w 4196446"/>
                <a:gd name="connsiteY44" fmla="*/ 6737938 h 8323234"/>
                <a:gd name="connsiteX45" fmla="*/ 3932484 w 4196446"/>
                <a:gd name="connsiteY45" fmla="*/ 6616495 h 8323234"/>
                <a:gd name="connsiteX46" fmla="*/ 3975347 w 4196446"/>
                <a:gd name="connsiteY46" fmla="*/ 6642688 h 8323234"/>
                <a:gd name="connsiteX47" fmla="*/ 4027735 w 4196446"/>
                <a:gd name="connsiteY47" fmla="*/ 6654595 h 8323234"/>
                <a:gd name="connsiteX48" fmla="*/ 4056309 w 4196446"/>
                <a:gd name="connsiteY48" fmla="*/ 6516482 h 8323234"/>
                <a:gd name="connsiteX49" fmla="*/ 3996778 w 4196446"/>
                <a:gd name="connsiteY49" fmla="*/ 6478382 h 8323234"/>
                <a:gd name="connsiteX50" fmla="*/ 4034878 w 4196446"/>
                <a:gd name="connsiteY50" fmla="*/ 6437901 h 8323234"/>
                <a:gd name="connsiteX51" fmla="*/ 4061072 w 4196446"/>
                <a:gd name="connsiteY51" fmla="*/ 6473620 h 8323234"/>
                <a:gd name="connsiteX52" fmla="*/ 4082503 w 4196446"/>
                <a:gd name="connsiteY52" fmla="*/ 6478382 h 8323234"/>
                <a:gd name="connsiteX53" fmla="*/ 4089647 w 4196446"/>
                <a:gd name="connsiteY53" fmla="*/ 6421232 h 8323234"/>
                <a:gd name="connsiteX54" fmla="*/ 4046784 w 4196446"/>
                <a:gd name="connsiteY54" fmla="*/ 6318838 h 8323234"/>
                <a:gd name="connsiteX55" fmla="*/ 4130128 w 4196446"/>
                <a:gd name="connsiteY55" fmla="*/ 6299788 h 8323234"/>
                <a:gd name="connsiteX56" fmla="*/ 4046784 w 4196446"/>
                <a:gd name="connsiteY56" fmla="*/ 6275976 h 8323234"/>
                <a:gd name="connsiteX57" fmla="*/ 4053928 w 4196446"/>
                <a:gd name="connsiteY57" fmla="*/ 6211682 h 8323234"/>
                <a:gd name="connsiteX58" fmla="*/ 4039640 w 4196446"/>
                <a:gd name="connsiteY58" fmla="*/ 6149770 h 8323234"/>
                <a:gd name="connsiteX59" fmla="*/ 4106315 w 4196446"/>
                <a:gd name="connsiteY59" fmla="*/ 6211682 h 8323234"/>
                <a:gd name="connsiteX60" fmla="*/ 4063453 w 4196446"/>
                <a:gd name="connsiteY60" fmla="*/ 6090238 h 8323234"/>
                <a:gd name="connsiteX61" fmla="*/ 4070597 w 4196446"/>
                <a:gd name="connsiteY61" fmla="*/ 6018801 h 8323234"/>
                <a:gd name="connsiteX62" fmla="*/ 4132509 w 4196446"/>
                <a:gd name="connsiteY62" fmla="*/ 5975938 h 8323234"/>
                <a:gd name="connsiteX63" fmla="*/ 4094409 w 4196446"/>
                <a:gd name="connsiteY63" fmla="*/ 6075951 h 8323234"/>
                <a:gd name="connsiteX64" fmla="*/ 4139653 w 4196446"/>
                <a:gd name="connsiteY64" fmla="*/ 6102145 h 8323234"/>
                <a:gd name="connsiteX65" fmla="*/ 4192041 w 4196446"/>
                <a:gd name="connsiteY65" fmla="*/ 6080713 h 8323234"/>
                <a:gd name="connsiteX66" fmla="*/ 4149178 w 4196446"/>
                <a:gd name="connsiteY66" fmla="*/ 5947363 h 8323234"/>
                <a:gd name="connsiteX67" fmla="*/ 4194421 w 4196446"/>
                <a:gd name="connsiteY67" fmla="*/ 5909263 h 8323234"/>
                <a:gd name="connsiteX68" fmla="*/ 4113459 w 4196446"/>
                <a:gd name="connsiteY68" fmla="*/ 5783057 h 8323234"/>
                <a:gd name="connsiteX69" fmla="*/ 4108696 w 4196446"/>
                <a:gd name="connsiteY69" fmla="*/ 5678282 h 8323234"/>
                <a:gd name="connsiteX70" fmla="*/ 4070597 w 4196446"/>
                <a:gd name="connsiteY70" fmla="*/ 5587795 h 8323234"/>
                <a:gd name="connsiteX71" fmla="*/ 4111077 w 4196446"/>
                <a:gd name="connsiteY71" fmla="*/ 5583032 h 8323234"/>
                <a:gd name="connsiteX72" fmla="*/ 4061071 w 4196446"/>
                <a:gd name="connsiteY72" fmla="*/ 5478257 h 8323234"/>
                <a:gd name="connsiteX73" fmla="*/ 4061071 w 4196446"/>
                <a:gd name="connsiteY73" fmla="*/ 5383007 h 8323234"/>
                <a:gd name="connsiteX74" fmla="*/ 4103934 w 4196446"/>
                <a:gd name="connsiteY74" fmla="*/ 5387770 h 8323234"/>
                <a:gd name="connsiteX75" fmla="*/ 4106315 w 4196446"/>
                <a:gd name="connsiteY75" fmla="*/ 5347288 h 8323234"/>
                <a:gd name="connsiteX76" fmla="*/ 4065833 w 4196446"/>
                <a:gd name="connsiteY76" fmla="*/ 5292520 h 8323234"/>
                <a:gd name="connsiteX77" fmla="*/ 4058690 w 4196446"/>
                <a:gd name="connsiteY77" fmla="*/ 5173457 h 8323234"/>
                <a:gd name="connsiteX78" fmla="*/ 3990428 w 4196446"/>
                <a:gd name="connsiteY78" fmla="*/ 5034550 h 8323234"/>
                <a:gd name="connsiteX79" fmla="*/ 3922959 w 4196446"/>
                <a:gd name="connsiteY79" fmla="*/ 4816270 h 8323234"/>
                <a:gd name="connsiteX80" fmla="*/ 3887241 w 4196446"/>
                <a:gd name="connsiteY80" fmla="*/ 4682920 h 8323234"/>
                <a:gd name="connsiteX81" fmla="*/ 3851522 w 4196446"/>
                <a:gd name="connsiteY81" fmla="*/ 4642438 h 8323234"/>
                <a:gd name="connsiteX82" fmla="*/ 3887241 w 4196446"/>
                <a:gd name="connsiteY82" fmla="*/ 4578145 h 8323234"/>
                <a:gd name="connsiteX83" fmla="*/ 3839615 w 4196446"/>
                <a:gd name="connsiteY83" fmla="*/ 4499563 h 8323234"/>
                <a:gd name="connsiteX84" fmla="*/ 3780084 w 4196446"/>
                <a:gd name="connsiteY84" fmla="*/ 4492420 h 8323234"/>
                <a:gd name="connsiteX85" fmla="*/ 3732459 w 4196446"/>
                <a:gd name="connsiteY85" fmla="*/ 4449557 h 8323234"/>
                <a:gd name="connsiteX86" fmla="*/ 3687216 w 4196446"/>
                <a:gd name="connsiteY86" fmla="*/ 4466226 h 8323234"/>
                <a:gd name="connsiteX87" fmla="*/ 3668166 w 4196446"/>
                <a:gd name="connsiteY87" fmla="*/ 4368595 h 8323234"/>
                <a:gd name="connsiteX88" fmla="*/ 3501478 w 4196446"/>
                <a:gd name="connsiteY88" fmla="*/ 4166188 h 8323234"/>
                <a:gd name="connsiteX89" fmla="*/ 3496716 w 4196446"/>
                <a:gd name="connsiteY89" fmla="*/ 4139995 h 8323234"/>
                <a:gd name="connsiteX90" fmla="*/ 3494334 w 4196446"/>
                <a:gd name="connsiteY90" fmla="*/ 4113801 h 8323234"/>
                <a:gd name="connsiteX91" fmla="*/ 3544341 w 4196446"/>
                <a:gd name="connsiteY91" fmla="*/ 4101895 h 8323234"/>
                <a:gd name="connsiteX92" fmla="*/ 3553866 w 4196446"/>
                <a:gd name="connsiteY92" fmla="*/ 4075701 h 8323234"/>
                <a:gd name="connsiteX93" fmla="*/ 3515766 w 4196446"/>
                <a:gd name="connsiteY93" fmla="*/ 4056651 h 8323234"/>
                <a:gd name="connsiteX94" fmla="*/ 3465759 w 4196446"/>
                <a:gd name="connsiteY94" fmla="*/ 4049507 h 8323234"/>
                <a:gd name="connsiteX95" fmla="*/ 3432422 w 4196446"/>
                <a:gd name="connsiteY95" fmla="*/ 4109038 h 8323234"/>
                <a:gd name="connsiteX96" fmla="*/ 3413372 w 4196446"/>
                <a:gd name="connsiteY96" fmla="*/ 4082845 h 8323234"/>
                <a:gd name="connsiteX97" fmla="*/ 3415752 w 4196446"/>
                <a:gd name="connsiteY97" fmla="*/ 4042363 h 8323234"/>
                <a:gd name="connsiteX98" fmla="*/ 3349078 w 4196446"/>
                <a:gd name="connsiteY98" fmla="*/ 4018551 h 8323234"/>
                <a:gd name="connsiteX99" fmla="*/ 3382416 w 4196446"/>
                <a:gd name="connsiteY99" fmla="*/ 3985213 h 8323234"/>
                <a:gd name="connsiteX100" fmla="*/ 3346697 w 4196446"/>
                <a:gd name="connsiteY100" fmla="*/ 3961401 h 8323234"/>
                <a:gd name="connsiteX101" fmla="*/ 3291928 w 4196446"/>
                <a:gd name="connsiteY101" fmla="*/ 3959020 h 8323234"/>
                <a:gd name="connsiteX102" fmla="*/ 3263352 w 4196446"/>
                <a:gd name="connsiteY102" fmla="*/ 3978070 h 8323234"/>
                <a:gd name="connsiteX103" fmla="*/ 3215727 w 4196446"/>
                <a:gd name="connsiteY103" fmla="*/ 3963782 h 8323234"/>
                <a:gd name="connsiteX104" fmla="*/ 3227633 w 4196446"/>
                <a:gd name="connsiteY104" fmla="*/ 3937588 h 8323234"/>
                <a:gd name="connsiteX105" fmla="*/ 3275259 w 4196446"/>
                <a:gd name="connsiteY105" fmla="*/ 3913776 h 8323234"/>
                <a:gd name="connsiteX106" fmla="*/ 3127621 w 4196446"/>
                <a:gd name="connsiteY106" fmla="*/ 3851863 h 8323234"/>
                <a:gd name="connsiteX107" fmla="*/ 2996652 w 4196446"/>
                <a:gd name="connsiteY107" fmla="*/ 3739945 h 8323234"/>
                <a:gd name="connsiteX108" fmla="*/ 2591839 w 4196446"/>
                <a:gd name="connsiteY108" fmla="*/ 3354183 h 8323234"/>
                <a:gd name="connsiteX109" fmla="*/ 2468015 w 4196446"/>
                <a:gd name="connsiteY109" fmla="*/ 3049382 h 8323234"/>
                <a:gd name="connsiteX110" fmla="*/ 2432296 w 4196446"/>
                <a:gd name="connsiteY110" fmla="*/ 2961276 h 8323234"/>
                <a:gd name="connsiteX111" fmla="*/ 2387052 w 4196446"/>
                <a:gd name="connsiteY111" fmla="*/ 2954132 h 8323234"/>
                <a:gd name="connsiteX112" fmla="*/ 2365621 w 4196446"/>
                <a:gd name="connsiteY112" fmla="*/ 2958895 h 8323234"/>
                <a:gd name="connsiteX113" fmla="*/ 2315615 w 4196446"/>
                <a:gd name="connsiteY113" fmla="*/ 2896982 h 8323234"/>
                <a:gd name="connsiteX114" fmla="*/ 2234652 w 4196446"/>
                <a:gd name="connsiteY114" fmla="*/ 2880313 h 8323234"/>
                <a:gd name="connsiteX115" fmla="*/ 2182265 w 4196446"/>
                <a:gd name="connsiteY115" fmla="*/ 2811257 h 8323234"/>
                <a:gd name="connsiteX116" fmla="*/ 2115590 w 4196446"/>
                <a:gd name="connsiteY116" fmla="*/ 2727913 h 8323234"/>
                <a:gd name="connsiteX117" fmla="*/ 2091777 w 4196446"/>
                <a:gd name="connsiteY117" fmla="*/ 2670763 h 8323234"/>
                <a:gd name="connsiteX118" fmla="*/ 2006845 w 4196446"/>
                <a:gd name="connsiteY118" fmla="*/ 2527095 h 8323234"/>
                <a:gd name="connsiteX119" fmla="*/ 1953665 w 4196446"/>
                <a:gd name="connsiteY119" fmla="*/ 2451688 h 8323234"/>
                <a:gd name="connsiteX120" fmla="*/ 2006052 w 4196446"/>
                <a:gd name="connsiteY120" fmla="*/ 2337388 h 8323234"/>
                <a:gd name="connsiteX121" fmla="*/ 2072727 w 4196446"/>
                <a:gd name="connsiteY121" fmla="*/ 2256426 h 8323234"/>
                <a:gd name="connsiteX122" fmla="*/ 2056058 w 4196446"/>
                <a:gd name="connsiteY122" fmla="*/ 2223088 h 8323234"/>
                <a:gd name="connsiteX123" fmla="*/ 2067965 w 4196446"/>
                <a:gd name="connsiteY123" fmla="*/ 2130220 h 8323234"/>
                <a:gd name="connsiteX124" fmla="*/ 2137021 w 4196446"/>
                <a:gd name="connsiteY124" fmla="*/ 1992107 h 8323234"/>
                <a:gd name="connsiteX125" fmla="*/ 2165596 w 4196446"/>
                <a:gd name="connsiteY125" fmla="*/ 1944482 h 8323234"/>
                <a:gd name="connsiteX126" fmla="*/ 2203696 w 4196446"/>
                <a:gd name="connsiteY126" fmla="*/ 1937338 h 8323234"/>
                <a:gd name="connsiteX127" fmla="*/ 2198933 w 4196446"/>
                <a:gd name="connsiteY127" fmla="*/ 1906382 h 8323234"/>
                <a:gd name="connsiteX128" fmla="*/ 2406102 w 4196446"/>
                <a:gd name="connsiteY128" fmla="*/ 1782557 h 8323234"/>
                <a:gd name="connsiteX129" fmla="*/ 2494208 w 4196446"/>
                <a:gd name="connsiteY129" fmla="*/ 1715882 h 8323234"/>
                <a:gd name="connsiteX130" fmla="*/ 2513258 w 4196446"/>
                <a:gd name="connsiteY130" fmla="*/ 1630157 h 8323234"/>
                <a:gd name="connsiteX131" fmla="*/ 2522784 w 4196446"/>
                <a:gd name="connsiteY131" fmla="*/ 1584913 h 8323234"/>
                <a:gd name="connsiteX132" fmla="*/ 2577552 w 4196446"/>
                <a:gd name="connsiteY132" fmla="*/ 1527763 h 8323234"/>
                <a:gd name="connsiteX133" fmla="*/ 2606127 w 4196446"/>
                <a:gd name="connsiteY133" fmla="*/ 1499188 h 8323234"/>
                <a:gd name="connsiteX134" fmla="*/ 2634702 w 4196446"/>
                <a:gd name="connsiteY134" fmla="*/ 1492045 h 8323234"/>
                <a:gd name="connsiteX135" fmla="*/ 2672802 w 4196446"/>
                <a:gd name="connsiteY135" fmla="*/ 1368220 h 8323234"/>
                <a:gd name="connsiteX136" fmla="*/ 2806153 w 4196446"/>
                <a:gd name="connsiteY136" fmla="*/ 1334883 h 8323234"/>
                <a:gd name="connsiteX137" fmla="*/ 2944265 w 4196446"/>
                <a:gd name="connsiteY137" fmla="*/ 1325357 h 8323234"/>
                <a:gd name="connsiteX138" fmla="*/ 2968077 w 4196446"/>
                <a:gd name="connsiteY138" fmla="*/ 1206295 h 8323234"/>
                <a:gd name="connsiteX139" fmla="*/ 3049040 w 4196446"/>
                <a:gd name="connsiteY139" fmla="*/ 1169783 h 8323234"/>
                <a:gd name="connsiteX140" fmla="*/ 3153814 w 4196446"/>
                <a:gd name="connsiteY140" fmla="*/ 1125332 h 8323234"/>
                <a:gd name="connsiteX141" fmla="*/ 3225252 w 4196446"/>
                <a:gd name="connsiteY141" fmla="*/ 1049132 h 8323234"/>
                <a:gd name="connsiteX142" fmla="*/ 3310977 w 4196446"/>
                <a:gd name="connsiteY142" fmla="*/ 996745 h 8323234"/>
                <a:gd name="connsiteX143" fmla="*/ 3056977 w 4196446"/>
                <a:gd name="connsiteY143" fmla="*/ 982457 h 8323234"/>
                <a:gd name="connsiteX144" fmla="*/ 2958552 w 4196446"/>
                <a:gd name="connsiteY144" fmla="*/ 976107 h 8323234"/>
                <a:gd name="connsiteX145" fmla="*/ 2926802 w 4196446"/>
                <a:gd name="connsiteY145" fmla="*/ 906257 h 8323234"/>
                <a:gd name="connsiteX146" fmla="*/ 2866477 w 4196446"/>
                <a:gd name="connsiteY146" fmla="*/ 893559 h 8323234"/>
                <a:gd name="connsiteX147" fmla="*/ 2799802 w 4196446"/>
                <a:gd name="connsiteY147" fmla="*/ 874507 h 8323234"/>
                <a:gd name="connsiteX148" fmla="*/ 2761702 w 4196446"/>
                <a:gd name="connsiteY148" fmla="*/ 807832 h 8323234"/>
                <a:gd name="connsiteX149" fmla="*/ 2609302 w 4196446"/>
                <a:gd name="connsiteY149" fmla="*/ 760207 h 8323234"/>
                <a:gd name="connsiteX150" fmla="*/ 2580727 w 4196446"/>
                <a:gd name="connsiteY150" fmla="*/ 604632 h 8323234"/>
                <a:gd name="connsiteX151" fmla="*/ 2526752 w 4196446"/>
                <a:gd name="connsiteY151" fmla="*/ 531609 h 8323234"/>
                <a:gd name="connsiteX152" fmla="*/ 2596602 w 4196446"/>
                <a:gd name="connsiteY152" fmla="*/ 407782 h 8323234"/>
                <a:gd name="connsiteX153" fmla="*/ 2629939 w 4196446"/>
                <a:gd name="connsiteY153" fmla="*/ 310947 h 8323234"/>
                <a:gd name="connsiteX154" fmla="*/ 2517227 w 4196446"/>
                <a:gd name="connsiteY154" fmla="*/ 239507 h 8323234"/>
                <a:gd name="connsiteX155" fmla="*/ 2402927 w 4196446"/>
                <a:gd name="connsiteY155" fmla="*/ 271257 h 8323234"/>
                <a:gd name="connsiteX156" fmla="*/ 2275927 w 4196446"/>
                <a:gd name="connsiteY156" fmla="*/ 198232 h 8323234"/>
                <a:gd name="connsiteX157" fmla="*/ 2133052 w 4196446"/>
                <a:gd name="connsiteY157" fmla="*/ 233157 h 8323234"/>
                <a:gd name="connsiteX158" fmla="*/ 1913977 w 4196446"/>
                <a:gd name="connsiteY158" fmla="*/ 36309 h 8323234"/>
                <a:gd name="connsiteX159" fmla="*/ 1777452 w 4196446"/>
                <a:gd name="connsiteY159" fmla="*/ 13289 h 8323234"/>
                <a:gd name="connsiteX160" fmla="*/ 1703633 w 4196446"/>
                <a:gd name="connsiteY160" fmla="*/ 41864 h 8323234"/>
                <a:gd name="connsiteX161" fmla="*/ 1615527 w 4196446"/>
                <a:gd name="connsiteY161" fmla="*/ 75203 h 8323234"/>
                <a:gd name="connsiteX162" fmla="*/ 1515515 w 4196446"/>
                <a:gd name="connsiteY162" fmla="*/ 129971 h 8323234"/>
                <a:gd name="connsiteX163" fmla="*/ 1525040 w 4196446"/>
                <a:gd name="connsiteY163" fmla="*/ 194264 h 8323234"/>
                <a:gd name="connsiteX164" fmla="*/ 1505990 w 4196446"/>
                <a:gd name="connsiteY164" fmla="*/ 251415 h 8323234"/>
                <a:gd name="connsiteX165" fmla="*/ 1413121 w 4196446"/>
                <a:gd name="connsiteY165" fmla="*/ 270464 h 8323234"/>
                <a:gd name="connsiteX166" fmla="*/ 1339302 w 4196446"/>
                <a:gd name="connsiteY166" fmla="*/ 306184 h 8323234"/>
                <a:gd name="connsiteX167" fmla="*/ 1260721 w 4196446"/>
                <a:gd name="connsiteY167" fmla="*/ 346665 h 8323234"/>
                <a:gd name="connsiteX168" fmla="*/ 1191665 w 4196446"/>
                <a:gd name="connsiteY168" fmla="*/ 272847 h 8323234"/>
                <a:gd name="connsiteX169" fmla="*/ 1082127 w 4196446"/>
                <a:gd name="connsiteY169" fmla="*/ 353809 h 8323234"/>
                <a:gd name="connsiteX170" fmla="*/ 1020215 w 4196446"/>
                <a:gd name="connsiteY170" fmla="*/ 420484 h 8323234"/>
                <a:gd name="connsiteX171" fmla="*/ 858290 w 4196446"/>
                <a:gd name="connsiteY171" fmla="*/ 301422 h 8323234"/>
                <a:gd name="connsiteX172" fmla="*/ 796377 w 4196446"/>
                <a:gd name="connsiteY172" fmla="*/ 406196 h 8323234"/>
                <a:gd name="connsiteX173" fmla="*/ 755896 w 4196446"/>
                <a:gd name="connsiteY173" fmla="*/ 341903 h 8323234"/>
                <a:gd name="connsiteX174" fmla="*/ 689221 w 4196446"/>
                <a:gd name="connsiteY174" fmla="*/ 270465 h 8323234"/>
                <a:gd name="connsiteX175" fmla="*/ 667790 w 4196446"/>
                <a:gd name="connsiteY175" fmla="*/ 313328 h 8323234"/>
                <a:gd name="connsiteX176" fmla="*/ 620165 w 4196446"/>
                <a:gd name="connsiteY176" fmla="*/ 382384 h 8323234"/>
                <a:gd name="connsiteX177" fmla="*/ 589208 w 4196446"/>
                <a:gd name="connsiteY177" fmla="*/ 396672 h 8323234"/>
                <a:gd name="connsiteX178" fmla="*/ 498721 w 4196446"/>
                <a:gd name="connsiteY178" fmla="*/ 482397 h 8323234"/>
                <a:gd name="connsiteX179" fmla="*/ 396327 w 4196446"/>
                <a:gd name="connsiteY179" fmla="*/ 380003 h 8323234"/>
                <a:gd name="connsiteX180" fmla="*/ 243927 w 4196446"/>
                <a:gd name="connsiteY180" fmla="*/ 294278 h 8323234"/>
                <a:gd name="connsiteX181" fmla="*/ 174871 w 4196446"/>
                <a:gd name="connsiteY181" fmla="*/ 327615 h 8323234"/>
                <a:gd name="connsiteX182" fmla="*/ 127246 w 4196446"/>
                <a:gd name="connsiteY182" fmla="*/ 410959 h 8323234"/>
                <a:gd name="connsiteX183" fmla="*/ 43902 w 4196446"/>
                <a:gd name="connsiteY183" fmla="*/ 472872 h 8323234"/>
                <a:gd name="connsiteX184" fmla="*/ 8183 w 4196446"/>
                <a:gd name="connsiteY184" fmla="*/ 484778 h 8323234"/>
                <a:gd name="connsiteX185" fmla="*/ 198683 w 4196446"/>
                <a:gd name="connsiteY185" fmla="*/ 689565 h 8323234"/>
                <a:gd name="connsiteX186" fmla="*/ 265359 w 4196446"/>
                <a:gd name="connsiteY186" fmla="*/ 706234 h 8323234"/>
                <a:gd name="connsiteX187" fmla="*/ 298697 w 4196446"/>
                <a:gd name="connsiteY187" fmla="*/ 730047 h 8323234"/>
                <a:gd name="connsiteX188" fmla="*/ 296315 w 4196446"/>
                <a:gd name="connsiteY188" fmla="*/ 901496 h 8323234"/>
                <a:gd name="connsiteX189" fmla="*/ 362990 w 4196446"/>
                <a:gd name="connsiteY189" fmla="*/ 906259 h 8323234"/>
                <a:gd name="connsiteX190" fmla="*/ 401090 w 4196446"/>
                <a:gd name="connsiteY190" fmla="*/ 856253 h 8323234"/>
                <a:gd name="connsiteX191" fmla="*/ 482052 w 4196446"/>
                <a:gd name="connsiteY191" fmla="*/ 894353 h 8323234"/>
                <a:gd name="connsiteX192" fmla="*/ 420140 w 4196446"/>
                <a:gd name="connsiteY192" fmla="*/ 1039609 h 8323234"/>
                <a:gd name="connsiteX193" fmla="*/ 434427 w 4196446"/>
                <a:gd name="connsiteY193" fmla="*/ 1087234 h 8323234"/>
                <a:gd name="connsiteX194" fmla="*/ 379658 w 4196446"/>
                <a:gd name="connsiteY194" fmla="*/ 1139622 h 8323234"/>
                <a:gd name="connsiteX195" fmla="*/ 415377 w 4196446"/>
                <a:gd name="connsiteY195" fmla="*/ 1168196 h 8323234"/>
                <a:gd name="connsiteX196" fmla="*/ 486815 w 4196446"/>
                <a:gd name="connsiteY196" fmla="*/ 1256303 h 8323234"/>
                <a:gd name="connsiteX197" fmla="*/ 527296 w 4196446"/>
                <a:gd name="connsiteY197" fmla="*/ 1344409 h 8323234"/>
                <a:gd name="connsiteX198" fmla="*/ 636833 w 4196446"/>
                <a:gd name="connsiteY198" fmla="*/ 1396797 h 8323234"/>
                <a:gd name="connsiteX199" fmla="*/ 746371 w 4196446"/>
                <a:gd name="connsiteY199" fmla="*/ 1420609 h 8323234"/>
                <a:gd name="connsiteX200" fmla="*/ 829715 w 4196446"/>
                <a:gd name="connsiteY200" fmla="*/ 1468234 h 8323234"/>
                <a:gd name="connsiteX201" fmla="*/ 913058 w 4196446"/>
                <a:gd name="connsiteY201" fmla="*/ 1442040 h 8323234"/>
                <a:gd name="connsiteX202" fmla="*/ 994021 w 4196446"/>
                <a:gd name="connsiteY202" fmla="*/ 1368222 h 8323234"/>
                <a:gd name="connsiteX203" fmla="*/ 1103558 w 4196446"/>
                <a:gd name="connsiteY203" fmla="*/ 1351553 h 8323234"/>
                <a:gd name="connsiteX204" fmla="*/ 1170233 w 4196446"/>
                <a:gd name="connsiteY204" fmla="*/ 1356315 h 8323234"/>
                <a:gd name="connsiteX205" fmla="*/ 1329777 w 4196446"/>
                <a:gd name="connsiteY205" fmla="*/ 1465853 h 8323234"/>
                <a:gd name="connsiteX206" fmla="*/ 1389308 w 4196446"/>
                <a:gd name="connsiteY206" fmla="*/ 1494428 h 8323234"/>
                <a:gd name="connsiteX207" fmla="*/ 1260721 w 4196446"/>
                <a:gd name="connsiteY207" fmla="*/ 1596822 h 8323234"/>
                <a:gd name="connsiteX208" fmla="*/ 1263102 w 4196446"/>
                <a:gd name="connsiteY208" fmla="*/ 1661115 h 8323234"/>
                <a:gd name="connsiteX209" fmla="*/ 1425027 w 4196446"/>
                <a:gd name="connsiteY209" fmla="*/ 1613490 h 8323234"/>
                <a:gd name="connsiteX210" fmla="*/ 1386927 w 4196446"/>
                <a:gd name="connsiteY210" fmla="*/ 1677784 h 8323234"/>
                <a:gd name="connsiteX211" fmla="*/ 1405977 w 4196446"/>
                <a:gd name="connsiteY211" fmla="*/ 1751603 h 8323234"/>
                <a:gd name="connsiteX212" fmla="*/ 1517896 w 4196446"/>
                <a:gd name="connsiteY212" fmla="*/ 1787322 h 8323234"/>
                <a:gd name="connsiteX213" fmla="*/ 1591715 w 4196446"/>
                <a:gd name="connsiteY213" fmla="*/ 1803990 h 8323234"/>
                <a:gd name="connsiteX214" fmla="*/ 1501227 w 4196446"/>
                <a:gd name="connsiteY214" fmla="*/ 1934959 h 8323234"/>
                <a:gd name="connsiteX215" fmla="*/ 1494083 w 4196446"/>
                <a:gd name="connsiteY215" fmla="*/ 1984965 h 8323234"/>
                <a:gd name="connsiteX216" fmla="*/ 1422646 w 4196446"/>
                <a:gd name="connsiteY216" fmla="*/ 2020684 h 8323234"/>
                <a:gd name="connsiteX217" fmla="*/ 1391690 w 4196446"/>
                <a:gd name="connsiteY217" fmla="*/ 2082597 h 8323234"/>
                <a:gd name="connsiteX218" fmla="*/ 1260721 w 4196446"/>
                <a:gd name="connsiteY218" fmla="*/ 2056403 h 8323234"/>
                <a:gd name="connsiteX219" fmla="*/ 1139277 w 4196446"/>
                <a:gd name="connsiteY219" fmla="*/ 2056402 h 8323234"/>
                <a:gd name="connsiteX220" fmla="*/ 1072602 w 4196446"/>
                <a:gd name="connsiteY220" fmla="*/ 2084978 h 8323234"/>
                <a:gd name="connsiteX221" fmla="*/ 1065458 w 4196446"/>
                <a:gd name="connsiteY221" fmla="*/ 2184990 h 8323234"/>
                <a:gd name="connsiteX222" fmla="*/ 977352 w 4196446"/>
                <a:gd name="connsiteY222" fmla="*/ 2273097 h 8323234"/>
                <a:gd name="connsiteX223" fmla="*/ 1120227 w 4196446"/>
                <a:gd name="connsiteY223" fmla="*/ 2335009 h 8323234"/>
                <a:gd name="connsiteX224" fmla="*/ 1170234 w 4196446"/>
                <a:gd name="connsiteY224" fmla="*/ 2370727 h 8323234"/>
                <a:gd name="connsiteX225" fmla="*/ 1222621 w 4196446"/>
                <a:gd name="connsiteY225" fmla="*/ 2387397 h 8323234"/>
                <a:gd name="connsiteX226" fmla="*/ 1272627 w 4196446"/>
                <a:gd name="connsiteY226" fmla="*/ 2437403 h 8323234"/>
                <a:gd name="connsiteX227" fmla="*/ 1329777 w 4196446"/>
                <a:gd name="connsiteY227" fmla="*/ 2458834 h 8323234"/>
                <a:gd name="connsiteX228" fmla="*/ 1422646 w 4196446"/>
                <a:gd name="connsiteY228" fmla="*/ 2535034 h 8323234"/>
                <a:gd name="connsiteX229" fmla="*/ 1508371 w 4196446"/>
                <a:gd name="connsiteY229" fmla="*/ 2568373 h 8323234"/>
                <a:gd name="connsiteX230" fmla="*/ 1641721 w 4196446"/>
                <a:gd name="connsiteY230" fmla="*/ 2716009 h 8323234"/>
                <a:gd name="connsiteX231" fmla="*/ 1725065 w 4196446"/>
                <a:gd name="connsiteY231" fmla="*/ 2870790 h 8323234"/>
                <a:gd name="connsiteX232" fmla="*/ 1850477 w 4196446"/>
                <a:gd name="connsiteY232" fmla="*/ 2931907 h 8323234"/>
                <a:gd name="connsiteX233" fmla="*/ 1896514 w 4196446"/>
                <a:gd name="connsiteY233" fmla="*/ 2977947 h 8323234"/>
                <a:gd name="connsiteX234" fmla="*/ 1927471 w 4196446"/>
                <a:gd name="connsiteY234" fmla="*/ 3082722 h 8323234"/>
                <a:gd name="connsiteX235" fmla="*/ 1989383 w 4196446"/>
                <a:gd name="connsiteY235" fmla="*/ 3185115 h 8323234"/>
                <a:gd name="connsiteX236" fmla="*/ 2051296 w 4196446"/>
                <a:gd name="connsiteY236" fmla="*/ 3223215 h 8323234"/>
                <a:gd name="connsiteX237" fmla="*/ 2182265 w 4196446"/>
                <a:gd name="connsiteY237" fmla="*/ 3370853 h 8323234"/>
                <a:gd name="connsiteX238" fmla="*/ 2325139 w 4196446"/>
                <a:gd name="connsiteY238" fmla="*/ 3447053 h 8323234"/>
                <a:gd name="connsiteX239" fmla="*/ 2384671 w 4196446"/>
                <a:gd name="connsiteY239" fmla="*/ 3532778 h 8323234"/>
                <a:gd name="connsiteX240" fmla="*/ 2432296 w 4196446"/>
                <a:gd name="connsiteY240" fmla="*/ 3599453 h 8323234"/>
                <a:gd name="connsiteX241" fmla="*/ 2479921 w 4196446"/>
                <a:gd name="connsiteY241" fmla="*/ 3589929 h 8323234"/>
                <a:gd name="connsiteX242" fmla="*/ 2484683 w 4196446"/>
                <a:gd name="connsiteY242" fmla="*/ 3742328 h 8323234"/>
                <a:gd name="connsiteX243" fmla="*/ 2537071 w 4196446"/>
                <a:gd name="connsiteY243" fmla="*/ 3835197 h 8323234"/>
                <a:gd name="connsiteX244" fmla="*/ 2529927 w 4196446"/>
                <a:gd name="connsiteY244" fmla="*/ 3873297 h 8323234"/>
                <a:gd name="connsiteX245" fmla="*/ 2598983 w 4196446"/>
                <a:gd name="connsiteY245" fmla="*/ 3909015 h 8323234"/>
                <a:gd name="connsiteX246" fmla="*/ 2656133 w 4196446"/>
                <a:gd name="connsiteY246" fmla="*/ 3854247 h 8323234"/>
                <a:gd name="connsiteX247" fmla="*/ 2689471 w 4196446"/>
                <a:gd name="connsiteY247" fmla="*/ 3937590 h 8323234"/>
                <a:gd name="connsiteX248" fmla="*/ 2734715 w 4196446"/>
                <a:gd name="connsiteY248" fmla="*/ 3982834 h 8323234"/>
                <a:gd name="connsiteX249" fmla="*/ 2808533 w 4196446"/>
                <a:gd name="connsiteY249" fmla="*/ 4006647 h 8323234"/>
                <a:gd name="connsiteX250" fmla="*/ 2860921 w 4196446"/>
                <a:gd name="connsiteY250" fmla="*/ 4075703 h 8323234"/>
                <a:gd name="connsiteX251" fmla="*/ 2946646 w 4196446"/>
                <a:gd name="connsiteY251" fmla="*/ 4130472 h 8323234"/>
                <a:gd name="connsiteX252" fmla="*/ 2999033 w 4196446"/>
                <a:gd name="connsiteY252" fmla="*/ 4163809 h 8323234"/>
                <a:gd name="connsiteX253" fmla="*/ 2870446 w 4196446"/>
                <a:gd name="connsiteY253" fmla="*/ 4256678 h 8323234"/>
                <a:gd name="connsiteX254" fmla="*/ 2868064 w 4196446"/>
                <a:gd name="connsiteY254" fmla="*/ 4311446 h 8323234"/>
                <a:gd name="connsiteX255" fmla="*/ 2970458 w 4196446"/>
                <a:gd name="connsiteY255" fmla="*/ 4428128 h 8323234"/>
                <a:gd name="connsiteX256" fmla="*/ 3065708 w 4196446"/>
                <a:gd name="connsiteY256" fmla="*/ 4490040 h 8323234"/>
                <a:gd name="connsiteX257" fmla="*/ 3096665 w 4196446"/>
                <a:gd name="connsiteY257" fmla="*/ 4528140 h 8323234"/>
                <a:gd name="connsiteX258" fmla="*/ 3082377 w 4196446"/>
                <a:gd name="connsiteY258" fmla="*/ 4609103 h 8323234"/>
                <a:gd name="connsiteX259" fmla="*/ 3077615 w 4196446"/>
                <a:gd name="connsiteY259" fmla="*/ 4692447 h 8323234"/>
                <a:gd name="connsiteX260" fmla="*/ 3034752 w 4196446"/>
                <a:gd name="connsiteY260" fmla="*/ 4701972 h 8323234"/>
                <a:gd name="connsiteX261" fmla="*/ 3008558 w 4196446"/>
                <a:gd name="connsiteY261" fmla="*/ 4718640 h 8323234"/>
                <a:gd name="connsiteX262" fmla="*/ 3053802 w 4196446"/>
                <a:gd name="connsiteY262" fmla="*/ 4795632 h 8323234"/>
                <a:gd name="connsiteX263" fmla="*/ 3037133 w 4196446"/>
                <a:gd name="connsiteY263" fmla="*/ 4868659 h 8323234"/>
                <a:gd name="connsiteX264" fmla="*/ 3020465 w 4196446"/>
                <a:gd name="connsiteY264" fmla="*/ 5004390 h 8323234"/>
                <a:gd name="connsiteX265" fmla="*/ 2982365 w 4196446"/>
                <a:gd name="connsiteY265" fmla="*/ 5044872 h 8323234"/>
                <a:gd name="connsiteX266" fmla="*/ 2965696 w 4196446"/>
                <a:gd name="connsiteY266" fmla="*/ 5166315 h 8323234"/>
                <a:gd name="connsiteX267" fmla="*/ 2937121 w 4196446"/>
                <a:gd name="connsiteY267" fmla="*/ 5285378 h 8323234"/>
                <a:gd name="connsiteX268" fmla="*/ 2989508 w 4196446"/>
                <a:gd name="connsiteY268" fmla="*/ 5302047 h 8323234"/>
                <a:gd name="connsiteX269" fmla="*/ 2987127 w 4196446"/>
                <a:gd name="connsiteY269" fmla="*/ 5347290 h 8323234"/>
                <a:gd name="connsiteX270" fmla="*/ 2984746 w 4196446"/>
                <a:gd name="connsiteY270" fmla="*/ 5402059 h 8323234"/>
                <a:gd name="connsiteX271" fmla="*/ 3041896 w 4196446"/>
                <a:gd name="connsiteY271" fmla="*/ 5471115 h 8323234"/>
                <a:gd name="connsiteX272" fmla="*/ 3089521 w 4196446"/>
                <a:gd name="connsiteY272" fmla="*/ 5597322 h 8323234"/>
                <a:gd name="connsiteX273" fmla="*/ 2996652 w 4196446"/>
                <a:gd name="connsiteY273" fmla="*/ 5887834 h 8323234"/>
                <a:gd name="connsiteX274" fmla="*/ 3018083 w 4196446"/>
                <a:gd name="connsiteY274" fmla="*/ 5942603 h 8323234"/>
                <a:gd name="connsiteX275" fmla="*/ 3044277 w 4196446"/>
                <a:gd name="connsiteY275" fmla="*/ 5994990 h 8323234"/>
                <a:gd name="connsiteX276" fmla="*/ 3049040 w 4196446"/>
                <a:gd name="connsiteY276" fmla="*/ 6099765 h 8323234"/>
                <a:gd name="connsiteX277" fmla="*/ 3028402 w 4196446"/>
                <a:gd name="connsiteY277" fmla="*/ 6195807 h 8323234"/>
                <a:gd name="connsiteX278" fmla="*/ 2956170 w 4196446"/>
                <a:gd name="connsiteY278" fmla="*/ 6259310 h 8323234"/>
                <a:gd name="connsiteX279" fmla="*/ 2920452 w 4196446"/>
                <a:gd name="connsiteY279" fmla="*/ 6240259 h 8323234"/>
                <a:gd name="connsiteX280" fmla="*/ 2849015 w 4196446"/>
                <a:gd name="connsiteY280" fmla="*/ 6252165 h 8323234"/>
                <a:gd name="connsiteX281" fmla="*/ 2713283 w 4196446"/>
                <a:gd name="connsiteY281" fmla="*/ 6364084 h 8323234"/>
                <a:gd name="connsiteX282" fmla="*/ 2606127 w 4196446"/>
                <a:gd name="connsiteY282" fmla="*/ 6349797 h 8323234"/>
                <a:gd name="connsiteX283" fmla="*/ 2575171 w 4196446"/>
                <a:gd name="connsiteY283" fmla="*/ 6378372 h 8323234"/>
                <a:gd name="connsiteX284" fmla="*/ 2508495 w 4196446"/>
                <a:gd name="connsiteY284" fmla="*/ 6423614 h 8323234"/>
                <a:gd name="connsiteX285" fmla="*/ 2391815 w 4196446"/>
                <a:gd name="connsiteY285" fmla="*/ 6411709 h 8323234"/>
                <a:gd name="connsiteX286" fmla="*/ 2368002 w 4196446"/>
                <a:gd name="connsiteY286" fmla="*/ 6528390 h 8323234"/>
                <a:gd name="connsiteX287" fmla="*/ 2363240 w 4196446"/>
                <a:gd name="connsiteY287" fmla="*/ 6564109 h 8323234"/>
                <a:gd name="connsiteX288" fmla="*/ 2339428 w 4196446"/>
                <a:gd name="connsiteY288" fmla="*/ 6583159 h 8323234"/>
                <a:gd name="connsiteX289" fmla="*/ 2141783 w 4196446"/>
                <a:gd name="connsiteY289" fmla="*/ 6535534 h 8323234"/>
                <a:gd name="connsiteX290" fmla="*/ 2103683 w 4196446"/>
                <a:gd name="connsiteY290" fmla="*/ 6587922 h 8323234"/>
                <a:gd name="connsiteX291" fmla="*/ 2072727 w 4196446"/>
                <a:gd name="connsiteY291" fmla="*/ 6683172 h 8323234"/>
                <a:gd name="connsiteX292" fmla="*/ 2039389 w 4196446"/>
                <a:gd name="connsiteY292" fmla="*/ 6747465 h 8323234"/>
                <a:gd name="connsiteX293" fmla="*/ 2051296 w 4196446"/>
                <a:gd name="connsiteY293" fmla="*/ 6809378 h 8323234"/>
                <a:gd name="connsiteX294" fmla="*/ 2184646 w 4196446"/>
                <a:gd name="connsiteY294" fmla="*/ 6921297 h 8323234"/>
                <a:gd name="connsiteX295" fmla="*/ 2253702 w 4196446"/>
                <a:gd name="connsiteY295" fmla="*/ 6954634 h 8323234"/>
                <a:gd name="connsiteX296" fmla="*/ 2237033 w 4196446"/>
                <a:gd name="connsiteY296" fmla="*/ 6978447 h 8323234"/>
                <a:gd name="connsiteX297" fmla="*/ 2201315 w 4196446"/>
                <a:gd name="connsiteY297" fmla="*/ 6997497 h 8323234"/>
                <a:gd name="connsiteX298" fmla="*/ 2234652 w 4196446"/>
                <a:gd name="connsiteY298" fmla="*/ 7073697 h 8323234"/>
                <a:gd name="connsiteX299" fmla="*/ 2203696 w 4196446"/>
                <a:gd name="connsiteY299" fmla="*/ 7095128 h 8323234"/>
                <a:gd name="connsiteX300" fmla="*/ 2098921 w 4196446"/>
                <a:gd name="connsiteY300" fmla="*/ 7033215 h 8323234"/>
                <a:gd name="connsiteX301" fmla="*/ 2056058 w 4196446"/>
                <a:gd name="connsiteY301" fmla="*/ 7059409 h 8323234"/>
                <a:gd name="connsiteX302" fmla="*/ 1996527 w 4196446"/>
                <a:gd name="connsiteY302" fmla="*/ 6957015 h 8323234"/>
                <a:gd name="connsiteX303" fmla="*/ 1879846 w 4196446"/>
                <a:gd name="connsiteY303" fmla="*/ 6983209 h 8323234"/>
                <a:gd name="connsiteX304" fmla="*/ 1815552 w 4196446"/>
                <a:gd name="connsiteY304" fmla="*/ 6987972 h 8323234"/>
                <a:gd name="connsiteX305" fmla="*/ 1765546 w 4196446"/>
                <a:gd name="connsiteY305" fmla="*/ 6983210 h 8323234"/>
                <a:gd name="connsiteX306" fmla="*/ 1708396 w 4196446"/>
                <a:gd name="connsiteY306" fmla="*/ 7028453 h 8323234"/>
                <a:gd name="connsiteX307" fmla="*/ 1529802 w 4196446"/>
                <a:gd name="connsiteY307" fmla="*/ 6987972 h 8323234"/>
                <a:gd name="connsiteX308" fmla="*/ 1553614 w 4196446"/>
                <a:gd name="connsiteY308" fmla="*/ 7114178 h 8323234"/>
                <a:gd name="connsiteX309" fmla="*/ 1477415 w 4196446"/>
                <a:gd name="connsiteY309" fmla="*/ 7159422 h 8323234"/>
                <a:gd name="connsiteX310" fmla="*/ 1415502 w 4196446"/>
                <a:gd name="connsiteY310" fmla="*/ 7226096 h 8323234"/>
                <a:gd name="connsiteX311" fmla="*/ 1265483 w 4196446"/>
                <a:gd name="connsiteY311" fmla="*/ 7218953 h 8323234"/>
                <a:gd name="connsiteX312" fmla="*/ 1213096 w 4196446"/>
                <a:gd name="connsiteY312" fmla="*/ 7328490 h 8323234"/>
                <a:gd name="connsiteX0" fmla="*/ 1217858 w 4196446"/>
                <a:gd name="connsiteY0" fmla="*/ 7329284 h 8323234"/>
                <a:gd name="connsiteX1" fmla="*/ 1391691 w 4196446"/>
                <a:gd name="connsiteY1" fmla="*/ 7988095 h 8323234"/>
                <a:gd name="connsiteX2" fmla="*/ 1384547 w 4196446"/>
                <a:gd name="connsiteY2" fmla="*/ 8138113 h 8323234"/>
                <a:gd name="connsiteX3" fmla="*/ 1382166 w 4196446"/>
                <a:gd name="connsiteY3" fmla="*/ 8204788 h 8323234"/>
                <a:gd name="connsiteX4" fmla="*/ 1453603 w 4196446"/>
                <a:gd name="connsiteY4" fmla="*/ 8209551 h 8323234"/>
                <a:gd name="connsiteX5" fmla="*/ 1451222 w 4196446"/>
                <a:gd name="connsiteY5" fmla="*/ 8254795 h 8323234"/>
                <a:gd name="connsiteX6" fmla="*/ 1389309 w 4196446"/>
                <a:gd name="connsiteY6" fmla="*/ 8278608 h 8323234"/>
                <a:gd name="connsiteX7" fmla="*/ 1334540 w 4196446"/>
                <a:gd name="connsiteY7" fmla="*/ 8300038 h 8323234"/>
                <a:gd name="connsiteX8" fmla="*/ 1413915 w 4196446"/>
                <a:gd name="connsiteY8" fmla="*/ 8318295 h 8323234"/>
                <a:gd name="connsiteX9" fmla="*/ 1536947 w 4196446"/>
                <a:gd name="connsiteY9" fmla="*/ 8309563 h 8323234"/>
                <a:gd name="connsiteX10" fmla="*/ 1698872 w 4196446"/>
                <a:gd name="connsiteY10" fmla="*/ 8197645 h 8323234"/>
                <a:gd name="connsiteX11" fmla="*/ 1789359 w 4196446"/>
                <a:gd name="connsiteY11" fmla="*/ 8045245 h 8323234"/>
                <a:gd name="connsiteX12" fmla="*/ 1941759 w 4196446"/>
                <a:gd name="connsiteY12" fmla="*/ 8004763 h 8323234"/>
                <a:gd name="connsiteX13" fmla="*/ 2198934 w 4196446"/>
                <a:gd name="connsiteY13" fmla="*/ 7899988 h 8323234"/>
                <a:gd name="connsiteX14" fmla="*/ 2260847 w 4196446"/>
                <a:gd name="connsiteY14" fmla="*/ 7835694 h 8323234"/>
                <a:gd name="connsiteX15" fmla="*/ 2301328 w 4196446"/>
                <a:gd name="connsiteY15" fmla="*/ 7795213 h 8323234"/>
                <a:gd name="connsiteX16" fmla="*/ 2391816 w 4196446"/>
                <a:gd name="connsiteY16" fmla="*/ 7797595 h 8323234"/>
                <a:gd name="connsiteX17" fmla="*/ 2451347 w 4196446"/>
                <a:gd name="connsiteY17" fmla="*/ 7776163 h 8323234"/>
                <a:gd name="connsiteX18" fmla="*/ 2470397 w 4196446"/>
                <a:gd name="connsiteY18" fmla="*/ 7699963 h 8323234"/>
                <a:gd name="connsiteX19" fmla="*/ 2444203 w 4196446"/>
                <a:gd name="connsiteY19" fmla="*/ 7633288 h 8323234"/>
                <a:gd name="connsiteX20" fmla="*/ 2503734 w 4196446"/>
                <a:gd name="connsiteY20" fmla="*/ 7630907 h 8323234"/>
                <a:gd name="connsiteX21" fmla="*/ 2531514 w 4196446"/>
                <a:gd name="connsiteY21" fmla="*/ 7594394 h 8323234"/>
                <a:gd name="connsiteX22" fmla="*/ 2484684 w 4196446"/>
                <a:gd name="connsiteY22" fmla="*/ 7552326 h 8323234"/>
                <a:gd name="connsiteX23" fmla="*/ 2546597 w 4196446"/>
                <a:gd name="connsiteY23" fmla="*/ 7511845 h 8323234"/>
                <a:gd name="connsiteX24" fmla="*/ 2603748 w 4196446"/>
                <a:gd name="connsiteY24" fmla="*/ 7485651 h 8323234"/>
                <a:gd name="connsiteX25" fmla="*/ 2594222 w 4196446"/>
                <a:gd name="connsiteY25" fmla="*/ 7359445 h 8323234"/>
                <a:gd name="connsiteX26" fmla="*/ 2606128 w 4196446"/>
                <a:gd name="connsiteY26" fmla="*/ 7309438 h 8323234"/>
                <a:gd name="connsiteX27" fmla="*/ 2701378 w 4196446"/>
                <a:gd name="connsiteY27" fmla="*/ 7314201 h 8323234"/>
                <a:gd name="connsiteX28" fmla="*/ 2660897 w 4196446"/>
                <a:gd name="connsiteY28" fmla="*/ 7240382 h 8323234"/>
                <a:gd name="connsiteX29" fmla="*/ 2713284 w 4196446"/>
                <a:gd name="connsiteY29" fmla="*/ 7266576 h 8323234"/>
                <a:gd name="connsiteX30" fmla="*/ 2763291 w 4196446"/>
                <a:gd name="connsiteY30" fmla="*/ 7299913 h 8323234"/>
                <a:gd name="connsiteX31" fmla="*/ 2756147 w 4196446"/>
                <a:gd name="connsiteY31" fmla="*/ 7371351 h 8323234"/>
                <a:gd name="connsiteX32" fmla="*/ 2827584 w 4196446"/>
                <a:gd name="connsiteY32" fmla="*/ 7316582 h 8323234"/>
                <a:gd name="connsiteX33" fmla="*/ 2870447 w 4196446"/>
                <a:gd name="connsiteY33" fmla="*/ 7338013 h 8323234"/>
                <a:gd name="connsiteX34" fmla="*/ 3001416 w 4196446"/>
                <a:gd name="connsiteY34" fmla="*/ 7266576 h 8323234"/>
                <a:gd name="connsiteX35" fmla="*/ 3103809 w 4196446"/>
                <a:gd name="connsiteY35" fmla="*/ 7202282 h 8323234"/>
                <a:gd name="connsiteX36" fmla="*/ 3246684 w 4196446"/>
                <a:gd name="connsiteY36" fmla="*/ 7142751 h 8323234"/>
                <a:gd name="connsiteX37" fmla="*/ 3282403 w 4196446"/>
                <a:gd name="connsiteY37" fmla="*/ 7159420 h 8323234"/>
                <a:gd name="connsiteX38" fmla="*/ 3358603 w 4196446"/>
                <a:gd name="connsiteY38" fmla="*/ 7064169 h 8323234"/>
                <a:gd name="connsiteX39" fmla="*/ 3503859 w 4196446"/>
                <a:gd name="connsiteY39" fmla="*/ 7042738 h 8323234"/>
                <a:gd name="connsiteX40" fmla="*/ 3530053 w 4196446"/>
                <a:gd name="connsiteY40" fmla="*/ 6978445 h 8323234"/>
                <a:gd name="connsiteX41" fmla="*/ 3642765 w 4196446"/>
                <a:gd name="connsiteY41" fmla="*/ 6905419 h 8323234"/>
                <a:gd name="connsiteX42" fmla="*/ 3741984 w 4196446"/>
                <a:gd name="connsiteY42" fmla="*/ 6883195 h 8323234"/>
                <a:gd name="connsiteX43" fmla="*/ 3784847 w 4196446"/>
                <a:gd name="connsiteY43" fmla="*/ 6811757 h 8323234"/>
                <a:gd name="connsiteX44" fmla="*/ 3951534 w 4196446"/>
                <a:gd name="connsiteY44" fmla="*/ 6737938 h 8323234"/>
                <a:gd name="connsiteX45" fmla="*/ 3932484 w 4196446"/>
                <a:gd name="connsiteY45" fmla="*/ 6616495 h 8323234"/>
                <a:gd name="connsiteX46" fmla="*/ 3975347 w 4196446"/>
                <a:gd name="connsiteY46" fmla="*/ 6642688 h 8323234"/>
                <a:gd name="connsiteX47" fmla="*/ 4027735 w 4196446"/>
                <a:gd name="connsiteY47" fmla="*/ 6654595 h 8323234"/>
                <a:gd name="connsiteX48" fmla="*/ 4056309 w 4196446"/>
                <a:gd name="connsiteY48" fmla="*/ 6516482 h 8323234"/>
                <a:gd name="connsiteX49" fmla="*/ 3996778 w 4196446"/>
                <a:gd name="connsiteY49" fmla="*/ 6478382 h 8323234"/>
                <a:gd name="connsiteX50" fmla="*/ 4034878 w 4196446"/>
                <a:gd name="connsiteY50" fmla="*/ 6437901 h 8323234"/>
                <a:gd name="connsiteX51" fmla="*/ 4061072 w 4196446"/>
                <a:gd name="connsiteY51" fmla="*/ 6473620 h 8323234"/>
                <a:gd name="connsiteX52" fmla="*/ 4082503 w 4196446"/>
                <a:gd name="connsiteY52" fmla="*/ 6478382 h 8323234"/>
                <a:gd name="connsiteX53" fmla="*/ 4089647 w 4196446"/>
                <a:gd name="connsiteY53" fmla="*/ 6421232 h 8323234"/>
                <a:gd name="connsiteX54" fmla="*/ 4046784 w 4196446"/>
                <a:gd name="connsiteY54" fmla="*/ 6318838 h 8323234"/>
                <a:gd name="connsiteX55" fmla="*/ 4130128 w 4196446"/>
                <a:gd name="connsiteY55" fmla="*/ 6299788 h 8323234"/>
                <a:gd name="connsiteX56" fmla="*/ 4046784 w 4196446"/>
                <a:gd name="connsiteY56" fmla="*/ 6275976 h 8323234"/>
                <a:gd name="connsiteX57" fmla="*/ 4053928 w 4196446"/>
                <a:gd name="connsiteY57" fmla="*/ 6211682 h 8323234"/>
                <a:gd name="connsiteX58" fmla="*/ 4039640 w 4196446"/>
                <a:gd name="connsiteY58" fmla="*/ 6149770 h 8323234"/>
                <a:gd name="connsiteX59" fmla="*/ 4106315 w 4196446"/>
                <a:gd name="connsiteY59" fmla="*/ 6211682 h 8323234"/>
                <a:gd name="connsiteX60" fmla="*/ 4063453 w 4196446"/>
                <a:gd name="connsiteY60" fmla="*/ 6090238 h 8323234"/>
                <a:gd name="connsiteX61" fmla="*/ 4070597 w 4196446"/>
                <a:gd name="connsiteY61" fmla="*/ 6018801 h 8323234"/>
                <a:gd name="connsiteX62" fmla="*/ 4132509 w 4196446"/>
                <a:gd name="connsiteY62" fmla="*/ 5975938 h 8323234"/>
                <a:gd name="connsiteX63" fmla="*/ 4094409 w 4196446"/>
                <a:gd name="connsiteY63" fmla="*/ 6075951 h 8323234"/>
                <a:gd name="connsiteX64" fmla="*/ 4139653 w 4196446"/>
                <a:gd name="connsiteY64" fmla="*/ 6102145 h 8323234"/>
                <a:gd name="connsiteX65" fmla="*/ 4192041 w 4196446"/>
                <a:gd name="connsiteY65" fmla="*/ 6080713 h 8323234"/>
                <a:gd name="connsiteX66" fmla="*/ 4149178 w 4196446"/>
                <a:gd name="connsiteY66" fmla="*/ 5947363 h 8323234"/>
                <a:gd name="connsiteX67" fmla="*/ 4194421 w 4196446"/>
                <a:gd name="connsiteY67" fmla="*/ 5909263 h 8323234"/>
                <a:gd name="connsiteX68" fmla="*/ 4113459 w 4196446"/>
                <a:gd name="connsiteY68" fmla="*/ 5783057 h 8323234"/>
                <a:gd name="connsiteX69" fmla="*/ 4108696 w 4196446"/>
                <a:gd name="connsiteY69" fmla="*/ 5678282 h 8323234"/>
                <a:gd name="connsiteX70" fmla="*/ 4070597 w 4196446"/>
                <a:gd name="connsiteY70" fmla="*/ 5587795 h 8323234"/>
                <a:gd name="connsiteX71" fmla="*/ 4111077 w 4196446"/>
                <a:gd name="connsiteY71" fmla="*/ 5583032 h 8323234"/>
                <a:gd name="connsiteX72" fmla="*/ 4061071 w 4196446"/>
                <a:gd name="connsiteY72" fmla="*/ 5478257 h 8323234"/>
                <a:gd name="connsiteX73" fmla="*/ 4061071 w 4196446"/>
                <a:gd name="connsiteY73" fmla="*/ 5383007 h 8323234"/>
                <a:gd name="connsiteX74" fmla="*/ 4103934 w 4196446"/>
                <a:gd name="connsiteY74" fmla="*/ 5387770 h 8323234"/>
                <a:gd name="connsiteX75" fmla="*/ 4106315 w 4196446"/>
                <a:gd name="connsiteY75" fmla="*/ 5347288 h 8323234"/>
                <a:gd name="connsiteX76" fmla="*/ 4065833 w 4196446"/>
                <a:gd name="connsiteY76" fmla="*/ 5292520 h 8323234"/>
                <a:gd name="connsiteX77" fmla="*/ 4058690 w 4196446"/>
                <a:gd name="connsiteY77" fmla="*/ 5173457 h 8323234"/>
                <a:gd name="connsiteX78" fmla="*/ 3990428 w 4196446"/>
                <a:gd name="connsiteY78" fmla="*/ 5034550 h 8323234"/>
                <a:gd name="connsiteX79" fmla="*/ 3922959 w 4196446"/>
                <a:gd name="connsiteY79" fmla="*/ 4816270 h 8323234"/>
                <a:gd name="connsiteX80" fmla="*/ 3887241 w 4196446"/>
                <a:gd name="connsiteY80" fmla="*/ 4682920 h 8323234"/>
                <a:gd name="connsiteX81" fmla="*/ 3851522 w 4196446"/>
                <a:gd name="connsiteY81" fmla="*/ 4642438 h 8323234"/>
                <a:gd name="connsiteX82" fmla="*/ 3887241 w 4196446"/>
                <a:gd name="connsiteY82" fmla="*/ 4578145 h 8323234"/>
                <a:gd name="connsiteX83" fmla="*/ 3839615 w 4196446"/>
                <a:gd name="connsiteY83" fmla="*/ 4499563 h 8323234"/>
                <a:gd name="connsiteX84" fmla="*/ 3780084 w 4196446"/>
                <a:gd name="connsiteY84" fmla="*/ 4492420 h 8323234"/>
                <a:gd name="connsiteX85" fmla="*/ 3732459 w 4196446"/>
                <a:gd name="connsiteY85" fmla="*/ 4449557 h 8323234"/>
                <a:gd name="connsiteX86" fmla="*/ 3687216 w 4196446"/>
                <a:gd name="connsiteY86" fmla="*/ 4466226 h 8323234"/>
                <a:gd name="connsiteX87" fmla="*/ 3668166 w 4196446"/>
                <a:gd name="connsiteY87" fmla="*/ 4368595 h 8323234"/>
                <a:gd name="connsiteX88" fmla="*/ 3501478 w 4196446"/>
                <a:gd name="connsiteY88" fmla="*/ 4166188 h 8323234"/>
                <a:gd name="connsiteX89" fmla="*/ 3496716 w 4196446"/>
                <a:gd name="connsiteY89" fmla="*/ 4139995 h 8323234"/>
                <a:gd name="connsiteX90" fmla="*/ 3494334 w 4196446"/>
                <a:gd name="connsiteY90" fmla="*/ 4113801 h 8323234"/>
                <a:gd name="connsiteX91" fmla="*/ 3544341 w 4196446"/>
                <a:gd name="connsiteY91" fmla="*/ 4101895 h 8323234"/>
                <a:gd name="connsiteX92" fmla="*/ 3553866 w 4196446"/>
                <a:gd name="connsiteY92" fmla="*/ 4075701 h 8323234"/>
                <a:gd name="connsiteX93" fmla="*/ 3515766 w 4196446"/>
                <a:gd name="connsiteY93" fmla="*/ 4056651 h 8323234"/>
                <a:gd name="connsiteX94" fmla="*/ 3465759 w 4196446"/>
                <a:gd name="connsiteY94" fmla="*/ 4049507 h 8323234"/>
                <a:gd name="connsiteX95" fmla="*/ 3432422 w 4196446"/>
                <a:gd name="connsiteY95" fmla="*/ 4109038 h 8323234"/>
                <a:gd name="connsiteX96" fmla="*/ 3413372 w 4196446"/>
                <a:gd name="connsiteY96" fmla="*/ 4082845 h 8323234"/>
                <a:gd name="connsiteX97" fmla="*/ 3415752 w 4196446"/>
                <a:gd name="connsiteY97" fmla="*/ 4042363 h 8323234"/>
                <a:gd name="connsiteX98" fmla="*/ 3349078 w 4196446"/>
                <a:gd name="connsiteY98" fmla="*/ 4018551 h 8323234"/>
                <a:gd name="connsiteX99" fmla="*/ 3382416 w 4196446"/>
                <a:gd name="connsiteY99" fmla="*/ 3985213 h 8323234"/>
                <a:gd name="connsiteX100" fmla="*/ 3346697 w 4196446"/>
                <a:gd name="connsiteY100" fmla="*/ 3961401 h 8323234"/>
                <a:gd name="connsiteX101" fmla="*/ 3291928 w 4196446"/>
                <a:gd name="connsiteY101" fmla="*/ 3959020 h 8323234"/>
                <a:gd name="connsiteX102" fmla="*/ 3263352 w 4196446"/>
                <a:gd name="connsiteY102" fmla="*/ 3978070 h 8323234"/>
                <a:gd name="connsiteX103" fmla="*/ 3215727 w 4196446"/>
                <a:gd name="connsiteY103" fmla="*/ 3963782 h 8323234"/>
                <a:gd name="connsiteX104" fmla="*/ 3227633 w 4196446"/>
                <a:gd name="connsiteY104" fmla="*/ 3937588 h 8323234"/>
                <a:gd name="connsiteX105" fmla="*/ 3275259 w 4196446"/>
                <a:gd name="connsiteY105" fmla="*/ 3913776 h 8323234"/>
                <a:gd name="connsiteX106" fmla="*/ 3127621 w 4196446"/>
                <a:gd name="connsiteY106" fmla="*/ 3851863 h 8323234"/>
                <a:gd name="connsiteX107" fmla="*/ 2996652 w 4196446"/>
                <a:gd name="connsiteY107" fmla="*/ 3739945 h 8323234"/>
                <a:gd name="connsiteX108" fmla="*/ 2591839 w 4196446"/>
                <a:gd name="connsiteY108" fmla="*/ 3354183 h 8323234"/>
                <a:gd name="connsiteX109" fmla="*/ 2468015 w 4196446"/>
                <a:gd name="connsiteY109" fmla="*/ 3049382 h 8323234"/>
                <a:gd name="connsiteX110" fmla="*/ 2432296 w 4196446"/>
                <a:gd name="connsiteY110" fmla="*/ 2961276 h 8323234"/>
                <a:gd name="connsiteX111" fmla="*/ 2387052 w 4196446"/>
                <a:gd name="connsiteY111" fmla="*/ 2954132 h 8323234"/>
                <a:gd name="connsiteX112" fmla="*/ 2365621 w 4196446"/>
                <a:gd name="connsiteY112" fmla="*/ 2958895 h 8323234"/>
                <a:gd name="connsiteX113" fmla="*/ 2315615 w 4196446"/>
                <a:gd name="connsiteY113" fmla="*/ 2896982 h 8323234"/>
                <a:gd name="connsiteX114" fmla="*/ 2234652 w 4196446"/>
                <a:gd name="connsiteY114" fmla="*/ 2880313 h 8323234"/>
                <a:gd name="connsiteX115" fmla="*/ 2182265 w 4196446"/>
                <a:gd name="connsiteY115" fmla="*/ 2811257 h 8323234"/>
                <a:gd name="connsiteX116" fmla="*/ 2115590 w 4196446"/>
                <a:gd name="connsiteY116" fmla="*/ 2727913 h 8323234"/>
                <a:gd name="connsiteX117" fmla="*/ 2091777 w 4196446"/>
                <a:gd name="connsiteY117" fmla="*/ 2670763 h 8323234"/>
                <a:gd name="connsiteX118" fmla="*/ 2006845 w 4196446"/>
                <a:gd name="connsiteY118" fmla="*/ 2527095 h 8323234"/>
                <a:gd name="connsiteX119" fmla="*/ 1953665 w 4196446"/>
                <a:gd name="connsiteY119" fmla="*/ 2451688 h 8323234"/>
                <a:gd name="connsiteX120" fmla="*/ 2006052 w 4196446"/>
                <a:gd name="connsiteY120" fmla="*/ 2337388 h 8323234"/>
                <a:gd name="connsiteX121" fmla="*/ 2072727 w 4196446"/>
                <a:gd name="connsiteY121" fmla="*/ 2256426 h 8323234"/>
                <a:gd name="connsiteX122" fmla="*/ 2056058 w 4196446"/>
                <a:gd name="connsiteY122" fmla="*/ 2223088 h 8323234"/>
                <a:gd name="connsiteX123" fmla="*/ 2067965 w 4196446"/>
                <a:gd name="connsiteY123" fmla="*/ 2130220 h 8323234"/>
                <a:gd name="connsiteX124" fmla="*/ 2137021 w 4196446"/>
                <a:gd name="connsiteY124" fmla="*/ 1992107 h 8323234"/>
                <a:gd name="connsiteX125" fmla="*/ 2165596 w 4196446"/>
                <a:gd name="connsiteY125" fmla="*/ 1944482 h 8323234"/>
                <a:gd name="connsiteX126" fmla="*/ 2203696 w 4196446"/>
                <a:gd name="connsiteY126" fmla="*/ 1937338 h 8323234"/>
                <a:gd name="connsiteX127" fmla="*/ 2198933 w 4196446"/>
                <a:gd name="connsiteY127" fmla="*/ 1906382 h 8323234"/>
                <a:gd name="connsiteX128" fmla="*/ 2406102 w 4196446"/>
                <a:gd name="connsiteY128" fmla="*/ 1782557 h 8323234"/>
                <a:gd name="connsiteX129" fmla="*/ 2494208 w 4196446"/>
                <a:gd name="connsiteY129" fmla="*/ 1715882 h 8323234"/>
                <a:gd name="connsiteX130" fmla="*/ 2513258 w 4196446"/>
                <a:gd name="connsiteY130" fmla="*/ 1630157 h 8323234"/>
                <a:gd name="connsiteX131" fmla="*/ 2522784 w 4196446"/>
                <a:gd name="connsiteY131" fmla="*/ 1584913 h 8323234"/>
                <a:gd name="connsiteX132" fmla="*/ 2577552 w 4196446"/>
                <a:gd name="connsiteY132" fmla="*/ 1527763 h 8323234"/>
                <a:gd name="connsiteX133" fmla="*/ 2606127 w 4196446"/>
                <a:gd name="connsiteY133" fmla="*/ 1499188 h 8323234"/>
                <a:gd name="connsiteX134" fmla="*/ 2634702 w 4196446"/>
                <a:gd name="connsiteY134" fmla="*/ 1492045 h 8323234"/>
                <a:gd name="connsiteX135" fmla="*/ 2672802 w 4196446"/>
                <a:gd name="connsiteY135" fmla="*/ 1368220 h 8323234"/>
                <a:gd name="connsiteX136" fmla="*/ 2806153 w 4196446"/>
                <a:gd name="connsiteY136" fmla="*/ 1334883 h 8323234"/>
                <a:gd name="connsiteX137" fmla="*/ 2944265 w 4196446"/>
                <a:gd name="connsiteY137" fmla="*/ 1325357 h 8323234"/>
                <a:gd name="connsiteX138" fmla="*/ 2968077 w 4196446"/>
                <a:gd name="connsiteY138" fmla="*/ 1206295 h 8323234"/>
                <a:gd name="connsiteX139" fmla="*/ 3049040 w 4196446"/>
                <a:gd name="connsiteY139" fmla="*/ 1169783 h 8323234"/>
                <a:gd name="connsiteX140" fmla="*/ 3153814 w 4196446"/>
                <a:gd name="connsiteY140" fmla="*/ 1125332 h 8323234"/>
                <a:gd name="connsiteX141" fmla="*/ 3225252 w 4196446"/>
                <a:gd name="connsiteY141" fmla="*/ 1049132 h 8323234"/>
                <a:gd name="connsiteX142" fmla="*/ 3310977 w 4196446"/>
                <a:gd name="connsiteY142" fmla="*/ 996745 h 8323234"/>
                <a:gd name="connsiteX143" fmla="*/ 3056977 w 4196446"/>
                <a:gd name="connsiteY143" fmla="*/ 982457 h 8323234"/>
                <a:gd name="connsiteX144" fmla="*/ 2958552 w 4196446"/>
                <a:gd name="connsiteY144" fmla="*/ 976107 h 8323234"/>
                <a:gd name="connsiteX145" fmla="*/ 2926802 w 4196446"/>
                <a:gd name="connsiteY145" fmla="*/ 906257 h 8323234"/>
                <a:gd name="connsiteX146" fmla="*/ 2866477 w 4196446"/>
                <a:gd name="connsiteY146" fmla="*/ 893559 h 8323234"/>
                <a:gd name="connsiteX147" fmla="*/ 2799802 w 4196446"/>
                <a:gd name="connsiteY147" fmla="*/ 874507 h 8323234"/>
                <a:gd name="connsiteX148" fmla="*/ 2761702 w 4196446"/>
                <a:gd name="connsiteY148" fmla="*/ 807832 h 8323234"/>
                <a:gd name="connsiteX149" fmla="*/ 2609302 w 4196446"/>
                <a:gd name="connsiteY149" fmla="*/ 760207 h 8323234"/>
                <a:gd name="connsiteX150" fmla="*/ 2580727 w 4196446"/>
                <a:gd name="connsiteY150" fmla="*/ 604632 h 8323234"/>
                <a:gd name="connsiteX151" fmla="*/ 2526752 w 4196446"/>
                <a:gd name="connsiteY151" fmla="*/ 531609 h 8323234"/>
                <a:gd name="connsiteX152" fmla="*/ 2596602 w 4196446"/>
                <a:gd name="connsiteY152" fmla="*/ 407782 h 8323234"/>
                <a:gd name="connsiteX153" fmla="*/ 2629939 w 4196446"/>
                <a:gd name="connsiteY153" fmla="*/ 310947 h 8323234"/>
                <a:gd name="connsiteX154" fmla="*/ 2517227 w 4196446"/>
                <a:gd name="connsiteY154" fmla="*/ 239507 h 8323234"/>
                <a:gd name="connsiteX155" fmla="*/ 2402927 w 4196446"/>
                <a:gd name="connsiteY155" fmla="*/ 271257 h 8323234"/>
                <a:gd name="connsiteX156" fmla="*/ 2275927 w 4196446"/>
                <a:gd name="connsiteY156" fmla="*/ 198232 h 8323234"/>
                <a:gd name="connsiteX157" fmla="*/ 2133052 w 4196446"/>
                <a:gd name="connsiteY157" fmla="*/ 233157 h 8323234"/>
                <a:gd name="connsiteX158" fmla="*/ 1913977 w 4196446"/>
                <a:gd name="connsiteY158" fmla="*/ 36309 h 8323234"/>
                <a:gd name="connsiteX159" fmla="*/ 1777452 w 4196446"/>
                <a:gd name="connsiteY159" fmla="*/ 13289 h 8323234"/>
                <a:gd name="connsiteX160" fmla="*/ 1703633 w 4196446"/>
                <a:gd name="connsiteY160" fmla="*/ 41864 h 8323234"/>
                <a:gd name="connsiteX161" fmla="*/ 1615527 w 4196446"/>
                <a:gd name="connsiteY161" fmla="*/ 75203 h 8323234"/>
                <a:gd name="connsiteX162" fmla="*/ 1515515 w 4196446"/>
                <a:gd name="connsiteY162" fmla="*/ 129971 h 8323234"/>
                <a:gd name="connsiteX163" fmla="*/ 1525040 w 4196446"/>
                <a:gd name="connsiteY163" fmla="*/ 194264 h 8323234"/>
                <a:gd name="connsiteX164" fmla="*/ 1505990 w 4196446"/>
                <a:gd name="connsiteY164" fmla="*/ 251415 h 8323234"/>
                <a:gd name="connsiteX165" fmla="*/ 1413121 w 4196446"/>
                <a:gd name="connsiteY165" fmla="*/ 270464 h 8323234"/>
                <a:gd name="connsiteX166" fmla="*/ 1339302 w 4196446"/>
                <a:gd name="connsiteY166" fmla="*/ 306184 h 8323234"/>
                <a:gd name="connsiteX167" fmla="*/ 1260721 w 4196446"/>
                <a:gd name="connsiteY167" fmla="*/ 346665 h 8323234"/>
                <a:gd name="connsiteX168" fmla="*/ 1191665 w 4196446"/>
                <a:gd name="connsiteY168" fmla="*/ 272847 h 8323234"/>
                <a:gd name="connsiteX169" fmla="*/ 1082127 w 4196446"/>
                <a:gd name="connsiteY169" fmla="*/ 353809 h 8323234"/>
                <a:gd name="connsiteX170" fmla="*/ 1020215 w 4196446"/>
                <a:gd name="connsiteY170" fmla="*/ 420484 h 8323234"/>
                <a:gd name="connsiteX171" fmla="*/ 858290 w 4196446"/>
                <a:gd name="connsiteY171" fmla="*/ 301422 h 8323234"/>
                <a:gd name="connsiteX172" fmla="*/ 796377 w 4196446"/>
                <a:gd name="connsiteY172" fmla="*/ 406196 h 8323234"/>
                <a:gd name="connsiteX173" fmla="*/ 755896 w 4196446"/>
                <a:gd name="connsiteY173" fmla="*/ 341903 h 8323234"/>
                <a:gd name="connsiteX174" fmla="*/ 689221 w 4196446"/>
                <a:gd name="connsiteY174" fmla="*/ 270465 h 8323234"/>
                <a:gd name="connsiteX175" fmla="*/ 667790 w 4196446"/>
                <a:gd name="connsiteY175" fmla="*/ 313328 h 8323234"/>
                <a:gd name="connsiteX176" fmla="*/ 620165 w 4196446"/>
                <a:gd name="connsiteY176" fmla="*/ 382384 h 8323234"/>
                <a:gd name="connsiteX177" fmla="*/ 589208 w 4196446"/>
                <a:gd name="connsiteY177" fmla="*/ 396672 h 8323234"/>
                <a:gd name="connsiteX178" fmla="*/ 498721 w 4196446"/>
                <a:gd name="connsiteY178" fmla="*/ 482397 h 8323234"/>
                <a:gd name="connsiteX179" fmla="*/ 396327 w 4196446"/>
                <a:gd name="connsiteY179" fmla="*/ 380003 h 8323234"/>
                <a:gd name="connsiteX180" fmla="*/ 243927 w 4196446"/>
                <a:gd name="connsiteY180" fmla="*/ 294278 h 8323234"/>
                <a:gd name="connsiteX181" fmla="*/ 174871 w 4196446"/>
                <a:gd name="connsiteY181" fmla="*/ 327615 h 8323234"/>
                <a:gd name="connsiteX182" fmla="*/ 127246 w 4196446"/>
                <a:gd name="connsiteY182" fmla="*/ 410959 h 8323234"/>
                <a:gd name="connsiteX183" fmla="*/ 43902 w 4196446"/>
                <a:gd name="connsiteY183" fmla="*/ 472872 h 8323234"/>
                <a:gd name="connsiteX184" fmla="*/ 8183 w 4196446"/>
                <a:gd name="connsiteY184" fmla="*/ 484778 h 8323234"/>
                <a:gd name="connsiteX185" fmla="*/ 198683 w 4196446"/>
                <a:gd name="connsiteY185" fmla="*/ 689565 h 8323234"/>
                <a:gd name="connsiteX186" fmla="*/ 265359 w 4196446"/>
                <a:gd name="connsiteY186" fmla="*/ 706234 h 8323234"/>
                <a:gd name="connsiteX187" fmla="*/ 298697 w 4196446"/>
                <a:gd name="connsiteY187" fmla="*/ 730047 h 8323234"/>
                <a:gd name="connsiteX188" fmla="*/ 296315 w 4196446"/>
                <a:gd name="connsiteY188" fmla="*/ 901496 h 8323234"/>
                <a:gd name="connsiteX189" fmla="*/ 362990 w 4196446"/>
                <a:gd name="connsiteY189" fmla="*/ 906259 h 8323234"/>
                <a:gd name="connsiteX190" fmla="*/ 401090 w 4196446"/>
                <a:gd name="connsiteY190" fmla="*/ 856253 h 8323234"/>
                <a:gd name="connsiteX191" fmla="*/ 482052 w 4196446"/>
                <a:gd name="connsiteY191" fmla="*/ 894353 h 8323234"/>
                <a:gd name="connsiteX192" fmla="*/ 420140 w 4196446"/>
                <a:gd name="connsiteY192" fmla="*/ 1039609 h 8323234"/>
                <a:gd name="connsiteX193" fmla="*/ 434427 w 4196446"/>
                <a:gd name="connsiteY193" fmla="*/ 1087234 h 8323234"/>
                <a:gd name="connsiteX194" fmla="*/ 379658 w 4196446"/>
                <a:gd name="connsiteY194" fmla="*/ 1139622 h 8323234"/>
                <a:gd name="connsiteX195" fmla="*/ 415377 w 4196446"/>
                <a:gd name="connsiteY195" fmla="*/ 1168196 h 8323234"/>
                <a:gd name="connsiteX196" fmla="*/ 486815 w 4196446"/>
                <a:gd name="connsiteY196" fmla="*/ 1256303 h 8323234"/>
                <a:gd name="connsiteX197" fmla="*/ 527296 w 4196446"/>
                <a:gd name="connsiteY197" fmla="*/ 1344409 h 8323234"/>
                <a:gd name="connsiteX198" fmla="*/ 636833 w 4196446"/>
                <a:gd name="connsiteY198" fmla="*/ 1396797 h 8323234"/>
                <a:gd name="connsiteX199" fmla="*/ 746371 w 4196446"/>
                <a:gd name="connsiteY199" fmla="*/ 1420609 h 8323234"/>
                <a:gd name="connsiteX200" fmla="*/ 829715 w 4196446"/>
                <a:gd name="connsiteY200" fmla="*/ 1468234 h 8323234"/>
                <a:gd name="connsiteX201" fmla="*/ 913058 w 4196446"/>
                <a:gd name="connsiteY201" fmla="*/ 1442040 h 8323234"/>
                <a:gd name="connsiteX202" fmla="*/ 994021 w 4196446"/>
                <a:gd name="connsiteY202" fmla="*/ 1368222 h 8323234"/>
                <a:gd name="connsiteX203" fmla="*/ 1103558 w 4196446"/>
                <a:gd name="connsiteY203" fmla="*/ 1351553 h 8323234"/>
                <a:gd name="connsiteX204" fmla="*/ 1170233 w 4196446"/>
                <a:gd name="connsiteY204" fmla="*/ 1356315 h 8323234"/>
                <a:gd name="connsiteX205" fmla="*/ 1329777 w 4196446"/>
                <a:gd name="connsiteY205" fmla="*/ 1465853 h 8323234"/>
                <a:gd name="connsiteX206" fmla="*/ 1389308 w 4196446"/>
                <a:gd name="connsiteY206" fmla="*/ 1494428 h 8323234"/>
                <a:gd name="connsiteX207" fmla="*/ 1260721 w 4196446"/>
                <a:gd name="connsiteY207" fmla="*/ 1596822 h 8323234"/>
                <a:gd name="connsiteX208" fmla="*/ 1263102 w 4196446"/>
                <a:gd name="connsiteY208" fmla="*/ 1661115 h 8323234"/>
                <a:gd name="connsiteX209" fmla="*/ 1425027 w 4196446"/>
                <a:gd name="connsiteY209" fmla="*/ 1613490 h 8323234"/>
                <a:gd name="connsiteX210" fmla="*/ 1386927 w 4196446"/>
                <a:gd name="connsiteY210" fmla="*/ 1677784 h 8323234"/>
                <a:gd name="connsiteX211" fmla="*/ 1405977 w 4196446"/>
                <a:gd name="connsiteY211" fmla="*/ 1751603 h 8323234"/>
                <a:gd name="connsiteX212" fmla="*/ 1517896 w 4196446"/>
                <a:gd name="connsiteY212" fmla="*/ 1787322 h 8323234"/>
                <a:gd name="connsiteX213" fmla="*/ 1591715 w 4196446"/>
                <a:gd name="connsiteY213" fmla="*/ 1803990 h 8323234"/>
                <a:gd name="connsiteX214" fmla="*/ 1501227 w 4196446"/>
                <a:gd name="connsiteY214" fmla="*/ 1934959 h 8323234"/>
                <a:gd name="connsiteX215" fmla="*/ 1494083 w 4196446"/>
                <a:gd name="connsiteY215" fmla="*/ 1984965 h 8323234"/>
                <a:gd name="connsiteX216" fmla="*/ 1422646 w 4196446"/>
                <a:gd name="connsiteY216" fmla="*/ 2020684 h 8323234"/>
                <a:gd name="connsiteX217" fmla="*/ 1391690 w 4196446"/>
                <a:gd name="connsiteY217" fmla="*/ 2082597 h 8323234"/>
                <a:gd name="connsiteX218" fmla="*/ 1260721 w 4196446"/>
                <a:gd name="connsiteY218" fmla="*/ 2056403 h 8323234"/>
                <a:gd name="connsiteX219" fmla="*/ 1139277 w 4196446"/>
                <a:gd name="connsiteY219" fmla="*/ 2056402 h 8323234"/>
                <a:gd name="connsiteX220" fmla="*/ 1072602 w 4196446"/>
                <a:gd name="connsiteY220" fmla="*/ 2084978 h 8323234"/>
                <a:gd name="connsiteX221" fmla="*/ 1065458 w 4196446"/>
                <a:gd name="connsiteY221" fmla="*/ 2184990 h 8323234"/>
                <a:gd name="connsiteX222" fmla="*/ 977352 w 4196446"/>
                <a:gd name="connsiteY222" fmla="*/ 2273097 h 8323234"/>
                <a:gd name="connsiteX223" fmla="*/ 1120227 w 4196446"/>
                <a:gd name="connsiteY223" fmla="*/ 2335009 h 8323234"/>
                <a:gd name="connsiteX224" fmla="*/ 1170234 w 4196446"/>
                <a:gd name="connsiteY224" fmla="*/ 2370727 h 8323234"/>
                <a:gd name="connsiteX225" fmla="*/ 1222621 w 4196446"/>
                <a:gd name="connsiteY225" fmla="*/ 2387397 h 8323234"/>
                <a:gd name="connsiteX226" fmla="*/ 1272627 w 4196446"/>
                <a:gd name="connsiteY226" fmla="*/ 2437403 h 8323234"/>
                <a:gd name="connsiteX227" fmla="*/ 1329777 w 4196446"/>
                <a:gd name="connsiteY227" fmla="*/ 2458834 h 8323234"/>
                <a:gd name="connsiteX228" fmla="*/ 1422646 w 4196446"/>
                <a:gd name="connsiteY228" fmla="*/ 2535034 h 8323234"/>
                <a:gd name="connsiteX229" fmla="*/ 1508371 w 4196446"/>
                <a:gd name="connsiteY229" fmla="*/ 2568373 h 8323234"/>
                <a:gd name="connsiteX230" fmla="*/ 1641721 w 4196446"/>
                <a:gd name="connsiteY230" fmla="*/ 2716009 h 8323234"/>
                <a:gd name="connsiteX231" fmla="*/ 1725065 w 4196446"/>
                <a:gd name="connsiteY231" fmla="*/ 2870790 h 8323234"/>
                <a:gd name="connsiteX232" fmla="*/ 1850477 w 4196446"/>
                <a:gd name="connsiteY232" fmla="*/ 2931907 h 8323234"/>
                <a:gd name="connsiteX233" fmla="*/ 1896514 w 4196446"/>
                <a:gd name="connsiteY233" fmla="*/ 2977947 h 8323234"/>
                <a:gd name="connsiteX234" fmla="*/ 1927471 w 4196446"/>
                <a:gd name="connsiteY234" fmla="*/ 3082722 h 8323234"/>
                <a:gd name="connsiteX235" fmla="*/ 1989383 w 4196446"/>
                <a:gd name="connsiteY235" fmla="*/ 3185115 h 8323234"/>
                <a:gd name="connsiteX236" fmla="*/ 2051296 w 4196446"/>
                <a:gd name="connsiteY236" fmla="*/ 3223215 h 8323234"/>
                <a:gd name="connsiteX237" fmla="*/ 2182265 w 4196446"/>
                <a:gd name="connsiteY237" fmla="*/ 3370853 h 8323234"/>
                <a:gd name="connsiteX238" fmla="*/ 2325139 w 4196446"/>
                <a:gd name="connsiteY238" fmla="*/ 3447053 h 8323234"/>
                <a:gd name="connsiteX239" fmla="*/ 2384671 w 4196446"/>
                <a:gd name="connsiteY239" fmla="*/ 3532778 h 8323234"/>
                <a:gd name="connsiteX240" fmla="*/ 2432296 w 4196446"/>
                <a:gd name="connsiteY240" fmla="*/ 3599453 h 8323234"/>
                <a:gd name="connsiteX241" fmla="*/ 2479921 w 4196446"/>
                <a:gd name="connsiteY241" fmla="*/ 3589929 h 8323234"/>
                <a:gd name="connsiteX242" fmla="*/ 2484683 w 4196446"/>
                <a:gd name="connsiteY242" fmla="*/ 3742328 h 8323234"/>
                <a:gd name="connsiteX243" fmla="*/ 2537071 w 4196446"/>
                <a:gd name="connsiteY243" fmla="*/ 3835197 h 8323234"/>
                <a:gd name="connsiteX244" fmla="*/ 2529927 w 4196446"/>
                <a:gd name="connsiteY244" fmla="*/ 3873297 h 8323234"/>
                <a:gd name="connsiteX245" fmla="*/ 2598983 w 4196446"/>
                <a:gd name="connsiteY245" fmla="*/ 3909015 h 8323234"/>
                <a:gd name="connsiteX246" fmla="*/ 2656133 w 4196446"/>
                <a:gd name="connsiteY246" fmla="*/ 3854247 h 8323234"/>
                <a:gd name="connsiteX247" fmla="*/ 2689471 w 4196446"/>
                <a:gd name="connsiteY247" fmla="*/ 3937590 h 8323234"/>
                <a:gd name="connsiteX248" fmla="*/ 2734715 w 4196446"/>
                <a:gd name="connsiteY248" fmla="*/ 3982834 h 8323234"/>
                <a:gd name="connsiteX249" fmla="*/ 2808533 w 4196446"/>
                <a:gd name="connsiteY249" fmla="*/ 4006647 h 8323234"/>
                <a:gd name="connsiteX250" fmla="*/ 2860921 w 4196446"/>
                <a:gd name="connsiteY250" fmla="*/ 4075703 h 8323234"/>
                <a:gd name="connsiteX251" fmla="*/ 2946646 w 4196446"/>
                <a:gd name="connsiteY251" fmla="*/ 4130472 h 8323234"/>
                <a:gd name="connsiteX252" fmla="*/ 2999033 w 4196446"/>
                <a:gd name="connsiteY252" fmla="*/ 4163809 h 8323234"/>
                <a:gd name="connsiteX253" fmla="*/ 2870446 w 4196446"/>
                <a:gd name="connsiteY253" fmla="*/ 4256678 h 8323234"/>
                <a:gd name="connsiteX254" fmla="*/ 2868064 w 4196446"/>
                <a:gd name="connsiteY254" fmla="*/ 4311446 h 8323234"/>
                <a:gd name="connsiteX255" fmla="*/ 2970458 w 4196446"/>
                <a:gd name="connsiteY255" fmla="*/ 4428128 h 8323234"/>
                <a:gd name="connsiteX256" fmla="*/ 3065708 w 4196446"/>
                <a:gd name="connsiteY256" fmla="*/ 4490040 h 8323234"/>
                <a:gd name="connsiteX257" fmla="*/ 3096665 w 4196446"/>
                <a:gd name="connsiteY257" fmla="*/ 4528140 h 8323234"/>
                <a:gd name="connsiteX258" fmla="*/ 3082377 w 4196446"/>
                <a:gd name="connsiteY258" fmla="*/ 4609103 h 8323234"/>
                <a:gd name="connsiteX259" fmla="*/ 3077615 w 4196446"/>
                <a:gd name="connsiteY259" fmla="*/ 4692447 h 8323234"/>
                <a:gd name="connsiteX260" fmla="*/ 3034752 w 4196446"/>
                <a:gd name="connsiteY260" fmla="*/ 4701972 h 8323234"/>
                <a:gd name="connsiteX261" fmla="*/ 3008558 w 4196446"/>
                <a:gd name="connsiteY261" fmla="*/ 4718640 h 8323234"/>
                <a:gd name="connsiteX262" fmla="*/ 3053802 w 4196446"/>
                <a:gd name="connsiteY262" fmla="*/ 4795632 h 8323234"/>
                <a:gd name="connsiteX263" fmla="*/ 3037133 w 4196446"/>
                <a:gd name="connsiteY263" fmla="*/ 4868659 h 8323234"/>
                <a:gd name="connsiteX264" fmla="*/ 3020465 w 4196446"/>
                <a:gd name="connsiteY264" fmla="*/ 5004390 h 8323234"/>
                <a:gd name="connsiteX265" fmla="*/ 2982365 w 4196446"/>
                <a:gd name="connsiteY265" fmla="*/ 5044872 h 8323234"/>
                <a:gd name="connsiteX266" fmla="*/ 2965696 w 4196446"/>
                <a:gd name="connsiteY266" fmla="*/ 5166315 h 8323234"/>
                <a:gd name="connsiteX267" fmla="*/ 2937121 w 4196446"/>
                <a:gd name="connsiteY267" fmla="*/ 5285378 h 8323234"/>
                <a:gd name="connsiteX268" fmla="*/ 2989508 w 4196446"/>
                <a:gd name="connsiteY268" fmla="*/ 5302047 h 8323234"/>
                <a:gd name="connsiteX269" fmla="*/ 2987127 w 4196446"/>
                <a:gd name="connsiteY269" fmla="*/ 5347290 h 8323234"/>
                <a:gd name="connsiteX270" fmla="*/ 2984746 w 4196446"/>
                <a:gd name="connsiteY270" fmla="*/ 5402059 h 8323234"/>
                <a:gd name="connsiteX271" fmla="*/ 3041896 w 4196446"/>
                <a:gd name="connsiteY271" fmla="*/ 5471115 h 8323234"/>
                <a:gd name="connsiteX272" fmla="*/ 3089521 w 4196446"/>
                <a:gd name="connsiteY272" fmla="*/ 5597322 h 8323234"/>
                <a:gd name="connsiteX273" fmla="*/ 2996652 w 4196446"/>
                <a:gd name="connsiteY273" fmla="*/ 5887834 h 8323234"/>
                <a:gd name="connsiteX274" fmla="*/ 3018083 w 4196446"/>
                <a:gd name="connsiteY274" fmla="*/ 5942603 h 8323234"/>
                <a:gd name="connsiteX275" fmla="*/ 3044277 w 4196446"/>
                <a:gd name="connsiteY275" fmla="*/ 5994990 h 8323234"/>
                <a:gd name="connsiteX276" fmla="*/ 3049040 w 4196446"/>
                <a:gd name="connsiteY276" fmla="*/ 6099765 h 8323234"/>
                <a:gd name="connsiteX277" fmla="*/ 3028402 w 4196446"/>
                <a:gd name="connsiteY277" fmla="*/ 6195807 h 8323234"/>
                <a:gd name="connsiteX278" fmla="*/ 2956170 w 4196446"/>
                <a:gd name="connsiteY278" fmla="*/ 6259310 h 8323234"/>
                <a:gd name="connsiteX279" fmla="*/ 2920452 w 4196446"/>
                <a:gd name="connsiteY279" fmla="*/ 6240259 h 8323234"/>
                <a:gd name="connsiteX280" fmla="*/ 2849015 w 4196446"/>
                <a:gd name="connsiteY280" fmla="*/ 6252165 h 8323234"/>
                <a:gd name="connsiteX281" fmla="*/ 2713283 w 4196446"/>
                <a:gd name="connsiteY281" fmla="*/ 6364084 h 8323234"/>
                <a:gd name="connsiteX282" fmla="*/ 2606127 w 4196446"/>
                <a:gd name="connsiteY282" fmla="*/ 6349797 h 8323234"/>
                <a:gd name="connsiteX283" fmla="*/ 2575171 w 4196446"/>
                <a:gd name="connsiteY283" fmla="*/ 6378372 h 8323234"/>
                <a:gd name="connsiteX284" fmla="*/ 2508495 w 4196446"/>
                <a:gd name="connsiteY284" fmla="*/ 6423614 h 8323234"/>
                <a:gd name="connsiteX285" fmla="*/ 2391815 w 4196446"/>
                <a:gd name="connsiteY285" fmla="*/ 6411709 h 8323234"/>
                <a:gd name="connsiteX286" fmla="*/ 2368002 w 4196446"/>
                <a:gd name="connsiteY286" fmla="*/ 6528390 h 8323234"/>
                <a:gd name="connsiteX287" fmla="*/ 2363240 w 4196446"/>
                <a:gd name="connsiteY287" fmla="*/ 6564109 h 8323234"/>
                <a:gd name="connsiteX288" fmla="*/ 2339428 w 4196446"/>
                <a:gd name="connsiteY288" fmla="*/ 6583159 h 8323234"/>
                <a:gd name="connsiteX289" fmla="*/ 2141783 w 4196446"/>
                <a:gd name="connsiteY289" fmla="*/ 6535534 h 8323234"/>
                <a:gd name="connsiteX290" fmla="*/ 2103683 w 4196446"/>
                <a:gd name="connsiteY290" fmla="*/ 6587922 h 8323234"/>
                <a:gd name="connsiteX291" fmla="*/ 2072727 w 4196446"/>
                <a:gd name="connsiteY291" fmla="*/ 6683172 h 8323234"/>
                <a:gd name="connsiteX292" fmla="*/ 2039389 w 4196446"/>
                <a:gd name="connsiteY292" fmla="*/ 6747465 h 8323234"/>
                <a:gd name="connsiteX293" fmla="*/ 2051296 w 4196446"/>
                <a:gd name="connsiteY293" fmla="*/ 6809378 h 8323234"/>
                <a:gd name="connsiteX294" fmla="*/ 2184646 w 4196446"/>
                <a:gd name="connsiteY294" fmla="*/ 6921297 h 8323234"/>
                <a:gd name="connsiteX295" fmla="*/ 2253702 w 4196446"/>
                <a:gd name="connsiteY295" fmla="*/ 6954634 h 8323234"/>
                <a:gd name="connsiteX296" fmla="*/ 2237033 w 4196446"/>
                <a:gd name="connsiteY296" fmla="*/ 6978447 h 8323234"/>
                <a:gd name="connsiteX297" fmla="*/ 2201315 w 4196446"/>
                <a:gd name="connsiteY297" fmla="*/ 6997497 h 8323234"/>
                <a:gd name="connsiteX298" fmla="*/ 2234652 w 4196446"/>
                <a:gd name="connsiteY298" fmla="*/ 7073697 h 8323234"/>
                <a:gd name="connsiteX299" fmla="*/ 2203696 w 4196446"/>
                <a:gd name="connsiteY299" fmla="*/ 7095128 h 8323234"/>
                <a:gd name="connsiteX300" fmla="*/ 2098921 w 4196446"/>
                <a:gd name="connsiteY300" fmla="*/ 7033215 h 8323234"/>
                <a:gd name="connsiteX301" fmla="*/ 2056058 w 4196446"/>
                <a:gd name="connsiteY301" fmla="*/ 7059409 h 8323234"/>
                <a:gd name="connsiteX302" fmla="*/ 1996527 w 4196446"/>
                <a:gd name="connsiteY302" fmla="*/ 6957015 h 8323234"/>
                <a:gd name="connsiteX303" fmla="*/ 1879846 w 4196446"/>
                <a:gd name="connsiteY303" fmla="*/ 6983209 h 8323234"/>
                <a:gd name="connsiteX304" fmla="*/ 1815552 w 4196446"/>
                <a:gd name="connsiteY304" fmla="*/ 6987972 h 8323234"/>
                <a:gd name="connsiteX305" fmla="*/ 1765546 w 4196446"/>
                <a:gd name="connsiteY305" fmla="*/ 6983210 h 8323234"/>
                <a:gd name="connsiteX306" fmla="*/ 1708396 w 4196446"/>
                <a:gd name="connsiteY306" fmla="*/ 7028453 h 8323234"/>
                <a:gd name="connsiteX307" fmla="*/ 1529802 w 4196446"/>
                <a:gd name="connsiteY307" fmla="*/ 6987972 h 8323234"/>
                <a:gd name="connsiteX308" fmla="*/ 1553614 w 4196446"/>
                <a:gd name="connsiteY308" fmla="*/ 7114178 h 8323234"/>
                <a:gd name="connsiteX309" fmla="*/ 1477415 w 4196446"/>
                <a:gd name="connsiteY309" fmla="*/ 7159422 h 8323234"/>
                <a:gd name="connsiteX310" fmla="*/ 1415502 w 4196446"/>
                <a:gd name="connsiteY310" fmla="*/ 7226096 h 8323234"/>
                <a:gd name="connsiteX311" fmla="*/ 1265483 w 4196446"/>
                <a:gd name="connsiteY311" fmla="*/ 7218953 h 8323234"/>
                <a:gd name="connsiteX312" fmla="*/ 1213096 w 4196446"/>
                <a:gd name="connsiteY312" fmla="*/ 7321346 h 8323234"/>
                <a:gd name="connsiteX0" fmla="*/ 1217858 w 4196446"/>
                <a:gd name="connsiteY0" fmla="*/ 7329284 h 8323234"/>
                <a:gd name="connsiteX1" fmla="*/ 1570284 w 4196446"/>
                <a:gd name="connsiteY1" fmla="*/ 7530894 h 8323234"/>
                <a:gd name="connsiteX2" fmla="*/ 1391691 w 4196446"/>
                <a:gd name="connsiteY2" fmla="*/ 7988095 h 8323234"/>
                <a:gd name="connsiteX3" fmla="*/ 1384547 w 4196446"/>
                <a:gd name="connsiteY3" fmla="*/ 8138113 h 8323234"/>
                <a:gd name="connsiteX4" fmla="*/ 1382166 w 4196446"/>
                <a:gd name="connsiteY4" fmla="*/ 8204788 h 8323234"/>
                <a:gd name="connsiteX5" fmla="*/ 1453603 w 4196446"/>
                <a:gd name="connsiteY5" fmla="*/ 8209551 h 8323234"/>
                <a:gd name="connsiteX6" fmla="*/ 1451222 w 4196446"/>
                <a:gd name="connsiteY6" fmla="*/ 8254795 h 8323234"/>
                <a:gd name="connsiteX7" fmla="*/ 1389309 w 4196446"/>
                <a:gd name="connsiteY7" fmla="*/ 8278608 h 8323234"/>
                <a:gd name="connsiteX8" fmla="*/ 1334540 w 4196446"/>
                <a:gd name="connsiteY8" fmla="*/ 8300038 h 8323234"/>
                <a:gd name="connsiteX9" fmla="*/ 1413915 w 4196446"/>
                <a:gd name="connsiteY9" fmla="*/ 8318295 h 8323234"/>
                <a:gd name="connsiteX10" fmla="*/ 1536947 w 4196446"/>
                <a:gd name="connsiteY10" fmla="*/ 8309563 h 8323234"/>
                <a:gd name="connsiteX11" fmla="*/ 1698872 w 4196446"/>
                <a:gd name="connsiteY11" fmla="*/ 8197645 h 8323234"/>
                <a:gd name="connsiteX12" fmla="*/ 1789359 w 4196446"/>
                <a:gd name="connsiteY12" fmla="*/ 8045245 h 8323234"/>
                <a:gd name="connsiteX13" fmla="*/ 1941759 w 4196446"/>
                <a:gd name="connsiteY13" fmla="*/ 8004763 h 8323234"/>
                <a:gd name="connsiteX14" fmla="*/ 2198934 w 4196446"/>
                <a:gd name="connsiteY14" fmla="*/ 7899988 h 8323234"/>
                <a:gd name="connsiteX15" fmla="*/ 2260847 w 4196446"/>
                <a:gd name="connsiteY15" fmla="*/ 7835694 h 8323234"/>
                <a:gd name="connsiteX16" fmla="*/ 2301328 w 4196446"/>
                <a:gd name="connsiteY16" fmla="*/ 7795213 h 8323234"/>
                <a:gd name="connsiteX17" fmla="*/ 2391816 w 4196446"/>
                <a:gd name="connsiteY17" fmla="*/ 7797595 h 8323234"/>
                <a:gd name="connsiteX18" fmla="*/ 2451347 w 4196446"/>
                <a:gd name="connsiteY18" fmla="*/ 7776163 h 8323234"/>
                <a:gd name="connsiteX19" fmla="*/ 2470397 w 4196446"/>
                <a:gd name="connsiteY19" fmla="*/ 7699963 h 8323234"/>
                <a:gd name="connsiteX20" fmla="*/ 2444203 w 4196446"/>
                <a:gd name="connsiteY20" fmla="*/ 7633288 h 8323234"/>
                <a:gd name="connsiteX21" fmla="*/ 2503734 w 4196446"/>
                <a:gd name="connsiteY21" fmla="*/ 7630907 h 8323234"/>
                <a:gd name="connsiteX22" fmla="*/ 2531514 w 4196446"/>
                <a:gd name="connsiteY22" fmla="*/ 7594394 h 8323234"/>
                <a:gd name="connsiteX23" fmla="*/ 2484684 w 4196446"/>
                <a:gd name="connsiteY23" fmla="*/ 7552326 h 8323234"/>
                <a:gd name="connsiteX24" fmla="*/ 2546597 w 4196446"/>
                <a:gd name="connsiteY24" fmla="*/ 7511845 h 8323234"/>
                <a:gd name="connsiteX25" fmla="*/ 2603748 w 4196446"/>
                <a:gd name="connsiteY25" fmla="*/ 7485651 h 8323234"/>
                <a:gd name="connsiteX26" fmla="*/ 2594222 w 4196446"/>
                <a:gd name="connsiteY26" fmla="*/ 7359445 h 8323234"/>
                <a:gd name="connsiteX27" fmla="*/ 2606128 w 4196446"/>
                <a:gd name="connsiteY27" fmla="*/ 7309438 h 8323234"/>
                <a:gd name="connsiteX28" fmla="*/ 2701378 w 4196446"/>
                <a:gd name="connsiteY28" fmla="*/ 7314201 h 8323234"/>
                <a:gd name="connsiteX29" fmla="*/ 2660897 w 4196446"/>
                <a:gd name="connsiteY29" fmla="*/ 7240382 h 8323234"/>
                <a:gd name="connsiteX30" fmla="*/ 2713284 w 4196446"/>
                <a:gd name="connsiteY30" fmla="*/ 7266576 h 8323234"/>
                <a:gd name="connsiteX31" fmla="*/ 2763291 w 4196446"/>
                <a:gd name="connsiteY31" fmla="*/ 7299913 h 8323234"/>
                <a:gd name="connsiteX32" fmla="*/ 2756147 w 4196446"/>
                <a:gd name="connsiteY32" fmla="*/ 7371351 h 8323234"/>
                <a:gd name="connsiteX33" fmla="*/ 2827584 w 4196446"/>
                <a:gd name="connsiteY33" fmla="*/ 7316582 h 8323234"/>
                <a:gd name="connsiteX34" fmla="*/ 2870447 w 4196446"/>
                <a:gd name="connsiteY34" fmla="*/ 7338013 h 8323234"/>
                <a:gd name="connsiteX35" fmla="*/ 3001416 w 4196446"/>
                <a:gd name="connsiteY35" fmla="*/ 7266576 h 8323234"/>
                <a:gd name="connsiteX36" fmla="*/ 3103809 w 4196446"/>
                <a:gd name="connsiteY36" fmla="*/ 7202282 h 8323234"/>
                <a:gd name="connsiteX37" fmla="*/ 3246684 w 4196446"/>
                <a:gd name="connsiteY37" fmla="*/ 7142751 h 8323234"/>
                <a:gd name="connsiteX38" fmla="*/ 3282403 w 4196446"/>
                <a:gd name="connsiteY38" fmla="*/ 7159420 h 8323234"/>
                <a:gd name="connsiteX39" fmla="*/ 3358603 w 4196446"/>
                <a:gd name="connsiteY39" fmla="*/ 7064169 h 8323234"/>
                <a:gd name="connsiteX40" fmla="*/ 3503859 w 4196446"/>
                <a:gd name="connsiteY40" fmla="*/ 7042738 h 8323234"/>
                <a:gd name="connsiteX41" fmla="*/ 3530053 w 4196446"/>
                <a:gd name="connsiteY41" fmla="*/ 6978445 h 8323234"/>
                <a:gd name="connsiteX42" fmla="*/ 3642765 w 4196446"/>
                <a:gd name="connsiteY42" fmla="*/ 6905419 h 8323234"/>
                <a:gd name="connsiteX43" fmla="*/ 3741984 w 4196446"/>
                <a:gd name="connsiteY43" fmla="*/ 6883195 h 8323234"/>
                <a:gd name="connsiteX44" fmla="*/ 3784847 w 4196446"/>
                <a:gd name="connsiteY44" fmla="*/ 6811757 h 8323234"/>
                <a:gd name="connsiteX45" fmla="*/ 3951534 w 4196446"/>
                <a:gd name="connsiteY45" fmla="*/ 6737938 h 8323234"/>
                <a:gd name="connsiteX46" fmla="*/ 3932484 w 4196446"/>
                <a:gd name="connsiteY46" fmla="*/ 6616495 h 8323234"/>
                <a:gd name="connsiteX47" fmla="*/ 3975347 w 4196446"/>
                <a:gd name="connsiteY47" fmla="*/ 6642688 h 8323234"/>
                <a:gd name="connsiteX48" fmla="*/ 4027735 w 4196446"/>
                <a:gd name="connsiteY48" fmla="*/ 6654595 h 8323234"/>
                <a:gd name="connsiteX49" fmla="*/ 4056309 w 4196446"/>
                <a:gd name="connsiteY49" fmla="*/ 6516482 h 8323234"/>
                <a:gd name="connsiteX50" fmla="*/ 3996778 w 4196446"/>
                <a:gd name="connsiteY50" fmla="*/ 6478382 h 8323234"/>
                <a:gd name="connsiteX51" fmla="*/ 4034878 w 4196446"/>
                <a:gd name="connsiteY51" fmla="*/ 6437901 h 8323234"/>
                <a:gd name="connsiteX52" fmla="*/ 4061072 w 4196446"/>
                <a:gd name="connsiteY52" fmla="*/ 6473620 h 8323234"/>
                <a:gd name="connsiteX53" fmla="*/ 4082503 w 4196446"/>
                <a:gd name="connsiteY53" fmla="*/ 6478382 h 8323234"/>
                <a:gd name="connsiteX54" fmla="*/ 4089647 w 4196446"/>
                <a:gd name="connsiteY54" fmla="*/ 6421232 h 8323234"/>
                <a:gd name="connsiteX55" fmla="*/ 4046784 w 4196446"/>
                <a:gd name="connsiteY55" fmla="*/ 6318838 h 8323234"/>
                <a:gd name="connsiteX56" fmla="*/ 4130128 w 4196446"/>
                <a:gd name="connsiteY56" fmla="*/ 6299788 h 8323234"/>
                <a:gd name="connsiteX57" fmla="*/ 4046784 w 4196446"/>
                <a:gd name="connsiteY57" fmla="*/ 6275976 h 8323234"/>
                <a:gd name="connsiteX58" fmla="*/ 4053928 w 4196446"/>
                <a:gd name="connsiteY58" fmla="*/ 6211682 h 8323234"/>
                <a:gd name="connsiteX59" fmla="*/ 4039640 w 4196446"/>
                <a:gd name="connsiteY59" fmla="*/ 6149770 h 8323234"/>
                <a:gd name="connsiteX60" fmla="*/ 4106315 w 4196446"/>
                <a:gd name="connsiteY60" fmla="*/ 6211682 h 8323234"/>
                <a:gd name="connsiteX61" fmla="*/ 4063453 w 4196446"/>
                <a:gd name="connsiteY61" fmla="*/ 6090238 h 8323234"/>
                <a:gd name="connsiteX62" fmla="*/ 4070597 w 4196446"/>
                <a:gd name="connsiteY62" fmla="*/ 6018801 h 8323234"/>
                <a:gd name="connsiteX63" fmla="*/ 4132509 w 4196446"/>
                <a:gd name="connsiteY63" fmla="*/ 5975938 h 8323234"/>
                <a:gd name="connsiteX64" fmla="*/ 4094409 w 4196446"/>
                <a:gd name="connsiteY64" fmla="*/ 6075951 h 8323234"/>
                <a:gd name="connsiteX65" fmla="*/ 4139653 w 4196446"/>
                <a:gd name="connsiteY65" fmla="*/ 6102145 h 8323234"/>
                <a:gd name="connsiteX66" fmla="*/ 4192041 w 4196446"/>
                <a:gd name="connsiteY66" fmla="*/ 6080713 h 8323234"/>
                <a:gd name="connsiteX67" fmla="*/ 4149178 w 4196446"/>
                <a:gd name="connsiteY67" fmla="*/ 5947363 h 8323234"/>
                <a:gd name="connsiteX68" fmla="*/ 4194421 w 4196446"/>
                <a:gd name="connsiteY68" fmla="*/ 5909263 h 8323234"/>
                <a:gd name="connsiteX69" fmla="*/ 4113459 w 4196446"/>
                <a:gd name="connsiteY69" fmla="*/ 5783057 h 8323234"/>
                <a:gd name="connsiteX70" fmla="*/ 4108696 w 4196446"/>
                <a:gd name="connsiteY70" fmla="*/ 5678282 h 8323234"/>
                <a:gd name="connsiteX71" fmla="*/ 4070597 w 4196446"/>
                <a:gd name="connsiteY71" fmla="*/ 5587795 h 8323234"/>
                <a:gd name="connsiteX72" fmla="*/ 4111077 w 4196446"/>
                <a:gd name="connsiteY72" fmla="*/ 5583032 h 8323234"/>
                <a:gd name="connsiteX73" fmla="*/ 4061071 w 4196446"/>
                <a:gd name="connsiteY73" fmla="*/ 5478257 h 8323234"/>
                <a:gd name="connsiteX74" fmla="*/ 4061071 w 4196446"/>
                <a:gd name="connsiteY74" fmla="*/ 5383007 h 8323234"/>
                <a:gd name="connsiteX75" fmla="*/ 4103934 w 4196446"/>
                <a:gd name="connsiteY75" fmla="*/ 5387770 h 8323234"/>
                <a:gd name="connsiteX76" fmla="*/ 4106315 w 4196446"/>
                <a:gd name="connsiteY76" fmla="*/ 5347288 h 8323234"/>
                <a:gd name="connsiteX77" fmla="*/ 4065833 w 4196446"/>
                <a:gd name="connsiteY77" fmla="*/ 5292520 h 8323234"/>
                <a:gd name="connsiteX78" fmla="*/ 4058690 w 4196446"/>
                <a:gd name="connsiteY78" fmla="*/ 5173457 h 8323234"/>
                <a:gd name="connsiteX79" fmla="*/ 3990428 w 4196446"/>
                <a:gd name="connsiteY79" fmla="*/ 5034550 h 8323234"/>
                <a:gd name="connsiteX80" fmla="*/ 3922959 w 4196446"/>
                <a:gd name="connsiteY80" fmla="*/ 4816270 h 8323234"/>
                <a:gd name="connsiteX81" fmla="*/ 3887241 w 4196446"/>
                <a:gd name="connsiteY81" fmla="*/ 4682920 h 8323234"/>
                <a:gd name="connsiteX82" fmla="*/ 3851522 w 4196446"/>
                <a:gd name="connsiteY82" fmla="*/ 4642438 h 8323234"/>
                <a:gd name="connsiteX83" fmla="*/ 3887241 w 4196446"/>
                <a:gd name="connsiteY83" fmla="*/ 4578145 h 8323234"/>
                <a:gd name="connsiteX84" fmla="*/ 3839615 w 4196446"/>
                <a:gd name="connsiteY84" fmla="*/ 4499563 h 8323234"/>
                <a:gd name="connsiteX85" fmla="*/ 3780084 w 4196446"/>
                <a:gd name="connsiteY85" fmla="*/ 4492420 h 8323234"/>
                <a:gd name="connsiteX86" fmla="*/ 3732459 w 4196446"/>
                <a:gd name="connsiteY86" fmla="*/ 4449557 h 8323234"/>
                <a:gd name="connsiteX87" fmla="*/ 3687216 w 4196446"/>
                <a:gd name="connsiteY87" fmla="*/ 4466226 h 8323234"/>
                <a:gd name="connsiteX88" fmla="*/ 3668166 w 4196446"/>
                <a:gd name="connsiteY88" fmla="*/ 4368595 h 8323234"/>
                <a:gd name="connsiteX89" fmla="*/ 3501478 w 4196446"/>
                <a:gd name="connsiteY89" fmla="*/ 4166188 h 8323234"/>
                <a:gd name="connsiteX90" fmla="*/ 3496716 w 4196446"/>
                <a:gd name="connsiteY90" fmla="*/ 4139995 h 8323234"/>
                <a:gd name="connsiteX91" fmla="*/ 3494334 w 4196446"/>
                <a:gd name="connsiteY91" fmla="*/ 4113801 h 8323234"/>
                <a:gd name="connsiteX92" fmla="*/ 3544341 w 4196446"/>
                <a:gd name="connsiteY92" fmla="*/ 4101895 h 8323234"/>
                <a:gd name="connsiteX93" fmla="*/ 3553866 w 4196446"/>
                <a:gd name="connsiteY93" fmla="*/ 4075701 h 8323234"/>
                <a:gd name="connsiteX94" fmla="*/ 3515766 w 4196446"/>
                <a:gd name="connsiteY94" fmla="*/ 4056651 h 8323234"/>
                <a:gd name="connsiteX95" fmla="*/ 3465759 w 4196446"/>
                <a:gd name="connsiteY95" fmla="*/ 4049507 h 8323234"/>
                <a:gd name="connsiteX96" fmla="*/ 3432422 w 4196446"/>
                <a:gd name="connsiteY96" fmla="*/ 4109038 h 8323234"/>
                <a:gd name="connsiteX97" fmla="*/ 3413372 w 4196446"/>
                <a:gd name="connsiteY97" fmla="*/ 4082845 h 8323234"/>
                <a:gd name="connsiteX98" fmla="*/ 3415752 w 4196446"/>
                <a:gd name="connsiteY98" fmla="*/ 4042363 h 8323234"/>
                <a:gd name="connsiteX99" fmla="*/ 3349078 w 4196446"/>
                <a:gd name="connsiteY99" fmla="*/ 4018551 h 8323234"/>
                <a:gd name="connsiteX100" fmla="*/ 3382416 w 4196446"/>
                <a:gd name="connsiteY100" fmla="*/ 3985213 h 8323234"/>
                <a:gd name="connsiteX101" fmla="*/ 3346697 w 4196446"/>
                <a:gd name="connsiteY101" fmla="*/ 3961401 h 8323234"/>
                <a:gd name="connsiteX102" fmla="*/ 3291928 w 4196446"/>
                <a:gd name="connsiteY102" fmla="*/ 3959020 h 8323234"/>
                <a:gd name="connsiteX103" fmla="*/ 3263352 w 4196446"/>
                <a:gd name="connsiteY103" fmla="*/ 3978070 h 8323234"/>
                <a:gd name="connsiteX104" fmla="*/ 3215727 w 4196446"/>
                <a:gd name="connsiteY104" fmla="*/ 3963782 h 8323234"/>
                <a:gd name="connsiteX105" fmla="*/ 3227633 w 4196446"/>
                <a:gd name="connsiteY105" fmla="*/ 3937588 h 8323234"/>
                <a:gd name="connsiteX106" fmla="*/ 3275259 w 4196446"/>
                <a:gd name="connsiteY106" fmla="*/ 3913776 h 8323234"/>
                <a:gd name="connsiteX107" fmla="*/ 3127621 w 4196446"/>
                <a:gd name="connsiteY107" fmla="*/ 3851863 h 8323234"/>
                <a:gd name="connsiteX108" fmla="*/ 2996652 w 4196446"/>
                <a:gd name="connsiteY108" fmla="*/ 3739945 h 8323234"/>
                <a:gd name="connsiteX109" fmla="*/ 2591839 w 4196446"/>
                <a:gd name="connsiteY109" fmla="*/ 3354183 h 8323234"/>
                <a:gd name="connsiteX110" fmla="*/ 2468015 w 4196446"/>
                <a:gd name="connsiteY110" fmla="*/ 3049382 h 8323234"/>
                <a:gd name="connsiteX111" fmla="*/ 2432296 w 4196446"/>
                <a:gd name="connsiteY111" fmla="*/ 2961276 h 8323234"/>
                <a:gd name="connsiteX112" fmla="*/ 2387052 w 4196446"/>
                <a:gd name="connsiteY112" fmla="*/ 2954132 h 8323234"/>
                <a:gd name="connsiteX113" fmla="*/ 2365621 w 4196446"/>
                <a:gd name="connsiteY113" fmla="*/ 2958895 h 8323234"/>
                <a:gd name="connsiteX114" fmla="*/ 2315615 w 4196446"/>
                <a:gd name="connsiteY114" fmla="*/ 2896982 h 8323234"/>
                <a:gd name="connsiteX115" fmla="*/ 2234652 w 4196446"/>
                <a:gd name="connsiteY115" fmla="*/ 2880313 h 8323234"/>
                <a:gd name="connsiteX116" fmla="*/ 2182265 w 4196446"/>
                <a:gd name="connsiteY116" fmla="*/ 2811257 h 8323234"/>
                <a:gd name="connsiteX117" fmla="*/ 2115590 w 4196446"/>
                <a:gd name="connsiteY117" fmla="*/ 2727913 h 8323234"/>
                <a:gd name="connsiteX118" fmla="*/ 2091777 w 4196446"/>
                <a:gd name="connsiteY118" fmla="*/ 2670763 h 8323234"/>
                <a:gd name="connsiteX119" fmla="*/ 2006845 w 4196446"/>
                <a:gd name="connsiteY119" fmla="*/ 2527095 h 8323234"/>
                <a:gd name="connsiteX120" fmla="*/ 1953665 w 4196446"/>
                <a:gd name="connsiteY120" fmla="*/ 2451688 h 8323234"/>
                <a:gd name="connsiteX121" fmla="*/ 2006052 w 4196446"/>
                <a:gd name="connsiteY121" fmla="*/ 2337388 h 8323234"/>
                <a:gd name="connsiteX122" fmla="*/ 2072727 w 4196446"/>
                <a:gd name="connsiteY122" fmla="*/ 2256426 h 8323234"/>
                <a:gd name="connsiteX123" fmla="*/ 2056058 w 4196446"/>
                <a:gd name="connsiteY123" fmla="*/ 2223088 h 8323234"/>
                <a:gd name="connsiteX124" fmla="*/ 2067965 w 4196446"/>
                <a:gd name="connsiteY124" fmla="*/ 2130220 h 8323234"/>
                <a:gd name="connsiteX125" fmla="*/ 2137021 w 4196446"/>
                <a:gd name="connsiteY125" fmla="*/ 1992107 h 8323234"/>
                <a:gd name="connsiteX126" fmla="*/ 2165596 w 4196446"/>
                <a:gd name="connsiteY126" fmla="*/ 1944482 h 8323234"/>
                <a:gd name="connsiteX127" fmla="*/ 2203696 w 4196446"/>
                <a:gd name="connsiteY127" fmla="*/ 1937338 h 8323234"/>
                <a:gd name="connsiteX128" fmla="*/ 2198933 w 4196446"/>
                <a:gd name="connsiteY128" fmla="*/ 1906382 h 8323234"/>
                <a:gd name="connsiteX129" fmla="*/ 2406102 w 4196446"/>
                <a:gd name="connsiteY129" fmla="*/ 1782557 h 8323234"/>
                <a:gd name="connsiteX130" fmla="*/ 2494208 w 4196446"/>
                <a:gd name="connsiteY130" fmla="*/ 1715882 h 8323234"/>
                <a:gd name="connsiteX131" fmla="*/ 2513258 w 4196446"/>
                <a:gd name="connsiteY131" fmla="*/ 1630157 h 8323234"/>
                <a:gd name="connsiteX132" fmla="*/ 2522784 w 4196446"/>
                <a:gd name="connsiteY132" fmla="*/ 1584913 h 8323234"/>
                <a:gd name="connsiteX133" fmla="*/ 2577552 w 4196446"/>
                <a:gd name="connsiteY133" fmla="*/ 1527763 h 8323234"/>
                <a:gd name="connsiteX134" fmla="*/ 2606127 w 4196446"/>
                <a:gd name="connsiteY134" fmla="*/ 1499188 h 8323234"/>
                <a:gd name="connsiteX135" fmla="*/ 2634702 w 4196446"/>
                <a:gd name="connsiteY135" fmla="*/ 1492045 h 8323234"/>
                <a:gd name="connsiteX136" fmla="*/ 2672802 w 4196446"/>
                <a:gd name="connsiteY136" fmla="*/ 1368220 h 8323234"/>
                <a:gd name="connsiteX137" fmla="*/ 2806153 w 4196446"/>
                <a:gd name="connsiteY137" fmla="*/ 1334883 h 8323234"/>
                <a:gd name="connsiteX138" fmla="*/ 2944265 w 4196446"/>
                <a:gd name="connsiteY138" fmla="*/ 1325357 h 8323234"/>
                <a:gd name="connsiteX139" fmla="*/ 2968077 w 4196446"/>
                <a:gd name="connsiteY139" fmla="*/ 1206295 h 8323234"/>
                <a:gd name="connsiteX140" fmla="*/ 3049040 w 4196446"/>
                <a:gd name="connsiteY140" fmla="*/ 1169783 h 8323234"/>
                <a:gd name="connsiteX141" fmla="*/ 3153814 w 4196446"/>
                <a:gd name="connsiteY141" fmla="*/ 1125332 h 8323234"/>
                <a:gd name="connsiteX142" fmla="*/ 3225252 w 4196446"/>
                <a:gd name="connsiteY142" fmla="*/ 1049132 h 8323234"/>
                <a:gd name="connsiteX143" fmla="*/ 3310977 w 4196446"/>
                <a:gd name="connsiteY143" fmla="*/ 996745 h 8323234"/>
                <a:gd name="connsiteX144" fmla="*/ 3056977 w 4196446"/>
                <a:gd name="connsiteY144" fmla="*/ 982457 h 8323234"/>
                <a:gd name="connsiteX145" fmla="*/ 2958552 w 4196446"/>
                <a:gd name="connsiteY145" fmla="*/ 976107 h 8323234"/>
                <a:gd name="connsiteX146" fmla="*/ 2926802 w 4196446"/>
                <a:gd name="connsiteY146" fmla="*/ 906257 h 8323234"/>
                <a:gd name="connsiteX147" fmla="*/ 2866477 w 4196446"/>
                <a:gd name="connsiteY147" fmla="*/ 893559 h 8323234"/>
                <a:gd name="connsiteX148" fmla="*/ 2799802 w 4196446"/>
                <a:gd name="connsiteY148" fmla="*/ 874507 h 8323234"/>
                <a:gd name="connsiteX149" fmla="*/ 2761702 w 4196446"/>
                <a:gd name="connsiteY149" fmla="*/ 807832 h 8323234"/>
                <a:gd name="connsiteX150" fmla="*/ 2609302 w 4196446"/>
                <a:gd name="connsiteY150" fmla="*/ 760207 h 8323234"/>
                <a:gd name="connsiteX151" fmla="*/ 2580727 w 4196446"/>
                <a:gd name="connsiteY151" fmla="*/ 604632 h 8323234"/>
                <a:gd name="connsiteX152" fmla="*/ 2526752 w 4196446"/>
                <a:gd name="connsiteY152" fmla="*/ 531609 h 8323234"/>
                <a:gd name="connsiteX153" fmla="*/ 2596602 w 4196446"/>
                <a:gd name="connsiteY153" fmla="*/ 407782 h 8323234"/>
                <a:gd name="connsiteX154" fmla="*/ 2629939 w 4196446"/>
                <a:gd name="connsiteY154" fmla="*/ 310947 h 8323234"/>
                <a:gd name="connsiteX155" fmla="*/ 2517227 w 4196446"/>
                <a:gd name="connsiteY155" fmla="*/ 239507 h 8323234"/>
                <a:gd name="connsiteX156" fmla="*/ 2402927 w 4196446"/>
                <a:gd name="connsiteY156" fmla="*/ 271257 h 8323234"/>
                <a:gd name="connsiteX157" fmla="*/ 2275927 w 4196446"/>
                <a:gd name="connsiteY157" fmla="*/ 198232 h 8323234"/>
                <a:gd name="connsiteX158" fmla="*/ 2133052 w 4196446"/>
                <a:gd name="connsiteY158" fmla="*/ 233157 h 8323234"/>
                <a:gd name="connsiteX159" fmla="*/ 1913977 w 4196446"/>
                <a:gd name="connsiteY159" fmla="*/ 36309 h 8323234"/>
                <a:gd name="connsiteX160" fmla="*/ 1777452 w 4196446"/>
                <a:gd name="connsiteY160" fmla="*/ 13289 h 8323234"/>
                <a:gd name="connsiteX161" fmla="*/ 1703633 w 4196446"/>
                <a:gd name="connsiteY161" fmla="*/ 41864 h 8323234"/>
                <a:gd name="connsiteX162" fmla="*/ 1615527 w 4196446"/>
                <a:gd name="connsiteY162" fmla="*/ 75203 h 8323234"/>
                <a:gd name="connsiteX163" fmla="*/ 1515515 w 4196446"/>
                <a:gd name="connsiteY163" fmla="*/ 129971 h 8323234"/>
                <a:gd name="connsiteX164" fmla="*/ 1525040 w 4196446"/>
                <a:gd name="connsiteY164" fmla="*/ 194264 h 8323234"/>
                <a:gd name="connsiteX165" fmla="*/ 1505990 w 4196446"/>
                <a:gd name="connsiteY165" fmla="*/ 251415 h 8323234"/>
                <a:gd name="connsiteX166" fmla="*/ 1413121 w 4196446"/>
                <a:gd name="connsiteY166" fmla="*/ 270464 h 8323234"/>
                <a:gd name="connsiteX167" fmla="*/ 1339302 w 4196446"/>
                <a:gd name="connsiteY167" fmla="*/ 306184 h 8323234"/>
                <a:gd name="connsiteX168" fmla="*/ 1260721 w 4196446"/>
                <a:gd name="connsiteY168" fmla="*/ 346665 h 8323234"/>
                <a:gd name="connsiteX169" fmla="*/ 1191665 w 4196446"/>
                <a:gd name="connsiteY169" fmla="*/ 272847 h 8323234"/>
                <a:gd name="connsiteX170" fmla="*/ 1082127 w 4196446"/>
                <a:gd name="connsiteY170" fmla="*/ 353809 h 8323234"/>
                <a:gd name="connsiteX171" fmla="*/ 1020215 w 4196446"/>
                <a:gd name="connsiteY171" fmla="*/ 420484 h 8323234"/>
                <a:gd name="connsiteX172" fmla="*/ 858290 w 4196446"/>
                <a:gd name="connsiteY172" fmla="*/ 301422 h 8323234"/>
                <a:gd name="connsiteX173" fmla="*/ 796377 w 4196446"/>
                <a:gd name="connsiteY173" fmla="*/ 406196 h 8323234"/>
                <a:gd name="connsiteX174" fmla="*/ 755896 w 4196446"/>
                <a:gd name="connsiteY174" fmla="*/ 341903 h 8323234"/>
                <a:gd name="connsiteX175" fmla="*/ 689221 w 4196446"/>
                <a:gd name="connsiteY175" fmla="*/ 270465 h 8323234"/>
                <a:gd name="connsiteX176" fmla="*/ 667790 w 4196446"/>
                <a:gd name="connsiteY176" fmla="*/ 313328 h 8323234"/>
                <a:gd name="connsiteX177" fmla="*/ 620165 w 4196446"/>
                <a:gd name="connsiteY177" fmla="*/ 382384 h 8323234"/>
                <a:gd name="connsiteX178" fmla="*/ 589208 w 4196446"/>
                <a:gd name="connsiteY178" fmla="*/ 396672 h 8323234"/>
                <a:gd name="connsiteX179" fmla="*/ 498721 w 4196446"/>
                <a:gd name="connsiteY179" fmla="*/ 482397 h 8323234"/>
                <a:gd name="connsiteX180" fmla="*/ 396327 w 4196446"/>
                <a:gd name="connsiteY180" fmla="*/ 380003 h 8323234"/>
                <a:gd name="connsiteX181" fmla="*/ 243927 w 4196446"/>
                <a:gd name="connsiteY181" fmla="*/ 294278 h 8323234"/>
                <a:gd name="connsiteX182" fmla="*/ 174871 w 4196446"/>
                <a:gd name="connsiteY182" fmla="*/ 327615 h 8323234"/>
                <a:gd name="connsiteX183" fmla="*/ 127246 w 4196446"/>
                <a:gd name="connsiteY183" fmla="*/ 410959 h 8323234"/>
                <a:gd name="connsiteX184" fmla="*/ 43902 w 4196446"/>
                <a:gd name="connsiteY184" fmla="*/ 472872 h 8323234"/>
                <a:gd name="connsiteX185" fmla="*/ 8183 w 4196446"/>
                <a:gd name="connsiteY185" fmla="*/ 484778 h 8323234"/>
                <a:gd name="connsiteX186" fmla="*/ 198683 w 4196446"/>
                <a:gd name="connsiteY186" fmla="*/ 689565 h 8323234"/>
                <a:gd name="connsiteX187" fmla="*/ 265359 w 4196446"/>
                <a:gd name="connsiteY187" fmla="*/ 706234 h 8323234"/>
                <a:gd name="connsiteX188" fmla="*/ 298697 w 4196446"/>
                <a:gd name="connsiteY188" fmla="*/ 730047 h 8323234"/>
                <a:gd name="connsiteX189" fmla="*/ 296315 w 4196446"/>
                <a:gd name="connsiteY189" fmla="*/ 901496 h 8323234"/>
                <a:gd name="connsiteX190" fmla="*/ 362990 w 4196446"/>
                <a:gd name="connsiteY190" fmla="*/ 906259 h 8323234"/>
                <a:gd name="connsiteX191" fmla="*/ 401090 w 4196446"/>
                <a:gd name="connsiteY191" fmla="*/ 856253 h 8323234"/>
                <a:gd name="connsiteX192" fmla="*/ 482052 w 4196446"/>
                <a:gd name="connsiteY192" fmla="*/ 894353 h 8323234"/>
                <a:gd name="connsiteX193" fmla="*/ 420140 w 4196446"/>
                <a:gd name="connsiteY193" fmla="*/ 1039609 h 8323234"/>
                <a:gd name="connsiteX194" fmla="*/ 434427 w 4196446"/>
                <a:gd name="connsiteY194" fmla="*/ 1087234 h 8323234"/>
                <a:gd name="connsiteX195" fmla="*/ 379658 w 4196446"/>
                <a:gd name="connsiteY195" fmla="*/ 1139622 h 8323234"/>
                <a:gd name="connsiteX196" fmla="*/ 415377 w 4196446"/>
                <a:gd name="connsiteY196" fmla="*/ 1168196 h 8323234"/>
                <a:gd name="connsiteX197" fmla="*/ 486815 w 4196446"/>
                <a:gd name="connsiteY197" fmla="*/ 1256303 h 8323234"/>
                <a:gd name="connsiteX198" fmla="*/ 527296 w 4196446"/>
                <a:gd name="connsiteY198" fmla="*/ 1344409 h 8323234"/>
                <a:gd name="connsiteX199" fmla="*/ 636833 w 4196446"/>
                <a:gd name="connsiteY199" fmla="*/ 1396797 h 8323234"/>
                <a:gd name="connsiteX200" fmla="*/ 746371 w 4196446"/>
                <a:gd name="connsiteY200" fmla="*/ 1420609 h 8323234"/>
                <a:gd name="connsiteX201" fmla="*/ 829715 w 4196446"/>
                <a:gd name="connsiteY201" fmla="*/ 1468234 h 8323234"/>
                <a:gd name="connsiteX202" fmla="*/ 913058 w 4196446"/>
                <a:gd name="connsiteY202" fmla="*/ 1442040 h 8323234"/>
                <a:gd name="connsiteX203" fmla="*/ 994021 w 4196446"/>
                <a:gd name="connsiteY203" fmla="*/ 1368222 h 8323234"/>
                <a:gd name="connsiteX204" fmla="*/ 1103558 w 4196446"/>
                <a:gd name="connsiteY204" fmla="*/ 1351553 h 8323234"/>
                <a:gd name="connsiteX205" fmla="*/ 1170233 w 4196446"/>
                <a:gd name="connsiteY205" fmla="*/ 1356315 h 8323234"/>
                <a:gd name="connsiteX206" fmla="*/ 1329777 w 4196446"/>
                <a:gd name="connsiteY206" fmla="*/ 1465853 h 8323234"/>
                <a:gd name="connsiteX207" fmla="*/ 1389308 w 4196446"/>
                <a:gd name="connsiteY207" fmla="*/ 1494428 h 8323234"/>
                <a:gd name="connsiteX208" fmla="*/ 1260721 w 4196446"/>
                <a:gd name="connsiteY208" fmla="*/ 1596822 h 8323234"/>
                <a:gd name="connsiteX209" fmla="*/ 1263102 w 4196446"/>
                <a:gd name="connsiteY209" fmla="*/ 1661115 h 8323234"/>
                <a:gd name="connsiteX210" fmla="*/ 1425027 w 4196446"/>
                <a:gd name="connsiteY210" fmla="*/ 1613490 h 8323234"/>
                <a:gd name="connsiteX211" fmla="*/ 1386927 w 4196446"/>
                <a:gd name="connsiteY211" fmla="*/ 1677784 h 8323234"/>
                <a:gd name="connsiteX212" fmla="*/ 1405977 w 4196446"/>
                <a:gd name="connsiteY212" fmla="*/ 1751603 h 8323234"/>
                <a:gd name="connsiteX213" fmla="*/ 1517896 w 4196446"/>
                <a:gd name="connsiteY213" fmla="*/ 1787322 h 8323234"/>
                <a:gd name="connsiteX214" fmla="*/ 1591715 w 4196446"/>
                <a:gd name="connsiteY214" fmla="*/ 1803990 h 8323234"/>
                <a:gd name="connsiteX215" fmla="*/ 1501227 w 4196446"/>
                <a:gd name="connsiteY215" fmla="*/ 1934959 h 8323234"/>
                <a:gd name="connsiteX216" fmla="*/ 1494083 w 4196446"/>
                <a:gd name="connsiteY216" fmla="*/ 1984965 h 8323234"/>
                <a:gd name="connsiteX217" fmla="*/ 1422646 w 4196446"/>
                <a:gd name="connsiteY217" fmla="*/ 2020684 h 8323234"/>
                <a:gd name="connsiteX218" fmla="*/ 1391690 w 4196446"/>
                <a:gd name="connsiteY218" fmla="*/ 2082597 h 8323234"/>
                <a:gd name="connsiteX219" fmla="*/ 1260721 w 4196446"/>
                <a:gd name="connsiteY219" fmla="*/ 2056403 h 8323234"/>
                <a:gd name="connsiteX220" fmla="*/ 1139277 w 4196446"/>
                <a:gd name="connsiteY220" fmla="*/ 2056402 h 8323234"/>
                <a:gd name="connsiteX221" fmla="*/ 1072602 w 4196446"/>
                <a:gd name="connsiteY221" fmla="*/ 2084978 h 8323234"/>
                <a:gd name="connsiteX222" fmla="*/ 1065458 w 4196446"/>
                <a:gd name="connsiteY222" fmla="*/ 2184990 h 8323234"/>
                <a:gd name="connsiteX223" fmla="*/ 977352 w 4196446"/>
                <a:gd name="connsiteY223" fmla="*/ 2273097 h 8323234"/>
                <a:gd name="connsiteX224" fmla="*/ 1120227 w 4196446"/>
                <a:gd name="connsiteY224" fmla="*/ 2335009 h 8323234"/>
                <a:gd name="connsiteX225" fmla="*/ 1170234 w 4196446"/>
                <a:gd name="connsiteY225" fmla="*/ 2370727 h 8323234"/>
                <a:gd name="connsiteX226" fmla="*/ 1222621 w 4196446"/>
                <a:gd name="connsiteY226" fmla="*/ 2387397 h 8323234"/>
                <a:gd name="connsiteX227" fmla="*/ 1272627 w 4196446"/>
                <a:gd name="connsiteY227" fmla="*/ 2437403 h 8323234"/>
                <a:gd name="connsiteX228" fmla="*/ 1329777 w 4196446"/>
                <a:gd name="connsiteY228" fmla="*/ 2458834 h 8323234"/>
                <a:gd name="connsiteX229" fmla="*/ 1422646 w 4196446"/>
                <a:gd name="connsiteY229" fmla="*/ 2535034 h 8323234"/>
                <a:gd name="connsiteX230" fmla="*/ 1508371 w 4196446"/>
                <a:gd name="connsiteY230" fmla="*/ 2568373 h 8323234"/>
                <a:gd name="connsiteX231" fmla="*/ 1641721 w 4196446"/>
                <a:gd name="connsiteY231" fmla="*/ 2716009 h 8323234"/>
                <a:gd name="connsiteX232" fmla="*/ 1725065 w 4196446"/>
                <a:gd name="connsiteY232" fmla="*/ 2870790 h 8323234"/>
                <a:gd name="connsiteX233" fmla="*/ 1850477 w 4196446"/>
                <a:gd name="connsiteY233" fmla="*/ 2931907 h 8323234"/>
                <a:gd name="connsiteX234" fmla="*/ 1896514 w 4196446"/>
                <a:gd name="connsiteY234" fmla="*/ 2977947 h 8323234"/>
                <a:gd name="connsiteX235" fmla="*/ 1927471 w 4196446"/>
                <a:gd name="connsiteY235" fmla="*/ 3082722 h 8323234"/>
                <a:gd name="connsiteX236" fmla="*/ 1989383 w 4196446"/>
                <a:gd name="connsiteY236" fmla="*/ 3185115 h 8323234"/>
                <a:gd name="connsiteX237" fmla="*/ 2051296 w 4196446"/>
                <a:gd name="connsiteY237" fmla="*/ 3223215 h 8323234"/>
                <a:gd name="connsiteX238" fmla="*/ 2182265 w 4196446"/>
                <a:gd name="connsiteY238" fmla="*/ 3370853 h 8323234"/>
                <a:gd name="connsiteX239" fmla="*/ 2325139 w 4196446"/>
                <a:gd name="connsiteY239" fmla="*/ 3447053 h 8323234"/>
                <a:gd name="connsiteX240" fmla="*/ 2384671 w 4196446"/>
                <a:gd name="connsiteY240" fmla="*/ 3532778 h 8323234"/>
                <a:gd name="connsiteX241" fmla="*/ 2432296 w 4196446"/>
                <a:gd name="connsiteY241" fmla="*/ 3599453 h 8323234"/>
                <a:gd name="connsiteX242" fmla="*/ 2479921 w 4196446"/>
                <a:gd name="connsiteY242" fmla="*/ 3589929 h 8323234"/>
                <a:gd name="connsiteX243" fmla="*/ 2484683 w 4196446"/>
                <a:gd name="connsiteY243" fmla="*/ 3742328 h 8323234"/>
                <a:gd name="connsiteX244" fmla="*/ 2537071 w 4196446"/>
                <a:gd name="connsiteY244" fmla="*/ 3835197 h 8323234"/>
                <a:gd name="connsiteX245" fmla="*/ 2529927 w 4196446"/>
                <a:gd name="connsiteY245" fmla="*/ 3873297 h 8323234"/>
                <a:gd name="connsiteX246" fmla="*/ 2598983 w 4196446"/>
                <a:gd name="connsiteY246" fmla="*/ 3909015 h 8323234"/>
                <a:gd name="connsiteX247" fmla="*/ 2656133 w 4196446"/>
                <a:gd name="connsiteY247" fmla="*/ 3854247 h 8323234"/>
                <a:gd name="connsiteX248" fmla="*/ 2689471 w 4196446"/>
                <a:gd name="connsiteY248" fmla="*/ 3937590 h 8323234"/>
                <a:gd name="connsiteX249" fmla="*/ 2734715 w 4196446"/>
                <a:gd name="connsiteY249" fmla="*/ 3982834 h 8323234"/>
                <a:gd name="connsiteX250" fmla="*/ 2808533 w 4196446"/>
                <a:gd name="connsiteY250" fmla="*/ 4006647 h 8323234"/>
                <a:gd name="connsiteX251" fmla="*/ 2860921 w 4196446"/>
                <a:gd name="connsiteY251" fmla="*/ 4075703 h 8323234"/>
                <a:gd name="connsiteX252" fmla="*/ 2946646 w 4196446"/>
                <a:gd name="connsiteY252" fmla="*/ 4130472 h 8323234"/>
                <a:gd name="connsiteX253" fmla="*/ 2999033 w 4196446"/>
                <a:gd name="connsiteY253" fmla="*/ 4163809 h 8323234"/>
                <a:gd name="connsiteX254" fmla="*/ 2870446 w 4196446"/>
                <a:gd name="connsiteY254" fmla="*/ 4256678 h 8323234"/>
                <a:gd name="connsiteX255" fmla="*/ 2868064 w 4196446"/>
                <a:gd name="connsiteY255" fmla="*/ 4311446 h 8323234"/>
                <a:gd name="connsiteX256" fmla="*/ 2970458 w 4196446"/>
                <a:gd name="connsiteY256" fmla="*/ 4428128 h 8323234"/>
                <a:gd name="connsiteX257" fmla="*/ 3065708 w 4196446"/>
                <a:gd name="connsiteY257" fmla="*/ 4490040 h 8323234"/>
                <a:gd name="connsiteX258" fmla="*/ 3096665 w 4196446"/>
                <a:gd name="connsiteY258" fmla="*/ 4528140 h 8323234"/>
                <a:gd name="connsiteX259" fmla="*/ 3082377 w 4196446"/>
                <a:gd name="connsiteY259" fmla="*/ 4609103 h 8323234"/>
                <a:gd name="connsiteX260" fmla="*/ 3077615 w 4196446"/>
                <a:gd name="connsiteY260" fmla="*/ 4692447 h 8323234"/>
                <a:gd name="connsiteX261" fmla="*/ 3034752 w 4196446"/>
                <a:gd name="connsiteY261" fmla="*/ 4701972 h 8323234"/>
                <a:gd name="connsiteX262" fmla="*/ 3008558 w 4196446"/>
                <a:gd name="connsiteY262" fmla="*/ 4718640 h 8323234"/>
                <a:gd name="connsiteX263" fmla="*/ 3053802 w 4196446"/>
                <a:gd name="connsiteY263" fmla="*/ 4795632 h 8323234"/>
                <a:gd name="connsiteX264" fmla="*/ 3037133 w 4196446"/>
                <a:gd name="connsiteY264" fmla="*/ 4868659 h 8323234"/>
                <a:gd name="connsiteX265" fmla="*/ 3020465 w 4196446"/>
                <a:gd name="connsiteY265" fmla="*/ 5004390 h 8323234"/>
                <a:gd name="connsiteX266" fmla="*/ 2982365 w 4196446"/>
                <a:gd name="connsiteY266" fmla="*/ 5044872 h 8323234"/>
                <a:gd name="connsiteX267" fmla="*/ 2965696 w 4196446"/>
                <a:gd name="connsiteY267" fmla="*/ 5166315 h 8323234"/>
                <a:gd name="connsiteX268" fmla="*/ 2937121 w 4196446"/>
                <a:gd name="connsiteY268" fmla="*/ 5285378 h 8323234"/>
                <a:gd name="connsiteX269" fmla="*/ 2989508 w 4196446"/>
                <a:gd name="connsiteY269" fmla="*/ 5302047 h 8323234"/>
                <a:gd name="connsiteX270" fmla="*/ 2987127 w 4196446"/>
                <a:gd name="connsiteY270" fmla="*/ 5347290 h 8323234"/>
                <a:gd name="connsiteX271" fmla="*/ 2984746 w 4196446"/>
                <a:gd name="connsiteY271" fmla="*/ 5402059 h 8323234"/>
                <a:gd name="connsiteX272" fmla="*/ 3041896 w 4196446"/>
                <a:gd name="connsiteY272" fmla="*/ 5471115 h 8323234"/>
                <a:gd name="connsiteX273" fmla="*/ 3089521 w 4196446"/>
                <a:gd name="connsiteY273" fmla="*/ 5597322 h 8323234"/>
                <a:gd name="connsiteX274" fmla="*/ 2996652 w 4196446"/>
                <a:gd name="connsiteY274" fmla="*/ 5887834 h 8323234"/>
                <a:gd name="connsiteX275" fmla="*/ 3018083 w 4196446"/>
                <a:gd name="connsiteY275" fmla="*/ 5942603 h 8323234"/>
                <a:gd name="connsiteX276" fmla="*/ 3044277 w 4196446"/>
                <a:gd name="connsiteY276" fmla="*/ 5994990 h 8323234"/>
                <a:gd name="connsiteX277" fmla="*/ 3049040 w 4196446"/>
                <a:gd name="connsiteY277" fmla="*/ 6099765 h 8323234"/>
                <a:gd name="connsiteX278" fmla="*/ 3028402 w 4196446"/>
                <a:gd name="connsiteY278" fmla="*/ 6195807 h 8323234"/>
                <a:gd name="connsiteX279" fmla="*/ 2956170 w 4196446"/>
                <a:gd name="connsiteY279" fmla="*/ 6259310 h 8323234"/>
                <a:gd name="connsiteX280" fmla="*/ 2920452 w 4196446"/>
                <a:gd name="connsiteY280" fmla="*/ 6240259 h 8323234"/>
                <a:gd name="connsiteX281" fmla="*/ 2849015 w 4196446"/>
                <a:gd name="connsiteY281" fmla="*/ 6252165 h 8323234"/>
                <a:gd name="connsiteX282" fmla="*/ 2713283 w 4196446"/>
                <a:gd name="connsiteY282" fmla="*/ 6364084 h 8323234"/>
                <a:gd name="connsiteX283" fmla="*/ 2606127 w 4196446"/>
                <a:gd name="connsiteY283" fmla="*/ 6349797 h 8323234"/>
                <a:gd name="connsiteX284" fmla="*/ 2575171 w 4196446"/>
                <a:gd name="connsiteY284" fmla="*/ 6378372 h 8323234"/>
                <a:gd name="connsiteX285" fmla="*/ 2508495 w 4196446"/>
                <a:gd name="connsiteY285" fmla="*/ 6423614 h 8323234"/>
                <a:gd name="connsiteX286" fmla="*/ 2391815 w 4196446"/>
                <a:gd name="connsiteY286" fmla="*/ 6411709 h 8323234"/>
                <a:gd name="connsiteX287" fmla="*/ 2368002 w 4196446"/>
                <a:gd name="connsiteY287" fmla="*/ 6528390 h 8323234"/>
                <a:gd name="connsiteX288" fmla="*/ 2363240 w 4196446"/>
                <a:gd name="connsiteY288" fmla="*/ 6564109 h 8323234"/>
                <a:gd name="connsiteX289" fmla="*/ 2339428 w 4196446"/>
                <a:gd name="connsiteY289" fmla="*/ 6583159 h 8323234"/>
                <a:gd name="connsiteX290" fmla="*/ 2141783 w 4196446"/>
                <a:gd name="connsiteY290" fmla="*/ 6535534 h 8323234"/>
                <a:gd name="connsiteX291" fmla="*/ 2103683 w 4196446"/>
                <a:gd name="connsiteY291" fmla="*/ 6587922 h 8323234"/>
                <a:gd name="connsiteX292" fmla="*/ 2072727 w 4196446"/>
                <a:gd name="connsiteY292" fmla="*/ 6683172 h 8323234"/>
                <a:gd name="connsiteX293" fmla="*/ 2039389 w 4196446"/>
                <a:gd name="connsiteY293" fmla="*/ 6747465 h 8323234"/>
                <a:gd name="connsiteX294" fmla="*/ 2051296 w 4196446"/>
                <a:gd name="connsiteY294" fmla="*/ 6809378 h 8323234"/>
                <a:gd name="connsiteX295" fmla="*/ 2184646 w 4196446"/>
                <a:gd name="connsiteY295" fmla="*/ 6921297 h 8323234"/>
                <a:gd name="connsiteX296" fmla="*/ 2253702 w 4196446"/>
                <a:gd name="connsiteY296" fmla="*/ 6954634 h 8323234"/>
                <a:gd name="connsiteX297" fmla="*/ 2237033 w 4196446"/>
                <a:gd name="connsiteY297" fmla="*/ 6978447 h 8323234"/>
                <a:gd name="connsiteX298" fmla="*/ 2201315 w 4196446"/>
                <a:gd name="connsiteY298" fmla="*/ 6997497 h 8323234"/>
                <a:gd name="connsiteX299" fmla="*/ 2234652 w 4196446"/>
                <a:gd name="connsiteY299" fmla="*/ 7073697 h 8323234"/>
                <a:gd name="connsiteX300" fmla="*/ 2203696 w 4196446"/>
                <a:gd name="connsiteY300" fmla="*/ 7095128 h 8323234"/>
                <a:gd name="connsiteX301" fmla="*/ 2098921 w 4196446"/>
                <a:gd name="connsiteY301" fmla="*/ 7033215 h 8323234"/>
                <a:gd name="connsiteX302" fmla="*/ 2056058 w 4196446"/>
                <a:gd name="connsiteY302" fmla="*/ 7059409 h 8323234"/>
                <a:gd name="connsiteX303" fmla="*/ 1996527 w 4196446"/>
                <a:gd name="connsiteY303" fmla="*/ 6957015 h 8323234"/>
                <a:gd name="connsiteX304" fmla="*/ 1879846 w 4196446"/>
                <a:gd name="connsiteY304" fmla="*/ 6983209 h 8323234"/>
                <a:gd name="connsiteX305" fmla="*/ 1815552 w 4196446"/>
                <a:gd name="connsiteY305" fmla="*/ 6987972 h 8323234"/>
                <a:gd name="connsiteX306" fmla="*/ 1765546 w 4196446"/>
                <a:gd name="connsiteY306" fmla="*/ 6983210 h 8323234"/>
                <a:gd name="connsiteX307" fmla="*/ 1708396 w 4196446"/>
                <a:gd name="connsiteY307" fmla="*/ 7028453 h 8323234"/>
                <a:gd name="connsiteX308" fmla="*/ 1529802 w 4196446"/>
                <a:gd name="connsiteY308" fmla="*/ 6987972 h 8323234"/>
                <a:gd name="connsiteX309" fmla="*/ 1553614 w 4196446"/>
                <a:gd name="connsiteY309" fmla="*/ 7114178 h 8323234"/>
                <a:gd name="connsiteX310" fmla="*/ 1477415 w 4196446"/>
                <a:gd name="connsiteY310" fmla="*/ 7159422 h 8323234"/>
                <a:gd name="connsiteX311" fmla="*/ 1415502 w 4196446"/>
                <a:gd name="connsiteY311" fmla="*/ 7226096 h 8323234"/>
                <a:gd name="connsiteX312" fmla="*/ 1265483 w 4196446"/>
                <a:gd name="connsiteY312" fmla="*/ 7218953 h 8323234"/>
                <a:gd name="connsiteX313" fmla="*/ 1213096 w 4196446"/>
                <a:gd name="connsiteY313" fmla="*/ 7321346 h 8323234"/>
                <a:gd name="connsiteX0" fmla="*/ 1217858 w 4196446"/>
                <a:gd name="connsiteY0" fmla="*/ 7329284 h 8323234"/>
                <a:gd name="connsiteX1" fmla="*/ 1448841 w 4196446"/>
                <a:gd name="connsiteY1" fmla="*/ 7480887 h 8323234"/>
                <a:gd name="connsiteX2" fmla="*/ 1570284 w 4196446"/>
                <a:gd name="connsiteY2" fmla="*/ 7530894 h 8323234"/>
                <a:gd name="connsiteX3" fmla="*/ 1391691 w 4196446"/>
                <a:gd name="connsiteY3" fmla="*/ 7988095 h 8323234"/>
                <a:gd name="connsiteX4" fmla="*/ 1384547 w 4196446"/>
                <a:gd name="connsiteY4" fmla="*/ 8138113 h 8323234"/>
                <a:gd name="connsiteX5" fmla="*/ 1382166 w 4196446"/>
                <a:gd name="connsiteY5" fmla="*/ 8204788 h 8323234"/>
                <a:gd name="connsiteX6" fmla="*/ 1453603 w 4196446"/>
                <a:gd name="connsiteY6" fmla="*/ 8209551 h 8323234"/>
                <a:gd name="connsiteX7" fmla="*/ 1451222 w 4196446"/>
                <a:gd name="connsiteY7" fmla="*/ 8254795 h 8323234"/>
                <a:gd name="connsiteX8" fmla="*/ 1389309 w 4196446"/>
                <a:gd name="connsiteY8" fmla="*/ 8278608 h 8323234"/>
                <a:gd name="connsiteX9" fmla="*/ 1334540 w 4196446"/>
                <a:gd name="connsiteY9" fmla="*/ 8300038 h 8323234"/>
                <a:gd name="connsiteX10" fmla="*/ 1413915 w 4196446"/>
                <a:gd name="connsiteY10" fmla="*/ 8318295 h 8323234"/>
                <a:gd name="connsiteX11" fmla="*/ 1536947 w 4196446"/>
                <a:gd name="connsiteY11" fmla="*/ 8309563 h 8323234"/>
                <a:gd name="connsiteX12" fmla="*/ 1698872 w 4196446"/>
                <a:gd name="connsiteY12" fmla="*/ 8197645 h 8323234"/>
                <a:gd name="connsiteX13" fmla="*/ 1789359 w 4196446"/>
                <a:gd name="connsiteY13" fmla="*/ 8045245 h 8323234"/>
                <a:gd name="connsiteX14" fmla="*/ 1941759 w 4196446"/>
                <a:gd name="connsiteY14" fmla="*/ 8004763 h 8323234"/>
                <a:gd name="connsiteX15" fmla="*/ 2198934 w 4196446"/>
                <a:gd name="connsiteY15" fmla="*/ 7899988 h 8323234"/>
                <a:gd name="connsiteX16" fmla="*/ 2260847 w 4196446"/>
                <a:gd name="connsiteY16" fmla="*/ 7835694 h 8323234"/>
                <a:gd name="connsiteX17" fmla="*/ 2301328 w 4196446"/>
                <a:gd name="connsiteY17" fmla="*/ 7795213 h 8323234"/>
                <a:gd name="connsiteX18" fmla="*/ 2391816 w 4196446"/>
                <a:gd name="connsiteY18" fmla="*/ 7797595 h 8323234"/>
                <a:gd name="connsiteX19" fmla="*/ 2451347 w 4196446"/>
                <a:gd name="connsiteY19" fmla="*/ 7776163 h 8323234"/>
                <a:gd name="connsiteX20" fmla="*/ 2470397 w 4196446"/>
                <a:gd name="connsiteY20" fmla="*/ 7699963 h 8323234"/>
                <a:gd name="connsiteX21" fmla="*/ 2444203 w 4196446"/>
                <a:gd name="connsiteY21" fmla="*/ 7633288 h 8323234"/>
                <a:gd name="connsiteX22" fmla="*/ 2503734 w 4196446"/>
                <a:gd name="connsiteY22" fmla="*/ 7630907 h 8323234"/>
                <a:gd name="connsiteX23" fmla="*/ 2531514 w 4196446"/>
                <a:gd name="connsiteY23" fmla="*/ 7594394 h 8323234"/>
                <a:gd name="connsiteX24" fmla="*/ 2484684 w 4196446"/>
                <a:gd name="connsiteY24" fmla="*/ 7552326 h 8323234"/>
                <a:gd name="connsiteX25" fmla="*/ 2546597 w 4196446"/>
                <a:gd name="connsiteY25" fmla="*/ 7511845 h 8323234"/>
                <a:gd name="connsiteX26" fmla="*/ 2603748 w 4196446"/>
                <a:gd name="connsiteY26" fmla="*/ 7485651 h 8323234"/>
                <a:gd name="connsiteX27" fmla="*/ 2594222 w 4196446"/>
                <a:gd name="connsiteY27" fmla="*/ 7359445 h 8323234"/>
                <a:gd name="connsiteX28" fmla="*/ 2606128 w 4196446"/>
                <a:gd name="connsiteY28" fmla="*/ 7309438 h 8323234"/>
                <a:gd name="connsiteX29" fmla="*/ 2701378 w 4196446"/>
                <a:gd name="connsiteY29" fmla="*/ 7314201 h 8323234"/>
                <a:gd name="connsiteX30" fmla="*/ 2660897 w 4196446"/>
                <a:gd name="connsiteY30" fmla="*/ 7240382 h 8323234"/>
                <a:gd name="connsiteX31" fmla="*/ 2713284 w 4196446"/>
                <a:gd name="connsiteY31" fmla="*/ 7266576 h 8323234"/>
                <a:gd name="connsiteX32" fmla="*/ 2763291 w 4196446"/>
                <a:gd name="connsiteY32" fmla="*/ 7299913 h 8323234"/>
                <a:gd name="connsiteX33" fmla="*/ 2756147 w 4196446"/>
                <a:gd name="connsiteY33" fmla="*/ 7371351 h 8323234"/>
                <a:gd name="connsiteX34" fmla="*/ 2827584 w 4196446"/>
                <a:gd name="connsiteY34" fmla="*/ 7316582 h 8323234"/>
                <a:gd name="connsiteX35" fmla="*/ 2870447 w 4196446"/>
                <a:gd name="connsiteY35" fmla="*/ 7338013 h 8323234"/>
                <a:gd name="connsiteX36" fmla="*/ 3001416 w 4196446"/>
                <a:gd name="connsiteY36" fmla="*/ 7266576 h 8323234"/>
                <a:gd name="connsiteX37" fmla="*/ 3103809 w 4196446"/>
                <a:gd name="connsiteY37" fmla="*/ 7202282 h 8323234"/>
                <a:gd name="connsiteX38" fmla="*/ 3246684 w 4196446"/>
                <a:gd name="connsiteY38" fmla="*/ 7142751 h 8323234"/>
                <a:gd name="connsiteX39" fmla="*/ 3282403 w 4196446"/>
                <a:gd name="connsiteY39" fmla="*/ 7159420 h 8323234"/>
                <a:gd name="connsiteX40" fmla="*/ 3358603 w 4196446"/>
                <a:gd name="connsiteY40" fmla="*/ 7064169 h 8323234"/>
                <a:gd name="connsiteX41" fmla="*/ 3503859 w 4196446"/>
                <a:gd name="connsiteY41" fmla="*/ 7042738 h 8323234"/>
                <a:gd name="connsiteX42" fmla="*/ 3530053 w 4196446"/>
                <a:gd name="connsiteY42" fmla="*/ 6978445 h 8323234"/>
                <a:gd name="connsiteX43" fmla="*/ 3642765 w 4196446"/>
                <a:gd name="connsiteY43" fmla="*/ 6905419 h 8323234"/>
                <a:gd name="connsiteX44" fmla="*/ 3741984 w 4196446"/>
                <a:gd name="connsiteY44" fmla="*/ 6883195 h 8323234"/>
                <a:gd name="connsiteX45" fmla="*/ 3784847 w 4196446"/>
                <a:gd name="connsiteY45" fmla="*/ 6811757 h 8323234"/>
                <a:gd name="connsiteX46" fmla="*/ 3951534 w 4196446"/>
                <a:gd name="connsiteY46" fmla="*/ 6737938 h 8323234"/>
                <a:gd name="connsiteX47" fmla="*/ 3932484 w 4196446"/>
                <a:gd name="connsiteY47" fmla="*/ 6616495 h 8323234"/>
                <a:gd name="connsiteX48" fmla="*/ 3975347 w 4196446"/>
                <a:gd name="connsiteY48" fmla="*/ 6642688 h 8323234"/>
                <a:gd name="connsiteX49" fmla="*/ 4027735 w 4196446"/>
                <a:gd name="connsiteY49" fmla="*/ 6654595 h 8323234"/>
                <a:gd name="connsiteX50" fmla="*/ 4056309 w 4196446"/>
                <a:gd name="connsiteY50" fmla="*/ 6516482 h 8323234"/>
                <a:gd name="connsiteX51" fmla="*/ 3996778 w 4196446"/>
                <a:gd name="connsiteY51" fmla="*/ 6478382 h 8323234"/>
                <a:gd name="connsiteX52" fmla="*/ 4034878 w 4196446"/>
                <a:gd name="connsiteY52" fmla="*/ 6437901 h 8323234"/>
                <a:gd name="connsiteX53" fmla="*/ 4061072 w 4196446"/>
                <a:gd name="connsiteY53" fmla="*/ 6473620 h 8323234"/>
                <a:gd name="connsiteX54" fmla="*/ 4082503 w 4196446"/>
                <a:gd name="connsiteY54" fmla="*/ 6478382 h 8323234"/>
                <a:gd name="connsiteX55" fmla="*/ 4089647 w 4196446"/>
                <a:gd name="connsiteY55" fmla="*/ 6421232 h 8323234"/>
                <a:gd name="connsiteX56" fmla="*/ 4046784 w 4196446"/>
                <a:gd name="connsiteY56" fmla="*/ 6318838 h 8323234"/>
                <a:gd name="connsiteX57" fmla="*/ 4130128 w 4196446"/>
                <a:gd name="connsiteY57" fmla="*/ 6299788 h 8323234"/>
                <a:gd name="connsiteX58" fmla="*/ 4046784 w 4196446"/>
                <a:gd name="connsiteY58" fmla="*/ 6275976 h 8323234"/>
                <a:gd name="connsiteX59" fmla="*/ 4053928 w 4196446"/>
                <a:gd name="connsiteY59" fmla="*/ 6211682 h 8323234"/>
                <a:gd name="connsiteX60" fmla="*/ 4039640 w 4196446"/>
                <a:gd name="connsiteY60" fmla="*/ 6149770 h 8323234"/>
                <a:gd name="connsiteX61" fmla="*/ 4106315 w 4196446"/>
                <a:gd name="connsiteY61" fmla="*/ 6211682 h 8323234"/>
                <a:gd name="connsiteX62" fmla="*/ 4063453 w 4196446"/>
                <a:gd name="connsiteY62" fmla="*/ 6090238 h 8323234"/>
                <a:gd name="connsiteX63" fmla="*/ 4070597 w 4196446"/>
                <a:gd name="connsiteY63" fmla="*/ 6018801 h 8323234"/>
                <a:gd name="connsiteX64" fmla="*/ 4132509 w 4196446"/>
                <a:gd name="connsiteY64" fmla="*/ 5975938 h 8323234"/>
                <a:gd name="connsiteX65" fmla="*/ 4094409 w 4196446"/>
                <a:gd name="connsiteY65" fmla="*/ 6075951 h 8323234"/>
                <a:gd name="connsiteX66" fmla="*/ 4139653 w 4196446"/>
                <a:gd name="connsiteY66" fmla="*/ 6102145 h 8323234"/>
                <a:gd name="connsiteX67" fmla="*/ 4192041 w 4196446"/>
                <a:gd name="connsiteY67" fmla="*/ 6080713 h 8323234"/>
                <a:gd name="connsiteX68" fmla="*/ 4149178 w 4196446"/>
                <a:gd name="connsiteY68" fmla="*/ 5947363 h 8323234"/>
                <a:gd name="connsiteX69" fmla="*/ 4194421 w 4196446"/>
                <a:gd name="connsiteY69" fmla="*/ 5909263 h 8323234"/>
                <a:gd name="connsiteX70" fmla="*/ 4113459 w 4196446"/>
                <a:gd name="connsiteY70" fmla="*/ 5783057 h 8323234"/>
                <a:gd name="connsiteX71" fmla="*/ 4108696 w 4196446"/>
                <a:gd name="connsiteY71" fmla="*/ 5678282 h 8323234"/>
                <a:gd name="connsiteX72" fmla="*/ 4070597 w 4196446"/>
                <a:gd name="connsiteY72" fmla="*/ 5587795 h 8323234"/>
                <a:gd name="connsiteX73" fmla="*/ 4111077 w 4196446"/>
                <a:gd name="connsiteY73" fmla="*/ 5583032 h 8323234"/>
                <a:gd name="connsiteX74" fmla="*/ 4061071 w 4196446"/>
                <a:gd name="connsiteY74" fmla="*/ 5478257 h 8323234"/>
                <a:gd name="connsiteX75" fmla="*/ 4061071 w 4196446"/>
                <a:gd name="connsiteY75" fmla="*/ 5383007 h 8323234"/>
                <a:gd name="connsiteX76" fmla="*/ 4103934 w 4196446"/>
                <a:gd name="connsiteY76" fmla="*/ 5387770 h 8323234"/>
                <a:gd name="connsiteX77" fmla="*/ 4106315 w 4196446"/>
                <a:gd name="connsiteY77" fmla="*/ 5347288 h 8323234"/>
                <a:gd name="connsiteX78" fmla="*/ 4065833 w 4196446"/>
                <a:gd name="connsiteY78" fmla="*/ 5292520 h 8323234"/>
                <a:gd name="connsiteX79" fmla="*/ 4058690 w 4196446"/>
                <a:gd name="connsiteY79" fmla="*/ 5173457 h 8323234"/>
                <a:gd name="connsiteX80" fmla="*/ 3990428 w 4196446"/>
                <a:gd name="connsiteY80" fmla="*/ 5034550 h 8323234"/>
                <a:gd name="connsiteX81" fmla="*/ 3922959 w 4196446"/>
                <a:gd name="connsiteY81" fmla="*/ 4816270 h 8323234"/>
                <a:gd name="connsiteX82" fmla="*/ 3887241 w 4196446"/>
                <a:gd name="connsiteY82" fmla="*/ 4682920 h 8323234"/>
                <a:gd name="connsiteX83" fmla="*/ 3851522 w 4196446"/>
                <a:gd name="connsiteY83" fmla="*/ 4642438 h 8323234"/>
                <a:gd name="connsiteX84" fmla="*/ 3887241 w 4196446"/>
                <a:gd name="connsiteY84" fmla="*/ 4578145 h 8323234"/>
                <a:gd name="connsiteX85" fmla="*/ 3839615 w 4196446"/>
                <a:gd name="connsiteY85" fmla="*/ 4499563 h 8323234"/>
                <a:gd name="connsiteX86" fmla="*/ 3780084 w 4196446"/>
                <a:gd name="connsiteY86" fmla="*/ 4492420 h 8323234"/>
                <a:gd name="connsiteX87" fmla="*/ 3732459 w 4196446"/>
                <a:gd name="connsiteY87" fmla="*/ 4449557 h 8323234"/>
                <a:gd name="connsiteX88" fmla="*/ 3687216 w 4196446"/>
                <a:gd name="connsiteY88" fmla="*/ 4466226 h 8323234"/>
                <a:gd name="connsiteX89" fmla="*/ 3668166 w 4196446"/>
                <a:gd name="connsiteY89" fmla="*/ 4368595 h 8323234"/>
                <a:gd name="connsiteX90" fmla="*/ 3501478 w 4196446"/>
                <a:gd name="connsiteY90" fmla="*/ 4166188 h 8323234"/>
                <a:gd name="connsiteX91" fmla="*/ 3496716 w 4196446"/>
                <a:gd name="connsiteY91" fmla="*/ 4139995 h 8323234"/>
                <a:gd name="connsiteX92" fmla="*/ 3494334 w 4196446"/>
                <a:gd name="connsiteY92" fmla="*/ 4113801 h 8323234"/>
                <a:gd name="connsiteX93" fmla="*/ 3544341 w 4196446"/>
                <a:gd name="connsiteY93" fmla="*/ 4101895 h 8323234"/>
                <a:gd name="connsiteX94" fmla="*/ 3553866 w 4196446"/>
                <a:gd name="connsiteY94" fmla="*/ 4075701 h 8323234"/>
                <a:gd name="connsiteX95" fmla="*/ 3515766 w 4196446"/>
                <a:gd name="connsiteY95" fmla="*/ 4056651 h 8323234"/>
                <a:gd name="connsiteX96" fmla="*/ 3465759 w 4196446"/>
                <a:gd name="connsiteY96" fmla="*/ 4049507 h 8323234"/>
                <a:gd name="connsiteX97" fmla="*/ 3432422 w 4196446"/>
                <a:gd name="connsiteY97" fmla="*/ 4109038 h 8323234"/>
                <a:gd name="connsiteX98" fmla="*/ 3413372 w 4196446"/>
                <a:gd name="connsiteY98" fmla="*/ 4082845 h 8323234"/>
                <a:gd name="connsiteX99" fmla="*/ 3415752 w 4196446"/>
                <a:gd name="connsiteY99" fmla="*/ 4042363 h 8323234"/>
                <a:gd name="connsiteX100" fmla="*/ 3349078 w 4196446"/>
                <a:gd name="connsiteY100" fmla="*/ 4018551 h 8323234"/>
                <a:gd name="connsiteX101" fmla="*/ 3382416 w 4196446"/>
                <a:gd name="connsiteY101" fmla="*/ 3985213 h 8323234"/>
                <a:gd name="connsiteX102" fmla="*/ 3346697 w 4196446"/>
                <a:gd name="connsiteY102" fmla="*/ 3961401 h 8323234"/>
                <a:gd name="connsiteX103" fmla="*/ 3291928 w 4196446"/>
                <a:gd name="connsiteY103" fmla="*/ 3959020 h 8323234"/>
                <a:gd name="connsiteX104" fmla="*/ 3263352 w 4196446"/>
                <a:gd name="connsiteY104" fmla="*/ 3978070 h 8323234"/>
                <a:gd name="connsiteX105" fmla="*/ 3215727 w 4196446"/>
                <a:gd name="connsiteY105" fmla="*/ 3963782 h 8323234"/>
                <a:gd name="connsiteX106" fmla="*/ 3227633 w 4196446"/>
                <a:gd name="connsiteY106" fmla="*/ 3937588 h 8323234"/>
                <a:gd name="connsiteX107" fmla="*/ 3275259 w 4196446"/>
                <a:gd name="connsiteY107" fmla="*/ 3913776 h 8323234"/>
                <a:gd name="connsiteX108" fmla="*/ 3127621 w 4196446"/>
                <a:gd name="connsiteY108" fmla="*/ 3851863 h 8323234"/>
                <a:gd name="connsiteX109" fmla="*/ 2996652 w 4196446"/>
                <a:gd name="connsiteY109" fmla="*/ 3739945 h 8323234"/>
                <a:gd name="connsiteX110" fmla="*/ 2591839 w 4196446"/>
                <a:gd name="connsiteY110" fmla="*/ 3354183 h 8323234"/>
                <a:gd name="connsiteX111" fmla="*/ 2468015 w 4196446"/>
                <a:gd name="connsiteY111" fmla="*/ 3049382 h 8323234"/>
                <a:gd name="connsiteX112" fmla="*/ 2432296 w 4196446"/>
                <a:gd name="connsiteY112" fmla="*/ 2961276 h 8323234"/>
                <a:gd name="connsiteX113" fmla="*/ 2387052 w 4196446"/>
                <a:gd name="connsiteY113" fmla="*/ 2954132 h 8323234"/>
                <a:gd name="connsiteX114" fmla="*/ 2365621 w 4196446"/>
                <a:gd name="connsiteY114" fmla="*/ 2958895 h 8323234"/>
                <a:gd name="connsiteX115" fmla="*/ 2315615 w 4196446"/>
                <a:gd name="connsiteY115" fmla="*/ 2896982 h 8323234"/>
                <a:gd name="connsiteX116" fmla="*/ 2234652 w 4196446"/>
                <a:gd name="connsiteY116" fmla="*/ 2880313 h 8323234"/>
                <a:gd name="connsiteX117" fmla="*/ 2182265 w 4196446"/>
                <a:gd name="connsiteY117" fmla="*/ 2811257 h 8323234"/>
                <a:gd name="connsiteX118" fmla="*/ 2115590 w 4196446"/>
                <a:gd name="connsiteY118" fmla="*/ 2727913 h 8323234"/>
                <a:gd name="connsiteX119" fmla="*/ 2091777 w 4196446"/>
                <a:gd name="connsiteY119" fmla="*/ 2670763 h 8323234"/>
                <a:gd name="connsiteX120" fmla="*/ 2006845 w 4196446"/>
                <a:gd name="connsiteY120" fmla="*/ 2527095 h 8323234"/>
                <a:gd name="connsiteX121" fmla="*/ 1953665 w 4196446"/>
                <a:gd name="connsiteY121" fmla="*/ 2451688 h 8323234"/>
                <a:gd name="connsiteX122" fmla="*/ 2006052 w 4196446"/>
                <a:gd name="connsiteY122" fmla="*/ 2337388 h 8323234"/>
                <a:gd name="connsiteX123" fmla="*/ 2072727 w 4196446"/>
                <a:gd name="connsiteY123" fmla="*/ 2256426 h 8323234"/>
                <a:gd name="connsiteX124" fmla="*/ 2056058 w 4196446"/>
                <a:gd name="connsiteY124" fmla="*/ 2223088 h 8323234"/>
                <a:gd name="connsiteX125" fmla="*/ 2067965 w 4196446"/>
                <a:gd name="connsiteY125" fmla="*/ 2130220 h 8323234"/>
                <a:gd name="connsiteX126" fmla="*/ 2137021 w 4196446"/>
                <a:gd name="connsiteY126" fmla="*/ 1992107 h 8323234"/>
                <a:gd name="connsiteX127" fmla="*/ 2165596 w 4196446"/>
                <a:gd name="connsiteY127" fmla="*/ 1944482 h 8323234"/>
                <a:gd name="connsiteX128" fmla="*/ 2203696 w 4196446"/>
                <a:gd name="connsiteY128" fmla="*/ 1937338 h 8323234"/>
                <a:gd name="connsiteX129" fmla="*/ 2198933 w 4196446"/>
                <a:gd name="connsiteY129" fmla="*/ 1906382 h 8323234"/>
                <a:gd name="connsiteX130" fmla="*/ 2406102 w 4196446"/>
                <a:gd name="connsiteY130" fmla="*/ 1782557 h 8323234"/>
                <a:gd name="connsiteX131" fmla="*/ 2494208 w 4196446"/>
                <a:gd name="connsiteY131" fmla="*/ 1715882 h 8323234"/>
                <a:gd name="connsiteX132" fmla="*/ 2513258 w 4196446"/>
                <a:gd name="connsiteY132" fmla="*/ 1630157 h 8323234"/>
                <a:gd name="connsiteX133" fmla="*/ 2522784 w 4196446"/>
                <a:gd name="connsiteY133" fmla="*/ 1584913 h 8323234"/>
                <a:gd name="connsiteX134" fmla="*/ 2577552 w 4196446"/>
                <a:gd name="connsiteY134" fmla="*/ 1527763 h 8323234"/>
                <a:gd name="connsiteX135" fmla="*/ 2606127 w 4196446"/>
                <a:gd name="connsiteY135" fmla="*/ 1499188 h 8323234"/>
                <a:gd name="connsiteX136" fmla="*/ 2634702 w 4196446"/>
                <a:gd name="connsiteY136" fmla="*/ 1492045 h 8323234"/>
                <a:gd name="connsiteX137" fmla="*/ 2672802 w 4196446"/>
                <a:gd name="connsiteY137" fmla="*/ 1368220 h 8323234"/>
                <a:gd name="connsiteX138" fmla="*/ 2806153 w 4196446"/>
                <a:gd name="connsiteY138" fmla="*/ 1334883 h 8323234"/>
                <a:gd name="connsiteX139" fmla="*/ 2944265 w 4196446"/>
                <a:gd name="connsiteY139" fmla="*/ 1325357 h 8323234"/>
                <a:gd name="connsiteX140" fmla="*/ 2968077 w 4196446"/>
                <a:gd name="connsiteY140" fmla="*/ 1206295 h 8323234"/>
                <a:gd name="connsiteX141" fmla="*/ 3049040 w 4196446"/>
                <a:gd name="connsiteY141" fmla="*/ 1169783 h 8323234"/>
                <a:gd name="connsiteX142" fmla="*/ 3153814 w 4196446"/>
                <a:gd name="connsiteY142" fmla="*/ 1125332 h 8323234"/>
                <a:gd name="connsiteX143" fmla="*/ 3225252 w 4196446"/>
                <a:gd name="connsiteY143" fmla="*/ 1049132 h 8323234"/>
                <a:gd name="connsiteX144" fmla="*/ 3310977 w 4196446"/>
                <a:gd name="connsiteY144" fmla="*/ 996745 h 8323234"/>
                <a:gd name="connsiteX145" fmla="*/ 3056977 w 4196446"/>
                <a:gd name="connsiteY145" fmla="*/ 982457 h 8323234"/>
                <a:gd name="connsiteX146" fmla="*/ 2958552 w 4196446"/>
                <a:gd name="connsiteY146" fmla="*/ 976107 h 8323234"/>
                <a:gd name="connsiteX147" fmla="*/ 2926802 w 4196446"/>
                <a:gd name="connsiteY147" fmla="*/ 906257 h 8323234"/>
                <a:gd name="connsiteX148" fmla="*/ 2866477 w 4196446"/>
                <a:gd name="connsiteY148" fmla="*/ 893559 h 8323234"/>
                <a:gd name="connsiteX149" fmla="*/ 2799802 w 4196446"/>
                <a:gd name="connsiteY149" fmla="*/ 874507 h 8323234"/>
                <a:gd name="connsiteX150" fmla="*/ 2761702 w 4196446"/>
                <a:gd name="connsiteY150" fmla="*/ 807832 h 8323234"/>
                <a:gd name="connsiteX151" fmla="*/ 2609302 w 4196446"/>
                <a:gd name="connsiteY151" fmla="*/ 760207 h 8323234"/>
                <a:gd name="connsiteX152" fmla="*/ 2580727 w 4196446"/>
                <a:gd name="connsiteY152" fmla="*/ 604632 h 8323234"/>
                <a:gd name="connsiteX153" fmla="*/ 2526752 w 4196446"/>
                <a:gd name="connsiteY153" fmla="*/ 531609 h 8323234"/>
                <a:gd name="connsiteX154" fmla="*/ 2596602 w 4196446"/>
                <a:gd name="connsiteY154" fmla="*/ 407782 h 8323234"/>
                <a:gd name="connsiteX155" fmla="*/ 2629939 w 4196446"/>
                <a:gd name="connsiteY155" fmla="*/ 310947 h 8323234"/>
                <a:gd name="connsiteX156" fmla="*/ 2517227 w 4196446"/>
                <a:gd name="connsiteY156" fmla="*/ 239507 h 8323234"/>
                <a:gd name="connsiteX157" fmla="*/ 2402927 w 4196446"/>
                <a:gd name="connsiteY157" fmla="*/ 271257 h 8323234"/>
                <a:gd name="connsiteX158" fmla="*/ 2275927 w 4196446"/>
                <a:gd name="connsiteY158" fmla="*/ 198232 h 8323234"/>
                <a:gd name="connsiteX159" fmla="*/ 2133052 w 4196446"/>
                <a:gd name="connsiteY159" fmla="*/ 233157 h 8323234"/>
                <a:gd name="connsiteX160" fmla="*/ 1913977 w 4196446"/>
                <a:gd name="connsiteY160" fmla="*/ 36309 h 8323234"/>
                <a:gd name="connsiteX161" fmla="*/ 1777452 w 4196446"/>
                <a:gd name="connsiteY161" fmla="*/ 13289 h 8323234"/>
                <a:gd name="connsiteX162" fmla="*/ 1703633 w 4196446"/>
                <a:gd name="connsiteY162" fmla="*/ 41864 h 8323234"/>
                <a:gd name="connsiteX163" fmla="*/ 1615527 w 4196446"/>
                <a:gd name="connsiteY163" fmla="*/ 75203 h 8323234"/>
                <a:gd name="connsiteX164" fmla="*/ 1515515 w 4196446"/>
                <a:gd name="connsiteY164" fmla="*/ 129971 h 8323234"/>
                <a:gd name="connsiteX165" fmla="*/ 1525040 w 4196446"/>
                <a:gd name="connsiteY165" fmla="*/ 194264 h 8323234"/>
                <a:gd name="connsiteX166" fmla="*/ 1505990 w 4196446"/>
                <a:gd name="connsiteY166" fmla="*/ 251415 h 8323234"/>
                <a:gd name="connsiteX167" fmla="*/ 1413121 w 4196446"/>
                <a:gd name="connsiteY167" fmla="*/ 270464 h 8323234"/>
                <a:gd name="connsiteX168" fmla="*/ 1339302 w 4196446"/>
                <a:gd name="connsiteY168" fmla="*/ 306184 h 8323234"/>
                <a:gd name="connsiteX169" fmla="*/ 1260721 w 4196446"/>
                <a:gd name="connsiteY169" fmla="*/ 346665 h 8323234"/>
                <a:gd name="connsiteX170" fmla="*/ 1191665 w 4196446"/>
                <a:gd name="connsiteY170" fmla="*/ 272847 h 8323234"/>
                <a:gd name="connsiteX171" fmla="*/ 1082127 w 4196446"/>
                <a:gd name="connsiteY171" fmla="*/ 353809 h 8323234"/>
                <a:gd name="connsiteX172" fmla="*/ 1020215 w 4196446"/>
                <a:gd name="connsiteY172" fmla="*/ 420484 h 8323234"/>
                <a:gd name="connsiteX173" fmla="*/ 858290 w 4196446"/>
                <a:gd name="connsiteY173" fmla="*/ 301422 h 8323234"/>
                <a:gd name="connsiteX174" fmla="*/ 796377 w 4196446"/>
                <a:gd name="connsiteY174" fmla="*/ 406196 h 8323234"/>
                <a:gd name="connsiteX175" fmla="*/ 755896 w 4196446"/>
                <a:gd name="connsiteY175" fmla="*/ 341903 h 8323234"/>
                <a:gd name="connsiteX176" fmla="*/ 689221 w 4196446"/>
                <a:gd name="connsiteY176" fmla="*/ 270465 h 8323234"/>
                <a:gd name="connsiteX177" fmla="*/ 667790 w 4196446"/>
                <a:gd name="connsiteY177" fmla="*/ 313328 h 8323234"/>
                <a:gd name="connsiteX178" fmla="*/ 620165 w 4196446"/>
                <a:gd name="connsiteY178" fmla="*/ 382384 h 8323234"/>
                <a:gd name="connsiteX179" fmla="*/ 589208 w 4196446"/>
                <a:gd name="connsiteY179" fmla="*/ 396672 h 8323234"/>
                <a:gd name="connsiteX180" fmla="*/ 498721 w 4196446"/>
                <a:gd name="connsiteY180" fmla="*/ 482397 h 8323234"/>
                <a:gd name="connsiteX181" fmla="*/ 396327 w 4196446"/>
                <a:gd name="connsiteY181" fmla="*/ 380003 h 8323234"/>
                <a:gd name="connsiteX182" fmla="*/ 243927 w 4196446"/>
                <a:gd name="connsiteY182" fmla="*/ 294278 h 8323234"/>
                <a:gd name="connsiteX183" fmla="*/ 174871 w 4196446"/>
                <a:gd name="connsiteY183" fmla="*/ 327615 h 8323234"/>
                <a:gd name="connsiteX184" fmla="*/ 127246 w 4196446"/>
                <a:gd name="connsiteY184" fmla="*/ 410959 h 8323234"/>
                <a:gd name="connsiteX185" fmla="*/ 43902 w 4196446"/>
                <a:gd name="connsiteY185" fmla="*/ 472872 h 8323234"/>
                <a:gd name="connsiteX186" fmla="*/ 8183 w 4196446"/>
                <a:gd name="connsiteY186" fmla="*/ 484778 h 8323234"/>
                <a:gd name="connsiteX187" fmla="*/ 198683 w 4196446"/>
                <a:gd name="connsiteY187" fmla="*/ 689565 h 8323234"/>
                <a:gd name="connsiteX188" fmla="*/ 265359 w 4196446"/>
                <a:gd name="connsiteY188" fmla="*/ 706234 h 8323234"/>
                <a:gd name="connsiteX189" fmla="*/ 298697 w 4196446"/>
                <a:gd name="connsiteY189" fmla="*/ 730047 h 8323234"/>
                <a:gd name="connsiteX190" fmla="*/ 296315 w 4196446"/>
                <a:gd name="connsiteY190" fmla="*/ 901496 h 8323234"/>
                <a:gd name="connsiteX191" fmla="*/ 362990 w 4196446"/>
                <a:gd name="connsiteY191" fmla="*/ 906259 h 8323234"/>
                <a:gd name="connsiteX192" fmla="*/ 401090 w 4196446"/>
                <a:gd name="connsiteY192" fmla="*/ 856253 h 8323234"/>
                <a:gd name="connsiteX193" fmla="*/ 482052 w 4196446"/>
                <a:gd name="connsiteY193" fmla="*/ 894353 h 8323234"/>
                <a:gd name="connsiteX194" fmla="*/ 420140 w 4196446"/>
                <a:gd name="connsiteY194" fmla="*/ 1039609 h 8323234"/>
                <a:gd name="connsiteX195" fmla="*/ 434427 w 4196446"/>
                <a:gd name="connsiteY195" fmla="*/ 1087234 h 8323234"/>
                <a:gd name="connsiteX196" fmla="*/ 379658 w 4196446"/>
                <a:gd name="connsiteY196" fmla="*/ 1139622 h 8323234"/>
                <a:gd name="connsiteX197" fmla="*/ 415377 w 4196446"/>
                <a:gd name="connsiteY197" fmla="*/ 1168196 h 8323234"/>
                <a:gd name="connsiteX198" fmla="*/ 486815 w 4196446"/>
                <a:gd name="connsiteY198" fmla="*/ 1256303 h 8323234"/>
                <a:gd name="connsiteX199" fmla="*/ 527296 w 4196446"/>
                <a:gd name="connsiteY199" fmla="*/ 1344409 h 8323234"/>
                <a:gd name="connsiteX200" fmla="*/ 636833 w 4196446"/>
                <a:gd name="connsiteY200" fmla="*/ 1396797 h 8323234"/>
                <a:gd name="connsiteX201" fmla="*/ 746371 w 4196446"/>
                <a:gd name="connsiteY201" fmla="*/ 1420609 h 8323234"/>
                <a:gd name="connsiteX202" fmla="*/ 829715 w 4196446"/>
                <a:gd name="connsiteY202" fmla="*/ 1468234 h 8323234"/>
                <a:gd name="connsiteX203" fmla="*/ 913058 w 4196446"/>
                <a:gd name="connsiteY203" fmla="*/ 1442040 h 8323234"/>
                <a:gd name="connsiteX204" fmla="*/ 994021 w 4196446"/>
                <a:gd name="connsiteY204" fmla="*/ 1368222 h 8323234"/>
                <a:gd name="connsiteX205" fmla="*/ 1103558 w 4196446"/>
                <a:gd name="connsiteY205" fmla="*/ 1351553 h 8323234"/>
                <a:gd name="connsiteX206" fmla="*/ 1170233 w 4196446"/>
                <a:gd name="connsiteY206" fmla="*/ 1356315 h 8323234"/>
                <a:gd name="connsiteX207" fmla="*/ 1329777 w 4196446"/>
                <a:gd name="connsiteY207" fmla="*/ 1465853 h 8323234"/>
                <a:gd name="connsiteX208" fmla="*/ 1389308 w 4196446"/>
                <a:gd name="connsiteY208" fmla="*/ 1494428 h 8323234"/>
                <a:gd name="connsiteX209" fmla="*/ 1260721 w 4196446"/>
                <a:gd name="connsiteY209" fmla="*/ 1596822 h 8323234"/>
                <a:gd name="connsiteX210" fmla="*/ 1263102 w 4196446"/>
                <a:gd name="connsiteY210" fmla="*/ 1661115 h 8323234"/>
                <a:gd name="connsiteX211" fmla="*/ 1425027 w 4196446"/>
                <a:gd name="connsiteY211" fmla="*/ 1613490 h 8323234"/>
                <a:gd name="connsiteX212" fmla="*/ 1386927 w 4196446"/>
                <a:gd name="connsiteY212" fmla="*/ 1677784 h 8323234"/>
                <a:gd name="connsiteX213" fmla="*/ 1405977 w 4196446"/>
                <a:gd name="connsiteY213" fmla="*/ 1751603 h 8323234"/>
                <a:gd name="connsiteX214" fmla="*/ 1517896 w 4196446"/>
                <a:gd name="connsiteY214" fmla="*/ 1787322 h 8323234"/>
                <a:gd name="connsiteX215" fmla="*/ 1591715 w 4196446"/>
                <a:gd name="connsiteY215" fmla="*/ 1803990 h 8323234"/>
                <a:gd name="connsiteX216" fmla="*/ 1501227 w 4196446"/>
                <a:gd name="connsiteY216" fmla="*/ 1934959 h 8323234"/>
                <a:gd name="connsiteX217" fmla="*/ 1494083 w 4196446"/>
                <a:gd name="connsiteY217" fmla="*/ 1984965 h 8323234"/>
                <a:gd name="connsiteX218" fmla="*/ 1422646 w 4196446"/>
                <a:gd name="connsiteY218" fmla="*/ 2020684 h 8323234"/>
                <a:gd name="connsiteX219" fmla="*/ 1391690 w 4196446"/>
                <a:gd name="connsiteY219" fmla="*/ 2082597 h 8323234"/>
                <a:gd name="connsiteX220" fmla="*/ 1260721 w 4196446"/>
                <a:gd name="connsiteY220" fmla="*/ 2056403 h 8323234"/>
                <a:gd name="connsiteX221" fmla="*/ 1139277 w 4196446"/>
                <a:gd name="connsiteY221" fmla="*/ 2056402 h 8323234"/>
                <a:gd name="connsiteX222" fmla="*/ 1072602 w 4196446"/>
                <a:gd name="connsiteY222" fmla="*/ 2084978 h 8323234"/>
                <a:gd name="connsiteX223" fmla="*/ 1065458 w 4196446"/>
                <a:gd name="connsiteY223" fmla="*/ 2184990 h 8323234"/>
                <a:gd name="connsiteX224" fmla="*/ 977352 w 4196446"/>
                <a:gd name="connsiteY224" fmla="*/ 2273097 h 8323234"/>
                <a:gd name="connsiteX225" fmla="*/ 1120227 w 4196446"/>
                <a:gd name="connsiteY225" fmla="*/ 2335009 h 8323234"/>
                <a:gd name="connsiteX226" fmla="*/ 1170234 w 4196446"/>
                <a:gd name="connsiteY226" fmla="*/ 2370727 h 8323234"/>
                <a:gd name="connsiteX227" fmla="*/ 1222621 w 4196446"/>
                <a:gd name="connsiteY227" fmla="*/ 2387397 h 8323234"/>
                <a:gd name="connsiteX228" fmla="*/ 1272627 w 4196446"/>
                <a:gd name="connsiteY228" fmla="*/ 2437403 h 8323234"/>
                <a:gd name="connsiteX229" fmla="*/ 1329777 w 4196446"/>
                <a:gd name="connsiteY229" fmla="*/ 2458834 h 8323234"/>
                <a:gd name="connsiteX230" fmla="*/ 1422646 w 4196446"/>
                <a:gd name="connsiteY230" fmla="*/ 2535034 h 8323234"/>
                <a:gd name="connsiteX231" fmla="*/ 1508371 w 4196446"/>
                <a:gd name="connsiteY231" fmla="*/ 2568373 h 8323234"/>
                <a:gd name="connsiteX232" fmla="*/ 1641721 w 4196446"/>
                <a:gd name="connsiteY232" fmla="*/ 2716009 h 8323234"/>
                <a:gd name="connsiteX233" fmla="*/ 1725065 w 4196446"/>
                <a:gd name="connsiteY233" fmla="*/ 2870790 h 8323234"/>
                <a:gd name="connsiteX234" fmla="*/ 1850477 w 4196446"/>
                <a:gd name="connsiteY234" fmla="*/ 2931907 h 8323234"/>
                <a:gd name="connsiteX235" fmla="*/ 1896514 w 4196446"/>
                <a:gd name="connsiteY235" fmla="*/ 2977947 h 8323234"/>
                <a:gd name="connsiteX236" fmla="*/ 1927471 w 4196446"/>
                <a:gd name="connsiteY236" fmla="*/ 3082722 h 8323234"/>
                <a:gd name="connsiteX237" fmla="*/ 1989383 w 4196446"/>
                <a:gd name="connsiteY237" fmla="*/ 3185115 h 8323234"/>
                <a:gd name="connsiteX238" fmla="*/ 2051296 w 4196446"/>
                <a:gd name="connsiteY238" fmla="*/ 3223215 h 8323234"/>
                <a:gd name="connsiteX239" fmla="*/ 2182265 w 4196446"/>
                <a:gd name="connsiteY239" fmla="*/ 3370853 h 8323234"/>
                <a:gd name="connsiteX240" fmla="*/ 2325139 w 4196446"/>
                <a:gd name="connsiteY240" fmla="*/ 3447053 h 8323234"/>
                <a:gd name="connsiteX241" fmla="*/ 2384671 w 4196446"/>
                <a:gd name="connsiteY241" fmla="*/ 3532778 h 8323234"/>
                <a:gd name="connsiteX242" fmla="*/ 2432296 w 4196446"/>
                <a:gd name="connsiteY242" fmla="*/ 3599453 h 8323234"/>
                <a:gd name="connsiteX243" fmla="*/ 2479921 w 4196446"/>
                <a:gd name="connsiteY243" fmla="*/ 3589929 h 8323234"/>
                <a:gd name="connsiteX244" fmla="*/ 2484683 w 4196446"/>
                <a:gd name="connsiteY244" fmla="*/ 3742328 h 8323234"/>
                <a:gd name="connsiteX245" fmla="*/ 2537071 w 4196446"/>
                <a:gd name="connsiteY245" fmla="*/ 3835197 h 8323234"/>
                <a:gd name="connsiteX246" fmla="*/ 2529927 w 4196446"/>
                <a:gd name="connsiteY246" fmla="*/ 3873297 h 8323234"/>
                <a:gd name="connsiteX247" fmla="*/ 2598983 w 4196446"/>
                <a:gd name="connsiteY247" fmla="*/ 3909015 h 8323234"/>
                <a:gd name="connsiteX248" fmla="*/ 2656133 w 4196446"/>
                <a:gd name="connsiteY248" fmla="*/ 3854247 h 8323234"/>
                <a:gd name="connsiteX249" fmla="*/ 2689471 w 4196446"/>
                <a:gd name="connsiteY249" fmla="*/ 3937590 h 8323234"/>
                <a:gd name="connsiteX250" fmla="*/ 2734715 w 4196446"/>
                <a:gd name="connsiteY250" fmla="*/ 3982834 h 8323234"/>
                <a:gd name="connsiteX251" fmla="*/ 2808533 w 4196446"/>
                <a:gd name="connsiteY251" fmla="*/ 4006647 h 8323234"/>
                <a:gd name="connsiteX252" fmla="*/ 2860921 w 4196446"/>
                <a:gd name="connsiteY252" fmla="*/ 4075703 h 8323234"/>
                <a:gd name="connsiteX253" fmla="*/ 2946646 w 4196446"/>
                <a:gd name="connsiteY253" fmla="*/ 4130472 h 8323234"/>
                <a:gd name="connsiteX254" fmla="*/ 2999033 w 4196446"/>
                <a:gd name="connsiteY254" fmla="*/ 4163809 h 8323234"/>
                <a:gd name="connsiteX255" fmla="*/ 2870446 w 4196446"/>
                <a:gd name="connsiteY255" fmla="*/ 4256678 h 8323234"/>
                <a:gd name="connsiteX256" fmla="*/ 2868064 w 4196446"/>
                <a:gd name="connsiteY256" fmla="*/ 4311446 h 8323234"/>
                <a:gd name="connsiteX257" fmla="*/ 2970458 w 4196446"/>
                <a:gd name="connsiteY257" fmla="*/ 4428128 h 8323234"/>
                <a:gd name="connsiteX258" fmla="*/ 3065708 w 4196446"/>
                <a:gd name="connsiteY258" fmla="*/ 4490040 h 8323234"/>
                <a:gd name="connsiteX259" fmla="*/ 3096665 w 4196446"/>
                <a:gd name="connsiteY259" fmla="*/ 4528140 h 8323234"/>
                <a:gd name="connsiteX260" fmla="*/ 3082377 w 4196446"/>
                <a:gd name="connsiteY260" fmla="*/ 4609103 h 8323234"/>
                <a:gd name="connsiteX261" fmla="*/ 3077615 w 4196446"/>
                <a:gd name="connsiteY261" fmla="*/ 4692447 h 8323234"/>
                <a:gd name="connsiteX262" fmla="*/ 3034752 w 4196446"/>
                <a:gd name="connsiteY262" fmla="*/ 4701972 h 8323234"/>
                <a:gd name="connsiteX263" fmla="*/ 3008558 w 4196446"/>
                <a:gd name="connsiteY263" fmla="*/ 4718640 h 8323234"/>
                <a:gd name="connsiteX264" fmla="*/ 3053802 w 4196446"/>
                <a:gd name="connsiteY264" fmla="*/ 4795632 h 8323234"/>
                <a:gd name="connsiteX265" fmla="*/ 3037133 w 4196446"/>
                <a:gd name="connsiteY265" fmla="*/ 4868659 h 8323234"/>
                <a:gd name="connsiteX266" fmla="*/ 3020465 w 4196446"/>
                <a:gd name="connsiteY266" fmla="*/ 5004390 h 8323234"/>
                <a:gd name="connsiteX267" fmla="*/ 2982365 w 4196446"/>
                <a:gd name="connsiteY267" fmla="*/ 5044872 h 8323234"/>
                <a:gd name="connsiteX268" fmla="*/ 2965696 w 4196446"/>
                <a:gd name="connsiteY268" fmla="*/ 5166315 h 8323234"/>
                <a:gd name="connsiteX269" fmla="*/ 2937121 w 4196446"/>
                <a:gd name="connsiteY269" fmla="*/ 5285378 h 8323234"/>
                <a:gd name="connsiteX270" fmla="*/ 2989508 w 4196446"/>
                <a:gd name="connsiteY270" fmla="*/ 5302047 h 8323234"/>
                <a:gd name="connsiteX271" fmla="*/ 2987127 w 4196446"/>
                <a:gd name="connsiteY271" fmla="*/ 5347290 h 8323234"/>
                <a:gd name="connsiteX272" fmla="*/ 2984746 w 4196446"/>
                <a:gd name="connsiteY272" fmla="*/ 5402059 h 8323234"/>
                <a:gd name="connsiteX273" fmla="*/ 3041896 w 4196446"/>
                <a:gd name="connsiteY273" fmla="*/ 5471115 h 8323234"/>
                <a:gd name="connsiteX274" fmla="*/ 3089521 w 4196446"/>
                <a:gd name="connsiteY274" fmla="*/ 5597322 h 8323234"/>
                <a:gd name="connsiteX275" fmla="*/ 2996652 w 4196446"/>
                <a:gd name="connsiteY275" fmla="*/ 5887834 h 8323234"/>
                <a:gd name="connsiteX276" fmla="*/ 3018083 w 4196446"/>
                <a:gd name="connsiteY276" fmla="*/ 5942603 h 8323234"/>
                <a:gd name="connsiteX277" fmla="*/ 3044277 w 4196446"/>
                <a:gd name="connsiteY277" fmla="*/ 5994990 h 8323234"/>
                <a:gd name="connsiteX278" fmla="*/ 3049040 w 4196446"/>
                <a:gd name="connsiteY278" fmla="*/ 6099765 h 8323234"/>
                <a:gd name="connsiteX279" fmla="*/ 3028402 w 4196446"/>
                <a:gd name="connsiteY279" fmla="*/ 6195807 h 8323234"/>
                <a:gd name="connsiteX280" fmla="*/ 2956170 w 4196446"/>
                <a:gd name="connsiteY280" fmla="*/ 6259310 h 8323234"/>
                <a:gd name="connsiteX281" fmla="*/ 2920452 w 4196446"/>
                <a:gd name="connsiteY281" fmla="*/ 6240259 h 8323234"/>
                <a:gd name="connsiteX282" fmla="*/ 2849015 w 4196446"/>
                <a:gd name="connsiteY282" fmla="*/ 6252165 h 8323234"/>
                <a:gd name="connsiteX283" fmla="*/ 2713283 w 4196446"/>
                <a:gd name="connsiteY283" fmla="*/ 6364084 h 8323234"/>
                <a:gd name="connsiteX284" fmla="*/ 2606127 w 4196446"/>
                <a:gd name="connsiteY284" fmla="*/ 6349797 h 8323234"/>
                <a:gd name="connsiteX285" fmla="*/ 2575171 w 4196446"/>
                <a:gd name="connsiteY285" fmla="*/ 6378372 h 8323234"/>
                <a:gd name="connsiteX286" fmla="*/ 2508495 w 4196446"/>
                <a:gd name="connsiteY286" fmla="*/ 6423614 h 8323234"/>
                <a:gd name="connsiteX287" fmla="*/ 2391815 w 4196446"/>
                <a:gd name="connsiteY287" fmla="*/ 6411709 h 8323234"/>
                <a:gd name="connsiteX288" fmla="*/ 2368002 w 4196446"/>
                <a:gd name="connsiteY288" fmla="*/ 6528390 h 8323234"/>
                <a:gd name="connsiteX289" fmla="*/ 2363240 w 4196446"/>
                <a:gd name="connsiteY289" fmla="*/ 6564109 h 8323234"/>
                <a:gd name="connsiteX290" fmla="*/ 2339428 w 4196446"/>
                <a:gd name="connsiteY290" fmla="*/ 6583159 h 8323234"/>
                <a:gd name="connsiteX291" fmla="*/ 2141783 w 4196446"/>
                <a:gd name="connsiteY291" fmla="*/ 6535534 h 8323234"/>
                <a:gd name="connsiteX292" fmla="*/ 2103683 w 4196446"/>
                <a:gd name="connsiteY292" fmla="*/ 6587922 h 8323234"/>
                <a:gd name="connsiteX293" fmla="*/ 2072727 w 4196446"/>
                <a:gd name="connsiteY293" fmla="*/ 6683172 h 8323234"/>
                <a:gd name="connsiteX294" fmla="*/ 2039389 w 4196446"/>
                <a:gd name="connsiteY294" fmla="*/ 6747465 h 8323234"/>
                <a:gd name="connsiteX295" fmla="*/ 2051296 w 4196446"/>
                <a:gd name="connsiteY295" fmla="*/ 6809378 h 8323234"/>
                <a:gd name="connsiteX296" fmla="*/ 2184646 w 4196446"/>
                <a:gd name="connsiteY296" fmla="*/ 6921297 h 8323234"/>
                <a:gd name="connsiteX297" fmla="*/ 2253702 w 4196446"/>
                <a:gd name="connsiteY297" fmla="*/ 6954634 h 8323234"/>
                <a:gd name="connsiteX298" fmla="*/ 2237033 w 4196446"/>
                <a:gd name="connsiteY298" fmla="*/ 6978447 h 8323234"/>
                <a:gd name="connsiteX299" fmla="*/ 2201315 w 4196446"/>
                <a:gd name="connsiteY299" fmla="*/ 6997497 h 8323234"/>
                <a:gd name="connsiteX300" fmla="*/ 2234652 w 4196446"/>
                <a:gd name="connsiteY300" fmla="*/ 7073697 h 8323234"/>
                <a:gd name="connsiteX301" fmla="*/ 2203696 w 4196446"/>
                <a:gd name="connsiteY301" fmla="*/ 7095128 h 8323234"/>
                <a:gd name="connsiteX302" fmla="*/ 2098921 w 4196446"/>
                <a:gd name="connsiteY302" fmla="*/ 7033215 h 8323234"/>
                <a:gd name="connsiteX303" fmla="*/ 2056058 w 4196446"/>
                <a:gd name="connsiteY303" fmla="*/ 7059409 h 8323234"/>
                <a:gd name="connsiteX304" fmla="*/ 1996527 w 4196446"/>
                <a:gd name="connsiteY304" fmla="*/ 6957015 h 8323234"/>
                <a:gd name="connsiteX305" fmla="*/ 1879846 w 4196446"/>
                <a:gd name="connsiteY305" fmla="*/ 6983209 h 8323234"/>
                <a:gd name="connsiteX306" fmla="*/ 1815552 w 4196446"/>
                <a:gd name="connsiteY306" fmla="*/ 6987972 h 8323234"/>
                <a:gd name="connsiteX307" fmla="*/ 1765546 w 4196446"/>
                <a:gd name="connsiteY307" fmla="*/ 6983210 h 8323234"/>
                <a:gd name="connsiteX308" fmla="*/ 1708396 w 4196446"/>
                <a:gd name="connsiteY308" fmla="*/ 7028453 h 8323234"/>
                <a:gd name="connsiteX309" fmla="*/ 1529802 w 4196446"/>
                <a:gd name="connsiteY309" fmla="*/ 6987972 h 8323234"/>
                <a:gd name="connsiteX310" fmla="*/ 1553614 w 4196446"/>
                <a:gd name="connsiteY310" fmla="*/ 7114178 h 8323234"/>
                <a:gd name="connsiteX311" fmla="*/ 1477415 w 4196446"/>
                <a:gd name="connsiteY311" fmla="*/ 7159422 h 8323234"/>
                <a:gd name="connsiteX312" fmla="*/ 1415502 w 4196446"/>
                <a:gd name="connsiteY312" fmla="*/ 7226096 h 8323234"/>
                <a:gd name="connsiteX313" fmla="*/ 1265483 w 4196446"/>
                <a:gd name="connsiteY313" fmla="*/ 7218953 h 8323234"/>
                <a:gd name="connsiteX314" fmla="*/ 1213096 w 4196446"/>
                <a:gd name="connsiteY314" fmla="*/ 7321346 h 8323234"/>
                <a:gd name="connsiteX0" fmla="*/ 1217858 w 4196446"/>
                <a:gd name="connsiteY0" fmla="*/ 7329284 h 8323234"/>
                <a:gd name="connsiteX1" fmla="*/ 1448841 w 4196446"/>
                <a:gd name="connsiteY1" fmla="*/ 7480887 h 8323234"/>
                <a:gd name="connsiteX2" fmla="*/ 1570284 w 4196446"/>
                <a:gd name="connsiteY2" fmla="*/ 7557088 h 8323234"/>
                <a:gd name="connsiteX3" fmla="*/ 1391691 w 4196446"/>
                <a:gd name="connsiteY3" fmla="*/ 7988095 h 8323234"/>
                <a:gd name="connsiteX4" fmla="*/ 1384547 w 4196446"/>
                <a:gd name="connsiteY4" fmla="*/ 8138113 h 8323234"/>
                <a:gd name="connsiteX5" fmla="*/ 1382166 w 4196446"/>
                <a:gd name="connsiteY5" fmla="*/ 8204788 h 8323234"/>
                <a:gd name="connsiteX6" fmla="*/ 1453603 w 4196446"/>
                <a:gd name="connsiteY6" fmla="*/ 8209551 h 8323234"/>
                <a:gd name="connsiteX7" fmla="*/ 1451222 w 4196446"/>
                <a:gd name="connsiteY7" fmla="*/ 8254795 h 8323234"/>
                <a:gd name="connsiteX8" fmla="*/ 1389309 w 4196446"/>
                <a:gd name="connsiteY8" fmla="*/ 8278608 h 8323234"/>
                <a:gd name="connsiteX9" fmla="*/ 1334540 w 4196446"/>
                <a:gd name="connsiteY9" fmla="*/ 8300038 h 8323234"/>
                <a:gd name="connsiteX10" fmla="*/ 1413915 w 4196446"/>
                <a:gd name="connsiteY10" fmla="*/ 8318295 h 8323234"/>
                <a:gd name="connsiteX11" fmla="*/ 1536947 w 4196446"/>
                <a:gd name="connsiteY11" fmla="*/ 8309563 h 8323234"/>
                <a:gd name="connsiteX12" fmla="*/ 1698872 w 4196446"/>
                <a:gd name="connsiteY12" fmla="*/ 8197645 h 8323234"/>
                <a:gd name="connsiteX13" fmla="*/ 1789359 w 4196446"/>
                <a:gd name="connsiteY13" fmla="*/ 8045245 h 8323234"/>
                <a:gd name="connsiteX14" fmla="*/ 1941759 w 4196446"/>
                <a:gd name="connsiteY14" fmla="*/ 8004763 h 8323234"/>
                <a:gd name="connsiteX15" fmla="*/ 2198934 w 4196446"/>
                <a:gd name="connsiteY15" fmla="*/ 7899988 h 8323234"/>
                <a:gd name="connsiteX16" fmla="*/ 2260847 w 4196446"/>
                <a:gd name="connsiteY16" fmla="*/ 7835694 h 8323234"/>
                <a:gd name="connsiteX17" fmla="*/ 2301328 w 4196446"/>
                <a:gd name="connsiteY17" fmla="*/ 7795213 h 8323234"/>
                <a:gd name="connsiteX18" fmla="*/ 2391816 w 4196446"/>
                <a:gd name="connsiteY18" fmla="*/ 7797595 h 8323234"/>
                <a:gd name="connsiteX19" fmla="*/ 2451347 w 4196446"/>
                <a:gd name="connsiteY19" fmla="*/ 7776163 h 8323234"/>
                <a:gd name="connsiteX20" fmla="*/ 2470397 w 4196446"/>
                <a:gd name="connsiteY20" fmla="*/ 7699963 h 8323234"/>
                <a:gd name="connsiteX21" fmla="*/ 2444203 w 4196446"/>
                <a:gd name="connsiteY21" fmla="*/ 7633288 h 8323234"/>
                <a:gd name="connsiteX22" fmla="*/ 2503734 w 4196446"/>
                <a:gd name="connsiteY22" fmla="*/ 7630907 h 8323234"/>
                <a:gd name="connsiteX23" fmla="*/ 2531514 w 4196446"/>
                <a:gd name="connsiteY23" fmla="*/ 7594394 h 8323234"/>
                <a:gd name="connsiteX24" fmla="*/ 2484684 w 4196446"/>
                <a:gd name="connsiteY24" fmla="*/ 7552326 h 8323234"/>
                <a:gd name="connsiteX25" fmla="*/ 2546597 w 4196446"/>
                <a:gd name="connsiteY25" fmla="*/ 7511845 h 8323234"/>
                <a:gd name="connsiteX26" fmla="*/ 2603748 w 4196446"/>
                <a:gd name="connsiteY26" fmla="*/ 7485651 h 8323234"/>
                <a:gd name="connsiteX27" fmla="*/ 2594222 w 4196446"/>
                <a:gd name="connsiteY27" fmla="*/ 7359445 h 8323234"/>
                <a:gd name="connsiteX28" fmla="*/ 2606128 w 4196446"/>
                <a:gd name="connsiteY28" fmla="*/ 7309438 h 8323234"/>
                <a:gd name="connsiteX29" fmla="*/ 2701378 w 4196446"/>
                <a:gd name="connsiteY29" fmla="*/ 7314201 h 8323234"/>
                <a:gd name="connsiteX30" fmla="*/ 2660897 w 4196446"/>
                <a:gd name="connsiteY30" fmla="*/ 7240382 h 8323234"/>
                <a:gd name="connsiteX31" fmla="*/ 2713284 w 4196446"/>
                <a:gd name="connsiteY31" fmla="*/ 7266576 h 8323234"/>
                <a:gd name="connsiteX32" fmla="*/ 2763291 w 4196446"/>
                <a:gd name="connsiteY32" fmla="*/ 7299913 h 8323234"/>
                <a:gd name="connsiteX33" fmla="*/ 2756147 w 4196446"/>
                <a:gd name="connsiteY33" fmla="*/ 7371351 h 8323234"/>
                <a:gd name="connsiteX34" fmla="*/ 2827584 w 4196446"/>
                <a:gd name="connsiteY34" fmla="*/ 7316582 h 8323234"/>
                <a:gd name="connsiteX35" fmla="*/ 2870447 w 4196446"/>
                <a:gd name="connsiteY35" fmla="*/ 7338013 h 8323234"/>
                <a:gd name="connsiteX36" fmla="*/ 3001416 w 4196446"/>
                <a:gd name="connsiteY36" fmla="*/ 7266576 h 8323234"/>
                <a:gd name="connsiteX37" fmla="*/ 3103809 w 4196446"/>
                <a:gd name="connsiteY37" fmla="*/ 7202282 h 8323234"/>
                <a:gd name="connsiteX38" fmla="*/ 3246684 w 4196446"/>
                <a:gd name="connsiteY38" fmla="*/ 7142751 h 8323234"/>
                <a:gd name="connsiteX39" fmla="*/ 3282403 w 4196446"/>
                <a:gd name="connsiteY39" fmla="*/ 7159420 h 8323234"/>
                <a:gd name="connsiteX40" fmla="*/ 3358603 w 4196446"/>
                <a:gd name="connsiteY40" fmla="*/ 7064169 h 8323234"/>
                <a:gd name="connsiteX41" fmla="*/ 3503859 w 4196446"/>
                <a:gd name="connsiteY41" fmla="*/ 7042738 h 8323234"/>
                <a:gd name="connsiteX42" fmla="*/ 3530053 w 4196446"/>
                <a:gd name="connsiteY42" fmla="*/ 6978445 h 8323234"/>
                <a:gd name="connsiteX43" fmla="*/ 3642765 w 4196446"/>
                <a:gd name="connsiteY43" fmla="*/ 6905419 h 8323234"/>
                <a:gd name="connsiteX44" fmla="*/ 3741984 w 4196446"/>
                <a:gd name="connsiteY44" fmla="*/ 6883195 h 8323234"/>
                <a:gd name="connsiteX45" fmla="*/ 3784847 w 4196446"/>
                <a:gd name="connsiteY45" fmla="*/ 6811757 h 8323234"/>
                <a:gd name="connsiteX46" fmla="*/ 3951534 w 4196446"/>
                <a:gd name="connsiteY46" fmla="*/ 6737938 h 8323234"/>
                <a:gd name="connsiteX47" fmla="*/ 3932484 w 4196446"/>
                <a:gd name="connsiteY47" fmla="*/ 6616495 h 8323234"/>
                <a:gd name="connsiteX48" fmla="*/ 3975347 w 4196446"/>
                <a:gd name="connsiteY48" fmla="*/ 6642688 h 8323234"/>
                <a:gd name="connsiteX49" fmla="*/ 4027735 w 4196446"/>
                <a:gd name="connsiteY49" fmla="*/ 6654595 h 8323234"/>
                <a:gd name="connsiteX50" fmla="*/ 4056309 w 4196446"/>
                <a:gd name="connsiteY50" fmla="*/ 6516482 h 8323234"/>
                <a:gd name="connsiteX51" fmla="*/ 3996778 w 4196446"/>
                <a:gd name="connsiteY51" fmla="*/ 6478382 h 8323234"/>
                <a:gd name="connsiteX52" fmla="*/ 4034878 w 4196446"/>
                <a:gd name="connsiteY52" fmla="*/ 6437901 h 8323234"/>
                <a:gd name="connsiteX53" fmla="*/ 4061072 w 4196446"/>
                <a:gd name="connsiteY53" fmla="*/ 6473620 h 8323234"/>
                <a:gd name="connsiteX54" fmla="*/ 4082503 w 4196446"/>
                <a:gd name="connsiteY54" fmla="*/ 6478382 h 8323234"/>
                <a:gd name="connsiteX55" fmla="*/ 4089647 w 4196446"/>
                <a:gd name="connsiteY55" fmla="*/ 6421232 h 8323234"/>
                <a:gd name="connsiteX56" fmla="*/ 4046784 w 4196446"/>
                <a:gd name="connsiteY56" fmla="*/ 6318838 h 8323234"/>
                <a:gd name="connsiteX57" fmla="*/ 4130128 w 4196446"/>
                <a:gd name="connsiteY57" fmla="*/ 6299788 h 8323234"/>
                <a:gd name="connsiteX58" fmla="*/ 4046784 w 4196446"/>
                <a:gd name="connsiteY58" fmla="*/ 6275976 h 8323234"/>
                <a:gd name="connsiteX59" fmla="*/ 4053928 w 4196446"/>
                <a:gd name="connsiteY59" fmla="*/ 6211682 h 8323234"/>
                <a:gd name="connsiteX60" fmla="*/ 4039640 w 4196446"/>
                <a:gd name="connsiteY60" fmla="*/ 6149770 h 8323234"/>
                <a:gd name="connsiteX61" fmla="*/ 4106315 w 4196446"/>
                <a:gd name="connsiteY61" fmla="*/ 6211682 h 8323234"/>
                <a:gd name="connsiteX62" fmla="*/ 4063453 w 4196446"/>
                <a:gd name="connsiteY62" fmla="*/ 6090238 h 8323234"/>
                <a:gd name="connsiteX63" fmla="*/ 4070597 w 4196446"/>
                <a:gd name="connsiteY63" fmla="*/ 6018801 h 8323234"/>
                <a:gd name="connsiteX64" fmla="*/ 4132509 w 4196446"/>
                <a:gd name="connsiteY64" fmla="*/ 5975938 h 8323234"/>
                <a:gd name="connsiteX65" fmla="*/ 4094409 w 4196446"/>
                <a:gd name="connsiteY65" fmla="*/ 6075951 h 8323234"/>
                <a:gd name="connsiteX66" fmla="*/ 4139653 w 4196446"/>
                <a:gd name="connsiteY66" fmla="*/ 6102145 h 8323234"/>
                <a:gd name="connsiteX67" fmla="*/ 4192041 w 4196446"/>
                <a:gd name="connsiteY67" fmla="*/ 6080713 h 8323234"/>
                <a:gd name="connsiteX68" fmla="*/ 4149178 w 4196446"/>
                <a:gd name="connsiteY68" fmla="*/ 5947363 h 8323234"/>
                <a:gd name="connsiteX69" fmla="*/ 4194421 w 4196446"/>
                <a:gd name="connsiteY69" fmla="*/ 5909263 h 8323234"/>
                <a:gd name="connsiteX70" fmla="*/ 4113459 w 4196446"/>
                <a:gd name="connsiteY70" fmla="*/ 5783057 h 8323234"/>
                <a:gd name="connsiteX71" fmla="*/ 4108696 w 4196446"/>
                <a:gd name="connsiteY71" fmla="*/ 5678282 h 8323234"/>
                <a:gd name="connsiteX72" fmla="*/ 4070597 w 4196446"/>
                <a:gd name="connsiteY72" fmla="*/ 5587795 h 8323234"/>
                <a:gd name="connsiteX73" fmla="*/ 4111077 w 4196446"/>
                <a:gd name="connsiteY73" fmla="*/ 5583032 h 8323234"/>
                <a:gd name="connsiteX74" fmla="*/ 4061071 w 4196446"/>
                <a:gd name="connsiteY74" fmla="*/ 5478257 h 8323234"/>
                <a:gd name="connsiteX75" fmla="*/ 4061071 w 4196446"/>
                <a:gd name="connsiteY75" fmla="*/ 5383007 h 8323234"/>
                <a:gd name="connsiteX76" fmla="*/ 4103934 w 4196446"/>
                <a:gd name="connsiteY76" fmla="*/ 5387770 h 8323234"/>
                <a:gd name="connsiteX77" fmla="*/ 4106315 w 4196446"/>
                <a:gd name="connsiteY77" fmla="*/ 5347288 h 8323234"/>
                <a:gd name="connsiteX78" fmla="*/ 4065833 w 4196446"/>
                <a:gd name="connsiteY78" fmla="*/ 5292520 h 8323234"/>
                <a:gd name="connsiteX79" fmla="*/ 4058690 w 4196446"/>
                <a:gd name="connsiteY79" fmla="*/ 5173457 h 8323234"/>
                <a:gd name="connsiteX80" fmla="*/ 3990428 w 4196446"/>
                <a:gd name="connsiteY80" fmla="*/ 5034550 h 8323234"/>
                <a:gd name="connsiteX81" fmla="*/ 3922959 w 4196446"/>
                <a:gd name="connsiteY81" fmla="*/ 4816270 h 8323234"/>
                <a:gd name="connsiteX82" fmla="*/ 3887241 w 4196446"/>
                <a:gd name="connsiteY82" fmla="*/ 4682920 h 8323234"/>
                <a:gd name="connsiteX83" fmla="*/ 3851522 w 4196446"/>
                <a:gd name="connsiteY83" fmla="*/ 4642438 h 8323234"/>
                <a:gd name="connsiteX84" fmla="*/ 3887241 w 4196446"/>
                <a:gd name="connsiteY84" fmla="*/ 4578145 h 8323234"/>
                <a:gd name="connsiteX85" fmla="*/ 3839615 w 4196446"/>
                <a:gd name="connsiteY85" fmla="*/ 4499563 h 8323234"/>
                <a:gd name="connsiteX86" fmla="*/ 3780084 w 4196446"/>
                <a:gd name="connsiteY86" fmla="*/ 4492420 h 8323234"/>
                <a:gd name="connsiteX87" fmla="*/ 3732459 w 4196446"/>
                <a:gd name="connsiteY87" fmla="*/ 4449557 h 8323234"/>
                <a:gd name="connsiteX88" fmla="*/ 3687216 w 4196446"/>
                <a:gd name="connsiteY88" fmla="*/ 4466226 h 8323234"/>
                <a:gd name="connsiteX89" fmla="*/ 3668166 w 4196446"/>
                <a:gd name="connsiteY89" fmla="*/ 4368595 h 8323234"/>
                <a:gd name="connsiteX90" fmla="*/ 3501478 w 4196446"/>
                <a:gd name="connsiteY90" fmla="*/ 4166188 h 8323234"/>
                <a:gd name="connsiteX91" fmla="*/ 3496716 w 4196446"/>
                <a:gd name="connsiteY91" fmla="*/ 4139995 h 8323234"/>
                <a:gd name="connsiteX92" fmla="*/ 3494334 w 4196446"/>
                <a:gd name="connsiteY92" fmla="*/ 4113801 h 8323234"/>
                <a:gd name="connsiteX93" fmla="*/ 3544341 w 4196446"/>
                <a:gd name="connsiteY93" fmla="*/ 4101895 h 8323234"/>
                <a:gd name="connsiteX94" fmla="*/ 3553866 w 4196446"/>
                <a:gd name="connsiteY94" fmla="*/ 4075701 h 8323234"/>
                <a:gd name="connsiteX95" fmla="*/ 3515766 w 4196446"/>
                <a:gd name="connsiteY95" fmla="*/ 4056651 h 8323234"/>
                <a:gd name="connsiteX96" fmla="*/ 3465759 w 4196446"/>
                <a:gd name="connsiteY96" fmla="*/ 4049507 h 8323234"/>
                <a:gd name="connsiteX97" fmla="*/ 3432422 w 4196446"/>
                <a:gd name="connsiteY97" fmla="*/ 4109038 h 8323234"/>
                <a:gd name="connsiteX98" fmla="*/ 3413372 w 4196446"/>
                <a:gd name="connsiteY98" fmla="*/ 4082845 h 8323234"/>
                <a:gd name="connsiteX99" fmla="*/ 3415752 w 4196446"/>
                <a:gd name="connsiteY99" fmla="*/ 4042363 h 8323234"/>
                <a:gd name="connsiteX100" fmla="*/ 3349078 w 4196446"/>
                <a:gd name="connsiteY100" fmla="*/ 4018551 h 8323234"/>
                <a:gd name="connsiteX101" fmla="*/ 3382416 w 4196446"/>
                <a:gd name="connsiteY101" fmla="*/ 3985213 h 8323234"/>
                <a:gd name="connsiteX102" fmla="*/ 3346697 w 4196446"/>
                <a:gd name="connsiteY102" fmla="*/ 3961401 h 8323234"/>
                <a:gd name="connsiteX103" fmla="*/ 3291928 w 4196446"/>
                <a:gd name="connsiteY103" fmla="*/ 3959020 h 8323234"/>
                <a:gd name="connsiteX104" fmla="*/ 3263352 w 4196446"/>
                <a:gd name="connsiteY104" fmla="*/ 3978070 h 8323234"/>
                <a:gd name="connsiteX105" fmla="*/ 3215727 w 4196446"/>
                <a:gd name="connsiteY105" fmla="*/ 3963782 h 8323234"/>
                <a:gd name="connsiteX106" fmla="*/ 3227633 w 4196446"/>
                <a:gd name="connsiteY106" fmla="*/ 3937588 h 8323234"/>
                <a:gd name="connsiteX107" fmla="*/ 3275259 w 4196446"/>
                <a:gd name="connsiteY107" fmla="*/ 3913776 h 8323234"/>
                <a:gd name="connsiteX108" fmla="*/ 3127621 w 4196446"/>
                <a:gd name="connsiteY108" fmla="*/ 3851863 h 8323234"/>
                <a:gd name="connsiteX109" fmla="*/ 2996652 w 4196446"/>
                <a:gd name="connsiteY109" fmla="*/ 3739945 h 8323234"/>
                <a:gd name="connsiteX110" fmla="*/ 2591839 w 4196446"/>
                <a:gd name="connsiteY110" fmla="*/ 3354183 h 8323234"/>
                <a:gd name="connsiteX111" fmla="*/ 2468015 w 4196446"/>
                <a:gd name="connsiteY111" fmla="*/ 3049382 h 8323234"/>
                <a:gd name="connsiteX112" fmla="*/ 2432296 w 4196446"/>
                <a:gd name="connsiteY112" fmla="*/ 2961276 h 8323234"/>
                <a:gd name="connsiteX113" fmla="*/ 2387052 w 4196446"/>
                <a:gd name="connsiteY113" fmla="*/ 2954132 h 8323234"/>
                <a:gd name="connsiteX114" fmla="*/ 2365621 w 4196446"/>
                <a:gd name="connsiteY114" fmla="*/ 2958895 h 8323234"/>
                <a:gd name="connsiteX115" fmla="*/ 2315615 w 4196446"/>
                <a:gd name="connsiteY115" fmla="*/ 2896982 h 8323234"/>
                <a:gd name="connsiteX116" fmla="*/ 2234652 w 4196446"/>
                <a:gd name="connsiteY116" fmla="*/ 2880313 h 8323234"/>
                <a:gd name="connsiteX117" fmla="*/ 2182265 w 4196446"/>
                <a:gd name="connsiteY117" fmla="*/ 2811257 h 8323234"/>
                <a:gd name="connsiteX118" fmla="*/ 2115590 w 4196446"/>
                <a:gd name="connsiteY118" fmla="*/ 2727913 h 8323234"/>
                <a:gd name="connsiteX119" fmla="*/ 2091777 w 4196446"/>
                <a:gd name="connsiteY119" fmla="*/ 2670763 h 8323234"/>
                <a:gd name="connsiteX120" fmla="*/ 2006845 w 4196446"/>
                <a:gd name="connsiteY120" fmla="*/ 2527095 h 8323234"/>
                <a:gd name="connsiteX121" fmla="*/ 1953665 w 4196446"/>
                <a:gd name="connsiteY121" fmla="*/ 2451688 h 8323234"/>
                <a:gd name="connsiteX122" fmla="*/ 2006052 w 4196446"/>
                <a:gd name="connsiteY122" fmla="*/ 2337388 h 8323234"/>
                <a:gd name="connsiteX123" fmla="*/ 2072727 w 4196446"/>
                <a:gd name="connsiteY123" fmla="*/ 2256426 h 8323234"/>
                <a:gd name="connsiteX124" fmla="*/ 2056058 w 4196446"/>
                <a:gd name="connsiteY124" fmla="*/ 2223088 h 8323234"/>
                <a:gd name="connsiteX125" fmla="*/ 2067965 w 4196446"/>
                <a:gd name="connsiteY125" fmla="*/ 2130220 h 8323234"/>
                <a:gd name="connsiteX126" fmla="*/ 2137021 w 4196446"/>
                <a:gd name="connsiteY126" fmla="*/ 1992107 h 8323234"/>
                <a:gd name="connsiteX127" fmla="*/ 2165596 w 4196446"/>
                <a:gd name="connsiteY127" fmla="*/ 1944482 h 8323234"/>
                <a:gd name="connsiteX128" fmla="*/ 2203696 w 4196446"/>
                <a:gd name="connsiteY128" fmla="*/ 1937338 h 8323234"/>
                <a:gd name="connsiteX129" fmla="*/ 2198933 w 4196446"/>
                <a:gd name="connsiteY129" fmla="*/ 1906382 h 8323234"/>
                <a:gd name="connsiteX130" fmla="*/ 2406102 w 4196446"/>
                <a:gd name="connsiteY130" fmla="*/ 1782557 h 8323234"/>
                <a:gd name="connsiteX131" fmla="*/ 2494208 w 4196446"/>
                <a:gd name="connsiteY131" fmla="*/ 1715882 h 8323234"/>
                <a:gd name="connsiteX132" fmla="*/ 2513258 w 4196446"/>
                <a:gd name="connsiteY132" fmla="*/ 1630157 h 8323234"/>
                <a:gd name="connsiteX133" fmla="*/ 2522784 w 4196446"/>
                <a:gd name="connsiteY133" fmla="*/ 1584913 h 8323234"/>
                <a:gd name="connsiteX134" fmla="*/ 2577552 w 4196446"/>
                <a:gd name="connsiteY134" fmla="*/ 1527763 h 8323234"/>
                <a:gd name="connsiteX135" fmla="*/ 2606127 w 4196446"/>
                <a:gd name="connsiteY135" fmla="*/ 1499188 h 8323234"/>
                <a:gd name="connsiteX136" fmla="*/ 2634702 w 4196446"/>
                <a:gd name="connsiteY136" fmla="*/ 1492045 h 8323234"/>
                <a:gd name="connsiteX137" fmla="*/ 2672802 w 4196446"/>
                <a:gd name="connsiteY137" fmla="*/ 1368220 h 8323234"/>
                <a:gd name="connsiteX138" fmla="*/ 2806153 w 4196446"/>
                <a:gd name="connsiteY138" fmla="*/ 1334883 h 8323234"/>
                <a:gd name="connsiteX139" fmla="*/ 2944265 w 4196446"/>
                <a:gd name="connsiteY139" fmla="*/ 1325357 h 8323234"/>
                <a:gd name="connsiteX140" fmla="*/ 2968077 w 4196446"/>
                <a:gd name="connsiteY140" fmla="*/ 1206295 h 8323234"/>
                <a:gd name="connsiteX141" fmla="*/ 3049040 w 4196446"/>
                <a:gd name="connsiteY141" fmla="*/ 1169783 h 8323234"/>
                <a:gd name="connsiteX142" fmla="*/ 3153814 w 4196446"/>
                <a:gd name="connsiteY142" fmla="*/ 1125332 h 8323234"/>
                <a:gd name="connsiteX143" fmla="*/ 3225252 w 4196446"/>
                <a:gd name="connsiteY143" fmla="*/ 1049132 h 8323234"/>
                <a:gd name="connsiteX144" fmla="*/ 3310977 w 4196446"/>
                <a:gd name="connsiteY144" fmla="*/ 996745 h 8323234"/>
                <a:gd name="connsiteX145" fmla="*/ 3056977 w 4196446"/>
                <a:gd name="connsiteY145" fmla="*/ 982457 h 8323234"/>
                <a:gd name="connsiteX146" fmla="*/ 2958552 w 4196446"/>
                <a:gd name="connsiteY146" fmla="*/ 976107 h 8323234"/>
                <a:gd name="connsiteX147" fmla="*/ 2926802 w 4196446"/>
                <a:gd name="connsiteY147" fmla="*/ 906257 h 8323234"/>
                <a:gd name="connsiteX148" fmla="*/ 2866477 w 4196446"/>
                <a:gd name="connsiteY148" fmla="*/ 893559 h 8323234"/>
                <a:gd name="connsiteX149" fmla="*/ 2799802 w 4196446"/>
                <a:gd name="connsiteY149" fmla="*/ 874507 h 8323234"/>
                <a:gd name="connsiteX150" fmla="*/ 2761702 w 4196446"/>
                <a:gd name="connsiteY150" fmla="*/ 807832 h 8323234"/>
                <a:gd name="connsiteX151" fmla="*/ 2609302 w 4196446"/>
                <a:gd name="connsiteY151" fmla="*/ 760207 h 8323234"/>
                <a:gd name="connsiteX152" fmla="*/ 2580727 w 4196446"/>
                <a:gd name="connsiteY152" fmla="*/ 604632 h 8323234"/>
                <a:gd name="connsiteX153" fmla="*/ 2526752 w 4196446"/>
                <a:gd name="connsiteY153" fmla="*/ 531609 h 8323234"/>
                <a:gd name="connsiteX154" fmla="*/ 2596602 w 4196446"/>
                <a:gd name="connsiteY154" fmla="*/ 407782 h 8323234"/>
                <a:gd name="connsiteX155" fmla="*/ 2629939 w 4196446"/>
                <a:gd name="connsiteY155" fmla="*/ 310947 h 8323234"/>
                <a:gd name="connsiteX156" fmla="*/ 2517227 w 4196446"/>
                <a:gd name="connsiteY156" fmla="*/ 239507 h 8323234"/>
                <a:gd name="connsiteX157" fmla="*/ 2402927 w 4196446"/>
                <a:gd name="connsiteY157" fmla="*/ 271257 h 8323234"/>
                <a:gd name="connsiteX158" fmla="*/ 2275927 w 4196446"/>
                <a:gd name="connsiteY158" fmla="*/ 198232 h 8323234"/>
                <a:gd name="connsiteX159" fmla="*/ 2133052 w 4196446"/>
                <a:gd name="connsiteY159" fmla="*/ 233157 h 8323234"/>
                <a:gd name="connsiteX160" fmla="*/ 1913977 w 4196446"/>
                <a:gd name="connsiteY160" fmla="*/ 36309 h 8323234"/>
                <a:gd name="connsiteX161" fmla="*/ 1777452 w 4196446"/>
                <a:gd name="connsiteY161" fmla="*/ 13289 h 8323234"/>
                <a:gd name="connsiteX162" fmla="*/ 1703633 w 4196446"/>
                <a:gd name="connsiteY162" fmla="*/ 41864 h 8323234"/>
                <a:gd name="connsiteX163" fmla="*/ 1615527 w 4196446"/>
                <a:gd name="connsiteY163" fmla="*/ 75203 h 8323234"/>
                <a:gd name="connsiteX164" fmla="*/ 1515515 w 4196446"/>
                <a:gd name="connsiteY164" fmla="*/ 129971 h 8323234"/>
                <a:gd name="connsiteX165" fmla="*/ 1525040 w 4196446"/>
                <a:gd name="connsiteY165" fmla="*/ 194264 h 8323234"/>
                <a:gd name="connsiteX166" fmla="*/ 1505990 w 4196446"/>
                <a:gd name="connsiteY166" fmla="*/ 251415 h 8323234"/>
                <a:gd name="connsiteX167" fmla="*/ 1413121 w 4196446"/>
                <a:gd name="connsiteY167" fmla="*/ 270464 h 8323234"/>
                <a:gd name="connsiteX168" fmla="*/ 1339302 w 4196446"/>
                <a:gd name="connsiteY168" fmla="*/ 306184 h 8323234"/>
                <a:gd name="connsiteX169" fmla="*/ 1260721 w 4196446"/>
                <a:gd name="connsiteY169" fmla="*/ 346665 h 8323234"/>
                <a:gd name="connsiteX170" fmla="*/ 1191665 w 4196446"/>
                <a:gd name="connsiteY170" fmla="*/ 272847 h 8323234"/>
                <a:gd name="connsiteX171" fmla="*/ 1082127 w 4196446"/>
                <a:gd name="connsiteY171" fmla="*/ 353809 h 8323234"/>
                <a:gd name="connsiteX172" fmla="*/ 1020215 w 4196446"/>
                <a:gd name="connsiteY172" fmla="*/ 420484 h 8323234"/>
                <a:gd name="connsiteX173" fmla="*/ 858290 w 4196446"/>
                <a:gd name="connsiteY173" fmla="*/ 301422 h 8323234"/>
                <a:gd name="connsiteX174" fmla="*/ 796377 w 4196446"/>
                <a:gd name="connsiteY174" fmla="*/ 406196 h 8323234"/>
                <a:gd name="connsiteX175" fmla="*/ 755896 w 4196446"/>
                <a:gd name="connsiteY175" fmla="*/ 341903 h 8323234"/>
                <a:gd name="connsiteX176" fmla="*/ 689221 w 4196446"/>
                <a:gd name="connsiteY176" fmla="*/ 270465 h 8323234"/>
                <a:gd name="connsiteX177" fmla="*/ 667790 w 4196446"/>
                <a:gd name="connsiteY177" fmla="*/ 313328 h 8323234"/>
                <a:gd name="connsiteX178" fmla="*/ 620165 w 4196446"/>
                <a:gd name="connsiteY178" fmla="*/ 382384 h 8323234"/>
                <a:gd name="connsiteX179" fmla="*/ 589208 w 4196446"/>
                <a:gd name="connsiteY179" fmla="*/ 396672 h 8323234"/>
                <a:gd name="connsiteX180" fmla="*/ 498721 w 4196446"/>
                <a:gd name="connsiteY180" fmla="*/ 482397 h 8323234"/>
                <a:gd name="connsiteX181" fmla="*/ 396327 w 4196446"/>
                <a:gd name="connsiteY181" fmla="*/ 380003 h 8323234"/>
                <a:gd name="connsiteX182" fmla="*/ 243927 w 4196446"/>
                <a:gd name="connsiteY182" fmla="*/ 294278 h 8323234"/>
                <a:gd name="connsiteX183" fmla="*/ 174871 w 4196446"/>
                <a:gd name="connsiteY183" fmla="*/ 327615 h 8323234"/>
                <a:gd name="connsiteX184" fmla="*/ 127246 w 4196446"/>
                <a:gd name="connsiteY184" fmla="*/ 410959 h 8323234"/>
                <a:gd name="connsiteX185" fmla="*/ 43902 w 4196446"/>
                <a:gd name="connsiteY185" fmla="*/ 472872 h 8323234"/>
                <a:gd name="connsiteX186" fmla="*/ 8183 w 4196446"/>
                <a:gd name="connsiteY186" fmla="*/ 484778 h 8323234"/>
                <a:gd name="connsiteX187" fmla="*/ 198683 w 4196446"/>
                <a:gd name="connsiteY187" fmla="*/ 689565 h 8323234"/>
                <a:gd name="connsiteX188" fmla="*/ 265359 w 4196446"/>
                <a:gd name="connsiteY188" fmla="*/ 706234 h 8323234"/>
                <a:gd name="connsiteX189" fmla="*/ 298697 w 4196446"/>
                <a:gd name="connsiteY189" fmla="*/ 730047 h 8323234"/>
                <a:gd name="connsiteX190" fmla="*/ 296315 w 4196446"/>
                <a:gd name="connsiteY190" fmla="*/ 901496 h 8323234"/>
                <a:gd name="connsiteX191" fmla="*/ 362990 w 4196446"/>
                <a:gd name="connsiteY191" fmla="*/ 906259 h 8323234"/>
                <a:gd name="connsiteX192" fmla="*/ 401090 w 4196446"/>
                <a:gd name="connsiteY192" fmla="*/ 856253 h 8323234"/>
                <a:gd name="connsiteX193" fmla="*/ 482052 w 4196446"/>
                <a:gd name="connsiteY193" fmla="*/ 894353 h 8323234"/>
                <a:gd name="connsiteX194" fmla="*/ 420140 w 4196446"/>
                <a:gd name="connsiteY194" fmla="*/ 1039609 h 8323234"/>
                <a:gd name="connsiteX195" fmla="*/ 434427 w 4196446"/>
                <a:gd name="connsiteY195" fmla="*/ 1087234 h 8323234"/>
                <a:gd name="connsiteX196" fmla="*/ 379658 w 4196446"/>
                <a:gd name="connsiteY196" fmla="*/ 1139622 h 8323234"/>
                <a:gd name="connsiteX197" fmla="*/ 415377 w 4196446"/>
                <a:gd name="connsiteY197" fmla="*/ 1168196 h 8323234"/>
                <a:gd name="connsiteX198" fmla="*/ 486815 w 4196446"/>
                <a:gd name="connsiteY198" fmla="*/ 1256303 h 8323234"/>
                <a:gd name="connsiteX199" fmla="*/ 527296 w 4196446"/>
                <a:gd name="connsiteY199" fmla="*/ 1344409 h 8323234"/>
                <a:gd name="connsiteX200" fmla="*/ 636833 w 4196446"/>
                <a:gd name="connsiteY200" fmla="*/ 1396797 h 8323234"/>
                <a:gd name="connsiteX201" fmla="*/ 746371 w 4196446"/>
                <a:gd name="connsiteY201" fmla="*/ 1420609 h 8323234"/>
                <a:gd name="connsiteX202" fmla="*/ 829715 w 4196446"/>
                <a:gd name="connsiteY202" fmla="*/ 1468234 h 8323234"/>
                <a:gd name="connsiteX203" fmla="*/ 913058 w 4196446"/>
                <a:gd name="connsiteY203" fmla="*/ 1442040 h 8323234"/>
                <a:gd name="connsiteX204" fmla="*/ 994021 w 4196446"/>
                <a:gd name="connsiteY204" fmla="*/ 1368222 h 8323234"/>
                <a:gd name="connsiteX205" fmla="*/ 1103558 w 4196446"/>
                <a:gd name="connsiteY205" fmla="*/ 1351553 h 8323234"/>
                <a:gd name="connsiteX206" fmla="*/ 1170233 w 4196446"/>
                <a:gd name="connsiteY206" fmla="*/ 1356315 h 8323234"/>
                <a:gd name="connsiteX207" fmla="*/ 1329777 w 4196446"/>
                <a:gd name="connsiteY207" fmla="*/ 1465853 h 8323234"/>
                <a:gd name="connsiteX208" fmla="*/ 1389308 w 4196446"/>
                <a:gd name="connsiteY208" fmla="*/ 1494428 h 8323234"/>
                <a:gd name="connsiteX209" fmla="*/ 1260721 w 4196446"/>
                <a:gd name="connsiteY209" fmla="*/ 1596822 h 8323234"/>
                <a:gd name="connsiteX210" fmla="*/ 1263102 w 4196446"/>
                <a:gd name="connsiteY210" fmla="*/ 1661115 h 8323234"/>
                <a:gd name="connsiteX211" fmla="*/ 1425027 w 4196446"/>
                <a:gd name="connsiteY211" fmla="*/ 1613490 h 8323234"/>
                <a:gd name="connsiteX212" fmla="*/ 1386927 w 4196446"/>
                <a:gd name="connsiteY212" fmla="*/ 1677784 h 8323234"/>
                <a:gd name="connsiteX213" fmla="*/ 1405977 w 4196446"/>
                <a:gd name="connsiteY213" fmla="*/ 1751603 h 8323234"/>
                <a:gd name="connsiteX214" fmla="*/ 1517896 w 4196446"/>
                <a:gd name="connsiteY214" fmla="*/ 1787322 h 8323234"/>
                <a:gd name="connsiteX215" fmla="*/ 1591715 w 4196446"/>
                <a:gd name="connsiteY215" fmla="*/ 1803990 h 8323234"/>
                <a:gd name="connsiteX216" fmla="*/ 1501227 w 4196446"/>
                <a:gd name="connsiteY216" fmla="*/ 1934959 h 8323234"/>
                <a:gd name="connsiteX217" fmla="*/ 1494083 w 4196446"/>
                <a:gd name="connsiteY217" fmla="*/ 1984965 h 8323234"/>
                <a:gd name="connsiteX218" fmla="*/ 1422646 w 4196446"/>
                <a:gd name="connsiteY218" fmla="*/ 2020684 h 8323234"/>
                <a:gd name="connsiteX219" fmla="*/ 1391690 w 4196446"/>
                <a:gd name="connsiteY219" fmla="*/ 2082597 h 8323234"/>
                <a:gd name="connsiteX220" fmla="*/ 1260721 w 4196446"/>
                <a:gd name="connsiteY220" fmla="*/ 2056403 h 8323234"/>
                <a:gd name="connsiteX221" fmla="*/ 1139277 w 4196446"/>
                <a:gd name="connsiteY221" fmla="*/ 2056402 h 8323234"/>
                <a:gd name="connsiteX222" fmla="*/ 1072602 w 4196446"/>
                <a:gd name="connsiteY222" fmla="*/ 2084978 h 8323234"/>
                <a:gd name="connsiteX223" fmla="*/ 1065458 w 4196446"/>
                <a:gd name="connsiteY223" fmla="*/ 2184990 h 8323234"/>
                <a:gd name="connsiteX224" fmla="*/ 977352 w 4196446"/>
                <a:gd name="connsiteY224" fmla="*/ 2273097 h 8323234"/>
                <a:gd name="connsiteX225" fmla="*/ 1120227 w 4196446"/>
                <a:gd name="connsiteY225" fmla="*/ 2335009 h 8323234"/>
                <a:gd name="connsiteX226" fmla="*/ 1170234 w 4196446"/>
                <a:gd name="connsiteY226" fmla="*/ 2370727 h 8323234"/>
                <a:gd name="connsiteX227" fmla="*/ 1222621 w 4196446"/>
                <a:gd name="connsiteY227" fmla="*/ 2387397 h 8323234"/>
                <a:gd name="connsiteX228" fmla="*/ 1272627 w 4196446"/>
                <a:gd name="connsiteY228" fmla="*/ 2437403 h 8323234"/>
                <a:gd name="connsiteX229" fmla="*/ 1329777 w 4196446"/>
                <a:gd name="connsiteY229" fmla="*/ 2458834 h 8323234"/>
                <a:gd name="connsiteX230" fmla="*/ 1422646 w 4196446"/>
                <a:gd name="connsiteY230" fmla="*/ 2535034 h 8323234"/>
                <a:gd name="connsiteX231" fmla="*/ 1508371 w 4196446"/>
                <a:gd name="connsiteY231" fmla="*/ 2568373 h 8323234"/>
                <a:gd name="connsiteX232" fmla="*/ 1641721 w 4196446"/>
                <a:gd name="connsiteY232" fmla="*/ 2716009 h 8323234"/>
                <a:gd name="connsiteX233" fmla="*/ 1725065 w 4196446"/>
                <a:gd name="connsiteY233" fmla="*/ 2870790 h 8323234"/>
                <a:gd name="connsiteX234" fmla="*/ 1850477 w 4196446"/>
                <a:gd name="connsiteY234" fmla="*/ 2931907 h 8323234"/>
                <a:gd name="connsiteX235" fmla="*/ 1896514 w 4196446"/>
                <a:gd name="connsiteY235" fmla="*/ 2977947 h 8323234"/>
                <a:gd name="connsiteX236" fmla="*/ 1927471 w 4196446"/>
                <a:gd name="connsiteY236" fmla="*/ 3082722 h 8323234"/>
                <a:gd name="connsiteX237" fmla="*/ 1989383 w 4196446"/>
                <a:gd name="connsiteY237" fmla="*/ 3185115 h 8323234"/>
                <a:gd name="connsiteX238" fmla="*/ 2051296 w 4196446"/>
                <a:gd name="connsiteY238" fmla="*/ 3223215 h 8323234"/>
                <a:gd name="connsiteX239" fmla="*/ 2182265 w 4196446"/>
                <a:gd name="connsiteY239" fmla="*/ 3370853 h 8323234"/>
                <a:gd name="connsiteX240" fmla="*/ 2325139 w 4196446"/>
                <a:gd name="connsiteY240" fmla="*/ 3447053 h 8323234"/>
                <a:gd name="connsiteX241" fmla="*/ 2384671 w 4196446"/>
                <a:gd name="connsiteY241" fmla="*/ 3532778 h 8323234"/>
                <a:gd name="connsiteX242" fmla="*/ 2432296 w 4196446"/>
                <a:gd name="connsiteY242" fmla="*/ 3599453 h 8323234"/>
                <a:gd name="connsiteX243" fmla="*/ 2479921 w 4196446"/>
                <a:gd name="connsiteY243" fmla="*/ 3589929 h 8323234"/>
                <a:gd name="connsiteX244" fmla="*/ 2484683 w 4196446"/>
                <a:gd name="connsiteY244" fmla="*/ 3742328 h 8323234"/>
                <a:gd name="connsiteX245" fmla="*/ 2537071 w 4196446"/>
                <a:gd name="connsiteY245" fmla="*/ 3835197 h 8323234"/>
                <a:gd name="connsiteX246" fmla="*/ 2529927 w 4196446"/>
                <a:gd name="connsiteY246" fmla="*/ 3873297 h 8323234"/>
                <a:gd name="connsiteX247" fmla="*/ 2598983 w 4196446"/>
                <a:gd name="connsiteY247" fmla="*/ 3909015 h 8323234"/>
                <a:gd name="connsiteX248" fmla="*/ 2656133 w 4196446"/>
                <a:gd name="connsiteY248" fmla="*/ 3854247 h 8323234"/>
                <a:gd name="connsiteX249" fmla="*/ 2689471 w 4196446"/>
                <a:gd name="connsiteY249" fmla="*/ 3937590 h 8323234"/>
                <a:gd name="connsiteX250" fmla="*/ 2734715 w 4196446"/>
                <a:gd name="connsiteY250" fmla="*/ 3982834 h 8323234"/>
                <a:gd name="connsiteX251" fmla="*/ 2808533 w 4196446"/>
                <a:gd name="connsiteY251" fmla="*/ 4006647 h 8323234"/>
                <a:gd name="connsiteX252" fmla="*/ 2860921 w 4196446"/>
                <a:gd name="connsiteY252" fmla="*/ 4075703 h 8323234"/>
                <a:gd name="connsiteX253" fmla="*/ 2946646 w 4196446"/>
                <a:gd name="connsiteY253" fmla="*/ 4130472 h 8323234"/>
                <a:gd name="connsiteX254" fmla="*/ 2999033 w 4196446"/>
                <a:gd name="connsiteY254" fmla="*/ 4163809 h 8323234"/>
                <a:gd name="connsiteX255" fmla="*/ 2870446 w 4196446"/>
                <a:gd name="connsiteY255" fmla="*/ 4256678 h 8323234"/>
                <a:gd name="connsiteX256" fmla="*/ 2868064 w 4196446"/>
                <a:gd name="connsiteY256" fmla="*/ 4311446 h 8323234"/>
                <a:gd name="connsiteX257" fmla="*/ 2970458 w 4196446"/>
                <a:gd name="connsiteY257" fmla="*/ 4428128 h 8323234"/>
                <a:gd name="connsiteX258" fmla="*/ 3065708 w 4196446"/>
                <a:gd name="connsiteY258" fmla="*/ 4490040 h 8323234"/>
                <a:gd name="connsiteX259" fmla="*/ 3096665 w 4196446"/>
                <a:gd name="connsiteY259" fmla="*/ 4528140 h 8323234"/>
                <a:gd name="connsiteX260" fmla="*/ 3082377 w 4196446"/>
                <a:gd name="connsiteY260" fmla="*/ 4609103 h 8323234"/>
                <a:gd name="connsiteX261" fmla="*/ 3077615 w 4196446"/>
                <a:gd name="connsiteY261" fmla="*/ 4692447 h 8323234"/>
                <a:gd name="connsiteX262" fmla="*/ 3034752 w 4196446"/>
                <a:gd name="connsiteY262" fmla="*/ 4701972 h 8323234"/>
                <a:gd name="connsiteX263" fmla="*/ 3008558 w 4196446"/>
                <a:gd name="connsiteY263" fmla="*/ 4718640 h 8323234"/>
                <a:gd name="connsiteX264" fmla="*/ 3053802 w 4196446"/>
                <a:gd name="connsiteY264" fmla="*/ 4795632 h 8323234"/>
                <a:gd name="connsiteX265" fmla="*/ 3037133 w 4196446"/>
                <a:gd name="connsiteY265" fmla="*/ 4868659 h 8323234"/>
                <a:gd name="connsiteX266" fmla="*/ 3020465 w 4196446"/>
                <a:gd name="connsiteY266" fmla="*/ 5004390 h 8323234"/>
                <a:gd name="connsiteX267" fmla="*/ 2982365 w 4196446"/>
                <a:gd name="connsiteY267" fmla="*/ 5044872 h 8323234"/>
                <a:gd name="connsiteX268" fmla="*/ 2965696 w 4196446"/>
                <a:gd name="connsiteY268" fmla="*/ 5166315 h 8323234"/>
                <a:gd name="connsiteX269" fmla="*/ 2937121 w 4196446"/>
                <a:gd name="connsiteY269" fmla="*/ 5285378 h 8323234"/>
                <a:gd name="connsiteX270" fmla="*/ 2989508 w 4196446"/>
                <a:gd name="connsiteY270" fmla="*/ 5302047 h 8323234"/>
                <a:gd name="connsiteX271" fmla="*/ 2987127 w 4196446"/>
                <a:gd name="connsiteY271" fmla="*/ 5347290 h 8323234"/>
                <a:gd name="connsiteX272" fmla="*/ 2984746 w 4196446"/>
                <a:gd name="connsiteY272" fmla="*/ 5402059 h 8323234"/>
                <a:gd name="connsiteX273" fmla="*/ 3041896 w 4196446"/>
                <a:gd name="connsiteY273" fmla="*/ 5471115 h 8323234"/>
                <a:gd name="connsiteX274" fmla="*/ 3089521 w 4196446"/>
                <a:gd name="connsiteY274" fmla="*/ 5597322 h 8323234"/>
                <a:gd name="connsiteX275" fmla="*/ 2996652 w 4196446"/>
                <a:gd name="connsiteY275" fmla="*/ 5887834 h 8323234"/>
                <a:gd name="connsiteX276" fmla="*/ 3018083 w 4196446"/>
                <a:gd name="connsiteY276" fmla="*/ 5942603 h 8323234"/>
                <a:gd name="connsiteX277" fmla="*/ 3044277 w 4196446"/>
                <a:gd name="connsiteY277" fmla="*/ 5994990 h 8323234"/>
                <a:gd name="connsiteX278" fmla="*/ 3049040 w 4196446"/>
                <a:gd name="connsiteY278" fmla="*/ 6099765 h 8323234"/>
                <a:gd name="connsiteX279" fmla="*/ 3028402 w 4196446"/>
                <a:gd name="connsiteY279" fmla="*/ 6195807 h 8323234"/>
                <a:gd name="connsiteX280" fmla="*/ 2956170 w 4196446"/>
                <a:gd name="connsiteY280" fmla="*/ 6259310 h 8323234"/>
                <a:gd name="connsiteX281" fmla="*/ 2920452 w 4196446"/>
                <a:gd name="connsiteY281" fmla="*/ 6240259 h 8323234"/>
                <a:gd name="connsiteX282" fmla="*/ 2849015 w 4196446"/>
                <a:gd name="connsiteY282" fmla="*/ 6252165 h 8323234"/>
                <a:gd name="connsiteX283" fmla="*/ 2713283 w 4196446"/>
                <a:gd name="connsiteY283" fmla="*/ 6364084 h 8323234"/>
                <a:gd name="connsiteX284" fmla="*/ 2606127 w 4196446"/>
                <a:gd name="connsiteY284" fmla="*/ 6349797 h 8323234"/>
                <a:gd name="connsiteX285" fmla="*/ 2575171 w 4196446"/>
                <a:gd name="connsiteY285" fmla="*/ 6378372 h 8323234"/>
                <a:gd name="connsiteX286" fmla="*/ 2508495 w 4196446"/>
                <a:gd name="connsiteY286" fmla="*/ 6423614 h 8323234"/>
                <a:gd name="connsiteX287" fmla="*/ 2391815 w 4196446"/>
                <a:gd name="connsiteY287" fmla="*/ 6411709 h 8323234"/>
                <a:gd name="connsiteX288" fmla="*/ 2368002 w 4196446"/>
                <a:gd name="connsiteY288" fmla="*/ 6528390 h 8323234"/>
                <a:gd name="connsiteX289" fmla="*/ 2363240 w 4196446"/>
                <a:gd name="connsiteY289" fmla="*/ 6564109 h 8323234"/>
                <a:gd name="connsiteX290" fmla="*/ 2339428 w 4196446"/>
                <a:gd name="connsiteY290" fmla="*/ 6583159 h 8323234"/>
                <a:gd name="connsiteX291" fmla="*/ 2141783 w 4196446"/>
                <a:gd name="connsiteY291" fmla="*/ 6535534 h 8323234"/>
                <a:gd name="connsiteX292" fmla="*/ 2103683 w 4196446"/>
                <a:gd name="connsiteY292" fmla="*/ 6587922 h 8323234"/>
                <a:gd name="connsiteX293" fmla="*/ 2072727 w 4196446"/>
                <a:gd name="connsiteY293" fmla="*/ 6683172 h 8323234"/>
                <a:gd name="connsiteX294" fmla="*/ 2039389 w 4196446"/>
                <a:gd name="connsiteY294" fmla="*/ 6747465 h 8323234"/>
                <a:gd name="connsiteX295" fmla="*/ 2051296 w 4196446"/>
                <a:gd name="connsiteY295" fmla="*/ 6809378 h 8323234"/>
                <a:gd name="connsiteX296" fmla="*/ 2184646 w 4196446"/>
                <a:gd name="connsiteY296" fmla="*/ 6921297 h 8323234"/>
                <a:gd name="connsiteX297" fmla="*/ 2253702 w 4196446"/>
                <a:gd name="connsiteY297" fmla="*/ 6954634 h 8323234"/>
                <a:gd name="connsiteX298" fmla="*/ 2237033 w 4196446"/>
                <a:gd name="connsiteY298" fmla="*/ 6978447 h 8323234"/>
                <a:gd name="connsiteX299" fmla="*/ 2201315 w 4196446"/>
                <a:gd name="connsiteY299" fmla="*/ 6997497 h 8323234"/>
                <a:gd name="connsiteX300" fmla="*/ 2234652 w 4196446"/>
                <a:gd name="connsiteY300" fmla="*/ 7073697 h 8323234"/>
                <a:gd name="connsiteX301" fmla="*/ 2203696 w 4196446"/>
                <a:gd name="connsiteY301" fmla="*/ 7095128 h 8323234"/>
                <a:gd name="connsiteX302" fmla="*/ 2098921 w 4196446"/>
                <a:gd name="connsiteY302" fmla="*/ 7033215 h 8323234"/>
                <a:gd name="connsiteX303" fmla="*/ 2056058 w 4196446"/>
                <a:gd name="connsiteY303" fmla="*/ 7059409 h 8323234"/>
                <a:gd name="connsiteX304" fmla="*/ 1996527 w 4196446"/>
                <a:gd name="connsiteY304" fmla="*/ 6957015 h 8323234"/>
                <a:gd name="connsiteX305" fmla="*/ 1879846 w 4196446"/>
                <a:gd name="connsiteY305" fmla="*/ 6983209 h 8323234"/>
                <a:gd name="connsiteX306" fmla="*/ 1815552 w 4196446"/>
                <a:gd name="connsiteY306" fmla="*/ 6987972 h 8323234"/>
                <a:gd name="connsiteX307" fmla="*/ 1765546 w 4196446"/>
                <a:gd name="connsiteY307" fmla="*/ 6983210 h 8323234"/>
                <a:gd name="connsiteX308" fmla="*/ 1708396 w 4196446"/>
                <a:gd name="connsiteY308" fmla="*/ 7028453 h 8323234"/>
                <a:gd name="connsiteX309" fmla="*/ 1529802 w 4196446"/>
                <a:gd name="connsiteY309" fmla="*/ 6987972 h 8323234"/>
                <a:gd name="connsiteX310" fmla="*/ 1553614 w 4196446"/>
                <a:gd name="connsiteY310" fmla="*/ 7114178 h 8323234"/>
                <a:gd name="connsiteX311" fmla="*/ 1477415 w 4196446"/>
                <a:gd name="connsiteY311" fmla="*/ 7159422 h 8323234"/>
                <a:gd name="connsiteX312" fmla="*/ 1415502 w 4196446"/>
                <a:gd name="connsiteY312" fmla="*/ 7226096 h 8323234"/>
                <a:gd name="connsiteX313" fmla="*/ 1265483 w 4196446"/>
                <a:gd name="connsiteY313" fmla="*/ 7218953 h 8323234"/>
                <a:gd name="connsiteX314" fmla="*/ 1213096 w 4196446"/>
                <a:gd name="connsiteY314" fmla="*/ 7321346 h 8323234"/>
                <a:gd name="connsiteX0" fmla="*/ 1217858 w 4196446"/>
                <a:gd name="connsiteY0" fmla="*/ 7329284 h 8323234"/>
                <a:gd name="connsiteX1" fmla="*/ 1294059 w 4196446"/>
                <a:gd name="connsiteY1" fmla="*/ 7447550 h 8323234"/>
                <a:gd name="connsiteX2" fmla="*/ 1448841 w 4196446"/>
                <a:gd name="connsiteY2" fmla="*/ 7480887 h 8323234"/>
                <a:gd name="connsiteX3" fmla="*/ 1570284 w 4196446"/>
                <a:gd name="connsiteY3" fmla="*/ 7557088 h 8323234"/>
                <a:gd name="connsiteX4" fmla="*/ 1391691 w 4196446"/>
                <a:gd name="connsiteY4" fmla="*/ 7988095 h 8323234"/>
                <a:gd name="connsiteX5" fmla="*/ 1384547 w 4196446"/>
                <a:gd name="connsiteY5" fmla="*/ 8138113 h 8323234"/>
                <a:gd name="connsiteX6" fmla="*/ 1382166 w 4196446"/>
                <a:gd name="connsiteY6" fmla="*/ 8204788 h 8323234"/>
                <a:gd name="connsiteX7" fmla="*/ 1453603 w 4196446"/>
                <a:gd name="connsiteY7" fmla="*/ 8209551 h 8323234"/>
                <a:gd name="connsiteX8" fmla="*/ 1451222 w 4196446"/>
                <a:gd name="connsiteY8" fmla="*/ 8254795 h 8323234"/>
                <a:gd name="connsiteX9" fmla="*/ 1389309 w 4196446"/>
                <a:gd name="connsiteY9" fmla="*/ 8278608 h 8323234"/>
                <a:gd name="connsiteX10" fmla="*/ 1334540 w 4196446"/>
                <a:gd name="connsiteY10" fmla="*/ 8300038 h 8323234"/>
                <a:gd name="connsiteX11" fmla="*/ 1413915 w 4196446"/>
                <a:gd name="connsiteY11" fmla="*/ 8318295 h 8323234"/>
                <a:gd name="connsiteX12" fmla="*/ 1536947 w 4196446"/>
                <a:gd name="connsiteY12" fmla="*/ 8309563 h 8323234"/>
                <a:gd name="connsiteX13" fmla="*/ 1698872 w 4196446"/>
                <a:gd name="connsiteY13" fmla="*/ 8197645 h 8323234"/>
                <a:gd name="connsiteX14" fmla="*/ 1789359 w 4196446"/>
                <a:gd name="connsiteY14" fmla="*/ 8045245 h 8323234"/>
                <a:gd name="connsiteX15" fmla="*/ 1941759 w 4196446"/>
                <a:gd name="connsiteY15" fmla="*/ 8004763 h 8323234"/>
                <a:gd name="connsiteX16" fmla="*/ 2198934 w 4196446"/>
                <a:gd name="connsiteY16" fmla="*/ 7899988 h 8323234"/>
                <a:gd name="connsiteX17" fmla="*/ 2260847 w 4196446"/>
                <a:gd name="connsiteY17" fmla="*/ 7835694 h 8323234"/>
                <a:gd name="connsiteX18" fmla="*/ 2301328 w 4196446"/>
                <a:gd name="connsiteY18" fmla="*/ 7795213 h 8323234"/>
                <a:gd name="connsiteX19" fmla="*/ 2391816 w 4196446"/>
                <a:gd name="connsiteY19" fmla="*/ 7797595 h 8323234"/>
                <a:gd name="connsiteX20" fmla="*/ 2451347 w 4196446"/>
                <a:gd name="connsiteY20" fmla="*/ 7776163 h 8323234"/>
                <a:gd name="connsiteX21" fmla="*/ 2470397 w 4196446"/>
                <a:gd name="connsiteY21" fmla="*/ 7699963 h 8323234"/>
                <a:gd name="connsiteX22" fmla="*/ 2444203 w 4196446"/>
                <a:gd name="connsiteY22" fmla="*/ 7633288 h 8323234"/>
                <a:gd name="connsiteX23" fmla="*/ 2503734 w 4196446"/>
                <a:gd name="connsiteY23" fmla="*/ 7630907 h 8323234"/>
                <a:gd name="connsiteX24" fmla="*/ 2531514 w 4196446"/>
                <a:gd name="connsiteY24" fmla="*/ 7594394 h 8323234"/>
                <a:gd name="connsiteX25" fmla="*/ 2484684 w 4196446"/>
                <a:gd name="connsiteY25" fmla="*/ 7552326 h 8323234"/>
                <a:gd name="connsiteX26" fmla="*/ 2546597 w 4196446"/>
                <a:gd name="connsiteY26" fmla="*/ 7511845 h 8323234"/>
                <a:gd name="connsiteX27" fmla="*/ 2603748 w 4196446"/>
                <a:gd name="connsiteY27" fmla="*/ 7485651 h 8323234"/>
                <a:gd name="connsiteX28" fmla="*/ 2594222 w 4196446"/>
                <a:gd name="connsiteY28" fmla="*/ 7359445 h 8323234"/>
                <a:gd name="connsiteX29" fmla="*/ 2606128 w 4196446"/>
                <a:gd name="connsiteY29" fmla="*/ 7309438 h 8323234"/>
                <a:gd name="connsiteX30" fmla="*/ 2701378 w 4196446"/>
                <a:gd name="connsiteY30" fmla="*/ 7314201 h 8323234"/>
                <a:gd name="connsiteX31" fmla="*/ 2660897 w 4196446"/>
                <a:gd name="connsiteY31" fmla="*/ 7240382 h 8323234"/>
                <a:gd name="connsiteX32" fmla="*/ 2713284 w 4196446"/>
                <a:gd name="connsiteY32" fmla="*/ 7266576 h 8323234"/>
                <a:gd name="connsiteX33" fmla="*/ 2763291 w 4196446"/>
                <a:gd name="connsiteY33" fmla="*/ 7299913 h 8323234"/>
                <a:gd name="connsiteX34" fmla="*/ 2756147 w 4196446"/>
                <a:gd name="connsiteY34" fmla="*/ 7371351 h 8323234"/>
                <a:gd name="connsiteX35" fmla="*/ 2827584 w 4196446"/>
                <a:gd name="connsiteY35" fmla="*/ 7316582 h 8323234"/>
                <a:gd name="connsiteX36" fmla="*/ 2870447 w 4196446"/>
                <a:gd name="connsiteY36" fmla="*/ 7338013 h 8323234"/>
                <a:gd name="connsiteX37" fmla="*/ 3001416 w 4196446"/>
                <a:gd name="connsiteY37" fmla="*/ 7266576 h 8323234"/>
                <a:gd name="connsiteX38" fmla="*/ 3103809 w 4196446"/>
                <a:gd name="connsiteY38" fmla="*/ 7202282 h 8323234"/>
                <a:gd name="connsiteX39" fmla="*/ 3246684 w 4196446"/>
                <a:gd name="connsiteY39" fmla="*/ 7142751 h 8323234"/>
                <a:gd name="connsiteX40" fmla="*/ 3282403 w 4196446"/>
                <a:gd name="connsiteY40" fmla="*/ 7159420 h 8323234"/>
                <a:gd name="connsiteX41" fmla="*/ 3358603 w 4196446"/>
                <a:gd name="connsiteY41" fmla="*/ 7064169 h 8323234"/>
                <a:gd name="connsiteX42" fmla="*/ 3503859 w 4196446"/>
                <a:gd name="connsiteY42" fmla="*/ 7042738 h 8323234"/>
                <a:gd name="connsiteX43" fmla="*/ 3530053 w 4196446"/>
                <a:gd name="connsiteY43" fmla="*/ 6978445 h 8323234"/>
                <a:gd name="connsiteX44" fmla="*/ 3642765 w 4196446"/>
                <a:gd name="connsiteY44" fmla="*/ 6905419 h 8323234"/>
                <a:gd name="connsiteX45" fmla="*/ 3741984 w 4196446"/>
                <a:gd name="connsiteY45" fmla="*/ 6883195 h 8323234"/>
                <a:gd name="connsiteX46" fmla="*/ 3784847 w 4196446"/>
                <a:gd name="connsiteY46" fmla="*/ 6811757 h 8323234"/>
                <a:gd name="connsiteX47" fmla="*/ 3951534 w 4196446"/>
                <a:gd name="connsiteY47" fmla="*/ 6737938 h 8323234"/>
                <a:gd name="connsiteX48" fmla="*/ 3932484 w 4196446"/>
                <a:gd name="connsiteY48" fmla="*/ 6616495 h 8323234"/>
                <a:gd name="connsiteX49" fmla="*/ 3975347 w 4196446"/>
                <a:gd name="connsiteY49" fmla="*/ 6642688 h 8323234"/>
                <a:gd name="connsiteX50" fmla="*/ 4027735 w 4196446"/>
                <a:gd name="connsiteY50" fmla="*/ 6654595 h 8323234"/>
                <a:gd name="connsiteX51" fmla="*/ 4056309 w 4196446"/>
                <a:gd name="connsiteY51" fmla="*/ 6516482 h 8323234"/>
                <a:gd name="connsiteX52" fmla="*/ 3996778 w 4196446"/>
                <a:gd name="connsiteY52" fmla="*/ 6478382 h 8323234"/>
                <a:gd name="connsiteX53" fmla="*/ 4034878 w 4196446"/>
                <a:gd name="connsiteY53" fmla="*/ 6437901 h 8323234"/>
                <a:gd name="connsiteX54" fmla="*/ 4061072 w 4196446"/>
                <a:gd name="connsiteY54" fmla="*/ 6473620 h 8323234"/>
                <a:gd name="connsiteX55" fmla="*/ 4082503 w 4196446"/>
                <a:gd name="connsiteY55" fmla="*/ 6478382 h 8323234"/>
                <a:gd name="connsiteX56" fmla="*/ 4089647 w 4196446"/>
                <a:gd name="connsiteY56" fmla="*/ 6421232 h 8323234"/>
                <a:gd name="connsiteX57" fmla="*/ 4046784 w 4196446"/>
                <a:gd name="connsiteY57" fmla="*/ 6318838 h 8323234"/>
                <a:gd name="connsiteX58" fmla="*/ 4130128 w 4196446"/>
                <a:gd name="connsiteY58" fmla="*/ 6299788 h 8323234"/>
                <a:gd name="connsiteX59" fmla="*/ 4046784 w 4196446"/>
                <a:gd name="connsiteY59" fmla="*/ 6275976 h 8323234"/>
                <a:gd name="connsiteX60" fmla="*/ 4053928 w 4196446"/>
                <a:gd name="connsiteY60" fmla="*/ 6211682 h 8323234"/>
                <a:gd name="connsiteX61" fmla="*/ 4039640 w 4196446"/>
                <a:gd name="connsiteY61" fmla="*/ 6149770 h 8323234"/>
                <a:gd name="connsiteX62" fmla="*/ 4106315 w 4196446"/>
                <a:gd name="connsiteY62" fmla="*/ 6211682 h 8323234"/>
                <a:gd name="connsiteX63" fmla="*/ 4063453 w 4196446"/>
                <a:gd name="connsiteY63" fmla="*/ 6090238 h 8323234"/>
                <a:gd name="connsiteX64" fmla="*/ 4070597 w 4196446"/>
                <a:gd name="connsiteY64" fmla="*/ 6018801 h 8323234"/>
                <a:gd name="connsiteX65" fmla="*/ 4132509 w 4196446"/>
                <a:gd name="connsiteY65" fmla="*/ 5975938 h 8323234"/>
                <a:gd name="connsiteX66" fmla="*/ 4094409 w 4196446"/>
                <a:gd name="connsiteY66" fmla="*/ 6075951 h 8323234"/>
                <a:gd name="connsiteX67" fmla="*/ 4139653 w 4196446"/>
                <a:gd name="connsiteY67" fmla="*/ 6102145 h 8323234"/>
                <a:gd name="connsiteX68" fmla="*/ 4192041 w 4196446"/>
                <a:gd name="connsiteY68" fmla="*/ 6080713 h 8323234"/>
                <a:gd name="connsiteX69" fmla="*/ 4149178 w 4196446"/>
                <a:gd name="connsiteY69" fmla="*/ 5947363 h 8323234"/>
                <a:gd name="connsiteX70" fmla="*/ 4194421 w 4196446"/>
                <a:gd name="connsiteY70" fmla="*/ 5909263 h 8323234"/>
                <a:gd name="connsiteX71" fmla="*/ 4113459 w 4196446"/>
                <a:gd name="connsiteY71" fmla="*/ 5783057 h 8323234"/>
                <a:gd name="connsiteX72" fmla="*/ 4108696 w 4196446"/>
                <a:gd name="connsiteY72" fmla="*/ 5678282 h 8323234"/>
                <a:gd name="connsiteX73" fmla="*/ 4070597 w 4196446"/>
                <a:gd name="connsiteY73" fmla="*/ 5587795 h 8323234"/>
                <a:gd name="connsiteX74" fmla="*/ 4111077 w 4196446"/>
                <a:gd name="connsiteY74" fmla="*/ 5583032 h 8323234"/>
                <a:gd name="connsiteX75" fmla="*/ 4061071 w 4196446"/>
                <a:gd name="connsiteY75" fmla="*/ 5478257 h 8323234"/>
                <a:gd name="connsiteX76" fmla="*/ 4061071 w 4196446"/>
                <a:gd name="connsiteY76" fmla="*/ 5383007 h 8323234"/>
                <a:gd name="connsiteX77" fmla="*/ 4103934 w 4196446"/>
                <a:gd name="connsiteY77" fmla="*/ 5387770 h 8323234"/>
                <a:gd name="connsiteX78" fmla="*/ 4106315 w 4196446"/>
                <a:gd name="connsiteY78" fmla="*/ 5347288 h 8323234"/>
                <a:gd name="connsiteX79" fmla="*/ 4065833 w 4196446"/>
                <a:gd name="connsiteY79" fmla="*/ 5292520 h 8323234"/>
                <a:gd name="connsiteX80" fmla="*/ 4058690 w 4196446"/>
                <a:gd name="connsiteY80" fmla="*/ 5173457 h 8323234"/>
                <a:gd name="connsiteX81" fmla="*/ 3990428 w 4196446"/>
                <a:gd name="connsiteY81" fmla="*/ 5034550 h 8323234"/>
                <a:gd name="connsiteX82" fmla="*/ 3922959 w 4196446"/>
                <a:gd name="connsiteY82" fmla="*/ 4816270 h 8323234"/>
                <a:gd name="connsiteX83" fmla="*/ 3887241 w 4196446"/>
                <a:gd name="connsiteY83" fmla="*/ 4682920 h 8323234"/>
                <a:gd name="connsiteX84" fmla="*/ 3851522 w 4196446"/>
                <a:gd name="connsiteY84" fmla="*/ 4642438 h 8323234"/>
                <a:gd name="connsiteX85" fmla="*/ 3887241 w 4196446"/>
                <a:gd name="connsiteY85" fmla="*/ 4578145 h 8323234"/>
                <a:gd name="connsiteX86" fmla="*/ 3839615 w 4196446"/>
                <a:gd name="connsiteY86" fmla="*/ 4499563 h 8323234"/>
                <a:gd name="connsiteX87" fmla="*/ 3780084 w 4196446"/>
                <a:gd name="connsiteY87" fmla="*/ 4492420 h 8323234"/>
                <a:gd name="connsiteX88" fmla="*/ 3732459 w 4196446"/>
                <a:gd name="connsiteY88" fmla="*/ 4449557 h 8323234"/>
                <a:gd name="connsiteX89" fmla="*/ 3687216 w 4196446"/>
                <a:gd name="connsiteY89" fmla="*/ 4466226 h 8323234"/>
                <a:gd name="connsiteX90" fmla="*/ 3668166 w 4196446"/>
                <a:gd name="connsiteY90" fmla="*/ 4368595 h 8323234"/>
                <a:gd name="connsiteX91" fmla="*/ 3501478 w 4196446"/>
                <a:gd name="connsiteY91" fmla="*/ 4166188 h 8323234"/>
                <a:gd name="connsiteX92" fmla="*/ 3496716 w 4196446"/>
                <a:gd name="connsiteY92" fmla="*/ 4139995 h 8323234"/>
                <a:gd name="connsiteX93" fmla="*/ 3494334 w 4196446"/>
                <a:gd name="connsiteY93" fmla="*/ 4113801 h 8323234"/>
                <a:gd name="connsiteX94" fmla="*/ 3544341 w 4196446"/>
                <a:gd name="connsiteY94" fmla="*/ 4101895 h 8323234"/>
                <a:gd name="connsiteX95" fmla="*/ 3553866 w 4196446"/>
                <a:gd name="connsiteY95" fmla="*/ 4075701 h 8323234"/>
                <a:gd name="connsiteX96" fmla="*/ 3515766 w 4196446"/>
                <a:gd name="connsiteY96" fmla="*/ 4056651 h 8323234"/>
                <a:gd name="connsiteX97" fmla="*/ 3465759 w 4196446"/>
                <a:gd name="connsiteY97" fmla="*/ 4049507 h 8323234"/>
                <a:gd name="connsiteX98" fmla="*/ 3432422 w 4196446"/>
                <a:gd name="connsiteY98" fmla="*/ 4109038 h 8323234"/>
                <a:gd name="connsiteX99" fmla="*/ 3413372 w 4196446"/>
                <a:gd name="connsiteY99" fmla="*/ 4082845 h 8323234"/>
                <a:gd name="connsiteX100" fmla="*/ 3415752 w 4196446"/>
                <a:gd name="connsiteY100" fmla="*/ 4042363 h 8323234"/>
                <a:gd name="connsiteX101" fmla="*/ 3349078 w 4196446"/>
                <a:gd name="connsiteY101" fmla="*/ 4018551 h 8323234"/>
                <a:gd name="connsiteX102" fmla="*/ 3382416 w 4196446"/>
                <a:gd name="connsiteY102" fmla="*/ 3985213 h 8323234"/>
                <a:gd name="connsiteX103" fmla="*/ 3346697 w 4196446"/>
                <a:gd name="connsiteY103" fmla="*/ 3961401 h 8323234"/>
                <a:gd name="connsiteX104" fmla="*/ 3291928 w 4196446"/>
                <a:gd name="connsiteY104" fmla="*/ 3959020 h 8323234"/>
                <a:gd name="connsiteX105" fmla="*/ 3263352 w 4196446"/>
                <a:gd name="connsiteY105" fmla="*/ 3978070 h 8323234"/>
                <a:gd name="connsiteX106" fmla="*/ 3215727 w 4196446"/>
                <a:gd name="connsiteY106" fmla="*/ 3963782 h 8323234"/>
                <a:gd name="connsiteX107" fmla="*/ 3227633 w 4196446"/>
                <a:gd name="connsiteY107" fmla="*/ 3937588 h 8323234"/>
                <a:gd name="connsiteX108" fmla="*/ 3275259 w 4196446"/>
                <a:gd name="connsiteY108" fmla="*/ 3913776 h 8323234"/>
                <a:gd name="connsiteX109" fmla="*/ 3127621 w 4196446"/>
                <a:gd name="connsiteY109" fmla="*/ 3851863 h 8323234"/>
                <a:gd name="connsiteX110" fmla="*/ 2996652 w 4196446"/>
                <a:gd name="connsiteY110" fmla="*/ 3739945 h 8323234"/>
                <a:gd name="connsiteX111" fmla="*/ 2591839 w 4196446"/>
                <a:gd name="connsiteY111" fmla="*/ 3354183 h 8323234"/>
                <a:gd name="connsiteX112" fmla="*/ 2468015 w 4196446"/>
                <a:gd name="connsiteY112" fmla="*/ 3049382 h 8323234"/>
                <a:gd name="connsiteX113" fmla="*/ 2432296 w 4196446"/>
                <a:gd name="connsiteY113" fmla="*/ 2961276 h 8323234"/>
                <a:gd name="connsiteX114" fmla="*/ 2387052 w 4196446"/>
                <a:gd name="connsiteY114" fmla="*/ 2954132 h 8323234"/>
                <a:gd name="connsiteX115" fmla="*/ 2365621 w 4196446"/>
                <a:gd name="connsiteY115" fmla="*/ 2958895 h 8323234"/>
                <a:gd name="connsiteX116" fmla="*/ 2315615 w 4196446"/>
                <a:gd name="connsiteY116" fmla="*/ 2896982 h 8323234"/>
                <a:gd name="connsiteX117" fmla="*/ 2234652 w 4196446"/>
                <a:gd name="connsiteY117" fmla="*/ 2880313 h 8323234"/>
                <a:gd name="connsiteX118" fmla="*/ 2182265 w 4196446"/>
                <a:gd name="connsiteY118" fmla="*/ 2811257 h 8323234"/>
                <a:gd name="connsiteX119" fmla="*/ 2115590 w 4196446"/>
                <a:gd name="connsiteY119" fmla="*/ 2727913 h 8323234"/>
                <a:gd name="connsiteX120" fmla="*/ 2091777 w 4196446"/>
                <a:gd name="connsiteY120" fmla="*/ 2670763 h 8323234"/>
                <a:gd name="connsiteX121" fmla="*/ 2006845 w 4196446"/>
                <a:gd name="connsiteY121" fmla="*/ 2527095 h 8323234"/>
                <a:gd name="connsiteX122" fmla="*/ 1953665 w 4196446"/>
                <a:gd name="connsiteY122" fmla="*/ 2451688 h 8323234"/>
                <a:gd name="connsiteX123" fmla="*/ 2006052 w 4196446"/>
                <a:gd name="connsiteY123" fmla="*/ 2337388 h 8323234"/>
                <a:gd name="connsiteX124" fmla="*/ 2072727 w 4196446"/>
                <a:gd name="connsiteY124" fmla="*/ 2256426 h 8323234"/>
                <a:gd name="connsiteX125" fmla="*/ 2056058 w 4196446"/>
                <a:gd name="connsiteY125" fmla="*/ 2223088 h 8323234"/>
                <a:gd name="connsiteX126" fmla="*/ 2067965 w 4196446"/>
                <a:gd name="connsiteY126" fmla="*/ 2130220 h 8323234"/>
                <a:gd name="connsiteX127" fmla="*/ 2137021 w 4196446"/>
                <a:gd name="connsiteY127" fmla="*/ 1992107 h 8323234"/>
                <a:gd name="connsiteX128" fmla="*/ 2165596 w 4196446"/>
                <a:gd name="connsiteY128" fmla="*/ 1944482 h 8323234"/>
                <a:gd name="connsiteX129" fmla="*/ 2203696 w 4196446"/>
                <a:gd name="connsiteY129" fmla="*/ 1937338 h 8323234"/>
                <a:gd name="connsiteX130" fmla="*/ 2198933 w 4196446"/>
                <a:gd name="connsiteY130" fmla="*/ 1906382 h 8323234"/>
                <a:gd name="connsiteX131" fmla="*/ 2406102 w 4196446"/>
                <a:gd name="connsiteY131" fmla="*/ 1782557 h 8323234"/>
                <a:gd name="connsiteX132" fmla="*/ 2494208 w 4196446"/>
                <a:gd name="connsiteY132" fmla="*/ 1715882 h 8323234"/>
                <a:gd name="connsiteX133" fmla="*/ 2513258 w 4196446"/>
                <a:gd name="connsiteY133" fmla="*/ 1630157 h 8323234"/>
                <a:gd name="connsiteX134" fmla="*/ 2522784 w 4196446"/>
                <a:gd name="connsiteY134" fmla="*/ 1584913 h 8323234"/>
                <a:gd name="connsiteX135" fmla="*/ 2577552 w 4196446"/>
                <a:gd name="connsiteY135" fmla="*/ 1527763 h 8323234"/>
                <a:gd name="connsiteX136" fmla="*/ 2606127 w 4196446"/>
                <a:gd name="connsiteY136" fmla="*/ 1499188 h 8323234"/>
                <a:gd name="connsiteX137" fmla="*/ 2634702 w 4196446"/>
                <a:gd name="connsiteY137" fmla="*/ 1492045 h 8323234"/>
                <a:gd name="connsiteX138" fmla="*/ 2672802 w 4196446"/>
                <a:gd name="connsiteY138" fmla="*/ 1368220 h 8323234"/>
                <a:gd name="connsiteX139" fmla="*/ 2806153 w 4196446"/>
                <a:gd name="connsiteY139" fmla="*/ 1334883 h 8323234"/>
                <a:gd name="connsiteX140" fmla="*/ 2944265 w 4196446"/>
                <a:gd name="connsiteY140" fmla="*/ 1325357 h 8323234"/>
                <a:gd name="connsiteX141" fmla="*/ 2968077 w 4196446"/>
                <a:gd name="connsiteY141" fmla="*/ 1206295 h 8323234"/>
                <a:gd name="connsiteX142" fmla="*/ 3049040 w 4196446"/>
                <a:gd name="connsiteY142" fmla="*/ 1169783 h 8323234"/>
                <a:gd name="connsiteX143" fmla="*/ 3153814 w 4196446"/>
                <a:gd name="connsiteY143" fmla="*/ 1125332 h 8323234"/>
                <a:gd name="connsiteX144" fmla="*/ 3225252 w 4196446"/>
                <a:gd name="connsiteY144" fmla="*/ 1049132 h 8323234"/>
                <a:gd name="connsiteX145" fmla="*/ 3310977 w 4196446"/>
                <a:gd name="connsiteY145" fmla="*/ 996745 h 8323234"/>
                <a:gd name="connsiteX146" fmla="*/ 3056977 w 4196446"/>
                <a:gd name="connsiteY146" fmla="*/ 982457 h 8323234"/>
                <a:gd name="connsiteX147" fmla="*/ 2958552 w 4196446"/>
                <a:gd name="connsiteY147" fmla="*/ 976107 h 8323234"/>
                <a:gd name="connsiteX148" fmla="*/ 2926802 w 4196446"/>
                <a:gd name="connsiteY148" fmla="*/ 906257 h 8323234"/>
                <a:gd name="connsiteX149" fmla="*/ 2866477 w 4196446"/>
                <a:gd name="connsiteY149" fmla="*/ 893559 h 8323234"/>
                <a:gd name="connsiteX150" fmla="*/ 2799802 w 4196446"/>
                <a:gd name="connsiteY150" fmla="*/ 874507 h 8323234"/>
                <a:gd name="connsiteX151" fmla="*/ 2761702 w 4196446"/>
                <a:gd name="connsiteY151" fmla="*/ 807832 h 8323234"/>
                <a:gd name="connsiteX152" fmla="*/ 2609302 w 4196446"/>
                <a:gd name="connsiteY152" fmla="*/ 760207 h 8323234"/>
                <a:gd name="connsiteX153" fmla="*/ 2580727 w 4196446"/>
                <a:gd name="connsiteY153" fmla="*/ 604632 h 8323234"/>
                <a:gd name="connsiteX154" fmla="*/ 2526752 w 4196446"/>
                <a:gd name="connsiteY154" fmla="*/ 531609 h 8323234"/>
                <a:gd name="connsiteX155" fmla="*/ 2596602 w 4196446"/>
                <a:gd name="connsiteY155" fmla="*/ 407782 h 8323234"/>
                <a:gd name="connsiteX156" fmla="*/ 2629939 w 4196446"/>
                <a:gd name="connsiteY156" fmla="*/ 310947 h 8323234"/>
                <a:gd name="connsiteX157" fmla="*/ 2517227 w 4196446"/>
                <a:gd name="connsiteY157" fmla="*/ 239507 h 8323234"/>
                <a:gd name="connsiteX158" fmla="*/ 2402927 w 4196446"/>
                <a:gd name="connsiteY158" fmla="*/ 271257 h 8323234"/>
                <a:gd name="connsiteX159" fmla="*/ 2275927 w 4196446"/>
                <a:gd name="connsiteY159" fmla="*/ 198232 h 8323234"/>
                <a:gd name="connsiteX160" fmla="*/ 2133052 w 4196446"/>
                <a:gd name="connsiteY160" fmla="*/ 233157 h 8323234"/>
                <a:gd name="connsiteX161" fmla="*/ 1913977 w 4196446"/>
                <a:gd name="connsiteY161" fmla="*/ 36309 h 8323234"/>
                <a:gd name="connsiteX162" fmla="*/ 1777452 w 4196446"/>
                <a:gd name="connsiteY162" fmla="*/ 13289 h 8323234"/>
                <a:gd name="connsiteX163" fmla="*/ 1703633 w 4196446"/>
                <a:gd name="connsiteY163" fmla="*/ 41864 h 8323234"/>
                <a:gd name="connsiteX164" fmla="*/ 1615527 w 4196446"/>
                <a:gd name="connsiteY164" fmla="*/ 75203 h 8323234"/>
                <a:gd name="connsiteX165" fmla="*/ 1515515 w 4196446"/>
                <a:gd name="connsiteY165" fmla="*/ 129971 h 8323234"/>
                <a:gd name="connsiteX166" fmla="*/ 1525040 w 4196446"/>
                <a:gd name="connsiteY166" fmla="*/ 194264 h 8323234"/>
                <a:gd name="connsiteX167" fmla="*/ 1505990 w 4196446"/>
                <a:gd name="connsiteY167" fmla="*/ 251415 h 8323234"/>
                <a:gd name="connsiteX168" fmla="*/ 1413121 w 4196446"/>
                <a:gd name="connsiteY168" fmla="*/ 270464 h 8323234"/>
                <a:gd name="connsiteX169" fmla="*/ 1339302 w 4196446"/>
                <a:gd name="connsiteY169" fmla="*/ 306184 h 8323234"/>
                <a:gd name="connsiteX170" fmla="*/ 1260721 w 4196446"/>
                <a:gd name="connsiteY170" fmla="*/ 346665 h 8323234"/>
                <a:gd name="connsiteX171" fmla="*/ 1191665 w 4196446"/>
                <a:gd name="connsiteY171" fmla="*/ 272847 h 8323234"/>
                <a:gd name="connsiteX172" fmla="*/ 1082127 w 4196446"/>
                <a:gd name="connsiteY172" fmla="*/ 353809 h 8323234"/>
                <a:gd name="connsiteX173" fmla="*/ 1020215 w 4196446"/>
                <a:gd name="connsiteY173" fmla="*/ 420484 h 8323234"/>
                <a:gd name="connsiteX174" fmla="*/ 858290 w 4196446"/>
                <a:gd name="connsiteY174" fmla="*/ 301422 h 8323234"/>
                <a:gd name="connsiteX175" fmla="*/ 796377 w 4196446"/>
                <a:gd name="connsiteY175" fmla="*/ 406196 h 8323234"/>
                <a:gd name="connsiteX176" fmla="*/ 755896 w 4196446"/>
                <a:gd name="connsiteY176" fmla="*/ 341903 h 8323234"/>
                <a:gd name="connsiteX177" fmla="*/ 689221 w 4196446"/>
                <a:gd name="connsiteY177" fmla="*/ 270465 h 8323234"/>
                <a:gd name="connsiteX178" fmla="*/ 667790 w 4196446"/>
                <a:gd name="connsiteY178" fmla="*/ 313328 h 8323234"/>
                <a:gd name="connsiteX179" fmla="*/ 620165 w 4196446"/>
                <a:gd name="connsiteY179" fmla="*/ 382384 h 8323234"/>
                <a:gd name="connsiteX180" fmla="*/ 589208 w 4196446"/>
                <a:gd name="connsiteY180" fmla="*/ 396672 h 8323234"/>
                <a:gd name="connsiteX181" fmla="*/ 498721 w 4196446"/>
                <a:gd name="connsiteY181" fmla="*/ 482397 h 8323234"/>
                <a:gd name="connsiteX182" fmla="*/ 396327 w 4196446"/>
                <a:gd name="connsiteY182" fmla="*/ 380003 h 8323234"/>
                <a:gd name="connsiteX183" fmla="*/ 243927 w 4196446"/>
                <a:gd name="connsiteY183" fmla="*/ 294278 h 8323234"/>
                <a:gd name="connsiteX184" fmla="*/ 174871 w 4196446"/>
                <a:gd name="connsiteY184" fmla="*/ 327615 h 8323234"/>
                <a:gd name="connsiteX185" fmla="*/ 127246 w 4196446"/>
                <a:gd name="connsiteY185" fmla="*/ 410959 h 8323234"/>
                <a:gd name="connsiteX186" fmla="*/ 43902 w 4196446"/>
                <a:gd name="connsiteY186" fmla="*/ 472872 h 8323234"/>
                <a:gd name="connsiteX187" fmla="*/ 8183 w 4196446"/>
                <a:gd name="connsiteY187" fmla="*/ 484778 h 8323234"/>
                <a:gd name="connsiteX188" fmla="*/ 198683 w 4196446"/>
                <a:gd name="connsiteY188" fmla="*/ 689565 h 8323234"/>
                <a:gd name="connsiteX189" fmla="*/ 265359 w 4196446"/>
                <a:gd name="connsiteY189" fmla="*/ 706234 h 8323234"/>
                <a:gd name="connsiteX190" fmla="*/ 298697 w 4196446"/>
                <a:gd name="connsiteY190" fmla="*/ 730047 h 8323234"/>
                <a:gd name="connsiteX191" fmla="*/ 296315 w 4196446"/>
                <a:gd name="connsiteY191" fmla="*/ 901496 h 8323234"/>
                <a:gd name="connsiteX192" fmla="*/ 362990 w 4196446"/>
                <a:gd name="connsiteY192" fmla="*/ 906259 h 8323234"/>
                <a:gd name="connsiteX193" fmla="*/ 401090 w 4196446"/>
                <a:gd name="connsiteY193" fmla="*/ 856253 h 8323234"/>
                <a:gd name="connsiteX194" fmla="*/ 482052 w 4196446"/>
                <a:gd name="connsiteY194" fmla="*/ 894353 h 8323234"/>
                <a:gd name="connsiteX195" fmla="*/ 420140 w 4196446"/>
                <a:gd name="connsiteY195" fmla="*/ 1039609 h 8323234"/>
                <a:gd name="connsiteX196" fmla="*/ 434427 w 4196446"/>
                <a:gd name="connsiteY196" fmla="*/ 1087234 h 8323234"/>
                <a:gd name="connsiteX197" fmla="*/ 379658 w 4196446"/>
                <a:gd name="connsiteY197" fmla="*/ 1139622 h 8323234"/>
                <a:gd name="connsiteX198" fmla="*/ 415377 w 4196446"/>
                <a:gd name="connsiteY198" fmla="*/ 1168196 h 8323234"/>
                <a:gd name="connsiteX199" fmla="*/ 486815 w 4196446"/>
                <a:gd name="connsiteY199" fmla="*/ 1256303 h 8323234"/>
                <a:gd name="connsiteX200" fmla="*/ 527296 w 4196446"/>
                <a:gd name="connsiteY200" fmla="*/ 1344409 h 8323234"/>
                <a:gd name="connsiteX201" fmla="*/ 636833 w 4196446"/>
                <a:gd name="connsiteY201" fmla="*/ 1396797 h 8323234"/>
                <a:gd name="connsiteX202" fmla="*/ 746371 w 4196446"/>
                <a:gd name="connsiteY202" fmla="*/ 1420609 h 8323234"/>
                <a:gd name="connsiteX203" fmla="*/ 829715 w 4196446"/>
                <a:gd name="connsiteY203" fmla="*/ 1468234 h 8323234"/>
                <a:gd name="connsiteX204" fmla="*/ 913058 w 4196446"/>
                <a:gd name="connsiteY204" fmla="*/ 1442040 h 8323234"/>
                <a:gd name="connsiteX205" fmla="*/ 994021 w 4196446"/>
                <a:gd name="connsiteY205" fmla="*/ 1368222 h 8323234"/>
                <a:gd name="connsiteX206" fmla="*/ 1103558 w 4196446"/>
                <a:gd name="connsiteY206" fmla="*/ 1351553 h 8323234"/>
                <a:gd name="connsiteX207" fmla="*/ 1170233 w 4196446"/>
                <a:gd name="connsiteY207" fmla="*/ 1356315 h 8323234"/>
                <a:gd name="connsiteX208" fmla="*/ 1329777 w 4196446"/>
                <a:gd name="connsiteY208" fmla="*/ 1465853 h 8323234"/>
                <a:gd name="connsiteX209" fmla="*/ 1389308 w 4196446"/>
                <a:gd name="connsiteY209" fmla="*/ 1494428 h 8323234"/>
                <a:gd name="connsiteX210" fmla="*/ 1260721 w 4196446"/>
                <a:gd name="connsiteY210" fmla="*/ 1596822 h 8323234"/>
                <a:gd name="connsiteX211" fmla="*/ 1263102 w 4196446"/>
                <a:gd name="connsiteY211" fmla="*/ 1661115 h 8323234"/>
                <a:gd name="connsiteX212" fmla="*/ 1425027 w 4196446"/>
                <a:gd name="connsiteY212" fmla="*/ 1613490 h 8323234"/>
                <a:gd name="connsiteX213" fmla="*/ 1386927 w 4196446"/>
                <a:gd name="connsiteY213" fmla="*/ 1677784 h 8323234"/>
                <a:gd name="connsiteX214" fmla="*/ 1405977 w 4196446"/>
                <a:gd name="connsiteY214" fmla="*/ 1751603 h 8323234"/>
                <a:gd name="connsiteX215" fmla="*/ 1517896 w 4196446"/>
                <a:gd name="connsiteY215" fmla="*/ 1787322 h 8323234"/>
                <a:gd name="connsiteX216" fmla="*/ 1591715 w 4196446"/>
                <a:gd name="connsiteY216" fmla="*/ 1803990 h 8323234"/>
                <a:gd name="connsiteX217" fmla="*/ 1501227 w 4196446"/>
                <a:gd name="connsiteY217" fmla="*/ 1934959 h 8323234"/>
                <a:gd name="connsiteX218" fmla="*/ 1494083 w 4196446"/>
                <a:gd name="connsiteY218" fmla="*/ 1984965 h 8323234"/>
                <a:gd name="connsiteX219" fmla="*/ 1422646 w 4196446"/>
                <a:gd name="connsiteY219" fmla="*/ 2020684 h 8323234"/>
                <a:gd name="connsiteX220" fmla="*/ 1391690 w 4196446"/>
                <a:gd name="connsiteY220" fmla="*/ 2082597 h 8323234"/>
                <a:gd name="connsiteX221" fmla="*/ 1260721 w 4196446"/>
                <a:gd name="connsiteY221" fmla="*/ 2056403 h 8323234"/>
                <a:gd name="connsiteX222" fmla="*/ 1139277 w 4196446"/>
                <a:gd name="connsiteY222" fmla="*/ 2056402 h 8323234"/>
                <a:gd name="connsiteX223" fmla="*/ 1072602 w 4196446"/>
                <a:gd name="connsiteY223" fmla="*/ 2084978 h 8323234"/>
                <a:gd name="connsiteX224" fmla="*/ 1065458 w 4196446"/>
                <a:gd name="connsiteY224" fmla="*/ 2184990 h 8323234"/>
                <a:gd name="connsiteX225" fmla="*/ 977352 w 4196446"/>
                <a:gd name="connsiteY225" fmla="*/ 2273097 h 8323234"/>
                <a:gd name="connsiteX226" fmla="*/ 1120227 w 4196446"/>
                <a:gd name="connsiteY226" fmla="*/ 2335009 h 8323234"/>
                <a:gd name="connsiteX227" fmla="*/ 1170234 w 4196446"/>
                <a:gd name="connsiteY227" fmla="*/ 2370727 h 8323234"/>
                <a:gd name="connsiteX228" fmla="*/ 1222621 w 4196446"/>
                <a:gd name="connsiteY228" fmla="*/ 2387397 h 8323234"/>
                <a:gd name="connsiteX229" fmla="*/ 1272627 w 4196446"/>
                <a:gd name="connsiteY229" fmla="*/ 2437403 h 8323234"/>
                <a:gd name="connsiteX230" fmla="*/ 1329777 w 4196446"/>
                <a:gd name="connsiteY230" fmla="*/ 2458834 h 8323234"/>
                <a:gd name="connsiteX231" fmla="*/ 1422646 w 4196446"/>
                <a:gd name="connsiteY231" fmla="*/ 2535034 h 8323234"/>
                <a:gd name="connsiteX232" fmla="*/ 1508371 w 4196446"/>
                <a:gd name="connsiteY232" fmla="*/ 2568373 h 8323234"/>
                <a:gd name="connsiteX233" fmla="*/ 1641721 w 4196446"/>
                <a:gd name="connsiteY233" fmla="*/ 2716009 h 8323234"/>
                <a:gd name="connsiteX234" fmla="*/ 1725065 w 4196446"/>
                <a:gd name="connsiteY234" fmla="*/ 2870790 h 8323234"/>
                <a:gd name="connsiteX235" fmla="*/ 1850477 w 4196446"/>
                <a:gd name="connsiteY235" fmla="*/ 2931907 h 8323234"/>
                <a:gd name="connsiteX236" fmla="*/ 1896514 w 4196446"/>
                <a:gd name="connsiteY236" fmla="*/ 2977947 h 8323234"/>
                <a:gd name="connsiteX237" fmla="*/ 1927471 w 4196446"/>
                <a:gd name="connsiteY237" fmla="*/ 3082722 h 8323234"/>
                <a:gd name="connsiteX238" fmla="*/ 1989383 w 4196446"/>
                <a:gd name="connsiteY238" fmla="*/ 3185115 h 8323234"/>
                <a:gd name="connsiteX239" fmla="*/ 2051296 w 4196446"/>
                <a:gd name="connsiteY239" fmla="*/ 3223215 h 8323234"/>
                <a:gd name="connsiteX240" fmla="*/ 2182265 w 4196446"/>
                <a:gd name="connsiteY240" fmla="*/ 3370853 h 8323234"/>
                <a:gd name="connsiteX241" fmla="*/ 2325139 w 4196446"/>
                <a:gd name="connsiteY241" fmla="*/ 3447053 h 8323234"/>
                <a:gd name="connsiteX242" fmla="*/ 2384671 w 4196446"/>
                <a:gd name="connsiteY242" fmla="*/ 3532778 h 8323234"/>
                <a:gd name="connsiteX243" fmla="*/ 2432296 w 4196446"/>
                <a:gd name="connsiteY243" fmla="*/ 3599453 h 8323234"/>
                <a:gd name="connsiteX244" fmla="*/ 2479921 w 4196446"/>
                <a:gd name="connsiteY244" fmla="*/ 3589929 h 8323234"/>
                <a:gd name="connsiteX245" fmla="*/ 2484683 w 4196446"/>
                <a:gd name="connsiteY245" fmla="*/ 3742328 h 8323234"/>
                <a:gd name="connsiteX246" fmla="*/ 2537071 w 4196446"/>
                <a:gd name="connsiteY246" fmla="*/ 3835197 h 8323234"/>
                <a:gd name="connsiteX247" fmla="*/ 2529927 w 4196446"/>
                <a:gd name="connsiteY247" fmla="*/ 3873297 h 8323234"/>
                <a:gd name="connsiteX248" fmla="*/ 2598983 w 4196446"/>
                <a:gd name="connsiteY248" fmla="*/ 3909015 h 8323234"/>
                <a:gd name="connsiteX249" fmla="*/ 2656133 w 4196446"/>
                <a:gd name="connsiteY249" fmla="*/ 3854247 h 8323234"/>
                <a:gd name="connsiteX250" fmla="*/ 2689471 w 4196446"/>
                <a:gd name="connsiteY250" fmla="*/ 3937590 h 8323234"/>
                <a:gd name="connsiteX251" fmla="*/ 2734715 w 4196446"/>
                <a:gd name="connsiteY251" fmla="*/ 3982834 h 8323234"/>
                <a:gd name="connsiteX252" fmla="*/ 2808533 w 4196446"/>
                <a:gd name="connsiteY252" fmla="*/ 4006647 h 8323234"/>
                <a:gd name="connsiteX253" fmla="*/ 2860921 w 4196446"/>
                <a:gd name="connsiteY253" fmla="*/ 4075703 h 8323234"/>
                <a:gd name="connsiteX254" fmla="*/ 2946646 w 4196446"/>
                <a:gd name="connsiteY254" fmla="*/ 4130472 h 8323234"/>
                <a:gd name="connsiteX255" fmla="*/ 2999033 w 4196446"/>
                <a:gd name="connsiteY255" fmla="*/ 4163809 h 8323234"/>
                <a:gd name="connsiteX256" fmla="*/ 2870446 w 4196446"/>
                <a:gd name="connsiteY256" fmla="*/ 4256678 h 8323234"/>
                <a:gd name="connsiteX257" fmla="*/ 2868064 w 4196446"/>
                <a:gd name="connsiteY257" fmla="*/ 4311446 h 8323234"/>
                <a:gd name="connsiteX258" fmla="*/ 2970458 w 4196446"/>
                <a:gd name="connsiteY258" fmla="*/ 4428128 h 8323234"/>
                <a:gd name="connsiteX259" fmla="*/ 3065708 w 4196446"/>
                <a:gd name="connsiteY259" fmla="*/ 4490040 h 8323234"/>
                <a:gd name="connsiteX260" fmla="*/ 3096665 w 4196446"/>
                <a:gd name="connsiteY260" fmla="*/ 4528140 h 8323234"/>
                <a:gd name="connsiteX261" fmla="*/ 3082377 w 4196446"/>
                <a:gd name="connsiteY261" fmla="*/ 4609103 h 8323234"/>
                <a:gd name="connsiteX262" fmla="*/ 3077615 w 4196446"/>
                <a:gd name="connsiteY262" fmla="*/ 4692447 h 8323234"/>
                <a:gd name="connsiteX263" fmla="*/ 3034752 w 4196446"/>
                <a:gd name="connsiteY263" fmla="*/ 4701972 h 8323234"/>
                <a:gd name="connsiteX264" fmla="*/ 3008558 w 4196446"/>
                <a:gd name="connsiteY264" fmla="*/ 4718640 h 8323234"/>
                <a:gd name="connsiteX265" fmla="*/ 3053802 w 4196446"/>
                <a:gd name="connsiteY265" fmla="*/ 4795632 h 8323234"/>
                <a:gd name="connsiteX266" fmla="*/ 3037133 w 4196446"/>
                <a:gd name="connsiteY266" fmla="*/ 4868659 h 8323234"/>
                <a:gd name="connsiteX267" fmla="*/ 3020465 w 4196446"/>
                <a:gd name="connsiteY267" fmla="*/ 5004390 h 8323234"/>
                <a:gd name="connsiteX268" fmla="*/ 2982365 w 4196446"/>
                <a:gd name="connsiteY268" fmla="*/ 5044872 h 8323234"/>
                <a:gd name="connsiteX269" fmla="*/ 2965696 w 4196446"/>
                <a:gd name="connsiteY269" fmla="*/ 5166315 h 8323234"/>
                <a:gd name="connsiteX270" fmla="*/ 2937121 w 4196446"/>
                <a:gd name="connsiteY270" fmla="*/ 5285378 h 8323234"/>
                <a:gd name="connsiteX271" fmla="*/ 2989508 w 4196446"/>
                <a:gd name="connsiteY271" fmla="*/ 5302047 h 8323234"/>
                <a:gd name="connsiteX272" fmla="*/ 2987127 w 4196446"/>
                <a:gd name="connsiteY272" fmla="*/ 5347290 h 8323234"/>
                <a:gd name="connsiteX273" fmla="*/ 2984746 w 4196446"/>
                <a:gd name="connsiteY273" fmla="*/ 5402059 h 8323234"/>
                <a:gd name="connsiteX274" fmla="*/ 3041896 w 4196446"/>
                <a:gd name="connsiteY274" fmla="*/ 5471115 h 8323234"/>
                <a:gd name="connsiteX275" fmla="*/ 3089521 w 4196446"/>
                <a:gd name="connsiteY275" fmla="*/ 5597322 h 8323234"/>
                <a:gd name="connsiteX276" fmla="*/ 2996652 w 4196446"/>
                <a:gd name="connsiteY276" fmla="*/ 5887834 h 8323234"/>
                <a:gd name="connsiteX277" fmla="*/ 3018083 w 4196446"/>
                <a:gd name="connsiteY277" fmla="*/ 5942603 h 8323234"/>
                <a:gd name="connsiteX278" fmla="*/ 3044277 w 4196446"/>
                <a:gd name="connsiteY278" fmla="*/ 5994990 h 8323234"/>
                <a:gd name="connsiteX279" fmla="*/ 3049040 w 4196446"/>
                <a:gd name="connsiteY279" fmla="*/ 6099765 h 8323234"/>
                <a:gd name="connsiteX280" fmla="*/ 3028402 w 4196446"/>
                <a:gd name="connsiteY280" fmla="*/ 6195807 h 8323234"/>
                <a:gd name="connsiteX281" fmla="*/ 2956170 w 4196446"/>
                <a:gd name="connsiteY281" fmla="*/ 6259310 h 8323234"/>
                <a:gd name="connsiteX282" fmla="*/ 2920452 w 4196446"/>
                <a:gd name="connsiteY282" fmla="*/ 6240259 h 8323234"/>
                <a:gd name="connsiteX283" fmla="*/ 2849015 w 4196446"/>
                <a:gd name="connsiteY283" fmla="*/ 6252165 h 8323234"/>
                <a:gd name="connsiteX284" fmla="*/ 2713283 w 4196446"/>
                <a:gd name="connsiteY284" fmla="*/ 6364084 h 8323234"/>
                <a:gd name="connsiteX285" fmla="*/ 2606127 w 4196446"/>
                <a:gd name="connsiteY285" fmla="*/ 6349797 h 8323234"/>
                <a:gd name="connsiteX286" fmla="*/ 2575171 w 4196446"/>
                <a:gd name="connsiteY286" fmla="*/ 6378372 h 8323234"/>
                <a:gd name="connsiteX287" fmla="*/ 2508495 w 4196446"/>
                <a:gd name="connsiteY287" fmla="*/ 6423614 h 8323234"/>
                <a:gd name="connsiteX288" fmla="*/ 2391815 w 4196446"/>
                <a:gd name="connsiteY288" fmla="*/ 6411709 h 8323234"/>
                <a:gd name="connsiteX289" fmla="*/ 2368002 w 4196446"/>
                <a:gd name="connsiteY289" fmla="*/ 6528390 h 8323234"/>
                <a:gd name="connsiteX290" fmla="*/ 2363240 w 4196446"/>
                <a:gd name="connsiteY290" fmla="*/ 6564109 h 8323234"/>
                <a:gd name="connsiteX291" fmla="*/ 2339428 w 4196446"/>
                <a:gd name="connsiteY291" fmla="*/ 6583159 h 8323234"/>
                <a:gd name="connsiteX292" fmla="*/ 2141783 w 4196446"/>
                <a:gd name="connsiteY292" fmla="*/ 6535534 h 8323234"/>
                <a:gd name="connsiteX293" fmla="*/ 2103683 w 4196446"/>
                <a:gd name="connsiteY293" fmla="*/ 6587922 h 8323234"/>
                <a:gd name="connsiteX294" fmla="*/ 2072727 w 4196446"/>
                <a:gd name="connsiteY294" fmla="*/ 6683172 h 8323234"/>
                <a:gd name="connsiteX295" fmla="*/ 2039389 w 4196446"/>
                <a:gd name="connsiteY295" fmla="*/ 6747465 h 8323234"/>
                <a:gd name="connsiteX296" fmla="*/ 2051296 w 4196446"/>
                <a:gd name="connsiteY296" fmla="*/ 6809378 h 8323234"/>
                <a:gd name="connsiteX297" fmla="*/ 2184646 w 4196446"/>
                <a:gd name="connsiteY297" fmla="*/ 6921297 h 8323234"/>
                <a:gd name="connsiteX298" fmla="*/ 2253702 w 4196446"/>
                <a:gd name="connsiteY298" fmla="*/ 6954634 h 8323234"/>
                <a:gd name="connsiteX299" fmla="*/ 2237033 w 4196446"/>
                <a:gd name="connsiteY299" fmla="*/ 6978447 h 8323234"/>
                <a:gd name="connsiteX300" fmla="*/ 2201315 w 4196446"/>
                <a:gd name="connsiteY300" fmla="*/ 6997497 h 8323234"/>
                <a:gd name="connsiteX301" fmla="*/ 2234652 w 4196446"/>
                <a:gd name="connsiteY301" fmla="*/ 7073697 h 8323234"/>
                <a:gd name="connsiteX302" fmla="*/ 2203696 w 4196446"/>
                <a:gd name="connsiteY302" fmla="*/ 7095128 h 8323234"/>
                <a:gd name="connsiteX303" fmla="*/ 2098921 w 4196446"/>
                <a:gd name="connsiteY303" fmla="*/ 7033215 h 8323234"/>
                <a:gd name="connsiteX304" fmla="*/ 2056058 w 4196446"/>
                <a:gd name="connsiteY304" fmla="*/ 7059409 h 8323234"/>
                <a:gd name="connsiteX305" fmla="*/ 1996527 w 4196446"/>
                <a:gd name="connsiteY305" fmla="*/ 6957015 h 8323234"/>
                <a:gd name="connsiteX306" fmla="*/ 1879846 w 4196446"/>
                <a:gd name="connsiteY306" fmla="*/ 6983209 h 8323234"/>
                <a:gd name="connsiteX307" fmla="*/ 1815552 w 4196446"/>
                <a:gd name="connsiteY307" fmla="*/ 6987972 h 8323234"/>
                <a:gd name="connsiteX308" fmla="*/ 1765546 w 4196446"/>
                <a:gd name="connsiteY308" fmla="*/ 6983210 h 8323234"/>
                <a:gd name="connsiteX309" fmla="*/ 1708396 w 4196446"/>
                <a:gd name="connsiteY309" fmla="*/ 7028453 h 8323234"/>
                <a:gd name="connsiteX310" fmla="*/ 1529802 w 4196446"/>
                <a:gd name="connsiteY310" fmla="*/ 6987972 h 8323234"/>
                <a:gd name="connsiteX311" fmla="*/ 1553614 w 4196446"/>
                <a:gd name="connsiteY311" fmla="*/ 7114178 h 8323234"/>
                <a:gd name="connsiteX312" fmla="*/ 1477415 w 4196446"/>
                <a:gd name="connsiteY312" fmla="*/ 7159422 h 8323234"/>
                <a:gd name="connsiteX313" fmla="*/ 1415502 w 4196446"/>
                <a:gd name="connsiteY313" fmla="*/ 7226096 h 8323234"/>
                <a:gd name="connsiteX314" fmla="*/ 1265483 w 4196446"/>
                <a:gd name="connsiteY314" fmla="*/ 7218953 h 8323234"/>
                <a:gd name="connsiteX315" fmla="*/ 1213096 w 4196446"/>
                <a:gd name="connsiteY315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448841 w 4196446"/>
                <a:gd name="connsiteY3" fmla="*/ 7480887 h 8323234"/>
                <a:gd name="connsiteX4" fmla="*/ 1570284 w 4196446"/>
                <a:gd name="connsiteY4" fmla="*/ 7557088 h 8323234"/>
                <a:gd name="connsiteX5" fmla="*/ 1391691 w 4196446"/>
                <a:gd name="connsiteY5" fmla="*/ 7988095 h 8323234"/>
                <a:gd name="connsiteX6" fmla="*/ 1384547 w 4196446"/>
                <a:gd name="connsiteY6" fmla="*/ 8138113 h 8323234"/>
                <a:gd name="connsiteX7" fmla="*/ 1382166 w 4196446"/>
                <a:gd name="connsiteY7" fmla="*/ 8204788 h 8323234"/>
                <a:gd name="connsiteX8" fmla="*/ 1453603 w 4196446"/>
                <a:gd name="connsiteY8" fmla="*/ 8209551 h 8323234"/>
                <a:gd name="connsiteX9" fmla="*/ 1451222 w 4196446"/>
                <a:gd name="connsiteY9" fmla="*/ 8254795 h 8323234"/>
                <a:gd name="connsiteX10" fmla="*/ 1389309 w 4196446"/>
                <a:gd name="connsiteY10" fmla="*/ 8278608 h 8323234"/>
                <a:gd name="connsiteX11" fmla="*/ 1334540 w 4196446"/>
                <a:gd name="connsiteY11" fmla="*/ 8300038 h 8323234"/>
                <a:gd name="connsiteX12" fmla="*/ 1413915 w 4196446"/>
                <a:gd name="connsiteY12" fmla="*/ 8318295 h 8323234"/>
                <a:gd name="connsiteX13" fmla="*/ 1536947 w 4196446"/>
                <a:gd name="connsiteY13" fmla="*/ 8309563 h 8323234"/>
                <a:gd name="connsiteX14" fmla="*/ 1698872 w 4196446"/>
                <a:gd name="connsiteY14" fmla="*/ 8197645 h 8323234"/>
                <a:gd name="connsiteX15" fmla="*/ 1789359 w 4196446"/>
                <a:gd name="connsiteY15" fmla="*/ 8045245 h 8323234"/>
                <a:gd name="connsiteX16" fmla="*/ 1941759 w 4196446"/>
                <a:gd name="connsiteY16" fmla="*/ 8004763 h 8323234"/>
                <a:gd name="connsiteX17" fmla="*/ 2198934 w 4196446"/>
                <a:gd name="connsiteY17" fmla="*/ 7899988 h 8323234"/>
                <a:gd name="connsiteX18" fmla="*/ 2260847 w 4196446"/>
                <a:gd name="connsiteY18" fmla="*/ 7835694 h 8323234"/>
                <a:gd name="connsiteX19" fmla="*/ 2301328 w 4196446"/>
                <a:gd name="connsiteY19" fmla="*/ 7795213 h 8323234"/>
                <a:gd name="connsiteX20" fmla="*/ 2391816 w 4196446"/>
                <a:gd name="connsiteY20" fmla="*/ 7797595 h 8323234"/>
                <a:gd name="connsiteX21" fmla="*/ 2451347 w 4196446"/>
                <a:gd name="connsiteY21" fmla="*/ 7776163 h 8323234"/>
                <a:gd name="connsiteX22" fmla="*/ 2470397 w 4196446"/>
                <a:gd name="connsiteY22" fmla="*/ 7699963 h 8323234"/>
                <a:gd name="connsiteX23" fmla="*/ 2444203 w 4196446"/>
                <a:gd name="connsiteY23" fmla="*/ 7633288 h 8323234"/>
                <a:gd name="connsiteX24" fmla="*/ 2503734 w 4196446"/>
                <a:gd name="connsiteY24" fmla="*/ 7630907 h 8323234"/>
                <a:gd name="connsiteX25" fmla="*/ 2531514 w 4196446"/>
                <a:gd name="connsiteY25" fmla="*/ 7594394 h 8323234"/>
                <a:gd name="connsiteX26" fmla="*/ 2484684 w 4196446"/>
                <a:gd name="connsiteY26" fmla="*/ 7552326 h 8323234"/>
                <a:gd name="connsiteX27" fmla="*/ 2546597 w 4196446"/>
                <a:gd name="connsiteY27" fmla="*/ 7511845 h 8323234"/>
                <a:gd name="connsiteX28" fmla="*/ 2603748 w 4196446"/>
                <a:gd name="connsiteY28" fmla="*/ 7485651 h 8323234"/>
                <a:gd name="connsiteX29" fmla="*/ 2594222 w 4196446"/>
                <a:gd name="connsiteY29" fmla="*/ 7359445 h 8323234"/>
                <a:gd name="connsiteX30" fmla="*/ 2606128 w 4196446"/>
                <a:gd name="connsiteY30" fmla="*/ 7309438 h 8323234"/>
                <a:gd name="connsiteX31" fmla="*/ 2701378 w 4196446"/>
                <a:gd name="connsiteY31" fmla="*/ 7314201 h 8323234"/>
                <a:gd name="connsiteX32" fmla="*/ 2660897 w 4196446"/>
                <a:gd name="connsiteY32" fmla="*/ 7240382 h 8323234"/>
                <a:gd name="connsiteX33" fmla="*/ 2713284 w 4196446"/>
                <a:gd name="connsiteY33" fmla="*/ 7266576 h 8323234"/>
                <a:gd name="connsiteX34" fmla="*/ 2763291 w 4196446"/>
                <a:gd name="connsiteY34" fmla="*/ 7299913 h 8323234"/>
                <a:gd name="connsiteX35" fmla="*/ 2756147 w 4196446"/>
                <a:gd name="connsiteY35" fmla="*/ 7371351 h 8323234"/>
                <a:gd name="connsiteX36" fmla="*/ 2827584 w 4196446"/>
                <a:gd name="connsiteY36" fmla="*/ 7316582 h 8323234"/>
                <a:gd name="connsiteX37" fmla="*/ 2870447 w 4196446"/>
                <a:gd name="connsiteY37" fmla="*/ 7338013 h 8323234"/>
                <a:gd name="connsiteX38" fmla="*/ 3001416 w 4196446"/>
                <a:gd name="connsiteY38" fmla="*/ 7266576 h 8323234"/>
                <a:gd name="connsiteX39" fmla="*/ 3103809 w 4196446"/>
                <a:gd name="connsiteY39" fmla="*/ 7202282 h 8323234"/>
                <a:gd name="connsiteX40" fmla="*/ 3246684 w 4196446"/>
                <a:gd name="connsiteY40" fmla="*/ 7142751 h 8323234"/>
                <a:gd name="connsiteX41" fmla="*/ 3282403 w 4196446"/>
                <a:gd name="connsiteY41" fmla="*/ 7159420 h 8323234"/>
                <a:gd name="connsiteX42" fmla="*/ 3358603 w 4196446"/>
                <a:gd name="connsiteY42" fmla="*/ 7064169 h 8323234"/>
                <a:gd name="connsiteX43" fmla="*/ 3503859 w 4196446"/>
                <a:gd name="connsiteY43" fmla="*/ 7042738 h 8323234"/>
                <a:gd name="connsiteX44" fmla="*/ 3530053 w 4196446"/>
                <a:gd name="connsiteY44" fmla="*/ 6978445 h 8323234"/>
                <a:gd name="connsiteX45" fmla="*/ 3642765 w 4196446"/>
                <a:gd name="connsiteY45" fmla="*/ 6905419 h 8323234"/>
                <a:gd name="connsiteX46" fmla="*/ 3741984 w 4196446"/>
                <a:gd name="connsiteY46" fmla="*/ 6883195 h 8323234"/>
                <a:gd name="connsiteX47" fmla="*/ 3784847 w 4196446"/>
                <a:gd name="connsiteY47" fmla="*/ 6811757 h 8323234"/>
                <a:gd name="connsiteX48" fmla="*/ 3951534 w 4196446"/>
                <a:gd name="connsiteY48" fmla="*/ 6737938 h 8323234"/>
                <a:gd name="connsiteX49" fmla="*/ 3932484 w 4196446"/>
                <a:gd name="connsiteY49" fmla="*/ 6616495 h 8323234"/>
                <a:gd name="connsiteX50" fmla="*/ 3975347 w 4196446"/>
                <a:gd name="connsiteY50" fmla="*/ 6642688 h 8323234"/>
                <a:gd name="connsiteX51" fmla="*/ 4027735 w 4196446"/>
                <a:gd name="connsiteY51" fmla="*/ 6654595 h 8323234"/>
                <a:gd name="connsiteX52" fmla="*/ 4056309 w 4196446"/>
                <a:gd name="connsiteY52" fmla="*/ 6516482 h 8323234"/>
                <a:gd name="connsiteX53" fmla="*/ 3996778 w 4196446"/>
                <a:gd name="connsiteY53" fmla="*/ 6478382 h 8323234"/>
                <a:gd name="connsiteX54" fmla="*/ 4034878 w 4196446"/>
                <a:gd name="connsiteY54" fmla="*/ 6437901 h 8323234"/>
                <a:gd name="connsiteX55" fmla="*/ 4061072 w 4196446"/>
                <a:gd name="connsiteY55" fmla="*/ 6473620 h 8323234"/>
                <a:gd name="connsiteX56" fmla="*/ 4082503 w 4196446"/>
                <a:gd name="connsiteY56" fmla="*/ 6478382 h 8323234"/>
                <a:gd name="connsiteX57" fmla="*/ 4089647 w 4196446"/>
                <a:gd name="connsiteY57" fmla="*/ 6421232 h 8323234"/>
                <a:gd name="connsiteX58" fmla="*/ 4046784 w 4196446"/>
                <a:gd name="connsiteY58" fmla="*/ 6318838 h 8323234"/>
                <a:gd name="connsiteX59" fmla="*/ 4130128 w 4196446"/>
                <a:gd name="connsiteY59" fmla="*/ 6299788 h 8323234"/>
                <a:gd name="connsiteX60" fmla="*/ 4046784 w 4196446"/>
                <a:gd name="connsiteY60" fmla="*/ 6275976 h 8323234"/>
                <a:gd name="connsiteX61" fmla="*/ 4053928 w 4196446"/>
                <a:gd name="connsiteY61" fmla="*/ 6211682 h 8323234"/>
                <a:gd name="connsiteX62" fmla="*/ 4039640 w 4196446"/>
                <a:gd name="connsiteY62" fmla="*/ 6149770 h 8323234"/>
                <a:gd name="connsiteX63" fmla="*/ 4106315 w 4196446"/>
                <a:gd name="connsiteY63" fmla="*/ 6211682 h 8323234"/>
                <a:gd name="connsiteX64" fmla="*/ 4063453 w 4196446"/>
                <a:gd name="connsiteY64" fmla="*/ 6090238 h 8323234"/>
                <a:gd name="connsiteX65" fmla="*/ 4070597 w 4196446"/>
                <a:gd name="connsiteY65" fmla="*/ 6018801 h 8323234"/>
                <a:gd name="connsiteX66" fmla="*/ 4132509 w 4196446"/>
                <a:gd name="connsiteY66" fmla="*/ 5975938 h 8323234"/>
                <a:gd name="connsiteX67" fmla="*/ 4094409 w 4196446"/>
                <a:gd name="connsiteY67" fmla="*/ 6075951 h 8323234"/>
                <a:gd name="connsiteX68" fmla="*/ 4139653 w 4196446"/>
                <a:gd name="connsiteY68" fmla="*/ 6102145 h 8323234"/>
                <a:gd name="connsiteX69" fmla="*/ 4192041 w 4196446"/>
                <a:gd name="connsiteY69" fmla="*/ 6080713 h 8323234"/>
                <a:gd name="connsiteX70" fmla="*/ 4149178 w 4196446"/>
                <a:gd name="connsiteY70" fmla="*/ 5947363 h 8323234"/>
                <a:gd name="connsiteX71" fmla="*/ 4194421 w 4196446"/>
                <a:gd name="connsiteY71" fmla="*/ 5909263 h 8323234"/>
                <a:gd name="connsiteX72" fmla="*/ 4113459 w 4196446"/>
                <a:gd name="connsiteY72" fmla="*/ 5783057 h 8323234"/>
                <a:gd name="connsiteX73" fmla="*/ 4108696 w 4196446"/>
                <a:gd name="connsiteY73" fmla="*/ 5678282 h 8323234"/>
                <a:gd name="connsiteX74" fmla="*/ 4070597 w 4196446"/>
                <a:gd name="connsiteY74" fmla="*/ 5587795 h 8323234"/>
                <a:gd name="connsiteX75" fmla="*/ 4111077 w 4196446"/>
                <a:gd name="connsiteY75" fmla="*/ 5583032 h 8323234"/>
                <a:gd name="connsiteX76" fmla="*/ 4061071 w 4196446"/>
                <a:gd name="connsiteY76" fmla="*/ 5478257 h 8323234"/>
                <a:gd name="connsiteX77" fmla="*/ 4061071 w 4196446"/>
                <a:gd name="connsiteY77" fmla="*/ 5383007 h 8323234"/>
                <a:gd name="connsiteX78" fmla="*/ 4103934 w 4196446"/>
                <a:gd name="connsiteY78" fmla="*/ 5387770 h 8323234"/>
                <a:gd name="connsiteX79" fmla="*/ 4106315 w 4196446"/>
                <a:gd name="connsiteY79" fmla="*/ 5347288 h 8323234"/>
                <a:gd name="connsiteX80" fmla="*/ 4065833 w 4196446"/>
                <a:gd name="connsiteY80" fmla="*/ 5292520 h 8323234"/>
                <a:gd name="connsiteX81" fmla="*/ 4058690 w 4196446"/>
                <a:gd name="connsiteY81" fmla="*/ 5173457 h 8323234"/>
                <a:gd name="connsiteX82" fmla="*/ 3990428 w 4196446"/>
                <a:gd name="connsiteY82" fmla="*/ 5034550 h 8323234"/>
                <a:gd name="connsiteX83" fmla="*/ 3922959 w 4196446"/>
                <a:gd name="connsiteY83" fmla="*/ 4816270 h 8323234"/>
                <a:gd name="connsiteX84" fmla="*/ 3887241 w 4196446"/>
                <a:gd name="connsiteY84" fmla="*/ 4682920 h 8323234"/>
                <a:gd name="connsiteX85" fmla="*/ 3851522 w 4196446"/>
                <a:gd name="connsiteY85" fmla="*/ 4642438 h 8323234"/>
                <a:gd name="connsiteX86" fmla="*/ 3887241 w 4196446"/>
                <a:gd name="connsiteY86" fmla="*/ 4578145 h 8323234"/>
                <a:gd name="connsiteX87" fmla="*/ 3839615 w 4196446"/>
                <a:gd name="connsiteY87" fmla="*/ 4499563 h 8323234"/>
                <a:gd name="connsiteX88" fmla="*/ 3780084 w 4196446"/>
                <a:gd name="connsiteY88" fmla="*/ 4492420 h 8323234"/>
                <a:gd name="connsiteX89" fmla="*/ 3732459 w 4196446"/>
                <a:gd name="connsiteY89" fmla="*/ 4449557 h 8323234"/>
                <a:gd name="connsiteX90" fmla="*/ 3687216 w 4196446"/>
                <a:gd name="connsiteY90" fmla="*/ 4466226 h 8323234"/>
                <a:gd name="connsiteX91" fmla="*/ 3668166 w 4196446"/>
                <a:gd name="connsiteY91" fmla="*/ 4368595 h 8323234"/>
                <a:gd name="connsiteX92" fmla="*/ 3501478 w 4196446"/>
                <a:gd name="connsiteY92" fmla="*/ 4166188 h 8323234"/>
                <a:gd name="connsiteX93" fmla="*/ 3496716 w 4196446"/>
                <a:gd name="connsiteY93" fmla="*/ 4139995 h 8323234"/>
                <a:gd name="connsiteX94" fmla="*/ 3494334 w 4196446"/>
                <a:gd name="connsiteY94" fmla="*/ 4113801 h 8323234"/>
                <a:gd name="connsiteX95" fmla="*/ 3544341 w 4196446"/>
                <a:gd name="connsiteY95" fmla="*/ 4101895 h 8323234"/>
                <a:gd name="connsiteX96" fmla="*/ 3553866 w 4196446"/>
                <a:gd name="connsiteY96" fmla="*/ 4075701 h 8323234"/>
                <a:gd name="connsiteX97" fmla="*/ 3515766 w 4196446"/>
                <a:gd name="connsiteY97" fmla="*/ 4056651 h 8323234"/>
                <a:gd name="connsiteX98" fmla="*/ 3465759 w 4196446"/>
                <a:gd name="connsiteY98" fmla="*/ 4049507 h 8323234"/>
                <a:gd name="connsiteX99" fmla="*/ 3432422 w 4196446"/>
                <a:gd name="connsiteY99" fmla="*/ 4109038 h 8323234"/>
                <a:gd name="connsiteX100" fmla="*/ 3413372 w 4196446"/>
                <a:gd name="connsiteY100" fmla="*/ 4082845 h 8323234"/>
                <a:gd name="connsiteX101" fmla="*/ 3415752 w 4196446"/>
                <a:gd name="connsiteY101" fmla="*/ 4042363 h 8323234"/>
                <a:gd name="connsiteX102" fmla="*/ 3349078 w 4196446"/>
                <a:gd name="connsiteY102" fmla="*/ 4018551 h 8323234"/>
                <a:gd name="connsiteX103" fmla="*/ 3382416 w 4196446"/>
                <a:gd name="connsiteY103" fmla="*/ 3985213 h 8323234"/>
                <a:gd name="connsiteX104" fmla="*/ 3346697 w 4196446"/>
                <a:gd name="connsiteY104" fmla="*/ 3961401 h 8323234"/>
                <a:gd name="connsiteX105" fmla="*/ 3291928 w 4196446"/>
                <a:gd name="connsiteY105" fmla="*/ 3959020 h 8323234"/>
                <a:gd name="connsiteX106" fmla="*/ 3263352 w 4196446"/>
                <a:gd name="connsiteY106" fmla="*/ 3978070 h 8323234"/>
                <a:gd name="connsiteX107" fmla="*/ 3215727 w 4196446"/>
                <a:gd name="connsiteY107" fmla="*/ 3963782 h 8323234"/>
                <a:gd name="connsiteX108" fmla="*/ 3227633 w 4196446"/>
                <a:gd name="connsiteY108" fmla="*/ 3937588 h 8323234"/>
                <a:gd name="connsiteX109" fmla="*/ 3275259 w 4196446"/>
                <a:gd name="connsiteY109" fmla="*/ 3913776 h 8323234"/>
                <a:gd name="connsiteX110" fmla="*/ 3127621 w 4196446"/>
                <a:gd name="connsiteY110" fmla="*/ 3851863 h 8323234"/>
                <a:gd name="connsiteX111" fmla="*/ 2996652 w 4196446"/>
                <a:gd name="connsiteY111" fmla="*/ 3739945 h 8323234"/>
                <a:gd name="connsiteX112" fmla="*/ 2591839 w 4196446"/>
                <a:gd name="connsiteY112" fmla="*/ 3354183 h 8323234"/>
                <a:gd name="connsiteX113" fmla="*/ 2468015 w 4196446"/>
                <a:gd name="connsiteY113" fmla="*/ 3049382 h 8323234"/>
                <a:gd name="connsiteX114" fmla="*/ 2432296 w 4196446"/>
                <a:gd name="connsiteY114" fmla="*/ 2961276 h 8323234"/>
                <a:gd name="connsiteX115" fmla="*/ 2387052 w 4196446"/>
                <a:gd name="connsiteY115" fmla="*/ 2954132 h 8323234"/>
                <a:gd name="connsiteX116" fmla="*/ 2365621 w 4196446"/>
                <a:gd name="connsiteY116" fmla="*/ 2958895 h 8323234"/>
                <a:gd name="connsiteX117" fmla="*/ 2315615 w 4196446"/>
                <a:gd name="connsiteY117" fmla="*/ 2896982 h 8323234"/>
                <a:gd name="connsiteX118" fmla="*/ 2234652 w 4196446"/>
                <a:gd name="connsiteY118" fmla="*/ 2880313 h 8323234"/>
                <a:gd name="connsiteX119" fmla="*/ 2182265 w 4196446"/>
                <a:gd name="connsiteY119" fmla="*/ 2811257 h 8323234"/>
                <a:gd name="connsiteX120" fmla="*/ 2115590 w 4196446"/>
                <a:gd name="connsiteY120" fmla="*/ 2727913 h 8323234"/>
                <a:gd name="connsiteX121" fmla="*/ 2091777 w 4196446"/>
                <a:gd name="connsiteY121" fmla="*/ 2670763 h 8323234"/>
                <a:gd name="connsiteX122" fmla="*/ 2006845 w 4196446"/>
                <a:gd name="connsiteY122" fmla="*/ 2527095 h 8323234"/>
                <a:gd name="connsiteX123" fmla="*/ 1953665 w 4196446"/>
                <a:gd name="connsiteY123" fmla="*/ 2451688 h 8323234"/>
                <a:gd name="connsiteX124" fmla="*/ 2006052 w 4196446"/>
                <a:gd name="connsiteY124" fmla="*/ 2337388 h 8323234"/>
                <a:gd name="connsiteX125" fmla="*/ 2072727 w 4196446"/>
                <a:gd name="connsiteY125" fmla="*/ 2256426 h 8323234"/>
                <a:gd name="connsiteX126" fmla="*/ 2056058 w 4196446"/>
                <a:gd name="connsiteY126" fmla="*/ 2223088 h 8323234"/>
                <a:gd name="connsiteX127" fmla="*/ 2067965 w 4196446"/>
                <a:gd name="connsiteY127" fmla="*/ 2130220 h 8323234"/>
                <a:gd name="connsiteX128" fmla="*/ 2137021 w 4196446"/>
                <a:gd name="connsiteY128" fmla="*/ 1992107 h 8323234"/>
                <a:gd name="connsiteX129" fmla="*/ 2165596 w 4196446"/>
                <a:gd name="connsiteY129" fmla="*/ 1944482 h 8323234"/>
                <a:gd name="connsiteX130" fmla="*/ 2203696 w 4196446"/>
                <a:gd name="connsiteY130" fmla="*/ 1937338 h 8323234"/>
                <a:gd name="connsiteX131" fmla="*/ 2198933 w 4196446"/>
                <a:gd name="connsiteY131" fmla="*/ 1906382 h 8323234"/>
                <a:gd name="connsiteX132" fmla="*/ 2406102 w 4196446"/>
                <a:gd name="connsiteY132" fmla="*/ 1782557 h 8323234"/>
                <a:gd name="connsiteX133" fmla="*/ 2494208 w 4196446"/>
                <a:gd name="connsiteY133" fmla="*/ 1715882 h 8323234"/>
                <a:gd name="connsiteX134" fmla="*/ 2513258 w 4196446"/>
                <a:gd name="connsiteY134" fmla="*/ 1630157 h 8323234"/>
                <a:gd name="connsiteX135" fmla="*/ 2522784 w 4196446"/>
                <a:gd name="connsiteY135" fmla="*/ 1584913 h 8323234"/>
                <a:gd name="connsiteX136" fmla="*/ 2577552 w 4196446"/>
                <a:gd name="connsiteY136" fmla="*/ 1527763 h 8323234"/>
                <a:gd name="connsiteX137" fmla="*/ 2606127 w 4196446"/>
                <a:gd name="connsiteY137" fmla="*/ 1499188 h 8323234"/>
                <a:gd name="connsiteX138" fmla="*/ 2634702 w 4196446"/>
                <a:gd name="connsiteY138" fmla="*/ 1492045 h 8323234"/>
                <a:gd name="connsiteX139" fmla="*/ 2672802 w 4196446"/>
                <a:gd name="connsiteY139" fmla="*/ 1368220 h 8323234"/>
                <a:gd name="connsiteX140" fmla="*/ 2806153 w 4196446"/>
                <a:gd name="connsiteY140" fmla="*/ 1334883 h 8323234"/>
                <a:gd name="connsiteX141" fmla="*/ 2944265 w 4196446"/>
                <a:gd name="connsiteY141" fmla="*/ 1325357 h 8323234"/>
                <a:gd name="connsiteX142" fmla="*/ 2968077 w 4196446"/>
                <a:gd name="connsiteY142" fmla="*/ 1206295 h 8323234"/>
                <a:gd name="connsiteX143" fmla="*/ 3049040 w 4196446"/>
                <a:gd name="connsiteY143" fmla="*/ 1169783 h 8323234"/>
                <a:gd name="connsiteX144" fmla="*/ 3153814 w 4196446"/>
                <a:gd name="connsiteY144" fmla="*/ 1125332 h 8323234"/>
                <a:gd name="connsiteX145" fmla="*/ 3225252 w 4196446"/>
                <a:gd name="connsiteY145" fmla="*/ 1049132 h 8323234"/>
                <a:gd name="connsiteX146" fmla="*/ 3310977 w 4196446"/>
                <a:gd name="connsiteY146" fmla="*/ 996745 h 8323234"/>
                <a:gd name="connsiteX147" fmla="*/ 3056977 w 4196446"/>
                <a:gd name="connsiteY147" fmla="*/ 982457 h 8323234"/>
                <a:gd name="connsiteX148" fmla="*/ 2958552 w 4196446"/>
                <a:gd name="connsiteY148" fmla="*/ 976107 h 8323234"/>
                <a:gd name="connsiteX149" fmla="*/ 2926802 w 4196446"/>
                <a:gd name="connsiteY149" fmla="*/ 906257 h 8323234"/>
                <a:gd name="connsiteX150" fmla="*/ 2866477 w 4196446"/>
                <a:gd name="connsiteY150" fmla="*/ 893559 h 8323234"/>
                <a:gd name="connsiteX151" fmla="*/ 2799802 w 4196446"/>
                <a:gd name="connsiteY151" fmla="*/ 874507 h 8323234"/>
                <a:gd name="connsiteX152" fmla="*/ 2761702 w 4196446"/>
                <a:gd name="connsiteY152" fmla="*/ 807832 h 8323234"/>
                <a:gd name="connsiteX153" fmla="*/ 2609302 w 4196446"/>
                <a:gd name="connsiteY153" fmla="*/ 760207 h 8323234"/>
                <a:gd name="connsiteX154" fmla="*/ 2580727 w 4196446"/>
                <a:gd name="connsiteY154" fmla="*/ 604632 h 8323234"/>
                <a:gd name="connsiteX155" fmla="*/ 2526752 w 4196446"/>
                <a:gd name="connsiteY155" fmla="*/ 531609 h 8323234"/>
                <a:gd name="connsiteX156" fmla="*/ 2596602 w 4196446"/>
                <a:gd name="connsiteY156" fmla="*/ 407782 h 8323234"/>
                <a:gd name="connsiteX157" fmla="*/ 2629939 w 4196446"/>
                <a:gd name="connsiteY157" fmla="*/ 310947 h 8323234"/>
                <a:gd name="connsiteX158" fmla="*/ 2517227 w 4196446"/>
                <a:gd name="connsiteY158" fmla="*/ 239507 h 8323234"/>
                <a:gd name="connsiteX159" fmla="*/ 2402927 w 4196446"/>
                <a:gd name="connsiteY159" fmla="*/ 271257 h 8323234"/>
                <a:gd name="connsiteX160" fmla="*/ 2275927 w 4196446"/>
                <a:gd name="connsiteY160" fmla="*/ 198232 h 8323234"/>
                <a:gd name="connsiteX161" fmla="*/ 2133052 w 4196446"/>
                <a:gd name="connsiteY161" fmla="*/ 233157 h 8323234"/>
                <a:gd name="connsiteX162" fmla="*/ 1913977 w 4196446"/>
                <a:gd name="connsiteY162" fmla="*/ 36309 h 8323234"/>
                <a:gd name="connsiteX163" fmla="*/ 1777452 w 4196446"/>
                <a:gd name="connsiteY163" fmla="*/ 13289 h 8323234"/>
                <a:gd name="connsiteX164" fmla="*/ 1703633 w 4196446"/>
                <a:gd name="connsiteY164" fmla="*/ 41864 h 8323234"/>
                <a:gd name="connsiteX165" fmla="*/ 1615527 w 4196446"/>
                <a:gd name="connsiteY165" fmla="*/ 75203 h 8323234"/>
                <a:gd name="connsiteX166" fmla="*/ 1515515 w 4196446"/>
                <a:gd name="connsiteY166" fmla="*/ 129971 h 8323234"/>
                <a:gd name="connsiteX167" fmla="*/ 1525040 w 4196446"/>
                <a:gd name="connsiteY167" fmla="*/ 194264 h 8323234"/>
                <a:gd name="connsiteX168" fmla="*/ 1505990 w 4196446"/>
                <a:gd name="connsiteY168" fmla="*/ 251415 h 8323234"/>
                <a:gd name="connsiteX169" fmla="*/ 1413121 w 4196446"/>
                <a:gd name="connsiteY169" fmla="*/ 270464 h 8323234"/>
                <a:gd name="connsiteX170" fmla="*/ 1339302 w 4196446"/>
                <a:gd name="connsiteY170" fmla="*/ 306184 h 8323234"/>
                <a:gd name="connsiteX171" fmla="*/ 1260721 w 4196446"/>
                <a:gd name="connsiteY171" fmla="*/ 346665 h 8323234"/>
                <a:gd name="connsiteX172" fmla="*/ 1191665 w 4196446"/>
                <a:gd name="connsiteY172" fmla="*/ 272847 h 8323234"/>
                <a:gd name="connsiteX173" fmla="*/ 1082127 w 4196446"/>
                <a:gd name="connsiteY173" fmla="*/ 353809 h 8323234"/>
                <a:gd name="connsiteX174" fmla="*/ 1020215 w 4196446"/>
                <a:gd name="connsiteY174" fmla="*/ 420484 h 8323234"/>
                <a:gd name="connsiteX175" fmla="*/ 858290 w 4196446"/>
                <a:gd name="connsiteY175" fmla="*/ 301422 h 8323234"/>
                <a:gd name="connsiteX176" fmla="*/ 796377 w 4196446"/>
                <a:gd name="connsiteY176" fmla="*/ 406196 h 8323234"/>
                <a:gd name="connsiteX177" fmla="*/ 755896 w 4196446"/>
                <a:gd name="connsiteY177" fmla="*/ 341903 h 8323234"/>
                <a:gd name="connsiteX178" fmla="*/ 689221 w 4196446"/>
                <a:gd name="connsiteY178" fmla="*/ 270465 h 8323234"/>
                <a:gd name="connsiteX179" fmla="*/ 667790 w 4196446"/>
                <a:gd name="connsiteY179" fmla="*/ 313328 h 8323234"/>
                <a:gd name="connsiteX180" fmla="*/ 620165 w 4196446"/>
                <a:gd name="connsiteY180" fmla="*/ 382384 h 8323234"/>
                <a:gd name="connsiteX181" fmla="*/ 589208 w 4196446"/>
                <a:gd name="connsiteY181" fmla="*/ 396672 h 8323234"/>
                <a:gd name="connsiteX182" fmla="*/ 498721 w 4196446"/>
                <a:gd name="connsiteY182" fmla="*/ 482397 h 8323234"/>
                <a:gd name="connsiteX183" fmla="*/ 396327 w 4196446"/>
                <a:gd name="connsiteY183" fmla="*/ 380003 h 8323234"/>
                <a:gd name="connsiteX184" fmla="*/ 243927 w 4196446"/>
                <a:gd name="connsiteY184" fmla="*/ 294278 h 8323234"/>
                <a:gd name="connsiteX185" fmla="*/ 174871 w 4196446"/>
                <a:gd name="connsiteY185" fmla="*/ 327615 h 8323234"/>
                <a:gd name="connsiteX186" fmla="*/ 127246 w 4196446"/>
                <a:gd name="connsiteY186" fmla="*/ 410959 h 8323234"/>
                <a:gd name="connsiteX187" fmla="*/ 43902 w 4196446"/>
                <a:gd name="connsiteY187" fmla="*/ 472872 h 8323234"/>
                <a:gd name="connsiteX188" fmla="*/ 8183 w 4196446"/>
                <a:gd name="connsiteY188" fmla="*/ 484778 h 8323234"/>
                <a:gd name="connsiteX189" fmla="*/ 198683 w 4196446"/>
                <a:gd name="connsiteY189" fmla="*/ 689565 h 8323234"/>
                <a:gd name="connsiteX190" fmla="*/ 265359 w 4196446"/>
                <a:gd name="connsiteY190" fmla="*/ 706234 h 8323234"/>
                <a:gd name="connsiteX191" fmla="*/ 298697 w 4196446"/>
                <a:gd name="connsiteY191" fmla="*/ 730047 h 8323234"/>
                <a:gd name="connsiteX192" fmla="*/ 296315 w 4196446"/>
                <a:gd name="connsiteY192" fmla="*/ 901496 h 8323234"/>
                <a:gd name="connsiteX193" fmla="*/ 362990 w 4196446"/>
                <a:gd name="connsiteY193" fmla="*/ 906259 h 8323234"/>
                <a:gd name="connsiteX194" fmla="*/ 401090 w 4196446"/>
                <a:gd name="connsiteY194" fmla="*/ 856253 h 8323234"/>
                <a:gd name="connsiteX195" fmla="*/ 482052 w 4196446"/>
                <a:gd name="connsiteY195" fmla="*/ 894353 h 8323234"/>
                <a:gd name="connsiteX196" fmla="*/ 420140 w 4196446"/>
                <a:gd name="connsiteY196" fmla="*/ 1039609 h 8323234"/>
                <a:gd name="connsiteX197" fmla="*/ 434427 w 4196446"/>
                <a:gd name="connsiteY197" fmla="*/ 1087234 h 8323234"/>
                <a:gd name="connsiteX198" fmla="*/ 379658 w 4196446"/>
                <a:gd name="connsiteY198" fmla="*/ 1139622 h 8323234"/>
                <a:gd name="connsiteX199" fmla="*/ 415377 w 4196446"/>
                <a:gd name="connsiteY199" fmla="*/ 1168196 h 8323234"/>
                <a:gd name="connsiteX200" fmla="*/ 486815 w 4196446"/>
                <a:gd name="connsiteY200" fmla="*/ 1256303 h 8323234"/>
                <a:gd name="connsiteX201" fmla="*/ 527296 w 4196446"/>
                <a:gd name="connsiteY201" fmla="*/ 1344409 h 8323234"/>
                <a:gd name="connsiteX202" fmla="*/ 636833 w 4196446"/>
                <a:gd name="connsiteY202" fmla="*/ 1396797 h 8323234"/>
                <a:gd name="connsiteX203" fmla="*/ 746371 w 4196446"/>
                <a:gd name="connsiteY203" fmla="*/ 1420609 h 8323234"/>
                <a:gd name="connsiteX204" fmla="*/ 829715 w 4196446"/>
                <a:gd name="connsiteY204" fmla="*/ 1468234 h 8323234"/>
                <a:gd name="connsiteX205" fmla="*/ 913058 w 4196446"/>
                <a:gd name="connsiteY205" fmla="*/ 1442040 h 8323234"/>
                <a:gd name="connsiteX206" fmla="*/ 994021 w 4196446"/>
                <a:gd name="connsiteY206" fmla="*/ 1368222 h 8323234"/>
                <a:gd name="connsiteX207" fmla="*/ 1103558 w 4196446"/>
                <a:gd name="connsiteY207" fmla="*/ 1351553 h 8323234"/>
                <a:gd name="connsiteX208" fmla="*/ 1170233 w 4196446"/>
                <a:gd name="connsiteY208" fmla="*/ 1356315 h 8323234"/>
                <a:gd name="connsiteX209" fmla="*/ 1329777 w 4196446"/>
                <a:gd name="connsiteY209" fmla="*/ 1465853 h 8323234"/>
                <a:gd name="connsiteX210" fmla="*/ 1389308 w 4196446"/>
                <a:gd name="connsiteY210" fmla="*/ 1494428 h 8323234"/>
                <a:gd name="connsiteX211" fmla="*/ 1260721 w 4196446"/>
                <a:gd name="connsiteY211" fmla="*/ 1596822 h 8323234"/>
                <a:gd name="connsiteX212" fmla="*/ 1263102 w 4196446"/>
                <a:gd name="connsiteY212" fmla="*/ 1661115 h 8323234"/>
                <a:gd name="connsiteX213" fmla="*/ 1425027 w 4196446"/>
                <a:gd name="connsiteY213" fmla="*/ 1613490 h 8323234"/>
                <a:gd name="connsiteX214" fmla="*/ 1386927 w 4196446"/>
                <a:gd name="connsiteY214" fmla="*/ 1677784 h 8323234"/>
                <a:gd name="connsiteX215" fmla="*/ 1405977 w 4196446"/>
                <a:gd name="connsiteY215" fmla="*/ 1751603 h 8323234"/>
                <a:gd name="connsiteX216" fmla="*/ 1517896 w 4196446"/>
                <a:gd name="connsiteY216" fmla="*/ 1787322 h 8323234"/>
                <a:gd name="connsiteX217" fmla="*/ 1591715 w 4196446"/>
                <a:gd name="connsiteY217" fmla="*/ 1803990 h 8323234"/>
                <a:gd name="connsiteX218" fmla="*/ 1501227 w 4196446"/>
                <a:gd name="connsiteY218" fmla="*/ 1934959 h 8323234"/>
                <a:gd name="connsiteX219" fmla="*/ 1494083 w 4196446"/>
                <a:gd name="connsiteY219" fmla="*/ 1984965 h 8323234"/>
                <a:gd name="connsiteX220" fmla="*/ 1422646 w 4196446"/>
                <a:gd name="connsiteY220" fmla="*/ 2020684 h 8323234"/>
                <a:gd name="connsiteX221" fmla="*/ 1391690 w 4196446"/>
                <a:gd name="connsiteY221" fmla="*/ 2082597 h 8323234"/>
                <a:gd name="connsiteX222" fmla="*/ 1260721 w 4196446"/>
                <a:gd name="connsiteY222" fmla="*/ 2056403 h 8323234"/>
                <a:gd name="connsiteX223" fmla="*/ 1139277 w 4196446"/>
                <a:gd name="connsiteY223" fmla="*/ 2056402 h 8323234"/>
                <a:gd name="connsiteX224" fmla="*/ 1072602 w 4196446"/>
                <a:gd name="connsiteY224" fmla="*/ 2084978 h 8323234"/>
                <a:gd name="connsiteX225" fmla="*/ 1065458 w 4196446"/>
                <a:gd name="connsiteY225" fmla="*/ 2184990 h 8323234"/>
                <a:gd name="connsiteX226" fmla="*/ 977352 w 4196446"/>
                <a:gd name="connsiteY226" fmla="*/ 2273097 h 8323234"/>
                <a:gd name="connsiteX227" fmla="*/ 1120227 w 4196446"/>
                <a:gd name="connsiteY227" fmla="*/ 2335009 h 8323234"/>
                <a:gd name="connsiteX228" fmla="*/ 1170234 w 4196446"/>
                <a:gd name="connsiteY228" fmla="*/ 2370727 h 8323234"/>
                <a:gd name="connsiteX229" fmla="*/ 1222621 w 4196446"/>
                <a:gd name="connsiteY229" fmla="*/ 2387397 h 8323234"/>
                <a:gd name="connsiteX230" fmla="*/ 1272627 w 4196446"/>
                <a:gd name="connsiteY230" fmla="*/ 2437403 h 8323234"/>
                <a:gd name="connsiteX231" fmla="*/ 1329777 w 4196446"/>
                <a:gd name="connsiteY231" fmla="*/ 2458834 h 8323234"/>
                <a:gd name="connsiteX232" fmla="*/ 1422646 w 4196446"/>
                <a:gd name="connsiteY232" fmla="*/ 2535034 h 8323234"/>
                <a:gd name="connsiteX233" fmla="*/ 1508371 w 4196446"/>
                <a:gd name="connsiteY233" fmla="*/ 2568373 h 8323234"/>
                <a:gd name="connsiteX234" fmla="*/ 1641721 w 4196446"/>
                <a:gd name="connsiteY234" fmla="*/ 2716009 h 8323234"/>
                <a:gd name="connsiteX235" fmla="*/ 1725065 w 4196446"/>
                <a:gd name="connsiteY235" fmla="*/ 2870790 h 8323234"/>
                <a:gd name="connsiteX236" fmla="*/ 1850477 w 4196446"/>
                <a:gd name="connsiteY236" fmla="*/ 2931907 h 8323234"/>
                <a:gd name="connsiteX237" fmla="*/ 1896514 w 4196446"/>
                <a:gd name="connsiteY237" fmla="*/ 2977947 h 8323234"/>
                <a:gd name="connsiteX238" fmla="*/ 1927471 w 4196446"/>
                <a:gd name="connsiteY238" fmla="*/ 3082722 h 8323234"/>
                <a:gd name="connsiteX239" fmla="*/ 1989383 w 4196446"/>
                <a:gd name="connsiteY239" fmla="*/ 3185115 h 8323234"/>
                <a:gd name="connsiteX240" fmla="*/ 2051296 w 4196446"/>
                <a:gd name="connsiteY240" fmla="*/ 3223215 h 8323234"/>
                <a:gd name="connsiteX241" fmla="*/ 2182265 w 4196446"/>
                <a:gd name="connsiteY241" fmla="*/ 3370853 h 8323234"/>
                <a:gd name="connsiteX242" fmla="*/ 2325139 w 4196446"/>
                <a:gd name="connsiteY242" fmla="*/ 3447053 h 8323234"/>
                <a:gd name="connsiteX243" fmla="*/ 2384671 w 4196446"/>
                <a:gd name="connsiteY243" fmla="*/ 3532778 h 8323234"/>
                <a:gd name="connsiteX244" fmla="*/ 2432296 w 4196446"/>
                <a:gd name="connsiteY244" fmla="*/ 3599453 h 8323234"/>
                <a:gd name="connsiteX245" fmla="*/ 2479921 w 4196446"/>
                <a:gd name="connsiteY245" fmla="*/ 3589929 h 8323234"/>
                <a:gd name="connsiteX246" fmla="*/ 2484683 w 4196446"/>
                <a:gd name="connsiteY246" fmla="*/ 3742328 h 8323234"/>
                <a:gd name="connsiteX247" fmla="*/ 2537071 w 4196446"/>
                <a:gd name="connsiteY247" fmla="*/ 3835197 h 8323234"/>
                <a:gd name="connsiteX248" fmla="*/ 2529927 w 4196446"/>
                <a:gd name="connsiteY248" fmla="*/ 3873297 h 8323234"/>
                <a:gd name="connsiteX249" fmla="*/ 2598983 w 4196446"/>
                <a:gd name="connsiteY249" fmla="*/ 3909015 h 8323234"/>
                <a:gd name="connsiteX250" fmla="*/ 2656133 w 4196446"/>
                <a:gd name="connsiteY250" fmla="*/ 3854247 h 8323234"/>
                <a:gd name="connsiteX251" fmla="*/ 2689471 w 4196446"/>
                <a:gd name="connsiteY251" fmla="*/ 3937590 h 8323234"/>
                <a:gd name="connsiteX252" fmla="*/ 2734715 w 4196446"/>
                <a:gd name="connsiteY252" fmla="*/ 3982834 h 8323234"/>
                <a:gd name="connsiteX253" fmla="*/ 2808533 w 4196446"/>
                <a:gd name="connsiteY253" fmla="*/ 4006647 h 8323234"/>
                <a:gd name="connsiteX254" fmla="*/ 2860921 w 4196446"/>
                <a:gd name="connsiteY254" fmla="*/ 4075703 h 8323234"/>
                <a:gd name="connsiteX255" fmla="*/ 2946646 w 4196446"/>
                <a:gd name="connsiteY255" fmla="*/ 4130472 h 8323234"/>
                <a:gd name="connsiteX256" fmla="*/ 2999033 w 4196446"/>
                <a:gd name="connsiteY256" fmla="*/ 4163809 h 8323234"/>
                <a:gd name="connsiteX257" fmla="*/ 2870446 w 4196446"/>
                <a:gd name="connsiteY257" fmla="*/ 4256678 h 8323234"/>
                <a:gd name="connsiteX258" fmla="*/ 2868064 w 4196446"/>
                <a:gd name="connsiteY258" fmla="*/ 4311446 h 8323234"/>
                <a:gd name="connsiteX259" fmla="*/ 2970458 w 4196446"/>
                <a:gd name="connsiteY259" fmla="*/ 4428128 h 8323234"/>
                <a:gd name="connsiteX260" fmla="*/ 3065708 w 4196446"/>
                <a:gd name="connsiteY260" fmla="*/ 4490040 h 8323234"/>
                <a:gd name="connsiteX261" fmla="*/ 3096665 w 4196446"/>
                <a:gd name="connsiteY261" fmla="*/ 4528140 h 8323234"/>
                <a:gd name="connsiteX262" fmla="*/ 3082377 w 4196446"/>
                <a:gd name="connsiteY262" fmla="*/ 4609103 h 8323234"/>
                <a:gd name="connsiteX263" fmla="*/ 3077615 w 4196446"/>
                <a:gd name="connsiteY263" fmla="*/ 4692447 h 8323234"/>
                <a:gd name="connsiteX264" fmla="*/ 3034752 w 4196446"/>
                <a:gd name="connsiteY264" fmla="*/ 4701972 h 8323234"/>
                <a:gd name="connsiteX265" fmla="*/ 3008558 w 4196446"/>
                <a:gd name="connsiteY265" fmla="*/ 4718640 h 8323234"/>
                <a:gd name="connsiteX266" fmla="*/ 3053802 w 4196446"/>
                <a:gd name="connsiteY266" fmla="*/ 4795632 h 8323234"/>
                <a:gd name="connsiteX267" fmla="*/ 3037133 w 4196446"/>
                <a:gd name="connsiteY267" fmla="*/ 4868659 h 8323234"/>
                <a:gd name="connsiteX268" fmla="*/ 3020465 w 4196446"/>
                <a:gd name="connsiteY268" fmla="*/ 5004390 h 8323234"/>
                <a:gd name="connsiteX269" fmla="*/ 2982365 w 4196446"/>
                <a:gd name="connsiteY269" fmla="*/ 5044872 h 8323234"/>
                <a:gd name="connsiteX270" fmla="*/ 2965696 w 4196446"/>
                <a:gd name="connsiteY270" fmla="*/ 5166315 h 8323234"/>
                <a:gd name="connsiteX271" fmla="*/ 2937121 w 4196446"/>
                <a:gd name="connsiteY271" fmla="*/ 5285378 h 8323234"/>
                <a:gd name="connsiteX272" fmla="*/ 2989508 w 4196446"/>
                <a:gd name="connsiteY272" fmla="*/ 5302047 h 8323234"/>
                <a:gd name="connsiteX273" fmla="*/ 2987127 w 4196446"/>
                <a:gd name="connsiteY273" fmla="*/ 5347290 h 8323234"/>
                <a:gd name="connsiteX274" fmla="*/ 2984746 w 4196446"/>
                <a:gd name="connsiteY274" fmla="*/ 5402059 h 8323234"/>
                <a:gd name="connsiteX275" fmla="*/ 3041896 w 4196446"/>
                <a:gd name="connsiteY275" fmla="*/ 5471115 h 8323234"/>
                <a:gd name="connsiteX276" fmla="*/ 3089521 w 4196446"/>
                <a:gd name="connsiteY276" fmla="*/ 5597322 h 8323234"/>
                <a:gd name="connsiteX277" fmla="*/ 2996652 w 4196446"/>
                <a:gd name="connsiteY277" fmla="*/ 5887834 h 8323234"/>
                <a:gd name="connsiteX278" fmla="*/ 3018083 w 4196446"/>
                <a:gd name="connsiteY278" fmla="*/ 5942603 h 8323234"/>
                <a:gd name="connsiteX279" fmla="*/ 3044277 w 4196446"/>
                <a:gd name="connsiteY279" fmla="*/ 5994990 h 8323234"/>
                <a:gd name="connsiteX280" fmla="*/ 3049040 w 4196446"/>
                <a:gd name="connsiteY280" fmla="*/ 6099765 h 8323234"/>
                <a:gd name="connsiteX281" fmla="*/ 3028402 w 4196446"/>
                <a:gd name="connsiteY281" fmla="*/ 6195807 h 8323234"/>
                <a:gd name="connsiteX282" fmla="*/ 2956170 w 4196446"/>
                <a:gd name="connsiteY282" fmla="*/ 6259310 h 8323234"/>
                <a:gd name="connsiteX283" fmla="*/ 2920452 w 4196446"/>
                <a:gd name="connsiteY283" fmla="*/ 6240259 h 8323234"/>
                <a:gd name="connsiteX284" fmla="*/ 2849015 w 4196446"/>
                <a:gd name="connsiteY284" fmla="*/ 6252165 h 8323234"/>
                <a:gd name="connsiteX285" fmla="*/ 2713283 w 4196446"/>
                <a:gd name="connsiteY285" fmla="*/ 6364084 h 8323234"/>
                <a:gd name="connsiteX286" fmla="*/ 2606127 w 4196446"/>
                <a:gd name="connsiteY286" fmla="*/ 6349797 h 8323234"/>
                <a:gd name="connsiteX287" fmla="*/ 2575171 w 4196446"/>
                <a:gd name="connsiteY287" fmla="*/ 6378372 h 8323234"/>
                <a:gd name="connsiteX288" fmla="*/ 2508495 w 4196446"/>
                <a:gd name="connsiteY288" fmla="*/ 6423614 h 8323234"/>
                <a:gd name="connsiteX289" fmla="*/ 2391815 w 4196446"/>
                <a:gd name="connsiteY289" fmla="*/ 6411709 h 8323234"/>
                <a:gd name="connsiteX290" fmla="*/ 2368002 w 4196446"/>
                <a:gd name="connsiteY290" fmla="*/ 6528390 h 8323234"/>
                <a:gd name="connsiteX291" fmla="*/ 2363240 w 4196446"/>
                <a:gd name="connsiteY291" fmla="*/ 6564109 h 8323234"/>
                <a:gd name="connsiteX292" fmla="*/ 2339428 w 4196446"/>
                <a:gd name="connsiteY292" fmla="*/ 6583159 h 8323234"/>
                <a:gd name="connsiteX293" fmla="*/ 2141783 w 4196446"/>
                <a:gd name="connsiteY293" fmla="*/ 6535534 h 8323234"/>
                <a:gd name="connsiteX294" fmla="*/ 2103683 w 4196446"/>
                <a:gd name="connsiteY294" fmla="*/ 6587922 h 8323234"/>
                <a:gd name="connsiteX295" fmla="*/ 2072727 w 4196446"/>
                <a:gd name="connsiteY295" fmla="*/ 6683172 h 8323234"/>
                <a:gd name="connsiteX296" fmla="*/ 2039389 w 4196446"/>
                <a:gd name="connsiteY296" fmla="*/ 6747465 h 8323234"/>
                <a:gd name="connsiteX297" fmla="*/ 2051296 w 4196446"/>
                <a:gd name="connsiteY297" fmla="*/ 6809378 h 8323234"/>
                <a:gd name="connsiteX298" fmla="*/ 2184646 w 4196446"/>
                <a:gd name="connsiteY298" fmla="*/ 6921297 h 8323234"/>
                <a:gd name="connsiteX299" fmla="*/ 2253702 w 4196446"/>
                <a:gd name="connsiteY299" fmla="*/ 6954634 h 8323234"/>
                <a:gd name="connsiteX300" fmla="*/ 2237033 w 4196446"/>
                <a:gd name="connsiteY300" fmla="*/ 6978447 h 8323234"/>
                <a:gd name="connsiteX301" fmla="*/ 2201315 w 4196446"/>
                <a:gd name="connsiteY301" fmla="*/ 6997497 h 8323234"/>
                <a:gd name="connsiteX302" fmla="*/ 2234652 w 4196446"/>
                <a:gd name="connsiteY302" fmla="*/ 7073697 h 8323234"/>
                <a:gd name="connsiteX303" fmla="*/ 2203696 w 4196446"/>
                <a:gd name="connsiteY303" fmla="*/ 7095128 h 8323234"/>
                <a:gd name="connsiteX304" fmla="*/ 2098921 w 4196446"/>
                <a:gd name="connsiteY304" fmla="*/ 7033215 h 8323234"/>
                <a:gd name="connsiteX305" fmla="*/ 2056058 w 4196446"/>
                <a:gd name="connsiteY305" fmla="*/ 7059409 h 8323234"/>
                <a:gd name="connsiteX306" fmla="*/ 1996527 w 4196446"/>
                <a:gd name="connsiteY306" fmla="*/ 6957015 h 8323234"/>
                <a:gd name="connsiteX307" fmla="*/ 1879846 w 4196446"/>
                <a:gd name="connsiteY307" fmla="*/ 6983209 h 8323234"/>
                <a:gd name="connsiteX308" fmla="*/ 1815552 w 4196446"/>
                <a:gd name="connsiteY308" fmla="*/ 6987972 h 8323234"/>
                <a:gd name="connsiteX309" fmla="*/ 1765546 w 4196446"/>
                <a:gd name="connsiteY309" fmla="*/ 6983210 h 8323234"/>
                <a:gd name="connsiteX310" fmla="*/ 1708396 w 4196446"/>
                <a:gd name="connsiteY310" fmla="*/ 7028453 h 8323234"/>
                <a:gd name="connsiteX311" fmla="*/ 1529802 w 4196446"/>
                <a:gd name="connsiteY311" fmla="*/ 6987972 h 8323234"/>
                <a:gd name="connsiteX312" fmla="*/ 1553614 w 4196446"/>
                <a:gd name="connsiteY312" fmla="*/ 7114178 h 8323234"/>
                <a:gd name="connsiteX313" fmla="*/ 1477415 w 4196446"/>
                <a:gd name="connsiteY313" fmla="*/ 7159422 h 8323234"/>
                <a:gd name="connsiteX314" fmla="*/ 1415502 w 4196446"/>
                <a:gd name="connsiteY314" fmla="*/ 7226096 h 8323234"/>
                <a:gd name="connsiteX315" fmla="*/ 1265483 w 4196446"/>
                <a:gd name="connsiteY315" fmla="*/ 7218953 h 8323234"/>
                <a:gd name="connsiteX316" fmla="*/ 1213096 w 4196446"/>
                <a:gd name="connsiteY316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70284 w 4196446"/>
                <a:gd name="connsiteY5" fmla="*/ 7557088 h 8323234"/>
                <a:gd name="connsiteX6" fmla="*/ 1391691 w 4196446"/>
                <a:gd name="connsiteY6" fmla="*/ 7988095 h 8323234"/>
                <a:gd name="connsiteX7" fmla="*/ 1384547 w 4196446"/>
                <a:gd name="connsiteY7" fmla="*/ 8138113 h 8323234"/>
                <a:gd name="connsiteX8" fmla="*/ 1382166 w 4196446"/>
                <a:gd name="connsiteY8" fmla="*/ 8204788 h 8323234"/>
                <a:gd name="connsiteX9" fmla="*/ 1453603 w 4196446"/>
                <a:gd name="connsiteY9" fmla="*/ 8209551 h 8323234"/>
                <a:gd name="connsiteX10" fmla="*/ 1451222 w 4196446"/>
                <a:gd name="connsiteY10" fmla="*/ 8254795 h 8323234"/>
                <a:gd name="connsiteX11" fmla="*/ 1389309 w 4196446"/>
                <a:gd name="connsiteY11" fmla="*/ 8278608 h 8323234"/>
                <a:gd name="connsiteX12" fmla="*/ 1334540 w 4196446"/>
                <a:gd name="connsiteY12" fmla="*/ 8300038 h 8323234"/>
                <a:gd name="connsiteX13" fmla="*/ 1413915 w 4196446"/>
                <a:gd name="connsiteY13" fmla="*/ 8318295 h 8323234"/>
                <a:gd name="connsiteX14" fmla="*/ 1536947 w 4196446"/>
                <a:gd name="connsiteY14" fmla="*/ 8309563 h 8323234"/>
                <a:gd name="connsiteX15" fmla="*/ 1698872 w 4196446"/>
                <a:gd name="connsiteY15" fmla="*/ 8197645 h 8323234"/>
                <a:gd name="connsiteX16" fmla="*/ 1789359 w 4196446"/>
                <a:gd name="connsiteY16" fmla="*/ 8045245 h 8323234"/>
                <a:gd name="connsiteX17" fmla="*/ 1941759 w 4196446"/>
                <a:gd name="connsiteY17" fmla="*/ 8004763 h 8323234"/>
                <a:gd name="connsiteX18" fmla="*/ 2198934 w 4196446"/>
                <a:gd name="connsiteY18" fmla="*/ 7899988 h 8323234"/>
                <a:gd name="connsiteX19" fmla="*/ 2260847 w 4196446"/>
                <a:gd name="connsiteY19" fmla="*/ 7835694 h 8323234"/>
                <a:gd name="connsiteX20" fmla="*/ 2301328 w 4196446"/>
                <a:gd name="connsiteY20" fmla="*/ 7795213 h 8323234"/>
                <a:gd name="connsiteX21" fmla="*/ 2391816 w 4196446"/>
                <a:gd name="connsiteY21" fmla="*/ 7797595 h 8323234"/>
                <a:gd name="connsiteX22" fmla="*/ 2451347 w 4196446"/>
                <a:gd name="connsiteY22" fmla="*/ 7776163 h 8323234"/>
                <a:gd name="connsiteX23" fmla="*/ 2470397 w 4196446"/>
                <a:gd name="connsiteY23" fmla="*/ 7699963 h 8323234"/>
                <a:gd name="connsiteX24" fmla="*/ 2444203 w 4196446"/>
                <a:gd name="connsiteY24" fmla="*/ 7633288 h 8323234"/>
                <a:gd name="connsiteX25" fmla="*/ 2503734 w 4196446"/>
                <a:gd name="connsiteY25" fmla="*/ 7630907 h 8323234"/>
                <a:gd name="connsiteX26" fmla="*/ 2531514 w 4196446"/>
                <a:gd name="connsiteY26" fmla="*/ 7594394 h 8323234"/>
                <a:gd name="connsiteX27" fmla="*/ 2484684 w 4196446"/>
                <a:gd name="connsiteY27" fmla="*/ 7552326 h 8323234"/>
                <a:gd name="connsiteX28" fmla="*/ 2546597 w 4196446"/>
                <a:gd name="connsiteY28" fmla="*/ 7511845 h 8323234"/>
                <a:gd name="connsiteX29" fmla="*/ 2603748 w 4196446"/>
                <a:gd name="connsiteY29" fmla="*/ 7485651 h 8323234"/>
                <a:gd name="connsiteX30" fmla="*/ 2594222 w 4196446"/>
                <a:gd name="connsiteY30" fmla="*/ 7359445 h 8323234"/>
                <a:gd name="connsiteX31" fmla="*/ 2606128 w 4196446"/>
                <a:gd name="connsiteY31" fmla="*/ 7309438 h 8323234"/>
                <a:gd name="connsiteX32" fmla="*/ 2701378 w 4196446"/>
                <a:gd name="connsiteY32" fmla="*/ 7314201 h 8323234"/>
                <a:gd name="connsiteX33" fmla="*/ 2660897 w 4196446"/>
                <a:gd name="connsiteY33" fmla="*/ 7240382 h 8323234"/>
                <a:gd name="connsiteX34" fmla="*/ 2713284 w 4196446"/>
                <a:gd name="connsiteY34" fmla="*/ 7266576 h 8323234"/>
                <a:gd name="connsiteX35" fmla="*/ 2763291 w 4196446"/>
                <a:gd name="connsiteY35" fmla="*/ 7299913 h 8323234"/>
                <a:gd name="connsiteX36" fmla="*/ 2756147 w 4196446"/>
                <a:gd name="connsiteY36" fmla="*/ 7371351 h 8323234"/>
                <a:gd name="connsiteX37" fmla="*/ 2827584 w 4196446"/>
                <a:gd name="connsiteY37" fmla="*/ 7316582 h 8323234"/>
                <a:gd name="connsiteX38" fmla="*/ 2870447 w 4196446"/>
                <a:gd name="connsiteY38" fmla="*/ 7338013 h 8323234"/>
                <a:gd name="connsiteX39" fmla="*/ 3001416 w 4196446"/>
                <a:gd name="connsiteY39" fmla="*/ 7266576 h 8323234"/>
                <a:gd name="connsiteX40" fmla="*/ 3103809 w 4196446"/>
                <a:gd name="connsiteY40" fmla="*/ 7202282 h 8323234"/>
                <a:gd name="connsiteX41" fmla="*/ 3246684 w 4196446"/>
                <a:gd name="connsiteY41" fmla="*/ 7142751 h 8323234"/>
                <a:gd name="connsiteX42" fmla="*/ 3282403 w 4196446"/>
                <a:gd name="connsiteY42" fmla="*/ 7159420 h 8323234"/>
                <a:gd name="connsiteX43" fmla="*/ 3358603 w 4196446"/>
                <a:gd name="connsiteY43" fmla="*/ 7064169 h 8323234"/>
                <a:gd name="connsiteX44" fmla="*/ 3503859 w 4196446"/>
                <a:gd name="connsiteY44" fmla="*/ 7042738 h 8323234"/>
                <a:gd name="connsiteX45" fmla="*/ 3530053 w 4196446"/>
                <a:gd name="connsiteY45" fmla="*/ 6978445 h 8323234"/>
                <a:gd name="connsiteX46" fmla="*/ 3642765 w 4196446"/>
                <a:gd name="connsiteY46" fmla="*/ 6905419 h 8323234"/>
                <a:gd name="connsiteX47" fmla="*/ 3741984 w 4196446"/>
                <a:gd name="connsiteY47" fmla="*/ 6883195 h 8323234"/>
                <a:gd name="connsiteX48" fmla="*/ 3784847 w 4196446"/>
                <a:gd name="connsiteY48" fmla="*/ 6811757 h 8323234"/>
                <a:gd name="connsiteX49" fmla="*/ 3951534 w 4196446"/>
                <a:gd name="connsiteY49" fmla="*/ 6737938 h 8323234"/>
                <a:gd name="connsiteX50" fmla="*/ 3932484 w 4196446"/>
                <a:gd name="connsiteY50" fmla="*/ 6616495 h 8323234"/>
                <a:gd name="connsiteX51" fmla="*/ 3975347 w 4196446"/>
                <a:gd name="connsiteY51" fmla="*/ 6642688 h 8323234"/>
                <a:gd name="connsiteX52" fmla="*/ 4027735 w 4196446"/>
                <a:gd name="connsiteY52" fmla="*/ 6654595 h 8323234"/>
                <a:gd name="connsiteX53" fmla="*/ 4056309 w 4196446"/>
                <a:gd name="connsiteY53" fmla="*/ 6516482 h 8323234"/>
                <a:gd name="connsiteX54" fmla="*/ 3996778 w 4196446"/>
                <a:gd name="connsiteY54" fmla="*/ 6478382 h 8323234"/>
                <a:gd name="connsiteX55" fmla="*/ 4034878 w 4196446"/>
                <a:gd name="connsiteY55" fmla="*/ 6437901 h 8323234"/>
                <a:gd name="connsiteX56" fmla="*/ 4061072 w 4196446"/>
                <a:gd name="connsiteY56" fmla="*/ 6473620 h 8323234"/>
                <a:gd name="connsiteX57" fmla="*/ 4082503 w 4196446"/>
                <a:gd name="connsiteY57" fmla="*/ 6478382 h 8323234"/>
                <a:gd name="connsiteX58" fmla="*/ 4089647 w 4196446"/>
                <a:gd name="connsiteY58" fmla="*/ 6421232 h 8323234"/>
                <a:gd name="connsiteX59" fmla="*/ 4046784 w 4196446"/>
                <a:gd name="connsiteY59" fmla="*/ 6318838 h 8323234"/>
                <a:gd name="connsiteX60" fmla="*/ 4130128 w 4196446"/>
                <a:gd name="connsiteY60" fmla="*/ 6299788 h 8323234"/>
                <a:gd name="connsiteX61" fmla="*/ 4046784 w 4196446"/>
                <a:gd name="connsiteY61" fmla="*/ 6275976 h 8323234"/>
                <a:gd name="connsiteX62" fmla="*/ 4053928 w 4196446"/>
                <a:gd name="connsiteY62" fmla="*/ 6211682 h 8323234"/>
                <a:gd name="connsiteX63" fmla="*/ 4039640 w 4196446"/>
                <a:gd name="connsiteY63" fmla="*/ 6149770 h 8323234"/>
                <a:gd name="connsiteX64" fmla="*/ 4106315 w 4196446"/>
                <a:gd name="connsiteY64" fmla="*/ 6211682 h 8323234"/>
                <a:gd name="connsiteX65" fmla="*/ 4063453 w 4196446"/>
                <a:gd name="connsiteY65" fmla="*/ 6090238 h 8323234"/>
                <a:gd name="connsiteX66" fmla="*/ 4070597 w 4196446"/>
                <a:gd name="connsiteY66" fmla="*/ 6018801 h 8323234"/>
                <a:gd name="connsiteX67" fmla="*/ 4132509 w 4196446"/>
                <a:gd name="connsiteY67" fmla="*/ 5975938 h 8323234"/>
                <a:gd name="connsiteX68" fmla="*/ 4094409 w 4196446"/>
                <a:gd name="connsiteY68" fmla="*/ 6075951 h 8323234"/>
                <a:gd name="connsiteX69" fmla="*/ 4139653 w 4196446"/>
                <a:gd name="connsiteY69" fmla="*/ 6102145 h 8323234"/>
                <a:gd name="connsiteX70" fmla="*/ 4192041 w 4196446"/>
                <a:gd name="connsiteY70" fmla="*/ 6080713 h 8323234"/>
                <a:gd name="connsiteX71" fmla="*/ 4149178 w 4196446"/>
                <a:gd name="connsiteY71" fmla="*/ 5947363 h 8323234"/>
                <a:gd name="connsiteX72" fmla="*/ 4194421 w 4196446"/>
                <a:gd name="connsiteY72" fmla="*/ 5909263 h 8323234"/>
                <a:gd name="connsiteX73" fmla="*/ 4113459 w 4196446"/>
                <a:gd name="connsiteY73" fmla="*/ 5783057 h 8323234"/>
                <a:gd name="connsiteX74" fmla="*/ 4108696 w 4196446"/>
                <a:gd name="connsiteY74" fmla="*/ 5678282 h 8323234"/>
                <a:gd name="connsiteX75" fmla="*/ 4070597 w 4196446"/>
                <a:gd name="connsiteY75" fmla="*/ 5587795 h 8323234"/>
                <a:gd name="connsiteX76" fmla="*/ 4111077 w 4196446"/>
                <a:gd name="connsiteY76" fmla="*/ 5583032 h 8323234"/>
                <a:gd name="connsiteX77" fmla="*/ 4061071 w 4196446"/>
                <a:gd name="connsiteY77" fmla="*/ 5478257 h 8323234"/>
                <a:gd name="connsiteX78" fmla="*/ 4061071 w 4196446"/>
                <a:gd name="connsiteY78" fmla="*/ 5383007 h 8323234"/>
                <a:gd name="connsiteX79" fmla="*/ 4103934 w 4196446"/>
                <a:gd name="connsiteY79" fmla="*/ 5387770 h 8323234"/>
                <a:gd name="connsiteX80" fmla="*/ 4106315 w 4196446"/>
                <a:gd name="connsiteY80" fmla="*/ 5347288 h 8323234"/>
                <a:gd name="connsiteX81" fmla="*/ 4065833 w 4196446"/>
                <a:gd name="connsiteY81" fmla="*/ 5292520 h 8323234"/>
                <a:gd name="connsiteX82" fmla="*/ 4058690 w 4196446"/>
                <a:gd name="connsiteY82" fmla="*/ 5173457 h 8323234"/>
                <a:gd name="connsiteX83" fmla="*/ 3990428 w 4196446"/>
                <a:gd name="connsiteY83" fmla="*/ 5034550 h 8323234"/>
                <a:gd name="connsiteX84" fmla="*/ 3922959 w 4196446"/>
                <a:gd name="connsiteY84" fmla="*/ 4816270 h 8323234"/>
                <a:gd name="connsiteX85" fmla="*/ 3887241 w 4196446"/>
                <a:gd name="connsiteY85" fmla="*/ 4682920 h 8323234"/>
                <a:gd name="connsiteX86" fmla="*/ 3851522 w 4196446"/>
                <a:gd name="connsiteY86" fmla="*/ 4642438 h 8323234"/>
                <a:gd name="connsiteX87" fmla="*/ 3887241 w 4196446"/>
                <a:gd name="connsiteY87" fmla="*/ 4578145 h 8323234"/>
                <a:gd name="connsiteX88" fmla="*/ 3839615 w 4196446"/>
                <a:gd name="connsiteY88" fmla="*/ 4499563 h 8323234"/>
                <a:gd name="connsiteX89" fmla="*/ 3780084 w 4196446"/>
                <a:gd name="connsiteY89" fmla="*/ 4492420 h 8323234"/>
                <a:gd name="connsiteX90" fmla="*/ 3732459 w 4196446"/>
                <a:gd name="connsiteY90" fmla="*/ 4449557 h 8323234"/>
                <a:gd name="connsiteX91" fmla="*/ 3687216 w 4196446"/>
                <a:gd name="connsiteY91" fmla="*/ 4466226 h 8323234"/>
                <a:gd name="connsiteX92" fmla="*/ 3668166 w 4196446"/>
                <a:gd name="connsiteY92" fmla="*/ 4368595 h 8323234"/>
                <a:gd name="connsiteX93" fmla="*/ 3501478 w 4196446"/>
                <a:gd name="connsiteY93" fmla="*/ 4166188 h 8323234"/>
                <a:gd name="connsiteX94" fmla="*/ 3496716 w 4196446"/>
                <a:gd name="connsiteY94" fmla="*/ 4139995 h 8323234"/>
                <a:gd name="connsiteX95" fmla="*/ 3494334 w 4196446"/>
                <a:gd name="connsiteY95" fmla="*/ 4113801 h 8323234"/>
                <a:gd name="connsiteX96" fmla="*/ 3544341 w 4196446"/>
                <a:gd name="connsiteY96" fmla="*/ 4101895 h 8323234"/>
                <a:gd name="connsiteX97" fmla="*/ 3553866 w 4196446"/>
                <a:gd name="connsiteY97" fmla="*/ 4075701 h 8323234"/>
                <a:gd name="connsiteX98" fmla="*/ 3515766 w 4196446"/>
                <a:gd name="connsiteY98" fmla="*/ 4056651 h 8323234"/>
                <a:gd name="connsiteX99" fmla="*/ 3465759 w 4196446"/>
                <a:gd name="connsiteY99" fmla="*/ 4049507 h 8323234"/>
                <a:gd name="connsiteX100" fmla="*/ 3432422 w 4196446"/>
                <a:gd name="connsiteY100" fmla="*/ 4109038 h 8323234"/>
                <a:gd name="connsiteX101" fmla="*/ 3413372 w 4196446"/>
                <a:gd name="connsiteY101" fmla="*/ 4082845 h 8323234"/>
                <a:gd name="connsiteX102" fmla="*/ 3415752 w 4196446"/>
                <a:gd name="connsiteY102" fmla="*/ 4042363 h 8323234"/>
                <a:gd name="connsiteX103" fmla="*/ 3349078 w 4196446"/>
                <a:gd name="connsiteY103" fmla="*/ 4018551 h 8323234"/>
                <a:gd name="connsiteX104" fmla="*/ 3382416 w 4196446"/>
                <a:gd name="connsiteY104" fmla="*/ 3985213 h 8323234"/>
                <a:gd name="connsiteX105" fmla="*/ 3346697 w 4196446"/>
                <a:gd name="connsiteY105" fmla="*/ 3961401 h 8323234"/>
                <a:gd name="connsiteX106" fmla="*/ 3291928 w 4196446"/>
                <a:gd name="connsiteY106" fmla="*/ 3959020 h 8323234"/>
                <a:gd name="connsiteX107" fmla="*/ 3263352 w 4196446"/>
                <a:gd name="connsiteY107" fmla="*/ 3978070 h 8323234"/>
                <a:gd name="connsiteX108" fmla="*/ 3215727 w 4196446"/>
                <a:gd name="connsiteY108" fmla="*/ 3963782 h 8323234"/>
                <a:gd name="connsiteX109" fmla="*/ 3227633 w 4196446"/>
                <a:gd name="connsiteY109" fmla="*/ 3937588 h 8323234"/>
                <a:gd name="connsiteX110" fmla="*/ 3275259 w 4196446"/>
                <a:gd name="connsiteY110" fmla="*/ 3913776 h 8323234"/>
                <a:gd name="connsiteX111" fmla="*/ 3127621 w 4196446"/>
                <a:gd name="connsiteY111" fmla="*/ 3851863 h 8323234"/>
                <a:gd name="connsiteX112" fmla="*/ 2996652 w 4196446"/>
                <a:gd name="connsiteY112" fmla="*/ 3739945 h 8323234"/>
                <a:gd name="connsiteX113" fmla="*/ 2591839 w 4196446"/>
                <a:gd name="connsiteY113" fmla="*/ 3354183 h 8323234"/>
                <a:gd name="connsiteX114" fmla="*/ 2468015 w 4196446"/>
                <a:gd name="connsiteY114" fmla="*/ 3049382 h 8323234"/>
                <a:gd name="connsiteX115" fmla="*/ 2432296 w 4196446"/>
                <a:gd name="connsiteY115" fmla="*/ 2961276 h 8323234"/>
                <a:gd name="connsiteX116" fmla="*/ 2387052 w 4196446"/>
                <a:gd name="connsiteY116" fmla="*/ 2954132 h 8323234"/>
                <a:gd name="connsiteX117" fmla="*/ 2365621 w 4196446"/>
                <a:gd name="connsiteY117" fmla="*/ 2958895 h 8323234"/>
                <a:gd name="connsiteX118" fmla="*/ 2315615 w 4196446"/>
                <a:gd name="connsiteY118" fmla="*/ 2896982 h 8323234"/>
                <a:gd name="connsiteX119" fmla="*/ 2234652 w 4196446"/>
                <a:gd name="connsiteY119" fmla="*/ 2880313 h 8323234"/>
                <a:gd name="connsiteX120" fmla="*/ 2182265 w 4196446"/>
                <a:gd name="connsiteY120" fmla="*/ 2811257 h 8323234"/>
                <a:gd name="connsiteX121" fmla="*/ 2115590 w 4196446"/>
                <a:gd name="connsiteY121" fmla="*/ 2727913 h 8323234"/>
                <a:gd name="connsiteX122" fmla="*/ 2091777 w 4196446"/>
                <a:gd name="connsiteY122" fmla="*/ 2670763 h 8323234"/>
                <a:gd name="connsiteX123" fmla="*/ 2006845 w 4196446"/>
                <a:gd name="connsiteY123" fmla="*/ 2527095 h 8323234"/>
                <a:gd name="connsiteX124" fmla="*/ 1953665 w 4196446"/>
                <a:gd name="connsiteY124" fmla="*/ 2451688 h 8323234"/>
                <a:gd name="connsiteX125" fmla="*/ 2006052 w 4196446"/>
                <a:gd name="connsiteY125" fmla="*/ 2337388 h 8323234"/>
                <a:gd name="connsiteX126" fmla="*/ 2072727 w 4196446"/>
                <a:gd name="connsiteY126" fmla="*/ 2256426 h 8323234"/>
                <a:gd name="connsiteX127" fmla="*/ 2056058 w 4196446"/>
                <a:gd name="connsiteY127" fmla="*/ 2223088 h 8323234"/>
                <a:gd name="connsiteX128" fmla="*/ 2067965 w 4196446"/>
                <a:gd name="connsiteY128" fmla="*/ 2130220 h 8323234"/>
                <a:gd name="connsiteX129" fmla="*/ 2137021 w 4196446"/>
                <a:gd name="connsiteY129" fmla="*/ 1992107 h 8323234"/>
                <a:gd name="connsiteX130" fmla="*/ 2165596 w 4196446"/>
                <a:gd name="connsiteY130" fmla="*/ 1944482 h 8323234"/>
                <a:gd name="connsiteX131" fmla="*/ 2203696 w 4196446"/>
                <a:gd name="connsiteY131" fmla="*/ 1937338 h 8323234"/>
                <a:gd name="connsiteX132" fmla="*/ 2198933 w 4196446"/>
                <a:gd name="connsiteY132" fmla="*/ 1906382 h 8323234"/>
                <a:gd name="connsiteX133" fmla="*/ 2406102 w 4196446"/>
                <a:gd name="connsiteY133" fmla="*/ 1782557 h 8323234"/>
                <a:gd name="connsiteX134" fmla="*/ 2494208 w 4196446"/>
                <a:gd name="connsiteY134" fmla="*/ 1715882 h 8323234"/>
                <a:gd name="connsiteX135" fmla="*/ 2513258 w 4196446"/>
                <a:gd name="connsiteY135" fmla="*/ 1630157 h 8323234"/>
                <a:gd name="connsiteX136" fmla="*/ 2522784 w 4196446"/>
                <a:gd name="connsiteY136" fmla="*/ 1584913 h 8323234"/>
                <a:gd name="connsiteX137" fmla="*/ 2577552 w 4196446"/>
                <a:gd name="connsiteY137" fmla="*/ 1527763 h 8323234"/>
                <a:gd name="connsiteX138" fmla="*/ 2606127 w 4196446"/>
                <a:gd name="connsiteY138" fmla="*/ 1499188 h 8323234"/>
                <a:gd name="connsiteX139" fmla="*/ 2634702 w 4196446"/>
                <a:gd name="connsiteY139" fmla="*/ 1492045 h 8323234"/>
                <a:gd name="connsiteX140" fmla="*/ 2672802 w 4196446"/>
                <a:gd name="connsiteY140" fmla="*/ 1368220 h 8323234"/>
                <a:gd name="connsiteX141" fmla="*/ 2806153 w 4196446"/>
                <a:gd name="connsiteY141" fmla="*/ 1334883 h 8323234"/>
                <a:gd name="connsiteX142" fmla="*/ 2944265 w 4196446"/>
                <a:gd name="connsiteY142" fmla="*/ 1325357 h 8323234"/>
                <a:gd name="connsiteX143" fmla="*/ 2968077 w 4196446"/>
                <a:gd name="connsiteY143" fmla="*/ 1206295 h 8323234"/>
                <a:gd name="connsiteX144" fmla="*/ 3049040 w 4196446"/>
                <a:gd name="connsiteY144" fmla="*/ 1169783 h 8323234"/>
                <a:gd name="connsiteX145" fmla="*/ 3153814 w 4196446"/>
                <a:gd name="connsiteY145" fmla="*/ 1125332 h 8323234"/>
                <a:gd name="connsiteX146" fmla="*/ 3225252 w 4196446"/>
                <a:gd name="connsiteY146" fmla="*/ 1049132 h 8323234"/>
                <a:gd name="connsiteX147" fmla="*/ 3310977 w 4196446"/>
                <a:gd name="connsiteY147" fmla="*/ 996745 h 8323234"/>
                <a:gd name="connsiteX148" fmla="*/ 3056977 w 4196446"/>
                <a:gd name="connsiteY148" fmla="*/ 982457 h 8323234"/>
                <a:gd name="connsiteX149" fmla="*/ 2958552 w 4196446"/>
                <a:gd name="connsiteY149" fmla="*/ 976107 h 8323234"/>
                <a:gd name="connsiteX150" fmla="*/ 2926802 w 4196446"/>
                <a:gd name="connsiteY150" fmla="*/ 906257 h 8323234"/>
                <a:gd name="connsiteX151" fmla="*/ 2866477 w 4196446"/>
                <a:gd name="connsiteY151" fmla="*/ 893559 h 8323234"/>
                <a:gd name="connsiteX152" fmla="*/ 2799802 w 4196446"/>
                <a:gd name="connsiteY152" fmla="*/ 874507 h 8323234"/>
                <a:gd name="connsiteX153" fmla="*/ 2761702 w 4196446"/>
                <a:gd name="connsiteY153" fmla="*/ 807832 h 8323234"/>
                <a:gd name="connsiteX154" fmla="*/ 2609302 w 4196446"/>
                <a:gd name="connsiteY154" fmla="*/ 760207 h 8323234"/>
                <a:gd name="connsiteX155" fmla="*/ 2580727 w 4196446"/>
                <a:gd name="connsiteY155" fmla="*/ 604632 h 8323234"/>
                <a:gd name="connsiteX156" fmla="*/ 2526752 w 4196446"/>
                <a:gd name="connsiteY156" fmla="*/ 531609 h 8323234"/>
                <a:gd name="connsiteX157" fmla="*/ 2596602 w 4196446"/>
                <a:gd name="connsiteY157" fmla="*/ 407782 h 8323234"/>
                <a:gd name="connsiteX158" fmla="*/ 2629939 w 4196446"/>
                <a:gd name="connsiteY158" fmla="*/ 310947 h 8323234"/>
                <a:gd name="connsiteX159" fmla="*/ 2517227 w 4196446"/>
                <a:gd name="connsiteY159" fmla="*/ 239507 h 8323234"/>
                <a:gd name="connsiteX160" fmla="*/ 2402927 w 4196446"/>
                <a:gd name="connsiteY160" fmla="*/ 271257 h 8323234"/>
                <a:gd name="connsiteX161" fmla="*/ 2275927 w 4196446"/>
                <a:gd name="connsiteY161" fmla="*/ 198232 h 8323234"/>
                <a:gd name="connsiteX162" fmla="*/ 2133052 w 4196446"/>
                <a:gd name="connsiteY162" fmla="*/ 233157 h 8323234"/>
                <a:gd name="connsiteX163" fmla="*/ 1913977 w 4196446"/>
                <a:gd name="connsiteY163" fmla="*/ 36309 h 8323234"/>
                <a:gd name="connsiteX164" fmla="*/ 1777452 w 4196446"/>
                <a:gd name="connsiteY164" fmla="*/ 13289 h 8323234"/>
                <a:gd name="connsiteX165" fmla="*/ 1703633 w 4196446"/>
                <a:gd name="connsiteY165" fmla="*/ 41864 h 8323234"/>
                <a:gd name="connsiteX166" fmla="*/ 1615527 w 4196446"/>
                <a:gd name="connsiteY166" fmla="*/ 75203 h 8323234"/>
                <a:gd name="connsiteX167" fmla="*/ 1515515 w 4196446"/>
                <a:gd name="connsiteY167" fmla="*/ 129971 h 8323234"/>
                <a:gd name="connsiteX168" fmla="*/ 1525040 w 4196446"/>
                <a:gd name="connsiteY168" fmla="*/ 194264 h 8323234"/>
                <a:gd name="connsiteX169" fmla="*/ 1505990 w 4196446"/>
                <a:gd name="connsiteY169" fmla="*/ 251415 h 8323234"/>
                <a:gd name="connsiteX170" fmla="*/ 1413121 w 4196446"/>
                <a:gd name="connsiteY170" fmla="*/ 270464 h 8323234"/>
                <a:gd name="connsiteX171" fmla="*/ 1339302 w 4196446"/>
                <a:gd name="connsiteY171" fmla="*/ 306184 h 8323234"/>
                <a:gd name="connsiteX172" fmla="*/ 1260721 w 4196446"/>
                <a:gd name="connsiteY172" fmla="*/ 346665 h 8323234"/>
                <a:gd name="connsiteX173" fmla="*/ 1191665 w 4196446"/>
                <a:gd name="connsiteY173" fmla="*/ 272847 h 8323234"/>
                <a:gd name="connsiteX174" fmla="*/ 1082127 w 4196446"/>
                <a:gd name="connsiteY174" fmla="*/ 353809 h 8323234"/>
                <a:gd name="connsiteX175" fmla="*/ 1020215 w 4196446"/>
                <a:gd name="connsiteY175" fmla="*/ 420484 h 8323234"/>
                <a:gd name="connsiteX176" fmla="*/ 858290 w 4196446"/>
                <a:gd name="connsiteY176" fmla="*/ 301422 h 8323234"/>
                <a:gd name="connsiteX177" fmla="*/ 796377 w 4196446"/>
                <a:gd name="connsiteY177" fmla="*/ 406196 h 8323234"/>
                <a:gd name="connsiteX178" fmla="*/ 755896 w 4196446"/>
                <a:gd name="connsiteY178" fmla="*/ 341903 h 8323234"/>
                <a:gd name="connsiteX179" fmla="*/ 689221 w 4196446"/>
                <a:gd name="connsiteY179" fmla="*/ 270465 h 8323234"/>
                <a:gd name="connsiteX180" fmla="*/ 667790 w 4196446"/>
                <a:gd name="connsiteY180" fmla="*/ 313328 h 8323234"/>
                <a:gd name="connsiteX181" fmla="*/ 620165 w 4196446"/>
                <a:gd name="connsiteY181" fmla="*/ 382384 h 8323234"/>
                <a:gd name="connsiteX182" fmla="*/ 589208 w 4196446"/>
                <a:gd name="connsiteY182" fmla="*/ 396672 h 8323234"/>
                <a:gd name="connsiteX183" fmla="*/ 498721 w 4196446"/>
                <a:gd name="connsiteY183" fmla="*/ 482397 h 8323234"/>
                <a:gd name="connsiteX184" fmla="*/ 396327 w 4196446"/>
                <a:gd name="connsiteY184" fmla="*/ 380003 h 8323234"/>
                <a:gd name="connsiteX185" fmla="*/ 243927 w 4196446"/>
                <a:gd name="connsiteY185" fmla="*/ 294278 h 8323234"/>
                <a:gd name="connsiteX186" fmla="*/ 174871 w 4196446"/>
                <a:gd name="connsiteY186" fmla="*/ 327615 h 8323234"/>
                <a:gd name="connsiteX187" fmla="*/ 127246 w 4196446"/>
                <a:gd name="connsiteY187" fmla="*/ 410959 h 8323234"/>
                <a:gd name="connsiteX188" fmla="*/ 43902 w 4196446"/>
                <a:gd name="connsiteY188" fmla="*/ 472872 h 8323234"/>
                <a:gd name="connsiteX189" fmla="*/ 8183 w 4196446"/>
                <a:gd name="connsiteY189" fmla="*/ 484778 h 8323234"/>
                <a:gd name="connsiteX190" fmla="*/ 198683 w 4196446"/>
                <a:gd name="connsiteY190" fmla="*/ 689565 h 8323234"/>
                <a:gd name="connsiteX191" fmla="*/ 265359 w 4196446"/>
                <a:gd name="connsiteY191" fmla="*/ 706234 h 8323234"/>
                <a:gd name="connsiteX192" fmla="*/ 298697 w 4196446"/>
                <a:gd name="connsiteY192" fmla="*/ 730047 h 8323234"/>
                <a:gd name="connsiteX193" fmla="*/ 296315 w 4196446"/>
                <a:gd name="connsiteY193" fmla="*/ 901496 h 8323234"/>
                <a:gd name="connsiteX194" fmla="*/ 362990 w 4196446"/>
                <a:gd name="connsiteY194" fmla="*/ 906259 h 8323234"/>
                <a:gd name="connsiteX195" fmla="*/ 401090 w 4196446"/>
                <a:gd name="connsiteY195" fmla="*/ 856253 h 8323234"/>
                <a:gd name="connsiteX196" fmla="*/ 482052 w 4196446"/>
                <a:gd name="connsiteY196" fmla="*/ 894353 h 8323234"/>
                <a:gd name="connsiteX197" fmla="*/ 420140 w 4196446"/>
                <a:gd name="connsiteY197" fmla="*/ 1039609 h 8323234"/>
                <a:gd name="connsiteX198" fmla="*/ 434427 w 4196446"/>
                <a:gd name="connsiteY198" fmla="*/ 1087234 h 8323234"/>
                <a:gd name="connsiteX199" fmla="*/ 379658 w 4196446"/>
                <a:gd name="connsiteY199" fmla="*/ 1139622 h 8323234"/>
                <a:gd name="connsiteX200" fmla="*/ 415377 w 4196446"/>
                <a:gd name="connsiteY200" fmla="*/ 1168196 h 8323234"/>
                <a:gd name="connsiteX201" fmla="*/ 486815 w 4196446"/>
                <a:gd name="connsiteY201" fmla="*/ 1256303 h 8323234"/>
                <a:gd name="connsiteX202" fmla="*/ 527296 w 4196446"/>
                <a:gd name="connsiteY202" fmla="*/ 1344409 h 8323234"/>
                <a:gd name="connsiteX203" fmla="*/ 636833 w 4196446"/>
                <a:gd name="connsiteY203" fmla="*/ 1396797 h 8323234"/>
                <a:gd name="connsiteX204" fmla="*/ 746371 w 4196446"/>
                <a:gd name="connsiteY204" fmla="*/ 1420609 h 8323234"/>
                <a:gd name="connsiteX205" fmla="*/ 829715 w 4196446"/>
                <a:gd name="connsiteY205" fmla="*/ 1468234 h 8323234"/>
                <a:gd name="connsiteX206" fmla="*/ 913058 w 4196446"/>
                <a:gd name="connsiteY206" fmla="*/ 1442040 h 8323234"/>
                <a:gd name="connsiteX207" fmla="*/ 994021 w 4196446"/>
                <a:gd name="connsiteY207" fmla="*/ 1368222 h 8323234"/>
                <a:gd name="connsiteX208" fmla="*/ 1103558 w 4196446"/>
                <a:gd name="connsiteY208" fmla="*/ 1351553 h 8323234"/>
                <a:gd name="connsiteX209" fmla="*/ 1170233 w 4196446"/>
                <a:gd name="connsiteY209" fmla="*/ 1356315 h 8323234"/>
                <a:gd name="connsiteX210" fmla="*/ 1329777 w 4196446"/>
                <a:gd name="connsiteY210" fmla="*/ 1465853 h 8323234"/>
                <a:gd name="connsiteX211" fmla="*/ 1389308 w 4196446"/>
                <a:gd name="connsiteY211" fmla="*/ 1494428 h 8323234"/>
                <a:gd name="connsiteX212" fmla="*/ 1260721 w 4196446"/>
                <a:gd name="connsiteY212" fmla="*/ 1596822 h 8323234"/>
                <a:gd name="connsiteX213" fmla="*/ 1263102 w 4196446"/>
                <a:gd name="connsiteY213" fmla="*/ 1661115 h 8323234"/>
                <a:gd name="connsiteX214" fmla="*/ 1425027 w 4196446"/>
                <a:gd name="connsiteY214" fmla="*/ 1613490 h 8323234"/>
                <a:gd name="connsiteX215" fmla="*/ 1386927 w 4196446"/>
                <a:gd name="connsiteY215" fmla="*/ 1677784 h 8323234"/>
                <a:gd name="connsiteX216" fmla="*/ 1405977 w 4196446"/>
                <a:gd name="connsiteY216" fmla="*/ 1751603 h 8323234"/>
                <a:gd name="connsiteX217" fmla="*/ 1517896 w 4196446"/>
                <a:gd name="connsiteY217" fmla="*/ 1787322 h 8323234"/>
                <a:gd name="connsiteX218" fmla="*/ 1591715 w 4196446"/>
                <a:gd name="connsiteY218" fmla="*/ 1803990 h 8323234"/>
                <a:gd name="connsiteX219" fmla="*/ 1501227 w 4196446"/>
                <a:gd name="connsiteY219" fmla="*/ 1934959 h 8323234"/>
                <a:gd name="connsiteX220" fmla="*/ 1494083 w 4196446"/>
                <a:gd name="connsiteY220" fmla="*/ 1984965 h 8323234"/>
                <a:gd name="connsiteX221" fmla="*/ 1422646 w 4196446"/>
                <a:gd name="connsiteY221" fmla="*/ 2020684 h 8323234"/>
                <a:gd name="connsiteX222" fmla="*/ 1391690 w 4196446"/>
                <a:gd name="connsiteY222" fmla="*/ 2082597 h 8323234"/>
                <a:gd name="connsiteX223" fmla="*/ 1260721 w 4196446"/>
                <a:gd name="connsiteY223" fmla="*/ 2056403 h 8323234"/>
                <a:gd name="connsiteX224" fmla="*/ 1139277 w 4196446"/>
                <a:gd name="connsiteY224" fmla="*/ 2056402 h 8323234"/>
                <a:gd name="connsiteX225" fmla="*/ 1072602 w 4196446"/>
                <a:gd name="connsiteY225" fmla="*/ 2084978 h 8323234"/>
                <a:gd name="connsiteX226" fmla="*/ 1065458 w 4196446"/>
                <a:gd name="connsiteY226" fmla="*/ 2184990 h 8323234"/>
                <a:gd name="connsiteX227" fmla="*/ 977352 w 4196446"/>
                <a:gd name="connsiteY227" fmla="*/ 2273097 h 8323234"/>
                <a:gd name="connsiteX228" fmla="*/ 1120227 w 4196446"/>
                <a:gd name="connsiteY228" fmla="*/ 2335009 h 8323234"/>
                <a:gd name="connsiteX229" fmla="*/ 1170234 w 4196446"/>
                <a:gd name="connsiteY229" fmla="*/ 2370727 h 8323234"/>
                <a:gd name="connsiteX230" fmla="*/ 1222621 w 4196446"/>
                <a:gd name="connsiteY230" fmla="*/ 2387397 h 8323234"/>
                <a:gd name="connsiteX231" fmla="*/ 1272627 w 4196446"/>
                <a:gd name="connsiteY231" fmla="*/ 2437403 h 8323234"/>
                <a:gd name="connsiteX232" fmla="*/ 1329777 w 4196446"/>
                <a:gd name="connsiteY232" fmla="*/ 2458834 h 8323234"/>
                <a:gd name="connsiteX233" fmla="*/ 1422646 w 4196446"/>
                <a:gd name="connsiteY233" fmla="*/ 2535034 h 8323234"/>
                <a:gd name="connsiteX234" fmla="*/ 1508371 w 4196446"/>
                <a:gd name="connsiteY234" fmla="*/ 2568373 h 8323234"/>
                <a:gd name="connsiteX235" fmla="*/ 1641721 w 4196446"/>
                <a:gd name="connsiteY235" fmla="*/ 2716009 h 8323234"/>
                <a:gd name="connsiteX236" fmla="*/ 1725065 w 4196446"/>
                <a:gd name="connsiteY236" fmla="*/ 2870790 h 8323234"/>
                <a:gd name="connsiteX237" fmla="*/ 1850477 w 4196446"/>
                <a:gd name="connsiteY237" fmla="*/ 2931907 h 8323234"/>
                <a:gd name="connsiteX238" fmla="*/ 1896514 w 4196446"/>
                <a:gd name="connsiteY238" fmla="*/ 2977947 h 8323234"/>
                <a:gd name="connsiteX239" fmla="*/ 1927471 w 4196446"/>
                <a:gd name="connsiteY239" fmla="*/ 3082722 h 8323234"/>
                <a:gd name="connsiteX240" fmla="*/ 1989383 w 4196446"/>
                <a:gd name="connsiteY240" fmla="*/ 3185115 h 8323234"/>
                <a:gd name="connsiteX241" fmla="*/ 2051296 w 4196446"/>
                <a:gd name="connsiteY241" fmla="*/ 3223215 h 8323234"/>
                <a:gd name="connsiteX242" fmla="*/ 2182265 w 4196446"/>
                <a:gd name="connsiteY242" fmla="*/ 3370853 h 8323234"/>
                <a:gd name="connsiteX243" fmla="*/ 2325139 w 4196446"/>
                <a:gd name="connsiteY243" fmla="*/ 3447053 h 8323234"/>
                <a:gd name="connsiteX244" fmla="*/ 2384671 w 4196446"/>
                <a:gd name="connsiteY244" fmla="*/ 3532778 h 8323234"/>
                <a:gd name="connsiteX245" fmla="*/ 2432296 w 4196446"/>
                <a:gd name="connsiteY245" fmla="*/ 3599453 h 8323234"/>
                <a:gd name="connsiteX246" fmla="*/ 2479921 w 4196446"/>
                <a:gd name="connsiteY246" fmla="*/ 3589929 h 8323234"/>
                <a:gd name="connsiteX247" fmla="*/ 2484683 w 4196446"/>
                <a:gd name="connsiteY247" fmla="*/ 3742328 h 8323234"/>
                <a:gd name="connsiteX248" fmla="*/ 2537071 w 4196446"/>
                <a:gd name="connsiteY248" fmla="*/ 3835197 h 8323234"/>
                <a:gd name="connsiteX249" fmla="*/ 2529927 w 4196446"/>
                <a:gd name="connsiteY249" fmla="*/ 3873297 h 8323234"/>
                <a:gd name="connsiteX250" fmla="*/ 2598983 w 4196446"/>
                <a:gd name="connsiteY250" fmla="*/ 3909015 h 8323234"/>
                <a:gd name="connsiteX251" fmla="*/ 2656133 w 4196446"/>
                <a:gd name="connsiteY251" fmla="*/ 3854247 h 8323234"/>
                <a:gd name="connsiteX252" fmla="*/ 2689471 w 4196446"/>
                <a:gd name="connsiteY252" fmla="*/ 3937590 h 8323234"/>
                <a:gd name="connsiteX253" fmla="*/ 2734715 w 4196446"/>
                <a:gd name="connsiteY253" fmla="*/ 3982834 h 8323234"/>
                <a:gd name="connsiteX254" fmla="*/ 2808533 w 4196446"/>
                <a:gd name="connsiteY254" fmla="*/ 4006647 h 8323234"/>
                <a:gd name="connsiteX255" fmla="*/ 2860921 w 4196446"/>
                <a:gd name="connsiteY255" fmla="*/ 4075703 h 8323234"/>
                <a:gd name="connsiteX256" fmla="*/ 2946646 w 4196446"/>
                <a:gd name="connsiteY256" fmla="*/ 4130472 h 8323234"/>
                <a:gd name="connsiteX257" fmla="*/ 2999033 w 4196446"/>
                <a:gd name="connsiteY257" fmla="*/ 4163809 h 8323234"/>
                <a:gd name="connsiteX258" fmla="*/ 2870446 w 4196446"/>
                <a:gd name="connsiteY258" fmla="*/ 4256678 h 8323234"/>
                <a:gd name="connsiteX259" fmla="*/ 2868064 w 4196446"/>
                <a:gd name="connsiteY259" fmla="*/ 4311446 h 8323234"/>
                <a:gd name="connsiteX260" fmla="*/ 2970458 w 4196446"/>
                <a:gd name="connsiteY260" fmla="*/ 4428128 h 8323234"/>
                <a:gd name="connsiteX261" fmla="*/ 3065708 w 4196446"/>
                <a:gd name="connsiteY261" fmla="*/ 4490040 h 8323234"/>
                <a:gd name="connsiteX262" fmla="*/ 3096665 w 4196446"/>
                <a:gd name="connsiteY262" fmla="*/ 4528140 h 8323234"/>
                <a:gd name="connsiteX263" fmla="*/ 3082377 w 4196446"/>
                <a:gd name="connsiteY263" fmla="*/ 4609103 h 8323234"/>
                <a:gd name="connsiteX264" fmla="*/ 3077615 w 4196446"/>
                <a:gd name="connsiteY264" fmla="*/ 4692447 h 8323234"/>
                <a:gd name="connsiteX265" fmla="*/ 3034752 w 4196446"/>
                <a:gd name="connsiteY265" fmla="*/ 4701972 h 8323234"/>
                <a:gd name="connsiteX266" fmla="*/ 3008558 w 4196446"/>
                <a:gd name="connsiteY266" fmla="*/ 4718640 h 8323234"/>
                <a:gd name="connsiteX267" fmla="*/ 3053802 w 4196446"/>
                <a:gd name="connsiteY267" fmla="*/ 4795632 h 8323234"/>
                <a:gd name="connsiteX268" fmla="*/ 3037133 w 4196446"/>
                <a:gd name="connsiteY268" fmla="*/ 4868659 h 8323234"/>
                <a:gd name="connsiteX269" fmla="*/ 3020465 w 4196446"/>
                <a:gd name="connsiteY269" fmla="*/ 5004390 h 8323234"/>
                <a:gd name="connsiteX270" fmla="*/ 2982365 w 4196446"/>
                <a:gd name="connsiteY270" fmla="*/ 5044872 h 8323234"/>
                <a:gd name="connsiteX271" fmla="*/ 2965696 w 4196446"/>
                <a:gd name="connsiteY271" fmla="*/ 5166315 h 8323234"/>
                <a:gd name="connsiteX272" fmla="*/ 2937121 w 4196446"/>
                <a:gd name="connsiteY272" fmla="*/ 5285378 h 8323234"/>
                <a:gd name="connsiteX273" fmla="*/ 2989508 w 4196446"/>
                <a:gd name="connsiteY273" fmla="*/ 5302047 h 8323234"/>
                <a:gd name="connsiteX274" fmla="*/ 2987127 w 4196446"/>
                <a:gd name="connsiteY274" fmla="*/ 5347290 h 8323234"/>
                <a:gd name="connsiteX275" fmla="*/ 2984746 w 4196446"/>
                <a:gd name="connsiteY275" fmla="*/ 5402059 h 8323234"/>
                <a:gd name="connsiteX276" fmla="*/ 3041896 w 4196446"/>
                <a:gd name="connsiteY276" fmla="*/ 5471115 h 8323234"/>
                <a:gd name="connsiteX277" fmla="*/ 3089521 w 4196446"/>
                <a:gd name="connsiteY277" fmla="*/ 5597322 h 8323234"/>
                <a:gd name="connsiteX278" fmla="*/ 2996652 w 4196446"/>
                <a:gd name="connsiteY278" fmla="*/ 5887834 h 8323234"/>
                <a:gd name="connsiteX279" fmla="*/ 3018083 w 4196446"/>
                <a:gd name="connsiteY279" fmla="*/ 5942603 h 8323234"/>
                <a:gd name="connsiteX280" fmla="*/ 3044277 w 4196446"/>
                <a:gd name="connsiteY280" fmla="*/ 5994990 h 8323234"/>
                <a:gd name="connsiteX281" fmla="*/ 3049040 w 4196446"/>
                <a:gd name="connsiteY281" fmla="*/ 6099765 h 8323234"/>
                <a:gd name="connsiteX282" fmla="*/ 3028402 w 4196446"/>
                <a:gd name="connsiteY282" fmla="*/ 6195807 h 8323234"/>
                <a:gd name="connsiteX283" fmla="*/ 2956170 w 4196446"/>
                <a:gd name="connsiteY283" fmla="*/ 6259310 h 8323234"/>
                <a:gd name="connsiteX284" fmla="*/ 2920452 w 4196446"/>
                <a:gd name="connsiteY284" fmla="*/ 6240259 h 8323234"/>
                <a:gd name="connsiteX285" fmla="*/ 2849015 w 4196446"/>
                <a:gd name="connsiteY285" fmla="*/ 6252165 h 8323234"/>
                <a:gd name="connsiteX286" fmla="*/ 2713283 w 4196446"/>
                <a:gd name="connsiteY286" fmla="*/ 6364084 h 8323234"/>
                <a:gd name="connsiteX287" fmla="*/ 2606127 w 4196446"/>
                <a:gd name="connsiteY287" fmla="*/ 6349797 h 8323234"/>
                <a:gd name="connsiteX288" fmla="*/ 2575171 w 4196446"/>
                <a:gd name="connsiteY288" fmla="*/ 6378372 h 8323234"/>
                <a:gd name="connsiteX289" fmla="*/ 2508495 w 4196446"/>
                <a:gd name="connsiteY289" fmla="*/ 6423614 h 8323234"/>
                <a:gd name="connsiteX290" fmla="*/ 2391815 w 4196446"/>
                <a:gd name="connsiteY290" fmla="*/ 6411709 h 8323234"/>
                <a:gd name="connsiteX291" fmla="*/ 2368002 w 4196446"/>
                <a:gd name="connsiteY291" fmla="*/ 6528390 h 8323234"/>
                <a:gd name="connsiteX292" fmla="*/ 2363240 w 4196446"/>
                <a:gd name="connsiteY292" fmla="*/ 6564109 h 8323234"/>
                <a:gd name="connsiteX293" fmla="*/ 2339428 w 4196446"/>
                <a:gd name="connsiteY293" fmla="*/ 6583159 h 8323234"/>
                <a:gd name="connsiteX294" fmla="*/ 2141783 w 4196446"/>
                <a:gd name="connsiteY294" fmla="*/ 6535534 h 8323234"/>
                <a:gd name="connsiteX295" fmla="*/ 2103683 w 4196446"/>
                <a:gd name="connsiteY295" fmla="*/ 6587922 h 8323234"/>
                <a:gd name="connsiteX296" fmla="*/ 2072727 w 4196446"/>
                <a:gd name="connsiteY296" fmla="*/ 6683172 h 8323234"/>
                <a:gd name="connsiteX297" fmla="*/ 2039389 w 4196446"/>
                <a:gd name="connsiteY297" fmla="*/ 6747465 h 8323234"/>
                <a:gd name="connsiteX298" fmla="*/ 2051296 w 4196446"/>
                <a:gd name="connsiteY298" fmla="*/ 6809378 h 8323234"/>
                <a:gd name="connsiteX299" fmla="*/ 2184646 w 4196446"/>
                <a:gd name="connsiteY299" fmla="*/ 6921297 h 8323234"/>
                <a:gd name="connsiteX300" fmla="*/ 2253702 w 4196446"/>
                <a:gd name="connsiteY300" fmla="*/ 6954634 h 8323234"/>
                <a:gd name="connsiteX301" fmla="*/ 2237033 w 4196446"/>
                <a:gd name="connsiteY301" fmla="*/ 6978447 h 8323234"/>
                <a:gd name="connsiteX302" fmla="*/ 2201315 w 4196446"/>
                <a:gd name="connsiteY302" fmla="*/ 6997497 h 8323234"/>
                <a:gd name="connsiteX303" fmla="*/ 2234652 w 4196446"/>
                <a:gd name="connsiteY303" fmla="*/ 7073697 h 8323234"/>
                <a:gd name="connsiteX304" fmla="*/ 2203696 w 4196446"/>
                <a:gd name="connsiteY304" fmla="*/ 7095128 h 8323234"/>
                <a:gd name="connsiteX305" fmla="*/ 2098921 w 4196446"/>
                <a:gd name="connsiteY305" fmla="*/ 7033215 h 8323234"/>
                <a:gd name="connsiteX306" fmla="*/ 2056058 w 4196446"/>
                <a:gd name="connsiteY306" fmla="*/ 7059409 h 8323234"/>
                <a:gd name="connsiteX307" fmla="*/ 1996527 w 4196446"/>
                <a:gd name="connsiteY307" fmla="*/ 6957015 h 8323234"/>
                <a:gd name="connsiteX308" fmla="*/ 1879846 w 4196446"/>
                <a:gd name="connsiteY308" fmla="*/ 6983209 h 8323234"/>
                <a:gd name="connsiteX309" fmla="*/ 1815552 w 4196446"/>
                <a:gd name="connsiteY309" fmla="*/ 6987972 h 8323234"/>
                <a:gd name="connsiteX310" fmla="*/ 1765546 w 4196446"/>
                <a:gd name="connsiteY310" fmla="*/ 6983210 h 8323234"/>
                <a:gd name="connsiteX311" fmla="*/ 1708396 w 4196446"/>
                <a:gd name="connsiteY311" fmla="*/ 7028453 h 8323234"/>
                <a:gd name="connsiteX312" fmla="*/ 1529802 w 4196446"/>
                <a:gd name="connsiteY312" fmla="*/ 6987972 h 8323234"/>
                <a:gd name="connsiteX313" fmla="*/ 1553614 w 4196446"/>
                <a:gd name="connsiteY313" fmla="*/ 7114178 h 8323234"/>
                <a:gd name="connsiteX314" fmla="*/ 1477415 w 4196446"/>
                <a:gd name="connsiteY314" fmla="*/ 7159422 h 8323234"/>
                <a:gd name="connsiteX315" fmla="*/ 1415502 w 4196446"/>
                <a:gd name="connsiteY315" fmla="*/ 7226096 h 8323234"/>
                <a:gd name="connsiteX316" fmla="*/ 1265483 w 4196446"/>
                <a:gd name="connsiteY316" fmla="*/ 7218953 h 8323234"/>
                <a:gd name="connsiteX317" fmla="*/ 1213096 w 4196446"/>
                <a:gd name="connsiteY317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70284 w 4196446"/>
                <a:gd name="connsiteY5" fmla="*/ 7557088 h 8323234"/>
                <a:gd name="connsiteX6" fmla="*/ 1425028 w 4196446"/>
                <a:gd name="connsiteY6" fmla="*/ 7640431 h 8323234"/>
                <a:gd name="connsiteX7" fmla="*/ 1391691 w 4196446"/>
                <a:gd name="connsiteY7" fmla="*/ 7988095 h 8323234"/>
                <a:gd name="connsiteX8" fmla="*/ 1384547 w 4196446"/>
                <a:gd name="connsiteY8" fmla="*/ 8138113 h 8323234"/>
                <a:gd name="connsiteX9" fmla="*/ 1382166 w 4196446"/>
                <a:gd name="connsiteY9" fmla="*/ 8204788 h 8323234"/>
                <a:gd name="connsiteX10" fmla="*/ 1453603 w 4196446"/>
                <a:gd name="connsiteY10" fmla="*/ 8209551 h 8323234"/>
                <a:gd name="connsiteX11" fmla="*/ 1451222 w 4196446"/>
                <a:gd name="connsiteY11" fmla="*/ 8254795 h 8323234"/>
                <a:gd name="connsiteX12" fmla="*/ 1389309 w 4196446"/>
                <a:gd name="connsiteY12" fmla="*/ 8278608 h 8323234"/>
                <a:gd name="connsiteX13" fmla="*/ 1334540 w 4196446"/>
                <a:gd name="connsiteY13" fmla="*/ 8300038 h 8323234"/>
                <a:gd name="connsiteX14" fmla="*/ 1413915 w 4196446"/>
                <a:gd name="connsiteY14" fmla="*/ 8318295 h 8323234"/>
                <a:gd name="connsiteX15" fmla="*/ 1536947 w 4196446"/>
                <a:gd name="connsiteY15" fmla="*/ 8309563 h 8323234"/>
                <a:gd name="connsiteX16" fmla="*/ 1698872 w 4196446"/>
                <a:gd name="connsiteY16" fmla="*/ 8197645 h 8323234"/>
                <a:gd name="connsiteX17" fmla="*/ 1789359 w 4196446"/>
                <a:gd name="connsiteY17" fmla="*/ 8045245 h 8323234"/>
                <a:gd name="connsiteX18" fmla="*/ 1941759 w 4196446"/>
                <a:gd name="connsiteY18" fmla="*/ 8004763 h 8323234"/>
                <a:gd name="connsiteX19" fmla="*/ 2198934 w 4196446"/>
                <a:gd name="connsiteY19" fmla="*/ 7899988 h 8323234"/>
                <a:gd name="connsiteX20" fmla="*/ 2260847 w 4196446"/>
                <a:gd name="connsiteY20" fmla="*/ 7835694 h 8323234"/>
                <a:gd name="connsiteX21" fmla="*/ 2301328 w 4196446"/>
                <a:gd name="connsiteY21" fmla="*/ 7795213 h 8323234"/>
                <a:gd name="connsiteX22" fmla="*/ 2391816 w 4196446"/>
                <a:gd name="connsiteY22" fmla="*/ 7797595 h 8323234"/>
                <a:gd name="connsiteX23" fmla="*/ 2451347 w 4196446"/>
                <a:gd name="connsiteY23" fmla="*/ 7776163 h 8323234"/>
                <a:gd name="connsiteX24" fmla="*/ 2470397 w 4196446"/>
                <a:gd name="connsiteY24" fmla="*/ 7699963 h 8323234"/>
                <a:gd name="connsiteX25" fmla="*/ 2444203 w 4196446"/>
                <a:gd name="connsiteY25" fmla="*/ 7633288 h 8323234"/>
                <a:gd name="connsiteX26" fmla="*/ 2503734 w 4196446"/>
                <a:gd name="connsiteY26" fmla="*/ 7630907 h 8323234"/>
                <a:gd name="connsiteX27" fmla="*/ 2531514 w 4196446"/>
                <a:gd name="connsiteY27" fmla="*/ 7594394 h 8323234"/>
                <a:gd name="connsiteX28" fmla="*/ 2484684 w 4196446"/>
                <a:gd name="connsiteY28" fmla="*/ 7552326 h 8323234"/>
                <a:gd name="connsiteX29" fmla="*/ 2546597 w 4196446"/>
                <a:gd name="connsiteY29" fmla="*/ 7511845 h 8323234"/>
                <a:gd name="connsiteX30" fmla="*/ 2603748 w 4196446"/>
                <a:gd name="connsiteY30" fmla="*/ 7485651 h 8323234"/>
                <a:gd name="connsiteX31" fmla="*/ 2594222 w 4196446"/>
                <a:gd name="connsiteY31" fmla="*/ 7359445 h 8323234"/>
                <a:gd name="connsiteX32" fmla="*/ 2606128 w 4196446"/>
                <a:gd name="connsiteY32" fmla="*/ 7309438 h 8323234"/>
                <a:gd name="connsiteX33" fmla="*/ 2701378 w 4196446"/>
                <a:gd name="connsiteY33" fmla="*/ 7314201 h 8323234"/>
                <a:gd name="connsiteX34" fmla="*/ 2660897 w 4196446"/>
                <a:gd name="connsiteY34" fmla="*/ 7240382 h 8323234"/>
                <a:gd name="connsiteX35" fmla="*/ 2713284 w 4196446"/>
                <a:gd name="connsiteY35" fmla="*/ 7266576 h 8323234"/>
                <a:gd name="connsiteX36" fmla="*/ 2763291 w 4196446"/>
                <a:gd name="connsiteY36" fmla="*/ 7299913 h 8323234"/>
                <a:gd name="connsiteX37" fmla="*/ 2756147 w 4196446"/>
                <a:gd name="connsiteY37" fmla="*/ 7371351 h 8323234"/>
                <a:gd name="connsiteX38" fmla="*/ 2827584 w 4196446"/>
                <a:gd name="connsiteY38" fmla="*/ 7316582 h 8323234"/>
                <a:gd name="connsiteX39" fmla="*/ 2870447 w 4196446"/>
                <a:gd name="connsiteY39" fmla="*/ 7338013 h 8323234"/>
                <a:gd name="connsiteX40" fmla="*/ 3001416 w 4196446"/>
                <a:gd name="connsiteY40" fmla="*/ 7266576 h 8323234"/>
                <a:gd name="connsiteX41" fmla="*/ 3103809 w 4196446"/>
                <a:gd name="connsiteY41" fmla="*/ 7202282 h 8323234"/>
                <a:gd name="connsiteX42" fmla="*/ 3246684 w 4196446"/>
                <a:gd name="connsiteY42" fmla="*/ 7142751 h 8323234"/>
                <a:gd name="connsiteX43" fmla="*/ 3282403 w 4196446"/>
                <a:gd name="connsiteY43" fmla="*/ 7159420 h 8323234"/>
                <a:gd name="connsiteX44" fmla="*/ 3358603 w 4196446"/>
                <a:gd name="connsiteY44" fmla="*/ 7064169 h 8323234"/>
                <a:gd name="connsiteX45" fmla="*/ 3503859 w 4196446"/>
                <a:gd name="connsiteY45" fmla="*/ 7042738 h 8323234"/>
                <a:gd name="connsiteX46" fmla="*/ 3530053 w 4196446"/>
                <a:gd name="connsiteY46" fmla="*/ 6978445 h 8323234"/>
                <a:gd name="connsiteX47" fmla="*/ 3642765 w 4196446"/>
                <a:gd name="connsiteY47" fmla="*/ 6905419 h 8323234"/>
                <a:gd name="connsiteX48" fmla="*/ 3741984 w 4196446"/>
                <a:gd name="connsiteY48" fmla="*/ 6883195 h 8323234"/>
                <a:gd name="connsiteX49" fmla="*/ 3784847 w 4196446"/>
                <a:gd name="connsiteY49" fmla="*/ 6811757 h 8323234"/>
                <a:gd name="connsiteX50" fmla="*/ 3951534 w 4196446"/>
                <a:gd name="connsiteY50" fmla="*/ 6737938 h 8323234"/>
                <a:gd name="connsiteX51" fmla="*/ 3932484 w 4196446"/>
                <a:gd name="connsiteY51" fmla="*/ 6616495 h 8323234"/>
                <a:gd name="connsiteX52" fmla="*/ 3975347 w 4196446"/>
                <a:gd name="connsiteY52" fmla="*/ 6642688 h 8323234"/>
                <a:gd name="connsiteX53" fmla="*/ 4027735 w 4196446"/>
                <a:gd name="connsiteY53" fmla="*/ 6654595 h 8323234"/>
                <a:gd name="connsiteX54" fmla="*/ 4056309 w 4196446"/>
                <a:gd name="connsiteY54" fmla="*/ 6516482 h 8323234"/>
                <a:gd name="connsiteX55" fmla="*/ 3996778 w 4196446"/>
                <a:gd name="connsiteY55" fmla="*/ 6478382 h 8323234"/>
                <a:gd name="connsiteX56" fmla="*/ 4034878 w 4196446"/>
                <a:gd name="connsiteY56" fmla="*/ 6437901 h 8323234"/>
                <a:gd name="connsiteX57" fmla="*/ 4061072 w 4196446"/>
                <a:gd name="connsiteY57" fmla="*/ 6473620 h 8323234"/>
                <a:gd name="connsiteX58" fmla="*/ 4082503 w 4196446"/>
                <a:gd name="connsiteY58" fmla="*/ 6478382 h 8323234"/>
                <a:gd name="connsiteX59" fmla="*/ 4089647 w 4196446"/>
                <a:gd name="connsiteY59" fmla="*/ 6421232 h 8323234"/>
                <a:gd name="connsiteX60" fmla="*/ 4046784 w 4196446"/>
                <a:gd name="connsiteY60" fmla="*/ 6318838 h 8323234"/>
                <a:gd name="connsiteX61" fmla="*/ 4130128 w 4196446"/>
                <a:gd name="connsiteY61" fmla="*/ 6299788 h 8323234"/>
                <a:gd name="connsiteX62" fmla="*/ 4046784 w 4196446"/>
                <a:gd name="connsiteY62" fmla="*/ 6275976 h 8323234"/>
                <a:gd name="connsiteX63" fmla="*/ 4053928 w 4196446"/>
                <a:gd name="connsiteY63" fmla="*/ 6211682 h 8323234"/>
                <a:gd name="connsiteX64" fmla="*/ 4039640 w 4196446"/>
                <a:gd name="connsiteY64" fmla="*/ 6149770 h 8323234"/>
                <a:gd name="connsiteX65" fmla="*/ 4106315 w 4196446"/>
                <a:gd name="connsiteY65" fmla="*/ 6211682 h 8323234"/>
                <a:gd name="connsiteX66" fmla="*/ 4063453 w 4196446"/>
                <a:gd name="connsiteY66" fmla="*/ 6090238 h 8323234"/>
                <a:gd name="connsiteX67" fmla="*/ 4070597 w 4196446"/>
                <a:gd name="connsiteY67" fmla="*/ 6018801 h 8323234"/>
                <a:gd name="connsiteX68" fmla="*/ 4132509 w 4196446"/>
                <a:gd name="connsiteY68" fmla="*/ 5975938 h 8323234"/>
                <a:gd name="connsiteX69" fmla="*/ 4094409 w 4196446"/>
                <a:gd name="connsiteY69" fmla="*/ 6075951 h 8323234"/>
                <a:gd name="connsiteX70" fmla="*/ 4139653 w 4196446"/>
                <a:gd name="connsiteY70" fmla="*/ 6102145 h 8323234"/>
                <a:gd name="connsiteX71" fmla="*/ 4192041 w 4196446"/>
                <a:gd name="connsiteY71" fmla="*/ 6080713 h 8323234"/>
                <a:gd name="connsiteX72" fmla="*/ 4149178 w 4196446"/>
                <a:gd name="connsiteY72" fmla="*/ 5947363 h 8323234"/>
                <a:gd name="connsiteX73" fmla="*/ 4194421 w 4196446"/>
                <a:gd name="connsiteY73" fmla="*/ 5909263 h 8323234"/>
                <a:gd name="connsiteX74" fmla="*/ 4113459 w 4196446"/>
                <a:gd name="connsiteY74" fmla="*/ 5783057 h 8323234"/>
                <a:gd name="connsiteX75" fmla="*/ 4108696 w 4196446"/>
                <a:gd name="connsiteY75" fmla="*/ 5678282 h 8323234"/>
                <a:gd name="connsiteX76" fmla="*/ 4070597 w 4196446"/>
                <a:gd name="connsiteY76" fmla="*/ 5587795 h 8323234"/>
                <a:gd name="connsiteX77" fmla="*/ 4111077 w 4196446"/>
                <a:gd name="connsiteY77" fmla="*/ 5583032 h 8323234"/>
                <a:gd name="connsiteX78" fmla="*/ 4061071 w 4196446"/>
                <a:gd name="connsiteY78" fmla="*/ 5478257 h 8323234"/>
                <a:gd name="connsiteX79" fmla="*/ 4061071 w 4196446"/>
                <a:gd name="connsiteY79" fmla="*/ 5383007 h 8323234"/>
                <a:gd name="connsiteX80" fmla="*/ 4103934 w 4196446"/>
                <a:gd name="connsiteY80" fmla="*/ 5387770 h 8323234"/>
                <a:gd name="connsiteX81" fmla="*/ 4106315 w 4196446"/>
                <a:gd name="connsiteY81" fmla="*/ 5347288 h 8323234"/>
                <a:gd name="connsiteX82" fmla="*/ 4065833 w 4196446"/>
                <a:gd name="connsiteY82" fmla="*/ 5292520 h 8323234"/>
                <a:gd name="connsiteX83" fmla="*/ 4058690 w 4196446"/>
                <a:gd name="connsiteY83" fmla="*/ 5173457 h 8323234"/>
                <a:gd name="connsiteX84" fmla="*/ 3990428 w 4196446"/>
                <a:gd name="connsiteY84" fmla="*/ 5034550 h 8323234"/>
                <a:gd name="connsiteX85" fmla="*/ 3922959 w 4196446"/>
                <a:gd name="connsiteY85" fmla="*/ 4816270 h 8323234"/>
                <a:gd name="connsiteX86" fmla="*/ 3887241 w 4196446"/>
                <a:gd name="connsiteY86" fmla="*/ 4682920 h 8323234"/>
                <a:gd name="connsiteX87" fmla="*/ 3851522 w 4196446"/>
                <a:gd name="connsiteY87" fmla="*/ 4642438 h 8323234"/>
                <a:gd name="connsiteX88" fmla="*/ 3887241 w 4196446"/>
                <a:gd name="connsiteY88" fmla="*/ 4578145 h 8323234"/>
                <a:gd name="connsiteX89" fmla="*/ 3839615 w 4196446"/>
                <a:gd name="connsiteY89" fmla="*/ 4499563 h 8323234"/>
                <a:gd name="connsiteX90" fmla="*/ 3780084 w 4196446"/>
                <a:gd name="connsiteY90" fmla="*/ 4492420 h 8323234"/>
                <a:gd name="connsiteX91" fmla="*/ 3732459 w 4196446"/>
                <a:gd name="connsiteY91" fmla="*/ 4449557 h 8323234"/>
                <a:gd name="connsiteX92" fmla="*/ 3687216 w 4196446"/>
                <a:gd name="connsiteY92" fmla="*/ 4466226 h 8323234"/>
                <a:gd name="connsiteX93" fmla="*/ 3668166 w 4196446"/>
                <a:gd name="connsiteY93" fmla="*/ 4368595 h 8323234"/>
                <a:gd name="connsiteX94" fmla="*/ 3501478 w 4196446"/>
                <a:gd name="connsiteY94" fmla="*/ 4166188 h 8323234"/>
                <a:gd name="connsiteX95" fmla="*/ 3496716 w 4196446"/>
                <a:gd name="connsiteY95" fmla="*/ 4139995 h 8323234"/>
                <a:gd name="connsiteX96" fmla="*/ 3494334 w 4196446"/>
                <a:gd name="connsiteY96" fmla="*/ 4113801 h 8323234"/>
                <a:gd name="connsiteX97" fmla="*/ 3544341 w 4196446"/>
                <a:gd name="connsiteY97" fmla="*/ 4101895 h 8323234"/>
                <a:gd name="connsiteX98" fmla="*/ 3553866 w 4196446"/>
                <a:gd name="connsiteY98" fmla="*/ 4075701 h 8323234"/>
                <a:gd name="connsiteX99" fmla="*/ 3515766 w 4196446"/>
                <a:gd name="connsiteY99" fmla="*/ 4056651 h 8323234"/>
                <a:gd name="connsiteX100" fmla="*/ 3465759 w 4196446"/>
                <a:gd name="connsiteY100" fmla="*/ 4049507 h 8323234"/>
                <a:gd name="connsiteX101" fmla="*/ 3432422 w 4196446"/>
                <a:gd name="connsiteY101" fmla="*/ 4109038 h 8323234"/>
                <a:gd name="connsiteX102" fmla="*/ 3413372 w 4196446"/>
                <a:gd name="connsiteY102" fmla="*/ 4082845 h 8323234"/>
                <a:gd name="connsiteX103" fmla="*/ 3415752 w 4196446"/>
                <a:gd name="connsiteY103" fmla="*/ 4042363 h 8323234"/>
                <a:gd name="connsiteX104" fmla="*/ 3349078 w 4196446"/>
                <a:gd name="connsiteY104" fmla="*/ 4018551 h 8323234"/>
                <a:gd name="connsiteX105" fmla="*/ 3382416 w 4196446"/>
                <a:gd name="connsiteY105" fmla="*/ 3985213 h 8323234"/>
                <a:gd name="connsiteX106" fmla="*/ 3346697 w 4196446"/>
                <a:gd name="connsiteY106" fmla="*/ 3961401 h 8323234"/>
                <a:gd name="connsiteX107" fmla="*/ 3291928 w 4196446"/>
                <a:gd name="connsiteY107" fmla="*/ 3959020 h 8323234"/>
                <a:gd name="connsiteX108" fmla="*/ 3263352 w 4196446"/>
                <a:gd name="connsiteY108" fmla="*/ 3978070 h 8323234"/>
                <a:gd name="connsiteX109" fmla="*/ 3215727 w 4196446"/>
                <a:gd name="connsiteY109" fmla="*/ 3963782 h 8323234"/>
                <a:gd name="connsiteX110" fmla="*/ 3227633 w 4196446"/>
                <a:gd name="connsiteY110" fmla="*/ 3937588 h 8323234"/>
                <a:gd name="connsiteX111" fmla="*/ 3275259 w 4196446"/>
                <a:gd name="connsiteY111" fmla="*/ 3913776 h 8323234"/>
                <a:gd name="connsiteX112" fmla="*/ 3127621 w 4196446"/>
                <a:gd name="connsiteY112" fmla="*/ 3851863 h 8323234"/>
                <a:gd name="connsiteX113" fmla="*/ 2996652 w 4196446"/>
                <a:gd name="connsiteY113" fmla="*/ 3739945 h 8323234"/>
                <a:gd name="connsiteX114" fmla="*/ 2591839 w 4196446"/>
                <a:gd name="connsiteY114" fmla="*/ 3354183 h 8323234"/>
                <a:gd name="connsiteX115" fmla="*/ 2468015 w 4196446"/>
                <a:gd name="connsiteY115" fmla="*/ 3049382 h 8323234"/>
                <a:gd name="connsiteX116" fmla="*/ 2432296 w 4196446"/>
                <a:gd name="connsiteY116" fmla="*/ 2961276 h 8323234"/>
                <a:gd name="connsiteX117" fmla="*/ 2387052 w 4196446"/>
                <a:gd name="connsiteY117" fmla="*/ 2954132 h 8323234"/>
                <a:gd name="connsiteX118" fmla="*/ 2365621 w 4196446"/>
                <a:gd name="connsiteY118" fmla="*/ 2958895 h 8323234"/>
                <a:gd name="connsiteX119" fmla="*/ 2315615 w 4196446"/>
                <a:gd name="connsiteY119" fmla="*/ 2896982 h 8323234"/>
                <a:gd name="connsiteX120" fmla="*/ 2234652 w 4196446"/>
                <a:gd name="connsiteY120" fmla="*/ 2880313 h 8323234"/>
                <a:gd name="connsiteX121" fmla="*/ 2182265 w 4196446"/>
                <a:gd name="connsiteY121" fmla="*/ 2811257 h 8323234"/>
                <a:gd name="connsiteX122" fmla="*/ 2115590 w 4196446"/>
                <a:gd name="connsiteY122" fmla="*/ 2727913 h 8323234"/>
                <a:gd name="connsiteX123" fmla="*/ 2091777 w 4196446"/>
                <a:gd name="connsiteY123" fmla="*/ 2670763 h 8323234"/>
                <a:gd name="connsiteX124" fmla="*/ 2006845 w 4196446"/>
                <a:gd name="connsiteY124" fmla="*/ 2527095 h 8323234"/>
                <a:gd name="connsiteX125" fmla="*/ 1953665 w 4196446"/>
                <a:gd name="connsiteY125" fmla="*/ 2451688 h 8323234"/>
                <a:gd name="connsiteX126" fmla="*/ 2006052 w 4196446"/>
                <a:gd name="connsiteY126" fmla="*/ 2337388 h 8323234"/>
                <a:gd name="connsiteX127" fmla="*/ 2072727 w 4196446"/>
                <a:gd name="connsiteY127" fmla="*/ 2256426 h 8323234"/>
                <a:gd name="connsiteX128" fmla="*/ 2056058 w 4196446"/>
                <a:gd name="connsiteY128" fmla="*/ 2223088 h 8323234"/>
                <a:gd name="connsiteX129" fmla="*/ 2067965 w 4196446"/>
                <a:gd name="connsiteY129" fmla="*/ 2130220 h 8323234"/>
                <a:gd name="connsiteX130" fmla="*/ 2137021 w 4196446"/>
                <a:gd name="connsiteY130" fmla="*/ 1992107 h 8323234"/>
                <a:gd name="connsiteX131" fmla="*/ 2165596 w 4196446"/>
                <a:gd name="connsiteY131" fmla="*/ 1944482 h 8323234"/>
                <a:gd name="connsiteX132" fmla="*/ 2203696 w 4196446"/>
                <a:gd name="connsiteY132" fmla="*/ 1937338 h 8323234"/>
                <a:gd name="connsiteX133" fmla="*/ 2198933 w 4196446"/>
                <a:gd name="connsiteY133" fmla="*/ 1906382 h 8323234"/>
                <a:gd name="connsiteX134" fmla="*/ 2406102 w 4196446"/>
                <a:gd name="connsiteY134" fmla="*/ 1782557 h 8323234"/>
                <a:gd name="connsiteX135" fmla="*/ 2494208 w 4196446"/>
                <a:gd name="connsiteY135" fmla="*/ 1715882 h 8323234"/>
                <a:gd name="connsiteX136" fmla="*/ 2513258 w 4196446"/>
                <a:gd name="connsiteY136" fmla="*/ 1630157 h 8323234"/>
                <a:gd name="connsiteX137" fmla="*/ 2522784 w 4196446"/>
                <a:gd name="connsiteY137" fmla="*/ 1584913 h 8323234"/>
                <a:gd name="connsiteX138" fmla="*/ 2577552 w 4196446"/>
                <a:gd name="connsiteY138" fmla="*/ 1527763 h 8323234"/>
                <a:gd name="connsiteX139" fmla="*/ 2606127 w 4196446"/>
                <a:gd name="connsiteY139" fmla="*/ 1499188 h 8323234"/>
                <a:gd name="connsiteX140" fmla="*/ 2634702 w 4196446"/>
                <a:gd name="connsiteY140" fmla="*/ 1492045 h 8323234"/>
                <a:gd name="connsiteX141" fmla="*/ 2672802 w 4196446"/>
                <a:gd name="connsiteY141" fmla="*/ 1368220 h 8323234"/>
                <a:gd name="connsiteX142" fmla="*/ 2806153 w 4196446"/>
                <a:gd name="connsiteY142" fmla="*/ 1334883 h 8323234"/>
                <a:gd name="connsiteX143" fmla="*/ 2944265 w 4196446"/>
                <a:gd name="connsiteY143" fmla="*/ 1325357 h 8323234"/>
                <a:gd name="connsiteX144" fmla="*/ 2968077 w 4196446"/>
                <a:gd name="connsiteY144" fmla="*/ 1206295 h 8323234"/>
                <a:gd name="connsiteX145" fmla="*/ 3049040 w 4196446"/>
                <a:gd name="connsiteY145" fmla="*/ 1169783 h 8323234"/>
                <a:gd name="connsiteX146" fmla="*/ 3153814 w 4196446"/>
                <a:gd name="connsiteY146" fmla="*/ 1125332 h 8323234"/>
                <a:gd name="connsiteX147" fmla="*/ 3225252 w 4196446"/>
                <a:gd name="connsiteY147" fmla="*/ 1049132 h 8323234"/>
                <a:gd name="connsiteX148" fmla="*/ 3310977 w 4196446"/>
                <a:gd name="connsiteY148" fmla="*/ 996745 h 8323234"/>
                <a:gd name="connsiteX149" fmla="*/ 3056977 w 4196446"/>
                <a:gd name="connsiteY149" fmla="*/ 982457 h 8323234"/>
                <a:gd name="connsiteX150" fmla="*/ 2958552 w 4196446"/>
                <a:gd name="connsiteY150" fmla="*/ 976107 h 8323234"/>
                <a:gd name="connsiteX151" fmla="*/ 2926802 w 4196446"/>
                <a:gd name="connsiteY151" fmla="*/ 906257 h 8323234"/>
                <a:gd name="connsiteX152" fmla="*/ 2866477 w 4196446"/>
                <a:gd name="connsiteY152" fmla="*/ 893559 h 8323234"/>
                <a:gd name="connsiteX153" fmla="*/ 2799802 w 4196446"/>
                <a:gd name="connsiteY153" fmla="*/ 874507 h 8323234"/>
                <a:gd name="connsiteX154" fmla="*/ 2761702 w 4196446"/>
                <a:gd name="connsiteY154" fmla="*/ 807832 h 8323234"/>
                <a:gd name="connsiteX155" fmla="*/ 2609302 w 4196446"/>
                <a:gd name="connsiteY155" fmla="*/ 760207 h 8323234"/>
                <a:gd name="connsiteX156" fmla="*/ 2580727 w 4196446"/>
                <a:gd name="connsiteY156" fmla="*/ 604632 h 8323234"/>
                <a:gd name="connsiteX157" fmla="*/ 2526752 w 4196446"/>
                <a:gd name="connsiteY157" fmla="*/ 531609 h 8323234"/>
                <a:gd name="connsiteX158" fmla="*/ 2596602 w 4196446"/>
                <a:gd name="connsiteY158" fmla="*/ 407782 h 8323234"/>
                <a:gd name="connsiteX159" fmla="*/ 2629939 w 4196446"/>
                <a:gd name="connsiteY159" fmla="*/ 310947 h 8323234"/>
                <a:gd name="connsiteX160" fmla="*/ 2517227 w 4196446"/>
                <a:gd name="connsiteY160" fmla="*/ 239507 h 8323234"/>
                <a:gd name="connsiteX161" fmla="*/ 2402927 w 4196446"/>
                <a:gd name="connsiteY161" fmla="*/ 271257 h 8323234"/>
                <a:gd name="connsiteX162" fmla="*/ 2275927 w 4196446"/>
                <a:gd name="connsiteY162" fmla="*/ 198232 h 8323234"/>
                <a:gd name="connsiteX163" fmla="*/ 2133052 w 4196446"/>
                <a:gd name="connsiteY163" fmla="*/ 233157 h 8323234"/>
                <a:gd name="connsiteX164" fmla="*/ 1913977 w 4196446"/>
                <a:gd name="connsiteY164" fmla="*/ 36309 h 8323234"/>
                <a:gd name="connsiteX165" fmla="*/ 1777452 w 4196446"/>
                <a:gd name="connsiteY165" fmla="*/ 13289 h 8323234"/>
                <a:gd name="connsiteX166" fmla="*/ 1703633 w 4196446"/>
                <a:gd name="connsiteY166" fmla="*/ 41864 h 8323234"/>
                <a:gd name="connsiteX167" fmla="*/ 1615527 w 4196446"/>
                <a:gd name="connsiteY167" fmla="*/ 75203 h 8323234"/>
                <a:gd name="connsiteX168" fmla="*/ 1515515 w 4196446"/>
                <a:gd name="connsiteY168" fmla="*/ 129971 h 8323234"/>
                <a:gd name="connsiteX169" fmla="*/ 1525040 w 4196446"/>
                <a:gd name="connsiteY169" fmla="*/ 194264 h 8323234"/>
                <a:gd name="connsiteX170" fmla="*/ 1505990 w 4196446"/>
                <a:gd name="connsiteY170" fmla="*/ 251415 h 8323234"/>
                <a:gd name="connsiteX171" fmla="*/ 1413121 w 4196446"/>
                <a:gd name="connsiteY171" fmla="*/ 270464 h 8323234"/>
                <a:gd name="connsiteX172" fmla="*/ 1339302 w 4196446"/>
                <a:gd name="connsiteY172" fmla="*/ 306184 h 8323234"/>
                <a:gd name="connsiteX173" fmla="*/ 1260721 w 4196446"/>
                <a:gd name="connsiteY173" fmla="*/ 346665 h 8323234"/>
                <a:gd name="connsiteX174" fmla="*/ 1191665 w 4196446"/>
                <a:gd name="connsiteY174" fmla="*/ 272847 h 8323234"/>
                <a:gd name="connsiteX175" fmla="*/ 1082127 w 4196446"/>
                <a:gd name="connsiteY175" fmla="*/ 353809 h 8323234"/>
                <a:gd name="connsiteX176" fmla="*/ 1020215 w 4196446"/>
                <a:gd name="connsiteY176" fmla="*/ 420484 h 8323234"/>
                <a:gd name="connsiteX177" fmla="*/ 858290 w 4196446"/>
                <a:gd name="connsiteY177" fmla="*/ 301422 h 8323234"/>
                <a:gd name="connsiteX178" fmla="*/ 796377 w 4196446"/>
                <a:gd name="connsiteY178" fmla="*/ 406196 h 8323234"/>
                <a:gd name="connsiteX179" fmla="*/ 755896 w 4196446"/>
                <a:gd name="connsiteY179" fmla="*/ 341903 h 8323234"/>
                <a:gd name="connsiteX180" fmla="*/ 689221 w 4196446"/>
                <a:gd name="connsiteY180" fmla="*/ 270465 h 8323234"/>
                <a:gd name="connsiteX181" fmla="*/ 667790 w 4196446"/>
                <a:gd name="connsiteY181" fmla="*/ 313328 h 8323234"/>
                <a:gd name="connsiteX182" fmla="*/ 620165 w 4196446"/>
                <a:gd name="connsiteY182" fmla="*/ 382384 h 8323234"/>
                <a:gd name="connsiteX183" fmla="*/ 589208 w 4196446"/>
                <a:gd name="connsiteY183" fmla="*/ 396672 h 8323234"/>
                <a:gd name="connsiteX184" fmla="*/ 498721 w 4196446"/>
                <a:gd name="connsiteY184" fmla="*/ 482397 h 8323234"/>
                <a:gd name="connsiteX185" fmla="*/ 396327 w 4196446"/>
                <a:gd name="connsiteY185" fmla="*/ 380003 h 8323234"/>
                <a:gd name="connsiteX186" fmla="*/ 243927 w 4196446"/>
                <a:gd name="connsiteY186" fmla="*/ 294278 h 8323234"/>
                <a:gd name="connsiteX187" fmla="*/ 174871 w 4196446"/>
                <a:gd name="connsiteY187" fmla="*/ 327615 h 8323234"/>
                <a:gd name="connsiteX188" fmla="*/ 127246 w 4196446"/>
                <a:gd name="connsiteY188" fmla="*/ 410959 h 8323234"/>
                <a:gd name="connsiteX189" fmla="*/ 43902 w 4196446"/>
                <a:gd name="connsiteY189" fmla="*/ 472872 h 8323234"/>
                <a:gd name="connsiteX190" fmla="*/ 8183 w 4196446"/>
                <a:gd name="connsiteY190" fmla="*/ 484778 h 8323234"/>
                <a:gd name="connsiteX191" fmla="*/ 198683 w 4196446"/>
                <a:gd name="connsiteY191" fmla="*/ 689565 h 8323234"/>
                <a:gd name="connsiteX192" fmla="*/ 265359 w 4196446"/>
                <a:gd name="connsiteY192" fmla="*/ 706234 h 8323234"/>
                <a:gd name="connsiteX193" fmla="*/ 298697 w 4196446"/>
                <a:gd name="connsiteY193" fmla="*/ 730047 h 8323234"/>
                <a:gd name="connsiteX194" fmla="*/ 296315 w 4196446"/>
                <a:gd name="connsiteY194" fmla="*/ 901496 h 8323234"/>
                <a:gd name="connsiteX195" fmla="*/ 362990 w 4196446"/>
                <a:gd name="connsiteY195" fmla="*/ 906259 h 8323234"/>
                <a:gd name="connsiteX196" fmla="*/ 401090 w 4196446"/>
                <a:gd name="connsiteY196" fmla="*/ 856253 h 8323234"/>
                <a:gd name="connsiteX197" fmla="*/ 482052 w 4196446"/>
                <a:gd name="connsiteY197" fmla="*/ 894353 h 8323234"/>
                <a:gd name="connsiteX198" fmla="*/ 420140 w 4196446"/>
                <a:gd name="connsiteY198" fmla="*/ 1039609 h 8323234"/>
                <a:gd name="connsiteX199" fmla="*/ 434427 w 4196446"/>
                <a:gd name="connsiteY199" fmla="*/ 1087234 h 8323234"/>
                <a:gd name="connsiteX200" fmla="*/ 379658 w 4196446"/>
                <a:gd name="connsiteY200" fmla="*/ 1139622 h 8323234"/>
                <a:gd name="connsiteX201" fmla="*/ 415377 w 4196446"/>
                <a:gd name="connsiteY201" fmla="*/ 1168196 h 8323234"/>
                <a:gd name="connsiteX202" fmla="*/ 486815 w 4196446"/>
                <a:gd name="connsiteY202" fmla="*/ 1256303 h 8323234"/>
                <a:gd name="connsiteX203" fmla="*/ 527296 w 4196446"/>
                <a:gd name="connsiteY203" fmla="*/ 1344409 h 8323234"/>
                <a:gd name="connsiteX204" fmla="*/ 636833 w 4196446"/>
                <a:gd name="connsiteY204" fmla="*/ 1396797 h 8323234"/>
                <a:gd name="connsiteX205" fmla="*/ 746371 w 4196446"/>
                <a:gd name="connsiteY205" fmla="*/ 1420609 h 8323234"/>
                <a:gd name="connsiteX206" fmla="*/ 829715 w 4196446"/>
                <a:gd name="connsiteY206" fmla="*/ 1468234 h 8323234"/>
                <a:gd name="connsiteX207" fmla="*/ 913058 w 4196446"/>
                <a:gd name="connsiteY207" fmla="*/ 1442040 h 8323234"/>
                <a:gd name="connsiteX208" fmla="*/ 994021 w 4196446"/>
                <a:gd name="connsiteY208" fmla="*/ 1368222 h 8323234"/>
                <a:gd name="connsiteX209" fmla="*/ 1103558 w 4196446"/>
                <a:gd name="connsiteY209" fmla="*/ 1351553 h 8323234"/>
                <a:gd name="connsiteX210" fmla="*/ 1170233 w 4196446"/>
                <a:gd name="connsiteY210" fmla="*/ 1356315 h 8323234"/>
                <a:gd name="connsiteX211" fmla="*/ 1329777 w 4196446"/>
                <a:gd name="connsiteY211" fmla="*/ 1465853 h 8323234"/>
                <a:gd name="connsiteX212" fmla="*/ 1389308 w 4196446"/>
                <a:gd name="connsiteY212" fmla="*/ 1494428 h 8323234"/>
                <a:gd name="connsiteX213" fmla="*/ 1260721 w 4196446"/>
                <a:gd name="connsiteY213" fmla="*/ 1596822 h 8323234"/>
                <a:gd name="connsiteX214" fmla="*/ 1263102 w 4196446"/>
                <a:gd name="connsiteY214" fmla="*/ 1661115 h 8323234"/>
                <a:gd name="connsiteX215" fmla="*/ 1425027 w 4196446"/>
                <a:gd name="connsiteY215" fmla="*/ 1613490 h 8323234"/>
                <a:gd name="connsiteX216" fmla="*/ 1386927 w 4196446"/>
                <a:gd name="connsiteY216" fmla="*/ 1677784 h 8323234"/>
                <a:gd name="connsiteX217" fmla="*/ 1405977 w 4196446"/>
                <a:gd name="connsiteY217" fmla="*/ 1751603 h 8323234"/>
                <a:gd name="connsiteX218" fmla="*/ 1517896 w 4196446"/>
                <a:gd name="connsiteY218" fmla="*/ 1787322 h 8323234"/>
                <a:gd name="connsiteX219" fmla="*/ 1591715 w 4196446"/>
                <a:gd name="connsiteY219" fmla="*/ 1803990 h 8323234"/>
                <a:gd name="connsiteX220" fmla="*/ 1501227 w 4196446"/>
                <a:gd name="connsiteY220" fmla="*/ 1934959 h 8323234"/>
                <a:gd name="connsiteX221" fmla="*/ 1494083 w 4196446"/>
                <a:gd name="connsiteY221" fmla="*/ 1984965 h 8323234"/>
                <a:gd name="connsiteX222" fmla="*/ 1422646 w 4196446"/>
                <a:gd name="connsiteY222" fmla="*/ 2020684 h 8323234"/>
                <a:gd name="connsiteX223" fmla="*/ 1391690 w 4196446"/>
                <a:gd name="connsiteY223" fmla="*/ 2082597 h 8323234"/>
                <a:gd name="connsiteX224" fmla="*/ 1260721 w 4196446"/>
                <a:gd name="connsiteY224" fmla="*/ 2056403 h 8323234"/>
                <a:gd name="connsiteX225" fmla="*/ 1139277 w 4196446"/>
                <a:gd name="connsiteY225" fmla="*/ 2056402 h 8323234"/>
                <a:gd name="connsiteX226" fmla="*/ 1072602 w 4196446"/>
                <a:gd name="connsiteY226" fmla="*/ 2084978 h 8323234"/>
                <a:gd name="connsiteX227" fmla="*/ 1065458 w 4196446"/>
                <a:gd name="connsiteY227" fmla="*/ 2184990 h 8323234"/>
                <a:gd name="connsiteX228" fmla="*/ 977352 w 4196446"/>
                <a:gd name="connsiteY228" fmla="*/ 2273097 h 8323234"/>
                <a:gd name="connsiteX229" fmla="*/ 1120227 w 4196446"/>
                <a:gd name="connsiteY229" fmla="*/ 2335009 h 8323234"/>
                <a:gd name="connsiteX230" fmla="*/ 1170234 w 4196446"/>
                <a:gd name="connsiteY230" fmla="*/ 2370727 h 8323234"/>
                <a:gd name="connsiteX231" fmla="*/ 1222621 w 4196446"/>
                <a:gd name="connsiteY231" fmla="*/ 2387397 h 8323234"/>
                <a:gd name="connsiteX232" fmla="*/ 1272627 w 4196446"/>
                <a:gd name="connsiteY232" fmla="*/ 2437403 h 8323234"/>
                <a:gd name="connsiteX233" fmla="*/ 1329777 w 4196446"/>
                <a:gd name="connsiteY233" fmla="*/ 2458834 h 8323234"/>
                <a:gd name="connsiteX234" fmla="*/ 1422646 w 4196446"/>
                <a:gd name="connsiteY234" fmla="*/ 2535034 h 8323234"/>
                <a:gd name="connsiteX235" fmla="*/ 1508371 w 4196446"/>
                <a:gd name="connsiteY235" fmla="*/ 2568373 h 8323234"/>
                <a:gd name="connsiteX236" fmla="*/ 1641721 w 4196446"/>
                <a:gd name="connsiteY236" fmla="*/ 2716009 h 8323234"/>
                <a:gd name="connsiteX237" fmla="*/ 1725065 w 4196446"/>
                <a:gd name="connsiteY237" fmla="*/ 2870790 h 8323234"/>
                <a:gd name="connsiteX238" fmla="*/ 1850477 w 4196446"/>
                <a:gd name="connsiteY238" fmla="*/ 2931907 h 8323234"/>
                <a:gd name="connsiteX239" fmla="*/ 1896514 w 4196446"/>
                <a:gd name="connsiteY239" fmla="*/ 2977947 h 8323234"/>
                <a:gd name="connsiteX240" fmla="*/ 1927471 w 4196446"/>
                <a:gd name="connsiteY240" fmla="*/ 3082722 h 8323234"/>
                <a:gd name="connsiteX241" fmla="*/ 1989383 w 4196446"/>
                <a:gd name="connsiteY241" fmla="*/ 3185115 h 8323234"/>
                <a:gd name="connsiteX242" fmla="*/ 2051296 w 4196446"/>
                <a:gd name="connsiteY242" fmla="*/ 3223215 h 8323234"/>
                <a:gd name="connsiteX243" fmla="*/ 2182265 w 4196446"/>
                <a:gd name="connsiteY243" fmla="*/ 3370853 h 8323234"/>
                <a:gd name="connsiteX244" fmla="*/ 2325139 w 4196446"/>
                <a:gd name="connsiteY244" fmla="*/ 3447053 h 8323234"/>
                <a:gd name="connsiteX245" fmla="*/ 2384671 w 4196446"/>
                <a:gd name="connsiteY245" fmla="*/ 3532778 h 8323234"/>
                <a:gd name="connsiteX246" fmla="*/ 2432296 w 4196446"/>
                <a:gd name="connsiteY246" fmla="*/ 3599453 h 8323234"/>
                <a:gd name="connsiteX247" fmla="*/ 2479921 w 4196446"/>
                <a:gd name="connsiteY247" fmla="*/ 3589929 h 8323234"/>
                <a:gd name="connsiteX248" fmla="*/ 2484683 w 4196446"/>
                <a:gd name="connsiteY248" fmla="*/ 3742328 h 8323234"/>
                <a:gd name="connsiteX249" fmla="*/ 2537071 w 4196446"/>
                <a:gd name="connsiteY249" fmla="*/ 3835197 h 8323234"/>
                <a:gd name="connsiteX250" fmla="*/ 2529927 w 4196446"/>
                <a:gd name="connsiteY250" fmla="*/ 3873297 h 8323234"/>
                <a:gd name="connsiteX251" fmla="*/ 2598983 w 4196446"/>
                <a:gd name="connsiteY251" fmla="*/ 3909015 h 8323234"/>
                <a:gd name="connsiteX252" fmla="*/ 2656133 w 4196446"/>
                <a:gd name="connsiteY252" fmla="*/ 3854247 h 8323234"/>
                <a:gd name="connsiteX253" fmla="*/ 2689471 w 4196446"/>
                <a:gd name="connsiteY253" fmla="*/ 3937590 h 8323234"/>
                <a:gd name="connsiteX254" fmla="*/ 2734715 w 4196446"/>
                <a:gd name="connsiteY254" fmla="*/ 3982834 h 8323234"/>
                <a:gd name="connsiteX255" fmla="*/ 2808533 w 4196446"/>
                <a:gd name="connsiteY255" fmla="*/ 4006647 h 8323234"/>
                <a:gd name="connsiteX256" fmla="*/ 2860921 w 4196446"/>
                <a:gd name="connsiteY256" fmla="*/ 4075703 h 8323234"/>
                <a:gd name="connsiteX257" fmla="*/ 2946646 w 4196446"/>
                <a:gd name="connsiteY257" fmla="*/ 4130472 h 8323234"/>
                <a:gd name="connsiteX258" fmla="*/ 2999033 w 4196446"/>
                <a:gd name="connsiteY258" fmla="*/ 4163809 h 8323234"/>
                <a:gd name="connsiteX259" fmla="*/ 2870446 w 4196446"/>
                <a:gd name="connsiteY259" fmla="*/ 4256678 h 8323234"/>
                <a:gd name="connsiteX260" fmla="*/ 2868064 w 4196446"/>
                <a:gd name="connsiteY260" fmla="*/ 4311446 h 8323234"/>
                <a:gd name="connsiteX261" fmla="*/ 2970458 w 4196446"/>
                <a:gd name="connsiteY261" fmla="*/ 4428128 h 8323234"/>
                <a:gd name="connsiteX262" fmla="*/ 3065708 w 4196446"/>
                <a:gd name="connsiteY262" fmla="*/ 4490040 h 8323234"/>
                <a:gd name="connsiteX263" fmla="*/ 3096665 w 4196446"/>
                <a:gd name="connsiteY263" fmla="*/ 4528140 h 8323234"/>
                <a:gd name="connsiteX264" fmla="*/ 3082377 w 4196446"/>
                <a:gd name="connsiteY264" fmla="*/ 4609103 h 8323234"/>
                <a:gd name="connsiteX265" fmla="*/ 3077615 w 4196446"/>
                <a:gd name="connsiteY265" fmla="*/ 4692447 h 8323234"/>
                <a:gd name="connsiteX266" fmla="*/ 3034752 w 4196446"/>
                <a:gd name="connsiteY266" fmla="*/ 4701972 h 8323234"/>
                <a:gd name="connsiteX267" fmla="*/ 3008558 w 4196446"/>
                <a:gd name="connsiteY267" fmla="*/ 4718640 h 8323234"/>
                <a:gd name="connsiteX268" fmla="*/ 3053802 w 4196446"/>
                <a:gd name="connsiteY268" fmla="*/ 4795632 h 8323234"/>
                <a:gd name="connsiteX269" fmla="*/ 3037133 w 4196446"/>
                <a:gd name="connsiteY269" fmla="*/ 4868659 h 8323234"/>
                <a:gd name="connsiteX270" fmla="*/ 3020465 w 4196446"/>
                <a:gd name="connsiteY270" fmla="*/ 5004390 h 8323234"/>
                <a:gd name="connsiteX271" fmla="*/ 2982365 w 4196446"/>
                <a:gd name="connsiteY271" fmla="*/ 5044872 h 8323234"/>
                <a:gd name="connsiteX272" fmla="*/ 2965696 w 4196446"/>
                <a:gd name="connsiteY272" fmla="*/ 5166315 h 8323234"/>
                <a:gd name="connsiteX273" fmla="*/ 2937121 w 4196446"/>
                <a:gd name="connsiteY273" fmla="*/ 5285378 h 8323234"/>
                <a:gd name="connsiteX274" fmla="*/ 2989508 w 4196446"/>
                <a:gd name="connsiteY274" fmla="*/ 5302047 h 8323234"/>
                <a:gd name="connsiteX275" fmla="*/ 2987127 w 4196446"/>
                <a:gd name="connsiteY275" fmla="*/ 5347290 h 8323234"/>
                <a:gd name="connsiteX276" fmla="*/ 2984746 w 4196446"/>
                <a:gd name="connsiteY276" fmla="*/ 5402059 h 8323234"/>
                <a:gd name="connsiteX277" fmla="*/ 3041896 w 4196446"/>
                <a:gd name="connsiteY277" fmla="*/ 5471115 h 8323234"/>
                <a:gd name="connsiteX278" fmla="*/ 3089521 w 4196446"/>
                <a:gd name="connsiteY278" fmla="*/ 5597322 h 8323234"/>
                <a:gd name="connsiteX279" fmla="*/ 2996652 w 4196446"/>
                <a:gd name="connsiteY279" fmla="*/ 5887834 h 8323234"/>
                <a:gd name="connsiteX280" fmla="*/ 3018083 w 4196446"/>
                <a:gd name="connsiteY280" fmla="*/ 5942603 h 8323234"/>
                <a:gd name="connsiteX281" fmla="*/ 3044277 w 4196446"/>
                <a:gd name="connsiteY281" fmla="*/ 5994990 h 8323234"/>
                <a:gd name="connsiteX282" fmla="*/ 3049040 w 4196446"/>
                <a:gd name="connsiteY282" fmla="*/ 6099765 h 8323234"/>
                <a:gd name="connsiteX283" fmla="*/ 3028402 w 4196446"/>
                <a:gd name="connsiteY283" fmla="*/ 6195807 h 8323234"/>
                <a:gd name="connsiteX284" fmla="*/ 2956170 w 4196446"/>
                <a:gd name="connsiteY284" fmla="*/ 6259310 h 8323234"/>
                <a:gd name="connsiteX285" fmla="*/ 2920452 w 4196446"/>
                <a:gd name="connsiteY285" fmla="*/ 6240259 h 8323234"/>
                <a:gd name="connsiteX286" fmla="*/ 2849015 w 4196446"/>
                <a:gd name="connsiteY286" fmla="*/ 6252165 h 8323234"/>
                <a:gd name="connsiteX287" fmla="*/ 2713283 w 4196446"/>
                <a:gd name="connsiteY287" fmla="*/ 6364084 h 8323234"/>
                <a:gd name="connsiteX288" fmla="*/ 2606127 w 4196446"/>
                <a:gd name="connsiteY288" fmla="*/ 6349797 h 8323234"/>
                <a:gd name="connsiteX289" fmla="*/ 2575171 w 4196446"/>
                <a:gd name="connsiteY289" fmla="*/ 6378372 h 8323234"/>
                <a:gd name="connsiteX290" fmla="*/ 2508495 w 4196446"/>
                <a:gd name="connsiteY290" fmla="*/ 6423614 h 8323234"/>
                <a:gd name="connsiteX291" fmla="*/ 2391815 w 4196446"/>
                <a:gd name="connsiteY291" fmla="*/ 6411709 h 8323234"/>
                <a:gd name="connsiteX292" fmla="*/ 2368002 w 4196446"/>
                <a:gd name="connsiteY292" fmla="*/ 6528390 h 8323234"/>
                <a:gd name="connsiteX293" fmla="*/ 2363240 w 4196446"/>
                <a:gd name="connsiteY293" fmla="*/ 6564109 h 8323234"/>
                <a:gd name="connsiteX294" fmla="*/ 2339428 w 4196446"/>
                <a:gd name="connsiteY294" fmla="*/ 6583159 h 8323234"/>
                <a:gd name="connsiteX295" fmla="*/ 2141783 w 4196446"/>
                <a:gd name="connsiteY295" fmla="*/ 6535534 h 8323234"/>
                <a:gd name="connsiteX296" fmla="*/ 2103683 w 4196446"/>
                <a:gd name="connsiteY296" fmla="*/ 6587922 h 8323234"/>
                <a:gd name="connsiteX297" fmla="*/ 2072727 w 4196446"/>
                <a:gd name="connsiteY297" fmla="*/ 6683172 h 8323234"/>
                <a:gd name="connsiteX298" fmla="*/ 2039389 w 4196446"/>
                <a:gd name="connsiteY298" fmla="*/ 6747465 h 8323234"/>
                <a:gd name="connsiteX299" fmla="*/ 2051296 w 4196446"/>
                <a:gd name="connsiteY299" fmla="*/ 6809378 h 8323234"/>
                <a:gd name="connsiteX300" fmla="*/ 2184646 w 4196446"/>
                <a:gd name="connsiteY300" fmla="*/ 6921297 h 8323234"/>
                <a:gd name="connsiteX301" fmla="*/ 2253702 w 4196446"/>
                <a:gd name="connsiteY301" fmla="*/ 6954634 h 8323234"/>
                <a:gd name="connsiteX302" fmla="*/ 2237033 w 4196446"/>
                <a:gd name="connsiteY302" fmla="*/ 6978447 h 8323234"/>
                <a:gd name="connsiteX303" fmla="*/ 2201315 w 4196446"/>
                <a:gd name="connsiteY303" fmla="*/ 6997497 h 8323234"/>
                <a:gd name="connsiteX304" fmla="*/ 2234652 w 4196446"/>
                <a:gd name="connsiteY304" fmla="*/ 7073697 h 8323234"/>
                <a:gd name="connsiteX305" fmla="*/ 2203696 w 4196446"/>
                <a:gd name="connsiteY305" fmla="*/ 7095128 h 8323234"/>
                <a:gd name="connsiteX306" fmla="*/ 2098921 w 4196446"/>
                <a:gd name="connsiteY306" fmla="*/ 7033215 h 8323234"/>
                <a:gd name="connsiteX307" fmla="*/ 2056058 w 4196446"/>
                <a:gd name="connsiteY307" fmla="*/ 7059409 h 8323234"/>
                <a:gd name="connsiteX308" fmla="*/ 1996527 w 4196446"/>
                <a:gd name="connsiteY308" fmla="*/ 6957015 h 8323234"/>
                <a:gd name="connsiteX309" fmla="*/ 1879846 w 4196446"/>
                <a:gd name="connsiteY309" fmla="*/ 6983209 h 8323234"/>
                <a:gd name="connsiteX310" fmla="*/ 1815552 w 4196446"/>
                <a:gd name="connsiteY310" fmla="*/ 6987972 h 8323234"/>
                <a:gd name="connsiteX311" fmla="*/ 1765546 w 4196446"/>
                <a:gd name="connsiteY311" fmla="*/ 6983210 h 8323234"/>
                <a:gd name="connsiteX312" fmla="*/ 1708396 w 4196446"/>
                <a:gd name="connsiteY312" fmla="*/ 7028453 h 8323234"/>
                <a:gd name="connsiteX313" fmla="*/ 1529802 w 4196446"/>
                <a:gd name="connsiteY313" fmla="*/ 6987972 h 8323234"/>
                <a:gd name="connsiteX314" fmla="*/ 1553614 w 4196446"/>
                <a:gd name="connsiteY314" fmla="*/ 7114178 h 8323234"/>
                <a:gd name="connsiteX315" fmla="*/ 1477415 w 4196446"/>
                <a:gd name="connsiteY315" fmla="*/ 7159422 h 8323234"/>
                <a:gd name="connsiteX316" fmla="*/ 1415502 w 4196446"/>
                <a:gd name="connsiteY316" fmla="*/ 7226096 h 8323234"/>
                <a:gd name="connsiteX317" fmla="*/ 1265483 w 4196446"/>
                <a:gd name="connsiteY317" fmla="*/ 7218953 h 8323234"/>
                <a:gd name="connsiteX318" fmla="*/ 1213096 w 4196446"/>
                <a:gd name="connsiteY318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70284 w 4196446"/>
                <a:gd name="connsiteY5" fmla="*/ 7557088 h 8323234"/>
                <a:gd name="connsiteX6" fmla="*/ 1522659 w 4196446"/>
                <a:gd name="connsiteY6" fmla="*/ 7566612 h 8323234"/>
                <a:gd name="connsiteX7" fmla="*/ 1425028 w 4196446"/>
                <a:gd name="connsiteY7" fmla="*/ 7640431 h 8323234"/>
                <a:gd name="connsiteX8" fmla="*/ 1391691 w 4196446"/>
                <a:gd name="connsiteY8" fmla="*/ 7988095 h 8323234"/>
                <a:gd name="connsiteX9" fmla="*/ 1384547 w 4196446"/>
                <a:gd name="connsiteY9" fmla="*/ 8138113 h 8323234"/>
                <a:gd name="connsiteX10" fmla="*/ 1382166 w 4196446"/>
                <a:gd name="connsiteY10" fmla="*/ 8204788 h 8323234"/>
                <a:gd name="connsiteX11" fmla="*/ 1453603 w 4196446"/>
                <a:gd name="connsiteY11" fmla="*/ 8209551 h 8323234"/>
                <a:gd name="connsiteX12" fmla="*/ 1451222 w 4196446"/>
                <a:gd name="connsiteY12" fmla="*/ 8254795 h 8323234"/>
                <a:gd name="connsiteX13" fmla="*/ 1389309 w 4196446"/>
                <a:gd name="connsiteY13" fmla="*/ 8278608 h 8323234"/>
                <a:gd name="connsiteX14" fmla="*/ 1334540 w 4196446"/>
                <a:gd name="connsiteY14" fmla="*/ 8300038 h 8323234"/>
                <a:gd name="connsiteX15" fmla="*/ 1413915 w 4196446"/>
                <a:gd name="connsiteY15" fmla="*/ 8318295 h 8323234"/>
                <a:gd name="connsiteX16" fmla="*/ 1536947 w 4196446"/>
                <a:gd name="connsiteY16" fmla="*/ 8309563 h 8323234"/>
                <a:gd name="connsiteX17" fmla="*/ 1698872 w 4196446"/>
                <a:gd name="connsiteY17" fmla="*/ 8197645 h 8323234"/>
                <a:gd name="connsiteX18" fmla="*/ 1789359 w 4196446"/>
                <a:gd name="connsiteY18" fmla="*/ 8045245 h 8323234"/>
                <a:gd name="connsiteX19" fmla="*/ 1941759 w 4196446"/>
                <a:gd name="connsiteY19" fmla="*/ 8004763 h 8323234"/>
                <a:gd name="connsiteX20" fmla="*/ 2198934 w 4196446"/>
                <a:gd name="connsiteY20" fmla="*/ 7899988 h 8323234"/>
                <a:gd name="connsiteX21" fmla="*/ 2260847 w 4196446"/>
                <a:gd name="connsiteY21" fmla="*/ 7835694 h 8323234"/>
                <a:gd name="connsiteX22" fmla="*/ 2301328 w 4196446"/>
                <a:gd name="connsiteY22" fmla="*/ 7795213 h 8323234"/>
                <a:gd name="connsiteX23" fmla="*/ 2391816 w 4196446"/>
                <a:gd name="connsiteY23" fmla="*/ 7797595 h 8323234"/>
                <a:gd name="connsiteX24" fmla="*/ 2451347 w 4196446"/>
                <a:gd name="connsiteY24" fmla="*/ 7776163 h 8323234"/>
                <a:gd name="connsiteX25" fmla="*/ 2470397 w 4196446"/>
                <a:gd name="connsiteY25" fmla="*/ 7699963 h 8323234"/>
                <a:gd name="connsiteX26" fmla="*/ 2444203 w 4196446"/>
                <a:gd name="connsiteY26" fmla="*/ 7633288 h 8323234"/>
                <a:gd name="connsiteX27" fmla="*/ 2503734 w 4196446"/>
                <a:gd name="connsiteY27" fmla="*/ 7630907 h 8323234"/>
                <a:gd name="connsiteX28" fmla="*/ 2531514 w 4196446"/>
                <a:gd name="connsiteY28" fmla="*/ 7594394 h 8323234"/>
                <a:gd name="connsiteX29" fmla="*/ 2484684 w 4196446"/>
                <a:gd name="connsiteY29" fmla="*/ 7552326 h 8323234"/>
                <a:gd name="connsiteX30" fmla="*/ 2546597 w 4196446"/>
                <a:gd name="connsiteY30" fmla="*/ 7511845 h 8323234"/>
                <a:gd name="connsiteX31" fmla="*/ 2603748 w 4196446"/>
                <a:gd name="connsiteY31" fmla="*/ 7485651 h 8323234"/>
                <a:gd name="connsiteX32" fmla="*/ 2594222 w 4196446"/>
                <a:gd name="connsiteY32" fmla="*/ 7359445 h 8323234"/>
                <a:gd name="connsiteX33" fmla="*/ 2606128 w 4196446"/>
                <a:gd name="connsiteY33" fmla="*/ 7309438 h 8323234"/>
                <a:gd name="connsiteX34" fmla="*/ 2701378 w 4196446"/>
                <a:gd name="connsiteY34" fmla="*/ 7314201 h 8323234"/>
                <a:gd name="connsiteX35" fmla="*/ 2660897 w 4196446"/>
                <a:gd name="connsiteY35" fmla="*/ 7240382 h 8323234"/>
                <a:gd name="connsiteX36" fmla="*/ 2713284 w 4196446"/>
                <a:gd name="connsiteY36" fmla="*/ 7266576 h 8323234"/>
                <a:gd name="connsiteX37" fmla="*/ 2763291 w 4196446"/>
                <a:gd name="connsiteY37" fmla="*/ 7299913 h 8323234"/>
                <a:gd name="connsiteX38" fmla="*/ 2756147 w 4196446"/>
                <a:gd name="connsiteY38" fmla="*/ 7371351 h 8323234"/>
                <a:gd name="connsiteX39" fmla="*/ 2827584 w 4196446"/>
                <a:gd name="connsiteY39" fmla="*/ 7316582 h 8323234"/>
                <a:gd name="connsiteX40" fmla="*/ 2870447 w 4196446"/>
                <a:gd name="connsiteY40" fmla="*/ 7338013 h 8323234"/>
                <a:gd name="connsiteX41" fmla="*/ 3001416 w 4196446"/>
                <a:gd name="connsiteY41" fmla="*/ 7266576 h 8323234"/>
                <a:gd name="connsiteX42" fmla="*/ 3103809 w 4196446"/>
                <a:gd name="connsiteY42" fmla="*/ 7202282 h 8323234"/>
                <a:gd name="connsiteX43" fmla="*/ 3246684 w 4196446"/>
                <a:gd name="connsiteY43" fmla="*/ 7142751 h 8323234"/>
                <a:gd name="connsiteX44" fmla="*/ 3282403 w 4196446"/>
                <a:gd name="connsiteY44" fmla="*/ 7159420 h 8323234"/>
                <a:gd name="connsiteX45" fmla="*/ 3358603 w 4196446"/>
                <a:gd name="connsiteY45" fmla="*/ 7064169 h 8323234"/>
                <a:gd name="connsiteX46" fmla="*/ 3503859 w 4196446"/>
                <a:gd name="connsiteY46" fmla="*/ 7042738 h 8323234"/>
                <a:gd name="connsiteX47" fmla="*/ 3530053 w 4196446"/>
                <a:gd name="connsiteY47" fmla="*/ 6978445 h 8323234"/>
                <a:gd name="connsiteX48" fmla="*/ 3642765 w 4196446"/>
                <a:gd name="connsiteY48" fmla="*/ 6905419 h 8323234"/>
                <a:gd name="connsiteX49" fmla="*/ 3741984 w 4196446"/>
                <a:gd name="connsiteY49" fmla="*/ 6883195 h 8323234"/>
                <a:gd name="connsiteX50" fmla="*/ 3784847 w 4196446"/>
                <a:gd name="connsiteY50" fmla="*/ 6811757 h 8323234"/>
                <a:gd name="connsiteX51" fmla="*/ 3951534 w 4196446"/>
                <a:gd name="connsiteY51" fmla="*/ 6737938 h 8323234"/>
                <a:gd name="connsiteX52" fmla="*/ 3932484 w 4196446"/>
                <a:gd name="connsiteY52" fmla="*/ 6616495 h 8323234"/>
                <a:gd name="connsiteX53" fmla="*/ 3975347 w 4196446"/>
                <a:gd name="connsiteY53" fmla="*/ 6642688 h 8323234"/>
                <a:gd name="connsiteX54" fmla="*/ 4027735 w 4196446"/>
                <a:gd name="connsiteY54" fmla="*/ 6654595 h 8323234"/>
                <a:gd name="connsiteX55" fmla="*/ 4056309 w 4196446"/>
                <a:gd name="connsiteY55" fmla="*/ 6516482 h 8323234"/>
                <a:gd name="connsiteX56" fmla="*/ 3996778 w 4196446"/>
                <a:gd name="connsiteY56" fmla="*/ 6478382 h 8323234"/>
                <a:gd name="connsiteX57" fmla="*/ 4034878 w 4196446"/>
                <a:gd name="connsiteY57" fmla="*/ 6437901 h 8323234"/>
                <a:gd name="connsiteX58" fmla="*/ 4061072 w 4196446"/>
                <a:gd name="connsiteY58" fmla="*/ 6473620 h 8323234"/>
                <a:gd name="connsiteX59" fmla="*/ 4082503 w 4196446"/>
                <a:gd name="connsiteY59" fmla="*/ 6478382 h 8323234"/>
                <a:gd name="connsiteX60" fmla="*/ 4089647 w 4196446"/>
                <a:gd name="connsiteY60" fmla="*/ 6421232 h 8323234"/>
                <a:gd name="connsiteX61" fmla="*/ 4046784 w 4196446"/>
                <a:gd name="connsiteY61" fmla="*/ 6318838 h 8323234"/>
                <a:gd name="connsiteX62" fmla="*/ 4130128 w 4196446"/>
                <a:gd name="connsiteY62" fmla="*/ 6299788 h 8323234"/>
                <a:gd name="connsiteX63" fmla="*/ 4046784 w 4196446"/>
                <a:gd name="connsiteY63" fmla="*/ 6275976 h 8323234"/>
                <a:gd name="connsiteX64" fmla="*/ 4053928 w 4196446"/>
                <a:gd name="connsiteY64" fmla="*/ 6211682 h 8323234"/>
                <a:gd name="connsiteX65" fmla="*/ 4039640 w 4196446"/>
                <a:gd name="connsiteY65" fmla="*/ 6149770 h 8323234"/>
                <a:gd name="connsiteX66" fmla="*/ 4106315 w 4196446"/>
                <a:gd name="connsiteY66" fmla="*/ 6211682 h 8323234"/>
                <a:gd name="connsiteX67" fmla="*/ 4063453 w 4196446"/>
                <a:gd name="connsiteY67" fmla="*/ 6090238 h 8323234"/>
                <a:gd name="connsiteX68" fmla="*/ 4070597 w 4196446"/>
                <a:gd name="connsiteY68" fmla="*/ 6018801 h 8323234"/>
                <a:gd name="connsiteX69" fmla="*/ 4132509 w 4196446"/>
                <a:gd name="connsiteY69" fmla="*/ 5975938 h 8323234"/>
                <a:gd name="connsiteX70" fmla="*/ 4094409 w 4196446"/>
                <a:gd name="connsiteY70" fmla="*/ 6075951 h 8323234"/>
                <a:gd name="connsiteX71" fmla="*/ 4139653 w 4196446"/>
                <a:gd name="connsiteY71" fmla="*/ 6102145 h 8323234"/>
                <a:gd name="connsiteX72" fmla="*/ 4192041 w 4196446"/>
                <a:gd name="connsiteY72" fmla="*/ 6080713 h 8323234"/>
                <a:gd name="connsiteX73" fmla="*/ 4149178 w 4196446"/>
                <a:gd name="connsiteY73" fmla="*/ 5947363 h 8323234"/>
                <a:gd name="connsiteX74" fmla="*/ 4194421 w 4196446"/>
                <a:gd name="connsiteY74" fmla="*/ 5909263 h 8323234"/>
                <a:gd name="connsiteX75" fmla="*/ 4113459 w 4196446"/>
                <a:gd name="connsiteY75" fmla="*/ 5783057 h 8323234"/>
                <a:gd name="connsiteX76" fmla="*/ 4108696 w 4196446"/>
                <a:gd name="connsiteY76" fmla="*/ 5678282 h 8323234"/>
                <a:gd name="connsiteX77" fmla="*/ 4070597 w 4196446"/>
                <a:gd name="connsiteY77" fmla="*/ 5587795 h 8323234"/>
                <a:gd name="connsiteX78" fmla="*/ 4111077 w 4196446"/>
                <a:gd name="connsiteY78" fmla="*/ 5583032 h 8323234"/>
                <a:gd name="connsiteX79" fmla="*/ 4061071 w 4196446"/>
                <a:gd name="connsiteY79" fmla="*/ 5478257 h 8323234"/>
                <a:gd name="connsiteX80" fmla="*/ 4061071 w 4196446"/>
                <a:gd name="connsiteY80" fmla="*/ 5383007 h 8323234"/>
                <a:gd name="connsiteX81" fmla="*/ 4103934 w 4196446"/>
                <a:gd name="connsiteY81" fmla="*/ 5387770 h 8323234"/>
                <a:gd name="connsiteX82" fmla="*/ 4106315 w 4196446"/>
                <a:gd name="connsiteY82" fmla="*/ 5347288 h 8323234"/>
                <a:gd name="connsiteX83" fmla="*/ 4065833 w 4196446"/>
                <a:gd name="connsiteY83" fmla="*/ 5292520 h 8323234"/>
                <a:gd name="connsiteX84" fmla="*/ 4058690 w 4196446"/>
                <a:gd name="connsiteY84" fmla="*/ 5173457 h 8323234"/>
                <a:gd name="connsiteX85" fmla="*/ 3990428 w 4196446"/>
                <a:gd name="connsiteY85" fmla="*/ 5034550 h 8323234"/>
                <a:gd name="connsiteX86" fmla="*/ 3922959 w 4196446"/>
                <a:gd name="connsiteY86" fmla="*/ 4816270 h 8323234"/>
                <a:gd name="connsiteX87" fmla="*/ 3887241 w 4196446"/>
                <a:gd name="connsiteY87" fmla="*/ 4682920 h 8323234"/>
                <a:gd name="connsiteX88" fmla="*/ 3851522 w 4196446"/>
                <a:gd name="connsiteY88" fmla="*/ 4642438 h 8323234"/>
                <a:gd name="connsiteX89" fmla="*/ 3887241 w 4196446"/>
                <a:gd name="connsiteY89" fmla="*/ 4578145 h 8323234"/>
                <a:gd name="connsiteX90" fmla="*/ 3839615 w 4196446"/>
                <a:gd name="connsiteY90" fmla="*/ 4499563 h 8323234"/>
                <a:gd name="connsiteX91" fmla="*/ 3780084 w 4196446"/>
                <a:gd name="connsiteY91" fmla="*/ 4492420 h 8323234"/>
                <a:gd name="connsiteX92" fmla="*/ 3732459 w 4196446"/>
                <a:gd name="connsiteY92" fmla="*/ 4449557 h 8323234"/>
                <a:gd name="connsiteX93" fmla="*/ 3687216 w 4196446"/>
                <a:gd name="connsiteY93" fmla="*/ 4466226 h 8323234"/>
                <a:gd name="connsiteX94" fmla="*/ 3668166 w 4196446"/>
                <a:gd name="connsiteY94" fmla="*/ 4368595 h 8323234"/>
                <a:gd name="connsiteX95" fmla="*/ 3501478 w 4196446"/>
                <a:gd name="connsiteY95" fmla="*/ 4166188 h 8323234"/>
                <a:gd name="connsiteX96" fmla="*/ 3496716 w 4196446"/>
                <a:gd name="connsiteY96" fmla="*/ 4139995 h 8323234"/>
                <a:gd name="connsiteX97" fmla="*/ 3494334 w 4196446"/>
                <a:gd name="connsiteY97" fmla="*/ 4113801 h 8323234"/>
                <a:gd name="connsiteX98" fmla="*/ 3544341 w 4196446"/>
                <a:gd name="connsiteY98" fmla="*/ 4101895 h 8323234"/>
                <a:gd name="connsiteX99" fmla="*/ 3553866 w 4196446"/>
                <a:gd name="connsiteY99" fmla="*/ 4075701 h 8323234"/>
                <a:gd name="connsiteX100" fmla="*/ 3515766 w 4196446"/>
                <a:gd name="connsiteY100" fmla="*/ 4056651 h 8323234"/>
                <a:gd name="connsiteX101" fmla="*/ 3465759 w 4196446"/>
                <a:gd name="connsiteY101" fmla="*/ 4049507 h 8323234"/>
                <a:gd name="connsiteX102" fmla="*/ 3432422 w 4196446"/>
                <a:gd name="connsiteY102" fmla="*/ 4109038 h 8323234"/>
                <a:gd name="connsiteX103" fmla="*/ 3413372 w 4196446"/>
                <a:gd name="connsiteY103" fmla="*/ 4082845 h 8323234"/>
                <a:gd name="connsiteX104" fmla="*/ 3415752 w 4196446"/>
                <a:gd name="connsiteY104" fmla="*/ 4042363 h 8323234"/>
                <a:gd name="connsiteX105" fmla="*/ 3349078 w 4196446"/>
                <a:gd name="connsiteY105" fmla="*/ 4018551 h 8323234"/>
                <a:gd name="connsiteX106" fmla="*/ 3382416 w 4196446"/>
                <a:gd name="connsiteY106" fmla="*/ 3985213 h 8323234"/>
                <a:gd name="connsiteX107" fmla="*/ 3346697 w 4196446"/>
                <a:gd name="connsiteY107" fmla="*/ 3961401 h 8323234"/>
                <a:gd name="connsiteX108" fmla="*/ 3291928 w 4196446"/>
                <a:gd name="connsiteY108" fmla="*/ 3959020 h 8323234"/>
                <a:gd name="connsiteX109" fmla="*/ 3263352 w 4196446"/>
                <a:gd name="connsiteY109" fmla="*/ 3978070 h 8323234"/>
                <a:gd name="connsiteX110" fmla="*/ 3215727 w 4196446"/>
                <a:gd name="connsiteY110" fmla="*/ 3963782 h 8323234"/>
                <a:gd name="connsiteX111" fmla="*/ 3227633 w 4196446"/>
                <a:gd name="connsiteY111" fmla="*/ 3937588 h 8323234"/>
                <a:gd name="connsiteX112" fmla="*/ 3275259 w 4196446"/>
                <a:gd name="connsiteY112" fmla="*/ 3913776 h 8323234"/>
                <a:gd name="connsiteX113" fmla="*/ 3127621 w 4196446"/>
                <a:gd name="connsiteY113" fmla="*/ 3851863 h 8323234"/>
                <a:gd name="connsiteX114" fmla="*/ 2996652 w 4196446"/>
                <a:gd name="connsiteY114" fmla="*/ 3739945 h 8323234"/>
                <a:gd name="connsiteX115" fmla="*/ 2591839 w 4196446"/>
                <a:gd name="connsiteY115" fmla="*/ 3354183 h 8323234"/>
                <a:gd name="connsiteX116" fmla="*/ 2468015 w 4196446"/>
                <a:gd name="connsiteY116" fmla="*/ 3049382 h 8323234"/>
                <a:gd name="connsiteX117" fmla="*/ 2432296 w 4196446"/>
                <a:gd name="connsiteY117" fmla="*/ 2961276 h 8323234"/>
                <a:gd name="connsiteX118" fmla="*/ 2387052 w 4196446"/>
                <a:gd name="connsiteY118" fmla="*/ 2954132 h 8323234"/>
                <a:gd name="connsiteX119" fmla="*/ 2365621 w 4196446"/>
                <a:gd name="connsiteY119" fmla="*/ 2958895 h 8323234"/>
                <a:gd name="connsiteX120" fmla="*/ 2315615 w 4196446"/>
                <a:gd name="connsiteY120" fmla="*/ 2896982 h 8323234"/>
                <a:gd name="connsiteX121" fmla="*/ 2234652 w 4196446"/>
                <a:gd name="connsiteY121" fmla="*/ 2880313 h 8323234"/>
                <a:gd name="connsiteX122" fmla="*/ 2182265 w 4196446"/>
                <a:gd name="connsiteY122" fmla="*/ 2811257 h 8323234"/>
                <a:gd name="connsiteX123" fmla="*/ 2115590 w 4196446"/>
                <a:gd name="connsiteY123" fmla="*/ 2727913 h 8323234"/>
                <a:gd name="connsiteX124" fmla="*/ 2091777 w 4196446"/>
                <a:gd name="connsiteY124" fmla="*/ 2670763 h 8323234"/>
                <a:gd name="connsiteX125" fmla="*/ 2006845 w 4196446"/>
                <a:gd name="connsiteY125" fmla="*/ 2527095 h 8323234"/>
                <a:gd name="connsiteX126" fmla="*/ 1953665 w 4196446"/>
                <a:gd name="connsiteY126" fmla="*/ 2451688 h 8323234"/>
                <a:gd name="connsiteX127" fmla="*/ 2006052 w 4196446"/>
                <a:gd name="connsiteY127" fmla="*/ 2337388 h 8323234"/>
                <a:gd name="connsiteX128" fmla="*/ 2072727 w 4196446"/>
                <a:gd name="connsiteY128" fmla="*/ 2256426 h 8323234"/>
                <a:gd name="connsiteX129" fmla="*/ 2056058 w 4196446"/>
                <a:gd name="connsiteY129" fmla="*/ 2223088 h 8323234"/>
                <a:gd name="connsiteX130" fmla="*/ 2067965 w 4196446"/>
                <a:gd name="connsiteY130" fmla="*/ 2130220 h 8323234"/>
                <a:gd name="connsiteX131" fmla="*/ 2137021 w 4196446"/>
                <a:gd name="connsiteY131" fmla="*/ 1992107 h 8323234"/>
                <a:gd name="connsiteX132" fmla="*/ 2165596 w 4196446"/>
                <a:gd name="connsiteY132" fmla="*/ 1944482 h 8323234"/>
                <a:gd name="connsiteX133" fmla="*/ 2203696 w 4196446"/>
                <a:gd name="connsiteY133" fmla="*/ 1937338 h 8323234"/>
                <a:gd name="connsiteX134" fmla="*/ 2198933 w 4196446"/>
                <a:gd name="connsiteY134" fmla="*/ 1906382 h 8323234"/>
                <a:gd name="connsiteX135" fmla="*/ 2406102 w 4196446"/>
                <a:gd name="connsiteY135" fmla="*/ 1782557 h 8323234"/>
                <a:gd name="connsiteX136" fmla="*/ 2494208 w 4196446"/>
                <a:gd name="connsiteY136" fmla="*/ 1715882 h 8323234"/>
                <a:gd name="connsiteX137" fmla="*/ 2513258 w 4196446"/>
                <a:gd name="connsiteY137" fmla="*/ 1630157 h 8323234"/>
                <a:gd name="connsiteX138" fmla="*/ 2522784 w 4196446"/>
                <a:gd name="connsiteY138" fmla="*/ 1584913 h 8323234"/>
                <a:gd name="connsiteX139" fmla="*/ 2577552 w 4196446"/>
                <a:gd name="connsiteY139" fmla="*/ 1527763 h 8323234"/>
                <a:gd name="connsiteX140" fmla="*/ 2606127 w 4196446"/>
                <a:gd name="connsiteY140" fmla="*/ 1499188 h 8323234"/>
                <a:gd name="connsiteX141" fmla="*/ 2634702 w 4196446"/>
                <a:gd name="connsiteY141" fmla="*/ 1492045 h 8323234"/>
                <a:gd name="connsiteX142" fmla="*/ 2672802 w 4196446"/>
                <a:gd name="connsiteY142" fmla="*/ 1368220 h 8323234"/>
                <a:gd name="connsiteX143" fmla="*/ 2806153 w 4196446"/>
                <a:gd name="connsiteY143" fmla="*/ 1334883 h 8323234"/>
                <a:gd name="connsiteX144" fmla="*/ 2944265 w 4196446"/>
                <a:gd name="connsiteY144" fmla="*/ 1325357 h 8323234"/>
                <a:gd name="connsiteX145" fmla="*/ 2968077 w 4196446"/>
                <a:gd name="connsiteY145" fmla="*/ 1206295 h 8323234"/>
                <a:gd name="connsiteX146" fmla="*/ 3049040 w 4196446"/>
                <a:gd name="connsiteY146" fmla="*/ 1169783 h 8323234"/>
                <a:gd name="connsiteX147" fmla="*/ 3153814 w 4196446"/>
                <a:gd name="connsiteY147" fmla="*/ 1125332 h 8323234"/>
                <a:gd name="connsiteX148" fmla="*/ 3225252 w 4196446"/>
                <a:gd name="connsiteY148" fmla="*/ 1049132 h 8323234"/>
                <a:gd name="connsiteX149" fmla="*/ 3310977 w 4196446"/>
                <a:gd name="connsiteY149" fmla="*/ 996745 h 8323234"/>
                <a:gd name="connsiteX150" fmla="*/ 3056977 w 4196446"/>
                <a:gd name="connsiteY150" fmla="*/ 982457 h 8323234"/>
                <a:gd name="connsiteX151" fmla="*/ 2958552 w 4196446"/>
                <a:gd name="connsiteY151" fmla="*/ 976107 h 8323234"/>
                <a:gd name="connsiteX152" fmla="*/ 2926802 w 4196446"/>
                <a:gd name="connsiteY152" fmla="*/ 906257 h 8323234"/>
                <a:gd name="connsiteX153" fmla="*/ 2866477 w 4196446"/>
                <a:gd name="connsiteY153" fmla="*/ 893559 h 8323234"/>
                <a:gd name="connsiteX154" fmla="*/ 2799802 w 4196446"/>
                <a:gd name="connsiteY154" fmla="*/ 874507 h 8323234"/>
                <a:gd name="connsiteX155" fmla="*/ 2761702 w 4196446"/>
                <a:gd name="connsiteY155" fmla="*/ 807832 h 8323234"/>
                <a:gd name="connsiteX156" fmla="*/ 2609302 w 4196446"/>
                <a:gd name="connsiteY156" fmla="*/ 760207 h 8323234"/>
                <a:gd name="connsiteX157" fmla="*/ 2580727 w 4196446"/>
                <a:gd name="connsiteY157" fmla="*/ 604632 h 8323234"/>
                <a:gd name="connsiteX158" fmla="*/ 2526752 w 4196446"/>
                <a:gd name="connsiteY158" fmla="*/ 531609 h 8323234"/>
                <a:gd name="connsiteX159" fmla="*/ 2596602 w 4196446"/>
                <a:gd name="connsiteY159" fmla="*/ 407782 h 8323234"/>
                <a:gd name="connsiteX160" fmla="*/ 2629939 w 4196446"/>
                <a:gd name="connsiteY160" fmla="*/ 310947 h 8323234"/>
                <a:gd name="connsiteX161" fmla="*/ 2517227 w 4196446"/>
                <a:gd name="connsiteY161" fmla="*/ 239507 h 8323234"/>
                <a:gd name="connsiteX162" fmla="*/ 2402927 w 4196446"/>
                <a:gd name="connsiteY162" fmla="*/ 271257 h 8323234"/>
                <a:gd name="connsiteX163" fmla="*/ 2275927 w 4196446"/>
                <a:gd name="connsiteY163" fmla="*/ 198232 h 8323234"/>
                <a:gd name="connsiteX164" fmla="*/ 2133052 w 4196446"/>
                <a:gd name="connsiteY164" fmla="*/ 233157 h 8323234"/>
                <a:gd name="connsiteX165" fmla="*/ 1913977 w 4196446"/>
                <a:gd name="connsiteY165" fmla="*/ 36309 h 8323234"/>
                <a:gd name="connsiteX166" fmla="*/ 1777452 w 4196446"/>
                <a:gd name="connsiteY166" fmla="*/ 13289 h 8323234"/>
                <a:gd name="connsiteX167" fmla="*/ 1703633 w 4196446"/>
                <a:gd name="connsiteY167" fmla="*/ 41864 h 8323234"/>
                <a:gd name="connsiteX168" fmla="*/ 1615527 w 4196446"/>
                <a:gd name="connsiteY168" fmla="*/ 75203 h 8323234"/>
                <a:gd name="connsiteX169" fmla="*/ 1515515 w 4196446"/>
                <a:gd name="connsiteY169" fmla="*/ 129971 h 8323234"/>
                <a:gd name="connsiteX170" fmla="*/ 1525040 w 4196446"/>
                <a:gd name="connsiteY170" fmla="*/ 194264 h 8323234"/>
                <a:gd name="connsiteX171" fmla="*/ 1505990 w 4196446"/>
                <a:gd name="connsiteY171" fmla="*/ 251415 h 8323234"/>
                <a:gd name="connsiteX172" fmla="*/ 1413121 w 4196446"/>
                <a:gd name="connsiteY172" fmla="*/ 270464 h 8323234"/>
                <a:gd name="connsiteX173" fmla="*/ 1339302 w 4196446"/>
                <a:gd name="connsiteY173" fmla="*/ 306184 h 8323234"/>
                <a:gd name="connsiteX174" fmla="*/ 1260721 w 4196446"/>
                <a:gd name="connsiteY174" fmla="*/ 346665 h 8323234"/>
                <a:gd name="connsiteX175" fmla="*/ 1191665 w 4196446"/>
                <a:gd name="connsiteY175" fmla="*/ 272847 h 8323234"/>
                <a:gd name="connsiteX176" fmla="*/ 1082127 w 4196446"/>
                <a:gd name="connsiteY176" fmla="*/ 353809 h 8323234"/>
                <a:gd name="connsiteX177" fmla="*/ 1020215 w 4196446"/>
                <a:gd name="connsiteY177" fmla="*/ 420484 h 8323234"/>
                <a:gd name="connsiteX178" fmla="*/ 858290 w 4196446"/>
                <a:gd name="connsiteY178" fmla="*/ 301422 h 8323234"/>
                <a:gd name="connsiteX179" fmla="*/ 796377 w 4196446"/>
                <a:gd name="connsiteY179" fmla="*/ 406196 h 8323234"/>
                <a:gd name="connsiteX180" fmla="*/ 755896 w 4196446"/>
                <a:gd name="connsiteY180" fmla="*/ 341903 h 8323234"/>
                <a:gd name="connsiteX181" fmla="*/ 689221 w 4196446"/>
                <a:gd name="connsiteY181" fmla="*/ 270465 h 8323234"/>
                <a:gd name="connsiteX182" fmla="*/ 667790 w 4196446"/>
                <a:gd name="connsiteY182" fmla="*/ 313328 h 8323234"/>
                <a:gd name="connsiteX183" fmla="*/ 620165 w 4196446"/>
                <a:gd name="connsiteY183" fmla="*/ 382384 h 8323234"/>
                <a:gd name="connsiteX184" fmla="*/ 589208 w 4196446"/>
                <a:gd name="connsiteY184" fmla="*/ 396672 h 8323234"/>
                <a:gd name="connsiteX185" fmla="*/ 498721 w 4196446"/>
                <a:gd name="connsiteY185" fmla="*/ 482397 h 8323234"/>
                <a:gd name="connsiteX186" fmla="*/ 396327 w 4196446"/>
                <a:gd name="connsiteY186" fmla="*/ 380003 h 8323234"/>
                <a:gd name="connsiteX187" fmla="*/ 243927 w 4196446"/>
                <a:gd name="connsiteY187" fmla="*/ 294278 h 8323234"/>
                <a:gd name="connsiteX188" fmla="*/ 174871 w 4196446"/>
                <a:gd name="connsiteY188" fmla="*/ 327615 h 8323234"/>
                <a:gd name="connsiteX189" fmla="*/ 127246 w 4196446"/>
                <a:gd name="connsiteY189" fmla="*/ 410959 h 8323234"/>
                <a:gd name="connsiteX190" fmla="*/ 43902 w 4196446"/>
                <a:gd name="connsiteY190" fmla="*/ 472872 h 8323234"/>
                <a:gd name="connsiteX191" fmla="*/ 8183 w 4196446"/>
                <a:gd name="connsiteY191" fmla="*/ 484778 h 8323234"/>
                <a:gd name="connsiteX192" fmla="*/ 198683 w 4196446"/>
                <a:gd name="connsiteY192" fmla="*/ 689565 h 8323234"/>
                <a:gd name="connsiteX193" fmla="*/ 265359 w 4196446"/>
                <a:gd name="connsiteY193" fmla="*/ 706234 h 8323234"/>
                <a:gd name="connsiteX194" fmla="*/ 298697 w 4196446"/>
                <a:gd name="connsiteY194" fmla="*/ 730047 h 8323234"/>
                <a:gd name="connsiteX195" fmla="*/ 296315 w 4196446"/>
                <a:gd name="connsiteY195" fmla="*/ 901496 h 8323234"/>
                <a:gd name="connsiteX196" fmla="*/ 362990 w 4196446"/>
                <a:gd name="connsiteY196" fmla="*/ 906259 h 8323234"/>
                <a:gd name="connsiteX197" fmla="*/ 401090 w 4196446"/>
                <a:gd name="connsiteY197" fmla="*/ 856253 h 8323234"/>
                <a:gd name="connsiteX198" fmla="*/ 482052 w 4196446"/>
                <a:gd name="connsiteY198" fmla="*/ 894353 h 8323234"/>
                <a:gd name="connsiteX199" fmla="*/ 420140 w 4196446"/>
                <a:gd name="connsiteY199" fmla="*/ 1039609 h 8323234"/>
                <a:gd name="connsiteX200" fmla="*/ 434427 w 4196446"/>
                <a:gd name="connsiteY200" fmla="*/ 1087234 h 8323234"/>
                <a:gd name="connsiteX201" fmla="*/ 379658 w 4196446"/>
                <a:gd name="connsiteY201" fmla="*/ 1139622 h 8323234"/>
                <a:gd name="connsiteX202" fmla="*/ 415377 w 4196446"/>
                <a:gd name="connsiteY202" fmla="*/ 1168196 h 8323234"/>
                <a:gd name="connsiteX203" fmla="*/ 486815 w 4196446"/>
                <a:gd name="connsiteY203" fmla="*/ 1256303 h 8323234"/>
                <a:gd name="connsiteX204" fmla="*/ 527296 w 4196446"/>
                <a:gd name="connsiteY204" fmla="*/ 1344409 h 8323234"/>
                <a:gd name="connsiteX205" fmla="*/ 636833 w 4196446"/>
                <a:gd name="connsiteY205" fmla="*/ 1396797 h 8323234"/>
                <a:gd name="connsiteX206" fmla="*/ 746371 w 4196446"/>
                <a:gd name="connsiteY206" fmla="*/ 1420609 h 8323234"/>
                <a:gd name="connsiteX207" fmla="*/ 829715 w 4196446"/>
                <a:gd name="connsiteY207" fmla="*/ 1468234 h 8323234"/>
                <a:gd name="connsiteX208" fmla="*/ 913058 w 4196446"/>
                <a:gd name="connsiteY208" fmla="*/ 1442040 h 8323234"/>
                <a:gd name="connsiteX209" fmla="*/ 994021 w 4196446"/>
                <a:gd name="connsiteY209" fmla="*/ 1368222 h 8323234"/>
                <a:gd name="connsiteX210" fmla="*/ 1103558 w 4196446"/>
                <a:gd name="connsiteY210" fmla="*/ 1351553 h 8323234"/>
                <a:gd name="connsiteX211" fmla="*/ 1170233 w 4196446"/>
                <a:gd name="connsiteY211" fmla="*/ 1356315 h 8323234"/>
                <a:gd name="connsiteX212" fmla="*/ 1329777 w 4196446"/>
                <a:gd name="connsiteY212" fmla="*/ 1465853 h 8323234"/>
                <a:gd name="connsiteX213" fmla="*/ 1389308 w 4196446"/>
                <a:gd name="connsiteY213" fmla="*/ 1494428 h 8323234"/>
                <a:gd name="connsiteX214" fmla="*/ 1260721 w 4196446"/>
                <a:gd name="connsiteY214" fmla="*/ 1596822 h 8323234"/>
                <a:gd name="connsiteX215" fmla="*/ 1263102 w 4196446"/>
                <a:gd name="connsiteY215" fmla="*/ 1661115 h 8323234"/>
                <a:gd name="connsiteX216" fmla="*/ 1425027 w 4196446"/>
                <a:gd name="connsiteY216" fmla="*/ 1613490 h 8323234"/>
                <a:gd name="connsiteX217" fmla="*/ 1386927 w 4196446"/>
                <a:gd name="connsiteY217" fmla="*/ 1677784 h 8323234"/>
                <a:gd name="connsiteX218" fmla="*/ 1405977 w 4196446"/>
                <a:gd name="connsiteY218" fmla="*/ 1751603 h 8323234"/>
                <a:gd name="connsiteX219" fmla="*/ 1517896 w 4196446"/>
                <a:gd name="connsiteY219" fmla="*/ 1787322 h 8323234"/>
                <a:gd name="connsiteX220" fmla="*/ 1591715 w 4196446"/>
                <a:gd name="connsiteY220" fmla="*/ 1803990 h 8323234"/>
                <a:gd name="connsiteX221" fmla="*/ 1501227 w 4196446"/>
                <a:gd name="connsiteY221" fmla="*/ 1934959 h 8323234"/>
                <a:gd name="connsiteX222" fmla="*/ 1494083 w 4196446"/>
                <a:gd name="connsiteY222" fmla="*/ 1984965 h 8323234"/>
                <a:gd name="connsiteX223" fmla="*/ 1422646 w 4196446"/>
                <a:gd name="connsiteY223" fmla="*/ 2020684 h 8323234"/>
                <a:gd name="connsiteX224" fmla="*/ 1391690 w 4196446"/>
                <a:gd name="connsiteY224" fmla="*/ 2082597 h 8323234"/>
                <a:gd name="connsiteX225" fmla="*/ 1260721 w 4196446"/>
                <a:gd name="connsiteY225" fmla="*/ 2056403 h 8323234"/>
                <a:gd name="connsiteX226" fmla="*/ 1139277 w 4196446"/>
                <a:gd name="connsiteY226" fmla="*/ 2056402 h 8323234"/>
                <a:gd name="connsiteX227" fmla="*/ 1072602 w 4196446"/>
                <a:gd name="connsiteY227" fmla="*/ 2084978 h 8323234"/>
                <a:gd name="connsiteX228" fmla="*/ 1065458 w 4196446"/>
                <a:gd name="connsiteY228" fmla="*/ 2184990 h 8323234"/>
                <a:gd name="connsiteX229" fmla="*/ 977352 w 4196446"/>
                <a:gd name="connsiteY229" fmla="*/ 2273097 h 8323234"/>
                <a:gd name="connsiteX230" fmla="*/ 1120227 w 4196446"/>
                <a:gd name="connsiteY230" fmla="*/ 2335009 h 8323234"/>
                <a:gd name="connsiteX231" fmla="*/ 1170234 w 4196446"/>
                <a:gd name="connsiteY231" fmla="*/ 2370727 h 8323234"/>
                <a:gd name="connsiteX232" fmla="*/ 1222621 w 4196446"/>
                <a:gd name="connsiteY232" fmla="*/ 2387397 h 8323234"/>
                <a:gd name="connsiteX233" fmla="*/ 1272627 w 4196446"/>
                <a:gd name="connsiteY233" fmla="*/ 2437403 h 8323234"/>
                <a:gd name="connsiteX234" fmla="*/ 1329777 w 4196446"/>
                <a:gd name="connsiteY234" fmla="*/ 2458834 h 8323234"/>
                <a:gd name="connsiteX235" fmla="*/ 1422646 w 4196446"/>
                <a:gd name="connsiteY235" fmla="*/ 2535034 h 8323234"/>
                <a:gd name="connsiteX236" fmla="*/ 1508371 w 4196446"/>
                <a:gd name="connsiteY236" fmla="*/ 2568373 h 8323234"/>
                <a:gd name="connsiteX237" fmla="*/ 1641721 w 4196446"/>
                <a:gd name="connsiteY237" fmla="*/ 2716009 h 8323234"/>
                <a:gd name="connsiteX238" fmla="*/ 1725065 w 4196446"/>
                <a:gd name="connsiteY238" fmla="*/ 2870790 h 8323234"/>
                <a:gd name="connsiteX239" fmla="*/ 1850477 w 4196446"/>
                <a:gd name="connsiteY239" fmla="*/ 2931907 h 8323234"/>
                <a:gd name="connsiteX240" fmla="*/ 1896514 w 4196446"/>
                <a:gd name="connsiteY240" fmla="*/ 2977947 h 8323234"/>
                <a:gd name="connsiteX241" fmla="*/ 1927471 w 4196446"/>
                <a:gd name="connsiteY241" fmla="*/ 3082722 h 8323234"/>
                <a:gd name="connsiteX242" fmla="*/ 1989383 w 4196446"/>
                <a:gd name="connsiteY242" fmla="*/ 3185115 h 8323234"/>
                <a:gd name="connsiteX243" fmla="*/ 2051296 w 4196446"/>
                <a:gd name="connsiteY243" fmla="*/ 3223215 h 8323234"/>
                <a:gd name="connsiteX244" fmla="*/ 2182265 w 4196446"/>
                <a:gd name="connsiteY244" fmla="*/ 3370853 h 8323234"/>
                <a:gd name="connsiteX245" fmla="*/ 2325139 w 4196446"/>
                <a:gd name="connsiteY245" fmla="*/ 3447053 h 8323234"/>
                <a:gd name="connsiteX246" fmla="*/ 2384671 w 4196446"/>
                <a:gd name="connsiteY246" fmla="*/ 3532778 h 8323234"/>
                <a:gd name="connsiteX247" fmla="*/ 2432296 w 4196446"/>
                <a:gd name="connsiteY247" fmla="*/ 3599453 h 8323234"/>
                <a:gd name="connsiteX248" fmla="*/ 2479921 w 4196446"/>
                <a:gd name="connsiteY248" fmla="*/ 3589929 h 8323234"/>
                <a:gd name="connsiteX249" fmla="*/ 2484683 w 4196446"/>
                <a:gd name="connsiteY249" fmla="*/ 3742328 h 8323234"/>
                <a:gd name="connsiteX250" fmla="*/ 2537071 w 4196446"/>
                <a:gd name="connsiteY250" fmla="*/ 3835197 h 8323234"/>
                <a:gd name="connsiteX251" fmla="*/ 2529927 w 4196446"/>
                <a:gd name="connsiteY251" fmla="*/ 3873297 h 8323234"/>
                <a:gd name="connsiteX252" fmla="*/ 2598983 w 4196446"/>
                <a:gd name="connsiteY252" fmla="*/ 3909015 h 8323234"/>
                <a:gd name="connsiteX253" fmla="*/ 2656133 w 4196446"/>
                <a:gd name="connsiteY253" fmla="*/ 3854247 h 8323234"/>
                <a:gd name="connsiteX254" fmla="*/ 2689471 w 4196446"/>
                <a:gd name="connsiteY254" fmla="*/ 3937590 h 8323234"/>
                <a:gd name="connsiteX255" fmla="*/ 2734715 w 4196446"/>
                <a:gd name="connsiteY255" fmla="*/ 3982834 h 8323234"/>
                <a:gd name="connsiteX256" fmla="*/ 2808533 w 4196446"/>
                <a:gd name="connsiteY256" fmla="*/ 4006647 h 8323234"/>
                <a:gd name="connsiteX257" fmla="*/ 2860921 w 4196446"/>
                <a:gd name="connsiteY257" fmla="*/ 4075703 h 8323234"/>
                <a:gd name="connsiteX258" fmla="*/ 2946646 w 4196446"/>
                <a:gd name="connsiteY258" fmla="*/ 4130472 h 8323234"/>
                <a:gd name="connsiteX259" fmla="*/ 2999033 w 4196446"/>
                <a:gd name="connsiteY259" fmla="*/ 4163809 h 8323234"/>
                <a:gd name="connsiteX260" fmla="*/ 2870446 w 4196446"/>
                <a:gd name="connsiteY260" fmla="*/ 4256678 h 8323234"/>
                <a:gd name="connsiteX261" fmla="*/ 2868064 w 4196446"/>
                <a:gd name="connsiteY261" fmla="*/ 4311446 h 8323234"/>
                <a:gd name="connsiteX262" fmla="*/ 2970458 w 4196446"/>
                <a:gd name="connsiteY262" fmla="*/ 4428128 h 8323234"/>
                <a:gd name="connsiteX263" fmla="*/ 3065708 w 4196446"/>
                <a:gd name="connsiteY263" fmla="*/ 4490040 h 8323234"/>
                <a:gd name="connsiteX264" fmla="*/ 3096665 w 4196446"/>
                <a:gd name="connsiteY264" fmla="*/ 4528140 h 8323234"/>
                <a:gd name="connsiteX265" fmla="*/ 3082377 w 4196446"/>
                <a:gd name="connsiteY265" fmla="*/ 4609103 h 8323234"/>
                <a:gd name="connsiteX266" fmla="*/ 3077615 w 4196446"/>
                <a:gd name="connsiteY266" fmla="*/ 4692447 h 8323234"/>
                <a:gd name="connsiteX267" fmla="*/ 3034752 w 4196446"/>
                <a:gd name="connsiteY267" fmla="*/ 4701972 h 8323234"/>
                <a:gd name="connsiteX268" fmla="*/ 3008558 w 4196446"/>
                <a:gd name="connsiteY268" fmla="*/ 4718640 h 8323234"/>
                <a:gd name="connsiteX269" fmla="*/ 3053802 w 4196446"/>
                <a:gd name="connsiteY269" fmla="*/ 4795632 h 8323234"/>
                <a:gd name="connsiteX270" fmla="*/ 3037133 w 4196446"/>
                <a:gd name="connsiteY270" fmla="*/ 4868659 h 8323234"/>
                <a:gd name="connsiteX271" fmla="*/ 3020465 w 4196446"/>
                <a:gd name="connsiteY271" fmla="*/ 5004390 h 8323234"/>
                <a:gd name="connsiteX272" fmla="*/ 2982365 w 4196446"/>
                <a:gd name="connsiteY272" fmla="*/ 5044872 h 8323234"/>
                <a:gd name="connsiteX273" fmla="*/ 2965696 w 4196446"/>
                <a:gd name="connsiteY273" fmla="*/ 5166315 h 8323234"/>
                <a:gd name="connsiteX274" fmla="*/ 2937121 w 4196446"/>
                <a:gd name="connsiteY274" fmla="*/ 5285378 h 8323234"/>
                <a:gd name="connsiteX275" fmla="*/ 2989508 w 4196446"/>
                <a:gd name="connsiteY275" fmla="*/ 5302047 h 8323234"/>
                <a:gd name="connsiteX276" fmla="*/ 2987127 w 4196446"/>
                <a:gd name="connsiteY276" fmla="*/ 5347290 h 8323234"/>
                <a:gd name="connsiteX277" fmla="*/ 2984746 w 4196446"/>
                <a:gd name="connsiteY277" fmla="*/ 5402059 h 8323234"/>
                <a:gd name="connsiteX278" fmla="*/ 3041896 w 4196446"/>
                <a:gd name="connsiteY278" fmla="*/ 5471115 h 8323234"/>
                <a:gd name="connsiteX279" fmla="*/ 3089521 w 4196446"/>
                <a:gd name="connsiteY279" fmla="*/ 5597322 h 8323234"/>
                <a:gd name="connsiteX280" fmla="*/ 2996652 w 4196446"/>
                <a:gd name="connsiteY280" fmla="*/ 5887834 h 8323234"/>
                <a:gd name="connsiteX281" fmla="*/ 3018083 w 4196446"/>
                <a:gd name="connsiteY281" fmla="*/ 5942603 h 8323234"/>
                <a:gd name="connsiteX282" fmla="*/ 3044277 w 4196446"/>
                <a:gd name="connsiteY282" fmla="*/ 5994990 h 8323234"/>
                <a:gd name="connsiteX283" fmla="*/ 3049040 w 4196446"/>
                <a:gd name="connsiteY283" fmla="*/ 6099765 h 8323234"/>
                <a:gd name="connsiteX284" fmla="*/ 3028402 w 4196446"/>
                <a:gd name="connsiteY284" fmla="*/ 6195807 h 8323234"/>
                <a:gd name="connsiteX285" fmla="*/ 2956170 w 4196446"/>
                <a:gd name="connsiteY285" fmla="*/ 6259310 h 8323234"/>
                <a:gd name="connsiteX286" fmla="*/ 2920452 w 4196446"/>
                <a:gd name="connsiteY286" fmla="*/ 6240259 h 8323234"/>
                <a:gd name="connsiteX287" fmla="*/ 2849015 w 4196446"/>
                <a:gd name="connsiteY287" fmla="*/ 6252165 h 8323234"/>
                <a:gd name="connsiteX288" fmla="*/ 2713283 w 4196446"/>
                <a:gd name="connsiteY288" fmla="*/ 6364084 h 8323234"/>
                <a:gd name="connsiteX289" fmla="*/ 2606127 w 4196446"/>
                <a:gd name="connsiteY289" fmla="*/ 6349797 h 8323234"/>
                <a:gd name="connsiteX290" fmla="*/ 2575171 w 4196446"/>
                <a:gd name="connsiteY290" fmla="*/ 6378372 h 8323234"/>
                <a:gd name="connsiteX291" fmla="*/ 2508495 w 4196446"/>
                <a:gd name="connsiteY291" fmla="*/ 6423614 h 8323234"/>
                <a:gd name="connsiteX292" fmla="*/ 2391815 w 4196446"/>
                <a:gd name="connsiteY292" fmla="*/ 6411709 h 8323234"/>
                <a:gd name="connsiteX293" fmla="*/ 2368002 w 4196446"/>
                <a:gd name="connsiteY293" fmla="*/ 6528390 h 8323234"/>
                <a:gd name="connsiteX294" fmla="*/ 2363240 w 4196446"/>
                <a:gd name="connsiteY294" fmla="*/ 6564109 h 8323234"/>
                <a:gd name="connsiteX295" fmla="*/ 2339428 w 4196446"/>
                <a:gd name="connsiteY295" fmla="*/ 6583159 h 8323234"/>
                <a:gd name="connsiteX296" fmla="*/ 2141783 w 4196446"/>
                <a:gd name="connsiteY296" fmla="*/ 6535534 h 8323234"/>
                <a:gd name="connsiteX297" fmla="*/ 2103683 w 4196446"/>
                <a:gd name="connsiteY297" fmla="*/ 6587922 h 8323234"/>
                <a:gd name="connsiteX298" fmla="*/ 2072727 w 4196446"/>
                <a:gd name="connsiteY298" fmla="*/ 6683172 h 8323234"/>
                <a:gd name="connsiteX299" fmla="*/ 2039389 w 4196446"/>
                <a:gd name="connsiteY299" fmla="*/ 6747465 h 8323234"/>
                <a:gd name="connsiteX300" fmla="*/ 2051296 w 4196446"/>
                <a:gd name="connsiteY300" fmla="*/ 6809378 h 8323234"/>
                <a:gd name="connsiteX301" fmla="*/ 2184646 w 4196446"/>
                <a:gd name="connsiteY301" fmla="*/ 6921297 h 8323234"/>
                <a:gd name="connsiteX302" fmla="*/ 2253702 w 4196446"/>
                <a:gd name="connsiteY302" fmla="*/ 6954634 h 8323234"/>
                <a:gd name="connsiteX303" fmla="*/ 2237033 w 4196446"/>
                <a:gd name="connsiteY303" fmla="*/ 6978447 h 8323234"/>
                <a:gd name="connsiteX304" fmla="*/ 2201315 w 4196446"/>
                <a:gd name="connsiteY304" fmla="*/ 6997497 h 8323234"/>
                <a:gd name="connsiteX305" fmla="*/ 2234652 w 4196446"/>
                <a:gd name="connsiteY305" fmla="*/ 7073697 h 8323234"/>
                <a:gd name="connsiteX306" fmla="*/ 2203696 w 4196446"/>
                <a:gd name="connsiteY306" fmla="*/ 7095128 h 8323234"/>
                <a:gd name="connsiteX307" fmla="*/ 2098921 w 4196446"/>
                <a:gd name="connsiteY307" fmla="*/ 7033215 h 8323234"/>
                <a:gd name="connsiteX308" fmla="*/ 2056058 w 4196446"/>
                <a:gd name="connsiteY308" fmla="*/ 7059409 h 8323234"/>
                <a:gd name="connsiteX309" fmla="*/ 1996527 w 4196446"/>
                <a:gd name="connsiteY309" fmla="*/ 6957015 h 8323234"/>
                <a:gd name="connsiteX310" fmla="*/ 1879846 w 4196446"/>
                <a:gd name="connsiteY310" fmla="*/ 6983209 h 8323234"/>
                <a:gd name="connsiteX311" fmla="*/ 1815552 w 4196446"/>
                <a:gd name="connsiteY311" fmla="*/ 6987972 h 8323234"/>
                <a:gd name="connsiteX312" fmla="*/ 1765546 w 4196446"/>
                <a:gd name="connsiteY312" fmla="*/ 6983210 h 8323234"/>
                <a:gd name="connsiteX313" fmla="*/ 1708396 w 4196446"/>
                <a:gd name="connsiteY313" fmla="*/ 7028453 h 8323234"/>
                <a:gd name="connsiteX314" fmla="*/ 1529802 w 4196446"/>
                <a:gd name="connsiteY314" fmla="*/ 6987972 h 8323234"/>
                <a:gd name="connsiteX315" fmla="*/ 1553614 w 4196446"/>
                <a:gd name="connsiteY315" fmla="*/ 7114178 h 8323234"/>
                <a:gd name="connsiteX316" fmla="*/ 1477415 w 4196446"/>
                <a:gd name="connsiteY316" fmla="*/ 7159422 h 8323234"/>
                <a:gd name="connsiteX317" fmla="*/ 1415502 w 4196446"/>
                <a:gd name="connsiteY317" fmla="*/ 7226096 h 8323234"/>
                <a:gd name="connsiteX318" fmla="*/ 1265483 w 4196446"/>
                <a:gd name="connsiteY318" fmla="*/ 7218953 h 8323234"/>
                <a:gd name="connsiteX319" fmla="*/ 1213096 w 4196446"/>
                <a:gd name="connsiteY319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67903 w 4196446"/>
                <a:gd name="connsiteY5" fmla="*/ 7538038 h 8323234"/>
                <a:gd name="connsiteX6" fmla="*/ 1522659 w 4196446"/>
                <a:gd name="connsiteY6" fmla="*/ 7566612 h 8323234"/>
                <a:gd name="connsiteX7" fmla="*/ 1425028 w 4196446"/>
                <a:gd name="connsiteY7" fmla="*/ 7640431 h 8323234"/>
                <a:gd name="connsiteX8" fmla="*/ 1391691 w 4196446"/>
                <a:gd name="connsiteY8" fmla="*/ 7988095 h 8323234"/>
                <a:gd name="connsiteX9" fmla="*/ 1384547 w 4196446"/>
                <a:gd name="connsiteY9" fmla="*/ 8138113 h 8323234"/>
                <a:gd name="connsiteX10" fmla="*/ 1382166 w 4196446"/>
                <a:gd name="connsiteY10" fmla="*/ 8204788 h 8323234"/>
                <a:gd name="connsiteX11" fmla="*/ 1453603 w 4196446"/>
                <a:gd name="connsiteY11" fmla="*/ 8209551 h 8323234"/>
                <a:gd name="connsiteX12" fmla="*/ 1451222 w 4196446"/>
                <a:gd name="connsiteY12" fmla="*/ 8254795 h 8323234"/>
                <a:gd name="connsiteX13" fmla="*/ 1389309 w 4196446"/>
                <a:gd name="connsiteY13" fmla="*/ 8278608 h 8323234"/>
                <a:gd name="connsiteX14" fmla="*/ 1334540 w 4196446"/>
                <a:gd name="connsiteY14" fmla="*/ 8300038 h 8323234"/>
                <a:gd name="connsiteX15" fmla="*/ 1413915 w 4196446"/>
                <a:gd name="connsiteY15" fmla="*/ 8318295 h 8323234"/>
                <a:gd name="connsiteX16" fmla="*/ 1536947 w 4196446"/>
                <a:gd name="connsiteY16" fmla="*/ 8309563 h 8323234"/>
                <a:gd name="connsiteX17" fmla="*/ 1698872 w 4196446"/>
                <a:gd name="connsiteY17" fmla="*/ 8197645 h 8323234"/>
                <a:gd name="connsiteX18" fmla="*/ 1789359 w 4196446"/>
                <a:gd name="connsiteY18" fmla="*/ 8045245 h 8323234"/>
                <a:gd name="connsiteX19" fmla="*/ 1941759 w 4196446"/>
                <a:gd name="connsiteY19" fmla="*/ 8004763 h 8323234"/>
                <a:gd name="connsiteX20" fmla="*/ 2198934 w 4196446"/>
                <a:gd name="connsiteY20" fmla="*/ 7899988 h 8323234"/>
                <a:gd name="connsiteX21" fmla="*/ 2260847 w 4196446"/>
                <a:gd name="connsiteY21" fmla="*/ 7835694 h 8323234"/>
                <a:gd name="connsiteX22" fmla="*/ 2301328 w 4196446"/>
                <a:gd name="connsiteY22" fmla="*/ 7795213 h 8323234"/>
                <a:gd name="connsiteX23" fmla="*/ 2391816 w 4196446"/>
                <a:gd name="connsiteY23" fmla="*/ 7797595 h 8323234"/>
                <a:gd name="connsiteX24" fmla="*/ 2451347 w 4196446"/>
                <a:gd name="connsiteY24" fmla="*/ 7776163 h 8323234"/>
                <a:gd name="connsiteX25" fmla="*/ 2470397 w 4196446"/>
                <a:gd name="connsiteY25" fmla="*/ 7699963 h 8323234"/>
                <a:gd name="connsiteX26" fmla="*/ 2444203 w 4196446"/>
                <a:gd name="connsiteY26" fmla="*/ 7633288 h 8323234"/>
                <a:gd name="connsiteX27" fmla="*/ 2503734 w 4196446"/>
                <a:gd name="connsiteY27" fmla="*/ 7630907 h 8323234"/>
                <a:gd name="connsiteX28" fmla="*/ 2531514 w 4196446"/>
                <a:gd name="connsiteY28" fmla="*/ 7594394 h 8323234"/>
                <a:gd name="connsiteX29" fmla="*/ 2484684 w 4196446"/>
                <a:gd name="connsiteY29" fmla="*/ 7552326 h 8323234"/>
                <a:gd name="connsiteX30" fmla="*/ 2546597 w 4196446"/>
                <a:gd name="connsiteY30" fmla="*/ 7511845 h 8323234"/>
                <a:gd name="connsiteX31" fmla="*/ 2603748 w 4196446"/>
                <a:gd name="connsiteY31" fmla="*/ 7485651 h 8323234"/>
                <a:gd name="connsiteX32" fmla="*/ 2594222 w 4196446"/>
                <a:gd name="connsiteY32" fmla="*/ 7359445 h 8323234"/>
                <a:gd name="connsiteX33" fmla="*/ 2606128 w 4196446"/>
                <a:gd name="connsiteY33" fmla="*/ 7309438 h 8323234"/>
                <a:gd name="connsiteX34" fmla="*/ 2701378 w 4196446"/>
                <a:gd name="connsiteY34" fmla="*/ 7314201 h 8323234"/>
                <a:gd name="connsiteX35" fmla="*/ 2660897 w 4196446"/>
                <a:gd name="connsiteY35" fmla="*/ 7240382 h 8323234"/>
                <a:gd name="connsiteX36" fmla="*/ 2713284 w 4196446"/>
                <a:gd name="connsiteY36" fmla="*/ 7266576 h 8323234"/>
                <a:gd name="connsiteX37" fmla="*/ 2763291 w 4196446"/>
                <a:gd name="connsiteY37" fmla="*/ 7299913 h 8323234"/>
                <a:gd name="connsiteX38" fmla="*/ 2756147 w 4196446"/>
                <a:gd name="connsiteY38" fmla="*/ 7371351 h 8323234"/>
                <a:gd name="connsiteX39" fmla="*/ 2827584 w 4196446"/>
                <a:gd name="connsiteY39" fmla="*/ 7316582 h 8323234"/>
                <a:gd name="connsiteX40" fmla="*/ 2870447 w 4196446"/>
                <a:gd name="connsiteY40" fmla="*/ 7338013 h 8323234"/>
                <a:gd name="connsiteX41" fmla="*/ 3001416 w 4196446"/>
                <a:gd name="connsiteY41" fmla="*/ 7266576 h 8323234"/>
                <a:gd name="connsiteX42" fmla="*/ 3103809 w 4196446"/>
                <a:gd name="connsiteY42" fmla="*/ 7202282 h 8323234"/>
                <a:gd name="connsiteX43" fmla="*/ 3246684 w 4196446"/>
                <a:gd name="connsiteY43" fmla="*/ 7142751 h 8323234"/>
                <a:gd name="connsiteX44" fmla="*/ 3282403 w 4196446"/>
                <a:gd name="connsiteY44" fmla="*/ 7159420 h 8323234"/>
                <a:gd name="connsiteX45" fmla="*/ 3358603 w 4196446"/>
                <a:gd name="connsiteY45" fmla="*/ 7064169 h 8323234"/>
                <a:gd name="connsiteX46" fmla="*/ 3503859 w 4196446"/>
                <a:gd name="connsiteY46" fmla="*/ 7042738 h 8323234"/>
                <a:gd name="connsiteX47" fmla="*/ 3530053 w 4196446"/>
                <a:gd name="connsiteY47" fmla="*/ 6978445 h 8323234"/>
                <a:gd name="connsiteX48" fmla="*/ 3642765 w 4196446"/>
                <a:gd name="connsiteY48" fmla="*/ 6905419 h 8323234"/>
                <a:gd name="connsiteX49" fmla="*/ 3741984 w 4196446"/>
                <a:gd name="connsiteY49" fmla="*/ 6883195 h 8323234"/>
                <a:gd name="connsiteX50" fmla="*/ 3784847 w 4196446"/>
                <a:gd name="connsiteY50" fmla="*/ 6811757 h 8323234"/>
                <a:gd name="connsiteX51" fmla="*/ 3951534 w 4196446"/>
                <a:gd name="connsiteY51" fmla="*/ 6737938 h 8323234"/>
                <a:gd name="connsiteX52" fmla="*/ 3932484 w 4196446"/>
                <a:gd name="connsiteY52" fmla="*/ 6616495 h 8323234"/>
                <a:gd name="connsiteX53" fmla="*/ 3975347 w 4196446"/>
                <a:gd name="connsiteY53" fmla="*/ 6642688 h 8323234"/>
                <a:gd name="connsiteX54" fmla="*/ 4027735 w 4196446"/>
                <a:gd name="connsiteY54" fmla="*/ 6654595 h 8323234"/>
                <a:gd name="connsiteX55" fmla="*/ 4056309 w 4196446"/>
                <a:gd name="connsiteY55" fmla="*/ 6516482 h 8323234"/>
                <a:gd name="connsiteX56" fmla="*/ 3996778 w 4196446"/>
                <a:gd name="connsiteY56" fmla="*/ 6478382 h 8323234"/>
                <a:gd name="connsiteX57" fmla="*/ 4034878 w 4196446"/>
                <a:gd name="connsiteY57" fmla="*/ 6437901 h 8323234"/>
                <a:gd name="connsiteX58" fmla="*/ 4061072 w 4196446"/>
                <a:gd name="connsiteY58" fmla="*/ 6473620 h 8323234"/>
                <a:gd name="connsiteX59" fmla="*/ 4082503 w 4196446"/>
                <a:gd name="connsiteY59" fmla="*/ 6478382 h 8323234"/>
                <a:gd name="connsiteX60" fmla="*/ 4089647 w 4196446"/>
                <a:gd name="connsiteY60" fmla="*/ 6421232 h 8323234"/>
                <a:gd name="connsiteX61" fmla="*/ 4046784 w 4196446"/>
                <a:gd name="connsiteY61" fmla="*/ 6318838 h 8323234"/>
                <a:gd name="connsiteX62" fmla="*/ 4130128 w 4196446"/>
                <a:gd name="connsiteY62" fmla="*/ 6299788 h 8323234"/>
                <a:gd name="connsiteX63" fmla="*/ 4046784 w 4196446"/>
                <a:gd name="connsiteY63" fmla="*/ 6275976 h 8323234"/>
                <a:gd name="connsiteX64" fmla="*/ 4053928 w 4196446"/>
                <a:gd name="connsiteY64" fmla="*/ 6211682 h 8323234"/>
                <a:gd name="connsiteX65" fmla="*/ 4039640 w 4196446"/>
                <a:gd name="connsiteY65" fmla="*/ 6149770 h 8323234"/>
                <a:gd name="connsiteX66" fmla="*/ 4106315 w 4196446"/>
                <a:gd name="connsiteY66" fmla="*/ 6211682 h 8323234"/>
                <a:gd name="connsiteX67" fmla="*/ 4063453 w 4196446"/>
                <a:gd name="connsiteY67" fmla="*/ 6090238 h 8323234"/>
                <a:gd name="connsiteX68" fmla="*/ 4070597 w 4196446"/>
                <a:gd name="connsiteY68" fmla="*/ 6018801 h 8323234"/>
                <a:gd name="connsiteX69" fmla="*/ 4132509 w 4196446"/>
                <a:gd name="connsiteY69" fmla="*/ 5975938 h 8323234"/>
                <a:gd name="connsiteX70" fmla="*/ 4094409 w 4196446"/>
                <a:gd name="connsiteY70" fmla="*/ 6075951 h 8323234"/>
                <a:gd name="connsiteX71" fmla="*/ 4139653 w 4196446"/>
                <a:gd name="connsiteY71" fmla="*/ 6102145 h 8323234"/>
                <a:gd name="connsiteX72" fmla="*/ 4192041 w 4196446"/>
                <a:gd name="connsiteY72" fmla="*/ 6080713 h 8323234"/>
                <a:gd name="connsiteX73" fmla="*/ 4149178 w 4196446"/>
                <a:gd name="connsiteY73" fmla="*/ 5947363 h 8323234"/>
                <a:gd name="connsiteX74" fmla="*/ 4194421 w 4196446"/>
                <a:gd name="connsiteY74" fmla="*/ 5909263 h 8323234"/>
                <a:gd name="connsiteX75" fmla="*/ 4113459 w 4196446"/>
                <a:gd name="connsiteY75" fmla="*/ 5783057 h 8323234"/>
                <a:gd name="connsiteX76" fmla="*/ 4108696 w 4196446"/>
                <a:gd name="connsiteY76" fmla="*/ 5678282 h 8323234"/>
                <a:gd name="connsiteX77" fmla="*/ 4070597 w 4196446"/>
                <a:gd name="connsiteY77" fmla="*/ 5587795 h 8323234"/>
                <a:gd name="connsiteX78" fmla="*/ 4111077 w 4196446"/>
                <a:gd name="connsiteY78" fmla="*/ 5583032 h 8323234"/>
                <a:gd name="connsiteX79" fmla="*/ 4061071 w 4196446"/>
                <a:gd name="connsiteY79" fmla="*/ 5478257 h 8323234"/>
                <a:gd name="connsiteX80" fmla="*/ 4061071 w 4196446"/>
                <a:gd name="connsiteY80" fmla="*/ 5383007 h 8323234"/>
                <a:gd name="connsiteX81" fmla="*/ 4103934 w 4196446"/>
                <a:gd name="connsiteY81" fmla="*/ 5387770 h 8323234"/>
                <a:gd name="connsiteX82" fmla="*/ 4106315 w 4196446"/>
                <a:gd name="connsiteY82" fmla="*/ 5347288 h 8323234"/>
                <a:gd name="connsiteX83" fmla="*/ 4065833 w 4196446"/>
                <a:gd name="connsiteY83" fmla="*/ 5292520 h 8323234"/>
                <a:gd name="connsiteX84" fmla="*/ 4058690 w 4196446"/>
                <a:gd name="connsiteY84" fmla="*/ 5173457 h 8323234"/>
                <a:gd name="connsiteX85" fmla="*/ 3990428 w 4196446"/>
                <a:gd name="connsiteY85" fmla="*/ 5034550 h 8323234"/>
                <a:gd name="connsiteX86" fmla="*/ 3922959 w 4196446"/>
                <a:gd name="connsiteY86" fmla="*/ 4816270 h 8323234"/>
                <a:gd name="connsiteX87" fmla="*/ 3887241 w 4196446"/>
                <a:gd name="connsiteY87" fmla="*/ 4682920 h 8323234"/>
                <a:gd name="connsiteX88" fmla="*/ 3851522 w 4196446"/>
                <a:gd name="connsiteY88" fmla="*/ 4642438 h 8323234"/>
                <a:gd name="connsiteX89" fmla="*/ 3887241 w 4196446"/>
                <a:gd name="connsiteY89" fmla="*/ 4578145 h 8323234"/>
                <a:gd name="connsiteX90" fmla="*/ 3839615 w 4196446"/>
                <a:gd name="connsiteY90" fmla="*/ 4499563 h 8323234"/>
                <a:gd name="connsiteX91" fmla="*/ 3780084 w 4196446"/>
                <a:gd name="connsiteY91" fmla="*/ 4492420 h 8323234"/>
                <a:gd name="connsiteX92" fmla="*/ 3732459 w 4196446"/>
                <a:gd name="connsiteY92" fmla="*/ 4449557 h 8323234"/>
                <a:gd name="connsiteX93" fmla="*/ 3687216 w 4196446"/>
                <a:gd name="connsiteY93" fmla="*/ 4466226 h 8323234"/>
                <a:gd name="connsiteX94" fmla="*/ 3668166 w 4196446"/>
                <a:gd name="connsiteY94" fmla="*/ 4368595 h 8323234"/>
                <a:gd name="connsiteX95" fmla="*/ 3501478 w 4196446"/>
                <a:gd name="connsiteY95" fmla="*/ 4166188 h 8323234"/>
                <a:gd name="connsiteX96" fmla="*/ 3496716 w 4196446"/>
                <a:gd name="connsiteY96" fmla="*/ 4139995 h 8323234"/>
                <a:gd name="connsiteX97" fmla="*/ 3494334 w 4196446"/>
                <a:gd name="connsiteY97" fmla="*/ 4113801 h 8323234"/>
                <a:gd name="connsiteX98" fmla="*/ 3544341 w 4196446"/>
                <a:gd name="connsiteY98" fmla="*/ 4101895 h 8323234"/>
                <a:gd name="connsiteX99" fmla="*/ 3553866 w 4196446"/>
                <a:gd name="connsiteY99" fmla="*/ 4075701 h 8323234"/>
                <a:gd name="connsiteX100" fmla="*/ 3515766 w 4196446"/>
                <a:gd name="connsiteY100" fmla="*/ 4056651 h 8323234"/>
                <a:gd name="connsiteX101" fmla="*/ 3465759 w 4196446"/>
                <a:gd name="connsiteY101" fmla="*/ 4049507 h 8323234"/>
                <a:gd name="connsiteX102" fmla="*/ 3432422 w 4196446"/>
                <a:gd name="connsiteY102" fmla="*/ 4109038 h 8323234"/>
                <a:gd name="connsiteX103" fmla="*/ 3413372 w 4196446"/>
                <a:gd name="connsiteY103" fmla="*/ 4082845 h 8323234"/>
                <a:gd name="connsiteX104" fmla="*/ 3415752 w 4196446"/>
                <a:gd name="connsiteY104" fmla="*/ 4042363 h 8323234"/>
                <a:gd name="connsiteX105" fmla="*/ 3349078 w 4196446"/>
                <a:gd name="connsiteY105" fmla="*/ 4018551 h 8323234"/>
                <a:gd name="connsiteX106" fmla="*/ 3382416 w 4196446"/>
                <a:gd name="connsiteY106" fmla="*/ 3985213 h 8323234"/>
                <a:gd name="connsiteX107" fmla="*/ 3346697 w 4196446"/>
                <a:gd name="connsiteY107" fmla="*/ 3961401 h 8323234"/>
                <a:gd name="connsiteX108" fmla="*/ 3291928 w 4196446"/>
                <a:gd name="connsiteY108" fmla="*/ 3959020 h 8323234"/>
                <a:gd name="connsiteX109" fmla="*/ 3263352 w 4196446"/>
                <a:gd name="connsiteY109" fmla="*/ 3978070 h 8323234"/>
                <a:gd name="connsiteX110" fmla="*/ 3215727 w 4196446"/>
                <a:gd name="connsiteY110" fmla="*/ 3963782 h 8323234"/>
                <a:gd name="connsiteX111" fmla="*/ 3227633 w 4196446"/>
                <a:gd name="connsiteY111" fmla="*/ 3937588 h 8323234"/>
                <a:gd name="connsiteX112" fmla="*/ 3275259 w 4196446"/>
                <a:gd name="connsiteY112" fmla="*/ 3913776 h 8323234"/>
                <a:gd name="connsiteX113" fmla="*/ 3127621 w 4196446"/>
                <a:gd name="connsiteY113" fmla="*/ 3851863 h 8323234"/>
                <a:gd name="connsiteX114" fmla="*/ 2996652 w 4196446"/>
                <a:gd name="connsiteY114" fmla="*/ 3739945 h 8323234"/>
                <a:gd name="connsiteX115" fmla="*/ 2591839 w 4196446"/>
                <a:gd name="connsiteY115" fmla="*/ 3354183 h 8323234"/>
                <a:gd name="connsiteX116" fmla="*/ 2468015 w 4196446"/>
                <a:gd name="connsiteY116" fmla="*/ 3049382 h 8323234"/>
                <a:gd name="connsiteX117" fmla="*/ 2432296 w 4196446"/>
                <a:gd name="connsiteY117" fmla="*/ 2961276 h 8323234"/>
                <a:gd name="connsiteX118" fmla="*/ 2387052 w 4196446"/>
                <a:gd name="connsiteY118" fmla="*/ 2954132 h 8323234"/>
                <a:gd name="connsiteX119" fmla="*/ 2365621 w 4196446"/>
                <a:gd name="connsiteY119" fmla="*/ 2958895 h 8323234"/>
                <a:gd name="connsiteX120" fmla="*/ 2315615 w 4196446"/>
                <a:gd name="connsiteY120" fmla="*/ 2896982 h 8323234"/>
                <a:gd name="connsiteX121" fmla="*/ 2234652 w 4196446"/>
                <a:gd name="connsiteY121" fmla="*/ 2880313 h 8323234"/>
                <a:gd name="connsiteX122" fmla="*/ 2182265 w 4196446"/>
                <a:gd name="connsiteY122" fmla="*/ 2811257 h 8323234"/>
                <a:gd name="connsiteX123" fmla="*/ 2115590 w 4196446"/>
                <a:gd name="connsiteY123" fmla="*/ 2727913 h 8323234"/>
                <a:gd name="connsiteX124" fmla="*/ 2091777 w 4196446"/>
                <a:gd name="connsiteY124" fmla="*/ 2670763 h 8323234"/>
                <a:gd name="connsiteX125" fmla="*/ 2006845 w 4196446"/>
                <a:gd name="connsiteY125" fmla="*/ 2527095 h 8323234"/>
                <a:gd name="connsiteX126" fmla="*/ 1953665 w 4196446"/>
                <a:gd name="connsiteY126" fmla="*/ 2451688 h 8323234"/>
                <a:gd name="connsiteX127" fmla="*/ 2006052 w 4196446"/>
                <a:gd name="connsiteY127" fmla="*/ 2337388 h 8323234"/>
                <a:gd name="connsiteX128" fmla="*/ 2072727 w 4196446"/>
                <a:gd name="connsiteY128" fmla="*/ 2256426 h 8323234"/>
                <a:gd name="connsiteX129" fmla="*/ 2056058 w 4196446"/>
                <a:gd name="connsiteY129" fmla="*/ 2223088 h 8323234"/>
                <a:gd name="connsiteX130" fmla="*/ 2067965 w 4196446"/>
                <a:gd name="connsiteY130" fmla="*/ 2130220 h 8323234"/>
                <a:gd name="connsiteX131" fmla="*/ 2137021 w 4196446"/>
                <a:gd name="connsiteY131" fmla="*/ 1992107 h 8323234"/>
                <a:gd name="connsiteX132" fmla="*/ 2165596 w 4196446"/>
                <a:gd name="connsiteY132" fmla="*/ 1944482 h 8323234"/>
                <a:gd name="connsiteX133" fmla="*/ 2203696 w 4196446"/>
                <a:gd name="connsiteY133" fmla="*/ 1937338 h 8323234"/>
                <a:gd name="connsiteX134" fmla="*/ 2198933 w 4196446"/>
                <a:gd name="connsiteY134" fmla="*/ 1906382 h 8323234"/>
                <a:gd name="connsiteX135" fmla="*/ 2406102 w 4196446"/>
                <a:gd name="connsiteY135" fmla="*/ 1782557 h 8323234"/>
                <a:gd name="connsiteX136" fmla="*/ 2494208 w 4196446"/>
                <a:gd name="connsiteY136" fmla="*/ 1715882 h 8323234"/>
                <a:gd name="connsiteX137" fmla="*/ 2513258 w 4196446"/>
                <a:gd name="connsiteY137" fmla="*/ 1630157 h 8323234"/>
                <a:gd name="connsiteX138" fmla="*/ 2522784 w 4196446"/>
                <a:gd name="connsiteY138" fmla="*/ 1584913 h 8323234"/>
                <a:gd name="connsiteX139" fmla="*/ 2577552 w 4196446"/>
                <a:gd name="connsiteY139" fmla="*/ 1527763 h 8323234"/>
                <a:gd name="connsiteX140" fmla="*/ 2606127 w 4196446"/>
                <a:gd name="connsiteY140" fmla="*/ 1499188 h 8323234"/>
                <a:gd name="connsiteX141" fmla="*/ 2634702 w 4196446"/>
                <a:gd name="connsiteY141" fmla="*/ 1492045 h 8323234"/>
                <a:gd name="connsiteX142" fmla="*/ 2672802 w 4196446"/>
                <a:gd name="connsiteY142" fmla="*/ 1368220 h 8323234"/>
                <a:gd name="connsiteX143" fmla="*/ 2806153 w 4196446"/>
                <a:gd name="connsiteY143" fmla="*/ 1334883 h 8323234"/>
                <a:gd name="connsiteX144" fmla="*/ 2944265 w 4196446"/>
                <a:gd name="connsiteY144" fmla="*/ 1325357 h 8323234"/>
                <a:gd name="connsiteX145" fmla="*/ 2968077 w 4196446"/>
                <a:gd name="connsiteY145" fmla="*/ 1206295 h 8323234"/>
                <a:gd name="connsiteX146" fmla="*/ 3049040 w 4196446"/>
                <a:gd name="connsiteY146" fmla="*/ 1169783 h 8323234"/>
                <a:gd name="connsiteX147" fmla="*/ 3153814 w 4196446"/>
                <a:gd name="connsiteY147" fmla="*/ 1125332 h 8323234"/>
                <a:gd name="connsiteX148" fmla="*/ 3225252 w 4196446"/>
                <a:gd name="connsiteY148" fmla="*/ 1049132 h 8323234"/>
                <a:gd name="connsiteX149" fmla="*/ 3310977 w 4196446"/>
                <a:gd name="connsiteY149" fmla="*/ 996745 h 8323234"/>
                <a:gd name="connsiteX150" fmla="*/ 3056977 w 4196446"/>
                <a:gd name="connsiteY150" fmla="*/ 982457 h 8323234"/>
                <a:gd name="connsiteX151" fmla="*/ 2958552 w 4196446"/>
                <a:gd name="connsiteY151" fmla="*/ 976107 h 8323234"/>
                <a:gd name="connsiteX152" fmla="*/ 2926802 w 4196446"/>
                <a:gd name="connsiteY152" fmla="*/ 906257 h 8323234"/>
                <a:gd name="connsiteX153" fmla="*/ 2866477 w 4196446"/>
                <a:gd name="connsiteY153" fmla="*/ 893559 h 8323234"/>
                <a:gd name="connsiteX154" fmla="*/ 2799802 w 4196446"/>
                <a:gd name="connsiteY154" fmla="*/ 874507 h 8323234"/>
                <a:gd name="connsiteX155" fmla="*/ 2761702 w 4196446"/>
                <a:gd name="connsiteY155" fmla="*/ 807832 h 8323234"/>
                <a:gd name="connsiteX156" fmla="*/ 2609302 w 4196446"/>
                <a:gd name="connsiteY156" fmla="*/ 760207 h 8323234"/>
                <a:gd name="connsiteX157" fmla="*/ 2580727 w 4196446"/>
                <a:gd name="connsiteY157" fmla="*/ 604632 h 8323234"/>
                <a:gd name="connsiteX158" fmla="*/ 2526752 w 4196446"/>
                <a:gd name="connsiteY158" fmla="*/ 531609 h 8323234"/>
                <a:gd name="connsiteX159" fmla="*/ 2596602 w 4196446"/>
                <a:gd name="connsiteY159" fmla="*/ 407782 h 8323234"/>
                <a:gd name="connsiteX160" fmla="*/ 2629939 w 4196446"/>
                <a:gd name="connsiteY160" fmla="*/ 310947 h 8323234"/>
                <a:gd name="connsiteX161" fmla="*/ 2517227 w 4196446"/>
                <a:gd name="connsiteY161" fmla="*/ 239507 h 8323234"/>
                <a:gd name="connsiteX162" fmla="*/ 2402927 w 4196446"/>
                <a:gd name="connsiteY162" fmla="*/ 271257 h 8323234"/>
                <a:gd name="connsiteX163" fmla="*/ 2275927 w 4196446"/>
                <a:gd name="connsiteY163" fmla="*/ 198232 h 8323234"/>
                <a:gd name="connsiteX164" fmla="*/ 2133052 w 4196446"/>
                <a:gd name="connsiteY164" fmla="*/ 233157 h 8323234"/>
                <a:gd name="connsiteX165" fmla="*/ 1913977 w 4196446"/>
                <a:gd name="connsiteY165" fmla="*/ 36309 h 8323234"/>
                <a:gd name="connsiteX166" fmla="*/ 1777452 w 4196446"/>
                <a:gd name="connsiteY166" fmla="*/ 13289 h 8323234"/>
                <a:gd name="connsiteX167" fmla="*/ 1703633 w 4196446"/>
                <a:gd name="connsiteY167" fmla="*/ 41864 h 8323234"/>
                <a:gd name="connsiteX168" fmla="*/ 1615527 w 4196446"/>
                <a:gd name="connsiteY168" fmla="*/ 75203 h 8323234"/>
                <a:gd name="connsiteX169" fmla="*/ 1515515 w 4196446"/>
                <a:gd name="connsiteY169" fmla="*/ 129971 h 8323234"/>
                <a:gd name="connsiteX170" fmla="*/ 1525040 w 4196446"/>
                <a:gd name="connsiteY170" fmla="*/ 194264 h 8323234"/>
                <a:gd name="connsiteX171" fmla="*/ 1505990 w 4196446"/>
                <a:gd name="connsiteY171" fmla="*/ 251415 h 8323234"/>
                <a:gd name="connsiteX172" fmla="*/ 1413121 w 4196446"/>
                <a:gd name="connsiteY172" fmla="*/ 270464 h 8323234"/>
                <a:gd name="connsiteX173" fmla="*/ 1339302 w 4196446"/>
                <a:gd name="connsiteY173" fmla="*/ 306184 h 8323234"/>
                <a:gd name="connsiteX174" fmla="*/ 1260721 w 4196446"/>
                <a:gd name="connsiteY174" fmla="*/ 346665 h 8323234"/>
                <a:gd name="connsiteX175" fmla="*/ 1191665 w 4196446"/>
                <a:gd name="connsiteY175" fmla="*/ 272847 h 8323234"/>
                <a:gd name="connsiteX176" fmla="*/ 1082127 w 4196446"/>
                <a:gd name="connsiteY176" fmla="*/ 353809 h 8323234"/>
                <a:gd name="connsiteX177" fmla="*/ 1020215 w 4196446"/>
                <a:gd name="connsiteY177" fmla="*/ 420484 h 8323234"/>
                <a:gd name="connsiteX178" fmla="*/ 858290 w 4196446"/>
                <a:gd name="connsiteY178" fmla="*/ 301422 h 8323234"/>
                <a:gd name="connsiteX179" fmla="*/ 796377 w 4196446"/>
                <a:gd name="connsiteY179" fmla="*/ 406196 h 8323234"/>
                <a:gd name="connsiteX180" fmla="*/ 755896 w 4196446"/>
                <a:gd name="connsiteY180" fmla="*/ 341903 h 8323234"/>
                <a:gd name="connsiteX181" fmla="*/ 689221 w 4196446"/>
                <a:gd name="connsiteY181" fmla="*/ 270465 h 8323234"/>
                <a:gd name="connsiteX182" fmla="*/ 667790 w 4196446"/>
                <a:gd name="connsiteY182" fmla="*/ 313328 h 8323234"/>
                <a:gd name="connsiteX183" fmla="*/ 620165 w 4196446"/>
                <a:gd name="connsiteY183" fmla="*/ 382384 h 8323234"/>
                <a:gd name="connsiteX184" fmla="*/ 589208 w 4196446"/>
                <a:gd name="connsiteY184" fmla="*/ 396672 h 8323234"/>
                <a:gd name="connsiteX185" fmla="*/ 498721 w 4196446"/>
                <a:gd name="connsiteY185" fmla="*/ 482397 h 8323234"/>
                <a:gd name="connsiteX186" fmla="*/ 396327 w 4196446"/>
                <a:gd name="connsiteY186" fmla="*/ 380003 h 8323234"/>
                <a:gd name="connsiteX187" fmla="*/ 243927 w 4196446"/>
                <a:gd name="connsiteY187" fmla="*/ 294278 h 8323234"/>
                <a:gd name="connsiteX188" fmla="*/ 174871 w 4196446"/>
                <a:gd name="connsiteY188" fmla="*/ 327615 h 8323234"/>
                <a:gd name="connsiteX189" fmla="*/ 127246 w 4196446"/>
                <a:gd name="connsiteY189" fmla="*/ 410959 h 8323234"/>
                <a:gd name="connsiteX190" fmla="*/ 43902 w 4196446"/>
                <a:gd name="connsiteY190" fmla="*/ 472872 h 8323234"/>
                <a:gd name="connsiteX191" fmla="*/ 8183 w 4196446"/>
                <a:gd name="connsiteY191" fmla="*/ 484778 h 8323234"/>
                <a:gd name="connsiteX192" fmla="*/ 198683 w 4196446"/>
                <a:gd name="connsiteY192" fmla="*/ 689565 h 8323234"/>
                <a:gd name="connsiteX193" fmla="*/ 265359 w 4196446"/>
                <a:gd name="connsiteY193" fmla="*/ 706234 h 8323234"/>
                <a:gd name="connsiteX194" fmla="*/ 298697 w 4196446"/>
                <a:gd name="connsiteY194" fmla="*/ 730047 h 8323234"/>
                <a:gd name="connsiteX195" fmla="*/ 296315 w 4196446"/>
                <a:gd name="connsiteY195" fmla="*/ 901496 h 8323234"/>
                <a:gd name="connsiteX196" fmla="*/ 362990 w 4196446"/>
                <a:gd name="connsiteY196" fmla="*/ 906259 h 8323234"/>
                <a:gd name="connsiteX197" fmla="*/ 401090 w 4196446"/>
                <a:gd name="connsiteY197" fmla="*/ 856253 h 8323234"/>
                <a:gd name="connsiteX198" fmla="*/ 482052 w 4196446"/>
                <a:gd name="connsiteY198" fmla="*/ 894353 h 8323234"/>
                <a:gd name="connsiteX199" fmla="*/ 420140 w 4196446"/>
                <a:gd name="connsiteY199" fmla="*/ 1039609 h 8323234"/>
                <a:gd name="connsiteX200" fmla="*/ 434427 w 4196446"/>
                <a:gd name="connsiteY200" fmla="*/ 1087234 h 8323234"/>
                <a:gd name="connsiteX201" fmla="*/ 379658 w 4196446"/>
                <a:gd name="connsiteY201" fmla="*/ 1139622 h 8323234"/>
                <a:gd name="connsiteX202" fmla="*/ 415377 w 4196446"/>
                <a:gd name="connsiteY202" fmla="*/ 1168196 h 8323234"/>
                <a:gd name="connsiteX203" fmla="*/ 486815 w 4196446"/>
                <a:gd name="connsiteY203" fmla="*/ 1256303 h 8323234"/>
                <a:gd name="connsiteX204" fmla="*/ 527296 w 4196446"/>
                <a:gd name="connsiteY204" fmla="*/ 1344409 h 8323234"/>
                <a:gd name="connsiteX205" fmla="*/ 636833 w 4196446"/>
                <a:gd name="connsiteY205" fmla="*/ 1396797 h 8323234"/>
                <a:gd name="connsiteX206" fmla="*/ 746371 w 4196446"/>
                <a:gd name="connsiteY206" fmla="*/ 1420609 h 8323234"/>
                <a:gd name="connsiteX207" fmla="*/ 829715 w 4196446"/>
                <a:gd name="connsiteY207" fmla="*/ 1468234 h 8323234"/>
                <a:gd name="connsiteX208" fmla="*/ 913058 w 4196446"/>
                <a:gd name="connsiteY208" fmla="*/ 1442040 h 8323234"/>
                <a:gd name="connsiteX209" fmla="*/ 994021 w 4196446"/>
                <a:gd name="connsiteY209" fmla="*/ 1368222 h 8323234"/>
                <a:gd name="connsiteX210" fmla="*/ 1103558 w 4196446"/>
                <a:gd name="connsiteY210" fmla="*/ 1351553 h 8323234"/>
                <a:gd name="connsiteX211" fmla="*/ 1170233 w 4196446"/>
                <a:gd name="connsiteY211" fmla="*/ 1356315 h 8323234"/>
                <a:gd name="connsiteX212" fmla="*/ 1329777 w 4196446"/>
                <a:gd name="connsiteY212" fmla="*/ 1465853 h 8323234"/>
                <a:gd name="connsiteX213" fmla="*/ 1389308 w 4196446"/>
                <a:gd name="connsiteY213" fmla="*/ 1494428 h 8323234"/>
                <a:gd name="connsiteX214" fmla="*/ 1260721 w 4196446"/>
                <a:gd name="connsiteY214" fmla="*/ 1596822 h 8323234"/>
                <a:gd name="connsiteX215" fmla="*/ 1263102 w 4196446"/>
                <a:gd name="connsiteY215" fmla="*/ 1661115 h 8323234"/>
                <a:gd name="connsiteX216" fmla="*/ 1425027 w 4196446"/>
                <a:gd name="connsiteY216" fmla="*/ 1613490 h 8323234"/>
                <a:gd name="connsiteX217" fmla="*/ 1386927 w 4196446"/>
                <a:gd name="connsiteY217" fmla="*/ 1677784 h 8323234"/>
                <a:gd name="connsiteX218" fmla="*/ 1405977 w 4196446"/>
                <a:gd name="connsiteY218" fmla="*/ 1751603 h 8323234"/>
                <a:gd name="connsiteX219" fmla="*/ 1517896 w 4196446"/>
                <a:gd name="connsiteY219" fmla="*/ 1787322 h 8323234"/>
                <a:gd name="connsiteX220" fmla="*/ 1591715 w 4196446"/>
                <a:gd name="connsiteY220" fmla="*/ 1803990 h 8323234"/>
                <a:gd name="connsiteX221" fmla="*/ 1501227 w 4196446"/>
                <a:gd name="connsiteY221" fmla="*/ 1934959 h 8323234"/>
                <a:gd name="connsiteX222" fmla="*/ 1494083 w 4196446"/>
                <a:gd name="connsiteY222" fmla="*/ 1984965 h 8323234"/>
                <a:gd name="connsiteX223" fmla="*/ 1422646 w 4196446"/>
                <a:gd name="connsiteY223" fmla="*/ 2020684 h 8323234"/>
                <a:gd name="connsiteX224" fmla="*/ 1391690 w 4196446"/>
                <a:gd name="connsiteY224" fmla="*/ 2082597 h 8323234"/>
                <a:gd name="connsiteX225" fmla="*/ 1260721 w 4196446"/>
                <a:gd name="connsiteY225" fmla="*/ 2056403 h 8323234"/>
                <a:gd name="connsiteX226" fmla="*/ 1139277 w 4196446"/>
                <a:gd name="connsiteY226" fmla="*/ 2056402 h 8323234"/>
                <a:gd name="connsiteX227" fmla="*/ 1072602 w 4196446"/>
                <a:gd name="connsiteY227" fmla="*/ 2084978 h 8323234"/>
                <a:gd name="connsiteX228" fmla="*/ 1065458 w 4196446"/>
                <a:gd name="connsiteY228" fmla="*/ 2184990 h 8323234"/>
                <a:gd name="connsiteX229" fmla="*/ 977352 w 4196446"/>
                <a:gd name="connsiteY229" fmla="*/ 2273097 h 8323234"/>
                <a:gd name="connsiteX230" fmla="*/ 1120227 w 4196446"/>
                <a:gd name="connsiteY230" fmla="*/ 2335009 h 8323234"/>
                <a:gd name="connsiteX231" fmla="*/ 1170234 w 4196446"/>
                <a:gd name="connsiteY231" fmla="*/ 2370727 h 8323234"/>
                <a:gd name="connsiteX232" fmla="*/ 1222621 w 4196446"/>
                <a:gd name="connsiteY232" fmla="*/ 2387397 h 8323234"/>
                <a:gd name="connsiteX233" fmla="*/ 1272627 w 4196446"/>
                <a:gd name="connsiteY233" fmla="*/ 2437403 h 8323234"/>
                <a:gd name="connsiteX234" fmla="*/ 1329777 w 4196446"/>
                <a:gd name="connsiteY234" fmla="*/ 2458834 h 8323234"/>
                <a:gd name="connsiteX235" fmla="*/ 1422646 w 4196446"/>
                <a:gd name="connsiteY235" fmla="*/ 2535034 h 8323234"/>
                <a:gd name="connsiteX236" fmla="*/ 1508371 w 4196446"/>
                <a:gd name="connsiteY236" fmla="*/ 2568373 h 8323234"/>
                <a:gd name="connsiteX237" fmla="*/ 1641721 w 4196446"/>
                <a:gd name="connsiteY237" fmla="*/ 2716009 h 8323234"/>
                <a:gd name="connsiteX238" fmla="*/ 1725065 w 4196446"/>
                <a:gd name="connsiteY238" fmla="*/ 2870790 h 8323234"/>
                <a:gd name="connsiteX239" fmla="*/ 1850477 w 4196446"/>
                <a:gd name="connsiteY239" fmla="*/ 2931907 h 8323234"/>
                <a:gd name="connsiteX240" fmla="*/ 1896514 w 4196446"/>
                <a:gd name="connsiteY240" fmla="*/ 2977947 h 8323234"/>
                <a:gd name="connsiteX241" fmla="*/ 1927471 w 4196446"/>
                <a:gd name="connsiteY241" fmla="*/ 3082722 h 8323234"/>
                <a:gd name="connsiteX242" fmla="*/ 1989383 w 4196446"/>
                <a:gd name="connsiteY242" fmla="*/ 3185115 h 8323234"/>
                <a:gd name="connsiteX243" fmla="*/ 2051296 w 4196446"/>
                <a:gd name="connsiteY243" fmla="*/ 3223215 h 8323234"/>
                <a:gd name="connsiteX244" fmla="*/ 2182265 w 4196446"/>
                <a:gd name="connsiteY244" fmla="*/ 3370853 h 8323234"/>
                <a:gd name="connsiteX245" fmla="*/ 2325139 w 4196446"/>
                <a:gd name="connsiteY245" fmla="*/ 3447053 h 8323234"/>
                <a:gd name="connsiteX246" fmla="*/ 2384671 w 4196446"/>
                <a:gd name="connsiteY246" fmla="*/ 3532778 h 8323234"/>
                <a:gd name="connsiteX247" fmla="*/ 2432296 w 4196446"/>
                <a:gd name="connsiteY247" fmla="*/ 3599453 h 8323234"/>
                <a:gd name="connsiteX248" fmla="*/ 2479921 w 4196446"/>
                <a:gd name="connsiteY248" fmla="*/ 3589929 h 8323234"/>
                <a:gd name="connsiteX249" fmla="*/ 2484683 w 4196446"/>
                <a:gd name="connsiteY249" fmla="*/ 3742328 h 8323234"/>
                <a:gd name="connsiteX250" fmla="*/ 2537071 w 4196446"/>
                <a:gd name="connsiteY250" fmla="*/ 3835197 h 8323234"/>
                <a:gd name="connsiteX251" fmla="*/ 2529927 w 4196446"/>
                <a:gd name="connsiteY251" fmla="*/ 3873297 h 8323234"/>
                <a:gd name="connsiteX252" fmla="*/ 2598983 w 4196446"/>
                <a:gd name="connsiteY252" fmla="*/ 3909015 h 8323234"/>
                <a:gd name="connsiteX253" fmla="*/ 2656133 w 4196446"/>
                <a:gd name="connsiteY253" fmla="*/ 3854247 h 8323234"/>
                <a:gd name="connsiteX254" fmla="*/ 2689471 w 4196446"/>
                <a:gd name="connsiteY254" fmla="*/ 3937590 h 8323234"/>
                <a:gd name="connsiteX255" fmla="*/ 2734715 w 4196446"/>
                <a:gd name="connsiteY255" fmla="*/ 3982834 h 8323234"/>
                <a:gd name="connsiteX256" fmla="*/ 2808533 w 4196446"/>
                <a:gd name="connsiteY256" fmla="*/ 4006647 h 8323234"/>
                <a:gd name="connsiteX257" fmla="*/ 2860921 w 4196446"/>
                <a:gd name="connsiteY257" fmla="*/ 4075703 h 8323234"/>
                <a:gd name="connsiteX258" fmla="*/ 2946646 w 4196446"/>
                <a:gd name="connsiteY258" fmla="*/ 4130472 h 8323234"/>
                <a:gd name="connsiteX259" fmla="*/ 2999033 w 4196446"/>
                <a:gd name="connsiteY259" fmla="*/ 4163809 h 8323234"/>
                <a:gd name="connsiteX260" fmla="*/ 2870446 w 4196446"/>
                <a:gd name="connsiteY260" fmla="*/ 4256678 h 8323234"/>
                <a:gd name="connsiteX261" fmla="*/ 2868064 w 4196446"/>
                <a:gd name="connsiteY261" fmla="*/ 4311446 h 8323234"/>
                <a:gd name="connsiteX262" fmla="*/ 2970458 w 4196446"/>
                <a:gd name="connsiteY262" fmla="*/ 4428128 h 8323234"/>
                <a:gd name="connsiteX263" fmla="*/ 3065708 w 4196446"/>
                <a:gd name="connsiteY263" fmla="*/ 4490040 h 8323234"/>
                <a:gd name="connsiteX264" fmla="*/ 3096665 w 4196446"/>
                <a:gd name="connsiteY264" fmla="*/ 4528140 h 8323234"/>
                <a:gd name="connsiteX265" fmla="*/ 3082377 w 4196446"/>
                <a:gd name="connsiteY265" fmla="*/ 4609103 h 8323234"/>
                <a:gd name="connsiteX266" fmla="*/ 3077615 w 4196446"/>
                <a:gd name="connsiteY266" fmla="*/ 4692447 h 8323234"/>
                <a:gd name="connsiteX267" fmla="*/ 3034752 w 4196446"/>
                <a:gd name="connsiteY267" fmla="*/ 4701972 h 8323234"/>
                <a:gd name="connsiteX268" fmla="*/ 3008558 w 4196446"/>
                <a:gd name="connsiteY268" fmla="*/ 4718640 h 8323234"/>
                <a:gd name="connsiteX269" fmla="*/ 3053802 w 4196446"/>
                <a:gd name="connsiteY269" fmla="*/ 4795632 h 8323234"/>
                <a:gd name="connsiteX270" fmla="*/ 3037133 w 4196446"/>
                <a:gd name="connsiteY270" fmla="*/ 4868659 h 8323234"/>
                <a:gd name="connsiteX271" fmla="*/ 3020465 w 4196446"/>
                <a:gd name="connsiteY271" fmla="*/ 5004390 h 8323234"/>
                <a:gd name="connsiteX272" fmla="*/ 2982365 w 4196446"/>
                <a:gd name="connsiteY272" fmla="*/ 5044872 h 8323234"/>
                <a:gd name="connsiteX273" fmla="*/ 2965696 w 4196446"/>
                <a:gd name="connsiteY273" fmla="*/ 5166315 h 8323234"/>
                <a:gd name="connsiteX274" fmla="*/ 2937121 w 4196446"/>
                <a:gd name="connsiteY274" fmla="*/ 5285378 h 8323234"/>
                <a:gd name="connsiteX275" fmla="*/ 2989508 w 4196446"/>
                <a:gd name="connsiteY275" fmla="*/ 5302047 h 8323234"/>
                <a:gd name="connsiteX276" fmla="*/ 2987127 w 4196446"/>
                <a:gd name="connsiteY276" fmla="*/ 5347290 h 8323234"/>
                <a:gd name="connsiteX277" fmla="*/ 2984746 w 4196446"/>
                <a:gd name="connsiteY277" fmla="*/ 5402059 h 8323234"/>
                <a:gd name="connsiteX278" fmla="*/ 3041896 w 4196446"/>
                <a:gd name="connsiteY278" fmla="*/ 5471115 h 8323234"/>
                <a:gd name="connsiteX279" fmla="*/ 3089521 w 4196446"/>
                <a:gd name="connsiteY279" fmla="*/ 5597322 h 8323234"/>
                <a:gd name="connsiteX280" fmla="*/ 2996652 w 4196446"/>
                <a:gd name="connsiteY280" fmla="*/ 5887834 h 8323234"/>
                <a:gd name="connsiteX281" fmla="*/ 3018083 w 4196446"/>
                <a:gd name="connsiteY281" fmla="*/ 5942603 h 8323234"/>
                <a:gd name="connsiteX282" fmla="*/ 3044277 w 4196446"/>
                <a:gd name="connsiteY282" fmla="*/ 5994990 h 8323234"/>
                <a:gd name="connsiteX283" fmla="*/ 3049040 w 4196446"/>
                <a:gd name="connsiteY283" fmla="*/ 6099765 h 8323234"/>
                <a:gd name="connsiteX284" fmla="*/ 3028402 w 4196446"/>
                <a:gd name="connsiteY284" fmla="*/ 6195807 h 8323234"/>
                <a:gd name="connsiteX285" fmla="*/ 2956170 w 4196446"/>
                <a:gd name="connsiteY285" fmla="*/ 6259310 h 8323234"/>
                <a:gd name="connsiteX286" fmla="*/ 2920452 w 4196446"/>
                <a:gd name="connsiteY286" fmla="*/ 6240259 h 8323234"/>
                <a:gd name="connsiteX287" fmla="*/ 2849015 w 4196446"/>
                <a:gd name="connsiteY287" fmla="*/ 6252165 h 8323234"/>
                <a:gd name="connsiteX288" fmla="*/ 2713283 w 4196446"/>
                <a:gd name="connsiteY288" fmla="*/ 6364084 h 8323234"/>
                <a:gd name="connsiteX289" fmla="*/ 2606127 w 4196446"/>
                <a:gd name="connsiteY289" fmla="*/ 6349797 h 8323234"/>
                <a:gd name="connsiteX290" fmla="*/ 2575171 w 4196446"/>
                <a:gd name="connsiteY290" fmla="*/ 6378372 h 8323234"/>
                <a:gd name="connsiteX291" fmla="*/ 2508495 w 4196446"/>
                <a:gd name="connsiteY291" fmla="*/ 6423614 h 8323234"/>
                <a:gd name="connsiteX292" fmla="*/ 2391815 w 4196446"/>
                <a:gd name="connsiteY292" fmla="*/ 6411709 h 8323234"/>
                <a:gd name="connsiteX293" fmla="*/ 2368002 w 4196446"/>
                <a:gd name="connsiteY293" fmla="*/ 6528390 h 8323234"/>
                <a:gd name="connsiteX294" fmla="*/ 2363240 w 4196446"/>
                <a:gd name="connsiteY294" fmla="*/ 6564109 h 8323234"/>
                <a:gd name="connsiteX295" fmla="*/ 2339428 w 4196446"/>
                <a:gd name="connsiteY295" fmla="*/ 6583159 h 8323234"/>
                <a:gd name="connsiteX296" fmla="*/ 2141783 w 4196446"/>
                <a:gd name="connsiteY296" fmla="*/ 6535534 h 8323234"/>
                <a:gd name="connsiteX297" fmla="*/ 2103683 w 4196446"/>
                <a:gd name="connsiteY297" fmla="*/ 6587922 h 8323234"/>
                <a:gd name="connsiteX298" fmla="*/ 2072727 w 4196446"/>
                <a:gd name="connsiteY298" fmla="*/ 6683172 h 8323234"/>
                <a:gd name="connsiteX299" fmla="*/ 2039389 w 4196446"/>
                <a:gd name="connsiteY299" fmla="*/ 6747465 h 8323234"/>
                <a:gd name="connsiteX300" fmla="*/ 2051296 w 4196446"/>
                <a:gd name="connsiteY300" fmla="*/ 6809378 h 8323234"/>
                <a:gd name="connsiteX301" fmla="*/ 2184646 w 4196446"/>
                <a:gd name="connsiteY301" fmla="*/ 6921297 h 8323234"/>
                <a:gd name="connsiteX302" fmla="*/ 2253702 w 4196446"/>
                <a:gd name="connsiteY302" fmla="*/ 6954634 h 8323234"/>
                <a:gd name="connsiteX303" fmla="*/ 2237033 w 4196446"/>
                <a:gd name="connsiteY303" fmla="*/ 6978447 h 8323234"/>
                <a:gd name="connsiteX304" fmla="*/ 2201315 w 4196446"/>
                <a:gd name="connsiteY304" fmla="*/ 6997497 h 8323234"/>
                <a:gd name="connsiteX305" fmla="*/ 2234652 w 4196446"/>
                <a:gd name="connsiteY305" fmla="*/ 7073697 h 8323234"/>
                <a:gd name="connsiteX306" fmla="*/ 2203696 w 4196446"/>
                <a:gd name="connsiteY306" fmla="*/ 7095128 h 8323234"/>
                <a:gd name="connsiteX307" fmla="*/ 2098921 w 4196446"/>
                <a:gd name="connsiteY307" fmla="*/ 7033215 h 8323234"/>
                <a:gd name="connsiteX308" fmla="*/ 2056058 w 4196446"/>
                <a:gd name="connsiteY308" fmla="*/ 7059409 h 8323234"/>
                <a:gd name="connsiteX309" fmla="*/ 1996527 w 4196446"/>
                <a:gd name="connsiteY309" fmla="*/ 6957015 h 8323234"/>
                <a:gd name="connsiteX310" fmla="*/ 1879846 w 4196446"/>
                <a:gd name="connsiteY310" fmla="*/ 6983209 h 8323234"/>
                <a:gd name="connsiteX311" fmla="*/ 1815552 w 4196446"/>
                <a:gd name="connsiteY311" fmla="*/ 6987972 h 8323234"/>
                <a:gd name="connsiteX312" fmla="*/ 1765546 w 4196446"/>
                <a:gd name="connsiteY312" fmla="*/ 6983210 h 8323234"/>
                <a:gd name="connsiteX313" fmla="*/ 1708396 w 4196446"/>
                <a:gd name="connsiteY313" fmla="*/ 7028453 h 8323234"/>
                <a:gd name="connsiteX314" fmla="*/ 1529802 w 4196446"/>
                <a:gd name="connsiteY314" fmla="*/ 6987972 h 8323234"/>
                <a:gd name="connsiteX315" fmla="*/ 1553614 w 4196446"/>
                <a:gd name="connsiteY315" fmla="*/ 7114178 h 8323234"/>
                <a:gd name="connsiteX316" fmla="*/ 1477415 w 4196446"/>
                <a:gd name="connsiteY316" fmla="*/ 7159422 h 8323234"/>
                <a:gd name="connsiteX317" fmla="*/ 1415502 w 4196446"/>
                <a:gd name="connsiteY317" fmla="*/ 7226096 h 8323234"/>
                <a:gd name="connsiteX318" fmla="*/ 1265483 w 4196446"/>
                <a:gd name="connsiteY318" fmla="*/ 7218953 h 8323234"/>
                <a:gd name="connsiteX319" fmla="*/ 1213096 w 4196446"/>
                <a:gd name="connsiteY319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25041 w 4196446"/>
                <a:gd name="connsiteY5" fmla="*/ 7483269 h 8323234"/>
                <a:gd name="connsiteX6" fmla="*/ 1567903 w 4196446"/>
                <a:gd name="connsiteY6" fmla="*/ 7538038 h 8323234"/>
                <a:gd name="connsiteX7" fmla="*/ 1522659 w 4196446"/>
                <a:gd name="connsiteY7" fmla="*/ 7566612 h 8323234"/>
                <a:gd name="connsiteX8" fmla="*/ 1425028 w 4196446"/>
                <a:gd name="connsiteY8" fmla="*/ 7640431 h 8323234"/>
                <a:gd name="connsiteX9" fmla="*/ 1391691 w 4196446"/>
                <a:gd name="connsiteY9" fmla="*/ 7988095 h 8323234"/>
                <a:gd name="connsiteX10" fmla="*/ 1384547 w 4196446"/>
                <a:gd name="connsiteY10" fmla="*/ 8138113 h 8323234"/>
                <a:gd name="connsiteX11" fmla="*/ 1382166 w 4196446"/>
                <a:gd name="connsiteY11" fmla="*/ 8204788 h 8323234"/>
                <a:gd name="connsiteX12" fmla="*/ 1453603 w 4196446"/>
                <a:gd name="connsiteY12" fmla="*/ 8209551 h 8323234"/>
                <a:gd name="connsiteX13" fmla="*/ 1451222 w 4196446"/>
                <a:gd name="connsiteY13" fmla="*/ 8254795 h 8323234"/>
                <a:gd name="connsiteX14" fmla="*/ 1389309 w 4196446"/>
                <a:gd name="connsiteY14" fmla="*/ 8278608 h 8323234"/>
                <a:gd name="connsiteX15" fmla="*/ 1334540 w 4196446"/>
                <a:gd name="connsiteY15" fmla="*/ 8300038 h 8323234"/>
                <a:gd name="connsiteX16" fmla="*/ 1413915 w 4196446"/>
                <a:gd name="connsiteY16" fmla="*/ 8318295 h 8323234"/>
                <a:gd name="connsiteX17" fmla="*/ 1536947 w 4196446"/>
                <a:gd name="connsiteY17" fmla="*/ 8309563 h 8323234"/>
                <a:gd name="connsiteX18" fmla="*/ 1698872 w 4196446"/>
                <a:gd name="connsiteY18" fmla="*/ 8197645 h 8323234"/>
                <a:gd name="connsiteX19" fmla="*/ 1789359 w 4196446"/>
                <a:gd name="connsiteY19" fmla="*/ 8045245 h 8323234"/>
                <a:gd name="connsiteX20" fmla="*/ 1941759 w 4196446"/>
                <a:gd name="connsiteY20" fmla="*/ 8004763 h 8323234"/>
                <a:gd name="connsiteX21" fmla="*/ 2198934 w 4196446"/>
                <a:gd name="connsiteY21" fmla="*/ 7899988 h 8323234"/>
                <a:gd name="connsiteX22" fmla="*/ 2260847 w 4196446"/>
                <a:gd name="connsiteY22" fmla="*/ 7835694 h 8323234"/>
                <a:gd name="connsiteX23" fmla="*/ 2301328 w 4196446"/>
                <a:gd name="connsiteY23" fmla="*/ 7795213 h 8323234"/>
                <a:gd name="connsiteX24" fmla="*/ 2391816 w 4196446"/>
                <a:gd name="connsiteY24" fmla="*/ 7797595 h 8323234"/>
                <a:gd name="connsiteX25" fmla="*/ 2451347 w 4196446"/>
                <a:gd name="connsiteY25" fmla="*/ 7776163 h 8323234"/>
                <a:gd name="connsiteX26" fmla="*/ 2470397 w 4196446"/>
                <a:gd name="connsiteY26" fmla="*/ 7699963 h 8323234"/>
                <a:gd name="connsiteX27" fmla="*/ 2444203 w 4196446"/>
                <a:gd name="connsiteY27" fmla="*/ 7633288 h 8323234"/>
                <a:gd name="connsiteX28" fmla="*/ 2503734 w 4196446"/>
                <a:gd name="connsiteY28" fmla="*/ 7630907 h 8323234"/>
                <a:gd name="connsiteX29" fmla="*/ 2531514 w 4196446"/>
                <a:gd name="connsiteY29" fmla="*/ 7594394 h 8323234"/>
                <a:gd name="connsiteX30" fmla="*/ 2484684 w 4196446"/>
                <a:gd name="connsiteY30" fmla="*/ 7552326 h 8323234"/>
                <a:gd name="connsiteX31" fmla="*/ 2546597 w 4196446"/>
                <a:gd name="connsiteY31" fmla="*/ 7511845 h 8323234"/>
                <a:gd name="connsiteX32" fmla="*/ 2603748 w 4196446"/>
                <a:gd name="connsiteY32" fmla="*/ 7485651 h 8323234"/>
                <a:gd name="connsiteX33" fmla="*/ 2594222 w 4196446"/>
                <a:gd name="connsiteY33" fmla="*/ 7359445 h 8323234"/>
                <a:gd name="connsiteX34" fmla="*/ 2606128 w 4196446"/>
                <a:gd name="connsiteY34" fmla="*/ 7309438 h 8323234"/>
                <a:gd name="connsiteX35" fmla="*/ 2701378 w 4196446"/>
                <a:gd name="connsiteY35" fmla="*/ 7314201 h 8323234"/>
                <a:gd name="connsiteX36" fmla="*/ 2660897 w 4196446"/>
                <a:gd name="connsiteY36" fmla="*/ 7240382 h 8323234"/>
                <a:gd name="connsiteX37" fmla="*/ 2713284 w 4196446"/>
                <a:gd name="connsiteY37" fmla="*/ 7266576 h 8323234"/>
                <a:gd name="connsiteX38" fmla="*/ 2763291 w 4196446"/>
                <a:gd name="connsiteY38" fmla="*/ 7299913 h 8323234"/>
                <a:gd name="connsiteX39" fmla="*/ 2756147 w 4196446"/>
                <a:gd name="connsiteY39" fmla="*/ 7371351 h 8323234"/>
                <a:gd name="connsiteX40" fmla="*/ 2827584 w 4196446"/>
                <a:gd name="connsiteY40" fmla="*/ 7316582 h 8323234"/>
                <a:gd name="connsiteX41" fmla="*/ 2870447 w 4196446"/>
                <a:gd name="connsiteY41" fmla="*/ 7338013 h 8323234"/>
                <a:gd name="connsiteX42" fmla="*/ 3001416 w 4196446"/>
                <a:gd name="connsiteY42" fmla="*/ 7266576 h 8323234"/>
                <a:gd name="connsiteX43" fmla="*/ 3103809 w 4196446"/>
                <a:gd name="connsiteY43" fmla="*/ 7202282 h 8323234"/>
                <a:gd name="connsiteX44" fmla="*/ 3246684 w 4196446"/>
                <a:gd name="connsiteY44" fmla="*/ 7142751 h 8323234"/>
                <a:gd name="connsiteX45" fmla="*/ 3282403 w 4196446"/>
                <a:gd name="connsiteY45" fmla="*/ 7159420 h 8323234"/>
                <a:gd name="connsiteX46" fmla="*/ 3358603 w 4196446"/>
                <a:gd name="connsiteY46" fmla="*/ 7064169 h 8323234"/>
                <a:gd name="connsiteX47" fmla="*/ 3503859 w 4196446"/>
                <a:gd name="connsiteY47" fmla="*/ 7042738 h 8323234"/>
                <a:gd name="connsiteX48" fmla="*/ 3530053 w 4196446"/>
                <a:gd name="connsiteY48" fmla="*/ 6978445 h 8323234"/>
                <a:gd name="connsiteX49" fmla="*/ 3642765 w 4196446"/>
                <a:gd name="connsiteY49" fmla="*/ 6905419 h 8323234"/>
                <a:gd name="connsiteX50" fmla="*/ 3741984 w 4196446"/>
                <a:gd name="connsiteY50" fmla="*/ 6883195 h 8323234"/>
                <a:gd name="connsiteX51" fmla="*/ 3784847 w 4196446"/>
                <a:gd name="connsiteY51" fmla="*/ 6811757 h 8323234"/>
                <a:gd name="connsiteX52" fmla="*/ 3951534 w 4196446"/>
                <a:gd name="connsiteY52" fmla="*/ 6737938 h 8323234"/>
                <a:gd name="connsiteX53" fmla="*/ 3932484 w 4196446"/>
                <a:gd name="connsiteY53" fmla="*/ 6616495 h 8323234"/>
                <a:gd name="connsiteX54" fmla="*/ 3975347 w 4196446"/>
                <a:gd name="connsiteY54" fmla="*/ 6642688 h 8323234"/>
                <a:gd name="connsiteX55" fmla="*/ 4027735 w 4196446"/>
                <a:gd name="connsiteY55" fmla="*/ 6654595 h 8323234"/>
                <a:gd name="connsiteX56" fmla="*/ 4056309 w 4196446"/>
                <a:gd name="connsiteY56" fmla="*/ 6516482 h 8323234"/>
                <a:gd name="connsiteX57" fmla="*/ 3996778 w 4196446"/>
                <a:gd name="connsiteY57" fmla="*/ 6478382 h 8323234"/>
                <a:gd name="connsiteX58" fmla="*/ 4034878 w 4196446"/>
                <a:gd name="connsiteY58" fmla="*/ 6437901 h 8323234"/>
                <a:gd name="connsiteX59" fmla="*/ 4061072 w 4196446"/>
                <a:gd name="connsiteY59" fmla="*/ 6473620 h 8323234"/>
                <a:gd name="connsiteX60" fmla="*/ 4082503 w 4196446"/>
                <a:gd name="connsiteY60" fmla="*/ 6478382 h 8323234"/>
                <a:gd name="connsiteX61" fmla="*/ 4089647 w 4196446"/>
                <a:gd name="connsiteY61" fmla="*/ 6421232 h 8323234"/>
                <a:gd name="connsiteX62" fmla="*/ 4046784 w 4196446"/>
                <a:gd name="connsiteY62" fmla="*/ 6318838 h 8323234"/>
                <a:gd name="connsiteX63" fmla="*/ 4130128 w 4196446"/>
                <a:gd name="connsiteY63" fmla="*/ 6299788 h 8323234"/>
                <a:gd name="connsiteX64" fmla="*/ 4046784 w 4196446"/>
                <a:gd name="connsiteY64" fmla="*/ 6275976 h 8323234"/>
                <a:gd name="connsiteX65" fmla="*/ 4053928 w 4196446"/>
                <a:gd name="connsiteY65" fmla="*/ 6211682 h 8323234"/>
                <a:gd name="connsiteX66" fmla="*/ 4039640 w 4196446"/>
                <a:gd name="connsiteY66" fmla="*/ 6149770 h 8323234"/>
                <a:gd name="connsiteX67" fmla="*/ 4106315 w 4196446"/>
                <a:gd name="connsiteY67" fmla="*/ 6211682 h 8323234"/>
                <a:gd name="connsiteX68" fmla="*/ 4063453 w 4196446"/>
                <a:gd name="connsiteY68" fmla="*/ 6090238 h 8323234"/>
                <a:gd name="connsiteX69" fmla="*/ 4070597 w 4196446"/>
                <a:gd name="connsiteY69" fmla="*/ 6018801 h 8323234"/>
                <a:gd name="connsiteX70" fmla="*/ 4132509 w 4196446"/>
                <a:gd name="connsiteY70" fmla="*/ 5975938 h 8323234"/>
                <a:gd name="connsiteX71" fmla="*/ 4094409 w 4196446"/>
                <a:gd name="connsiteY71" fmla="*/ 6075951 h 8323234"/>
                <a:gd name="connsiteX72" fmla="*/ 4139653 w 4196446"/>
                <a:gd name="connsiteY72" fmla="*/ 6102145 h 8323234"/>
                <a:gd name="connsiteX73" fmla="*/ 4192041 w 4196446"/>
                <a:gd name="connsiteY73" fmla="*/ 6080713 h 8323234"/>
                <a:gd name="connsiteX74" fmla="*/ 4149178 w 4196446"/>
                <a:gd name="connsiteY74" fmla="*/ 5947363 h 8323234"/>
                <a:gd name="connsiteX75" fmla="*/ 4194421 w 4196446"/>
                <a:gd name="connsiteY75" fmla="*/ 5909263 h 8323234"/>
                <a:gd name="connsiteX76" fmla="*/ 4113459 w 4196446"/>
                <a:gd name="connsiteY76" fmla="*/ 5783057 h 8323234"/>
                <a:gd name="connsiteX77" fmla="*/ 4108696 w 4196446"/>
                <a:gd name="connsiteY77" fmla="*/ 5678282 h 8323234"/>
                <a:gd name="connsiteX78" fmla="*/ 4070597 w 4196446"/>
                <a:gd name="connsiteY78" fmla="*/ 5587795 h 8323234"/>
                <a:gd name="connsiteX79" fmla="*/ 4111077 w 4196446"/>
                <a:gd name="connsiteY79" fmla="*/ 5583032 h 8323234"/>
                <a:gd name="connsiteX80" fmla="*/ 4061071 w 4196446"/>
                <a:gd name="connsiteY80" fmla="*/ 5478257 h 8323234"/>
                <a:gd name="connsiteX81" fmla="*/ 4061071 w 4196446"/>
                <a:gd name="connsiteY81" fmla="*/ 5383007 h 8323234"/>
                <a:gd name="connsiteX82" fmla="*/ 4103934 w 4196446"/>
                <a:gd name="connsiteY82" fmla="*/ 5387770 h 8323234"/>
                <a:gd name="connsiteX83" fmla="*/ 4106315 w 4196446"/>
                <a:gd name="connsiteY83" fmla="*/ 5347288 h 8323234"/>
                <a:gd name="connsiteX84" fmla="*/ 4065833 w 4196446"/>
                <a:gd name="connsiteY84" fmla="*/ 5292520 h 8323234"/>
                <a:gd name="connsiteX85" fmla="*/ 4058690 w 4196446"/>
                <a:gd name="connsiteY85" fmla="*/ 5173457 h 8323234"/>
                <a:gd name="connsiteX86" fmla="*/ 3990428 w 4196446"/>
                <a:gd name="connsiteY86" fmla="*/ 5034550 h 8323234"/>
                <a:gd name="connsiteX87" fmla="*/ 3922959 w 4196446"/>
                <a:gd name="connsiteY87" fmla="*/ 4816270 h 8323234"/>
                <a:gd name="connsiteX88" fmla="*/ 3887241 w 4196446"/>
                <a:gd name="connsiteY88" fmla="*/ 4682920 h 8323234"/>
                <a:gd name="connsiteX89" fmla="*/ 3851522 w 4196446"/>
                <a:gd name="connsiteY89" fmla="*/ 4642438 h 8323234"/>
                <a:gd name="connsiteX90" fmla="*/ 3887241 w 4196446"/>
                <a:gd name="connsiteY90" fmla="*/ 4578145 h 8323234"/>
                <a:gd name="connsiteX91" fmla="*/ 3839615 w 4196446"/>
                <a:gd name="connsiteY91" fmla="*/ 4499563 h 8323234"/>
                <a:gd name="connsiteX92" fmla="*/ 3780084 w 4196446"/>
                <a:gd name="connsiteY92" fmla="*/ 4492420 h 8323234"/>
                <a:gd name="connsiteX93" fmla="*/ 3732459 w 4196446"/>
                <a:gd name="connsiteY93" fmla="*/ 4449557 h 8323234"/>
                <a:gd name="connsiteX94" fmla="*/ 3687216 w 4196446"/>
                <a:gd name="connsiteY94" fmla="*/ 4466226 h 8323234"/>
                <a:gd name="connsiteX95" fmla="*/ 3668166 w 4196446"/>
                <a:gd name="connsiteY95" fmla="*/ 4368595 h 8323234"/>
                <a:gd name="connsiteX96" fmla="*/ 3501478 w 4196446"/>
                <a:gd name="connsiteY96" fmla="*/ 4166188 h 8323234"/>
                <a:gd name="connsiteX97" fmla="*/ 3496716 w 4196446"/>
                <a:gd name="connsiteY97" fmla="*/ 4139995 h 8323234"/>
                <a:gd name="connsiteX98" fmla="*/ 3494334 w 4196446"/>
                <a:gd name="connsiteY98" fmla="*/ 4113801 h 8323234"/>
                <a:gd name="connsiteX99" fmla="*/ 3544341 w 4196446"/>
                <a:gd name="connsiteY99" fmla="*/ 4101895 h 8323234"/>
                <a:gd name="connsiteX100" fmla="*/ 3553866 w 4196446"/>
                <a:gd name="connsiteY100" fmla="*/ 4075701 h 8323234"/>
                <a:gd name="connsiteX101" fmla="*/ 3515766 w 4196446"/>
                <a:gd name="connsiteY101" fmla="*/ 4056651 h 8323234"/>
                <a:gd name="connsiteX102" fmla="*/ 3465759 w 4196446"/>
                <a:gd name="connsiteY102" fmla="*/ 4049507 h 8323234"/>
                <a:gd name="connsiteX103" fmla="*/ 3432422 w 4196446"/>
                <a:gd name="connsiteY103" fmla="*/ 4109038 h 8323234"/>
                <a:gd name="connsiteX104" fmla="*/ 3413372 w 4196446"/>
                <a:gd name="connsiteY104" fmla="*/ 4082845 h 8323234"/>
                <a:gd name="connsiteX105" fmla="*/ 3415752 w 4196446"/>
                <a:gd name="connsiteY105" fmla="*/ 4042363 h 8323234"/>
                <a:gd name="connsiteX106" fmla="*/ 3349078 w 4196446"/>
                <a:gd name="connsiteY106" fmla="*/ 4018551 h 8323234"/>
                <a:gd name="connsiteX107" fmla="*/ 3382416 w 4196446"/>
                <a:gd name="connsiteY107" fmla="*/ 3985213 h 8323234"/>
                <a:gd name="connsiteX108" fmla="*/ 3346697 w 4196446"/>
                <a:gd name="connsiteY108" fmla="*/ 3961401 h 8323234"/>
                <a:gd name="connsiteX109" fmla="*/ 3291928 w 4196446"/>
                <a:gd name="connsiteY109" fmla="*/ 3959020 h 8323234"/>
                <a:gd name="connsiteX110" fmla="*/ 3263352 w 4196446"/>
                <a:gd name="connsiteY110" fmla="*/ 3978070 h 8323234"/>
                <a:gd name="connsiteX111" fmla="*/ 3215727 w 4196446"/>
                <a:gd name="connsiteY111" fmla="*/ 3963782 h 8323234"/>
                <a:gd name="connsiteX112" fmla="*/ 3227633 w 4196446"/>
                <a:gd name="connsiteY112" fmla="*/ 3937588 h 8323234"/>
                <a:gd name="connsiteX113" fmla="*/ 3275259 w 4196446"/>
                <a:gd name="connsiteY113" fmla="*/ 3913776 h 8323234"/>
                <a:gd name="connsiteX114" fmla="*/ 3127621 w 4196446"/>
                <a:gd name="connsiteY114" fmla="*/ 3851863 h 8323234"/>
                <a:gd name="connsiteX115" fmla="*/ 2996652 w 4196446"/>
                <a:gd name="connsiteY115" fmla="*/ 3739945 h 8323234"/>
                <a:gd name="connsiteX116" fmla="*/ 2591839 w 4196446"/>
                <a:gd name="connsiteY116" fmla="*/ 3354183 h 8323234"/>
                <a:gd name="connsiteX117" fmla="*/ 2468015 w 4196446"/>
                <a:gd name="connsiteY117" fmla="*/ 3049382 h 8323234"/>
                <a:gd name="connsiteX118" fmla="*/ 2432296 w 4196446"/>
                <a:gd name="connsiteY118" fmla="*/ 2961276 h 8323234"/>
                <a:gd name="connsiteX119" fmla="*/ 2387052 w 4196446"/>
                <a:gd name="connsiteY119" fmla="*/ 2954132 h 8323234"/>
                <a:gd name="connsiteX120" fmla="*/ 2365621 w 4196446"/>
                <a:gd name="connsiteY120" fmla="*/ 2958895 h 8323234"/>
                <a:gd name="connsiteX121" fmla="*/ 2315615 w 4196446"/>
                <a:gd name="connsiteY121" fmla="*/ 2896982 h 8323234"/>
                <a:gd name="connsiteX122" fmla="*/ 2234652 w 4196446"/>
                <a:gd name="connsiteY122" fmla="*/ 2880313 h 8323234"/>
                <a:gd name="connsiteX123" fmla="*/ 2182265 w 4196446"/>
                <a:gd name="connsiteY123" fmla="*/ 2811257 h 8323234"/>
                <a:gd name="connsiteX124" fmla="*/ 2115590 w 4196446"/>
                <a:gd name="connsiteY124" fmla="*/ 2727913 h 8323234"/>
                <a:gd name="connsiteX125" fmla="*/ 2091777 w 4196446"/>
                <a:gd name="connsiteY125" fmla="*/ 2670763 h 8323234"/>
                <a:gd name="connsiteX126" fmla="*/ 2006845 w 4196446"/>
                <a:gd name="connsiteY126" fmla="*/ 2527095 h 8323234"/>
                <a:gd name="connsiteX127" fmla="*/ 1953665 w 4196446"/>
                <a:gd name="connsiteY127" fmla="*/ 2451688 h 8323234"/>
                <a:gd name="connsiteX128" fmla="*/ 2006052 w 4196446"/>
                <a:gd name="connsiteY128" fmla="*/ 2337388 h 8323234"/>
                <a:gd name="connsiteX129" fmla="*/ 2072727 w 4196446"/>
                <a:gd name="connsiteY129" fmla="*/ 2256426 h 8323234"/>
                <a:gd name="connsiteX130" fmla="*/ 2056058 w 4196446"/>
                <a:gd name="connsiteY130" fmla="*/ 2223088 h 8323234"/>
                <a:gd name="connsiteX131" fmla="*/ 2067965 w 4196446"/>
                <a:gd name="connsiteY131" fmla="*/ 2130220 h 8323234"/>
                <a:gd name="connsiteX132" fmla="*/ 2137021 w 4196446"/>
                <a:gd name="connsiteY132" fmla="*/ 1992107 h 8323234"/>
                <a:gd name="connsiteX133" fmla="*/ 2165596 w 4196446"/>
                <a:gd name="connsiteY133" fmla="*/ 1944482 h 8323234"/>
                <a:gd name="connsiteX134" fmla="*/ 2203696 w 4196446"/>
                <a:gd name="connsiteY134" fmla="*/ 1937338 h 8323234"/>
                <a:gd name="connsiteX135" fmla="*/ 2198933 w 4196446"/>
                <a:gd name="connsiteY135" fmla="*/ 1906382 h 8323234"/>
                <a:gd name="connsiteX136" fmla="*/ 2406102 w 4196446"/>
                <a:gd name="connsiteY136" fmla="*/ 1782557 h 8323234"/>
                <a:gd name="connsiteX137" fmla="*/ 2494208 w 4196446"/>
                <a:gd name="connsiteY137" fmla="*/ 1715882 h 8323234"/>
                <a:gd name="connsiteX138" fmla="*/ 2513258 w 4196446"/>
                <a:gd name="connsiteY138" fmla="*/ 1630157 h 8323234"/>
                <a:gd name="connsiteX139" fmla="*/ 2522784 w 4196446"/>
                <a:gd name="connsiteY139" fmla="*/ 1584913 h 8323234"/>
                <a:gd name="connsiteX140" fmla="*/ 2577552 w 4196446"/>
                <a:gd name="connsiteY140" fmla="*/ 1527763 h 8323234"/>
                <a:gd name="connsiteX141" fmla="*/ 2606127 w 4196446"/>
                <a:gd name="connsiteY141" fmla="*/ 1499188 h 8323234"/>
                <a:gd name="connsiteX142" fmla="*/ 2634702 w 4196446"/>
                <a:gd name="connsiteY142" fmla="*/ 1492045 h 8323234"/>
                <a:gd name="connsiteX143" fmla="*/ 2672802 w 4196446"/>
                <a:gd name="connsiteY143" fmla="*/ 1368220 h 8323234"/>
                <a:gd name="connsiteX144" fmla="*/ 2806153 w 4196446"/>
                <a:gd name="connsiteY144" fmla="*/ 1334883 h 8323234"/>
                <a:gd name="connsiteX145" fmla="*/ 2944265 w 4196446"/>
                <a:gd name="connsiteY145" fmla="*/ 1325357 h 8323234"/>
                <a:gd name="connsiteX146" fmla="*/ 2968077 w 4196446"/>
                <a:gd name="connsiteY146" fmla="*/ 1206295 h 8323234"/>
                <a:gd name="connsiteX147" fmla="*/ 3049040 w 4196446"/>
                <a:gd name="connsiteY147" fmla="*/ 1169783 h 8323234"/>
                <a:gd name="connsiteX148" fmla="*/ 3153814 w 4196446"/>
                <a:gd name="connsiteY148" fmla="*/ 1125332 h 8323234"/>
                <a:gd name="connsiteX149" fmla="*/ 3225252 w 4196446"/>
                <a:gd name="connsiteY149" fmla="*/ 1049132 h 8323234"/>
                <a:gd name="connsiteX150" fmla="*/ 3310977 w 4196446"/>
                <a:gd name="connsiteY150" fmla="*/ 996745 h 8323234"/>
                <a:gd name="connsiteX151" fmla="*/ 3056977 w 4196446"/>
                <a:gd name="connsiteY151" fmla="*/ 982457 h 8323234"/>
                <a:gd name="connsiteX152" fmla="*/ 2958552 w 4196446"/>
                <a:gd name="connsiteY152" fmla="*/ 976107 h 8323234"/>
                <a:gd name="connsiteX153" fmla="*/ 2926802 w 4196446"/>
                <a:gd name="connsiteY153" fmla="*/ 906257 h 8323234"/>
                <a:gd name="connsiteX154" fmla="*/ 2866477 w 4196446"/>
                <a:gd name="connsiteY154" fmla="*/ 893559 h 8323234"/>
                <a:gd name="connsiteX155" fmla="*/ 2799802 w 4196446"/>
                <a:gd name="connsiteY155" fmla="*/ 874507 h 8323234"/>
                <a:gd name="connsiteX156" fmla="*/ 2761702 w 4196446"/>
                <a:gd name="connsiteY156" fmla="*/ 807832 h 8323234"/>
                <a:gd name="connsiteX157" fmla="*/ 2609302 w 4196446"/>
                <a:gd name="connsiteY157" fmla="*/ 760207 h 8323234"/>
                <a:gd name="connsiteX158" fmla="*/ 2580727 w 4196446"/>
                <a:gd name="connsiteY158" fmla="*/ 604632 h 8323234"/>
                <a:gd name="connsiteX159" fmla="*/ 2526752 w 4196446"/>
                <a:gd name="connsiteY159" fmla="*/ 531609 h 8323234"/>
                <a:gd name="connsiteX160" fmla="*/ 2596602 w 4196446"/>
                <a:gd name="connsiteY160" fmla="*/ 407782 h 8323234"/>
                <a:gd name="connsiteX161" fmla="*/ 2629939 w 4196446"/>
                <a:gd name="connsiteY161" fmla="*/ 310947 h 8323234"/>
                <a:gd name="connsiteX162" fmla="*/ 2517227 w 4196446"/>
                <a:gd name="connsiteY162" fmla="*/ 239507 h 8323234"/>
                <a:gd name="connsiteX163" fmla="*/ 2402927 w 4196446"/>
                <a:gd name="connsiteY163" fmla="*/ 271257 h 8323234"/>
                <a:gd name="connsiteX164" fmla="*/ 2275927 w 4196446"/>
                <a:gd name="connsiteY164" fmla="*/ 198232 h 8323234"/>
                <a:gd name="connsiteX165" fmla="*/ 2133052 w 4196446"/>
                <a:gd name="connsiteY165" fmla="*/ 233157 h 8323234"/>
                <a:gd name="connsiteX166" fmla="*/ 1913977 w 4196446"/>
                <a:gd name="connsiteY166" fmla="*/ 36309 h 8323234"/>
                <a:gd name="connsiteX167" fmla="*/ 1777452 w 4196446"/>
                <a:gd name="connsiteY167" fmla="*/ 13289 h 8323234"/>
                <a:gd name="connsiteX168" fmla="*/ 1703633 w 4196446"/>
                <a:gd name="connsiteY168" fmla="*/ 41864 h 8323234"/>
                <a:gd name="connsiteX169" fmla="*/ 1615527 w 4196446"/>
                <a:gd name="connsiteY169" fmla="*/ 75203 h 8323234"/>
                <a:gd name="connsiteX170" fmla="*/ 1515515 w 4196446"/>
                <a:gd name="connsiteY170" fmla="*/ 129971 h 8323234"/>
                <a:gd name="connsiteX171" fmla="*/ 1525040 w 4196446"/>
                <a:gd name="connsiteY171" fmla="*/ 194264 h 8323234"/>
                <a:gd name="connsiteX172" fmla="*/ 1505990 w 4196446"/>
                <a:gd name="connsiteY172" fmla="*/ 251415 h 8323234"/>
                <a:gd name="connsiteX173" fmla="*/ 1413121 w 4196446"/>
                <a:gd name="connsiteY173" fmla="*/ 270464 h 8323234"/>
                <a:gd name="connsiteX174" fmla="*/ 1339302 w 4196446"/>
                <a:gd name="connsiteY174" fmla="*/ 306184 h 8323234"/>
                <a:gd name="connsiteX175" fmla="*/ 1260721 w 4196446"/>
                <a:gd name="connsiteY175" fmla="*/ 346665 h 8323234"/>
                <a:gd name="connsiteX176" fmla="*/ 1191665 w 4196446"/>
                <a:gd name="connsiteY176" fmla="*/ 272847 h 8323234"/>
                <a:gd name="connsiteX177" fmla="*/ 1082127 w 4196446"/>
                <a:gd name="connsiteY177" fmla="*/ 353809 h 8323234"/>
                <a:gd name="connsiteX178" fmla="*/ 1020215 w 4196446"/>
                <a:gd name="connsiteY178" fmla="*/ 420484 h 8323234"/>
                <a:gd name="connsiteX179" fmla="*/ 858290 w 4196446"/>
                <a:gd name="connsiteY179" fmla="*/ 301422 h 8323234"/>
                <a:gd name="connsiteX180" fmla="*/ 796377 w 4196446"/>
                <a:gd name="connsiteY180" fmla="*/ 406196 h 8323234"/>
                <a:gd name="connsiteX181" fmla="*/ 755896 w 4196446"/>
                <a:gd name="connsiteY181" fmla="*/ 341903 h 8323234"/>
                <a:gd name="connsiteX182" fmla="*/ 689221 w 4196446"/>
                <a:gd name="connsiteY182" fmla="*/ 270465 h 8323234"/>
                <a:gd name="connsiteX183" fmla="*/ 667790 w 4196446"/>
                <a:gd name="connsiteY183" fmla="*/ 313328 h 8323234"/>
                <a:gd name="connsiteX184" fmla="*/ 620165 w 4196446"/>
                <a:gd name="connsiteY184" fmla="*/ 382384 h 8323234"/>
                <a:gd name="connsiteX185" fmla="*/ 589208 w 4196446"/>
                <a:gd name="connsiteY185" fmla="*/ 396672 h 8323234"/>
                <a:gd name="connsiteX186" fmla="*/ 498721 w 4196446"/>
                <a:gd name="connsiteY186" fmla="*/ 482397 h 8323234"/>
                <a:gd name="connsiteX187" fmla="*/ 396327 w 4196446"/>
                <a:gd name="connsiteY187" fmla="*/ 380003 h 8323234"/>
                <a:gd name="connsiteX188" fmla="*/ 243927 w 4196446"/>
                <a:gd name="connsiteY188" fmla="*/ 294278 h 8323234"/>
                <a:gd name="connsiteX189" fmla="*/ 174871 w 4196446"/>
                <a:gd name="connsiteY189" fmla="*/ 327615 h 8323234"/>
                <a:gd name="connsiteX190" fmla="*/ 127246 w 4196446"/>
                <a:gd name="connsiteY190" fmla="*/ 410959 h 8323234"/>
                <a:gd name="connsiteX191" fmla="*/ 43902 w 4196446"/>
                <a:gd name="connsiteY191" fmla="*/ 472872 h 8323234"/>
                <a:gd name="connsiteX192" fmla="*/ 8183 w 4196446"/>
                <a:gd name="connsiteY192" fmla="*/ 484778 h 8323234"/>
                <a:gd name="connsiteX193" fmla="*/ 198683 w 4196446"/>
                <a:gd name="connsiteY193" fmla="*/ 689565 h 8323234"/>
                <a:gd name="connsiteX194" fmla="*/ 265359 w 4196446"/>
                <a:gd name="connsiteY194" fmla="*/ 706234 h 8323234"/>
                <a:gd name="connsiteX195" fmla="*/ 298697 w 4196446"/>
                <a:gd name="connsiteY195" fmla="*/ 730047 h 8323234"/>
                <a:gd name="connsiteX196" fmla="*/ 296315 w 4196446"/>
                <a:gd name="connsiteY196" fmla="*/ 901496 h 8323234"/>
                <a:gd name="connsiteX197" fmla="*/ 362990 w 4196446"/>
                <a:gd name="connsiteY197" fmla="*/ 906259 h 8323234"/>
                <a:gd name="connsiteX198" fmla="*/ 401090 w 4196446"/>
                <a:gd name="connsiteY198" fmla="*/ 856253 h 8323234"/>
                <a:gd name="connsiteX199" fmla="*/ 482052 w 4196446"/>
                <a:gd name="connsiteY199" fmla="*/ 894353 h 8323234"/>
                <a:gd name="connsiteX200" fmla="*/ 420140 w 4196446"/>
                <a:gd name="connsiteY200" fmla="*/ 1039609 h 8323234"/>
                <a:gd name="connsiteX201" fmla="*/ 434427 w 4196446"/>
                <a:gd name="connsiteY201" fmla="*/ 1087234 h 8323234"/>
                <a:gd name="connsiteX202" fmla="*/ 379658 w 4196446"/>
                <a:gd name="connsiteY202" fmla="*/ 1139622 h 8323234"/>
                <a:gd name="connsiteX203" fmla="*/ 415377 w 4196446"/>
                <a:gd name="connsiteY203" fmla="*/ 1168196 h 8323234"/>
                <a:gd name="connsiteX204" fmla="*/ 486815 w 4196446"/>
                <a:gd name="connsiteY204" fmla="*/ 1256303 h 8323234"/>
                <a:gd name="connsiteX205" fmla="*/ 527296 w 4196446"/>
                <a:gd name="connsiteY205" fmla="*/ 1344409 h 8323234"/>
                <a:gd name="connsiteX206" fmla="*/ 636833 w 4196446"/>
                <a:gd name="connsiteY206" fmla="*/ 1396797 h 8323234"/>
                <a:gd name="connsiteX207" fmla="*/ 746371 w 4196446"/>
                <a:gd name="connsiteY207" fmla="*/ 1420609 h 8323234"/>
                <a:gd name="connsiteX208" fmla="*/ 829715 w 4196446"/>
                <a:gd name="connsiteY208" fmla="*/ 1468234 h 8323234"/>
                <a:gd name="connsiteX209" fmla="*/ 913058 w 4196446"/>
                <a:gd name="connsiteY209" fmla="*/ 1442040 h 8323234"/>
                <a:gd name="connsiteX210" fmla="*/ 994021 w 4196446"/>
                <a:gd name="connsiteY210" fmla="*/ 1368222 h 8323234"/>
                <a:gd name="connsiteX211" fmla="*/ 1103558 w 4196446"/>
                <a:gd name="connsiteY211" fmla="*/ 1351553 h 8323234"/>
                <a:gd name="connsiteX212" fmla="*/ 1170233 w 4196446"/>
                <a:gd name="connsiteY212" fmla="*/ 1356315 h 8323234"/>
                <a:gd name="connsiteX213" fmla="*/ 1329777 w 4196446"/>
                <a:gd name="connsiteY213" fmla="*/ 1465853 h 8323234"/>
                <a:gd name="connsiteX214" fmla="*/ 1389308 w 4196446"/>
                <a:gd name="connsiteY214" fmla="*/ 1494428 h 8323234"/>
                <a:gd name="connsiteX215" fmla="*/ 1260721 w 4196446"/>
                <a:gd name="connsiteY215" fmla="*/ 1596822 h 8323234"/>
                <a:gd name="connsiteX216" fmla="*/ 1263102 w 4196446"/>
                <a:gd name="connsiteY216" fmla="*/ 1661115 h 8323234"/>
                <a:gd name="connsiteX217" fmla="*/ 1425027 w 4196446"/>
                <a:gd name="connsiteY217" fmla="*/ 1613490 h 8323234"/>
                <a:gd name="connsiteX218" fmla="*/ 1386927 w 4196446"/>
                <a:gd name="connsiteY218" fmla="*/ 1677784 h 8323234"/>
                <a:gd name="connsiteX219" fmla="*/ 1405977 w 4196446"/>
                <a:gd name="connsiteY219" fmla="*/ 1751603 h 8323234"/>
                <a:gd name="connsiteX220" fmla="*/ 1517896 w 4196446"/>
                <a:gd name="connsiteY220" fmla="*/ 1787322 h 8323234"/>
                <a:gd name="connsiteX221" fmla="*/ 1591715 w 4196446"/>
                <a:gd name="connsiteY221" fmla="*/ 1803990 h 8323234"/>
                <a:gd name="connsiteX222" fmla="*/ 1501227 w 4196446"/>
                <a:gd name="connsiteY222" fmla="*/ 1934959 h 8323234"/>
                <a:gd name="connsiteX223" fmla="*/ 1494083 w 4196446"/>
                <a:gd name="connsiteY223" fmla="*/ 1984965 h 8323234"/>
                <a:gd name="connsiteX224" fmla="*/ 1422646 w 4196446"/>
                <a:gd name="connsiteY224" fmla="*/ 2020684 h 8323234"/>
                <a:gd name="connsiteX225" fmla="*/ 1391690 w 4196446"/>
                <a:gd name="connsiteY225" fmla="*/ 2082597 h 8323234"/>
                <a:gd name="connsiteX226" fmla="*/ 1260721 w 4196446"/>
                <a:gd name="connsiteY226" fmla="*/ 2056403 h 8323234"/>
                <a:gd name="connsiteX227" fmla="*/ 1139277 w 4196446"/>
                <a:gd name="connsiteY227" fmla="*/ 2056402 h 8323234"/>
                <a:gd name="connsiteX228" fmla="*/ 1072602 w 4196446"/>
                <a:gd name="connsiteY228" fmla="*/ 2084978 h 8323234"/>
                <a:gd name="connsiteX229" fmla="*/ 1065458 w 4196446"/>
                <a:gd name="connsiteY229" fmla="*/ 2184990 h 8323234"/>
                <a:gd name="connsiteX230" fmla="*/ 977352 w 4196446"/>
                <a:gd name="connsiteY230" fmla="*/ 2273097 h 8323234"/>
                <a:gd name="connsiteX231" fmla="*/ 1120227 w 4196446"/>
                <a:gd name="connsiteY231" fmla="*/ 2335009 h 8323234"/>
                <a:gd name="connsiteX232" fmla="*/ 1170234 w 4196446"/>
                <a:gd name="connsiteY232" fmla="*/ 2370727 h 8323234"/>
                <a:gd name="connsiteX233" fmla="*/ 1222621 w 4196446"/>
                <a:gd name="connsiteY233" fmla="*/ 2387397 h 8323234"/>
                <a:gd name="connsiteX234" fmla="*/ 1272627 w 4196446"/>
                <a:gd name="connsiteY234" fmla="*/ 2437403 h 8323234"/>
                <a:gd name="connsiteX235" fmla="*/ 1329777 w 4196446"/>
                <a:gd name="connsiteY235" fmla="*/ 2458834 h 8323234"/>
                <a:gd name="connsiteX236" fmla="*/ 1422646 w 4196446"/>
                <a:gd name="connsiteY236" fmla="*/ 2535034 h 8323234"/>
                <a:gd name="connsiteX237" fmla="*/ 1508371 w 4196446"/>
                <a:gd name="connsiteY237" fmla="*/ 2568373 h 8323234"/>
                <a:gd name="connsiteX238" fmla="*/ 1641721 w 4196446"/>
                <a:gd name="connsiteY238" fmla="*/ 2716009 h 8323234"/>
                <a:gd name="connsiteX239" fmla="*/ 1725065 w 4196446"/>
                <a:gd name="connsiteY239" fmla="*/ 2870790 h 8323234"/>
                <a:gd name="connsiteX240" fmla="*/ 1850477 w 4196446"/>
                <a:gd name="connsiteY240" fmla="*/ 2931907 h 8323234"/>
                <a:gd name="connsiteX241" fmla="*/ 1896514 w 4196446"/>
                <a:gd name="connsiteY241" fmla="*/ 2977947 h 8323234"/>
                <a:gd name="connsiteX242" fmla="*/ 1927471 w 4196446"/>
                <a:gd name="connsiteY242" fmla="*/ 3082722 h 8323234"/>
                <a:gd name="connsiteX243" fmla="*/ 1989383 w 4196446"/>
                <a:gd name="connsiteY243" fmla="*/ 3185115 h 8323234"/>
                <a:gd name="connsiteX244" fmla="*/ 2051296 w 4196446"/>
                <a:gd name="connsiteY244" fmla="*/ 3223215 h 8323234"/>
                <a:gd name="connsiteX245" fmla="*/ 2182265 w 4196446"/>
                <a:gd name="connsiteY245" fmla="*/ 3370853 h 8323234"/>
                <a:gd name="connsiteX246" fmla="*/ 2325139 w 4196446"/>
                <a:gd name="connsiteY246" fmla="*/ 3447053 h 8323234"/>
                <a:gd name="connsiteX247" fmla="*/ 2384671 w 4196446"/>
                <a:gd name="connsiteY247" fmla="*/ 3532778 h 8323234"/>
                <a:gd name="connsiteX248" fmla="*/ 2432296 w 4196446"/>
                <a:gd name="connsiteY248" fmla="*/ 3599453 h 8323234"/>
                <a:gd name="connsiteX249" fmla="*/ 2479921 w 4196446"/>
                <a:gd name="connsiteY249" fmla="*/ 3589929 h 8323234"/>
                <a:gd name="connsiteX250" fmla="*/ 2484683 w 4196446"/>
                <a:gd name="connsiteY250" fmla="*/ 3742328 h 8323234"/>
                <a:gd name="connsiteX251" fmla="*/ 2537071 w 4196446"/>
                <a:gd name="connsiteY251" fmla="*/ 3835197 h 8323234"/>
                <a:gd name="connsiteX252" fmla="*/ 2529927 w 4196446"/>
                <a:gd name="connsiteY252" fmla="*/ 3873297 h 8323234"/>
                <a:gd name="connsiteX253" fmla="*/ 2598983 w 4196446"/>
                <a:gd name="connsiteY253" fmla="*/ 3909015 h 8323234"/>
                <a:gd name="connsiteX254" fmla="*/ 2656133 w 4196446"/>
                <a:gd name="connsiteY254" fmla="*/ 3854247 h 8323234"/>
                <a:gd name="connsiteX255" fmla="*/ 2689471 w 4196446"/>
                <a:gd name="connsiteY255" fmla="*/ 3937590 h 8323234"/>
                <a:gd name="connsiteX256" fmla="*/ 2734715 w 4196446"/>
                <a:gd name="connsiteY256" fmla="*/ 3982834 h 8323234"/>
                <a:gd name="connsiteX257" fmla="*/ 2808533 w 4196446"/>
                <a:gd name="connsiteY257" fmla="*/ 4006647 h 8323234"/>
                <a:gd name="connsiteX258" fmla="*/ 2860921 w 4196446"/>
                <a:gd name="connsiteY258" fmla="*/ 4075703 h 8323234"/>
                <a:gd name="connsiteX259" fmla="*/ 2946646 w 4196446"/>
                <a:gd name="connsiteY259" fmla="*/ 4130472 h 8323234"/>
                <a:gd name="connsiteX260" fmla="*/ 2999033 w 4196446"/>
                <a:gd name="connsiteY260" fmla="*/ 4163809 h 8323234"/>
                <a:gd name="connsiteX261" fmla="*/ 2870446 w 4196446"/>
                <a:gd name="connsiteY261" fmla="*/ 4256678 h 8323234"/>
                <a:gd name="connsiteX262" fmla="*/ 2868064 w 4196446"/>
                <a:gd name="connsiteY262" fmla="*/ 4311446 h 8323234"/>
                <a:gd name="connsiteX263" fmla="*/ 2970458 w 4196446"/>
                <a:gd name="connsiteY263" fmla="*/ 4428128 h 8323234"/>
                <a:gd name="connsiteX264" fmla="*/ 3065708 w 4196446"/>
                <a:gd name="connsiteY264" fmla="*/ 4490040 h 8323234"/>
                <a:gd name="connsiteX265" fmla="*/ 3096665 w 4196446"/>
                <a:gd name="connsiteY265" fmla="*/ 4528140 h 8323234"/>
                <a:gd name="connsiteX266" fmla="*/ 3082377 w 4196446"/>
                <a:gd name="connsiteY266" fmla="*/ 4609103 h 8323234"/>
                <a:gd name="connsiteX267" fmla="*/ 3077615 w 4196446"/>
                <a:gd name="connsiteY267" fmla="*/ 4692447 h 8323234"/>
                <a:gd name="connsiteX268" fmla="*/ 3034752 w 4196446"/>
                <a:gd name="connsiteY268" fmla="*/ 4701972 h 8323234"/>
                <a:gd name="connsiteX269" fmla="*/ 3008558 w 4196446"/>
                <a:gd name="connsiteY269" fmla="*/ 4718640 h 8323234"/>
                <a:gd name="connsiteX270" fmla="*/ 3053802 w 4196446"/>
                <a:gd name="connsiteY270" fmla="*/ 4795632 h 8323234"/>
                <a:gd name="connsiteX271" fmla="*/ 3037133 w 4196446"/>
                <a:gd name="connsiteY271" fmla="*/ 4868659 h 8323234"/>
                <a:gd name="connsiteX272" fmla="*/ 3020465 w 4196446"/>
                <a:gd name="connsiteY272" fmla="*/ 5004390 h 8323234"/>
                <a:gd name="connsiteX273" fmla="*/ 2982365 w 4196446"/>
                <a:gd name="connsiteY273" fmla="*/ 5044872 h 8323234"/>
                <a:gd name="connsiteX274" fmla="*/ 2965696 w 4196446"/>
                <a:gd name="connsiteY274" fmla="*/ 5166315 h 8323234"/>
                <a:gd name="connsiteX275" fmla="*/ 2937121 w 4196446"/>
                <a:gd name="connsiteY275" fmla="*/ 5285378 h 8323234"/>
                <a:gd name="connsiteX276" fmla="*/ 2989508 w 4196446"/>
                <a:gd name="connsiteY276" fmla="*/ 5302047 h 8323234"/>
                <a:gd name="connsiteX277" fmla="*/ 2987127 w 4196446"/>
                <a:gd name="connsiteY277" fmla="*/ 5347290 h 8323234"/>
                <a:gd name="connsiteX278" fmla="*/ 2984746 w 4196446"/>
                <a:gd name="connsiteY278" fmla="*/ 5402059 h 8323234"/>
                <a:gd name="connsiteX279" fmla="*/ 3041896 w 4196446"/>
                <a:gd name="connsiteY279" fmla="*/ 5471115 h 8323234"/>
                <a:gd name="connsiteX280" fmla="*/ 3089521 w 4196446"/>
                <a:gd name="connsiteY280" fmla="*/ 5597322 h 8323234"/>
                <a:gd name="connsiteX281" fmla="*/ 2996652 w 4196446"/>
                <a:gd name="connsiteY281" fmla="*/ 5887834 h 8323234"/>
                <a:gd name="connsiteX282" fmla="*/ 3018083 w 4196446"/>
                <a:gd name="connsiteY282" fmla="*/ 5942603 h 8323234"/>
                <a:gd name="connsiteX283" fmla="*/ 3044277 w 4196446"/>
                <a:gd name="connsiteY283" fmla="*/ 5994990 h 8323234"/>
                <a:gd name="connsiteX284" fmla="*/ 3049040 w 4196446"/>
                <a:gd name="connsiteY284" fmla="*/ 6099765 h 8323234"/>
                <a:gd name="connsiteX285" fmla="*/ 3028402 w 4196446"/>
                <a:gd name="connsiteY285" fmla="*/ 6195807 h 8323234"/>
                <a:gd name="connsiteX286" fmla="*/ 2956170 w 4196446"/>
                <a:gd name="connsiteY286" fmla="*/ 6259310 h 8323234"/>
                <a:gd name="connsiteX287" fmla="*/ 2920452 w 4196446"/>
                <a:gd name="connsiteY287" fmla="*/ 6240259 h 8323234"/>
                <a:gd name="connsiteX288" fmla="*/ 2849015 w 4196446"/>
                <a:gd name="connsiteY288" fmla="*/ 6252165 h 8323234"/>
                <a:gd name="connsiteX289" fmla="*/ 2713283 w 4196446"/>
                <a:gd name="connsiteY289" fmla="*/ 6364084 h 8323234"/>
                <a:gd name="connsiteX290" fmla="*/ 2606127 w 4196446"/>
                <a:gd name="connsiteY290" fmla="*/ 6349797 h 8323234"/>
                <a:gd name="connsiteX291" fmla="*/ 2575171 w 4196446"/>
                <a:gd name="connsiteY291" fmla="*/ 6378372 h 8323234"/>
                <a:gd name="connsiteX292" fmla="*/ 2508495 w 4196446"/>
                <a:gd name="connsiteY292" fmla="*/ 6423614 h 8323234"/>
                <a:gd name="connsiteX293" fmla="*/ 2391815 w 4196446"/>
                <a:gd name="connsiteY293" fmla="*/ 6411709 h 8323234"/>
                <a:gd name="connsiteX294" fmla="*/ 2368002 w 4196446"/>
                <a:gd name="connsiteY294" fmla="*/ 6528390 h 8323234"/>
                <a:gd name="connsiteX295" fmla="*/ 2363240 w 4196446"/>
                <a:gd name="connsiteY295" fmla="*/ 6564109 h 8323234"/>
                <a:gd name="connsiteX296" fmla="*/ 2339428 w 4196446"/>
                <a:gd name="connsiteY296" fmla="*/ 6583159 h 8323234"/>
                <a:gd name="connsiteX297" fmla="*/ 2141783 w 4196446"/>
                <a:gd name="connsiteY297" fmla="*/ 6535534 h 8323234"/>
                <a:gd name="connsiteX298" fmla="*/ 2103683 w 4196446"/>
                <a:gd name="connsiteY298" fmla="*/ 6587922 h 8323234"/>
                <a:gd name="connsiteX299" fmla="*/ 2072727 w 4196446"/>
                <a:gd name="connsiteY299" fmla="*/ 6683172 h 8323234"/>
                <a:gd name="connsiteX300" fmla="*/ 2039389 w 4196446"/>
                <a:gd name="connsiteY300" fmla="*/ 6747465 h 8323234"/>
                <a:gd name="connsiteX301" fmla="*/ 2051296 w 4196446"/>
                <a:gd name="connsiteY301" fmla="*/ 6809378 h 8323234"/>
                <a:gd name="connsiteX302" fmla="*/ 2184646 w 4196446"/>
                <a:gd name="connsiteY302" fmla="*/ 6921297 h 8323234"/>
                <a:gd name="connsiteX303" fmla="*/ 2253702 w 4196446"/>
                <a:gd name="connsiteY303" fmla="*/ 6954634 h 8323234"/>
                <a:gd name="connsiteX304" fmla="*/ 2237033 w 4196446"/>
                <a:gd name="connsiteY304" fmla="*/ 6978447 h 8323234"/>
                <a:gd name="connsiteX305" fmla="*/ 2201315 w 4196446"/>
                <a:gd name="connsiteY305" fmla="*/ 6997497 h 8323234"/>
                <a:gd name="connsiteX306" fmla="*/ 2234652 w 4196446"/>
                <a:gd name="connsiteY306" fmla="*/ 7073697 h 8323234"/>
                <a:gd name="connsiteX307" fmla="*/ 2203696 w 4196446"/>
                <a:gd name="connsiteY307" fmla="*/ 7095128 h 8323234"/>
                <a:gd name="connsiteX308" fmla="*/ 2098921 w 4196446"/>
                <a:gd name="connsiteY308" fmla="*/ 7033215 h 8323234"/>
                <a:gd name="connsiteX309" fmla="*/ 2056058 w 4196446"/>
                <a:gd name="connsiteY309" fmla="*/ 7059409 h 8323234"/>
                <a:gd name="connsiteX310" fmla="*/ 1996527 w 4196446"/>
                <a:gd name="connsiteY310" fmla="*/ 6957015 h 8323234"/>
                <a:gd name="connsiteX311" fmla="*/ 1879846 w 4196446"/>
                <a:gd name="connsiteY311" fmla="*/ 6983209 h 8323234"/>
                <a:gd name="connsiteX312" fmla="*/ 1815552 w 4196446"/>
                <a:gd name="connsiteY312" fmla="*/ 6987972 h 8323234"/>
                <a:gd name="connsiteX313" fmla="*/ 1765546 w 4196446"/>
                <a:gd name="connsiteY313" fmla="*/ 6983210 h 8323234"/>
                <a:gd name="connsiteX314" fmla="*/ 1708396 w 4196446"/>
                <a:gd name="connsiteY314" fmla="*/ 7028453 h 8323234"/>
                <a:gd name="connsiteX315" fmla="*/ 1529802 w 4196446"/>
                <a:gd name="connsiteY315" fmla="*/ 6987972 h 8323234"/>
                <a:gd name="connsiteX316" fmla="*/ 1553614 w 4196446"/>
                <a:gd name="connsiteY316" fmla="*/ 7114178 h 8323234"/>
                <a:gd name="connsiteX317" fmla="*/ 1477415 w 4196446"/>
                <a:gd name="connsiteY317" fmla="*/ 7159422 h 8323234"/>
                <a:gd name="connsiteX318" fmla="*/ 1415502 w 4196446"/>
                <a:gd name="connsiteY318" fmla="*/ 7226096 h 8323234"/>
                <a:gd name="connsiteX319" fmla="*/ 1265483 w 4196446"/>
                <a:gd name="connsiteY319" fmla="*/ 7218953 h 8323234"/>
                <a:gd name="connsiteX320" fmla="*/ 1213096 w 4196446"/>
                <a:gd name="connsiteY320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25041 w 4196446"/>
                <a:gd name="connsiteY5" fmla="*/ 7483269 h 8323234"/>
                <a:gd name="connsiteX6" fmla="*/ 1567903 w 4196446"/>
                <a:gd name="connsiteY6" fmla="*/ 7538038 h 8323234"/>
                <a:gd name="connsiteX7" fmla="*/ 1522659 w 4196446"/>
                <a:gd name="connsiteY7" fmla="*/ 7566612 h 8323234"/>
                <a:gd name="connsiteX8" fmla="*/ 1425028 w 4196446"/>
                <a:gd name="connsiteY8" fmla="*/ 7640431 h 8323234"/>
                <a:gd name="connsiteX9" fmla="*/ 1391691 w 4196446"/>
                <a:gd name="connsiteY9" fmla="*/ 7988095 h 8323234"/>
                <a:gd name="connsiteX10" fmla="*/ 1384547 w 4196446"/>
                <a:gd name="connsiteY10" fmla="*/ 8138113 h 8323234"/>
                <a:gd name="connsiteX11" fmla="*/ 1382166 w 4196446"/>
                <a:gd name="connsiteY11" fmla="*/ 8204788 h 8323234"/>
                <a:gd name="connsiteX12" fmla="*/ 1453603 w 4196446"/>
                <a:gd name="connsiteY12" fmla="*/ 8209551 h 8323234"/>
                <a:gd name="connsiteX13" fmla="*/ 1451222 w 4196446"/>
                <a:gd name="connsiteY13" fmla="*/ 8254795 h 8323234"/>
                <a:gd name="connsiteX14" fmla="*/ 1389309 w 4196446"/>
                <a:gd name="connsiteY14" fmla="*/ 8278608 h 8323234"/>
                <a:gd name="connsiteX15" fmla="*/ 1334540 w 4196446"/>
                <a:gd name="connsiteY15" fmla="*/ 8300038 h 8323234"/>
                <a:gd name="connsiteX16" fmla="*/ 1413915 w 4196446"/>
                <a:gd name="connsiteY16" fmla="*/ 8318295 h 8323234"/>
                <a:gd name="connsiteX17" fmla="*/ 1536947 w 4196446"/>
                <a:gd name="connsiteY17" fmla="*/ 8309563 h 8323234"/>
                <a:gd name="connsiteX18" fmla="*/ 1698872 w 4196446"/>
                <a:gd name="connsiteY18" fmla="*/ 8197645 h 8323234"/>
                <a:gd name="connsiteX19" fmla="*/ 1789359 w 4196446"/>
                <a:gd name="connsiteY19" fmla="*/ 8045245 h 8323234"/>
                <a:gd name="connsiteX20" fmla="*/ 1941759 w 4196446"/>
                <a:gd name="connsiteY20" fmla="*/ 8004763 h 8323234"/>
                <a:gd name="connsiteX21" fmla="*/ 2198934 w 4196446"/>
                <a:gd name="connsiteY21" fmla="*/ 7899988 h 8323234"/>
                <a:gd name="connsiteX22" fmla="*/ 2260847 w 4196446"/>
                <a:gd name="connsiteY22" fmla="*/ 7835694 h 8323234"/>
                <a:gd name="connsiteX23" fmla="*/ 2301328 w 4196446"/>
                <a:gd name="connsiteY23" fmla="*/ 7795213 h 8323234"/>
                <a:gd name="connsiteX24" fmla="*/ 2391816 w 4196446"/>
                <a:gd name="connsiteY24" fmla="*/ 7797595 h 8323234"/>
                <a:gd name="connsiteX25" fmla="*/ 2451347 w 4196446"/>
                <a:gd name="connsiteY25" fmla="*/ 7776163 h 8323234"/>
                <a:gd name="connsiteX26" fmla="*/ 2470397 w 4196446"/>
                <a:gd name="connsiteY26" fmla="*/ 7699963 h 8323234"/>
                <a:gd name="connsiteX27" fmla="*/ 2444203 w 4196446"/>
                <a:gd name="connsiteY27" fmla="*/ 7633288 h 8323234"/>
                <a:gd name="connsiteX28" fmla="*/ 2503734 w 4196446"/>
                <a:gd name="connsiteY28" fmla="*/ 7630907 h 8323234"/>
                <a:gd name="connsiteX29" fmla="*/ 2531514 w 4196446"/>
                <a:gd name="connsiteY29" fmla="*/ 7594394 h 8323234"/>
                <a:gd name="connsiteX30" fmla="*/ 2484684 w 4196446"/>
                <a:gd name="connsiteY30" fmla="*/ 7552326 h 8323234"/>
                <a:gd name="connsiteX31" fmla="*/ 2546597 w 4196446"/>
                <a:gd name="connsiteY31" fmla="*/ 7511845 h 8323234"/>
                <a:gd name="connsiteX32" fmla="*/ 2603748 w 4196446"/>
                <a:gd name="connsiteY32" fmla="*/ 7485651 h 8323234"/>
                <a:gd name="connsiteX33" fmla="*/ 2594222 w 4196446"/>
                <a:gd name="connsiteY33" fmla="*/ 7359445 h 8323234"/>
                <a:gd name="connsiteX34" fmla="*/ 2606128 w 4196446"/>
                <a:gd name="connsiteY34" fmla="*/ 7309438 h 8323234"/>
                <a:gd name="connsiteX35" fmla="*/ 2701378 w 4196446"/>
                <a:gd name="connsiteY35" fmla="*/ 7314201 h 8323234"/>
                <a:gd name="connsiteX36" fmla="*/ 2660897 w 4196446"/>
                <a:gd name="connsiteY36" fmla="*/ 7240382 h 8323234"/>
                <a:gd name="connsiteX37" fmla="*/ 2713284 w 4196446"/>
                <a:gd name="connsiteY37" fmla="*/ 7266576 h 8323234"/>
                <a:gd name="connsiteX38" fmla="*/ 2763291 w 4196446"/>
                <a:gd name="connsiteY38" fmla="*/ 7299913 h 8323234"/>
                <a:gd name="connsiteX39" fmla="*/ 2756147 w 4196446"/>
                <a:gd name="connsiteY39" fmla="*/ 7371351 h 8323234"/>
                <a:gd name="connsiteX40" fmla="*/ 2827584 w 4196446"/>
                <a:gd name="connsiteY40" fmla="*/ 7316582 h 8323234"/>
                <a:gd name="connsiteX41" fmla="*/ 2870447 w 4196446"/>
                <a:gd name="connsiteY41" fmla="*/ 7338013 h 8323234"/>
                <a:gd name="connsiteX42" fmla="*/ 3001416 w 4196446"/>
                <a:gd name="connsiteY42" fmla="*/ 7266576 h 8323234"/>
                <a:gd name="connsiteX43" fmla="*/ 3103809 w 4196446"/>
                <a:gd name="connsiteY43" fmla="*/ 7202282 h 8323234"/>
                <a:gd name="connsiteX44" fmla="*/ 3246684 w 4196446"/>
                <a:gd name="connsiteY44" fmla="*/ 7142751 h 8323234"/>
                <a:gd name="connsiteX45" fmla="*/ 3282403 w 4196446"/>
                <a:gd name="connsiteY45" fmla="*/ 7159420 h 8323234"/>
                <a:gd name="connsiteX46" fmla="*/ 3358603 w 4196446"/>
                <a:gd name="connsiteY46" fmla="*/ 7064169 h 8323234"/>
                <a:gd name="connsiteX47" fmla="*/ 3503859 w 4196446"/>
                <a:gd name="connsiteY47" fmla="*/ 7042738 h 8323234"/>
                <a:gd name="connsiteX48" fmla="*/ 3530053 w 4196446"/>
                <a:gd name="connsiteY48" fmla="*/ 6978445 h 8323234"/>
                <a:gd name="connsiteX49" fmla="*/ 3642765 w 4196446"/>
                <a:gd name="connsiteY49" fmla="*/ 6905419 h 8323234"/>
                <a:gd name="connsiteX50" fmla="*/ 3741984 w 4196446"/>
                <a:gd name="connsiteY50" fmla="*/ 6883195 h 8323234"/>
                <a:gd name="connsiteX51" fmla="*/ 3784847 w 4196446"/>
                <a:gd name="connsiteY51" fmla="*/ 6811757 h 8323234"/>
                <a:gd name="connsiteX52" fmla="*/ 3951534 w 4196446"/>
                <a:gd name="connsiteY52" fmla="*/ 6737938 h 8323234"/>
                <a:gd name="connsiteX53" fmla="*/ 3932484 w 4196446"/>
                <a:gd name="connsiteY53" fmla="*/ 6616495 h 8323234"/>
                <a:gd name="connsiteX54" fmla="*/ 3975347 w 4196446"/>
                <a:gd name="connsiteY54" fmla="*/ 6642688 h 8323234"/>
                <a:gd name="connsiteX55" fmla="*/ 4027735 w 4196446"/>
                <a:gd name="connsiteY55" fmla="*/ 6654595 h 8323234"/>
                <a:gd name="connsiteX56" fmla="*/ 4056309 w 4196446"/>
                <a:gd name="connsiteY56" fmla="*/ 6516482 h 8323234"/>
                <a:gd name="connsiteX57" fmla="*/ 3996778 w 4196446"/>
                <a:gd name="connsiteY57" fmla="*/ 6478382 h 8323234"/>
                <a:gd name="connsiteX58" fmla="*/ 4034878 w 4196446"/>
                <a:gd name="connsiteY58" fmla="*/ 6437901 h 8323234"/>
                <a:gd name="connsiteX59" fmla="*/ 4061072 w 4196446"/>
                <a:gd name="connsiteY59" fmla="*/ 6473620 h 8323234"/>
                <a:gd name="connsiteX60" fmla="*/ 4082503 w 4196446"/>
                <a:gd name="connsiteY60" fmla="*/ 6478382 h 8323234"/>
                <a:gd name="connsiteX61" fmla="*/ 4089647 w 4196446"/>
                <a:gd name="connsiteY61" fmla="*/ 6421232 h 8323234"/>
                <a:gd name="connsiteX62" fmla="*/ 4046784 w 4196446"/>
                <a:gd name="connsiteY62" fmla="*/ 6318838 h 8323234"/>
                <a:gd name="connsiteX63" fmla="*/ 4130128 w 4196446"/>
                <a:gd name="connsiteY63" fmla="*/ 6299788 h 8323234"/>
                <a:gd name="connsiteX64" fmla="*/ 4046784 w 4196446"/>
                <a:gd name="connsiteY64" fmla="*/ 6275976 h 8323234"/>
                <a:gd name="connsiteX65" fmla="*/ 4053928 w 4196446"/>
                <a:gd name="connsiteY65" fmla="*/ 6211682 h 8323234"/>
                <a:gd name="connsiteX66" fmla="*/ 4039640 w 4196446"/>
                <a:gd name="connsiteY66" fmla="*/ 6149770 h 8323234"/>
                <a:gd name="connsiteX67" fmla="*/ 4106315 w 4196446"/>
                <a:gd name="connsiteY67" fmla="*/ 6211682 h 8323234"/>
                <a:gd name="connsiteX68" fmla="*/ 4063453 w 4196446"/>
                <a:gd name="connsiteY68" fmla="*/ 6090238 h 8323234"/>
                <a:gd name="connsiteX69" fmla="*/ 4070597 w 4196446"/>
                <a:gd name="connsiteY69" fmla="*/ 6018801 h 8323234"/>
                <a:gd name="connsiteX70" fmla="*/ 4132509 w 4196446"/>
                <a:gd name="connsiteY70" fmla="*/ 5975938 h 8323234"/>
                <a:gd name="connsiteX71" fmla="*/ 4094409 w 4196446"/>
                <a:gd name="connsiteY71" fmla="*/ 6075951 h 8323234"/>
                <a:gd name="connsiteX72" fmla="*/ 4139653 w 4196446"/>
                <a:gd name="connsiteY72" fmla="*/ 6102145 h 8323234"/>
                <a:gd name="connsiteX73" fmla="*/ 4192041 w 4196446"/>
                <a:gd name="connsiteY73" fmla="*/ 6080713 h 8323234"/>
                <a:gd name="connsiteX74" fmla="*/ 4149178 w 4196446"/>
                <a:gd name="connsiteY74" fmla="*/ 5947363 h 8323234"/>
                <a:gd name="connsiteX75" fmla="*/ 4194421 w 4196446"/>
                <a:gd name="connsiteY75" fmla="*/ 5909263 h 8323234"/>
                <a:gd name="connsiteX76" fmla="*/ 4113459 w 4196446"/>
                <a:gd name="connsiteY76" fmla="*/ 5783057 h 8323234"/>
                <a:gd name="connsiteX77" fmla="*/ 4108696 w 4196446"/>
                <a:gd name="connsiteY77" fmla="*/ 5678282 h 8323234"/>
                <a:gd name="connsiteX78" fmla="*/ 4070597 w 4196446"/>
                <a:gd name="connsiteY78" fmla="*/ 5587795 h 8323234"/>
                <a:gd name="connsiteX79" fmla="*/ 4111077 w 4196446"/>
                <a:gd name="connsiteY79" fmla="*/ 5583032 h 8323234"/>
                <a:gd name="connsiteX80" fmla="*/ 4061071 w 4196446"/>
                <a:gd name="connsiteY80" fmla="*/ 5478257 h 8323234"/>
                <a:gd name="connsiteX81" fmla="*/ 4061071 w 4196446"/>
                <a:gd name="connsiteY81" fmla="*/ 5383007 h 8323234"/>
                <a:gd name="connsiteX82" fmla="*/ 4103934 w 4196446"/>
                <a:gd name="connsiteY82" fmla="*/ 5387770 h 8323234"/>
                <a:gd name="connsiteX83" fmla="*/ 4106315 w 4196446"/>
                <a:gd name="connsiteY83" fmla="*/ 5347288 h 8323234"/>
                <a:gd name="connsiteX84" fmla="*/ 4065833 w 4196446"/>
                <a:gd name="connsiteY84" fmla="*/ 5292520 h 8323234"/>
                <a:gd name="connsiteX85" fmla="*/ 4058690 w 4196446"/>
                <a:gd name="connsiteY85" fmla="*/ 5173457 h 8323234"/>
                <a:gd name="connsiteX86" fmla="*/ 3990428 w 4196446"/>
                <a:gd name="connsiteY86" fmla="*/ 5034550 h 8323234"/>
                <a:gd name="connsiteX87" fmla="*/ 3922959 w 4196446"/>
                <a:gd name="connsiteY87" fmla="*/ 4816270 h 8323234"/>
                <a:gd name="connsiteX88" fmla="*/ 3887241 w 4196446"/>
                <a:gd name="connsiteY88" fmla="*/ 4682920 h 8323234"/>
                <a:gd name="connsiteX89" fmla="*/ 3851522 w 4196446"/>
                <a:gd name="connsiteY89" fmla="*/ 4642438 h 8323234"/>
                <a:gd name="connsiteX90" fmla="*/ 3887241 w 4196446"/>
                <a:gd name="connsiteY90" fmla="*/ 4578145 h 8323234"/>
                <a:gd name="connsiteX91" fmla="*/ 3839615 w 4196446"/>
                <a:gd name="connsiteY91" fmla="*/ 4499563 h 8323234"/>
                <a:gd name="connsiteX92" fmla="*/ 3780084 w 4196446"/>
                <a:gd name="connsiteY92" fmla="*/ 4492420 h 8323234"/>
                <a:gd name="connsiteX93" fmla="*/ 3732459 w 4196446"/>
                <a:gd name="connsiteY93" fmla="*/ 4449557 h 8323234"/>
                <a:gd name="connsiteX94" fmla="*/ 3687216 w 4196446"/>
                <a:gd name="connsiteY94" fmla="*/ 4466226 h 8323234"/>
                <a:gd name="connsiteX95" fmla="*/ 3668166 w 4196446"/>
                <a:gd name="connsiteY95" fmla="*/ 4368595 h 8323234"/>
                <a:gd name="connsiteX96" fmla="*/ 3501478 w 4196446"/>
                <a:gd name="connsiteY96" fmla="*/ 4166188 h 8323234"/>
                <a:gd name="connsiteX97" fmla="*/ 3496716 w 4196446"/>
                <a:gd name="connsiteY97" fmla="*/ 4139995 h 8323234"/>
                <a:gd name="connsiteX98" fmla="*/ 3494334 w 4196446"/>
                <a:gd name="connsiteY98" fmla="*/ 4113801 h 8323234"/>
                <a:gd name="connsiteX99" fmla="*/ 3544341 w 4196446"/>
                <a:gd name="connsiteY99" fmla="*/ 4101895 h 8323234"/>
                <a:gd name="connsiteX100" fmla="*/ 3553866 w 4196446"/>
                <a:gd name="connsiteY100" fmla="*/ 4075701 h 8323234"/>
                <a:gd name="connsiteX101" fmla="*/ 3515766 w 4196446"/>
                <a:gd name="connsiteY101" fmla="*/ 4056651 h 8323234"/>
                <a:gd name="connsiteX102" fmla="*/ 3465759 w 4196446"/>
                <a:gd name="connsiteY102" fmla="*/ 4049507 h 8323234"/>
                <a:gd name="connsiteX103" fmla="*/ 3432422 w 4196446"/>
                <a:gd name="connsiteY103" fmla="*/ 4109038 h 8323234"/>
                <a:gd name="connsiteX104" fmla="*/ 3413372 w 4196446"/>
                <a:gd name="connsiteY104" fmla="*/ 4082845 h 8323234"/>
                <a:gd name="connsiteX105" fmla="*/ 3415752 w 4196446"/>
                <a:gd name="connsiteY105" fmla="*/ 4042363 h 8323234"/>
                <a:gd name="connsiteX106" fmla="*/ 3349078 w 4196446"/>
                <a:gd name="connsiteY106" fmla="*/ 4018551 h 8323234"/>
                <a:gd name="connsiteX107" fmla="*/ 3382416 w 4196446"/>
                <a:gd name="connsiteY107" fmla="*/ 3985213 h 8323234"/>
                <a:gd name="connsiteX108" fmla="*/ 3346697 w 4196446"/>
                <a:gd name="connsiteY108" fmla="*/ 3961401 h 8323234"/>
                <a:gd name="connsiteX109" fmla="*/ 3291928 w 4196446"/>
                <a:gd name="connsiteY109" fmla="*/ 3959020 h 8323234"/>
                <a:gd name="connsiteX110" fmla="*/ 3263352 w 4196446"/>
                <a:gd name="connsiteY110" fmla="*/ 3978070 h 8323234"/>
                <a:gd name="connsiteX111" fmla="*/ 3215727 w 4196446"/>
                <a:gd name="connsiteY111" fmla="*/ 3963782 h 8323234"/>
                <a:gd name="connsiteX112" fmla="*/ 3227633 w 4196446"/>
                <a:gd name="connsiteY112" fmla="*/ 3937588 h 8323234"/>
                <a:gd name="connsiteX113" fmla="*/ 3275259 w 4196446"/>
                <a:gd name="connsiteY113" fmla="*/ 3913776 h 8323234"/>
                <a:gd name="connsiteX114" fmla="*/ 3127621 w 4196446"/>
                <a:gd name="connsiteY114" fmla="*/ 3851863 h 8323234"/>
                <a:gd name="connsiteX115" fmla="*/ 2996652 w 4196446"/>
                <a:gd name="connsiteY115" fmla="*/ 3739945 h 8323234"/>
                <a:gd name="connsiteX116" fmla="*/ 2591839 w 4196446"/>
                <a:gd name="connsiteY116" fmla="*/ 3354183 h 8323234"/>
                <a:gd name="connsiteX117" fmla="*/ 2468015 w 4196446"/>
                <a:gd name="connsiteY117" fmla="*/ 3049382 h 8323234"/>
                <a:gd name="connsiteX118" fmla="*/ 2432296 w 4196446"/>
                <a:gd name="connsiteY118" fmla="*/ 2961276 h 8323234"/>
                <a:gd name="connsiteX119" fmla="*/ 2387052 w 4196446"/>
                <a:gd name="connsiteY119" fmla="*/ 2954132 h 8323234"/>
                <a:gd name="connsiteX120" fmla="*/ 2365621 w 4196446"/>
                <a:gd name="connsiteY120" fmla="*/ 2958895 h 8323234"/>
                <a:gd name="connsiteX121" fmla="*/ 2315615 w 4196446"/>
                <a:gd name="connsiteY121" fmla="*/ 2896982 h 8323234"/>
                <a:gd name="connsiteX122" fmla="*/ 2234652 w 4196446"/>
                <a:gd name="connsiteY122" fmla="*/ 2880313 h 8323234"/>
                <a:gd name="connsiteX123" fmla="*/ 2182265 w 4196446"/>
                <a:gd name="connsiteY123" fmla="*/ 2811257 h 8323234"/>
                <a:gd name="connsiteX124" fmla="*/ 2115590 w 4196446"/>
                <a:gd name="connsiteY124" fmla="*/ 2727913 h 8323234"/>
                <a:gd name="connsiteX125" fmla="*/ 2091777 w 4196446"/>
                <a:gd name="connsiteY125" fmla="*/ 2670763 h 8323234"/>
                <a:gd name="connsiteX126" fmla="*/ 2006845 w 4196446"/>
                <a:gd name="connsiteY126" fmla="*/ 2527095 h 8323234"/>
                <a:gd name="connsiteX127" fmla="*/ 1953665 w 4196446"/>
                <a:gd name="connsiteY127" fmla="*/ 2451688 h 8323234"/>
                <a:gd name="connsiteX128" fmla="*/ 2006052 w 4196446"/>
                <a:gd name="connsiteY128" fmla="*/ 2337388 h 8323234"/>
                <a:gd name="connsiteX129" fmla="*/ 2072727 w 4196446"/>
                <a:gd name="connsiteY129" fmla="*/ 2256426 h 8323234"/>
                <a:gd name="connsiteX130" fmla="*/ 2056058 w 4196446"/>
                <a:gd name="connsiteY130" fmla="*/ 2223088 h 8323234"/>
                <a:gd name="connsiteX131" fmla="*/ 2067965 w 4196446"/>
                <a:gd name="connsiteY131" fmla="*/ 2130220 h 8323234"/>
                <a:gd name="connsiteX132" fmla="*/ 2137021 w 4196446"/>
                <a:gd name="connsiteY132" fmla="*/ 1992107 h 8323234"/>
                <a:gd name="connsiteX133" fmla="*/ 2165596 w 4196446"/>
                <a:gd name="connsiteY133" fmla="*/ 1944482 h 8323234"/>
                <a:gd name="connsiteX134" fmla="*/ 2203696 w 4196446"/>
                <a:gd name="connsiteY134" fmla="*/ 1937338 h 8323234"/>
                <a:gd name="connsiteX135" fmla="*/ 2198933 w 4196446"/>
                <a:gd name="connsiteY135" fmla="*/ 1906382 h 8323234"/>
                <a:gd name="connsiteX136" fmla="*/ 2406102 w 4196446"/>
                <a:gd name="connsiteY136" fmla="*/ 1782557 h 8323234"/>
                <a:gd name="connsiteX137" fmla="*/ 2494208 w 4196446"/>
                <a:gd name="connsiteY137" fmla="*/ 1715882 h 8323234"/>
                <a:gd name="connsiteX138" fmla="*/ 2513258 w 4196446"/>
                <a:gd name="connsiteY138" fmla="*/ 1630157 h 8323234"/>
                <a:gd name="connsiteX139" fmla="*/ 2522784 w 4196446"/>
                <a:gd name="connsiteY139" fmla="*/ 1584913 h 8323234"/>
                <a:gd name="connsiteX140" fmla="*/ 2577552 w 4196446"/>
                <a:gd name="connsiteY140" fmla="*/ 1527763 h 8323234"/>
                <a:gd name="connsiteX141" fmla="*/ 2606127 w 4196446"/>
                <a:gd name="connsiteY141" fmla="*/ 1499188 h 8323234"/>
                <a:gd name="connsiteX142" fmla="*/ 2634702 w 4196446"/>
                <a:gd name="connsiteY142" fmla="*/ 1492045 h 8323234"/>
                <a:gd name="connsiteX143" fmla="*/ 2672802 w 4196446"/>
                <a:gd name="connsiteY143" fmla="*/ 1368220 h 8323234"/>
                <a:gd name="connsiteX144" fmla="*/ 2806153 w 4196446"/>
                <a:gd name="connsiteY144" fmla="*/ 1334883 h 8323234"/>
                <a:gd name="connsiteX145" fmla="*/ 2944265 w 4196446"/>
                <a:gd name="connsiteY145" fmla="*/ 1325357 h 8323234"/>
                <a:gd name="connsiteX146" fmla="*/ 2968077 w 4196446"/>
                <a:gd name="connsiteY146" fmla="*/ 1206295 h 8323234"/>
                <a:gd name="connsiteX147" fmla="*/ 3049040 w 4196446"/>
                <a:gd name="connsiteY147" fmla="*/ 1169783 h 8323234"/>
                <a:gd name="connsiteX148" fmla="*/ 3153814 w 4196446"/>
                <a:gd name="connsiteY148" fmla="*/ 1125332 h 8323234"/>
                <a:gd name="connsiteX149" fmla="*/ 3225252 w 4196446"/>
                <a:gd name="connsiteY149" fmla="*/ 1049132 h 8323234"/>
                <a:gd name="connsiteX150" fmla="*/ 3310977 w 4196446"/>
                <a:gd name="connsiteY150" fmla="*/ 996745 h 8323234"/>
                <a:gd name="connsiteX151" fmla="*/ 3056977 w 4196446"/>
                <a:gd name="connsiteY151" fmla="*/ 982457 h 8323234"/>
                <a:gd name="connsiteX152" fmla="*/ 2958552 w 4196446"/>
                <a:gd name="connsiteY152" fmla="*/ 976107 h 8323234"/>
                <a:gd name="connsiteX153" fmla="*/ 2926802 w 4196446"/>
                <a:gd name="connsiteY153" fmla="*/ 906257 h 8323234"/>
                <a:gd name="connsiteX154" fmla="*/ 2866477 w 4196446"/>
                <a:gd name="connsiteY154" fmla="*/ 893559 h 8323234"/>
                <a:gd name="connsiteX155" fmla="*/ 2799802 w 4196446"/>
                <a:gd name="connsiteY155" fmla="*/ 874507 h 8323234"/>
                <a:gd name="connsiteX156" fmla="*/ 2761702 w 4196446"/>
                <a:gd name="connsiteY156" fmla="*/ 807832 h 8323234"/>
                <a:gd name="connsiteX157" fmla="*/ 2609302 w 4196446"/>
                <a:gd name="connsiteY157" fmla="*/ 760207 h 8323234"/>
                <a:gd name="connsiteX158" fmla="*/ 2580727 w 4196446"/>
                <a:gd name="connsiteY158" fmla="*/ 604632 h 8323234"/>
                <a:gd name="connsiteX159" fmla="*/ 2526752 w 4196446"/>
                <a:gd name="connsiteY159" fmla="*/ 531609 h 8323234"/>
                <a:gd name="connsiteX160" fmla="*/ 2596602 w 4196446"/>
                <a:gd name="connsiteY160" fmla="*/ 407782 h 8323234"/>
                <a:gd name="connsiteX161" fmla="*/ 2629939 w 4196446"/>
                <a:gd name="connsiteY161" fmla="*/ 310947 h 8323234"/>
                <a:gd name="connsiteX162" fmla="*/ 2517227 w 4196446"/>
                <a:gd name="connsiteY162" fmla="*/ 239507 h 8323234"/>
                <a:gd name="connsiteX163" fmla="*/ 2402927 w 4196446"/>
                <a:gd name="connsiteY163" fmla="*/ 271257 h 8323234"/>
                <a:gd name="connsiteX164" fmla="*/ 2275927 w 4196446"/>
                <a:gd name="connsiteY164" fmla="*/ 198232 h 8323234"/>
                <a:gd name="connsiteX165" fmla="*/ 2133052 w 4196446"/>
                <a:gd name="connsiteY165" fmla="*/ 233157 h 8323234"/>
                <a:gd name="connsiteX166" fmla="*/ 1913977 w 4196446"/>
                <a:gd name="connsiteY166" fmla="*/ 36309 h 8323234"/>
                <a:gd name="connsiteX167" fmla="*/ 1777452 w 4196446"/>
                <a:gd name="connsiteY167" fmla="*/ 13289 h 8323234"/>
                <a:gd name="connsiteX168" fmla="*/ 1703633 w 4196446"/>
                <a:gd name="connsiteY168" fmla="*/ 41864 h 8323234"/>
                <a:gd name="connsiteX169" fmla="*/ 1615527 w 4196446"/>
                <a:gd name="connsiteY169" fmla="*/ 75203 h 8323234"/>
                <a:gd name="connsiteX170" fmla="*/ 1515515 w 4196446"/>
                <a:gd name="connsiteY170" fmla="*/ 129971 h 8323234"/>
                <a:gd name="connsiteX171" fmla="*/ 1525040 w 4196446"/>
                <a:gd name="connsiteY171" fmla="*/ 194264 h 8323234"/>
                <a:gd name="connsiteX172" fmla="*/ 1505990 w 4196446"/>
                <a:gd name="connsiteY172" fmla="*/ 251415 h 8323234"/>
                <a:gd name="connsiteX173" fmla="*/ 1413121 w 4196446"/>
                <a:gd name="connsiteY173" fmla="*/ 270464 h 8323234"/>
                <a:gd name="connsiteX174" fmla="*/ 1339302 w 4196446"/>
                <a:gd name="connsiteY174" fmla="*/ 306184 h 8323234"/>
                <a:gd name="connsiteX175" fmla="*/ 1260721 w 4196446"/>
                <a:gd name="connsiteY175" fmla="*/ 346665 h 8323234"/>
                <a:gd name="connsiteX176" fmla="*/ 1191665 w 4196446"/>
                <a:gd name="connsiteY176" fmla="*/ 272847 h 8323234"/>
                <a:gd name="connsiteX177" fmla="*/ 1082127 w 4196446"/>
                <a:gd name="connsiteY177" fmla="*/ 353809 h 8323234"/>
                <a:gd name="connsiteX178" fmla="*/ 1020215 w 4196446"/>
                <a:gd name="connsiteY178" fmla="*/ 420484 h 8323234"/>
                <a:gd name="connsiteX179" fmla="*/ 858290 w 4196446"/>
                <a:gd name="connsiteY179" fmla="*/ 301422 h 8323234"/>
                <a:gd name="connsiteX180" fmla="*/ 796377 w 4196446"/>
                <a:gd name="connsiteY180" fmla="*/ 406196 h 8323234"/>
                <a:gd name="connsiteX181" fmla="*/ 755896 w 4196446"/>
                <a:gd name="connsiteY181" fmla="*/ 341903 h 8323234"/>
                <a:gd name="connsiteX182" fmla="*/ 689221 w 4196446"/>
                <a:gd name="connsiteY182" fmla="*/ 270465 h 8323234"/>
                <a:gd name="connsiteX183" fmla="*/ 667790 w 4196446"/>
                <a:gd name="connsiteY183" fmla="*/ 313328 h 8323234"/>
                <a:gd name="connsiteX184" fmla="*/ 620165 w 4196446"/>
                <a:gd name="connsiteY184" fmla="*/ 382384 h 8323234"/>
                <a:gd name="connsiteX185" fmla="*/ 589208 w 4196446"/>
                <a:gd name="connsiteY185" fmla="*/ 396672 h 8323234"/>
                <a:gd name="connsiteX186" fmla="*/ 498721 w 4196446"/>
                <a:gd name="connsiteY186" fmla="*/ 482397 h 8323234"/>
                <a:gd name="connsiteX187" fmla="*/ 396327 w 4196446"/>
                <a:gd name="connsiteY187" fmla="*/ 380003 h 8323234"/>
                <a:gd name="connsiteX188" fmla="*/ 243927 w 4196446"/>
                <a:gd name="connsiteY188" fmla="*/ 294278 h 8323234"/>
                <a:gd name="connsiteX189" fmla="*/ 174871 w 4196446"/>
                <a:gd name="connsiteY189" fmla="*/ 327615 h 8323234"/>
                <a:gd name="connsiteX190" fmla="*/ 127246 w 4196446"/>
                <a:gd name="connsiteY190" fmla="*/ 410959 h 8323234"/>
                <a:gd name="connsiteX191" fmla="*/ 43902 w 4196446"/>
                <a:gd name="connsiteY191" fmla="*/ 472872 h 8323234"/>
                <a:gd name="connsiteX192" fmla="*/ 8183 w 4196446"/>
                <a:gd name="connsiteY192" fmla="*/ 484778 h 8323234"/>
                <a:gd name="connsiteX193" fmla="*/ 198683 w 4196446"/>
                <a:gd name="connsiteY193" fmla="*/ 689565 h 8323234"/>
                <a:gd name="connsiteX194" fmla="*/ 265359 w 4196446"/>
                <a:gd name="connsiteY194" fmla="*/ 706234 h 8323234"/>
                <a:gd name="connsiteX195" fmla="*/ 298697 w 4196446"/>
                <a:gd name="connsiteY195" fmla="*/ 730047 h 8323234"/>
                <a:gd name="connsiteX196" fmla="*/ 296315 w 4196446"/>
                <a:gd name="connsiteY196" fmla="*/ 901496 h 8323234"/>
                <a:gd name="connsiteX197" fmla="*/ 362990 w 4196446"/>
                <a:gd name="connsiteY197" fmla="*/ 906259 h 8323234"/>
                <a:gd name="connsiteX198" fmla="*/ 401090 w 4196446"/>
                <a:gd name="connsiteY198" fmla="*/ 856253 h 8323234"/>
                <a:gd name="connsiteX199" fmla="*/ 482052 w 4196446"/>
                <a:gd name="connsiteY199" fmla="*/ 894353 h 8323234"/>
                <a:gd name="connsiteX200" fmla="*/ 420140 w 4196446"/>
                <a:gd name="connsiteY200" fmla="*/ 1039609 h 8323234"/>
                <a:gd name="connsiteX201" fmla="*/ 434427 w 4196446"/>
                <a:gd name="connsiteY201" fmla="*/ 1087234 h 8323234"/>
                <a:gd name="connsiteX202" fmla="*/ 379658 w 4196446"/>
                <a:gd name="connsiteY202" fmla="*/ 1139622 h 8323234"/>
                <a:gd name="connsiteX203" fmla="*/ 415377 w 4196446"/>
                <a:gd name="connsiteY203" fmla="*/ 1168196 h 8323234"/>
                <a:gd name="connsiteX204" fmla="*/ 486815 w 4196446"/>
                <a:gd name="connsiteY204" fmla="*/ 1256303 h 8323234"/>
                <a:gd name="connsiteX205" fmla="*/ 527296 w 4196446"/>
                <a:gd name="connsiteY205" fmla="*/ 1344409 h 8323234"/>
                <a:gd name="connsiteX206" fmla="*/ 636833 w 4196446"/>
                <a:gd name="connsiteY206" fmla="*/ 1396797 h 8323234"/>
                <a:gd name="connsiteX207" fmla="*/ 746371 w 4196446"/>
                <a:gd name="connsiteY207" fmla="*/ 1420609 h 8323234"/>
                <a:gd name="connsiteX208" fmla="*/ 829715 w 4196446"/>
                <a:gd name="connsiteY208" fmla="*/ 1468234 h 8323234"/>
                <a:gd name="connsiteX209" fmla="*/ 913058 w 4196446"/>
                <a:gd name="connsiteY209" fmla="*/ 1442040 h 8323234"/>
                <a:gd name="connsiteX210" fmla="*/ 994021 w 4196446"/>
                <a:gd name="connsiteY210" fmla="*/ 1368222 h 8323234"/>
                <a:gd name="connsiteX211" fmla="*/ 1103558 w 4196446"/>
                <a:gd name="connsiteY211" fmla="*/ 1351553 h 8323234"/>
                <a:gd name="connsiteX212" fmla="*/ 1170233 w 4196446"/>
                <a:gd name="connsiteY212" fmla="*/ 1356315 h 8323234"/>
                <a:gd name="connsiteX213" fmla="*/ 1329777 w 4196446"/>
                <a:gd name="connsiteY213" fmla="*/ 1465853 h 8323234"/>
                <a:gd name="connsiteX214" fmla="*/ 1389308 w 4196446"/>
                <a:gd name="connsiteY214" fmla="*/ 1494428 h 8323234"/>
                <a:gd name="connsiteX215" fmla="*/ 1260721 w 4196446"/>
                <a:gd name="connsiteY215" fmla="*/ 1596822 h 8323234"/>
                <a:gd name="connsiteX216" fmla="*/ 1263102 w 4196446"/>
                <a:gd name="connsiteY216" fmla="*/ 1661115 h 8323234"/>
                <a:gd name="connsiteX217" fmla="*/ 1425027 w 4196446"/>
                <a:gd name="connsiteY217" fmla="*/ 1613490 h 8323234"/>
                <a:gd name="connsiteX218" fmla="*/ 1386927 w 4196446"/>
                <a:gd name="connsiteY218" fmla="*/ 1677784 h 8323234"/>
                <a:gd name="connsiteX219" fmla="*/ 1405977 w 4196446"/>
                <a:gd name="connsiteY219" fmla="*/ 1751603 h 8323234"/>
                <a:gd name="connsiteX220" fmla="*/ 1517896 w 4196446"/>
                <a:gd name="connsiteY220" fmla="*/ 1787322 h 8323234"/>
                <a:gd name="connsiteX221" fmla="*/ 1591715 w 4196446"/>
                <a:gd name="connsiteY221" fmla="*/ 1803990 h 8323234"/>
                <a:gd name="connsiteX222" fmla="*/ 1501227 w 4196446"/>
                <a:gd name="connsiteY222" fmla="*/ 1934959 h 8323234"/>
                <a:gd name="connsiteX223" fmla="*/ 1494083 w 4196446"/>
                <a:gd name="connsiteY223" fmla="*/ 1984965 h 8323234"/>
                <a:gd name="connsiteX224" fmla="*/ 1422646 w 4196446"/>
                <a:gd name="connsiteY224" fmla="*/ 2020684 h 8323234"/>
                <a:gd name="connsiteX225" fmla="*/ 1391690 w 4196446"/>
                <a:gd name="connsiteY225" fmla="*/ 2082597 h 8323234"/>
                <a:gd name="connsiteX226" fmla="*/ 1260721 w 4196446"/>
                <a:gd name="connsiteY226" fmla="*/ 2056403 h 8323234"/>
                <a:gd name="connsiteX227" fmla="*/ 1139277 w 4196446"/>
                <a:gd name="connsiteY227" fmla="*/ 2056402 h 8323234"/>
                <a:gd name="connsiteX228" fmla="*/ 1072602 w 4196446"/>
                <a:gd name="connsiteY228" fmla="*/ 2084978 h 8323234"/>
                <a:gd name="connsiteX229" fmla="*/ 1065458 w 4196446"/>
                <a:gd name="connsiteY229" fmla="*/ 2184990 h 8323234"/>
                <a:gd name="connsiteX230" fmla="*/ 977352 w 4196446"/>
                <a:gd name="connsiteY230" fmla="*/ 2273097 h 8323234"/>
                <a:gd name="connsiteX231" fmla="*/ 1120227 w 4196446"/>
                <a:gd name="connsiteY231" fmla="*/ 2335009 h 8323234"/>
                <a:gd name="connsiteX232" fmla="*/ 1170234 w 4196446"/>
                <a:gd name="connsiteY232" fmla="*/ 2370727 h 8323234"/>
                <a:gd name="connsiteX233" fmla="*/ 1222621 w 4196446"/>
                <a:gd name="connsiteY233" fmla="*/ 2387397 h 8323234"/>
                <a:gd name="connsiteX234" fmla="*/ 1272627 w 4196446"/>
                <a:gd name="connsiteY234" fmla="*/ 2437403 h 8323234"/>
                <a:gd name="connsiteX235" fmla="*/ 1329777 w 4196446"/>
                <a:gd name="connsiteY235" fmla="*/ 2458834 h 8323234"/>
                <a:gd name="connsiteX236" fmla="*/ 1422646 w 4196446"/>
                <a:gd name="connsiteY236" fmla="*/ 2535034 h 8323234"/>
                <a:gd name="connsiteX237" fmla="*/ 1508371 w 4196446"/>
                <a:gd name="connsiteY237" fmla="*/ 2568373 h 8323234"/>
                <a:gd name="connsiteX238" fmla="*/ 1641721 w 4196446"/>
                <a:gd name="connsiteY238" fmla="*/ 2716009 h 8323234"/>
                <a:gd name="connsiteX239" fmla="*/ 1725065 w 4196446"/>
                <a:gd name="connsiteY239" fmla="*/ 2870790 h 8323234"/>
                <a:gd name="connsiteX240" fmla="*/ 1850477 w 4196446"/>
                <a:gd name="connsiteY240" fmla="*/ 2931907 h 8323234"/>
                <a:gd name="connsiteX241" fmla="*/ 1896514 w 4196446"/>
                <a:gd name="connsiteY241" fmla="*/ 2977947 h 8323234"/>
                <a:gd name="connsiteX242" fmla="*/ 1927471 w 4196446"/>
                <a:gd name="connsiteY242" fmla="*/ 3082722 h 8323234"/>
                <a:gd name="connsiteX243" fmla="*/ 1989383 w 4196446"/>
                <a:gd name="connsiteY243" fmla="*/ 3185115 h 8323234"/>
                <a:gd name="connsiteX244" fmla="*/ 2051296 w 4196446"/>
                <a:gd name="connsiteY244" fmla="*/ 3223215 h 8323234"/>
                <a:gd name="connsiteX245" fmla="*/ 2182265 w 4196446"/>
                <a:gd name="connsiteY245" fmla="*/ 3370853 h 8323234"/>
                <a:gd name="connsiteX246" fmla="*/ 2325139 w 4196446"/>
                <a:gd name="connsiteY246" fmla="*/ 3447053 h 8323234"/>
                <a:gd name="connsiteX247" fmla="*/ 2384671 w 4196446"/>
                <a:gd name="connsiteY247" fmla="*/ 3532778 h 8323234"/>
                <a:gd name="connsiteX248" fmla="*/ 2432296 w 4196446"/>
                <a:gd name="connsiteY248" fmla="*/ 3599453 h 8323234"/>
                <a:gd name="connsiteX249" fmla="*/ 2479921 w 4196446"/>
                <a:gd name="connsiteY249" fmla="*/ 3589929 h 8323234"/>
                <a:gd name="connsiteX250" fmla="*/ 2484683 w 4196446"/>
                <a:gd name="connsiteY250" fmla="*/ 3742328 h 8323234"/>
                <a:gd name="connsiteX251" fmla="*/ 2537071 w 4196446"/>
                <a:gd name="connsiteY251" fmla="*/ 3835197 h 8323234"/>
                <a:gd name="connsiteX252" fmla="*/ 2529927 w 4196446"/>
                <a:gd name="connsiteY252" fmla="*/ 3873297 h 8323234"/>
                <a:gd name="connsiteX253" fmla="*/ 2598983 w 4196446"/>
                <a:gd name="connsiteY253" fmla="*/ 3909015 h 8323234"/>
                <a:gd name="connsiteX254" fmla="*/ 2656133 w 4196446"/>
                <a:gd name="connsiteY254" fmla="*/ 3854247 h 8323234"/>
                <a:gd name="connsiteX255" fmla="*/ 2689471 w 4196446"/>
                <a:gd name="connsiteY255" fmla="*/ 3937590 h 8323234"/>
                <a:gd name="connsiteX256" fmla="*/ 2734715 w 4196446"/>
                <a:gd name="connsiteY256" fmla="*/ 3982834 h 8323234"/>
                <a:gd name="connsiteX257" fmla="*/ 2808533 w 4196446"/>
                <a:gd name="connsiteY257" fmla="*/ 4006647 h 8323234"/>
                <a:gd name="connsiteX258" fmla="*/ 2860921 w 4196446"/>
                <a:gd name="connsiteY258" fmla="*/ 4075703 h 8323234"/>
                <a:gd name="connsiteX259" fmla="*/ 2946646 w 4196446"/>
                <a:gd name="connsiteY259" fmla="*/ 4130472 h 8323234"/>
                <a:gd name="connsiteX260" fmla="*/ 2999033 w 4196446"/>
                <a:gd name="connsiteY260" fmla="*/ 4163809 h 8323234"/>
                <a:gd name="connsiteX261" fmla="*/ 2870446 w 4196446"/>
                <a:gd name="connsiteY261" fmla="*/ 4256678 h 8323234"/>
                <a:gd name="connsiteX262" fmla="*/ 2868064 w 4196446"/>
                <a:gd name="connsiteY262" fmla="*/ 4311446 h 8323234"/>
                <a:gd name="connsiteX263" fmla="*/ 2970458 w 4196446"/>
                <a:gd name="connsiteY263" fmla="*/ 4428128 h 8323234"/>
                <a:gd name="connsiteX264" fmla="*/ 3065708 w 4196446"/>
                <a:gd name="connsiteY264" fmla="*/ 4490040 h 8323234"/>
                <a:gd name="connsiteX265" fmla="*/ 3096665 w 4196446"/>
                <a:gd name="connsiteY265" fmla="*/ 4528140 h 8323234"/>
                <a:gd name="connsiteX266" fmla="*/ 3082377 w 4196446"/>
                <a:gd name="connsiteY266" fmla="*/ 4609103 h 8323234"/>
                <a:gd name="connsiteX267" fmla="*/ 3077615 w 4196446"/>
                <a:gd name="connsiteY267" fmla="*/ 4692447 h 8323234"/>
                <a:gd name="connsiteX268" fmla="*/ 3034752 w 4196446"/>
                <a:gd name="connsiteY268" fmla="*/ 4701972 h 8323234"/>
                <a:gd name="connsiteX269" fmla="*/ 3008558 w 4196446"/>
                <a:gd name="connsiteY269" fmla="*/ 4718640 h 8323234"/>
                <a:gd name="connsiteX270" fmla="*/ 3053802 w 4196446"/>
                <a:gd name="connsiteY270" fmla="*/ 4795632 h 8323234"/>
                <a:gd name="connsiteX271" fmla="*/ 3037133 w 4196446"/>
                <a:gd name="connsiteY271" fmla="*/ 4868659 h 8323234"/>
                <a:gd name="connsiteX272" fmla="*/ 3020465 w 4196446"/>
                <a:gd name="connsiteY272" fmla="*/ 5004390 h 8323234"/>
                <a:gd name="connsiteX273" fmla="*/ 2982365 w 4196446"/>
                <a:gd name="connsiteY273" fmla="*/ 5044872 h 8323234"/>
                <a:gd name="connsiteX274" fmla="*/ 2965696 w 4196446"/>
                <a:gd name="connsiteY274" fmla="*/ 5166315 h 8323234"/>
                <a:gd name="connsiteX275" fmla="*/ 2937121 w 4196446"/>
                <a:gd name="connsiteY275" fmla="*/ 5285378 h 8323234"/>
                <a:gd name="connsiteX276" fmla="*/ 2989508 w 4196446"/>
                <a:gd name="connsiteY276" fmla="*/ 5302047 h 8323234"/>
                <a:gd name="connsiteX277" fmla="*/ 2987127 w 4196446"/>
                <a:gd name="connsiteY277" fmla="*/ 5347290 h 8323234"/>
                <a:gd name="connsiteX278" fmla="*/ 2984746 w 4196446"/>
                <a:gd name="connsiteY278" fmla="*/ 5402059 h 8323234"/>
                <a:gd name="connsiteX279" fmla="*/ 3041896 w 4196446"/>
                <a:gd name="connsiteY279" fmla="*/ 5471115 h 8323234"/>
                <a:gd name="connsiteX280" fmla="*/ 3089521 w 4196446"/>
                <a:gd name="connsiteY280" fmla="*/ 5597322 h 8323234"/>
                <a:gd name="connsiteX281" fmla="*/ 2996652 w 4196446"/>
                <a:gd name="connsiteY281" fmla="*/ 5887834 h 8323234"/>
                <a:gd name="connsiteX282" fmla="*/ 3018083 w 4196446"/>
                <a:gd name="connsiteY282" fmla="*/ 5942603 h 8323234"/>
                <a:gd name="connsiteX283" fmla="*/ 3044277 w 4196446"/>
                <a:gd name="connsiteY283" fmla="*/ 5994990 h 8323234"/>
                <a:gd name="connsiteX284" fmla="*/ 3049040 w 4196446"/>
                <a:gd name="connsiteY284" fmla="*/ 6099765 h 8323234"/>
                <a:gd name="connsiteX285" fmla="*/ 3028402 w 4196446"/>
                <a:gd name="connsiteY285" fmla="*/ 6195807 h 8323234"/>
                <a:gd name="connsiteX286" fmla="*/ 2956170 w 4196446"/>
                <a:gd name="connsiteY286" fmla="*/ 6259310 h 8323234"/>
                <a:gd name="connsiteX287" fmla="*/ 2920452 w 4196446"/>
                <a:gd name="connsiteY287" fmla="*/ 6240259 h 8323234"/>
                <a:gd name="connsiteX288" fmla="*/ 2849015 w 4196446"/>
                <a:gd name="connsiteY288" fmla="*/ 6252165 h 8323234"/>
                <a:gd name="connsiteX289" fmla="*/ 2713283 w 4196446"/>
                <a:gd name="connsiteY289" fmla="*/ 6364084 h 8323234"/>
                <a:gd name="connsiteX290" fmla="*/ 2606127 w 4196446"/>
                <a:gd name="connsiteY290" fmla="*/ 6349797 h 8323234"/>
                <a:gd name="connsiteX291" fmla="*/ 2575171 w 4196446"/>
                <a:gd name="connsiteY291" fmla="*/ 6378372 h 8323234"/>
                <a:gd name="connsiteX292" fmla="*/ 2508495 w 4196446"/>
                <a:gd name="connsiteY292" fmla="*/ 6423614 h 8323234"/>
                <a:gd name="connsiteX293" fmla="*/ 2391815 w 4196446"/>
                <a:gd name="connsiteY293" fmla="*/ 6411709 h 8323234"/>
                <a:gd name="connsiteX294" fmla="*/ 2368002 w 4196446"/>
                <a:gd name="connsiteY294" fmla="*/ 6528390 h 8323234"/>
                <a:gd name="connsiteX295" fmla="*/ 2363240 w 4196446"/>
                <a:gd name="connsiteY295" fmla="*/ 6564109 h 8323234"/>
                <a:gd name="connsiteX296" fmla="*/ 2339428 w 4196446"/>
                <a:gd name="connsiteY296" fmla="*/ 6583159 h 8323234"/>
                <a:gd name="connsiteX297" fmla="*/ 2141783 w 4196446"/>
                <a:gd name="connsiteY297" fmla="*/ 6535534 h 8323234"/>
                <a:gd name="connsiteX298" fmla="*/ 2103683 w 4196446"/>
                <a:gd name="connsiteY298" fmla="*/ 6587922 h 8323234"/>
                <a:gd name="connsiteX299" fmla="*/ 2072727 w 4196446"/>
                <a:gd name="connsiteY299" fmla="*/ 6683172 h 8323234"/>
                <a:gd name="connsiteX300" fmla="*/ 2039389 w 4196446"/>
                <a:gd name="connsiteY300" fmla="*/ 6747465 h 8323234"/>
                <a:gd name="connsiteX301" fmla="*/ 2051296 w 4196446"/>
                <a:gd name="connsiteY301" fmla="*/ 6809378 h 8323234"/>
                <a:gd name="connsiteX302" fmla="*/ 2184646 w 4196446"/>
                <a:gd name="connsiteY302" fmla="*/ 6921297 h 8323234"/>
                <a:gd name="connsiteX303" fmla="*/ 2253702 w 4196446"/>
                <a:gd name="connsiteY303" fmla="*/ 6954634 h 8323234"/>
                <a:gd name="connsiteX304" fmla="*/ 2237033 w 4196446"/>
                <a:gd name="connsiteY304" fmla="*/ 6978447 h 8323234"/>
                <a:gd name="connsiteX305" fmla="*/ 2201315 w 4196446"/>
                <a:gd name="connsiteY305" fmla="*/ 6997497 h 8323234"/>
                <a:gd name="connsiteX306" fmla="*/ 2234652 w 4196446"/>
                <a:gd name="connsiteY306" fmla="*/ 7073697 h 8323234"/>
                <a:gd name="connsiteX307" fmla="*/ 2203696 w 4196446"/>
                <a:gd name="connsiteY307" fmla="*/ 7095128 h 8323234"/>
                <a:gd name="connsiteX308" fmla="*/ 2098921 w 4196446"/>
                <a:gd name="connsiteY308" fmla="*/ 7033215 h 8323234"/>
                <a:gd name="connsiteX309" fmla="*/ 2056058 w 4196446"/>
                <a:gd name="connsiteY309" fmla="*/ 7059409 h 8323234"/>
                <a:gd name="connsiteX310" fmla="*/ 1996527 w 4196446"/>
                <a:gd name="connsiteY310" fmla="*/ 6957015 h 8323234"/>
                <a:gd name="connsiteX311" fmla="*/ 1879846 w 4196446"/>
                <a:gd name="connsiteY311" fmla="*/ 6983209 h 8323234"/>
                <a:gd name="connsiteX312" fmla="*/ 1815552 w 4196446"/>
                <a:gd name="connsiteY312" fmla="*/ 6987972 h 8323234"/>
                <a:gd name="connsiteX313" fmla="*/ 1765546 w 4196446"/>
                <a:gd name="connsiteY313" fmla="*/ 6983210 h 8323234"/>
                <a:gd name="connsiteX314" fmla="*/ 1708396 w 4196446"/>
                <a:gd name="connsiteY314" fmla="*/ 7028453 h 8323234"/>
                <a:gd name="connsiteX315" fmla="*/ 1529802 w 4196446"/>
                <a:gd name="connsiteY315" fmla="*/ 6987972 h 8323234"/>
                <a:gd name="connsiteX316" fmla="*/ 1553614 w 4196446"/>
                <a:gd name="connsiteY316" fmla="*/ 7114178 h 8323234"/>
                <a:gd name="connsiteX317" fmla="*/ 1477415 w 4196446"/>
                <a:gd name="connsiteY317" fmla="*/ 7159422 h 8323234"/>
                <a:gd name="connsiteX318" fmla="*/ 1415502 w 4196446"/>
                <a:gd name="connsiteY318" fmla="*/ 7226096 h 8323234"/>
                <a:gd name="connsiteX319" fmla="*/ 1265483 w 4196446"/>
                <a:gd name="connsiteY319" fmla="*/ 7218953 h 8323234"/>
                <a:gd name="connsiteX320" fmla="*/ 1213096 w 4196446"/>
                <a:gd name="connsiteY320" fmla="*/ 7321346 h 83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</a:cxnLst>
              <a:rect l="l" t="t" r="r" b="b"/>
              <a:pathLst>
                <a:path w="4196446" h="8323234">
                  <a:moveTo>
                    <a:pt x="1217858" y="7329284"/>
                  </a:moveTo>
                  <a:cubicBezTo>
                    <a:pt x="1223018" y="7339470"/>
                    <a:pt x="1250403" y="7368308"/>
                    <a:pt x="1263103" y="7388019"/>
                  </a:cubicBezTo>
                  <a:cubicBezTo>
                    <a:pt x="1275803" y="7407730"/>
                    <a:pt x="1277390" y="7435247"/>
                    <a:pt x="1294059" y="7447550"/>
                  </a:cubicBezTo>
                  <a:cubicBezTo>
                    <a:pt x="1310728" y="7459853"/>
                    <a:pt x="1356369" y="7387225"/>
                    <a:pt x="1382166" y="7392781"/>
                  </a:cubicBezTo>
                  <a:cubicBezTo>
                    <a:pt x="1407963" y="7398337"/>
                    <a:pt x="1425425" y="7461440"/>
                    <a:pt x="1448841" y="7480887"/>
                  </a:cubicBezTo>
                  <a:cubicBezTo>
                    <a:pt x="1472257" y="7500334"/>
                    <a:pt x="1500435" y="7461837"/>
                    <a:pt x="1525041" y="7483269"/>
                  </a:cubicBezTo>
                  <a:cubicBezTo>
                    <a:pt x="1544885" y="7492794"/>
                    <a:pt x="1567903" y="7528513"/>
                    <a:pt x="1567903" y="7538038"/>
                  </a:cubicBezTo>
                  <a:cubicBezTo>
                    <a:pt x="1567903" y="7547563"/>
                    <a:pt x="1546868" y="7552722"/>
                    <a:pt x="1522659" y="7566612"/>
                  </a:cubicBezTo>
                  <a:cubicBezTo>
                    <a:pt x="1498450" y="7580502"/>
                    <a:pt x="1446856" y="7572962"/>
                    <a:pt x="1425028" y="7640431"/>
                  </a:cubicBezTo>
                  <a:cubicBezTo>
                    <a:pt x="1403200" y="7707900"/>
                    <a:pt x="1414313" y="7909911"/>
                    <a:pt x="1391691" y="7988095"/>
                  </a:cubicBezTo>
                  <a:cubicBezTo>
                    <a:pt x="1417091" y="8112581"/>
                    <a:pt x="1386134" y="8101998"/>
                    <a:pt x="1384547" y="8138113"/>
                  </a:cubicBezTo>
                  <a:cubicBezTo>
                    <a:pt x="1382960" y="8174228"/>
                    <a:pt x="1388516" y="8188913"/>
                    <a:pt x="1382166" y="8204788"/>
                  </a:cubicBezTo>
                  <a:cubicBezTo>
                    <a:pt x="1375816" y="8220663"/>
                    <a:pt x="1450428" y="8204789"/>
                    <a:pt x="1453603" y="8209551"/>
                  </a:cubicBezTo>
                  <a:cubicBezTo>
                    <a:pt x="1456778" y="8214313"/>
                    <a:pt x="1426616" y="8250429"/>
                    <a:pt x="1451222" y="8254795"/>
                  </a:cubicBezTo>
                  <a:cubicBezTo>
                    <a:pt x="1437728" y="8263923"/>
                    <a:pt x="1402803" y="8268686"/>
                    <a:pt x="1389309" y="8278608"/>
                  </a:cubicBezTo>
                  <a:cubicBezTo>
                    <a:pt x="1375815" y="8288530"/>
                    <a:pt x="1327264" y="8293027"/>
                    <a:pt x="1334540" y="8300038"/>
                  </a:cubicBezTo>
                  <a:cubicBezTo>
                    <a:pt x="1341816" y="8307049"/>
                    <a:pt x="1382165" y="8311945"/>
                    <a:pt x="1413915" y="8318295"/>
                  </a:cubicBezTo>
                  <a:cubicBezTo>
                    <a:pt x="1445665" y="8324645"/>
                    <a:pt x="1489851" y="8327687"/>
                    <a:pt x="1536947" y="8309563"/>
                  </a:cubicBezTo>
                  <a:cubicBezTo>
                    <a:pt x="1584043" y="8291439"/>
                    <a:pt x="1654819" y="8246461"/>
                    <a:pt x="1698872" y="8197645"/>
                  </a:cubicBezTo>
                  <a:cubicBezTo>
                    <a:pt x="1742925" y="8148830"/>
                    <a:pt x="1744512" y="8073820"/>
                    <a:pt x="1789359" y="8045245"/>
                  </a:cubicBezTo>
                  <a:cubicBezTo>
                    <a:pt x="1876936" y="7991799"/>
                    <a:pt x="1873496" y="8028973"/>
                    <a:pt x="1941759" y="8004763"/>
                  </a:cubicBezTo>
                  <a:cubicBezTo>
                    <a:pt x="2010022" y="7980553"/>
                    <a:pt x="2145753" y="7924991"/>
                    <a:pt x="2198934" y="7899988"/>
                  </a:cubicBezTo>
                  <a:cubicBezTo>
                    <a:pt x="2252115" y="7874985"/>
                    <a:pt x="2244575" y="7850379"/>
                    <a:pt x="2260847" y="7835694"/>
                  </a:cubicBezTo>
                  <a:cubicBezTo>
                    <a:pt x="2385731" y="7746530"/>
                    <a:pt x="2279500" y="7801563"/>
                    <a:pt x="2301328" y="7795213"/>
                  </a:cubicBezTo>
                  <a:cubicBezTo>
                    <a:pt x="2323156" y="7788863"/>
                    <a:pt x="2368400" y="7801167"/>
                    <a:pt x="2391816" y="7797595"/>
                  </a:cubicBezTo>
                  <a:cubicBezTo>
                    <a:pt x="2415232" y="7794023"/>
                    <a:pt x="2441822" y="7792435"/>
                    <a:pt x="2451347" y="7776163"/>
                  </a:cubicBezTo>
                  <a:cubicBezTo>
                    <a:pt x="2460872" y="7759891"/>
                    <a:pt x="2470794" y="7720600"/>
                    <a:pt x="2470397" y="7699963"/>
                  </a:cubicBezTo>
                  <a:cubicBezTo>
                    <a:pt x="2470000" y="7679326"/>
                    <a:pt x="2439440" y="7647179"/>
                    <a:pt x="2444203" y="7633288"/>
                  </a:cubicBezTo>
                  <a:cubicBezTo>
                    <a:pt x="2448966" y="7619397"/>
                    <a:pt x="2489976" y="7640564"/>
                    <a:pt x="2503734" y="7630907"/>
                  </a:cubicBezTo>
                  <a:cubicBezTo>
                    <a:pt x="2517492" y="7621250"/>
                    <a:pt x="2533895" y="7605110"/>
                    <a:pt x="2531514" y="7594394"/>
                  </a:cubicBezTo>
                  <a:cubicBezTo>
                    <a:pt x="2529133" y="7583678"/>
                    <a:pt x="2480583" y="7564100"/>
                    <a:pt x="2484684" y="7552326"/>
                  </a:cubicBezTo>
                  <a:cubicBezTo>
                    <a:pt x="2488785" y="7540552"/>
                    <a:pt x="2525563" y="7522957"/>
                    <a:pt x="2546597" y="7511845"/>
                  </a:cubicBezTo>
                  <a:cubicBezTo>
                    <a:pt x="2567631" y="7500733"/>
                    <a:pt x="2597398" y="7513035"/>
                    <a:pt x="2603748" y="7485651"/>
                  </a:cubicBezTo>
                  <a:cubicBezTo>
                    <a:pt x="2610098" y="7458267"/>
                    <a:pt x="2598191" y="7383655"/>
                    <a:pt x="2594222" y="7359445"/>
                  </a:cubicBezTo>
                  <a:cubicBezTo>
                    <a:pt x="2614992" y="7319096"/>
                    <a:pt x="2588269" y="7316979"/>
                    <a:pt x="2606128" y="7309438"/>
                  </a:cubicBezTo>
                  <a:cubicBezTo>
                    <a:pt x="2623987" y="7301897"/>
                    <a:pt x="2695028" y="7329282"/>
                    <a:pt x="2701378" y="7314201"/>
                  </a:cubicBezTo>
                  <a:cubicBezTo>
                    <a:pt x="2707728" y="7299120"/>
                    <a:pt x="2647403" y="7243160"/>
                    <a:pt x="2660897" y="7240382"/>
                  </a:cubicBezTo>
                  <a:cubicBezTo>
                    <a:pt x="2674391" y="7237604"/>
                    <a:pt x="2699393" y="7266576"/>
                    <a:pt x="2713284" y="7266576"/>
                  </a:cubicBezTo>
                  <a:cubicBezTo>
                    <a:pt x="2727175" y="7266576"/>
                    <a:pt x="2754163" y="7287610"/>
                    <a:pt x="2763291" y="7299913"/>
                  </a:cubicBezTo>
                  <a:cubicBezTo>
                    <a:pt x="2772419" y="7312216"/>
                    <a:pt x="2739478" y="7369764"/>
                    <a:pt x="2756147" y="7371351"/>
                  </a:cubicBezTo>
                  <a:cubicBezTo>
                    <a:pt x="2794379" y="7365927"/>
                    <a:pt x="2808534" y="7322138"/>
                    <a:pt x="2827584" y="7316582"/>
                  </a:cubicBezTo>
                  <a:cubicBezTo>
                    <a:pt x="2846634" y="7311026"/>
                    <a:pt x="2842269" y="7351904"/>
                    <a:pt x="2870447" y="7338013"/>
                  </a:cubicBezTo>
                  <a:cubicBezTo>
                    <a:pt x="2898625" y="7324122"/>
                    <a:pt x="2961332" y="7283245"/>
                    <a:pt x="3001416" y="7266576"/>
                  </a:cubicBezTo>
                  <a:cubicBezTo>
                    <a:pt x="3041500" y="7249907"/>
                    <a:pt x="3062534" y="7218157"/>
                    <a:pt x="3103809" y="7202282"/>
                  </a:cubicBezTo>
                  <a:cubicBezTo>
                    <a:pt x="3194826" y="7161139"/>
                    <a:pt x="3216919" y="7149895"/>
                    <a:pt x="3246684" y="7142751"/>
                  </a:cubicBezTo>
                  <a:cubicBezTo>
                    <a:pt x="3276449" y="7135607"/>
                    <a:pt x="3260178" y="7177280"/>
                    <a:pt x="3282403" y="7159420"/>
                  </a:cubicBezTo>
                  <a:cubicBezTo>
                    <a:pt x="3304628" y="7141560"/>
                    <a:pt x="3322488" y="7074091"/>
                    <a:pt x="3358603" y="7064169"/>
                  </a:cubicBezTo>
                  <a:cubicBezTo>
                    <a:pt x="3487720" y="6995245"/>
                    <a:pt x="3476872" y="7053454"/>
                    <a:pt x="3503859" y="7042738"/>
                  </a:cubicBezTo>
                  <a:cubicBezTo>
                    <a:pt x="3530847" y="7032023"/>
                    <a:pt x="3498568" y="6994981"/>
                    <a:pt x="3530053" y="6978445"/>
                  </a:cubicBezTo>
                  <a:cubicBezTo>
                    <a:pt x="3561538" y="6961909"/>
                    <a:pt x="3610221" y="6926850"/>
                    <a:pt x="3642765" y="6905419"/>
                  </a:cubicBezTo>
                  <a:cubicBezTo>
                    <a:pt x="3675309" y="6883988"/>
                    <a:pt x="3718304" y="6898805"/>
                    <a:pt x="3741984" y="6883195"/>
                  </a:cubicBezTo>
                  <a:cubicBezTo>
                    <a:pt x="3765664" y="6867585"/>
                    <a:pt x="3747144" y="6830410"/>
                    <a:pt x="3784847" y="6811757"/>
                  </a:cubicBezTo>
                  <a:cubicBezTo>
                    <a:pt x="3822550" y="6793104"/>
                    <a:pt x="3932087" y="6774054"/>
                    <a:pt x="3951534" y="6737938"/>
                  </a:cubicBezTo>
                  <a:cubicBezTo>
                    <a:pt x="3976405" y="6675497"/>
                    <a:pt x="3930897" y="6626814"/>
                    <a:pt x="3932484" y="6616495"/>
                  </a:cubicBezTo>
                  <a:cubicBezTo>
                    <a:pt x="3934072" y="6606176"/>
                    <a:pt x="3959472" y="6636338"/>
                    <a:pt x="3975347" y="6642688"/>
                  </a:cubicBezTo>
                  <a:cubicBezTo>
                    <a:pt x="3991222" y="6649038"/>
                    <a:pt x="4016226" y="6674042"/>
                    <a:pt x="4027735" y="6654595"/>
                  </a:cubicBezTo>
                  <a:cubicBezTo>
                    <a:pt x="4049828" y="6609616"/>
                    <a:pt x="4067818" y="6545454"/>
                    <a:pt x="4056309" y="6516482"/>
                  </a:cubicBezTo>
                  <a:cubicBezTo>
                    <a:pt x="4044800" y="6487510"/>
                    <a:pt x="4000350" y="6484732"/>
                    <a:pt x="3996778" y="6478382"/>
                  </a:cubicBezTo>
                  <a:cubicBezTo>
                    <a:pt x="3993206" y="6472032"/>
                    <a:pt x="4024162" y="6441076"/>
                    <a:pt x="4034878" y="6437901"/>
                  </a:cubicBezTo>
                  <a:cubicBezTo>
                    <a:pt x="4045594" y="6434726"/>
                    <a:pt x="4053135" y="6466873"/>
                    <a:pt x="4061072" y="6473620"/>
                  </a:cubicBezTo>
                  <a:cubicBezTo>
                    <a:pt x="4069010" y="6480367"/>
                    <a:pt x="4077741" y="6484732"/>
                    <a:pt x="4082503" y="6478382"/>
                  </a:cubicBezTo>
                  <a:cubicBezTo>
                    <a:pt x="4088059" y="6462507"/>
                    <a:pt x="4090838" y="6441076"/>
                    <a:pt x="4089647" y="6421232"/>
                  </a:cubicBezTo>
                  <a:cubicBezTo>
                    <a:pt x="4088456" y="6401388"/>
                    <a:pt x="4053928" y="6342254"/>
                    <a:pt x="4046784" y="6318838"/>
                  </a:cubicBezTo>
                  <a:cubicBezTo>
                    <a:pt x="4039640" y="6295422"/>
                    <a:pt x="4123381" y="6309313"/>
                    <a:pt x="4130128" y="6299788"/>
                  </a:cubicBezTo>
                  <a:cubicBezTo>
                    <a:pt x="4136875" y="6290263"/>
                    <a:pt x="4061865" y="6292248"/>
                    <a:pt x="4046784" y="6275976"/>
                  </a:cubicBezTo>
                  <a:cubicBezTo>
                    <a:pt x="4031703" y="6259704"/>
                    <a:pt x="4055119" y="6232716"/>
                    <a:pt x="4053928" y="6211682"/>
                  </a:cubicBezTo>
                  <a:cubicBezTo>
                    <a:pt x="4052737" y="6190648"/>
                    <a:pt x="4028528" y="6148183"/>
                    <a:pt x="4039640" y="6149770"/>
                  </a:cubicBezTo>
                  <a:cubicBezTo>
                    <a:pt x="4050752" y="6151357"/>
                    <a:pt x="4110284" y="6239860"/>
                    <a:pt x="4106315" y="6211682"/>
                  </a:cubicBezTo>
                  <a:cubicBezTo>
                    <a:pt x="4102346" y="6183504"/>
                    <a:pt x="4069406" y="6122385"/>
                    <a:pt x="4063453" y="6090238"/>
                  </a:cubicBezTo>
                  <a:cubicBezTo>
                    <a:pt x="4057500" y="6058091"/>
                    <a:pt x="4064644" y="6029516"/>
                    <a:pt x="4070597" y="6018801"/>
                  </a:cubicBezTo>
                  <a:cubicBezTo>
                    <a:pt x="4076550" y="6008086"/>
                    <a:pt x="4118222" y="5976335"/>
                    <a:pt x="4132509" y="5975938"/>
                  </a:cubicBezTo>
                  <a:cubicBezTo>
                    <a:pt x="4146796" y="5975541"/>
                    <a:pt x="4092028" y="6056901"/>
                    <a:pt x="4094409" y="6075951"/>
                  </a:cubicBezTo>
                  <a:cubicBezTo>
                    <a:pt x="4096790" y="6095001"/>
                    <a:pt x="4123381" y="6101351"/>
                    <a:pt x="4139653" y="6102145"/>
                  </a:cubicBezTo>
                  <a:cubicBezTo>
                    <a:pt x="4146400" y="6026739"/>
                    <a:pt x="4191644" y="6104526"/>
                    <a:pt x="4192041" y="6080713"/>
                  </a:cubicBezTo>
                  <a:cubicBezTo>
                    <a:pt x="4192438" y="6056901"/>
                    <a:pt x="4148781" y="5975938"/>
                    <a:pt x="4149178" y="5947363"/>
                  </a:cubicBezTo>
                  <a:cubicBezTo>
                    <a:pt x="4149575" y="5918788"/>
                    <a:pt x="4207915" y="5938632"/>
                    <a:pt x="4194421" y="5909263"/>
                  </a:cubicBezTo>
                  <a:cubicBezTo>
                    <a:pt x="4180927" y="5879894"/>
                    <a:pt x="4129731" y="5819569"/>
                    <a:pt x="4113459" y="5783057"/>
                  </a:cubicBezTo>
                  <a:cubicBezTo>
                    <a:pt x="4097187" y="5746545"/>
                    <a:pt x="4115840" y="5710826"/>
                    <a:pt x="4108696" y="5678282"/>
                  </a:cubicBezTo>
                  <a:cubicBezTo>
                    <a:pt x="4101552" y="5645738"/>
                    <a:pt x="4068216" y="5605654"/>
                    <a:pt x="4070597" y="5587795"/>
                  </a:cubicBezTo>
                  <a:cubicBezTo>
                    <a:pt x="4072978" y="5569936"/>
                    <a:pt x="4112665" y="5601288"/>
                    <a:pt x="4111077" y="5583032"/>
                  </a:cubicBezTo>
                  <a:cubicBezTo>
                    <a:pt x="4109489" y="5564776"/>
                    <a:pt x="4063849" y="5500879"/>
                    <a:pt x="4061071" y="5478257"/>
                  </a:cubicBezTo>
                  <a:cubicBezTo>
                    <a:pt x="4058293" y="5455635"/>
                    <a:pt x="4053927" y="5398088"/>
                    <a:pt x="4061071" y="5383007"/>
                  </a:cubicBezTo>
                  <a:cubicBezTo>
                    <a:pt x="4068215" y="5367926"/>
                    <a:pt x="4100759" y="5392136"/>
                    <a:pt x="4103934" y="5387770"/>
                  </a:cubicBezTo>
                  <a:cubicBezTo>
                    <a:pt x="4107109" y="5383404"/>
                    <a:pt x="4114253" y="5358400"/>
                    <a:pt x="4106315" y="5347288"/>
                  </a:cubicBezTo>
                  <a:cubicBezTo>
                    <a:pt x="4098377" y="5336176"/>
                    <a:pt x="4077342" y="5319110"/>
                    <a:pt x="4065833" y="5292520"/>
                  </a:cubicBezTo>
                  <a:cubicBezTo>
                    <a:pt x="4054324" y="5265930"/>
                    <a:pt x="4071257" y="5216452"/>
                    <a:pt x="4058690" y="5173457"/>
                  </a:cubicBezTo>
                  <a:cubicBezTo>
                    <a:pt x="4046123" y="5130462"/>
                    <a:pt x="4009478" y="5096462"/>
                    <a:pt x="3990428" y="5034550"/>
                  </a:cubicBezTo>
                  <a:cubicBezTo>
                    <a:pt x="3971378" y="4972638"/>
                    <a:pt x="3938172" y="4856619"/>
                    <a:pt x="3922959" y="4816270"/>
                  </a:cubicBezTo>
                  <a:cubicBezTo>
                    <a:pt x="3907746" y="4775921"/>
                    <a:pt x="3893194" y="4711892"/>
                    <a:pt x="3887241" y="4682920"/>
                  </a:cubicBezTo>
                  <a:cubicBezTo>
                    <a:pt x="3881288" y="4653948"/>
                    <a:pt x="3851522" y="4659900"/>
                    <a:pt x="3851522" y="4642438"/>
                  </a:cubicBezTo>
                  <a:cubicBezTo>
                    <a:pt x="3851522" y="4624976"/>
                    <a:pt x="3895179" y="4601958"/>
                    <a:pt x="3887241" y="4578145"/>
                  </a:cubicBezTo>
                  <a:cubicBezTo>
                    <a:pt x="3865015" y="4554730"/>
                    <a:pt x="3853506" y="4513453"/>
                    <a:pt x="3839615" y="4499563"/>
                  </a:cubicBezTo>
                  <a:cubicBezTo>
                    <a:pt x="3825724" y="4485673"/>
                    <a:pt x="3794371" y="4495595"/>
                    <a:pt x="3780084" y="4492420"/>
                  </a:cubicBezTo>
                  <a:cubicBezTo>
                    <a:pt x="3765797" y="4489245"/>
                    <a:pt x="3748334" y="4445191"/>
                    <a:pt x="3732459" y="4449557"/>
                  </a:cubicBezTo>
                  <a:cubicBezTo>
                    <a:pt x="3716584" y="4453923"/>
                    <a:pt x="3697932" y="4479720"/>
                    <a:pt x="3687216" y="4466226"/>
                  </a:cubicBezTo>
                  <a:cubicBezTo>
                    <a:pt x="3676500" y="4452732"/>
                    <a:pt x="3697138" y="4418998"/>
                    <a:pt x="3668166" y="4368595"/>
                  </a:cubicBezTo>
                  <a:cubicBezTo>
                    <a:pt x="3639194" y="4318192"/>
                    <a:pt x="3530053" y="4204288"/>
                    <a:pt x="3501478" y="4166188"/>
                  </a:cubicBezTo>
                  <a:cubicBezTo>
                    <a:pt x="3472903" y="4128088"/>
                    <a:pt x="3493938" y="4148726"/>
                    <a:pt x="3496716" y="4139995"/>
                  </a:cubicBezTo>
                  <a:cubicBezTo>
                    <a:pt x="3499494" y="4131264"/>
                    <a:pt x="3487984" y="4121342"/>
                    <a:pt x="3494334" y="4113801"/>
                  </a:cubicBezTo>
                  <a:cubicBezTo>
                    <a:pt x="3500684" y="4106260"/>
                    <a:pt x="3534419" y="4108245"/>
                    <a:pt x="3544341" y="4101895"/>
                  </a:cubicBezTo>
                  <a:cubicBezTo>
                    <a:pt x="3554263" y="4095545"/>
                    <a:pt x="3559025" y="4082051"/>
                    <a:pt x="3553866" y="4075701"/>
                  </a:cubicBezTo>
                  <a:cubicBezTo>
                    <a:pt x="3548707" y="4069351"/>
                    <a:pt x="3530451" y="4061017"/>
                    <a:pt x="3515766" y="4056651"/>
                  </a:cubicBezTo>
                  <a:cubicBezTo>
                    <a:pt x="3501082" y="4052285"/>
                    <a:pt x="3480443" y="4045538"/>
                    <a:pt x="3465759" y="4049507"/>
                  </a:cubicBezTo>
                  <a:cubicBezTo>
                    <a:pt x="3451075" y="4053476"/>
                    <a:pt x="3438772" y="4105069"/>
                    <a:pt x="3432422" y="4109038"/>
                  </a:cubicBezTo>
                  <a:cubicBezTo>
                    <a:pt x="3426072" y="4113007"/>
                    <a:pt x="3416150" y="4093958"/>
                    <a:pt x="3413372" y="4082845"/>
                  </a:cubicBezTo>
                  <a:cubicBezTo>
                    <a:pt x="3410594" y="4071733"/>
                    <a:pt x="3426071" y="4054269"/>
                    <a:pt x="3415752" y="4042363"/>
                  </a:cubicBezTo>
                  <a:cubicBezTo>
                    <a:pt x="3405433" y="4030457"/>
                    <a:pt x="3368525" y="4026488"/>
                    <a:pt x="3349078" y="4018551"/>
                  </a:cubicBezTo>
                  <a:cubicBezTo>
                    <a:pt x="3329631" y="4010614"/>
                    <a:pt x="3382813" y="3991563"/>
                    <a:pt x="3382416" y="3985213"/>
                  </a:cubicBezTo>
                  <a:cubicBezTo>
                    <a:pt x="3382019" y="3978863"/>
                    <a:pt x="3360588" y="3963782"/>
                    <a:pt x="3346697" y="3961401"/>
                  </a:cubicBezTo>
                  <a:cubicBezTo>
                    <a:pt x="3332806" y="3959020"/>
                    <a:pt x="3305819" y="3956242"/>
                    <a:pt x="3291928" y="3959020"/>
                  </a:cubicBezTo>
                  <a:cubicBezTo>
                    <a:pt x="3278037" y="3961798"/>
                    <a:pt x="3277243" y="3979261"/>
                    <a:pt x="3263352" y="3978070"/>
                  </a:cubicBezTo>
                  <a:cubicBezTo>
                    <a:pt x="3249461" y="3976879"/>
                    <a:pt x="3220489" y="3967751"/>
                    <a:pt x="3215727" y="3963782"/>
                  </a:cubicBezTo>
                  <a:cubicBezTo>
                    <a:pt x="3210965" y="3959813"/>
                    <a:pt x="3217711" y="3945922"/>
                    <a:pt x="3227633" y="3937588"/>
                  </a:cubicBezTo>
                  <a:cubicBezTo>
                    <a:pt x="3237555" y="3929254"/>
                    <a:pt x="3290737" y="3930445"/>
                    <a:pt x="3275259" y="3913776"/>
                  </a:cubicBezTo>
                  <a:cubicBezTo>
                    <a:pt x="3259781" y="3897107"/>
                    <a:pt x="3150243" y="3816541"/>
                    <a:pt x="3127621" y="3851863"/>
                  </a:cubicBezTo>
                  <a:cubicBezTo>
                    <a:pt x="3081187" y="3822891"/>
                    <a:pt x="3087140" y="3820510"/>
                    <a:pt x="2996652" y="3739945"/>
                  </a:cubicBezTo>
                  <a:cubicBezTo>
                    <a:pt x="2906164" y="3659380"/>
                    <a:pt x="2691058" y="3466102"/>
                    <a:pt x="2591839" y="3354183"/>
                  </a:cubicBezTo>
                  <a:cubicBezTo>
                    <a:pt x="2492620" y="3242264"/>
                    <a:pt x="2495796" y="3111295"/>
                    <a:pt x="2468015" y="3049382"/>
                  </a:cubicBezTo>
                  <a:cubicBezTo>
                    <a:pt x="2440234" y="2987469"/>
                    <a:pt x="2445790" y="2977151"/>
                    <a:pt x="2432296" y="2961276"/>
                  </a:cubicBezTo>
                  <a:cubicBezTo>
                    <a:pt x="2418802" y="2945401"/>
                    <a:pt x="2396974" y="2958101"/>
                    <a:pt x="2387052" y="2954132"/>
                  </a:cubicBezTo>
                  <a:cubicBezTo>
                    <a:pt x="2377130" y="2950163"/>
                    <a:pt x="2377527" y="2968420"/>
                    <a:pt x="2365621" y="2958895"/>
                  </a:cubicBezTo>
                  <a:cubicBezTo>
                    <a:pt x="2340221" y="2933495"/>
                    <a:pt x="2339031" y="2910476"/>
                    <a:pt x="2315615" y="2896982"/>
                  </a:cubicBezTo>
                  <a:cubicBezTo>
                    <a:pt x="2277118" y="2864041"/>
                    <a:pt x="2252115" y="2873169"/>
                    <a:pt x="2234652" y="2880313"/>
                  </a:cubicBezTo>
                  <a:cubicBezTo>
                    <a:pt x="2212427" y="2866025"/>
                    <a:pt x="2202505" y="2831894"/>
                    <a:pt x="2182265" y="2811257"/>
                  </a:cubicBezTo>
                  <a:cubicBezTo>
                    <a:pt x="2149324" y="2779507"/>
                    <a:pt x="2130671" y="2751329"/>
                    <a:pt x="2115590" y="2727913"/>
                  </a:cubicBezTo>
                  <a:cubicBezTo>
                    <a:pt x="2100509" y="2704497"/>
                    <a:pt x="2110298" y="2700661"/>
                    <a:pt x="2091777" y="2670763"/>
                  </a:cubicBezTo>
                  <a:cubicBezTo>
                    <a:pt x="2073256" y="2640865"/>
                    <a:pt x="2033435" y="2560432"/>
                    <a:pt x="2006845" y="2527095"/>
                  </a:cubicBezTo>
                  <a:cubicBezTo>
                    <a:pt x="1980255" y="2493758"/>
                    <a:pt x="1953003" y="2480528"/>
                    <a:pt x="1953665" y="2451688"/>
                  </a:cubicBezTo>
                  <a:cubicBezTo>
                    <a:pt x="1954327" y="2422848"/>
                    <a:pt x="1986208" y="2369932"/>
                    <a:pt x="2006052" y="2337388"/>
                  </a:cubicBezTo>
                  <a:cubicBezTo>
                    <a:pt x="2037802" y="2331038"/>
                    <a:pt x="2065187" y="2278254"/>
                    <a:pt x="2072727" y="2256426"/>
                  </a:cubicBezTo>
                  <a:cubicBezTo>
                    <a:pt x="2080268" y="2234598"/>
                    <a:pt x="2056852" y="2244122"/>
                    <a:pt x="2056058" y="2223088"/>
                  </a:cubicBezTo>
                  <a:cubicBezTo>
                    <a:pt x="2055264" y="2202054"/>
                    <a:pt x="2057646" y="2167526"/>
                    <a:pt x="2067965" y="2130220"/>
                  </a:cubicBezTo>
                  <a:cubicBezTo>
                    <a:pt x="2078284" y="2092914"/>
                    <a:pt x="2125512" y="2024254"/>
                    <a:pt x="2137021" y="1992107"/>
                  </a:cubicBezTo>
                  <a:cubicBezTo>
                    <a:pt x="2148530" y="1959960"/>
                    <a:pt x="2158849" y="1955594"/>
                    <a:pt x="2165596" y="1944482"/>
                  </a:cubicBezTo>
                  <a:cubicBezTo>
                    <a:pt x="2172343" y="1933370"/>
                    <a:pt x="2198140" y="1943688"/>
                    <a:pt x="2203696" y="1937338"/>
                  </a:cubicBezTo>
                  <a:cubicBezTo>
                    <a:pt x="2209252" y="1930988"/>
                    <a:pt x="2160833" y="1930194"/>
                    <a:pt x="2198933" y="1906382"/>
                  </a:cubicBezTo>
                  <a:cubicBezTo>
                    <a:pt x="2262830" y="1969882"/>
                    <a:pt x="2359668" y="1815101"/>
                    <a:pt x="2406102" y="1782557"/>
                  </a:cubicBezTo>
                  <a:cubicBezTo>
                    <a:pt x="2452536" y="1750013"/>
                    <a:pt x="2476745" y="1741282"/>
                    <a:pt x="2494208" y="1715882"/>
                  </a:cubicBezTo>
                  <a:cubicBezTo>
                    <a:pt x="2511671" y="1690482"/>
                    <a:pt x="2508495" y="1651985"/>
                    <a:pt x="2513258" y="1630157"/>
                  </a:cubicBezTo>
                  <a:cubicBezTo>
                    <a:pt x="2518021" y="1608329"/>
                    <a:pt x="2511672" y="1601979"/>
                    <a:pt x="2522784" y="1584913"/>
                  </a:cubicBezTo>
                  <a:cubicBezTo>
                    <a:pt x="2533896" y="1567847"/>
                    <a:pt x="2562471" y="1541257"/>
                    <a:pt x="2577552" y="1527763"/>
                  </a:cubicBezTo>
                  <a:cubicBezTo>
                    <a:pt x="2592633" y="1514269"/>
                    <a:pt x="2596602" y="1505141"/>
                    <a:pt x="2606127" y="1499188"/>
                  </a:cubicBezTo>
                  <a:cubicBezTo>
                    <a:pt x="2615652" y="1493235"/>
                    <a:pt x="2624780" y="1514667"/>
                    <a:pt x="2634702" y="1492045"/>
                  </a:cubicBezTo>
                  <a:cubicBezTo>
                    <a:pt x="2644624" y="1469423"/>
                    <a:pt x="2639464" y="1388857"/>
                    <a:pt x="2672802" y="1368220"/>
                  </a:cubicBezTo>
                  <a:cubicBezTo>
                    <a:pt x="2706140" y="1347583"/>
                    <a:pt x="2762497" y="1344408"/>
                    <a:pt x="2806153" y="1334883"/>
                  </a:cubicBezTo>
                  <a:cubicBezTo>
                    <a:pt x="2849809" y="1325358"/>
                    <a:pt x="2914103" y="1349169"/>
                    <a:pt x="2944265" y="1325357"/>
                  </a:cubicBezTo>
                  <a:cubicBezTo>
                    <a:pt x="2974427" y="1301545"/>
                    <a:pt x="2950615" y="1232224"/>
                    <a:pt x="2968077" y="1206295"/>
                  </a:cubicBezTo>
                  <a:cubicBezTo>
                    <a:pt x="2985539" y="1180366"/>
                    <a:pt x="3021259" y="1181689"/>
                    <a:pt x="3049040" y="1169783"/>
                  </a:cubicBezTo>
                  <a:cubicBezTo>
                    <a:pt x="3076821" y="1157877"/>
                    <a:pt x="3121270" y="1141472"/>
                    <a:pt x="3153814" y="1125332"/>
                  </a:cubicBezTo>
                  <a:cubicBezTo>
                    <a:pt x="3186358" y="1109192"/>
                    <a:pt x="3195884" y="1072151"/>
                    <a:pt x="3225252" y="1049132"/>
                  </a:cubicBezTo>
                  <a:cubicBezTo>
                    <a:pt x="3254620" y="1026113"/>
                    <a:pt x="3327910" y="1011032"/>
                    <a:pt x="3310977" y="996745"/>
                  </a:cubicBezTo>
                  <a:cubicBezTo>
                    <a:pt x="3294044" y="982458"/>
                    <a:pt x="3115714" y="981928"/>
                    <a:pt x="3056977" y="982457"/>
                  </a:cubicBezTo>
                  <a:cubicBezTo>
                    <a:pt x="2990302" y="962878"/>
                    <a:pt x="2990302" y="990923"/>
                    <a:pt x="2958552" y="976107"/>
                  </a:cubicBezTo>
                  <a:cubicBezTo>
                    <a:pt x="2937385" y="970286"/>
                    <a:pt x="2942148" y="920015"/>
                    <a:pt x="2926802" y="906257"/>
                  </a:cubicBezTo>
                  <a:cubicBezTo>
                    <a:pt x="2908281" y="921074"/>
                    <a:pt x="2887643" y="898851"/>
                    <a:pt x="2866477" y="893559"/>
                  </a:cubicBezTo>
                  <a:cubicBezTo>
                    <a:pt x="2845311" y="888267"/>
                    <a:pt x="2817265" y="888795"/>
                    <a:pt x="2799802" y="874507"/>
                  </a:cubicBezTo>
                  <a:cubicBezTo>
                    <a:pt x="2782340" y="860219"/>
                    <a:pt x="2796098" y="823178"/>
                    <a:pt x="2761702" y="807832"/>
                  </a:cubicBezTo>
                  <a:cubicBezTo>
                    <a:pt x="2727306" y="792486"/>
                    <a:pt x="2626235" y="799894"/>
                    <a:pt x="2609302" y="760207"/>
                  </a:cubicBezTo>
                  <a:cubicBezTo>
                    <a:pt x="2592369" y="720520"/>
                    <a:pt x="2599248" y="635323"/>
                    <a:pt x="2580727" y="604632"/>
                  </a:cubicBezTo>
                  <a:cubicBezTo>
                    <a:pt x="2562206" y="573941"/>
                    <a:pt x="2524106" y="564417"/>
                    <a:pt x="2526752" y="531609"/>
                  </a:cubicBezTo>
                  <a:cubicBezTo>
                    <a:pt x="2529398" y="498801"/>
                    <a:pt x="2579404" y="444559"/>
                    <a:pt x="2596602" y="407782"/>
                  </a:cubicBezTo>
                  <a:cubicBezTo>
                    <a:pt x="2613800" y="371005"/>
                    <a:pt x="2643168" y="338993"/>
                    <a:pt x="2629939" y="310947"/>
                  </a:cubicBezTo>
                  <a:cubicBezTo>
                    <a:pt x="2616710" y="282901"/>
                    <a:pt x="2555062" y="246122"/>
                    <a:pt x="2517227" y="239507"/>
                  </a:cubicBezTo>
                  <a:cubicBezTo>
                    <a:pt x="2479392" y="232892"/>
                    <a:pt x="2442614" y="285015"/>
                    <a:pt x="2402927" y="271257"/>
                  </a:cubicBezTo>
                  <a:cubicBezTo>
                    <a:pt x="2363240" y="257499"/>
                    <a:pt x="2322494" y="196115"/>
                    <a:pt x="2275927" y="198232"/>
                  </a:cubicBezTo>
                  <a:cubicBezTo>
                    <a:pt x="2229360" y="200349"/>
                    <a:pt x="2189144" y="269140"/>
                    <a:pt x="2133052" y="233157"/>
                  </a:cubicBezTo>
                  <a:cubicBezTo>
                    <a:pt x="2076960" y="197174"/>
                    <a:pt x="1954194" y="95179"/>
                    <a:pt x="1913977" y="36309"/>
                  </a:cubicBezTo>
                  <a:cubicBezTo>
                    <a:pt x="1873760" y="-22561"/>
                    <a:pt x="1800471" y="6146"/>
                    <a:pt x="1777452" y="13289"/>
                  </a:cubicBezTo>
                  <a:cubicBezTo>
                    <a:pt x="1754433" y="20432"/>
                    <a:pt x="1730620" y="33133"/>
                    <a:pt x="1703633" y="41864"/>
                  </a:cubicBezTo>
                  <a:cubicBezTo>
                    <a:pt x="1676646" y="50595"/>
                    <a:pt x="1646880" y="60519"/>
                    <a:pt x="1615527" y="75203"/>
                  </a:cubicBezTo>
                  <a:cubicBezTo>
                    <a:pt x="1584174" y="89887"/>
                    <a:pt x="1530993" y="104174"/>
                    <a:pt x="1515515" y="129971"/>
                  </a:cubicBezTo>
                  <a:cubicBezTo>
                    <a:pt x="1500037" y="155768"/>
                    <a:pt x="1526627" y="174023"/>
                    <a:pt x="1525040" y="194264"/>
                  </a:cubicBezTo>
                  <a:cubicBezTo>
                    <a:pt x="1523453" y="214505"/>
                    <a:pt x="1522659" y="238715"/>
                    <a:pt x="1505990" y="251415"/>
                  </a:cubicBezTo>
                  <a:cubicBezTo>
                    <a:pt x="1489321" y="264115"/>
                    <a:pt x="1440902" y="261336"/>
                    <a:pt x="1413121" y="270464"/>
                  </a:cubicBezTo>
                  <a:cubicBezTo>
                    <a:pt x="1385340" y="279592"/>
                    <a:pt x="1364702" y="293484"/>
                    <a:pt x="1339302" y="306184"/>
                  </a:cubicBezTo>
                  <a:cubicBezTo>
                    <a:pt x="1313902" y="318884"/>
                    <a:pt x="1285327" y="352221"/>
                    <a:pt x="1260721" y="346665"/>
                  </a:cubicBezTo>
                  <a:cubicBezTo>
                    <a:pt x="1236115" y="341109"/>
                    <a:pt x="1225003" y="266497"/>
                    <a:pt x="1191665" y="272847"/>
                  </a:cubicBezTo>
                  <a:cubicBezTo>
                    <a:pt x="1158328" y="279197"/>
                    <a:pt x="1107130" y="329203"/>
                    <a:pt x="1082127" y="353809"/>
                  </a:cubicBezTo>
                  <a:cubicBezTo>
                    <a:pt x="1057124" y="378415"/>
                    <a:pt x="1063474" y="429215"/>
                    <a:pt x="1020215" y="420484"/>
                  </a:cubicBezTo>
                  <a:cubicBezTo>
                    <a:pt x="976956" y="411753"/>
                    <a:pt x="886468" y="283166"/>
                    <a:pt x="858290" y="301422"/>
                  </a:cubicBezTo>
                  <a:cubicBezTo>
                    <a:pt x="830112" y="319678"/>
                    <a:pt x="813443" y="399449"/>
                    <a:pt x="796377" y="406196"/>
                  </a:cubicBezTo>
                  <a:cubicBezTo>
                    <a:pt x="779311" y="412943"/>
                    <a:pt x="773755" y="364525"/>
                    <a:pt x="755896" y="341903"/>
                  </a:cubicBezTo>
                  <a:cubicBezTo>
                    <a:pt x="738037" y="319281"/>
                    <a:pt x="700333" y="274037"/>
                    <a:pt x="689221" y="270465"/>
                  </a:cubicBezTo>
                  <a:cubicBezTo>
                    <a:pt x="678109" y="266893"/>
                    <a:pt x="680490" y="296262"/>
                    <a:pt x="667790" y="313328"/>
                  </a:cubicBezTo>
                  <a:cubicBezTo>
                    <a:pt x="648343" y="330394"/>
                    <a:pt x="630881" y="368096"/>
                    <a:pt x="620165" y="382384"/>
                  </a:cubicBezTo>
                  <a:cubicBezTo>
                    <a:pt x="609449" y="396672"/>
                    <a:pt x="609449" y="380003"/>
                    <a:pt x="589208" y="396672"/>
                  </a:cubicBezTo>
                  <a:cubicBezTo>
                    <a:pt x="568967" y="413341"/>
                    <a:pt x="530868" y="487556"/>
                    <a:pt x="498721" y="482397"/>
                  </a:cubicBezTo>
                  <a:cubicBezTo>
                    <a:pt x="466574" y="477238"/>
                    <a:pt x="438793" y="411356"/>
                    <a:pt x="396327" y="380003"/>
                  </a:cubicBezTo>
                  <a:cubicBezTo>
                    <a:pt x="353861" y="348650"/>
                    <a:pt x="280836" y="303009"/>
                    <a:pt x="243927" y="294278"/>
                  </a:cubicBezTo>
                  <a:cubicBezTo>
                    <a:pt x="207018" y="285547"/>
                    <a:pt x="190349" y="305787"/>
                    <a:pt x="174871" y="327615"/>
                  </a:cubicBezTo>
                  <a:cubicBezTo>
                    <a:pt x="159393" y="349443"/>
                    <a:pt x="149868" y="391512"/>
                    <a:pt x="127246" y="410959"/>
                  </a:cubicBezTo>
                  <a:cubicBezTo>
                    <a:pt x="104624" y="430406"/>
                    <a:pt x="63746" y="460569"/>
                    <a:pt x="43902" y="472872"/>
                  </a:cubicBezTo>
                  <a:cubicBezTo>
                    <a:pt x="24058" y="485175"/>
                    <a:pt x="-17614" y="448663"/>
                    <a:pt x="8183" y="484778"/>
                  </a:cubicBezTo>
                  <a:cubicBezTo>
                    <a:pt x="33980" y="520893"/>
                    <a:pt x="153439" y="651862"/>
                    <a:pt x="198683" y="689565"/>
                  </a:cubicBezTo>
                  <a:cubicBezTo>
                    <a:pt x="243927" y="727268"/>
                    <a:pt x="252262" y="703853"/>
                    <a:pt x="265359" y="706234"/>
                  </a:cubicBezTo>
                  <a:cubicBezTo>
                    <a:pt x="278456" y="708615"/>
                    <a:pt x="293935" y="701075"/>
                    <a:pt x="298697" y="730047"/>
                  </a:cubicBezTo>
                  <a:cubicBezTo>
                    <a:pt x="303459" y="759019"/>
                    <a:pt x="285600" y="872127"/>
                    <a:pt x="296315" y="901496"/>
                  </a:cubicBezTo>
                  <a:cubicBezTo>
                    <a:pt x="307030" y="930865"/>
                    <a:pt x="345528" y="913799"/>
                    <a:pt x="362990" y="906259"/>
                  </a:cubicBezTo>
                  <a:cubicBezTo>
                    <a:pt x="380452" y="898719"/>
                    <a:pt x="380849" y="857047"/>
                    <a:pt x="401090" y="856253"/>
                  </a:cubicBezTo>
                  <a:cubicBezTo>
                    <a:pt x="421331" y="855459"/>
                    <a:pt x="478480" y="873319"/>
                    <a:pt x="482052" y="894353"/>
                  </a:cubicBezTo>
                  <a:cubicBezTo>
                    <a:pt x="485624" y="915387"/>
                    <a:pt x="421331" y="1015400"/>
                    <a:pt x="420140" y="1039609"/>
                  </a:cubicBezTo>
                  <a:cubicBezTo>
                    <a:pt x="418949" y="1063818"/>
                    <a:pt x="446333" y="1068581"/>
                    <a:pt x="434427" y="1087234"/>
                  </a:cubicBezTo>
                  <a:cubicBezTo>
                    <a:pt x="422521" y="1105887"/>
                    <a:pt x="376086" y="1124541"/>
                    <a:pt x="379658" y="1139622"/>
                  </a:cubicBezTo>
                  <a:cubicBezTo>
                    <a:pt x="383230" y="1154703"/>
                    <a:pt x="397518" y="1148749"/>
                    <a:pt x="415377" y="1168196"/>
                  </a:cubicBezTo>
                  <a:cubicBezTo>
                    <a:pt x="433236" y="1187643"/>
                    <a:pt x="466574" y="1235665"/>
                    <a:pt x="486815" y="1256303"/>
                  </a:cubicBezTo>
                  <a:cubicBezTo>
                    <a:pt x="507056" y="1276941"/>
                    <a:pt x="498721" y="1328137"/>
                    <a:pt x="527296" y="1344409"/>
                  </a:cubicBezTo>
                  <a:cubicBezTo>
                    <a:pt x="555871" y="1360681"/>
                    <a:pt x="600321" y="1382113"/>
                    <a:pt x="636833" y="1396797"/>
                  </a:cubicBezTo>
                  <a:cubicBezTo>
                    <a:pt x="673345" y="1411481"/>
                    <a:pt x="714224" y="1408703"/>
                    <a:pt x="746371" y="1420609"/>
                  </a:cubicBezTo>
                  <a:cubicBezTo>
                    <a:pt x="778518" y="1432515"/>
                    <a:pt x="801934" y="1468631"/>
                    <a:pt x="829715" y="1468234"/>
                  </a:cubicBezTo>
                  <a:cubicBezTo>
                    <a:pt x="857496" y="1467837"/>
                    <a:pt x="891230" y="1461487"/>
                    <a:pt x="913058" y="1442040"/>
                  </a:cubicBezTo>
                  <a:cubicBezTo>
                    <a:pt x="934886" y="1422593"/>
                    <a:pt x="962271" y="1383303"/>
                    <a:pt x="994021" y="1368222"/>
                  </a:cubicBezTo>
                  <a:cubicBezTo>
                    <a:pt x="1025771" y="1353141"/>
                    <a:pt x="1083318" y="1353934"/>
                    <a:pt x="1103558" y="1351553"/>
                  </a:cubicBezTo>
                  <a:cubicBezTo>
                    <a:pt x="1123799" y="1349172"/>
                    <a:pt x="1130149" y="1340440"/>
                    <a:pt x="1170233" y="1356315"/>
                  </a:cubicBezTo>
                  <a:cubicBezTo>
                    <a:pt x="1210318" y="1372190"/>
                    <a:pt x="1293265" y="1442834"/>
                    <a:pt x="1329777" y="1465853"/>
                  </a:cubicBezTo>
                  <a:cubicBezTo>
                    <a:pt x="1366289" y="1488872"/>
                    <a:pt x="1403199" y="1469425"/>
                    <a:pt x="1389308" y="1494428"/>
                  </a:cubicBezTo>
                  <a:cubicBezTo>
                    <a:pt x="1375417" y="1519431"/>
                    <a:pt x="1281755" y="1569041"/>
                    <a:pt x="1260721" y="1596822"/>
                  </a:cubicBezTo>
                  <a:cubicBezTo>
                    <a:pt x="1239687" y="1624603"/>
                    <a:pt x="1235718" y="1658337"/>
                    <a:pt x="1263102" y="1661115"/>
                  </a:cubicBezTo>
                  <a:cubicBezTo>
                    <a:pt x="1290486" y="1663893"/>
                    <a:pt x="1398040" y="1608331"/>
                    <a:pt x="1425027" y="1613490"/>
                  </a:cubicBezTo>
                  <a:cubicBezTo>
                    <a:pt x="1452014" y="1618649"/>
                    <a:pt x="1390102" y="1654765"/>
                    <a:pt x="1386927" y="1677784"/>
                  </a:cubicBezTo>
                  <a:cubicBezTo>
                    <a:pt x="1383752" y="1700803"/>
                    <a:pt x="1389308" y="1732156"/>
                    <a:pt x="1405977" y="1751603"/>
                  </a:cubicBezTo>
                  <a:cubicBezTo>
                    <a:pt x="1422646" y="1771050"/>
                    <a:pt x="1486940" y="1778591"/>
                    <a:pt x="1517896" y="1787322"/>
                  </a:cubicBezTo>
                  <a:cubicBezTo>
                    <a:pt x="1548852" y="1796053"/>
                    <a:pt x="1594493" y="1779384"/>
                    <a:pt x="1591715" y="1803990"/>
                  </a:cubicBezTo>
                  <a:cubicBezTo>
                    <a:pt x="1588937" y="1828596"/>
                    <a:pt x="1500830" y="1915512"/>
                    <a:pt x="1501227" y="1934959"/>
                  </a:cubicBezTo>
                  <a:cubicBezTo>
                    <a:pt x="1501624" y="1954406"/>
                    <a:pt x="1508767" y="1971074"/>
                    <a:pt x="1494083" y="1984965"/>
                  </a:cubicBezTo>
                  <a:cubicBezTo>
                    <a:pt x="1479399" y="1998856"/>
                    <a:pt x="1439712" y="2004412"/>
                    <a:pt x="1422646" y="2020684"/>
                  </a:cubicBezTo>
                  <a:cubicBezTo>
                    <a:pt x="1405580" y="2036956"/>
                    <a:pt x="1418677" y="2076644"/>
                    <a:pt x="1391690" y="2082597"/>
                  </a:cubicBezTo>
                  <a:cubicBezTo>
                    <a:pt x="1364703" y="2088550"/>
                    <a:pt x="1313108" y="2056800"/>
                    <a:pt x="1260721" y="2056403"/>
                  </a:cubicBezTo>
                  <a:cubicBezTo>
                    <a:pt x="1208334" y="2056006"/>
                    <a:pt x="1170630" y="2051640"/>
                    <a:pt x="1139277" y="2056402"/>
                  </a:cubicBezTo>
                  <a:cubicBezTo>
                    <a:pt x="1107924" y="2061164"/>
                    <a:pt x="1082921" y="2066325"/>
                    <a:pt x="1072602" y="2084978"/>
                  </a:cubicBezTo>
                  <a:cubicBezTo>
                    <a:pt x="1062283" y="2103631"/>
                    <a:pt x="1081333" y="2153637"/>
                    <a:pt x="1065458" y="2184990"/>
                  </a:cubicBezTo>
                  <a:cubicBezTo>
                    <a:pt x="1049583" y="2216343"/>
                    <a:pt x="972193" y="2256825"/>
                    <a:pt x="977352" y="2273097"/>
                  </a:cubicBezTo>
                  <a:cubicBezTo>
                    <a:pt x="982511" y="2289369"/>
                    <a:pt x="1088080" y="2318737"/>
                    <a:pt x="1120227" y="2335009"/>
                  </a:cubicBezTo>
                  <a:cubicBezTo>
                    <a:pt x="1152374" y="2351281"/>
                    <a:pt x="1153168" y="2361996"/>
                    <a:pt x="1170234" y="2370727"/>
                  </a:cubicBezTo>
                  <a:cubicBezTo>
                    <a:pt x="1187300" y="2379458"/>
                    <a:pt x="1205556" y="2376284"/>
                    <a:pt x="1222621" y="2387397"/>
                  </a:cubicBezTo>
                  <a:cubicBezTo>
                    <a:pt x="1239686" y="2398510"/>
                    <a:pt x="1251990" y="2427084"/>
                    <a:pt x="1272627" y="2437403"/>
                  </a:cubicBezTo>
                  <a:cubicBezTo>
                    <a:pt x="1293265" y="2447722"/>
                    <a:pt x="1305568" y="2440181"/>
                    <a:pt x="1329777" y="2458834"/>
                  </a:cubicBezTo>
                  <a:cubicBezTo>
                    <a:pt x="1353986" y="2477487"/>
                    <a:pt x="1390499" y="2518365"/>
                    <a:pt x="1422646" y="2535034"/>
                  </a:cubicBezTo>
                  <a:cubicBezTo>
                    <a:pt x="1454793" y="2551703"/>
                    <a:pt x="1471858" y="2538210"/>
                    <a:pt x="1508371" y="2568373"/>
                  </a:cubicBezTo>
                  <a:cubicBezTo>
                    <a:pt x="1544884" y="2598536"/>
                    <a:pt x="1750068" y="2604090"/>
                    <a:pt x="1641721" y="2716009"/>
                  </a:cubicBezTo>
                  <a:cubicBezTo>
                    <a:pt x="1681011" y="2813640"/>
                    <a:pt x="1675456" y="2818799"/>
                    <a:pt x="1725065" y="2870790"/>
                  </a:cubicBezTo>
                  <a:cubicBezTo>
                    <a:pt x="1759858" y="2908890"/>
                    <a:pt x="1821902" y="2914048"/>
                    <a:pt x="1850477" y="2931907"/>
                  </a:cubicBezTo>
                  <a:cubicBezTo>
                    <a:pt x="1879052" y="2949766"/>
                    <a:pt x="1883682" y="2952811"/>
                    <a:pt x="1896514" y="2977947"/>
                  </a:cubicBezTo>
                  <a:cubicBezTo>
                    <a:pt x="1909346" y="3003083"/>
                    <a:pt x="1915168" y="3050178"/>
                    <a:pt x="1927471" y="3082722"/>
                  </a:cubicBezTo>
                  <a:cubicBezTo>
                    <a:pt x="1939774" y="3115266"/>
                    <a:pt x="1975096" y="3158525"/>
                    <a:pt x="1989383" y="3185115"/>
                  </a:cubicBezTo>
                  <a:cubicBezTo>
                    <a:pt x="2003670" y="3211705"/>
                    <a:pt x="2019149" y="3192259"/>
                    <a:pt x="2051296" y="3223215"/>
                  </a:cubicBezTo>
                  <a:cubicBezTo>
                    <a:pt x="2083443" y="3254171"/>
                    <a:pt x="2136624" y="3333547"/>
                    <a:pt x="2182265" y="3370853"/>
                  </a:cubicBezTo>
                  <a:cubicBezTo>
                    <a:pt x="2227906" y="3408159"/>
                    <a:pt x="2287436" y="3436735"/>
                    <a:pt x="2325139" y="3447053"/>
                  </a:cubicBezTo>
                  <a:cubicBezTo>
                    <a:pt x="2360461" y="3471659"/>
                    <a:pt x="2366812" y="3504203"/>
                    <a:pt x="2384671" y="3532778"/>
                  </a:cubicBezTo>
                  <a:cubicBezTo>
                    <a:pt x="2402530" y="3561353"/>
                    <a:pt x="2420390" y="3578815"/>
                    <a:pt x="2432296" y="3599453"/>
                  </a:cubicBezTo>
                  <a:cubicBezTo>
                    <a:pt x="2444202" y="3620091"/>
                    <a:pt x="2469999" y="3567704"/>
                    <a:pt x="2479921" y="3589929"/>
                  </a:cubicBezTo>
                  <a:cubicBezTo>
                    <a:pt x="2489843" y="3612154"/>
                    <a:pt x="2479524" y="3701847"/>
                    <a:pt x="2484683" y="3742328"/>
                  </a:cubicBezTo>
                  <a:cubicBezTo>
                    <a:pt x="2489842" y="3782809"/>
                    <a:pt x="2529530" y="3813369"/>
                    <a:pt x="2537071" y="3835197"/>
                  </a:cubicBezTo>
                  <a:cubicBezTo>
                    <a:pt x="2544612" y="3857025"/>
                    <a:pt x="2519608" y="3860994"/>
                    <a:pt x="2529927" y="3873297"/>
                  </a:cubicBezTo>
                  <a:cubicBezTo>
                    <a:pt x="2540246" y="3885600"/>
                    <a:pt x="2582711" y="3918540"/>
                    <a:pt x="2598983" y="3909015"/>
                  </a:cubicBezTo>
                  <a:cubicBezTo>
                    <a:pt x="2615255" y="3899490"/>
                    <a:pt x="2643036" y="3852660"/>
                    <a:pt x="2656133" y="3854247"/>
                  </a:cubicBezTo>
                  <a:cubicBezTo>
                    <a:pt x="2669230" y="3855834"/>
                    <a:pt x="2676374" y="3916159"/>
                    <a:pt x="2689471" y="3937590"/>
                  </a:cubicBezTo>
                  <a:cubicBezTo>
                    <a:pt x="2702568" y="3959021"/>
                    <a:pt x="2716856" y="3970928"/>
                    <a:pt x="2734715" y="3982834"/>
                  </a:cubicBezTo>
                  <a:cubicBezTo>
                    <a:pt x="2752574" y="3994740"/>
                    <a:pt x="2783927" y="3993947"/>
                    <a:pt x="2808533" y="4006647"/>
                  </a:cubicBezTo>
                  <a:cubicBezTo>
                    <a:pt x="2833139" y="4019347"/>
                    <a:pt x="2837109" y="4057050"/>
                    <a:pt x="2860921" y="4075703"/>
                  </a:cubicBezTo>
                  <a:cubicBezTo>
                    <a:pt x="2884733" y="4094356"/>
                    <a:pt x="2923627" y="4115788"/>
                    <a:pt x="2946646" y="4130472"/>
                  </a:cubicBezTo>
                  <a:cubicBezTo>
                    <a:pt x="2969665" y="4145156"/>
                    <a:pt x="3006177" y="4143569"/>
                    <a:pt x="2999033" y="4163809"/>
                  </a:cubicBezTo>
                  <a:cubicBezTo>
                    <a:pt x="2991889" y="4184049"/>
                    <a:pt x="2889893" y="4232865"/>
                    <a:pt x="2870446" y="4256678"/>
                  </a:cubicBezTo>
                  <a:cubicBezTo>
                    <a:pt x="2850999" y="4280491"/>
                    <a:pt x="2851395" y="4282871"/>
                    <a:pt x="2868064" y="4311446"/>
                  </a:cubicBezTo>
                  <a:cubicBezTo>
                    <a:pt x="2884733" y="4340021"/>
                    <a:pt x="2936327" y="4401934"/>
                    <a:pt x="2970458" y="4428128"/>
                  </a:cubicBezTo>
                  <a:cubicBezTo>
                    <a:pt x="3004589" y="4454322"/>
                    <a:pt x="3044674" y="4473371"/>
                    <a:pt x="3065708" y="4490040"/>
                  </a:cubicBezTo>
                  <a:cubicBezTo>
                    <a:pt x="3086743" y="4506709"/>
                    <a:pt x="3093887" y="4508296"/>
                    <a:pt x="3096665" y="4528140"/>
                  </a:cubicBezTo>
                  <a:cubicBezTo>
                    <a:pt x="3099443" y="4547984"/>
                    <a:pt x="3088727" y="4586084"/>
                    <a:pt x="3082377" y="4609103"/>
                  </a:cubicBezTo>
                  <a:cubicBezTo>
                    <a:pt x="3076027" y="4632122"/>
                    <a:pt x="3085552" y="4676969"/>
                    <a:pt x="3077615" y="4692447"/>
                  </a:cubicBezTo>
                  <a:cubicBezTo>
                    <a:pt x="3069678" y="4707925"/>
                    <a:pt x="3043086" y="4693241"/>
                    <a:pt x="3034752" y="4701972"/>
                  </a:cubicBezTo>
                  <a:cubicBezTo>
                    <a:pt x="3026418" y="4710703"/>
                    <a:pt x="3010675" y="4702501"/>
                    <a:pt x="3008558" y="4718640"/>
                  </a:cubicBezTo>
                  <a:cubicBezTo>
                    <a:pt x="3006441" y="4734779"/>
                    <a:pt x="3049040" y="4770629"/>
                    <a:pt x="3053802" y="4795632"/>
                  </a:cubicBezTo>
                  <a:cubicBezTo>
                    <a:pt x="3058564" y="4820635"/>
                    <a:pt x="3037397" y="4834395"/>
                    <a:pt x="3037133" y="4868659"/>
                  </a:cubicBezTo>
                  <a:cubicBezTo>
                    <a:pt x="3036869" y="4902923"/>
                    <a:pt x="3029593" y="4979387"/>
                    <a:pt x="3020465" y="5004390"/>
                  </a:cubicBezTo>
                  <a:cubicBezTo>
                    <a:pt x="3011337" y="5029393"/>
                    <a:pt x="2991493" y="5028600"/>
                    <a:pt x="2982365" y="5044872"/>
                  </a:cubicBezTo>
                  <a:cubicBezTo>
                    <a:pt x="2973237" y="5061144"/>
                    <a:pt x="2973237" y="5126231"/>
                    <a:pt x="2965696" y="5166315"/>
                  </a:cubicBezTo>
                  <a:cubicBezTo>
                    <a:pt x="2958155" y="5206399"/>
                    <a:pt x="2938709" y="5259184"/>
                    <a:pt x="2937121" y="5285378"/>
                  </a:cubicBezTo>
                  <a:cubicBezTo>
                    <a:pt x="2935534" y="5311572"/>
                    <a:pt x="2981174" y="5291728"/>
                    <a:pt x="2989508" y="5302047"/>
                  </a:cubicBezTo>
                  <a:cubicBezTo>
                    <a:pt x="2997842" y="5312366"/>
                    <a:pt x="2982365" y="5334193"/>
                    <a:pt x="2987127" y="5347290"/>
                  </a:cubicBezTo>
                  <a:cubicBezTo>
                    <a:pt x="2991889" y="5360387"/>
                    <a:pt x="2977205" y="5381024"/>
                    <a:pt x="2984746" y="5402059"/>
                  </a:cubicBezTo>
                  <a:cubicBezTo>
                    <a:pt x="2992287" y="5423094"/>
                    <a:pt x="3024434" y="5438571"/>
                    <a:pt x="3041896" y="5471115"/>
                  </a:cubicBezTo>
                  <a:cubicBezTo>
                    <a:pt x="3059359" y="5503659"/>
                    <a:pt x="3095474" y="5528266"/>
                    <a:pt x="3089521" y="5597322"/>
                  </a:cubicBezTo>
                  <a:cubicBezTo>
                    <a:pt x="3083568" y="5666378"/>
                    <a:pt x="3008558" y="5830287"/>
                    <a:pt x="2996652" y="5887834"/>
                  </a:cubicBezTo>
                  <a:cubicBezTo>
                    <a:pt x="2984746" y="5945381"/>
                    <a:pt x="3010146" y="5924744"/>
                    <a:pt x="3018083" y="5942603"/>
                  </a:cubicBezTo>
                  <a:cubicBezTo>
                    <a:pt x="3026020" y="5960462"/>
                    <a:pt x="3037133" y="5968003"/>
                    <a:pt x="3044277" y="5994990"/>
                  </a:cubicBezTo>
                  <a:cubicBezTo>
                    <a:pt x="3051421" y="6021977"/>
                    <a:pt x="3056448" y="6067883"/>
                    <a:pt x="3049040" y="6099765"/>
                  </a:cubicBezTo>
                  <a:cubicBezTo>
                    <a:pt x="3041632" y="6131647"/>
                    <a:pt x="3043880" y="6169216"/>
                    <a:pt x="3028402" y="6195807"/>
                  </a:cubicBezTo>
                  <a:cubicBezTo>
                    <a:pt x="3012924" y="6222398"/>
                    <a:pt x="2974162" y="6251901"/>
                    <a:pt x="2956170" y="6259310"/>
                  </a:cubicBezTo>
                  <a:cubicBezTo>
                    <a:pt x="2938178" y="6266719"/>
                    <a:pt x="2937517" y="6241847"/>
                    <a:pt x="2920452" y="6240259"/>
                  </a:cubicBezTo>
                  <a:cubicBezTo>
                    <a:pt x="2903387" y="6238671"/>
                    <a:pt x="2882352" y="6234703"/>
                    <a:pt x="2849015" y="6252165"/>
                  </a:cubicBezTo>
                  <a:cubicBezTo>
                    <a:pt x="2815678" y="6269627"/>
                    <a:pt x="2753367" y="6340668"/>
                    <a:pt x="2713283" y="6364084"/>
                  </a:cubicBezTo>
                  <a:cubicBezTo>
                    <a:pt x="2673199" y="6387500"/>
                    <a:pt x="2625574" y="6347416"/>
                    <a:pt x="2606127" y="6349797"/>
                  </a:cubicBezTo>
                  <a:cubicBezTo>
                    <a:pt x="2586680" y="6352178"/>
                    <a:pt x="2583902" y="6366863"/>
                    <a:pt x="2575171" y="6378372"/>
                  </a:cubicBezTo>
                  <a:cubicBezTo>
                    <a:pt x="2566440" y="6389881"/>
                    <a:pt x="2539054" y="6418058"/>
                    <a:pt x="2508495" y="6423614"/>
                  </a:cubicBezTo>
                  <a:cubicBezTo>
                    <a:pt x="2477936" y="6429170"/>
                    <a:pt x="2410865" y="6394246"/>
                    <a:pt x="2391815" y="6411709"/>
                  </a:cubicBezTo>
                  <a:cubicBezTo>
                    <a:pt x="2372765" y="6429172"/>
                    <a:pt x="2370780" y="6502990"/>
                    <a:pt x="2368002" y="6528390"/>
                  </a:cubicBezTo>
                  <a:cubicBezTo>
                    <a:pt x="2365224" y="6553790"/>
                    <a:pt x="2368002" y="6552996"/>
                    <a:pt x="2363240" y="6564109"/>
                  </a:cubicBezTo>
                  <a:cubicBezTo>
                    <a:pt x="2358478" y="6575222"/>
                    <a:pt x="2364828" y="6568475"/>
                    <a:pt x="2339428" y="6583159"/>
                  </a:cubicBezTo>
                  <a:cubicBezTo>
                    <a:pt x="2314028" y="6597843"/>
                    <a:pt x="2181471" y="6534740"/>
                    <a:pt x="2141783" y="6535534"/>
                  </a:cubicBezTo>
                  <a:cubicBezTo>
                    <a:pt x="2102095" y="6536328"/>
                    <a:pt x="2115192" y="6563316"/>
                    <a:pt x="2103683" y="6587922"/>
                  </a:cubicBezTo>
                  <a:cubicBezTo>
                    <a:pt x="2092174" y="6612528"/>
                    <a:pt x="1938187" y="6551807"/>
                    <a:pt x="2072727" y="6683172"/>
                  </a:cubicBezTo>
                  <a:cubicBezTo>
                    <a:pt x="2062011" y="6709763"/>
                    <a:pt x="2042961" y="6726431"/>
                    <a:pt x="2039389" y="6747465"/>
                  </a:cubicBezTo>
                  <a:cubicBezTo>
                    <a:pt x="2035817" y="6768499"/>
                    <a:pt x="2033833" y="6778422"/>
                    <a:pt x="2051296" y="6809378"/>
                  </a:cubicBezTo>
                  <a:cubicBezTo>
                    <a:pt x="2068759" y="6840334"/>
                    <a:pt x="2160040" y="6899866"/>
                    <a:pt x="2184646" y="6921297"/>
                  </a:cubicBezTo>
                  <a:cubicBezTo>
                    <a:pt x="2209252" y="6942728"/>
                    <a:pt x="2246559" y="6947094"/>
                    <a:pt x="2253702" y="6954634"/>
                  </a:cubicBezTo>
                  <a:cubicBezTo>
                    <a:pt x="2260845" y="6962174"/>
                    <a:pt x="2245764" y="6971303"/>
                    <a:pt x="2237033" y="6978447"/>
                  </a:cubicBezTo>
                  <a:cubicBezTo>
                    <a:pt x="2228302" y="6985591"/>
                    <a:pt x="2200124" y="6979638"/>
                    <a:pt x="2201315" y="6997497"/>
                  </a:cubicBezTo>
                  <a:cubicBezTo>
                    <a:pt x="2202506" y="7015356"/>
                    <a:pt x="2234255" y="7052663"/>
                    <a:pt x="2234652" y="7073697"/>
                  </a:cubicBezTo>
                  <a:cubicBezTo>
                    <a:pt x="2235049" y="7094731"/>
                    <a:pt x="2222746" y="7098303"/>
                    <a:pt x="2203696" y="7095128"/>
                  </a:cubicBezTo>
                  <a:cubicBezTo>
                    <a:pt x="2184646" y="7091953"/>
                    <a:pt x="2123527" y="7039168"/>
                    <a:pt x="2098921" y="7033215"/>
                  </a:cubicBezTo>
                  <a:cubicBezTo>
                    <a:pt x="2074315" y="7027262"/>
                    <a:pt x="2074711" y="7079650"/>
                    <a:pt x="2056058" y="7059409"/>
                  </a:cubicBezTo>
                  <a:cubicBezTo>
                    <a:pt x="2037405" y="7039168"/>
                    <a:pt x="2023514" y="6975271"/>
                    <a:pt x="1996527" y="6957015"/>
                  </a:cubicBezTo>
                  <a:cubicBezTo>
                    <a:pt x="1969540" y="6938759"/>
                    <a:pt x="1909612" y="6980828"/>
                    <a:pt x="1879846" y="6983209"/>
                  </a:cubicBezTo>
                  <a:cubicBezTo>
                    <a:pt x="1850080" y="6985590"/>
                    <a:pt x="1834602" y="6987972"/>
                    <a:pt x="1815552" y="6987972"/>
                  </a:cubicBezTo>
                  <a:cubicBezTo>
                    <a:pt x="1796502" y="6987972"/>
                    <a:pt x="1783405" y="6976463"/>
                    <a:pt x="1765546" y="6983210"/>
                  </a:cubicBezTo>
                  <a:cubicBezTo>
                    <a:pt x="1747687" y="6989957"/>
                    <a:pt x="1737368" y="7012181"/>
                    <a:pt x="1708396" y="7028453"/>
                  </a:cubicBezTo>
                  <a:cubicBezTo>
                    <a:pt x="1679424" y="7044725"/>
                    <a:pt x="1570283" y="6982813"/>
                    <a:pt x="1529802" y="6987972"/>
                  </a:cubicBezTo>
                  <a:cubicBezTo>
                    <a:pt x="1489321" y="6993131"/>
                    <a:pt x="1557583" y="7083619"/>
                    <a:pt x="1553614" y="7114178"/>
                  </a:cubicBezTo>
                  <a:cubicBezTo>
                    <a:pt x="1549645" y="7144737"/>
                    <a:pt x="1500037" y="7141960"/>
                    <a:pt x="1477415" y="7159422"/>
                  </a:cubicBezTo>
                  <a:cubicBezTo>
                    <a:pt x="1454793" y="7176884"/>
                    <a:pt x="1450824" y="7216174"/>
                    <a:pt x="1415502" y="7226096"/>
                  </a:cubicBezTo>
                  <a:cubicBezTo>
                    <a:pt x="1380180" y="7236018"/>
                    <a:pt x="1300408" y="7200697"/>
                    <a:pt x="1265483" y="7218953"/>
                  </a:cubicBezTo>
                  <a:cubicBezTo>
                    <a:pt x="1230558" y="7237209"/>
                    <a:pt x="1227780" y="7314202"/>
                    <a:pt x="1213096" y="7321346"/>
                  </a:cubicBezTo>
                </a:path>
              </a:pathLst>
            </a:custGeom>
            <a:solidFill>
              <a:srgbClr val="FFFF9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83068" y="9148434"/>
              <a:ext cx="150903" cy="205734"/>
            </a:xfrm>
            <a:custGeom>
              <a:avLst/>
              <a:gdLst>
                <a:gd name="connsiteX0" fmla="*/ 1282 w 150903"/>
                <a:gd name="connsiteY0" fmla="*/ 27316 h 205734"/>
                <a:gd name="connsiteX1" fmla="*/ 55257 w 150903"/>
                <a:gd name="connsiteY1" fmla="*/ 20966 h 205734"/>
                <a:gd name="connsiteX2" fmla="*/ 74307 w 150903"/>
                <a:gd name="connsiteY2" fmla="*/ 8266 h 205734"/>
                <a:gd name="connsiteX3" fmla="*/ 121932 w 150903"/>
                <a:gd name="connsiteY3" fmla="*/ 1916 h 205734"/>
                <a:gd name="connsiteX4" fmla="*/ 140982 w 150903"/>
                <a:gd name="connsiteY4" fmla="*/ 43191 h 205734"/>
                <a:gd name="connsiteX5" fmla="*/ 150507 w 150903"/>
                <a:gd name="connsiteY5" fmla="*/ 84466 h 205734"/>
                <a:gd name="connsiteX6" fmla="*/ 147332 w 150903"/>
                <a:gd name="connsiteY6" fmla="*/ 113041 h 205734"/>
                <a:gd name="connsiteX7" fmla="*/ 131457 w 150903"/>
                <a:gd name="connsiteY7" fmla="*/ 154316 h 205734"/>
                <a:gd name="connsiteX8" fmla="*/ 125107 w 150903"/>
                <a:gd name="connsiteY8" fmla="*/ 167016 h 205734"/>
                <a:gd name="connsiteX9" fmla="*/ 118757 w 150903"/>
                <a:gd name="connsiteY9" fmla="*/ 201941 h 205734"/>
                <a:gd name="connsiteX10" fmla="*/ 102882 w 150903"/>
                <a:gd name="connsiteY10" fmla="*/ 201941 h 205734"/>
                <a:gd name="connsiteX11" fmla="*/ 83832 w 150903"/>
                <a:gd name="connsiteY11" fmla="*/ 176541 h 205734"/>
                <a:gd name="connsiteX12" fmla="*/ 67957 w 150903"/>
                <a:gd name="connsiteY12" fmla="*/ 122566 h 205734"/>
                <a:gd name="connsiteX13" fmla="*/ 52082 w 150903"/>
                <a:gd name="connsiteY13" fmla="*/ 93991 h 205734"/>
                <a:gd name="connsiteX14" fmla="*/ 20332 w 150903"/>
                <a:gd name="connsiteY14" fmla="*/ 81291 h 205734"/>
                <a:gd name="connsiteX15" fmla="*/ 1282 w 150903"/>
                <a:gd name="connsiteY15" fmla="*/ 27316 h 20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0903" h="205734">
                  <a:moveTo>
                    <a:pt x="1282" y="27316"/>
                  </a:moveTo>
                  <a:cubicBezTo>
                    <a:pt x="7103" y="17262"/>
                    <a:pt x="43086" y="24141"/>
                    <a:pt x="55257" y="20966"/>
                  </a:cubicBezTo>
                  <a:cubicBezTo>
                    <a:pt x="67428" y="17791"/>
                    <a:pt x="63194" y="11441"/>
                    <a:pt x="74307" y="8266"/>
                  </a:cubicBezTo>
                  <a:cubicBezTo>
                    <a:pt x="85420" y="5091"/>
                    <a:pt x="110820" y="-3905"/>
                    <a:pt x="121932" y="1916"/>
                  </a:cubicBezTo>
                  <a:cubicBezTo>
                    <a:pt x="133044" y="7737"/>
                    <a:pt x="136220" y="29433"/>
                    <a:pt x="140982" y="43191"/>
                  </a:cubicBezTo>
                  <a:cubicBezTo>
                    <a:pt x="145744" y="56949"/>
                    <a:pt x="149449" y="72824"/>
                    <a:pt x="150507" y="84466"/>
                  </a:cubicBezTo>
                  <a:cubicBezTo>
                    <a:pt x="151565" y="96108"/>
                    <a:pt x="150507" y="101399"/>
                    <a:pt x="147332" y="113041"/>
                  </a:cubicBezTo>
                  <a:cubicBezTo>
                    <a:pt x="144157" y="124683"/>
                    <a:pt x="135161" y="145320"/>
                    <a:pt x="131457" y="154316"/>
                  </a:cubicBezTo>
                  <a:cubicBezTo>
                    <a:pt x="127753" y="163312"/>
                    <a:pt x="127224" y="159079"/>
                    <a:pt x="125107" y="167016"/>
                  </a:cubicBezTo>
                  <a:cubicBezTo>
                    <a:pt x="122990" y="174953"/>
                    <a:pt x="122461" y="196120"/>
                    <a:pt x="118757" y="201941"/>
                  </a:cubicBezTo>
                  <a:cubicBezTo>
                    <a:pt x="115053" y="207762"/>
                    <a:pt x="108703" y="206174"/>
                    <a:pt x="102882" y="201941"/>
                  </a:cubicBezTo>
                  <a:cubicBezTo>
                    <a:pt x="97061" y="197708"/>
                    <a:pt x="89653" y="189770"/>
                    <a:pt x="83832" y="176541"/>
                  </a:cubicBezTo>
                  <a:cubicBezTo>
                    <a:pt x="78011" y="163312"/>
                    <a:pt x="73249" y="136324"/>
                    <a:pt x="67957" y="122566"/>
                  </a:cubicBezTo>
                  <a:cubicBezTo>
                    <a:pt x="62665" y="108808"/>
                    <a:pt x="60020" y="100870"/>
                    <a:pt x="52082" y="93991"/>
                  </a:cubicBezTo>
                  <a:cubicBezTo>
                    <a:pt x="44144" y="87112"/>
                    <a:pt x="29857" y="92404"/>
                    <a:pt x="20332" y="81291"/>
                  </a:cubicBezTo>
                  <a:cubicBezTo>
                    <a:pt x="10807" y="70179"/>
                    <a:pt x="-4539" y="37370"/>
                    <a:pt x="1282" y="27316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1448" y="1865518"/>
              <a:ext cx="3339552" cy="7328490"/>
            </a:xfrm>
            <a:custGeom>
              <a:avLst/>
              <a:gdLst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71931 w 3372031"/>
                <a:gd name="connsiteY23" fmla="*/ 3917751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841012 w 3372031"/>
                <a:gd name="connsiteY24" fmla="*/ 3979664 h 7308651"/>
                <a:gd name="connsiteX25" fmla="*/ 2914831 w 3372031"/>
                <a:gd name="connsiteY25" fmla="*/ 4279701 h 7308651"/>
                <a:gd name="connsiteX26" fmla="*/ 3029131 w 3372031"/>
                <a:gd name="connsiteY26" fmla="*/ 4527351 h 7308651"/>
                <a:gd name="connsiteX27" fmla="*/ 3029131 w 3372031"/>
                <a:gd name="connsiteY27" fmla="*/ 4965501 h 7308651"/>
                <a:gd name="connsiteX28" fmla="*/ 3029131 w 3372031"/>
                <a:gd name="connsiteY28" fmla="*/ 5860851 h 7308651"/>
                <a:gd name="connsiteX29" fmla="*/ 3048181 w 3372031"/>
                <a:gd name="connsiteY29" fmla="*/ 6451401 h 7308651"/>
                <a:gd name="connsiteX30" fmla="*/ 2571931 w 3372031"/>
                <a:gd name="connsiteY30" fmla="*/ 6432351 h 7308651"/>
                <a:gd name="connsiteX31" fmla="*/ 2038531 w 3372031"/>
                <a:gd name="connsiteY31" fmla="*/ 6718101 h 7308651"/>
                <a:gd name="connsiteX32" fmla="*/ 1848031 w 3372031"/>
                <a:gd name="connsiteY32" fmla="*/ 6908601 h 7308651"/>
                <a:gd name="connsiteX33" fmla="*/ 1428931 w 3372031"/>
                <a:gd name="connsiteY33" fmla="*/ 7156251 h 7308651"/>
                <a:gd name="connsiteX34" fmla="*/ 1238431 w 3372031"/>
                <a:gd name="connsiteY3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767194 w 3372031"/>
                <a:gd name="connsiteY24" fmla="*/ 3955851 h 7308651"/>
                <a:gd name="connsiteX25" fmla="*/ 2841012 w 3372031"/>
                <a:gd name="connsiteY25" fmla="*/ 3979664 h 7308651"/>
                <a:gd name="connsiteX26" fmla="*/ 2914831 w 3372031"/>
                <a:gd name="connsiteY26" fmla="*/ 4279701 h 7308651"/>
                <a:gd name="connsiteX27" fmla="*/ 3029131 w 3372031"/>
                <a:gd name="connsiteY27" fmla="*/ 4527351 h 7308651"/>
                <a:gd name="connsiteX28" fmla="*/ 3029131 w 3372031"/>
                <a:gd name="connsiteY28" fmla="*/ 4965501 h 7308651"/>
                <a:gd name="connsiteX29" fmla="*/ 3029131 w 3372031"/>
                <a:gd name="connsiteY29" fmla="*/ 5860851 h 7308651"/>
                <a:gd name="connsiteX30" fmla="*/ 3048181 w 3372031"/>
                <a:gd name="connsiteY30" fmla="*/ 6451401 h 7308651"/>
                <a:gd name="connsiteX31" fmla="*/ 2571931 w 3372031"/>
                <a:gd name="connsiteY31" fmla="*/ 6432351 h 7308651"/>
                <a:gd name="connsiteX32" fmla="*/ 2038531 w 3372031"/>
                <a:gd name="connsiteY32" fmla="*/ 6718101 h 7308651"/>
                <a:gd name="connsiteX33" fmla="*/ 1848031 w 3372031"/>
                <a:gd name="connsiteY33" fmla="*/ 6908601 h 7308651"/>
                <a:gd name="connsiteX34" fmla="*/ 1428931 w 3372031"/>
                <a:gd name="connsiteY34" fmla="*/ 7156251 h 7308651"/>
                <a:gd name="connsiteX35" fmla="*/ 1238431 w 3372031"/>
                <a:gd name="connsiteY3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67194 w 3372031"/>
                <a:gd name="connsiteY25" fmla="*/ 3955851 h 7308651"/>
                <a:gd name="connsiteX26" fmla="*/ 2841012 w 3372031"/>
                <a:gd name="connsiteY26" fmla="*/ 3979664 h 7308651"/>
                <a:gd name="connsiteX27" fmla="*/ 2914831 w 3372031"/>
                <a:gd name="connsiteY27" fmla="*/ 4279701 h 7308651"/>
                <a:gd name="connsiteX28" fmla="*/ 3029131 w 3372031"/>
                <a:gd name="connsiteY28" fmla="*/ 4527351 h 7308651"/>
                <a:gd name="connsiteX29" fmla="*/ 3029131 w 3372031"/>
                <a:gd name="connsiteY29" fmla="*/ 4965501 h 7308651"/>
                <a:gd name="connsiteX30" fmla="*/ 3029131 w 3372031"/>
                <a:gd name="connsiteY30" fmla="*/ 5860851 h 7308651"/>
                <a:gd name="connsiteX31" fmla="*/ 3048181 w 3372031"/>
                <a:gd name="connsiteY31" fmla="*/ 6451401 h 7308651"/>
                <a:gd name="connsiteX32" fmla="*/ 2571931 w 3372031"/>
                <a:gd name="connsiteY32" fmla="*/ 6432351 h 7308651"/>
                <a:gd name="connsiteX33" fmla="*/ 2038531 w 3372031"/>
                <a:gd name="connsiteY33" fmla="*/ 6718101 h 7308651"/>
                <a:gd name="connsiteX34" fmla="*/ 1848031 w 3372031"/>
                <a:gd name="connsiteY34" fmla="*/ 6908601 h 7308651"/>
                <a:gd name="connsiteX35" fmla="*/ 1428931 w 3372031"/>
                <a:gd name="connsiteY35" fmla="*/ 7156251 h 7308651"/>
                <a:gd name="connsiteX36" fmla="*/ 1238431 w 3372031"/>
                <a:gd name="connsiteY3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21950 w 3372031"/>
                <a:gd name="connsiteY25" fmla="*/ 3910607 h 7308651"/>
                <a:gd name="connsiteX26" fmla="*/ 2767194 w 3372031"/>
                <a:gd name="connsiteY26" fmla="*/ 3955851 h 7308651"/>
                <a:gd name="connsiteX27" fmla="*/ 2841012 w 3372031"/>
                <a:gd name="connsiteY27" fmla="*/ 3979664 h 7308651"/>
                <a:gd name="connsiteX28" fmla="*/ 2914831 w 3372031"/>
                <a:gd name="connsiteY28" fmla="*/ 4279701 h 7308651"/>
                <a:gd name="connsiteX29" fmla="*/ 3029131 w 3372031"/>
                <a:gd name="connsiteY29" fmla="*/ 4527351 h 7308651"/>
                <a:gd name="connsiteX30" fmla="*/ 3029131 w 3372031"/>
                <a:gd name="connsiteY30" fmla="*/ 4965501 h 7308651"/>
                <a:gd name="connsiteX31" fmla="*/ 3029131 w 3372031"/>
                <a:gd name="connsiteY31" fmla="*/ 5860851 h 7308651"/>
                <a:gd name="connsiteX32" fmla="*/ 3048181 w 3372031"/>
                <a:gd name="connsiteY32" fmla="*/ 6451401 h 7308651"/>
                <a:gd name="connsiteX33" fmla="*/ 2571931 w 3372031"/>
                <a:gd name="connsiteY33" fmla="*/ 6432351 h 7308651"/>
                <a:gd name="connsiteX34" fmla="*/ 2038531 w 3372031"/>
                <a:gd name="connsiteY34" fmla="*/ 6718101 h 7308651"/>
                <a:gd name="connsiteX35" fmla="*/ 1848031 w 3372031"/>
                <a:gd name="connsiteY35" fmla="*/ 6908601 h 7308651"/>
                <a:gd name="connsiteX36" fmla="*/ 1428931 w 3372031"/>
                <a:gd name="connsiteY36" fmla="*/ 7156251 h 7308651"/>
                <a:gd name="connsiteX37" fmla="*/ 1238431 w 3372031"/>
                <a:gd name="connsiteY3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3031512 w 3372031"/>
                <a:gd name="connsiteY29" fmla="*/ 4136826 h 7308651"/>
                <a:gd name="connsiteX30" fmla="*/ 2914831 w 3372031"/>
                <a:gd name="connsiteY30" fmla="*/ 4279701 h 7308651"/>
                <a:gd name="connsiteX31" fmla="*/ 3029131 w 3372031"/>
                <a:gd name="connsiteY31" fmla="*/ 4527351 h 7308651"/>
                <a:gd name="connsiteX32" fmla="*/ 3029131 w 3372031"/>
                <a:gd name="connsiteY32" fmla="*/ 4965501 h 7308651"/>
                <a:gd name="connsiteX33" fmla="*/ 3029131 w 3372031"/>
                <a:gd name="connsiteY33" fmla="*/ 5860851 h 7308651"/>
                <a:gd name="connsiteX34" fmla="*/ 3048181 w 3372031"/>
                <a:gd name="connsiteY34" fmla="*/ 6451401 h 7308651"/>
                <a:gd name="connsiteX35" fmla="*/ 2571931 w 3372031"/>
                <a:gd name="connsiteY35" fmla="*/ 6432351 h 7308651"/>
                <a:gd name="connsiteX36" fmla="*/ 2038531 w 3372031"/>
                <a:gd name="connsiteY36" fmla="*/ 6718101 h 7308651"/>
                <a:gd name="connsiteX37" fmla="*/ 1848031 w 3372031"/>
                <a:gd name="connsiteY37" fmla="*/ 6908601 h 7308651"/>
                <a:gd name="connsiteX38" fmla="*/ 1428931 w 3372031"/>
                <a:gd name="connsiteY38" fmla="*/ 7156251 h 7308651"/>
                <a:gd name="connsiteX39" fmla="*/ 1238431 w 3372031"/>
                <a:gd name="connsiteY3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3031512 w 3372031"/>
                <a:gd name="connsiteY30" fmla="*/ 4136826 h 7308651"/>
                <a:gd name="connsiteX31" fmla="*/ 2914831 w 3372031"/>
                <a:gd name="connsiteY31" fmla="*/ 4279701 h 7308651"/>
                <a:gd name="connsiteX32" fmla="*/ 3029131 w 3372031"/>
                <a:gd name="connsiteY32" fmla="*/ 4527351 h 7308651"/>
                <a:gd name="connsiteX33" fmla="*/ 3029131 w 3372031"/>
                <a:gd name="connsiteY33" fmla="*/ 4965501 h 7308651"/>
                <a:gd name="connsiteX34" fmla="*/ 3029131 w 3372031"/>
                <a:gd name="connsiteY34" fmla="*/ 5860851 h 7308651"/>
                <a:gd name="connsiteX35" fmla="*/ 3048181 w 3372031"/>
                <a:gd name="connsiteY35" fmla="*/ 6451401 h 7308651"/>
                <a:gd name="connsiteX36" fmla="*/ 2571931 w 3372031"/>
                <a:gd name="connsiteY36" fmla="*/ 6432351 h 7308651"/>
                <a:gd name="connsiteX37" fmla="*/ 2038531 w 3372031"/>
                <a:gd name="connsiteY37" fmla="*/ 6718101 h 7308651"/>
                <a:gd name="connsiteX38" fmla="*/ 1848031 w 3372031"/>
                <a:gd name="connsiteY38" fmla="*/ 6908601 h 7308651"/>
                <a:gd name="connsiteX39" fmla="*/ 1428931 w 3372031"/>
                <a:gd name="connsiteY39" fmla="*/ 7156251 h 7308651"/>
                <a:gd name="connsiteX40" fmla="*/ 1238431 w 3372031"/>
                <a:gd name="connsiteY4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14831 w 3372031"/>
                <a:gd name="connsiteY32" fmla="*/ 4279701 h 7308651"/>
                <a:gd name="connsiteX33" fmla="*/ 3029131 w 3372031"/>
                <a:gd name="connsiteY33" fmla="*/ 4527351 h 7308651"/>
                <a:gd name="connsiteX34" fmla="*/ 3029131 w 3372031"/>
                <a:gd name="connsiteY34" fmla="*/ 4965501 h 7308651"/>
                <a:gd name="connsiteX35" fmla="*/ 3029131 w 3372031"/>
                <a:gd name="connsiteY35" fmla="*/ 5860851 h 7308651"/>
                <a:gd name="connsiteX36" fmla="*/ 3048181 w 3372031"/>
                <a:gd name="connsiteY36" fmla="*/ 6451401 h 7308651"/>
                <a:gd name="connsiteX37" fmla="*/ 2571931 w 3372031"/>
                <a:gd name="connsiteY37" fmla="*/ 6432351 h 7308651"/>
                <a:gd name="connsiteX38" fmla="*/ 2038531 w 3372031"/>
                <a:gd name="connsiteY38" fmla="*/ 6718101 h 7308651"/>
                <a:gd name="connsiteX39" fmla="*/ 1848031 w 3372031"/>
                <a:gd name="connsiteY39" fmla="*/ 6908601 h 7308651"/>
                <a:gd name="connsiteX40" fmla="*/ 1428931 w 3372031"/>
                <a:gd name="connsiteY40" fmla="*/ 7156251 h 7308651"/>
                <a:gd name="connsiteX41" fmla="*/ 1238431 w 3372031"/>
                <a:gd name="connsiteY4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14831 w 3372031"/>
                <a:gd name="connsiteY33" fmla="*/ 4279701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129144 w 3372031"/>
                <a:gd name="connsiteY34" fmla="*/ 4501157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129144 w 3372031"/>
                <a:gd name="connsiteY35" fmla="*/ 4501157 h 7308651"/>
                <a:gd name="connsiteX36" fmla="*/ 3029131 w 3372031"/>
                <a:gd name="connsiteY36" fmla="*/ 4965501 h 7308651"/>
                <a:gd name="connsiteX37" fmla="*/ 3029131 w 3372031"/>
                <a:gd name="connsiteY37" fmla="*/ 5860851 h 7308651"/>
                <a:gd name="connsiteX38" fmla="*/ 3048181 w 3372031"/>
                <a:gd name="connsiteY38" fmla="*/ 6451401 h 7308651"/>
                <a:gd name="connsiteX39" fmla="*/ 2571931 w 3372031"/>
                <a:gd name="connsiteY39" fmla="*/ 6432351 h 7308651"/>
                <a:gd name="connsiteX40" fmla="*/ 2038531 w 3372031"/>
                <a:gd name="connsiteY40" fmla="*/ 6718101 h 7308651"/>
                <a:gd name="connsiteX41" fmla="*/ 1848031 w 3372031"/>
                <a:gd name="connsiteY41" fmla="*/ 6908601 h 7308651"/>
                <a:gd name="connsiteX42" fmla="*/ 1428931 w 3372031"/>
                <a:gd name="connsiteY42" fmla="*/ 7156251 h 7308651"/>
                <a:gd name="connsiteX43" fmla="*/ 1238431 w 3372031"/>
                <a:gd name="connsiteY4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29131 w 3372031"/>
                <a:gd name="connsiteY37" fmla="*/ 4965501 h 7308651"/>
                <a:gd name="connsiteX38" fmla="*/ 3029131 w 3372031"/>
                <a:gd name="connsiteY38" fmla="*/ 5860851 h 7308651"/>
                <a:gd name="connsiteX39" fmla="*/ 3048181 w 3372031"/>
                <a:gd name="connsiteY39" fmla="*/ 6451401 h 7308651"/>
                <a:gd name="connsiteX40" fmla="*/ 2571931 w 3372031"/>
                <a:gd name="connsiteY40" fmla="*/ 6432351 h 7308651"/>
                <a:gd name="connsiteX41" fmla="*/ 2038531 w 3372031"/>
                <a:gd name="connsiteY41" fmla="*/ 6718101 h 7308651"/>
                <a:gd name="connsiteX42" fmla="*/ 1848031 w 3372031"/>
                <a:gd name="connsiteY42" fmla="*/ 6908601 h 7308651"/>
                <a:gd name="connsiteX43" fmla="*/ 1428931 w 3372031"/>
                <a:gd name="connsiteY43" fmla="*/ 7156251 h 7308651"/>
                <a:gd name="connsiteX44" fmla="*/ 1238431 w 3372031"/>
                <a:gd name="connsiteY4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67231 w 3372031"/>
                <a:gd name="connsiteY37" fmla="*/ 4674989 h 7308651"/>
                <a:gd name="connsiteX38" fmla="*/ 3041037 w 3372031"/>
                <a:gd name="connsiteY38" fmla="*/ 4691657 h 7308651"/>
                <a:gd name="connsiteX39" fmla="*/ 3029131 w 3372031"/>
                <a:gd name="connsiteY39" fmla="*/ 4965501 h 7308651"/>
                <a:gd name="connsiteX40" fmla="*/ 3029131 w 3372031"/>
                <a:gd name="connsiteY40" fmla="*/ 5860851 h 7308651"/>
                <a:gd name="connsiteX41" fmla="*/ 3048181 w 3372031"/>
                <a:gd name="connsiteY41" fmla="*/ 6451401 h 7308651"/>
                <a:gd name="connsiteX42" fmla="*/ 2571931 w 3372031"/>
                <a:gd name="connsiteY42" fmla="*/ 6432351 h 7308651"/>
                <a:gd name="connsiteX43" fmla="*/ 2038531 w 3372031"/>
                <a:gd name="connsiteY43" fmla="*/ 6718101 h 7308651"/>
                <a:gd name="connsiteX44" fmla="*/ 1848031 w 3372031"/>
                <a:gd name="connsiteY44" fmla="*/ 6908601 h 7308651"/>
                <a:gd name="connsiteX45" fmla="*/ 1428931 w 3372031"/>
                <a:gd name="connsiteY45" fmla="*/ 7156251 h 7308651"/>
                <a:gd name="connsiteX46" fmla="*/ 1238431 w 3372031"/>
                <a:gd name="connsiteY4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067231 w 3372031"/>
                <a:gd name="connsiteY38" fmla="*/ 4674989 h 7308651"/>
                <a:gd name="connsiteX39" fmla="*/ 3041037 w 3372031"/>
                <a:gd name="connsiteY39" fmla="*/ 4691657 h 7308651"/>
                <a:gd name="connsiteX40" fmla="*/ 3029131 w 3372031"/>
                <a:gd name="connsiteY40" fmla="*/ 4965501 h 7308651"/>
                <a:gd name="connsiteX41" fmla="*/ 3029131 w 3372031"/>
                <a:gd name="connsiteY41" fmla="*/ 5860851 h 7308651"/>
                <a:gd name="connsiteX42" fmla="*/ 3048181 w 3372031"/>
                <a:gd name="connsiteY42" fmla="*/ 6451401 h 7308651"/>
                <a:gd name="connsiteX43" fmla="*/ 2571931 w 3372031"/>
                <a:gd name="connsiteY43" fmla="*/ 6432351 h 7308651"/>
                <a:gd name="connsiteX44" fmla="*/ 2038531 w 3372031"/>
                <a:gd name="connsiteY44" fmla="*/ 6718101 h 7308651"/>
                <a:gd name="connsiteX45" fmla="*/ 1848031 w 3372031"/>
                <a:gd name="connsiteY45" fmla="*/ 6908601 h 7308651"/>
                <a:gd name="connsiteX46" fmla="*/ 1428931 w 3372031"/>
                <a:gd name="connsiteY46" fmla="*/ 7156251 h 7308651"/>
                <a:gd name="connsiteX47" fmla="*/ 1238431 w 3372031"/>
                <a:gd name="connsiteY4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29131 w 3372031"/>
                <a:gd name="connsiteY41" fmla="*/ 4965501 h 7308651"/>
                <a:gd name="connsiteX42" fmla="*/ 3029131 w 3372031"/>
                <a:gd name="connsiteY42" fmla="*/ 5860851 h 7308651"/>
                <a:gd name="connsiteX43" fmla="*/ 3048181 w 3372031"/>
                <a:gd name="connsiteY43" fmla="*/ 6451401 h 7308651"/>
                <a:gd name="connsiteX44" fmla="*/ 2571931 w 3372031"/>
                <a:gd name="connsiteY44" fmla="*/ 6432351 h 7308651"/>
                <a:gd name="connsiteX45" fmla="*/ 2038531 w 3372031"/>
                <a:gd name="connsiteY45" fmla="*/ 6718101 h 7308651"/>
                <a:gd name="connsiteX46" fmla="*/ 1848031 w 3372031"/>
                <a:gd name="connsiteY46" fmla="*/ 6908601 h 7308651"/>
                <a:gd name="connsiteX47" fmla="*/ 1428931 w 3372031"/>
                <a:gd name="connsiteY47" fmla="*/ 7156251 h 7308651"/>
                <a:gd name="connsiteX48" fmla="*/ 1238431 w 3372031"/>
                <a:gd name="connsiteY4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29131 w 3372031"/>
                <a:gd name="connsiteY42" fmla="*/ 4965501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2998175 w 3372031"/>
                <a:gd name="connsiteY42" fmla="*/ 5075038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2998175 w 3372031"/>
                <a:gd name="connsiteY43" fmla="*/ 5075038 h 7308651"/>
                <a:gd name="connsiteX44" fmla="*/ 3029131 w 3372031"/>
                <a:gd name="connsiteY44" fmla="*/ 5860851 h 7308651"/>
                <a:gd name="connsiteX45" fmla="*/ 3048181 w 3372031"/>
                <a:gd name="connsiteY45" fmla="*/ 6451401 h 7308651"/>
                <a:gd name="connsiteX46" fmla="*/ 2571931 w 3372031"/>
                <a:gd name="connsiteY46" fmla="*/ 6432351 h 7308651"/>
                <a:gd name="connsiteX47" fmla="*/ 2038531 w 3372031"/>
                <a:gd name="connsiteY47" fmla="*/ 6718101 h 7308651"/>
                <a:gd name="connsiteX48" fmla="*/ 1848031 w 3372031"/>
                <a:gd name="connsiteY48" fmla="*/ 6908601 h 7308651"/>
                <a:gd name="connsiteX49" fmla="*/ 1428931 w 3372031"/>
                <a:gd name="connsiteY49" fmla="*/ 7156251 h 7308651"/>
                <a:gd name="connsiteX50" fmla="*/ 1238431 w 3372031"/>
                <a:gd name="connsiteY5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075038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1031 w 3372031"/>
                <a:gd name="connsiteY44" fmla="*/ 5134569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4837 w 3372031"/>
                <a:gd name="connsiteY45" fmla="*/ 5198864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29131 w 3372031"/>
                <a:gd name="connsiteY47" fmla="*/ 5860851 h 7308651"/>
                <a:gd name="connsiteX48" fmla="*/ 3048181 w 3372031"/>
                <a:gd name="connsiteY48" fmla="*/ 6451401 h 7308651"/>
                <a:gd name="connsiteX49" fmla="*/ 2571931 w 3372031"/>
                <a:gd name="connsiteY49" fmla="*/ 6432351 h 7308651"/>
                <a:gd name="connsiteX50" fmla="*/ 2038531 w 3372031"/>
                <a:gd name="connsiteY50" fmla="*/ 6718101 h 7308651"/>
                <a:gd name="connsiteX51" fmla="*/ 1848031 w 3372031"/>
                <a:gd name="connsiteY51" fmla="*/ 6908601 h 7308651"/>
                <a:gd name="connsiteX52" fmla="*/ 1428931 w 3372031"/>
                <a:gd name="connsiteY52" fmla="*/ 7156251 h 7308651"/>
                <a:gd name="connsiteX53" fmla="*/ 1238431 w 3372031"/>
                <a:gd name="connsiteY5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17225 w 3372031"/>
                <a:gd name="connsiteY47" fmla="*/ 5375076 h 7308651"/>
                <a:gd name="connsiteX48" fmla="*/ 3029131 w 3372031"/>
                <a:gd name="connsiteY48" fmla="*/ 5860851 h 7308651"/>
                <a:gd name="connsiteX49" fmla="*/ 3048181 w 3372031"/>
                <a:gd name="connsiteY49" fmla="*/ 6451401 h 7308651"/>
                <a:gd name="connsiteX50" fmla="*/ 2571931 w 3372031"/>
                <a:gd name="connsiteY50" fmla="*/ 6432351 h 7308651"/>
                <a:gd name="connsiteX51" fmla="*/ 2038531 w 3372031"/>
                <a:gd name="connsiteY51" fmla="*/ 6718101 h 7308651"/>
                <a:gd name="connsiteX52" fmla="*/ 1848031 w 3372031"/>
                <a:gd name="connsiteY52" fmla="*/ 6908601 h 7308651"/>
                <a:gd name="connsiteX53" fmla="*/ 1428931 w 3372031"/>
                <a:gd name="connsiteY53" fmla="*/ 7156251 h 7308651"/>
                <a:gd name="connsiteX54" fmla="*/ 1238431 w 3372031"/>
                <a:gd name="connsiteY5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29131 w 3372031"/>
                <a:gd name="connsiteY49" fmla="*/ 5860851 h 7308651"/>
                <a:gd name="connsiteX50" fmla="*/ 3048181 w 3372031"/>
                <a:gd name="connsiteY50" fmla="*/ 6451401 h 7308651"/>
                <a:gd name="connsiteX51" fmla="*/ 2571931 w 3372031"/>
                <a:gd name="connsiteY51" fmla="*/ 6432351 h 7308651"/>
                <a:gd name="connsiteX52" fmla="*/ 2038531 w 3372031"/>
                <a:gd name="connsiteY52" fmla="*/ 6718101 h 7308651"/>
                <a:gd name="connsiteX53" fmla="*/ 1848031 w 3372031"/>
                <a:gd name="connsiteY53" fmla="*/ 6908601 h 7308651"/>
                <a:gd name="connsiteX54" fmla="*/ 1428931 w 3372031"/>
                <a:gd name="connsiteY54" fmla="*/ 7156251 h 7308651"/>
                <a:gd name="connsiteX55" fmla="*/ 1238431 w 3372031"/>
                <a:gd name="connsiteY5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122000 w 3372031"/>
                <a:gd name="connsiteY49" fmla="*/ 5570339 h 7308651"/>
                <a:gd name="connsiteX50" fmla="*/ 3029131 w 3372031"/>
                <a:gd name="connsiteY50" fmla="*/ 5860851 h 7308651"/>
                <a:gd name="connsiteX51" fmla="*/ 3048181 w 3372031"/>
                <a:gd name="connsiteY51" fmla="*/ 6451401 h 7308651"/>
                <a:gd name="connsiteX52" fmla="*/ 2571931 w 3372031"/>
                <a:gd name="connsiteY52" fmla="*/ 6432351 h 7308651"/>
                <a:gd name="connsiteX53" fmla="*/ 2038531 w 3372031"/>
                <a:gd name="connsiteY53" fmla="*/ 6718101 h 7308651"/>
                <a:gd name="connsiteX54" fmla="*/ 1848031 w 3372031"/>
                <a:gd name="connsiteY54" fmla="*/ 6908601 h 7308651"/>
                <a:gd name="connsiteX55" fmla="*/ 1428931 w 3372031"/>
                <a:gd name="connsiteY55" fmla="*/ 7156251 h 7308651"/>
                <a:gd name="connsiteX56" fmla="*/ 1238431 w 3372031"/>
                <a:gd name="connsiteY5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48181 w 3372031"/>
                <a:gd name="connsiteY52" fmla="*/ 6451401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2983887 w 3372031"/>
                <a:gd name="connsiteY52" fmla="*/ 6234708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81519 w 3372031"/>
                <a:gd name="connsiteY52" fmla="*/ 6072782 h 7308651"/>
                <a:gd name="connsiteX53" fmla="*/ 2983887 w 3372031"/>
                <a:gd name="connsiteY53" fmla="*/ 6234708 h 7308651"/>
                <a:gd name="connsiteX54" fmla="*/ 2571931 w 3372031"/>
                <a:gd name="connsiteY54" fmla="*/ 6432351 h 7308651"/>
                <a:gd name="connsiteX55" fmla="*/ 2038531 w 3372031"/>
                <a:gd name="connsiteY55" fmla="*/ 6718101 h 7308651"/>
                <a:gd name="connsiteX56" fmla="*/ 1848031 w 3372031"/>
                <a:gd name="connsiteY56" fmla="*/ 6908601 h 7308651"/>
                <a:gd name="connsiteX57" fmla="*/ 1428931 w 3372031"/>
                <a:gd name="connsiteY57" fmla="*/ 7156251 h 7308651"/>
                <a:gd name="connsiteX58" fmla="*/ 1238431 w 3372031"/>
                <a:gd name="connsiteY5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76756 w 3372031"/>
                <a:gd name="connsiteY52" fmla="*/ 5968007 h 7308651"/>
                <a:gd name="connsiteX53" fmla="*/ 3081519 w 3372031"/>
                <a:gd name="connsiteY53" fmla="*/ 6072782 h 7308651"/>
                <a:gd name="connsiteX54" fmla="*/ 2983887 w 3372031"/>
                <a:gd name="connsiteY54" fmla="*/ 6234708 h 7308651"/>
                <a:gd name="connsiteX55" fmla="*/ 2571931 w 3372031"/>
                <a:gd name="connsiteY55" fmla="*/ 6432351 h 7308651"/>
                <a:gd name="connsiteX56" fmla="*/ 2038531 w 3372031"/>
                <a:gd name="connsiteY56" fmla="*/ 6718101 h 7308651"/>
                <a:gd name="connsiteX57" fmla="*/ 1848031 w 3372031"/>
                <a:gd name="connsiteY57" fmla="*/ 6908601 h 7308651"/>
                <a:gd name="connsiteX58" fmla="*/ 1428931 w 3372031"/>
                <a:gd name="connsiteY58" fmla="*/ 7156251 h 7308651"/>
                <a:gd name="connsiteX59" fmla="*/ 1238431 w 3372031"/>
                <a:gd name="connsiteY5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571931 w 3372031"/>
                <a:gd name="connsiteY56" fmla="*/ 6432351 h 7308651"/>
                <a:gd name="connsiteX57" fmla="*/ 2038531 w 3372031"/>
                <a:gd name="connsiteY57" fmla="*/ 6718101 h 7308651"/>
                <a:gd name="connsiteX58" fmla="*/ 1848031 w 3372031"/>
                <a:gd name="connsiteY58" fmla="*/ 6908601 h 7308651"/>
                <a:gd name="connsiteX59" fmla="*/ 1428931 w 3372031"/>
                <a:gd name="connsiteY59" fmla="*/ 7156251 h 7308651"/>
                <a:gd name="connsiteX60" fmla="*/ 1238431 w 3372031"/>
                <a:gd name="connsiteY6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745762 w 3372031"/>
                <a:gd name="connsiteY56" fmla="*/ 6337101 h 7308651"/>
                <a:gd name="connsiteX57" fmla="*/ 2571931 w 3372031"/>
                <a:gd name="connsiteY57" fmla="*/ 6432351 h 7308651"/>
                <a:gd name="connsiteX58" fmla="*/ 2038531 w 3372031"/>
                <a:gd name="connsiteY58" fmla="*/ 6718101 h 7308651"/>
                <a:gd name="connsiteX59" fmla="*/ 1848031 w 3372031"/>
                <a:gd name="connsiteY59" fmla="*/ 6908601 h 7308651"/>
                <a:gd name="connsiteX60" fmla="*/ 1428931 w 3372031"/>
                <a:gd name="connsiteY60" fmla="*/ 7156251 h 7308651"/>
                <a:gd name="connsiteX61" fmla="*/ 1238431 w 3372031"/>
                <a:gd name="connsiteY6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881494 w 3372031"/>
                <a:gd name="connsiteY56" fmla="*/ 6225182 h 7308651"/>
                <a:gd name="connsiteX57" fmla="*/ 2745762 w 3372031"/>
                <a:gd name="connsiteY57" fmla="*/ 6337101 h 7308651"/>
                <a:gd name="connsiteX58" fmla="*/ 2571931 w 3372031"/>
                <a:gd name="connsiteY58" fmla="*/ 6432351 h 7308651"/>
                <a:gd name="connsiteX59" fmla="*/ 2038531 w 3372031"/>
                <a:gd name="connsiteY59" fmla="*/ 6718101 h 7308651"/>
                <a:gd name="connsiteX60" fmla="*/ 1848031 w 3372031"/>
                <a:gd name="connsiteY60" fmla="*/ 6908601 h 7308651"/>
                <a:gd name="connsiteX61" fmla="*/ 1428931 w 3372031"/>
                <a:gd name="connsiteY61" fmla="*/ 7156251 h 7308651"/>
                <a:gd name="connsiteX62" fmla="*/ 1238431 w 3372031"/>
                <a:gd name="connsiteY6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86218 w 3372031"/>
                <a:gd name="connsiteY59" fmla="*/ 6391869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586218 w 3372031"/>
                <a:gd name="connsiteY60" fmla="*/ 6391869 h 7308651"/>
                <a:gd name="connsiteX61" fmla="*/ 2038531 w 3372031"/>
                <a:gd name="connsiteY61" fmla="*/ 6718101 h 7308651"/>
                <a:gd name="connsiteX62" fmla="*/ 1848031 w 3372031"/>
                <a:gd name="connsiteY62" fmla="*/ 6908601 h 7308651"/>
                <a:gd name="connsiteX63" fmla="*/ 1428931 w 3372031"/>
                <a:gd name="connsiteY63" fmla="*/ 7156251 h 7308651"/>
                <a:gd name="connsiteX64" fmla="*/ 1238431 w 3372031"/>
                <a:gd name="connsiteY6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86218 w 3372031"/>
                <a:gd name="connsiteY61" fmla="*/ 63918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395719 w 3372031"/>
                <a:gd name="connsiteY62" fmla="*/ 6551414 h 7308651"/>
                <a:gd name="connsiteX63" fmla="*/ 2038531 w 3372031"/>
                <a:gd name="connsiteY63" fmla="*/ 6718101 h 7308651"/>
                <a:gd name="connsiteX64" fmla="*/ 1848031 w 3372031"/>
                <a:gd name="connsiteY64" fmla="*/ 6908601 h 7308651"/>
                <a:gd name="connsiteX65" fmla="*/ 1428931 w 3372031"/>
                <a:gd name="connsiteY65" fmla="*/ 7156251 h 7308651"/>
                <a:gd name="connsiteX66" fmla="*/ 1238431 w 3372031"/>
                <a:gd name="connsiteY6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51414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71907 w 3372031"/>
                <a:gd name="connsiteY64" fmla="*/ 6568082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38531 w 3372031"/>
                <a:gd name="connsiteY66" fmla="*/ 6718101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71868 w 3372031"/>
                <a:gd name="connsiteY66" fmla="*/ 6720482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071868 w 3372031"/>
                <a:gd name="connsiteY68" fmla="*/ 6720482 h 7308651"/>
                <a:gd name="connsiteX69" fmla="*/ 1848031 w 3372031"/>
                <a:gd name="connsiteY69" fmla="*/ 6908601 h 7308651"/>
                <a:gd name="connsiteX70" fmla="*/ 1428931 w 3372031"/>
                <a:gd name="connsiteY70" fmla="*/ 7156251 h 7308651"/>
                <a:gd name="connsiteX71" fmla="*/ 1238431 w 3372031"/>
                <a:gd name="connsiteY7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269512 w 3372031"/>
                <a:gd name="connsiteY70" fmla="*/ 7068145 h 7308651"/>
                <a:gd name="connsiteX71" fmla="*/ 1848031 w 3372031"/>
                <a:gd name="connsiteY71" fmla="*/ 6908601 h 7308651"/>
                <a:gd name="connsiteX72" fmla="*/ 1428931 w 3372031"/>
                <a:gd name="connsiteY72" fmla="*/ 7156251 h 7308651"/>
                <a:gd name="connsiteX73" fmla="*/ 1238431 w 3372031"/>
                <a:gd name="connsiteY7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69512 w 3372031"/>
                <a:gd name="connsiteY71" fmla="*/ 7068145 h 7308651"/>
                <a:gd name="connsiteX72" fmla="*/ 1848031 w 3372031"/>
                <a:gd name="connsiteY72" fmla="*/ 6908601 h 7308651"/>
                <a:gd name="connsiteX73" fmla="*/ 1428931 w 3372031"/>
                <a:gd name="connsiteY73" fmla="*/ 7156251 h 7308651"/>
                <a:gd name="connsiteX74" fmla="*/ 1238431 w 3372031"/>
                <a:gd name="connsiteY7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69512 w 3372031"/>
                <a:gd name="connsiteY72" fmla="*/ 7068145 h 7308651"/>
                <a:gd name="connsiteX73" fmla="*/ 1848031 w 3372031"/>
                <a:gd name="connsiteY73" fmla="*/ 6908601 h 7308651"/>
                <a:gd name="connsiteX74" fmla="*/ 1428931 w 3372031"/>
                <a:gd name="connsiteY74" fmla="*/ 7156251 h 7308651"/>
                <a:gd name="connsiteX75" fmla="*/ 1238431 w 3372031"/>
                <a:gd name="connsiteY7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1848031 w 3372031"/>
                <a:gd name="connsiteY75" fmla="*/ 6908601 h 7308651"/>
                <a:gd name="connsiteX76" fmla="*/ 1428931 w 3372031"/>
                <a:gd name="connsiteY76" fmla="*/ 7156251 h 7308651"/>
                <a:gd name="connsiteX77" fmla="*/ 1238431 w 3372031"/>
                <a:gd name="connsiteY7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2029006 w 3372031"/>
                <a:gd name="connsiteY75" fmla="*/ 6930032 h 7308651"/>
                <a:gd name="connsiteX76" fmla="*/ 1848031 w 3372031"/>
                <a:gd name="connsiteY76" fmla="*/ 6908601 h 7308651"/>
                <a:gd name="connsiteX77" fmla="*/ 1428931 w 3372031"/>
                <a:gd name="connsiteY77" fmla="*/ 7156251 h 7308651"/>
                <a:gd name="connsiteX78" fmla="*/ 1238431 w 3372031"/>
                <a:gd name="connsiteY7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131400 w 3372031"/>
                <a:gd name="connsiteY74" fmla="*/ 7006232 h 7308651"/>
                <a:gd name="connsiteX75" fmla="*/ 2088537 w 3372031"/>
                <a:gd name="connsiteY75" fmla="*/ 7032426 h 7308651"/>
                <a:gd name="connsiteX76" fmla="*/ 2029006 w 3372031"/>
                <a:gd name="connsiteY76" fmla="*/ 6930032 h 7308651"/>
                <a:gd name="connsiteX77" fmla="*/ 1848031 w 3372031"/>
                <a:gd name="connsiteY77" fmla="*/ 6908601 h 7308651"/>
                <a:gd name="connsiteX78" fmla="*/ 1428931 w 3372031"/>
                <a:gd name="connsiteY78" fmla="*/ 7156251 h 7308651"/>
                <a:gd name="connsiteX79" fmla="*/ 1238431 w 3372031"/>
                <a:gd name="connsiteY7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7131 w 3372031"/>
                <a:gd name="connsiteY73" fmla="*/ 7046714 h 7308651"/>
                <a:gd name="connsiteX74" fmla="*/ 2236175 w 3372031"/>
                <a:gd name="connsiteY74" fmla="*/ 7068145 h 7308651"/>
                <a:gd name="connsiteX75" fmla="*/ 2131400 w 3372031"/>
                <a:gd name="connsiteY75" fmla="*/ 7006232 h 7308651"/>
                <a:gd name="connsiteX76" fmla="*/ 2088537 w 3372031"/>
                <a:gd name="connsiteY76" fmla="*/ 7032426 h 7308651"/>
                <a:gd name="connsiteX77" fmla="*/ 2029006 w 3372031"/>
                <a:gd name="connsiteY77" fmla="*/ 6930032 h 7308651"/>
                <a:gd name="connsiteX78" fmla="*/ 1848031 w 3372031"/>
                <a:gd name="connsiteY78" fmla="*/ 6908601 h 7308651"/>
                <a:gd name="connsiteX79" fmla="*/ 1428931 w 3372031"/>
                <a:gd name="connsiteY79" fmla="*/ 7156251 h 7308651"/>
                <a:gd name="connsiteX80" fmla="*/ 1238431 w 3372031"/>
                <a:gd name="connsiteY8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41939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70514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48031 w 3372031"/>
                <a:gd name="connsiteY80" fmla="*/ 6908601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19456 w 3372031"/>
                <a:gd name="connsiteY80" fmla="*/ 6987183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798025 w 3372031"/>
                <a:gd name="connsiteY80" fmla="*/ 6956227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428931 w 3372031"/>
                <a:gd name="connsiteY83" fmla="*/ 7156251 h 7308651"/>
                <a:gd name="connsiteX84" fmla="*/ 1238431 w 3372031"/>
                <a:gd name="connsiteY8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428931 w 3372031"/>
                <a:gd name="connsiteY84" fmla="*/ 7156251 h 7308651"/>
                <a:gd name="connsiteX85" fmla="*/ 1238431 w 3372031"/>
                <a:gd name="connsiteY8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428931 w 3372031"/>
                <a:gd name="connsiteY85" fmla="*/ 7156251 h 7308651"/>
                <a:gd name="connsiteX86" fmla="*/ 1238431 w 3372031"/>
                <a:gd name="connsiteY8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28931 w 3372031"/>
                <a:gd name="connsiteY86" fmla="*/ 7156251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97962 w 3372031"/>
                <a:gd name="connsiteY87" fmla="*/ 7191970 h 7308651"/>
                <a:gd name="connsiteX88" fmla="*/ 1238431 w 3372031"/>
                <a:gd name="connsiteY88" fmla="*/ 7308651 h 7308651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447981 w 3372031"/>
                <a:gd name="connsiteY86" fmla="*/ 7199113 h 7301507"/>
                <a:gd name="connsiteX87" fmla="*/ 1297962 w 3372031"/>
                <a:gd name="connsiteY87" fmla="*/ 7191970 h 7301507"/>
                <a:gd name="connsiteX88" fmla="*/ 1245575 w 3372031"/>
                <a:gd name="connsiteY8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6093 w 3372031"/>
                <a:gd name="connsiteY85" fmla="*/ 7087195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21862 w 3372031"/>
                <a:gd name="connsiteY21" fmla="*/ 3158132 h 7301507"/>
                <a:gd name="connsiteX22" fmla="*/ 2083775 w 3372031"/>
                <a:gd name="connsiteY22" fmla="*/ 3196232 h 7301507"/>
                <a:gd name="connsiteX23" fmla="*/ 2214744 w 3372031"/>
                <a:gd name="connsiteY23" fmla="*/ 3343870 h 7301507"/>
                <a:gd name="connsiteX24" fmla="*/ 2357618 w 3372031"/>
                <a:gd name="connsiteY24" fmla="*/ 3420070 h 7301507"/>
                <a:gd name="connsiteX25" fmla="*/ 2417150 w 3372031"/>
                <a:gd name="connsiteY25" fmla="*/ 3505795 h 7301507"/>
                <a:gd name="connsiteX26" fmla="*/ 2464775 w 3372031"/>
                <a:gd name="connsiteY26" fmla="*/ 3572470 h 7301507"/>
                <a:gd name="connsiteX27" fmla="*/ 2512400 w 3372031"/>
                <a:gd name="connsiteY27" fmla="*/ 3562946 h 7301507"/>
                <a:gd name="connsiteX28" fmla="*/ 2517162 w 3372031"/>
                <a:gd name="connsiteY28" fmla="*/ 3715345 h 7301507"/>
                <a:gd name="connsiteX29" fmla="*/ 2569550 w 3372031"/>
                <a:gd name="connsiteY29" fmla="*/ 3808214 h 7301507"/>
                <a:gd name="connsiteX30" fmla="*/ 2562406 w 3372031"/>
                <a:gd name="connsiteY30" fmla="*/ 3846314 h 7301507"/>
                <a:gd name="connsiteX31" fmla="*/ 2631462 w 3372031"/>
                <a:gd name="connsiteY31" fmla="*/ 3882032 h 7301507"/>
                <a:gd name="connsiteX32" fmla="*/ 2688612 w 3372031"/>
                <a:gd name="connsiteY32" fmla="*/ 3827264 h 7301507"/>
                <a:gd name="connsiteX33" fmla="*/ 2721950 w 3372031"/>
                <a:gd name="connsiteY33" fmla="*/ 3910607 h 7301507"/>
                <a:gd name="connsiteX34" fmla="*/ 2767194 w 3372031"/>
                <a:gd name="connsiteY34" fmla="*/ 3955851 h 7301507"/>
                <a:gd name="connsiteX35" fmla="*/ 2841012 w 3372031"/>
                <a:gd name="connsiteY35" fmla="*/ 3979664 h 7301507"/>
                <a:gd name="connsiteX36" fmla="*/ 2893400 w 3372031"/>
                <a:gd name="connsiteY36" fmla="*/ 4048720 h 7301507"/>
                <a:gd name="connsiteX37" fmla="*/ 2979125 w 3372031"/>
                <a:gd name="connsiteY37" fmla="*/ 4103489 h 7301507"/>
                <a:gd name="connsiteX38" fmla="*/ 3031512 w 3372031"/>
                <a:gd name="connsiteY38" fmla="*/ 4136826 h 7301507"/>
                <a:gd name="connsiteX39" fmla="*/ 2902925 w 3372031"/>
                <a:gd name="connsiteY39" fmla="*/ 4229695 h 7301507"/>
                <a:gd name="connsiteX40" fmla="*/ 2900543 w 3372031"/>
                <a:gd name="connsiteY40" fmla="*/ 4284463 h 7301507"/>
                <a:gd name="connsiteX41" fmla="*/ 3002937 w 3372031"/>
                <a:gd name="connsiteY41" fmla="*/ 4401145 h 7301507"/>
                <a:gd name="connsiteX42" fmla="*/ 3098187 w 3372031"/>
                <a:gd name="connsiteY42" fmla="*/ 4463057 h 7301507"/>
                <a:gd name="connsiteX43" fmla="*/ 3129144 w 3372031"/>
                <a:gd name="connsiteY43" fmla="*/ 4501157 h 7301507"/>
                <a:gd name="connsiteX44" fmla="*/ 3114856 w 3372031"/>
                <a:gd name="connsiteY44" fmla="*/ 4582120 h 7301507"/>
                <a:gd name="connsiteX45" fmla="*/ 3110094 w 3372031"/>
                <a:gd name="connsiteY45" fmla="*/ 4665464 h 7301507"/>
                <a:gd name="connsiteX46" fmla="*/ 3067231 w 3372031"/>
                <a:gd name="connsiteY46" fmla="*/ 4674989 h 7301507"/>
                <a:gd name="connsiteX47" fmla="*/ 3041037 w 3372031"/>
                <a:gd name="connsiteY47" fmla="*/ 4691657 h 7301507"/>
                <a:gd name="connsiteX48" fmla="*/ 3069612 w 3372031"/>
                <a:gd name="connsiteY48" fmla="*/ 4841676 h 7301507"/>
                <a:gd name="connsiteX49" fmla="*/ 3052944 w 3372031"/>
                <a:gd name="connsiteY49" fmla="*/ 4977407 h 7301507"/>
                <a:gd name="connsiteX50" fmla="*/ 3014844 w 3372031"/>
                <a:gd name="connsiteY50" fmla="*/ 5017889 h 7301507"/>
                <a:gd name="connsiteX51" fmla="*/ 2998175 w 3372031"/>
                <a:gd name="connsiteY51" fmla="*/ 5139332 h 7301507"/>
                <a:gd name="connsiteX52" fmla="*/ 2969600 w 3372031"/>
                <a:gd name="connsiteY52" fmla="*/ 5258395 h 7301507"/>
                <a:gd name="connsiteX53" fmla="*/ 3021987 w 3372031"/>
                <a:gd name="connsiteY53" fmla="*/ 5275064 h 7301507"/>
                <a:gd name="connsiteX54" fmla="*/ 3019606 w 3372031"/>
                <a:gd name="connsiteY54" fmla="*/ 5320307 h 7301507"/>
                <a:gd name="connsiteX55" fmla="*/ 3017225 w 3372031"/>
                <a:gd name="connsiteY55" fmla="*/ 5375076 h 7301507"/>
                <a:gd name="connsiteX56" fmla="*/ 3074375 w 3372031"/>
                <a:gd name="connsiteY56" fmla="*/ 5444132 h 7301507"/>
                <a:gd name="connsiteX57" fmla="*/ 3122000 w 3372031"/>
                <a:gd name="connsiteY57" fmla="*/ 5570339 h 7301507"/>
                <a:gd name="connsiteX58" fmla="*/ 3029131 w 3372031"/>
                <a:gd name="connsiteY58" fmla="*/ 5860851 h 7301507"/>
                <a:gd name="connsiteX59" fmla="*/ 3050562 w 3372031"/>
                <a:gd name="connsiteY59" fmla="*/ 5915620 h 7301507"/>
                <a:gd name="connsiteX60" fmla="*/ 3076756 w 3372031"/>
                <a:gd name="connsiteY60" fmla="*/ 5968007 h 7301507"/>
                <a:gd name="connsiteX61" fmla="*/ 3081519 w 3372031"/>
                <a:gd name="connsiteY61" fmla="*/ 6072782 h 7301507"/>
                <a:gd name="connsiteX62" fmla="*/ 2988649 w 3372031"/>
                <a:gd name="connsiteY62" fmla="*/ 6232327 h 7301507"/>
                <a:gd name="connsiteX63" fmla="*/ 2952931 w 3372031"/>
                <a:gd name="connsiteY63" fmla="*/ 6213276 h 7301507"/>
                <a:gd name="connsiteX64" fmla="*/ 2881494 w 3372031"/>
                <a:gd name="connsiteY64" fmla="*/ 6225182 h 7301507"/>
                <a:gd name="connsiteX65" fmla="*/ 2745762 w 3372031"/>
                <a:gd name="connsiteY65" fmla="*/ 6337101 h 7301507"/>
                <a:gd name="connsiteX66" fmla="*/ 2638606 w 3372031"/>
                <a:gd name="connsiteY66" fmla="*/ 6322814 h 7301507"/>
                <a:gd name="connsiteX67" fmla="*/ 2607650 w 3372031"/>
                <a:gd name="connsiteY67" fmla="*/ 6351389 h 7301507"/>
                <a:gd name="connsiteX68" fmla="*/ 2540974 w 3372031"/>
                <a:gd name="connsiteY68" fmla="*/ 6396631 h 7301507"/>
                <a:gd name="connsiteX69" fmla="*/ 2424294 w 3372031"/>
                <a:gd name="connsiteY69" fmla="*/ 6384726 h 7301507"/>
                <a:gd name="connsiteX70" fmla="*/ 2400481 w 3372031"/>
                <a:gd name="connsiteY70" fmla="*/ 6501407 h 7301507"/>
                <a:gd name="connsiteX71" fmla="*/ 2395719 w 3372031"/>
                <a:gd name="connsiteY71" fmla="*/ 6537126 h 7301507"/>
                <a:gd name="connsiteX72" fmla="*/ 2371907 w 3372031"/>
                <a:gd name="connsiteY72" fmla="*/ 6556176 h 7301507"/>
                <a:gd name="connsiteX73" fmla="*/ 2174262 w 3372031"/>
                <a:gd name="connsiteY73" fmla="*/ 6508551 h 7301507"/>
                <a:gd name="connsiteX74" fmla="*/ 2136162 w 3372031"/>
                <a:gd name="connsiteY74" fmla="*/ 6560939 h 7301507"/>
                <a:gd name="connsiteX75" fmla="*/ 2105206 w 3372031"/>
                <a:gd name="connsiteY75" fmla="*/ 6656189 h 7301507"/>
                <a:gd name="connsiteX76" fmla="*/ 2071868 w 3372031"/>
                <a:gd name="connsiteY76" fmla="*/ 6720482 h 7301507"/>
                <a:gd name="connsiteX77" fmla="*/ 2083775 w 3372031"/>
                <a:gd name="connsiteY77" fmla="*/ 6782395 h 7301507"/>
                <a:gd name="connsiteX78" fmla="*/ 2217125 w 3372031"/>
                <a:gd name="connsiteY78" fmla="*/ 6894314 h 7301507"/>
                <a:gd name="connsiteX79" fmla="*/ 2286181 w 3372031"/>
                <a:gd name="connsiteY79" fmla="*/ 6927651 h 7301507"/>
                <a:gd name="connsiteX80" fmla="*/ 2269512 w 3372031"/>
                <a:gd name="connsiteY80" fmla="*/ 6951464 h 7301507"/>
                <a:gd name="connsiteX81" fmla="*/ 2233794 w 3372031"/>
                <a:gd name="connsiteY81" fmla="*/ 6970514 h 7301507"/>
                <a:gd name="connsiteX82" fmla="*/ 2267131 w 3372031"/>
                <a:gd name="connsiteY82" fmla="*/ 7046714 h 7301507"/>
                <a:gd name="connsiteX83" fmla="*/ 2236175 w 3372031"/>
                <a:gd name="connsiteY83" fmla="*/ 7068145 h 7301507"/>
                <a:gd name="connsiteX84" fmla="*/ 2131400 w 3372031"/>
                <a:gd name="connsiteY84" fmla="*/ 7006232 h 7301507"/>
                <a:gd name="connsiteX85" fmla="*/ 2088537 w 3372031"/>
                <a:gd name="connsiteY85" fmla="*/ 7032426 h 7301507"/>
                <a:gd name="connsiteX86" fmla="*/ 2029006 w 3372031"/>
                <a:gd name="connsiteY86" fmla="*/ 6930032 h 7301507"/>
                <a:gd name="connsiteX87" fmla="*/ 1912325 w 3372031"/>
                <a:gd name="connsiteY87" fmla="*/ 6956226 h 7301507"/>
                <a:gd name="connsiteX88" fmla="*/ 1848031 w 3372031"/>
                <a:gd name="connsiteY88" fmla="*/ 6960989 h 7301507"/>
                <a:gd name="connsiteX89" fmla="*/ 1798025 w 3372031"/>
                <a:gd name="connsiteY89" fmla="*/ 6956227 h 7301507"/>
                <a:gd name="connsiteX90" fmla="*/ 1740875 w 3372031"/>
                <a:gd name="connsiteY90" fmla="*/ 7001470 h 7301507"/>
                <a:gd name="connsiteX91" fmla="*/ 1562281 w 3372031"/>
                <a:gd name="connsiteY91" fmla="*/ 6960989 h 7301507"/>
                <a:gd name="connsiteX92" fmla="*/ 1586093 w 3372031"/>
                <a:gd name="connsiteY92" fmla="*/ 7087195 h 7301507"/>
                <a:gd name="connsiteX93" fmla="*/ 1509894 w 3372031"/>
                <a:gd name="connsiteY93" fmla="*/ 7132439 h 7301507"/>
                <a:gd name="connsiteX94" fmla="*/ 1447981 w 3372031"/>
                <a:gd name="connsiteY94" fmla="*/ 7199113 h 7301507"/>
                <a:gd name="connsiteX95" fmla="*/ 1297962 w 3372031"/>
                <a:gd name="connsiteY95" fmla="*/ 7191970 h 7301507"/>
                <a:gd name="connsiteX96" fmla="*/ 1245575 w 3372031"/>
                <a:gd name="connsiteY9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33755 w 3372031"/>
                <a:gd name="connsiteY20" fmla="*/ 294382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33719 w 3372031"/>
                <a:gd name="connsiteY20" fmla="*/ 2639020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74200 w 3372031"/>
                <a:gd name="connsiteY20" fmla="*/ 26890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086031 w 3372031"/>
                <a:gd name="connsiteY19" fmla="*/ 2374701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455125 w 3372031"/>
                <a:gd name="connsiteY20" fmla="*/ 2508051 h 7301507"/>
                <a:gd name="connsiteX21" fmla="*/ 1540850 w 3372031"/>
                <a:gd name="connsiteY21" fmla="*/ 2541390 h 7301507"/>
                <a:gd name="connsiteX22" fmla="*/ 1674200 w 3372031"/>
                <a:gd name="connsiteY22" fmla="*/ 2689026 h 7301507"/>
                <a:gd name="connsiteX23" fmla="*/ 1757544 w 3372031"/>
                <a:gd name="connsiteY23" fmla="*/ 2843807 h 7301507"/>
                <a:gd name="connsiteX24" fmla="*/ 1928993 w 3372031"/>
                <a:gd name="connsiteY24" fmla="*/ 2950964 h 7301507"/>
                <a:gd name="connsiteX25" fmla="*/ 1959950 w 3372031"/>
                <a:gd name="connsiteY25" fmla="*/ 3055739 h 7301507"/>
                <a:gd name="connsiteX26" fmla="*/ 2021862 w 3372031"/>
                <a:gd name="connsiteY26" fmla="*/ 3158132 h 7301507"/>
                <a:gd name="connsiteX27" fmla="*/ 2083775 w 3372031"/>
                <a:gd name="connsiteY27" fmla="*/ 3196232 h 7301507"/>
                <a:gd name="connsiteX28" fmla="*/ 2214744 w 3372031"/>
                <a:gd name="connsiteY28" fmla="*/ 3343870 h 7301507"/>
                <a:gd name="connsiteX29" fmla="*/ 2357618 w 3372031"/>
                <a:gd name="connsiteY29" fmla="*/ 3420070 h 7301507"/>
                <a:gd name="connsiteX30" fmla="*/ 2417150 w 3372031"/>
                <a:gd name="connsiteY30" fmla="*/ 3505795 h 7301507"/>
                <a:gd name="connsiteX31" fmla="*/ 2464775 w 3372031"/>
                <a:gd name="connsiteY31" fmla="*/ 3572470 h 7301507"/>
                <a:gd name="connsiteX32" fmla="*/ 2512400 w 3372031"/>
                <a:gd name="connsiteY32" fmla="*/ 3562946 h 7301507"/>
                <a:gd name="connsiteX33" fmla="*/ 2517162 w 3372031"/>
                <a:gd name="connsiteY33" fmla="*/ 3715345 h 7301507"/>
                <a:gd name="connsiteX34" fmla="*/ 2569550 w 3372031"/>
                <a:gd name="connsiteY34" fmla="*/ 3808214 h 7301507"/>
                <a:gd name="connsiteX35" fmla="*/ 2562406 w 3372031"/>
                <a:gd name="connsiteY35" fmla="*/ 3846314 h 7301507"/>
                <a:gd name="connsiteX36" fmla="*/ 2631462 w 3372031"/>
                <a:gd name="connsiteY36" fmla="*/ 3882032 h 7301507"/>
                <a:gd name="connsiteX37" fmla="*/ 2688612 w 3372031"/>
                <a:gd name="connsiteY37" fmla="*/ 3827264 h 7301507"/>
                <a:gd name="connsiteX38" fmla="*/ 2721950 w 3372031"/>
                <a:gd name="connsiteY38" fmla="*/ 3910607 h 7301507"/>
                <a:gd name="connsiteX39" fmla="*/ 2767194 w 3372031"/>
                <a:gd name="connsiteY39" fmla="*/ 3955851 h 7301507"/>
                <a:gd name="connsiteX40" fmla="*/ 2841012 w 3372031"/>
                <a:gd name="connsiteY40" fmla="*/ 3979664 h 7301507"/>
                <a:gd name="connsiteX41" fmla="*/ 2893400 w 3372031"/>
                <a:gd name="connsiteY41" fmla="*/ 4048720 h 7301507"/>
                <a:gd name="connsiteX42" fmla="*/ 2979125 w 3372031"/>
                <a:gd name="connsiteY42" fmla="*/ 4103489 h 7301507"/>
                <a:gd name="connsiteX43" fmla="*/ 3031512 w 3372031"/>
                <a:gd name="connsiteY43" fmla="*/ 4136826 h 7301507"/>
                <a:gd name="connsiteX44" fmla="*/ 2902925 w 3372031"/>
                <a:gd name="connsiteY44" fmla="*/ 4229695 h 7301507"/>
                <a:gd name="connsiteX45" fmla="*/ 2900543 w 3372031"/>
                <a:gd name="connsiteY45" fmla="*/ 4284463 h 7301507"/>
                <a:gd name="connsiteX46" fmla="*/ 3002937 w 3372031"/>
                <a:gd name="connsiteY46" fmla="*/ 4401145 h 7301507"/>
                <a:gd name="connsiteX47" fmla="*/ 3098187 w 3372031"/>
                <a:gd name="connsiteY47" fmla="*/ 4463057 h 7301507"/>
                <a:gd name="connsiteX48" fmla="*/ 3129144 w 3372031"/>
                <a:gd name="connsiteY48" fmla="*/ 4501157 h 7301507"/>
                <a:gd name="connsiteX49" fmla="*/ 3114856 w 3372031"/>
                <a:gd name="connsiteY49" fmla="*/ 4582120 h 7301507"/>
                <a:gd name="connsiteX50" fmla="*/ 3110094 w 3372031"/>
                <a:gd name="connsiteY50" fmla="*/ 4665464 h 7301507"/>
                <a:gd name="connsiteX51" fmla="*/ 3067231 w 3372031"/>
                <a:gd name="connsiteY51" fmla="*/ 4674989 h 7301507"/>
                <a:gd name="connsiteX52" fmla="*/ 3041037 w 3372031"/>
                <a:gd name="connsiteY52" fmla="*/ 4691657 h 7301507"/>
                <a:gd name="connsiteX53" fmla="*/ 3069612 w 3372031"/>
                <a:gd name="connsiteY53" fmla="*/ 4841676 h 7301507"/>
                <a:gd name="connsiteX54" fmla="*/ 3052944 w 3372031"/>
                <a:gd name="connsiteY54" fmla="*/ 4977407 h 7301507"/>
                <a:gd name="connsiteX55" fmla="*/ 3014844 w 3372031"/>
                <a:gd name="connsiteY55" fmla="*/ 5017889 h 7301507"/>
                <a:gd name="connsiteX56" fmla="*/ 2998175 w 3372031"/>
                <a:gd name="connsiteY56" fmla="*/ 5139332 h 7301507"/>
                <a:gd name="connsiteX57" fmla="*/ 2969600 w 3372031"/>
                <a:gd name="connsiteY57" fmla="*/ 5258395 h 7301507"/>
                <a:gd name="connsiteX58" fmla="*/ 3021987 w 3372031"/>
                <a:gd name="connsiteY58" fmla="*/ 5275064 h 7301507"/>
                <a:gd name="connsiteX59" fmla="*/ 3019606 w 3372031"/>
                <a:gd name="connsiteY59" fmla="*/ 5320307 h 7301507"/>
                <a:gd name="connsiteX60" fmla="*/ 3017225 w 3372031"/>
                <a:gd name="connsiteY60" fmla="*/ 5375076 h 7301507"/>
                <a:gd name="connsiteX61" fmla="*/ 3074375 w 3372031"/>
                <a:gd name="connsiteY61" fmla="*/ 5444132 h 7301507"/>
                <a:gd name="connsiteX62" fmla="*/ 3122000 w 3372031"/>
                <a:gd name="connsiteY62" fmla="*/ 5570339 h 7301507"/>
                <a:gd name="connsiteX63" fmla="*/ 3029131 w 3372031"/>
                <a:gd name="connsiteY63" fmla="*/ 5860851 h 7301507"/>
                <a:gd name="connsiteX64" fmla="*/ 3050562 w 3372031"/>
                <a:gd name="connsiteY64" fmla="*/ 5915620 h 7301507"/>
                <a:gd name="connsiteX65" fmla="*/ 3076756 w 3372031"/>
                <a:gd name="connsiteY65" fmla="*/ 5968007 h 7301507"/>
                <a:gd name="connsiteX66" fmla="*/ 3081519 w 3372031"/>
                <a:gd name="connsiteY66" fmla="*/ 6072782 h 7301507"/>
                <a:gd name="connsiteX67" fmla="*/ 2988649 w 3372031"/>
                <a:gd name="connsiteY67" fmla="*/ 6232327 h 7301507"/>
                <a:gd name="connsiteX68" fmla="*/ 2952931 w 3372031"/>
                <a:gd name="connsiteY68" fmla="*/ 6213276 h 7301507"/>
                <a:gd name="connsiteX69" fmla="*/ 2881494 w 3372031"/>
                <a:gd name="connsiteY69" fmla="*/ 6225182 h 7301507"/>
                <a:gd name="connsiteX70" fmla="*/ 2745762 w 3372031"/>
                <a:gd name="connsiteY70" fmla="*/ 6337101 h 7301507"/>
                <a:gd name="connsiteX71" fmla="*/ 2638606 w 3372031"/>
                <a:gd name="connsiteY71" fmla="*/ 6322814 h 7301507"/>
                <a:gd name="connsiteX72" fmla="*/ 2607650 w 3372031"/>
                <a:gd name="connsiteY72" fmla="*/ 6351389 h 7301507"/>
                <a:gd name="connsiteX73" fmla="*/ 2540974 w 3372031"/>
                <a:gd name="connsiteY73" fmla="*/ 6396631 h 7301507"/>
                <a:gd name="connsiteX74" fmla="*/ 2424294 w 3372031"/>
                <a:gd name="connsiteY74" fmla="*/ 6384726 h 7301507"/>
                <a:gd name="connsiteX75" fmla="*/ 2400481 w 3372031"/>
                <a:gd name="connsiteY75" fmla="*/ 6501407 h 7301507"/>
                <a:gd name="connsiteX76" fmla="*/ 2395719 w 3372031"/>
                <a:gd name="connsiteY76" fmla="*/ 6537126 h 7301507"/>
                <a:gd name="connsiteX77" fmla="*/ 2371907 w 3372031"/>
                <a:gd name="connsiteY77" fmla="*/ 6556176 h 7301507"/>
                <a:gd name="connsiteX78" fmla="*/ 2174262 w 3372031"/>
                <a:gd name="connsiteY78" fmla="*/ 6508551 h 7301507"/>
                <a:gd name="connsiteX79" fmla="*/ 2136162 w 3372031"/>
                <a:gd name="connsiteY79" fmla="*/ 6560939 h 7301507"/>
                <a:gd name="connsiteX80" fmla="*/ 2105206 w 3372031"/>
                <a:gd name="connsiteY80" fmla="*/ 6656189 h 7301507"/>
                <a:gd name="connsiteX81" fmla="*/ 2071868 w 3372031"/>
                <a:gd name="connsiteY81" fmla="*/ 6720482 h 7301507"/>
                <a:gd name="connsiteX82" fmla="*/ 2083775 w 3372031"/>
                <a:gd name="connsiteY82" fmla="*/ 6782395 h 7301507"/>
                <a:gd name="connsiteX83" fmla="*/ 2217125 w 3372031"/>
                <a:gd name="connsiteY83" fmla="*/ 6894314 h 7301507"/>
                <a:gd name="connsiteX84" fmla="*/ 2286181 w 3372031"/>
                <a:gd name="connsiteY84" fmla="*/ 6927651 h 7301507"/>
                <a:gd name="connsiteX85" fmla="*/ 2269512 w 3372031"/>
                <a:gd name="connsiteY85" fmla="*/ 6951464 h 7301507"/>
                <a:gd name="connsiteX86" fmla="*/ 2233794 w 3372031"/>
                <a:gd name="connsiteY86" fmla="*/ 6970514 h 7301507"/>
                <a:gd name="connsiteX87" fmla="*/ 2267131 w 3372031"/>
                <a:gd name="connsiteY87" fmla="*/ 7046714 h 7301507"/>
                <a:gd name="connsiteX88" fmla="*/ 2236175 w 3372031"/>
                <a:gd name="connsiteY88" fmla="*/ 7068145 h 7301507"/>
                <a:gd name="connsiteX89" fmla="*/ 2131400 w 3372031"/>
                <a:gd name="connsiteY89" fmla="*/ 7006232 h 7301507"/>
                <a:gd name="connsiteX90" fmla="*/ 2088537 w 3372031"/>
                <a:gd name="connsiteY90" fmla="*/ 7032426 h 7301507"/>
                <a:gd name="connsiteX91" fmla="*/ 2029006 w 3372031"/>
                <a:gd name="connsiteY91" fmla="*/ 6930032 h 7301507"/>
                <a:gd name="connsiteX92" fmla="*/ 1912325 w 3372031"/>
                <a:gd name="connsiteY92" fmla="*/ 6956226 h 7301507"/>
                <a:gd name="connsiteX93" fmla="*/ 1848031 w 3372031"/>
                <a:gd name="connsiteY93" fmla="*/ 6960989 h 7301507"/>
                <a:gd name="connsiteX94" fmla="*/ 1798025 w 3372031"/>
                <a:gd name="connsiteY94" fmla="*/ 6956227 h 7301507"/>
                <a:gd name="connsiteX95" fmla="*/ 1740875 w 3372031"/>
                <a:gd name="connsiteY95" fmla="*/ 7001470 h 7301507"/>
                <a:gd name="connsiteX96" fmla="*/ 1562281 w 3372031"/>
                <a:gd name="connsiteY96" fmla="*/ 6960989 h 7301507"/>
                <a:gd name="connsiteX97" fmla="*/ 1586093 w 3372031"/>
                <a:gd name="connsiteY97" fmla="*/ 7087195 h 7301507"/>
                <a:gd name="connsiteX98" fmla="*/ 1509894 w 3372031"/>
                <a:gd name="connsiteY98" fmla="*/ 7132439 h 7301507"/>
                <a:gd name="connsiteX99" fmla="*/ 1447981 w 3372031"/>
                <a:gd name="connsiteY99" fmla="*/ 7199113 h 7301507"/>
                <a:gd name="connsiteX100" fmla="*/ 1297962 w 3372031"/>
                <a:gd name="connsiteY100" fmla="*/ 7191970 h 7301507"/>
                <a:gd name="connsiteX101" fmla="*/ 1245575 w 3372031"/>
                <a:gd name="connsiteY10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362256 w 3372031"/>
                <a:gd name="connsiteY20" fmla="*/ 2431851 h 7301507"/>
                <a:gd name="connsiteX21" fmla="*/ 1455125 w 3372031"/>
                <a:gd name="connsiteY21" fmla="*/ 2508051 h 7301507"/>
                <a:gd name="connsiteX22" fmla="*/ 1540850 w 3372031"/>
                <a:gd name="connsiteY22" fmla="*/ 2541390 h 7301507"/>
                <a:gd name="connsiteX23" fmla="*/ 1674200 w 3372031"/>
                <a:gd name="connsiteY23" fmla="*/ 2689026 h 7301507"/>
                <a:gd name="connsiteX24" fmla="*/ 1757544 w 3372031"/>
                <a:gd name="connsiteY24" fmla="*/ 2843807 h 7301507"/>
                <a:gd name="connsiteX25" fmla="*/ 1928993 w 3372031"/>
                <a:gd name="connsiteY25" fmla="*/ 2950964 h 7301507"/>
                <a:gd name="connsiteX26" fmla="*/ 1959950 w 3372031"/>
                <a:gd name="connsiteY26" fmla="*/ 3055739 h 7301507"/>
                <a:gd name="connsiteX27" fmla="*/ 2021862 w 3372031"/>
                <a:gd name="connsiteY27" fmla="*/ 3158132 h 7301507"/>
                <a:gd name="connsiteX28" fmla="*/ 2083775 w 3372031"/>
                <a:gd name="connsiteY28" fmla="*/ 3196232 h 7301507"/>
                <a:gd name="connsiteX29" fmla="*/ 2214744 w 3372031"/>
                <a:gd name="connsiteY29" fmla="*/ 3343870 h 7301507"/>
                <a:gd name="connsiteX30" fmla="*/ 2357618 w 3372031"/>
                <a:gd name="connsiteY30" fmla="*/ 3420070 h 7301507"/>
                <a:gd name="connsiteX31" fmla="*/ 2417150 w 3372031"/>
                <a:gd name="connsiteY31" fmla="*/ 3505795 h 7301507"/>
                <a:gd name="connsiteX32" fmla="*/ 2464775 w 3372031"/>
                <a:gd name="connsiteY32" fmla="*/ 3572470 h 7301507"/>
                <a:gd name="connsiteX33" fmla="*/ 2512400 w 3372031"/>
                <a:gd name="connsiteY33" fmla="*/ 3562946 h 7301507"/>
                <a:gd name="connsiteX34" fmla="*/ 2517162 w 3372031"/>
                <a:gd name="connsiteY34" fmla="*/ 3715345 h 7301507"/>
                <a:gd name="connsiteX35" fmla="*/ 2569550 w 3372031"/>
                <a:gd name="connsiteY35" fmla="*/ 3808214 h 7301507"/>
                <a:gd name="connsiteX36" fmla="*/ 2562406 w 3372031"/>
                <a:gd name="connsiteY36" fmla="*/ 3846314 h 7301507"/>
                <a:gd name="connsiteX37" fmla="*/ 2631462 w 3372031"/>
                <a:gd name="connsiteY37" fmla="*/ 3882032 h 7301507"/>
                <a:gd name="connsiteX38" fmla="*/ 2688612 w 3372031"/>
                <a:gd name="connsiteY38" fmla="*/ 3827264 h 7301507"/>
                <a:gd name="connsiteX39" fmla="*/ 2721950 w 3372031"/>
                <a:gd name="connsiteY39" fmla="*/ 3910607 h 7301507"/>
                <a:gd name="connsiteX40" fmla="*/ 2767194 w 3372031"/>
                <a:gd name="connsiteY40" fmla="*/ 3955851 h 7301507"/>
                <a:gd name="connsiteX41" fmla="*/ 2841012 w 3372031"/>
                <a:gd name="connsiteY41" fmla="*/ 3979664 h 7301507"/>
                <a:gd name="connsiteX42" fmla="*/ 2893400 w 3372031"/>
                <a:gd name="connsiteY42" fmla="*/ 4048720 h 7301507"/>
                <a:gd name="connsiteX43" fmla="*/ 2979125 w 3372031"/>
                <a:gd name="connsiteY43" fmla="*/ 4103489 h 7301507"/>
                <a:gd name="connsiteX44" fmla="*/ 3031512 w 3372031"/>
                <a:gd name="connsiteY44" fmla="*/ 4136826 h 7301507"/>
                <a:gd name="connsiteX45" fmla="*/ 2902925 w 3372031"/>
                <a:gd name="connsiteY45" fmla="*/ 4229695 h 7301507"/>
                <a:gd name="connsiteX46" fmla="*/ 2900543 w 3372031"/>
                <a:gd name="connsiteY46" fmla="*/ 4284463 h 7301507"/>
                <a:gd name="connsiteX47" fmla="*/ 3002937 w 3372031"/>
                <a:gd name="connsiteY47" fmla="*/ 4401145 h 7301507"/>
                <a:gd name="connsiteX48" fmla="*/ 3098187 w 3372031"/>
                <a:gd name="connsiteY48" fmla="*/ 4463057 h 7301507"/>
                <a:gd name="connsiteX49" fmla="*/ 3129144 w 3372031"/>
                <a:gd name="connsiteY49" fmla="*/ 4501157 h 7301507"/>
                <a:gd name="connsiteX50" fmla="*/ 3114856 w 3372031"/>
                <a:gd name="connsiteY50" fmla="*/ 4582120 h 7301507"/>
                <a:gd name="connsiteX51" fmla="*/ 3110094 w 3372031"/>
                <a:gd name="connsiteY51" fmla="*/ 4665464 h 7301507"/>
                <a:gd name="connsiteX52" fmla="*/ 3067231 w 3372031"/>
                <a:gd name="connsiteY52" fmla="*/ 4674989 h 7301507"/>
                <a:gd name="connsiteX53" fmla="*/ 3041037 w 3372031"/>
                <a:gd name="connsiteY53" fmla="*/ 4691657 h 7301507"/>
                <a:gd name="connsiteX54" fmla="*/ 3069612 w 3372031"/>
                <a:gd name="connsiteY54" fmla="*/ 4841676 h 7301507"/>
                <a:gd name="connsiteX55" fmla="*/ 3052944 w 3372031"/>
                <a:gd name="connsiteY55" fmla="*/ 4977407 h 7301507"/>
                <a:gd name="connsiteX56" fmla="*/ 3014844 w 3372031"/>
                <a:gd name="connsiteY56" fmla="*/ 5017889 h 7301507"/>
                <a:gd name="connsiteX57" fmla="*/ 2998175 w 3372031"/>
                <a:gd name="connsiteY57" fmla="*/ 5139332 h 7301507"/>
                <a:gd name="connsiteX58" fmla="*/ 2969600 w 3372031"/>
                <a:gd name="connsiteY58" fmla="*/ 5258395 h 7301507"/>
                <a:gd name="connsiteX59" fmla="*/ 3021987 w 3372031"/>
                <a:gd name="connsiteY59" fmla="*/ 5275064 h 7301507"/>
                <a:gd name="connsiteX60" fmla="*/ 3019606 w 3372031"/>
                <a:gd name="connsiteY60" fmla="*/ 5320307 h 7301507"/>
                <a:gd name="connsiteX61" fmla="*/ 3017225 w 3372031"/>
                <a:gd name="connsiteY61" fmla="*/ 5375076 h 7301507"/>
                <a:gd name="connsiteX62" fmla="*/ 3074375 w 3372031"/>
                <a:gd name="connsiteY62" fmla="*/ 5444132 h 7301507"/>
                <a:gd name="connsiteX63" fmla="*/ 3122000 w 3372031"/>
                <a:gd name="connsiteY63" fmla="*/ 5570339 h 7301507"/>
                <a:gd name="connsiteX64" fmla="*/ 3029131 w 3372031"/>
                <a:gd name="connsiteY64" fmla="*/ 5860851 h 7301507"/>
                <a:gd name="connsiteX65" fmla="*/ 3050562 w 3372031"/>
                <a:gd name="connsiteY65" fmla="*/ 5915620 h 7301507"/>
                <a:gd name="connsiteX66" fmla="*/ 3076756 w 3372031"/>
                <a:gd name="connsiteY66" fmla="*/ 5968007 h 7301507"/>
                <a:gd name="connsiteX67" fmla="*/ 3081519 w 3372031"/>
                <a:gd name="connsiteY67" fmla="*/ 6072782 h 7301507"/>
                <a:gd name="connsiteX68" fmla="*/ 2988649 w 3372031"/>
                <a:gd name="connsiteY68" fmla="*/ 6232327 h 7301507"/>
                <a:gd name="connsiteX69" fmla="*/ 2952931 w 3372031"/>
                <a:gd name="connsiteY69" fmla="*/ 6213276 h 7301507"/>
                <a:gd name="connsiteX70" fmla="*/ 2881494 w 3372031"/>
                <a:gd name="connsiteY70" fmla="*/ 6225182 h 7301507"/>
                <a:gd name="connsiteX71" fmla="*/ 2745762 w 3372031"/>
                <a:gd name="connsiteY71" fmla="*/ 6337101 h 7301507"/>
                <a:gd name="connsiteX72" fmla="*/ 2638606 w 3372031"/>
                <a:gd name="connsiteY72" fmla="*/ 6322814 h 7301507"/>
                <a:gd name="connsiteX73" fmla="*/ 2607650 w 3372031"/>
                <a:gd name="connsiteY73" fmla="*/ 6351389 h 7301507"/>
                <a:gd name="connsiteX74" fmla="*/ 2540974 w 3372031"/>
                <a:gd name="connsiteY74" fmla="*/ 6396631 h 7301507"/>
                <a:gd name="connsiteX75" fmla="*/ 2424294 w 3372031"/>
                <a:gd name="connsiteY75" fmla="*/ 6384726 h 7301507"/>
                <a:gd name="connsiteX76" fmla="*/ 2400481 w 3372031"/>
                <a:gd name="connsiteY76" fmla="*/ 6501407 h 7301507"/>
                <a:gd name="connsiteX77" fmla="*/ 2395719 w 3372031"/>
                <a:gd name="connsiteY77" fmla="*/ 6537126 h 7301507"/>
                <a:gd name="connsiteX78" fmla="*/ 2371907 w 3372031"/>
                <a:gd name="connsiteY78" fmla="*/ 6556176 h 7301507"/>
                <a:gd name="connsiteX79" fmla="*/ 2174262 w 3372031"/>
                <a:gd name="connsiteY79" fmla="*/ 6508551 h 7301507"/>
                <a:gd name="connsiteX80" fmla="*/ 2136162 w 3372031"/>
                <a:gd name="connsiteY80" fmla="*/ 6560939 h 7301507"/>
                <a:gd name="connsiteX81" fmla="*/ 2105206 w 3372031"/>
                <a:gd name="connsiteY81" fmla="*/ 6656189 h 7301507"/>
                <a:gd name="connsiteX82" fmla="*/ 2071868 w 3372031"/>
                <a:gd name="connsiteY82" fmla="*/ 6720482 h 7301507"/>
                <a:gd name="connsiteX83" fmla="*/ 2083775 w 3372031"/>
                <a:gd name="connsiteY83" fmla="*/ 6782395 h 7301507"/>
                <a:gd name="connsiteX84" fmla="*/ 2217125 w 3372031"/>
                <a:gd name="connsiteY84" fmla="*/ 6894314 h 7301507"/>
                <a:gd name="connsiteX85" fmla="*/ 2286181 w 3372031"/>
                <a:gd name="connsiteY85" fmla="*/ 6927651 h 7301507"/>
                <a:gd name="connsiteX86" fmla="*/ 2269512 w 3372031"/>
                <a:gd name="connsiteY86" fmla="*/ 6951464 h 7301507"/>
                <a:gd name="connsiteX87" fmla="*/ 2233794 w 3372031"/>
                <a:gd name="connsiteY87" fmla="*/ 6970514 h 7301507"/>
                <a:gd name="connsiteX88" fmla="*/ 2267131 w 3372031"/>
                <a:gd name="connsiteY88" fmla="*/ 7046714 h 7301507"/>
                <a:gd name="connsiteX89" fmla="*/ 2236175 w 3372031"/>
                <a:gd name="connsiteY89" fmla="*/ 7068145 h 7301507"/>
                <a:gd name="connsiteX90" fmla="*/ 2131400 w 3372031"/>
                <a:gd name="connsiteY90" fmla="*/ 7006232 h 7301507"/>
                <a:gd name="connsiteX91" fmla="*/ 2088537 w 3372031"/>
                <a:gd name="connsiteY91" fmla="*/ 7032426 h 7301507"/>
                <a:gd name="connsiteX92" fmla="*/ 2029006 w 3372031"/>
                <a:gd name="connsiteY92" fmla="*/ 6930032 h 7301507"/>
                <a:gd name="connsiteX93" fmla="*/ 1912325 w 3372031"/>
                <a:gd name="connsiteY93" fmla="*/ 6956226 h 7301507"/>
                <a:gd name="connsiteX94" fmla="*/ 1848031 w 3372031"/>
                <a:gd name="connsiteY94" fmla="*/ 6960989 h 7301507"/>
                <a:gd name="connsiteX95" fmla="*/ 1798025 w 3372031"/>
                <a:gd name="connsiteY95" fmla="*/ 6956227 h 7301507"/>
                <a:gd name="connsiteX96" fmla="*/ 1740875 w 3372031"/>
                <a:gd name="connsiteY96" fmla="*/ 7001470 h 7301507"/>
                <a:gd name="connsiteX97" fmla="*/ 1562281 w 3372031"/>
                <a:gd name="connsiteY97" fmla="*/ 6960989 h 7301507"/>
                <a:gd name="connsiteX98" fmla="*/ 1586093 w 3372031"/>
                <a:gd name="connsiteY98" fmla="*/ 7087195 h 7301507"/>
                <a:gd name="connsiteX99" fmla="*/ 1509894 w 3372031"/>
                <a:gd name="connsiteY99" fmla="*/ 7132439 h 7301507"/>
                <a:gd name="connsiteX100" fmla="*/ 1447981 w 3372031"/>
                <a:gd name="connsiteY100" fmla="*/ 7199113 h 7301507"/>
                <a:gd name="connsiteX101" fmla="*/ 1297962 w 3372031"/>
                <a:gd name="connsiteY101" fmla="*/ 7191970 h 7301507"/>
                <a:gd name="connsiteX102" fmla="*/ 1245575 w 3372031"/>
                <a:gd name="connsiteY10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62256 w 3372031"/>
                <a:gd name="connsiteY21" fmla="*/ 2431851 h 7301507"/>
                <a:gd name="connsiteX22" fmla="*/ 1455125 w 3372031"/>
                <a:gd name="connsiteY22" fmla="*/ 2508051 h 7301507"/>
                <a:gd name="connsiteX23" fmla="*/ 1540850 w 3372031"/>
                <a:gd name="connsiteY23" fmla="*/ 2541390 h 7301507"/>
                <a:gd name="connsiteX24" fmla="*/ 1674200 w 3372031"/>
                <a:gd name="connsiteY24" fmla="*/ 2689026 h 7301507"/>
                <a:gd name="connsiteX25" fmla="*/ 1757544 w 3372031"/>
                <a:gd name="connsiteY25" fmla="*/ 2843807 h 7301507"/>
                <a:gd name="connsiteX26" fmla="*/ 1928993 w 3372031"/>
                <a:gd name="connsiteY26" fmla="*/ 2950964 h 7301507"/>
                <a:gd name="connsiteX27" fmla="*/ 1959950 w 3372031"/>
                <a:gd name="connsiteY27" fmla="*/ 3055739 h 7301507"/>
                <a:gd name="connsiteX28" fmla="*/ 2021862 w 3372031"/>
                <a:gd name="connsiteY28" fmla="*/ 3158132 h 7301507"/>
                <a:gd name="connsiteX29" fmla="*/ 2083775 w 3372031"/>
                <a:gd name="connsiteY29" fmla="*/ 3196232 h 7301507"/>
                <a:gd name="connsiteX30" fmla="*/ 2214744 w 3372031"/>
                <a:gd name="connsiteY30" fmla="*/ 3343870 h 7301507"/>
                <a:gd name="connsiteX31" fmla="*/ 2357618 w 3372031"/>
                <a:gd name="connsiteY31" fmla="*/ 3420070 h 7301507"/>
                <a:gd name="connsiteX32" fmla="*/ 2417150 w 3372031"/>
                <a:gd name="connsiteY32" fmla="*/ 3505795 h 7301507"/>
                <a:gd name="connsiteX33" fmla="*/ 2464775 w 3372031"/>
                <a:gd name="connsiteY33" fmla="*/ 3572470 h 7301507"/>
                <a:gd name="connsiteX34" fmla="*/ 2512400 w 3372031"/>
                <a:gd name="connsiteY34" fmla="*/ 3562946 h 7301507"/>
                <a:gd name="connsiteX35" fmla="*/ 2517162 w 3372031"/>
                <a:gd name="connsiteY35" fmla="*/ 3715345 h 7301507"/>
                <a:gd name="connsiteX36" fmla="*/ 2569550 w 3372031"/>
                <a:gd name="connsiteY36" fmla="*/ 3808214 h 7301507"/>
                <a:gd name="connsiteX37" fmla="*/ 2562406 w 3372031"/>
                <a:gd name="connsiteY37" fmla="*/ 3846314 h 7301507"/>
                <a:gd name="connsiteX38" fmla="*/ 2631462 w 3372031"/>
                <a:gd name="connsiteY38" fmla="*/ 3882032 h 7301507"/>
                <a:gd name="connsiteX39" fmla="*/ 2688612 w 3372031"/>
                <a:gd name="connsiteY39" fmla="*/ 3827264 h 7301507"/>
                <a:gd name="connsiteX40" fmla="*/ 2721950 w 3372031"/>
                <a:gd name="connsiteY40" fmla="*/ 3910607 h 7301507"/>
                <a:gd name="connsiteX41" fmla="*/ 2767194 w 3372031"/>
                <a:gd name="connsiteY41" fmla="*/ 3955851 h 7301507"/>
                <a:gd name="connsiteX42" fmla="*/ 2841012 w 3372031"/>
                <a:gd name="connsiteY42" fmla="*/ 3979664 h 7301507"/>
                <a:gd name="connsiteX43" fmla="*/ 2893400 w 3372031"/>
                <a:gd name="connsiteY43" fmla="*/ 4048720 h 7301507"/>
                <a:gd name="connsiteX44" fmla="*/ 2979125 w 3372031"/>
                <a:gd name="connsiteY44" fmla="*/ 4103489 h 7301507"/>
                <a:gd name="connsiteX45" fmla="*/ 3031512 w 3372031"/>
                <a:gd name="connsiteY45" fmla="*/ 4136826 h 7301507"/>
                <a:gd name="connsiteX46" fmla="*/ 2902925 w 3372031"/>
                <a:gd name="connsiteY46" fmla="*/ 4229695 h 7301507"/>
                <a:gd name="connsiteX47" fmla="*/ 2900543 w 3372031"/>
                <a:gd name="connsiteY47" fmla="*/ 4284463 h 7301507"/>
                <a:gd name="connsiteX48" fmla="*/ 3002937 w 3372031"/>
                <a:gd name="connsiteY48" fmla="*/ 4401145 h 7301507"/>
                <a:gd name="connsiteX49" fmla="*/ 3098187 w 3372031"/>
                <a:gd name="connsiteY49" fmla="*/ 4463057 h 7301507"/>
                <a:gd name="connsiteX50" fmla="*/ 3129144 w 3372031"/>
                <a:gd name="connsiteY50" fmla="*/ 4501157 h 7301507"/>
                <a:gd name="connsiteX51" fmla="*/ 3114856 w 3372031"/>
                <a:gd name="connsiteY51" fmla="*/ 4582120 h 7301507"/>
                <a:gd name="connsiteX52" fmla="*/ 3110094 w 3372031"/>
                <a:gd name="connsiteY52" fmla="*/ 4665464 h 7301507"/>
                <a:gd name="connsiteX53" fmla="*/ 3067231 w 3372031"/>
                <a:gd name="connsiteY53" fmla="*/ 4674989 h 7301507"/>
                <a:gd name="connsiteX54" fmla="*/ 3041037 w 3372031"/>
                <a:gd name="connsiteY54" fmla="*/ 4691657 h 7301507"/>
                <a:gd name="connsiteX55" fmla="*/ 3069612 w 3372031"/>
                <a:gd name="connsiteY55" fmla="*/ 4841676 h 7301507"/>
                <a:gd name="connsiteX56" fmla="*/ 3052944 w 3372031"/>
                <a:gd name="connsiteY56" fmla="*/ 4977407 h 7301507"/>
                <a:gd name="connsiteX57" fmla="*/ 3014844 w 3372031"/>
                <a:gd name="connsiteY57" fmla="*/ 5017889 h 7301507"/>
                <a:gd name="connsiteX58" fmla="*/ 2998175 w 3372031"/>
                <a:gd name="connsiteY58" fmla="*/ 5139332 h 7301507"/>
                <a:gd name="connsiteX59" fmla="*/ 2969600 w 3372031"/>
                <a:gd name="connsiteY59" fmla="*/ 5258395 h 7301507"/>
                <a:gd name="connsiteX60" fmla="*/ 3021987 w 3372031"/>
                <a:gd name="connsiteY60" fmla="*/ 5275064 h 7301507"/>
                <a:gd name="connsiteX61" fmla="*/ 3019606 w 3372031"/>
                <a:gd name="connsiteY61" fmla="*/ 5320307 h 7301507"/>
                <a:gd name="connsiteX62" fmla="*/ 3017225 w 3372031"/>
                <a:gd name="connsiteY62" fmla="*/ 5375076 h 7301507"/>
                <a:gd name="connsiteX63" fmla="*/ 3074375 w 3372031"/>
                <a:gd name="connsiteY63" fmla="*/ 5444132 h 7301507"/>
                <a:gd name="connsiteX64" fmla="*/ 3122000 w 3372031"/>
                <a:gd name="connsiteY64" fmla="*/ 5570339 h 7301507"/>
                <a:gd name="connsiteX65" fmla="*/ 3029131 w 3372031"/>
                <a:gd name="connsiteY65" fmla="*/ 5860851 h 7301507"/>
                <a:gd name="connsiteX66" fmla="*/ 3050562 w 3372031"/>
                <a:gd name="connsiteY66" fmla="*/ 5915620 h 7301507"/>
                <a:gd name="connsiteX67" fmla="*/ 3076756 w 3372031"/>
                <a:gd name="connsiteY67" fmla="*/ 5968007 h 7301507"/>
                <a:gd name="connsiteX68" fmla="*/ 3081519 w 3372031"/>
                <a:gd name="connsiteY68" fmla="*/ 6072782 h 7301507"/>
                <a:gd name="connsiteX69" fmla="*/ 2988649 w 3372031"/>
                <a:gd name="connsiteY69" fmla="*/ 6232327 h 7301507"/>
                <a:gd name="connsiteX70" fmla="*/ 2952931 w 3372031"/>
                <a:gd name="connsiteY70" fmla="*/ 6213276 h 7301507"/>
                <a:gd name="connsiteX71" fmla="*/ 2881494 w 3372031"/>
                <a:gd name="connsiteY71" fmla="*/ 6225182 h 7301507"/>
                <a:gd name="connsiteX72" fmla="*/ 2745762 w 3372031"/>
                <a:gd name="connsiteY72" fmla="*/ 6337101 h 7301507"/>
                <a:gd name="connsiteX73" fmla="*/ 2638606 w 3372031"/>
                <a:gd name="connsiteY73" fmla="*/ 6322814 h 7301507"/>
                <a:gd name="connsiteX74" fmla="*/ 2607650 w 3372031"/>
                <a:gd name="connsiteY74" fmla="*/ 6351389 h 7301507"/>
                <a:gd name="connsiteX75" fmla="*/ 2540974 w 3372031"/>
                <a:gd name="connsiteY75" fmla="*/ 6396631 h 7301507"/>
                <a:gd name="connsiteX76" fmla="*/ 2424294 w 3372031"/>
                <a:gd name="connsiteY76" fmla="*/ 6384726 h 7301507"/>
                <a:gd name="connsiteX77" fmla="*/ 2400481 w 3372031"/>
                <a:gd name="connsiteY77" fmla="*/ 6501407 h 7301507"/>
                <a:gd name="connsiteX78" fmla="*/ 2395719 w 3372031"/>
                <a:gd name="connsiteY78" fmla="*/ 6537126 h 7301507"/>
                <a:gd name="connsiteX79" fmla="*/ 2371907 w 3372031"/>
                <a:gd name="connsiteY79" fmla="*/ 6556176 h 7301507"/>
                <a:gd name="connsiteX80" fmla="*/ 2174262 w 3372031"/>
                <a:gd name="connsiteY80" fmla="*/ 6508551 h 7301507"/>
                <a:gd name="connsiteX81" fmla="*/ 2136162 w 3372031"/>
                <a:gd name="connsiteY81" fmla="*/ 6560939 h 7301507"/>
                <a:gd name="connsiteX82" fmla="*/ 2105206 w 3372031"/>
                <a:gd name="connsiteY82" fmla="*/ 6656189 h 7301507"/>
                <a:gd name="connsiteX83" fmla="*/ 2071868 w 3372031"/>
                <a:gd name="connsiteY83" fmla="*/ 6720482 h 7301507"/>
                <a:gd name="connsiteX84" fmla="*/ 2083775 w 3372031"/>
                <a:gd name="connsiteY84" fmla="*/ 6782395 h 7301507"/>
                <a:gd name="connsiteX85" fmla="*/ 2217125 w 3372031"/>
                <a:gd name="connsiteY85" fmla="*/ 6894314 h 7301507"/>
                <a:gd name="connsiteX86" fmla="*/ 2286181 w 3372031"/>
                <a:gd name="connsiteY86" fmla="*/ 6927651 h 7301507"/>
                <a:gd name="connsiteX87" fmla="*/ 2269512 w 3372031"/>
                <a:gd name="connsiteY87" fmla="*/ 6951464 h 7301507"/>
                <a:gd name="connsiteX88" fmla="*/ 2233794 w 3372031"/>
                <a:gd name="connsiteY88" fmla="*/ 6970514 h 7301507"/>
                <a:gd name="connsiteX89" fmla="*/ 2267131 w 3372031"/>
                <a:gd name="connsiteY89" fmla="*/ 7046714 h 7301507"/>
                <a:gd name="connsiteX90" fmla="*/ 2236175 w 3372031"/>
                <a:gd name="connsiteY90" fmla="*/ 7068145 h 7301507"/>
                <a:gd name="connsiteX91" fmla="*/ 2131400 w 3372031"/>
                <a:gd name="connsiteY91" fmla="*/ 7006232 h 7301507"/>
                <a:gd name="connsiteX92" fmla="*/ 2088537 w 3372031"/>
                <a:gd name="connsiteY92" fmla="*/ 7032426 h 7301507"/>
                <a:gd name="connsiteX93" fmla="*/ 2029006 w 3372031"/>
                <a:gd name="connsiteY93" fmla="*/ 6930032 h 7301507"/>
                <a:gd name="connsiteX94" fmla="*/ 1912325 w 3372031"/>
                <a:gd name="connsiteY94" fmla="*/ 6956226 h 7301507"/>
                <a:gd name="connsiteX95" fmla="*/ 1848031 w 3372031"/>
                <a:gd name="connsiteY95" fmla="*/ 6960989 h 7301507"/>
                <a:gd name="connsiteX96" fmla="*/ 1798025 w 3372031"/>
                <a:gd name="connsiteY96" fmla="*/ 6956227 h 7301507"/>
                <a:gd name="connsiteX97" fmla="*/ 1740875 w 3372031"/>
                <a:gd name="connsiteY97" fmla="*/ 7001470 h 7301507"/>
                <a:gd name="connsiteX98" fmla="*/ 1562281 w 3372031"/>
                <a:gd name="connsiteY98" fmla="*/ 6960989 h 7301507"/>
                <a:gd name="connsiteX99" fmla="*/ 1586093 w 3372031"/>
                <a:gd name="connsiteY99" fmla="*/ 7087195 h 7301507"/>
                <a:gd name="connsiteX100" fmla="*/ 1509894 w 3372031"/>
                <a:gd name="connsiteY100" fmla="*/ 7132439 h 7301507"/>
                <a:gd name="connsiteX101" fmla="*/ 1447981 w 3372031"/>
                <a:gd name="connsiteY101" fmla="*/ 7199113 h 7301507"/>
                <a:gd name="connsiteX102" fmla="*/ 1297962 w 3372031"/>
                <a:gd name="connsiteY102" fmla="*/ 7191970 h 7301507"/>
                <a:gd name="connsiteX103" fmla="*/ 1245575 w 3372031"/>
                <a:gd name="connsiteY10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05106 w 3372031"/>
                <a:gd name="connsiteY21" fmla="*/ 2410420 h 7301507"/>
                <a:gd name="connsiteX22" fmla="*/ 1362256 w 3372031"/>
                <a:gd name="connsiteY22" fmla="*/ 2431851 h 7301507"/>
                <a:gd name="connsiteX23" fmla="*/ 1455125 w 3372031"/>
                <a:gd name="connsiteY23" fmla="*/ 2508051 h 7301507"/>
                <a:gd name="connsiteX24" fmla="*/ 1540850 w 3372031"/>
                <a:gd name="connsiteY24" fmla="*/ 2541390 h 7301507"/>
                <a:gd name="connsiteX25" fmla="*/ 1674200 w 3372031"/>
                <a:gd name="connsiteY25" fmla="*/ 2689026 h 7301507"/>
                <a:gd name="connsiteX26" fmla="*/ 1757544 w 3372031"/>
                <a:gd name="connsiteY26" fmla="*/ 2843807 h 7301507"/>
                <a:gd name="connsiteX27" fmla="*/ 1928993 w 3372031"/>
                <a:gd name="connsiteY27" fmla="*/ 2950964 h 7301507"/>
                <a:gd name="connsiteX28" fmla="*/ 1959950 w 3372031"/>
                <a:gd name="connsiteY28" fmla="*/ 3055739 h 7301507"/>
                <a:gd name="connsiteX29" fmla="*/ 2021862 w 3372031"/>
                <a:gd name="connsiteY29" fmla="*/ 3158132 h 7301507"/>
                <a:gd name="connsiteX30" fmla="*/ 2083775 w 3372031"/>
                <a:gd name="connsiteY30" fmla="*/ 3196232 h 7301507"/>
                <a:gd name="connsiteX31" fmla="*/ 2214744 w 3372031"/>
                <a:gd name="connsiteY31" fmla="*/ 3343870 h 7301507"/>
                <a:gd name="connsiteX32" fmla="*/ 2357618 w 3372031"/>
                <a:gd name="connsiteY32" fmla="*/ 3420070 h 7301507"/>
                <a:gd name="connsiteX33" fmla="*/ 2417150 w 3372031"/>
                <a:gd name="connsiteY33" fmla="*/ 3505795 h 7301507"/>
                <a:gd name="connsiteX34" fmla="*/ 2464775 w 3372031"/>
                <a:gd name="connsiteY34" fmla="*/ 3572470 h 7301507"/>
                <a:gd name="connsiteX35" fmla="*/ 2512400 w 3372031"/>
                <a:gd name="connsiteY35" fmla="*/ 3562946 h 7301507"/>
                <a:gd name="connsiteX36" fmla="*/ 2517162 w 3372031"/>
                <a:gd name="connsiteY36" fmla="*/ 3715345 h 7301507"/>
                <a:gd name="connsiteX37" fmla="*/ 2569550 w 3372031"/>
                <a:gd name="connsiteY37" fmla="*/ 3808214 h 7301507"/>
                <a:gd name="connsiteX38" fmla="*/ 2562406 w 3372031"/>
                <a:gd name="connsiteY38" fmla="*/ 3846314 h 7301507"/>
                <a:gd name="connsiteX39" fmla="*/ 2631462 w 3372031"/>
                <a:gd name="connsiteY39" fmla="*/ 3882032 h 7301507"/>
                <a:gd name="connsiteX40" fmla="*/ 2688612 w 3372031"/>
                <a:gd name="connsiteY40" fmla="*/ 3827264 h 7301507"/>
                <a:gd name="connsiteX41" fmla="*/ 2721950 w 3372031"/>
                <a:gd name="connsiteY41" fmla="*/ 3910607 h 7301507"/>
                <a:gd name="connsiteX42" fmla="*/ 2767194 w 3372031"/>
                <a:gd name="connsiteY42" fmla="*/ 3955851 h 7301507"/>
                <a:gd name="connsiteX43" fmla="*/ 2841012 w 3372031"/>
                <a:gd name="connsiteY43" fmla="*/ 3979664 h 7301507"/>
                <a:gd name="connsiteX44" fmla="*/ 2893400 w 3372031"/>
                <a:gd name="connsiteY44" fmla="*/ 4048720 h 7301507"/>
                <a:gd name="connsiteX45" fmla="*/ 2979125 w 3372031"/>
                <a:gd name="connsiteY45" fmla="*/ 4103489 h 7301507"/>
                <a:gd name="connsiteX46" fmla="*/ 3031512 w 3372031"/>
                <a:gd name="connsiteY46" fmla="*/ 4136826 h 7301507"/>
                <a:gd name="connsiteX47" fmla="*/ 2902925 w 3372031"/>
                <a:gd name="connsiteY47" fmla="*/ 4229695 h 7301507"/>
                <a:gd name="connsiteX48" fmla="*/ 2900543 w 3372031"/>
                <a:gd name="connsiteY48" fmla="*/ 4284463 h 7301507"/>
                <a:gd name="connsiteX49" fmla="*/ 3002937 w 3372031"/>
                <a:gd name="connsiteY49" fmla="*/ 4401145 h 7301507"/>
                <a:gd name="connsiteX50" fmla="*/ 3098187 w 3372031"/>
                <a:gd name="connsiteY50" fmla="*/ 4463057 h 7301507"/>
                <a:gd name="connsiteX51" fmla="*/ 3129144 w 3372031"/>
                <a:gd name="connsiteY51" fmla="*/ 4501157 h 7301507"/>
                <a:gd name="connsiteX52" fmla="*/ 3114856 w 3372031"/>
                <a:gd name="connsiteY52" fmla="*/ 4582120 h 7301507"/>
                <a:gd name="connsiteX53" fmla="*/ 3110094 w 3372031"/>
                <a:gd name="connsiteY53" fmla="*/ 4665464 h 7301507"/>
                <a:gd name="connsiteX54" fmla="*/ 3067231 w 3372031"/>
                <a:gd name="connsiteY54" fmla="*/ 4674989 h 7301507"/>
                <a:gd name="connsiteX55" fmla="*/ 3041037 w 3372031"/>
                <a:gd name="connsiteY55" fmla="*/ 4691657 h 7301507"/>
                <a:gd name="connsiteX56" fmla="*/ 3069612 w 3372031"/>
                <a:gd name="connsiteY56" fmla="*/ 4841676 h 7301507"/>
                <a:gd name="connsiteX57" fmla="*/ 3052944 w 3372031"/>
                <a:gd name="connsiteY57" fmla="*/ 4977407 h 7301507"/>
                <a:gd name="connsiteX58" fmla="*/ 3014844 w 3372031"/>
                <a:gd name="connsiteY58" fmla="*/ 5017889 h 7301507"/>
                <a:gd name="connsiteX59" fmla="*/ 2998175 w 3372031"/>
                <a:gd name="connsiteY59" fmla="*/ 5139332 h 7301507"/>
                <a:gd name="connsiteX60" fmla="*/ 2969600 w 3372031"/>
                <a:gd name="connsiteY60" fmla="*/ 5258395 h 7301507"/>
                <a:gd name="connsiteX61" fmla="*/ 3021987 w 3372031"/>
                <a:gd name="connsiteY61" fmla="*/ 5275064 h 7301507"/>
                <a:gd name="connsiteX62" fmla="*/ 3019606 w 3372031"/>
                <a:gd name="connsiteY62" fmla="*/ 5320307 h 7301507"/>
                <a:gd name="connsiteX63" fmla="*/ 3017225 w 3372031"/>
                <a:gd name="connsiteY63" fmla="*/ 5375076 h 7301507"/>
                <a:gd name="connsiteX64" fmla="*/ 3074375 w 3372031"/>
                <a:gd name="connsiteY64" fmla="*/ 5444132 h 7301507"/>
                <a:gd name="connsiteX65" fmla="*/ 3122000 w 3372031"/>
                <a:gd name="connsiteY65" fmla="*/ 5570339 h 7301507"/>
                <a:gd name="connsiteX66" fmla="*/ 3029131 w 3372031"/>
                <a:gd name="connsiteY66" fmla="*/ 5860851 h 7301507"/>
                <a:gd name="connsiteX67" fmla="*/ 3050562 w 3372031"/>
                <a:gd name="connsiteY67" fmla="*/ 5915620 h 7301507"/>
                <a:gd name="connsiteX68" fmla="*/ 3076756 w 3372031"/>
                <a:gd name="connsiteY68" fmla="*/ 5968007 h 7301507"/>
                <a:gd name="connsiteX69" fmla="*/ 3081519 w 3372031"/>
                <a:gd name="connsiteY69" fmla="*/ 6072782 h 7301507"/>
                <a:gd name="connsiteX70" fmla="*/ 2988649 w 3372031"/>
                <a:gd name="connsiteY70" fmla="*/ 6232327 h 7301507"/>
                <a:gd name="connsiteX71" fmla="*/ 2952931 w 3372031"/>
                <a:gd name="connsiteY71" fmla="*/ 6213276 h 7301507"/>
                <a:gd name="connsiteX72" fmla="*/ 2881494 w 3372031"/>
                <a:gd name="connsiteY72" fmla="*/ 6225182 h 7301507"/>
                <a:gd name="connsiteX73" fmla="*/ 2745762 w 3372031"/>
                <a:gd name="connsiteY73" fmla="*/ 6337101 h 7301507"/>
                <a:gd name="connsiteX74" fmla="*/ 2638606 w 3372031"/>
                <a:gd name="connsiteY74" fmla="*/ 6322814 h 7301507"/>
                <a:gd name="connsiteX75" fmla="*/ 2607650 w 3372031"/>
                <a:gd name="connsiteY75" fmla="*/ 6351389 h 7301507"/>
                <a:gd name="connsiteX76" fmla="*/ 2540974 w 3372031"/>
                <a:gd name="connsiteY76" fmla="*/ 6396631 h 7301507"/>
                <a:gd name="connsiteX77" fmla="*/ 2424294 w 3372031"/>
                <a:gd name="connsiteY77" fmla="*/ 6384726 h 7301507"/>
                <a:gd name="connsiteX78" fmla="*/ 2400481 w 3372031"/>
                <a:gd name="connsiteY78" fmla="*/ 6501407 h 7301507"/>
                <a:gd name="connsiteX79" fmla="*/ 2395719 w 3372031"/>
                <a:gd name="connsiteY79" fmla="*/ 6537126 h 7301507"/>
                <a:gd name="connsiteX80" fmla="*/ 2371907 w 3372031"/>
                <a:gd name="connsiteY80" fmla="*/ 6556176 h 7301507"/>
                <a:gd name="connsiteX81" fmla="*/ 2174262 w 3372031"/>
                <a:gd name="connsiteY81" fmla="*/ 6508551 h 7301507"/>
                <a:gd name="connsiteX82" fmla="*/ 2136162 w 3372031"/>
                <a:gd name="connsiteY82" fmla="*/ 6560939 h 7301507"/>
                <a:gd name="connsiteX83" fmla="*/ 2105206 w 3372031"/>
                <a:gd name="connsiteY83" fmla="*/ 6656189 h 7301507"/>
                <a:gd name="connsiteX84" fmla="*/ 2071868 w 3372031"/>
                <a:gd name="connsiteY84" fmla="*/ 6720482 h 7301507"/>
                <a:gd name="connsiteX85" fmla="*/ 2083775 w 3372031"/>
                <a:gd name="connsiteY85" fmla="*/ 6782395 h 7301507"/>
                <a:gd name="connsiteX86" fmla="*/ 2217125 w 3372031"/>
                <a:gd name="connsiteY86" fmla="*/ 6894314 h 7301507"/>
                <a:gd name="connsiteX87" fmla="*/ 2286181 w 3372031"/>
                <a:gd name="connsiteY87" fmla="*/ 6927651 h 7301507"/>
                <a:gd name="connsiteX88" fmla="*/ 2269512 w 3372031"/>
                <a:gd name="connsiteY88" fmla="*/ 6951464 h 7301507"/>
                <a:gd name="connsiteX89" fmla="*/ 2233794 w 3372031"/>
                <a:gd name="connsiteY89" fmla="*/ 6970514 h 7301507"/>
                <a:gd name="connsiteX90" fmla="*/ 2267131 w 3372031"/>
                <a:gd name="connsiteY90" fmla="*/ 7046714 h 7301507"/>
                <a:gd name="connsiteX91" fmla="*/ 2236175 w 3372031"/>
                <a:gd name="connsiteY91" fmla="*/ 7068145 h 7301507"/>
                <a:gd name="connsiteX92" fmla="*/ 2131400 w 3372031"/>
                <a:gd name="connsiteY92" fmla="*/ 7006232 h 7301507"/>
                <a:gd name="connsiteX93" fmla="*/ 2088537 w 3372031"/>
                <a:gd name="connsiteY93" fmla="*/ 7032426 h 7301507"/>
                <a:gd name="connsiteX94" fmla="*/ 2029006 w 3372031"/>
                <a:gd name="connsiteY94" fmla="*/ 6930032 h 7301507"/>
                <a:gd name="connsiteX95" fmla="*/ 1912325 w 3372031"/>
                <a:gd name="connsiteY95" fmla="*/ 6956226 h 7301507"/>
                <a:gd name="connsiteX96" fmla="*/ 1848031 w 3372031"/>
                <a:gd name="connsiteY96" fmla="*/ 6960989 h 7301507"/>
                <a:gd name="connsiteX97" fmla="*/ 1798025 w 3372031"/>
                <a:gd name="connsiteY97" fmla="*/ 6956227 h 7301507"/>
                <a:gd name="connsiteX98" fmla="*/ 1740875 w 3372031"/>
                <a:gd name="connsiteY98" fmla="*/ 7001470 h 7301507"/>
                <a:gd name="connsiteX99" fmla="*/ 1562281 w 3372031"/>
                <a:gd name="connsiteY99" fmla="*/ 6960989 h 7301507"/>
                <a:gd name="connsiteX100" fmla="*/ 1586093 w 3372031"/>
                <a:gd name="connsiteY100" fmla="*/ 7087195 h 7301507"/>
                <a:gd name="connsiteX101" fmla="*/ 1509894 w 3372031"/>
                <a:gd name="connsiteY101" fmla="*/ 7132439 h 7301507"/>
                <a:gd name="connsiteX102" fmla="*/ 1447981 w 3372031"/>
                <a:gd name="connsiteY102" fmla="*/ 7199113 h 7301507"/>
                <a:gd name="connsiteX103" fmla="*/ 1297962 w 3372031"/>
                <a:gd name="connsiteY103" fmla="*/ 7191970 h 7301507"/>
                <a:gd name="connsiteX104" fmla="*/ 1245575 w 3372031"/>
                <a:gd name="connsiteY10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097937 w 3372031"/>
                <a:gd name="connsiteY17" fmla="*/ 2158007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71756 w 3372031"/>
                <a:gd name="connsiteY16" fmla="*/ 2029419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24169 w 3372031"/>
                <a:gd name="connsiteY15" fmla="*/ 2055614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24169 w 3372031"/>
                <a:gd name="connsiteY16" fmla="*/ 2055614 h 7301507"/>
                <a:gd name="connsiteX17" fmla="*/ 1293200 w 3372031"/>
                <a:gd name="connsiteY17" fmla="*/ 2029420 h 7301507"/>
                <a:gd name="connsiteX18" fmla="*/ 1171756 w 3372031"/>
                <a:gd name="connsiteY18" fmla="*/ 2029419 h 7301507"/>
                <a:gd name="connsiteX19" fmla="*/ 1105081 w 3372031"/>
                <a:gd name="connsiteY19" fmla="*/ 2057995 h 7301507"/>
                <a:gd name="connsiteX20" fmla="*/ 1097937 w 3372031"/>
                <a:gd name="connsiteY20" fmla="*/ 2158007 h 7301507"/>
                <a:gd name="connsiteX21" fmla="*/ 1009831 w 3372031"/>
                <a:gd name="connsiteY21" fmla="*/ 2246114 h 7301507"/>
                <a:gd name="connsiteX22" fmla="*/ 1152706 w 3372031"/>
                <a:gd name="connsiteY22" fmla="*/ 2308026 h 7301507"/>
                <a:gd name="connsiteX23" fmla="*/ 1202713 w 3372031"/>
                <a:gd name="connsiteY23" fmla="*/ 2343744 h 7301507"/>
                <a:gd name="connsiteX24" fmla="*/ 1255100 w 3372031"/>
                <a:gd name="connsiteY24" fmla="*/ 2360414 h 7301507"/>
                <a:gd name="connsiteX25" fmla="*/ 1305106 w 3372031"/>
                <a:gd name="connsiteY25" fmla="*/ 2410420 h 7301507"/>
                <a:gd name="connsiteX26" fmla="*/ 1362256 w 3372031"/>
                <a:gd name="connsiteY26" fmla="*/ 2431851 h 7301507"/>
                <a:gd name="connsiteX27" fmla="*/ 1455125 w 3372031"/>
                <a:gd name="connsiteY27" fmla="*/ 2508051 h 7301507"/>
                <a:gd name="connsiteX28" fmla="*/ 1540850 w 3372031"/>
                <a:gd name="connsiteY28" fmla="*/ 2541390 h 7301507"/>
                <a:gd name="connsiteX29" fmla="*/ 1674200 w 3372031"/>
                <a:gd name="connsiteY29" fmla="*/ 2689026 h 7301507"/>
                <a:gd name="connsiteX30" fmla="*/ 1757544 w 3372031"/>
                <a:gd name="connsiteY30" fmla="*/ 2843807 h 7301507"/>
                <a:gd name="connsiteX31" fmla="*/ 1928993 w 3372031"/>
                <a:gd name="connsiteY31" fmla="*/ 2950964 h 7301507"/>
                <a:gd name="connsiteX32" fmla="*/ 1959950 w 3372031"/>
                <a:gd name="connsiteY32" fmla="*/ 3055739 h 7301507"/>
                <a:gd name="connsiteX33" fmla="*/ 2021862 w 3372031"/>
                <a:gd name="connsiteY33" fmla="*/ 3158132 h 7301507"/>
                <a:gd name="connsiteX34" fmla="*/ 2083775 w 3372031"/>
                <a:gd name="connsiteY34" fmla="*/ 3196232 h 7301507"/>
                <a:gd name="connsiteX35" fmla="*/ 2214744 w 3372031"/>
                <a:gd name="connsiteY35" fmla="*/ 3343870 h 7301507"/>
                <a:gd name="connsiteX36" fmla="*/ 2357618 w 3372031"/>
                <a:gd name="connsiteY36" fmla="*/ 3420070 h 7301507"/>
                <a:gd name="connsiteX37" fmla="*/ 2417150 w 3372031"/>
                <a:gd name="connsiteY37" fmla="*/ 3505795 h 7301507"/>
                <a:gd name="connsiteX38" fmla="*/ 2464775 w 3372031"/>
                <a:gd name="connsiteY38" fmla="*/ 3572470 h 7301507"/>
                <a:gd name="connsiteX39" fmla="*/ 2512400 w 3372031"/>
                <a:gd name="connsiteY39" fmla="*/ 3562946 h 7301507"/>
                <a:gd name="connsiteX40" fmla="*/ 2517162 w 3372031"/>
                <a:gd name="connsiteY40" fmla="*/ 3715345 h 7301507"/>
                <a:gd name="connsiteX41" fmla="*/ 2569550 w 3372031"/>
                <a:gd name="connsiteY41" fmla="*/ 3808214 h 7301507"/>
                <a:gd name="connsiteX42" fmla="*/ 2562406 w 3372031"/>
                <a:gd name="connsiteY42" fmla="*/ 3846314 h 7301507"/>
                <a:gd name="connsiteX43" fmla="*/ 2631462 w 3372031"/>
                <a:gd name="connsiteY43" fmla="*/ 3882032 h 7301507"/>
                <a:gd name="connsiteX44" fmla="*/ 2688612 w 3372031"/>
                <a:gd name="connsiteY44" fmla="*/ 3827264 h 7301507"/>
                <a:gd name="connsiteX45" fmla="*/ 2721950 w 3372031"/>
                <a:gd name="connsiteY45" fmla="*/ 3910607 h 7301507"/>
                <a:gd name="connsiteX46" fmla="*/ 2767194 w 3372031"/>
                <a:gd name="connsiteY46" fmla="*/ 3955851 h 7301507"/>
                <a:gd name="connsiteX47" fmla="*/ 2841012 w 3372031"/>
                <a:gd name="connsiteY47" fmla="*/ 3979664 h 7301507"/>
                <a:gd name="connsiteX48" fmla="*/ 2893400 w 3372031"/>
                <a:gd name="connsiteY48" fmla="*/ 4048720 h 7301507"/>
                <a:gd name="connsiteX49" fmla="*/ 2979125 w 3372031"/>
                <a:gd name="connsiteY49" fmla="*/ 4103489 h 7301507"/>
                <a:gd name="connsiteX50" fmla="*/ 3031512 w 3372031"/>
                <a:gd name="connsiteY50" fmla="*/ 4136826 h 7301507"/>
                <a:gd name="connsiteX51" fmla="*/ 2902925 w 3372031"/>
                <a:gd name="connsiteY51" fmla="*/ 4229695 h 7301507"/>
                <a:gd name="connsiteX52" fmla="*/ 2900543 w 3372031"/>
                <a:gd name="connsiteY52" fmla="*/ 4284463 h 7301507"/>
                <a:gd name="connsiteX53" fmla="*/ 3002937 w 3372031"/>
                <a:gd name="connsiteY53" fmla="*/ 4401145 h 7301507"/>
                <a:gd name="connsiteX54" fmla="*/ 3098187 w 3372031"/>
                <a:gd name="connsiteY54" fmla="*/ 4463057 h 7301507"/>
                <a:gd name="connsiteX55" fmla="*/ 3129144 w 3372031"/>
                <a:gd name="connsiteY55" fmla="*/ 4501157 h 7301507"/>
                <a:gd name="connsiteX56" fmla="*/ 3114856 w 3372031"/>
                <a:gd name="connsiteY56" fmla="*/ 4582120 h 7301507"/>
                <a:gd name="connsiteX57" fmla="*/ 3110094 w 3372031"/>
                <a:gd name="connsiteY57" fmla="*/ 4665464 h 7301507"/>
                <a:gd name="connsiteX58" fmla="*/ 3067231 w 3372031"/>
                <a:gd name="connsiteY58" fmla="*/ 4674989 h 7301507"/>
                <a:gd name="connsiteX59" fmla="*/ 3041037 w 3372031"/>
                <a:gd name="connsiteY59" fmla="*/ 4691657 h 7301507"/>
                <a:gd name="connsiteX60" fmla="*/ 3069612 w 3372031"/>
                <a:gd name="connsiteY60" fmla="*/ 4841676 h 7301507"/>
                <a:gd name="connsiteX61" fmla="*/ 3052944 w 3372031"/>
                <a:gd name="connsiteY61" fmla="*/ 4977407 h 7301507"/>
                <a:gd name="connsiteX62" fmla="*/ 3014844 w 3372031"/>
                <a:gd name="connsiteY62" fmla="*/ 5017889 h 7301507"/>
                <a:gd name="connsiteX63" fmla="*/ 2998175 w 3372031"/>
                <a:gd name="connsiteY63" fmla="*/ 5139332 h 7301507"/>
                <a:gd name="connsiteX64" fmla="*/ 2969600 w 3372031"/>
                <a:gd name="connsiteY64" fmla="*/ 5258395 h 7301507"/>
                <a:gd name="connsiteX65" fmla="*/ 3021987 w 3372031"/>
                <a:gd name="connsiteY65" fmla="*/ 5275064 h 7301507"/>
                <a:gd name="connsiteX66" fmla="*/ 3019606 w 3372031"/>
                <a:gd name="connsiteY66" fmla="*/ 5320307 h 7301507"/>
                <a:gd name="connsiteX67" fmla="*/ 3017225 w 3372031"/>
                <a:gd name="connsiteY67" fmla="*/ 5375076 h 7301507"/>
                <a:gd name="connsiteX68" fmla="*/ 3074375 w 3372031"/>
                <a:gd name="connsiteY68" fmla="*/ 5444132 h 7301507"/>
                <a:gd name="connsiteX69" fmla="*/ 3122000 w 3372031"/>
                <a:gd name="connsiteY69" fmla="*/ 5570339 h 7301507"/>
                <a:gd name="connsiteX70" fmla="*/ 3029131 w 3372031"/>
                <a:gd name="connsiteY70" fmla="*/ 5860851 h 7301507"/>
                <a:gd name="connsiteX71" fmla="*/ 3050562 w 3372031"/>
                <a:gd name="connsiteY71" fmla="*/ 5915620 h 7301507"/>
                <a:gd name="connsiteX72" fmla="*/ 3076756 w 3372031"/>
                <a:gd name="connsiteY72" fmla="*/ 5968007 h 7301507"/>
                <a:gd name="connsiteX73" fmla="*/ 3081519 w 3372031"/>
                <a:gd name="connsiteY73" fmla="*/ 6072782 h 7301507"/>
                <a:gd name="connsiteX74" fmla="*/ 2988649 w 3372031"/>
                <a:gd name="connsiteY74" fmla="*/ 6232327 h 7301507"/>
                <a:gd name="connsiteX75" fmla="*/ 2952931 w 3372031"/>
                <a:gd name="connsiteY75" fmla="*/ 6213276 h 7301507"/>
                <a:gd name="connsiteX76" fmla="*/ 2881494 w 3372031"/>
                <a:gd name="connsiteY76" fmla="*/ 6225182 h 7301507"/>
                <a:gd name="connsiteX77" fmla="*/ 2745762 w 3372031"/>
                <a:gd name="connsiteY77" fmla="*/ 6337101 h 7301507"/>
                <a:gd name="connsiteX78" fmla="*/ 2638606 w 3372031"/>
                <a:gd name="connsiteY78" fmla="*/ 6322814 h 7301507"/>
                <a:gd name="connsiteX79" fmla="*/ 2607650 w 3372031"/>
                <a:gd name="connsiteY79" fmla="*/ 6351389 h 7301507"/>
                <a:gd name="connsiteX80" fmla="*/ 2540974 w 3372031"/>
                <a:gd name="connsiteY80" fmla="*/ 6396631 h 7301507"/>
                <a:gd name="connsiteX81" fmla="*/ 2424294 w 3372031"/>
                <a:gd name="connsiteY81" fmla="*/ 6384726 h 7301507"/>
                <a:gd name="connsiteX82" fmla="*/ 2400481 w 3372031"/>
                <a:gd name="connsiteY82" fmla="*/ 6501407 h 7301507"/>
                <a:gd name="connsiteX83" fmla="*/ 2395719 w 3372031"/>
                <a:gd name="connsiteY83" fmla="*/ 6537126 h 7301507"/>
                <a:gd name="connsiteX84" fmla="*/ 2371907 w 3372031"/>
                <a:gd name="connsiteY84" fmla="*/ 6556176 h 7301507"/>
                <a:gd name="connsiteX85" fmla="*/ 2174262 w 3372031"/>
                <a:gd name="connsiteY85" fmla="*/ 6508551 h 7301507"/>
                <a:gd name="connsiteX86" fmla="*/ 2136162 w 3372031"/>
                <a:gd name="connsiteY86" fmla="*/ 6560939 h 7301507"/>
                <a:gd name="connsiteX87" fmla="*/ 2105206 w 3372031"/>
                <a:gd name="connsiteY87" fmla="*/ 6656189 h 7301507"/>
                <a:gd name="connsiteX88" fmla="*/ 2071868 w 3372031"/>
                <a:gd name="connsiteY88" fmla="*/ 6720482 h 7301507"/>
                <a:gd name="connsiteX89" fmla="*/ 2083775 w 3372031"/>
                <a:gd name="connsiteY89" fmla="*/ 6782395 h 7301507"/>
                <a:gd name="connsiteX90" fmla="*/ 2217125 w 3372031"/>
                <a:gd name="connsiteY90" fmla="*/ 6894314 h 7301507"/>
                <a:gd name="connsiteX91" fmla="*/ 2286181 w 3372031"/>
                <a:gd name="connsiteY91" fmla="*/ 6927651 h 7301507"/>
                <a:gd name="connsiteX92" fmla="*/ 2269512 w 3372031"/>
                <a:gd name="connsiteY92" fmla="*/ 6951464 h 7301507"/>
                <a:gd name="connsiteX93" fmla="*/ 2233794 w 3372031"/>
                <a:gd name="connsiteY93" fmla="*/ 6970514 h 7301507"/>
                <a:gd name="connsiteX94" fmla="*/ 2267131 w 3372031"/>
                <a:gd name="connsiteY94" fmla="*/ 7046714 h 7301507"/>
                <a:gd name="connsiteX95" fmla="*/ 2236175 w 3372031"/>
                <a:gd name="connsiteY95" fmla="*/ 7068145 h 7301507"/>
                <a:gd name="connsiteX96" fmla="*/ 2131400 w 3372031"/>
                <a:gd name="connsiteY96" fmla="*/ 7006232 h 7301507"/>
                <a:gd name="connsiteX97" fmla="*/ 2088537 w 3372031"/>
                <a:gd name="connsiteY97" fmla="*/ 7032426 h 7301507"/>
                <a:gd name="connsiteX98" fmla="*/ 2029006 w 3372031"/>
                <a:gd name="connsiteY98" fmla="*/ 6930032 h 7301507"/>
                <a:gd name="connsiteX99" fmla="*/ 1912325 w 3372031"/>
                <a:gd name="connsiteY99" fmla="*/ 6956226 h 7301507"/>
                <a:gd name="connsiteX100" fmla="*/ 1848031 w 3372031"/>
                <a:gd name="connsiteY100" fmla="*/ 6960989 h 7301507"/>
                <a:gd name="connsiteX101" fmla="*/ 1798025 w 3372031"/>
                <a:gd name="connsiteY101" fmla="*/ 6956227 h 7301507"/>
                <a:gd name="connsiteX102" fmla="*/ 1740875 w 3372031"/>
                <a:gd name="connsiteY102" fmla="*/ 7001470 h 7301507"/>
                <a:gd name="connsiteX103" fmla="*/ 1562281 w 3372031"/>
                <a:gd name="connsiteY103" fmla="*/ 6960989 h 7301507"/>
                <a:gd name="connsiteX104" fmla="*/ 1586093 w 3372031"/>
                <a:gd name="connsiteY104" fmla="*/ 7087195 h 7301507"/>
                <a:gd name="connsiteX105" fmla="*/ 1509894 w 3372031"/>
                <a:gd name="connsiteY105" fmla="*/ 7132439 h 7301507"/>
                <a:gd name="connsiteX106" fmla="*/ 1447981 w 3372031"/>
                <a:gd name="connsiteY106" fmla="*/ 7199113 h 7301507"/>
                <a:gd name="connsiteX107" fmla="*/ 1297962 w 3372031"/>
                <a:gd name="connsiteY107" fmla="*/ 7191970 h 7301507"/>
                <a:gd name="connsiteX108" fmla="*/ 1245575 w 3372031"/>
                <a:gd name="connsiteY10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76569 w 3372031"/>
                <a:gd name="connsiteY14" fmla="*/ 1812726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76569 w 3372031"/>
                <a:gd name="connsiteY15" fmla="*/ 1812726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624194 w 3372031"/>
                <a:gd name="connsiteY15" fmla="*/ 1777007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50375 w 3372031"/>
                <a:gd name="connsiteY15" fmla="*/ 1760339 h 7301507"/>
                <a:gd name="connsiteX16" fmla="*/ 1624194 w 3372031"/>
                <a:gd name="connsiteY16" fmla="*/ 1777007 h 7301507"/>
                <a:gd name="connsiteX17" fmla="*/ 1533706 w 3372031"/>
                <a:gd name="connsiteY17" fmla="*/ 1907976 h 7301507"/>
                <a:gd name="connsiteX18" fmla="*/ 1526562 w 3372031"/>
                <a:gd name="connsiteY18" fmla="*/ 1957982 h 7301507"/>
                <a:gd name="connsiteX19" fmla="*/ 1455125 w 3372031"/>
                <a:gd name="connsiteY19" fmla="*/ 1993701 h 7301507"/>
                <a:gd name="connsiteX20" fmla="*/ 1424169 w 3372031"/>
                <a:gd name="connsiteY20" fmla="*/ 2055614 h 7301507"/>
                <a:gd name="connsiteX21" fmla="*/ 1293200 w 3372031"/>
                <a:gd name="connsiteY21" fmla="*/ 2029420 h 7301507"/>
                <a:gd name="connsiteX22" fmla="*/ 1171756 w 3372031"/>
                <a:gd name="connsiteY22" fmla="*/ 2029419 h 7301507"/>
                <a:gd name="connsiteX23" fmla="*/ 1105081 w 3372031"/>
                <a:gd name="connsiteY23" fmla="*/ 2057995 h 7301507"/>
                <a:gd name="connsiteX24" fmla="*/ 1097937 w 3372031"/>
                <a:gd name="connsiteY24" fmla="*/ 2158007 h 7301507"/>
                <a:gd name="connsiteX25" fmla="*/ 1009831 w 3372031"/>
                <a:gd name="connsiteY25" fmla="*/ 2246114 h 7301507"/>
                <a:gd name="connsiteX26" fmla="*/ 1152706 w 3372031"/>
                <a:gd name="connsiteY26" fmla="*/ 2308026 h 7301507"/>
                <a:gd name="connsiteX27" fmla="*/ 1202713 w 3372031"/>
                <a:gd name="connsiteY27" fmla="*/ 2343744 h 7301507"/>
                <a:gd name="connsiteX28" fmla="*/ 1255100 w 3372031"/>
                <a:gd name="connsiteY28" fmla="*/ 2360414 h 7301507"/>
                <a:gd name="connsiteX29" fmla="*/ 1305106 w 3372031"/>
                <a:gd name="connsiteY29" fmla="*/ 2410420 h 7301507"/>
                <a:gd name="connsiteX30" fmla="*/ 1362256 w 3372031"/>
                <a:gd name="connsiteY30" fmla="*/ 2431851 h 7301507"/>
                <a:gd name="connsiteX31" fmla="*/ 1455125 w 3372031"/>
                <a:gd name="connsiteY31" fmla="*/ 2508051 h 7301507"/>
                <a:gd name="connsiteX32" fmla="*/ 1540850 w 3372031"/>
                <a:gd name="connsiteY32" fmla="*/ 2541390 h 7301507"/>
                <a:gd name="connsiteX33" fmla="*/ 1674200 w 3372031"/>
                <a:gd name="connsiteY33" fmla="*/ 2689026 h 7301507"/>
                <a:gd name="connsiteX34" fmla="*/ 1757544 w 3372031"/>
                <a:gd name="connsiteY34" fmla="*/ 2843807 h 7301507"/>
                <a:gd name="connsiteX35" fmla="*/ 1928993 w 3372031"/>
                <a:gd name="connsiteY35" fmla="*/ 2950964 h 7301507"/>
                <a:gd name="connsiteX36" fmla="*/ 1959950 w 3372031"/>
                <a:gd name="connsiteY36" fmla="*/ 3055739 h 7301507"/>
                <a:gd name="connsiteX37" fmla="*/ 2021862 w 3372031"/>
                <a:gd name="connsiteY37" fmla="*/ 3158132 h 7301507"/>
                <a:gd name="connsiteX38" fmla="*/ 2083775 w 3372031"/>
                <a:gd name="connsiteY38" fmla="*/ 3196232 h 7301507"/>
                <a:gd name="connsiteX39" fmla="*/ 2214744 w 3372031"/>
                <a:gd name="connsiteY39" fmla="*/ 3343870 h 7301507"/>
                <a:gd name="connsiteX40" fmla="*/ 2357618 w 3372031"/>
                <a:gd name="connsiteY40" fmla="*/ 3420070 h 7301507"/>
                <a:gd name="connsiteX41" fmla="*/ 2417150 w 3372031"/>
                <a:gd name="connsiteY41" fmla="*/ 3505795 h 7301507"/>
                <a:gd name="connsiteX42" fmla="*/ 2464775 w 3372031"/>
                <a:gd name="connsiteY42" fmla="*/ 3572470 h 7301507"/>
                <a:gd name="connsiteX43" fmla="*/ 2512400 w 3372031"/>
                <a:gd name="connsiteY43" fmla="*/ 3562946 h 7301507"/>
                <a:gd name="connsiteX44" fmla="*/ 2517162 w 3372031"/>
                <a:gd name="connsiteY44" fmla="*/ 3715345 h 7301507"/>
                <a:gd name="connsiteX45" fmla="*/ 2569550 w 3372031"/>
                <a:gd name="connsiteY45" fmla="*/ 3808214 h 7301507"/>
                <a:gd name="connsiteX46" fmla="*/ 2562406 w 3372031"/>
                <a:gd name="connsiteY46" fmla="*/ 3846314 h 7301507"/>
                <a:gd name="connsiteX47" fmla="*/ 2631462 w 3372031"/>
                <a:gd name="connsiteY47" fmla="*/ 3882032 h 7301507"/>
                <a:gd name="connsiteX48" fmla="*/ 2688612 w 3372031"/>
                <a:gd name="connsiteY48" fmla="*/ 3827264 h 7301507"/>
                <a:gd name="connsiteX49" fmla="*/ 2721950 w 3372031"/>
                <a:gd name="connsiteY49" fmla="*/ 3910607 h 7301507"/>
                <a:gd name="connsiteX50" fmla="*/ 2767194 w 3372031"/>
                <a:gd name="connsiteY50" fmla="*/ 3955851 h 7301507"/>
                <a:gd name="connsiteX51" fmla="*/ 2841012 w 3372031"/>
                <a:gd name="connsiteY51" fmla="*/ 3979664 h 7301507"/>
                <a:gd name="connsiteX52" fmla="*/ 2893400 w 3372031"/>
                <a:gd name="connsiteY52" fmla="*/ 4048720 h 7301507"/>
                <a:gd name="connsiteX53" fmla="*/ 2979125 w 3372031"/>
                <a:gd name="connsiteY53" fmla="*/ 4103489 h 7301507"/>
                <a:gd name="connsiteX54" fmla="*/ 3031512 w 3372031"/>
                <a:gd name="connsiteY54" fmla="*/ 4136826 h 7301507"/>
                <a:gd name="connsiteX55" fmla="*/ 2902925 w 3372031"/>
                <a:gd name="connsiteY55" fmla="*/ 4229695 h 7301507"/>
                <a:gd name="connsiteX56" fmla="*/ 2900543 w 3372031"/>
                <a:gd name="connsiteY56" fmla="*/ 4284463 h 7301507"/>
                <a:gd name="connsiteX57" fmla="*/ 3002937 w 3372031"/>
                <a:gd name="connsiteY57" fmla="*/ 4401145 h 7301507"/>
                <a:gd name="connsiteX58" fmla="*/ 3098187 w 3372031"/>
                <a:gd name="connsiteY58" fmla="*/ 4463057 h 7301507"/>
                <a:gd name="connsiteX59" fmla="*/ 3129144 w 3372031"/>
                <a:gd name="connsiteY59" fmla="*/ 4501157 h 7301507"/>
                <a:gd name="connsiteX60" fmla="*/ 3114856 w 3372031"/>
                <a:gd name="connsiteY60" fmla="*/ 4582120 h 7301507"/>
                <a:gd name="connsiteX61" fmla="*/ 3110094 w 3372031"/>
                <a:gd name="connsiteY61" fmla="*/ 4665464 h 7301507"/>
                <a:gd name="connsiteX62" fmla="*/ 3067231 w 3372031"/>
                <a:gd name="connsiteY62" fmla="*/ 4674989 h 7301507"/>
                <a:gd name="connsiteX63" fmla="*/ 3041037 w 3372031"/>
                <a:gd name="connsiteY63" fmla="*/ 4691657 h 7301507"/>
                <a:gd name="connsiteX64" fmla="*/ 3069612 w 3372031"/>
                <a:gd name="connsiteY64" fmla="*/ 4841676 h 7301507"/>
                <a:gd name="connsiteX65" fmla="*/ 3052944 w 3372031"/>
                <a:gd name="connsiteY65" fmla="*/ 4977407 h 7301507"/>
                <a:gd name="connsiteX66" fmla="*/ 3014844 w 3372031"/>
                <a:gd name="connsiteY66" fmla="*/ 5017889 h 7301507"/>
                <a:gd name="connsiteX67" fmla="*/ 2998175 w 3372031"/>
                <a:gd name="connsiteY67" fmla="*/ 5139332 h 7301507"/>
                <a:gd name="connsiteX68" fmla="*/ 2969600 w 3372031"/>
                <a:gd name="connsiteY68" fmla="*/ 5258395 h 7301507"/>
                <a:gd name="connsiteX69" fmla="*/ 3021987 w 3372031"/>
                <a:gd name="connsiteY69" fmla="*/ 5275064 h 7301507"/>
                <a:gd name="connsiteX70" fmla="*/ 3019606 w 3372031"/>
                <a:gd name="connsiteY70" fmla="*/ 5320307 h 7301507"/>
                <a:gd name="connsiteX71" fmla="*/ 3017225 w 3372031"/>
                <a:gd name="connsiteY71" fmla="*/ 5375076 h 7301507"/>
                <a:gd name="connsiteX72" fmla="*/ 3074375 w 3372031"/>
                <a:gd name="connsiteY72" fmla="*/ 5444132 h 7301507"/>
                <a:gd name="connsiteX73" fmla="*/ 3122000 w 3372031"/>
                <a:gd name="connsiteY73" fmla="*/ 5570339 h 7301507"/>
                <a:gd name="connsiteX74" fmla="*/ 3029131 w 3372031"/>
                <a:gd name="connsiteY74" fmla="*/ 5860851 h 7301507"/>
                <a:gd name="connsiteX75" fmla="*/ 3050562 w 3372031"/>
                <a:gd name="connsiteY75" fmla="*/ 5915620 h 7301507"/>
                <a:gd name="connsiteX76" fmla="*/ 3076756 w 3372031"/>
                <a:gd name="connsiteY76" fmla="*/ 5968007 h 7301507"/>
                <a:gd name="connsiteX77" fmla="*/ 3081519 w 3372031"/>
                <a:gd name="connsiteY77" fmla="*/ 6072782 h 7301507"/>
                <a:gd name="connsiteX78" fmla="*/ 2988649 w 3372031"/>
                <a:gd name="connsiteY78" fmla="*/ 6232327 h 7301507"/>
                <a:gd name="connsiteX79" fmla="*/ 2952931 w 3372031"/>
                <a:gd name="connsiteY79" fmla="*/ 6213276 h 7301507"/>
                <a:gd name="connsiteX80" fmla="*/ 2881494 w 3372031"/>
                <a:gd name="connsiteY80" fmla="*/ 6225182 h 7301507"/>
                <a:gd name="connsiteX81" fmla="*/ 2745762 w 3372031"/>
                <a:gd name="connsiteY81" fmla="*/ 6337101 h 7301507"/>
                <a:gd name="connsiteX82" fmla="*/ 2638606 w 3372031"/>
                <a:gd name="connsiteY82" fmla="*/ 6322814 h 7301507"/>
                <a:gd name="connsiteX83" fmla="*/ 2607650 w 3372031"/>
                <a:gd name="connsiteY83" fmla="*/ 6351389 h 7301507"/>
                <a:gd name="connsiteX84" fmla="*/ 2540974 w 3372031"/>
                <a:gd name="connsiteY84" fmla="*/ 6396631 h 7301507"/>
                <a:gd name="connsiteX85" fmla="*/ 2424294 w 3372031"/>
                <a:gd name="connsiteY85" fmla="*/ 6384726 h 7301507"/>
                <a:gd name="connsiteX86" fmla="*/ 2400481 w 3372031"/>
                <a:gd name="connsiteY86" fmla="*/ 6501407 h 7301507"/>
                <a:gd name="connsiteX87" fmla="*/ 2395719 w 3372031"/>
                <a:gd name="connsiteY87" fmla="*/ 6537126 h 7301507"/>
                <a:gd name="connsiteX88" fmla="*/ 2371907 w 3372031"/>
                <a:gd name="connsiteY88" fmla="*/ 6556176 h 7301507"/>
                <a:gd name="connsiteX89" fmla="*/ 2174262 w 3372031"/>
                <a:gd name="connsiteY89" fmla="*/ 6508551 h 7301507"/>
                <a:gd name="connsiteX90" fmla="*/ 2136162 w 3372031"/>
                <a:gd name="connsiteY90" fmla="*/ 6560939 h 7301507"/>
                <a:gd name="connsiteX91" fmla="*/ 2105206 w 3372031"/>
                <a:gd name="connsiteY91" fmla="*/ 6656189 h 7301507"/>
                <a:gd name="connsiteX92" fmla="*/ 2071868 w 3372031"/>
                <a:gd name="connsiteY92" fmla="*/ 6720482 h 7301507"/>
                <a:gd name="connsiteX93" fmla="*/ 2083775 w 3372031"/>
                <a:gd name="connsiteY93" fmla="*/ 6782395 h 7301507"/>
                <a:gd name="connsiteX94" fmla="*/ 2217125 w 3372031"/>
                <a:gd name="connsiteY94" fmla="*/ 6894314 h 7301507"/>
                <a:gd name="connsiteX95" fmla="*/ 2286181 w 3372031"/>
                <a:gd name="connsiteY95" fmla="*/ 6927651 h 7301507"/>
                <a:gd name="connsiteX96" fmla="*/ 2269512 w 3372031"/>
                <a:gd name="connsiteY96" fmla="*/ 6951464 h 7301507"/>
                <a:gd name="connsiteX97" fmla="*/ 2233794 w 3372031"/>
                <a:gd name="connsiteY97" fmla="*/ 6970514 h 7301507"/>
                <a:gd name="connsiteX98" fmla="*/ 2267131 w 3372031"/>
                <a:gd name="connsiteY98" fmla="*/ 7046714 h 7301507"/>
                <a:gd name="connsiteX99" fmla="*/ 2236175 w 3372031"/>
                <a:gd name="connsiteY99" fmla="*/ 7068145 h 7301507"/>
                <a:gd name="connsiteX100" fmla="*/ 2131400 w 3372031"/>
                <a:gd name="connsiteY100" fmla="*/ 7006232 h 7301507"/>
                <a:gd name="connsiteX101" fmla="*/ 2088537 w 3372031"/>
                <a:gd name="connsiteY101" fmla="*/ 7032426 h 7301507"/>
                <a:gd name="connsiteX102" fmla="*/ 2029006 w 3372031"/>
                <a:gd name="connsiteY102" fmla="*/ 6930032 h 7301507"/>
                <a:gd name="connsiteX103" fmla="*/ 1912325 w 3372031"/>
                <a:gd name="connsiteY103" fmla="*/ 6956226 h 7301507"/>
                <a:gd name="connsiteX104" fmla="*/ 1848031 w 3372031"/>
                <a:gd name="connsiteY104" fmla="*/ 6960989 h 7301507"/>
                <a:gd name="connsiteX105" fmla="*/ 1798025 w 3372031"/>
                <a:gd name="connsiteY105" fmla="*/ 6956227 h 7301507"/>
                <a:gd name="connsiteX106" fmla="*/ 1740875 w 3372031"/>
                <a:gd name="connsiteY106" fmla="*/ 7001470 h 7301507"/>
                <a:gd name="connsiteX107" fmla="*/ 1562281 w 3372031"/>
                <a:gd name="connsiteY107" fmla="*/ 6960989 h 7301507"/>
                <a:gd name="connsiteX108" fmla="*/ 1586093 w 3372031"/>
                <a:gd name="connsiteY108" fmla="*/ 7087195 h 7301507"/>
                <a:gd name="connsiteX109" fmla="*/ 1509894 w 3372031"/>
                <a:gd name="connsiteY109" fmla="*/ 7132439 h 7301507"/>
                <a:gd name="connsiteX110" fmla="*/ 1447981 w 3372031"/>
                <a:gd name="connsiteY110" fmla="*/ 7199113 h 7301507"/>
                <a:gd name="connsiteX111" fmla="*/ 1297962 w 3372031"/>
                <a:gd name="connsiteY111" fmla="*/ 7191970 h 7301507"/>
                <a:gd name="connsiteX112" fmla="*/ 1245575 w 3372031"/>
                <a:gd name="connsiteY11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38456 w 3372031"/>
                <a:gd name="connsiteY15" fmla="*/ 1724620 h 7301507"/>
                <a:gd name="connsiteX16" fmla="*/ 1550375 w 3372031"/>
                <a:gd name="connsiteY16" fmla="*/ 1760339 h 7301507"/>
                <a:gd name="connsiteX17" fmla="*/ 1624194 w 3372031"/>
                <a:gd name="connsiteY17" fmla="*/ 1777007 h 7301507"/>
                <a:gd name="connsiteX18" fmla="*/ 1533706 w 3372031"/>
                <a:gd name="connsiteY18" fmla="*/ 1907976 h 7301507"/>
                <a:gd name="connsiteX19" fmla="*/ 1526562 w 3372031"/>
                <a:gd name="connsiteY19" fmla="*/ 1957982 h 7301507"/>
                <a:gd name="connsiteX20" fmla="*/ 1455125 w 3372031"/>
                <a:gd name="connsiteY20" fmla="*/ 1993701 h 7301507"/>
                <a:gd name="connsiteX21" fmla="*/ 1424169 w 3372031"/>
                <a:gd name="connsiteY21" fmla="*/ 2055614 h 7301507"/>
                <a:gd name="connsiteX22" fmla="*/ 1293200 w 3372031"/>
                <a:gd name="connsiteY22" fmla="*/ 2029420 h 7301507"/>
                <a:gd name="connsiteX23" fmla="*/ 1171756 w 3372031"/>
                <a:gd name="connsiteY23" fmla="*/ 2029419 h 7301507"/>
                <a:gd name="connsiteX24" fmla="*/ 1105081 w 3372031"/>
                <a:gd name="connsiteY24" fmla="*/ 2057995 h 7301507"/>
                <a:gd name="connsiteX25" fmla="*/ 1097937 w 3372031"/>
                <a:gd name="connsiteY25" fmla="*/ 2158007 h 7301507"/>
                <a:gd name="connsiteX26" fmla="*/ 1009831 w 3372031"/>
                <a:gd name="connsiteY26" fmla="*/ 2246114 h 7301507"/>
                <a:gd name="connsiteX27" fmla="*/ 1152706 w 3372031"/>
                <a:gd name="connsiteY27" fmla="*/ 2308026 h 7301507"/>
                <a:gd name="connsiteX28" fmla="*/ 1202713 w 3372031"/>
                <a:gd name="connsiteY28" fmla="*/ 2343744 h 7301507"/>
                <a:gd name="connsiteX29" fmla="*/ 1255100 w 3372031"/>
                <a:gd name="connsiteY29" fmla="*/ 2360414 h 7301507"/>
                <a:gd name="connsiteX30" fmla="*/ 1305106 w 3372031"/>
                <a:gd name="connsiteY30" fmla="*/ 2410420 h 7301507"/>
                <a:gd name="connsiteX31" fmla="*/ 1362256 w 3372031"/>
                <a:gd name="connsiteY31" fmla="*/ 2431851 h 7301507"/>
                <a:gd name="connsiteX32" fmla="*/ 1455125 w 3372031"/>
                <a:gd name="connsiteY32" fmla="*/ 2508051 h 7301507"/>
                <a:gd name="connsiteX33" fmla="*/ 1540850 w 3372031"/>
                <a:gd name="connsiteY33" fmla="*/ 2541390 h 7301507"/>
                <a:gd name="connsiteX34" fmla="*/ 1674200 w 3372031"/>
                <a:gd name="connsiteY34" fmla="*/ 2689026 h 7301507"/>
                <a:gd name="connsiteX35" fmla="*/ 1757544 w 3372031"/>
                <a:gd name="connsiteY35" fmla="*/ 2843807 h 7301507"/>
                <a:gd name="connsiteX36" fmla="*/ 1928993 w 3372031"/>
                <a:gd name="connsiteY36" fmla="*/ 2950964 h 7301507"/>
                <a:gd name="connsiteX37" fmla="*/ 1959950 w 3372031"/>
                <a:gd name="connsiteY37" fmla="*/ 3055739 h 7301507"/>
                <a:gd name="connsiteX38" fmla="*/ 2021862 w 3372031"/>
                <a:gd name="connsiteY38" fmla="*/ 3158132 h 7301507"/>
                <a:gd name="connsiteX39" fmla="*/ 2083775 w 3372031"/>
                <a:gd name="connsiteY39" fmla="*/ 3196232 h 7301507"/>
                <a:gd name="connsiteX40" fmla="*/ 2214744 w 3372031"/>
                <a:gd name="connsiteY40" fmla="*/ 3343870 h 7301507"/>
                <a:gd name="connsiteX41" fmla="*/ 2357618 w 3372031"/>
                <a:gd name="connsiteY41" fmla="*/ 3420070 h 7301507"/>
                <a:gd name="connsiteX42" fmla="*/ 2417150 w 3372031"/>
                <a:gd name="connsiteY42" fmla="*/ 3505795 h 7301507"/>
                <a:gd name="connsiteX43" fmla="*/ 2464775 w 3372031"/>
                <a:gd name="connsiteY43" fmla="*/ 3572470 h 7301507"/>
                <a:gd name="connsiteX44" fmla="*/ 2512400 w 3372031"/>
                <a:gd name="connsiteY44" fmla="*/ 3562946 h 7301507"/>
                <a:gd name="connsiteX45" fmla="*/ 2517162 w 3372031"/>
                <a:gd name="connsiteY45" fmla="*/ 3715345 h 7301507"/>
                <a:gd name="connsiteX46" fmla="*/ 2569550 w 3372031"/>
                <a:gd name="connsiteY46" fmla="*/ 3808214 h 7301507"/>
                <a:gd name="connsiteX47" fmla="*/ 2562406 w 3372031"/>
                <a:gd name="connsiteY47" fmla="*/ 3846314 h 7301507"/>
                <a:gd name="connsiteX48" fmla="*/ 2631462 w 3372031"/>
                <a:gd name="connsiteY48" fmla="*/ 3882032 h 7301507"/>
                <a:gd name="connsiteX49" fmla="*/ 2688612 w 3372031"/>
                <a:gd name="connsiteY49" fmla="*/ 3827264 h 7301507"/>
                <a:gd name="connsiteX50" fmla="*/ 2721950 w 3372031"/>
                <a:gd name="connsiteY50" fmla="*/ 3910607 h 7301507"/>
                <a:gd name="connsiteX51" fmla="*/ 2767194 w 3372031"/>
                <a:gd name="connsiteY51" fmla="*/ 3955851 h 7301507"/>
                <a:gd name="connsiteX52" fmla="*/ 2841012 w 3372031"/>
                <a:gd name="connsiteY52" fmla="*/ 3979664 h 7301507"/>
                <a:gd name="connsiteX53" fmla="*/ 2893400 w 3372031"/>
                <a:gd name="connsiteY53" fmla="*/ 4048720 h 7301507"/>
                <a:gd name="connsiteX54" fmla="*/ 2979125 w 3372031"/>
                <a:gd name="connsiteY54" fmla="*/ 4103489 h 7301507"/>
                <a:gd name="connsiteX55" fmla="*/ 3031512 w 3372031"/>
                <a:gd name="connsiteY55" fmla="*/ 4136826 h 7301507"/>
                <a:gd name="connsiteX56" fmla="*/ 2902925 w 3372031"/>
                <a:gd name="connsiteY56" fmla="*/ 4229695 h 7301507"/>
                <a:gd name="connsiteX57" fmla="*/ 2900543 w 3372031"/>
                <a:gd name="connsiteY57" fmla="*/ 4284463 h 7301507"/>
                <a:gd name="connsiteX58" fmla="*/ 3002937 w 3372031"/>
                <a:gd name="connsiteY58" fmla="*/ 4401145 h 7301507"/>
                <a:gd name="connsiteX59" fmla="*/ 3098187 w 3372031"/>
                <a:gd name="connsiteY59" fmla="*/ 4463057 h 7301507"/>
                <a:gd name="connsiteX60" fmla="*/ 3129144 w 3372031"/>
                <a:gd name="connsiteY60" fmla="*/ 4501157 h 7301507"/>
                <a:gd name="connsiteX61" fmla="*/ 3114856 w 3372031"/>
                <a:gd name="connsiteY61" fmla="*/ 4582120 h 7301507"/>
                <a:gd name="connsiteX62" fmla="*/ 3110094 w 3372031"/>
                <a:gd name="connsiteY62" fmla="*/ 4665464 h 7301507"/>
                <a:gd name="connsiteX63" fmla="*/ 3067231 w 3372031"/>
                <a:gd name="connsiteY63" fmla="*/ 4674989 h 7301507"/>
                <a:gd name="connsiteX64" fmla="*/ 3041037 w 3372031"/>
                <a:gd name="connsiteY64" fmla="*/ 4691657 h 7301507"/>
                <a:gd name="connsiteX65" fmla="*/ 3069612 w 3372031"/>
                <a:gd name="connsiteY65" fmla="*/ 4841676 h 7301507"/>
                <a:gd name="connsiteX66" fmla="*/ 3052944 w 3372031"/>
                <a:gd name="connsiteY66" fmla="*/ 4977407 h 7301507"/>
                <a:gd name="connsiteX67" fmla="*/ 3014844 w 3372031"/>
                <a:gd name="connsiteY67" fmla="*/ 5017889 h 7301507"/>
                <a:gd name="connsiteX68" fmla="*/ 2998175 w 3372031"/>
                <a:gd name="connsiteY68" fmla="*/ 5139332 h 7301507"/>
                <a:gd name="connsiteX69" fmla="*/ 2969600 w 3372031"/>
                <a:gd name="connsiteY69" fmla="*/ 5258395 h 7301507"/>
                <a:gd name="connsiteX70" fmla="*/ 3021987 w 3372031"/>
                <a:gd name="connsiteY70" fmla="*/ 5275064 h 7301507"/>
                <a:gd name="connsiteX71" fmla="*/ 3019606 w 3372031"/>
                <a:gd name="connsiteY71" fmla="*/ 5320307 h 7301507"/>
                <a:gd name="connsiteX72" fmla="*/ 3017225 w 3372031"/>
                <a:gd name="connsiteY72" fmla="*/ 5375076 h 7301507"/>
                <a:gd name="connsiteX73" fmla="*/ 3074375 w 3372031"/>
                <a:gd name="connsiteY73" fmla="*/ 5444132 h 7301507"/>
                <a:gd name="connsiteX74" fmla="*/ 3122000 w 3372031"/>
                <a:gd name="connsiteY74" fmla="*/ 5570339 h 7301507"/>
                <a:gd name="connsiteX75" fmla="*/ 3029131 w 3372031"/>
                <a:gd name="connsiteY75" fmla="*/ 5860851 h 7301507"/>
                <a:gd name="connsiteX76" fmla="*/ 3050562 w 3372031"/>
                <a:gd name="connsiteY76" fmla="*/ 5915620 h 7301507"/>
                <a:gd name="connsiteX77" fmla="*/ 3076756 w 3372031"/>
                <a:gd name="connsiteY77" fmla="*/ 5968007 h 7301507"/>
                <a:gd name="connsiteX78" fmla="*/ 3081519 w 3372031"/>
                <a:gd name="connsiteY78" fmla="*/ 6072782 h 7301507"/>
                <a:gd name="connsiteX79" fmla="*/ 2988649 w 3372031"/>
                <a:gd name="connsiteY79" fmla="*/ 6232327 h 7301507"/>
                <a:gd name="connsiteX80" fmla="*/ 2952931 w 3372031"/>
                <a:gd name="connsiteY80" fmla="*/ 6213276 h 7301507"/>
                <a:gd name="connsiteX81" fmla="*/ 2881494 w 3372031"/>
                <a:gd name="connsiteY81" fmla="*/ 6225182 h 7301507"/>
                <a:gd name="connsiteX82" fmla="*/ 2745762 w 3372031"/>
                <a:gd name="connsiteY82" fmla="*/ 6337101 h 7301507"/>
                <a:gd name="connsiteX83" fmla="*/ 2638606 w 3372031"/>
                <a:gd name="connsiteY83" fmla="*/ 6322814 h 7301507"/>
                <a:gd name="connsiteX84" fmla="*/ 2607650 w 3372031"/>
                <a:gd name="connsiteY84" fmla="*/ 6351389 h 7301507"/>
                <a:gd name="connsiteX85" fmla="*/ 2540974 w 3372031"/>
                <a:gd name="connsiteY85" fmla="*/ 6396631 h 7301507"/>
                <a:gd name="connsiteX86" fmla="*/ 2424294 w 3372031"/>
                <a:gd name="connsiteY86" fmla="*/ 6384726 h 7301507"/>
                <a:gd name="connsiteX87" fmla="*/ 2400481 w 3372031"/>
                <a:gd name="connsiteY87" fmla="*/ 6501407 h 7301507"/>
                <a:gd name="connsiteX88" fmla="*/ 2395719 w 3372031"/>
                <a:gd name="connsiteY88" fmla="*/ 6537126 h 7301507"/>
                <a:gd name="connsiteX89" fmla="*/ 2371907 w 3372031"/>
                <a:gd name="connsiteY89" fmla="*/ 6556176 h 7301507"/>
                <a:gd name="connsiteX90" fmla="*/ 2174262 w 3372031"/>
                <a:gd name="connsiteY90" fmla="*/ 6508551 h 7301507"/>
                <a:gd name="connsiteX91" fmla="*/ 2136162 w 3372031"/>
                <a:gd name="connsiteY91" fmla="*/ 6560939 h 7301507"/>
                <a:gd name="connsiteX92" fmla="*/ 2105206 w 3372031"/>
                <a:gd name="connsiteY92" fmla="*/ 6656189 h 7301507"/>
                <a:gd name="connsiteX93" fmla="*/ 2071868 w 3372031"/>
                <a:gd name="connsiteY93" fmla="*/ 6720482 h 7301507"/>
                <a:gd name="connsiteX94" fmla="*/ 2083775 w 3372031"/>
                <a:gd name="connsiteY94" fmla="*/ 6782395 h 7301507"/>
                <a:gd name="connsiteX95" fmla="*/ 2217125 w 3372031"/>
                <a:gd name="connsiteY95" fmla="*/ 6894314 h 7301507"/>
                <a:gd name="connsiteX96" fmla="*/ 2286181 w 3372031"/>
                <a:gd name="connsiteY96" fmla="*/ 6927651 h 7301507"/>
                <a:gd name="connsiteX97" fmla="*/ 2269512 w 3372031"/>
                <a:gd name="connsiteY97" fmla="*/ 6951464 h 7301507"/>
                <a:gd name="connsiteX98" fmla="*/ 2233794 w 3372031"/>
                <a:gd name="connsiteY98" fmla="*/ 6970514 h 7301507"/>
                <a:gd name="connsiteX99" fmla="*/ 2267131 w 3372031"/>
                <a:gd name="connsiteY99" fmla="*/ 7046714 h 7301507"/>
                <a:gd name="connsiteX100" fmla="*/ 2236175 w 3372031"/>
                <a:gd name="connsiteY100" fmla="*/ 7068145 h 7301507"/>
                <a:gd name="connsiteX101" fmla="*/ 2131400 w 3372031"/>
                <a:gd name="connsiteY101" fmla="*/ 7006232 h 7301507"/>
                <a:gd name="connsiteX102" fmla="*/ 2088537 w 3372031"/>
                <a:gd name="connsiteY102" fmla="*/ 7032426 h 7301507"/>
                <a:gd name="connsiteX103" fmla="*/ 2029006 w 3372031"/>
                <a:gd name="connsiteY103" fmla="*/ 6930032 h 7301507"/>
                <a:gd name="connsiteX104" fmla="*/ 1912325 w 3372031"/>
                <a:gd name="connsiteY104" fmla="*/ 6956226 h 7301507"/>
                <a:gd name="connsiteX105" fmla="*/ 1848031 w 3372031"/>
                <a:gd name="connsiteY105" fmla="*/ 6960989 h 7301507"/>
                <a:gd name="connsiteX106" fmla="*/ 1798025 w 3372031"/>
                <a:gd name="connsiteY106" fmla="*/ 6956227 h 7301507"/>
                <a:gd name="connsiteX107" fmla="*/ 1740875 w 3372031"/>
                <a:gd name="connsiteY107" fmla="*/ 7001470 h 7301507"/>
                <a:gd name="connsiteX108" fmla="*/ 1562281 w 3372031"/>
                <a:gd name="connsiteY108" fmla="*/ 6960989 h 7301507"/>
                <a:gd name="connsiteX109" fmla="*/ 1586093 w 3372031"/>
                <a:gd name="connsiteY109" fmla="*/ 7087195 h 7301507"/>
                <a:gd name="connsiteX110" fmla="*/ 1509894 w 3372031"/>
                <a:gd name="connsiteY110" fmla="*/ 7132439 h 7301507"/>
                <a:gd name="connsiteX111" fmla="*/ 1447981 w 3372031"/>
                <a:gd name="connsiteY111" fmla="*/ 7199113 h 7301507"/>
                <a:gd name="connsiteX112" fmla="*/ 1297962 w 3372031"/>
                <a:gd name="connsiteY112" fmla="*/ 7191970 h 7301507"/>
                <a:gd name="connsiteX113" fmla="*/ 1245575 w 3372031"/>
                <a:gd name="connsiteY11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5581 w 3372031"/>
                <a:gd name="connsiteY14" fmla="*/ 1634132 h 7301507"/>
                <a:gd name="connsiteX15" fmla="*/ 1457506 w 3372031"/>
                <a:gd name="connsiteY15" fmla="*/ 1586507 h 7301507"/>
                <a:gd name="connsiteX16" fmla="*/ 1419406 w 3372031"/>
                <a:gd name="connsiteY16" fmla="*/ 1650801 h 7301507"/>
                <a:gd name="connsiteX17" fmla="*/ 1438456 w 3372031"/>
                <a:gd name="connsiteY17" fmla="*/ 1724620 h 7301507"/>
                <a:gd name="connsiteX18" fmla="*/ 1550375 w 3372031"/>
                <a:gd name="connsiteY18" fmla="*/ 1760339 h 7301507"/>
                <a:gd name="connsiteX19" fmla="*/ 1624194 w 3372031"/>
                <a:gd name="connsiteY19" fmla="*/ 1777007 h 7301507"/>
                <a:gd name="connsiteX20" fmla="*/ 1533706 w 3372031"/>
                <a:gd name="connsiteY20" fmla="*/ 1907976 h 7301507"/>
                <a:gd name="connsiteX21" fmla="*/ 1526562 w 3372031"/>
                <a:gd name="connsiteY21" fmla="*/ 1957982 h 7301507"/>
                <a:gd name="connsiteX22" fmla="*/ 1455125 w 3372031"/>
                <a:gd name="connsiteY22" fmla="*/ 1993701 h 7301507"/>
                <a:gd name="connsiteX23" fmla="*/ 1424169 w 3372031"/>
                <a:gd name="connsiteY23" fmla="*/ 2055614 h 7301507"/>
                <a:gd name="connsiteX24" fmla="*/ 1293200 w 3372031"/>
                <a:gd name="connsiteY24" fmla="*/ 2029420 h 7301507"/>
                <a:gd name="connsiteX25" fmla="*/ 1171756 w 3372031"/>
                <a:gd name="connsiteY25" fmla="*/ 2029419 h 7301507"/>
                <a:gd name="connsiteX26" fmla="*/ 1105081 w 3372031"/>
                <a:gd name="connsiteY26" fmla="*/ 2057995 h 7301507"/>
                <a:gd name="connsiteX27" fmla="*/ 1097937 w 3372031"/>
                <a:gd name="connsiteY27" fmla="*/ 2158007 h 7301507"/>
                <a:gd name="connsiteX28" fmla="*/ 1009831 w 3372031"/>
                <a:gd name="connsiteY28" fmla="*/ 2246114 h 7301507"/>
                <a:gd name="connsiteX29" fmla="*/ 1152706 w 3372031"/>
                <a:gd name="connsiteY29" fmla="*/ 2308026 h 7301507"/>
                <a:gd name="connsiteX30" fmla="*/ 1202713 w 3372031"/>
                <a:gd name="connsiteY30" fmla="*/ 2343744 h 7301507"/>
                <a:gd name="connsiteX31" fmla="*/ 1255100 w 3372031"/>
                <a:gd name="connsiteY31" fmla="*/ 2360414 h 7301507"/>
                <a:gd name="connsiteX32" fmla="*/ 1305106 w 3372031"/>
                <a:gd name="connsiteY32" fmla="*/ 2410420 h 7301507"/>
                <a:gd name="connsiteX33" fmla="*/ 1362256 w 3372031"/>
                <a:gd name="connsiteY33" fmla="*/ 2431851 h 7301507"/>
                <a:gd name="connsiteX34" fmla="*/ 1455125 w 3372031"/>
                <a:gd name="connsiteY34" fmla="*/ 2508051 h 7301507"/>
                <a:gd name="connsiteX35" fmla="*/ 1540850 w 3372031"/>
                <a:gd name="connsiteY35" fmla="*/ 2541390 h 7301507"/>
                <a:gd name="connsiteX36" fmla="*/ 1674200 w 3372031"/>
                <a:gd name="connsiteY36" fmla="*/ 2689026 h 7301507"/>
                <a:gd name="connsiteX37" fmla="*/ 1757544 w 3372031"/>
                <a:gd name="connsiteY37" fmla="*/ 2843807 h 7301507"/>
                <a:gd name="connsiteX38" fmla="*/ 1928993 w 3372031"/>
                <a:gd name="connsiteY38" fmla="*/ 2950964 h 7301507"/>
                <a:gd name="connsiteX39" fmla="*/ 1959950 w 3372031"/>
                <a:gd name="connsiteY39" fmla="*/ 3055739 h 7301507"/>
                <a:gd name="connsiteX40" fmla="*/ 2021862 w 3372031"/>
                <a:gd name="connsiteY40" fmla="*/ 3158132 h 7301507"/>
                <a:gd name="connsiteX41" fmla="*/ 2083775 w 3372031"/>
                <a:gd name="connsiteY41" fmla="*/ 3196232 h 7301507"/>
                <a:gd name="connsiteX42" fmla="*/ 2214744 w 3372031"/>
                <a:gd name="connsiteY42" fmla="*/ 3343870 h 7301507"/>
                <a:gd name="connsiteX43" fmla="*/ 2357618 w 3372031"/>
                <a:gd name="connsiteY43" fmla="*/ 3420070 h 7301507"/>
                <a:gd name="connsiteX44" fmla="*/ 2417150 w 3372031"/>
                <a:gd name="connsiteY44" fmla="*/ 3505795 h 7301507"/>
                <a:gd name="connsiteX45" fmla="*/ 2464775 w 3372031"/>
                <a:gd name="connsiteY45" fmla="*/ 3572470 h 7301507"/>
                <a:gd name="connsiteX46" fmla="*/ 2512400 w 3372031"/>
                <a:gd name="connsiteY46" fmla="*/ 3562946 h 7301507"/>
                <a:gd name="connsiteX47" fmla="*/ 2517162 w 3372031"/>
                <a:gd name="connsiteY47" fmla="*/ 3715345 h 7301507"/>
                <a:gd name="connsiteX48" fmla="*/ 2569550 w 3372031"/>
                <a:gd name="connsiteY48" fmla="*/ 3808214 h 7301507"/>
                <a:gd name="connsiteX49" fmla="*/ 2562406 w 3372031"/>
                <a:gd name="connsiteY49" fmla="*/ 3846314 h 7301507"/>
                <a:gd name="connsiteX50" fmla="*/ 2631462 w 3372031"/>
                <a:gd name="connsiteY50" fmla="*/ 3882032 h 7301507"/>
                <a:gd name="connsiteX51" fmla="*/ 2688612 w 3372031"/>
                <a:gd name="connsiteY51" fmla="*/ 3827264 h 7301507"/>
                <a:gd name="connsiteX52" fmla="*/ 2721950 w 3372031"/>
                <a:gd name="connsiteY52" fmla="*/ 3910607 h 7301507"/>
                <a:gd name="connsiteX53" fmla="*/ 2767194 w 3372031"/>
                <a:gd name="connsiteY53" fmla="*/ 3955851 h 7301507"/>
                <a:gd name="connsiteX54" fmla="*/ 2841012 w 3372031"/>
                <a:gd name="connsiteY54" fmla="*/ 3979664 h 7301507"/>
                <a:gd name="connsiteX55" fmla="*/ 2893400 w 3372031"/>
                <a:gd name="connsiteY55" fmla="*/ 4048720 h 7301507"/>
                <a:gd name="connsiteX56" fmla="*/ 2979125 w 3372031"/>
                <a:gd name="connsiteY56" fmla="*/ 4103489 h 7301507"/>
                <a:gd name="connsiteX57" fmla="*/ 3031512 w 3372031"/>
                <a:gd name="connsiteY57" fmla="*/ 4136826 h 7301507"/>
                <a:gd name="connsiteX58" fmla="*/ 2902925 w 3372031"/>
                <a:gd name="connsiteY58" fmla="*/ 4229695 h 7301507"/>
                <a:gd name="connsiteX59" fmla="*/ 2900543 w 3372031"/>
                <a:gd name="connsiteY59" fmla="*/ 4284463 h 7301507"/>
                <a:gd name="connsiteX60" fmla="*/ 3002937 w 3372031"/>
                <a:gd name="connsiteY60" fmla="*/ 4401145 h 7301507"/>
                <a:gd name="connsiteX61" fmla="*/ 3098187 w 3372031"/>
                <a:gd name="connsiteY61" fmla="*/ 4463057 h 7301507"/>
                <a:gd name="connsiteX62" fmla="*/ 3129144 w 3372031"/>
                <a:gd name="connsiteY62" fmla="*/ 4501157 h 7301507"/>
                <a:gd name="connsiteX63" fmla="*/ 3114856 w 3372031"/>
                <a:gd name="connsiteY63" fmla="*/ 4582120 h 7301507"/>
                <a:gd name="connsiteX64" fmla="*/ 3110094 w 3372031"/>
                <a:gd name="connsiteY64" fmla="*/ 4665464 h 7301507"/>
                <a:gd name="connsiteX65" fmla="*/ 3067231 w 3372031"/>
                <a:gd name="connsiteY65" fmla="*/ 4674989 h 7301507"/>
                <a:gd name="connsiteX66" fmla="*/ 3041037 w 3372031"/>
                <a:gd name="connsiteY66" fmla="*/ 4691657 h 7301507"/>
                <a:gd name="connsiteX67" fmla="*/ 3069612 w 3372031"/>
                <a:gd name="connsiteY67" fmla="*/ 4841676 h 7301507"/>
                <a:gd name="connsiteX68" fmla="*/ 3052944 w 3372031"/>
                <a:gd name="connsiteY68" fmla="*/ 4977407 h 7301507"/>
                <a:gd name="connsiteX69" fmla="*/ 3014844 w 3372031"/>
                <a:gd name="connsiteY69" fmla="*/ 5017889 h 7301507"/>
                <a:gd name="connsiteX70" fmla="*/ 2998175 w 3372031"/>
                <a:gd name="connsiteY70" fmla="*/ 5139332 h 7301507"/>
                <a:gd name="connsiteX71" fmla="*/ 2969600 w 3372031"/>
                <a:gd name="connsiteY71" fmla="*/ 5258395 h 7301507"/>
                <a:gd name="connsiteX72" fmla="*/ 3021987 w 3372031"/>
                <a:gd name="connsiteY72" fmla="*/ 5275064 h 7301507"/>
                <a:gd name="connsiteX73" fmla="*/ 3019606 w 3372031"/>
                <a:gd name="connsiteY73" fmla="*/ 5320307 h 7301507"/>
                <a:gd name="connsiteX74" fmla="*/ 3017225 w 3372031"/>
                <a:gd name="connsiteY74" fmla="*/ 5375076 h 7301507"/>
                <a:gd name="connsiteX75" fmla="*/ 3074375 w 3372031"/>
                <a:gd name="connsiteY75" fmla="*/ 5444132 h 7301507"/>
                <a:gd name="connsiteX76" fmla="*/ 3122000 w 3372031"/>
                <a:gd name="connsiteY76" fmla="*/ 5570339 h 7301507"/>
                <a:gd name="connsiteX77" fmla="*/ 3029131 w 3372031"/>
                <a:gd name="connsiteY77" fmla="*/ 5860851 h 7301507"/>
                <a:gd name="connsiteX78" fmla="*/ 3050562 w 3372031"/>
                <a:gd name="connsiteY78" fmla="*/ 5915620 h 7301507"/>
                <a:gd name="connsiteX79" fmla="*/ 3076756 w 3372031"/>
                <a:gd name="connsiteY79" fmla="*/ 5968007 h 7301507"/>
                <a:gd name="connsiteX80" fmla="*/ 3081519 w 3372031"/>
                <a:gd name="connsiteY80" fmla="*/ 6072782 h 7301507"/>
                <a:gd name="connsiteX81" fmla="*/ 2988649 w 3372031"/>
                <a:gd name="connsiteY81" fmla="*/ 6232327 h 7301507"/>
                <a:gd name="connsiteX82" fmla="*/ 2952931 w 3372031"/>
                <a:gd name="connsiteY82" fmla="*/ 6213276 h 7301507"/>
                <a:gd name="connsiteX83" fmla="*/ 2881494 w 3372031"/>
                <a:gd name="connsiteY83" fmla="*/ 6225182 h 7301507"/>
                <a:gd name="connsiteX84" fmla="*/ 2745762 w 3372031"/>
                <a:gd name="connsiteY84" fmla="*/ 6337101 h 7301507"/>
                <a:gd name="connsiteX85" fmla="*/ 2638606 w 3372031"/>
                <a:gd name="connsiteY85" fmla="*/ 6322814 h 7301507"/>
                <a:gd name="connsiteX86" fmla="*/ 2607650 w 3372031"/>
                <a:gd name="connsiteY86" fmla="*/ 6351389 h 7301507"/>
                <a:gd name="connsiteX87" fmla="*/ 2540974 w 3372031"/>
                <a:gd name="connsiteY87" fmla="*/ 6396631 h 7301507"/>
                <a:gd name="connsiteX88" fmla="*/ 2424294 w 3372031"/>
                <a:gd name="connsiteY88" fmla="*/ 6384726 h 7301507"/>
                <a:gd name="connsiteX89" fmla="*/ 2400481 w 3372031"/>
                <a:gd name="connsiteY89" fmla="*/ 6501407 h 7301507"/>
                <a:gd name="connsiteX90" fmla="*/ 2395719 w 3372031"/>
                <a:gd name="connsiteY90" fmla="*/ 6537126 h 7301507"/>
                <a:gd name="connsiteX91" fmla="*/ 2371907 w 3372031"/>
                <a:gd name="connsiteY91" fmla="*/ 6556176 h 7301507"/>
                <a:gd name="connsiteX92" fmla="*/ 2174262 w 3372031"/>
                <a:gd name="connsiteY92" fmla="*/ 6508551 h 7301507"/>
                <a:gd name="connsiteX93" fmla="*/ 2136162 w 3372031"/>
                <a:gd name="connsiteY93" fmla="*/ 6560939 h 7301507"/>
                <a:gd name="connsiteX94" fmla="*/ 2105206 w 3372031"/>
                <a:gd name="connsiteY94" fmla="*/ 6656189 h 7301507"/>
                <a:gd name="connsiteX95" fmla="*/ 2071868 w 3372031"/>
                <a:gd name="connsiteY95" fmla="*/ 6720482 h 7301507"/>
                <a:gd name="connsiteX96" fmla="*/ 2083775 w 3372031"/>
                <a:gd name="connsiteY96" fmla="*/ 6782395 h 7301507"/>
                <a:gd name="connsiteX97" fmla="*/ 2217125 w 3372031"/>
                <a:gd name="connsiteY97" fmla="*/ 6894314 h 7301507"/>
                <a:gd name="connsiteX98" fmla="*/ 2286181 w 3372031"/>
                <a:gd name="connsiteY98" fmla="*/ 6927651 h 7301507"/>
                <a:gd name="connsiteX99" fmla="*/ 2269512 w 3372031"/>
                <a:gd name="connsiteY99" fmla="*/ 6951464 h 7301507"/>
                <a:gd name="connsiteX100" fmla="*/ 2233794 w 3372031"/>
                <a:gd name="connsiteY100" fmla="*/ 6970514 h 7301507"/>
                <a:gd name="connsiteX101" fmla="*/ 2267131 w 3372031"/>
                <a:gd name="connsiteY101" fmla="*/ 7046714 h 7301507"/>
                <a:gd name="connsiteX102" fmla="*/ 2236175 w 3372031"/>
                <a:gd name="connsiteY102" fmla="*/ 7068145 h 7301507"/>
                <a:gd name="connsiteX103" fmla="*/ 2131400 w 3372031"/>
                <a:gd name="connsiteY103" fmla="*/ 7006232 h 7301507"/>
                <a:gd name="connsiteX104" fmla="*/ 2088537 w 3372031"/>
                <a:gd name="connsiteY104" fmla="*/ 7032426 h 7301507"/>
                <a:gd name="connsiteX105" fmla="*/ 2029006 w 3372031"/>
                <a:gd name="connsiteY105" fmla="*/ 6930032 h 7301507"/>
                <a:gd name="connsiteX106" fmla="*/ 1912325 w 3372031"/>
                <a:gd name="connsiteY106" fmla="*/ 6956226 h 7301507"/>
                <a:gd name="connsiteX107" fmla="*/ 1848031 w 3372031"/>
                <a:gd name="connsiteY107" fmla="*/ 6960989 h 7301507"/>
                <a:gd name="connsiteX108" fmla="*/ 1798025 w 3372031"/>
                <a:gd name="connsiteY108" fmla="*/ 6956227 h 7301507"/>
                <a:gd name="connsiteX109" fmla="*/ 1740875 w 3372031"/>
                <a:gd name="connsiteY109" fmla="*/ 7001470 h 7301507"/>
                <a:gd name="connsiteX110" fmla="*/ 1562281 w 3372031"/>
                <a:gd name="connsiteY110" fmla="*/ 6960989 h 7301507"/>
                <a:gd name="connsiteX111" fmla="*/ 1586093 w 3372031"/>
                <a:gd name="connsiteY111" fmla="*/ 7087195 h 7301507"/>
                <a:gd name="connsiteX112" fmla="*/ 1509894 w 3372031"/>
                <a:gd name="connsiteY112" fmla="*/ 7132439 h 7301507"/>
                <a:gd name="connsiteX113" fmla="*/ 1447981 w 3372031"/>
                <a:gd name="connsiteY113" fmla="*/ 7199113 h 7301507"/>
                <a:gd name="connsiteX114" fmla="*/ 1297962 w 3372031"/>
                <a:gd name="connsiteY114" fmla="*/ 7191970 h 7301507"/>
                <a:gd name="connsiteX115" fmla="*/ 1245575 w 3372031"/>
                <a:gd name="connsiteY11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3200 w 3372031"/>
                <a:gd name="connsiteY14" fmla="*/ 1569839 h 7301507"/>
                <a:gd name="connsiteX15" fmla="*/ 1295581 w 3372031"/>
                <a:gd name="connsiteY15" fmla="*/ 1634132 h 7301507"/>
                <a:gd name="connsiteX16" fmla="*/ 1457506 w 3372031"/>
                <a:gd name="connsiteY16" fmla="*/ 1586507 h 7301507"/>
                <a:gd name="connsiteX17" fmla="*/ 1419406 w 3372031"/>
                <a:gd name="connsiteY17" fmla="*/ 1650801 h 7301507"/>
                <a:gd name="connsiteX18" fmla="*/ 1438456 w 3372031"/>
                <a:gd name="connsiteY18" fmla="*/ 1724620 h 7301507"/>
                <a:gd name="connsiteX19" fmla="*/ 1550375 w 3372031"/>
                <a:gd name="connsiteY19" fmla="*/ 1760339 h 7301507"/>
                <a:gd name="connsiteX20" fmla="*/ 1624194 w 3372031"/>
                <a:gd name="connsiteY20" fmla="*/ 1777007 h 7301507"/>
                <a:gd name="connsiteX21" fmla="*/ 1533706 w 3372031"/>
                <a:gd name="connsiteY21" fmla="*/ 1907976 h 7301507"/>
                <a:gd name="connsiteX22" fmla="*/ 1526562 w 3372031"/>
                <a:gd name="connsiteY22" fmla="*/ 1957982 h 7301507"/>
                <a:gd name="connsiteX23" fmla="*/ 1455125 w 3372031"/>
                <a:gd name="connsiteY23" fmla="*/ 1993701 h 7301507"/>
                <a:gd name="connsiteX24" fmla="*/ 1424169 w 3372031"/>
                <a:gd name="connsiteY24" fmla="*/ 2055614 h 7301507"/>
                <a:gd name="connsiteX25" fmla="*/ 1293200 w 3372031"/>
                <a:gd name="connsiteY25" fmla="*/ 2029420 h 7301507"/>
                <a:gd name="connsiteX26" fmla="*/ 1171756 w 3372031"/>
                <a:gd name="connsiteY26" fmla="*/ 2029419 h 7301507"/>
                <a:gd name="connsiteX27" fmla="*/ 1105081 w 3372031"/>
                <a:gd name="connsiteY27" fmla="*/ 2057995 h 7301507"/>
                <a:gd name="connsiteX28" fmla="*/ 1097937 w 3372031"/>
                <a:gd name="connsiteY28" fmla="*/ 2158007 h 7301507"/>
                <a:gd name="connsiteX29" fmla="*/ 1009831 w 3372031"/>
                <a:gd name="connsiteY29" fmla="*/ 2246114 h 7301507"/>
                <a:gd name="connsiteX30" fmla="*/ 1152706 w 3372031"/>
                <a:gd name="connsiteY30" fmla="*/ 2308026 h 7301507"/>
                <a:gd name="connsiteX31" fmla="*/ 1202713 w 3372031"/>
                <a:gd name="connsiteY31" fmla="*/ 2343744 h 7301507"/>
                <a:gd name="connsiteX32" fmla="*/ 1255100 w 3372031"/>
                <a:gd name="connsiteY32" fmla="*/ 2360414 h 7301507"/>
                <a:gd name="connsiteX33" fmla="*/ 1305106 w 3372031"/>
                <a:gd name="connsiteY33" fmla="*/ 2410420 h 7301507"/>
                <a:gd name="connsiteX34" fmla="*/ 1362256 w 3372031"/>
                <a:gd name="connsiteY34" fmla="*/ 2431851 h 7301507"/>
                <a:gd name="connsiteX35" fmla="*/ 1455125 w 3372031"/>
                <a:gd name="connsiteY35" fmla="*/ 2508051 h 7301507"/>
                <a:gd name="connsiteX36" fmla="*/ 1540850 w 3372031"/>
                <a:gd name="connsiteY36" fmla="*/ 2541390 h 7301507"/>
                <a:gd name="connsiteX37" fmla="*/ 1674200 w 3372031"/>
                <a:gd name="connsiteY37" fmla="*/ 2689026 h 7301507"/>
                <a:gd name="connsiteX38" fmla="*/ 1757544 w 3372031"/>
                <a:gd name="connsiteY38" fmla="*/ 2843807 h 7301507"/>
                <a:gd name="connsiteX39" fmla="*/ 1928993 w 3372031"/>
                <a:gd name="connsiteY39" fmla="*/ 2950964 h 7301507"/>
                <a:gd name="connsiteX40" fmla="*/ 1959950 w 3372031"/>
                <a:gd name="connsiteY40" fmla="*/ 3055739 h 7301507"/>
                <a:gd name="connsiteX41" fmla="*/ 2021862 w 3372031"/>
                <a:gd name="connsiteY41" fmla="*/ 3158132 h 7301507"/>
                <a:gd name="connsiteX42" fmla="*/ 2083775 w 3372031"/>
                <a:gd name="connsiteY42" fmla="*/ 3196232 h 7301507"/>
                <a:gd name="connsiteX43" fmla="*/ 2214744 w 3372031"/>
                <a:gd name="connsiteY43" fmla="*/ 3343870 h 7301507"/>
                <a:gd name="connsiteX44" fmla="*/ 2357618 w 3372031"/>
                <a:gd name="connsiteY44" fmla="*/ 3420070 h 7301507"/>
                <a:gd name="connsiteX45" fmla="*/ 2417150 w 3372031"/>
                <a:gd name="connsiteY45" fmla="*/ 3505795 h 7301507"/>
                <a:gd name="connsiteX46" fmla="*/ 2464775 w 3372031"/>
                <a:gd name="connsiteY46" fmla="*/ 3572470 h 7301507"/>
                <a:gd name="connsiteX47" fmla="*/ 2512400 w 3372031"/>
                <a:gd name="connsiteY47" fmla="*/ 3562946 h 7301507"/>
                <a:gd name="connsiteX48" fmla="*/ 2517162 w 3372031"/>
                <a:gd name="connsiteY48" fmla="*/ 3715345 h 7301507"/>
                <a:gd name="connsiteX49" fmla="*/ 2569550 w 3372031"/>
                <a:gd name="connsiteY49" fmla="*/ 3808214 h 7301507"/>
                <a:gd name="connsiteX50" fmla="*/ 2562406 w 3372031"/>
                <a:gd name="connsiteY50" fmla="*/ 3846314 h 7301507"/>
                <a:gd name="connsiteX51" fmla="*/ 2631462 w 3372031"/>
                <a:gd name="connsiteY51" fmla="*/ 3882032 h 7301507"/>
                <a:gd name="connsiteX52" fmla="*/ 2688612 w 3372031"/>
                <a:gd name="connsiteY52" fmla="*/ 3827264 h 7301507"/>
                <a:gd name="connsiteX53" fmla="*/ 2721950 w 3372031"/>
                <a:gd name="connsiteY53" fmla="*/ 3910607 h 7301507"/>
                <a:gd name="connsiteX54" fmla="*/ 2767194 w 3372031"/>
                <a:gd name="connsiteY54" fmla="*/ 3955851 h 7301507"/>
                <a:gd name="connsiteX55" fmla="*/ 2841012 w 3372031"/>
                <a:gd name="connsiteY55" fmla="*/ 3979664 h 7301507"/>
                <a:gd name="connsiteX56" fmla="*/ 2893400 w 3372031"/>
                <a:gd name="connsiteY56" fmla="*/ 4048720 h 7301507"/>
                <a:gd name="connsiteX57" fmla="*/ 2979125 w 3372031"/>
                <a:gd name="connsiteY57" fmla="*/ 4103489 h 7301507"/>
                <a:gd name="connsiteX58" fmla="*/ 3031512 w 3372031"/>
                <a:gd name="connsiteY58" fmla="*/ 4136826 h 7301507"/>
                <a:gd name="connsiteX59" fmla="*/ 2902925 w 3372031"/>
                <a:gd name="connsiteY59" fmla="*/ 4229695 h 7301507"/>
                <a:gd name="connsiteX60" fmla="*/ 2900543 w 3372031"/>
                <a:gd name="connsiteY60" fmla="*/ 4284463 h 7301507"/>
                <a:gd name="connsiteX61" fmla="*/ 3002937 w 3372031"/>
                <a:gd name="connsiteY61" fmla="*/ 4401145 h 7301507"/>
                <a:gd name="connsiteX62" fmla="*/ 3098187 w 3372031"/>
                <a:gd name="connsiteY62" fmla="*/ 4463057 h 7301507"/>
                <a:gd name="connsiteX63" fmla="*/ 3129144 w 3372031"/>
                <a:gd name="connsiteY63" fmla="*/ 4501157 h 7301507"/>
                <a:gd name="connsiteX64" fmla="*/ 3114856 w 3372031"/>
                <a:gd name="connsiteY64" fmla="*/ 4582120 h 7301507"/>
                <a:gd name="connsiteX65" fmla="*/ 3110094 w 3372031"/>
                <a:gd name="connsiteY65" fmla="*/ 4665464 h 7301507"/>
                <a:gd name="connsiteX66" fmla="*/ 3067231 w 3372031"/>
                <a:gd name="connsiteY66" fmla="*/ 4674989 h 7301507"/>
                <a:gd name="connsiteX67" fmla="*/ 3041037 w 3372031"/>
                <a:gd name="connsiteY67" fmla="*/ 4691657 h 7301507"/>
                <a:gd name="connsiteX68" fmla="*/ 3069612 w 3372031"/>
                <a:gd name="connsiteY68" fmla="*/ 4841676 h 7301507"/>
                <a:gd name="connsiteX69" fmla="*/ 3052944 w 3372031"/>
                <a:gd name="connsiteY69" fmla="*/ 4977407 h 7301507"/>
                <a:gd name="connsiteX70" fmla="*/ 3014844 w 3372031"/>
                <a:gd name="connsiteY70" fmla="*/ 5017889 h 7301507"/>
                <a:gd name="connsiteX71" fmla="*/ 2998175 w 3372031"/>
                <a:gd name="connsiteY71" fmla="*/ 5139332 h 7301507"/>
                <a:gd name="connsiteX72" fmla="*/ 2969600 w 3372031"/>
                <a:gd name="connsiteY72" fmla="*/ 5258395 h 7301507"/>
                <a:gd name="connsiteX73" fmla="*/ 3021987 w 3372031"/>
                <a:gd name="connsiteY73" fmla="*/ 5275064 h 7301507"/>
                <a:gd name="connsiteX74" fmla="*/ 3019606 w 3372031"/>
                <a:gd name="connsiteY74" fmla="*/ 5320307 h 7301507"/>
                <a:gd name="connsiteX75" fmla="*/ 3017225 w 3372031"/>
                <a:gd name="connsiteY75" fmla="*/ 5375076 h 7301507"/>
                <a:gd name="connsiteX76" fmla="*/ 3074375 w 3372031"/>
                <a:gd name="connsiteY76" fmla="*/ 5444132 h 7301507"/>
                <a:gd name="connsiteX77" fmla="*/ 3122000 w 3372031"/>
                <a:gd name="connsiteY77" fmla="*/ 5570339 h 7301507"/>
                <a:gd name="connsiteX78" fmla="*/ 3029131 w 3372031"/>
                <a:gd name="connsiteY78" fmla="*/ 5860851 h 7301507"/>
                <a:gd name="connsiteX79" fmla="*/ 3050562 w 3372031"/>
                <a:gd name="connsiteY79" fmla="*/ 5915620 h 7301507"/>
                <a:gd name="connsiteX80" fmla="*/ 3076756 w 3372031"/>
                <a:gd name="connsiteY80" fmla="*/ 5968007 h 7301507"/>
                <a:gd name="connsiteX81" fmla="*/ 3081519 w 3372031"/>
                <a:gd name="connsiteY81" fmla="*/ 6072782 h 7301507"/>
                <a:gd name="connsiteX82" fmla="*/ 2988649 w 3372031"/>
                <a:gd name="connsiteY82" fmla="*/ 6232327 h 7301507"/>
                <a:gd name="connsiteX83" fmla="*/ 2952931 w 3372031"/>
                <a:gd name="connsiteY83" fmla="*/ 6213276 h 7301507"/>
                <a:gd name="connsiteX84" fmla="*/ 2881494 w 3372031"/>
                <a:gd name="connsiteY84" fmla="*/ 6225182 h 7301507"/>
                <a:gd name="connsiteX85" fmla="*/ 2745762 w 3372031"/>
                <a:gd name="connsiteY85" fmla="*/ 6337101 h 7301507"/>
                <a:gd name="connsiteX86" fmla="*/ 2638606 w 3372031"/>
                <a:gd name="connsiteY86" fmla="*/ 6322814 h 7301507"/>
                <a:gd name="connsiteX87" fmla="*/ 2607650 w 3372031"/>
                <a:gd name="connsiteY87" fmla="*/ 6351389 h 7301507"/>
                <a:gd name="connsiteX88" fmla="*/ 2540974 w 3372031"/>
                <a:gd name="connsiteY88" fmla="*/ 6396631 h 7301507"/>
                <a:gd name="connsiteX89" fmla="*/ 2424294 w 3372031"/>
                <a:gd name="connsiteY89" fmla="*/ 6384726 h 7301507"/>
                <a:gd name="connsiteX90" fmla="*/ 2400481 w 3372031"/>
                <a:gd name="connsiteY90" fmla="*/ 6501407 h 7301507"/>
                <a:gd name="connsiteX91" fmla="*/ 2395719 w 3372031"/>
                <a:gd name="connsiteY91" fmla="*/ 6537126 h 7301507"/>
                <a:gd name="connsiteX92" fmla="*/ 2371907 w 3372031"/>
                <a:gd name="connsiteY92" fmla="*/ 6556176 h 7301507"/>
                <a:gd name="connsiteX93" fmla="*/ 2174262 w 3372031"/>
                <a:gd name="connsiteY93" fmla="*/ 6508551 h 7301507"/>
                <a:gd name="connsiteX94" fmla="*/ 2136162 w 3372031"/>
                <a:gd name="connsiteY94" fmla="*/ 6560939 h 7301507"/>
                <a:gd name="connsiteX95" fmla="*/ 2105206 w 3372031"/>
                <a:gd name="connsiteY95" fmla="*/ 6656189 h 7301507"/>
                <a:gd name="connsiteX96" fmla="*/ 2071868 w 3372031"/>
                <a:gd name="connsiteY96" fmla="*/ 6720482 h 7301507"/>
                <a:gd name="connsiteX97" fmla="*/ 2083775 w 3372031"/>
                <a:gd name="connsiteY97" fmla="*/ 6782395 h 7301507"/>
                <a:gd name="connsiteX98" fmla="*/ 2217125 w 3372031"/>
                <a:gd name="connsiteY98" fmla="*/ 6894314 h 7301507"/>
                <a:gd name="connsiteX99" fmla="*/ 2286181 w 3372031"/>
                <a:gd name="connsiteY99" fmla="*/ 6927651 h 7301507"/>
                <a:gd name="connsiteX100" fmla="*/ 2269512 w 3372031"/>
                <a:gd name="connsiteY100" fmla="*/ 6951464 h 7301507"/>
                <a:gd name="connsiteX101" fmla="*/ 2233794 w 3372031"/>
                <a:gd name="connsiteY101" fmla="*/ 6970514 h 7301507"/>
                <a:gd name="connsiteX102" fmla="*/ 2267131 w 3372031"/>
                <a:gd name="connsiteY102" fmla="*/ 7046714 h 7301507"/>
                <a:gd name="connsiteX103" fmla="*/ 2236175 w 3372031"/>
                <a:gd name="connsiteY103" fmla="*/ 7068145 h 7301507"/>
                <a:gd name="connsiteX104" fmla="*/ 2131400 w 3372031"/>
                <a:gd name="connsiteY104" fmla="*/ 7006232 h 7301507"/>
                <a:gd name="connsiteX105" fmla="*/ 2088537 w 3372031"/>
                <a:gd name="connsiteY105" fmla="*/ 7032426 h 7301507"/>
                <a:gd name="connsiteX106" fmla="*/ 2029006 w 3372031"/>
                <a:gd name="connsiteY106" fmla="*/ 6930032 h 7301507"/>
                <a:gd name="connsiteX107" fmla="*/ 1912325 w 3372031"/>
                <a:gd name="connsiteY107" fmla="*/ 6956226 h 7301507"/>
                <a:gd name="connsiteX108" fmla="*/ 1848031 w 3372031"/>
                <a:gd name="connsiteY108" fmla="*/ 6960989 h 7301507"/>
                <a:gd name="connsiteX109" fmla="*/ 1798025 w 3372031"/>
                <a:gd name="connsiteY109" fmla="*/ 6956227 h 7301507"/>
                <a:gd name="connsiteX110" fmla="*/ 1740875 w 3372031"/>
                <a:gd name="connsiteY110" fmla="*/ 7001470 h 7301507"/>
                <a:gd name="connsiteX111" fmla="*/ 1562281 w 3372031"/>
                <a:gd name="connsiteY111" fmla="*/ 6960989 h 7301507"/>
                <a:gd name="connsiteX112" fmla="*/ 1586093 w 3372031"/>
                <a:gd name="connsiteY112" fmla="*/ 7087195 h 7301507"/>
                <a:gd name="connsiteX113" fmla="*/ 1509894 w 3372031"/>
                <a:gd name="connsiteY113" fmla="*/ 7132439 h 7301507"/>
                <a:gd name="connsiteX114" fmla="*/ 1447981 w 3372031"/>
                <a:gd name="connsiteY114" fmla="*/ 7199113 h 7301507"/>
                <a:gd name="connsiteX115" fmla="*/ 1297962 w 3372031"/>
                <a:gd name="connsiteY115" fmla="*/ 7191970 h 7301507"/>
                <a:gd name="connsiteX116" fmla="*/ 1245575 w 3372031"/>
                <a:gd name="connsiteY11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02712 w 3372031"/>
                <a:gd name="connsiteY13" fmla="*/ 1329332 h 7301507"/>
                <a:gd name="connsiteX14" fmla="*/ 1421787 w 3372031"/>
                <a:gd name="connsiteY14" fmla="*/ 1467445 h 7301507"/>
                <a:gd name="connsiteX15" fmla="*/ 1293200 w 3372031"/>
                <a:gd name="connsiteY15" fmla="*/ 1569839 h 7301507"/>
                <a:gd name="connsiteX16" fmla="*/ 1295581 w 3372031"/>
                <a:gd name="connsiteY16" fmla="*/ 1634132 h 7301507"/>
                <a:gd name="connsiteX17" fmla="*/ 1457506 w 3372031"/>
                <a:gd name="connsiteY17" fmla="*/ 1586507 h 7301507"/>
                <a:gd name="connsiteX18" fmla="*/ 1419406 w 3372031"/>
                <a:gd name="connsiteY18" fmla="*/ 1650801 h 7301507"/>
                <a:gd name="connsiteX19" fmla="*/ 1438456 w 3372031"/>
                <a:gd name="connsiteY19" fmla="*/ 1724620 h 7301507"/>
                <a:gd name="connsiteX20" fmla="*/ 1550375 w 3372031"/>
                <a:gd name="connsiteY20" fmla="*/ 1760339 h 7301507"/>
                <a:gd name="connsiteX21" fmla="*/ 1624194 w 3372031"/>
                <a:gd name="connsiteY21" fmla="*/ 1777007 h 7301507"/>
                <a:gd name="connsiteX22" fmla="*/ 1533706 w 3372031"/>
                <a:gd name="connsiteY22" fmla="*/ 1907976 h 7301507"/>
                <a:gd name="connsiteX23" fmla="*/ 1526562 w 3372031"/>
                <a:gd name="connsiteY23" fmla="*/ 1957982 h 7301507"/>
                <a:gd name="connsiteX24" fmla="*/ 1455125 w 3372031"/>
                <a:gd name="connsiteY24" fmla="*/ 1993701 h 7301507"/>
                <a:gd name="connsiteX25" fmla="*/ 1424169 w 3372031"/>
                <a:gd name="connsiteY25" fmla="*/ 2055614 h 7301507"/>
                <a:gd name="connsiteX26" fmla="*/ 1293200 w 3372031"/>
                <a:gd name="connsiteY26" fmla="*/ 2029420 h 7301507"/>
                <a:gd name="connsiteX27" fmla="*/ 1171756 w 3372031"/>
                <a:gd name="connsiteY27" fmla="*/ 2029419 h 7301507"/>
                <a:gd name="connsiteX28" fmla="*/ 1105081 w 3372031"/>
                <a:gd name="connsiteY28" fmla="*/ 2057995 h 7301507"/>
                <a:gd name="connsiteX29" fmla="*/ 1097937 w 3372031"/>
                <a:gd name="connsiteY29" fmla="*/ 2158007 h 7301507"/>
                <a:gd name="connsiteX30" fmla="*/ 1009831 w 3372031"/>
                <a:gd name="connsiteY30" fmla="*/ 2246114 h 7301507"/>
                <a:gd name="connsiteX31" fmla="*/ 1152706 w 3372031"/>
                <a:gd name="connsiteY31" fmla="*/ 2308026 h 7301507"/>
                <a:gd name="connsiteX32" fmla="*/ 1202713 w 3372031"/>
                <a:gd name="connsiteY32" fmla="*/ 2343744 h 7301507"/>
                <a:gd name="connsiteX33" fmla="*/ 1255100 w 3372031"/>
                <a:gd name="connsiteY33" fmla="*/ 2360414 h 7301507"/>
                <a:gd name="connsiteX34" fmla="*/ 1305106 w 3372031"/>
                <a:gd name="connsiteY34" fmla="*/ 2410420 h 7301507"/>
                <a:gd name="connsiteX35" fmla="*/ 1362256 w 3372031"/>
                <a:gd name="connsiteY35" fmla="*/ 2431851 h 7301507"/>
                <a:gd name="connsiteX36" fmla="*/ 1455125 w 3372031"/>
                <a:gd name="connsiteY36" fmla="*/ 2508051 h 7301507"/>
                <a:gd name="connsiteX37" fmla="*/ 1540850 w 3372031"/>
                <a:gd name="connsiteY37" fmla="*/ 2541390 h 7301507"/>
                <a:gd name="connsiteX38" fmla="*/ 1674200 w 3372031"/>
                <a:gd name="connsiteY38" fmla="*/ 2689026 h 7301507"/>
                <a:gd name="connsiteX39" fmla="*/ 1757544 w 3372031"/>
                <a:gd name="connsiteY39" fmla="*/ 2843807 h 7301507"/>
                <a:gd name="connsiteX40" fmla="*/ 1928993 w 3372031"/>
                <a:gd name="connsiteY40" fmla="*/ 2950964 h 7301507"/>
                <a:gd name="connsiteX41" fmla="*/ 1959950 w 3372031"/>
                <a:gd name="connsiteY41" fmla="*/ 3055739 h 7301507"/>
                <a:gd name="connsiteX42" fmla="*/ 2021862 w 3372031"/>
                <a:gd name="connsiteY42" fmla="*/ 3158132 h 7301507"/>
                <a:gd name="connsiteX43" fmla="*/ 2083775 w 3372031"/>
                <a:gd name="connsiteY43" fmla="*/ 3196232 h 7301507"/>
                <a:gd name="connsiteX44" fmla="*/ 2214744 w 3372031"/>
                <a:gd name="connsiteY44" fmla="*/ 3343870 h 7301507"/>
                <a:gd name="connsiteX45" fmla="*/ 2357618 w 3372031"/>
                <a:gd name="connsiteY45" fmla="*/ 3420070 h 7301507"/>
                <a:gd name="connsiteX46" fmla="*/ 2417150 w 3372031"/>
                <a:gd name="connsiteY46" fmla="*/ 3505795 h 7301507"/>
                <a:gd name="connsiteX47" fmla="*/ 2464775 w 3372031"/>
                <a:gd name="connsiteY47" fmla="*/ 3572470 h 7301507"/>
                <a:gd name="connsiteX48" fmla="*/ 2512400 w 3372031"/>
                <a:gd name="connsiteY48" fmla="*/ 3562946 h 7301507"/>
                <a:gd name="connsiteX49" fmla="*/ 2517162 w 3372031"/>
                <a:gd name="connsiteY49" fmla="*/ 3715345 h 7301507"/>
                <a:gd name="connsiteX50" fmla="*/ 2569550 w 3372031"/>
                <a:gd name="connsiteY50" fmla="*/ 3808214 h 7301507"/>
                <a:gd name="connsiteX51" fmla="*/ 2562406 w 3372031"/>
                <a:gd name="connsiteY51" fmla="*/ 3846314 h 7301507"/>
                <a:gd name="connsiteX52" fmla="*/ 2631462 w 3372031"/>
                <a:gd name="connsiteY52" fmla="*/ 3882032 h 7301507"/>
                <a:gd name="connsiteX53" fmla="*/ 2688612 w 3372031"/>
                <a:gd name="connsiteY53" fmla="*/ 3827264 h 7301507"/>
                <a:gd name="connsiteX54" fmla="*/ 2721950 w 3372031"/>
                <a:gd name="connsiteY54" fmla="*/ 3910607 h 7301507"/>
                <a:gd name="connsiteX55" fmla="*/ 2767194 w 3372031"/>
                <a:gd name="connsiteY55" fmla="*/ 3955851 h 7301507"/>
                <a:gd name="connsiteX56" fmla="*/ 2841012 w 3372031"/>
                <a:gd name="connsiteY56" fmla="*/ 3979664 h 7301507"/>
                <a:gd name="connsiteX57" fmla="*/ 2893400 w 3372031"/>
                <a:gd name="connsiteY57" fmla="*/ 4048720 h 7301507"/>
                <a:gd name="connsiteX58" fmla="*/ 2979125 w 3372031"/>
                <a:gd name="connsiteY58" fmla="*/ 4103489 h 7301507"/>
                <a:gd name="connsiteX59" fmla="*/ 3031512 w 3372031"/>
                <a:gd name="connsiteY59" fmla="*/ 4136826 h 7301507"/>
                <a:gd name="connsiteX60" fmla="*/ 2902925 w 3372031"/>
                <a:gd name="connsiteY60" fmla="*/ 4229695 h 7301507"/>
                <a:gd name="connsiteX61" fmla="*/ 2900543 w 3372031"/>
                <a:gd name="connsiteY61" fmla="*/ 4284463 h 7301507"/>
                <a:gd name="connsiteX62" fmla="*/ 3002937 w 3372031"/>
                <a:gd name="connsiteY62" fmla="*/ 4401145 h 7301507"/>
                <a:gd name="connsiteX63" fmla="*/ 3098187 w 3372031"/>
                <a:gd name="connsiteY63" fmla="*/ 4463057 h 7301507"/>
                <a:gd name="connsiteX64" fmla="*/ 3129144 w 3372031"/>
                <a:gd name="connsiteY64" fmla="*/ 4501157 h 7301507"/>
                <a:gd name="connsiteX65" fmla="*/ 3114856 w 3372031"/>
                <a:gd name="connsiteY65" fmla="*/ 4582120 h 7301507"/>
                <a:gd name="connsiteX66" fmla="*/ 3110094 w 3372031"/>
                <a:gd name="connsiteY66" fmla="*/ 4665464 h 7301507"/>
                <a:gd name="connsiteX67" fmla="*/ 3067231 w 3372031"/>
                <a:gd name="connsiteY67" fmla="*/ 4674989 h 7301507"/>
                <a:gd name="connsiteX68" fmla="*/ 3041037 w 3372031"/>
                <a:gd name="connsiteY68" fmla="*/ 4691657 h 7301507"/>
                <a:gd name="connsiteX69" fmla="*/ 3069612 w 3372031"/>
                <a:gd name="connsiteY69" fmla="*/ 4841676 h 7301507"/>
                <a:gd name="connsiteX70" fmla="*/ 3052944 w 3372031"/>
                <a:gd name="connsiteY70" fmla="*/ 4977407 h 7301507"/>
                <a:gd name="connsiteX71" fmla="*/ 3014844 w 3372031"/>
                <a:gd name="connsiteY71" fmla="*/ 5017889 h 7301507"/>
                <a:gd name="connsiteX72" fmla="*/ 2998175 w 3372031"/>
                <a:gd name="connsiteY72" fmla="*/ 5139332 h 7301507"/>
                <a:gd name="connsiteX73" fmla="*/ 2969600 w 3372031"/>
                <a:gd name="connsiteY73" fmla="*/ 5258395 h 7301507"/>
                <a:gd name="connsiteX74" fmla="*/ 3021987 w 3372031"/>
                <a:gd name="connsiteY74" fmla="*/ 5275064 h 7301507"/>
                <a:gd name="connsiteX75" fmla="*/ 3019606 w 3372031"/>
                <a:gd name="connsiteY75" fmla="*/ 5320307 h 7301507"/>
                <a:gd name="connsiteX76" fmla="*/ 3017225 w 3372031"/>
                <a:gd name="connsiteY76" fmla="*/ 5375076 h 7301507"/>
                <a:gd name="connsiteX77" fmla="*/ 3074375 w 3372031"/>
                <a:gd name="connsiteY77" fmla="*/ 5444132 h 7301507"/>
                <a:gd name="connsiteX78" fmla="*/ 3122000 w 3372031"/>
                <a:gd name="connsiteY78" fmla="*/ 5570339 h 7301507"/>
                <a:gd name="connsiteX79" fmla="*/ 3029131 w 3372031"/>
                <a:gd name="connsiteY79" fmla="*/ 5860851 h 7301507"/>
                <a:gd name="connsiteX80" fmla="*/ 3050562 w 3372031"/>
                <a:gd name="connsiteY80" fmla="*/ 5915620 h 7301507"/>
                <a:gd name="connsiteX81" fmla="*/ 3076756 w 3372031"/>
                <a:gd name="connsiteY81" fmla="*/ 5968007 h 7301507"/>
                <a:gd name="connsiteX82" fmla="*/ 3081519 w 3372031"/>
                <a:gd name="connsiteY82" fmla="*/ 6072782 h 7301507"/>
                <a:gd name="connsiteX83" fmla="*/ 2988649 w 3372031"/>
                <a:gd name="connsiteY83" fmla="*/ 6232327 h 7301507"/>
                <a:gd name="connsiteX84" fmla="*/ 2952931 w 3372031"/>
                <a:gd name="connsiteY84" fmla="*/ 6213276 h 7301507"/>
                <a:gd name="connsiteX85" fmla="*/ 2881494 w 3372031"/>
                <a:gd name="connsiteY85" fmla="*/ 6225182 h 7301507"/>
                <a:gd name="connsiteX86" fmla="*/ 2745762 w 3372031"/>
                <a:gd name="connsiteY86" fmla="*/ 6337101 h 7301507"/>
                <a:gd name="connsiteX87" fmla="*/ 2638606 w 3372031"/>
                <a:gd name="connsiteY87" fmla="*/ 6322814 h 7301507"/>
                <a:gd name="connsiteX88" fmla="*/ 2607650 w 3372031"/>
                <a:gd name="connsiteY88" fmla="*/ 6351389 h 7301507"/>
                <a:gd name="connsiteX89" fmla="*/ 2540974 w 3372031"/>
                <a:gd name="connsiteY89" fmla="*/ 6396631 h 7301507"/>
                <a:gd name="connsiteX90" fmla="*/ 2424294 w 3372031"/>
                <a:gd name="connsiteY90" fmla="*/ 6384726 h 7301507"/>
                <a:gd name="connsiteX91" fmla="*/ 2400481 w 3372031"/>
                <a:gd name="connsiteY91" fmla="*/ 6501407 h 7301507"/>
                <a:gd name="connsiteX92" fmla="*/ 2395719 w 3372031"/>
                <a:gd name="connsiteY92" fmla="*/ 6537126 h 7301507"/>
                <a:gd name="connsiteX93" fmla="*/ 2371907 w 3372031"/>
                <a:gd name="connsiteY93" fmla="*/ 6556176 h 7301507"/>
                <a:gd name="connsiteX94" fmla="*/ 2174262 w 3372031"/>
                <a:gd name="connsiteY94" fmla="*/ 6508551 h 7301507"/>
                <a:gd name="connsiteX95" fmla="*/ 2136162 w 3372031"/>
                <a:gd name="connsiteY95" fmla="*/ 6560939 h 7301507"/>
                <a:gd name="connsiteX96" fmla="*/ 2105206 w 3372031"/>
                <a:gd name="connsiteY96" fmla="*/ 6656189 h 7301507"/>
                <a:gd name="connsiteX97" fmla="*/ 2071868 w 3372031"/>
                <a:gd name="connsiteY97" fmla="*/ 6720482 h 7301507"/>
                <a:gd name="connsiteX98" fmla="*/ 2083775 w 3372031"/>
                <a:gd name="connsiteY98" fmla="*/ 6782395 h 7301507"/>
                <a:gd name="connsiteX99" fmla="*/ 2217125 w 3372031"/>
                <a:gd name="connsiteY99" fmla="*/ 6894314 h 7301507"/>
                <a:gd name="connsiteX100" fmla="*/ 2286181 w 3372031"/>
                <a:gd name="connsiteY100" fmla="*/ 6927651 h 7301507"/>
                <a:gd name="connsiteX101" fmla="*/ 2269512 w 3372031"/>
                <a:gd name="connsiteY101" fmla="*/ 6951464 h 7301507"/>
                <a:gd name="connsiteX102" fmla="*/ 2233794 w 3372031"/>
                <a:gd name="connsiteY102" fmla="*/ 6970514 h 7301507"/>
                <a:gd name="connsiteX103" fmla="*/ 2267131 w 3372031"/>
                <a:gd name="connsiteY103" fmla="*/ 7046714 h 7301507"/>
                <a:gd name="connsiteX104" fmla="*/ 2236175 w 3372031"/>
                <a:gd name="connsiteY104" fmla="*/ 7068145 h 7301507"/>
                <a:gd name="connsiteX105" fmla="*/ 2131400 w 3372031"/>
                <a:gd name="connsiteY105" fmla="*/ 7006232 h 7301507"/>
                <a:gd name="connsiteX106" fmla="*/ 2088537 w 3372031"/>
                <a:gd name="connsiteY106" fmla="*/ 7032426 h 7301507"/>
                <a:gd name="connsiteX107" fmla="*/ 2029006 w 3372031"/>
                <a:gd name="connsiteY107" fmla="*/ 6930032 h 7301507"/>
                <a:gd name="connsiteX108" fmla="*/ 1912325 w 3372031"/>
                <a:gd name="connsiteY108" fmla="*/ 6956226 h 7301507"/>
                <a:gd name="connsiteX109" fmla="*/ 1848031 w 3372031"/>
                <a:gd name="connsiteY109" fmla="*/ 6960989 h 7301507"/>
                <a:gd name="connsiteX110" fmla="*/ 1798025 w 3372031"/>
                <a:gd name="connsiteY110" fmla="*/ 6956227 h 7301507"/>
                <a:gd name="connsiteX111" fmla="*/ 1740875 w 3372031"/>
                <a:gd name="connsiteY111" fmla="*/ 7001470 h 7301507"/>
                <a:gd name="connsiteX112" fmla="*/ 1562281 w 3372031"/>
                <a:gd name="connsiteY112" fmla="*/ 6960989 h 7301507"/>
                <a:gd name="connsiteX113" fmla="*/ 1586093 w 3372031"/>
                <a:gd name="connsiteY113" fmla="*/ 7087195 h 7301507"/>
                <a:gd name="connsiteX114" fmla="*/ 1509894 w 3372031"/>
                <a:gd name="connsiteY114" fmla="*/ 7132439 h 7301507"/>
                <a:gd name="connsiteX115" fmla="*/ 1447981 w 3372031"/>
                <a:gd name="connsiteY115" fmla="*/ 7199113 h 7301507"/>
                <a:gd name="connsiteX116" fmla="*/ 1297962 w 3372031"/>
                <a:gd name="connsiteY116" fmla="*/ 7191970 h 7301507"/>
                <a:gd name="connsiteX117" fmla="*/ 1245575 w 3372031"/>
                <a:gd name="connsiteY11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362256 w 3372031"/>
                <a:gd name="connsiteY15" fmla="*/ 1438870 h 7301507"/>
                <a:gd name="connsiteX16" fmla="*/ 1421787 w 3372031"/>
                <a:gd name="connsiteY16" fmla="*/ 1467445 h 7301507"/>
                <a:gd name="connsiteX17" fmla="*/ 1293200 w 3372031"/>
                <a:gd name="connsiteY17" fmla="*/ 1569839 h 7301507"/>
                <a:gd name="connsiteX18" fmla="*/ 1295581 w 3372031"/>
                <a:gd name="connsiteY18" fmla="*/ 1634132 h 7301507"/>
                <a:gd name="connsiteX19" fmla="*/ 1457506 w 3372031"/>
                <a:gd name="connsiteY19" fmla="*/ 1586507 h 7301507"/>
                <a:gd name="connsiteX20" fmla="*/ 1419406 w 3372031"/>
                <a:gd name="connsiteY20" fmla="*/ 1650801 h 7301507"/>
                <a:gd name="connsiteX21" fmla="*/ 1438456 w 3372031"/>
                <a:gd name="connsiteY21" fmla="*/ 1724620 h 7301507"/>
                <a:gd name="connsiteX22" fmla="*/ 1550375 w 3372031"/>
                <a:gd name="connsiteY22" fmla="*/ 1760339 h 7301507"/>
                <a:gd name="connsiteX23" fmla="*/ 1624194 w 3372031"/>
                <a:gd name="connsiteY23" fmla="*/ 1777007 h 7301507"/>
                <a:gd name="connsiteX24" fmla="*/ 1533706 w 3372031"/>
                <a:gd name="connsiteY24" fmla="*/ 1907976 h 7301507"/>
                <a:gd name="connsiteX25" fmla="*/ 1526562 w 3372031"/>
                <a:gd name="connsiteY25" fmla="*/ 1957982 h 7301507"/>
                <a:gd name="connsiteX26" fmla="*/ 1455125 w 3372031"/>
                <a:gd name="connsiteY26" fmla="*/ 1993701 h 7301507"/>
                <a:gd name="connsiteX27" fmla="*/ 1424169 w 3372031"/>
                <a:gd name="connsiteY27" fmla="*/ 2055614 h 7301507"/>
                <a:gd name="connsiteX28" fmla="*/ 1293200 w 3372031"/>
                <a:gd name="connsiteY28" fmla="*/ 2029420 h 7301507"/>
                <a:gd name="connsiteX29" fmla="*/ 1171756 w 3372031"/>
                <a:gd name="connsiteY29" fmla="*/ 2029419 h 7301507"/>
                <a:gd name="connsiteX30" fmla="*/ 1105081 w 3372031"/>
                <a:gd name="connsiteY30" fmla="*/ 2057995 h 7301507"/>
                <a:gd name="connsiteX31" fmla="*/ 1097937 w 3372031"/>
                <a:gd name="connsiteY31" fmla="*/ 2158007 h 7301507"/>
                <a:gd name="connsiteX32" fmla="*/ 1009831 w 3372031"/>
                <a:gd name="connsiteY32" fmla="*/ 2246114 h 7301507"/>
                <a:gd name="connsiteX33" fmla="*/ 1152706 w 3372031"/>
                <a:gd name="connsiteY33" fmla="*/ 2308026 h 7301507"/>
                <a:gd name="connsiteX34" fmla="*/ 1202713 w 3372031"/>
                <a:gd name="connsiteY34" fmla="*/ 2343744 h 7301507"/>
                <a:gd name="connsiteX35" fmla="*/ 1255100 w 3372031"/>
                <a:gd name="connsiteY35" fmla="*/ 2360414 h 7301507"/>
                <a:gd name="connsiteX36" fmla="*/ 1305106 w 3372031"/>
                <a:gd name="connsiteY36" fmla="*/ 2410420 h 7301507"/>
                <a:gd name="connsiteX37" fmla="*/ 1362256 w 3372031"/>
                <a:gd name="connsiteY37" fmla="*/ 2431851 h 7301507"/>
                <a:gd name="connsiteX38" fmla="*/ 1455125 w 3372031"/>
                <a:gd name="connsiteY38" fmla="*/ 2508051 h 7301507"/>
                <a:gd name="connsiteX39" fmla="*/ 1540850 w 3372031"/>
                <a:gd name="connsiteY39" fmla="*/ 2541390 h 7301507"/>
                <a:gd name="connsiteX40" fmla="*/ 1674200 w 3372031"/>
                <a:gd name="connsiteY40" fmla="*/ 2689026 h 7301507"/>
                <a:gd name="connsiteX41" fmla="*/ 1757544 w 3372031"/>
                <a:gd name="connsiteY41" fmla="*/ 2843807 h 7301507"/>
                <a:gd name="connsiteX42" fmla="*/ 1928993 w 3372031"/>
                <a:gd name="connsiteY42" fmla="*/ 2950964 h 7301507"/>
                <a:gd name="connsiteX43" fmla="*/ 1959950 w 3372031"/>
                <a:gd name="connsiteY43" fmla="*/ 3055739 h 7301507"/>
                <a:gd name="connsiteX44" fmla="*/ 2021862 w 3372031"/>
                <a:gd name="connsiteY44" fmla="*/ 3158132 h 7301507"/>
                <a:gd name="connsiteX45" fmla="*/ 2083775 w 3372031"/>
                <a:gd name="connsiteY45" fmla="*/ 3196232 h 7301507"/>
                <a:gd name="connsiteX46" fmla="*/ 2214744 w 3372031"/>
                <a:gd name="connsiteY46" fmla="*/ 3343870 h 7301507"/>
                <a:gd name="connsiteX47" fmla="*/ 2357618 w 3372031"/>
                <a:gd name="connsiteY47" fmla="*/ 3420070 h 7301507"/>
                <a:gd name="connsiteX48" fmla="*/ 2417150 w 3372031"/>
                <a:gd name="connsiteY48" fmla="*/ 3505795 h 7301507"/>
                <a:gd name="connsiteX49" fmla="*/ 2464775 w 3372031"/>
                <a:gd name="connsiteY49" fmla="*/ 3572470 h 7301507"/>
                <a:gd name="connsiteX50" fmla="*/ 2512400 w 3372031"/>
                <a:gd name="connsiteY50" fmla="*/ 3562946 h 7301507"/>
                <a:gd name="connsiteX51" fmla="*/ 2517162 w 3372031"/>
                <a:gd name="connsiteY51" fmla="*/ 3715345 h 7301507"/>
                <a:gd name="connsiteX52" fmla="*/ 2569550 w 3372031"/>
                <a:gd name="connsiteY52" fmla="*/ 3808214 h 7301507"/>
                <a:gd name="connsiteX53" fmla="*/ 2562406 w 3372031"/>
                <a:gd name="connsiteY53" fmla="*/ 3846314 h 7301507"/>
                <a:gd name="connsiteX54" fmla="*/ 2631462 w 3372031"/>
                <a:gd name="connsiteY54" fmla="*/ 3882032 h 7301507"/>
                <a:gd name="connsiteX55" fmla="*/ 2688612 w 3372031"/>
                <a:gd name="connsiteY55" fmla="*/ 3827264 h 7301507"/>
                <a:gd name="connsiteX56" fmla="*/ 2721950 w 3372031"/>
                <a:gd name="connsiteY56" fmla="*/ 3910607 h 7301507"/>
                <a:gd name="connsiteX57" fmla="*/ 2767194 w 3372031"/>
                <a:gd name="connsiteY57" fmla="*/ 3955851 h 7301507"/>
                <a:gd name="connsiteX58" fmla="*/ 2841012 w 3372031"/>
                <a:gd name="connsiteY58" fmla="*/ 3979664 h 7301507"/>
                <a:gd name="connsiteX59" fmla="*/ 2893400 w 3372031"/>
                <a:gd name="connsiteY59" fmla="*/ 4048720 h 7301507"/>
                <a:gd name="connsiteX60" fmla="*/ 2979125 w 3372031"/>
                <a:gd name="connsiteY60" fmla="*/ 4103489 h 7301507"/>
                <a:gd name="connsiteX61" fmla="*/ 3031512 w 3372031"/>
                <a:gd name="connsiteY61" fmla="*/ 4136826 h 7301507"/>
                <a:gd name="connsiteX62" fmla="*/ 2902925 w 3372031"/>
                <a:gd name="connsiteY62" fmla="*/ 4229695 h 7301507"/>
                <a:gd name="connsiteX63" fmla="*/ 2900543 w 3372031"/>
                <a:gd name="connsiteY63" fmla="*/ 4284463 h 7301507"/>
                <a:gd name="connsiteX64" fmla="*/ 3002937 w 3372031"/>
                <a:gd name="connsiteY64" fmla="*/ 4401145 h 7301507"/>
                <a:gd name="connsiteX65" fmla="*/ 3098187 w 3372031"/>
                <a:gd name="connsiteY65" fmla="*/ 4463057 h 7301507"/>
                <a:gd name="connsiteX66" fmla="*/ 3129144 w 3372031"/>
                <a:gd name="connsiteY66" fmla="*/ 4501157 h 7301507"/>
                <a:gd name="connsiteX67" fmla="*/ 3114856 w 3372031"/>
                <a:gd name="connsiteY67" fmla="*/ 4582120 h 7301507"/>
                <a:gd name="connsiteX68" fmla="*/ 3110094 w 3372031"/>
                <a:gd name="connsiteY68" fmla="*/ 4665464 h 7301507"/>
                <a:gd name="connsiteX69" fmla="*/ 3067231 w 3372031"/>
                <a:gd name="connsiteY69" fmla="*/ 4674989 h 7301507"/>
                <a:gd name="connsiteX70" fmla="*/ 3041037 w 3372031"/>
                <a:gd name="connsiteY70" fmla="*/ 4691657 h 7301507"/>
                <a:gd name="connsiteX71" fmla="*/ 3069612 w 3372031"/>
                <a:gd name="connsiteY71" fmla="*/ 4841676 h 7301507"/>
                <a:gd name="connsiteX72" fmla="*/ 3052944 w 3372031"/>
                <a:gd name="connsiteY72" fmla="*/ 4977407 h 7301507"/>
                <a:gd name="connsiteX73" fmla="*/ 3014844 w 3372031"/>
                <a:gd name="connsiteY73" fmla="*/ 5017889 h 7301507"/>
                <a:gd name="connsiteX74" fmla="*/ 2998175 w 3372031"/>
                <a:gd name="connsiteY74" fmla="*/ 5139332 h 7301507"/>
                <a:gd name="connsiteX75" fmla="*/ 2969600 w 3372031"/>
                <a:gd name="connsiteY75" fmla="*/ 5258395 h 7301507"/>
                <a:gd name="connsiteX76" fmla="*/ 3021987 w 3372031"/>
                <a:gd name="connsiteY76" fmla="*/ 5275064 h 7301507"/>
                <a:gd name="connsiteX77" fmla="*/ 3019606 w 3372031"/>
                <a:gd name="connsiteY77" fmla="*/ 5320307 h 7301507"/>
                <a:gd name="connsiteX78" fmla="*/ 3017225 w 3372031"/>
                <a:gd name="connsiteY78" fmla="*/ 5375076 h 7301507"/>
                <a:gd name="connsiteX79" fmla="*/ 3074375 w 3372031"/>
                <a:gd name="connsiteY79" fmla="*/ 5444132 h 7301507"/>
                <a:gd name="connsiteX80" fmla="*/ 3122000 w 3372031"/>
                <a:gd name="connsiteY80" fmla="*/ 5570339 h 7301507"/>
                <a:gd name="connsiteX81" fmla="*/ 3029131 w 3372031"/>
                <a:gd name="connsiteY81" fmla="*/ 5860851 h 7301507"/>
                <a:gd name="connsiteX82" fmla="*/ 3050562 w 3372031"/>
                <a:gd name="connsiteY82" fmla="*/ 5915620 h 7301507"/>
                <a:gd name="connsiteX83" fmla="*/ 3076756 w 3372031"/>
                <a:gd name="connsiteY83" fmla="*/ 5968007 h 7301507"/>
                <a:gd name="connsiteX84" fmla="*/ 3081519 w 3372031"/>
                <a:gd name="connsiteY84" fmla="*/ 6072782 h 7301507"/>
                <a:gd name="connsiteX85" fmla="*/ 2988649 w 3372031"/>
                <a:gd name="connsiteY85" fmla="*/ 6232327 h 7301507"/>
                <a:gd name="connsiteX86" fmla="*/ 2952931 w 3372031"/>
                <a:gd name="connsiteY86" fmla="*/ 6213276 h 7301507"/>
                <a:gd name="connsiteX87" fmla="*/ 2881494 w 3372031"/>
                <a:gd name="connsiteY87" fmla="*/ 6225182 h 7301507"/>
                <a:gd name="connsiteX88" fmla="*/ 2745762 w 3372031"/>
                <a:gd name="connsiteY88" fmla="*/ 6337101 h 7301507"/>
                <a:gd name="connsiteX89" fmla="*/ 2638606 w 3372031"/>
                <a:gd name="connsiteY89" fmla="*/ 6322814 h 7301507"/>
                <a:gd name="connsiteX90" fmla="*/ 2607650 w 3372031"/>
                <a:gd name="connsiteY90" fmla="*/ 6351389 h 7301507"/>
                <a:gd name="connsiteX91" fmla="*/ 2540974 w 3372031"/>
                <a:gd name="connsiteY91" fmla="*/ 6396631 h 7301507"/>
                <a:gd name="connsiteX92" fmla="*/ 2424294 w 3372031"/>
                <a:gd name="connsiteY92" fmla="*/ 6384726 h 7301507"/>
                <a:gd name="connsiteX93" fmla="*/ 2400481 w 3372031"/>
                <a:gd name="connsiteY93" fmla="*/ 6501407 h 7301507"/>
                <a:gd name="connsiteX94" fmla="*/ 2395719 w 3372031"/>
                <a:gd name="connsiteY94" fmla="*/ 6537126 h 7301507"/>
                <a:gd name="connsiteX95" fmla="*/ 2371907 w 3372031"/>
                <a:gd name="connsiteY95" fmla="*/ 6556176 h 7301507"/>
                <a:gd name="connsiteX96" fmla="*/ 2174262 w 3372031"/>
                <a:gd name="connsiteY96" fmla="*/ 6508551 h 7301507"/>
                <a:gd name="connsiteX97" fmla="*/ 2136162 w 3372031"/>
                <a:gd name="connsiteY97" fmla="*/ 6560939 h 7301507"/>
                <a:gd name="connsiteX98" fmla="*/ 2105206 w 3372031"/>
                <a:gd name="connsiteY98" fmla="*/ 6656189 h 7301507"/>
                <a:gd name="connsiteX99" fmla="*/ 2071868 w 3372031"/>
                <a:gd name="connsiteY99" fmla="*/ 6720482 h 7301507"/>
                <a:gd name="connsiteX100" fmla="*/ 2083775 w 3372031"/>
                <a:gd name="connsiteY100" fmla="*/ 6782395 h 7301507"/>
                <a:gd name="connsiteX101" fmla="*/ 2217125 w 3372031"/>
                <a:gd name="connsiteY101" fmla="*/ 6894314 h 7301507"/>
                <a:gd name="connsiteX102" fmla="*/ 2286181 w 3372031"/>
                <a:gd name="connsiteY102" fmla="*/ 6927651 h 7301507"/>
                <a:gd name="connsiteX103" fmla="*/ 2269512 w 3372031"/>
                <a:gd name="connsiteY103" fmla="*/ 6951464 h 7301507"/>
                <a:gd name="connsiteX104" fmla="*/ 2233794 w 3372031"/>
                <a:gd name="connsiteY104" fmla="*/ 6970514 h 7301507"/>
                <a:gd name="connsiteX105" fmla="*/ 2267131 w 3372031"/>
                <a:gd name="connsiteY105" fmla="*/ 7046714 h 7301507"/>
                <a:gd name="connsiteX106" fmla="*/ 2236175 w 3372031"/>
                <a:gd name="connsiteY106" fmla="*/ 7068145 h 7301507"/>
                <a:gd name="connsiteX107" fmla="*/ 2131400 w 3372031"/>
                <a:gd name="connsiteY107" fmla="*/ 7006232 h 7301507"/>
                <a:gd name="connsiteX108" fmla="*/ 2088537 w 3372031"/>
                <a:gd name="connsiteY108" fmla="*/ 7032426 h 7301507"/>
                <a:gd name="connsiteX109" fmla="*/ 2029006 w 3372031"/>
                <a:gd name="connsiteY109" fmla="*/ 6930032 h 7301507"/>
                <a:gd name="connsiteX110" fmla="*/ 1912325 w 3372031"/>
                <a:gd name="connsiteY110" fmla="*/ 6956226 h 7301507"/>
                <a:gd name="connsiteX111" fmla="*/ 1848031 w 3372031"/>
                <a:gd name="connsiteY111" fmla="*/ 6960989 h 7301507"/>
                <a:gd name="connsiteX112" fmla="*/ 1798025 w 3372031"/>
                <a:gd name="connsiteY112" fmla="*/ 6956227 h 7301507"/>
                <a:gd name="connsiteX113" fmla="*/ 1740875 w 3372031"/>
                <a:gd name="connsiteY113" fmla="*/ 7001470 h 7301507"/>
                <a:gd name="connsiteX114" fmla="*/ 1562281 w 3372031"/>
                <a:gd name="connsiteY114" fmla="*/ 6960989 h 7301507"/>
                <a:gd name="connsiteX115" fmla="*/ 1586093 w 3372031"/>
                <a:gd name="connsiteY115" fmla="*/ 7087195 h 7301507"/>
                <a:gd name="connsiteX116" fmla="*/ 1509894 w 3372031"/>
                <a:gd name="connsiteY116" fmla="*/ 7132439 h 7301507"/>
                <a:gd name="connsiteX117" fmla="*/ 1447981 w 3372031"/>
                <a:gd name="connsiteY117" fmla="*/ 7199113 h 7301507"/>
                <a:gd name="connsiteX118" fmla="*/ 1297962 w 3372031"/>
                <a:gd name="connsiteY118" fmla="*/ 7191970 h 7301507"/>
                <a:gd name="connsiteX119" fmla="*/ 1245575 w 3372031"/>
                <a:gd name="connsiteY11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1026500 w 3372031"/>
                <a:gd name="connsiteY13" fmla="*/ 1341239 h 7301507"/>
                <a:gd name="connsiteX14" fmla="*/ 1136037 w 3372031"/>
                <a:gd name="connsiteY14" fmla="*/ 1324570 h 7301507"/>
                <a:gd name="connsiteX15" fmla="*/ 1202712 w 3372031"/>
                <a:gd name="connsiteY15" fmla="*/ 1329332 h 7301507"/>
                <a:gd name="connsiteX16" fmla="*/ 1362256 w 3372031"/>
                <a:gd name="connsiteY16" fmla="*/ 1438870 h 7301507"/>
                <a:gd name="connsiteX17" fmla="*/ 1421787 w 3372031"/>
                <a:gd name="connsiteY17" fmla="*/ 1467445 h 7301507"/>
                <a:gd name="connsiteX18" fmla="*/ 1293200 w 3372031"/>
                <a:gd name="connsiteY18" fmla="*/ 1569839 h 7301507"/>
                <a:gd name="connsiteX19" fmla="*/ 1295581 w 3372031"/>
                <a:gd name="connsiteY19" fmla="*/ 1634132 h 7301507"/>
                <a:gd name="connsiteX20" fmla="*/ 1457506 w 3372031"/>
                <a:gd name="connsiteY20" fmla="*/ 1586507 h 7301507"/>
                <a:gd name="connsiteX21" fmla="*/ 1419406 w 3372031"/>
                <a:gd name="connsiteY21" fmla="*/ 1650801 h 7301507"/>
                <a:gd name="connsiteX22" fmla="*/ 1438456 w 3372031"/>
                <a:gd name="connsiteY22" fmla="*/ 1724620 h 7301507"/>
                <a:gd name="connsiteX23" fmla="*/ 1550375 w 3372031"/>
                <a:gd name="connsiteY23" fmla="*/ 1760339 h 7301507"/>
                <a:gd name="connsiteX24" fmla="*/ 1624194 w 3372031"/>
                <a:gd name="connsiteY24" fmla="*/ 1777007 h 7301507"/>
                <a:gd name="connsiteX25" fmla="*/ 1533706 w 3372031"/>
                <a:gd name="connsiteY25" fmla="*/ 1907976 h 7301507"/>
                <a:gd name="connsiteX26" fmla="*/ 1526562 w 3372031"/>
                <a:gd name="connsiteY26" fmla="*/ 1957982 h 7301507"/>
                <a:gd name="connsiteX27" fmla="*/ 1455125 w 3372031"/>
                <a:gd name="connsiteY27" fmla="*/ 1993701 h 7301507"/>
                <a:gd name="connsiteX28" fmla="*/ 1424169 w 3372031"/>
                <a:gd name="connsiteY28" fmla="*/ 2055614 h 7301507"/>
                <a:gd name="connsiteX29" fmla="*/ 1293200 w 3372031"/>
                <a:gd name="connsiteY29" fmla="*/ 2029420 h 7301507"/>
                <a:gd name="connsiteX30" fmla="*/ 1171756 w 3372031"/>
                <a:gd name="connsiteY30" fmla="*/ 2029419 h 7301507"/>
                <a:gd name="connsiteX31" fmla="*/ 1105081 w 3372031"/>
                <a:gd name="connsiteY31" fmla="*/ 2057995 h 7301507"/>
                <a:gd name="connsiteX32" fmla="*/ 1097937 w 3372031"/>
                <a:gd name="connsiteY32" fmla="*/ 2158007 h 7301507"/>
                <a:gd name="connsiteX33" fmla="*/ 1009831 w 3372031"/>
                <a:gd name="connsiteY33" fmla="*/ 2246114 h 7301507"/>
                <a:gd name="connsiteX34" fmla="*/ 1152706 w 3372031"/>
                <a:gd name="connsiteY34" fmla="*/ 2308026 h 7301507"/>
                <a:gd name="connsiteX35" fmla="*/ 1202713 w 3372031"/>
                <a:gd name="connsiteY35" fmla="*/ 2343744 h 7301507"/>
                <a:gd name="connsiteX36" fmla="*/ 1255100 w 3372031"/>
                <a:gd name="connsiteY36" fmla="*/ 2360414 h 7301507"/>
                <a:gd name="connsiteX37" fmla="*/ 1305106 w 3372031"/>
                <a:gd name="connsiteY37" fmla="*/ 2410420 h 7301507"/>
                <a:gd name="connsiteX38" fmla="*/ 1362256 w 3372031"/>
                <a:gd name="connsiteY38" fmla="*/ 2431851 h 7301507"/>
                <a:gd name="connsiteX39" fmla="*/ 1455125 w 3372031"/>
                <a:gd name="connsiteY39" fmla="*/ 2508051 h 7301507"/>
                <a:gd name="connsiteX40" fmla="*/ 1540850 w 3372031"/>
                <a:gd name="connsiteY40" fmla="*/ 2541390 h 7301507"/>
                <a:gd name="connsiteX41" fmla="*/ 1674200 w 3372031"/>
                <a:gd name="connsiteY41" fmla="*/ 2689026 h 7301507"/>
                <a:gd name="connsiteX42" fmla="*/ 1757544 w 3372031"/>
                <a:gd name="connsiteY42" fmla="*/ 2843807 h 7301507"/>
                <a:gd name="connsiteX43" fmla="*/ 1928993 w 3372031"/>
                <a:gd name="connsiteY43" fmla="*/ 2950964 h 7301507"/>
                <a:gd name="connsiteX44" fmla="*/ 1959950 w 3372031"/>
                <a:gd name="connsiteY44" fmla="*/ 3055739 h 7301507"/>
                <a:gd name="connsiteX45" fmla="*/ 2021862 w 3372031"/>
                <a:gd name="connsiteY45" fmla="*/ 3158132 h 7301507"/>
                <a:gd name="connsiteX46" fmla="*/ 2083775 w 3372031"/>
                <a:gd name="connsiteY46" fmla="*/ 3196232 h 7301507"/>
                <a:gd name="connsiteX47" fmla="*/ 2214744 w 3372031"/>
                <a:gd name="connsiteY47" fmla="*/ 3343870 h 7301507"/>
                <a:gd name="connsiteX48" fmla="*/ 2357618 w 3372031"/>
                <a:gd name="connsiteY48" fmla="*/ 3420070 h 7301507"/>
                <a:gd name="connsiteX49" fmla="*/ 2417150 w 3372031"/>
                <a:gd name="connsiteY49" fmla="*/ 3505795 h 7301507"/>
                <a:gd name="connsiteX50" fmla="*/ 2464775 w 3372031"/>
                <a:gd name="connsiteY50" fmla="*/ 3572470 h 7301507"/>
                <a:gd name="connsiteX51" fmla="*/ 2512400 w 3372031"/>
                <a:gd name="connsiteY51" fmla="*/ 3562946 h 7301507"/>
                <a:gd name="connsiteX52" fmla="*/ 2517162 w 3372031"/>
                <a:gd name="connsiteY52" fmla="*/ 3715345 h 7301507"/>
                <a:gd name="connsiteX53" fmla="*/ 2569550 w 3372031"/>
                <a:gd name="connsiteY53" fmla="*/ 3808214 h 7301507"/>
                <a:gd name="connsiteX54" fmla="*/ 2562406 w 3372031"/>
                <a:gd name="connsiteY54" fmla="*/ 3846314 h 7301507"/>
                <a:gd name="connsiteX55" fmla="*/ 2631462 w 3372031"/>
                <a:gd name="connsiteY55" fmla="*/ 3882032 h 7301507"/>
                <a:gd name="connsiteX56" fmla="*/ 2688612 w 3372031"/>
                <a:gd name="connsiteY56" fmla="*/ 3827264 h 7301507"/>
                <a:gd name="connsiteX57" fmla="*/ 2721950 w 3372031"/>
                <a:gd name="connsiteY57" fmla="*/ 3910607 h 7301507"/>
                <a:gd name="connsiteX58" fmla="*/ 2767194 w 3372031"/>
                <a:gd name="connsiteY58" fmla="*/ 3955851 h 7301507"/>
                <a:gd name="connsiteX59" fmla="*/ 2841012 w 3372031"/>
                <a:gd name="connsiteY59" fmla="*/ 3979664 h 7301507"/>
                <a:gd name="connsiteX60" fmla="*/ 2893400 w 3372031"/>
                <a:gd name="connsiteY60" fmla="*/ 4048720 h 7301507"/>
                <a:gd name="connsiteX61" fmla="*/ 2979125 w 3372031"/>
                <a:gd name="connsiteY61" fmla="*/ 4103489 h 7301507"/>
                <a:gd name="connsiteX62" fmla="*/ 3031512 w 3372031"/>
                <a:gd name="connsiteY62" fmla="*/ 4136826 h 7301507"/>
                <a:gd name="connsiteX63" fmla="*/ 2902925 w 3372031"/>
                <a:gd name="connsiteY63" fmla="*/ 4229695 h 7301507"/>
                <a:gd name="connsiteX64" fmla="*/ 2900543 w 3372031"/>
                <a:gd name="connsiteY64" fmla="*/ 4284463 h 7301507"/>
                <a:gd name="connsiteX65" fmla="*/ 3002937 w 3372031"/>
                <a:gd name="connsiteY65" fmla="*/ 4401145 h 7301507"/>
                <a:gd name="connsiteX66" fmla="*/ 3098187 w 3372031"/>
                <a:gd name="connsiteY66" fmla="*/ 4463057 h 7301507"/>
                <a:gd name="connsiteX67" fmla="*/ 3129144 w 3372031"/>
                <a:gd name="connsiteY67" fmla="*/ 4501157 h 7301507"/>
                <a:gd name="connsiteX68" fmla="*/ 3114856 w 3372031"/>
                <a:gd name="connsiteY68" fmla="*/ 4582120 h 7301507"/>
                <a:gd name="connsiteX69" fmla="*/ 3110094 w 3372031"/>
                <a:gd name="connsiteY69" fmla="*/ 4665464 h 7301507"/>
                <a:gd name="connsiteX70" fmla="*/ 3067231 w 3372031"/>
                <a:gd name="connsiteY70" fmla="*/ 4674989 h 7301507"/>
                <a:gd name="connsiteX71" fmla="*/ 3041037 w 3372031"/>
                <a:gd name="connsiteY71" fmla="*/ 4691657 h 7301507"/>
                <a:gd name="connsiteX72" fmla="*/ 3069612 w 3372031"/>
                <a:gd name="connsiteY72" fmla="*/ 4841676 h 7301507"/>
                <a:gd name="connsiteX73" fmla="*/ 3052944 w 3372031"/>
                <a:gd name="connsiteY73" fmla="*/ 4977407 h 7301507"/>
                <a:gd name="connsiteX74" fmla="*/ 3014844 w 3372031"/>
                <a:gd name="connsiteY74" fmla="*/ 5017889 h 7301507"/>
                <a:gd name="connsiteX75" fmla="*/ 2998175 w 3372031"/>
                <a:gd name="connsiteY75" fmla="*/ 5139332 h 7301507"/>
                <a:gd name="connsiteX76" fmla="*/ 2969600 w 3372031"/>
                <a:gd name="connsiteY76" fmla="*/ 5258395 h 7301507"/>
                <a:gd name="connsiteX77" fmla="*/ 3021987 w 3372031"/>
                <a:gd name="connsiteY77" fmla="*/ 5275064 h 7301507"/>
                <a:gd name="connsiteX78" fmla="*/ 3019606 w 3372031"/>
                <a:gd name="connsiteY78" fmla="*/ 5320307 h 7301507"/>
                <a:gd name="connsiteX79" fmla="*/ 3017225 w 3372031"/>
                <a:gd name="connsiteY79" fmla="*/ 5375076 h 7301507"/>
                <a:gd name="connsiteX80" fmla="*/ 3074375 w 3372031"/>
                <a:gd name="connsiteY80" fmla="*/ 5444132 h 7301507"/>
                <a:gd name="connsiteX81" fmla="*/ 3122000 w 3372031"/>
                <a:gd name="connsiteY81" fmla="*/ 5570339 h 7301507"/>
                <a:gd name="connsiteX82" fmla="*/ 3029131 w 3372031"/>
                <a:gd name="connsiteY82" fmla="*/ 5860851 h 7301507"/>
                <a:gd name="connsiteX83" fmla="*/ 3050562 w 3372031"/>
                <a:gd name="connsiteY83" fmla="*/ 5915620 h 7301507"/>
                <a:gd name="connsiteX84" fmla="*/ 3076756 w 3372031"/>
                <a:gd name="connsiteY84" fmla="*/ 5968007 h 7301507"/>
                <a:gd name="connsiteX85" fmla="*/ 3081519 w 3372031"/>
                <a:gd name="connsiteY85" fmla="*/ 6072782 h 7301507"/>
                <a:gd name="connsiteX86" fmla="*/ 2988649 w 3372031"/>
                <a:gd name="connsiteY86" fmla="*/ 6232327 h 7301507"/>
                <a:gd name="connsiteX87" fmla="*/ 2952931 w 3372031"/>
                <a:gd name="connsiteY87" fmla="*/ 6213276 h 7301507"/>
                <a:gd name="connsiteX88" fmla="*/ 2881494 w 3372031"/>
                <a:gd name="connsiteY88" fmla="*/ 6225182 h 7301507"/>
                <a:gd name="connsiteX89" fmla="*/ 2745762 w 3372031"/>
                <a:gd name="connsiteY89" fmla="*/ 6337101 h 7301507"/>
                <a:gd name="connsiteX90" fmla="*/ 2638606 w 3372031"/>
                <a:gd name="connsiteY90" fmla="*/ 6322814 h 7301507"/>
                <a:gd name="connsiteX91" fmla="*/ 2607650 w 3372031"/>
                <a:gd name="connsiteY91" fmla="*/ 6351389 h 7301507"/>
                <a:gd name="connsiteX92" fmla="*/ 2540974 w 3372031"/>
                <a:gd name="connsiteY92" fmla="*/ 6396631 h 7301507"/>
                <a:gd name="connsiteX93" fmla="*/ 2424294 w 3372031"/>
                <a:gd name="connsiteY93" fmla="*/ 6384726 h 7301507"/>
                <a:gd name="connsiteX94" fmla="*/ 2400481 w 3372031"/>
                <a:gd name="connsiteY94" fmla="*/ 6501407 h 7301507"/>
                <a:gd name="connsiteX95" fmla="*/ 2395719 w 3372031"/>
                <a:gd name="connsiteY95" fmla="*/ 6537126 h 7301507"/>
                <a:gd name="connsiteX96" fmla="*/ 2371907 w 3372031"/>
                <a:gd name="connsiteY96" fmla="*/ 6556176 h 7301507"/>
                <a:gd name="connsiteX97" fmla="*/ 2174262 w 3372031"/>
                <a:gd name="connsiteY97" fmla="*/ 6508551 h 7301507"/>
                <a:gd name="connsiteX98" fmla="*/ 2136162 w 3372031"/>
                <a:gd name="connsiteY98" fmla="*/ 6560939 h 7301507"/>
                <a:gd name="connsiteX99" fmla="*/ 2105206 w 3372031"/>
                <a:gd name="connsiteY99" fmla="*/ 6656189 h 7301507"/>
                <a:gd name="connsiteX100" fmla="*/ 2071868 w 3372031"/>
                <a:gd name="connsiteY100" fmla="*/ 6720482 h 7301507"/>
                <a:gd name="connsiteX101" fmla="*/ 2083775 w 3372031"/>
                <a:gd name="connsiteY101" fmla="*/ 6782395 h 7301507"/>
                <a:gd name="connsiteX102" fmla="*/ 2217125 w 3372031"/>
                <a:gd name="connsiteY102" fmla="*/ 6894314 h 7301507"/>
                <a:gd name="connsiteX103" fmla="*/ 2286181 w 3372031"/>
                <a:gd name="connsiteY103" fmla="*/ 6927651 h 7301507"/>
                <a:gd name="connsiteX104" fmla="*/ 2269512 w 3372031"/>
                <a:gd name="connsiteY104" fmla="*/ 6951464 h 7301507"/>
                <a:gd name="connsiteX105" fmla="*/ 2233794 w 3372031"/>
                <a:gd name="connsiteY105" fmla="*/ 6970514 h 7301507"/>
                <a:gd name="connsiteX106" fmla="*/ 2267131 w 3372031"/>
                <a:gd name="connsiteY106" fmla="*/ 7046714 h 7301507"/>
                <a:gd name="connsiteX107" fmla="*/ 2236175 w 3372031"/>
                <a:gd name="connsiteY107" fmla="*/ 7068145 h 7301507"/>
                <a:gd name="connsiteX108" fmla="*/ 2131400 w 3372031"/>
                <a:gd name="connsiteY108" fmla="*/ 7006232 h 7301507"/>
                <a:gd name="connsiteX109" fmla="*/ 2088537 w 3372031"/>
                <a:gd name="connsiteY109" fmla="*/ 7032426 h 7301507"/>
                <a:gd name="connsiteX110" fmla="*/ 2029006 w 3372031"/>
                <a:gd name="connsiteY110" fmla="*/ 6930032 h 7301507"/>
                <a:gd name="connsiteX111" fmla="*/ 1912325 w 3372031"/>
                <a:gd name="connsiteY111" fmla="*/ 6956226 h 7301507"/>
                <a:gd name="connsiteX112" fmla="*/ 1848031 w 3372031"/>
                <a:gd name="connsiteY112" fmla="*/ 6960989 h 7301507"/>
                <a:gd name="connsiteX113" fmla="*/ 1798025 w 3372031"/>
                <a:gd name="connsiteY113" fmla="*/ 6956227 h 7301507"/>
                <a:gd name="connsiteX114" fmla="*/ 1740875 w 3372031"/>
                <a:gd name="connsiteY114" fmla="*/ 7001470 h 7301507"/>
                <a:gd name="connsiteX115" fmla="*/ 1562281 w 3372031"/>
                <a:gd name="connsiteY115" fmla="*/ 6960989 h 7301507"/>
                <a:gd name="connsiteX116" fmla="*/ 1586093 w 3372031"/>
                <a:gd name="connsiteY116" fmla="*/ 7087195 h 7301507"/>
                <a:gd name="connsiteX117" fmla="*/ 1509894 w 3372031"/>
                <a:gd name="connsiteY117" fmla="*/ 7132439 h 7301507"/>
                <a:gd name="connsiteX118" fmla="*/ 1447981 w 3372031"/>
                <a:gd name="connsiteY118" fmla="*/ 7199113 h 7301507"/>
                <a:gd name="connsiteX119" fmla="*/ 1297962 w 3372031"/>
                <a:gd name="connsiteY119" fmla="*/ 7191970 h 7301507"/>
                <a:gd name="connsiteX120" fmla="*/ 1245575 w 3372031"/>
                <a:gd name="connsiteY12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62194 w 3372031"/>
                <a:gd name="connsiteY12" fmla="*/ 1441251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862194 w 3372031"/>
                <a:gd name="connsiteY13" fmla="*/ 1441251 h 7301507"/>
                <a:gd name="connsiteX14" fmla="*/ 945537 w 3372031"/>
                <a:gd name="connsiteY14" fmla="*/ 1415057 h 7301507"/>
                <a:gd name="connsiteX15" fmla="*/ 1026500 w 3372031"/>
                <a:gd name="connsiteY15" fmla="*/ 1341239 h 7301507"/>
                <a:gd name="connsiteX16" fmla="*/ 1136037 w 3372031"/>
                <a:gd name="connsiteY16" fmla="*/ 1324570 h 7301507"/>
                <a:gd name="connsiteX17" fmla="*/ 1202712 w 3372031"/>
                <a:gd name="connsiteY17" fmla="*/ 1329332 h 7301507"/>
                <a:gd name="connsiteX18" fmla="*/ 1362256 w 3372031"/>
                <a:gd name="connsiteY18" fmla="*/ 1438870 h 7301507"/>
                <a:gd name="connsiteX19" fmla="*/ 1421787 w 3372031"/>
                <a:gd name="connsiteY19" fmla="*/ 1467445 h 7301507"/>
                <a:gd name="connsiteX20" fmla="*/ 1293200 w 3372031"/>
                <a:gd name="connsiteY20" fmla="*/ 1569839 h 7301507"/>
                <a:gd name="connsiteX21" fmla="*/ 1295581 w 3372031"/>
                <a:gd name="connsiteY21" fmla="*/ 1634132 h 7301507"/>
                <a:gd name="connsiteX22" fmla="*/ 1457506 w 3372031"/>
                <a:gd name="connsiteY22" fmla="*/ 1586507 h 7301507"/>
                <a:gd name="connsiteX23" fmla="*/ 1419406 w 3372031"/>
                <a:gd name="connsiteY23" fmla="*/ 1650801 h 7301507"/>
                <a:gd name="connsiteX24" fmla="*/ 1438456 w 3372031"/>
                <a:gd name="connsiteY24" fmla="*/ 1724620 h 7301507"/>
                <a:gd name="connsiteX25" fmla="*/ 1550375 w 3372031"/>
                <a:gd name="connsiteY25" fmla="*/ 1760339 h 7301507"/>
                <a:gd name="connsiteX26" fmla="*/ 1624194 w 3372031"/>
                <a:gd name="connsiteY26" fmla="*/ 1777007 h 7301507"/>
                <a:gd name="connsiteX27" fmla="*/ 1533706 w 3372031"/>
                <a:gd name="connsiteY27" fmla="*/ 1907976 h 7301507"/>
                <a:gd name="connsiteX28" fmla="*/ 1526562 w 3372031"/>
                <a:gd name="connsiteY28" fmla="*/ 1957982 h 7301507"/>
                <a:gd name="connsiteX29" fmla="*/ 1455125 w 3372031"/>
                <a:gd name="connsiteY29" fmla="*/ 1993701 h 7301507"/>
                <a:gd name="connsiteX30" fmla="*/ 1424169 w 3372031"/>
                <a:gd name="connsiteY30" fmla="*/ 2055614 h 7301507"/>
                <a:gd name="connsiteX31" fmla="*/ 1293200 w 3372031"/>
                <a:gd name="connsiteY31" fmla="*/ 2029420 h 7301507"/>
                <a:gd name="connsiteX32" fmla="*/ 1171756 w 3372031"/>
                <a:gd name="connsiteY32" fmla="*/ 2029419 h 7301507"/>
                <a:gd name="connsiteX33" fmla="*/ 1105081 w 3372031"/>
                <a:gd name="connsiteY33" fmla="*/ 2057995 h 7301507"/>
                <a:gd name="connsiteX34" fmla="*/ 1097937 w 3372031"/>
                <a:gd name="connsiteY34" fmla="*/ 2158007 h 7301507"/>
                <a:gd name="connsiteX35" fmla="*/ 1009831 w 3372031"/>
                <a:gd name="connsiteY35" fmla="*/ 2246114 h 7301507"/>
                <a:gd name="connsiteX36" fmla="*/ 1152706 w 3372031"/>
                <a:gd name="connsiteY36" fmla="*/ 2308026 h 7301507"/>
                <a:gd name="connsiteX37" fmla="*/ 1202713 w 3372031"/>
                <a:gd name="connsiteY37" fmla="*/ 2343744 h 7301507"/>
                <a:gd name="connsiteX38" fmla="*/ 1255100 w 3372031"/>
                <a:gd name="connsiteY38" fmla="*/ 2360414 h 7301507"/>
                <a:gd name="connsiteX39" fmla="*/ 1305106 w 3372031"/>
                <a:gd name="connsiteY39" fmla="*/ 2410420 h 7301507"/>
                <a:gd name="connsiteX40" fmla="*/ 1362256 w 3372031"/>
                <a:gd name="connsiteY40" fmla="*/ 2431851 h 7301507"/>
                <a:gd name="connsiteX41" fmla="*/ 1455125 w 3372031"/>
                <a:gd name="connsiteY41" fmla="*/ 2508051 h 7301507"/>
                <a:gd name="connsiteX42" fmla="*/ 1540850 w 3372031"/>
                <a:gd name="connsiteY42" fmla="*/ 2541390 h 7301507"/>
                <a:gd name="connsiteX43" fmla="*/ 1674200 w 3372031"/>
                <a:gd name="connsiteY43" fmla="*/ 2689026 h 7301507"/>
                <a:gd name="connsiteX44" fmla="*/ 1757544 w 3372031"/>
                <a:gd name="connsiteY44" fmla="*/ 2843807 h 7301507"/>
                <a:gd name="connsiteX45" fmla="*/ 1928993 w 3372031"/>
                <a:gd name="connsiteY45" fmla="*/ 2950964 h 7301507"/>
                <a:gd name="connsiteX46" fmla="*/ 1959950 w 3372031"/>
                <a:gd name="connsiteY46" fmla="*/ 3055739 h 7301507"/>
                <a:gd name="connsiteX47" fmla="*/ 2021862 w 3372031"/>
                <a:gd name="connsiteY47" fmla="*/ 3158132 h 7301507"/>
                <a:gd name="connsiteX48" fmla="*/ 2083775 w 3372031"/>
                <a:gd name="connsiteY48" fmla="*/ 3196232 h 7301507"/>
                <a:gd name="connsiteX49" fmla="*/ 2214744 w 3372031"/>
                <a:gd name="connsiteY49" fmla="*/ 3343870 h 7301507"/>
                <a:gd name="connsiteX50" fmla="*/ 2357618 w 3372031"/>
                <a:gd name="connsiteY50" fmla="*/ 3420070 h 7301507"/>
                <a:gd name="connsiteX51" fmla="*/ 2417150 w 3372031"/>
                <a:gd name="connsiteY51" fmla="*/ 3505795 h 7301507"/>
                <a:gd name="connsiteX52" fmla="*/ 2464775 w 3372031"/>
                <a:gd name="connsiteY52" fmla="*/ 3572470 h 7301507"/>
                <a:gd name="connsiteX53" fmla="*/ 2512400 w 3372031"/>
                <a:gd name="connsiteY53" fmla="*/ 3562946 h 7301507"/>
                <a:gd name="connsiteX54" fmla="*/ 2517162 w 3372031"/>
                <a:gd name="connsiteY54" fmla="*/ 3715345 h 7301507"/>
                <a:gd name="connsiteX55" fmla="*/ 2569550 w 3372031"/>
                <a:gd name="connsiteY55" fmla="*/ 3808214 h 7301507"/>
                <a:gd name="connsiteX56" fmla="*/ 2562406 w 3372031"/>
                <a:gd name="connsiteY56" fmla="*/ 3846314 h 7301507"/>
                <a:gd name="connsiteX57" fmla="*/ 2631462 w 3372031"/>
                <a:gd name="connsiteY57" fmla="*/ 3882032 h 7301507"/>
                <a:gd name="connsiteX58" fmla="*/ 2688612 w 3372031"/>
                <a:gd name="connsiteY58" fmla="*/ 3827264 h 7301507"/>
                <a:gd name="connsiteX59" fmla="*/ 2721950 w 3372031"/>
                <a:gd name="connsiteY59" fmla="*/ 3910607 h 7301507"/>
                <a:gd name="connsiteX60" fmla="*/ 2767194 w 3372031"/>
                <a:gd name="connsiteY60" fmla="*/ 3955851 h 7301507"/>
                <a:gd name="connsiteX61" fmla="*/ 2841012 w 3372031"/>
                <a:gd name="connsiteY61" fmla="*/ 3979664 h 7301507"/>
                <a:gd name="connsiteX62" fmla="*/ 2893400 w 3372031"/>
                <a:gd name="connsiteY62" fmla="*/ 4048720 h 7301507"/>
                <a:gd name="connsiteX63" fmla="*/ 2979125 w 3372031"/>
                <a:gd name="connsiteY63" fmla="*/ 4103489 h 7301507"/>
                <a:gd name="connsiteX64" fmla="*/ 3031512 w 3372031"/>
                <a:gd name="connsiteY64" fmla="*/ 4136826 h 7301507"/>
                <a:gd name="connsiteX65" fmla="*/ 2902925 w 3372031"/>
                <a:gd name="connsiteY65" fmla="*/ 4229695 h 7301507"/>
                <a:gd name="connsiteX66" fmla="*/ 2900543 w 3372031"/>
                <a:gd name="connsiteY66" fmla="*/ 4284463 h 7301507"/>
                <a:gd name="connsiteX67" fmla="*/ 3002937 w 3372031"/>
                <a:gd name="connsiteY67" fmla="*/ 4401145 h 7301507"/>
                <a:gd name="connsiteX68" fmla="*/ 3098187 w 3372031"/>
                <a:gd name="connsiteY68" fmla="*/ 4463057 h 7301507"/>
                <a:gd name="connsiteX69" fmla="*/ 3129144 w 3372031"/>
                <a:gd name="connsiteY69" fmla="*/ 4501157 h 7301507"/>
                <a:gd name="connsiteX70" fmla="*/ 3114856 w 3372031"/>
                <a:gd name="connsiteY70" fmla="*/ 4582120 h 7301507"/>
                <a:gd name="connsiteX71" fmla="*/ 3110094 w 3372031"/>
                <a:gd name="connsiteY71" fmla="*/ 4665464 h 7301507"/>
                <a:gd name="connsiteX72" fmla="*/ 3067231 w 3372031"/>
                <a:gd name="connsiteY72" fmla="*/ 4674989 h 7301507"/>
                <a:gd name="connsiteX73" fmla="*/ 3041037 w 3372031"/>
                <a:gd name="connsiteY73" fmla="*/ 4691657 h 7301507"/>
                <a:gd name="connsiteX74" fmla="*/ 3069612 w 3372031"/>
                <a:gd name="connsiteY74" fmla="*/ 4841676 h 7301507"/>
                <a:gd name="connsiteX75" fmla="*/ 3052944 w 3372031"/>
                <a:gd name="connsiteY75" fmla="*/ 4977407 h 7301507"/>
                <a:gd name="connsiteX76" fmla="*/ 3014844 w 3372031"/>
                <a:gd name="connsiteY76" fmla="*/ 5017889 h 7301507"/>
                <a:gd name="connsiteX77" fmla="*/ 2998175 w 3372031"/>
                <a:gd name="connsiteY77" fmla="*/ 5139332 h 7301507"/>
                <a:gd name="connsiteX78" fmla="*/ 2969600 w 3372031"/>
                <a:gd name="connsiteY78" fmla="*/ 5258395 h 7301507"/>
                <a:gd name="connsiteX79" fmla="*/ 3021987 w 3372031"/>
                <a:gd name="connsiteY79" fmla="*/ 5275064 h 7301507"/>
                <a:gd name="connsiteX80" fmla="*/ 3019606 w 3372031"/>
                <a:gd name="connsiteY80" fmla="*/ 5320307 h 7301507"/>
                <a:gd name="connsiteX81" fmla="*/ 3017225 w 3372031"/>
                <a:gd name="connsiteY81" fmla="*/ 5375076 h 7301507"/>
                <a:gd name="connsiteX82" fmla="*/ 3074375 w 3372031"/>
                <a:gd name="connsiteY82" fmla="*/ 5444132 h 7301507"/>
                <a:gd name="connsiteX83" fmla="*/ 3122000 w 3372031"/>
                <a:gd name="connsiteY83" fmla="*/ 5570339 h 7301507"/>
                <a:gd name="connsiteX84" fmla="*/ 3029131 w 3372031"/>
                <a:gd name="connsiteY84" fmla="*/ 5860851 h 7301507"/>
                <a:gd name="connsiteX85" fmla="*/ 3050562 w 3372031"/>
                <a:gd name="connsiteY85" fmla="*/ 5915620 h 7301507"/>
                <a:gd name="connsiteX86" fmla="*/ 3076756 w 3372031"/>
                <a:gd name="connsiteY86" fmla="*/ 5968007 h 7301507"/>
                <a:gd name="connsiteX87" fmla="*/ 3081519 w 3372031"/>
                <a:gd name="connsiteY87" fmla="*/ 6072782 h 7301507"/>
                <a:gd name="connsiteX88" fmla="*/ 2988649 w 3372031"/>
                <a:gd name="connsiteY88" fmla="*/ 6232327 h 7301507"/>
                <a:gd name="connsiteX89" fmla="*/ 2952931 w 3372031"/>
                <a:gd name="connsiteY89" fmla="*/ 6213276 h 7301507"/>
                <a:gd name="connsiteX90" fmla="*/ 2881494 w 3372031"/>
                <a:gd name="connsiteY90" fmla="*/ 6225182 h 7301507"/>
                <a:gd name="connsiteX91" fmla="*/ 2745762 w 3372031"/>
                <a:gd name="connsiteY91" fmla="*/ 6337101 h 7301507"/>
                <a:gd name="connsiteX92" fmla="*/ 2638606 w 3372031"/>
                <a:gd name="connsiteY92" fmla="*/ 6322814 h 7301507"/>
                <a:gd name="connsiteX93" fmla="*/ 2607650 w 3372031"/>
                <a:gd name="connsiteY93" fmla="*/ 6351389 h 7301507"/>
                <a:gd name="connsiteX94" fmla="*/ 2540974 w 3372031"/>
                <a:gd name="connsiteY94" fmla="*/ 6396631 h 7301507"/>
                <a:gd name="connsiteX95" fmla="*/ 2424294 w 3372031"/>
                <a:gd name="connsiteY95" fmla="*/ 6384726 h 7301507"/>
                <a:gd name="connsiteX96" fmla="*/ 2400481 w 3372031"/>
                <a:gd name="connsiteY96" fmla="*/ 6501407 h 7301507"/>
                <a:gd name="connsiteX97" fmla="*/ 2395719 w 3372031"/>
                <a:gd name="connsiteY97" fmla="*/ 6537126 h 7301507"/>
                <a:gd name="connsiteX98" fmla="*/ 2371907 w 3372031"/>
                <a:gd name="connsiteY98" fmla="*/ 6556176 h 7301507"/>
                <a:gd name="connsiteX99" fmla="*/ 2174262 w 3372031"/>
                <a:gd name="connsiteY99" fmla="*/ 6508551 h 7301507"/>
                <a:gd name="connsiteX100" fmla="*/ 2136162 w 3372031"/>
                <a:gd name="connsiteY100" fmla="*/ 6560939 h 7301507"/>
                <a:gd name="connsiteX101" fmla="*/ 2105206 w 3372031"/>
                <a:gd name="connsiteY101" fmla="*/ 6656189 h 7301507"/>
                <a:gd name="connsiteX102" fmla="*/ 2071868 w 3372031"/>
                <a:gd name="connsiteY102" fmla="*/ 6720482 h 7301507"/>
                <a:gd name="connsiteX103" fmla="*/ 2083775 w 3372031"/>
                <a:gd name="connsiteY103" fmla="*/ 6782395 h 7301507"/>
                <a:gd name="connsiteX104" fmla="*/ 2217125 w 3372031"/>
                <a:gd name="connsiteY104" fmla="*/ 6894314 h 7301507"/>
                <a:gd name="connsiteX105" fmla="*/ 2286181 w 3372031"/>
                <a:gd name="connsiteY105" fmla="*/ 6927651 h 7301507"/>
                <a:gd name="connsiteX106" fmla="*/ 2269512 w 3372031"/>
                <a:gd name="connsiteY106" fmla="*/ 6951464 h 7301507"/>
                <a:gd name="connsiteX107" fmla="*/ 2233794 w 3372031"/>
                <a:gd name="connsiteY107" fmla="*/ 6970514 h 7301507"/>
                <a:gd name="connsiteX108" fmla="*/ 2267131 w 3372031"/>
                <a:gd name="connsiteY108" fmla="*/ 7046714 h 7301507"/>
                <a:gd name="connsiteX109" fmla="*/ 2236175 w 3372031"/>
                <a:gd name="connsiteY109" fmla="*/ 7068145 h 7301507"/>
                <a:gd name="connsiteX110" fmla="*/ 2131400 w 3372031"/>
                <a:gd name="connsiteY110" fmla="*/ 7006232 h 7301507"/>
                <a:gd name="connsiteX111" fmla="*/ 2088537 w 3372031"/>
                <a:gd name="connsiteY111" fmla="*/ 7032426 h 7301507"/>
                <a:gd name="connsiteX112" fmla="*/ 2029006 w 3372031"/>
                <a:gd name="connsiteY112" fmla="*/ 6930032 h 7301507"/>
                <a:gd name="connsiteX113" fmla="*/ 1912325 w 3372031"/>
                <a:gd name="connsiteY113" fmla="*/ 6956226 h 7301507"/>
                <a:gd name="connsiteX114" fmla="*/ 1848031 w 3372031"/>
                <a:gd name="connsiteY114" fmla="*/ 6960989 h 7301507"/>
                <a:gd name="connsiteX115" fmla="*/ 1798025 w 3372031"/>
                <a:gd name="connsiteY115" fmla="*/ 6956227 h 7301507"/>
                <a:gd name="connsiteX116" fmla="*/ 1740875 w 3372031"/>
                <a:gd name="connsiteY116" fmla="*/ 7001470 h 7301507"/>
                <a:gd name="connsiteX117" fmla="*/ 1562281 w 3372031"/>
                <a:gd name="connsiteY117" fmla="*/ 6960989 h 7301507"/>
                <a:gd name="connsiteX118" fmla="*/ 1586093 w 3372031"/>
                <a:gd name="connsiteY118" fmla="*/ 7087195 h 7301507"/>
                <a:gd name="connsiteX119" fmla="*/ 1509894 w 3372031"/>
                <a:gd name="connsiteY119" fmla="*/ 7132439 h 7301507"/>
                <a:gd name="connsiteX120" fmla="*/ 1447981 w 3372031"/>
                <a:gd name="connsiteY120" fmla="*/ 7199113 h 7301507"/>
                <a:gd name="connsiteX121" fmla="*/ 1297962 w 3372031"/>
                <a:gd name="connsiteY121" fmla="*/ 7191970 h 7301507"/>
                <a:gd name="connsiteX122" fmla="*/ 1245575 w 3372031"/>
                <a:gd name="connsiteY12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778850 w 3372031"/>
                <a:gd name="connsiteY13" fmla="*/ 1393626 h 7301507"/>
                <a:gd name="connsiteX14" fmla="*/ 862194 w 3372031"/>
                <a:gd name="connsiteY14" fmla="*/ 1441251 h 7301507"/>
                <a:gd name="connsiteX15" fmla="*/ 945537 w 3372031"/>
                <a:gd name="connsiteY15" fmla="*/ 1415057 h 7301507"/>
                <a:gd name="connsiteX16" fmla="*/ 1026500 w 3372031"/>
                <a:gd name="connsiteY16" fmla="*/ 1341239 h 7301507"/>
                <a:gd name="connsiteX17" fmla="*/ 1136037 w 3372031"/>
                <a:gd name="connsiteY17" fmla="*/ 1324570 h 7301507"/>
                <a:gd name="connsiteX18" fmla="*/ 1202712 w 3372031"/>
                <a:gd name="connsiteY18" fmla="*/ 1329332 h 7301507"/>
                <a:gd name="connsiteX19" fmla="*/ 1362256 w 3372031"/>
                <a:gd name="connsiteY19" fmla="*/ 1438870 h 7301507"/>
                <a:gd name="connsiteX20" fmla="*/ 1421787 w 3372031"/>
                <a:gd name="connsiteY20" fmla="*/ 1467445 h 7301507"/>
                <a:gd name="connsiteX21" fmla="*/ 1293200 w 3372031"/>
                <a:gd name="connsiteY21" fmla="*/ 1569839 h 7301507"/>
                <a:gd name="connsiteX22" fmla="*/ 1295581 w 3372031"/>
                <a:gd name="connsiteY22" fmla="*/ 1634132 h 7301507"/>
                <a:gd name="connsiteX23" fmla="*/ 1457506 w 3372031"/>
                <a:gd name="connsiteY23" fmla="*/ 1586507 h 7301507"/>
                <a:gd name="connsiteX24" fmla="*/ 1419406 w 3372031"/>
                <a:gd name="connsiteY24" fmla="*/ 1650801 h 7301507"/>
                <a:gd name="connsiteX25" fmla="*/ 1438456 w 3372031"/>
                <a:gd name="connsiteY25" fmla="*/ 1724620 h 7301507"/>
                <a:gd name="connsiteX26" fmla="*/ 1550375 w 3372031"/>
                <a:gd name="connsiteY26" fmla="*/ 1760339 h 7301507"/>
                <a:gd name="connsiteX27" fmla="*/ 1624194 w 3372031"/>
                <a:gd name="connsiteY27" fmla="*/ 1777007 h 7301507"/>
                <a:gd name="connsiteX28" fmla="*/ 1533706 w 3372031"/>
                <a:gd name="connsiteY28" fmla="*/ 1907976 h 7301507"/>
                <a:gd name="connsiteX29" fmla="*/ 1526562 w 3372031"/>
                <a:gd name="connsiteY29" fmla="*/ 1957982 h 7301507"/>
                <a:gd name="connsiteX30" fmla="*/ 1455125 w 3372031"/>
                <a:gd name="connsiteY30" fmla="*/ 1993701 h 7301507"/>
                <a:gd name="connsiteX31" fmla="*/ 1424169 w 3372031"/>
                <a:gd name="connsiteY31" fmla="*/ 2055614 h 7301507"/>
                <a:gd name="connsiteX32" fmla="*/ 1293200 w 3372031"/>
                <a:gd name="connsiteY32" fmla="*/ 2029420 h 7301507"/>
                <a:gd name="connsiteX33" fmla="*/ 1171756 w 3372031"/>
                <a:gd name="connsiteY33" fmla="*/ 2029419 h 7301507"/>
                <a:gd name="connsiteX34" fmla="*/ 1105081 w 3372031"/>
                <a:gd name="connsiteY34" fmla="*/ 2057995 h 7301507"/>
                <a:gd name="connsiteX35" fmla="*/ 1097937 w 3372031"/>
                <a:gd name="connsiteY35" fmla="*/ 2158007 h 7301507"/>
                <a:gd name="connsiteX36" fmla="*/ 1009831 w 3372031"/>
                <a:gd name="connsiteY36" fmla="*/ 2246114 h 7301507"/>
                <a:gd name="connsiteX37" fmla="*/ 1152706 w 3372031"/>
                <a:gd name="connsiteY37" fmla="*/ 2308026 h 7301507"/>
                <a:gd name="connsiteX38" fmla="*/ 1202713 w 3372031"/>
                <a:gd name="connsiteY38" fmla="*/ 2343744 h 7301507"/>
                <a:gd name="connsiteX39" fmla="*/ 1255100 w 3372031"/>
                <a:gd name="connsiteY39" fmla="*/ 2360414 h 7301507"/>
                <a:gd name="connsiteX40" fmla="*/ 1305106 w 3372031"/>
                <a:gd name="connsiteY40" fmla="*/ 2410420 h 7301507"/>
                <a:gd name="connsiteX41" fmla="*/ 1362256 w 3372031"/>
                <a:gd name="connsiteY41" fmla="*/ 2431851 h 7301507"/>
                <a:gd name="connsiteX42" fmla="*/ 1455125 w 3372031"/>
                <a:gd name="connsiteY42" fmla="*/ 2508051 h 7301507"/>
                <a:gd name="connsiteX43" fmla="*/ 1540850 w 3372031"/>
                <a:gd name="connsiteY43" fmla="*/ 2541390 h 7301507"/>
                <a:gd name="connsiteX44" fmla="*/ 1674200 w 3372031"/>
                <a:gd name="connsiteY44" fmla="*/ 2689026 h 7301507"/>
                <a:gd name="connsiteX45" fmla="*/ 1757544 w 3372031"/>
                <a:gd name="connsiteY45" fmla="*/ 2843807 h 7301507"/>
                <a:gd name="connsiteX46" fmla="*/ 1928993 w 3372031"/>
                <a:gd name="connsiteY46" fmla="*/ 2950964 h 7301507"/>
                <a:gd name="connsiteX47" fmla="*/ 1959950 w 3372031"/>
                <a:gd name="connsiteY47" fmla="*/ 3055739 h 7301507"/>
                <a:gd name="connsiteX48" fmla="*/ 2021862 w 3372031"/>
                <a:gd name="connsiteY48" fmla="*/ 3158132 h 7301507"/>
                <a:gd name="connsiteX49" fmla="*/ 2083775 w 3372031"/>
                <a:gd name="connsiteY49" fmla="*/ 3196232 h 7301507"/>
                <a:gd name="connsiteX50" fmla="*/ 2214744 w 3372031"/>
                <a:gd name="connsiteY50" fmla="*/ 3343870 h 7301507"/>
                <a:gd name="connsiteX51" fmla="*/ 2357618 w 3372031"/>
                <a:gd name="connsiteY51" fmla="*/ 3420070 h 7301507"/>
                <a:gd name="connsiteX52" fmla="*/ 2417150 w 3372031"/>
                <a:gd name="connsiteY52" fmla="*/ 3505795 h 7301507"/>
                <a:gd name="connsiteX53" fmla="*/ 2464775 w 3372031"/>
                <a:gd name="connsiteY53" fmla="*/ 3572470 h 7301507"/>
                <a:gd name="connsiteX54" fmla="*/ 2512400 w 3372031"/>
                <a:gd name="connsiteY54" fmla="*/ 3562946 h 7301507"/>
                <a:gd name="connsiteX55" fmla="*/ 2517162 w 3372031"/>
                <a:gd name="connsiteY55" fmla="*/ 3715345 h 7301507"/>
                <a:gd name="connsiteX56" fmla="*/ 2569550 w 3372031"/>
                <a:gd name="connsiteY56" fmla="*/ 3808214 h 7301507"/>
                <a:gd name="connsiteX57" fmla="*/ 2562406 w 3372031"/>
                <a:gd name="connsiteY57" fmla="*/ 3846314 h 7301507"/>
                <a:gd name="connsiteX58" fmla="*/ 2631462 w 3372031"/>
                <a:gd name="connsiteY58" fmla="*/ 3882032 h 7301507"/>
                <a:gd name="connsiteX59" fmla="*/ 2688612 w 3372031"/>
                <a:gd name="connsiteY59" fmla="*/ 3827264 h 7301507"/>
                <a:gd name="connsiteX60" fmla="*/ 2721950 w 3372031"/>
                <a:gd name="connsiteY60" fmla="*/ 3910607 h 7301507"/>
                <a:gd name="connsiteX61" fmla="*/ 2767194 w 3372031"/>
                <a:gd name="connsiteY61" fmla="*/ 3955851 h 7301507"/>
                <a:gd name="connsiteX62" fmla="*/ 2841012 w 3372031"/>
                <a:gd name="connsiteY62" fmla="*/ 3979664 h 7301507"/>
                <a:gd name="connsiteX63" fmla="*/ 2893400 w 3372031"/>
                <a:gd name="connsiteY63" fmla="*/ 4048720 h 7301507"/>
                <a:gd name="connsiteX64" fmla="*/ 2979125 w 3372031"/>
                <a:gd name="connsiteY64" fmla="*/ 4103489 h 7301507"/>
                <a:gd name="connsiteX65" fmla="*/ 3031512 w 3372031"/>
                <a:gd name="connsiteY65" fmla="*/ 4136826 h 7301507"/>
                <a:gd name="connsiteX66" fmla="*/ 2902925 w 3372031"/>
                <a:gd name="connsiteY66" fmla="*/ 4229695 h 7301507"/>
                <a:gd name="connsiteX67" fmla="*/ 2900543 w 3372031"/>
                <a:gd name="connsiteY67" fmla="*/ 4284463 h 7301507"/>
                <a:gd name="connsiteX68" fmla="*/ 3002937 w 3372031"/>
                <a:gd name="connsiteY68" fmla="*/ 4401145 h 7301507"/>
                <a:gd name="connsiteX69" fmla="*/ 3098187 w 3372031"/>
                <a:gd name="connsiteY69" fmla="*/ 4463057 h 7301507"/>
                <a:gd name="connsiteX70" fmla="*/ 3129144 w 3372031"/>
                <a:gd name="connsiteY70" fmla="*/ 4501157 h 7301507"/>
                <a:gd name="connsiteX71" fmla="*/ 3114856 w 3372031"/>
                <a:gd name="connsiteY71" fmla="*/ 4582120 h 7301507"/>
                <a:gd name="connsiteX72" fmla="*/ 3110094 w 3372031"/>
                <a:gd name="connsiteY72" fmla="*/ 4665464 h 7301507"/>
                <a:gd name="connsiteX73" fmla="*/ 3067231 w 3372031"/>
                <a:gd name="connsiteY73" fmla="*/ 4674989 h 7301507"/>
                <a:gd name="connsiteX74" fmla="*/ 3041037 w 3372031"/>
                <a:gd name="connsiteY74" fmla="*/ 4691657 h 7301507"/>
                <a:gd name="connsiteX75" fmla="*/ 3069612 w 3372031"/>
                <a:gd name="connsiteY75" fmla="*/ 4841676 h 7301507"/>
                <a:gd name="connsiteX76" fmla="*/ 3052944 w 3372031"/>
                <a:gd name="connsiteY76" fmla="*/ 4977407 h 7301507"/>
                <a:gd name="connsiteX77" fmla="*/ 3014844 w 3372031"/>
                <a:gd name="connsiteY77" fmla="*/ 5017889 h 7301507"/>
                <a:gd name="connsiteX78" fmla="*/ 2998175 w 3372031"/>
                <a:gd name="connsiteY78" fmla="*/ 5139332 h 7301507"/>
                <a:gd name="connsiteX79" fmla="*/ 2969600 w 3372031"/>
                <a:gd name="connsiteY79" fmla="*/ 5258395 h 7301507"/>
                <a:gd name="connsiteX80" fmla="*/ 3021987 w 3372031"/>
                <a:gd name="connsiteY80" fmla="*/ 5275064 h 7301507"/>
                <a:gd name="connsiteX81" fmla="*/ 3019606 w 3372031"/>
                <a:gd name="connsiteY81" fmla="*/ 5320307 h 7301507"/>
                <a:gd name="connsiteX82" fmla="*/ 3017225 w 3372031"/>
                <a:gd name="connsiteY82" fmla="*/ 5375076 h 7301507"/>
                <a:gd name="connsiteX83" fmla="*/ 3074375 w 3372031"/>
                <a:gd name="connsiteY83" fmla="*/ 5444132 h 7301507"/>
                <a:gd name="connsiteX84" fmla="*/ 3122000 w 3372031"/>
                <a:gd name="connsiteY84" fmla="*/ 5570339 h 7301507"/>
                <a:gd name="connsiteX85" fmla="*/ 3029131 w 3372031"/>
                <a:gd name="connsiteY85" fmla="*/ 5860851 h 7301507"/>
                <a:gd name="connsiteX86" fmla="*/ 3050562 w 3372031"/>
                <a:gd name="connsiteY86" fmla="*/ 5915620 h 7301507"/>
                <a:gd name="connsiteX87" fmla="*/ 3076756 w 3372031"/>
                <a:gd name="connsiteY87" fmla="*/ 5968007 h 7301507"/>
                <a:gd name="connsiteX88" fmla="*/ 3081519 w 3372031"/>
                <a:gd name="connsiteY88" fmla="*/ 6072782 h 7301507"/>
                <a:gd name="connsiteX89" fmla="*/ 2988649 w 3372031"/>
                <a:gd name="connsiteY89" fmla="*/ 6232327 h 7301507"/>
                <a:gd name="connsiteX90" fmla="*/ 2952931 w 3372031"/>
                <a:gd name="connsiteY90" fmla="*/ 6213276 h 7301507"/>
                <a:gd name="connsiteX91" fmla="*/ 2881494 w 3372031"/>
                <a:gd name="connsiteY91" fmla="*/ 6225182 h 7301507"/>
                <a:gd name="connsiteX92" fmla="*/ 2745762 w 3372031"/>
                <a:gd name="connsiteY92" fmla="*/ 6337101 h 7301507"/>
                <a:gd name="connsiteX93" fmla="*/ 2638606 w 3372031"/>
                <a:gd name="connsiteY93" fmla="*/ 6322814 h 7301507"/>
                <a:gd name="connsiteX94" fmla="*/ 2607650 w 3372031"/>
                <a:gd name="connsiteY94" fmla="*/ 6351389 h 7301507"/>
                <a:gd name="connsiteX95" fmla="*/ 2540974 w 3372031"/>
                <a:gd name="connsiteY95" fmla="*/ 6396631 h 7301507"/>
                <a:gd name="connsiteX96" fmla="*/ 2424294 w 3372031"/>
                <a:gd name="connsiteY96" fmla="*/ 6384726 h 7301507"/>
                <a:gd name="connsiteX97" fmla="*/ 2400481 w 3372031"/>
                <a:gd name="connsiteY97" fmla="*/ 6501407 h 7301507"/>
                <a:gd name="connsiteX98" fmla="*/ 2395719 w 3372031"/>
                <a:gd name="connsiteY98" fmla="*/ 6537126 h 7301507"/>
                <a:gd name="connsiteX99" fmla="*/ 2371907 w 3372031"/>
                <a:gd name="connsiteY99" fmla="*/ 6556176 h 7301507"/>
                <a:gd name="connsiteX100" fmla="*/ 2174262 w 3372031"/>
                <a:gd name="connsiteY100" fmla="*/ 6508551 h 7301507"/>
                <a:gd name="connsiteX101" fmla="*/ 2136162 w 3372031"/>
                <a:gd name="connsiteY101" fmla="*/ 6560939 h 7301507"/>
                <a:gd name="connsiteX102" fmla="*/ 2105206 w 3372031"/>
                <a:gd name="connsiteY102" fmla="*/ 6656189 h 7301507"/>
                <a:gd name="connsiteX103" fmla="*/ 2071868 w 3372031"/>
                <a:gd name="connsiteY103" fmla="*/ 6720482 h 7301507"/>
                <a:gd name="connsiteX104" fmla="*/ 2083775 w 3372031"/>
                <a:gd name="connsiteY104" fmla="*/ 6782395 h 7301507"/>
                <a:gd name="connsiteX105" fmla="*/ 2217125 w 3372031"/>
                <a:gd name="connsiteY105" fmla="*/ 6894314 h 7301507"/>
                <a:gd name="connsiteX106" fmla="*/ 2286181 w 3372031"/>
                <a:gd name="connsiteY106" fmla="*/ 6927651 h 7301507"/>
                <a:gd name="connsiteX107" fmla="*/ 2269512 w 3372031"/>
                <a:gd name="connsiteY107" fmla="*/ 6951464 h 7301507"/>
                <a:gd name="connsiteX108" fmla="*/ 2233794 w 3372031"/>
                <a:gd name="connsiteY108" fmla="*/ 6970514 h 7301507"/>
                <a:gd name="connsiteX109" fmla="*/ 2267131 w 3372031"/>
                <a:gd name="connsiteY109" fmla="*/ 7046714 h 7301507"/>
                <a:gd name="connsiteX110" fmla="*/ 2236175 w 3372031"/>
                <a:gd name="connsiteY110" fmla="*/ 7068145 h 7301507"/>
                <a:gd name="connsiteX111" fmla="*/ 2131400 w 3372031"/>
                <a:gd name="connsiteY111" fmla="*/ 7006232 h 7301507"/>
                <a:gd name="connsiteX112" fmla="*/ 2088537 w 3372031"/>
                <a:gd name="connsiteY112" fmla="*/ 7032426 h 7301507"/>
                <a:gd name="connsiteX113" fmla="*/ 2029006 w 3372031"/>
                <a:gd name="connsiteY113" fmla="*/ 6930032 h 7301507"/>
                <a:gd name="connsiteX114" fmla="*/ 1912325 w 3372031"/>
                <a:gd name="connsiteY114" fmla="*/ 6956226 h 7301507"/>
                <a:gd name="connsiteX115" fmla="*/ 1848031 w 3372031"/>
                <a:gd name="connsiteY115" fmla="*/ 6960989 h 7301507"/>
                <a:gd name="connsiteX116" fmla="*/ 1798025 w 3372031"/>
                <a:gd name="connsiteY116" fmla="*/ 6956227 h 7301507"/>
                <a:gd name="connsiteX117" fmla="*/ 1740875 w 3372031"/>
                <a:gd name="connsiteY117" fmla="*/ 7001470 h 7301507"/>
                <a:gd name="connsiteX118" fmla="*/ 1562281 w 3372031"/>
                <a:gd name="connsiteY118" fmla="*/ 6960989 h 7301507"/>
                <a:gd name="connsiteX119" fmla="*/ 1586093 w 3372031"/>
                <a:gd name="connsiteY119" fmla="*/ 7087195 h 7301507"/>
                <a:gd name="connsiteX120" fmla="*/ 1509894 w 3372031"/>
                <a:gd name="connsiteY120" fmla="*/ 7132439 h 7301507"/>
                <a:gd name="connsiteX121" fmla="*/ 1447981 w 3372031"/>
                <a:gd name="connsiteY121" fmla="*/ 7199113 h 7301507"/>
                <a:gd name="connsiteX122" fmla="*/ 1297962 w 3372031"/>
                <a:gd name="connsiteY122" fmla="*/ 7191970 h 7301507"/>
                <a:gd name="connsiteX123" fmla="*/ 1245575 w 3372031"/>
                <a:gd name="connsiteY123" fmla="*/ 7301507 h 7301507"/>
                <a:gd name="connsiteX0" fmla="*/ 3343487 w 3343487"/>
                <a:gd name="connsiteY0" fmla="*/ 1022151 h 7301507"/>
                <a:gd name="connsiteX1" fmla="*/ 2771987 w 3343487"/>
                <a:gd name="connsiteY1" fmla="*/ 850701 h 7301507"/>
                <a:gd name="connsiteX2" fmla="*/ 2448137 w 3343487"/>
                <a:gd name="connsiteY2" fmla="*/ 450651 h 7301507"/>
                <a:gd name="connsiteX3" fmla="*/ 2486237 w 3343487"/>
                <a:gd name="connsiteY3" fmla="*/ 298251 h 7301507"/>
                <a:gd name="connsiteX4" fmla="*/ 1857587 w 3343487"/>
                <a:gd name="connsiteY4" fmla="*/ 69651 h 7301507"/>
                <a:gd name="connsiteX5" fmla="*/ 1609937 w 3343487"/>
                <a:gd name="connsiteY5" fmla="*/ 12501 h 7301507"/>
                <a:gd name="connsiteX6" fmla="*/ 1343237 w 3343487"/>
                <a:gd name="connsiteY6" fmla="*/ 279201 h 7301507"/>
                <a:gd name="connsiteX7" fmla="*/ 714587 w 3343487"/>
                <a:gd name="connsiteY7" fmla="*/ 355401 h 7301507"/>
                <a:gd name="connsiteX8" fmla="*/ 238337 w 3343487"/>
                <a:gd name="connsiteY8" fmla="*/ 374451 h 7301507"/>
                <a:gd name="connsiteX9" fmla="*/ 212 w 3343487"/>
                <a:gd name="connsiteY9" fmla="*/ 474463 h 7301507"/>
                <a:gd name="connsiteX10" fmla="*/ 200237 w 3343487"/>
                <a:gd name="connsiteY10" fmla="*/ 1174551 h 7301507"/>
                <a:gd name="connsiteX11" fmla="*/ 409787 w 3343487"/>
                <a:gd name="connsiteY11" fmla="*/ 1193601 h 7301507"/>
                <a:gd name="connsiteX12" fmla="*/ 640768 w 3343487"/>
                <a:gd name="connsiteY12" fmla="*/ 1369814 h 7301507"/>
                <a:gd name="connsiteX13" fmla="*/ 750306 w 3343487"/>
                <a:gd name="connsiteY13" fmla="*/ 1393626 h 7301507"/>
                <a:gd name="connsiteX14" fmla="*/ 833650 w 3343487"/>
                <a:gd name="connsiteY14" fmla="*/ 1441251 h 7301507"/>
                <a:gd name="connsiteX15" fmla="*/ 916993 w 3343487"/>
                <a:gd name="connsiteY15" fmla="*/ 1415057 h 7301507"/>
                <a:gd name="connsiteX16" fmla="*/ 997956 w 3343487"/>
                <a:gd name="connsiteY16" fmla="*/ 1341239 h 7301507"/>
                <a:gd name="connsiteX17" fmla="*/ 1107493 w 3343487"/>
                <a:gd name="connsiteY17" fmla="*/ 1324570 h 7301507"/>
                <a:gd name="connsiteX18" fmla="*/ 1174168 w 3343487"/>
                <a:gd name="connsiteY18" fmla="*/ 1329332 h 7301507"/>
                <a:gd name="connsiteX19" fmla="*/ 1333712 w 3343487"/>
                <a:gd name="connsiteY19" fmla="*/ 1438870 h 7301507"/>
                <a:gd name="connsiteX20" fmla="*/ 1393243 w 3343487"/>
                <a:gd name="connsiteY20" fmla="*/ 1467445 h 7301507"/>
                <a:gd name="connsiteX21" fmla="*/ 1264656 w 3343487"/>
                <a:gd name="connsiteY21" fmla="*/ 1569839 h 7301507"/>
                <a:gd name="connsiteX22" fmla="*/ 1267037 w 3343487"/>
                <a:gd name="connsiteY22" fmla="*/ 1634132 h 7301507"/>
                <a:gd name="connsiteX23" fmla="*/ 1428962 w 3343487"/>
                <a:gd name="connsiteY23" fmla="*/ 1586507 h 7301507"/>
                <a:gd name="connsiteX24" fmla="*/ 1390862 w 3343487"/>
                <a:gd name="connsiteY24" fmla="*/ 1650801 h 7301507"/>
                <a:gd name="connsiteX25" fmla="*/ 1409912 w 3343487"/>
                <a:gd name="connsiteY25" fmla="*/ 1724620 h 7301507"/>
                <a:gd name="connsiteX26" fmla="*/ 1521831 w 3343487"/>
                <a:gd name="connsiteY26" fmla="*/ 1760339 h 7301507"/>
                <a:gd name="connsiteX27" fmla="*/ 1595650 w 3343487"/>
                <a:gd name="connsiteY27" fmla="*/ 1777007 h 7301507"/>
                <a:gd name="connsiteX28" fmla="*/ 1505162 w 3343487"/>
                <a:gd name="connsiteY28" fmla="*/ 1907976 h 7301507"/>
                <a:gd name="connsiteX29" fmla="*/ 1498018 w 3343487"/>
                <a:gd name="connsiteY29" fmla="*/ 1957982 h 7301507"/>
                <a:gd name="connsiteX30" fmla="*/ 1426581 w 3343487"/>
                <a:gd name="connsiteY30" fmla="*/ 1993701 h 7301507"/>
                <a:gd name="connsiteX31" fmla="*/ 1395625 w 3343487"/>
                <a:gd name="connsiteY31" fmla="*/ 2055614 h 7301507"/>
                <a:gd name="connsiteX32" fmla="*/ 1264656 w 3343487"/>
                <a:gd name="connsiteY32" fmla="*/ 2029420 h 7301507"/>
                <a:gd name="connsiteX33" fmla="*/ 1143212 w 3343487"/>
                <a:gd name="connsiteY33" fmla="*/ 2029419 h 7301507"/>
                <a:gd name="connsiteX34" fmla="*/ 1076537 w 3343487"/>
                <a:gd name="connsiteY34" fmla="*/ 2057995 h 7301507"/>
                <a:gd name="connsiteX35" fmla="*/ 1069393 w 3343487"/>
                <a:gd name="connsiteY35" fmla="*/ 2158007 h 7301507"/>
                <a:gd name="connsiteX36" fmla="*/ 981287 w 3343487"/>
                <a:gd name="connsiteY36" fmla="*/ 2246114 h 7301507"/>
                <a:gd name="connsiteX37" fmla="*/ 1124162 w 3343487"/>
                <a:gd name="connsiteY37" fmla="*/ 2308026 h 7301507"/>
                <a:gd name="connsiteX38" fmla="*/ 1174169 w 3343487"/>
                <a:gd name="connsiteY38" fmla="*/ 2343744 h 7301507"/>
                <a:gd name="connsiteX39" fmla="*/ 1226556 w 3343487"/>
                <a:gd name="connsiteY39" fmla="*/ 2360414 h 7301507"/>
                <a:gd name="connsiteX40" fmla="*/ 1276562 w 3343487"/>
                <a:gd name="connsiteY40" fmla="*/ 2410420 h 7301507"/>
                <a:gd name="connsiteX41" fmla="*/ 1333712 w 3343487"/>
                <a:gd name="connsiteY41" fmla="*/ 2431851 h 7301507"/>
                <a:gd name="connsiteX42" fmla="*/ 1426581 w 3343487"/>
                <a:gd name="connsiteY42" fmla="*/ 2508051 h 7301507"/>
                <a:gd name="connsiteX43" fmla="*/ 1512306 w 3343487"/>
                <a:gd name="connsiteY43" fmla="*/ 2541390 h 7301507"/>
                <a:gd name="connsiteX44" fmla="*/ 1645656 w 3343487"/>
                <a:gd name="connsiteY44" fmla="*/ 2689026 h 7301507"/>
                <a:gd name="connsiteX45" fmla="*/ 1729000 w 3343487"/>
                <a:gd name="connsiteY45" fmla="*/ 2843807 h 7301507"/>
                <a:gd name="connsiteX46" fmla="*/ 1900449 w 3343487"/>
                <a:gd name="connsiteY46" fmla="*/ 2950964 h 7301507"/>
                <a:gd name="connsiteX47" fmla="*/ 1931406 w 3343487"/>
                <a:gd name="connsiteY47" fmla="*/ 3055739 h 7301507"/>
                <a:gd name="connsiteX48" fmla="*/ 1993318 w 3343487"/>
                <a:gd name="connsiteY48" fmla="*/ 3158132 h 7301507"/>
                <a:gd name="connsiteX49" fmla="*/ 2055231 w 3343487"/>
                <a:gd name="connsiteY49" fmla="*/ 3196232 h 7301507"/>
                <a:gd name="connsiteX50" fmla="*/ 2186200 w 3343487"/>
                <a:gd name="connsiteY50" fmla="*/ 3343870 h 7301507"/>
                <a:gd name="connsiteX51" fmla="*/ 2329074 w 3343487"/>
                <a:gd name="connsiteY51" fmla="*/ 3420070 h 7301507"/>
                <a:gd name="connsiteX52" fmla="*/ 2388606 w 3343487"/>
                <a:gd name="connsiteY52" fmla="*/ 3505795 h 7301507"/>
                <a:gd name="connsiteX53" fmla="*/ 2436231 w 3343487"/>
                <a:gd name="connsiteY53" fmla="*/ 3572470 h 7301507"/>
                <a:gd name="connsiteX54" fmla="*/ 2483856 w 3343487"/>
                <a:gd name="connsiteY54" fmla="*/ 3562946 h 7301507"/>
                <a:gd name="connsiteX55" fmla="*/ 2488618 w 3343487"/>
                <a:gd name="connsiteY55" fmla="*/ 3715345 h 7301507"/>
                <a:gd name="connsiteX56" fmla="*/ 2541006 w 3343487"/>
                <a:gd name="connsiteY56" fmla="*/ 3808214 h 7301507"/>
                <a:gd name="connsiteX57" fmla="*/ 2533862 w 3343487"/>
                <a:gd name="connsiteY57" fmla="*/ 3846314 h 7301507"/>
                <a:gd name="connsiteX58" fmla="*/ 2602918 w 3343487"/>
                <a:gd name="connsiteY58" fmla="*/ 3882032 h 7301507"/>
                <a:gd name="connsiteX59" fmla="*/ 2660068 w 3343487"/>
                <a:gd name="connsiteY59" fmla="*/ 3827264 h 7301507"/>
                <a:gd name="connsiteX60" fmla="*/ 2693406 w 3343487"/>
                <a:gd name="connsiteY60" fmla="*/ 3910607 h 7301507"/>
                <a:gd name="connsiteX61" fmla="*/ 2738650 w 3343487"/>
                <a:gd name="connsiteY61" fmla="*/ 3955851 h 7301507"/>
                <a:gd name="connsiteX62" fmla="*/ 2812468 w 3343487"/>
                <a:gd name="connsiteY62" fmla="*/ 3979664 h 7301507"/>
                <a:gd name="connsiteX63" fmla="*/ 2864856 w 3343487"/>
                <a:gd name="connsiteY63" fmla="*/ 4048720 h 7301507"/>
                <a:gd name="connsiteX64" fmla="*/ 2950581 w 3343487"/>
                <a:gd name="connsiteY64" fmla="*/ 4103489 h 7301507"/>
                <a:gd name="connsiteX65" fmla="*/ 3002968 w 3343487"/>
                <a:gd name="connsiteY65" fmla="*/ 4136826 h 7301507"/>
                <a:gd name="connsiteX66" fmla="*/ 2874381 w 3343487"/>
                <a:gd name="connsiteY66" fmla="*/ 4229695 h 7301507"/>
                <a:gd name="connsiteX67" fmla="*/ 2871999 w 3343487"/>
                <a:gd name="connsiteY67" fmla="*/ 4284463 h 7301507"/>
                <a:gd name="connsiteX68" fmla="*/ 2974393 w 3343487"/>
                <a:gd name="connsiteY68" fmla="*/ 4401145 h 7301507"/>
                <a:gd name="connsiteX69" fmla="*/ 3069643 w 3343487"/>
                <a:gd name="connsiteY69" fmla="*/ 4463057 h 7301507"/>
                <a:gd name="connsiteX70" fmla="*/ 3100600 w 3343487"/>
                <a:gd name="connsiteY70" fmla="*/ 4501157 h 7301507"/>
                <a:gd name="connsiteX71" fmla="*/ 3086312 w 3343487"/>
                <a:gd name="connsiteY71" fmla="*/ 4582120 h 7301507"/>
                <a:gd name="connsiteX72" fmla="*/ 3081550 w 3343487"/>
                <a:gd name="connsiteY72" fmla="*/ 4665464 h 7301507"/>
                <a:gd name="connsiteX73" fmla="*/ 3038687 w 3343487"/>
                <a:gd name="connsiteY73" fmla="*/ 4674989 h 7301507"/>
                <a:gd name="connsiteX74" fmla="*/ 3012493 w 3343487"/>
                <a:gd name="connsiteY74" fmla="*/ 4691657 h 7301507"/>
                <a:gd name="connsiteX75" fmla="*/ 3041068 w 3343487"/>
                <a:gd name="connsiteY75" fmla="*/ 4841676 h 7301507"/>
                <a:gd name="connsiteX76" fmla="*/ 3024400 w 3343487"/>
                <a:gd name="connsiteY76" fmla="*/ 4977407 h 7301507"/>
                <a:gd name="connsiteX77" fmla="*/ 2986300 w 3343487"/>
                <a:gd name="connsiteY77" fmla="*/ 5017889 h 7301507"/>
                <a:gd name="connsiteX78" fmla="*/ 2969631 w 3343487"/>
                <a:gd name="connsiteY78" fmla="*/ 5139332 h 7301507"/>
                <a:gd name="connsiteX79" fmla="*/ 2941056 w 3343487"/>
                <a:gd name="connsiteY79" fmla="*/ 5258395 h 7301507"/>
                <a:gd name="connsiteX80" fmla="*/ 2993443 w 3343487"/>
                <a:gd name="connsiteY80" fmla="*/ 5275064 h 7301507"/>
                <a:gd name="connsiteX81" fmla="*/ 2991062 w 3343487"/>
                <a:gd name="connsiteY81" fmla="*/ 5320307 h 7301507"/>
                <a:gd name="connsiteX82" fmla="*/ 2988681 w 3343487"/>
                <a:gd name="connsiteY82" fmla="*/ 5375076 h 7301507"/>
                <a:gd name="connsiteX83" fmla="*/ 3045831 w 3343487"/>
                <a:gd name="connsiteY83" fmla="*/ 5444132 h 7301507"/>
                <a:gd name="connsiteX84" fmla="*/ 3093456 w 3343487"/>
                <a:gd name="connsiteY84" fmla="*/ 5570339 h 7301507"/>
                <a:gd name="connsiteX85" fmla="*/ 3000587 w 3343487"/>
                <a:gd name="connsiteY85" fmla="*/ 5860851 h 7301507"/>
                <a:gd name="connsiteX86" fmla="*/ 3022018 w 3343487"/>
                <a:gd name="connsiteY86" fmla="*/ 5915620 h 7301507"/>
                <a:gd name="connsiteX87" fmla="*/ 3048212 w 3343487"/>
                <a:gd name="connsiteY87" fmla="*/ 5968007 h 7301507"/>
                <a:gd name="connsiteX88" fmla="*/ 3052975 w 3343487"/>
                <a:gd name="connsiteY88" fmla="*/ 6072782 h 7301507"/>
                <a:gd name="connsiteX89" fmla="*/ 2960105 w 3343487"/>
                <a:gd name="connsiteY89" fmla="*/ 6232327 h 7301507"/>
                <a:gd name="connsiteX90" fmla="*/ 2924387 w 3343487"/>
                <a:gd name="connsiteY90" fmla="*/ 6213276 h 7301507"/>
                <a:gd name="connsiteX91" fmla="*/ 2852950 w 3343487"/>
                <a:gd name="connsiteY91" fmla="*/ 6225182 h 7301507"/>
                <a:gd name="connsiteX92" fmla="*/ 2717218 w 3343487"/>
                <a:gd name="connsiteY92" fmla="*/ 6337101 h 7301507"/>
                <a:gd name="connsiteX93" fmla="*/ 2610062 w 3343487"/>
                <a:gd name="connsiteY93" fmla="*/ 6322814 h 7301507"/>
                <a:gd name="connsiteX94" fmla="*/ 2579106 w 3343487"/>
                <a:gd name="connsiteY94" fmla="*/ 6351389 h 7301507"/>
                <a:gd name="connsiteX95" fmla="*/ 2512430 w 3343487"/>
                <a:gd name="connsiteY95" fmla="*/ 6396631 h 7301507"/>
                <a:gd name="connsiteX96" fmla="*/ 2395750 w 3343487"/>
                <a:gd name="connsiteY96" fmla="*/ 6384726 h 7301507"/>
                <a:gd name="connsiteX97" fmla="*/ 2371937 w 3343487"/>
                <a:gd name="connsiteY97" fmla="*/ 6501407 h 7301507"/>
                <a:gd name="connsiteX98" fmla="*/ 2367175 w 3343487"/>
                <a:gd name="connsiteY98" fmla="*/ 6537126 h 7301507"/>
                <a:gd name="connsiteX99" fmla="*/ 2343363 w 3343487"/>
                <a:gd name="connsiteY99" fmla="*/ 6556176 h 7301507"/>
                <a:gd name="connsiteX100" fmla="*/ 2145718 w 3343487"/>
                <a:gd name="connsiteY100" fmla="*/ 6508551 h 7301507"/>
                <a:gd name="connsiteX101" fmla="*/ 2107618 w 3343487"/>
                <a:gd name="connsiteY101" fmla="*/ 6560939 h 7301507"/>
                <a:gd name="connsiteX102" fmla="*/ 2076662 w 3343487"/>
                <a:gd name="connsiteY102" fmla="*/ 6656189 h 7301507"/>
                <a:gd name="connsiteX103" fmla="*/ 2043324 w 3343487"/>
                <a:gd name="connsiteY103" fmla="*/ 6720482 h 7301507"/>
                <a:gd name="connsiteX104" fmla="*/ 2055231 w 3343487"/>
                <a:gd name="connsiteY104" fmla="*/ 6782395 h 7301507"/>
                <a:gd name="connsiteX105" fmla="*/ 2188581 w 3343487"/>
                <a:gd name="connsiteY105" fmla="*/ 6894314 h 7301507"/>
                <a:gd name="connsiteX106" fmla="*/ 2257637 w 3343487"/>
                <a:gd name="connsiteY106" fmla="*/ 6927651 h 7301507"/>
                <a:gd name="connsiteX107" fmla="*/ 2240968 w 3343487"/>
                <a:gd name="connsiteY107" fmla="*/ 6951464 h 7301507"/>
                <a:gd name="connsiteX108" fmla="*/ 2205250 w 3343487"/>
                <a:gd name="connsiteY108" fmla="*/ 6970514 h 7301507"/>
                <a:gd name="connsiteX109" fmla="*/ 2238587 w 3343487"/>
                <a:gd name="connsiteY109" fmla="*/ 7046714 h 7301507"/>
                <a:gd name="connsiteX110" fmla="*/ 2207631 w 3343487"/>
                <a:gd name="connsiteY110" fmla="*/ 7068145 h 7301507"/>
                <a:gd name="connsiteX111" fmla="*/ 2102856 w 3343487"/>
                <a:gd name="connsiteY111" fmla="*/ 7006232 h 7301507"/>
                <a:gd name="connsiteX112" fmla="*/ 2059993 w 3343487"/>
                <a:gd name="connsiteY112" fmla="*/ 7032426 h 7301507"/>
                <a:gd name="connsiteX113" fmla="*/ 2000462 w 3343487"/>
                <a:gd name="connsiteY113" fmla="*/ 6930032 h 7301507"/>
                <a:gd name="connsiteX114" fmla="*/ 1883781 w 3343487"/>
                <a:gd name="connsiteY114" fmla="*/ 6956226 h 7301507"/>
                <a:gd name="connsiteX115" fmla="*/ 1819487 w 3343487"/>
                <a:gd name="connsiteY115" fmla="*/ 6960989 h 7301507"/>
                <a:gd name="connsiteX116" fmla="*/ 1769481 w 3343487"/>
                <a:gd name="connsiteY116" fmla="*/ 6956227 h 7301507"/>
                <a:gd name="connsiteX117" fmla="*/ 1712331 w 3343487"/>
                <a:gd name="connsiteY117" fmla="*/ 7001470 h 7301507"/>
                <a:gd name="connsiteX118" fmla="*/ 1533737 w 3343487"/>
                <a:gd name="connsiteY118" fmla="*/ 6960989 h 7301507"/>
                <a:gd name="connsiteX119" fmla="*/ 1557549 w 3343487"/>
                <a:gd name="connsiteY119" fmla="*/ 7087195 h 7301507"/>
                <a:gd name="connsiteX120" fmla="*/ 1481350 w 3343487"/>
                <a:gd name="connsiteY120" fmla="*/ 7132439 h 7301507"/>
                <a:gd name="connsiteX121" fmla="*/ 1419437 w 3343487"/>
                <a:gd name="connsiteY121" fmla="*/ 7199113 h 7301507"/>
                <a:gd name="connsiteX122" fmla="*/ 1269418 w 3343487"/>
                <a:gd name="connsiteY122" fmla="*/ 7191970 h 7301507"/>
                <a:gd name="connsiteX123" fmla="*/ 1217031 w 3343487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641135 w 3343854"/>
                <a:gd name="connsiteY12" fmla="*/ 1369814 h 7301507"/>
                <a:gd name="connsiteX13" fmla="*/ 750673 w 3343854"/>
                <a:gd name="connsiteY13" fmla="*/ 1393626 h 7301507"/>
                <a:gd name="connsiteX14" fmla="*/ 834017 w 3343854"/>
                <a:gd name="connsiteY14" fmla="*/ 1441251 h 7301507"/>
                <a:gd name="connsiteX15" fmla="*/ 917360 w 3343854"/>
                <a:gd name="connsiteY15" fmla="*/ 1415057 h 7301507"/>
                <a:gd name="connsiteX16" fmla="*/ 998323 w 3343854"/>
                <a:gd name="connsiteY16" fmla="*/ 1341239 h 7301507"/>
                <a:gd name="connsiteX17" fmla="*/ 1107860 w 3343854"/>
                <a:gd name="connsiteY17" fmla="*/ 1324570 h 7301507"/>
                <a:gd name="connsiteX18" fmla="*/ 1174535 w 3343854"/>
                <a:gd name="connsiteY18" fmla="*/ 1329332 h 7301507"/>
                <a:gd name="connsiteX19" fmla="*/ 1334079 w 3343854"/>
                <a:gd name="connsiteY19" fmla="*/ 1438870 h 7301507"/>
                <a:gd name="connsiteX20" fmla="*/ 1393610 w 3343854"/>
                <a:gd name="connsiteY20" fmla="*/ 1467445 h 7301507"/>
                <a:gd name="connsiteX21" fmla="*/ 1265023 w 3343854"/>
                <a:gd name="connsiteY21" fmla="*/ 1569839 h 7301507"/>
                <a:gd name="connsiteX22" fmla="*/ 1267404 w 3343854"/>
                <a:gd name="connsiteY22" fmla="*/ 1634132 h 7301507"/>
                <a:gd name="connsiteX23" fmla="*/ 1429329 w 3343854"/>
                <a:gd name="connsiteY23" fmla="*/ 1586507 h 7301507"/>
                <a:gd name="connsiteX24" fmla="*/ 1391229 w 3343854"/>
                <a:gd name="connsiteY24" fmla="*/ 1650801 h 7301507"/>
                <a:gd name="connsiteX25" fmla="*/ 1410279 w 3343854"/>
                <a:gd name="connsiteY25" fmla="*/ 1724620 h 7301507"/>
                <a:gd name="connsiteX26" fmla="*/ 1522198 w 3343854"/>
                <a:gd name="connsiteY26" fmla="*/ 1760339 h 7301507"/>
                <a:gd name="connsiteX27" fmla="*/ 1596017 w 3343854"/>
                <a:gd name="connsiteY27" fmla="*/ 1777007 h 7301507"/>
                <a:gd name="connsiteX28" fmla="*/ 1505529 w 3343854"/>
                <a:gd name="connsiteY28" fmla="*/ 1907976 h 7301507"/>
                <a:gd name="connsiteX29" fmla="*/ 1498385 w 3343854"/>
                <a:gd name="connsiteY29" fmla="*/ 1957982 h 7301507"/>
                <a:gd name="connsiteX30" fmla="*/ 1426948 w 3343854"/>
                <a:gd name="connsiteY30" fmla="*/ 1993701 h 7301507"/>
                <a:gd name="connsiteX31" fmla="*/ 1395992 w 3343854"/>
                <a:gd name="connsiteY31" fmla="*/ 2055614 h 7301507"/>
                <a:gd name="connsiteX32" fmla="*/ 1265023 w 3343854"/>
                <a:gd name="connsiteY32" fmla="*/ 2029420 h 7301507"/>
                <a:gd name="connsiteX33" fmla="*/ 1143579 w 3343854"/>
                <a:gd name="connsiteY33" fmla="*/ 2029419 h 7301507"/>
                <a:gd name="connsiteX34" fmla="*/ 1076904 w 3343854"/>
                <a:gd name="connsiteY34" fmla="*/ 2057995 h 7301507"/>
                <a:gd name="connsiteX35" fmla="*/ 1069760 w 3343854"/>
                <a:gd name="connsiteY35" fmla="*/ 2158007 h 7301507"/>
                <a:gd name="connsiteX36" fmla="*/ 981654 w 3343854"/>
                <a:gd name="connsiteY36" fmla="*/ 2246114 h 7301507"/>
                <a:gd name="connsiteX37" fmla="*/ 1124529 w 3343854"/>
                <a:gd name="connsiteY37" fmla="*/ 2308026 h 7301507"/>
                <a:gd name="connsiteX38" fmla="*/ 1174536 w 3343854"/>
                <a:gd name="connsiteY38" fmla="*/ 2343744 h 7301507"/>
                <a:gd name="connsiteX39" fmla="*/ 1226923 w 3343854"/>
                <a:gd name="connsiteY39" fmla="*/ 2360414 h 7301507"/>
                <a:gd name="connsiteX40" fmla="*/ 1276929 w 3343854"/>
                <a:gd name="connsiteY40" fmla="*/ 2410420 h 7301507"/>
                <a:gd name="connsiteX41" fmla="*/ 1334079 w 3343854"/>
                <a:gd name="connsiteY41" fmla="*/ 2431851 h 7301507"/>
                <a:gd name="connsiteX42" fmla="*/ 1426948 w 3343854"/>
                <a:gd name="connsiteY42" fmla="*/ 2508051 h 7301507"/>
                <a:gd name="connsiteX43" fmla="*/ 1512673 w 3343854"/>
                <a:gd name="connsiteY43" fmla="*/ 2541390 h 7301507"/>
                <a:gd name="connsiteX44" fmla="*/ 1646023 w 3343854"/>
                <a:gd name="connsiteY44" fmla="*/ 2689026 h 7301507"/>
                <a:gd name="connsiteX45" fmla="*/ 1729367 w 3343854"/>
                <a:gd name="connsiteY45" fmla="*/ 2843807 h 7301507"/>
                <a:gd name="connsiteX46" fmla="*/ 1900816 w 3343854"/>
                <a:gd name="connsiteY46" fmla="*/ 2950964 h 7301507"/>
                <a:gd name="connsiteX47" fmla="*/ 1931773 w 3343854"/>
                <a:gd name="connsiteY47" fmla="*/ 3055739 h 7301507"/>
                <a:gd name="connsiteX48" fmla="*/ 1993685 w 3343854"/>
                <a:gd name="connsiteY48" fmla="*/ 3158132 h 7301507"/>
                <a:gd name="connsiteX49" fmla="*/ 2055598 w 3343854"/>
                <a:gd name="connsiteY49" fmla="*/ 3196232 h 7301507"/>
                <a:gd name="connsiteX50" fmla="*/ 2186567 w 3343854"/>
                <a:gd name="connsiteY50" fmla="*/ 3343870 h 7301507"/>
                <a:gd name="connsiteX51" fmla="*/ 2329441 w 3343854"/>
                <a:gd name="connsiteY51" fmla="*/ 3420070 h 7301507"/>
                <a:gd name="connsiteX52" fmla="*/ 2388973 w 3343854"/>
                <a:gd name="connsiteY52" fmla="*/ 3505795 h 7301507"/>
                <a:gd name="connsiteX53" fmla="*/ 2436598 w 3343854"/>
                <a:gd name="connsiteY53" fmla="*/ 3572470 h 7301507"/>
                <a:gd name="connsiteX54" fmla="*/ 2484223 w 3343854"/>
                <a:gd name="connsiteY54" fmla="*/ 3562946 h 7301507"/>
                <a:gd name="connsiteX55" fmla="*/ 2488985 w 3343854"/>
                <a:gd name="connsiteY55" fmla="*/ 3715345 h 7301507"/>
                <a:gd name="connsiteX56" fmla="*/ 2541373 w 3343854"/>
                <a:gd name="connsiteY56" fmla="*/ 3808214 h 7301507"/>
                <a:gd name="connsiteX57" fmla="*/ 2534229 w 3343854"/>
                <a:gd name="connsiteY57" fmla="*/ 3846314 h 7301507"/>
                <a:gd name="connsiteX58" fmla="*/ 2603285 w 3343854"/>
                <a:gd name="connsiteY58" fmla="*/ 3882032 h 7301507"/>
                <a:gd name="connsiteX59" fmla="*/ 2660435 w 3343854"/>
                <a:gd name="connsiteY59" fmla="*/ 3827264 h 7301507"/>
                <a:gd name="connsiteX60" fmla="*/ 2693773 w 3343854"/>
                <a:gd name="connsiteY60" fmla="*/ 3910607 h 7301507"/>
                <a:gd name="connsiteX61" fmla="*/ 2739017 w 3343854"/>
                <a:gd name="connsiteY61" fmla="*/ 3955851 h 7301507"/>
                <a:gd name="connsiteX62" fmla="*/ 2812835 w 3343854"/>
                <a:gd name="connsiteY62" fmla="*/ 3979664 h 7301507"/>
                <a:gd name="connsiteX63" fmla="*/ 2865223 w 3343854"/>
                <a:gd name="connsiteY63" fmla="*/ 4048720 h 7301507"/>
                <a:gd name="connsiteX64" fmla="*/ 2950948 w 3343854"/>
                <a:gd name="connsiteY64" fmla="*/ 4103489 h 7301507"/>
                <a:gd name="connsiteX65" fmla="*/ 3003335 w 3343854"/>
                <a:gd name="connsiteY65" fmla="*/ 4136826 h 7301507"/>
                <a:gd name="connsiteX66" fmla="*/ 2874748 w 3343854"/>
                <a:gd name="connsiteY66" fmla="*/ 4229695 h 7301507"/>
                <a:gd name="connsiteX67" fmla="*/ 2872366 w 3343854"/>
                <a:gd name="connsiteY67" fmla="*/ 4284463 h 7301507"/>
                <a:gd name="connsiteX68" fmla="*/ 2974760 w 3343854"/>
                <a:gd name="connsiteY68" fmla="*/ 4401145 h 7301507"/>
                <a:gd name="connsiteX69" fmla="*/ 3070010 w 3343854"/>
                <a:gd name="connsiteY69" fmla="*/ 4463057 h 7301507"/>
                <a:gd name="connsiteX70" fmla="*/ 3100967 w 3343854"/>
                <a:gd name="connsiteY70" fmla="*/ 4501157 h 7301507"/>
                <a:gd name="connsiteX71" fmla="*/ 3086679 w 3343854"/>
                <a:gd name="connsiteY71" fmla="*/ 4582120 h 7301507"/>
                <a:gd name="connsiteX72" fmla="*/ 3081917 w 3343854"/>
                <a:gd name="connsiteY72" fmla="*/ 4665464 h 7301507"/>
                <a:gd name="connsiteX73" fmla="*/ 3039054 w 3343854"/>
                <a:gd name="connsiteY73" fmla="*/ 4674989 h 7301507"/>
                <a:gd name="connsiteX74" fmla="*/ 3012860 w 3343854"/>
                <a:gd name="connsiteY74" fmla="*/ 4691657 h 7301507"/>
                <a:gd name="connsiteX75" fmla="*/ 3041435 w 3343854"/>
                <a:gd name="connsiteY75" fmla="*/ 4841676 h 7301507"/>
                <a:gd name="connsiteX76" fmla="*/ 3024767 w 3343854"/>
                <a:gd name="connsiteY76" fmla="*/ 4977407 h 7301507"/>
                <a:gd name="connsiteX77" fmla="*/ 2986667 w 3343854"/>
                <a:gd name="connsiteY77" fmla="*/ 5017889 h 7301507"/>
                <a:gd name="connsiteX78" fmla="*/ 2969998 w 3343854"/>
                <a:gd name="connsiteY78" fmla="*/ 5139332 h 7301507"/>
                <a:gd name="connsiteX79" fmla="*/ 2941423 w 3343854"/>
                <a:gd name="connsiteY79" fmla="*/ 5258395 h 7301507"/>
                <a:gd name="connsiteX80" fmla="*/ 2993810 w 3343854"/>
                <a:gd name="connsiteY80" fmla="*/ 5275064 h 7301507"/>
                <a:gd name="connsiteX81" fmla="*/ 2991429 w 3343854"/>
                <a:gd name="connsiteY81" fmla="*/ 5320307 h 7301507"/>
                <a:gd name="connsiteX82" fmla="*/ 2989048 w 3343854"/>
                <a:gd name="connsiteY82" fmla="*/ 5375076 h 7301507"/>
                <a:gd name="connsiteX83" fmla="*/ 3046198 w 3343854"/>
                <a:gd name="connsiteY83" fmla="*/ 5444132 h 7301507"/>
                <a:gd name="connsiteX84" fmla="*/ 3093823 w 3343854"/>
                <a:gd name="connsiteY84" fmla="*/ 5570339 h 7301507"/>
                <a:gd name="connsiteX85" fmla="*/ 3000954 w 3343854"/>
                <a:gd name="connsiteY85" fmla="*/ 5860851 h 7301507"/>
                <a:gd name="connsiteX86" fmla="*/ 3022385 w 3343854"/>
                <a:gd name="connsiteY86" fmla="*/ 5915620 h 7301507"/>
                <a:gd name="connsiteX87" fmla="*/ 3048579 w 3343854"/>
                <a:gd name="connsiteY87" fmla="*/ 5968007 h 7301507"/>
                <a:gd name="connsiteX88" fmla="*/ 3053342 w 3343854"/>
                <a:gd name="connsiteY88" fmla="*/ 6072782 h 7301507"/>
                <a:gd name="connsiteX89" fmla="*/ 2960472 w 3343854"/>
                <a:gd name="connsiteY89" fmla="*/ 6232327 h 7301507"/>
                <a:gd name="connsiteX90" fmla="*/ 2924754 w 3343854"/>
                <a:gd name="connsiteY90" fmla="*/ 6213276 h 7301507"/>
                <a:gd name="connsiteX91" fmla="*/ 2853317 w 3343854"/>
                <a:gd name="connsiteY91" fmla="*/ 6225182 h 7301507"/>
                <a:gd name="connsiteX92" fmla="*/ 2717585 w 3343854"/>
                <a:gd name="connsiteY92" fmla="*/ 6337101 h 7301507"/>
                <a:gd name="connsiteX93" fmla="*/ 2610429 w 3343854"/>
                <a:gd name="connsiteY93" fmla="*/ 6322814 h 7301507"/>
                <a:gd name="connsiteX94" fmla="*/ 2579473 w 3343854"/>
                <a:gd name="connsiteY94" fmla="*/ 6351389 h 7301507"/>
                <a:gd name="connsiteX95" fmla="*/ 2512797 w 3343854"/>
                <a:gd name="connsiteY95" fmla="*/ 6396631 h 7301507"/>
                <a:gd name="connsiteX96" fmla="*/ 2396117 w 3343854"/>
                <a:gd name="connsiteY96" fmla="*/ 6384726 h 7301507"/>
                <a:gd name="connsiteX97" fmla="*/ 2372304 w 3343854"/>
                <a:gd name="connsiteY97" fmla="*/ 6501407 h 7301507"/>
                <a:gd name="connsiteX98" fmla="*/ 2367542 w 3343854"/>
                <a:gd name="connsiteY98" fmla="*/ 6537126 h 7301507"/>
                <a:gd name="connsiteX99" fmla="*/ 2343730 w 3343854"/>
                <a:gd name="connsiteY99" fmla="*/ 6556176 h 7301507"/>
                <a:gd name="connsiteX100" fmla="*/ 2146085 w 3343854"/>
                <a:gd name="connsiteY100" fmla="*/ 6508551 h 7301507"/>
                <a:gd name="connsiteX101" fmla="*/ 2107985 w 3343854"/>
                <a:gd name="connsiteY101" fmla="*/ 6560939 h 7301507"/>
                <a:gd name="connsiteX102" fmla="*/ 2077029 w 3343854"/>
                <a:gd name="connsiteY102" fmla="*/ 6656189 h 7301507"/>
                <a:gd name="connsiteX103" fmla="*/ 2043691 w 3343854"/>
                <a:gd name="connsiteY103" fmla="*/ 6720482 h 7301507"/>
                <a:gd name="connsiteX104" fmla="*/ 2055598 w 3343854"/>
                <a:gd name="connsiteY104" fmla="*/ 6782395 h 7301507"/>
                <a:gd name="connsiteX105" fmla="*/ 2188948 w 3343854"/>
                <a:gd name="connsiteY105" fmla="*/ 6894314 h 7301507"/>
                <a:gd name="connsiteX106" fmla="*/ 2258004 w 3343854"/>
                <a:gd name="connsiteY106" fmla="*/ 6927651 h 7301507"/>
                <a:gd name="connsiteX107" fmla="*/ 2241335 w 3343854"/>
                <a:gd name="connsiteY107" fmla="*/ 6951464 h 7301507"/>
                <a:gd name="connsiteX108" fmla="*/ 2205617 w 3343854"/>
                <a:gd name="connsiteY108" fmla="*/ 6970514 h 7301507"/>
                <a:gd name="connsiteX109" fmla="*/ 2238954 w 3343854"/>
                <a:gd name="connsiteY109" fmla="*/ 7046714 h 7301507"/>
                <a:gd name="connsiteX110" fmla="*/ 2207998 w 3343854"/>
                <a:gd name="connsiteY110" fmla="*/ 7068145 h 7301507"/>
                <a:gd name="connsiteX111" fmla="*/ 2103223 w 3343854"/>
                <a:gd name="connsiteY111" fmla="*/ 7006232 h 7301507"/>
                <a:gd name="connsiteX112" fmla="*/ 2060360 w 3343854"/>
                <a:gd name="connsiteY112" fmla="*/ 7032426 h 7301507"/>
                <a:gd name="connsiteX113" fmla="*/ 2000829 w 3343854"/>
                <a:gd name="connsiteY113" fmla="*/ 6930032 h 7301507"/>
                <a:gd name="connsiteX114" fmla="*/ 1884148 w 3343854"/>
                <a:gd name="connsiteY114" fmla="*/ 6956226 h 7301507"/>
                <a:gd name="connsiteX115" fmla="*/ 1819854 w 3343854"/>
                <a:gd name="connsiteY115" fmla="*/ 6960989 h 7301507"/>
                <a:gd name="connsiteX116" fmla="*/ 1769848 w 3343854"/>
                <a:gd name="connsiteY116" fmla="*/ 6956227 h 7301507"/>
                <a:gd name="connsiteX117" fmla="*/ 1712698 w 3343854"/>
                <a:gd name="connsiteY117" fmla="*/ 7001470 h 7301507"/>
                <a:gd name="connsiteX118" fmla="*/ 1534104 w 3343854"/>
                <a:gd name="connsiteY118" fmla="*/ 6960989 h 7301507"/>
                <a:gd name="connsiteX119" fmla="*/ 1557916 w 3343854"/>
                <a:gd name="connsiteY119" fmla="*/ 7087195 h 7301507"/>
                <a:gd name="connsiteX120" fmla="*/ 1481717 w 3343854"/>
                <a:gd name="connsiteY120" fmla="*/ 7132439 h 7301507"/>
                <a:gd name="connsiteX121" fmla="*/ 1419804 w 3343854"/>
                <a:gd name="connsiteY121" fmla="*/ 7199113 h 7301507"/>
                <a:gd name="connsiteX122" fmla="*/ 1269785 w 3343854"/>
                <a:gd name="connsiteY122" fmla="*/ 7191970 h 7301507"/>
                <a:gd name="connsiteX123" fmla="*/ 1217398 w 3343854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531598 w 3343854"/>
                <a:gd name="connsiteY12" fmla="*/ 1317426 h 7301507"/>
                <a:gd name="connsiteX13" fmla="*/ 641135 w 3343854"/>
                <a:gd name="connsiteY13" fmla="*/ 1369814 h 7301507"/>
                <a:gd name="connsiteX14" fmla="*/ 750673 w 3343854"/>
                <a:gd name="connsiteY14" fmla="*/ 1393626 h 7301507"/>
                <a:gd name="connsiteX15" fmla="*/ 834017 w 3343854"/>
                <a:gd name="connsiteY15" fmla="*/ 1441251 h 7301507"/>
                <a:gd name="connsiteX16" fmla="*/ 917360 w 3343854"/>
                <a:gd name="connsiteY16" fmla="*/ 1415057 h 7301507"/>
                <a:gd name="connsiteX17" fmla="*/ 998323 w 3343854"/>
                <a:gd name="connsiteY17" fmla="*/ 1341239 h 7301507"/>
                <a:gd name="connsiteX18" fmla="*/ 1107860 w 3343854"/>
                <a:gd name="connsiteY18" fmla="*/ 1324570 h 7301507"/>
                <a:gd name="connsiteX19" fmla="*/ 1174535 w 3343854"/>
                <a:gd name="connsiteY19" fmla="*/ 1329332 h 7301507"/>
                <a:gd name="connsiteX20" fmla="*/ 1334079 w 3343854"/>
                <a:gd name="connsiteY20" fmla="*/ 1438870 h 7301507"/>
                <a:gd name="connsiteX21" fmla="*/ 1393610 w 3343854"/>
                <a:gd name="connsiteY21" fmla="*/ 1467445 h 7301507"/>
                <a:gd name="connsiteX22" fmla="*/ 1265023 w 3343854"/>
                <a:gd name="connsiteY22" fmla="*/ 1569839 h 7301507"/>
                <a:gd name="connsiteX23" fmla="*/ 1267404 w 3343854"/>
                <a:gd name="connsiteY23" fmla="*/ 1634132 h 7301507"/>
                <a:gd name="connsiteX24" fmla="*/ 1429329 w 3343854"/>
                <a:gd name="connsiteY24" fmla="*/ 1586507 h 7301507"/>
                <a:gd name="connsiteX25" fmla="*/ 1391229 w 3343854"/>
                <a:gd name="connsiteY25" fmla="*/ 1650801 h 7301507"/>
                <a:gd name="connsiteX26" fmla="*/ 1410279 w 3343854"/>
                <a:gd name="connsiteY26" fmla="*/ 1724620 h 7301507"/>
                <a:gd name="connsiteX27" fmla="*/ 1522198 w 3343854"/>
                <a:gd name="connsiteY27" fmla="*/ 1760339 h 7301507"/>
                <a:gd name="connsiteX28" fmla="*/ 1596017 w 3343854"/>
                <a:gd name="connsiteY28" fmla="*/ 1777007 h 7301507"/>
                <a:gd name="connsiteX29" fmla="*/ 1505529 w 3343854"/>
                <a:gd name="connsiteY29" fmla="*/ 1907976 h 7301507"/>
                <a:gd name="connsiteX30" fmla="*/ 1498385 w 3343854"/>
                <a:gd name="connsiteY30" fmla="*/ 1957982 h 7301507"/>
                <a:gd name="connsiteX31" fmla="*/ 1426948 w 3343854"/>
                <a:gd name="connsiteY31" fmla="*/ 1993701 h 7301507"/>
                <a:gd name="connsiteX32" fmla="*/ 1395992 w 3343854"/>
                <a:gd name="connsiteY32" fmla="*/ 2055614 h 7301507"/>
                <a:gd name="connsiteX33" fmla="*/ 1265023 w 3343854"/>
                <a:gd name="connsiteY33" fmla="*/ 2029420 h 7301507"/>
                <a:gd name="connsiteX34" fmla="*/ 1143579 w 3343854"/>
                <a:gd name="connsiteY34" fmla="*/ 2029419 h 7301507"/>
                <a:gd name="connsiteX35" fmla="*/ 1076904 w 3343854"/>
                <a:gd name="connsiteY35" fmla="*/ 2057995 h 7301507"/>
                <a:gd name="connsiteX36" fmla="*/ 1069760 w 3343854"/>
                <a:gd name="connsiteY36" fmla="*/ 2158007 h 7301507"/>
                <a:gd name="connsiteX37" fmla="*/ 981654 w 3343854"/>
                <a:gd name="connsiteY37" fmla="*/ 2246114 h 7301507"/>
                <a:gd name="connsiteX38" fmla="*/ 1124529 w 3343854"/>
                <a:gd name="connsiteY38" fmla="*/ 2308026 h 7301507"/>
                <a:gd name="connsiteX39" fmla="*/ 1174536 w 3343854"/>
                <a:gd name="connsiteY39" fmla="*/ 2343744 h 7301507"/>
                <a:gd name="connsiteX40" fmla="*/ 1226923 w 3343854"/>
                <a:gd name="connsiteY40" fmla="*/ 2360414 h 7301507"/>
                <a:gd name="connsiteX41" fmla="*/ 1276929 w 3343854"/>
                <a:gd name="connsiteY41" fmla="*/ 2410420 h 7301507"/>
                <a:gd name="connsiteX42" fmla="*/ 1334079 w 3343854"/>
                <a:gd name="connsiteY42" fmla="*/ 2431851 h 7301507"/>
                <a:gd name="connsiteX43" fmla="*/ 1426948 w 3343854"/>
                <a:gd name="connsiteY43" fmla="*/ 2508051 h 7301507"/>
                <a:gd name="connsiteX44" fmla="*/ 1512673 w 3343854"/>
                <a:gd name="connsiteY44" fmla="*/ 2541390 h 7301507"/>
                <a:gd name="connsiteX45" fmla="*/ 1646023 w 3343854"/>
                <a:gd name="connsiteY45" fmla="*/ 2689026 h 7301507"/>
                <a:gd name="connsiteX46" fmla="*/ 1729367 w 3343854"/>
                <a:gd name="connsiteY46" fmla="*/ 2843807 h 7301507"/>
                <a:gd name="connsiteX47" fmla="*/ 1900816 w 3343854"/>
                <a:gd name="connsiteY47" fmla="*/ 2950964 h 7301507"/>
                <a:gd name="connsiteX48" fmla="*/ 1931773 w 3343854"/>
                <a:gd name="connsiteY48" fmla="*/ 3055739 h 7301507"/>
                <a:gd name="connsiteX49" fmla="*/ 1993685 w 3343854"/>
                <a:gd name="connsiteY49" fmla="*/ 3158132 h 7301507"/>
                <a:gd name="connsiteX50" fmla="*/ 2055598 w 3343854"/>
                <a:gd name="connsiteY50" fmla="*/ 3196232 h 7301507"/>
                <a:gd name="connsiteX51" fmla="*/ 2186567 w 3343854"/>
                <a:gd name="connsiteY51" fmla="*/ 3343870 h 7301507"/>
                <a:gd name="connsiteX52" fmla="*/ 2329441 w 3343854"/>
                <a:gd name="connsiteY52" fmla="*/ 3420070 h 7301507"/>
                <a:gd name="connsiteX53" fmla="*/ 2388973 w 3343854"/>
                <a:gd name="connsiteY53" fmla="*/ 3505795 h 7301507"/>
                <a:gd name="connsiteX54" fmla="*/ 2436598 w 3343854"/>
                <a:gd name="connsiteY54" fmla="*/ 3572470 h 7301507"/>
                <a:gd name="connsiteX55" fmla="*/ 2484223 w 3343854"/>
                <a:gd name="connsiteY55" fmla="*/ 3562946 h 7301507"/>
                <a:gd name="connsiteX56" fmla="*/ 2488985 w 3343854"/>
                <a:gd name="connsiteY56" fmla="*/ 3715345 h 7301507"/>
                <a:gd name="connsiteX57" fmla="*/ 2541373 w 3343854"/>
                <a:gd name="connsiteY57" fmla="*/ 3808214 h 7301507"/>
                <a:gd name="connsiteX58" fmla="*/ 2534229 w 3343854"/>
                <a:gd name="connsiteY58" fmla="*/ 3846314 h 7301507"/>
                <a:gd name="connsiteX59" fmla="*/ 2603285 w 3343854"/>
                <a:gd name="connsiteY59" fmla="*/ 3882032 h 7301507"/>
                <a:gd name="connsiteX60" fmla="*/ 2660435 w 3343854"/>
                <a:gd name="connsiteY60" fmla="*/ 3827264 h 7301507"/>
                <a:gd name="connsiteX61" fmla="*/ 2693773 w 3343854"/>
                <a:gd name="connsiteY61" fmla="*/ 3910607 h 7301507"/>
                <a:gd name="connsiteX62" fmla="*/ 2739017 w 3343854"/>
                <a:gd name="connsiteY62" fmla="*/ 3955851 h 7301507"/>
                <a:gd name="connsiteX63" fmla="*/ 2812835 w 3343854"/>
                <a:gd name="connsiteY63" fmla="*/ 3979664 h 7301507"/>
                <a:gd name="connsiteX64" fmla="*/ 2865223 w 3343854"/>
                <a:gd name="connsiteY64" fmla="*/ 4048720 h 7301507"/>
                <a:gd name="connsiteX65" fmla="*/ 2950948 w 3343854"/>
                <a:gd name="connsiteY65" fmla="*/ 4103489 h 7301507"/>
                <a:gd name="connsiteX66" fmla="*/ 3003335 w 3343854"/>
                <a:gd name="connsiteY66" fmla="*/ 4136826 h 7301507"/>
                <a:gd name="connsiteX67" fmla="*/ 2874748 w 3343854"/>
                <a:gd name="connsiteY67" fmla="*/ 4229695 h 7301507"/>
                <a:gd name="connsiteX68" fmla="*/ 2872366 w 3343854"/>
                <a:gd name="connsiteY68" fmla="*/ 4284463 h 7301507"/>
                <a:gd name="connsiteX69" fmla="*/ 2974760 w 3343854"/>
                <a:gd name="connsiteY69" fmla="*/ 4401145 h 7301507"/>
                <a:gd name="connsiteX70" fmla="*/ 3070010 w 3343854"/>
                <a:gd name="connsiteY70" fmla="*/ 4463057 h 7301507"/>
                <a:gd name="connsiteX71" fmla="*/ 3100967 w 3343854"/>
                <a:gd name="connsiteY71" fmla="*/ 4501157 h 7301507"/>
                <a:gd name="connsiteX72" fmla="*/ 3086679 w 3343854"/>
                <a:gd name="connsiteY72" fmla="*/ 4582120 h 7301507"/>
                <a:gd name="connsiteX73" fmla="*/ 3081917 w 3343854"/>
                <a:gd name="connsiteY73" fmla="*/ 4665464 h 7301507"/>
                <a:gd name="connsiteX74" fmla="*/ 3039054 w 3343854"/>
                <a:gd name="connsiteY74" fmla="*/ 4674989 h 7301507"/>
                <a:gd name="connsiteX75" fmla="*/ 3012860 w 3343854"/>
                <a:gd name="connsiteY75" fmla="*/ 4691657 h 7301507"/>
                <a:gd name="connsiteX76" fmla="*/ 3041435 w 3343854"/>
                <a:gd name="connsiteY76" fmla="*/ 4841676 h 7301507"/>
                <a:gd name="connsiteX77" fmla="*/ 3024767 w 3343854"/>
                <a:gd name="connsiteY77" fmla="*/ 4977407 h 7301507"/>
                <a:gd name="connsiteX78" fmla="*/ 2986667 w 3343854"/>
                <a:gd name="connsiteY78" fmla="*/ 5017889 h 7301507"/>
                <a:gd name="connsiteX79" fmla="*/ 2969998 w 3343854"/>
                <a:gd name="connsiteY79" fmla="*/ 5139332 h 7301507"/>
                <a:gd name="connsiteX80" fmla="*/ 2941423 w 3343854"/>
                <a:gd name="connsiteY80" fmla="*/ 5258395 h 7301507"/>
                <a:gd name="connsiteX81" fmla="*/ 2993810 w 3343854"/>
                <a:gd name="connsiteY81" fmla="*/ 5275064 h 7301507"/>
                <a:gd name="connsiteX82" fmla="*/ 2991429 w 3343854"/>
                <a:gd name="connsiteY82" fmla="*/ 5320307 h 7301507"/>
                <a:gd name="connsiteX83" fmla="*/ 2989048 w 3343854"/>
                <a:gd name="connsiteY83" fmla="*/ 5375076 h 7301507"/>
                <a:gd name="connsiteX84" fmla="*/ 3046198 w 3343854"/>
                <a:gd name="connsiteY84" fmla="*/ 5444132 h 7301507"/>
                <a:gd name="connsiteX85" fmla="*/ 3093823 w 3343854"/>
                <a:gd name="connsiteY85" fmla="*/ 5570339 h 7301507"/>
                <a:gd name="connsiteX86" fmla="*/ 3000954 w 3343854"/>
                <a:gd name="connsiteY86" fmla="*/ 5860851 h 7301507"/>
                <a:gd name="connsiteX87" fmla="*/ 3022385 w 3343854"/>
                <a:gd name="connsiteY87" fmla="*/ 5915620 h 7301507"/>
                <a:gd name="connsiteX88" fmla="*/ 3048579 w 3343854"/>
                <a:gd name="connsiteY88" fmla="*/ 5968007 h 7301507"/>
                <a:gd name="connsiteX89" fmla="*/ 3053342 w 3343854"/>
                <a:gd name="connsiteY89" fmla="*/ 6072782 h 7301507"/>
                <a:gd name="connsiteX90" fmla="*/ 2960472 w 3343854"/>
                <a:gd name="connsiteY90" fmla="*/ 6232327 h 7301507"/>
                <a:gd name="connsiteX91" fmla="*/ 2924754 w 3343854"/>
                <a:gd name="connsiteY91" fmla="*/ 6213276 h 7301507"/>
                <a:gd name="connsiteX92" fmla="*/ 2853317 w 3343854"/>
                <a:gd name="connsiteY92" fmla="*/ 6225182 h 7301507"/>
                <a:gd name="connsiteX93" fmla="*/ 2717585 w 3343854"/>
                <a:gd name="connsiteY93" fmla="*/ 6337101 h 7301507"/>
                <a:gd name="connsiteX94" fmla="*/ 2610429 w 3343854"/>
                <a:gd name="connsiteY94" fmla="*/ 6322814 h 7301507"/>
                <a:gd name="connsiteX95" fmla="*/ 2579473 w 3343854"/>
                <a:gd name="connsiteY95" fmla="*/ 6351389 h 7301507"/>
                <a:gd name="connsiteX96" fmla="*/ 2512797 w 3343854"/>
                <a:gd name="connsiteY96" fmla="*/ 6396631 h 7301507"/>
                <a:gd name="connsiteX97" fmla="*/ 2396117 w 3343854"/>
                <a:gd name="connsiteY97" fmla="*/ 6384726 h 7301507"/>
                <a:gd name="connsiteX98" fmla="*/ 2372304 w 3343854"/>
                <a:gd name="connsiteY98" fmla="*/ 6501407 h 7301507"/>
                <a:gd name="connsiteX99" fmla="*/ 2367542 w 3343854"/>
                <a:gd name="connsiteY99" fmla="*/ 6537126 h 7301507"/>
                <a:gd name="connsiteX100" fmla="*/ 2343730 w 3343854"/>
                <a:gd name="connsiteY100" fmla="*/ 6556176 h 7301507"/>
                <a:gd name="connsiteX101" fmla="*/ 2146085 w 3343854"/>
                <a:gd name="connsiteY101" fmla="*/ 6508551 h 7301507"/>
                <a:gd name="connsiteX102" fmla="*/ 2107985 w 3343854"/>
                <a:gd name="connsiteY102" fmla="*/ 6560939 h 7301507"/>
                <a:gd name="connsiteX103" fmla="*/ 2077029 w 3343854"/>
                <a:gd name="connsiteY103" fmla="*/ 6656189 h 7301507"/>
                <a:gd name="connsiteX104" fmla="*/ 2043691 w 3343854"/>
                <a:gd name="connsiteY104" fmla="*/ 6720482 h 7301507"/>
                <a:gd name="connsiteX105" fmla="*/ 2055598 w 3343854"/>
                <a:gd name="connsiteY105" fmla="*/ 6782395 h 7301507"/>
                <a:gd name="connsiteX106" fmla="*/ 2188948 w 3343854"/>
                <a:gd name="connsiteY106" fmla="*/ 6894314 h 7301507"/>
                <a:gd name="connsiteX107" fmla="*/ 2258004 w 3343854"/>
                <a:gd name="connsiteY107" fmla="*/ 6927651 h 7301507"/>
                <a:gd name="connsiteX108" fmla="*/ 2241335 w 3343854"/>
                <a:gd name="connsiteY108" fmla="*/ 6951464 h 7301507"/>
                <a:gd name="connsiteX109" fmla="*/ 2205617 w 3343854"/>
                <a:gd name="connsiteY109" fmla="*/ 6970514 h 7301507"/>
                <a:gd name="connsiteX110" fmla="*/ 2238954 w 3343854"/>
                <a:gd name="connsiteY110" fmla="*/ 7046714 h 7301507"/>
                <a:gd name="connsiteX111" fmla="*/ 2207998 w 3343854"/>
                <a:gd name="connsiteY111" fmla="*/ 7068145 h 7301507"/>
                <a:gd name="connsiteX112" fmla="*/ 2103223 w 3343854"/>
                <a:gd name="connsiteY112" fmla="*/ 7006232 h 7301507"/>
                <a:gd name="connsiteX113" fmla="*/ 2060360 w 3343854"/>
                <a:gd name="connsiteY113" fmla="*/ 7032426 h 7301507"/>
                <a:gd name="connsiteX114" fmla="*/ 2000829 w 3343854"/>
                <a:gd name="connsiteY114" fmla="*/ 6930032 h 7301507"/>
                <a:gd name="connsiteX115" fmla="*/ 1884148 w 3343854"/>
                <a:gd name="connsiteY115" fmla="*/ 6956226 h 7301507"/>
                <a:gd name="connsiteX116" fmla="*/ 1819854 w 3343854"/>
                <a:gd name="connsiteY116" fmla="*/ 6960989 h 7301507"/>
                <a:gd name="connsiteX117" fmla="*/ 1769848 w 3343854"/>
                <a:gd name="connsiteY117" fmla="*/ 6956227 h 7301507"/>
                <a:gd name="connsiteX118" fmla="*/ 1712698 w 3343854"/>
                <a:gd name="connsiteY118" fmla="*/ 7001470 h 7301507"/>
                <a:gd name="connsiteX119" fmla="*/ 1534104 w 3343854"/>
                <a:gd name="connsiteY119" fmla="*/ 6960989 h 7301507"/>
                <a:gd name="connsiteX120" fmla="*/ 1557916 w 3343854"/>
                <a:gd name="connsiteY120" fmla="*/ 7087195 h 7301507"/>
                <a:gd name="connsiteX121" fmla="*/ 1481717 w 3343854"/>
                <a:gd name="connsiteY121" fmla="*/ 7132439 h 7301507"/>
                <a:gd name="connsiteX122" fmla="*/ 1419804 w 3343854"/>
                <a:gd name="connsiteY122" fmla="*/ 7199113 h 7301507"/>
                <a:gd name="connsiteX123" fmla="*/ 1269785 w 3343854"/>
                <a:gd name="connsiteY123" fmla="*/ 7191970 h 7301507"/>
                <a:gd name="connsiteX124" fmla="*/ 1217398 w 3343854"/>
                <a:gd name="connsiteY124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9679 w 3343854"/>
                <a:gd name="connsiteY11" fmla="*/ 1141213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83960 w 3343854"/>
                <a:gd name="connsiteY11" fmla="*/ 1112639 h 7301507"/>
                <a:gd name="connsiteX12" fmla="*/ 419679 w 3343854"/>
                <a:gd name="connsiteY12" fmla="*/ 1141213 h 7301507"/>
                <a:gd name="connsiteX13" fmla="*/ 491117 w 3343854"/>
                <a:gd name="connsiteY13" fmla="*/ 1229320 h 7301507"/>
                <a:gd name="connsiteX14" fmla="*/ 531598 w 3343854"/>
                <a:gd name="connsiteY14" fmla="*/ 1317426 h 7301507"/>
                <a:gd name="connsiteX15" fmla="*/ 641135 w 3343854"/>
                <a:gd name="connsiteY15" fmla="*/ 1369814 h 7301507"/>
                <a:gd name="connsiteX16" fmla="*/ 750673 w 3343854"/>
                <a:gd name="connsiteY16" fmla="*/ 1393626 h 7301507"/>
                <a:gd name="connsiteX17" fmla="*/ 834017 w 3343854"/>
                <a:gd name="connsiteY17" fmla="*/ 1441251 h 7301507"/>
                <a:gd name="connsiteX18" fmla="*/ 917360 w 3343854"/>
                <a:gd name="connsiteY18" fmla="*/ 1415057 h 7301507"/>
                <a:gd name="connsiteX19" fmla="*/ 998323 w 3343854"/>
                <a:gd name="connsiteY19" fmla="*/ 1341239 h 7301507"/>
                <a:gd name="connsiteX20" fmla="*/ 1107860 w 3343854"/>
                <a:gd name="connsiteY20" fmla="*/ 1324570 h 7301507"/>
                <a:gd name="connsiteX21" fmla="*/ 1174535 w 3343854"/>
                <a:gd name="connsiteY21" fmla="*/ 1329332 h 7301507"/>
                <a:gd name="connsiteX22" fmla="*/ 1334079 w 3343854"/>
                <a:gd name="connsiteY22" fmla="*/ 1438870 h 7301507"/>
                <a:gd name="connsiteX23" fmla="*/ 1393610 w 3343854"/>
                <a:gd name="connsiteY23" fmla="*/ 1467445 h 7301507"/>
                <a:gd name="connsiteX24" fmla="*/ 1265023 w 3343854"/>
                <a:gd name="connsiteY24" fmla="*/ 1569839 h 7301507"/>
                <a:gd name="connsiteX25" fmla="*/ 1267404 w 3343854"/>
                <a:gd name="connsiteY25" fmla="*/ 1634132 h 7301507"/>
                <a:gd name="connsiteX26" fmla="*/ 1429329 w 3343854"/>
                <a:gd name="connsiteY26" fmla="*/ 1586507 h 7301507"/>
                <a:gd name="connsiteX27" fmla="*/ 1391229 w 3343854"/>
                <a:gd name="connsiteY27" fmla="*/ 1650801 h 7301507"/>
                <a:gd name="connsiteX28" fmla="*/ 1410279 w 3343854"/>
                <a:gd name="connsiteY28" fmla="*/ 1724620 h 7301507"/>
                <a:gd name="connsiteX29" fmla="*/ 1522198 w 3343854"/>
                <a:gd name="connsiteY29" fmla="*/ 1760339 h 7301507"/>
                <a:gd name="connsiteX30" fmla="*/ 1596017 w 3343854"/>
                <a:gd name="connsiteY30" fmla="*/ 1777007 h 7301507"/>
                <a:gd name="connsiteX31" fmla="*/ 1505529 w 3343854"/>
                <a:gd name="connsiteY31" fmla="*/ 1907976 h 7301507"/>
                <a:gd name="connsiteX32" fmla="*/ 1498385 w 3343854"/>
                <a:gd name="connsiteY32" fmla="*/ 1957982 h 7301507"/>
                <a:gd name="connsiteX33" fmla="*/ 1426948 w 3343854"/>
                <a:gd name="connsiteY33" fmla="*/ 1993701 h 7301507"/>
                <a:gd name="connsiteX34" fmla="*/ 1395992 w 3343854"/>
                <a:gd name="connsiteY34" fmla="*/ 2055614 h 7301507"/>
                <a:gd name="connsiteX35" fmla="*/ 1265023 w 3343854"/>
                <a:gd name="connsiteY35" fmla="*/ 2029420 h 7301507"/>
                <a:gd name="connsiteX36" fmla="*/ 1143579 w 3343854"/>
                <a:gd name="connsiteY36" fmla="*/ 2029419 h 7301507"/>
                <a:gd name="connsiteX37" fmla="*/ 1076904 w 3343854"/>
                <a:gd name="connsiteY37" fmla="*/ 2057995 h 7301507"/>
                <a:gd name="connsiteX38" fmla="*/ 1069760 w 3343854"/>
                <a:gd name="connsiteY38" fmla="*/ 2158007 h 7301507"/>
                <a:gd name="connsiteX39" fmla="*/ 981654 w 3343854"/>
                <a:gd name="connsiteY39" fmla="*/ 2246114 h 7301507"/>
                <a:gd name="connsiteX40" fmla="*/ 1124529 w 3343854"/>
                <a:gd name="connsiteY40" fmla="*/ 2308026 h 7301507"/>
                <a:gd name="connsiteX41" fmla="*/ 1174536 w 3343854"/>
                <a:gd name="connsiteY41" fmla="*/ 2343744 h 7301507"/>
                <a:gd name="connsiteX42" fmla="*/ 1226923 w 3343854"/>
                <a:gd name="connsiteY42" fmla="*/ 2360414 h 7301507"/>
                <a:gd name="connsiteX43" fmla="*/ 1276929 w 3343854"/>
                <a:gd name="connsiteY43" fmla="*/ 2410420 h 7301507"/>
                <a:gd name="connsiteX44" fmla="*/ 1334079 w 3343854"/>
                <a:gd name="connsiteY44" fmla="*/ 2431851 h 7301507"/>
                <a:gd name="connsiteX45" fmla="*/ 1426948 w 3343854"/>
                <a:gd name="connsiteY45" fmla="*/ 2508051 h 7301507"/>
                <a:gd name="connsiteX46" fmla="*/ 1512673 w 3343854"/>
                <a:gd name="connsiteY46" fmla="*/ 2541390 h 7301507"/>
                <a:gd name="connsiteX47" fmla="*/ 1646023 w 3343854"/>
                <a:gd name="connsiteY47" fmla="*/ 2689026 h 7301507"/>
                <a:gd name="connsiteX48" fmla="*/ 1729367 w 3343854"/>
                <a:gd name="connsiteY48" fmla="*/ 2843807 h 7301507"/>
                <a:gd name="connsiteX49" fmla="*/ 1900816 w 3343854"/>
                <a:gd name="connsiteY49" fmla="*/ 2950964 h 7301507"/>
                <a:gd name="connsiteX50" fmla="*/ 1931773 w 3343854"/>
                <a:gd name="connsiteY50" fmla="*/ 3055739 h 7301507"/>
                <a:gd name="connsiteX51" fmla="*/ 1993685 w 3343854"/>
                <a:gd name="connsiteY51" fmla="*/ 3158132 h 7301507"/>
                <a:gd name="connsiteX52" fmla="*/ 2055598 w 3343854"/>
                <a:gd name="connsiteY52" fmla="*/ 3196232 h 7301507"/>
                <a:gd name="connsiteX53" fmla="*/ 2186567 w 3343854"/>
                <a:gd name="connsiteY53" fmla="*/ 3343870 h 7301507"/>
                <a:gd name="connsiteX54" fmla="*/ 2329441 w 3343854"/>
                <a:gd name="connsiteY54" fmla="*/ 3420070 h 7301507"/>
                <a:gd name="connsiteX55" fmla="*/ 2388973 w 3343854"/>
                <a:gd name="connsiteY55" fmla="*/ 3505795 h 7301507"/>
                <a:gd name="connsiteX56" fmla="*/ 2436598 w 3343854"/>
                <a:gd name="connsiteY56" fmla="*/ 3572470 h 7301507"/>
                <a:gd name="connsiteX57" fmla="*/ 2484223 w 3343854"/>
                <a:gd name="connsiteY57" fmla="*/ 3562946 h 7301507"/>
                <a:gd name="connsiteX58" fmla="*/ 2488985 w 3343854"/>
                <a:gd name="connsiteY58" fmla="*/ 3715345 h 7301507"/>
                <a:gd name="connsiteX59" fmla="*/ 2541373 w 3343854"/>
                <a:gd name="connsiteY59" fmla="*/ 3808214 h 7301507"/>
                <a:gd name="connsiteX60" fmla="*/ 2534229 w 3343854"/>
                <a:gd name="connsiteY60" fmla="*/ 3846314 h 7301507"/>
                <a:gd name="connsiteX61" fmla="*/ 2603285 w 3343854"/>
                <a:gd name="connsiteY61" fmla="*/ 3882032 h 7301507"/>
                <a:gd name="connsiteX62" fmla="*/ 2660435 w 3343854"/>
                <a:gd name="connsiteY62" fmla="*/ 3827264 h 7301507"/>
                <a:gd name="connsiteX63" fmla="*/ 2693773 w 3343854"/>
                <a:gd name="connsiteY63" fmla="*/ 3910607 h 7301507"/>
                <a:gd name="connsiteX64" fmla="*/ 2739017 w 3343854"/>
                <a:gd name="connsiteY64" fmla="*/ 3955851 h 7301507"/>
                <a:gd name="connsiteX65" fmla="*/ 2812835 w 3343854"/>
                <a:gd name="connsiteY65" fmla="*/ 3979664 h 7301507"/>
                <a:gd name="connsiteX66" fmla="*/ 2865223 w 3343854"/>
                <a:gd name="connsiteY66" fmla="*/ 4048720 h 7301507"/>
                <a:gd name="connsiteX67" fmla="*/ 2950948 w 3343854"/>
                <a:gd name="connsiteY67" fmla="*/ 4103489 h 7301507"/>
                <a:gd name="connsiteX68" fmla="*/ 3003335 w 3343854"/>
                <a:gd name="connsiteY68" fmla="*/ 4136826 h 7301507"/>
                <a:gd name="connsiteX69" fmla="*/ 2874748 w 3343854"/>
                <a:gd name="connsiteY69" fmla="*/ 4229695 h 7301507"/>
                <a:gd name="connsiteX70" fmla="*/ 2872366 w 3343854"/>
                <a:gd name="connsiteY70" fmla="*/ 4284463 h 7301507"/>
                <a:gd name="connsiteX71" fmla="*/ 2974760 w 3343854"/>
                <a:gd name="connsiteY71" fmla="*/ 4401145 h 7301507"/>
                <a:gd name="connsiteX72" fmla="*/ 3070010 w 3343854"/>
                <a:gd name="connsiteY72" fmla="*/ 4463057 h 7301507"/>
                <a:gd name="connsiteX73" fmla="*/ 3100967 w 3343854"/>
                <a:gd name="connsiteY73" fmla="*/ 4501157 h 7301507"/>
                <a:gd name="connsiteX74" fmla="*/ 3086679 w 3343854"/>
                <a:gd name="connsiteY74" fmla="*/ 4582120 h 7301507"/>
                <a:gd name="connsiteX75" fmla="*/ 3081917 w 3343854"/>
                <a:gd name="connsiteY75" fmla="*/ 4665464 h 7301507"/>
                <a:gd name="connsiteX76" fmla="*/ 3039054 w 3343854"/>
                <a:gd name="connsiteY76" fmla="*/ 4674989 h 7301507"/>
                <a:gd name="connsiteX77" fmla="*/ 3012860 w 3343854"/>
                <a:gd name="connsiteY77" fmla="*/ 4691657 h 7301507"/>
                <a:gd name="connsiteX78" fmla="*/ 3041435 w 3343854"/>
                <a:gd name="connsiteY78" fmla="*/ 4841676 h 7301507"/>
                <a:gd name="connsiteX79" fmla="*/ 3024767 w 3343854"/>
                <a:gd name="connsiteY79" fmla="*/ 4977407 h 7301507"/>
                <a:gd name="connsiteX80" fmla="*/ 2986667 w 3343854"/>
                <a:gd name="connsiteY80" fmla="*/ 5017889 h 7301507"/>
                <a:gd name="connsiteX81" fmla="*/ 2969998 w 3343854"/>
                <a:gd name="connsiteY81" fmla="*/ 5139332 h 7301507"/>
                <a:gd name="connsiteX82" fmla="*/ 2941423 w 3343854"/>
                <a:gd name="connsiteY82" fmla="*/ 5258395 h 7301507"/>
                <a:gd name="connsiteX83" fmla="*/ 2993810 w 3343854"/>
                <a:gd name="connsiteY83" fmla="*/ 5275064 h 7301507"/>
                <a:gd name="connsiteX84" fmla="*/ 2991429 w 3343854"/>
                <a:gd name="connsiteY84" fmla="*/ 5320307 h 7301507"/>
                <a:gd name="connsiteX85" fmla="*/ 2989048 w 3343854"/>
                <a:gd name="connsiteY85" fmla="*/ 5375076 h 7301507"/>
                <a:gd name="connsiteX86" fmla="*/ 3046198 w 3343854"/>
                <a:gd name="connsiteY86" fmla="*/ 5444132 h 7301507"/>
                <a:gd name="connsiteX87" fmla="*/ 3093823 w 3343854"/>
                <a:gd name="connsiteY87" fmla="*/ 5570339 h 7301507"/>
                <a:gd name="connsiteX88" fmla="*/ 3000954 w 3343854"/>
                <a:gd name="connsiteY88" fmla="*/ 5860851 h 7301507"/>
                <a:gd name="connsiteX89" fmla="*/ 3022385 w 3343854"/>
                <a:gd name="connsiteY89" fmla="*/ 5915620 h 7301507"/>
                <a:gd name="connsiteX90" fmla="*/ 3048579 w 3343854"/>
                <a:gd name="connsiteY90" fmla="*/ 5968007 h 7301507"/>
                <a:gd name="connsiteX91" fmla="*/ 3053342 w 3343854"/>
                <a:gd name="connsiteY91" fmla="*/ 6072782 h 7301507"/>
                <a:gd name="connsiteX92" fmla="*/ 2960472 w 3343854"/>
                <a:gd name="connsiteY92" fmla="*/ 6232327 h 7301507"/>
                <a:gd name="connsiteX93" fmla="*/ 2924754 w 3343854"/>
                <a:gd name="connsiteY93" fmla="*/ 6213276 h 7301507"/>
                <a:gd name="connsiteX94" fmla="*/ 2853317 w 3343854"/>
                <a:gd name="connsiteY94" fmla="*/ 6225182 h 7301507"/>
                <a:gd name="connsiteX95" fmla="*/ 2717585 w 3343854"/>
                <a:gd name="connsiteY95" fmla="*/ 6337101 h 7301507"/>
                <a:gd name="connsiteX96" fmla="*/ 2610429 w 3343854"/>
                <a:gd name="connsiteY96" fmla="*/ 6322814 h 7301507"/>
                <a:gd name="connsiteX97" fmla="*/ 2579473 w 3343854"/>
                <a:gd name="connsiteY97" fmla="*/ 6351389 h 7301507"/>
                <a:gd name="connsiteX98" fmla="*/ 2512797 w 3343854"/>
                <a:gd name="connsiteY98" fmla="*/ 6396631 h 7301507"/>
                <a:gd name="connsiteX99" fmla="*/ 2396117 w 3343854"/>
                <a:gd name="connsiteY99" fmla="*/ 6384726 h 7301507"/>
                <a:gd name="connsiteX100" fmla="*/ 2372304 w 3343854"/>
                <a:gd name="connsiteY100" fmla="*/ 6501407 h 7301507"/>
                <a:gd name="connsiteX101" fmla="*/ 2367542 w 3343854"/>
                <a:gd name="connsiteY101" fmla="*/ 6537126 h 7301507"/>
                <a:gd name="connsiteX102" fmla="*/ 2343730 w 3343854"/>
                <a:gd name="connsiteY102" fmla="*/ 6556176 h 7301507"/>
                <a:gd name="connsiteX103" fmla="*/ 2146085 w 3343854"/>
                <a:gd name="connsiteY103" fmla="*/ 6508551 h 7301507"/>
                <a:gd name="connsiteX104" fmla="*/ 2107985 w 3343854"/>
                <a:gd name="connsiteY104" fmla="*/ 6560939 h 7301507"/>
                <a:gd name="connsiteX105" fmla="*/ 2077029 w 3343854"/>
                <a:gd name="connsiteY105" fmla="*/ 6656189 h 7301507"/>
                <a:gd name="connsiteX106" fmla="*/ 2043691 w 3343854"/>
                <a:gd name="connsiteY106" fmla="*/ 6720482 h 7301507"/>
                <a:gd name="connsiteX107" fmla="*/ 2055598 w 3343854"/>
                <a:gd name="connsiteY107" fmla="*/ 6782395 h 7301507"/>
                <a:gd name="connsiteX108" fmla="*/ 2188948 w 3343854"/>
                <a:gd name="connsiteY108" fmla="*/ 6894314 h 7301507"/>
                <a:gd name="connsiteX109" fmla="*/ 2258004 w 3343854"/>
                <a:gd name="connsiteY109" fmla="*/ 6927651 h 7301507"/>
                <a:gd name="connsiteX110" fmla="*/ 2241335 w 3343854"/>
                <a:gd name="connsiteY110" fmla="*/ 6951464 h 7301507"/>
                <a:gd name="connsiteX111" fmla="*/ 2205617 w 3343854"/>
                <a:gd name="connsiteY111" fmla="*/ 6970514 h 7301507"/>
                <a:gd name="connsiteX112" fmla="*/ 2238954 w 3343854"/>
                <a:gd name="connsiteY112" fmla="*/ 7046714 h 7301507"/>
                <a:gd name="connsiteX113" fmla="*/ 2207998 w 3343854"/>
                <a:gd name="connsiteY113" fmla="*/ 7068145 h 7301507"/>
                <a:gd name="connsiteX114" fmla="*/ 2103223 w 3343854"/>
                <a:gd name="connsiteY114" fmla="*/ 7006232 h 7301507"/>
                <a:gd name="connsiteX115" fmla="*/ 2060360 w 3343854"/>
                <a:gd name="connsiteY115" fmla="*/ 7032426 h 7301507"/>
                <a:gd name="connsiteX116" fmla="*/ 2000829 w 3343854"/>
                <a:gd name="connsiteY116" fmla="*/ 6930032 h 7301507"/>
                <a:gd name="connsiteX117" fmla="*/ 1884148 w 3343854"/>
                <a:gd name="connsiteY117" fmla="*/ 6956226 h 7301507"/>
                <a:gd name="connsiteX118" fmla="*/ 1819854 w 3343854"/>
                <a:gd name="connsiteY118" fmla="*/ 6960989 h 7301507"/>
                <a:gd name="connsiteX119" fmla="*/ 1769848 w 3343854"/>
                <a:gd name="connsiteY119" fmla="*/ 6956227 h 7301507"/>
                <a:gd name="connsiteX120" fmla="*/ 1712698 w 3343854"/>
                <a:gd name="connsiteY120" fmla="*/ 7001470 h 7301507"/>
                <a:gd name="connsiteX121" fmla="*/ 1534104 w 3343854"/>
                <a:gd name="connsiteY121" fmla="*/ 6960989 h 7301507"/>
                <a:gd name="connsiteX122" fmla="*/ 1557916 w 3343854"/>
                <a:gd name="connsiteY122" fmla="*/ 7087195 h 7301507"/>
                <a:gd name="connsiteX123" fmla="*/ 1481717 w 3343854"/>
                <a:gd name="connsiteY123" fmla="*/ 7132439 h 7301507"/>
                <a:gd name="connsiteX124" fmla="*/ 1419804 w 3343854"/>
                <a:gd name="connsiteY124" fmla="*/ 7199113 h 7301507"/>
                <a:gd name="connsiteX125" fmla="*/ 1269785 w 3343854"/>
                <a:gd name="connsiteY125" fmla="*/ 7191970 h 7301507"/>
                <a:gd name="connsiteX126" fmla="*/ 1217398 w 3343854"/>
                <a:gd name="connsiteY126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383960 w 3343854"/>
                <a:gd name="connsiteY12" fmla="*/ 1112639 h 7301507"/>
                <a:gd name="connsiteX13" fmla="*/ 419679 w 3343854"/>
                <a:gd name="connsiteY13" fmla="*/ 1141213 h 7301507"/>
                <a:gd name="connsiteX14" fmla="*/ 491117 w 3343854"/>
                <a:gd name="connsiteY14" fmla="*/ 1229320 h 7301507"/>
                <a:gd name="connsiteX15" fmla="*/ 531598 w 3343854"/>
                <a:gd name="connsiteY15" fmla="*/ 1317426 h 7301507"/>
                <a:gd name="connsiteX16" fmla="*/ 641135 w 3343854"/>
                <a:gd name="connsiteY16" fmla="*/ 1369814 h 7301507"/>
                <a:gd name="connsiteX17" fmla="*/ 750673 w 3343854"/>
                <a:gd name="connsiteY17" fmla="*/ 1393626 h 7301507"/>
                <a:gd name="connsiteX18" fmla="*/ 834017 w 3343854"/>
                <a:gd name="connsiteY18" fmla="*/ 1441251 h 7301507"/>
                <a:gd name="connsiteX19" fmla="*/ 917360 w 3343854"/>
                <a:gd name="connsiteY19" fmla="*/ 1415057 h 7301507"/>
                <a:gd name="connsiteX20" fmla="*/ 998323 w 3343854"/>
                <a:gd name="connsiteY20" fmla="*/ 1341239 h 7301507"/>
                <a:gd name="connsiteX21" fmla="*/ 1107860 w 3343854"/>
                <a:gd name="connsiteY21" fmla="*/ 1324570 h 7301507"/>
                <a:gd name="connsiteX22" fmla="*/ 1174535 w 3343854"/>
                <a:gd name="connsiteY22" fmla="*/ 1329332 h 7301507"/>
                <a:gd name="connsiteX23" fmla="*/ 1334079 w 3343854"/>
                <a:gd name="connsiteY23" fmla="*/ 1438870 h 7301507"/>
                <a:gd name="connsiteX24" fmla="*/ 1393610 w 3343854"/>
                <a:gd name="connsiteY24" fmla="*/ 1467445 h 7301507"/>
                <a:gd name="connsiteX25" fmla="*/ 1265023 w 3343854"/>
                <a:gd name="connsiteY25" fmla="*/ 1569839 h 7301507"/>
                <a:gd name="connsiteX26" fmla="*/ 1267404 w 3343854"/>
                <a:gd name="connsiteY26" fmla="*/ 1634132 h 7301507"/>
                <a:gd name="connsiteX27" fmla="*/ 1429329 w 3343854"/>
                <a:gd name="connsiteY27" fmla="*/ 1586507 h 7301507"/>
                <a:gd name="connsiteX28" fmla="*/ 1391229 w 3343854"/>
                <a:gd name="connsiteY28" fmla="*/ 1650801 h 7301507"/>
                <a:gd name="connsiteX29" fmla="*/ 1410279 w 3343854"/>
                <a:gd name="connsiteY29" fmla="*/ 1724620 h 7301507"/>
                <a:gd name="connsiteX30" fmla="*/ 1522198 w 3343854"/>
                <a:gd name="connsiteY30" fmla="*/ 1760339 h 7301507"/>
                <a:gd name="connsiteX31" fmla="*/ 1596017 w 3343854"/>
                <a:gd name="connsiteY31" fmla="*/ 1777007 h 7301507"/>
                <a:gd name="connsiteX32" fmla="*/ 1505529 w 3343854"/>
                <a:gd name="connsiteY32" fmla="*/ 1907976 h 7301507"/>
                <a:gd name="connsiteX33" fmla="*/ 1498385 w 3343854"/>
                <a:gd name="connsiteY33" fmla="*/ 1957982 h 7301507"/>
                <a:gd name="connsiteX34" fmla="*/ 1426948 w 3343854"/>
                <a:gd name="connsiteY34" fmla="*/ 1993701 h 7301507"/>
                <a:gd name="connsiteX35" fmla="*/ 1395992 w 3343854"/>
                <a:gd name="connsiteY35" fmla="*/ 2055614 h 7301507"/>
                <a:gd name="connsiteX36" fmla="*/ 1265023 w 3343854"/>
                <a:gd name="connsiteY36" fmla="*/ 2029420 h 7301507"/>
                <a:gd name="connsiteX37" fmla="*/ 1143579 w 3343854"/>
                <a:gd name="connsiteY37" fmla="*/ 2029419 h 7301507"/>
                <a:gd name="connsiteX38" fmla="*/ 1076904 w 3343854"/>
                <a:gd name="connsiteY38" fmla="*/ 2057995 h 7301507"/>
                <a:gd name="connsiteX39" fmla="*/ 1069760 w 3343854"/>
                <a:gd name="connsiteY39" fmla="*/ 2158007 h 7301507"/>
                <a:gd name="connsiteX40" fmla="*/ 981654 w 3343854"/>
                <a:gd name="connsiteY40" fmla="*/ 2246114 h 7301507"/>
                <a:gd name="connsiteX41" fmla="*/ 1124529 w 3343854"/>
                <a:gd name="connsiteY41" fmla="*/ 2308026 h 7301507"/>
                <a:gd name="connsiteX42" fmla="*/ 1174536 w 3343854"/>
                <a:gd name="connsiteY42" fmla="*/ 2343744 h 7301507"/>
                <a:gd name="connsiteX43" fmla="*/ 1226923 w 3343854"/>
                <a:gd name="connsiteY43" fmla="*/ 2360414 h 7301507"/>
                <a:gd name="connsiteX44" fmla="*/ 1276929 w 3343854"/>
                <a:gd name="connsiteY44" fmla="*/ 2410420 h 7301507"/>
                <a:gd name="connsiteX45" fmla="*/ 1334079 w 3343854"/>
                <a:gd name="connsiteY45" fmla="*/ 2431851 h 7301507"/>
                <a:gd name="connsiteX46" fmla="*/ 1426948 w 3343854"/>
                <a:gd name="connsiteY46" fmla="*/ 2508051 h 7301507"/>
                <a:gd name="connsiteX47" fmla="*/ 1512673 w 3343854"/>
                <a:gd name="connsiteY47" fmla="*/ 2541390 h 7301507"/>
                <a:gd name="connsiteX48" fmla="*/ 1646023 w 3343854"/>
                <a:gd name="connsiteY48" fmla="*/ 2689026 h 7301507"/>
                <a:gd name="connsiteX49" fmla="*/ 1729367 w 3343854"/>
                <a:gd name="connsiteY49" fmla="*/ 2843807 h 7301507"/>
                <a:gd name="connsiteX50" fmla="*/ 1900816 w 3343854"/>
                <a:gd name="connsiteY50" fmla="*/ 2950964 h 7301507"/>
                <a:gd name="connsiteX51" fmla="*/ 1931773 w 3343854"/>
                <a:gd name="connsiteY51" fmla="*/ 3055739 h 7301507"/>
                <a:gd name="connsiteX52" fmla="*/ 1993685 w 3343854"/>
                <a:gd name="connsiteY52" fmla="*/ 3158132 h 7301507"/>
                <a:gd name="connsiteX53" fmla="*/ 2055598 w 3343854"/>
                <a:gd name="connsiteY53" fmla="*/ 3196232 h 7301507"/>
                <a:gd name="connsiteX54" fmla="*/ 2186567 w 3343854"/>
                <a:gd name="connsiteY54" fmla="*/ 3343870 h 7301507"/>
                <a:gd name="connsiteX55" fmla="*/ 2329441 w 3343854"/>
                <a:gd name="connsiteY55" fmla="*/ 3420070 h 7301507"/>
                <a:gd name="connsiteX56" fmla="*/ 2388973 w 3343854"/>
                <a:gd name="connsiteY56" fmla="*/ 3505795 h 7301507"/>
                <a:gd name="connsiteX57" fmla="*/ 2436598 w 3343854"/>
                <a:gd name="connsiteY57" fmla="*/ 3572470 h 7301507"/>
                <a:gd name="connsiteX58" fmla="*/ 2484223 w 3343854"/>
                <a:gd name="connsiteY58" fmla="*/ 3562946 h 7301507"/>
                <a:gd name="connsiteX59" fmla="*/ 2488985 w 3343854"/>
                <a:gd name="connsiteY59" fmla="*/ 3715345 h 7301507"/>
                <a:gd name="connsiteX60" fmla="*/ 2541373 w 3343854"/>
                <a:gd name="connsiteY60" fmla="*/ 3808214 h 7301507"/>
                <a:gd name="connsiteX61" fmla="*/ 2534229 w 3343854"/>
                <a:gd name="connsiteY61" fmla="*/ 3846314 h 7301507"/>
                <a:gd name="connsiteX62" fmla="*/ 2603285 w 3343854"/>
                <a:gd name="connsiteY62" fmla="*/ 3882032 h 7301507"/>
                <a:gd name="connsiteX63" fmla="*/ 2660435 w 3343854"/>
                <a:gd name="connsiteY63" fmla="*/ 3827264 h 7301507"/>
                <a:gd name="connsiteX64" fmla="*/ 2693773 w 3343854"/>
                <a:gd name="connsiteY64" fmla="*/ 3910607 h 7301507"/>
                <a:gd name="connsiteX65" fmla="*/ 2739017 w 3343854"/>
                <a:gd name="connsiteY65" fmla="*/ 3955851 h 7301507"/>
                <a:gd name="connsiteX66" fmla="*/ 2812835 w 3343854"/>
                <a:gd name="connsiteY66" fmla="*/ 3979664 h 7301507"/>
                <a:gd name="connsiteX67" fmla="*/ 2865223 w 3343854"/>
                <a:gd name="connsiteY67" fmla="*/ 4048720 h 7301507"/>
                <a:gd name="connsiteX68" fmla="*/ 2950948 w 3343854"/>
                <a:gd name="connsiteY68" fmla="*/ 4103489 h 7301507"/>
                <a:gd name="connsiteX69" fmla="*/ 3003335 w 3343854"/>
                <a:gd name="connsiteY69" fmla="*/ 4136826 h 7301507"/>
                <a:gd name="connsiteX70" fmla="*/ 2874748 w 3343854"/>
                <a:gd name="connsiteY70" fmla="*/ 4229695 h 7301507"/>
                <a:gd name="connsiteX71" fmla="*/ 2872366 w 3343854"/>
                <a:gd name="connsiteY71" fmla="*/ 4284463 h 7301507"/>
                <a:gd name="connsiteX72" fmla="*/ 2974760 w 3343854"/>
                <a:gd name="connsiteY72" fmla="*/ 4401145 h 7301507"/>
                <a:gd name="connsiteX73" fmla="*/ 3070010 w 3343854"/>
                <a:gd name="connsiteY73" fmla="*/ 4463057 h 7301507"/>
                <a:gd name="connsiteX74" fmla="*/ 3100967 w 3343854"/>
                <a:gd name="connsiteY74" fmla="*/ 4501157 h 7301507"/>
                <a:gd name="connsiteX75" fmla="*/ 3086679 w 3343854"/>
                <a:gd name="connsiteY75" fmla="*/ 4582120 h 7301507"/>
                <a:gd name="connsiteX76" fmla="*/ 3081917 w 3343854"/>
                <a:gd name="connsiteY76" fmla="*/ 4665464 h 7301507"/>
                <a:gd name="connsiteX77" fmla="*/ 3039054 w 3343854"/>
                <a:gd name="connsiteY77" fmla="*/ 4674989 h 7301507"/>
                <a:gd name="connsiteX78" fmla="*/ 3012860 w 3343854"/>
                <a:gd name="connsiteY78" fmla="*/ 4691657 h 7301507"/>
                <a:gd name="connsiteX79" fmla="*/ 3041435 w 3343854"/>
                <a:gd name="connsiteY79" fmla="*/ 4841676 h 7301507"/>
                <a:gd name="connsiteX80" fmla="*/ 3024767 w 3343854"/>
                <a:gd name="connsiteY80" fmla="*/ 4977407 h 7301507"/>
                <a:gd name="connsiteX81" fmla="*/ 2986667 w 3343854"/>
                <a:gd name="connsiteY81" fmla="*/ 5017889 h 7301507"/>
                <a:gd name="connsiteX82" fmla="*/ 2969998 w 3343854"/>
                <a:gd name="connsiteY82" fmla="*/ 5139332 h 7301507"/>
                <a:gd name="connsiteX83" fmla="*/ 2941423 w 3343854"/>
                <a:gd name="connsiteY83" fmla="*/ 5258395 h 7301507"/>
                <a:gd name="connsiteX84" fmla="*/ 2993810 w 3343854"/>
                <a:gd name="connsiteY84" fmla="*/ 5275064 h 7301507"/>
                <a:gd name="connsiteX85" fmla="*/ 2991429 w 3343854"/>
                <a:gd name="connsiteY85" fmla="*/ 5320307 h 7301507"/>
                <a:gd name="connsiteX86" fmla="*/ 2989048 w 3343854"/>
                <a:gd name="connsiteY86" fmla="*/ 5375076 h 7301507"/>
                <a:gd name="connsiteX87" fmla="*/ 3046198 w 3343854"/>
                <a:gd name="connsiteY87" fmla="*/ 5444132 h 7301507"/>
                <a:gd name="connsiteX88" fmla="*/ 3093823 w 3343854"/>
                <a:gd name="connsiteY88" fmla="*/ 5570339 h 7301507"/>
                <a:gd name="connsiteX89" fmla="*/ 3000954 w 3343854"/>
                <a:gd name="connsiteY89" fmla="*/ 5860851 h 7301507"/>
                <a:gd name="connsiteX90" fmla="*/ 3022385 w 3343854"/>
                <a:gd name="connsiteY90" fmla="*/ 5915620 h 7301507"/>
                <a:gd name="connsiteX91" fmla="*/ 3048579 w 3343854"/>
                <a:gd name="connsiteY91" fmla="*/ 5968007 h 7301507"/>
                <a:gd name="connsiteX92" fmla="*/ 3053342 w 3343854"/>
                <a:gd name="connsiteY92" fmla="*/ 6072782 h 7301507"/>
                <a:gd name="connsiteX93" fmla="*/ 2960472 w 3343854"/>
                <a:gd name="connsiteY93" fmla="*/ 6232327 h 7301507"/>
                <a:gd name="connsiteX94" fmla="*/ 2924754 w 3343854"/>
                <a:gd name="connsiteY94" fmla="*/ 6213276 h 7301507"/>
                <a:gd name="connsiteX95" fmla="*/ 2853317 w 3343854"/>
                <a:gd name="connsiteY95" fmla="*/ 6225182 h 7301507"/>
                <a:gd name="connsiteX96" fmla="*/ 2717585 w 3343854"/>
                <a:gd name="connsiteY96" fmla="*/ 6337101 h 7301507"/>
                <a:gd name="connsiteX97" fmla="*/ 2610429 w 3343854"/>
                <a:gd name="connsiteY97" fmla="*/ 6322814 h 7301507"/>
                <a:gd name="connsiteX98" fmla="*/ 2579473 w 3343854"/>
                <a:gd name="connsiteY98" fmla="*/ 6351389 h 7301507"/>
                <a:gd name="connsiteX99" fmla="*/ 2512797 w 3343854"/>
                <a:gd name="connsiteY99" fmla="*/ 6396631 h 7301507"/>
                <a:gd name="connsiteX100" fmla="*/ 2396117 w 3343854"/>
                <a:gd name="connsiteY100" fmla="*/ 6384726 h 7301507"/>
                <a:gd name="connsiteX101" fmla="*/ 2372304 w 3343854"/>
                <a:gd name="connsiteY101" fmla="*/ 6501407 h 7301507"/>
                <a:gd name="connsiteX102" fmla="*/ 2367542 w 3343854"/>
                <a:gd name="connsiteY102" fmla="*/ 6537126 h 7301507"/>
                <a:gd name="connsiteX103" fmla="*/ 2343730 w 3343854"/>
                <a:gd name="connsiteY103" fmla="*/ 6556176 h 7301507"/>
                <a:gd name="connsiteX104" fmla="*/ 2146085 w 3343854"/>
                <a:gd name="connsiteY104" fmla="*/ 6508551 h 7301507"/>
                <a:gd name="connsiteX105" fmla="*/ 2107985 w 3343854"/>
                <a:gd name="connsiteY105" fmla="*/ 6560939 h 7301507"/>
                <a:gd name="connsiteX106" fmla="*/ 2077029 w 3343854"/>
                <a:gd name="connsiteY106" fmla="*/ 6656189 h 7301507"/>
                <a:gd name="connsiteX107" fmla="*/ 2043691 w 3343854"/>
                <a:gd name="connsiteY107" fmla="*/ 6720482 h 7301507"/>
                <a:gd name="connsiteX108" fmla="*/ 2055598 w 3343854"/>
                <a:gd name="connsiteY108" fmla="*/ 6782395 h 7301507"/>
                <a:gd name="connsiteX109" fmla="*/ 2188948 w 3343854"/>
                <a:gd name="connsiteY109" fmla="*/ 6894314 h 7301507"/>
                <a:gd name="connsiteX110" fmla="*/ 2258004 w 3343854"/>
                <a:gd name="connsiteY110" fmla="*/ 6927651 h 7301507"/>
                <a:gd name="connsiteX111" fmla="*/ 2241335 w 3343854"/>
                <a:gd name="connsiteY111" fmla="*/ 6951464 h 7301507"/>
                <a:gd name="connsiteX112" fmla="*/ 2205617 w 3343854"/>
                <a:gd name="connsiteY112" fmla="*/ 6970514 h 7301507"/>
                <a:gd name="connsiteX113" fmla="*/ 2238954 w 3343854"/>
                <a:gd name="connsiteY113" fmla="*/ 7046714 h 7301507"/>
                <a:gd name="connsiteX114" fmla="*/ 2207998 w 3343854"/>
                <a:gd name="connsiteY114" fmla="*/ 7068145 h 7301507"/>
                <a:gd name="connsiteX115" fmla="*/ 2103223 w 3343854"/>
                <a:gd name="connsiteY115" fmla="*/ 7006232 h 7301507"/>
                <a:gd name="connsiteX116" fmla="*/ 2060360 w 3343854"/>
                <a:gd name="connsiteY116" fmla="*/ 7032426 h 7301507"/>
                <a:gd name="connsiteX117" fmla="*/ 2000829 w 3343854"/>
                <a:gd name="connsiteY117" fmla="*/ 6930032 h 7301507"/>
                <a:gd name="connsiteX118" fmla="*/ 1884148 w 3343854"/>
                <a:gd name="connsiteY118" fmla="*/ 6956226 h 7301507"/>
                <a:gd name="connsiteX119" fmla="*/ 1819854 w 3343854"/>
                <a:gd name="connsiteY119" fmla="*/ 6960989 h 7301507"/>
                <a:gd name="connsiteX120" fmla="*/ 1769848 w 3343854"/>
                <a:gd name="connsiteY120" fmla="*/ 6956227 h 7301507"/>
                <a:gd name="connsiteX121" fmla="*/ 1712698 w 3343854"/>
                <a:gd name="connsiteY121" fmla="*/ 7001470 h 7301507"/>
                <a:gd name="connsiteX122" fmla="*/ 1534104 w 3343854"/>
                <a:gd name="connsiteY122" fmla="*/ 6960989 h 7301507"/>
                <a:gd name="connsiteX123" fmla="*/ 1557916 w 3343854"/>
                <a:gd name="connsiteY123" fmla="*/ 7087195 h 7301507"/>
                <a:gd name="connsiteX124" fmla="*/ 1481717 w 3343854"/>
                <a:gd name="connsiteY124" fmla="*/ 7132439 h 7301507"/>
                <a:gd name="connsiteX125" fmla="*/ 1419804 w 3343854"/>
                <a:gd name="connsiteY125" fmla="*/ 7199113 h 7301507"/>
                <a:gd name="connsiteX126" fmla="*/ 1269785 w 3343854"/>
                <a:gd name="connsiteY126" fmla="*/ 7191970 h 7301507"/>
                <a:gd name="connsiteX127" fmla="*/ 1217398 w 3343854"/>
                <a:gd name="connsiteY127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38729 w 3343854"/>
                <a:gd name="connsiteY12" fmla="*/ 1060251 h 7301507"/>
                <a:gd name="connsiteX13" fmla="*/ 383960 w 3343854"/>
                <a:gd name="connsiteY13" fmla="*/ 1112639 h 7301507"/>
                <a:gd name="connsiteX14" fmla="*/ 419679 w 3343854"/>
                <a:gd name="connsiteY14" fmla="*/ 1141213 h 7301507"/>
                <a:gd name="connsiteX15" fmla="*/ 491117 w 3343854"/>
                <a:gd name="connsiteY15" fmla="*/ 1229320 h 7301507"/>
                <a:gd name="connsiteX16" fmla="*/ 531598 w 3343854"/>
                <a:gd name="connsiteY16" fmla="*/ 1317426 h 7301507"/>
                <a:gd name="connsiteX17" fmla="*/ 641135 w 3343854"/>
                <a:gd name="connsiteY17" fmla="*/ 1369814 h 7301507"/>
                <a:gd name="connsiteX18" fmla="*/ 750673 w 3343854"/>
                <a:gd name="connsiteY18" fmla="*/ 1393626 h 7301507"/>
                <a:gd name="connsiteX19" fmla="*/ 834017 w 3343854"/>
                <a:gd name="connsiteY19" fmla="*/ 1441251 h 7301507"/>
                <a:gd name="connsiteX20" fmla="*/ 917360 w 3343854"/>
                <a:gd name="connsiteY20" fmla="*/ 1415057 h 7301507"/>
                <a:gd name="connsiteX21" fmla="*/ 998323 w 3343854"/>
                <a:gd name="connsiteY21" fmla="*/ 1341239 h 7301507"/>
                <a:gd name="connsiteX22" fmla="*/ 1107860 w 3343854"/>
                <a:gd name="connsiteY22" fmla="*/ 1324570 h 7301507"/>
                <a:gd name="connsiteX23" fmla="*/ 1174535 w 3343854"/>
                <a:gd name="connsiteY23" fmla="*/ 1329332 h 7301507"/>
                <a:gd name="connsiteX24" fmla="*/ 1334079 w 3343854"/>
                <a:gd name="connsiteY24" fmla="*/ 1438870 h 7301507"/>
                <a:gd name="connsiteX25" fmla="*/ 1393610 w 3343854"/>
                <a:gd name="connsiteY25" fmla="*/ 1467445 h 7301507"/>
                <a:gd name="connsiteX26" fmla="*/ 1265023 w 3343854"/>
                <a:gd name="connsiteY26" fmla="*/ 1569839 h 7301507"/>
                <a:gd name="connsiteX27" fmla="*/ 1267404 w 3343854"/>
                <a:gd name="connsiteY27" fmla="*/ 1634132 h 7301507"/>
                <a:gd name="connsiteX28" fmla="*/ 1429329 w 3343854"/>
                <a:gd name="connsiteY28" fmla="*/ 1586507 h 7301507"/>
                <a:gd name="connsiteX29" fmla="*/ 1391229 w 3343854"/>
                <a:gd name="connsiteY29" fmla="*/ 1650801 h 7301507"/>
                <a:gd name="connsiteX30" fmla="*/ 1410279 w 3343854"/>
                <a:gd name="connsiteY30" fmla="*/ 1724620 h 7301507"/>
                <a:gd name="connsiteX31" fmla="*/ 1522198 w 3343854"/>
                <a:gd name="connsiteY31" fmla="*/ 1760339 h 7301507"/>
                <a:gd name="connsiteX32" fmla="*/ 1596017 w 3343854"/>
                <a:gd name="connsiteY32" fmla="*/ 1777007 h 7301507"/>
                <a:gd name="connsiteX33" fmla="*/ 1505529 w 3343854"/>
                <a:gd name="connsiteY33" fmla="*/ 1907976 h 7301507"/>
                <a:gd name="connsiteX34" fmla="*/ 1498385 w 3343854"/>
                <a:gd name="connsiteY34" fmla="*/ 1957982 h 7301507"/>
                <a:gd name="connsiteX35" fmla="*/ 1426948 w 3343854"/>
                <a:gd name="connsiteY35" fmla="*/ 1993701 h 7301507"/>
                <a:gd name="connsiteX36" fmla="*/ 1395992 w 3343854"/>
                <a:gd name="connsiteY36" fmla="*/ 2055614 h 7301507"/>
                <a:gd name="connsiteX37" fmla="*/ 1265023 w 3343854"/>
                <a:gd name="connsiteY37" fmla="*/ 2029420 h 7301507"/>
                <a:gd name="connsiteX38" fmla="*/ 1143579 w 3343854"/>
                <a:gd name="connsiteY38" fmla="*/ 2029419 h 7301507"/>
                <a:gd name="connsiteX39" fmla="*/ 1076904 w 3343854"/>
                <a:gd name="connsiteY39" fmla="*/ 2057995 h 7301507"/>
                <a:gd name="connsiteX40" fmla="*/ 1069760 w 3343854"/>
                <a:gd name="connsiteY40" fmla="*/ 2158007 h 7301507"/>
                <a:gd name="connsiteX41" fmla="*/ 981654 w 3343854"/>
                <a:gd name="connsiteY41" fmla="*/ 2246114 h 7301507"/>
                <a:gd name="connsiteX42" fmla="*/ 1124529 w 3343854"/>
                <a:gd name="connsiteY42" fmla="*/ 2308026 h 7301507"/>
                <a:gd name="connsiteX43" fmla="*/ 1174536 w 3343854"/>
                <a:gd name="connsiteY43" fmla="*/ 2343744 h 7301507"/>
                <a:gd name="connsiteX44" fmla="*/ 1226923 w 3343854"/>
                <a:gd name="connsiteY44" fmla="*/ 2360414 h 7301507"/>
                <a:gd name="connsiteX45" fmla="*/ 1276929 w 3343854"/>
                <a:gd name="connsiteY45" fmla="*/ 2410420 h 7301507"/>
                <a:gd name="connsiteX46" fmla="*/ 1334079 w 3343854"/>
                <a:gd name="connsiteY46" fmla="*/ 2431851 h 7301507"/>
                <a:gd name="connsiteX47" fmla="*/ 1426948 w 3343854"/>
                <a:gd name="connsiteY47" fmla="*/ 2508051 h 7301507"/>
                <a:gd name="connsiteX48" fmla="*/ 1512673 w 3343854"/>
                <a:gd name="connsiteY48" fmla="*/ 2541390 h 7301507"/>
                <a:gd name="connsiteX49" fmla="*/ 1646023 w 3343854"/>
                <a:gd name="connsiteY49" fmla="*/ 2689026 h 7301507"/>
                <a:gd name="connsiteX50" fmla="*/ 1729367 w 3343854"/>
                <a:gd name="connsiteY50" fmla="*/ 2843807 h 7301507"/>
                <a:gd name="connsiteX51" fmla="*/ 1900816 w 3343854"/>
                <a:gd name="connsiteY51" fmla="*/ 2950964 h 7301507"/>
                <a:gd name="connsiteX52" fmla="*/ 1931773 w 3343854"/>
                <a:gd name="connsiteY52" fmla="*/ 3055739 h 7301507"/>
                <a:gd name="connsiteX53" fmla="*/ 1993685 w 3343854"/>
                <a:gd name="connsiteY53" fmla="*/ 3158132 h 7301507"/>
                <a:gd name="connsiteX54" fmla="*/ 2055598 w 3343854"/>
                <a:gd name="connsiteY54" fmla="*/ 3196232 h 7301507"/>
                <a:gd name="connsiteX55" fmla="*/ 2186567 w 3343854"/>
                <a:gd name="connsiteY55" fmla="*/ 3343870 h 7301507"/>
                <a:gd name="connsiteX56" fmla="*/ 2329441 w 3343854"/>
                <a:gd name="connsiteY56" fmla="*/ 3420070 h 7301507"/>
                <a:gd name="connsiteX57" fmla="*/ 2388973 w 3343854"/>
                <a:gd name="connsiteY57" fmla="*/ 3505795 h 7301507"/>
                <a:gd name="connsiteX58" fmla="*/ 2436598 w 3343854"/>
                <a:gd name="connsiteY58" fmla="*/ 3572470 h 7301507"/>
                <a:gd name="connsiteX59" fmla="*/ 2484223 w 3343854"/>
                <a:gd name="connsiteY59" fmla="*/ 3562946 h 7301507"/>
                <a:gd name="connsiteX60" fmla="*/ 2488985 w 3343854"/>
                <a:gd name="connsiteY60" fmla="*/ 3715345 h 7301507"/>
                <a:gd name="connsiteX61" fmla="*/ 2541373 w 3343854"/>
                <a:gd name="connsiteY61" fmla="*/ 3808214 h 7301507"/>
                <a:gd name="connsiteX62" fmla="*/ 2534229 w 3343854"/>
                <a:gd name="connsiteY62" fmla="*/ 3846314 h 7301507"/>
                <a:gd name="connsiteX63" fmla="*/ 2603285 w 3343854"/>
                <a:gd name="connsiteY63" fmla="*/ 3882032 h 7301507"/>
                <a:gd name="connsiteX64" fmla="*/ 2660435 w 3343854"/>
                <a:gd name="connsiteY64" fmla="*/ 3827264 h 7301507"/>
                <a:gd name="connsiteX65" fmla="*/ 2693773 w 3343854"/>
                <a:gd name="connsiteY65" fmla="*/ 3910607 h 7301507"/>
                <a:gd name="connsiteX66" fmla="*/ 2739017 w 3343854"/>
                <a:gd name="connsiteY66" fmla="*/ 3955851 h 7301507"/>
                <a:gd name="connsiteX67" fmla="*/ 2812835 w 3343854"/>
                <a:gd name="connsiteY67" fmla="*/ 3979664 h 7301507"/>
                <a:gd name="connsiteX68" fmla="*/ 2865223 w 3343854"/>
                <a:gd name="connsiteY68" fmla="*/ 4048720 h 7301507"/>
                <a:gd name="connsiteX69" fmla="*/ 2950948 w 3343854"/>
                <a:gd name="connsiteY69" fmla="*/ 4103489 h 7301507"/>
                <a:gd name="connsiteX70" fmla="*/ 3003335 w 3343854"/>
                <a:gd name="connsiteY70" fmla="*/ 4136826 h 7301507"/>
                <a:gd name="connsiteX71" fmla="*/ 2874748 w 3343854"/>
                <a:gd name="connsiteY71" fmla="*/ 4229695 h 7301507"/>
                <a:gd name="connsiteX72" fmla="*/ 2872366 w 3343854"/>
                <a:gd name="connsiteY72" fmla="*/ 4284463 h 7301507"/>
                <a:gd name="connsiteX73" fmla="*/ 2974760 w 3343854"/>
                <a:gd name="connsiteY73" fmla="*/ 4401145 h 7301507"/>
                <a:gd name="connsiteX74" fmla="*/ 3070010 w 3343854"/>
                <a:gd name="connsiteY74" fmla="*/ 4463057 h 7301507"/>
                <a:gd name="connsiteX75" fmla="*/ 3100967 w 3343854"/>
                <a:gd name="connsiteY75" fmla="*/ 4501157 h 7301507"/>
                <a:gd name="connsiteX76" fmla="*/ 3086679 w 3343854"/>
                <a:gd name="connsiteY76" fmla="*/ 4582120 h 7301507"/>
                <a:gd name="connsiteX77" fmla="*/ 3081917 w 3343854"/>
                <a:gd name="connsiteY77" fmla="*/ 4665464 h 7301507"/>
                <a:gd name="connsiteX78" fmla="*/ 3039054 w 3343854"/>
                <a:gd name="connsiteY78" fmla="*/ 4674989 h 7301507"/>
                <a:gd name="connsiteX79" fmla="*/ 3012860 w 3343854"/>
                <a:gd name="connsiteY79" fmla="*/ 4691657 h 7301507"/>
                <a:gd name="connsiteX80" fmla="*/ 3041435 w 3343854"/>
                <a:gd name="connsiteY80" fmla="*/ 4841676 h 7301507"/>
                <a:gd name="connsiteX81" fmla="*/ 3024767 w 3343854"/>
                <a:gd name="connsiteY81" fmla="*/ 4977407 h 7301507"/>
                <a:gd name="connsiteX82" fmla="*/ 2986667 w 3343854"/>
                <a:gd name="connsiteY82" fmla="*/ 5017889 h 7301507"/>
                <a:gd name="connsiteX83" fmla="*/ 2969998 w 3343854"/>
                <a:gd name="connsiteY83" fmla="*/ 5139332 h 7301507"/>
                <a:gd name="connsiteX84" fmla="*/ 2941423 w 3343854"/>
                <a:gd name="connsiteY84" fmla="*/ 5258395 h 7301507"/>
                <a:gd name="connsiteX85" fmla="*/ 2993810 w 3343854"/>
                <a:gd name="connsiteY85" fmla="*/ 5275064 h 7301507"/>
                <a:gd name="connsiteX86" fmla="*/ 2991429 w 3343854"/>
                <a:gd name="connsiteY86" fmla="*/ 5320307 h 7301507"/>
                <a:gd name="connsiteX87" fmla="*/ 2989048 w 3343854"/>
                <a:gd name="connsiteY87" fmla="*/ 5375076 h 7301507"/>
                <a:gd name="connsiteX88" fmla="*/ 3046198 w 3343854"/>
                <a:gd name="connsiteY88" fmla="*/ 5444132 h 7301507"/>
                <a:gd name="connsiteX89" fmla="*/ 3093823 w 3343854"/>
                <a:gd name="connsiteY89" fmla="*/ 5570339 h 7301507"/>
                <a:gd name="connsiteX90" fmla="*/ 3000954 w 3343854"/>
                <a:gd name="connsiteY90" fmla="*/ 5860851 h 7301507"/>
                <a:gd name="connsiteX91" fmla="*/ 3022385 w 3343854"/>
                <a:gd name="connsiteY91" fmla="*/ 5915620 h 7301507"/>
                <a:gd name="connsiteX92" fmla="*/ 3048579 w 3343854"/>
                <a:gd name="connsiteY92" fmla="*/ 5968007 h 7301507"/>
                <a:gd name="connsiteX93" fmla="*/ 3053342 w 3343854"/>
                <a:gd name="connsiteY93" fmla="*/ 6072782 h 7301507"/>
                <a:gd name="connsiteX94" fmla="*/ 2960472 w 3343854"/>
                <a:gd name="connsiteY94" fmla="*/ 6232327 h 7301507"/>
                <a:gd name="connsiteX95" fmla="*/ 2924754 w 3343854"/>
                <a:gd name="connsiteY95" fmla="*/ 6213276 h 7301507"/>
                <a:gd name="connsiteX96" fmla="*/ 2853317 w 3343854"/>
                <a:gd name="connsiteY96" fmla="*/ 6225182 h 7301507"/>
                <a:gd name="connsiteX97" fmla="*/ 2717585 w 3343854"/>
                <a:gd name="connsiteY97" fmla="*/ 6337101 h 7301507"/>
                <a:gd name="connsiteX98" fmla="*/ 2610429 w 3343854"/>
                <a:gd name="connsiteY98" fmla="*/ 6322814 h 7301507"/>
                <a:gd name="connsiteX99" fmla="*/ 2579473 w 3343854"/>
                <a:gd name="connsiteY99" fmla="*/ 6351389 h 7301507"/>
                <a:gd name="connsiteX100" fmla="*/ 2512797 w 3343854"/>
                <a:gd name="connsiteY100" fmla="*/ 6396631 h 7301507"/>
                <a:gd name="connsiteX101" fmla="*/ 2396117 w 3343854"/>
                <a:gd name="connsiteY101" fmla="*/ 6384726 h 7301507"/>
                <a:gd name="connsiteX102" fmla="*/ 2372304 w 3343854"/>
                <a:gd name="connsiteY102" fmla="*/ 6501407 h 7301507"/>
                <a:gd name="connsiteX103" fmla="*/ 2367542 w 3343854"/>
                <a:gd name="connsiteY103" fmla="*/ 6537126 h 7301507"/>
                <a:gd name="connsiteX104" fmla="*/ 2343730 w 3343854"/>
                <a:gd name="connsiteY104" fmla="*/ 6556176 h 7301507"/>
                <a:gd name="connsiteX105" fmla="*/ 2146085 w 3343854"/>
                <a:gd name="connsiteY105" fmla="*/ 6508551 h 7301507"/>
                <a:gd name="connsiteX106" fmla="*/ 2107985 w 3343854"/>
                <a:gd name="connsiteY106" fmla="*/ 6560939 h 7301507"/>
                <a:gd name="connsiteX107" fmla="*/ 2077029 w 3343854"/>
                <a:gd name="connsiteY107" fmla="*/ 6656189 h 7301507"/>
                <a:gd name="connsiteX108" fmla="*/ 2043691 w 3343854"/>
                <a:gd name="connsiteY108" fmla="*/ 6720482 h 7301507"/>
                <a:gd name="connsiteX109" fmla="*/ 2055598 w 3343854"/>
                <a:gd name="connsiteY109" fmla="*/ 6782395 h 7301507"/>
                <a:gd name="connsiteX110" fmla="*/ 2188948 w 3343854"/>
                <a:gd name="connsiteY110" fmla="*/ 6894314 h 7301507"/>
                <a:gd name="connsiteX111" fmla="*/ 2258004 w 3343854"/>
                <a:gd name="connsiteY111" fmla="*/ 6927651 h 7301507"/>
                <a:gd name="connsiteX112" fmla="*/ 2241335 w 3343854"/>
                <a:gd name="connsiteY112" fmla="*/ 6951464 h 7301507"/>
                <a:gd name="connsiteX113" fmla="*/ 2205617 w 3343854"/>
                <a:gd name="connsiteY113" fmla="*/ 6970514 h 7301507"/>
                <a:gd name="connsiteX114" fmla="*/ 2238954 w 3343854"/>
                <a:gd name="connsiteY114" fmla="*/ 7046714 h 7301507"/>
                <a:gd name="connsiteX115" fmla="*/ 2207998 w 3343854"/>
                <a:gd name="connsiteY115" fmla="*/ 7068145 h 7301507"/>
                <a:gd name="connsiteX116" fmla="*/ 2103223 w 3343854"/>
                <a:gd name="connsiteY116" fmla="*/ 7006232 h 7301507"/>
                <a:gd name="connsiteX117" fmla="*/ 2060360 w 3343854"/>
                <a:gd name="connsiteY117" fmla="*/ 7032426 h 7301507"/>
                <a:gd name="connsiteX118" fmla="*/ 2000829 w 3343854"/>
                <a:gd name="connsiteY118" fmla="*/ 6930032 h 7301507"/>
                <a:gd name="connsiteX119" fmla="*/ 1884148 w 3343854"/>
                <a:gd name="connsiteY119" fmla="*/ 6956226 h 7301507"/>
                <a:gd name="connsiteX120" fmla="*/ 1819854 w 3343854"/>
                <a:gd name="connsiteY120" fmla="*/ 6960989 h 7301507"/>
                <a:gd name="connsiteX121" fmla="*/ 1769848 w 3343854"/>
                <a:gd name="connsiteY121" fmla="*/ 6956227 h 7301507"/>
                <a:gd name="connsiteX122" fmla="*/ 1712698 w 3343854"/>
                <a:gd name="connsiteY122" fmla="*/ 7001470 h 7301507"/>
                <a:gd name="connsiteX123" fmla="*/ 1534104 w 3343854"/>
                <a:gd name="connsiteY123" fmla="*/ 6960989 h 7301507"/>
                <a:gd name="connsiteX124" fmla="*/ 1557916 w 3343854"/>
                <a:gd name="connsiteY124" fmla="*/ 7087195 h 7301507"/>
                <a:gd name="connsiteX125" fmla="*/ 1481717 w 3343854"/>
                <a:gd name="connsiteY125" fmla="*/ 7132439 h 7301507"/>
                <a:gd name="connsiteX126" fmla="*/ 1419804 w 3343854"/>
                <a:gd name="connsiteY126" fmla="*/ 7199113 h 7301507"/>
                <a:gd name="connsiteX127" fmla="*/ 1269785 w 3343854"/>
                <a:gd name="connsiteY127" fmla="*/ 7191970 h 7301507"/>
                <a:gd name="connsiteX128" fmla="*/ 1217398 w 3343854"/>
                <a:gd name="connsiteY128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86354 w 3343854"/>
                <a:gd name="connsiteY11" fmla="*/ 867370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05392 w 3343854"/>
                <a:gd name="connsiteY11" fmla="*/ 829270 h 7301507"/>
                <a:gd name="connsiteX12" fmla="*/ 486354 w 3343854"/>
                <a:gd name="connsiteY12" fmla="*/ 867370 h 7301507"/>
                <a:gd name="connsiteX13" fmla="*/ 424442 w 3343854"/>
                <a:gd name="connsiteY13" fmla="*/ 1012626 h 7301507"/>
                <a:gd name="connsiteX14" fmla="*/ 438729 w 3343854"/>
                <a:gd name="connsiteY14" fmla="*/ 1060251 h 7301507"/>
                <a:gd name="connsiteX15" fmla="*/ 383960 w 3343854"/>
                <a:gd name="connsiteY15" fmla="*/ 1112639 h 7301507"/>
                <a:gd name="connsiteX16" fmla="*/ 419679 w 3343854"/>
                <a:gd name="connsiteY16" fmla="*/ 1141213 h 7301507"/>
                <a:gd name="connsiteX17" fmla="*/ 491117 w 3343854"/>
                <a:gd name="connsiteY17" fmla="*/ 1229320 h 7301507"/>
                <a:gd name="connsiteX18" fmla="*/ 531598 w 3343854"/>
                <a:gd name="connsiteY18" fmla="*/ 1317426 h 7301507"/>
                <a:gd name="connsiteX19" fmla="*/ 641135 w 3343854"/>
                <a:gd name="connsiteY19" fmla="*/ 1369814 h 7301507"/>
                <a:gd name="connsiteX20" fmla="*/ 750673 w 3343854"/>
                <a:gd name="connsiteY20" fmla="*/ 1393626 h 7301507"/>
                <a:gd name="connsiteX21" fmla="*/ 834017 w 3343854"/>
                <a:gd name="connsiteY21" fmla="*/ 1441251 h 7301507"/>
                <a:gd name="connsiteX22" fmla="*/ 917360 w 3343854"/>
                <a:gd name="connsiteY22" fmla="*/ 1415057 h 7301507"/>
                <a:gd name="connsiteX23" fmla="*/ 998323 w 3343854"/>
                <a:gd name="connsiteY23" fmla="*/ 1341239 h 7301507"/>
                <a:gd name="connsiteX24" fmla="*/ 1107860 w 3343854"/>
                <a:gd name="connsiteY24" fmla="*/ 1324570 h 7301507"/>
                <a:gd name="connsiteX25" fmla="*/ 1174535 w 3343854"/>
                <a:gd name="connsiteY25" fmla="*/ 1329332 h 7301507"/>
                <a:gd name="connsiteX26" fmla="*/ 1334079 w 3343854"/>
                <a:gd name="connsiteY26" fmla="*/ 1438870 h 7301507"/>
                <a:gd name="connsiteX27" fmla="*/ 1393610 w 3343854"/>
                <a:gd name="connsiteY27" fmla="*/ 1467445 h 7301507"/>
                <a:gd name="connsiteX28" fmla="*/ 1265023 w 3343854"/>
                <a:gd name="connsiteY28" fmla="*/ 1569839 h 7301507"/>
                <a:gd name="connsiteX29" fmla="*/ 1267404 w 3343854"/>
                <a:gd name="connsiteY29" fmla="*/ 1634132 h 7301507"/>
                <a:gd name="connsiteX30" fmla="*/ 1429329 w 3343854"/>
                <a:gd name="connsiteY30" fmla="*/ 1586507 h 7301507"/>
                <a:gd name="connsiteX31" fmla="*/ 1391229 w 3343854"/>
                <a:gd name="connsiteY31" fmla="*/ 1650801 h 7301507"/>
                <a:gd name="connsiteX32" fmla="*/ 1410279 w 3343854"/>
                <a:gd name="connsiteY32" fmla="*/ 1724620 h 7301507"/>
                <a:gd name="connsiteX33" fmla="*/ 1522198 w 3343854"/>
                <a:gd name="connsiteY33" fmla="*/ 1760339 h 7301507"/>
                <a:gd name="connsiteX34" fmla="*/ 1596017 w 3343854"/>
                <a:gd name="connsiteY34" fmla="*/ 1777007 h 7301507"/>
                <a:gd name="connsiteX35" fmla="*/ 1505529 w 3343854"/>
                <a:gd name="connsiteY35" fmla="*/ 1907976 h 7301507"/>
                <a:gd name="connsiteX36" fmla="*/ 1498385 w 3343854"/>
                <a:gd name="connsiteY36" fmla="*/ 1957982 h 7301507"/>
                <a:gd name="connsiteX37" fmla="*/ 1426948 w 3343854"/>
                <a:gd name="connsiteY37" fmla="*/ 1993701 h 7301507"/>
                <a:gd name="connsiteX38" fmla="*/ 1395992 w 3343854"/>
                <a:gd name="connsiteY38" fmla="*/ 2055614 h 7301507"/>
                <a:gd name="connsiteX39" fmla="*/ 1265023 w 3343854"/>
                <a:gd name="connsiteY39" fmla="*/ 2029420 h 7301507"/>
                <a:gd name="connsiteX40" fmla="*/ 1143579 w 3343854"/>
                <a:gd name="connsiteY40" fmla="*/ 2029419 h 7301507"/>
                <a:gd name="connsiteX41" fmla="*/ 1076904 w 3343854"/>
                <a:gd name="connsiteY41" fmla="*/ 2057995 h 7301507"/>
                <a:gd name="connsiteX42" fmla="*/ 1069760 w 3343854"/>
                <a:gd name="connsiteY42" fmla="*/ 2158007 h 7301507"/>
                <a:gd name="connsiteX43" fmla="*/ 981654 w 3343854"/>
                <a:gd name="connsiteY43" fmla="*/ 2246114 h 7301507"/>
                <a:gd name="connsiteX44" fmla="*/ 1124529 w 3343854"/>
                <a:gd name="connsiteY44" fmla="*/ 2308026 h 7301507"/>
                <a:gd name="connsiteX45" fmla="*/ 1174536 w 3343854"/>
                <a:gd name="connsiteY45" fmla="*/ 2343744 h 7301507"/>
                <a:gd name="connsiteX46" fmla="*/ 1226923 w 3343854"/>
                <a:gd name="connsiteY46" fmla="*/ 2360414 h 7301507"/>
                <a:gd name="connsiteX47" fmla="*/ 1276929 w 3343854"/>
                <a:gd name="connsiteY47" fmla="*/ 2410420 h 7301507"/>
                <a:gd name="connsiteX48" fmla="*/ 1334079 w 3343854"/>
                <a:gd name="connsiteY48" fmla="*/ 2431851 h 7301507"/>
                <a:gd name="connsiteX49" fmla="*/ 1426948 w 3343854"/>
                <a:gd name="connsiteY49" fmla="*/ 2508051 h 7301507"/>
                <a:gd name="connsiteX50" fmla="*/ 1512673 w 3343854"/>
                <a:gd name="connsiteY50" fmla="*/ 2541390 h 7301507"/>
                <a:gd name="connsiteX51" fmla="*/ 1646023 w 3343854"/>
                <a:gd name="connsiteY51" fmla="*/ 2689026 h 7301507"/>
                <a:gd name="connsiteX52" fmla="*/ 1729367 w 3343854"/>
                <a:gd name="connsiteY52" fmla="*/ 2843807 h 7301507"/>
                <a:gd name="connsiteX53" fmla="*/ 1900816 w 3343854"/>
                <a:gd name="connsiteY53" fmla="*/ 2950964 h 7301507"/>
                <a:gd name="connsiteX54" fmla="*/ 1931773 w 3343854"/>
                <a:gd name="connsiteY54" fmla="*/ 3055739 h 7301507"/>
                <a:gd name="connsiteX55" fmla="*/ 1993685 w 3343854"/>
                <a:gd name="connsiteY55" fmla="*/ 3158132 h 7301507"/>
                <a:gd name="connsiteX56" fmla="*/ 2055598 w 3343854"/>
                <a:gd name="connsiteY56" fmla="*/ 3196232 h 7301507"/>
                <a:gd name="connsiteX57" fmla="*/ 2186567 w 3343854"/>
                <a:gd name="connsiteY57" fmla="*/ 3343870 h 7301507"/>
                <a:gd name="connsiteX58" fmla="*/ 2329441 w 3343854"/>
                <a:gd name="connsiteY58" fmla="*/ 3420070 h 7301507"/>
                <a:gd name="connsiteX59" fmla="*/ 2388973 w 3343854"/>
                <a:gd name="connsiteY59" fmla="*/ 3505795 h 7301507"/>
                <a:gd name="connsiteX60" fmla="*/ 2436598 w 3343854"/>
                <a:gd name="connsiteY60" fmla="*/ 3572470 h 7301507"/>
                <a:gd name="connsiteX61" fmla="*/ 2484223 w 3343854"/>
                <a:gd name="connsiteY61" fmla="*/ 3562946 h 7301507"/>
                <a:gd name="connsiteX62" fmla="*/ 2488985 w 3343854"/>
                <a:gd name="connsiteY62" fmla="*/ 3715345 h 7301507"/>
                <a:gd name="connsiteX63" fmla="*/ 2541373 w 3343854"/>
                <a:gd name="connsiteY63" fmla="*/ 3808214 h 7301507"/>
                <a:gd name="connsiteX64" fmla="*/ 2534229 w 3343854"/>
                <a:gd name="connsiteY64" fmla="*/ 3846314 h 7301507"/>
                <a:gd name="connsiteX65" fmla="*/ 2603285 w 3343854"/>
                <a:gd name="connsiteY65" fmla="*/ 3882032 h 7301507"/>
                <a:gd name="connsiteX66" fmla="*/ 2660435 w 3343854"/>
                <a:gd name="connsiteY66" fmla="*/ 3827264 h 7301507"/>
                <a:gd name="connsiteX67" fmla="*/ 2693773 w 3343854"/>
                <a:gd name="connsiteY67" fmla="*/ 3910607 h 7301507"/>
                <a:gd name="connsiteX68" fmla="*/ 2739017 w 3343854"/>
                <a:gd name="connsiteY68" fmla="*/ 3955851 h 7301507"/>
                <a:gd name="connsiteX69" fmla="*/ 2812835 w 3343854"/>
                <a:gd name="connsiteY69" fmla="*/ 3979664 h 7301507"/>
                <a:gd name="connsiteX70" fmla="*/ 2865223 w 3343854"/>
                <a:gd name="connsiteY70" fmla="*/ 4048720 h 7301507"/>
                <a:gd name="connsiteX71" fmla="*/ 2950948 w 3343854"/>
                <a:gd name="connsiteY71" fmla="*/ 4103489 h 7301507"/>
                <a:gd name="connsiteX72" fmla="*/ 3003335 w 3343854"/>
                <a:gd name="connsiteY72" fmla="*/ 4136826 h 7301507"/>
                <a:gd name="connsiteX73" fmla="*/ 2874748 w 3343854"/>
                <a:gd name="connsiteY73" fmla="*/ 4229695 h 7301507"/>
                <a:gd name="connsiteX74" fmla="*/ 2872366 w 3343854"/>
                <a:gd name="connsiteY74" fmla="*/ 4284463 h 7301507"/>
                <a:gd name="connsiteX75" fmla="*/ 2974760 w 3343854"/>
                <a:gd name="connsiteY75" fmla="*/ 4401145 h 7301507"/>
                <a:gd name="connsiteX76" fmla="*/ 3070010 w 3343854"/>
                <a:gd name="connsiteY76" fmla="*/ 4463057 h 7301507"/>
                <a:gd name="connsiteX77" fmla="*/ 3100967 w 3343854"/>
                <a:gd name="connsiteY77" fmla="*/ 4501157 h 7301507"/>
                <a:gd name="connsiteX78" fmla="*/ 3086679 w 3343854"/>
                <a:gd name="connsiteY78" fmla="*/ 4582120 h 7301507"/>
                <a:gd name="connsiteX79" fmla="*/ 3081917 w 3343854"/>
                <a:gd name="connsiteY79" fmla="*/ 4665464 h 7301507"/>
                <a:gd name="connsiteX80" fmla="*/ 3039054 w 3343854"/>
                <a:gd name="connsiteY80" fmla="*/ 4674989 h 7301507"/>
                <a:gd name="connsiteX81" fmla="*/ 3012860 w 3343854"/>
                <a:gd name="connsiteY81" fmla="*/ 4691657 h 7301507"/>
                <a:gd name="connsiteX82" fmla="*/ 3041435 w 3343854"/>
                <a:gd name="connsiteY82" fmla="*/ 4841676 h 7301507"/>
                <a:gd name="connsiteX83" fmla="*/ 3024767 w 3343854"/>
                <a:gd name="connsiteY83" fmla="*/ 4977407 h 7301507"/>
                <a:gd name="connsiteX84" fmla="*/ 2986667 w 3343854"/>
                <a:gd name="connsiteY84" fmla="*/ 5017889 h 7301507"/>
                <a:gd name="connsiteX85" fmla="*/ 2969998 w 3343854"/>
                <a:gd name="connsiteY85" fmla="*/ 5139332 h 7301507"/>
                <a:gd name="connsiteX86" fmla="*/ 2941423 w 3343854"/>
                <a:gd name="connsiteY86" fmla="*/ 5258395 h 7301507"/>
                <a:gd name="connsiteX87" fmla="*/ 2993810 w 3343854"/>
                <a:gd name="connsiteY87" fmla="*/ 5275064 h 7301507"/>
                <a:gd name="connsiteX88" fmla="*/ 2991429 w 3343854"/>
                <a:gd name="connsiteY88" fmla="*/ 5320307 h 7301507"/>
                <a:gd name="connsiteX89" fmla="*/ 2989048 w 3343854"/>
                <a:gd name="connsiteY89" fmla="*/ 5375076 h 7301507"/>
                <a:gd name="connsiteX90" fmla="*/ 3046198 w 3343854"/>
                <a:gd name="connsiteY90" fmla="*/ 5444132 h 7301507"/>
                <a:gd name="connsiteX91" fmla="*/ 3093823 w 3343854"/>
                <a:gd name="connsiteY91" fmla="*/ 5570339 h 7301507"/>
                <a:gd name="connsiteX92" fmla="*/ 3000954 w 3343854"/>
                <a:gd name="connsiteY92" fmla="*/ 5860851 h 7301507"/>
                <a:gd name="connsiteX93" fmla="*/ 3022385 w 3343854"/>
                <a:gd name="connsiteY93" fmla="*/ 5915620 h 7301507"/>
                <a:gd name="connsiteX94" fmla="*/ 3048579 w 3343854"/>
                <a:gd name="connsiteY94" fmla="*/ 5968007 h 7301507"/>
                <a:gd name="connsiteX95" fmla="*/ 3053342 w 3343854"/>
                <a:gd name="connsiteY95" fmla="*/ 6072782 h 7301507"/>
                <a:gd name="connsiteX96" fmla="*/ 2960472 w 3343854"/>
                <a:gd name="connsiteY96" fmla="*/ 6232327 h 7301507"/>
                <a:gd name="connsiteX97" fmla="*/ 2924754 w 3343854"/>
                <a:gd name="connsiteY97" fmla="*/ 6213276 h 7301507"/>
                <a:gd name="connsiteX98" fmla="*/ 2853317 w 3343854"/>
                <a:gd name="connsiteY98" fmla="*/ 6225182 h 7301507"/>
                <a:gd name="connsiteX99" fmla="*/ 2717585 w 3343854"/>
                <a:gd name="connsiteY99" fmla="*/ 6337101 h 7301507"/>
                <a:gd name="connsiteX100" fmla="*/ 2610429 w 3343854"/>
                <a:gd name="connsiteY100" fmla="*/ 6322814 h 7301507"/>
                <a:gd name="connsiteX101" fmla="*/ 2579473 w 3343854"/>
                <a:gd name="connsiteY101" fmla="*/ 6351389 h 7301507"/>
                <a:gd name="connsiteX102" fmla="*/ 2512797 w 3343854"/>
                <a:gd name="connsiteY102" fmla="*/ 6396631 h 7301507"/>
                <a:gd name="connsiteX103" fmla="*/ 2396117 w 3343854"/>
                <a:gd name="connsiteY103" fmla="*/ 6384726 h 7301507"/>
                <a:gd name="connsiteX104" fmla="*/ 2372304 w 3343854"/>
                <a:gd name="connsiteY104" fmla="*/ 6501407 h 7301507"/>
                <a:gd name="connsiteX105" fmla="*/ 2367542 w 3343854"/>
                <a:gd name="connsiteY105" fmla="*/ 6537126 h 7301507"/>
                <a:gd name="connsiteX106" fmla="*/ 2343730 w 3343854"/>
                <a:gd name="connsiteY106" fmla="*/ 6556176 h 7301507"/>
                <a:gd name="connsiteX107" fmla="*/ 2146085 w 3343854"/>
                <a:gd name="connsiteY107" fmla="*/ 6508551 h 7301507"/>
                <a:gd name="connsiteX108" fmla="*/ 2107985 w 3343854"/>
                <a:gd name="connsiteY108" fmla="*/ 6560939 h 7301507"/>
                <a:gd name="connsiteX109" fmla="*/ 2077029 w 3343854"/>
                <a:gd name="connsiteY109" fmla="*/ 6656189 h 7301507"/>
                <a:gd name="connsiteX110" fmla="*/ 2043691 w 3343854"/>
                <a:gd name="connsiteY110" fmla="*/ 6720482 h 7301507"/>
                <a:gd name="connsiteX111" fmla="*/ 2055598 w 3343854"/>
                <a:gd name="connsiteY111" fmla="*/ 6782395 h 7301507"/>
                <a:gd name="connsiteX112" fmla="*/ 2188948 w 3343854"/>
                <a:gd name="connsiteY112" fmla="*/ 6894314 h 7301507"/>
                <a:gd name="connsiteX113" fmla="*/ 2258004 w 3343854"/>
                <a:gd name="connsiteY113" fmla="*/ 6927651 h 7301507"/>
                <a:gd name="connsiteX114" fmla="*/ 2241335 w 3343854"/>
                <a:gd name="connsiteY114" fmla="*/ 6951464 h 7301507"/>
                <a:gd name="connsiteX115" fmla="*/ 2205617 w 3343854"/>
                <a:gd name="connsiteY115" fmla="*/ 6970514 h 7301507"/>
                <a:gd name="connsiteX116" fmla="*/ 2238954 w 3343854"/>
                <a:gd name="connsiteY116" fmla="*/ 7046714 h 7301507"/>
                <a:gd name="connsiteX117" fmla="*/ 2207998 w 3343854"/>
                <a:gd name="connsiteY117" fmla="*/ 7068145 h 7301507"/>
                <a:gd name="connsiteX118" fmla="*/ 2103223 w 3343854"/>
                <a:gd name="connsiteY118" fmla="*/ 7006232 h 7301507"/>
                <a:gd name="connsiteX119" fmla="*/ 2060360 w 3343854"/>
                <a:gd name="connsiteY119" fmla="*/ 7032426 h 7301507"/>
                <a:gd name="connsiteX120" fmla="*/ 2000829 w 3343854"/>
                <a:gd name="connsiteY120" fmla="*/ 6930032 h 7301507"/>
                <a:gd name="connsiteX121" fmla="*/ 1884148 w 3343854"/>
                <a:gd name="connsiteY121" fmla="*/ 6956226 h 7301507"/>
                <a:gd name="connsiteX122" fmla="*/ 1819854 w 3343854"/>
                <a:gd name="connsiteY122" fmla="*/ 6960989 h 7301507"/>
                <a:gd name="connsiteX123" fmla="*/ 1769848 w 3343854"/>
                <a:gd name="connsiteY123" fmla="*/ 6956227 h 7301507"/>
                <a:gd name="connsiteX124" fmla="*/ 1712698 w 3343854"/>
                <a:gd name="connsiteY124" fmla="*/ 7001470 h 7301507"/>
                <a:gd name="connsiteX125" fmla="*/ 1534104 w 3343854"/>
                <a:gd name="connsiteY125" fmla="*/ 6960989 h 7301507"/>
                <a:gd name="connsiteX126" fmla="*/ 1557916 w 3343854"/>
                <a:gd name="connsiteY126" fmla="*/ 7087195 h 7301507"/>
                <a:gd name="connsiteX127" fmla="*/ 1481717 w 3343854"/>
                <a:gd name="connsiteY127" fmla="*/ 7132439 h 7301507"/>
                <a:gd name="connsiteX128" fmla="*/ 1419804 w 3343854"/>
                <a:gd name="connsiteY128" fmla="*/ 7199113 h 7301507"/>
                <a:gd name="connsiteX129" fmla="*/ 1269785 w 3343854"/>
                <a:gd name="connsiteY129" fmla="*/ 7191970 h 7301507"/>
                <a:gd name="connsiteX130" fmla="*/ 1217398 w 3343854"/>
                <a:gd name="connsiteY130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67292 w 3343854"/>
                <a:gd name="connsiteY11" fmla="*/ 879276 h 7301507"/>
                <a:gd name="connsiteX12" fmla="*/ 405392 w 3343854"/>
                <a:gd name="connsiteY12" fmla="*/ 829270 h 7301507"/>
                <a:gd name="connsiteX13" fmla="*/ 486354 w 3343854"/>
                <a:gd name="connsiteY13" fmla="*/ 867370 h 7301507"/>
                <a:gd name="connsiteX14" fmla="*/ 424442 w 3343854"/>
                <a:gd name="connsiteY14" fmla="*/ 1012626 h 7301507"/>
                <a:gd name="connsiteX15" fmla="*/ 438729 w 3343854"/>
                <a:gd name="connsiteY15" fmla="*/ 1060251 h 7301507"/>
                <a:gd name="connsiteX16" fmla="*/ 383960 w 3343854"/>
                <a:gd name="connsiteY16" fmla="*/ 1112639 h 7301507"/>
                <a:gd name="connsiteX17" fmla="*/ 419679 w 3343854"/>
                <a:gd name="connsiteY17" fmla="*/ 1141213 h 7301507"/>
                <a:gd name="connsiteX18" fmla="*/ 491117 w 3343854"/>
                <a:gd name="connsiteY18" fmla="*/ 1229320 h 7301507"/>
                <a:gd name="connsiteX19" fmla="*/ 531598 w 3343854"/>
                <a:gd name="connsiteY19" fmla="*/ 1317426 h 7301507"/>
                <a:gd name="connsiteX20" fmla="*/ 641135 w 3343854"/>
                <a:gd name="connsiteY20" fmla="*/ 1369814 h 7301507"/>
                <a:gd name="connsiteX21" fmla="*/ 750673 w 3343854"/>
                <a:gd name="connsiteY21" fmla="*/ 1393626 h 7301507"/>
                <a:gd name="connsiteX22" fmla="*/ 834017 w 3343854"/>
                <a:gd name="connsiteY22" fmla="*/ 1441251 h 7301507"/>
                <a:gd name="connsiteX23" fmla="*/ 917360 w 3343854"/>
                <a:gd name="connsiteY23" fmla="*/ 1415057 h 7301507"/>
                <a:gd name="connsiteX24" fmla="*/ 998323 w 3343854"/>
                <a:gd name="connsiteY24" fmla="*/ 1341239 h 7301507"/>
                <a:gd name="connsiteX25" fmla="*/ 1107860 w 3343854"/>
                <a:gd name="connsiteY25" fmla="*/ 1324570 h 7301507"/>
                <a:gd name="connsiteX26" fmla="*/ 1174535 w 3343854"/>
                <a:gd name="connsiteY26" fmla="*/ 1329332 h 7301507"/>
                <a:gd name="connsiteX27" fmla="*/ 1334079 w 3343854"/>
                <a:gd name="connsiteY27" fmla="*/ 1438870 h 7301507"/>
                <a:gd name="connsiteX28" fmla="*/ 1393610 w 3343854"/>
                <a:gd name="connsiteY28" fmla="*/ 1467445 h 7301507"/>
                <a:gd name="connsiteX29" fmla="*/ 1265023 w 3343854"/>
                <a:gd name="connsiteY29" fmla="*/ 1569839 h 7301507"/>
                <a:gd name="connsiteX30" fmla="*/ 1267404 w 3343854"/>
                <a:gd name="connsiteY30" fmla="*/ 1634132 h 7301507"/>
                <a:gd name="connsiteX31" fmla="*/ 1429329 w 3343854"/>
                <a:gd name="connsiteY31" fmla="*/ 1586507 h 7301507"/>
                <a:gd name="connsiteX32" fmla="*/ 1391229 w 3343854"/>
                <a:gd name="connsiteY32" fmla="*/ 1650801 h 7301507"/>
                <a:gd name="connsiteX33" fmla="*/ 1410279 w 3343854"/>
                <a:gd name="connsiteY33" fmla="*/ 1724620 h 7301507"/>
                <a:gd name="connsiteX34" fmla="*/ 1522198 w 3343854"/>
                <a:gd name="connsiteY34" fmla="*/ 1760339 h 7301507"/>
                <a:gd name="connsiteX35" fmla="*/ 1596017 w 3343854"/>
                <a:gd name="connsiteY35" fmla="*/ 1777007 h 7301507"/>
                <a:gd name="connsiteX36" fmla="*/ 1505529 w 3343854"/>
                <a:gd name="connsiteY36" fmla="*/ 1907976 h 7301507"/>
                <a:gd name="connsiteX37" fmla="*/ 1498385 w 3343854"/>
                <a:gd name="connsiteY37" fmla="*/ 1957982 h 7301507"/>
                <a:gd name="connsiteX38" fmla="*/ 1426948 w 3343854"/>
                <a:gd name="connsiteY38" fmla="*/ 1993701 h 7301507"/>
                <a:gd name="connsiteX39" fmla="*/ 1395992 w 3343854"/>
                <a:gd name="connsiteY39" fmla="*/ 2055614 h 7301507"/>
                <a:gd name="connsiteX40" fmla="*/ 1265023 w 3343854"/>
                <a:gd name="connsiteY40" fmla="*/ 2029420 h 7301507"/>
                <a:gd name="connsiteX41" fmla="*/ 1143579 w 3343854"/>
                <a:gd name="connsiteY41" fmla="*/ 2029419 h 7301507"/>
                <a:gd name="connsiteX42" fmla="*/ 1076904 w 3343854"/>
                <a:gd name="connsiteY42" fmla="*/ 2057995 h 7301507"/>
                <a:gd name="connsiteX43" fmla="*/ 1069760 w 3343854"/>
                <a:gd name="connsiteY43" fmla="*/ 2158007 h 7301507"/>
                <a:gd name="connsiteX44" fmla="*/ 981654 w 3343854"/>
                <a:gd name="connsiteY44" fmla="*/ 2246114 h 7301507"/>
                <a:gd name="connsiteX45" fmla="*/ 1124529 w 3343854"/>
                <a:gd name="connsiteY45" fmla="*/ 2308026 h 7301507"/>
                <a:gd name="connsiteX46" fmla="*/ 1174536 w 3343854"/>
                <a:gd name="connsiteY46" fmla="*/ 2343744 h 7301507"/>
                <a:gd name="connsiteX47" fmla="*/ 1226923 w 3343854"/>
                <a:gd name="connsiteY47" fmla="*/ 2360414 h 7301507"/>
                <a:gd name="connsiteX48" fmla="*/ 1276929 w 3343854"/>
                <a:gd name="connsiteY48" fmla="*/ 2410420 h 7301507"/>
                <a:gd name="connsiteX49" fmla="*/ 1334079 w 3343854"/>
                <a:gd name="connsiteY49" fmla="*/ 2431851 h 7301507"/>
                <a:gd name="connsiteX50" fmla="*/ 1426948 w 3343854"/>
                <a:gd name="connsiteY50" fmla="*/ 2508051 h 7301507"/>
                <a:gd name="connsiteX51" fmla="*/ 1512673 w 3343854"/>
                <a:gd name="connsiteY51" fmla="*/ 2541390 h 7301507"/>
                <a:gd name="connsiteX52" fmla="*/ 1646023 w 3343854"/>
                <a:gd name="connsiteY52" fmla="*/ 2689026 h 7301507"/>
                <a:gd name="connsiteX53" fmla="*/ 1729367 w 3343854"/>
                <a:gd name="connsiteY53" fmla="*/ 2843807 h 7301507"/>
                <a:gd name="connsiteX54" fmla="*/ 1900816 w 3343854"/>
                <a:gd name="connsiteY54" fmla="*/ 2950964 h 7301507"/>
                <a:gd name="connsiteX55" fmla="*/ 1931773 w 3343854"/>
                <a:gd name="connsiteY55" fmla="*/ 3055739 h 7301507"/>
                <a:gd name="connsiteX56" fmla="*/ 1993685 w 3343854"/>
                <a:gd name="connsiteY56" fmla="*/ 3158132 h 7301507"/>
                <a:gd name="connsiteX57" fmla="*/ 2055598 w 3343854"/>
                <a:gd name="connsiteY57" fmla="*/ 3196232 h 7301507"/>
                <a:gd name="connsiteX58" fmla="*/ 2186567 w 3343854"/>
                <a:gd name="connsiteY58" fmla="*/ 3343870 h 7301507"/>
                <a:gd name="connsiteX59" fmla="*/ 2329441 w 3343854"/>
                <a:gd name="connsiteY59" fmla="*/ 3420070 h 7301507"/>
                <a:gd name="connsiteX60" fmla="*/ 2388973 w 3343854"/>
                <a:gd name="connsiteY60" fmla="*/ 3505795 h 7301507"/>
                <a:gd name="connsiteX61" fmla="*/ 2436598 w 3343854"/>
                <a:gd name="connsiteY61" fmla="*/ 3572470 h 7301507"/>
                <a:gd name="connsiteX62" fmla="*/ 2484223 w 3343854"/>
                <a:gd name="connsiteY62" fmla="*/ 3562946 h 7301507"/>
                <a:gd name="connsiteX63" fmla="*/ 2488985 w 3343854"/>
                <a:gd name="connsiteY63" fmla="*/ 3715345 h 7301507"/>
                <a:gd name="connsiteX64" fmla="*/ 2541373 w 3343854"/>
                <a:gd name="connsiteY64" fmla="*/ 3808214 h 7301507"/>
                <a:gd name="connsiteX65" fmla="*/ 2534229 w 3343854"/>
                <a:gd name="connsiteY65" fmla="*/ 3846314 h 7301507"/>
                <a:gd name="connsiteX66" fmla="*/ 2603285 w 3343854"/>
                <a:gd name="connsiteY66" fmla="*/ 3882032 h 7301507"/>
                <a:gd name="connsiteX67" fmla="*/ 2660435 w 3343854"/>
                <a:gd name="connsiteY67" fmla="*/ 3827264 h 7301507"/>
                <a:gd name="connsiteX68" fmla="*/ 2693773 w 3343854"/>
                <a:gd name="connsiteY68" fmla="*/ 3910607 h 7301507"/>
                <a:gd name="connsiteX69" fmla="*/ 2739017 w 3343854"/>
                <a:gd name="connsiteY69" fmla="*/ 3955851 h 7301507"/>
                <a:gd name="connsiteX70" fmla="*/ 2812835 w 3343854"/>
                <a:gd name="connsiteY70" fmla="*/ 3979664 h 7301507"/>
                <a:gd name="connsiteX71" fmla="*/ 2865223 w 3343854"/>
                <a:gd name="connsiteY71" fmla="*/ 4048720 h 7301507"/>
                <a:gd name="connsiteX72" fmla="*/ 2950948 w 3343854"/>
                <a:gd name="connsiteY72" fmla="*/ 4103489 h 7301507"/>
                <a:gd name="connsiteX73" fmla="*/ 3003335 w 3343854"/>
                <a:gd name="connsiteY73" fmla="*/ 4136826 h 7301507"/>
                <a:gd name="connsiteX74" fmla="*/ 2874748 w 3343854"/>
                <a:gd name="connsiteY74" fmla="*/ 4229695 h 7301507"/>
                <a:gd name="connsiteX75" fmla="*/ 2872366 w 3343854"/>
                <a:gd name="connsiteY75" fmla="*/ 4284463 h 7301507"/>
                <a:gd name="connsiteX76" fmla="*/ 2974760 w 3343854"/>
                <a:gd name="connsiteY76" fmla="*/ 4401145 h 7301507"/>
                <a:gd name="connsiteX77" fmla="*/ 3070010 w 3343854"/>
                <a:gd name="connsiteY77" fmla="*/ 4463057 h 7301507"/>
                <a:gd name="connsiteX78" fmla="*/ 3100967 w 3343854"/>
                <a:gd name="connsiteY78" fmla="*/ 4501157 h 7301507"/>
                <a:gd name="connsiteX79" fmla="*/ 3086679 w 3343854"/>
                <a:gd name="connsiteY79" fmla="*/ 4582120 h 7301507"/>
                <a:gd name="connsiteX80" fmla="*/ 3081917 w 3343854"/>
                <a:gd name="connsiteY80" fmla="*/ 4665464 h 7301507"/>
                <a:gd name="connsiteX81" fmla="*/ 3039054 w 3343854"/>
                <a:gd name="connsiteY81" fmla="*/ 4674989 h 7301507"/>
                <a:gd name="connsiteX82" fmla="*/ 3012860 w 3343854"/>
                <a:gd name="connsiteY82" fmla="*/ 4691657 h 7301507"/>
                <a:gd name="connsiteX83" fmla="*/ 3041435 w 3343854"/>
                <a:gd name="connsiteY83" fmla="*/ 4841676 h 7301507"/>
                <a:gd name="connsiteX84" fmla="*/ 3024767 w 3343854"/>
                <a:gd name="connsiteY84" fmla="*/ 4977407 h 7301507"/>
                <a:gd name="connsiteX85" fmla="*/ 2986667 w 3343854"/>
                <a:gd name="connsiteY85" fmla="*/ 5017889 h 7301507"/>
                <a:gd name="connsiteX86" fmla="*/ 2969998 w 3343854"/>
                <a:gd name="connsiteY86" fmla="*/ 5139332 h 7301507"/>
                <a:gd name="connsiteX87" fmla="*/ 2941423 w 3343854"/>
                <a:gd name="connsiteY87" fmla="*/ 5258395 h 7301507"/>
                <a:gd name="connsiteX88" fmla="*/ 2993810 w 3343854"/>
                <a:gd name="connsiteY88" fmla="*/ 5275064 h 7301507"/>
                <a:gd name="connsiteX89" fmla="*/ 2991429 w 3343854"/>
                <a:gd name="connsiteY89" fmla="*/ 5320307 h 7301507"/>
                <a:gd name="connsiteX90" fmla="*/ 2989048 w 3343854"/>
                <a:gd name="connsiteY90" fmla="*/ 5375076 h 7301507"/>
                <a:gd name="connsiteX91" fmla="*/ 3046198 w 3343854"/>
                <a:gd name="connsiteY91" fmla="*/ 5444132 h 7301507"/>
                <a:gd name="connsiteX92" fmla="*/ 3093823 w 3343854"/>
                <a:gd name="connsiteY92" fmla="*/ 5570339 h 7301507"/>
                <a:gd name="connsiteX93" fmla="*/ 3000954 w 3343854"/>
                <a:gd name="connsiteY93" fmla="*/ 5860851 h 7301507"/>
                <a:gd name="connsiteX94" fmla="*/ 3022385 w 3343854"/>
                <a:gd name="connsiteY94" fmla="*/ 5915620 h 7301507"/>
                <a:gd name="connsiteX95" fmla="*/ 3048579 w 3343854"/>
                <a:gd name="connsiteY95" fmla="*/ 5968007 h 7301507"/>
                <a:gd name="connsiteX96" fmla="*/ 3053342 w 3343854"/>
                <a:gd name="connsiteY96" fmla="*/ 6072782 h 7301507"/>
                <a:gd name="connsiteX97" fmla="*/ 2960472 w 3343854"/>
                <a:gd name="connsiteY97" fmla="*/ 6232327 h 7301507"/>
                <a:gd name="connsiteX98" fmla="*/ 2924754 w 3343854"/>
                <a:gd name="connsiteY98" fmla="*/ 6213276 h 7301507"/>
                <a:gd name="connsiteX99" fmla="*/ 2853317 w 3343854"/>
                <a:gd name="connsiteY99" fmla="*/ 6225182 h 7301507"/>
                <a:gd name="connsiteX100" fmla="*/ 2717585 w 3343854"/>
                <a:gd name="connsiteY100" fmla="*/ 6337101 h 7301507"/>
                <a:gd name="connsiteX101" fmla="*/ 2610429 w 3343854"/>
                <a:gd name="connsiteY101" fmla="*/ 6322814 h 7301507"/>
                <a:gd name="connsiteX102" fmla="*/ 2579473 w 3343854"/>
                <a:gd name="connsiteY102" fmla="*/ 6351389 h 7301507"/>
                <a:gd name="connsiteX103" fmla="*/ 2512797 w 3343854"/>
                <a:gd name="connsiteY103" fmla="*/ 6396631 h 7301507"/>
                <a:gd name="connsiteX104" fmla="*/ 2396117 w 3343854"/>
                <a:gd name="connsiteY104" fmla="*/ 6384726 h 7301507"/>
                <a:gd name="connsiteX105" fmla="*/ 2372304 w 3343854"/>
                <a:gd name="connsiteY105" fmla="*/ 6501407 h 7301507"/>
                <a:gd name="connsiteX106" fmla="*/ 2367542 w 3343854"/>
                <a:gd name="connsiteY106" fmla="*/ 6537126 h 7301507"/>
                <a:gd name="connsiteX107" fmla="*/ 2343730 w 3343854"/>
                <a:gd name="connsiteY107" fmla="*/ 6556176 h 7301507"/>
                <a:gd name="connsiteX108" fmla="*/ 2146085 w 3343854"/>
                <a:gd name="connsiteY108" fmla="*/ 6508551 h 7301507"/>
                <a:gd name="connsiteX109" fmla="*/ 2107985 w 3343854"/>
                <a:gd name="connsiteY109" fmla="*/ 6560939 h 7301507"/>
                <a:gd name="connsiteX110" fmla="*/ 2077029 w 3343854"/>
                <a:gd name="connsiteY110" fmla="*/ 6656189 h 7301507"/>
                <a:gd name="connsiteX111" fmla="*/ 2043691 w 3343854"/>
                <a:gd name="connsiteY111" fmla="*/ 6720482 h 7301507"/>
                <a:gd name="connsiteX112" fmla="*/ 2055598 w 3343854"/>
                <a:gd name="connsiteY112" fmla="*/ 6782395 h 7301507"/>
                <a:gd name="connsiteX113" fmla="*/ 2188948 w 3343854"/>
                <a:gd name="connsiteY113" fmla="*/ 6894314 h 7301507"/>
                <a:gd name="connsiteX114" fmla="*/ 2258004 w 3343854"/>
                <a:gd name="connsiteY114" fmla="*/ 6927651 h 7301507"/>
                <a:gd name="connsiteX115" fmla="*/ 2241335 w 3343854"/>
                <a:gd name="connsiteY115" fmla="*/ 6951464 h 7301507"/>
                <a:gd name="connsiteX116" fmla="*/ 2205617 w 3343854"/>
                <a:gd name="connsiteY116" fmla="*/ 6970514 h 7301507"/>
                <a:gd name="connsiteX117" fmla="*/ 2238954 w 3343854"/>
                <a:gd name="connsiteY117" fmla="*/ 7046714 h 7301507"/>
                <a:gd name="connsiteX118" fmla="*/ 2207998 w 3343854"/>
                <a:gd name="connsiteY118" fmla="*/ 7068145 h 7301507"/>
                <a:gd name="connsiteX119" fmla="*/ 2103223 w 3343854"/>
                <a:gd name="connsiteY119" fmla="*/ 7006232 h 7301507"/>
                <a:gd name="connsiteX120" fmla="*/ 2060360 w 3343854"/>
                <a:gd name="connsiteY120" fmla="*/ 7032426 h 7301507"/>
                <a:gd name="connsiteX121" fmla="*/ 2000829 w 3343854"/>
                <a:gd name="connsiteY121" fmla="*/ 6930032 h 7301507"/>
                <a:gd name="connsiteX122" fmla="*/ 1884148 w 3343854"/>
                <a:gd name="connsiteY122" fmla="*/ 6956226 h 7301507"/>
                <a:gd name="connsiteX123" fmla="*/ 1819854 w 3343854"/>
                <a:gd name="connsiteY123" fmla="*/ 6960989 h 7301507"/>
                <a:gd name="connsiteX124" fmla="*/ 1769848 w 3343854"/>
                <a:gd name="connsiteY124" fmla="*/ 6956227 h 7301507"/>
                <a:gd name="connsiteX125" fmla="*/ 1712698 w 3343854"/>
                <a:gd name="connsiteY125" fmla="*/ 7001470 h 7301507"/>
                <a:gd name="connsiteX126" fmla="*/ 1534104 w 3343854"/>
                <a:gd name="connsiteY126" fmla="*/ 6960989 h 7301507"/>
                <a:gd name="connsiteX127" fmla="*/ 1557916 w 3343854"/>
                <a:gd name="connsiteY127" fmla="*/ 7087195 h 7301507"/>
                <a:gd name="connsiteX128" fmla="*/ 1481717 w 3343854"/>
                <a:gd name="connsiteY128" fmla="*/ 7132439 h 7301507"/>
                <a:gd name="connsiteX129" fmla="*/ 1419804 w 3343854"/>
                <a:gd name="connsiteY129" fmla="*/ 7199113 h 7301507"/>
                <a:gd name="connsiteX130" fmla="*/ 1269785 w 3343854"/>
                <a:gd name="connsiteY130" fmla="*/ 7191970 h 7301507"/>
                <a:gd name="connsiteX131" fmla="*/ 1217398 w 3343854"/>
                <a:gd name="connsiteY131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300084 w 3343321"/>
                <a:gd name="connsiteY11" fmla="*/ 874513 h 7301507"/>
                <a:gd name="connsiteX12" fmla="*/ 366759 w 3343321"/>
                <a:gd name="connsiteY12" fmla="*/ 879276 h 7301507"/>
                <a:gd name="connsiteX13" fmla="*/ 404859 w 3343321"/>
                <a:gd name="connsiteY13" fmla="*/ 829270 h 7301507"/>
                <a:gd name="connsiteX14" fmla="*/ 485821 w 3343321"/>
                <a:gd name="connsiteY14" fmla="*/ 867370 h 7301507"/>
                <a:gd name="connsiteX15" fmla="*/ 423909 w 3343321"/>
                <a:gd name="connsiteY15" fmla="*/ 1012626 h 7301507"/>
                <a:gd name="connsiteX16" fmla="*/ 438196 w 3343321"/>
                <a:gd name="connsiteY16" fmla="*/ 1060251 h 7301507"/>
                <a:gd name="connsiteX17" fmla="*/ 383427 w 3343321"/>
                <a:gd name="connsiteY17" fmla="*/ 1112639 h 7301507"/>
                <a:gd name="connsiteX18" fmla="*/ 419146 w 3343321"/>
                <a:gd name="connsiteY18" fmla="*/ 1141213 h 7301507"/>
                <a:gd name="connsiteX19" fmla="*/ 490584 w 3343321"/>
                <a:gd name="connsiteY19" fmla="*/ 1229320 h 7301507"/>
                <a:gd name="connsiteX20" fmla="*/ 531065 w 3343321"/>
                <a:gd name="connsiteY20" fmla="*/ 1317426 h 7301507"/>
                <a:gd name="connsiteX21" fmla="*/ 640602 w 3343321"/>
                <a:gd name="connsiteY21" fmla="*/ 1369814 h 7301507"/>
                <a:gd name="connsiteX22" fmla="*/ 750140 w 3343321"/>
                <a:gd name="connsiteY22" fmla="*/ 1393626 h 7301507"/>
                <a:gd name="connsiteX23" fmla="*/ 833484 w 3343321"/>
                <a:gd name="connsiteY23" fmla="*/ 1441251 h 7301507"/>
                <a:gd name="connsiteX24" fmla="*/ 916827 w 3343321"/>
                <a:gd name="connsiteY24" fmla="*/ 1415057 h 7301507"/>
                <a:gd name="connsiteX25" fmla="*/ 997790 w 3343321"/>
                <a:gd name="connsiteY25" fmla="*/ 1341239 h 7301507"/>
                <a:gd name="connsiteX26" fmla="*/ 1107327 w 3343321"/>
                <a:gd name="connsiteY26" fmla="*/ 1324570 h 7301507"/>
                <a:gd name="connsiteX27" fmla="*/ 1174002 w 3343321"/>
                <a:gd name="connsiteY27" fmla="*/ 1329332 h 7301507"/>
                <a:gd name="connsiteX28" fmla="*/ 1333546 w 3343321"/>
                <a:gd name="connsiteY28" fmla="*/ 1438870 h 7301507"/>
                <a:gd name="connsiteX29" fmla="*/ 1393077 w 3343321"/>
                <a:gd name="connsiteY29" fmla="*/ 1467445 h 7301507"/>
                <a:gd name="connsiteX30" fmla="*/ 1264490 w 3343321"/>
                <a:gd name="connsiteY30" fmla="*/ 1569839 h 7301507"/>
                <a:gd name="connsiteX31" fmla="*/ 1266871 w 3343321"/>
                <a:gd name="connsiteY31" fmla="*/ 1634132 h 7301507"/>
                <a:gd name="connsiteX32" fmla="*/ 1428796 w 3343321"/>
                <a:gd name="connsiteY32" fmla="*/ 1586507 h 7301507"/>
                <a:gd name="connsiteX33" fmla="*/ 1390696 w 3343321"/>
                <a:gd name="connsiteY33" fmla="*/ 1650801 h 7301507"/>
                <a:gd name="connsiteX34" fmla="*/ 1409746 w 3343321"/>
                <a:gd name="connsiteY34" fmla="*/ 1724620 h 7301507"/>
                <a:gd name="connsiteX35" fmla="*/ 1521665 w 3343321"/>
                <a:gd name="connsiteY35" fmla="*/ 1760339 h 7301507"/>
                <a:gd name="connsiteX36" fmla="*/ 1595484 w 3343321"/>
                <a:gd name="connsiteY36" fmla="*/ 1777007 h 7301507"/>
                <a:gd name="connsiteX37" fmla="*/ 1504996 w 3343321"/>
                <a:gd name="connsiteY37" fmla="*/ 1907976 h 7301507"/>
                <a:gd name="connsiteX38" fmla="*/ 1497852 w 3343321"/>
                <a:gd name="connsiteY38" fmla="*/ 1957982 h 7301507"/>
                <a:gd name="connsiteX39" fmla="*/ 1426415 w 3343321"/>
                <a:gd name="connsiteY39" fmla="*/ 1993701 h 7301507"/>
                <a:gd name="connsiteX40" fmla="*/ 1395459 w 3343321"/>
                <a:gd name="connsiteY40" fmla="*/ 2055614 h 7301507"/>
                <a:gd name="connsiteX41" fmla="*/ 1264490 w 3343321"/>
                <a:gd name="connsiteY41" fmla="*/ 2029420 h 7301507"/>
                <a:gd name="connsiteX42" fmla="*/ 1143046 w 3343321"/>
                <a:gd name="connsiteY42" fmla="*/ 2029419 h 7301507"/>
                <a:gd name="connsiteX43" fmla="*/ 1076371 w 3343321"/>
                <a:gd name="connsiteY43" fmla="*/ 2057995 h 7301507"/>
                <a:gd name="connsiteX44" fmla="*/ 1069227 w 3343321"/>
                <a:gd name="connsiteY44" fmla="*/ 2158007 h 7301507"/>
                <a:gd name="connsiteX45" fmla="*/ 981121 w 3343321"/>
                <a:gd name="connsiteY45" fmla="*/ 2246114 h 7301507"/>
                <a:gd name="connsiteX46" fmla="*/ 1123996 w 3343321"/>
                <a:gd name="connsiteY46" fmla="*/ 2308026 h 7301507"/>
                <a:gd name="connsiteX47" fmla="*/ 1174003 w 3343321"/>
                <a:gd name="connsiteY47" fmla="*/ 2343744 h 7301507"/>
                <a:gd name="connsiteX48" fmla="*/ 1226390 w 3343321"/>
                <a:gd name="connsiteY48" fmla="*/ 2360414 h 7301507"/>
                <a:gd name="connsiteX49" fmla="*/ 1276396 w 3343321"/>
                <a:gd name="connsiteY49" fmla="*/ 2410420 h 7301507"/>
                <a:gd name="connsiteX50" fmla="*/ 1333546 w 3343321"/>
                <a:gd name="connsiteY50" fmla="*/ 2431851 h 7301507"/>
                <a:gd name="connsiteX51" fmla="*/ 1426415 w 3343321"/>
                <a:gd name="connsiteY51" fmla="*/ 2508051 h 7301507"/>
                <a:gd name="connsiteX52" fmla="*/ 1512140 w 3343321"/>
                <a:gd name="connsiteY52" fmla="*/ 2541390 h 7301507"/>
                <a:gd name="connsiteX53" fmla="*/ 1645490 w 3343321"/>
                <a:gd name="connsiteY53" fmla="*/ 2689026 h 7301507"/>
                <a:gd name="connsiteX54" fmla="*/ 1728834 w 3343321"/>
                <a:gd name="connsiteY54" fmla="*/ 2843807 h 7301507"/>
                <a:gd name="connsiteX55" fmla="*/ 1900283 w 3343321"/>
                <a:gd name="connsiteY55" fmla="*/ 2950964 h 7301507"/>
                <a:gd name="connsiteX56" fmla="*/ 1931240 w 3343321"/>
                <a:gd name="connsiteY56" fmla="*/ 3055739 h 7301507"/>
                <a:gd name="connsiteX57" fmla="*/ 1993152 w 3343321"/>
                <a:gd name="connsiteY57" fmla="*/ 3158132 h 7301507"/>
                <a:gd name="connsiteX58" fmla="*/ 2055065 w 3343321"/>
                <a:gd name="connsiteY58" fmla="*/ 3196232 h 7301507"/>
                <a:gd name="connsiteX59" fmla="*/ 2186034 w 3343321"/>
                <a:gd name="connsiteY59" fmla="*/ 3343870 h 7301507"/>
                <a:gd name="connsiteX60" fmla="*/ 2328908 w 3343321"/>
                <a:gd name="connsiteY60" fmla="*/ 3420070 h 7301507"/>
                <a:gd name="connsiteX61" fmla="*/ 2388440 w 3343321"/>
                <a:gd name="connsiteY61" fmla="*/ 3505795 h 7301507"/>
                <a:gd name="connsiteX62" fmla="*/ 2436065 w 3343321"/>
                <a:gd name="connsiteY62" fmla="*/ 3572470 h 7301507"/>
                <a:gd name="connsiteX63" fmla="*/ 2483690 w 3343321"/>
                <a:gd name="connsiteY63" fmla="*/ 3562946 h 7301507"/>
                <a:gd name="connsiteX64" fmla="*/ 2488452 w 3343321"/>
                <a:gd name="connsiteY64" fmla="*/ 3715345 h 7301507"/>
                <a:gd name="connsiteX65" fmla="*/ 2540840 w 3343321"/>
                <a:gd name="connsiteY65" fmla="*/ 3808214 h 7301507"/>
                <a:gd name="connsiteX66" fmla="*/ 2533696 w 3343321"/>
                <a:gd name="connsiteY66" fmla="*/ 3846314 h 7301507"/>
                <a:gd name="connsiteX67" fmla="*/ 2602752 w 3343321"/>
                <a:gd name="connsiteY67" fmla="*/ 3882032 h 7301507"/>
                <a:gd name="connsiteX68" fmla="*/ 2659902 w 3343321"/>
                <a:gd name="connsiteY68" fmla="*/ 3827264 h 7301507"/>
                <a:gd name="connsiteX69" fmla="*/ 2693240 w 3343321"/>
                <a:gd name="connsiteY69" fmla="*/ 3910607 h 7301507"/>
                <a:gd name="connsiteX70" fmla="*/ 2738484 w 3343321"/>
                <a:gd name="connsiteY70" fmla="*/ 3955851 h 7301507"/>
                <a:gd name="connsiteX71" fmla="*/ 2812302 w 3343321"/>
                <a:gd name="connsiteY71" fmla="*/ 3979664 h 7301507"/>
                <a:gd name="connsiteX72" fmla="*/ 2864690 w 3343321"/>
                <a:gd name="connsiteY72" fmla="*/ 4048720 h 7301507"/>
                <a:gd name="connsiteX73" fmla="*/ 2950415 w 3343321"/>
                <a:gd name="connsiteY73" fmla="*/ 4103489 h 7301507"/>
                <a:gd name="connsiteX74" fmla="*/ 3002802 w 3343321"/>
                <a:gd name="connsiteY74" fmla="*/ 4136826 h 7301507"/>
                <a:gd name="connsiteX75" fmla="*/ 2874215 w 3343321"/>
                <a:gd name="connsiteY75" fmla="*/ 4229695 h 7301507"/>
                <a:gd name="connsiteX76" fmla="*/ 2871833 w 3343321"/>
                <a:gd name="connsiteY76" fmla="*/ 4284463 h 7301507"/>
                <a:gd name="connsiteX77" fmla="*/ 2974227 w 3343321"/>
                <a:gd name="connsiteY77" fmla="*/ 4401145 h 7301507"/>
                <a:gd name="connsiteX78" fmla="*/ 3069477 w 3343321"/>
                <a:gd name="connsiteY78" fmla="*/ 4463057 h 7301507"/>
                <a:gd name="connsiteX79" fmla="*/ 3100434 w 3343321"/>
                <a:gd name="connsiteY79" fmla="*/ 4501157 h 7301507"/>
                <a:gd name="connsiteX80" fmla="*/ 3086146 w 3343321"/>
                <a:gd name="connsiteY80" fmla="*/ 4582120 h 7301507"/>
                <a:gd name="connsiteX81" fmla="*/ 3081384 w 3343321"/>
                <a:gd name="connsiteY81" fmla="*/ 4665464 h 7301507"/>
                <a:gd name="connsiteX82" fmla="*/ 3038521 w 3343321"/>
                <a:gd name="connsiteY82" fmla="*/ 4674989 h 7301507"/>
                <a:gd name="connsiteX83" fmla="*/ 3012327 w 3343321"/>
                <a:gd name="connsiteY83" fmla="*/ 4691657 h 7301507"/>
                <a:gd name="connsiteX84" fmla="*/ 3040902 w 3343321"/>
                <a:gd name="connsiteY84" fmla="*/ 4841676 h 7301507"/>
                <a:gd name="connsiteX85" fmla="*/ 3024234 w 3343321"/>
                <a:gd name="connsiteY85" fmla="*/ 4977407 h 7301507"/>
                <a:gd name="connsiteX86" fmla="*/ 2986134 w 3343321"/>
                <a:gd name="connsiteY86" fmla="*/ 5017889 h 7301507"/>
                <a:gd name="connsiteX87" fmla="*/ 2969465 w 3343321"/>
                <a:gd name="connsiteY87" fmla="*/ 5139332 h 7301507"/>
                <a:gd name="connsiteX88" fmla="*/ 2940890 w 3343321"/>
                <a:gd name="connsiteY88" fmla="*/ 5258395 h 7301507"/>
                <a:gd name="connsiteX89" fmla="*/ 2993277 w 3343321"/>
                <a:gd name="connsiteY89" fmla="*/ 5275064 h 7301507"/>
                <a:gd name="connsiteX90" fmla="*/ 2990896 w 3343321"/>
                <a:gd name="connsiteY90" fmla="*/ 5320307 h 7301507"/>
                <a:gd name="connsiteX91" fmla="*/ 2988515 w 3343321"/>
                <a:gd name="connsiteY91" fmla="*/ 5375076 h 7301507"/>
                <a:gd name="connsiteX92" fmla="*/ 3045665 w 3343321"/>
                <a:gd name="connsiteY92" fmla="*/ 5444132 h 7301507"/>
                <a:gd name="connsiteX93" fmla="*/ 3093290 w 3343321"/>
                <a:gd name="connsiteY93" fmla="*/ 5570339 h 7301507"/>
                <a:gd name="connsiteX94" fmla="*/ 3000421 w 3343321"/>
                <a:gd name="connsiteY94" fmla="*/ 5860851 h 7301507"/>
                <a:gd name="connsiteX95" fmla="*/ 3021852 w 3343321"/>
                <a:gd name="connsiteY95" fmla="*/ 5915620 h 7301507"/>
                <a:gd name="connsiteX96" fmla="*/ 3048046 w 3343321"/>
                <a:gd name="connsiteY96" fmla="*/ 5968007 h 7301507"/>
                <a:gd name="connsiteX97" fmla="*/ 3052809 w 3343321"/>
                <a:gd name="connsiteY97" fmla="*/ 6072782 h 7301507"/>
                <a:gd name="connsiteX98" fmla="*/ 2959939 w 3343321"/>
                <a:gd name="connsiteY98" fmla="*/ 6232327 h 7301507"/>
                <a:gd name="connsiteX99" fmla="*/ 2924221 w 3343321"/>
                <a:gd name="connsiteY99" fmla="*/ 6213276 h 7301507"/>
                <a:gd name="connsiteX100" fmla="*/ 2852784 w 3343321"/>
                <a:gd name="connsiteY100" fmla="*/ 6225182 h 7301507"/>
                <a:gd name="connsiteX101" fmla="*/ 2717052 w 3343321"/>
                <a:gd name="connsiteY101" fmla="*/ 6337101 h 7301507"/>
                <a:gd name="connsiteX102" fmla="*/ 2609896 w 3343321"/>
                <a:gd name="connsiteY102" fmla="*/ 6322814 h 7301507"/>
                <a:gd name="connsiteX103" fmla="*/ 2578940 w 3343321"/>
                <a:gd name="connsiteY103" fmla="*/ 6351389 h 7301507"/>
                <a:gd name="connsiteX104" fmla="*/ 2512264 w 3343321"/>
                <a:gd name="connsiteY104" fmla="*/ 6396631 h 7301507"/>
                <a:gd name="connsiteX105" fmla="*/ 2395584 w 3343321"/>
                <a:gd name="connsiteY105" fmla="*/ 6384726 h 7301507"/>
                <a:gd name="connsiteX106" fmla="*/ 2371771 w 3343321"/>
                <a:gd name="connsiteY106" fmla="*/ 6501407 h 7301507"/>
                <a:gd name="connsiteX107" fmla="*/ 2367009 w 3343321"/>
                <a:gd name="connsiteY107" fmla="*/ 6537126 h 7301507"/>
                <a:gd name="connsiteX108" fmla="*/ 2343197 w 3343321"/>
                <a:gd name="connsiteY108" fmla="*/ 6556176 h 7301507"/>
                <a:gd name="connsiteX109" fmla="*/ 2145552 w 3343321"/>
                <a:gd name="connsiteY109" fmla="*/ 6508551 h 7301507"/>
                <a:gd name="connsiteX110" fmla="*/ 2107452 w 3343321"/>
                <a:gd name="connsiteY110" fmla="*/ 6560939 h 7301507"/>
                <a:gd name="connsiteX111" fmla="*/ 2076496 w 3343321"/>
                <a:gd name="connsiteY111" fmla="*/ 6656189 h 7301507"/>
                <a:gd name="connsiteX112" fmla="*/ 2043158 w 3343321"/>
                <a:gd name="connsiteY112" fmla="*/ 6720482 h 7301507"/>
                <a:gd name="connsiteX113" fmla="*/ 2055065 w 3343321"/>
                <a:gd name="connsiteY113" fmla="*/ 6782395 h 7301507"/>
                <a:gd name="connsiteX114" fmla="*/ 2188415 w 3343321"/>
                <a:gd name="connsiteY114" fmla="*/ 6894314 h 7301507"/>
                <a:gd name="connsiteX115" fmla="*/ 2257471 w 3343321"/>
                <a:gd name="connsiteY115" fmla="*/ 6927651 h 7301507"/>
                <a:gd name="connsiteX116" fmla="*/ 2240802 w 3343321"/>
                <a:gd name="connsiteY116" fmla="*/ 6951464 h 7301507"/>
                <a:gd name="connsiteX117" fmla="*/ 2205084 w 3343321"/>
                <a:gd name="connsiteY117" fmla="*/ 6970514 h 7301507"/>
                <a:gd name="connsiteX118" fmla="*/ 2238421 w 3343321"/>
                <a:gd name="connsiteY118" fmla="*/ 7046714 h 7301507"/>
                <a:gd name="connsiteX119" fmla="*/ 2207465 w 3343321"/>
                <a:gd name="connsiteY119" fmla="*/ 7068145 h 7301507"/>
                <a:gd name="connsiteX120" fmla="*/ 2102690 w 3343321"/>
                <a:gd name="connsiteY120" fmla="*/ 7006232 h 7301507"/>
                <a:gd name="connsiteX121" fmla="*/ 2059827 w 3343321"/>
                <a:gd name="connsiteY121" fmla="*/ 7032426 h 7301507"/>
                <a:gd name="connsiteX122" fmla="*/ 2000296 w 3343321"/>
                <a:gd name="connsiteY122" fmla="*/ 6930032 h 7301507"/>
                <a:gd name="connsiteX123" fmla="*/ 1883615 w 3343321"/>
                <a:gd name="connsiteY123" fmla="*/ 6956226 h 7301507"/>
                <a:gd name="connsiteX124" fmla="*/ 1819321 w 3343321"/>
                <a:gd name="connsiteY124" fmla="*/ 6960989 h 7301507"/>
                <a:gd name="connsiteX125" fmla="*/ 1769315 w 3343321"/>
                <a:gd name="connsiteY125" fmla="*/ 6956227 h 7301507"/>
                <a:gd name="connsiteX126" fmla="*/ 1712165 w 3343321"/>
                <a:gd name="connsiteY126" fmla="*/ 7001470 h 7301507"/>
                <a:gd name="connsiteX127" fmla="*/ 1533571 w 3343321"/>
                <a:gd name="connsiteY127" fmla="*/ 6960989 h 7301507"/>
                <a:gd name="connsiteX128" fmla="*/ 1557383 w 3343321"/>
                <a:gd name="connsiteY128" fmla="*/ 7087195 h 7301507"/>
                <a:gd name="connsiteX129" fmla="*/ 1481184 w 3343321"/>
                <a:gd name="connsiteY129" fmla="*/ 7132439 h 7301507"/>
                <a:gd name="connsiteX130" fmla="*/ 1419271 w 3343321"/>
                <a:gd name="connsiteY130" fmla="*/ 7199113 h 7301507"/>
                <a:gd name="connsiteX131" fmla="*/ 1269252 w 3343321"/>
                <a:gd name="connsiteY131" fmla="*/ 7191970 h 7301507"/>
                <a:gd name="connsiteX132" fmla="*/ 1216865 w 3343321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283416 w 3343321"/>
                <a:gd name="connsiteY11" fmla="*/ 722114 h 7301507"/>
                <a:gd name="connsiteX12" fmla="*/ 300084 w 3343321"/>
                <a:gd name="connsiteY12" fmla="*/ 874513 h 7301507"/>
                <a:gd name="connsiteX13" fmla="*/ 366759 w 3343321"/>
                <a:gd name="connsiteY13" fmla="*/ 879276 h 7301507"/>
                <a:gd name="connsiteX14" fmla="*/ 404859 w 3343321"/>
                <a:gd name="connsiteY14" fmla="*/ 829270 h 7301507"/>
                <a:gd name="connsiteX15" fmla="*/ 485821 w 3343321"/>
                <a:gd name="connsiteY15" fmla="*/ 867370 h 7301507"/>
                <a:gd name="connsiteX16" fmla="*/ 423909 w 3343321"/>
                <a:gd name="connsiteY16" fmla="*/ 1012626 h 7301507"/>
                <a:gd name="connsiteX17" fmla="*/ 438196 w 3343321"/>
                <a:gd name="connsiteY17" fmla="*/ 1060251 h 7301507"/>
                <a:gd name="connsiteX18" fmla="*/ 383427 w 3343321"/>
                <a:gd name="connsiteY18" fmla="*/ 1112639 h 7301507"/>
                <a:gd name="connsiteX19" fmla="*/ 419146 w 3343321"/>
                <a:gd name="connsiteY19" fmla="*/ 1141213 h 7301507"/>
                <a:gd name="connsiteX20" fmla="*/ 490584 w 3343321"/>
                <a:gd name="connsiteY20" fmla="*/ 1229320 h 7301507"/>
                <a:gd name="connsiteX21" fmla="*/ 531065 w 3343321"/>
                <a:gd name="connsiteY21" fmla="*/ 1317426 h 7301507"/>
                <a:gd name="connsiteX22" fmla="*/ 640602 w 3343321"/>
                <a:gd name="connsiteY22" fmla="*/ 1369814 h 7301507"/>
                <a:gd name="connsiteX23" fmla="*/ 750140 w 3343321"/>
                <a:gd name="connsiteY23" fmla="*/ 1393626 h 7301507"/>
                <a:gd name="connsiteX24" fmla="*/ 833484 w 3343321"/>
                <a:gd name="connsiteY24" fmla="*/ 1441251 h 7301507"/>
                <a:gd name="connsiteX25" fmla="*/ 916827 w 3343321"/>
                <a:gd name="connsiteY25" fmla="*/ 1415057 h 7301507"/>
                <a:gd name="connsiteX26" fmla="*/ 997790 w 3343321"/>
                <a:gd name="connsiteY26" fmla="*/ 1341239 h 7301507"/>
                <a:gd name="connsiteX27" fmla="*/ 1107327 w 3343321"/>
                <a:gd name="connsiteY27" fmla="*/ 1324570 h 7301507"/>
                <a:gd name="connsiteX28" fmla="*/ 1174002 w 3343321"/>
                <a:gd name="connsiteY28" fmla="*/ 1329332 h 7301507"/>
                <a:gd name="connsiteX29" fmla="*/ 1333546 w 3343321"/>
                <a:gd name="connsiteY29" fmla="*/ 1438870 h 7301507"/>
                <a:gd name="connsiteX30" fmla="*/ 1393077 w 3343321"/>
                <a:gd name="connsiteY30" fmla="*/ 1467445 h 7301507"/>
                <a:gd name="connsiteX31" fmla="*/ 1264490 w 3343321"/>
                <a:gd name="connsiteY31" fmla="*/ 1569839 h 7301507"/>
                <a:gd name="connsiteX32" fmla="*/ 1266871 w 3343321"/>
                <a:gd name="connsiteY32" fmla="*/ 1634132 h 7301507"/>
                <a:gd name="connsiteX33" fmla="*/ 1428796 w 3343321"/>
                <a:gd name="connsiteY33" fmla="*/ 1586507 h 7301507"/>
                <a:gd name="connsiteX34" fmla="*/ 1390696 w 3343321"/>
                <a:gd name="connsiteY34" fmla="*/ 1650801 h 7301507"/>
                <a:gd name="connsiteX35" fmla="*/ 1409746 w 3343321"/>
                <a:gd name="connsiteY35" fmla="*/ 1724620 h 7301507"/>
                <a:gd name="connsiteX36" fmla="*/ 1521665 w 3343321"/>
                <a:gd name="connsiteY36" fmla="*/ 1760339 h 7301507"/>
                <a:gd name="connsiteX37" fmla="*/ 1595484 w 3343321"/>
                <a:gd name="connsiteY37" fmla="*/ 1777007 h 7301507"/>
                <a:gd name="connsiteX38" fmla="*/ 1504996 w 3343321"/>
                <a:gd name="connsiteY38" fmla="*/ 1907976 h 7301507"/>
                <a:gd name="connsiteX39" fmla="*/ 1497852 w 3343321"/>
                <a:gd name="connsiteY39" fmla="*/ 1957982 h 7301507"/>
                <a:gd name="connsiteX40" fmla="*/ 1426415 w 3343321"/>
                <a:gd name="connsiteY40" fmla="*/ 1993701 h 7301507"/>
                <a:gd name="connsiteX41" fmla="*/ 1395459 w 3343321"/>
                <a:gd name="connsiteY41" fmla="*/ 2055614 h 7301507"/>
                <a:gd name="connsiteX42" fmla="*/ 1264490 w 3343321"/>
                <a:gd name="connsiteY42" fmla="*/ 2029420 h 7301507"/>
                <a:gd name="connsiteX43" fmla="*/ 1143046 w 3343321"/>
                <a:gd name="connsiteY43" fmla="*/ 2029419 h 7301507"/>
                <a:gd name="connsiteX44" fmla="*/ 1076371 w 3343321"/>
                <a:gd name="connsiteY44" fmla="*/ 2057995 h 7301507"/>
                <a:gd name="connsiteX45" fmla="*/ 1069227 w 3343321"/>
                <a:gd name="connsiteY45" fmla="*/ 2158007 h 7301507"/>
                <a:gd name="connsiteX46" fmla="*/ 981121 w 3343321"/>
                <a:gd name="connsiteY46" fmla="*/ 2246114 h 7301507"/>
                <a:gd name="connsiteX47" fmla="*/ 1123996 w 3343321"/>
                <a:gd name="connsiteY47" fmla="*/ 2308026 h 7301507"/>
                <a:gd name="connsiteX48" fmla="*/ 1174003 w 3343321"/>
                <a:gd name="connsiteY48" fmla="*/ 2343744 h 7301507"/>
                <a:gd name="connsiteX49" fmla="*/ 1226390 w 3343321"/>
                <a:gd name="connsiteY49" fmla="*/ 2360414 h 7301507"/>
                <a:gd name="connsiteX50" fmla="*/ 1276396 w 3343321"/>
                <a:gd name="connsiteY50" fmla="*/ 2410420 h 7301507"/>
                <a:gd name="connsiteX51" fmla="*/ 1333546 w 3343321"/>
                <a:gd name="connsiteY51" fmla="*/ 2431851 h 7301507"/>
                <a:gd name="connsiteX52" fmla="*/ 1426415 w 3343321"/>
                <a:gd name="connsiteY52" fmla="*/ 2508051 h 7301507"/>
                <a:gd name="connsiteX53" fmla="*/ 1512140 w 3343321"/>
                <a:gd name="connsiteY53" fmla="*/ 2541390 h 7301507"/>
                <a:gd name="connsiteX54" fmla="*/ 1645490 w 3343321"/>
                <a:gd name="connsiteY54" fmla="*/ 2689026 h 7301507"/>
                <a:gd name="connsiteX55" fmla="*/ 1728834 w 3343321"/>
                <a:gd name="connsiteY55" fmla="*/ 2843807 h 7301507"/>
                <a:gd name="connsiteX56" fmla="*/ 1900283 w 3343321"/>
                <a:gd name="connsiteY56" fmla="*/ 2950964 h 7301507"/>
                <a:gd name="connsiteX57" fmla="*/ 1931240 w 3343321"/>
                <a:gd name="connsiteY57" fmla="*/ 3055739 h 7301507"/>
                <a:gd name="connsiteX58" fmla="*/ 1993152 w 3343321"/>
                <a:gd name="connsiteY58" fmla="*/ 3158132 h 7301507"/>
                <a:gd name="connsiteX59" fmla="*/ 2055065 w 3343321"/>
                <a:gd name="connsiteY59" fmla="*/ 3196232 h 7301507"/>
                <a:gd name="connsiteX60" fmla="*/ 2186034 w 3343321"/>
                <a:gd name="connsiteY60" fmla="*/ 3343870 h 7301507"/>
                <a:gd name="connsiteX61" fmla="*/ 2328908 w 3343321"/>
                <a:gd name="connsiteY61" fmla="*/ 3420070 h 7301507"/>
                <a:gd name="connsiteX62" fmla="*/ 2388440 w 3343321"/>
                <a:gd name="connsiteY62" fmla="*/ 3505795 h 7301507"/>
                <a:gd name="connsiteX63" fmla="*/ 2436065 w 3343321"/>
                <a:gd name="connsiteY63" fmla="*/ 3572470 h 7301507"/>
                <a:gd name="connsiteX64" fmla="*/ 2483690 w 3343321"/>
                <a:gd name="connsiteY64" fmla="*/ 3562946 h 7301507"/>
                <a:gd name="connsiteX65" fmla="*/ 2488452 w 3343321"/>
                <a:gd name="connsiteY65" fmla="*/ 3715345 h 7301507"/>
                <a:gd name="connsiteX66" fmla="*/ 2540840 w 3343321"/>
                <a:gd name="connsiteY66" fmla="*/ 3808214 h 7301507"/>
                <a:gd name="connsiteX67" fmla="*/ 2533696 w 3343321"/>
                <a:gd name="connsiteY67" fmla="*/ 3846314 h 7301507"/>
                <a:gd name="connsiteX68" fmla="*/ 2602752 w 3343321"/>
                <a:gd name="connsiteY68" fmla="*/ 3882032 h 7301507"/>
                <a:gd name="connsiteX69" fmla="*/ 2659902 w 3343321"/>
                <a:gd name="connsiteY69" fmla="*/ 3827264 h 7301507"/>
                <a:gd name="connsiteX70" fmla="*/ 2693240 w 3343321"/>
                <a:gd name="connsiteY70" fmla="*/ 3910607 h 7301507"/>
                <a:gd name="connsiteX71" fmla="*/ 2738484 w 3343321"/>
                <a:gd name="connsiteY71" fmla="*/ 3955851 h 7301507"/>
                <a:gd name="connsiteX72" fmla="*/ 2812302 w 3343321"/>
                <a:gd name="connsiteY72" fmla="*/ 3979664 h 7301507"/>
                <a:gd name="connsiteX73" fmla="*/ 2864690 w 3343321"/>
                <a:gd name="connsiteY73" fmla="*/ 4048720 h 7301507"/>
                <a:gd name="connsiteX74" fmla="*/ 2950415 w 3343321"/>
                <a:gd name="connsiteY74" fmla="*/ 4103489 h 7301507"/>
                <a:gd name="connsiteX75" fmla="*/ 3002802 w 3343321"/>
                <a:gd name="connsiteY75" fmla="*/ 4136826 h 7301507"/>
                <a:gd name="connsiteX76" fmla="*/ 2874215 w 3343321"/>
                <a:gd name="connsiteY76" fmla="*/ 4229695 h 7301507"/>
                <a:gd name="connsiteX77" fmla="*/ 2871833 w 3343321"/>
                <a:gd name="connsiteY77" fmla="*/ 4284463 h 7301507"/>
                <a:gd name="connsiteX78" fmla="*/ 2974227 w 3343321"/>
                <a:gd name="connsiteY78" fmla="*/ 4401145 h 7301507"/>
                <a:gd name="connsiteX79" fmla="*/ 3069477 w 3343321"/>
                <a:gd name="connsiteY79" fmla="*/ 4463057 h 7301507"/>
                <a:gd name="connsiteX80" fmla="*/ 3100434 w 3343321"/>
                <a:gd name="connsiteY80" fmla="*/ 4501157 h 7301507"/>
                <a:gd name="connsiteX81" fmla="*/ 3086146 w 3343321"/>
                <a:gd name="connsiteY81" fmla="*/ 4582120 h 7301507"/>
                <a:gd name="connsiteX82" fmla="*/ 3081384 w 3343321"/>
                <a:gd name="connsiteY82" fmla="*/ 4665464 h 7301507"/>
                <a:gd name="connsiteX83" fmla="*/ 3038521 w 3343321"/>
                <a:gd name="connsiteY83" fmla="*/ 4674989 h 7301507"/>
                <a:gd name="connsiteX84" fmla="*/ 3012327 w 3343321"/>
                <a:gd name="connsiteY84" fmla="*/ 4691657 h 7301507"/>
                <a:gd name="connsiteX85" fmla="*/ 3040902 w 3343321"/>
                <a:gd name="connsiteY85" fmla="*/ 4841676 h 7301507"/>
                <a:gd name="connsiteX86" fmla="*/ 3024234 w 3343321"/>
                <a:gd name="connsiteY86" fmla="*/ 4977407 h 7301507"/>
                <a:gd name="connsiteX87" fmla="*/ 2986134 w 3343321"/>
                <a:gd name="connsiteY87" fmla="*/ 5017889 h 7301507"/>
                <a:gd name="connsiteX88" fmla="*/ 2969465 w 3343321"/>
                <a:gd name="connsiteY88" fmla="*/ 5139332 h 7301507"/>
                <a:gd name="connsiteX89" fmla="*/ 2940890 w 3343321"/>
                <a:gd name="connsiteY89" fmla="*/ 5258395 h 7301507"/>
                <a:gd name="connsiteX90" fmla="*/ 2993277 w 3343321"/>
                <a:gd name="connsiteY90" fmla="*/ 5275064 h 7301507"/>
                <a:gd name="connsiteX91" fmla="*/ 2990896 w 3343321"/>
                <a:gd name="connsiteY91" fmla="*/ 5320307 h 7301507"/>
                <a:gd name="connsiteX92" fmla="*/ 2988515 w 3343321"/>
                <a:gd name="connsiteY92" fmla="*/ 5375076 h 7301507"/>
                <a:gd name="connsiteX93" fmla="*/ 3045665 w 3343321"/>
                <a:gd name="connsiteY93" fmla="*/ 5444132 h 7301507"/>
                <a:gd name="connsiteX94" fmla="*/ 3093290 w 3343321"/>
                <a:gd name="connsiteY94" fmla="*/ 5570339 h 7301507"/>
                <a:gd name="connsiteX95" fmla="*/ 3000421 w 3343321"/>
                <a:gd name="connsiteY95" fmla="*/ 5860851 h 7301507"/>
                <a:gd name="connsiteX96" fmla="*/ 3021852 w 3343321"/>
                <a:gd name="connsiteY96" fmla="*/ 5915620 h 7301507"/>
                <a:gd name="connsiteX97" fmla="*/ 3048046 w 3343321"/>
                <a:gd name="connsiteY97" fmla="*/ 5968007 h 7301507"/>
                <a:gd name="connsiteX98" fmla="*/ 3052809 w 3343321"/>
                <a:gd name="connsiteY98" fmla="*/ 6072782 h 7301507"/>
                <a:gd name="connsiteX99" fmla="*/ 2959939 w 3343321"/>
                <a:gd name="connsiteY99" fmla="*/ 6232327 h 7301507"/>
                <a:gd name="connsiteX100" fmla="*/ 2924221 w 3343321"/>
                <a:gd name="connsiteY100" fmla="*/ 6213276 h 7301507"/>
                <a:gd name="connsiteX101" fmla="*/ 2852784 w 3343321"/>
                <a:gd name="connsiteY101" fmla="*/ 6225182 h 7301507"/>
                <a:gd name="connsiteX102" fmla="*/ 2717052 w 3343321"/>
                <a:gd name="connsiteY102" fmla="*/ 6337101 h 7301507"/>
                <a:gd name="connsiteX103" fmla="*/ 2609896 w 3343321"/>
                <a:gd name="connsiteY103" fmla="*/ 6322814 h 7301507"/>
                <a:gd name="connsiteX104" fmla="*/ 2578940 w 3343321"/>
                <a:gd name="connsiteY104" fmla="*/ 6351389 h 7301507"/>
                <a:gd name="connsiteX105" fmla="*/ 2512264 w 3343321"/>
                <a:gd name="connsiteY105" fmla="*/ 6396631 h 7301507"/>
                <a:gd name="connsiteX106" fmla="*/ 2395584 w 3343321"/>
                <a:gd name="connsiteY106" fmla="*/ 6384726 h 7301507"/>
                <a:gd name="connsiteX107" fmla="*/ 2371771 w 3343321"/>
                <a:gd name="connsiteY107" fmla="*/ 6501407 h 7301507"/>
                <a:gd name="connsiteX108" fmla="*/ 2367009 w 3343321"/>
                <a:gd name="connsiteY108" fmla="*/ 6537126 h 7301507"/>
                <a:gd name="connsiteX109" fmla="*/ 2343197 w 3343321"/>
                <a:gd name="connsiteY109" fmla="*/ 6556176 h 7301507"/>
                <a:gd name="connsiteX110" fmla="*/ 2145552 w 3343321"/>
                <a:gd name="connsiteY110" fmla="*/ 6508551 h 7301507"/>
                <a:gd name="connsiteX111" fmla="*/ 2107452 w 3343321"/>
                <a:gd name="connsiteY111" fmla="*/ 6560939 h 7301507"/>
                <a:gd name="connsiteX112" fmla="*/ 2076496 w 3343321"/>
                <a:gd name="connsiteY112" fmla="*/ 6656189 h 7301507"/>
                <a:gd name="connsiteX113" fmla="*/ 2043158 w 3343321"/>
                <a:gd name="connsiteY113" fmla="*/ 6720482 h 7301507"/>
                <a:gd name="connsiteX114" fmla="*/ 2055065 w 3343321"/>
                <a:gd name="connsiteY114" fmla="*/ 6782395 h 7301507"/>
                <a:gd name="connsiteX115" fmla="*/ 2188415 w 3343321"/>
                <a:gd name="connsiteY115" fmla="*/ 6894314 h 7301507"/>
                <a:gd name="connsiteX116" fmla="*/ 2257471 w 3343321"/>
                <a:gd name="connsiteY116" fmla="*/ 6927651 h 7301507"/>
                <a:gd name="connsiteX117" fmla="*/ 2240802 w 3343321"/>
                <a:gd name="connsiteY117" fmla="*/ 6951464 h 7301507"/>
                <a:gd name="connsiteX118" fmla="*/ 2205084 w 3343321"/>
                <a:gd name="connsiteY118" fmla="*/ 6970514 h 7301507"/>
                <a:gd name="connsiteX119" fmla="*/ 2238421 w 3343321"/>
                <a:gd name="connsiteY119" fmla="*/ 7046714 h 7301507"/>
                <a:gd name="connsiteX120" fmla="*/ 2207465 w 3343321"/>
                <a:gd name="connsiteY120" fmla="*/ 7068145 h 7301507"/>
                <a:gd name="connsiteX121" fmla="*/ 2102690 w 3343321"/>
                <a:gd name="connsiteY121" fmla="*/ 7006232 h 7301507"/>
                <a:gd name="connsiteX122" fmla="*/ 2059827 w 3343321"/>
                <a:gd name="connsiteY122" fmla="*/ 7032426 h 7301507"/>
                <a:gd name="connsiteX123" fmla="*/ 2000296 w 3343321"/>
                <a:gd name="connsiteY123" fmla="*/ 6930032 h 7301507"/>
                <a:gd name="connsiteX124" fmla="*/ 1883615 w 3343321"/>
                <a:gd name="connsiteY124" fmla="*/ 6956226 h 7301507"/>
                <a:gd name="connsiteX125" fmla="*/ 1819321 w 3343321"/>
                <a:gd name="connsiteY125" fmla="*/ 6960989 h 7301507"/>
                <a:gd name="connsiteX126" fmla="*/ 1769315 w 3343321"/>
                <a:gd name="connsiteY126" fmla="*/ 6956227 h 7301507"/>
                <a:gd name="connsiteX127" fmla="*/ 1712165 w 3343321"/>
                <a:gd name="connsiteY127" fmla="*/ 7001470 h 7301507"/>
                <a:gd name="connsiteX128" fmla="*/ 1533571 w 3343321"/>
                <a:gd name="connsiteY128" fmla="*/ 6960989 h 7301507"/>
                <a:gd name="connsiteX129" fmla="*/ 1557383 w 3343321"/>
                <a:gd name="connsiteY129" fmla="*/ 7087195 h 7301507"/>
                <a:gd name="connsiteX130" fmla="*/ 1481184 w 3343321"/>
                <a:gd name="connsiteY130" fmla="*/ 7132439 h 7301507"/>
                <a:gd name="connsiteX131" fmla="*/ 1419271 w 3343321"/>
                <a:gd name="connsiteY131" fmla="*/ 7199113 h 7301507"/>
                <a:gd name="connsiteX132" fmla="*/ 1269252 w 3343321"/>
                <a:gd name="connsiteY132" fmla="*/ 7191970 h 7301507"/>
                <a:gd name="connsiteX133" fmla="*/ 1216865 w 3343321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83394 w 3343299"/>
                <a:gd name="connsiteY11" fmla="*/ 72211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302444 w 3343299"/>
                <a:gd name="connsiteY11" fmla="*/ 70306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433 w 3343433"/>
                <a:gd name="connsiteY0" fmla="*/ 1022151 h 7301507"/>
                <a:gd name="connsiteX1" fmla="*/ 2771933 w 3343433"/>
                <a:gd name="connsiteY1" fmla="*/ 850701 h 7301507"/>
                <a:gd name="connsiteX2" fmla="*/ 2448083 w 3343433"/>
                <a:gd name="connsiteY2" fmla="*/ 450651 h 7301507"/>
                <a:gd name="connsiteX3" fmla="*/ 2486183 w 3343433"/>
                <a:gd name="connsiteY3" fmla="*/ 298251 h 7301507"/>
                <a:gd name="connsiteX4" fmla="*/ 1857533 w 3343433"/>
                <a:gd name="connsiteY4" fmla="*/ 69651 h 7301507"/>
                <a:gd name="connsiteX5" fmla="*/ 1609883 w 3343433"/>
                <a:gd name="connsiteY5" fmla="*/ 12501 h 7301507"/>
                <a:gd name="connsiteX6" fmla="*/ 1343183 w 3343433"/>
                <a:gd name="connsiteY6" fmla="*/ 279201 h 7301507"/>
                <a:gd name="connsiteX7" fmla="*/ 714533 w 3343433"/>
                <a:gd name="connsiteY7" fmla="*/ 355401 h 7301507"/>
                <a:gd name="connsiteX8" fmla="*/ 238283 w 3343433"/>
                <a:gd name="connsiteY8" fmla="*/ 374451 h 7301507"/>
                <a:gd name="connsiteX9" fmla="*/ 158 w 3343433"/>
                <a:gd name="connsiteY9" fmla="*/ 474463 h 7301507"/>
                <a:gd name="connsiteX10" fmla="*/ 202564 w 3343433"/>
                <a:gd name="connsiteY10" fmla="*/ 662582 h 7301507"/>
                <a:gd name="connsiteX11" fmla="*/ 269240 w 3343433"/>
                <a:gd name="connsiteY11" fmla="*/ 679251 h 7301507"/>
                <a:gd name="connsiteX12" fmla="*/ 302578 w 3343433"/>
                <a:gd name="connsiteY12" fmla="*/ 703064 h 7301507"/>
                <a:gd name="connsiteX13" fmla="*/ 300196 w 3343433"/>
                <a:gd name="connsiteY13" fmla="*/ 874513 h 7301507"/>
                <a:gd name="connsiteX14" fmla="*/ 366871 w 3343433"/>
                <a:gd name="connsiteY14" fmla="*/ 879276 h 7301507"/>
                <a:gd name="connsiteX15" fmla="*/ 404971 w 3343433"/>
                <a:gd name="connsiteY15" fmla="*/ 829270 h 7301507"/>
                <a:gd name="connsiteX16" fmla="*/ 485933 w 3343433"/>
                <a:gd name="connsiteY16" fmla="*/ 867370 h 7301507"/>
                <a:gd name="connsiteX17" fmla="*/ 424021 w 3343433"/>
                <a:gd name="connsiteY17" fmla="*/ 1012626 h 7301507"/>
                <a:gd name="connsiteX18" fmla="*/ 438308 w 3343433"/>
                <a:gd name="connsiteY18" fmla="*/ 1060251 h 7301507"/>
                <a:gd name="connsiteX19" fmla="*/ 383539 w 3343433"/>
                <a:gd name="connsiteY19" fmla="*/ 1112639 h 7301507"/>
                <a:gd name="connsiteX20" fmla="*/ 419258 w 3343433"/>
                <a:gd name="connsiteY20" fmla="*/ 1141213 h 7301507"/>
                <a:gd name="connsiteX21" fmla="*/ 490696 w 3343433"/>
                <a:gd name="connsiteY21" fmla="*/ 1229320 h 7301507"/>
                <a:gd name="connsiteX22" fmla="*/ 531177 w 3343433"/>
                <a:gd name="connsiteY22" fmla="*/ 1317426 h 7301507"/>
                <a:gd name="connsiteX23" fmla="*/ 640714 w 3343433"/>
                <a:gd name="connsiteY23" fmla="*/ 1369814 h 7301507"/>
                <a:gd name="connsiteX24" fmla="*/ 750252 w 3343433"/>
                <a:gd name="connsiteY24" fmla="*/ 1393626 h 7301507"/>
                <a:gd name="connsiteX25" fmla="*/ 833596 w 3343433"/>
                <a:gd name="connsiteY25" fmla="*/ 1441251 h 7301507"/>
                <a:gd name="connsiteX26" fmla="*/ 916939 w 3343433"/>
                <a:gd name="connsiteY26" fmla="*/ 1415057 h 7301507"/>
                <a:gd name="connsiteX27" fmla="*/ 997902 w 3343433"/>
                <a:gd name="connsiteY27" fmla="*/ 1341239 h 7301507"/>
                <a:gd name="connsiteX28" fmla="*/ 1107439 w 3343433"/>
                <a:gd name="connsiteY28" fmla="*/ 1324570 h 7301507"/>
                <a:gd name="connsiteX29" fmla="*/ 1174114 w 3343433"/>
                <a:gd name="connsiteY29" fmla="*/ 1329332 h 7301507"/>
                <a:gd name="connsiteX30" fmla="*/ 1333658 w 3343433"/>
                <a:gd name="connsiteY30" fmla="*/ 1438870 h 7301507"/>
                <a:gd name="connsiteX31" fmla="*/ 1393189 w 3343433"/>
                <a:gd name="connsiteY31" fmla="*/ 1467445 h 7301507"/>
                <a:gd name="connsiteX32" fmla="*/ 1264602 w 3343433"/>
                <a:gd name="connsiteY32" fmla="*/ 1569839 h 7301507"/>
                <a:gd name="connsiteX33" fmla="*/ 1266983 w 3343433"/>
                <a:gd name="connsiteY33" fmla="*/ 1634132 h 7301507"/>
                <a:gd name="connsiteX34" fmla="*/ 1428908 w 3343433"/>
                <a:gd name="connsiteY34" fmla="*/ 1586507 h 7301507"/>
                <a:gd name="connsiteX35" fmla="*/ 1390808 w 3343433"/>
                <a:gd name="connsiteY35" fmla="*/ 1650801 h 7301507"/>
                <a:gd name="connsiteX36" fmla="*/ 1409858 w 3343433"/>
                <a:gd name="connsiteY36" fmla="*/ 1724620 h 7301507"/>
                <a:gd name="connsiteX37" fmla="*/ 1521777 w 3343433"/>
                <a:gd name="connsiteY37" fmla="*/ 1760339 h 7301507"/>
                <a:gd name="connsiteX38" fmla="*/ 1595596 w 3343433"/>
                <a:gd name="connsiteY38" fmla="*/ 1777007 h 7301507"/>
                <a:gd name="connsiteX39" fmla="*/ 1505108 w 3343433"/>
                <a:gd name="connsiteY39" fmla="*/ 1907976 h 7301507"/>
                <a:gd name="connsiteX40" fmla="*/ 1497964 w 3343433"/>
                <a:gd name="connsiteY40" fmla="*/ 1957982 h 7301507"/>
                <a:gd name="connsiteX41" fmla="*/ 1426527 w 3343433"/>
                <a:gd name="connsiteY41" fmla="*/ 1993701 h 7301507"/>
                <a:gd name="connsiteX42" fmla="*/ 1395571 w 3343433"/>
                <a:gd name="connsiteY42" fmla="*/ 2055614 h 7301507"/>
                <a:gd name="connsiteX43" fmla="*/ 1264602 w 3343433"/>
                <a:gd name="connsiteY43" fmla="*/ 2029420 h 7301507"/>
                <a:gd name="connsiteX44" fmla="*/ 1143158 w 3343433"/>
                <a:gd name="connsiteY44" fmla="*/ 2029419 h 7301507"/>
                <a:gd name="connsiteX45" fmla="*/ 1076483 w 3343433"/>
                <a:gd name="connsiteY45" fmla="*/ 2057995 h 7301507"/>
                <a:gd name="connsiteX46" fmla="*/ 1069339 w 3343433"/>
                <a:gd name="connsiteY46" fmla="*/ 2158007 h 7301507"/>
                <a:gd name="connsiteX47" fmla="*/ 981233 w 3343433"/>
                <a:gd name="connsiteY47" fmla="*/ 2246114 h 7301507"/>
                <a:gd name="connsiteX48" fmla="*/ 1124108 w 3343433"/>
                <a:gd name="connsiteY48" fmla="*/ 2308026 h 7301507"/>
                <a:gd name="connsiteX49" fmla="*/ 1174115 w 3343433"/>
                <a:gd name="connsiteY49" fmla="*/ 2343744 h 7301507"/>
                <a:gd name="connsiteX50" fmla="*/ 1226502 w 3343433"/>
                <a:gd name="connsiteY50" fmla="*/ 2360414 h 7301507"/>
                <a:gd name="connsiteX51" fmla="*/ 1276508 w 3343433"/>
                <a:gd name="connsiteY51" fmla="*/ 2410420 h 7301507"/>
                <a:gd name="connsiteX52" fmla="*/ 1333658 w 3343433"/>
                <a:gd name="connsiteY52" fmla="*/ 2431851 h 7301507"/>
                <a:gd name="connsiteX53" fmla="*/ 1426527 w 3343433"/>
                <a:gd name="connsiteY53" fmla="*/ 2508051 h 7301507"/>
                <a:gd name="connsiteX54" fmla="*/ 1512252 w 3343433"/>
                <a:gd name="connsiteY54" fmla="*/ 2541390 h 7301507"/>
                <a:gd name="connsiteX55" fmla="*/ 1645602 w 3343433"/>
                <a:gd name="connsiteY55" fmla="*/ 2689026 h 7301507"/>
                <a:gd name="connsiteX56" fmla="*/ 1728946 w 3343433"/>
                <a:gd name="connsiteY56" fmla="*/ 2843807 h 7301507"/>
                <a:gd name="connsiteX57" fmla="*/ 1900395 w 3343433"/>
                <a:gd name="connsiteY57" fmla="*/ 2950964 h 7301507"/>
                <a:gd name="connsiteX58" fmla="*/ 1931352 w 3343433"/>
                <a:gd name="connsiteY58" fmla="*/ 3055739 h 7301507"/>
                <a:gd name="connsiteX59" fmla="*/ 1993264 w 3343433"/>
                <a:gd name="connsiteY59" fmla="*/ 3158132 h 7301507"/>
                <a:gd name="connsiteX60" fmla="*/ 2055177 w 3343433"/>
                <a:gd name="connsiteY60" fmla="*/ 3196232 h 7301507"/>
                <a:gd name="connsiteX61" fmla="*/ 2186146 w 3343433"/>
                <a:gd name="connsiteY61" fmla="*/ 3343870 h 7301507"/>
                <a:gd name="connsiteX62" fmla="*/ 2329020 w 3343433"/>
                <a:gd name="connsiteY62" fmla="*/ 3420070 h 7301507"/>
                <a:gd name="connsiteX63" fmla="*/ 2388552 w 3343433"/>
                <a:gd name="connsiteY63" fmla="*/ 3505795 h 7301507"/>
                <a:gd name="connsiteX64" fmla="*/ 2436177 w 3343433"/>
                <a:gd name="connsiteY64" fmla="*/ 3572470 h 7301507"/>
                <a:gd name="connsiteX65" fmla="*/ 2483802 w 3343433"/>
                <a:gd name="connsiteY65" fmla="*/ 3562946 h 7301507"/>
                <a:gd name="connsiteX66" fmla="*/ 2488564 w 3343433"/>
                <a:gd name="connsiteY66" fmla="*/ 3715345 h 7301507"/>
                <a:gd name="connsiteX67" fmla="*/ 2540952 w 3343433"/>
                <a:gd name="connsiteY67" fmla="*/ 3808214 h 7301507"/>
                <a:gd name="connsiteX68" fmla="*/ 2533808 w 3343433"/>
                <a:gd name="connsiteY68" fmla="*/ 3846314 h 7301507"/>
                <a:gd name="connsiteX69" fmla="*/ 2602864 w 3343433"/>
                <a:gd name="connsiteY69" fmla="*/ 3882032 h 7301507"/>
                <a:gd name="connsiteX70" fmla="*/ 2660014 w 3343433"/>
                <a:gd name="connsiteY70" fmla="*/ 3827264 h 7301507"/>
                <a:gd name="connsiteX71" fmla="*/ 2693352 w 3343433"/>
                <a:gd name="connsiteY71" fmla="*/ 3910607 h 7301507"/>
                <a:gd name="connsiteX72" fmla="*/ 2738596 w 3343433"/>
                <a:gd name="connsiteY72" fmla="*/ 3955851 h 7301507"/>
                <a:gd name="connsiteX73" fmla="*/ 2812414 w 3343433"/>
                <a:gd name="connsiteY73" fmla="*/ 3979664 h 7301507"/>
                <a:gd name="connsiteX74" fmla="*/ 2864802 w 3343433"/>
                <a:gd name="connsiteY74" fmla="*/ 4048720 h 7301507"/>
                <a:gd name="connsiteX75" fmla="*/ 2950527 w 3343433"/>
                <a:gd name="connsiteY75" fmla="*/ 4103489 h 7301507"/>
                <a:gd name="connsiteX76" fmla="*/ 3002914 w 3343433"/>
                <a:gd name="connsiteY76" fmla="*/ 4136826 h 7301507"/>
                <a:gd name="connsiteX77" fmla="*/ 2874327 w 3343433"/>
                <a:gd name="connsiteY77" fmla="*/ 4229695 h 7301507"/>
                <a:gd name="connsiteX78" fmla="*/ 2871945 w 3343433"/>
                <a:gd name="connsiteY78" fmla="*/ 4284463 h 7301507"/>
                <a:gd name="connsiteX79" fmla="*/ 2974339 w 3343433"/>
                <a:gd name="connsiteY79" fmla="*/ 4401145 h 7301507"/>
                <a:gd name="connsiteX80" fmla="*/ 3069589 w 3343433"/>
                <a:gd name="connsiteY80" fmla="*/ 4463057 h 7301507"/>
                <a:gd name="connsiteX81" fmla="*/ 3100546 w 3343433"/>
                <a:gd name="connsiteY81" fmla="*/ 4501157 h 7301507"/>
                <a:gd name="connsiteX82" fmla="*/ 3086258 w 3343433"/>
                <a:gd name="connsiteY82" fmla="*/ 4582120 h 7301507"/>
                <a:gd name="connsiteX83" fmla="*/ 3081496 w 3343433"/>
                <a:gd name="connsiteY83" fmla="*/ 4665464 h 7301507"/>
                <a:gd name="connsiteX84" fmla="*/ 3038633 w 3343433"/>
                <a:gd name="connsiteY84" fmla="*/ 4674989 h 7301507"/>
                <a:gd name="connsiteX85" fmla="*/ 3012439 w 3343433"/>
                <a:gd name="connsiteY85" fmla="*/ 4691657 h 7301507"/>
                <a:gd name="connsiteX86" fmla="*/ 3041014 w 3343433"/>
                <a:gd name="connsiteY86" fmla="*/ 4841676 h 7301507"/>
                <a:gd name="connsiteX87" fmla="*/ 3024346 w 3343433"/>
                <a:gd name="connsiteY87" fmla="*/ 4977407 h 7301507"/>
                <a:gd name="connsiteX88" fmla="*/ 2986246 w 3343433"/>
                <a:gd name="connsiteY88" fmla="*/ 5017889 h 7301507"/>
                <a:gd name="connsiteX89" fmla="*/ 2969577 w 3343433"/>
                <a:gd name="connsiteY89" fmla="*/ 5139332 h 7301507"/>
                <a:gd name="connsiteX90" fmla="*/ 2941002 w 3343433"/>
                <a:gd name="connsiteY90" fmla="*/ 5258395 h 7301507"/>
                <a:gd name="connsiteX91" fmla="*/ 2993389 w 3343433"/>
                <a:gd name="connsiteY91" fmla="*/ 5275064 h 7301507"/>
                <a:gd name="connsiteX92" fmla="*/ 2991008 w 3343433"/>
                <a:gd name="connsiteY92" fmla="*/ 5320307 h 7301507"/>
                <a:gd name="connsiteX93" fmla="*/ 2988627 w 3343433"/>
                <a:gd name="connsiteY93" fmla="*/ 5375076 h 7301507"/>
                <a:gd name="connsiteX94" fmla="*/ 3045777 w 3343433"/>
                <a:gd name="connsiteY94" fmla="*/ 5444132 h 7301507"/>
                <a:gd name="connsiteX95" fmla="*/ 3093402 w 3343433"/>
                <a:gd name="connsiteY95" fmla="*/ 5570339 h 7301507"/>
                <a:gd name="connsiteX96" fmla="*/ 3000533 w 3343433"/>
                <a:gd name="connsiteY96" fmla="*/ 5860851 h 7301507"/>
                <a:gd name="connsiteX97" fmla="*/ 3021964 w 3343433"/>
                <a:gd name="connsiteY97" fmla="*/ 5915620 h 7301507"/>
                <a:gd name="connsiteX98" fmla="*/ 3048158 w 3343433"/>
                <a:gd name="connsiteY98" fmla="*/ 5968007 h 7301507"/>
                <a:gd name="connsiteX99" fmla="*/ 3052921 w 3343433"/>
                <a:gd name="connsiteY99" fmla="*/ 6072782 h 7301507"/>
                <a:gd name="connsiteX100" fmla="*/ 2960051 w 3343433"/>
                <a:gd name="connsiteY100" fmla="*/ 6232327 h 7301507"/>
                <a:gd name="connsiteX101" fmla="*/ 2924333 w 3343433"/>
                <a:gd name="connsiteY101" fmla="*/ 6213276 h 7301507"/>
                <a:gd name="connsiteX102" fmla="*/ 2852896 w 3343433"/>
                <a:gd name="connsiteY102" fmla="*/ 6225182 h 7301507"/>
                <a:gd name="connsiteX103" fmla="*/ 2717164 w 3343433"/>
                <a:gd name="connsiteY103" fmla="*/ 6337101 h 7301507"/>
                <a:gd name="connsiteX104" fmla="*/ 2610008 w 3343433"/>
                <a:gd name="connsiteY104" fmla="*/ 6322814 h 7301507"/>
                <a:gd name="connsiteX105" fmla="*/ 2579052 w 3343433"/>
                <a:gd name="connsiteY105" fmla="*/ 6351389 h 7301507"/>
                <a:gd name="connsiteX106" fmla="*/ 2512376 w 3343433"/>
                <a:gd name="connsiteY106" fmla="*/ 6396631 h 7301507"/>
                <a:gd name="connsiteX107" fmla="*/ 2395696 w 3343433"/>
                <a:gd name="connsiteY107" fmla="*/ 6384726 h 7301507"/>
                <a:gd name="connsiteX108" fmla="*/ 2371883 w 3343433"/>
                <a:gd name="connsiteY108" fmla="*/ 6501407 h 7301507"/>
                <a:gd name="connsiteX109" fmla="*/ 2367121 w 3343433"/>
                <a:gd name="connsiteY109" fmla="*/ 6537126 h 7301507"/>
                <a:gd name="connsiteX110" fmla="*/ 2343309 w 3343433"/>
                <a:gd name="connsiteY110" fmla="*/ 6556176 h 7301507"/>
                <a:gd name="connsiteX111" fmla="*/ 2145664 w 3343433"/>
                <a:gd name="connsiteY111" fmla="*/ 6508551 h 7301507"/>
                <a:gd name="connsiteX112" fmla="*/ 2107564 w 3343433"/>
                <a:gd name="connsiteY112" fmla="*/ 6560939 h 7301507"/>
                <a:gd name="connsiteX113" fmla="*/ 2076608 w 3343433"/>
                <a:gd name="connsiteY113" fmla="*/ 6656189 h 7301507"/>
                <a:gd name="connsiteX114" fmla="*/ 2043270 w 3343433"/>
                <a:gd name="connsiteY114" fmla="*/ 6720482 h 7301507"/>
                <a:gd name="connsiteX115" fmla="*/ 2055177 w 3343433"/>
                <a:gd name="connsiteY115" fmla="*/ 6782395 h 7301507"/>
                <a:gd name="connsiteX116" fmla="*/ 2188527 w 3343433"/>
                <a:gd name="connsiteY116" fmla="*/ 6894314 h 7301507"/>
                <a:gd name="connsiteX117" fmla="*/ 2257583 w 3343433"/>
                <a:gd name="connsiteY117" fmla="*/ 6927651 h 7301507"/>
                <a:gd name="connsiteX118" fmla="*/ 2240914 w 3343433"/>
                <a:gd name="connsiteY118" fmla="*/ 6951464 h 7301507"/>
                <a:gd name="connsiteX119" fmla="*/ 2205196 w 3343433"/>
                <a:gd name="connsiteY119" fmla="*/ 6970514 h 7301507"/>
                <a:gd name="connsiteX120" fmla="*/ 2238533 w 3343433"/>
                <a:gd name="connsiteY120" fmla="*/ 7046714 h 7301507"/>
                <a:gd name="connsiteX121" fmla="*/ 2207577 w 3343433"/>
                <a:gd name="connsiteY121" fmla="*/ 7068145 h 7301507"/>
                <a:gd name="connsiteX122" fmla="*/ 2102802 w 3343433"/>
                <a:gd name="connsiteY122" fmla="*/ 7006232 h 7301507"/>
                <a:gd name="connsiteX123" fmla="*/ 2059939 w 3343433"/>
                <a:gd name="connsiteY123" fmla="*/ 7032426 h 7301507"/>
                <a:gd name="connsiteX124" fmla="*/ 2000408 w 3343433"/>
                <a:gd name="connsiteY124" fmla="*/ 6930032 h 7301507"/>
                <a:gd name="connsiteX125" fmla="*/ 1883727 w 3343433"/>
                <a:gd name="connsiteY125" fmla="*/ 6956226 h 7301507"/>
                <a:gd name="connsiteX126" fmla="*/ 1819433 w 3343433"/>
                <a:gd name="connsiteY126" fmla="*/ 6960989 h 7301507"/>
                <a:gd name="connsiteX127" fmla="*/ 1769427 w 3343433"/>
                <a:gd name="connsiteY127" fmla="*/ 6956227 h 7301507"/>
                <a:gd name="connsiteX128" fmla="*/ 1712277 w 3343433"/>
                <a:gd name="connsiteY128" fmla="*/ 7001470 h 7301507"/>
                <a:gd name="connsiteX129" fmla="*/ 1533683 w 3343433"/>
                <a:gd name="connsiteY129" fmla="*/ 6960989 h 7301507"/>
                <a:gd name="connsiteX130" fmla="*/ 1557495 w 3343433"/>
                <a:gd name="connsiteY130" fmla="*/ 7087195 h 7301507"/>
                <a:gd name="connsiteX131" fmla="*/ 1481296 w 3343433"/>
                <a:gd name="connsiteY131" fmla="*/ 7132439 h 7301507"/>
                <a:gd name="connsiteX132" fmla="*/ 1419383 w 3343433"/>
                <a:gd name="connsiteY132" fmla="*/ 7199113 h 7301507"/>
                <a:gd name="connsiteX133" fmla="*/ 1269364 w 3343433"/>
                <a:gd name="connsiteY133" fmla="*/ 7191970 h 7301507"/>
                <a:gd name="connsiteX134" fmla="*/ 1216977 w 3343433"/>
                <a:gd name="connsiteY134" fmla="*/ 7301507 h 7301507"/>
                <a:gd name="connsiteX0" fmla="*/ 3331540 w 3331540"/>
                <a:gd name="connsiteY0" fmla="*/ 1022151 h 7301507"/>
                <a:gd name="connsiteX1" fmla="*/ 2760040 w 3331540"/>
                <a:gd name="connsiteY1" fmla="*/ 850701 h 7301507"/>
                <a:gd name="connsiteX2" fmla="*/ 2436190 w 3331540"/>
                <a:gd name="connsiteY2" fmla="*/ 450651 h 7301507"/>
                <a:gd name="connsiteX3" fmla="*/ 2474290 w 3331540"/>
                <a:gd name="connsiteY3" fmla="*/ 298251 h 7301507"/>
                <a:gd name="connsiteX4" fmla="*/ 1845640 w 3331540"/>
                <a:gd name="connsiteY4" fmla="*/ 69651 h 7301507"/>
                <a:gd name="connsiteX5" fmla="*/ 1597990 w 3331540"/>
                <a:gd name="connsiteY5" fmla="*/ 12501 h 7301507"/>
                <a:gd name="connsiteX6" fmla="*/ 1331290 w 3331540"/>
                <a:gd name="connsiteY6" fmla="*/ 279201 h 7301507"/>
                <a:gd name="connsiteX7" fmla="*/ 702640 w 3331540"/>
                <a:gd name="connsiteY7" fmla="*/ 355401 h 7301507"/>
                <a:gd name="connsiteX8" fmla="*/ 226390 w 3331540"/>
                <a:gd name="connsiteY8" fmla="*/ 374451 h 7301507"/>
                <a:gd name="connsiteX9" fmla="*/ 171 w 3331540"/>
                <a:gd name="connsiteY9" fmla="*/ 457795 h 7301507"/>
                <a:gd name="connsiteX10" fmla="*/ 190671 w 3331540"/>
                <a:gd name="connsiteY10" fmla="*/ 662582 h 7301507"/>
                <a:gd name="connsiteX11" fmla="*/ 257347 w 3331540"/>
                <a:gd name="connsiteY11" fmla="*/ 679251 h 7301507"/>
                <a:gd name="connsiteX12" fmla="*/ 290685 w 3331540"/>
                <a:gd name="connsiteY12" fmla="*/ 703064 h 7301507"/>
                <a:gd name="connsiteX13" fmla="*/ 288303 w 3331540"/>
                <a:gd name="connsiteY13" fmla="*/ 874513 h 7301507"/>
                <a:gd name="connsiteX14" fmla="*/ 354978 w 3331540"/>
                <a:gd name="connsiteY14" fmla="*/ 879276 h 7301507"/>
                <a:gd name="connsiteX15" fmla="*/ 393078 w 3331540"/>
                <a:gd name="connsiteY15" fmla="*/ 829270 h 7301507"/>
                <a:gd name="connsiteX16" fmla="*/ 474040 w 3331540"/>
                <a:gd name="connsiteY16" fmla="*/ 867370 h 7301507"/>
                <a:gd name="connsiteX17" fmla="*/ 412128 w 3331540"/>
                <a:gd name="connsiteY17" fmla="*/ 1012626 h 7301507"/>
                <a:gd name="connsiteX18" fmla="*/ 426415 w 3331540"/>
                <a:gd name="connsiteY18" fmla="*/ 1060251 h 7301507"/>
                <a:gd name="connsiteX19" fmla="*/ 371646 w 3331540"/>
                <a:gd name="connsiteY19" fmla="*/ 1112639 h 7301507"/>
                <a:gd name="connsiteX20" fmla="*/ 407365 w 3331540"/>
                <a:gd name="connsiteY20" fmla="*/ 1141213 h 7301507"/>
                <a:gd name="connsiteX21" fmla="*/ 478803 w 3331540"/>
                <a:gd name="connsiteY21" fmla="*/ 1229320 h 7301507"/>
                <a:gd name="connsiteX22" fmla="*/ 519284 w 3331540"/>
                <a:gd name="connsiteY22" fmla="*/ 1317426 h 7301507"/>
                <a:gd name="connsiteX23" fmla="*/ 628821 w 3331540"/>
                <a:gd name="connsiteY23" fmla="*/ 1369814 h 7301507"/>
                <a:gd name="connsiteX24" fmla="*/ 738359 w 3331540"/>
                <a:gd name="connsiteY24" fmla="*/ 1393626 h 7301507"/>
                <a:gd name="connsiteX25" fmla="*/ 821703 w 3331540"/>
                <a:gd name="connsiteY25" fmla="*/ 1441251 h 7301507"/>
                <a:gd name="connsiteX26" fmla="*/ 905046 w 3331540"/>
                <a:gd name="connsiteY26" fmla="*/ 1415057 h 7301507"/>
                <a:gd name="connsiteX27" fmla="*/ 986009 w 3331540"/>
                <a:gd name="connsiteY27" fmla="*/ 1341239 h 7301507"/>
                <a:gd name="connsiteX28" fmla="*/ 1095546 w 3331540"/>
                <a:gd name="connsiteY28" fmla="*/ 1324570 h 7301507"/>
                <a:gd name="connsiteX29" fmla="*/ 1162221 w 3331540"/>
                <a:gd name="connsiteY29" fmla="*/ 1329332 h 7301507"/>
                <a:gd name="connsiteX30" fmla="*/ 1321765 w 3331540"/>
                <a:gd name="connsiteY30" fmla="*/ 1438870 h 7301507"/>
                <a:gd name="connsiteX31" fmla="*/ 1381296 w 3331540"/>
                <a:gd name="connsiteY31" fmla="*/ 1467445 h 7301507"/>
                <a:gd name="connsiteX32" fmla="*/ 1252709 w 3331540"/>
                <a:gd name="connsiteY32" fmla="*/ 1569839 h 7301507"/>
                <a:gd name="connsiteX33" fmla="*/ 1255090 w 3331540"/>
                <a:gd name="connsiteY33" fmla="*/ 1634132 h 7301507"/>
                <a:gd name="connsiteX34" fmla="*/ 1417015 w 3331540"/>
                <a:gd name="connsiteY34" fmla="*/ 1586507 h 7301507"/>
                <a:gd name="connsiteX35" fmla="*/ 1378915 w 3331540"/>
                <a:gd name="connsiteY35" fmla="*/ 1650801 h 7301507"/>
                <a:gd name="connsiteX36" fmla="*/ 1397965 w 3331540"/>
                <a:gd name="connsiteY36" fmla="*/ 1724620 h 7301507"/>
                <a:gd name="connsiteX37" fmla="*/ 1509884 w 3331540"/>
                <a:gd name="connsiteY37" fmla="*/ 1760339 h 7301507"/>
                <a:gd name="connsiteX38" fmla="*/ 1583703 w 3331540"/>
                <a:gd name="connsiteY38" fmla="*/ 1777007 h 7301507"/>
                <a:gd name="connsiteX39" fmla="*/ 1493215 w 3331540"/>
                <a:gd name="connsiteY39" fmla="*/ 1907976 h 7301507"/>
                <a:gd name="connsiteX40" fmla="*/ 1486071 w 3331540"/>
                <a:gd name="connsiteY40" fmla="*/ 1957982 h 7301507"/>
                <a:gd name="connsiteX41" fmla="*/ 1414634 w 3331540"/>
                <a:gd name="connsiteY41" fmla="*/ 1993701 h 7301507"/>
                <a:gd name="connsiteX42" fmla="*/ 1383678 w 3331540"/>
                <a:gd name="connsiteY42" fmla="*/ 2055614 h 7301507"/>
                <a:gd name="connsiteX43" fmla="*/ 1252709 w 3331540"/>
                <a:gd name="connsiteY43" fmla="*/ 2029420 h 7301507"/>
                <a:gd name="connsiteX44" fmla="*/ 1131265 w 3331540"/>
                <a:gd name="connsiteY44" fmla="*/ 2029419 h 7301507"/>
                <a:gd name="connsiteX45" fmla="*/ 1064590 w 3331540"/>
                <a:gd name="connsiteY45" fmla="*/ 2057995 h 7301507"/>
                <a:gd name="connsiteX46" fmla="*/ 1057446 w 3331540"/>
                <a:gd name="connsiteY46" fmla="*/ 2158007 h 7301507"/>
                <a:gd name="connsiteX47" fmla="*/ 969340 w 3331540"/>
                <a:gd name="connsiteY47" fmla="*/ 2246114 h 7301507"/>
                <a:gd name="connsiteX48" fmla="*/ 1112215 w 3331540"/>
                <a:gd name="connsiteY48" fmla="*/ 2308026 h 7301507"/>
                <a:gd name="connsiteX49" fmla="*/ 1162222 w 3331540"/>
                <a:gd name="connsiteY49" fmla="*/ 2343744 h 7301507"/>
                <a:gd name="connsiteX50" fmla="*/ 1214609 w 3331540"/>
                <a:gd name="connsiteY50" fmla="*/ 2360414 h 7301507"/>
                <a:gd name="connsiteX51" fmla="*/ 1264615 w 3331540"/>
                <a:gd name="connsiteY51" fmla="*/ 2410420 h 7301507"/>
                <a:gd name="connsiteX52" fmla="*/ 1321765 w 3331540"/>
                <a:gd name="connsiteY52" fmla="*/ 2431851 h 7301507"/>
                <a:gd name="connsiteX53" fmla="*/ 1414634 w 3331540"/>
                <a:gd name="connsiteY53" fmla="*/ 2508051 h 7301507"/>
                <a:gd name="connsiteX54" fmla="*/ 1500359 w 3331540"/>
                <a:gd name="connsiteY54" fmla="*/ 2541390 h 7301507"/>
                <a:gd name="connsiteX55" fmla="*/ 1633709 w 3331540"/>
                <a:gd name="connsiteY55" fmla="*/ 2689026 h 7301507"/>
                <a:gd name="connsiteX56" fmla="*/ 1717053 w 3331540"/>
                <a:gd name="connsiteY56" fmla="*/ 2843807 h 7301507"/>
                <a:gd name="connsiteX57" fmla="*/ 1888502 w 3331540"/>
                <a:gd name="connsiteY57" fmla="*/ 2950964 h 7301507"/>
                <a:gd name="connsiteX58" fmla="*/ 1919459 w 3331540"/>
                <a:gd name="connsiteY58" fmla="*/ 3055739 h 7301507"/>
                <a:gd name="connsiteX59" fmla="*/ 1981371 w 3331540"/>
                <a:gd name="connsiteY59" fmla="*/ 3158132 h 7301507"/>
                <a:gd name="connsiteX60" fmla="*/ 2043284 w 3331540"/>
                <a:gd name="connsiteY60" fmla="*/ 3196232 h 7301507"/>
                <a:gd name="connsiteX61" fmla="*/ 2174253 w 3331540"/>
                <a:gd name="connsiteY61" fmla="*/ 3343870 h 7301507"/>
                <a:gd name="connsiteX62" fmla="*/ 2317127 w 3331540"/>
                <a:gd name="connsiteY62" fmla="*/ 3420070 h 7301507"/>
                <a:gd name="connsiteX63" fmla="*/ 2376659 w 3331540"/>
                <a:gd name="connsiteY63" fmla="*/ 3505795 h 7301507"/>
                <a:gd name="connsiteX64" fmla="*/ 2424284 w 3331540"/>
                <a:gd name="connsiteY64" fmla="*/ 3572470 h 7301507"/>
                <a:gd name="connsiteX65" fmla="*/ 2471909 w 3331540"/>
                <a:gd name="connsiteY65" fmla="*/ 3562946 h 7301507"/>
                <a:gd name="connsiteX66" fmla="*/ 2476671 w 3331540"/>
                <a:gd name="connsiteY66" fmla="*/ 3715345 h 7301507"/>
                <a:gd name="connsiteX67" fmla="*/ 2529059 w 3331540"/>
                <a:gd name="connsiteY67" fmla="*/ 3808214 h 7301507"/>
                <a:gd name="connsiteX68" fmla="*/ 2521915 w 3331540"/>
                <a:gd name="connsiteY68" fmla="*/ 3846314 h 7301507"/>
                <a:gd name="connsiteX69" fmla="*/ 2590971 w 3331540"/>
                <a:gd name="connsiteY69" fmla="*/ 3882032 h 7301507"/>
                <a:gd name="connsiteX70" fmla="*/ 2648121 w 3331540"/>
                <a:gd name="connsiteY70" fmla="*/ 3827264 h 7301507"/>
                <a:gd name="connsiteX71" fmla="*/ 2681459 w 3331540"/>
                <a:gd name="connsiteY71" fmla="*/ 3910607 h 7301507"/>
                <a:gd name="connsiteX72" fmla="*/ 2726703 w 3331540"/>
                <a:gd name="connsiteY72" fmla="*/ 3955851 h 7301507"/>
                <a:gd name="connsiteX73" fmla="*/ 2800521 w 3331540"/>
                <a:gd name="connsiteY73" fmla="*/ 3979664 h 7301507"/>
                <a:gd name="connsiteX74" fmla="*/ 2852909 w 3331540"/>
                <a:gd name="connsiteY74" fmla="*/ 4048720 h 7301507"/>
                <a:gd name="connsiteX75" fmla="*/ 2938634 w 3331540"/>
                <a:gd name="connsiteY75" fmla="*/ 4103489 h 7301507"/>
                <a:gd name="connsiteX76" fmla="*/ 2991021 w 3331540"/>
                <a:gd name="connsiteY76" fmla="*/ 4136826 h 7301507"/>
                <a:gd name="connsiteX77" fmla="*/ 2862434 w 3331540"/>
                <a:gd name="connsiteY77" fmla="*/ 4229695 h 7301507"/>
                <a:gd name="connsiteX78" fmla="*/ 2860052 w 3331540"/>
                <a:gd name="connsiteY78" fmla="*/ 4284463 h 7301507"/>
                <a:gd name="connsiteX79" fmla="*/ 2962446 w 3331540"/>
                <a:gd name="connsiteY79" fmla="*/ 4401145 h 7301507"/>
                <a:gd name="connsiteX80" fmla="*/ 3057696 w 3331540"/>
                <a:gd name="connsiteY80" fmla="*/ 4463057 h 7301507"/>
                <a:gd name="connsiteX81" fmla="*/ 3088653 w 3331540"/>
                <a:gd name="connsiteY81" fmla="*/ 4501157 h 7301507"/>
                <a:gd name="connsiteX82" fmla="*/ 3074365 w 3331540"/>
                <a:gd name="connsiteY82" fmla="*/ 4582120 h 7301507"/>
                <a:gd name="connsiteX83" fmla="*/ 3069603 w 3331540"/>
                <a:gd name="connsiteY83" fmla="*/ 4665464 h 7301507"/>
                <a:gd name="connsiteX84" fmla="*/ 3026740 w 3331540"/>
                <a:gd name="connsiteY84" fmla="*/ 4674989 h 7301507"/>
                <a:gd name="connsiteX85" fmla="*/ 3000546 w 3331540"/>
                <a:gd name="connsiteY85" fmla="*/ 4691657 h 7301507"/>
                <a:gd name="connsiteX86" fmla="*/ 3029121 w 3331540"/>
                <a:gd name="connsiteY86" fmla="*/ 4841676 h 7301507"/>
                <a:gd name="connsiteX87" fmla="*/ 3012453 w 3331540"/>
                <a:gd name="connsiteY87" fmla="*/ 4977407 h 7301507"/>
                <a:gd name="connsiteX88" fmla="*/ 2974353 w 3331540"/>
                <a:gd name="connsiteY88" fmla="*/ 5017889 h 7301507"/>
                <a:gd name="connsiteX89" fmla="*/ 2957684 w 3331540"/>
                <a:gd name="connsiteY89" fmla="*/ 5139332 h 7301507"/>
                <a:gd name="connsiteX90" fmla="*/ 2929109 w 3331540"/>
                <a:gd name="connsiteY90" fmla="*/ 5258395 h 7301507"/>
                <a:gd name="connsiteX91" fmla="*/ 2981496 w 3331540"/>
                <a:gd name="connsiteY91" fmla="*/ 5275064 h 7301507"/>
                <a:gd name="connsiteX92" fmla="*/ 2979115 w 3331540"/>
                <a:gd name="connsiteY92" fmla="*/ 5320307 h 7301507"/>
                <a:gd name="connsiteX93" fmla="*/ 2976734 w 3331540"/>
                <a:gd name="connsiteY93" fmla="*/ 5375076 h 7301507"/>
                <a:gd name="connsiteX94" fmla="*/ 3033884 w 3331540"/>
                <a:gd name="connsiteY94" fmla="*/ 5444132 h 7301507"/>
                <a:gd name="connsiteX95" fmla="*/ 3081509 w 3331540"/>
                <a:gd name="connsiteY95" fmla="*/ 5570339 h 7301507"/>
                <a:gd name="connsiteX96" fmla="*/ 2988640 w 3331540"/>
                <a:gd name="connsiteY96" fmla="*/ 5860851 h 7301507"/>
                <a:gd name="connsiteX97" fmla="*/ 3010071 w 3331540"/>
                <a:gd name="connsiteY97" fmla="*/ 5915620 h 7301507"/>
                <a:gd name="connsiteX98" fmla="*/ 3036265 w 3331540"/>
                <a:gd name="connsiteY98" fmla="*/ 5968007 h 7301507"/>
                <a:gd name="connsiteX99" fmla="*/ 3041028 w 3331540"/>
                <a:gd name="connsiteY99" fmla="*/ 6072782 h 7301507"/>
                <a:gd name="connsiteX100" fmla="*/ 2948158 w 3331540"/>
                <a:gd name="connsiteY100" fmla="*/ 6232327 h 7301507"/>
                <a:gd name="connsiteX101" fmla="*/ 2912440 w 3331540"/>
                <a:gd name="connsiteY101" fmla="*/ 6213276 h 7301507"/>
                <a:gd name="connsiteX102" fmla="*/ 2841003 w 3331540"/>
                <a:gd name="connsiteY102" fmla="*/ 6225182 h 7301507"/>
                <a:gd name="connsiteX103" fmla="*/ 2705271 w 3331540"/>
                <a:gd name="connsiteY103" fmla="*/ 6337101 h 7301507"/>
                <a:gd name="connsiteX104" fmla="*/ 2598115 w 3331540"/>
                <a:gd name="connsiteY104" fmla="*/ 6322814 h 7301507"/>
                <a:gd name="connsiteX105" fmla="*/ 2567159 w 3331540"/>
                <a:gd name="connsiteY105" fmla="*/ 6351389 h 7301507"/>
                <a:gd name="connsiteX106" fmla="*/ 2500483 w 3331540"/>
                <a:gd name="connsiteY106" fmla="*/ 6396631 h 7301507"/>
                <a:gd name="connsiteX107" fmla="*/ 2383803 w 3331540"/>
                <a:gd name="connsiteY107" fmla="*/ 6384726 h 7301507"/>
                <a:gd name="connsiteX108" fmla="*/ 2359990 w 3331540"/>
                <a:gd name="connsiteY108" fmla="*/ 6501407 h 7301507"/>
                <a:gd name="connsiteX109" fmla="*/ 2355228 w 3331540"/>
                <a:gd name="connsiteY109" fmla="*/ 6537126 h 7301507"/>
                <a:gd name="connsiteX110" fmla="*/ 2331416 w 3331540"/>
                <a:gd name="connsiteY110" fmla="*/ 6556176 h 7301507"/>
                <a:gd name="connsiteX111" fmla="*/ 2133771 w 3331540"/>
                <a:gd name="connsiteY111" fmla="*/ 6508551 h 7301507"/>
                <a:gd name="connsiteX112" fmla="*/ 2095671 w 3331540"/>
                <a:gd name="connsiteY112" fmla="*/ 6560939 h 7301507"/>
                <a:gd name="connsiteX113" fmla="*/ 2064715 w 3331540"/>
                <a:gd name="connsiteY113" fmla="*/ 6656189 h 7301507"/>
                <a:gd name="connsiteX114" fmla="*/ 2031377 w 3331540"/>
                <a:gd name="connsiteY114" fmla="*/ 6720482 h 7301507"/>
                <a:gd name="connsiteX115" fmla="*/ 2043284 w 3331540"/>
                <a:gd name="connsiteY115" fmla="*/ 6782395 h 7301507"/>
                <a:gd name="connsiteX116" fmla="*/ 2176634 w 3331540"/>
                <a:gd name="connsiteY116" fmla="*/ 6894314 h 7301507"/>
                <a:gd name="connsiteX117" fmla="*/ 2245690 w 3331540"/>
                <a:gd name="connsiteY117" fmla="*/ 6927651 h 7301507"/>
                <a:gd name="connsiteX118" fmla="*/ 2229021 w 3331540"/>
                <a:gd name="connsiteY118" fmla="*/ 6951464 h 7301507"/>
                <a:gd name="connsiteX119" fmla="*/ 2193303 w 3331540"/>
                <a:gd name="connsiteY119" fmla="*/ 6970514 h 7301507"/>
                <a:gd name="connsiteX120" fmla="*/ 2226640 w 3331540"/>
                <a:gd name="connsiteY120" fmla="*/ 7046714 h 7301507"/>
                <a:gd name="connsiteX121" fmla="*/ 2195684 w 3331540"/>
                <a:gd name="connsiteY121" fmla="*/ 7068145 h 7301507"/>
                <a:gd name="connsiteX122" fmla="*/ 2090909 w 3331540"/>
                <a:gd name="connsiteY122" fmla="*/ 7006232 h 7301507"/>
                <a:gd name="connsiteX123" fmla="*/ 2048046 w 3331540"/>
                <a:gd name="connsiteY123" fmla="*/ 7032426 h 7301507"/>
                <a:gd name="connsiteX124" fmla="*/ 1988515 w 3331540"/>
                <a:gd name="connsiteY124" fmla="*/ 6930032 h 7301507"/>
                <a:gd name="connsiteX125" fmla="*/ 1871834 w 3331540"/>
                <a:gd name="connsiteY125" fmla="*/ 6956226 h 7301507"/>
                <a:gd name="connsiteX126" fmla="*/ 1807540 w 3331540"/>
                <a:gd name="connsiteY126" fmla="*/ 6960989 h 7301507"/>
                <a:gd name="connsiteX127" fmla="*/ 1757534 w 3331540"/>
                <a:gd name="connsiteY127" fmla="*/ 6956227 h 7301507"/>
                <a:gd name="connsiteX128" fmla="*/ 1700384 w 3331540"/>
                <a:gd name="connsiteY128" fmla="*/ 7001470 h 7301507"/>
                <a:gd name="connsiteX129" fmla="*/ 1521790 w 3331540"/>
                <a:gd name="connsiteY129" fmla="*/ 6960989 h 7301507"/>
                <a:gd name="connsiteX130" fmla="*/ 1545602 w 3331540"/>
                <a:gd name="connsiteY130" fmla="*/ 7087195 h 7301507"/>
                <a:gd name="connsiteX131" fmla="*/ 1469403 w 3331540"/>
                <a:gd name="connsiteY131" fmla="*/ 7132439 h 7301507"/>
                <a:gd name="connsiteX132" fmla="*/ 1407490 w 3331540"/>
                <a:gd name="connsiteY132" fmla="*/ 7199113 h 7301507"/>
                <a:gd name="connsiteX133" fmla="*/ 1257471 w 3331540"/>
                <a:gd name="connsiteY133" fmla="*/ 7191970 h 7301507"/>
                <a:gd name="connsiteX134" fmla="*/ 1205084 w 3331540"/>
                <a:gd name="connsiteY134" fmla="*/ 7301507 h 7301507"/>
                <a:gd name="connsiteX0" fmla="*/ 3331433 w 3331433"/>
                <a:gd name="connsiteY0" fmla="*/ 1022151 h 7301507"/>
                <a:gd name="connsiteX1" fmla="*/ 2759933 w 3331433"/>
                <a:gd name="connsiteY1" fmla="*/ 850701 h 7301507"/>
                <a:gd name="connsiteX2" fmla="*/ 2436083 w 3331433"/>
                <a:gd name="connsiteY2" fmla="*/ 450651 h 7301507"/>
                <a:gd name="connsiteX3" fmla="*/ 2474183 w 3331433"/>
                <a:gd name="connsiteY3" fmla="*/ 298251 h 7301507"/>
                <a:gd name="connsiteX4" fmla="*/ 1845533 w 3331433"/>
                <a:gd name="connsiteY4" fmla="*/ 69651 h 7301507"/>
                <a:gd name="connsiteX5" fmla="*/ 1597883 w 3331433"/>
                <a:gd name="connsiteY5" fmla="*/ 12501 h 7301507"/>
                <a:gd name="connsiteX6" fmla="*/ 1331183 w 3331433"/>
                <a:gd name="connsiteY6" fmla="*/ 279201 h 7301507"/>
                <a:gd name="connsiteX7" fmla="*/ 702533 w 3331433"/>
                <a:gd name="connsiteY7" fmla="*/ 355401 h 7301507"/>
                <a:gd name="connsiteX8" fmla="*/ 211996 w 3331433"/>
                <a:gd name="connsiteY8" fmla="*/ 253007 h 7301507"/>
                <a:gd name="connsiteX9" fmla="*/ 64 w 3331433"/>
                <a:gd name="connsiteY9" fmla="*/ 457795 h 7301507"/>
                <a:gd name="connsiteX10" fmla="*/ 190564 w 3331433"/>
                <a:gd name="connsiteY10" fmla="*/ 662582 h 7301507"/>
                <a:gd name="connsiteX11" fmla="*/ 257240 w 3331433"/>
                <a:gd name="connsiteY11" fmla="*/ 679251 h 7301507"/>
                <a:gd name="connsiteX12" fmla="*/ 290578 w 3331433"/>
                <a:gd name="connsiteY12" fmla="*/ 703064 h 7301507"/>
                <a:gd name="connsiteX13" fmla="*/ 288196 w 3331433"/>
                <a:gd name="connsiteY13" fmla="*/ 874513 h 7301507"/>
                <a:gd name="connsiteX14" fmla="*/ 354871 w 3331433"/>
                <a:gd name="connsiteY14" fmla="*/ 879276 h 7301507"/>
                <a:gd name="connsiteX15" fmla="*/ 392971 w 3331433"/>
                <a:gd name="connsiteY15" fmla="*/ 829270 h 7301507"/>
                <a:gd name="connsiteX16" fmla="*/ 473933 w 3331433"/>
                <a:gd name="connsiteY16" fmla="*/ 867370 h 7301507"/>
                <a:gd name="connsiteX17" fmla="*/ 412021 w 3331433"/>
                <a:gd name="connsiteY17" fmla="*/ 1012626 h 7301507"/>
                <a:gd name="connsiteX18" fmla="*/ 426308 w 3331433"/>
                <a:gd name="connsiteY18" fmla="*/ 1060251 h 7301507"/>
                <a:gd name="connsiteX19" fmla="*/ 371539 w 3331433"/>
                <a:gd name="connsiteY19" fmla="*/ 1112639 h 7301507"/>
                <a:gd name="connsiteX20" fmla="*/ 407258 w 3331433"/>
                <a:gd name="connsiteY20" fmla="*/ 1141213 h 7301507"/>
                <a:gd name="connsiteX21" fmla="*/ 478696 w 3331433"/>
                <a:gd name="connsiteY21" fmla="*/ 1229320 h 7301507"/>
                <a:gd name="connsiteX22" fmla="*/ 519177 w 3331433"/>
                <a:gd name="connsiteY22" fmla="*/ 1317426 h 7301507"/>
                <a:gd name="connsiteX23" fmla="*/ 628714 w 3331433"/>
                <a:gd name="connsiteY23" fmla="*/ 1369814 h 7301507"/>
                <a:gd name="connsiteX24" fmla="*/ 738252 w 3331433"/>
                <a:gd name="connsiteY24" fmla="*/ 1393626 h 7301507"/>
                <a:gd name="connsiteX25" fmla="*/ 821596 w 3331433"/>
                <a:gd name="connsiteY25" fmla="*/ 1441251 h 7301507"/>
                <a:gd name="connsiteX26" fmla="*/ 904939 w 3331433"/>
                <a:gd name="connsiteY26" fmla="*/ 1415057 h 7301507"/>
                <a:gd name="connsiteX27" fmla="*/ 985902 w 3331433"/>
                <a:gd name="connsiteY27" fmla="*/ 1341239 h 7301507"/>
                <a:gd name="connsiteX28" fmla="*/ 1095439 w 3331433"/>
                <a:gd name="connsiteY28" fmla="*/ 1324570 h 7301507"/>
                <a:gd name="connsiteX29" fmla="*/ 1162114 w 3331433"/>
                <a:gd name="connsiteY29" fmla="*/ 1329332 h 7301507"/>
                <a:gd name="connsiteX30" fmla="*/ 1321658 w 3331433"/>
                <a:gd name="connsiteY30" fmla="*/ 1438870 h 7301507"/>
                <a:gd name="connsiteX31" fmla="*/ 1381189 w 3331433"/>
                <a:gd name="connsiteY31" fmla="*/ 1467445 h 7301507"/>
                <a:gd name="connsiteX32" fmla="*/ 1252602 w 3331433"/>
                <a:gd name="connsiteY32" fmla="*/ 1569839 h 7301507"/>
                <a:gd name="connsiteX33" fmla="*/ 1254983 w 3331433"/>
                <a:gd name="connsiteY33" fmla="*/ 1634132 h 7301507"/>
                <a:gd name="connsiteX34" fmla="*/ 1416908 w 3331433"/>
                <a:gd name="connsiteY34" fmla="*/ 1586507 h 7301507"/>
                <a:gd name="connsiteX35" fmla="*/ 1378808 w 3331433"/>
                <a:gd name="connsiteY35" fmla="*/ 1650801 h 7301507"/>
                <a:gd name="connsiteX36" fmla="*/ 1397858 w 3331433"/>
                <a:gd name="connsiteY36" fmla="*/ 1724620 h 7301507"/>
                <a:gd name="connsiteX37" fmla="*/ 1509777 w 3331433"/>
                <a:gd name="connsiteY37" fmla="*/ 1760339 h 7301507"/>
                <a:gd name="connsiteX38" fmla="*/ 1583596 w 3331433"/>
                <a:gd name="connsiteY38" fmla="*/ 1777007 h 7301507"/>
                <a:gd name="connsiteX39" fmla="*/ 1493108 w 3331433"/>
                <a:gd name="connsiteY39" fmla="*/ 1907976 h 7301507"/>
                <a:gd name="connsiteX40" fmla="*/ 1485964 w 3331433"/>
                <a:gd name="connsiteY40" fmla="*/ 1957982 h 7301507"/>
                <a:gd name="connsiteX41" fmla="*/ 1414527 w 3331433"/>
                <a:gd name="connsiteY41" fmla="*/ 1993701 h 7301507"/>
                <a:gd name="connsiteX42" fmla="*/ 1383571 w 3331433"/>
                <a:gd name="connsiteY42" fmla="*/ 2055614 h 7301507"/>
                <a:gd name="connsiteX43" fmla="*/ 1252602 w 3331433"/>
                <a:gd name="connsiteY43" fmla="*/ 2029420 h 7301507"/>
                <a:gd name="connsiteX44" fmla="*/ 1131158 w 3331433"/>
                <a:gd name="connsiteY44" fmla="*/ 2029419 h 7301507"/>
                <a:gd name="connsiteX45" fmla="*/ 1064483 w 3331433"/>
                <a:gd name="connsiteY45" fmla="*/ 2057995 h 7301507"/>
                <a:gd name="connsiteX46" fmla="*/ 1057339 w 3331433"/>
                <a:gd name="connsiteY46" fmla="*/ 2158007 h 7301507"/>
                <a:gd name="connsiteX47" fmla="*/ 969233 w 3331433"/>
                <a:gd name="connsiteY47" fmla="*/ 2246114 h 7301507"/>
                <a:gd name="connsiteX48" fmla="*/ 1112108 w 3331433"/>
                <a:gd name="connsiteY48" fmla="*/ 2308026 h 7301507"/>
                <a:gd name="connsiteX49" fmla="*/ 1162115 w 3331433"/>
                <a:gd name="connsiteY49" fmla="*/ 2343744 h 7301507"/>
                <a:gd name="connsiteX50" fmla="*/ 1214502 w 3331433"/>
                <a:gd name="connsiteY50" fmla="*/ 2360414 h 7301507"/>
                <a:gd name="connsiteX51" fmla="*/ 1264508 w 3331433"/>
                <a:gd name="connsiteY51" fmla="*/ 2410420 h 7301507"/>
                <a:gd name="connsiteX52" fmla="*/ 1321658 w 3331433"/>
                <a:gd name="connsiteY52" fmla="*/ 2431851 h 7301507"/>
                <a:gd name="connsiteX53" fmla="*/ 1414527 w 3331433"/>
                <a:gd name="connsiteY53" fmla="*/ 2508051 h 7301507"/>
                <a:gd name="connsiteX54" fmla="*/ 1500252 w 3331433"/>
                <a:gd name="connsiteY54" fmla="*/ 2541390 h 7301507"/>
                <a:gd name="connsiteX55" fmla="*/ 1633602 w 3331433"/>
                <a:gd name="connsiteY55" fmla="*/ 2689026 h 7301507"/>
                <a:gd name="connsiteX56" fmla="*/ 1716946 w 3331433"/>
                <a:gd name="connsiteY56" fmla="*/ 2843807 h 7301507"/>
                <a:gd name="connsiteX57" fmla="*/ 1888395 w 3331433"/>
                <a:gd name="connsiteY57" fmla="*/ 2950964 h 7301507"/>
                <a:gd name="connsiteX58" fmla="*/ 1919352 w 3331433"/>
                <a:gd name="connsiteY58" fmla="*/ 3055739 h 7301507"/>
                <a:gd name="connsiteX59" fmla="*/ 1981264 w 3331433"/>
                <a:gd name="connsiteY59" fmla="*/ 3158132 h 7301507"/>
                <a:gd name="connsiteX60" fmla="*/ 2043177 w 3331433"/>
                <a:gd name="connsiteY60" fmla="*/ 3196232 h 7301507"/>
                <a:gd name="connsiteX61" fmla="*/ 2174146 w 3331433"/>
                <a:gd name="connsiteY61" fmla="*/ 3343870 h 7301507"/>
                <a:gd name="connsiteX62" fmla="*/ 2317020 w 3331433"/>
                <a:gd name="connsiteY62" fmla="*/ 3420070 h 7301507"/>
                <a:gd name="connsiteX63" fmla="*/ 2376552 w 3331433"/>
                <a:gd name="connsiteY63" fmla="*/ 3505795 h 7301507"/>
                <a:gd name="connsiteX64" fmla="*/ 2424177 w 3331433"/>
                <a:gd name="connsiteY64" fmla="*/ 3572470 h 7301507"/>
                <a:gd name="connsiteX65" fmla="*/ 2471802 w 3331433"/>
                <a:gd name="connsiteY65" fmla="*/ 3562946 h 7301507"/>
                <a:gd name="connsiteX66" fmla="*/ 2476564 w 3331433"/>
                <a:gd name="connsiteY66" fmla="*/ 3715345 h 7301507"/>
                <a:gd name="connsiteX67" fmla="*/ 2528952 w 3331433"/>
                <a:gd name="connsiteY67" fmla="*/ 3808214 h 7301507"/>
                <a:gd name="connsiteX68" fmla="*/ 2521808 w 3331433"/>
                <a:gd name="connsiteY68" fmla="*/ 3846314 h 7301507"/>
                <a:gd name="connsiteX69" fmla="*/ 2590864 w 3331433"/>
                <a:gd name="connsiteY69" fmla="*/ 3882032 h 7301507"/>
                <a:gd name="connsiteX70" fmla="*/ 2648014 w 3331433"/>
                <a:gd name="connsiteY70" fmla="*/ 3827264 h 7301507"/>
                <a:gd name="connsiteX71" fmla="*/ 2681352 w 3331433"/>
                <a:gd name="connsiteY71" fmla="*/ 3910607 h 7301507"/>
                <a:gd name="connsiteX72" fmla="*/ 2726596 w 3331433"/>
                <a:gd name="connsiteY72" fmla="*/ 3955851 h 7301507"/>
                <a:gd name="connsiteX73" fmla="*/ 2800414 w 3331433"/>
                <a:gd name="connsiteY73" fmla="*/ 3979664 h 7301507"/>
                <a:gd name="connsiteX74" fmla="*/ 2852802 w 3331433"/>
                <a:gd name="connsiteY74" fmla="*/ 4048720 h 7301507"/>
                <a:gd name="connsiteX75" fmla="*/ 2938527 w 3331433"/>
                <a:gd name="connsiteY75" fmla="*/ 4103489 h 7301507"/>
                <a:gd name="connsiteX76" fmla="*/ 2990914 w 3331433"/>
                <a:gd name="connsiteY76" fmla="*/ 4136826 h 7301507"/>
                <a:gd name="connsiteX77" fmla="*/ 2862327 w 3331433"/>
                <a:gd name="connsiteY77" fmla="*/ 4229695 h 7301507"/>
                <a:gd name="connsiteX78" fmla="*/ 2859945 w 3331433"/>
                <a:gd name="connsiteY78" fmla="*/ 4284463 h 7301507"/>
                <a:gd name="connsiteX79" fmla="*/ 2962339 w 3331433"/>
                <a:gd name="connsiteY79" fmla="*/ 4401145 h 7301507"/>
                <a:gd name="connsiteX80" fmla="*/ 3057589 w 3331433"/>
                <a:gd name="connsiteY80" fmla="*/ 4463057 h 7301507"/>
                <a:gd name="connsiteX81" fmla="*/ 3088546 w 3331433"/>
                <a:gd name="connsiteY81" fmla="*/ 4501157 h 7301507"/>
                <a:gd name="connsiteX82" fmla="*/ 3074258 w 3331433"/>
                <a:gd name="connsiteY82" fmla="*/ 4582120 h 7301507"/>
                <a:gd name="connsiteX83" fmla="*/ 3069496 w 3331433"/>
                <a:gd name="connsiteY83" fmla="*/ 4665464 h 7301507"/>
                <a:gd name="connsiteX84" fmla="*/ 3026633 w 3331433"/>
                <a:gd name="connsiteY84" fmla="*/ 4674989 h 7301507"/>
                <a:gd name="connsiteX85" fmla="*/ 3000439 w 3331433"/>
                <a:gd name="connsiteY85" fmla="*/ 4691657 h 7301507"/>
                <a:gd name="connsiteX86" fmla="*/ 3029014 w 3331433"/>
                <a:gd name="connsiteY86" fmla="*/ 4841676 h 7301507"/>
                <a:gd name="connsiteX87" fmla="*/ 3012346 w 3331433"/>
                <a:gd name="connsiteY87" fmla="*/ 4977407 h 7301507"/>
                <a:gd name="connsiteX88" fmla="*/ 2974246 w 3331433"/>
                <a:gd name="connsiteY88" fmla="*/ 5017889 h 7301507"/>
                <a:gd name="connsiteX89" fmla="*/ 2957577 w 3331433"/>
                <a:gd name="connsiteY89" fmla="*/ 5139332 h 7301507"/>
                <a:gd name="connsiteX90" fmla="*/ 2929002 w 3331433"/>
                <a:gd name="connsiteY90" fmla="*/ 5258395 h 7301507"/>
                <a:gd name="connsiteX91" fmla="*/ 2981389 w 3331433"/>
                <a:gd name="connsiteY91" fmla="*/ 5275064 h 7301507"/>
                <a:gd name="connsiteX92" fmla="*/ 2979008 w 3331433"/>
                <a:gd name="connsiteY92" fmla="*/ 5320307 h 7301507"/>
                <a:gd name="connsiteX93" fmla="*/ 2976627 w 3331433"/>
                <a:gd name="connsiteY93" fmla="*/ 5375076 h 7301507"/>
                <a:gd name="connsiteX94" fmla="*/ 3033777 w 3331433"/>
                <a:gd name="connsiteY94" fmla="*/ 5444132 h 7301507"/>
                <a:gd name="connsiteX95" fmla="*/ 3081402 w 3331433"/>
                <a:gd name="connsiteY95" fmla="*/ 5570339 h 7301507"/>
                <a:gd name="connsiteX96" fmla="*/ 2988533 w 3331433"/>
                <a:gd name="connsiteY96" fmla="*/ 5860851 h 7301507"/>
                <a:gd name="connsiteX97" fmla="*/ 3009964 w 3331433"/>
                <a:gd name="connsiteY97" fmla="*/ 5915620 h 7301507"/>
                <a:gd name="connsiteX98" fmla="*/ 3036158 w 3331433"/>
                <a:gd name="connsiteY98" fmla="*/ 5968007 h 7301507"/>
                <a:gd name="connsiteX99" fmla="*/ 3040921 w 3331433"/>
                <a:gd name="connsiteY99" fmla="*/ 6072782 h 7301507"/>
                <a:gd name="connsiteX100" fmla="*/ 2948051 w 3331433"/>
                <a:gd name="connsiteY100" fmla="*/ 6232327 h 7301507"/>
                <a:gd name="connsiteX101" fmla="*/ 2912333 w 3331433"/>
                <a:gd name="connsiteY101" fmla="*/ 6213276 h 7301507"/>
                <a:gd name="connsiteX102" fmla="*/ 2840896 w 3331433"/>
                <a:gd name="connsiteY102" fmla="*/ 6225182 h 7301507"/>
                <a:gd name="connsiteX103" fmla="*/ 2705164 w 3331433"/>
                <a:gd name="connsiteY103" fmla="*/ 6337101 h 7301507"/>
                <a:gd name="connsiteX104" fmla="*/ 2598008 w 3331433"/>
                <a:gd name="connsiteY104" fmla="*/ 6322814 h 7301507"/>
                <a:gd name="connsiteX105" fmla="*/ 2567052 w 3331433"/>
                <a:gd name="connsiteY105" fmla="*/ 6351389 h 7301507"/>
                <a:gd name="connsiteX106" fmla="*/ 2500376 w 3331433"/>
                <a:gd name="connsiteY106" fmla="*/ 6396631 h 7301507"/>
                <a:gd name="connsiteX107" fmla="*/ 2383696 w 3331433"/>
                <a:gd name="connsiteY107" fmla="*/ 6384726 h 7301507"/>
                <a:gd name="connsiteX108" fmla="*/ 2359883 w 3331433"/>
                <a:gd name="connsiteY108" fmla="*/ 6501407 h 7301507"/>
                <a:gd name="connsiteX109" fmla="*/ 2355121 w 3331433"/>
                <a:gd name="connsiteY109" fmla="*/ 6537126 h 7301507"/>
                <a:gd name="connsiteX110" fmla="*/ 2331309 w 3331433"/>
                <a:gd name="connsiteY110" fmla="*/ 6556176 h 7301507"/>
                <a:gd name="connsiteX111" fmla="*/ 2133664 w 3331433"/>
                <a:gd name="connsiteY111" fmla="*/ 6508551 h 7301507"/>
                <a:gd name="connsiteX112" fmla="*/ 2095564 w 3331433"/>
                <a:gd name="connsiteY112" fmla="*/ 6560939 h 7301507"/>
                <a:gd name="connsiteX113" fmla="*/ 2064608 w 3331433"/>
                <a:gd name="connsiteY113" fmla="*/ 6656189 h 7301507"/>
                <a:gd name="connsiteX114" fmla="*/ 2031270 w 3331433"/>
                <a:gd name="connsiteY114" fmla="*/ 6720482 h 7301507"/>
                <a:gd name="connsiteX115" fmla="*/ 2043177 w 3331433"/>
                <a:gd name="connsiteY115" fmla="*/ 6782395 h 7301507"/>
                <a:gd name="connsiteX116" fmla="*/ 2176527 w 3331433"/>
                <a:gd name="connsiteY116" fmla="*/ 6894314 h 7301507"/>
                <a:gd name="connsiteX117" fmla="*/ 2245583 w 3331433"/>
                <a:gd name="connsiteY117" fmla="*/ 6927651 h 7301507"/>
                <a:gd name="connsiteX118" fmla="*/ 2228914 w 3331433"/>
                <a:gd name="connsiteY118" fmla="*/ 6951464 h 7301507"/>
                <a:gd name="connsiteX119" fmla="*/ 2193196 w 3331433"/>
                <a:gd name="connsiteY119" fmla="*/ 6970514 h 7301507"/>
                <a:gd name="connsiteX120" fmla="*/ 2226533 w 3331433"/>
                <a:gd name="connsiteY120" fmla="*/ 7046714 h 7301507"/>
                <a:gd name="connsiteX121" fmla="*/ 2195577 w 3331433"/>
                <a:gd name="connsiteY121" fmla="*/ 7068145 h 7301507"/>
                <a:gd name="connsiteX122" fmla="*/ 2090802 w 3331433"/>
                <a:gd name="connsiteY122" fmla="*/ 7006232 h 7301507"/>
                <a:gd name="connsiteX123" fmla="*/ 2047939 w 3331433"/>
                <a:gd name="connsiteY123" fmla="*/ 7032426 h 7301507"/>
                <a:gd name="connsiteX124" fmla="*/ 1988408 w 3331433"/>
                <a:gd name="connsiteY124" fmla="*/ 6930032 h 7301507"/>
                <a:gd name="connsiteX125" fmla="*/ 1871727 w 3331433"/>
                <a:gd name="connsiteY125" fmla="*/ 6956226 h 7301507"/>
                <a:gd name="connsiteX126" fmla="*/ 1807433 w 3331433"/>
                <a:gd name="connsiteY126" fmla="*/ 6960989 h 7301507"/>
                <a:gd name="connsiteX127" fmla="*/ 1757427 w 3331433"/>
                <a:gd name="connsiteY127" fmla="*/ 6956227 h 7301507"/>
                <a:gd name="connsiteX128" fmla="*/ 1700277 w 3331433"/>
                <a:gd name="connsiteY128" fmla="*/ 7001470 h 7301507"/>
                <a:gd name="connsiteX129" fmla="*/ 1521683 w 3331433"/>
                <a:gd name="connsiteY129" fmla="*/ 6960989 h 7301507"/>
                <a:gd name="connsiteX130" fmla="*/ 1545495 w 3331433"/>
                <a:gd name="connsiteY130" fmla="*/ 7087195 h 7301507"/>
                <a:gd name="connsiteX131" fmla="*/ 1469296 w 3331433"/>
                <a:gd name="connsiteY131" fmla="*/ 7132439 h 7301507"/>
                <a:gd name="connsiteX132" fmla="*/ 1407383 w 3331433"/>
                <a:gd name="connsiteY132" fmla="*/ 7199113 h 7301507"/>
                <a:gd name="connsiteX133" fmla="*/ 1257364 w 3331433"/>
                <a:gd name="connsiteY133" fmla="*/ 7191970 h 7301507"/>
                <a:gd name="connsiteX134" fmla="*/ 1204977 w 3331433"/>
                <a:gd name="connsiteY134" fmla="*/ 7301507 h 7301507"/>
                <a:gd name="connsiteX0" fmla="*/ 3332387 w 3332387"/>
                <a:gd name="connsiteY0" fmla="*/ 1022151 h 7301507"/>
                <a:gd name="connsiteX1" fmla="*/ 2760887 w 3332387"/>
                <a:gd name="connsiteY1" fmla="*/ 850701 h 7301507"/>
                <a:gd name="connsiteX2" fmla="*/ 2437037 w 3332387"/>
                <a:gd name="connsiteY2" fmla="*/ 450651 h 7301507"/>
                <a:gd name="connsiteX3" fmla="*/ 2475137 w 3332387"/>
                <a:gd name="connsiteY3" fmla="*/ 298251 h 7301507"/>
                <a:gd name="connsiteX4" fmla="*/ 1846487 w 3332387"/>
                <a:gd name="connsiteY4" fmla="*/ 69651 h 7301507"/>
                <a:gd name="connsiteX5" fmla="*/ 1598837 w 3332387"/>
                <a:gd name="connsiteY5" fmla="*/ 12501 h 7301507"/>
                <a:gd name="connsiteX6" fmla="*/ 1332137 w 3332387"/>
                <a:gd name="connsiteY6" fmla="*/ 279201 h 7301507"/>
                <a:gd name="connsiteX7" fmla="*/ 703487 w 3332387"/>
                <a:gd name="connsiteY7" fmla="*/ 355401 h 7301507"/>
                <a:gd name="connsiteX8" fmla="*/ 212950 w 3332387"/>
                <a:gd name="connsiteY8" fmla="*/ 253007 h 7301507"/>
                <a:gd name="connsiteX9" fmla="*/ 120081 w 3332387"/>
                <a:gd name="connsiteY9" fmla="*/ 383976 h 7301507"/>
                <a:gd name="connsiteX10" fmla="*/ 1018 w 3332387"/>
                <a:gd name="connsiteY10" fmla="*/ 457795 h 7301507"/>
                <a:gd name="connsiteX11" fmla="*/ 191518 w 3332387"/>
                <a:gd name="connsiteY11" fmla="*/ 662582 h 7301507"/>
                <a:gd name="connsiteX12" fmla="*/ 258194 w 3332387"/>
                <a:gd name="connsiteY12" fmla="*/ 679251 h 7301507"/>
                <a:gd name="connsiteX13" fmla="*/ 291532 w 3332387"/>
                <a:gd name="connsiteY13" fmla="*/ 703064 h 7301507"/>
                <a:gd name="connsiteX14" fmla="*/ 289150 w 3332387"/>
                <a:gd name="connsiteY14" fmla="*/ 874513 h 7301507"/>
                <a:gd name="connsiteX15" fmla="*/ 355825 w 3332387"/>
                <a:gd name="connsiteY15" fmla="*/ 879276 h 7301507"/>
                <a:gd name="connsiteX16" fmla="*/ 393925 w 3332387"/>
                <a:gd name="connsiteY16" fmla="*/ 829270 h 7301507"/>
                <a:gd name="connsiteX17" fmla="*/ 474887 w 3332387"/>
                <a:gd name="connsiteY17" fmla="*/ 867370 h 7301507"/>
                <a:gd name="connsiteX18" fmla="*/ 412975 w 3332387"/>
                <a:gd name="connsiteY18" fmla="*/ 1012626 h 7301507"/>
                <a:gd name="connsiteX19" fmla="*/ 427262 w 3332387"/>
                <a:gd name="connsiteY19" fmla="*/ 1060251 h 7301507"/>
                <a:gd name="connsiteX20" fmla="*/ 372493 w 3332387"/>
                <a:gd name="connsiteY20" fmla="*/ 1112639 h 7301507"/>
                <a:gd name="connsiteX21" fmla="*/ 408212 w 3332387"/>
                <a:gd name="connsiteY21" fmla="*/ 1141213 h 7301507"/>
                <a:gd name="connsiteX22" fmla="*/ 479650 w 3332387"/>
                <a:gd name="connsiteY22" fmla="*/ 1229320 h 7301507"/>
                <a:gd name="connsiteX23" fmla="*/ 520131 w 3332387"/>
                <a:gd name="connsiteY23" fmla="*/ 1317426 h 7301507"/>
                <a:gd name="connsiteX24" fmla="*/ 629668 w 3332387"/>
                <a:gd name="connsiteY24" fmla="*/ 1369814 h 7301507"/>
                <a:gd name="connsiteX25" fmla="*/ 739206 w 3332387"/>
                <a:gd name="connsiteY25" fmla="*/ 1393626 h 7301507"/>
                <a:gd name="connsiteX26" fmla="*/ 822550 w 3332387"/>
                <a:gd name="connsiteY26" fmla="*/ 1441251 h 7301507"/>
                <a:gd name="connsiteX27" fmla="*/ 905893 w 3332387"/>
                <a:gd name="connsiteY27" fmla="*/ 1415057 h 7301507"/>
                <a:gd name="connsiteX28" fmla="*/ 986856 w 3332387"/>
                <a:gd name="connsiteY28" fmla="*/ 1341239 h 7301507"/>
                <a:gd name="connsiteX29" fmla="*/ 1096393 w 3332387"/>
                <a:gd name="connsiteY29" fmla="*/ 1324570 h 7301507"/>
                <a:gd name="connsiteX30" fmla="*/ 1163068 w 3332387"/>
                <a:gd name="connsiteY30" fmla="*/ 1329332 h 7301507"/>
                <a:gd name="connsiteX31" fmla="*/ 1322612 w 3332387"/>
                <a:gd name="connsiteY31" fmla="*/ 1438870 h 7301507"/>
                <a:gd name="connsiteX32" fmla="*/ 1382143 w 3332387"/>
                <a:gd name="connsiteY32" fmla="*/ 1467445 h 7301507"/>
                <a:gd name="connsiteX33" fmla="*/ 1253556 w 3332387"/>
                <a:gd name="connsiteY33" fmla="*/ 1569839 h 7301507"/>
                <a:gd name="connsiteX34" fmla="*/ 1255937 w 3332387"/>
                <a:gd name="connsiteY34" fmla="*/ 1634132 h 7301507"/>
                <a:gd name="connsiteX35" fmla="*/ 1417862 w 3332387"/>
                <a:gd name="connsiteY35" fmla="*/ 1586507 h 7301507"/>
                <a:gd name="connsiteX36" fmla="*/ 1379762 w 3332387"/>
                <a:gd name="connsiteY36" fmla="*/ 1650801 h 7301507"/>
                <a:gd name="connsiteX37" fmla="*/ 1398812 w 3332387"/>
                <a:gd name="connsiteY37" fmla="*/ 1724620 h 7301507"/>
                <a:gd name="connsiteX38" fmla="*/ 1510731 w 3332387"/>
                <a:gd name="connsiteY38" fmla="*/ 1760339 h 7301507"/>
                <a:gd name="connsiteX39" fmla="*/ 1584550 w 3332387"/>
                <a:gd name="connsiteY39" fmla="*/ 1777007 h 7301507"/>
                <a:gd name="connsiteX40" fmla="*/ 1494062 w 3332387"/>
                <a:gd name="connsiteY40" fmla="*/ 1907976 h 7301507"/>
                <a:gd name="connsiteX41" fmla="*/ 1486918 w 3332387"/>
                <a:gd name="connsiteY41" fmla="*/ 1957982 h 7301507"/>
                <a:gd name="connsiteX42" fmla="*/ 1415481 w 3332387"/>
                <a:gd name="connsiteY42" fmla="*/ 1993701 h 7301507"/>
                <a:gd name="connsiteX43" fmla="*/ 1384525 w 3332387"/>
                <a:gd name="connsiteY43" fmla="*/ 2055614 h 7301507"/>
                <a:gd name="connsiteX44" fmla="*/ 1253556 w 3332387"/>
                <a:gd name="connsiteY44" fmla="*/ 2029420 h 7301507"/>
                <a:gd name="connsiteX45" fmla="*/ 1132112 w 3332387"/>
                <a:gd name="connsiteY45" fmla="*/ 2029419 h 7301507"/>
                <a:gd name="connsiteX46" fmla="*/ 1065437 w 3332387"/>
                <a:gd name="connsiteY46" fmla="*/ 2057995 h 7301507"/>
                <a:gd name="connsiteX47" fmla="*/ 1058293 w 3332387"/>
                <a:gd name="connsiteY47" fmla="*/ 2158007 h 7301507"/>
                <a:gd name="connsiteX48" fmla="*/ 970187 w 3332387"/>
                <a:gd name="connsiteY48" fmla="*/ 2246114 h 7301507"/>
                <a:gd name="connsiteX49" fmla="*/ 1113062 w 3332387"/>
                <a:gd name="connsiteY49" fmla="*/ 2308026 h 7301507"/>
                <a:gd name="connsiteX50" fmla="*/ 1163069 w 3332387"/>
                <a:gd name="connsiteY50" fmla="*/ 2343744 h 7301507"/>
                <a:gd name="connsiteX51" fmla="*/ 1215456 w 3332387"/>
                <a:gd name="connsiteY51" fmla="*/ 2360414 h 7301507"/>
                <a:gd name="connsiteX52" fmla="*/ 1265462 w 3332387"/>
                <a:gd name="connsiteY52" fmla="*/ 2410420 h 7301507"/>
                <a:gd name="connsiteX53" fmla="*/ 1322612 w 3332387"/>
                <a:gd name="connsiteY53" fmla="*/ 2431851 h 7301507"/>
                <a:gd name="connsiteX54" fmla="*/ 1415481 w 3332387"/>
                <a:gd name="connsiteY54" fmla="*/ 2508051 h 7301507"/>
                <a:gd name="connsiteX55" fmla="*/ 1501206 w 3332387"/>
                <a:gd name="connsiteY55" fmla="*/ 2541390 h 7301507"/>
                <a:gd name="connsiteX56" fmla="*/ 1634556 w 3332387"/>
                <a:gd name="connsiteY56" fmla="*/ 2689026 h 7301507"/>
                <a:gd name="connsiteX57" fmla="*/ 1717900 w 3332387"/>
                <a:gd name="connsiteY57" fmla="*/ 2843807 h 7301507"/>
                <a:gd name="connsiteX58" fmla="*/ 1889349 w 3332387"/>
                <a:gd name="connsiteY58" fmla="*/ 2950964 h 7301507"/>
                <a:gd name="connsiteX59" fmla="*/ 1920306 w 3332387"/>
                <a:gd name="connsiteY59" fmla="*/ 3055739 h 7301507"/>
                <a:gd name="connsiteX60" fmla="*/ 1982218 w 3332387"/>
                <a:gd name="connsiteY60" fmla="*/ 3158132 h 7301507"/>
                <a:gd name="connsiteX61" fmla="*/ 2044131 w 3332387"/>
                <a:gd name="connsiteY61" fmla="*/ 3196232 h 7301507"/>
                <a:gd name="connsiteX62" fmla="*/ 2175100 w 3332387"/>
                <a:gd name="connsiteY62" fmla="*/ 3343870 h 7301507"/>
                <a:gd name="connsiteX63" fmla="*/ 2317974 w 3332387"/>
                <a:gd name="connsiteY63" fmla="*/ 3420070 h 7301507"/>
                <a:gd name="connsiteX64" fmla="*/ 2377506 w 3332387"/>
                <a:gd name="connsiteY64" fmla="*/ 3505795 h 7301507"/>
                <a:gd name="connsiteX65" fmla="*/ 2425131 w 3332387"/>
                <a:gd name="connsiteY65" fmla="*/ 3572470 h 7301507"/>
                <a:gd name="connsiteX66" fmla="*/ 2472756 w 3332387"/>
                <a:gd name="connsiteY66" fmla="*/ 3562946 h 7301507"/>
                <a:gd name="connsiteX67" fmla="*/ 2477518 w 3332387"/>
                <a:gd name="connsiteY67" fmla="*/ 3715345 h 7301507"/>
                <a:gd name="connsiteX68" fmla="*/ 2529906 w 3332387"/>
                <a:gd name="connsiteY68" fmla="*/ 3808214 h 7301507"/>
                <a:gd name="connsiteX69" fmla="*/ 2522762 w 3332387"/>
                <a:gd name="connsiteY69" fmla="*/ 3846314 h 7301507"/>
                <a:gd name="connsiteX70" fmla="*/ 2591818 w 3332387"/>
                <a:gd name="connsiteY70" fmla="*/ 3882032 h 7301507"/>
                <a:gd name="connsiteX71" fmla="*/ 2648968 w 3332387"/>
                <a:gd name="connsiteY71" fmla="*/ 3827264 h 7301507"/>
                <a:gd name="connsiteX72" fmla="*/ 2682306 w 3332387"/>
                <a:gd name="connsiteY72" fmla="*/ 3910607 h 7301507"/>
                <a:gd name="connsiteX73" fmla="*/ 2727550 w 3332387"/>
                <a:gd name="connsiteY73" fmla="*/ 3955851 h 7301507"/>
                <a:gd name="connsiteX74" fmla="*/ 2801368 w 3332387"/>
                <a:gd name="connsiteY74" fmla="*/ 3979664 h 7301507"/>
                <a:gd name="connsiteX75" fmla="*/ 2853756 w 3332387"/>
                <a:gd name="connsiteY75" fmla="*/ 4048720 h 7301507"/>
                <a:gd name="connsiteX76" fmla="*/ 2939481 w 3332387"/>
                <a:gd name="connsiteY76" fmla="*/ 4103489 h 7301507"/>
                <a:gd name="connsiteX77" fmla="*/ 2991868 w 3332387"/>
                <a:gd name="connsiteY77" fmla="*/ 4136826 h 7301507"/>
                <a:gd name="connsiteX78" fmla="*/ 2863281 w 3332387"/>
                <a:gd name="connsiteY78" fmla="*/ 4229695 h 7301507"/>
                <a:gd name="connsiteX79" fmla="*/ 2860899 w 3332387"/>
                <a:gd name="connsiteY79" fmla="*/ 4284463 h 7301507"/>
                <a:gd name="connsiteX80" fmla="*/ 2963293 w 3332387"/>
                <a:gd name="connsiteY80" fmla="*/ 4401145 h 7301507"/>
                <a:gd name="connsiteX81" fmla="*/ 3058543 w 3332387"/>
                <a:gd name="connsiteY81" fmla="*/ 4463057 h 7301507"/>
                <a:gd name="connsiteX82" fmla="*/ 3089500 w 3332387"/>
                <a:gd name="connsiteY82" fmla="*/ 4501157 h 7301507"/>
                <a:gd name="connsiteX83" fmla="*/ 3075212 w 3332387"/>
                <a:gd name="connsiteY83" fmla="*/ 4582120 h 7301507"/>
                <a:gd name="connsiteX84" fmla="*/ 3070450 w 3332387"/>
                <a:gd name="connsiteY84" fmla="*/ 4665464 h 7301507"/>
                <a:gd name="connsiteX85" fmla="*/ 3027587 w 3332387"/>
                <a:gd name="connsiteY85" fmla="*/ 4674989 h 7301507"/>
                <a:gd name="connsiteX86" fmla="*/ 3001393 w 3332387"/>
                <a:gd name="connsiteY86" fmla="*/ 4691657 h 7301507"/>
                <a:gd name="connsiteX87" fmla="*/ 3029968 w 3332387"/>
                <a:gd name="connsiteY87" fmla="*/ 4841676 h 7301507"/>
                <a:gd name="connsiteX88" fmla="*/ 3013300 w 3332387"/>
                <a:gd name="connsiteY88" fmla="*/ 4977407 h 7301507"/>
                <a:gd name="connsiteX89" fmla="*/ 2975200 w 3332387"/>
                <a:gd name="connsiteY89" fmla="*/ 5017889 h 7301507"/>
                <a:gd name="connsiteX90" fmla="*/ 2958531 w 3332387"/>
                <a:gd name="connsiteY90" fmla="*/ 5139332 h 7301507"/>
                <a:gd name="connsiteX91" fmla="*/ 2929956 w 3332387"/>
                <a:gd name="connsiteY91" fmla="*/ 5258395 h 7301507"/>
                <a:gd name="connsiteX92" fmla="*/ 2982343 w 3332387"/>
                <a:gd name="connsiteY92" fmla="*/ 5275064 h 7301507"/>
                <a:gd name="connsiteX93" fmla="*/ 2979962 w 3332387"/>
                <a:gd name="connsiteY93" fmla="*/ 5320307 h 7301507"/>
                <a:gd name="connsiteX94" fmla="*/ 2977581 w 3332387"/>
                <a:gd name="connsiteY94" fmla="*/ 5375076 h 7301507"/>
                <a:gd name="connsiteX95" fmla="*/ 3034731 w 3332387"/>
                <a:gd name="connsiteY95" fmla="*/ 5444132 h 7301507"/>
                <a:gd name="connsiteX96" fmla="*/ 3082356 w 3332387"/>
                <a:gd name="connsiteY96" fmla="*/ 5570339 h 7301507"/>
                <a:gd name="connsiteX97" fmla="*/ 2989487 w 3332387"/>
                <a:gd name="connsiteY97" fmla="*/ 5860851 h 7301507"/>
                <a:gd name="connsiteX98" fmla="*/ 3010918 w 3332387"/>
                <a:gd name="connsiteY98" fmla="*/ 5915620 h 7301507"/>
                <a:gd name="connsiteX99" fmla="*/ 3037112 w 3332387"/>
                <a:gd name="connsiteY99" fmla="*/ 5968007 h 7301507"/>
                <a:gd name="connsiteX100" fmla="*/ 3041875 w 3332387"/>
                <a:gd name="connsiteY100" fmla="*/ 6072782 h 7301507"/>
                <a:gd name="connsiteX101" fmla="*/ 2949005 w 3332387"/>
                <a:gd name="connsiteY101" fmla="*/ 6232327 h 7301507"/>
                <a:gd name="connsiteX102" fmla="*/ 2913287 w 3332387"/>
                <a:gd name="connsiteY102" fmla="*/ 6213276 h 7301507"/>
                <a:gd name="connsiteX103" fmla="*/ 2841850 w 3332387"/>
                <a:gd name="connsiteY103" fmla="*/ 6225182 h 7301507"/>
                <a:gd name="connsiteX104" fmla="*/ 2706118 w 3332387"/>
                <a:gd name="connsiteY104" fmla="*/ 6337101 h 7301507"/>
                <a:gd name="connsiteX105" fmla="*/ 2598962 w 3332387"/>
                <a:gd name="connsiteY105" fmla="*/ 6322814 h 7301507"/>
                <a:gd name="connsiteX106" fmla="*/ 2568006 w 3332387"/>
                <a:gd name="connsiteY106" fmla="*/ 6351389 h 7301507"/>
                <a:gd name="connsiteX107" fmla="*/ 2501330 w 3332387"/>
                <a:gd name="connsiteY107" fmla="*/ 6396631 h 7301507"/>
                <a:gd name="connsiteX108" fmla="*/ 2384650 w 3332387"/>
                <a:gd name="connsiteY108" fmla="*/ 6384726 h 7301507"/>
                <a:gd name="connsiteX109" fmla="*/ 2360837 w 3332387"/>
                <a:gd name="connsiteY109" fmla="*/ 6501407 h 7301507"/>
                <a:gd name="connsiteX110" fmla="*/ 2356075 w 3332387"/>
                <a:gd name="connsiteY110" fmla="*/ 6537126 h 7301507"/>
                <a:gd name="connsiteX111" fmla="*/ 2332263 w 3332387"/>
                <a:gd name="connsiteY111" fmla="*/ 6556176 h 7301507"/>
                <a:gd name="connsiteX112" fmla="*/ 2134618 w 3332387"/>
                <a:gd name="connsiteY112" fmla="*/ 6508551 h 7301507"/>
                <a:gd name="connsiteX113" fmla="*/ 2096518 w 3332387"/>
                <a:gd name="connsiteY113" fmla="*/ 6560939 h 7301507"/>
                <a:gd name="connsiteX114" fmla="*/ 2065562 w 3332387"/>
                <a:gd name="connsiteY114" fmla="*/ 6656189 h 7301507"/>
                <a:gd name="connsiteX115" fmla="*/ 2032224 w 3332387"/>
                <a:gd name="connsiteY115" fmla="*/ 6720482 h 7301507"/>
                <a:gd name="connsiteX116" fmla="*/ 2044131 w 3332387"/>
                <a:gd name="connsiteY116" fmla="*/ 6782395 h 7301507"/>
                <a:gd name="connsiteX117" fmla="*/ 2177481 w 3332387"/>
                <a:gd name="connsiteY117" fmla="*/ 6894314 h 7301507"/>
                <a:gd name="connsiteX118" fmla="*/ 2246537 w 3332387"/>
                <a:gd name="connsiteY118" fmla="*/ 6927651 h 7301507"/>
                <a:gd name="connsiteX119" fmla="*/ 2229868 w 3332387"/>
                <a:gd name="connsiteY119" fmla="*/ 6951464 h 7301507"/>
                <a:gd name="connsiteX120" fmla="*/ 2194150 w 3332387"/>
                <a:gd name="connsiteY120" fmla="*/ 6970514 h 7301507"/>
                <a:gd name="connsiteX121" fmla="*/ 2227487 w 3332387"/>
                <a:gd name="connsiteY121" fmla="*/ 7046714 h 7301507"/>
                <a:gd name="connsiteX122" fmla="*/ 2196531 w 3332387"/>
                <a:gd name="connsiteY122" fmla="*/ 7068145 h 7301507"/>
                <a:gd name="connsiteX123" fmla="*/ 2091756 w 3332387"/>
                <a:gd name="connsiteY123" fmla="*/ 7006232 h 7301507"/>
                <a:gd name="connsiteX124" fmla="*/ 2048893 w 3332387"/>
                <a:gd name="connsiteY124" fmla="*/ 7032426 h 7301507"/>
                <a:gd name="connsiteX125" fmla="*/ 1989362 w 3332387"/>
                <a:gd name="connsiteY125" fmla="*/ 6930032 h 7301507"/>
                <a:gd name="connsiteX126" fmla="*/ 1872681 w 3332387"/>
                <a:gd name="connsiteY126" fmla="*/ 6956226 h 7301507"/>
                <a:gd name="connsiteX127" fmla="*/ 1808387 w 3332387"/>
                <a:gd name="connsiteY127" fmla="*/ 6960989 h 7301507"/>
                <a:gd name="connsiteX128" fmla="*/ 1758381 w 3332387"/>
                <a:gd name="connsiteY128" fmla="*/ 6956227 h 7301507"/>
                <a:gd name="connsiteX129" fmla="*/ 1701231 w 3332387"/>
                <a:gd name="connsiteY129" fmla="*/ 7001470 h 7301507"/>
                <a:gd name="connsiteX130" fmla="*/ 1522637 w 3332387"/>
                <a:gd name="connsiteY130" fmla="*/ 6960989 h 7301507"/>
                <a:gd name="connsiteX131" fmla="*/ 1546449 w 3332387"/>
                <a:gd name="connsiteY131" fmla="*/ 7087195 h 7301507"/>
                <a:gd name="connsiteX132" fmla="*/ 1470250 w 3332387"/>
                <a:gd name="connsiteY132" fmla="*/ 7132439 h 7301507"/>
                <a:gd name="connsiteX133" fmla="*/ 1408337 w 3332387"/>
                <a:gd name="connsiteY133" fmla="*/ 7199113 h 7301507"/>
                <a:gd name="connsiteX134" fmla="*/ 1258318 w 3332387"/>
                <a:gd name="connsiteY134" fmla="*/ 7191970 h 7301507"/>
                <a:gd name="connsiteX135" fmla="*/ 1205931 w 3332387"/>
                <a:gd name="connsiteY135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12852 w 3332289"/>
                <a:gd name="connsiteY8" fmla="*/ 253007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36664 w 3332289"/>
                <a:gd name="connsiteY8" fmla="*/ 267295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243927 w 3339552"/>
                <a:gd name="connsiteY8" fmla="*/ 267295 h 7301507"/>
                <a:gd name="connsiteX9" fmla="*/ 174871 w 3339552"/>
                <a:gd name="connsiteY9" fmla="*/ 300632 h 7301507"/>
                <a:gd name="connsiteX10" fmla="*/ 127246 w 3339552"/>
                <a:gd name="connsiteY10" fmla="*/ 383976 h 7301507"/>
                <a:gd name="connsiteX11" fmla="*/ 43902 w 3339552"/>
                <a:gd name="connsiteY11" fmla="*/ 445889 h 7301507"/>
                <a:gd name="connsiteX12" fmla="*/ 8183 w 3339552"/>
                <a:gd name="connsiteY12" fmla="*/ 457795 h 7301507"/>
                <a:gd name="connsiteX13" fmla="*/ 198683 w 3339552"/>
                <a:gd name="connsiteY13" fmla="*/ 662582 h 7301507"/>
                <a:gd name="connsiteX14" fmla="*/ 265359 w 3339552"/>
                <a:gd name="connsiteY14" fmla="*/ 679251 h 7301507"/>
                <a:gd name="connsiteX15" fmla="*/ 298697 w 3339552"/>
                <a:gd name="connsiteY15" fmla="*/ 703064 h 7301507"/>
                <a:gd name="connsiteX16" fmla="*/ 296315 w 3339552"/>
                <a:gd name="connsiteY16" fmla="*/ 874513 h 7301507"/>
                <a:gd name="connsiteX17" fmla="*/ 362990 w 3339552"/>
                <a:gd name="connsiteY17" fmla="*/ 879276 h 7301507"/>
                <a:gd name="connsiteX18" fmla="*/ 401090 w 3339552"/>
                <a:gd name="connsiteY18" fmla="*/ 829270 h 7301507"/>
                <a:gd name="connsiteX19" fmla="*/ 482052 w 3339552"/>
                <a:gd name="connsiteY19" fmla="*/ 867370 h 7301507"/>
                <a:gd name="connsiteX20" fmla="*/ 420140 w 3339552"/>
                <a:gd name="connsiteY20" fmla="*/ 1012626 h 7301507"/>
                <a:gd name="connsiteX21" fmla="*/ 434427 w 3339552"/>
                <a:gd name="connsiteY21" fmla="*/ 1060251 h 7301507"/>
                <a:gd name="connsiteX22" fmla="*/ 379658 w 3339552"/>
                <a:gd name="connsiteY22" fmla="*/ 1112639 h 7301507"/>
                <a:gd name="connsiteX23" fmla="*/ 415377 w 3339552"/>
                <a:gd name="connsiteY23" fmla="*/ 1141213 h 7301507"/>
                <a:gd name="connsiteX24" fmla="*/ 486815 w 3339552"/>
                <a:gd name="connsiteY24" fmla="*/ 1229320 h 7301507"/>
                <a:gd name="connsiteX25" fmla="*/ 527296 w 3339552"/>
                <a:gd name="connsiteY25" fmla="*/ 1317426 h 7301507"/>
                <a:gd name="connsiteX26" fmla="*/ 636833 w 3339552"/>
                <a:gd name="connsiteY26" fmla="*/ 1369814 h 7301507"/>
                <a:gd name="connsiteX27" fmla="*/ 746371 w 3339552"/>
                <a:gd name="connsiteY27" fmla="*/ 1393626 h 7301507"/>
                <a:gd name="connsiteX28" fmla="*/ 829715 w 3339552"/>
                <a:gd name="connsiteY28" fmla="*/ 1441251 h 7301507"/>
                <a:gd name="connsiteX29" fmla="*/ 913058 w 3339552"/>
                <a:gd name="connsiteY29" fmla="*/ 1415057 h 7301507"/>
                <a:gd name="connsiteX30" fmla="*/ 994021 w 3339552"/>
                <a:gd name="connsiteY30" fmla="*/ 1341239 h 7301507"/>
                <a:gd name="connsiteX31" fmla="*/ 1103558 w 3339552"/>
                <a:gd name="connsiteY31" fmla="*/ 1324570 h 7301507"/>
                <a:gd name="connsiteX32" fmla="*/ 1170233 w 3339552"/>
                <a:gd name="connsiteY32" fmla="*/ 1329332 h 7301507"/>
                <a:gd name="connsiteX33" fmla="*/ 1329777 w 3339552"/>
                <a:gd name="connsiteY33" fmla="*/ 1438870 h 7301507"/>
                <a:gd name="connsiteX34" fmla="*/ 1389308 w 3339552"/>
                <a:gd name="connsiteY34" fmla="*/ 1467445 h 7301507"/>
                <a:gd name="connsiteX35" fmla="*/ 1260721 w 3339552"/>
                <a:gd name="connsiteY35" fmla="*/ 1569839 h 7301507"/>
                <a:gd name="connsiteX36" fmla="*/ 1263102 w 3339552"/>
                <a:gd name="connsiteY36" fmla="*/ 1634132 h 7301507"/>
                <a:gd name="connsiteX37" fmla="*/ 1425027 w 3339552"/>
                <a:gd name="connsiteY37" fmla="*/ 1586507 h 7301507"/>
                <a:gd name="connsiteX38" fmla="*/ 1386927 w 3339552"/>
                <a:gd name="connsiteY38" fmla="*/ 1650801 h 7301507"/>
                <a:gd name="connsiteX39" fmla="*/ 1405977 w 3339552"/>
                <a:gd name="connsiteY39" fmla="*/ 1724620 h 7301507"/>
                <a:gd name="connsiteX40" fmla="*/ 1517896 w 3339552"/>
                <a:gd name="connsiteY40" fmla="*/ 1760339 h 7301507"/>
                <a:gd name="connsiteX41" fmla="*/ 1591715 w 3339552"/>
                <a:gd name="connsiteY41" fmla="*/ 1777007 h 7301507"/>
                <a:gd name="connsiteX42" fmla="*/ 1501227 w 3339552"/>
                <a:gd name="connsiteY42" fmla="*/ 1907976 h 7301507"/>
                <a:gd name="connsiteX43" fmla="*/ 1494083 w 3339552"/>
                <a:gd name="connsiteY43" fmla="*/ 1957982 h 7301507"/>
                <a:gd name="connsiteX44" fmla="*/ 1422646 w 3339552"/>
                <a:gd name="connsiteY44" fmla="*/ 1993701 h 7301507"/>
                <a:gd name="connsiteX45" fmla="*/ 1391690 w 3339552"/>
                <a:gd name="connsiteY45" fmla="*/ 2055614 h 7301507"/>
                <a:gd name="connsiteX46" fmla="*/ 1260721 w 3339552"/>
                <a:gd name="connsiteY46" fmla="*/ 2029420 h 7301507"/>
                <a:gd name="connsiteX47" fmla="*/ 1139277 w 3339552"/>
                <a:gd name="connsiteY47" fmla="*/ 2029419 h 7301507"/>
                <a:gd name="connsiteX48" fmla="*/ 1072602 w 3339552"/>
                <a:gd name="connsiteY48" fmla="*/ 2057995 h 7301507"/>
                <a:gd name="connsiteX49" fmla="*/ 1065458 w 3339552"/>
                <a:gd name="connsiteY49" fmla="*/ 2158007 h 7301507"/>
                <a:gd name="connsiteX50" fmla="*/ 977352 w 3339552"/>
                <a:gd name="connsiteY50" fmla="*/ 2246114 h 7301507"/>
                <a:gd name="connsiteX51" fmla="*/ 1120227 w 3339552"/>
                <a:gd name="connsiteY51" fmla="*/ 2308026 h 7301507"/>
                <a:gd name="connsiteX52" fmla="*/ 1170234 w 3339552"/>
                <a:gd name="connsiteY52" fmla="*/ 2343744 h 7301507"/>
                <a:gd name="connsiteX53" fmla="*/ 1222621 w 3339552"/>
                <a:gd name="connsiteY53" fmla="*/ 2360414 h 7301507"/>
                <a:gd name="connsiteX54" fmla="*/ 1272627 w 3339552"/>
                <a:gd name="connsiteY54" fmla="*/ 2410420 h 7301507"/>
                <a:gd name="connsiteX55" fmla="*/ 1329777 w 3339552"/>
                <a:gd name="connsiteY55" fmla="*/ 2431851 h 7301507"/>
                <a:gd name="connsiteX56" fmla="*/ 1422646 w 3339552"/>
                <a:gd name="connsiteY56" fmla="*/ 2508051 h 7301507"/>
                <a:gd name="connsiteX57" fmla="*/ 1508371 w 3339552"/>
                <a:gd name="connsiteY57" fmla="*/ 2541390 h 7301507"/>
                <a:gd name="connsiteX58" fmla="*/ 1641721 w 3339552"/>
                <a:gd name="connsiteY58" fmla="*/ 2689026 h 7301507"/>
                <a:gd name="connsiteX59" fmla="*/ 1725065 w 3339552"/>
                <a:gd name="connsiteY59" fmla="*/ 2843807 h 7301507"/>
                <a:gd name="connsiteX60" fmla="*/ 1896514 w 3339552"/>
                <a:gd name="connsiteY60" fmla="*/ 2950964 h 7301507"/>
                <a:gd name="connsiteX61" fmla="*/ 1927471 w 3339552"/>
                <a:gd name="connsiteY61" fmla="*/ 3055739 h 7301507"/>
                <a:gd name="connsiteX62" fmla="*/ 1989383 w 3339552"/>
                <a:gd name="connsiteY62" fmla="*/ 3158132 h 7301507"/>
                <a:gd name="connsiteX63" fmla="*/ 2051296 w 3339552"/>
                <a:gd name="connsiteY63" fmla="*/ 3196232 h 7301507"/>
                <a:gd name="connsiteX64" fmla="*/ 2182265 w 3339552"/>
                <a:gd name="connsiteY64" fmla="*/ 3343870 h 7301507"/>
                <a:gd name="connsiteX65" fmla="*/ 2325139 w 3339552"/>
                <a:gd name="connsiteY65" fmla="*/ 3420070 h 7301507"/>
                <a:gd name="connsiteX66" fmla="*/ 2384671 w 3339552"/>
                <a:gd name="connsiteY66" fmla="*/ 3505795 h 7301507"/>
                <a:gd name="connsiteX67" fmla="*/ 2432296 w 3339552"/>
                <a:gd name="connsiteY67" fmla="*/ 3572470 h 7301507"/>
                <a:gd name="connsiteX68" fmla="*/ 2479921 w 3339552"/>
                <a:gd name="connsiteY68" fmla="*/ 3562946 h 7301507"/>
                <a:gd name="connsiteX69" fmla="*/ 2484683 w 3339552"/>
                <a:gd name="connsiteY69" fmla="*/ 3715345 h 7301507"/>
                <a:gd name="connsiteX70" fmla="*/ 2537071 w 3339552"/>
                <a:gd name="connsiteY70" fmla="*/ 3808214 h 7301507"/>
                <a:gd name="connsiteX71" fmla="*/ 2529927 w 3339552"/>
                <a:gd name="connsiteY71" fmla="*/ 3846314 h 7301507"/>
                <a:gd name="connsiteX72" fmla="*/ 2598983 w 3339552"/>
                <a:gd name="connsiteY72" fmla="*/ 3882032 h 7301507"/>
                <a:gd name="connsiteX73" fmla="*/ 2656133 w 3339552"/>
                <a:gd name="connsiteY73" fmla="*/ 3827264 h 7301507"/>
                <a:gd name="connsiteX74" fmla="*/ 2689471 w 3339552"/>
                <a:gd name="connsiteY74" fmla="*/ 3910607 h 7301507"/>
                <a:gd name="connsiteX75" fmla="*/ 2734715 w 3339552"/>
                <a:gd name="connsiteY75" fmla="*/ 3955851 h 7301507"/>
                <a:gd name="connsiteX76" fmla="*/ 2808533 w 3339552"/>
                <a:gd name="connsiteY76" fmla="*/ 3979664 h 7301507"/>
                <a:gd name="connsiteX77" fmla="*/ 2860921 w 3339552"/>
                <a:gd name="connsiteY77" fmla="*/ 4048720 h 7301507"/>
                <a:gd name="connsiteX78" fmla="*/ 2946646 w 3339552"/>
                <a:gd name="connsiteY78" fmla="*/ 4103489 h 7301507"/>
                <a:gd name="connsiteX79" fmla="*/ 2999033 w 3339552"/>
                <a:gd name="connsiteY79" fmla="*/ 4136826 h 7301507"/>
                <a:gd name="connsiteX80" fmla="*/ 2870446 w 3339552"/>
                <a:gd name="connsiteY80" fmla="*/ 4229695 h 7301507"/>
                <a:gd name="connsiteX81" fmla="*/ 2868064 w 3339552"/>
                <a:gd name="connsiteY81" fmla="*/ 4284463 h 7301507"/>
                <a:gd name="connsiteX82" fmla="*/ 2970458 w 3339552"/>
                <a:gd name="connsiteY82" fmla="*/ 4401145 h 7301507"/>
                <a:gd name="connsiteX83" fmla="*/ 3065708 w 3339552"/>
                <a:gd name="connsiteY83" fmla="*/ 4463057 h 7301507"/>
                <a:gd name="connsiteX84" fmla="*/ 3096665 w 3339552"/>
                <a:gd name="connsiteY84" fmla="*/ 4501157 h 7301507"/>
                <a:gd name="connsiteX85" fmla="*/ 3082377 w 3339552"/>
                <a:gd name="connsiteY85" fmla="*/ 4582120 h 7301507"/>
                <a:gd name="connsiteX86" fmla="*/ 3077615 w 3339552"/>
                <a:gd name="connsiteY86" fmla="*/ 4665464 h 7301507"/>
                <a:gd name="connsiteX87" fmla="*/ 3034752 w 3339552"/>
                <a:gd name="connsiteY87" fmla="*/ 4674989 h 7301507"/>
                <a:gd name="connsiteX88" fmla="*/ 3008558 w 3339552"/>
                <a:gd name="connsiteY88" fmla="*/ 4691657 h 7301507"/>
                <a:gd name="connsiteX89" fmla="*/ 3037133 w 3339552"/>
                <a:gd name="connsiteY89" fmla="*/ 4841676 h 7301507"/>
                <a:gd name="connsiteX90" fmla="*/ 3020465 w 3339552"/>
                <a:gd name="connsiteY90" fmla="*/ 4977407 h 7301507"/>
                <a:gd name="connsiteX91" fmla="*/ 2982365 w 3339552"/>
                <a:gd name="connsiteY91" fmla="*/ 5017889 h 7301507"/>
                <a:gd name="connsiteX92" fmla="*/ 2965696 w 3339552"/>
                <a:gd name="connsiteY92" fmla="*/ 5139332 h 7301507"/>
                <a:gd name="connsiteX93" fmla="*/ 2937121 w 3339552"/>
                <a:gd name="connsiteY93" fmla="*/ 5258395 h 7301507"/>
                <a:gd name="connsiteX94" fmla="*/ 2989508 w 3339552"/>
                <a:gd name="connsiteY94" fmla="*/ 5275064 h 7301507"/>
                <a:gd name="connsiteX95" fmla="*/ 2987127 w 3339552"/>
                <a:gd name="connsiteY95" fmla="*/ 5320307 h 7301507"/>
                <a:gd name="connsiteX96" fmla="*/ 2984746 w 3339552"/>
                <a:gd name="connsiteY96" fmla="*/ 5375076 h 7301507"/>
                <a:gd name="connsiteX97" fmla="*/ 3041896 w 3339552"/>
                <a:gd name="connsiteY97" fmla="*/ 5444132 h 7301507"/>
                <a:gd name="connsiteX98" fmla="*/ 3089521 w 3339552"/>
                <a:gd name="connsiteY98" fmla="*/ 5570339 h 7301507"/>
                <a:gd name="connsiteX99" fmla="*/ 2996652 w 3339552"/>
                <a:gd name="connsiteY99" fmla="*/ 5860851 h 7301507"/>
                <a:gd name="connsiteX100" fmla="*/ 3018083 w 3339552"/>
                <a:gd name="connsiteY100" fmla="*/ 5915620 h 7301507"/>
                <a:gd name="connsiteX101" fmla="*/ 3044277 w 3339552"/>
                <a:gd name="connsiteY101" fmla="*/ 5968007 h 7301507"/>
                <a:gd name="connsiteX102" fmla="*/ 3049040 w 3339552"/>
                <a:gd name="connsiteY102" fmla="*/ 6072782 h 7301507"/>
                <a:gd name="connsiteX103" fmla="*/ 2956170 w 3339552"/>
                <a:gd name="connsiteY103" fmla="*/ 6232327 h 7301507"/>
                <a:gd name="connsiteX104" fmla="*/ 2920452 w 3339552"/>
                <a:gd name="connsiteY104" fmla="*/ 6213276 h 7301507"/>
                <a:gd name="connsiteX105" fmla="*/ 2849015 w 3339552"/>
                <a:gd name="connsiteY105" fmla="*/ 6225182 h 7301507"/>
                <a:gd name="connsiteX106" fmla="*/ 2713283 w 3339552"/>
                <a:gd name="connsiteY106" fmla="*/ 6337101 h 7301507"/>
                <a:gd name="connsiteX107" fmla="*/ 2606127 w 3339552"/>
                <a:gd name="connsiteY107" fmla="*/ 6322814 h 7301507"/>
                <a:gd name="connsiteX108" fmla="*/ 2575171 w 3339552"/>
                <a:gd name="connsiteY108" fmla="*/ 6351389 h 7301507"/>
                <a:gd name="connsiteX109" fmla="*/ 2508495 w 3339552"/>
                <a:gd name="connsiteY109" fmla="*/ 6396631 h 7301507"/>
                <a:gd name="connsiteX110" fmla="*/ 2391815 w 3339552"/>
                <a:gd name="connsiteY110" fmla="*/ 6384726 h 7301507"/>
                <a:gd name="connsiteX111" fmla="*/ 2368002 w 3339552"/>
                <a:gd name="connsiteY111" fmla="*/ 6501407 h 7301507"/>
                <a:gd name="connsiteX112" fmla="*/ 2363240 w 3339552"/>
                <a:gd name="connsiteY112" fmla="*/ 6537126 h 7301507"/>
                <a:gd name="connsiteX113" fmla="*/ 2339428 w 3339552"/>
                <a:gd name="connsiteY113" fmla="*/ 6556176 h 7301507"/>
                <a:gd name="connsiteX114" fmla="*/ 2141783 w 3339552"/>
                <a:gd name="connsiteY114" fmla="*/ 6508551 h 7301507"/>
                <a:gd name="connsiteX115" fmla="*/ 2103683 w 3339552"/>
                <a:gd name="connsiteY115" fmla="*/ 6560939 h 7301507"/>
                <a:gd name="connsiteX116" fmla="*/ 2072727 w 3339552"/>
                <a:gd name="connsiteY116" fmla="*/ 6656189 h 7301507"/>
                <a:gd name="connsiteX117" fmla="*/ 2039389 w 3339552"/>
                <a:gd name="connsiteY117" fmla="*/ 6720482 h 7301507"/>
                <a:gd name="connsiteX118" fmla="*/ 2051296 w 3339552"/>
                <a:gd name="connsiteY118" fmla="*/ 6782395 h 7301507"/>
                <a:gd name="connsiteX119" fmla="*/ 2184646 w 3339552"/>
                <a:gd name="connsiteY119" fmla="*/ 6894314 h 7301507"/>
                <a:gd name="connsiteX120" fmla="*/ 2253702 w 3339552"/>
                <a:gd name="connsiteY120" fmla="*/ 6927651 h 7301507"/>
                <a:gd name="connsiteX121" fmla="*/ 2237033 w 3339552"/>
                <a:gd name="connsiteY121" fmla="*/ 6951464 h 7301507"/>
                <a:gd name="connsiteX122" fmla="*/ 2201315 w 3339552"/>
                <a:gd name="connsiteY122" fmla="*/ 6970514 h 7301507"/>
                <a:gd name="connsiteX123" fmla="*/ 2234652 w 3339552"/>
                <a:gd name="connsiteY123" fmla="*/ 7046714 h 7301507"/>
                <a:gd name="connsiteX124" fmla="*/ 2203696 w 3339552"/>
                <a:gd name="connsiteY124" fmla="*/ 7068145 h 7301507"/>
                <a:gd name="connsiteX125" fmla="*/ 2098921 w 3339552"/>
                <a:gd name="connsiteY125" fmla="*/ 7006232 h 7301507"/>
                <a:gd name="connsiteX126" fmla="*/ 2056058 w 3339552"/>
                <a:gd name="connsiteY126" fmla="*/ 7032426 h 7301507"/>
                <a:gd name="connsiteX127" fmla="*/ 1996527 w 3339552"/>
                <a:gd name="connsiteY127" fmla="*/ 6930032 h 7301507"/>
                <a:gd name="connsiteX128" fmla="*/ 1879846 w 3339552"/>
                <a:gd name="connsiteY128" fmla="*/ 6956226 h 7301507"/>
                <a:gd name="connsiteX129" fmla="*/ 1815552 w 3339552"/>
                <a:gd name="connsiteY129" fmla="*/ 6960989 h 7301507"/>
                <a:gd name="connsiteX130" fmla="*/ 1765546 w 3339552"/>
                <a:gd name="connsiteY130" fmla="*/ 6956227 h 7301507"/>
                <a:gd name="connsiteX131" fmla="*/ 1708396 w 3339552"/>
                <a:gd name="connsiteY131" fmla="*/ 7001470 h 7301507"/>
                <a:gd name="connsiteX132" fmla="*/ 1529802 w 3339552"/>
                <a:gd name="connsiteY132" fmla="*/ 6960989 h 7301507"/>
                <a:gd name="connsiteX133" fmla="*/ 1553614 w 3339552"/>
                <a:gd name="connsiteY133" fmla="*/ 7087195 h 7301507"/>
                <a:gd name="connsiteX134" fmla="*/ 1477415 w 3339552"/>
                <a:gd name="connsiteY134" fmla="*/ 7132439 h 7301507"/>
                <a:gd name="connsiteX135" fmla="*/ 1415502 w 3339552"/>
                <a:gd name="connsiteY135" fmla="*/ 7199113 h 7301507"/>
                <a:gd name="connsiteX136" fmla="*/ 1265483 w 3339552"/>
                <a:gd name="connsiteY136" fmla="*/ 7191970 h 7301507"/>
                <a:gd name="connsiteX137" fmla="*/ 1213096 w 3339552"/>
                <a:gd name="connsiteY13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243927 w 3339552"/>
                <a:gd name="connsiteY9" fmla="*/ 267295 h 7301507"/>
                <a:gd name="connsiteX10" fmla="*/ 174871 w 3339552"/>
                <a:gd name="connsiteY10" fmla="*/ 300632 h 7301507"/>
                <a:gd name="connsiteX11" fmla="*/ 127246 w 3339552"/>
                <a:gd name="connsiteY11" fmla="*/ 383976 h 7301507"/>
                <a:gd name="connsiteX12" fmla="*/ 43902 w 3339552"/>
                <a:gd name="connsiteY12" fmla="*/ 445889 h 7301507"/>
                <a:gd name="connsiteX13" fmla="*/ 8183 w 3339552"/>
                <a:gd name="connsiteY13" fmla="*/ 457795 h 7301507"/>
                <a:gd name="connsiteX14" fmla="*/ 198683 w 3339552"/>
                <a:gd name="connsiteY14" fmla="*/ 662582 h 7301507"/>
                <a:gd name="connsiteX15" fmla="*/ 265359 w 3339552"/>
                <a:gd name="connsiteY15" fmla="*/ 679251 h 7301507"/>
                <a:gd name="connsiteX16" fmla="*/ 298697 w 3339552"/>
                <a:gd name="connsiteY16" fmla="*/ 703064 h 7301507"/>
                <a:gd name="connsiteX17" fmla="*/ 296315 w 3339552"/>
                <a:gd name="connsiteY17" fmla="*/ 874513 h 7301507"/>
                <a:gd name="connsiteX18" fmla="*/ 362990 w 3339552"/>
                <a:gd name="connsiteY18" fmla="*/ 879276 h 7301507"/>
                <a:gd name="connsiteX19" fmla="*/ 401090 w 3339552"/>
                <a:gd name="connsiteY19" fmla="*/ 829270 h 7301507"/>
                <a:gd name="connsiteX20" fmla="*/ 482052 w 3339552"/>
                <a:gd name="connsiteY20" fmla="*/ 867370 h 7301507"/>
                <a:gd name="connsiteX21" fmla="*/ 420140 w 3339552"/>
                <a:gd name="connsiteY21" fmla="*/ 1012626 h 7301507"/>
                <a:gd name="connsiteX22" fmla="*/ 434427 w 3339552"/>
                <a:gd name="connsiteY22" fmla="*/ 1060251 h 7301507"/>
                <a:gd name="connsiteX23" fmla="*/ 379658 w 3339552"/>
                <a:gd name="connsiteY23" fmla="*/ 1112639 h 7301507"/>
                <a:gd name="connsiteX24" fmla="*/ 415377 w 3339552"/>
                <a:gd name="connsiteY24" fmla="*/ 1141213 h 7301507"/>
                <a:gd name="connsiteX25" fmla="*/ 486815 w 3339552"/>
                <a:gd name="connsiteY25" fmla="*/ 1229320 h 7301507"/>
                <a:gd name="connsiteX26" fmla="*/ 527296 w 3339552"/>
                <a:gd name="connsiteY26" fmla="*/ 1317426 h 7301507"/>
                <a:gd name="connsiteX27" fmla="*/ 636833 w 3339552"/>
                <a:gd name="connsiteY27" fmla="*/ 1369814 h 7301507"/>
                <a:gd name="connsiteX28" fmla="*/ 746371 w 3339552"/>
                <a:gd name="connsiteY28" fmla="*/ 1393626 h 7301507"/>
                <a:gd name="connsiteX29" fmla="*/ 829715 w 3339552"/>
                <a:gd name="connsiteY29" fmla="*/ 1441251 h 7301507"/>
                <a:gd name="connsiteX30" fmla="*/ 913058 w 3339552"/>
                <a:gd name="connsiteY30" fmla="*/ 1415057 h 7301507"/>
                <a:gd name="connsiteX31" fmla="*/ 994021 w 3339552"/>
                <a:gd name="connsiteY31" fmla="*/ 1341239 h 7301507"/>
                <a:gd name="connsiteX32" fmla="*/ 1103558 w 3339552"/>
                <a:gd name="connsiteY32" fmla="*/ 1324570 h 7301507"/>
                <a:gd name="connsiteX33" fmla="*/ 1170233 w 3339552"/>
                <a:gd name="connsiteY33" fmla="*/ 1329332 h 7301507"/>
                <a:gd name="connsiteX34" fmla="*/ 1329777 w 3339552"/>
                <a:gd name="connsiteY34" fmla="*/ 1438870 h 7301507"/>
                <a:gd name="connsiteX35" fmla="*/ 1389308 w 3339552"/>
                <a:gd name="connsiteY35" fmla="*/ 1467445 h 7301507"/>
                <a:gd name="connsiteX36" fmla="*/ 1260721 w 3339552"/>
                <a:gd name="connsiteY36" fmla="*/ 1569839 h 7301507"/>
                <a:gd name="connsiteX37" fmla="*/ 1263102 w 3339552"/>
                <a:gd name="connsiteY37" fmla="*/ 1634132 h 7301507"/>
                <a:gd name="connsiteX38" fmla="*/ 1425027 w 3339552"/>
                <a:gd name="connsiteY38" fmla="*/ 1586507 h 7301507"/>
                <a:gd name="connsiteX39" fmla="*/ 1386927 w 3339552"/>
                <a:gd name="connsiteY39" fmla="*/ 1650801 h 7301507"/>
                <a:gd name="connsiteX40" fmla="*/ 1405977 w 3339552"/>
                <a:gd name="connsiteY40" fmla="*/ 1724620 h 7301507"/>
                <a:gd name="connsiteX41" fmla="*/ 1517896 w 3339552"/>
                <a:gd name="connsiteY41" fmla="*/ 1760339 h 7301507"/>
                <a:gd name="connsiteX42" fmla="*/ 1591715 w 3339552"/>
                <a:gd name="connsiteY42" fmla="*/ 1777007 h 7301507"/>
                <a:gd name="connsiteX43" fmla="*/ 1501227 w 3339552"/>
                <a:gd name="connsiteY43" fmla="*/ 1907976 h 7301507"/>
                <a:gd name="connsiteX44" fmla="*/ 1494083 w 3339552"/>
                <a:gd name="connsiteY44" fmla="*/ 1957982 h 7301507"/>
                <a:gd name="connsiteX45" fmla="*/ 1422646 w 3339552"/>
                <a:gd name="connsiteY45" fmla="*/ 1993701 h 7301507"/>
                <a:gd name="connsiteX46" fmla="*/ 1391690 w 3339552"/>
                <a:gd name="connsiteY46" fmla="*/ 2055614 h 7301507"/>
                <a:gd name="connsiteX47" fmla="*/ 1260721 w 3339552"/>
                <a:gd name="connsiteY47" fmla="*/ 2029420 h 7301507"/>
                <a:gd name="connsiteX48" fmla="*/ 1139277 w 3339552"/>
                <a:gd name="connsiteY48" fmla="*/ 2029419 h 7301507"/>
                <a:gd name="connsiteX49" fmla="*/ 1072602 w 3339552"/>
                <a:gd name="connsiteY49" fmla="*/ 2057995 h 7301507"/>
                <a:gd name="connsiteX50" fmla="*/ 1065458 w 3339552"/>
                <a:gd name="connsiteY50" fmla="*/ 2158007 h 7301507"/>
                <a:gd name="connsiteX51" fmla="*/ 977352 w 3339552"/>
                <a:gd name="connsiteY51" fmla="*/ 2246114 h 7301507"/>
                <a:gd name="connsiteX52" fmla="*/ 1120227 w 3339552"/>
                <a:gd name="connsiteY52" fmla="*/ 2308026 h 7301507"/>
                <a:gd name="connsiteX53" fmla="*/ 1170234 w 3339552"/>
                <a:gd name="connsiteY53" fmla="*/ 2343744 h 7301507"/>
                <a:gd name="connsiteX54" fmla="*/ 1222621 w 3339552"/>
                <a:gd name="connsiteY54" fmla="*/ 2360414 h 7301507"/>
                <a:gd name="connsiteX55" fmla="*/ 1272627 w 3339552"/>
                <a:gd name="connsiteY55" fmla="*/ 2410420 h 7301507"/>
                <a:gd name="connsiteX56" fmla="*/ 1329777 w 3339552"/>
                <a:gd name="connsiteY56" fmla="*/ 2431851 h 7301507"/>
                <a:gd name="connsiteX57" fmla="*/ 1422646 w 3339552"/>
                <a:gd name="connsiteY57" fmla="*/ 2508051 h 7301507"/>
                <a:gd name="connsiteX58" fmla="*/ 1508371 w 3339552"/>
                <a:gd name="connsiteY58" fmla="*/ 2541390 h 7301507"/>
                <a:gd name="connsiteX59" fmla="*/ 1641721 w 3339552"/>
                <a:gd name="connsiteY59" fmla="*/ 2689026 h 7301507"/>
                <a:gd name="connsiteX60" fmla="*/ 1725065 w 3339552"/>
                <a:gd name="connsiteY60" fmla="*/ 2843807 h 7301507"/>
                <a:gd name="connsiteX61" fmla="*/ 1896514 w 3339552"/>
                <a:gd name="connsiteY61" fmla="*/ 2950964 h 7301507"/>
                <a:gd name="connsiteX62" fmla="*/ 1927471 w 3339552"/>
                <a:gd name="connsiteY62" fmla="*/ 3055739 h 7301507"/>
                <a:gd name="connsiteX63" fmla="*/ 1989383 w 3339552"/>
                <a:gd name="connsiteY63" fmla="*/ 3158132 h 7301507"/>
                <a:gd name="connsiteX64" fmla="*/ 2051296 w 3339552"/>
                <a:gd name="connsiteY64" fmla="*/ 3196232 h 7301507"/>
                <a:gd name="connsiteX65" fmla="*/ 2182265 w 3339552"/>
                <a:gd name="connsiteY65" fmla="*/ 3343870 h 7301507"/>
                <a:gd name="connsiteX66" fmla="*/ 2325139 w 3339552"/>
                <a:gd name="connsiteY66" fmla="*/ 3420070 h 7301507"/>
                <a:gd name="connsiteX67" fmla="*/ 2384671 w 3339552"/>
                <a:gd name="connsiteY67" fmla="*/ 3505795 h 7301507"/>
                <a:gd name="connsiteX68" fmla="*/ 2432296 w 3339552"/>
                <a:gd name="connsiteY68" fmla="*/ 3572470 h 7301507"/>
                <a:gd name="connsiteX69" fmla="*/ 2479921 w 3339552"/>
                <a:gd name="connsiteY69" fmla="*/ 3562946 h 7301507"/>
                <a:gd name="connsiteX70" fmla="*/ 2484683 w 3339552"/>
                <a:gd name="connsiteY70" fmla="*/ 3715345 h 7301507"/>
                <a:gd name="connsiteX71" fmla="*/ 2537071 w 3339552"/>
                <a:gd name="connsiteY71" fmla="*/ 3808214 h 7301507"/>
                <a:gd name="connsiteX72" fmla="*/ 2529927 w 3339552"/>
                <a:gd name="connsiteY72" fmla="*/ 3846314 h 7301507"/>
                <a:gd name="connsiteX73" fmla="*/ 2598983 w 3339552"/>
                <a:gd name="connsiteY73" fmla="*/ 3882032 h 7301507"/>
                <a:gd name="connsiteX74" fmla="*/ 2656133 w 3339552"/>
                <a:gd name="connsiteY74" fmla="*/ 3827264 h 7301507"/>
                <a:gd name="connsiteX75" fmla="*/ 2689471 w 3339552"/>
                <a:gd name="connsiteY75" fmla="*/ 3910607 h 7301507"/>
                <a:gd name="connsiteX76" fmla="*/ 2734715 w 3339552"/>
                <a:gd name="connsiteY76" fmla="*/ 3955851 h 7301507"/>
                <a:gd name="connsiteX77" fmla="*/ 2808533 w 3339552"/>
                <a:gd name="connsiteY77" fmla="*/ 3979664 h 7301507"/>
                <a:gd name="connsiteX78" fmla="*/ 2860921 w 3339552"/>
                <a:gd name="connsiteY78" fmla="*/ 4048720 h 7301507"/>
                <a:gd name="connsiteX79" fmla="*/ 2946646 w 3339552"/>
                <a:gd name="connsiteY79" fmla="*/ 4103489 h 7301507"/>
                <a:gd name="connsiteX80" fmla="*/ 2999033 w 3339552"/>
                <a:gd name="connsiteY80" fmla="*/ 4136826 h 7301507"/>
                <a:gd name="connsiteX81" fmla="*/ 2870446 w 3339552"/>
                <a:gd name="connsiteY81" fmla="*/ 4229695 h 7301507"/>
                <a:gd name="connsiteX82" fmla="*/ 2868064 w 3339552"/>
                <a:gd name="connsiteY82" fmla="*/ 4284463 h 7301507"/>
                <a:gd name="connsiteX83" fmla="*/ 2970458 w 3339552"/>
                <a:gd name="connsiteY83" fmla="*/ 4401145 h 7301507"/>
                <a:gd name="connsiteX84" fmla="*/ 3065708 w 3339552"/>
                <a:gd name="connsiteY84" fmla="*/ 4463057 h 7301507"/>
                <a:gd name="connsiteX85" fmla="*/ 3096665 w 3339552"/>
                <a:gd name="connsiteY85" fmla="*/ 4501157 h 7301507"/>
                <a:gd name="connsiteX86" fmla="*/ 3082377 w 3339552"/>
                <a:gd name="connsiteY86" fmla="*/ 4582120 h 7301507"/>
                <a:gd name="connsiteX87" fmla="*/ 3077615 w 3339552"/>
                <a:gd name="connsiteY87" fmla="*/ 4665464 h 7301507"/>
                <a:gd name="connsiteX88" fmla="*/ 3034752 w 3339552"/>
                <a:gd name="connsiteY88" fmla="*/ 4674989 h 7301507"/>
                <a:gd name="connsiteX89" fmla="*/ 3008558 w 3339552"/>
                <a:gd name="connsiteY89" fmla="*/ 4691657 h 7301507"/>
                <a:gd name="connsiteX90" fmla="*/ 3037133 w 3339552"/>
                <a:gd name="connsiteY90" fmla="*/ 4841676 h 7301507"/>
                <a:gd name="connsiteX91" fmla="*/ 3020465 w 3339552"/>
                <a:gd name="connsiteY91" fmla="*/ 4977407 h 7301507"/>
                <a:gd name="connsiteX92" fmla="*/ 2982365 w 3339552"/>
                <a:gd name="connsiteY92" fmla="*/ 5017889 h 7301507"/>
                <a:gd name="connsiteX93" fmla="*/ 2965696 w 3339552"/>
                <a:gd name="connsiteY93" fmla="*/ 5139332 h 7301507"/>
                <a:gd name="connsiteX94" fmla="*/ 2937121 w 3339552"/>
                <a:gd name="connsiteY94" fmla="*/ 5258395 h 7301507"/>
                <a:gd name="connsiteX95" fmla="*/ 2989508 w 3339552"/>
                <a:gd name="connsiteY95" fmla="*/ 5275064 h 7301507"/>
                <a:gd name="connsiteX96" fmla="*/ 2987127 w 3339552"/>
                <a:gd name="connsiteY96" fmla="*/ 5320307 h 7301507"/>
                <a:gd name="connsiteX97" fmla="*/ 2984746 w 3339552"/>
                <a:gd name="connsiteY97" fmla="*/ 5375076 h 7301507"/>
                <a:gd name="connsiteX98" fmla="*/ 3041896 w 3339552"/>
                <a:gd name="connsiteY98" fmla="*/ 5444132 h 7301507"/>
                <a:gd name="connsiteX99" fmla="*/ 3089521 w 3339552"/>
                <a:gd name="connsiteY99" fmla="*/ 5570339 h 7301507"/>
                <a:gd name="connsiteX100" fmla="*/ 2996652 w 3339552"/>
                <a:gd name="connsiteY100" fmla="*/ 5860851 h 7301507"/>
                <a:gd name="connsiteX101" fmla="*/ 3018083 w 3339552"/>
                <a:gd name="connsiteY101" fmla="*/ 5915620 h 7301507"/>
                <a:gd name="connsiteX102" fmla="*/ 3044277 w 3339552"/>
                <a:gd name="connsiteY102" fmla="*/ 5968007 h 7301507"/>
                <a:gd name="connsiteX103" fmla="*/ 3049040 w 3339552"/>
                <a:gd name="connsiteY103" fmla="*/ 6072782 h 7301507"/>
                <a:gd name="connsiteX104" fmla="*/ 2956170 w 3339552"/>
                <a:gd name="connsiteY104" fmla="*/ 6232327 h 7301507"/>
                <a:gd name="connsiteX105" fmla="*/ 2920452 w 3339552"/>
                <a:gd name="connsiteY105" fmla="*/ 6213276 h 7301507"/>
                <a:gd name="connsiteX106" fmla="*/ 2849015 w 3339552"/>
                <a:gd name="connsiteY106" fmla="*/ 6225182 h 7301507"/>
                <a:gd name="connsiteX107" fmla="*/ 2713283 w 3339552"/>
                <a:gd name="connsiteY107" fmla="*/ 6337101 h 7301507"/>
                <a:gd name="connsiteX108" fmla="*/ 2606127 w 3339552"/>
                <a:gd name="connsiteY108" fmla="*/ 6322814 h 7301507"/>
                <a:gd name="connsiteX109" fmla="*/ 2575171 w 3339552"/>
                <a:gd name="connsiteY109" fmla="*/ 6351389 h 7301507"/>
                <a:gd name="connsiteX110" fmla="*/ 2508495 w 3339552"/>
                <a:gd name="connsiteY110" fmla="*/ 6396631 h 7301507"/>
                <a:gd name="connsiteX111" fmla="*/ 2391815 w 3339552"/>
                <a:gd name="connsiteY111" fmla="*/ 6384726 h 7301507"/>
                <a:gd name="connsiteX112" fmla="*/ 2368002 w 3339552"/>
                <a:gd name="connsiteY112" fmla="*/ 6501407 h 7301507"/>
                <a:gd name="connsiteX113" fmla="*/ 2363240 w 3339552"/>
                <a:gd name="connsiteY113" fmla="*/ 6537126 h 7301507"/>
                <a:gd name="connsiteX114" fmla="*/ 2339428 w 3339552"/>
                <a:gd name="connsiteY114" fmla="*/ 6556176 h 7301507"/>
                <a:gd name="connsiteX115" fmla="*/ 2141783 w 3339552"/>
                <a:gd name="connsiteY115" fmla="*/ 6508551 h 7301507"/>
                <a:gd name="connsiteX116" fmla="*/ 2103683 w 3339552"/>
                <a:gd name="connsiteY116" fmla="*/ 6560939 h 7301507"/>
                <a:gd name="connsiteX117" fmla="*/ 2072727 w 3339552"/>
                <a:gd name="connsiteY117" fmla="*/ 6656189 h 7301507"/>
                <a:gd name="connsiteX118" fmla="*/ 2039389 w 3339552"/>
                <a:gd name="connsiteY118" fmla="*/ 6720482 h 7301507"/>
                <a:gd name="connsiteX119" fmla="*/ 2051296 w 3339552"/>
                <a:gd name="connsiteY119" fmla="*/ 6782395 h 7301507"/>
                <a:gd name="connsiteX120" fmla="*/ 2184646 w 3339552"/>
                <a:gd name="connsiteY120" fmla="*/ 6894314 h 7301507"/>
                <a:gd name="connsiteX121" fmla="*/ 2253702 w 3339552"/>
                <a:gd name="connsiteY121" fmla="*/ 6927651 h 7301507"/>
                <a:gd name="connsiteX122" fmla="*/ 2237033 w 3339552"/>
                <a:gd name="connsiteY122" fmla="*/ 6951464 h 7301507"/>
                <a:gd name="connsiteX123" fmla="*/ 2201315 w 3339552"/>
                <a:gd name="connsiteY123" fmla="*/ 6970514 h 7301507"/>
                <a:gd name="connsiteX124" fmla="*/ 2234652 w 3339552"/>
                <a:gd name="connsiteY124" fmla="*/ 7046714 h 7301507"/>
                <a:gd name="connsiteX125" fmla="*/ 2203696 w 3339552"/>
                <a:gd name="connsiteY125" fmla="*/ 7068145 h 7301507"/>
                <a:gd name="connsiteX126" fmla="*/ 2098921 w 3339552"/>
                <a:gd name="connsiteY126" fmla="*/ 7006232 h 7301507"/>
                <a:gd name="connsiteX127" fmla="*/ 2056058 w 3339552"/>
                <a:gd name="connsiteY127" fmla="*/ 7032426 h 7301507"/>
                <a:gd name="connsiteX128" fmla="*/ 1996527 w 3339552"/>
                <a:gd name="connsiteY128" fmla="*/ 6930032 h 7301507"/>
                <a:gd name="connsiteX129" fmla="*/ 1879846 w 3339552"/>
                <a:gd name="connsiteY129" fmla="*/ 6956226 h 7301507"/>
                <a:gd name="connsiteX130" fmla="*/ 1815552 w 3339552"/>
                <a:gd name="connsiteY130" fmla="*/ 6960989 h 7301507"/>
                <a:gd name="connsiteX131" fmla="*/ 1765546 w 3339552"/>
                <a:gd name="connsiteY131" fmla="*/ 6956227 h 7301507"/>
                <a:gd name="connsiteX132" fmla="*/ 1708396 w 3339552"/>
                <a:gd name="connsiteY132" fmla="*/ 7001470 h 7301507"/>
                <a:gd name="connsiteX133" fmla="*/ 1529802 w 3339552"/>
                <a:gd name="connsiteY133" fmla="*/ 6960989 h 7301507"/>
                <a:gd name="connsiteX134" fmla="*/ 1553614 w 3339552"/>
                <a:gd name="connsiteY134" fmla="*/ 7087195 h 7301507"/>
                <a:gd name="connsiteX135" fmla="*/ 1477415 w 3339552"/>
                <a:gd name="connsiteY135" fmla="*/ 7132439 h 7301507"/>
                <a:gd name="connsiteX136" fmla="*/ 1415502 w 3339552"/>
                <a:gd name="connsiteY136" fmla="*/ 7199113 h 7301507"/>
                <a:gd name="connsiteX137" fmla="*/ 1265483 w 3339552"/>
                <a:gd name="connsiteY137" fmla="*/ 7191970 h 7301507"/>
                <a:gd name="connsiteX138" fmla="*/ 1213096 w 3339552"/>
                <a:gd name="connsiteY13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589208 w 3339552"/>
                <a:gd name="connsiteY9" fmla="*/ 369689 h 7301507"/>
                <a:gd name="connsiteX10" fmla="*/ 498721 w 3339552"/>
                <a:gd name="connsiteY10" fmla="*/ 455414 h 7301507"/>
                <a:gd name="connsiteX11" fmla="*/ 396327 w 3339552"/>
                <a:gd name="connsiteY11" fmla="*/ 353020 h 7301507"/>
                <a:gd name="connsiteX12" fmla="*/ 243927 w 3339552"/>
                <a:gd name="connsiteY12" fmla="*/ 267295 h 7301507"/>
                <a:gd name="connsiteX13" fmla="*/ 174871 w 3339552"/>
                <a:gd name="connsiteY13" fmla="*/ 300632 h 7301507"/>
                <a:gd name="connsiteX14" fmla="*/ 127246 w 3339552"/>
                <a:gd name="connsiteY14" fmla="*/ 383976 h 7301507"/>
                <a:gd name="connsiteX15" fmla="*/ 43902 w 3339552"/>
                <a:gd name="connsiteY15" fmla="*/ 445889 h 7301507"/>
                <a:gd name="connsiteX16" fmla="*/ 8183 w 3339552"/>
                <a:gd name="connsiteY16" fmla="*/ 457795 h 7301507"/>
                <a:gd name="connsiteX17" fmla="*/ 198683 w 3339552"/>
                <a:gd name="connsiteY17" fmla="*/ 662582 h 7301507"/>
                <a:gd name="connsiteX18" fmla="*/ 265359 w 3339552"/>
                <a:gd name="connsiteY18" fmla="*/ 679251 h 7301507"/>
                <a:gd name="connsiteX19" fmla="*/ 298697 w 3339552"/>
                <a:gd name="connsiteY19" fmla="*/ 703064 h 7301507"/>
                <a:gd name="connsiteX20" fmla="*/ 296315 w 3339552"/>
                <a:gd name="connsiteY20" fmla="*/ 874513 h 7301507"/>
                <a:gd name="connsiteX21" fmla="*/ 362990 w 3339552"/>
                <a:gd name="connsiteY21" fmla="*/ 879276 h 7301507"/>
                <a:gd name="connsiteX22" fmla="*/ 401090 w 3339552"/>
                <a:gd name="connsiteY22" fmla="*/ 829270 h 7301507"/>
                <a:gd name="connsiteX23" fmla="*/ 482052 w 3339552"/>
                <a:gd name="connsiteY23" fmla="*/ 867370 h 7301507"/>
                <a:gd name="connsiteX24" fmla="*/ 420140 w 3339552"/>
                <a:gd name="connsiteY24" fmla="*/ 1012626 h 7301507"/>
                <a:gd name="connsiteX25" fmla="*/ 434427 w 3339552"/>
                <a:gd name="connsiteY25" fmla="*/ 1060251 h 7301507"/>
                <a:gd name="connsiteX26" fmla="*/ 379658 w 3339552"/>
                <a:gd name="connsiteY26" fmla="*/ 1112639 h 7301507"/>
                <a:gd name="connsiteX27" fmla="*/ 415377 w 3339552"/>
                <a:gd name="connsiteY27" fmla="*/ 1141213 h 7301507"/>
                <a:gd name="connsiteX28" fmla="*/ 486815 w 3339552"/>
                <a:gd name="connsiteY28" fmla="*/ 1229320 h 7301507"/>
                <a:gd name="connsiteX29" fmla="*/ 527296 w 3339552"/>
                <a:gd name="connsiteY29" fmla="*/ 1317426 h 7301507"/>
                <a:gd name="connsiteX30" fmla="*/ 636833 w 3339552"/>
                <a:gd name="connsiteY30" fmla="*/ 1369814 h 7301507"/>
                <a:gd name="connsiteX31" fmla="*/ 746371 w 3339552"/>
                <a:gd name="connsiteY31" fmla="*/ 1393626 h 7301507"/>
                <a:gd name="connsiteX32" fmla="*/ 829715 w 3339552"/>
                <a:gd name="connsiteY32" fmla="*/ 1441251 h 7301507"/>
                <a:gd name="connsiteX33" fmla="*/ 913058 w 3339552"/>
                <a:gd name="connsiteY33" fmla="*/ 1415057 h 7301507"/>
                <a:gd name="connsiteX34" fmla="*/ 994021 w 3339552"/>
                <a:gd name="connsiteY34" fmla="*/ 1341239 h 7301507"/>
                <a:gd name="connsiteX35" fmla="*/ 1103558 w 3339552"/>
                <a:gd name="connsiteY35" fmla="*/ 1324570 h 7301507"/>
                <a:gd name="connsiteX36" fmla="*/ 1170233 w 3339552"/>
                <a:gd name="connsiteY36" fmla="*/ 1329332 h 7301507"/>
                <a:gd name="connsiteX37" fmla="*/ 1329777 w 3339552"/>
                <a:gd name="connsiteY37" fmla="*/ 1438870 h 7301507"/>
                <a:gd name="connsiteX38" fmla="*/ 1389308 w 3339552"/>
                <a:gd name="connsiteY38" fmla="*/ 1467445 h 7301507"/>
                <a:gd name="connsiteX39" fmla="*/ 1260721 w 3339552"/>
                <a:gd name="connsiteY39" fmla="*/ 1569839 h 7301507"/>
                <a:gd name="connsiteX40" fmla="*/ 1263102 w 3339552"/>
                <a:gd name="connsiteY40" fmla="*/ 1634132 h 7301507"/>
                <a:gd name="connsiteX41" fmla="*/ 1425027 w 3339552"/>
                <a:gd name="connsiteY41" fmla="*/ 1586507 h 7301507"/>
                <a:gd name="connsiteX42" fmla="*/ 1386927 w 3339552"/>
                <a:gd name="connsiteY42" fmla="*/ 1650801 h 7301507"/>
                <a:gd name="connsiteX43" fmla="*/ 1405977 w 3339552"/>
                <a:gd name="connsiteY43" fmla="*/ 1724620 h 7301507"/>
                <a:gd name="connsiteX44" fmla="*/ 1517896 w 3339552"/>
                <a:gd name="connsiteY44" fmla="*/ 1760339 h 7301507"/>
                <a:gd name="connsiteX45" fmla="*/ 1591715 w 3339552"/>
                <a:gd name="connsiteY45" fmla="*/ 1777007 h 7301507"/>
                <a:gd name="connsiteX46" fmla="*/ 1501227 w 3339552"/>
                <a:gd name="connsiteY46" fmla="*/ 1907976 h 7301507"/>
                <a:gd name="connsiteX47" fmla="*/ 1494083 w 3339552"/>
                <a:gd name="connsiteY47" fmla="*/ 1957982 h 7301507"/>
                <a:gd name="connsiteX48" fmla="*/ 1422646 w 3339552"/>
                <a:gd name="connsiteY48" fmla="*/ 1993701 h 7301507"/>
                <a:gd name="connsiteX49" fmla="*/ 1391690 w 3339552"/>
                <a:gd name="connsiteY49" fmla="*/ 2055614 h 7301507"/>
                <a:gd name="connsiteX50" fmla="*/ 1260721 w 3339552"/>
                <a:gd name="connsiteY50" fmla="*/ 2029420 h 7301507"/>
                <a:gd name="connsiteX51" fmla="*/ 1139277 w 3339552"/>
                <a:gd name="connsiteY51" fmla="*/ 2029419 h 7301507"/>
                <a:gd name="connsiteX52" fmla="*/ 1072602 w 3339552"/>
                <a:gd name="connsiteY52" fmla="*/ 2057995 h 7301507"/>
                <a:gd name="connsiteX53" fmla="*/ 1065458 w 3339552"/>
                <a:gd name="connsiteY53" fmla="*/ 2158007 h 7301507"/>
                <a:gd name="connsiteX54" fmla="*/ 977352 w 3339552"/>
                <a:gd name="connsiteY54" fmla="*/ 2246114 h 7301507"/>
                <a:gd name="connsiteX55" fmla="*/ 1120227 w 3339552"/>
                <a:gd name="connsiteY55" fmla="*/ 2308026 h 7301507"/>
                <a:gd name="connsiteX56" fmla="*/ 1170234 w 3339552"/>
                <a:gd name="connsiteY56" fmla="*/ 2343744 h 7301507"/>
                <a:gd name="connsiteX57" fmla="*/ 1222621 w 3339552"/>
                <a:gd name="connsiteY57" fmla="*/ 2360414 h 7301507"/>
                <a:gd name="connsiteX58" fmla="*/ 1272627 w 3339552"/>
                <a:gd name="connsiteY58" fmla="*/ 2410420 h 7301507"/>
                <a:gd name="connsiteX59" fmla="*/ 1329777 w 3339552"/>
                <a:gd name="connsiteY59" fmla="*/ 2431851 h 7301507"/>
                <a:gd name="connsiteX60" fmla="*/ 1422646 w 3339552"/>
                <a:gd name="connsiteY60" fmla="*/ 2508051 h 7301507"/>
                <a:gd name="connsiteX61" fmla="*/ 1508371 w 3339552"/>
                <a:gd name="connsiteY61" fmla="*/ 2541390 h 7301507"/>
                <a:gd name="connsiteX62" fmla="*/ 1641721 w 3339552"/>
                <a:gd name="connsiteY62" fmla="*/ 2689026 h 7301507"/>
                <a:gd name="connsiteX63" fmla="*/ 1725065 w 3339552"/>
                <a:gd name="connsiteY63" fmla="*/ 2843807 h 7301507"/>
                <a:gd name="connsiteX64" fmla="*/ 1896514 w 3339552"/>
                <a:gd name="connsiteY64" fmla="*/ 2950964 h 7301507"/>
                <a:gd name="connsiteX65" fmla="*/ 1927471 w 3339552"/>
                <a:gd name="connsiteY65" fmla="*/ 3055739 h 7301507"/>
                <a:gd name="connsiteX66" fmla="*/ 1989383 w 3339552"/>
                <a:gd name="connsiteY66" fmla="*/ 3158132 h 7301507"/>
                <a:gd name="connsiteX67" fmla="*/ 2051296 w 3339552"/>
                <a:gd name="connsiteY67" fmla="*/ 3196232 h 7301507"/>
                <a:gd name="connsiteX68" fmla="*/ 2182265 w 3339552"/>
                <a:gd name="connsiteY68" fmla="*/ 3343870 h 7301507"/>
                <a:gd name="connsiteX69" fmla="*/ 2325139 w 3339552"/>
                <a:gd name="connsiteY69" fmla="*/ 3420070 h 7301507"/>
                <a:gd name="connsiteX70" fmla="*/ 2384671 w 3339552"/>
                <a:gd name="connsiteY70" fmla="*/ 3505795 h 7301507"/>
                <a:gd name="connsiteX71" fmla="*/ 2432296 w 3339552"/>
                <a:gd name="connsiteY71" fmla="*/ 3572470 h 7301507"/>
                <a:gd name="connsiteX72" fmla="*/ 2479921 w 3339552"/>
                <a:gd name="connsiteY72" fmla="*/ 3562946 h 7301507"/>
                <a:gd name="connsiteX73" fmla="*/ 2484683 w 3339552"/>
                <a:gd name="connsiteY73" fmla="*/ 3715345 h 7301507"/>
                <a:gd name="connsiteX74" fmla="*/ 2537071 w 3339552"/>
                <a:gd name="connsiteY74" fmla="*/ 3808214 h 7301507"/>
                <a:gd name="connsiteX75" fmla="*/ 2529927 w 3339552"/>
                <a:gd name="connsiteY75" fmla="*/ 3846314 h 7301507"/>
                <a:gd name="connsiteX76" fmla="*/ 2598983 w 3339552"/>
                <a:gd name="connsiteY76" fmla="*/ 3882032 h 7301507"/>
                <a:gd name="connsiteX77" fmla="*/ 2656133 w 3339552"/>
                <a:gd name="connsiteY77" fmla="*/ 3827264 h 7301507"/>
                <a:gd name="connsiteX78" fmla="*/ 2689471 w 3339552"/>
                <a:gd name="connsiteY78" fmla="*/ 3910607 h 7301507"/>
                <a:gd name="connsiteX79" fmla="*/ 2734715 w 3339552"/>
                <a:gd name="connsiteY79" fmla="*/ 3955851 h 7301507"/>
                <a:gd name="connsiteX80" fmla="*/ 2808533 w 3339552"/>
                <a:gd name="connsiteY80" fmla="*/ 3979664 h 7301507"/>
                <a:gd name="connsiteX81" fmla="*/ 2860921 w 3339552"/>
                <a:gd name="connsiteY81" fmla="*/ 4048720 h 7301507"/>
                <a:gd name="connsiteX82" fmla="*/ 2946646 w 3339552"/>
                <a:gd name="connsiteY82" fmla="*/ 4103489 h 7301507"/>
                <a:gd name="connsiteX83" fmla="*/ 2999033 w 3339552"/>
                <a:gd name="connsiteY83" fmla="*/ 4136826 h 7301507"/>
                <a:gd name="connsiteX84" fmla="*/ 2870446 w 3339552"/>
                <a:gd name="connsiteY84" fmla="*/ 4229695 h 7301507"/>
                <a:gd name="connsiteX85" fmla="*/ 2868064 w 3339552"/>
                <a:gd name="connsiteY85" fmla="*/ 4284463 h 7301507"/>
                <a:gd name="connsiteX86" fmla="*/ 2970458 w 3339552"/>
                <a:gd name="connsiteY86" fmla="*/ 4401145 h 7301507"/>
                <a:gd name="connsiteX87" fmla="*/ 3065708 w 3339552"/>
                <a:gd name="connsiteY87" fmla="*/ 4463057 h 7301507"/>
                <a:gd name="connsiteX88" fmla="*/ 3096665 w 3339552"/>
                <a:gd name="connsiteY88" fmla="*/ 4501157 h 7301507"/>
                <a:gd name="connsiteX89" fmla="*/ 3082377 w 3339552"/>
                <a:gd name="connsiteY89" fmla="*/ 4582120 h 7301507"/>
                <a:gd name="connsiteX90" fmla="*/ 3077615 w 3339552"/>
                <a:gd name="connsiteY90" fmla="*/ 4665464 h 7301507"/>
                <a:gd name="connsiteX91" fmla="*/ 3034752 w 3339552"/>
                <a:gd name="connsiteY91" fmla="*/ 4674989 h 7301507"/>
                <a:gd name="connsiteX92" fmla="*/ 3008558 w 3339552"/>
                <a:gd name="connsiteY92" fmla="*/ 4691657 h 7301507"/>
                <a:gd name="connsiteX93" fmla="*/ 3037133 w 3339552"/>
                <a:gd name="connsiteY93" fmla="*/ 4841676 h 7301507"/>
                <a:gd name="connsiteX94" fmla="*/ 3020465 w 3339552"/>
                <a:gd name="connsiteY94" fmla="*/ 4977407 h 7301507"/>
                <a:gd name="connsiteX95" fmla="*/ 2982365 w 3339552"/>
                <a:gd name="connsiteY95" fmla="*/ 5017889 h 7301507"/>
                <a:gd name="connsiteX96" fmla="*/ 2965696 w 3339552"/>
                <a:gd name="connsiteY96" fmla="*/ 5139332 h 7301507"/>
                <a:gd name="connsiteX97" fmla="*/ 2937121 w 3339552"/>
                <a:gd name="connsiteY97" fmla="*/ 5258395 h 7301507"/>
                <a:gd name="connsiteX98" fmla="*/ 2989508 w 3339552"/>
                <a:gd name="connsiteY98" fmla="*/ 5275064 h 7301507"/>
                <a:gd name="connsiteX99" fmla="*/ 2987127 w 3339552"/>
                <a:gd name="connsiteY99" fmla="*/ 5320307 h 7301507"/>
                <a:gd name="connsiteX100" fmla="*/ 2984746 w 3339552"/>
                <a:gd name="connsiteY100" fmla="*/ 5375076 h 7301507"/>
                <a:gd name="connsiteX101" fmla="*/ 3041896 w 3339552"/>
                <a:gd name="connsiteY101" fmla="*/ 5444132 h 7301507"/>
                <a:gd name="connsiteX102" fmla="*/ 3089521 w 3339552"/>
                <a:gd name="connsiteY102" fmla="*/ 5570339 h 7301507"/>
                <a:gd name="connsiteX103" fmla="*/ 2996652 w 3339552"/>
                <a:gd name="connsiteY103" fmla="*/ 5860851 h 7301507"/>
                <a:gd name="connsiteX104" fmla="*/ 3018083 w 3339552"/>
                <a:gd name="connsiteY104" fmla="*/ 5915620 h 7301507"/>
                <a:gd name="connsiteX105" fmla="*/ 3044277 w 3339552"/>
                <a:gd name="connsiteY105" fmla="*/ 5968007 h 7301507"/>
                <a:gd name="connsiteX106" fmla="*/ 3049040 w 3339552"/>
                <a:gd name="connsiteY106" fmla="*/ 6072782 h 7301507"/>
                <a:gd name="connsiteX107" fmla="*/ 2956170 w 3339552"/>
                <a:gd name="connsiteY107" fmla="*/ 6232327 h 7301507"/>
                <a:gd name="connsiteX108" fmla="*/ 2920452 w 3339552"/>
                <a:gd name="connsiteY108" fmla="*/ 6213276 h 7301507"/>
                <a:gd name="connsiteX109" fmla="*/ 2849015 w 3339552"/>
                <a:gd name="connsiteY109" fmla="*/ 6225182 h 7301507"/>
                <a:gd name="connsiteX110" fmla="*/ 2713283 w 3339552"/>
                <a:gd name="connsiteY110" fmla="*/ 6337101 h 7301507"/>
                <a:gd name="connsiteX111" fmla="*/ 2606127 w 3339552"/>
                <a:gd name="connsiteY111" fmla="*/ 6322814 h 7301507"/>
                <a:gd name="connsiteX112" fmla="*/ 2575171 w 3339552"/>
                <a:gd name="connsiteY112" fmla="*/ 6351389 h 7301507"/>
                <a:gd name="connsiteX113" fmla="*/ 2508495 w 3339552"/>
                <a:gd name="connsiteY113" fmla="*/ 6396631 h 7301507"/>
                <a:gd name="connsiteX114" fmla="*/ 2391815 w 3339552"/>
                <a:gd name="connsiteY114" fmla="*/ 6384726 h 7301507"/>
                <a:gd name="connsiteX115" fmla="*/ 2368002 w 3339552"/>
                <a:gd name="connsiteY115" fmla="*/ 6501407 h 7301507"/>
                <a:gd name="connsiteX116" fmla="*/ 2363240 w 3339552"/>
                <a:gd name="connsiteY116" fmla="*/ 6537126 h 7301507"/>
                <a:gd name="connsiteX117" fmla="*/ 2339428 w 3339552"/>
                <a:gd name="connsiteY117" fmla="*/ 6556176 h 7301507"/>
                <a:gd name="connsiteX118" fmla="*/ 2141783 w 3339552"/>
                <a:gd name="connsiteY118" fmla="*/ 6508551 h 7301507"/>
                <a:gd name="connsiteX119" fmla="*/ 2103683 w 3339552"/>
                <a:gd name="connsiteY119" fmla="*/ 6560939 h 7301507"/>
                <a:gd name="connsiteX120" fmla="*/ 2072727 w 3339552"/>
                <a:gd name="connsiteY120" fmla="*/ 6656189 h 7301507"/>
                <a:gd name="connsiteX121" fmla="*/ 2039389 w 3339552"/>
                <a:gd name="connsiteY121" fmla="*/ 6720482 h 7301507"/>
                <a:gd name="connsiteX122" fmla="*/ 2051296 w 3339552"/>
                <a:gd name="connsiteY122" fmla="*/ 6782395 h 7301507"/>
                <a:gd name="connsiteX123" fmla="*/ 2184646 w 3339552"/>
                <a:gd name="connsiteY123" fmla="*/ 6894314 h 7301507"/>
                <a:gd name="connsiteX124" fmla="*/ 2253702 w 3339552"/>
                <a:gd name="connsiteY124" fmla="*/ 6927651 h 7301507"/>
                <a:gd name="connsiteX125" fmla="*/ 2237033 w 3339552"/>
                <a:gd name="connsiteY125" fmla="*/ 6951464 h 7301507"/>
                <a:gd name="connsiteX126" fmla="*/ 2201315 w 3339552"/>
                <a:gd name="connsiteY126" fmla="*/ 6970514 h 7301507"/>
                <a:gd name="connsiteX127" fmla="*/ 2234652 w 3339552"/>
                <a:gd name="connsiteY127" fmla="*/ 7046714 h 7301507"/>
                <a:gd name="connsiteX128" fmla="*/ 2203696 w 3339552"/>
                <a:gd name="connsiteY128" fmla="*/ 7068145 h 7301507"/>
                <a:gd name="connsiteX129" fmla="*/ 2098921 w 3339552"/>
                <a:gd name="connsiteY129" fmla="*/ 7006232 h 7301507"/>
                <a:gd name="connsiteX130" fmla="*/ 2056058 w 3339552"/>
                <a:gd name="connsiteY130" fmla="*/ 7032426 h 7301507"/>
                <a:gd name="connsiteX131" fmla="*/ 1996527 w 3339552"/>
                <a:gd name="connsiteY131" fmla="*/ 6930032 h 7301507"/>
                <a:gd name="connsiteX132" fmla="*/ 1879846 w 3339552"/>
                <a:gd name="connsiteY132" fmla="*/ 6956226 h 7301507"/>
                <a:gd name="connsiteX133" fmla="*/ 1815552 w 3339552"/>
                <a:gd name="connsiteY133" fmla="*/ 6960989 h 7301507"/>
                <a:gd name="connsiteX134" fmla="*/ 1765546 w 3339552"/>
                <a:gd name="connsiteY134" fmla="*/ 6956227 h 7301507"/>
                <a:gd name="connsiteX135" fmla="*/ 1708396 w 3339552"/>
                <a:gd name="connsiteY135" fmla="*/ 7001470 h 7301507"/>
                <a:gd name="connsiteX136" fmla="*/ 1529802 w 3339552"/>
                <a:gd name="connsiteY136" fmla="*/ 6960989 h 7301507"/>
                <a:gd name="connsiteX137" fmla="*/ 1553614 w 3339552"/>
                <a:gd name="connsiteY137" fmla="*/ 7087195 h 7301507"/>
                <a:gd name="connsiteX138" fmla="*/ 1477415 w 3339552"/>
                <a:gd name="connsiteY138" fmla="*/ 7132439 h 7301507"/>
                <a:gd name="connsiteX139" fmla="*/ 1415502 w 3339552"/>
                <a:gd name="connsiteY139" fmla="*/ 7199113 h 7301507"/>
                <a:gd name="connsiteX140" fmla="*/ 1265483 w 3339552"/>
                <a:gd name="connsiteY140" fmla="*/ 7191970 h 7301507"/>
                <a:gd name="connsiteX141" fmla="*/ 1213096 w 3339552"/>
                <a:gd name="connsiteY141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67790 w 3339552"/>
                <a:gd name="connsiteY9" fmla="*/ 286345 h 7301507"/>
                <a:gd name="connsiteX10" fmla="*/ 620165 w 3339552"/>
                <a:gd name="connsiteY10" fmla="*/ 355401 h 7301507"/>
                <a:gd name="connsiteX11" fmla="*/ 589208 w 3339552"/>
                <a:gd name="connsiteY11" fmla="*/ 369689 h 7301507"/>
                <a:gd name="connsiteX12" fmla="*/ 498721 w 3339552"/>
                <a:gd name="connsiteY12" fmla="*/ 455414 h 7301507"/>
                <a:gd name="connsiteX13" fmla="*/ 396327 w 3339552"/>
                <a:gd name="connsiteY13" fmla="*/ 353020 h 7301507"/>
                <a:gd name="connsiteX14" fmla="*/ 243927 w 3339552"/>
                <a:gd name="connsiteY14" fmla="*/ 267295 h 7301507"/>
                <a:gd name="connsiteX15" fmla="*/ 174871 w 3339552"/>
                <a:gd name="connsiteY15" fmla="*/ 300632 h 7301507"/>
                <a:gd name="connsiteX16" fmla="*/ 127246 w 3339552"/>
                <a:gd name="connsiteY16" fmla="*/ 383976 h 7301507"/>
                <a:gd name="connsiteX17" fmla="*/ 43902 w 3339552"/>
                <a:gd name="connsiteY17" fmla="*/ 445889 h 7301507"/>
                <a:gd name="connsiteX18" fmla="*/ 8183 w 3339552"/>
                <a:gd name="connsiteY18" fmla="*/ 457795 h 7301507"/>
                <a:gd name="connsiteX19" fmla="*/ 198683 w 3339552"/>
                <a:gd name="connsiteY19" fmla="*/ 662582 h 7301507"/>
                <a:gd name="connsiteX20" fmla="*/ 265359 w 3339552"/>
                <a:gd name="connsiteY20" fmla="*/ 679251 h 7301507"/>
                <a:gd name="connsiteX21" fmla="*/ 298697 w 3339552"/>
                <a:gd name="connsiteY21" fmla="*/ 703064 h 7301507"/>
                <a:gd name="connsiteX22" fmla="*/ 296315 w 3339552"/>
                <a:gd name="connsiteY22" fmla="*/ 874513 h 7301507"/>
                <a:gd name="connsiteX23" fmla="*/ 362990 w 3339552"/>
                <a:gd name="connsiteY23" fmla="*/ 879276 h 7301507"/>
                <a:gd name="connsiteX24" fmla="*/ 401090 w 3339552"/>
                <a:gd name="connsiteY24" fmla="*/ 829270 h 7301507"/>
                <a:gd name="connsiteX25" fmla="*/ 482052 w 3339552"/>
                <a:gd name="connsiteY25" fmla="*/ 867370 h 7301507"/>
                <a:gd name="connsiteX26" fmla="*/ 420140 w 3339552"/>
                <a:gd name="connsiteY26" fmla="*/ 1012626 h 7301507"/>
                <a:gd name="connsiteX27" fmla="*/ 434427 w 3339552"/>
                <a:gd name="connsiteY27" fmla="*/ 1060251 h 7301507"/>
                <a:gd name="connsiteX28" fmla="*/ 379658 w 3339552"/>
                <a:gd name="connsiteY28" fmla="*/ 1112639 h 7301507"/>
                <a:gd name="connsiteX29" fmla="*/ 415377 w 3339552"/>
                <a:gd name="connsiteY29" fmla="*/ 1141213 h 7301507"/>
                <a:gd name="connsiteX30" fmla="*/ 486815 w 3339552"/>
                <a:gd name="connsiteY30" fmla="*/ 1229320 h 7301507"/>
                <a:gd name="connsiteX31" fmla="*/ 527296 w 3339552"/>
                <a:gd name="connsiteY31" fmla="*/ 1317426 h 7301507"/>
                <a:gd name="connsiteX32" fmla="*/ 636833 w 3339552"/>
                <a:gd name="connsiteY32" fmla="*/ 1369814 h 7301507"/>
                <a:gd name="connsiteX33" fmla="*/ 746371 w 3339552"/>
                <a:gd name="connsiteY33" fmla="*/ 1393626 h 7301507"/>
                <a:gd name="connsiteX34" fmla="*/ 829715 w 3339552"/>
                <a:gd name="connsiteY34" fmla="*/ 1441251 h 7301507"/>
                <a:gd name="connsiteX35" fmla="*/ 913058 w 3339552"/>
                <a:gd name="connsiteY35" fmla="*/ 1415057 h 7301507"/>
                <a:gd name="connsiteX36" fmla="*/ 994021 w 3339552"/>
                <a:gd name="connsiteY36" fmla="*/ 1341239 h 7301507"/>
                <a:gd name="connsiteX37" fmla="*/ 1103558 w 3339552"/>
                <a:gd name="connsiteY37" fmla="*/ 1324570 h 7301507"/>
                <a:gd name="connsiteX38" fmla="*/ 1170233 w 3339552"/>
                <a:gd name="connsiteY38" fmla="*/ 1329332 h 7301507"/>
                <a:gd name="connsiteX39" fmla="*/ 1329777 w 3339552"/>
                <a:gd name="connsiteY39" fmla="*/ 1438870 h 7301507"/>
                <a:gd name="connsiteX40" fmla="*/ 1389308 w 3339552"/>
                <a:gd name="connsiteY40" fmla="*/ 1467445 h 7301507"/>
                <a:gd name="connsiteX41" fmla="*/ 1260721 w 3339552"/>
                <a:gd name="connsiteY41" fmla="*/ 1569839 h 7301507"/>
                <a:gd name="connsiteX42" fmla="*/ 1263102 w 3339552"/>
                <a:gd name="connsiteY42" fmla="*/ 1634132 h 7301507"/>
                <a:gd name="connsiteX43" fmla="*/ 1425027 w 3339552"/>
                <a:gd name="connsiteY43" fmla="*/ 1586507 h 7301507"/>
                <a:gd name="connsiteX44" fmla="*/ 1386927 w 3339552"/>
                <a:gd name="connsiteY44" fmla="*/ 1650801 h 7301507"/>
                <a:gd name="connsiteX45" fmla="*/ 1405977 w 3339552"/>
                <a:gd name="connsiteY45" fmla="*/ 1724620 h 7301507"/>
                <a:gd name="connsiteX46" fmla="*/ 1517896 w 3339552"/>
                <a:gd name="connsiteY46" fmla="*/ 1760339 h 7301507"/>
                <a:gd name="connsiteX47" fmla="*/ 1591715 w 3339552"/>
                <a:gd name="connsiteY47" fmla="*/ 1777007 h 7301507"/>
                <a:gd name="connsiteX48" fmla="*/ 1501227 w 3339552"/>
                <a:gd name="connsiteY48" fmla="*/ 1907976 h 7301507"/>
                <a:gd name="connsiteX49" fmla="*/ 1494083 w 3339552"/>
                <a:gd name="connsiteY49" fmla="*/ 1957982 h 7301507"/>
                <a:gd name="connsiteX50" fmla="*/ 1422646 w 3339552"/>
                <a:gd name="connsiteY50" fmla="*/ 1993701 h 7301507"/>
                <a:gd name="connsiteX51" fmla="*/ 1391690 w 3339552"/>
                <a:gd name="connsiteY51" fmla="*/ 2055614 h 7301507"/>
                <a:gd name="connsiteX52" fmla="*/ 1260721 w 3339552"/>
                <a:gd name="connsiteY52" fmla="*/ 2029420 h 7301507"/>
                <a:gd name="connsiteX53" fmla="*/ 1139277 w 3339552"/>
                <a:gd name="connsiteY53" fmla="*/ 2029419 h 7301507"/>
                <a:gd name="connsiteX54" fmla="*/ 1072602 w 3339552"/>
                <a:gd name="connsiteY54" fmla="*/ 2057995 h 7301507"/>
                <a:gd name="connsiteX55" fmla="*/ 1065458 w 3339552"/>
                <a:gd name="connsiteY55" fmla="*/ 2158007 h 7301507"/>
                <a:gd name="connsiteX56" fmla="*/ 977352 w 3339552"/>
                <a:gd name="connsiteY56" fmla="*/ 2246114 h 7301507"/>
                <a:gd name="connsiteX57" fmla="*/ 1120227 w 3339552"/>
                <a:gd name="connsiteY57" fmla="*/ 2308026 h 7301507"/>
                <a:gd name="connsiteX58" fmla="*/ 1170234 w 3339552"/>
                <a:gd name="connsiteY58" fmla="*/ 2343744 h 7301507"/>
                <a:gd name="connsiteX59" fmla="*/ 1222621 w 3339552"/>
                <a:gd name="connsiteY59" fmla="*/ 2360414 h 7301507"/>
                <a:gd name="connsiteX60" fmla="*/ 1272627 w 3339552"/>
                <a:gd name="connsiteY60" fmla="*/ 2410420 h 7301507"/>
                <a:gd name="connsiteX61" fmla="*/ 1329777 w 3339552"/>
                <a:gd name="connsiteY61" fmla="*/ 2431851 h 7301507"/>
                <a:gd name="connsiteX62" fmla="*/ 1422646 w 3339552"/>
                <a:gd name="connsiteY62" fmla="*/ 2508051 h 7301507"/>
                <a:gd name="connsiteX63" fmla="*/ 1508371 w 3339552"/>
                <a:gd name="connsiteY63" fmla="*/ 2541390 h 7301507"/>
                <a:gd name="connsiteX64" fmla="*/ 1641721 w 3339552"/>
                <a:gd name="connsiteY64" fmla="*/ 2689026 h 7301507"/>
                <a:gd name="connsiteX65" fmla="*/ 1725065 w 3339552"/>
                <a:gd name="connsiteY65" fmla="*/ 2843807 h 7301507"/>
                <a:gd name="connsiteX66" fmla="*/ 1896514 w 3339552"/>
                <a:gd name="connsiteY66" fmla="*/ 2950964 h 7301507"/>
                <a:gd name="connsiteX67" fmla="*/ 1927471 w 3339552"/>
                <a:gd name="connsiteY67" fmla="*/ 3055739 h 7301507"/>
                <a:gd name="connsiteX68" fmla="*/ 1989383 w 3339552"/>
                <a:gd name="connsiteY68" fmla="*/ 3158132 h 7301507"/>
                <a:gd name="connsiteX69" fmla="*/ 2051296 w 3339552"/>
                <a:gd name="connsiteY69" fmla="*/ 3196232 h 7301507"/>
                <a:gd name="connsiteX70" fmla="*/ 2182265 w 3339552"/>
                <a:gd name="connsiteY70" fmla="*/ 3343870 h 7301507"/>
                <a:gd name="connsiteX71" fmla="*/ 2325139 w 3339552"/>
                <a:gd name="connsiteY71" fmla="*/ 3420070 h 7301507"/>
                <a:gd name="connsiteX72" fmla="*/ 2384671 w 3339552"/>
                <a:gd name="connsiteY72" fmla="*/ 3505795 h 7301507"/>
                <a:gd name="connsiteX73" fmla="*/ 2432296 w 3339552"/>
                <a:gd name="connsiteY73" fmla="*/ 3572470 h 7301507"/>
                <a:gd name="connsiteX74" fmla="*/ 2479921 w 3339552"/>
                <a:gd name="connsiteY74" fmla="*/ 3562946 h 7301507"/>
                <a:gd name="connsiteX75" fmla="*/ 2484683 w 3339552"/>
                <a:gd name="connsiteY75" fmla="*/ 3715345 h 7301507"/>
                <a:gd name="connsiteX76" fmla="*/ 2537071 w 3339552"/>
                <a:gd name="connsiteY76" fmla="*/ 3808214 h 7301507"/>
                <a:gd name="connsiteX77" fmla="*/ 2529927 w 3339552"/>
                <a:gd name="connsiteY77" fmla="*/ 3846314 h 7301507"/>
                <a:gd name="connsiteX78" fmla="*/ 2598983 w 3339552"/>
                <a:gd name="connsiteY78" fmla="*/ 3882032 h 7301507"/>
                <a:gd name="connsiteX79" fmla="*/ 2656133 w 3339552"/>
                <a:gd name="connsiteY79" fmla="*/ 3827264 h 7301507"/>
                <a:gd name="connsiteX80" fmla="*/ 2689471 w 3339552"/>
                <a:gd name="connsiteY80" fmla="*/ 3910607 h 7301507"/>
                <a:gd name="connsiteX81" fmla="*/ 2734715 w 3339552"/>
                <a:gd name="connsiteY81" fmla="*/ 3955851 h 7301507"/>
                <a:gd name="connsiteX82" fmla="*/ 2808533 w 3339552"/>
                <a:gd name="connsiteY82" fmla="*/ 3979664 h 7301507"/>
                <a:gd name="connsiteX83" fmla="*/ 2860921 w 3339552"/>
                <a:gd name="connsiteY83" fmla="*/ 4048720 h 7301507"/>
                <a:gd name="connsiteX84" fmla="*/ 2946646 w 3339552"/>
                <a:gd name="connsiteY84" fmla="*/ 4103489 h 7301507"/>
                <a:gd name="connsiteX85" fmla="*/ 2999033 w 3339552"/>
                <a:gd name="connsiteY85" fmla="*/ 4136826 h 7301507"/>
                <a:gd name="connsiteX86" fmla="*/ 2870446 w 3339552"/>
                <a:gd name="connsiteY86" fmla="*/ 4229695 h 7301507"/>
                <a:gd name="connsiteX87" fmla="*/ 2868064 w 3339552"/>
                <a:gd name="connsiteY87" fmla="*/ 4284463 h 7301507"/>
                <a:gd name="connsiteX88" fmla="*/ 2970458 w 3339552"/>
                <a:gd name="connsiteY88" fmla="*/ 4401145 h 7301507"/>
                <a:gd name="connsiteX89" fmla="*/ 3065708 w 3339552"/>
                <a:gd name="connsiteY89" fmla="*/ 4463057 h 7301507"/>
                <a:gd name="connsiteX90" fmla="*/ 3096665 w 3339552"/>
                <a:gd name="connsiteY90" fmla="*/ 4501157 h 7301507"/>
                <a:gd name="connsiteX91" fmla="*/ 3082377 w 3339552"/>
                <a:gd name="connsiteY91" fmla="*/ 4582120 h 7301507"/>
                <a:gd name="connsiteX92" fmla="*/ 3077615 w 3339552"/>
                <a:gd name="connsiteY92" fmla="*/ 4665464 h 7301507"/>
                <a:gd name="connsiteX93" fmla="*/ 3034752 w 3339552"/>
                <a:gd name="connsiteY93" fmla="*/ 4674989 h 7301507"/>
                <a:gd name="connsiteX94" fmla="*/ 3008558 w 3339552"/>
                <a:gd name="connsiteY94" fmla="*/ 4691657 h 7301507"/>
                <a:gd name="connsiteX95" fmla="*/ 3037133 w 3339552"/>
                <a:gd name="connsiteY95" fmla="*/ 4841676 h 7301507"/>
                <a:gd name="connsiteX96" fmla="*/ 3020465 w 3339552"/>
                <a:gd name="connsiteY96" fmla="*/ 4977407 h 7301507"/>
                <a:gd name="connsiteX97" fmla="*/ 2982365 w 3339552"/>
                <a:gd name="connsiteY97" fmla="*/ 5017889 h 7301507"/>
                <a:gd name="connsiteX98" fmla="*/ 2965696 w 3339552"/>
                <a:gd name="connsiteY98" fmla="*/ 5139332 h 7301507"/>
                <a:gd name="connsiteX99" fmla="*/ 2937121 w 3339552"/>
                <a:gd name="connsiteY99" fmla="*/ 5258395 h 7301507"/>
                <a:gd name="connsiteX100" fmla="*/ 2989508 w 3339552"/>
                <a:gd name="connsiteY100" fmla="*/ 5275064 h 7301507"/>
                <a:gd name="connsiteX101" fmla="*/ 2987127 w 3339552"/>
                <a:gd name="connsiteY101" fmla="*/ 5320307 h 7301507"/>
                <a:gd name="connsiteX102" fmla="*/ 2984746 w 3339552"/>
                <a:gd name="connsiteY102" fmla="*/ 5375076 h 7301507"/>
                <a:gd name="connsiteX103" fmla="*/ 3041896 w 3339552"/>
                <a:gd name="connsiteY103" fmla="*/ 5444132 h 7301507"/>
                <a:gd name="connsiteX104" fmla="*/ 3089521 w 3339552"/>
                <a:gd name="connsiteY104" fmla="*/ 5570339 h 7301507"/>
                <a:gd name="connsiteX105" fmla="*/ 2996652 w 3339552"/>
                <a:gd name="connsiteY105" fmla="*/ 5860851 h 7301507"/>
                <a:gd name="connsiteX106" fmla="*/ 3018083 w 3339552"/>
                <a:gd name="connsiteY106" fmla="*/ 5915620 h 7301507"/>
                <a:gd name="connsiteX107" fmla="*/ 3044277 w 3339552"/>
                <a:gd name="connsiteY107" fmla="*/ 5968007 h 7301507"/>
                <a:gd name="connsiteX108" fmla="*/ 3049040 w 3339552"/>
                <a:gd name="connsiteY108" fmla="*/ 6072782 h 7301507"/>
                <a:gd name="connsiteX109" fmla="*/ 2956170 w 3339552"/>
                <a:gd name="connsiteY109" fmla="*/ 6232327 h 7301507"/>
                <a:gd name="connsiteX110" fmla="*/ 2920452 w 3339552"/>
                <a:gd name="connsiteY110" fmla="*/ 6213276 h 7301507"/>
                <a:gd name="connsiteX111" fmla="*/ 2849015 w 3339552"/>
                <a:gd name="connsiteY111" fmla="*/ 6225182 h 7301507"/>
                <a:gd name="connsiteX112" fmla="*/ 2713283 w 3339552"/>
                <a:gd name="connsiteY112" fmla="*/ 6337101 h 7301507"/>
                <a:gd name="connsiteX113" fmla="*/ 2606127 w 3339552"/>
                <a:gd name="connsiteY113" fmla="*/ 6322814 h 7301507"/>
                <a:gd name="connsiteX114" fmla="*/ 2575171 w 3339552"/>
                <a:gd name="connsiteY114" fmla="*/ 6351389 h 7301507"/>
                <a:gd name="connsiteX115" fmla="*/ 2508495 w 3339552"/>
                <a:gd name="connsiteY115" fmla="*/ 6396631 h 7301507"/>
                <a:gd name="connsiteX116" fmla="*/ 2391815 w 3339552"/>
                <a:gd name="connsiteY116" fmla="*/ 6384726 h 7301507"/>
                <a:gd name="connsiteX117" fmla="*/ 2368002 w 3339552"/>
                <a:gd name="connsiteY117" fmla="*/ 6501407 h 7301507"/>
                <a:gd name="connsiteX118" fmla="*/ 2363240 w 3339552"/>
                <a:gd name="connsiteY118" fmla="*/ 6537126 h 7301507"/>
                <a:gd name="connsiteX119" fmla="*/ 2339428 w 3339552"/>
                <a:gd name="connsiteY119" fmla="*/ 6556176 h 7301507"/>
                <a:gd name="connsiteX120" fmla="*/ 2141783 w 3339552"/>
                <a:gd name="connsiteY120" fmla="*/ 6508551 h 7301507"/>
                <a:gd name="connsiteX121" fmla="*/ 2103683 w 3339552"/>
                <a:gd name="connsiteY121" fmla="*/ 6560939 h 7301507"/>
                <a:gd name="connsiteX122" fmla="*/ 2072727 w 3339552"/>
                <a:gd name="connsiteY122" fmla="*/ 6656189 h 7301507"/>
                <a:gd name="connsiteX123" fmla="*/ 2039389 w 3339552"/>
                <a:gd name="connsiteY123" fmla="*/ 6720482 h 7301507"/>
                <a:gd name="connsiteX124" fmla="*/ 2051296 w 3339552"/>
                <a:gd name="connsiteY124" fmla="*/ 6782395 h 7301507"/>
                <a:gd name="connsiteX125" fmla="*/ 2184646 w 3339552"/>
                <a:gd name="connsiteY125" fmla="*/ 6894314 h 7301507"/>
                <a:gd name="connsiteX126" fmla="*/ 2253702 w 3339552"/>
                <a:gd name="connsiteY126" fmla="*/ 6927651 h 7301507"/>
                <a:gd name="connsiteX127" fmla="*/ 2237033 w 3339552"/>
                <a:gd name="connsiteY127" fmla="*/ 6951464 h 7301507"/>
                <a:gd name="connsiteX128" fmla="*/ 2201315 w 3339552"/>
                <a:gd name="connsiteY128" fmla="*/ 6970514 h 7301507"/>
                <a:gd name="connsiteX129" fmla="*/ 2234652 w 3339552"/>
                <a:gd name="connsiteY129" fmla="*/ 7046714 h 7301507"/>
                <a:gd name="connsiteX130" fmla="*/ 2203696 w 3339552"/>
                <a:gd name="connsiteY130" fmla="*/ 7068145 h 7301507"/>
                <a:gd name="connsiteX131" fmla="*/ 2098921 w 3339552"/>
                <a:gd name="connsiteY131" fmla="*/ 7006232 h 7301507"/>
                <a:gd name="connsiteX132" fmla="*/ 2056058 w 3339552"/>
                <a:gd name="connsiteY132" fmla="*/ 7032426 h 7301507"/>
                <a:gd name="connsiteX133" fmla="*/ 1996527 w 3339552"/>
                <a:gd name="connsiteY133" fmla="*/ 6930032 h 7301507"/>
                <a:gd name="connsiteX134" fmla="*/ 1879846 w 3339552"/>
                <a:gd name="connsiteY134" fmla="*/ 6956226 h 7301507"/>
                <a:gd name="connsiteX135" fmla="*/ 1815552 w 3339552"/>
                <a:gd name="connsiteY135" fmla="*/ 6960989 h 7301507"/>
                <a:gd name="connsiteX136" fmla="*/ 1765546 w 3339552"/>
                <a:gd name="connsiteY136" fmla="*/ 6956227 h 7301507"/>
                <a:gd name="connsiteX137" fmla="*/ 1708396 w 3339552"/>
                <a:gd name="connsiteY137" fmla="*/ 7001470 h 7301507"/>
                <a:gd name="connsiteX138" fmla="*/ 1529802 w 3339552"/>
                <a:gd name="connsiteY138" fmla="*/ 6960989 h 7301507"/>
                <a:gd name="connsiteX139" fmla="*/ 1553614 w 3339552"/>
                <a:gd name="connsiteY139" fmla="*/ 7087195 h 7301507"/>
                <a:gd name="connsiteX140" fmla="*/ 1477415 w 3339552"/>
                <a:gd name="connsiteY140" fmla="*/ 7132439 h 7301507"/>
                <a:gd name="connsiteX141" fmla="*/ 1415502 w 3339552"/>
                <a:gd name="connsiteY141" fmla="*/ 7199113 h 7301507"/>
                <a:gd name="connsiteX142" fmla="*/ 1265483 w 3339552"/>
                <a:gd name="connsiteY142" fmla="*/ 7191970 h 7301507"/>
                <a:gd name="connsiteX143" fmla="*/ 1213096 w 3339552"/>
                <a:gd name="connsiteY143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755896 w 3339552"/>
                <a:gd name="connsiteY9" fmla="*/ 314920 h 7301507"/>
                <a:gd name="connsiteX10" fmla="*/ 689221 w 3339552"/>
                <a:gd name="connsiteY10" fmla="*/ 243482 h 7301507"/>
                <a:gd name="connsiteX11" fmla="*/ 667790 w 3339552"/>
                <a:gd name="connsiteY11" fmla="*/ 286345 h 7301507"/>
                <a:gd name="connsiteX12" fmla="*/ 620165 w 3339552"/>
                <a:gd name="connsiteY12" fmla="*/ 355401 h 7301507"/>
                <a:gd name="connsiteX13" fmla="*/ 589208 w 3339552"/>
                <a:gd name="connsiteY13" fmla="*/ 369689 h 7301507"/>
                <a:gd name="connsiteX14" fmla="*/ 498721 w 3339552"/>
                <a:gd name="connsiteY14" fmla="*/ 455414 h 7301507"/>
                <a:gd name="connsiteX15" fmla="*/ 396327 w 3339552"/>
                <a:gd name="connsiteY15" fmla="*/ 353020 h 7301507"/>
                <a:gd name="connsiteX16" fmla="*/ 243927 w 3339552"/>
                <a:gd name="connsiteY16" fmla="*/ 267295 h 7301507"/>
                <a:gd name="connsiteX17" fmla="*/ 174871 w 3339552"/>
                <a:gd name="connsiteY17" fmla="*/ 300632 h 7301507"/>
                <a:gd name="connsiteX18" fmla="*/ 127246 w 3339552"/>
                <a:gd name="connsiteY18" fmla="*/ 383976 h 7301507"/>
                <a:gd name="connsiteX19" fmla="*/ 43902 w 3339552"/>
                <a:gd name="connsiteY19" fmla="*/ 445889 h 7301507"/>
                <a:gd name="connsiteX20" fmla="*/ 8183 w 3339552"/>
                <a:gd name="connsiteY20" fmla="*/ 457795 h 7301507"/>
                <a:gd name="connsiteX21" fmla="*/ 198683 w 3339552"/>
                <a:gd name="connsiteY21" fmla="*/ 662582 h 7301507"/>
                <a:gd name="connsiteX22" fmla="*/ 265359 w 3339552"/>
                <a:gd name="connsiteY22" fmla="*/ 679251 h 7301507"/>
                <a:gd name="connsiteX23" fmla="*/ 298697 w 3339552"/>
                <a:gd name="connsiteY23" fmla="*/ 703064 h 7301507"/>
                <a:gd name="connsiteX24" fmla="*/ 296315 w 3339552"/>
                <a:gd name="connsiteY24" fmla="*/ 874513 h 7301507"/>
                <a:gd name="connsiteX25" fmla="*/ 362990 w 3339552"/>
                <a:gd name="connsiteY25" fmla="*/ 879276 h 7301507"/>
                <a:gd name="connsiteX26" fmla="*/ 401090 w 3339552"/>
                <a:gd name="connsiteY26" fmla="*/ 829270 h 7301507"/>
                <a:gd name="connsiteX27" fmla="*/ 482052 w 3339552"/>
                <a:gd name="connsiteY27" fmla="*/ 867370 h 7301507"/>
                <a:gd name="connsiteX28" fmla="*/ 420140 w 3339552"/>
                <a:gd name="connsiteY28" fmla="*/ 1012626 h 7301507"/>
                <a:gd name="connsiteX29" fmla="*/ 434427 w 3339552"/>
                <a:gd name="connsiteY29" fmla="*/ 1060251 h 7301507"/>
                <a:gd name="connsiteX30" fmla="*/ 379658 w 3339552"/>
                <a:gd name="connsiteY30" fmla="*/ 1112639 h 7301507"/>
                <a:gd name="connsiteX31" fmla="*/ 415377 w 3339552"/>
                <a:gd name="connsiteY31" fmla="*/ 1141213 h 7301507"/>
                <a:gd name="connsiteX32" fmla="*/ 486815 w 3339552"/>
                <a:gd name="connsiteY32" fmla="*/ 1229320 h 7301507"/>
                <a:gd name="connsiteX33" fmla="*/ 527296 w 3339552"/>
                <a:gd name="connsiteY33" fmla="*/ 1317426 h 7301507"/>
                <a:gd name="connsiteX34" fmla="*/ 636833 w 3339552"/>
                <a:gd name="connsiteY34" fmla="*/ 1369814 h 7301507"/>
                <a:gd name="connsiteX35" fmla="*/ 746371 w 3339552"/>
                <a:gd name="connsiteY35" fmla="*/ 1393626 h 7301507"/>
                <a:gd name="connsiteX36" fmla="*/ 829715 w 3339552"/>
                <a:gd name="connsiteY36" fmla="*/ 1441251 h 7301507"/>
                <a:gd name="connsiteX37" fmla="*/ 913058 w 3339552"/>
                <a:gd name="connsiteY37" fmla="*/ 1415057 h 7301507"/>
                <a:gd name="connsiteX38" fmla="*/ 994021 w 3339552"/>
                <a:gd name="connsiteY38" fmla="*/ 1341239 h 7301507"/>
                <a:gd name="connsiteX39" fmla="*/ 1103558 w 3339552"/>
                <a:gd name="connsiteY39" fmla="*/ 1324570 h 7301507"/>
                <a:gd name="connsiteX40" fmla="*/ 1170233 w 3339552"/>
                <a:gd name="connsiteY40" fmla="*/ 1329332 h 7301507"/>
                <a:gd name="connsiteX41" fmla="*/ 1329777 w 3339552"/>
                <a:gd name="connsiteY41" fmla="*/ 1438870 h 7301507"/>
                <a:gd name="connsiteX42" fmla="*/ 1389308 w 3339552"/>
                <a:gd name="connsiteY42" fmla="*/ 1467445 h 7301507"/>
                <a:gd name="connsiteX43" fmla="*/ 1260721 w 3339552"/>
                <a:gd name="connsiteY43" fmla="*/ 1569839 h 7301507"/>
                <a:gd name="connsiteX44" fmla="*/ 1263102 w 3339552"/>
                <a:gd name="connsiteY44" fmla="*/ 1634132 h 7301507"/>
                <a:gd name="connsiteX45" fmla="*/ 1425027 w 3339552"/>
                <a:gd name="connsiteY45" fmla="*/ 1586507 h 7301507"/>
                <a:gd name="connsiteX46" fmla="*/ 1386927 w 3339552"/>
                <a:gd name="connsiteY46" fmla="*/ 1650801 h 7301507"/>
                <a:gd name="connsiteX47" fmla="*/ 1405977 w 3339552"/>
                <a:gd name="connsiteY47" fmla="*/ 1724620 h 7301507"/>
                <a:gd name="connsiteX48" fmla="*/ 1517896 w 3339552"/>
                <a:gd name="connsiteY48" fmla="*/ 1760339 h 7301507"/>
                <a:gd name="connsiteX49" fmla="*/ 1591715 w 3339552"/>
                <a:gd name="connsiteY49" fmla="*/ 1777007 h 7301507"/>
                <a:gd name="connsiteX50" fmla="*/ 1501227 w 3339552"/>
                <a:gd name="connsiteY50" fmla="*/ 1907976 h 7301507"/>
                <a:gd name="connsiteX51" fmla="*/ 1494083 w 3339552"/>
                <a:gd name="connsiteY51" fmla="*/ 1957982 h 7301507"/>
                <a:gd name="connsiteX52" fmla="*/ 1422646 w 3339552"/>
                <a:gd name="connsiteY52" fmla="*/ 1993701 h 7301507"/>
                <a:gd name="connsiteX53" fmla="*/ 1391690 w 3339552"/>
                <a:gd name="connsiteY53" fmla="*/ 2055614 h 7301507"/>
                <a:gd name="connsiteX54" fmla="*/ 1260721 w 3339552"/>
                <a:gd name="connsiteY54" fmla="*/ 2029420 h 7301507"/>
                <a:gd name="connsiteX55" fmla="*/ 1139277 w 3339552"/>
                <a:gd name="connsiteY55" fmla="*/ 2029419 h 7301507"/>
                <a:gd name="connsiteX56" fmla="*/ 1072602 w 3339552"/>
                <a:gd name="connsiteY56" fmla="*/ 2057995 h 7301507"/>
                <a:gd name="connsiteX57" fmla="*/ 1065458 w 3339552"/>
                <a:gd name="connsiteY57" fmla="*/ 2158007 h 7301507"/>
                <a:gd name="connsiteX58" fmla="*/ 977352 w 3339552"/>
                <a:gd name="connsiteY58" fmla="*/ 2246114 h 7301507"/>
                <a:gd name="connsiteX59" fmla="*/ 1120227 w 3339552"/>
                <a:gd name="connsiteY59" fmla="*/ 2308026 h 7301507"/>
                <a:gd name="connsiteX60" fmla="*/ 1170234 w 3339552"/>
                <a:gd name="connsiteY60" fmla="*/ 2343744 h 7301507"/>
                <a:gd name="connsiteX61" fmla="*/ 1222621 w 3339552"/>
                <a:gd name="connsiteY61" fmla="*/ 2360414 h 7301507"/>
                <a:gd name="connsiteX62" fmla="*/ 1272627 w 3339552"/>
                <a:gd name="connsiteY62" fmla="*/ 2410420 h 7301507"/>
                <a:gd name="connsiteX63" fmla="*/ 1329777 w 3339552"/>
                <a:gd name="connsiteY63" fmla="*/ 2431851 h 7301507"/>
                <a:gd name="connsiteX64" fmla="*/ 1422646 w 3339552"/>
                <a:gd name="connsiteY64" fmla="*/ 2508051 h 7301507"/>
                <a:gd name="connsiteX65" fmla="*/ 1508371 w 3339552"/>
                <a:gd name="connsiteY65" fmla="*/ 2541390 h 7301507"/>
                <a:gd name="connsiteX66" fmla="*/ 1641721 w 3339552"/>
                <a:gd name="connsiteY66" fmla="*/ 2689026 h 7301507"/>
                <a:gd name="connsiteX67" fmla="*/ 1725065 w 3339552"/>
                <a:gd name="connsiteY67" fmla="*/ 2843807 h 7301507"/>
                <a:gd name="connsiteX68" fmla="*/ 1896514 w 3339552"/>
                <a:gd name="connsiteY68" fmla="*/ 2950964 h 7301507"/>
                <a:gd name="connsiteX69" fmla="*/ 1927471 w 3339552"/>
                <a:gd name="connsiteY69" fmla="*/ 3055739 h 7301507"/>
                <a:gd name="connsiteX70" fmla="*/ 1989383 w 3339552"/>
                <a:gd name="connsiteY70" fmla="*/ 3158132 h 7301507"/>
                <a:gd name="connsiteX71" fmla="*/ 2051296 w 3339552"/>
                <a:gd name="connsiteY71" fmla="*/ 3196232 h 7301507"/>
                <a:gd name="connsiteX72" fmla="*/ 2182265 w 3339552"/>
                <a:gd name="connsiteY72" fmla="*/ 3343870 h 7301507"/>
                <a:gd name="connsiteX73" fmla="*/ 2325139 w 3339552"/>
                <a:gd name="connsiteY73" fmla="*/ 3420070 h 7301507"/>
                <a:gd name="connsiteX74" fmla="*/ 2384671 w 3339552"/>
                <a:gd name="connsiteY74" fmla="*/ 3505795 h 7301507"/>
                <a:gd name="connsiteX75" fmla="*/ 2432296 w 3339552"/>
                <a:gd name="connsiteY75" fmla="*/ 3572470 h 7301507"/>
                <a:gd name="connsiteX76" fmla="*/ 2479921 w 3339552"/>
                <a:gd name="connsiteY76" fmla="*/ 3562946 h 7301507"/>
                <a:gd name="connsiteX77" fmla="*/ 2484683 w 3339552"/>
                <a:gd name="connsiteY77" fmla="*/ 3715345 h 7301507"/>
                <a:gd name="connsiteX78" fmla="*/ 2537071 w 3339552"/>
                <a:gd name="connsiteY78" fmla="*/ 3808214 h 7301507"/>
                <a:gd name="connsiteX79" fmla="*/ 2529927 w 3339552"/>
                <a:gd name="connsiteY79" fmla="*/ 3846314 h 7301507"/>
                <a:gd name="connsiteX80" fmla="*/ 2598983 w 3339552"/>
                <a:gd name="connsiteY80" fmla="*/ 3882032 h 7301507"/>
                <a:gd name="connsiteX81" fmla="*/ 2656133 w 3339552"/>
                <a:gd name="connsiteY81" fmla="*/ 3827264 h 7301507"/>
                <a:gd name="connsiteX82" fmla="*/ 2689471 w 3339552"/>
                <a:gd name="connsiteY82" fmla="*/ 3910607 h 7301507"/>
                <a:gd name="connsiteX83" fmla="*/ 2734715 w 3339552"/>
                <a:gd name="connsiteY83" fmla="*/ 3955851 h 7301507"/>
                <a:gd name="connsiteX84" fmla="*/ 2808533 w 3339552"/>
                <a:gd name="connsiteY84" fmla="*/ 3979664 h 7301507"/>
                <a:gd name="connsiteX85" fmla="*/ 2860921 w 3339552"/>
                <a:gd name="connsiteY85" fmla="*/ 4048720 h 7301507"/>
                <a:gd name="connsiteX86" fmla="*/ 2946646 w 3339552"/>
                <a:gd name="connsiteY86" fmla="*/ 4103489 h 7301507"/>
                <a:gd name="connsiteX87" fmla="*/ 2999033 w 3339552"/>
                <a:gd name="connsiteY87" fmla="*/ 4136826 h 7301507"/>
                <a:gd name="connsiteX88" fmla="*/ 2870446 w 3339552"/>
                <a:gd name="connsiteY88" fmla="*/ 4229695 h 7301507"/>
                <a:gd name="connsiteX89" fmla="*/ 2868064 w 3339552"/>
                <a:gd name="connsiteY89" fmla="*/ 4284463 h 7301507"/>
                <a:gd name="connsiteX90" fmla="*/ 2970458 w 3339552"/>
                <a:gd name="connsiteY90" fmla="*/ 4401145 h 7301507"/>
                <a:gd name="connsiteX91" fmla="*/ 3065708 w 3339552"/>
                <a:gd name="connsiteY91" fmla="*/ 4463057 h 7301507"/>
                <a:gd name="connsiteX92" fmla="*/ 3096665 w 3339552"/>
                <a:gd name="connsiteY92" fmla="*/ 4501157 h 7301507"/>
                <a:gd name="connsiteX93" fmla="*/ 3082377 w 3339552"/>
                <a:gd name="connsiteY93" fmla="*/ 4582120 h 7301507"/>
                <a:gd name="connsiteX94" fmla="*/ 3077615 w 3339552"/>
                <a:gd name="connsiteY94" fmla="*/ 4665464 h 7301507"/>
                <a:gd name="connsiteX95" fmla="*/ 3034752 w 3339552"/>
                <a:gd name="connsiteY95" fmla="*/ 4674989 h 7301507"/>
                <a:gd name="connsiteX96" fmla="*/ 3008558 w 3339552"/>
                <a:gd name="connsiteY96" fmla="*/ 4691657 h 7301507"/>
                <a:gd name="connsiteX97" fmla="*/ 3037133 w 3339552"/>
                <a:gd name="connsiteY97" fmla="*/ 4841676 h 7301507"/>
                <a:gd name="connsiteX98" fmla="*/ 3020465 w 3339552"/>
                <a:gd name="connsiteY98" fmla="*/ 4977407 h 7301507"/>
                <a:gd name="connsiteX99" fmla="*/ 2982365 w 3339552"/>
                <a:gd name="connsiteY99" fmla="*/ 5017889 h 7301507"/>
                <a:gd name="connsiteX100" fmla="*/ 2965696 w 3339552"/>
                <a:gd name="connsiteY100" fmla="*/ 5139332 h 7301507"/>
                <a:gd name="connsiteX101" fmla="*/ 2937121 w 3339552"/>
                <a:gd name="connsiteY101" fmla="*/ 5258395 h 7301507"/>
                <a:gd name="connsiteX102" fmla="*/ 2989508 w 3339552"/>
                <a:gd name="connsiteY102" fmla="*/ 5275064 h 7301507"/>
                <a:gd name="connsiteX103" fmla="*/ 2987127 w 3339552"/>
                <a:gd name="connsiteY103" fmla="*/ 5320307 h 7301507"/>
                <a:gd name="connsiteX104" fmla="*/ 2984746 w 3339552"/>
                <a:gd name="connsiteY104" fmla="*/ 5375076 h 7301507"/>
                <a:gd name="connsiteX105" fmla="*/ 3041896 w 3339552"/>
                <a:gd name="connsiteY105" fmla="*/ 5444132 h 7301507"/>
                <a:gd name="connsiteX106" fmla="*/ 3089521 w 3339552"/>
                <a:gd name="connsiteY106" fmla="*/ 5570339 h 7301507"/>
                <a:gd name="connsiteX107" fmla="*/ 2996652 w 3339552"/>
                <a:gd name="connsiteY107" fmla="*/ 5860851 h 7301507"/>
                <a:gd name="connsiteX108" fmla="*/ 3018083 w 3339552"/>
                <a:gd name="connsiteY108" fmla="*/ 5915620 h 7301507"/>
                <a:gd name="connsiteX109" fmla="*/ 3044277 w 3339552"/>
                <a:gd name="connsiteY109" fmla="*/ 5968007 h 7301507"/>
                <a:gd name="connsiteX110" fmla="*/ 3049040 w 3339552"/>
                <a:gd name="connsiteY110" fmla="*/ 6072782 h 7301507"/>
                <a:gd name="connsiteX111" fmla="*/ 2956170 w 3339552"/>
                <a:gd name="connsiteY111" fmla="*/ 6232327 h 7301507"/>
                <a:gd name="connsiteX112" fmla="*/ 2920452 w 3339552"/>
                <a:gd name="connsiteY112" fmla="*/ 6213276 h 7301507"/>
                <a:gd name="connsiteX113" fmla="*/ 2849015 w 3339552"/>
                <a:gd name="connsiteY113" fmla="*/ 6225182 h 7301507"/>
                <a:gd name="connsiteX114" fmla="*/ 2713283 w 3339552"/>
                <a:gd name="connsiteY114" fmla="*/ 6337101 h 7301507"/>
                <a:gd name="connsiteX115" fmla="*/ 2606127 w 3339552"/>
                <a:gd name="connsiteY115" fmla="*/ 6322814 h 7301507"/>
                <a:gd name="connsiteX116" fmla="*/ 2575171 w 3339552"/>
                <a:gd name="connsiteY116" fmla="*/ 6351389 h 7301507"/>
                <a:gd name="connsiteX117" fmla="*/ 2508495 w 3339552"/>
                <a:gd name="connsiteY117" fmla="*/ 6396631 h 7301507"/>
                <a:gd name="connsiteX118" fmla="*/ 2391815 w 3339552"/>
                <a:gd name="connsiteY118" fmla="*/ 6384726 h 7301507"/>
                <a:gd name="connsiteX119" fmla="*/ 2368002 w 3339552"/>
                <a:gd name="connsiteY119" fmla="*/ 6501407 h 7301507"/>
                <a:gd name="connsiteX120" fmla="*/ 2363240 w 3339552"/>
                <a:gd name="connsiteY120" fmla="*/ 6537126 h 7301507"/>
                <a:gd name="connsiteX121" fmla="*/ 2339428 w 3339552"/>
                <a:gd name="connsiteY121" fmla="*/ 6556176 h 7301507"/>
                <a:gd name="connsiteX122" fmla="*/ 2141783 w 3339552"/>
                <a:gd name="connsiteY122" fmla="*/ 6508551 h 7301507"/>
                <a:gd name="connsiteX123" fmla="*/ 2103683 w 3339552"/>
                <a:gd name="connsiteY123" fmla="*/ 6560939 h 7301507"/>
                <a:gd name="connsiteX124" fmla="*/ 2072727 w 3339552"/>
                <a:gd name="connsiteY124" fmla="*/ 6656189 h 7301507"/>
                <a:gd name="connsiteX125" fmla="*/ 2039389 w 3339552"/>
                <a:gd name="connsiteY125" fmla="*/ 6720482 h 7301507"/>
                <a:gd name="connsiteX126" fmla="*/ 2051296 w 3339552"/>
                <a:gd name="connsiteY126" fmla="*/ 6782395 h 7301507"/>
                <a:gd name="connsiteX127" fmla="*/ 2184646 w 3339552"/>
                <a:gd name="connsiteY127" fmla="*/ 6894314 h 7301507"/>
                <a:gd name="connsiteX128" fmla="*/ 2253702 w 3339552"/>
                <a:gd name="connsiteY128" fmla="*/ 6927651 h 7301507"/>
                <a:gd name="connsiteX129" fmla="*/ 2237033 w 3339552"/>
                <a:gd name="connsiteY129" fmla="*/ 6951464 h 7301507"/>
                <a:gd name="connsiteX130" fmla="*/ 2201315 w 3339552"/>
                <a:gd name="connsiteY130" fmla="*/ 6970514 h 7301507"/>
                <a:gd name="connsiteX131" fmla="*/ 2234652 w 3339552"/>
                <a:gd name="connsiteY131" fmla="*/ 7046714 h 7301507"/>
                <a:gd name="connsiteX132" fmla="*/ 2203696 w 3339552"/>
                <a:gd name="connsiteY132" fmla="*/ 7068145 h 7301507"/>
                <a:gd name="connsiteX133" fmla="*/ 2098921 w 3339552"/>
                <a:gd name="connsiteY133" fmla="*/ 7006232 h 7301507"/>
                <a:gd name="connsiteX134" fmla="*/ 2056058 w 3339552"/>
                <a:gd name="connsiteY134" fmla="*/ 7032426 h 7301507"/>
                <a:gd name="connsiteX135" fmla="*/ 1996527 w 3339552"/>
                <a:gd name="connsiteY135" fmla="*/ 6930032 h 7301507"/>
                <a:gd name="connsiteX136" fmla="*/ 1879846 w 3339552"/>
                <a:gd name="connsiteY136" fmla="*/ 6956226 h 7301507"/>
                <a:gd name="connsiteX137" fmla="*/ 1815552 w 3339552"/>
                <a:gd name="connsiteY137" fmla="*/ 6960989 h 7301507"/>
                <a:gd name="connsiteX138" fmla="*/ 1765546 w 3339552"/>
                <a:gd name="connsiteY138" fmla="*/ 6956227 h 7301507"/>
                <a:gd name="connsiteX139" fmla="*/ 1708396 w 3339552"/>
                <a:gd name="connsiteY139" fmla="*/ 7001470 h 7301507"/>
                <a:gd name="connsiteX140" fmla="*/ 1529802 w 3339552"/>
                <a:gd name="connsiteY140" fmla="*/ 6960989 h 7301507"/>
                <a:gd name="connsiteX141" fmla="*/ 1553614 w 3339552"/>
                <a:gd name="connsiteY141" fmla="*/ 7087195 h 7301507"/>
                <a:gd name="connsiteX142" fmla="*/ 1477415 w 3339552"/>
                <a:gd name="connsiteY142" fmla="*/ 7132439 h 7301507"/>
                <a:gd name="connsiteX143" fmla="*/ 1415502 w 3339552"/>
                <a:gd name="connsiteY143" fmla="*/ 7199113 h 7301507"/>
                <a:gd name="connsiteX144" fmla="*/ 1265483 w 3339552"/>
                <a:gd name="connsiteY144" fmla="*/ 7191970 h 7301507"/>
                <a:gd name="connsiteX145" fmla="*/ 1213096 w 3339552"/>
                <a:gd name="connsiteY145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041646 w 3339552"/>
                <a:gd name="connsiteY7" fmla="*/ 393501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41646 w 3339552"/>
                <a:gd name="connsiteY8" fmla="*/ 393501 h 7301507"/>
                <a:gd name="connsiteX9" fmla="*/ 858290 w 3339552"/>
                <a:gd name="connsiteY9" fmla="*/ 274439 h 7301507"/>
                <a:gd name="connsiteX10" fmla="*/ 796377 w 3339552"/>
                <a:gd name="connsiteY10" fmla="*/ 379213 h 7301507"/>
                <a:gd name="connsiteX11" fmla="*/ 755896 w 3339552"/>
                <a:gd name="connsiteY11" fmla="*/ 314920 h 7301507"/>
                <a:gd name="connsiteX12" fmla="*/ 689221 w 3339552"/>
                <a:gd name="connsiteY12" fmla="*/ 243482 h 7301507"/>
                <a:gd name="connsiteX13" fmla="*/ 667790 w 3339552"/>
                <a:gd name="connsiteY13" fmla="*/ 286345 h 7301507"/>
                <a:gd name="connsiteX14" fmla="*/ 620165 w 3339552"/>
                <a:gd name="connsiteY14" fmla="*/ 355401 h 7301507"/>
                <a:gd name="connsiteX15" fmla="*/ 589208 w 3339552"/>
                <a:gd name="connsiteY15" fmla="*/ 369689 h 7301507"/>
                <a:gd name="connsiteX16" fmla="*/ 498721 w 3339552"/>
                <a:gd name="connsiteY16" fmla="*/ 455414 h 7301507"/>
                <a:gd name="connsiteX17" fmla="*/ 396327 w 3339552"/>
                <a:gd name="connsiteY17" fmla="*/ 353020 h 7301507"/>
                <a:gd name="connsiteX18" fmla="*/ 243927 w 3339552"/>
                <a:gd name="connsiteY18" fmla="*/ 267295 h 7301507"/>
                <a:gd name="connsiteX19" fmla="*/ 174871 w 3339552"/>
                <a:gd name="connsiteY19" fmla="*/ 300632 h 7301507"/>
                <a:gd name="connsiteX20" fmla="*/ 127246 w 3339552"/>
                <a:gd name="connsiteY20" fmla="*/ 383976 h 7301507"/>
                <a:gd name="connsiteX21" fmla="*/ 43902 w 3339552"/>
                <a:gd name="connsiteY21" fmla="*/ 445889 h 7301507"/>
                <a:gd name="connsiteX22" fmla="*/ 8183 w 3339552"/>
                <a:gd name="connsiteY22" fmla="*/ 457795 h 7301507"/>
                <a:gd name="connsiteX23" fmla="*/ 198683 w 3339552"/>
                <a:gd name="connsiteY23" fmla="*/ 662582 h 7301507"/>
                <a:gd name="connsiteX24" fmla="*/ 265359 w 3339552"/>
                <a:gd name="connsiteY24" fmla="*/ 679251 h 7301507"/>
                <a:gd name="connsiteX25" fmla="*/ 298697 w 3339552"/>
                <a:gd name="connsiteY25" fmla="*/ 703064 h 7301507"/>
                <a:gd name="connsiteX26" fmla="*/ 296315 w 3339552"/>
                <a:gd name="connsiteY26" fmla="*/ 874513 h 7301507"/>
                <a:gd name="connsiteX27" fmla="*/ 362990 w 3339552"/>
                <a:gd name="connsiteY27" fmla="*/ 879276 h 7301507"/>
                <a:gd name="connsiteX28" fmla="*/ 401090 w 3339552"/>
                <a:gd name="connsiteY28" fmla="*/ 829270 h 7301507"/>
                <a:gd name="connsiteX29" fmla="*/ 482052 w 3339552"/>
                <a:gd name="connsiteY29" fmla="*/ 867370 h 7301507"/>
                <a:gd name="connsiteX30" fmla="*/ 420140 w 3339552"/>
                <a:gd name="connsiteY30" fmla="*/ 1012626 h 7301507"/>
                <a:gd name="connsiteX31" fmla="*/ 434427 w 3339552"/>
                <a:gd name="connsiteY31" fmla="*/ 1060251 h 7301507"/>
                <a:gd name="connsiteX32" fmla="*/ 379658 w 3339552"/>
                <a:gd name="connsiteY32" fmla="*/ 1112639 h 7301507"/>
                <a:gd name="connsiteX33" fmla="*/ 415377 w 3339552"/>
                <a:gd name="connsiteY33" fmla="*/ 1141213 h 7301507"/>
                <a:gd name="connsiteX34" fmla="*/ 486815 w 3339552"/>
                <a:gd name="connsiteY34" fmla="*/ 1229320 h 7301507"/>
                <a:gd name="connsiteX35" fmla="*/ 527296 w 3339552"/>
                <a:gd name="connsiteY35" fmla="*/ 1317426 h 7301507"/>
                <a:gd name="connsiteX36" fmla="*/ 636833 w 3339552"/>
                <a:gd name="connsiteY36" fmla="*/ 1369814 h 7301507"/>
                <a:gd name="connsiteX37" fmla="*/ 746371 w 3339552"/>
                <a:gd name="connsiteY37" fmla="*/ 1393626 h 7301507"/>
                <a:gd name="connsiteX38" fmla="*/ 829715 w 3339552"/>
                <a:gd name="connsiteY38" fmla="*/ 1441251 h 7301507"/>
                <a:gd name="connsiteX39" fmla="*/ 913058 w 3339552"/>
                <a:gd name="connsiteY39" fmla="*/ 1415057 h 7301507"/>
                <a:gd name="connsiteX40" fmla="*/ 994021 w 3339552"/>
                <a:gd name="connsiteY40" fmla="*/ 1341239 h 7301507"/>
                <a:gd name="connsiteX41" fmla="*/ 1103558 w 3339552"/>
                <a:gd name="connsiteY41" fmla="*/ 1324570 h 7301507"/>
                <a:gd name="connsiteX42" fmla="*/ 1170233 w 3339552"/>
                <a:gd name="connsiteY42" fmla="*/ 1329332 h 7301507"/>
                <a:gd name="connsiteX43" fmla="*/ 1329777 w 3339552"/>
                <a:gd name="connsiteY43" fmla="*/ 1438870 h 7301507"/>
                <a:gd name="connsiteX44" fmla="*/ 1389308 w 3339552"/>
                <a:gd name="connsiteY44" fmla="*/ 1467445 h 7301507"/>
                <a:gd name="connsiteX45" fmla="*/ 1260721 w 3339552"/>
                <a:gd name="connsiteY45" fmla="*/ 1569839 h 7301507"/>
                <a:gd name="connsiteX46" fmla="*/ 1263102 w 3339552"/>
                <a:gd name="connsiteY46" fmla="*/ 1634132 h 7301507"/>
                <a:gd name="connsiteX47" fmla="*/ 1425027 w 3339552"/>
                <a:gd name="connsiteY47" fmla="*/ 1586507 h 7301507"/>
                <a:gd name="connsiteX48" fmla="*/ 1386927 w 3339552"/>
                <a:gd name="connsiteY48" fmla="*/ 1650801 h 7301507"/>
                <a:gd name="connsiteX49" fmla="*/ 1405977 w 3339552"/>
                <a:gd name="connsiteY49" fmla="*/ 1724620 h 7301507"/>
                <a:gd name="connsiteX50" fmla="*/ 1517896 w 3339552"/>
                <a:gd name="connsiteY50" fmla="*/ 1760339 h 7301507"/>
                <a:gd name="connsiteX51" fmla="*/ 1591715 w 3339552"/>
                <a:gd name="connsiteY51" fmla="*/ 1777007 h 7301507"/>
                <a:gd name="connsiteX52" fmla="*/ 1501227 w 3339552"/>
                <a:gd name="connsiteY52" fmla="*/ 1907976 h 7301507"/>
                <a:gd name="connsiteX53" fmla="*/ 1494083 w 3339552"/>
                <a:gd name="connsiteY53" fmla="*/ 1957982 h 7301507"/>
                <a:gd name="connsiteX54" fmla="*/ 1422646 w 3339552"/>
                <a:gd name="connsiteY54" fmla="*/ 1993701 h 7301507"/>
                <a:gd name="connsiteX55" fmla="*/ 1391690 w 3339552"/>
                <a:gd name="connsiteY55" fmla="*/ 2055614 h 7301507"/>
                <a:gd name="connsiteX56" fmla="*/ 1260721 w 3339552"/>
                <a:gd name="connsiteY56" fmla="*/ 2029420 h 7301507"/>
                <a:gd name="connsiteX57" fmla="*/ 1139277 w 3339552"/>
                <a:gd name="connsiteY57" fmla="*/ 2029419 h 7301507"/>
                <a:gd name="connsiteX58" fmla="*/ 1072602 w 3339552"/>
                <a:gd name="connsiteY58" fmla="*/ 2057995 h 7301507"/>
                <a:gd name="connsiteX59" fmla="*/ 1065458 w 3339552"/>
                <a:gd name="connsiteY59" fmla="*/ 2158007 h 7301507"/>
                <a:gd name="connsiteX60" fmla="*/ 977352 w 3339552"/>
                <a:gd name="connsiteY60" fmla="*/ 2246114 h 7301507"/>
                <a:gd name="connsiteX61" fmla="*/ 1120227 w 3339552"/>
                <a:gd name="connsiteY61" fmla="*/ 2308026 h 7301507"/>
                <a:gd name="connsiteX62" fmla="*/ 1170234 w 3339552"/>
                <a:gd name="connsiteY62" fmla="*/ 2343744 h 7301507"/>
                <a:gd name="connsiteX63" fmla="*/ 1222621 w 3339552"/>
                <a:gd name="connsiteY63" fmla="*/ 2360414 h 7301507"/>
                <a:gd name="connsiteX64" fmla="*/ 1272627 w 3339552"/>
                <a:gd name="connsiteY64" fmla="*/ 2410420 h 7301507"/>
                <a:gd name="connsiteX65" fmla="*/ 1329777 w 3339552"/>
                <a:gd name="connsiteY65" fmla="*/ 2431851 h 7301507"/>
                <a:gd name="connsiteX66" fmla="*/ 1422646 w 3339552"/>
                <a:gd name="connsiteY66" fmla="*/ 2508051 h 7301507"/>
                <a:gd name="connsiteX67" fmla="*/ 1508371 w 3339552"/>
                <a:gd name="connsiteY67" fmla="*/ 2541390 h 7301507"/>
                <a:gd name="connsiteX68" fmla="*/ 1641721 w 3339552"/>
                <a:gd name="connsiteY68" fmla="*/ 2689026 h 7301507"/>
                <a:gd name="connsiteX69" fmla="*/ 1725065 w 3339552"/>
                <a:gd name="connsiteY69" fmla="*/ 2843807 h 7301507"/>
                <a:gd name="connsiteX70" fmla="*/ 1896514 w 3339552"/>
                <a:gd name="connsiteY70" fmla="*/ 2950964 h 7301507"/>
                <a:gd name="connsiteX71" fmla="*/ 1927471 w 3339552"/>
                <a:gd name="connsiteY71" fmla="*/ 3055739 h 7301507"/>
                <a:gd name="connsiteX72" fmla="*/ 1989383 w 3339552"/>
                <a:gd name="connsiteY72" fmla="*/ 3158132 h 7301507"/>
                <a:gd name="connsiteX73" fmla="*/ 2051296 w 3339552"/>
                <a:gd name="connsiteY73" fmla="*/ 3196232 h 7301507"/>
                <a:gd name="connsiteX74" fmla="*/ 2182265 w 3339552"/>
                <a:gd name="connsiteY74" fmla="*/ 3343870 h 7301507"/>
                <a:gd name="connsiteX75" fmla="*/ 2325139 w 3339552"/>
                <a:gd name="connsiteY75" fmla="*/ 3420070 h 7301507"/>
                <a:gd name="connsiteX76" fmla="*/ 2384671 w 3339552"/>
                <a:gd name="connsiteY76" fmla="*/ 3505795 h 7301507"/>
                <a:gd name="connsiteX77" fmla="*/ 2432296 w 3339552"/>
                <a:gd name="connsiteY77" fmla="*/ 3572470 h 7301507"/>
                <a:gd name="connsiteX78" fmla="*/ 2479921 w 3339552"/>
                <a:gd name="connsiteY78" fmla="*/ 3562946 h 7301507"/>
                <a:gd name="connsiteX79" fmla="*/ 2484683 w 3339552"/>
                <a:gd name="connsiteY79" fmla="*/ 3715345 h 7301507"/>
                <a:gd name="connsiteX80" fmla="*/ 2537071 w 3339552"/>
                <a:gd name="connsiteY80" fmla="*/ 3808214 h 7301507"/>
                <a:gd name="connsiteX81" fmla="*/ 2529927 w 3339552"/>
                <a:gd name="connsiteY81" fmla="*/ 3846314 h 7301507"/>
                <a:gd name="connsiteX82" fmla="*/ 2598983 w 3339552"/>
                <a:gd name="connsiteY82" fmla="*/ 3882032 h 7301507"/>
                <a:gd name="connsiteX83" fmla="*/ 2656133 w 3339552"/>
                <a:gd name="connsiteY83" fmla="*/ 3827264 h 7301507"/>
                <a:gd name="connsiteX84" fmla="*/ 2689471 w 3339552"/>
                <a:gd name="connsiteY84" fmla="*/ 3910607 h 7301507"/>
                <a:gd name="connsiteX85" fmla="*/ 2734715 w 3339552"/>
                <a:gd name="connsiteY85" fmla="*/ 3955851 h 7301507"/>
                <a:gd name="connsiteX86" fmla="*/ 2808533 w 3339552"/>
                <a:gd name="connsiteY86" fmla="*/ 3979664 h 7301507"/>
                <a:gd name="connsiteX87" fmla="*/ 2860921 w 3339552"/>
                <a:gd name="connsiteY87" fmla="*/ 4048720 h 7301507"/>
                <a:gd name="connsiteX88" fmla="*/ 2946646 w 3339552"/>
                <a:gd name="connsiteY88" fmla="*/ 4103489 h 7301507"/>
                <a:gd name="connsiteX89" fmla="*/ 2999033 w 3339552"/>
                <a:gd name="connsiteY89" fmla="*/ 4136826 h 7301507"/>
                <a:gd name="connsiteX90" fmla="*/ 2870446 w 3339552"/>
                <a:gd name="connsiteY90" fmla="*/ 4229695 h 7301507"/>
                <a:gd name="connsiteX91" fmla="*/ 2868064 w 3339552"/>
                <a:gd name="connsiteY91" fmla="*/ 4284463 h 7301507"/>
                <a:gd name="connsiteX92" fmla="*/ 2970458 w 3339552"/>
                <a:gd name="connsiteY92" fmla="*/ 4401145 h 7301507"/>
                <a:gd name="connsiteX93" fmla="*/ 3065708 w 3339552"/>
                <a:gd name="connsiteY93" fmla="*/ 4463057 h 7301507"/>
                <a:gd name="connsiteX94" fmla="*/ 3096665 w 3339552"/>
                <a:gd name="connsiteY94" fmla="*/ 4501157 h 7301507"/>
                <a:gd name="connsiteX95" fmla="*/ 3082377 w 3339552"/>
                <a:gd name="connsiteY95" fmla="*/ 4582120 h 7301507"/>
                <a:gd name="connsiteX96" fmla="*/ 3077615 w 3339552"/>
                <a:gd name="connsiteY96" fmla="*/ 4665464 h 7301507"/>
                <a:gd name="connsiteX97" fmla="*/ 3034752 w 3339552"/>
                <a:gd name="connsiteY97" fmla="*/ 4674989 h 7301507"/>
                <a:gd name="connsiteX98" fmla="*/ 3008558 w 3339552"/>
                <a:gd name="connsiteY98" fmla="*/ 4691657 h 7301507"/>
                <a:gd name="connsiteX99" fmla="*/ 3037133 w 3339552"/>
                <a:gd name="connsiteY99" fmla="*/ 4841676 h 7301507"/>
                <a:gd name="connsiteX100" fmla="*/ 3020465 w 3339552"/>
                <a:gd name="connsiteY100" fmla="*/ 4977407 h 7301507"/>
                <a:gd name="connsiteX101" fmla="*/ 2982365 w 3339552"/>
                <a:gd name="connsiteY101" fmla="*/ 5017889 h 7301507"/>
                <a:gd name="connsiteX102" fmla="*/ 2965696 w 3339552"/>
                <a:gd name="connsiteY102" fmla="*/ 5139332 h 7301507"/>
                <a:gd name="connsiteX103" fmla="*/ 2937121 w 3339552"/>
                <a:gd name="connsiteY103" fmla="*/ 5258395 h 7301507"/>
                <a:gd name="connsiteX104" fmla="*/ 2989508 w 3339552"/>
                <a:gd name="connsiteY104" fmla="*/ 5275064 h 7301507"/>
                <a:gd name="connsiteX105" fmla="*/ 2987127 w 3339552"/>
                <a:gd name="connsiteY105" fmla="*/ 5320307 h 7301507"/>
                <a:gd name="connsiteX106" fmla="*/ 2984746 w 3339552"/>
                <a:gd name="connsiteY106" fmla="*/ 5375076 h 7301507"/>
                <a:gd name="connsiteX107" fmla="*/ 3041896 w 3339552"/>
                <a:gd name="connsiteY107" fmla="*/ 5444132 h 7301507"/>
                <a:gd name="connsiteX108" fmla="*/ 3089521 w 3339552"/>
                <a:gd name="connsiteY108" fmla="*/ 5570339 h 7301507"/>
                <a:gd name="connsiteX109" fmla="*/ 2996652 w 3339552"/>
                <a:gd name="connsiteY109" fmla="*/ 5860851 h 7301507"/>
                <a:gd name="connsiteX110" fmla="*/ 3018083 w 3339552"/>
                <a:gd name="connsiteY110" fmla="*/ 5915620 h 7301507"/>
                <a:gd name="connsiteX111" fmla="*/ 3044277 w 3339552"/>
                <a:gd name="connsiteY111" fmla="*/ 5968007 h 7301507"/>
                <a:gd name="connsiteX112" fmla="*/ 3049040 w 3339552"/>
                <a:gd name="connsiteY112" fmla="*/ 6072782 h 7301507"/>
                <a:gd name="connsiteX113" fmla="*/ 2956170 w 3339552"/>
                <a:gd name="connsiteY113" fmla="*/ 6232327 h 7301507"/>
                <a:gd name="connsiteX114" fmla="*/ 2920452 w 3339552"/>
                <a:gd name="connsiteY114" fmla="*/ 6213276 h 7301507"/>
                <a:gd name="connsiteX115" fmla="*/ 2849015 w 3339552"/>
                <a:gd name="connsiteY115" fmla="*/ 6225182 h 7301507"/>
                <a:gd name="connsiteX116" fmla="*/ 2713283 w 3339552"/>
                <a:gd name="connsiteY116" fmla="*/ 6337101 h 7301507"/>
                <a:gd name="connsiteX117" fmla="*/ 2606127 w 3339552"/>
                <a:gd name="connsiteY117" fmla="*/ 6322814 h 7301507"/>
                <a:gd name="connsiteX118" fmla="*/ 2575171 w 3339552"/>
                <a:gd name="connsiteY118" fmla="*/ 6351389 h 7301507"/>
                <a:gd name="connsiteX119" fmla="*/ 2508495 w 3339552"/>
                <a:gd name="connsiteY119" fmla="*/ 6396631 h 7301507"/>
                <a:gd name="connsiteX120" fmla="*/ 2391815 w 3339552"/>
                <a:gd name="connsiteY120" fmla="*/ 6384726 h 7301507"/>
                <a:gd name="connsiteX121" fmla="*/ 2368002 w 3339552"/>
                <a:gd name="connsiteY121" fmla="*/ 6501407 h 7301507"/>
                <a:gd name="connsiteX122" fmla="*/ 2363240 w 3339552"/>
                <a:gd name="connsiteY122" fmla="*/ 6537126 h 7301507"/>
                <a:gd name="connsiteX123" fmla="*/ 2339428 w 3339552"/>
                <a:gd name="connsiteY123" fmla="*/ 6556176 h 7301507"/>
                <a:gd name="connsiteX124" fmla="*/ 2141783 w 3339552"/>
                <a:gd name="connsiteY124" fmla="*/ 6508551 h 7301507"/>
                <a:gd name="connsiteX125" fmla="*/ 2103683 w 3339552"/>
                <a:gd name="connsiteY125" fmla="*/ 6560939 h 7301507"/>
                <a:gd name="connsiteX126" fmla="*/ 2072727 w 3339552"/>
                <a:gd name="connsiteY126" fmla="*/ 6656189 h 7301507"/>
                <a:gd name="connsiteX127" fmla="*/ 2039389 w 3339552"/>
                <a:gd name="connsiteY127" fmla="*/ 6720482 h 7301507"/>
                <a:gd name="connsiteX128" fmla="*/ 2051296 w 3339552"/>
                <a:gd name="connsiteY128" fmla="*/ 6782395 h 7301507"/>
                <a:gd name="connsiteX129" fmla="*/ 2184646 w 3339552"/>
                <a:gd name="connsiteY129" fmla="*/ 6894314 h 7301507"/>
                <a:gd name="connsiteX130" fmla="*/ 2253702 w 3339552"/>
                <a:gd name="connsiteY130" fmla="*/ 6927651 h 7301507"/>
                <a:gd name="connsiteX131" fmla="*/ 2237033 w 3339552"/>
                <a:gd name="connsiteY131" fmla="*/ 6951464 h 7301507"/>
                <a:gd name="connsiteX132" fmla="*/ 2201315 w 3339552"/>
                <a:gd name="connsiteY132" fmla="*/ 6970514 h 7301507"/>
                <a:gd name="connsiteX133" fmla="*/ 2234652 w 3339552"/>
                <a:gd name="connsiteY133" fmla="*/ 7046714 h 7301507"/>
                <a:gd name="connsiteX134" fmla="*/ 2203696 w 3339552"/>
                <a:gd name="connsiteY134" fmla="*/ 7068145 h 7301507"/>
                <a:gd name="connsiteX135" fmla="*/ 2098921 w 3339552"/>
                <a:gd name="connsiteY135" fmla="*/ 7006232 h 7301507"/>
                <a:gd name="connsiteX136" fmla="*/ 2056058 w 3339552"/>
                <a:gd name="connsiteY136" fmla="*/ 7032426 h 7301507"/>
                <a:gd name="connsiteX137" fmla="*/ 1996527 w 3339552"/>
                <a:gd name="connsiteY137" fmla="*/ 6930032 h 7301507"/>
                <a:gd name="connsiteX138" fmla="*/ 1879846 w 3339552"/>
                <a:gd name="connsiteY138" fmla="*/ 6956226 h 7301507"/>
                <a:gd name="connsiteX139" fmla="*/ 1815552 w 3339552"/>
                <a:gd name="connsiteY139" fmla="*/ 6960989 h 7301507"/>
                <a:gd name="connsiteX140" fmla="*/ 1765546 w 3339552"/>
                <a:gd name="connsiteY140" fmla="*/ 6956227 h 7301507"/>
                <a:gd name="connsiteX141" fmla="*/ 1708396 w 3339552"/>
                <a:gd name="connsiteY141" fmla="*/ 7001470 h 7301507"/>
                <a:gd name="connsiteX142" fmla="*/ 1529802 w 3339552"/>
                <a:gd name="connsiteY142" fmla="*/ 6960989 h 7301507"/>
                <a:gd name="connsiteX143" fmla="*/ 1553614 w 3339552"/>
                <a:gd name="connsiteY143" fmla="*/ 7087195 h 7301507"/>
                <a:gd name="connsiteX144" fmla="*/ 1477415 w 3339552"/>
                <a:gd name="connsiteY144" fmla="*/ 7132439 h 7301507"/>
                <a:gd name="connsiteX145" fmla="*/ 1415502 w 3339552"/>
                <a:gd name="connsiteY145" fmla="*/ 7199113 h 7301507"/>
                <a:gd name="connsiteX146" fmla="*/ 1265483 w 3339552"/>
                <a:gd name="connsiteY146" fmla="*/ 7191970 h 7301507"/>
                <a:gd name="connsiteX147" fmla="*/ 1213096 w 3339552"/>
                <a:gd name="connsiteY14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41646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20215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260721 w 3339552"/>
                <a:gd name="connsiteY7" fmla="*/ 319682 h 7301507"/>
                <a:gd name="connsiteX8" fmla="*/ 1191665 w 3339552"/>
                <a:gd name="connsiteY8" fmla="*/ 245864 h 7301507"/>
                <a:gd name="connsiteX9" fmla="*/ 1082127 w 3339552"/>
                <a:gd name="connsiteY9" fmla="*/ 326826 h 7301507"/>
                <a:gd name="connsiteX10" fmla="*/ 1020215 w 3339552"/>
                <a:gd name="connsiteY10" fmla="*/ 393501 h 7301507"/>
                <a:gd name="connsiteX11" fmla="*/ 858290 w 3339552"/>
                <a:gd name="connsiteY11" fmla="*/ 274439 h 7301507"/>
                <a:gd name="connsiteX12" fmla="*/ 796377 w 3339552"/>
                <a:gd name="connsiteY12" fmla="*/ 379213 h 7301507"/>
                <a:gd name="connsiteX13" fmla="*/ 755896 w 3339552"/>
                <a:gd name="connsiteY13" fmla="*/ 314920 h 7301507"/>
                <a:gd name="connsiteX14" fmla="*/ 689221 w 3339552"/>
                <a:gd name="connsiteY14" fmla="*/ 243482 h 7301507"/>
                <a:gd name="connsiteX15" fmla="*/ 667790 w 3339552"/>
                <a:gd name="connsiteY15" fmla="*/ 286345 h 7301507"/>
                <a:gd name="connsiteX16" fmla="*/ 620165 w 3339552"/>
                <a:gd name="connsiteY16" fmla="*/ 355401 h 7301507"/>
                <a:gd name="connsiteX17" fmla="*/ 589208 w 3339552"/>
                <a:gd name="connsiteY17" fmla="*/ 369689 h 7301507"/>
                <a:gd name="connsiteX18" fmla="*/ 498721 w 3339552"/>
                <a:gd name="connsiteY18" fmla="*/ 455414 h 7301507"/>
                <a:gd name="connsiteX19" fmla="*/ 396327 w 3339552"/>
                <a:gd name="connsiteY19" fmla="*/ 353020 h 7301507"/>
                <a:gd name="connsiteX20" fmla="*/ 243927 w 3339552"/>
                <a:gd name="connsiteY20" fmla="*/ 267295 h 7301507"/>
                <a:gd name="connsiteX21" fmla="*/ 174871 w 3339552"/>
                <a:gd name="connsiteY21" fmla="*/ 300632 h 7301507"/>
                <a:gd name="connsiteX22" fmla="*/ 127246 w 3339552"/>
                <a:gd name="connsiteY22" fmla="*/ 383976 h 7301507"/>
                <a:gd name="connsiteX23" fmla="*/ 43902 w 3339552"/>
                <a:gd name="connsiteY23" fmla="*/ 445889 h 7301507"/>
                <a:gd name="connsiteX24" fmla="*/ 8183 w 3339552"/>
                <a:gd name="connsiteY24" fmla="*/ 457795 h 7301507"/>
                <a:gd name="connsiteX25" fmla="*/ 198683 w 3339552"/>
                <a:gd name="connsiteY25" fmla="*/ 662582 h 7301507"/>
                <a:gd name="connsiteX26" fmla="*/ 265359 w 3339552"/>
                <a:gd name="connsiteY26" fmla="*/ 679251 h 7301507"/>
                <a:gd name="connsiteX27" fmla="*/ 298697 w 3339552"/>
                <a:gd name="connsiteY27" fmla="*/ 703064 h 7301507"/>
                <a:gd name="connsiteX28" fmla="*/ 296315 w 3339552"/>
                <a:gd name="connsiteY28" fmla="*/ 874513 h 7301507"/>
                <a:gd name="connsiteX29" fmla="*/ 362990 w 3339552"/>
                <a:gd name="connsiteY29" fmla="*/ 879276 h 7301507"/>
                <a:gd name="connsiteX30" fmla="*/ 401090 w 3339552"/>
                <a:gd name="connsiteY30" fmla="*/ 829270 h 7301507"/>
                <a:gd name="connsiteX31" fmla="*/ 482052 w 3339552"/>
                <a:gd name="connsiteY31" fmla="*/ 867370 h 7301507"/>
                <a:gd name="connsiteX32" fmla="*/ 420140 w 3339552"/>
                <a:gd name="connsiteY32" fmla="*/ 1012626 h 7301507"/>
                <a:gd name="connsiteX33" fmla="*/ 434427 w 3339552"/>
                <a:gd name="connsiteY33" fmla="*/ 1060251 h 7301507"/>
                <a:gd name="connsiteX34" fmla="*/ 379658 w 3339552"/>
                <a:gd name="connsiteY34" fmla="*/ 1112639 h 7301507"/>
                <a:gd name="connsiteX35" fmla="*/ 415377 w 3339552"/>
                <a:gd name="connsiteY35" fmla="*/ 1141213 h 7301507"/>
                <a:gd name="connsiteX36" fmla="*/ 486815 w 3339552"/>
                <a:gd name="connsiteY36" fmla="*/ 1229320 h 7301507"/>
                <a:gd name="connsiteX37" fmla="*/ 527296 w 3339552"/>
                <a:gd name="connsiteY37" fmla="*/ 1317426 h 7301507"/>
                <a:gd name="connsiteX38" fmla="*/ 636833 w 3339552"/>
                <a:gd name="connsiteY38" fmla="*/ 1369814 h 7301507"/>
                <a:gd name="connsiteX39" fmla="*/ 746371 w 3339552"/>
                <a:gd name="connsiteY39" fmla="*/ 1393626 h 7301507"/>
                <a:gd name="connsiteX40" fmla="*/ 829715 w 3339552"/>
                <a:gd name="connsiteY40" fmla="*/ 1441251 h 7301507"/>
                <a:gd name="connsiteX41" fmla="*/ 913058 w 3339552"/>
                <a:gd name="connsiteY41" fmla="*/ 1415057 h 7301507"/>
                <a:gd name="connsiteX42" fmla="*/ 994021 w 3339552"/>
                <a:gd name="connsiteY42" fmla="*/ 1341239 h 7301507"/>
                <a:gd name="connsiteX43" fmla="*/ 1103558 w 3339552"/>
                <a:gd name="connsiteY43" fmla="*/ 1324570 h 7301507"/>
                <a:gd name="connsiteX44" fmla="*/ 1170233 w 3339552"/>
                <a:gd name="connsiteY44" fmla="*/ 1329332 h 7301507"/>
                <a:gd name="connsiteX45" fmla="*/ 1329777 w 3339552"/>
                <a:gd name="connsiteY45" fmla="*/ 1438870 h 7301507"/>
                <a:gd name="connsiteX46" fmla="*/ 1389308 w 3339552"/>
                <a:gd name="connsiteY46" fmla="*/ 1467445 h 7301507"/>
                <a:gd name="connsiteX47" fmla="*/ 1260721 w 3339552"/>
                <a:gd name="connsiteY47" fmla="*/ 1569839 h 7301507"/>
                <a:gd name="connsiteX48" fmla="*/ 1263102 w 3339552"/>
                <a:gd name="connsiteY48" fmla="*/ 1634132 h 7301507"/>
                <a:gd name="connsiteX49" fmla="*/ 1425027 w 3339552"/>
                <a:gd name="connsiteY49" fmla="*/ 1586507 h 7301507"/>
                <a:gd name="connsiteX50" fmla="*/ 1386927 w 3339552"/>
                <a:gd name="connsiteY50" fmla="*/ 1650801 h 7301507"/>
                <a:gd name="connsiteX51" fmla="*/ 1405977 w 3339552"/>
                <a:gd name="connsiteY51" fmla="*/ 1724620 h 7301507"/>
                <a:gd name="connsiteX52" fmla="*/ 1517896 w 3339552"/>
                <a:gd name="connsiteY52" fmla="*/ 1760339 h 7301507"/>
                <a:gd name="connsiteX53" fmla="*/ 1591715 w 3339552"/>
                <a:gd name="connsiteY53" fmla="*/ 1777007 h 7301507"/>
                <a:gd name="connsiteX54" fmla="*/ 1501227 w 3339552"/>
                <a:gd name="connsiteY54" fmla="*/ 1907976 h 7301507"/>
                <a:gd name="connsiteX55" fmla="*/ 1494083 w 3339552"/>
                <a:gd name="connsiteY55" fmla="*/ 1957982 h 7301507"/>
                <a:gd name="connsiteX56" fmla="*/ 1422646 w 3339552"/>
                <a:gd name="connsiteY56" fmla="*/ 1993701 h 7301507"/>
                <a:gd name="connsiteX57" fmla="*/ 1391690 w 3339552"/>
                <a:gd name="connsiteY57" fmla="*/ 2055614 h 7301507"/>
                <a:gd name="connsiteX58" fmla="*/ 1260721 w 3339552"/>
                <a:gd name="connsiteY58" fmla="*/ 2029420 h 7301507"/>
                <a:gd name="connsiteX59" fmla="*/ 1139277 w 3339552"/>
                <a:gd name="connsiteY59" fmla="*/ 2029419 h 7301507"/>
                <a:gd name="connsiteX60" fmla="*/ 1072602 w 3339552"/>
                <a:gd name="connsiteY60" fmla="*/ 2057995 h 7301507"/>
                <a:gd name="connsiteX61" fmla="*/ 1065458 w 3339552"/>
                <a:gd name="connsiteY61" fmla="*/ 2158007 h 7301507"/>
                <a:gd name="connsiteX62" fmla="*/ 977352 w 3339552"/>
                <a:gd name="connsiteY62" fmla="*/ 2246114 h 7301507"/>
                <a:gd name="connsiteX63" fmla="*/ 1120227 w 3339552"/>
                <a:gd name="connsiteY63" fmla="*/ 2308026 h 7301507"/>
                <a:gd name="connsiteX64" fmla="*/ 1170234 w 3339552"/>
                <a:gd name="connsiteY64" fmla="*/ 2343744 h 7301507"/>
                <a:gd name="connsiteX65" fmla="*/ 1222621 w 3339552"/>
                <a:gd name="connsiteY65" fmla="*/ 2360414 h 7301507"/>
                <a:gd name="connsiteX66" fmla="*/ 1272627 w 3339552"/>
                <a:gd name="connsiteY66" fmla="*/ 2410420 h 7301507"/>
                <a:gd name="connsiteX67" fmla="*/ 1329777 w 3339552"/>
                <a:gd name="connsiteY67" fmla="*/ 2431851 h 7301507"/>
                <a:gd name="connsiteX68" fmla="*/ 1422646 w 3339552"/>
                <a:gd name="connsiteY68" fmla="*/ 2508051 h 7301507"/>
                <a:gd name="connsiteX69" fmla="*/ 1508371 w 3339552"/>
                <a:gd name="connsiteY69" fmla="*/ 2541390 h 7301507"/>
                <a:gd name="connsiteX70" fmla="*/ 1641721 w 3339552"/>
                <a:gd name="connsiteY70" fmla="*/ 2689026 h 7301507"/>
                <a:gd name="connsiteX71" fmla="*/ 1725065 w 3339552"/>
                <a:gd name="connsiteY71" fmla="*/ 2843807 h 7301507"/>
                <a:gd name="connsiteX72" fmla="*/ 1896514 w 3339552"/>
                <a:gd name="connsiteY72" fmla="*/ 2950964 h 7301507"/>
                <a:gd name="connsiteX73" fmla="*/ 1927471 w 3339552"/>
                <a:gd name="connsiteY73" fmla="*/ 3055739 h 7301507"/>
                <a:gd name="connsiteX74" fmla="*/ 1989383 w 3339552"/>
                <a:gd name="connsiteY74" fmla="*/ 3158132 h 7301507"/>
                <a:gd name="connsiteX75" fmla="*/ 2051296 w 3339552"/>
                <a:gd name="connsiteY75" fmla="*/ 3196232 h 7301507"/>
                <a:gd name="connsiteX76" fmla="*/ 2182265 w 3339552"/>
                <a:gd name="connsiteY76" fmla="*/ 3343870 h 7301507"/>
                <a:gd name="connsiteX77" fmla="*/ 2325139 w 3339552"/>
                <a:gd name="connsiteY77" fmla="*/ 3420070 h 7301507"/>
                <a:gd name="connsiteX78" fmla="*/ 2384671 w 3339552"/>
                <a:gd name="connsiteY78" fmla="*/ 3505795 h 7301507"/>
                <a:gd name="connsiteX79" fmla="*/ 2432296 w 3339552"/>
                <a:gd name="connsiteY79" fmla="*/ 3572470 h 7301507"/>
                <a:gd name="connsiteX80" fmla="*/ 2479921 w 3339552"/>
                <a:gd name="connsiteY80" fmla="*/ 3562946 h 7301507"/>
                <a:gd name="connsiteX81" fmla="*/ 2484683 w 3339552"/>
                <a:gd name="connsiteY81" fmla="*/ 3715345 h 7301507"/>
                <a:gd name="connsiteX82" fmla="*/ 2537071 w 3339552"/>
                <a:gd name="connsiteY82" fmla="*/ 3808214 h 7301507"/>
                <a:gd name="connsiteX83" fmla="*/ 2529927 w 3339552"/>
                <a:gd name="connsiteY83" fmla="*/ 3846314 h 7301507"/>
                <a:gd name="connsiteX84" fmla="*/ 2598983 w 3339552"/>
                <a:gd name="connsiteY84" fmla="*/ 3882032 h 7301507"/>
                <a:gd name="connsiteX85" fmla="*/ 2656133 w 3339552"/>
                <a:gd name="connsiteY85" fmla="*/ 3827264 h 7301507"/>
                <a:gd name="connsiteX86" fmla="*/ 2689471 w 3339552"/>
                <a:gd name="connsiteY86" fmla="*/ 3910607 h 7301507"/>
                <a:gd name="connsiteX87" fmla="*/ 2734715 w 3339552"/>
                <a:gd name="connsiteY87" fmla="*/ 3955851 h 7301507"/>
                <a:gd name="connsiteX88" fmla="*/ 2808533 w 3339552"/>
                <a:gd name="connsiteY88" fmla="*/ 3979664 h 7301507"/>
                <a:gd name="connsiteX89" fmla="*/ 2860921 w 3339552"/>
                <a:gd name="connsiteY89" fmla="*/ 4048720 h 7301507"/>
                <a:gd name="connsiteX90" fmla="*/ 2946646 w 3339552"/>
                <a:gd name="connsiteY90" fmla="*/ 4103489 h 7301507"/>
                <a:gd name="connsiteX91" fmla="*/ 2999033 w 3339552"/>
                <a:gd name="connsiteY91" fmla="*/ 4136826 h 7301507"/>
                <a:gd name="connsiteX92" fmla="*/ 2870446 w 3339552"/>
                <a:gd name="connsiteY92" fmla="*/ 4229695 h 7301507"/>
                <a:gd name="connsiteX93" fmla="*/ 2868064 w 3339552"/>
                <a:gd name="connsiteY93" fmla="*/ 4284463 h 7301507"/>
                <a:gd name="connsiteX94" fmla="*/ 2970458 w 3339552"/>
                <a:gd name="connsiteY94" fmla="*/ 4401145 h 7301507"/>
                <a:gd name="connsiteX95" fmla="*/ 3065708 w 3339552"/>
                <a:gd name="connsiteY95" fmla="*/ 4463057 h 7301507"/>
                <a:gd name="connsiteX96" fmla="*/ 3096665 w 3339552"/>
                <a:gd name="connsiteY96" fmla="*/ 4501157 h 7301507"/>
                <a:gd name="connsiteX97" fmla="*/ 3082377 w 3339552"/>
                <a:gd name="connsiteY97" fmla="*/ 4582120 h 7301507"/>
                <a:gd name="connsiteX98" fmla="*/ 3077615 w 3339552"/>
                <a:gd name="connsiteY98" fmla="*/ 4665464 h 7301507"/>
                <a:gd name="connsiteX99" fmla="*/ 3034752 w 3339552"/>
                <a:gd name="connsiteY99" fmla="*/ 4674989 h 7301507"/>
                <a:gd name="connsiteX100" fmla="*/ 3008558 w 3339552"/>
                <a:gd name="connsiteY100" fmla="*/ 4691657 h 7301507"/>
                <a:gd name="connsiteX101" fmla="*/ 3037133 w 3339552"/>
                <a:gd name="connsiteY101" fmla="*/ 4841676 h 7301507"/>
                <a:gd name="connsiteX102" fmla="*/ 3020465 w 3339552"/>
                <a:gd name="connsiteY102" fmla="*/ 4977407 h 7301507"/>
                <a:gd name="connsiteX103" fmla="*/ 2982365 w 3339552"/>
                <a:gd name="connsiteY103" fmla="*/ 5017889 h 7301507"/>
                <a:gd name="connsiteX104" fmla="*/ 2965696 w 3339552"/>
                <a:gd name="connsiteY104" fmla="*/ 5139332 h 7301507"/>
                <a:gd name="connsiteX105" fmla="*/ 2937121 w 3339552"/>
                <a:gd name="connsiteY105" fmla="*/ 5258395 h 7301507"/>
                <a:gd name="connsiteX106" fmla="*/ 2989508 w 3339552"/>
                <a:gd name="connsiteY106" fmla="*/ 5275064 h 7301507"/>
                <a:gd name="connsiteX107" fmla="*/ 2987127 w 3339552"/>
                <a:gd name="connsiteY107" fmla="*/ 5320307 h 7301507"/>
                <a:gd name="connsiteX108" fmla="*/ 2984746 w 3339552"/>
                <a:gd name="connsiteY108" fmla="*/ 5375076 h 7301507"/>
                <a:gd name="connsiteX109" fmla="*/ 3041896 w 3339552"/>
                <a:gd name="connsiteY109" fmla="*/ 5444132 h 7301507"/>
                <a:gd name="connsiteX110" fmla="*/ 3089521 w 3339552"/>
                <a:gd name="connsiteY110" fmla="*/ 5570339 h 7301507"/>
                <a:gd name="connsiteX111" fmla="*/ 2996652 w 3339552"/>
                <a:gd name="connsiteY111" fmla="*/ 5860851 h 7301507"/>
                <a:gd name="connsiteX112" fmla="*/ 3018083 w 3339552"/>
                <a:gd name="connsiteY112" fmla="*/ 5915620 h 7301507"/>
                <a:gd name="connsiteX113" fmla="*/ 3044277 w 3339552"/>
                <a:gd name="connsiteY113" fmla="*/ 5968007 h 7301507"/>
                <a:gd name="connsiteX114" fmla="*/ 3049040 w 3339552"/>
                <a:gd name="connsiteY114" fmla="*/ 6072782 h 7301507"/>
                <a:gd name="connsiteX115" fmla="*/ 2956170 w 3339552"/>
                <a:gd name="connsiteY115" fmla="*/ 6232327 h 7301507"/>
                <a:gd name="connsiteX116" fmla="*/ 2920452 w 3339552"/>
                <a:gd name="connsiteY116" fmla="*/ 6213276 h 7301507"/>
                <a:gd name="connsiteX117" fmla="*/ 2849015 w 3339552"/>
                <a:gd name="connsiteY117" fmla="*/ 6225182 h 7301507"/>
                <a:gd name="connsiteX118" fmla="*/ 2713283 w 3339552"/>
                <a:gd name="connsiteY118" fmla="*/ 6337101 h 7301507"/>
                <a:gd name="connsiteX119" fmla="*/ 2606127 w 3339552"/>
                <a:gd name="connsiteY119" fmla="*/ 6322814 h 7301507"/>
                <a:gd name="connsiteX120" fmla="*/ 2575171 w 3339552"/>
                <a:gd name="connsiteY120" fmla="*/ 6351389 h 7301507"/>
                <a:gd name="connsiteX121" fmla="*/ 2508495 w 3339552"/>
                <a:gd name="connsiteY121" fmla="*/ 6396631 h 7301507"/>
                <a:gd name="connsiteX122" fmla="*/ 2391815 w 3339552"/>
                <a:gd name="connsiteY122" fmla="*/ 6384726 h 7301507"/>
                <a:gd name="connsiteX123" fmla="*/ 2368002 w 3339552"/>
                <a:gd name="connsiteY123" fmla="*/ 6501407 h 7301507"/>
                <a:gd name="connsiteX124" fmla="*/ 2363240 w 3339552"/>
                <a:gd name="connsiteY124" fmla="*/ 6537126 h 7301507"/>
                <a:gd name="connsiteX125" fmla="*/ 2339428 w 3339552"/>
                <a:gd name="connsiteY125" fmla="*/ 6556176 h 7301507"/>
                <a:gd name="connsiteX126" fmla="*/ 2141783 w 3339552"/>
                <a:gd name="connsiteY126" fmla="*/ 6508551 h 7301507"/>
                <a:gd name="connsiteX127" fmla="*/ 2103683 w 3339552"/>
                <a:gd name="connsiteY127" fmla="*/ 6560939 h 7301507"/>
                <a:gd name="connsiteX128" fmla="*/ 2072727 w 3339552"/>
                <a:gd name="connsiteY128" fmla="*/ 6656189 h 7301507"/>
                <a:gd name="connsiteX129" fmla="*/ 2039389 w 3339552"/>
                <a:gd name="connsiteY129" fmla="*/ 6720482 h 7301507"/>
                <a:gd name="connsiteX130" fmla="*/ 2051296 w 3339552"/>
                <a:gd name="connsiteY130" fmla="*/ 6782395 h 7301507"/>
                <a:gd name="connsiteX131" fmla="*/ 2184646 w 3339552"/>
                <a:gd name="connsiteY131" fmla="*/ 6894314 h 7301507"/>
                <a:gd name="connsiteX132" fmla="*/ 2253702 w 3339552"/>
                <a:gd name="connsiteY132" fmla="*/ 6927651 h 7301507"/>
                <a:gd name="connsiteX133" fmla="*/ 2237033 w 3339552"/>
                <a:gd name="connsiteY133" fmla="*/ 6951464 h 7301507"/>
                <a:gd name="connsiteX134" fmla="*/ 2201315 w 3339552"/>
                <a:gd name="connsiteY134" fmla="*/ 6970514 h 7301507"/>
                <a:gd name="connsiteX135" fmla="*/ 2234652 w 3339552"/>
                <a:gd name="connsiteY135" fmla="*/ 7046714 h 7301507"/>
                <a:gd name="connsiteX136" fmla="*/ 2203696 w 3339552"/>
                <a:gd name="connsiteY136" fmla="*/ 7068145 h 7301507"/>
                <a:gd name="connsiteX137" fmla="*/ 2098921 w 3339552"/>
                <a:gd name="connsiteY137" fmla="*/ 7006232 h 7301507"/>
                <a:gd name="connsiteX138" fmla="*/ 2056058 w 3339552"/>
                <a:gd name="connsiteY138" fmla="*/ 7032426 h 7301507"/>
                <a:gd name="connsiteX139" fmla="*/ 1996527 w 3339552"/>
                <a:gd name="connsiteY139" fmla="*/ 6930032 h 7301507"/>
                <a:gd name="connsiteX140" fmla="*/ 1879846 w 3339552"/>
                <a:gd name="connsiteY140" fmla="*/ 6956226 h 7301507"/>
                <a:gd name="connsiteX141" fmla="*/ 1815552 w 3339552"/>
                <a:gd name="connsiteY141" fmla="*/ 6960989 h 7301507"/>
                <a:gd name="connsiteX142" fmla="*/ 1765546 w 3339552"/>
                <a:gd name="connsiteY142" fmla="*/ 6956227 h 7301507"/>
                <a:gd name="connsiteX143" fmla="*/ 1708396 w 3339552"/>
                <a:gd name="connsiteY143" fmla="*/ 7001470 h 7301507"/>
                <a:gd name="connsiteX144" fmla="*/ 1529802 w 3339552"/>
                <a:gd name="connsiteY144" fmla="*/ 6960989 h 7301507"/>
                <a:gd name="connsiteX145" fmla="*/ 1553614 w 3339552"/>
                <a:gd name="connsiteY145" fmla="*/ 7087195 h 7301507"/>
                <a:gd name="connsiteX146" fmla="*/ 1477415 w 3339552"/>
                <a:gd name="connsiteY146" fmla="*/ 7132439 h 7301507"/>
                <a:gd name="connsiteX147" fmla="*/ 1415502 w 3339552"/>
                <a:gd name="connsiteY147" fmla="*/ 7199113 h 7301507"/>
                <a:gd name="connsiteX148" fmla="*/ 1265483 w 3339552"/>
                <a:gd name="connsiteY148" fmla="*/ 7191970 h 7301507"/>
                <a:gd name="connsiteX149" fmla="*/ 1213096 w 3339552"/>
                <a:gd name="connsiteY149" fmla="*/ 7301507 h 7301507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339302 w 3339552"/>
                <a:gd name="connsiteY7" fmla="*/ 275396 h 7297702"/>
                <a:gd name="connsiteX8" fmla="*/ 1260721 w 3339552"/>
                <a:gd name="connsiteY8" fmla="*/ 315877 h 7297702"/>
                <a:gd name="connsiteX9" fmla="*/ 1191665 w 3339552"/>
                <a:gd name="connsiteY9" fmla="*/ 242059 h 7297702"/>
                <a:gd name="connsiteX10" fmla="*/ 1082127 w 3339552"/>
                <a:gd name="connsiteY10" fmla="*/ 323021 h 7297702"/>
                <a:gd name="connsiteX11" fmla="*/ 1020215 w 3339552"/>
                <a:gd name="connsiteY11" fmla="*/ 389696 h 7297702"/>
                <a:gd name="connsiteX12" fmla="*/ 858290 w 3339552"/>
                <a:gd name="connsiteY12" fmla="*/ 270634 h 7297702"/>
                <a:gd name="connsiteX13" fmla="*/ 796377 w 3339552"/>
                <a:gd name="connsiteY13" fmla="*/ 375408 h 7297702"/>
                <a:gd name="connsiteX14" fmla="*/ 755896 w 3339552"/>
                <a:gd name="connsiteY14" fmla="*/ 311115 h 7297702"/>
                <a:gd name="connsiteX15" fmla="*/ 689221 w 3339552"/>
                <a:gd name="connsiteY15" fmla="*/ 239677 h 7297702"/>
                <a:gd name="connsiteX16" fmla="*/ 667790 w 3339552"/>
                <a:gd name="connsiteY16" fmla="*/ 282540 h 7297702"/>
                <a:gd name="connsiteX17" fmla="*/ 620165 w 3339552"/>
                <a:gd name="connsiteY17" fmla="*/ 351596 h 7297702"/>
                <a:gd name="connsiteX18" fmla="*/ 589208 w 3339552"/>
                <a:gd name="connsiteY18" fmla="*/ 365884 h 7297702"/>
                <a:gd name="connsiteX19" fmla="*/ 498721 w 3339552"/>
                <a:gd name="connsiteY19" fmla="*/ 451609 h 7297702"/>
                <a:gd name="connsiteX20" fmla="*/ 396327 w 3339552"/>
                <a:gd name="connsiteY20" fmla="*/ 349215 h 7297702"/>
                <a:gd name="connsiteX21" fmla="*/ 243927 w 3339552"/>
                <a:gd name="connsiteY21" fmla="*/ 263490 h 7297702"/>
                <a:gd name="connsiteX22" fmla="*/ 174871 w 3339552"/>
                <a:gd name="connsiteY22" fmla="*/ 296827 h 7297702"/>
                <a:gd name="connsiteX23" fmla="*/ 127246 w 3339552"/>
                <a:gd name="connsiteY23" fmla="*/ 380171 h 7297702"/>
                <a:gd name="connsiteX24" fmla="*/ 43902 w 3339552"/>
                <a:gd name="connsiteY24" fmla="*/ 442084 h 7297702"/>
                <a:gd name="connsiteX25" fmla="*/ 8183 w 3339552"/>
                <a:gd name="connsiteY25" fmla="*/ 453990 h 7297702"/>
                <a:gd name="connsiteX26" fmla="*/ 198683 w 3339552"/>
                <a:gd name="connsiteY26" fmla="*/ 658777 h 7297702"/>
                <a:gd name="connsiteX27" fmla="*/ 265359 w 3339552"/>
                <a:gd name="connsiteY27" fmla="*/ 675446 h 7297702"/>
                <a:gd name="connsiteX28" fmla="*/ 298697 w 3339552"/>
                <a:gd name="connsiteY28" fmla="*/ 699259 h 7297702"/>
                <a:gd name="connsiteX29" fmla="*/ 296315 w 3339552"/>
                <a:gd name="connsiteY29" fmla="*/ 870708 h 7297702"/>
                <a:gd name="connsiteX30" fmla="*/ 362990 w 3339552"/>
                <a:gd name="connsiteY30" fmla="*/ 875471 h 7297702"/>
                <a:gd name="connsiteX31" fmla="*/ 401090 w 3339552"/>
                <a:gd name="connsiteY31" fmla="*/ 825465 h 7297702"/>
                <a:gd name="connsiteX32" fmla="*/ 482052 w 3339552"/>
                <a:gd name="connsiteY32" fmla="*/ 863565 h 7297702"/>
                <a:gd name="connsiteX33" fmla="*/ 420140 w 3339552"/>
                <a:gd name="connsiteY33" fmla="*/ 1008821 h 7297702"/>
                <a:gd name="connsiteX34" fmla="*/ 434427 w 3339552"/>
                <a:gd name="connsiteY34" fmla="*/ 1056446 h 7297702"/>
                <a:gd name="connsiteX35" fmla="*/ 379658 w 3339552"/>
                <a:gd name="connsiteY35" fmla="*/ 1108834 h 7297702"/>
                <a:gd name="connsiteX36" fmla="*/ 415377 w 3339552"/>
                <a:gd name="connsiteY36" fmla="*/ 1137408 h 7297702"/>
                <a:gd name="connsiteX37" fmla="*/ 486815 w 3339552"/>
                <a:gd name="connsiteY37" fmla="*/ 1225515 h 7297702"/>
                <a:gd name="connsiteX38" fmla="*/ 527296 w 3339552"/>
                <a:gd name="connsiteY38" fmla="*/ 1313621 h 7297702"/>
                <a:gd name="connsiteX39" fmla="*/ 636833 w 3339552"/>
                <a:gd name="connsiteY39" fmla="*/ 1366009 h 7297702"/>
                <a:gd name="connsiteX40" fmla="*/ 746371 w 3339552"/>
                <a:gd name="connsiteY40" fmla="*/ 1389821 h 7297702"/>
                <a:gd name="connsiteX41" fmla="*/ 829715 w 3339552"/>
                <a:gd name="connsiteY41" fmla="*/ 1437446 h 7297702"/>
                <a:gd name="connsiteX42" fmla="*/ 913058 w 3339552"/>
                <a:gd name="connsiteY42" fmla="*/ 1411252 h 7297702"/>
                <a:gd name="connsiteX43" fmla="*/ 994021 w 3339552"/>
                <a:gd name="connsiteY43" fmla="*/ 1337434 h 7297702"/>
                <a:gd name="connsiteX44" fmla="*/ 1103558 w 3339552"/>
                <a:gd name="connsiteY44" fmla="*/ 1320765 h 7297702"/>
                <a:gd name="connsiteX45" fmla="*/ 1170233 w 3339552"/>
                <a:gd name="connsiteY45" fmla="*/ 1325527 h 7297702"/>
                <a:gd name="connsiteX46" fmla="*/ 1329777 w 3339552"/>
                <a:gd name="connsiteY46" fmla="*/ 1435065 h 7297702"/>
                <a:gd name="connsiteX47" fmla="*/ 1389308 w 3339552"/>
                <a:gd name="connsiteY47" fmla="*/ 1463640 h 7297702"/>
                <a:gd name="connsiteX48" fmla="*/ 1260721 w 3339552"/>
                <a:gd name="connsiteY48" fmla="*/ 1566034 h 7297702"/>
                <a:gd name="connsiteX49" fmla="*/ 1263102 w 3339552"/>
                <a:gd name="connsiteY49" fmla="*/ 1630327 h 7297702"/>
                <a:gd name="connsiteX50" fmla="*/ 1425027 w 3339552"/>
                <a:gd name="connsiteY50" fmla="*/ 1582702 h 7297702"/>
                <a:gd name="connsiteX51" fmla="*/ 1386927 w 3339552"/>
                <a:gd name="connsiteY51" fmla="*/ 1646996 h 7297702"/>
                <a:gd name="connsiteX52" fmla="*/ 1405977 w 3339552"/>
                <a:gd name="connsiteY52" fmla="*/ 1720815 h 7297702"/>
                <a:gd name="connsiteX53" fmla="*/ 1517896 w 3339552"/>
                <a:gd name="connsiteY53" fmla="*/ 1756534 h 7297702"/>
                <a:gd name="connsiteX54" fmla="*/ 1591715 w 3339552"/>
                <a:gd name="connsiteY54" fmla="*/ 1773202 h 7297702"/>
                <a:gd name="connsiteX55" fmla="*/ 1501227 w 3339552"/>
                <a:gd name="connsiteY55" fmla="*/ 1904171 h 7297702"/>
                <a:gd name="connsiteX56" fmla="*/ 1494083 w 3339552"/>
                <a:gd name="connsiteY56" fmla="*/ 1954177 h 7297702"/>
                <a:gd name="connsiteX57" fmla="*/ 1422646 w 3339552"/>
                <a:gd name="connsiteY57" fmla="*/ 1989896 h 7297702"/>
                <a:gd name="connsiteX58" fmla="*/ 1391690 w 3339552"/>
                <a:gd name="connsiteY58" fmla="*/ 2051809 h 7297702"/>
                <a:gd name="connsiteX59" fmla="*/ 1260721 w 3339552"/>
                <a:gd name="connsiteY59" fmla="*/ 2025615 h 7297702"/>
                <a:gd name="connsiteX60" fmla="*/ 1139277 w 3339552"/>
                <a:gd name="connsiteY60" fmla="*/ 2025614 h 7297702"/>
                <a:gd name="connsiteX61" fmla="*/ 1072602 w 3339552"/>
                <a:gd name="connsiteY61" fmla="*/ 2054190 h 7297702"/>
                <a:gd name="connsiteX62" fmla="*/ 1065458 w 3339552"/>
                <a:gd name="connsiteY62" fmla="*/ 2154202 h 7297702"/>
                <a:gd name="connsiteX63" fmla="*/ 977352 w 3339552"/>
                <a:gd name="connsiteY63" fmla="*/ 2242309 h 7297702"/>
                <a:gd name="connsiteX64" fmla="*/ 1120227 w 3339552"/>
                <a:gd name="connsiteY64" fmla="*/ 2304221 h 7297702"/>
                <a:gd name="connsiteX65" fmla="*/ 1170234 w 3339552"/>
                <a:gd name="connsiteY65" fmla="*/ 2339939 h 7297702"/>
                <a:gd name="connsiteX66" fmla="*/ 1222621 w 3339552"/>
                <a:gd name="connsiteY66" fmla="*/ 2356609 h 7297702"/>
                <a:gd name="connsiteX67" fmla="*/ 1272627 w 3339552"/>
                <a:gd name="connsiteY67" fmla="*/ 2406615 h 7297702"/>
                <a:gd name="connsiteX68" fmla="*/ 1329777 w 3339552"/>
                <a:gd name="connsiteY68" fmla="*/ 2428046 h 7297702"/>
                <a:gd name="connsiteX69" fmla="*/ 1422646 w 3339552"/>
                <a:gd name="connsiteY69" fmla="*/ 2504246 h 7297702"/>
                <a:gd name="connsiteX70" fmla="*/ 1508371 w 3339552"/>
                <a:gd name="connsiteY70" fmla="*/ 2537585 h 7297702"/>
                <a:gd name="connsiteX71" fmla="*/ 1641721 w 3339552"/>
                <a:gd name="connsiteY71" fmla="*/ 2685221 h 7297702"/>
                <a:gd name="connsiteX72" fmla="*/ 1725065 w 3339552"/>
                <a:gd name="connsiteY72" fmla="*/ 2840002 h 7297702"/>
                <a:gd name="connsiteX73" fmla="*/ 1896514 w 3339552"/>
                <a:gd name="connsiteY73" fmla="*/ 2947159 h 7297702"/>
                <a:gd name="connsiteX74" fmla="*/ 1927471 w 3339552"/>
                <a:gd name="connsiteY74" fmla="*/ 3051934 h 7297702"/>
                <a:gd name="connsiteX75" fmla="*/ 1989383 w 3339552"/>
                <a:gd name="connsiteY75" fmla="*/ 3154327 h 7297702"/>
                <a:gd name="connsiteX76" fmla="*/ 2051296 w 3339552"/>
                <a:gd name="connsiteY76" fmla="*/ 3192427 h 7297702"/>
                <a:gd name="connsiteX77" fmla="*/ 2182265 w 3339552"/>
                <a:gd name="connsiteY77" fmla="*/ 3340065 h 7297702"/>
                <a:gd name="connsiteX78" fmla="*/ 2325139 w 3339552"/>
                <a:gd name="connsiteY78" fmla="*/ 3416265 h 7297702"/>
                <a:gd name="connsiteX79" fmla="*/ 2384671 w 3339552"/>
                <a:gd name="connsiteY79" fmla="*/ 3501990 h 7297702"/>
                <a:gd name="connsiteX80" fmla="*/ 2432296 w 3339552"/>
                <a:gd name="connsiteY80" fmla="*/ 3568665 h 7297702"/>
                <a:gd name="connsiteX81" fmla="*/ 2479921 w 3339552"/>
                <a:gd name="connsiteY81" fmla="*/ 3559141 h 7297702"/>
                <a:gd name="connsiteX82" fmla="*/ 2484683 w 3339552"/>
                <a:gd name="connsiteY82" fmla="*/ 3711540 h 7297702"/>
                <a:gd name="connsiteX83" fmla="*/ 2537071 w 3339552"/>
                <a:gd name="connsiteY83" fmla="*/ 3804409 h 7297702"/>
                <a:gd name="connsiteX84" fmla="*/ 2529927 w 3339552"/>
                <a:gd name="connsiteY84" fmla="*/ 3842509 h 7297702"/>
                <a:gd name="connsiteX85" fmla="*/ 2598983 w 3339552"/>
                <a:gd name="connsiteY85" fmla="*/ 3878227 h 7297702"/>
                <a:gd name="connsiteX86" fmla="*/ 2656133 w 3339552"/>
                <a:gd name="connsiteY86" fmla="*/ 3823459 h 7297702"/>
                <a:gd name="connsiteX87" fmla="*/ 2689471 w 3339552"/>
                <a:gd name="connsiteY87" fmla="*/ 3906802 h 7297702"/>
                <a:gd name="connsiteX88" fmla="*/ 2734715 w 3339552"/>
                <a:gd name="connsiteY88" fmla="*/ 3952046 h 7297702"/>
                <a:gd name="connsiteX89" fmla="*/ 2808533 w 3339552"/>
                <a:gd name="connsiteY89" fmla="*/ 3975859 h 7297702"/>
                <a:gd name="connsiteX90" fmla="*/ 2860921 w 3339552"/>
                <a:gd name="connsiteY90" fmla="*/ 4044915 h 7297702"/>
                <a:gd name="connsiteX91" fmla="*/ 2946646 w 3339552"/>
                <a:gd name="connsiteY91" fmla="*/ 4099684 h 7297702"/>
                <a:gd name="connsiteX92" fmla="*/ 2999033 w 3339552"/>
                <a:gd name="connsiteY92" fmla="*/ 4133021 h 7297702"/>
                <a:gd name="connsiteX93" fmla="*/ 2870446 w 3339552"/>
                <a:gd name="connsiteY93" fmla="*/ 4225890 h 7297702"/>
                <a:gd name="connsiteX94" fmla="*/ 2868064 w 3339552"/>
                <a:gd name="connsiteY94" fmla="*/ 4280658 h 7297702"/>
                <a:gd name="connsiteX95" fmla="*/ 2970458 w 3339552"/>
                <a:gd name="connsiteY95" fmla="*/ 4397340 h 7297702"/>
                <a:gd name="connsiteX96" fmla="*/ 3065708 w 3339552"/>
                <a:gd name="connsiteY96" fmla="*/ 4459252 h 7297702"/>
                <a:gd name="connsiteX97" fmla="*/ 3096665 w 3339552"/>
                <a:gd name="connsiteY97" fmla="*/ 4497352 h 7297702"/>
                <a:gd name="connsiteX98" fmla="*/ 3082377 w 3339552"/>
                <a:gd name="connsiteY98" fmla="*/ 4578315 h 7297702"/>
                <a:gd name="connsiteX99" fmla="*/ 3077615 w 3339552"/>
                <a:gd name="connsiteY99" fmla="*/ 4661659 h 7297702"/>
                <a:gd name="connsiteX100" fmla="*/ 3034752 w 3339552"/>
                <a:gd name="connsiteY100" fmla="*/ 4671184 h 7297702"/>
                <a:gd name="connsiteX101" fmla="*/ 3008558 w 3339552"/>
                <a:gd name="connsiteY101" fmla="*/ 4687852 h 7297702"/>
                <a:gd name="connsiteX102" fmla="*/ 3037133 w 3339552"/>
                <a:gd name="connsiteY102" fmla="*/ 4837871 h 7297702"/>
                <a:gd name="connsiteX103" fmla="*/ 3020465 w 3339552"/>
                <a:gd name="connsiteY103" fmla="*/ 4973602 h 7297702"/>
                <a:gd name="connsiteX104" fmla="*/ 2982365 w 3339552"/>
                <a:gd name="connsiteY104" fmla="*/ 5014084 h 7297702"/>
                <a:gd name="connsiteX105" fmla="*/ 2965696 w 3339552"/>
                <a:gd name="connsiteY105" fmla="*/ 5135527 h 7297702"/>
                <a:gd name="connsiteX106" fmla="*/ 2937121 w 3339552"/>
                <a:gd name="connsiteY106" fmla="*/ 5254590 h 7297702"/>
                <a:gd name="connsiteX107" fmla="*/ 2989508 w 3339552"/>
                <a:gd name="connsiteY107" fmla="*/ 5271259 h 7297702"/>
                <a:gd name="connsiteX108" fmla="*/ 2987127 w 3339552"/>
                <a:gd name="connsiteY108" fmla="*/ 5316502 h 7297702"/>
                <a:gd name="connsiteX109" fmla="*/ 2984746 w 3339552"/>
                <a:gd name="connsiteY109" fmla="*/ 5371271 h 7297702"/>
                <a:gd name="connsiteX110" fmla="*/ 3041896 w 3339552"/>
                <a:gd name="connsiteY110" fmla="*/ 5440327 h 7297702"/>
                <a:gd name="connsiteX111" fmla="*/ 3089521 w 3339552"/>
                <a:gd name="connsiteY111" fmla="*/ 5566534 h 7297702"/>
                <a:gd name="connsiteX112" fmla="*/ 2996652 w 3339552"/>
                <a:gd name="connsiteY112" fmla="*/ 5857046 h 7297702"/>
                <a:gd name="connsiteX113" fmla="*/ 3018083 w 3339552"/>
                <a:gd name="connsiteY113" fmla="*/ 5911815 h 7297702"/>
                <a:gd name="connsiteX114" fmla="*/ 3044277 w 3339552"/>
                <a:gd name="connsiteY114" fmla="*/ 5964202 h 7297702"/>
                <a:gd name="connsiteX115" fmla="*/ 3049040 w 3339552"/>
                <a:gd name="connsiteY115" fmla="*/ 6068977 h 7297702"/>
                <a:gd name="connsiteX116" fmla="*/ 2956170 w 3339552"/>
                <a:gd name="connsiteY116" fmla="*/ 6228522 h 7297702"/>
                <a:gd name="connsiteX117" fmla="*/ 2920452 w 3339552"/>
                <a:gd name="connsiteY117" fmla="*/ 6209471 h 7297702"/>
                <a:gd name="connsiteX118" fmla="*/ 2849015 w 3339552"/>
                <a:gd name="connsiteY118" fmla="*/ 6221377 h 7297702"/>
                <a:gd name="connsiteX119" fmla="*/ 2713283 w 3339552"/>
                <a:gd name="connsiteY119" fmla="*/ 6333296 h 7297702"/>
                <a:gd name="connsiteX120" fmla="*/ 2606127 w 3339552"/>
                <a:gd name="connsiteY120" fmla="*/ 6319009 h 7297702"/>
                <a:gd name="connsiteX121" fmla="*/ 2575171 w 3339552"/>
                <a:gd name="connsiteY121" fmla="*/ 6347584 h 7297702"/>
                <a:gd name="connsiteX122" fmla="*/ 2508495 w 3339552"/>
                <a:gd name="connsiteY122" fmla="*/ 6392826 h 7297702"/>
                <a:gd name="connsiteX123" fmla="*/ 2391815 w 3339552"/>
                <a:gd name="connsiteY123" fmla="*/ 6380921 h 7297702"/>
                <a:gd name="connsiteX124" fmla="*/ 2368002 w 3339552"/>
                <a:gd name="connsiteY124" fmla="*/ 6497602 h 7297702"/>
                <a:gd name="connsiteX125" fmla="*/ 2363240 w 3339552"/>
                <a:gd name="connsiteY125" fmla="*/ 6533321 h 7297702"/>
                <a:gd name="connsiteX126" fmla="*/ 2339428 w 3339552"/>
                <a:gd name="connsiteY126" fmla="*/ 6552371 h 7297702"/>
                <a:gd name="connsiteX127" fmla="*/ 2141783 w 3339552"/>
                <a:gd name="connsiteY127" fmla="*/ 6504746 h 7297702"/>
                <a:gd name="connsiteX128" fmla="*/ 2103683 w 3339552"/>
                <a:gd name="connsiteY128" fmla="*/ 6557134 h 7297702"/>
                <a:gd name="connsiteX129" fmla="*/ 2072727 w 3339552"/>
                <a:gd name="connsiteY129" fmla="*/ 6652384 h 7297702"/>
                <a:gd name="connsiteX130" fmla="*/ 2039389 w 3339552"/>
                <a:gd name="connsiteY130" fmla="*/ 6716677 h 7297702"/>
                <a:gd name="connsiteX131" fmla="*/ 2051296 w 3339552"/>
                <a:gd name="connsiteY131" fmla="*/ 6778590 h 7297702"/>
                <a:gd name="connsiteX132" fmla="*/ 2184646 w 3339552"/>
                <a:gd name="connsiteY132" fmla="*/ 6890509 h 7297702"/>
                <a:gd name="connsiteX133" fmla="*/ 2253702 w 3339552"/>
                <a:gd name="connsiteY133" fmla="*/ 6923846 h 7297702"/>
                <a:gd name="connsiteX134" fmla="*/ 2237033 w 3339552"/>
                <a:gd name="connsiteY134" fmla="*/ 6947659 h 7297702"/>
                <a:gd name="connsiteX135" fmla="*/ 2201315 w 3339552"/>
                <a:gd name="connsiteY135" fmla="*/ 6966709 h 7297702"/>
                <a:gd name="connsiteX136" fmla="*/ 2234652 w 3339552"/>
                <a:gd name="connsiteY136" fmla="*/ 7042909 h 7297702"/>
                <a:gd name="connsiteX137" fmla="*/ 2203696 w 3339552"/>
                <a:gd name="connsiteY137" fmla="*/ 7064340 h 7297702"/>
                <a:gd name="connsiteX138" fmla="*/ 2098921 w 3339552"/>
                <a:gd name="connsiteY138" fmla="*/ 7002427 h 7297702"/>
                <a:gd name="connsiteX139" fmla="*/ 2056058 w 3339552"/>
                <a:gd name="connsiteY139" fmla="*/ 7028621 h 7297702"/>
                <a:gd name="connsiteX140" fmla="*/ 1996527 w 3339552"/>
                <a:gd name="connsiteY140" fmla="*/ 6926227 h 7297702"/>
                <a:gd name="connsiteX141" fmla="*/ 1879846 w 3339552"/>
                <a:gd name="connsiteY141" fmla="*/ 6952421 h 7297702"/>
                <a:gd name="connsiteX142" fmla="*/ 1815552 w 3339552"/>
                <a:gd name="connsiteY142" fmla="*/ 6957184 h 7297702"/>
                <a:gd name="connsiteX143" fmla="*/ 1765546 w 3339552"/>
                <a:gd name="connsiteY143" fmla="*/ 6952422 h 7297702"/>
                <a:gd name="connsiteX144" fmla="*/ 1708396 w 3339552"/>
                <a:gd name="connsiteY144" fmla="*/ 6997665 h 7297702"/>
                <a:gd name="connsiteX145" fmla="*/ 1529802 w 3339552"/>
                <a:gd name="connsiteY145" fmla="*/ 6957184 h 7297702"/>
                <a:gd name="connsiteX146" fmla="*/ 1553614 w 3339552"/>
                <a:gd name="connsiteY146" fmla="*/ 7083390 h 7297702"/>
                <a:gd name="connsiteX147" fmla="*/ 1477415 w 3339552"/>
                <a:gd name="connsiteY147" fmla="*/ 7128634 h 7297702"/>
                <a:gd name="connsiteX148" fmla="*/ 1415502 w 3339552"/>
                <a:gd name="connsiteY148" fmla="*/ 7195308 h 7297702"/>
                <a:gd name="connsiteX149" fmla="*/ 1265483 w 3339552"/>
                <a:gd name="connsiteY149" fmla="*/ 7188165 h 7297702"/>
                <a:gd name="connsiteX150" fmla="*/ 1213096 w 3339552"/>
                <a:gd name="connsiteY150" fmla="*/ 7297702 h 7297702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413121 w 3339552"/>
                <a:gd name="connsiteY7" fmla="*/ 239676 h 7297702"/>
                <a:gd name="connsiteX8" fmla="*/ 1339302 w 3339552"/>
                <a:gd name="connsiteY8" fmla="*/ 275396 h 7297702"/>
                <a:gd name="connsiteX9" fmla="*/ 1260721 w 3339552"/>
                <a:gd name="connsiteY9" fmla="*/ 315877 h 7297702"/>
                <a:gd name="connsiteX10" fmla="*/ 1191665 w 3339552"/>
                <a:gd name="connsiteY10" fmla="*/ 242059 h 7297702"/>
                <a:gd name="connsiteX11" fmla="*/ 1082127 w 3339552"/>
                <a:gd name="connsiteY11" fmla="*/ 323021 h 7297702"/>
                <a:gd name="connsiteX12" fmla="*/ 1020215 w 3339552"/>
                <a:gd name="connsiteY12" fmla="*/ 389696 h 7297702"/>
                <a:gd name="connsiteX13" fmla="*/ 858290 w 3339552"/>
                <a:gd name="connsiteY13" fmla="*/ 270634 h 7297702"/>
                <a:gd name="connsiteX14" fmla="*/ 796377 w 3339552"/>
                <a:gd name="connsiteY14" fmla="*/ 375408 h 7297702"/>
                <a:gd name="connsiteX15" fmla="*/ 755896 w 3339552"/>
                <a:gd name="connsiteY15" fmla="*/ 311115 h 7297702"/>
                <a:gd name="connsiteX16" fmla="*/ 689221 w 3339552"/>
                <a:gd name="connsiteY16" fmla="*/ 239677 h 7297702"/>
                <a:gd name="connsiteX17" fmla="*/ 667790 w 3339552"/>
                <a:gd name="connsiteY17" fmla="*/ 282540 h 7297702"/>
                <a:gd name="connsiteX18" fmla="*/ 620165 w 3339552"/>
                <a:gd name="connsiteY18" fmla="*/ 351596 h 7297702"/>
                <a:gd name="connsiteX19" fmla="*/ 589208 w 3339552"/>
                <a:gd name="connsiteY19" fmla="*/ 365884 h 7297702"/>
                <a:gd name="connsiteX20" fmla="*/ 498721 w 3339552"/>
                <a:gd name="connsiteY20" fmla="*/ 451609 h 7297702"/>
                <a:gd name="connsiteX21" fmla="*/ 396327 w 3339552"/>
                <a:gd name="connsiteY21" fmla="*/ 349215 h 7297702"/>
                <a:gd name="connsiteX22" fmla="*/ 243927 w 3339552"/>
                <a:gd name="connsiteY22" fmla="*/ 263490 h 7297702"/>
                <a:gd name="connsiteX23" fmla="*/ 174871 w 3339552"/>
                <a:gd name="connsiteY23" fmla="*/ 296827 h 7297702"/>
                <a:gd name="connsiteX24" fmla="*/ 127246 w 3339552"/>
                <a:gd name="connsiteY24" fmla="*/ 380171 h 7297702"/>
                <a:gd name="connsiteX25" fmla="*/ 43902 w 3339552"/>
                <a:gd name="connsiteY25" fmla="*/ 442084 h 7297702"/>
                <a:gd name="connsiteX26" fmla="*/ 8183 w 3339552"/>
                <a:gd name="connsiteY26" fmla="*/ 453990 h 7297702"/>
                <a:gd name="connsiteX27" fmla="*/ 198683 w 3339552"/>
                <a:gd name="connsiteY27" fmla="*/ 658777 h 7297702"/>
                <a:gd name="connsiteX28" fmla="*/ 265359 w 3339552"/>
                <a:gd name="connsiteY28" fmla="*/ 675446 h 7297702"/>
                <a:gd name="connsiteX29" fmla="*/ 298697 w 3339552"/>
                <a:gd name="connsiteY29" fmla="*/ 699259 h 7297702"/>
                <a:gd name="connsiteX30" fmla="*/ 296315 w 3339552"/>
                <a:gd name="connsiteY30" fmla="*/ 870708 h 7297702"/>
                <a:gd name="connsiteX31" fmla="*/ 362990 w 3339552"/>
                <a:gd name="connsiteY31" fmla="*/ 875471 h 7297702"/>
                <a:gd name="connsiteX32" fmla="*/ 401090 w 3339552"/>
                <a:gd name="connsiteY32" fmla="*/ 825465 h 7297702"/>
                <a:gd name="connsiteX33" fmla="*/ 482052 w 3339552"/>
                <a:gd name="connsiteY33" fmla="*/ 863565 h 7297702"/>
                <a:gd name="connsiteX34" fmla="*/ 420140 w 3339552"/>
                <a:gd name="connsiteY34" fmla="*/ 1008821 h 7297702"/>
                <a:gd name="connsiteX35" fmla="*/ 434427 w 3339552"/>
                <a:gd name="connsiteY35" fmla="*/ 1056446 h 7297702"/>
                <a:gd name="connsiteX36" fmla="*/ 379658 w 3339552"/>
                <a:gd name="connsiteY36" fmla="*/ 1108834 h 7297702"/>
                <a:gd name="connsiteX37" fmla="*/ 415377 w 3339552"/>
                <a:gd name="connsiteY37" fmla="*/ 1137408 h 7297702"/>
                <a:gd name="connsiteX38" fmla="*/ 486815 w 3339552"/>
                <a:gd name="connsiteY38" fmla="*/ 1225515 h 7297702"/>
                <a:gd name="connsiteX39" fmla="*/ 527296 w 3339552"/>
                <a:gd name="connsiteY39" fmla="*/ 1313621 h 7297702"/>
                <a:gd name="connsiteX40" fmla="*/ 636833 w 3339552"/>
                <a:gd name="connsiteY40" fmla="*/ 1366009 h 7297702"/>
                <a:gd name="connsiteX41" fmla="*/ 746371 w 3339552"/>
                <a:gd name="connsiteY41" fmla="*/ 1389821 h 7297702"/>
                <a:gd name="connsiteX42" fmla="*/ 829715 w 3339552"/>
                <a:gd name="connsiteY42" fmla="*/ 1437446 h 7297702"/>
                <a:gd name="connsiteX43" fmla="*/ 913058 w 3339552"/>
                <a:gd name="connsiteY43" fmla="*/ 1411252 h 7297702"/>
                <a:gd name="connsiteX44" fmla="*/ 994021 w 3339552"/>
                <a:gd name="connsiteY44" fmla="*/ 1337434 h 7297702"/>
                <a:gd name="connsiteX45" fmla="*/ 1103558 w 3339552"/>
                <a:gd name="connsiteY45" fmla="*/ 1320765 h 7297702"/>
                <a:gd name="connsiteX46" fmla="*/ 1170233 w 3339552"/>
                <a:gd name="connsiteY46" fmla="*/ 1325527 h 7297702"/>
                <a:gd name="connsiteX47" fmla="*/ 1329777 w 3339552"/>
                <a:gd name="connsiteY47" fmla="*/ 1435065 h 7297702"/>
                <a:gd name="connsiteX48" fmla="*/ 1389308 w 3339552"/>
                <a:gd name="connsiteY48" fmla="*/ 1463640 h 7297702"/>
                <a:gd name="connsiteX49" fmla="*/ 1260721 w 3339552"/>
                <a:gd name="connsiteY49" fmla="*/ 1566034 h 7297702"/>
                <a:gd name="connsiteX50" fmla="*/ 1263102 w 3339552"/>
                <a:gd name="connsiteY50" fmla="*/ 1630327 h 7297702"/>
                <a:gd name="connsiteX51" fmla="*/ 1425027 w 3339552"/>
                <a:gd name="connsiteY51" fmla="*/ 1582702 h 7297702"/>
                <a:gd name="connsiteX52" fmla="*/ 1386927 w 3339552"/>
                <a:gd name="connsiteY52" fmla="*/ 1646996 h 7297702"/>
                <a:gd name="connsiteX53" fmla="*/ 1405977 w 3339552"/>
                <a:gd name="connsiteY53" fmla="*/ 1720815 h 7297702"/>
                <a:gd name="connsiteX54" fmla="*/ 1517896 w 3339552"/>
                <a:gd name="connsiteY54" fmla="*/ 1756534 h 7297702"/>
                <a:gd name="connsiteX55" fmla="*/ 1591715 w 3339552"/>
                <a:gd name="connsiteY55" fmla="*/ 1773202 h 7297702"/>
                <a:gd name="connsiteX56" fmla="*/ 1501227 w 3339552"/>
                <a:gd name="connsiteY56" fmla="*/ 1904171 h 7297702"/>
                <a:gd name="connsiteX57" fmla="*/ 1494083 w 3339552"/>
                <a:gd name="connsiteY57" fmla="*/ 1954177 h 7297702"/>
                <a:gd name="connsiteX58" fmla="*/ 1422646 w 3339552"/>
                <a:gd name="connsiteY58" fmla="*/ 1989896 h 7297702"/>
                <a:gd name="connsiteX59" fmla="*/ 1391690 w 3339552"/>
                <a:gd name="connsiteY59" fmla="*/ 2051809 h 7297702"/>
                <a:gd name="connsiteX60" fmla="*/ 1260721 w 3339552"/>
                <a:gd name="connsiteY60" fmla="*/ 2025615 h 7297702"/>
                <a:gd name="connsiteX61" fmla="*/ 1139277 w 3339552"/>
                <a:gd name="connsiteY61" fmla="*/ 2025614 h 7297702"/>
                <a:gd name="connsiteX62" fmla="*/ 1072602 w 3339552"/>
                <a:gd name="connsiteY62" fmla="*/ 2054190 h 7297702"/>
                <a:gd name="connsiteX63" fmla="*/ 1065458 w 3339552"/>
                <a:gd name="connsiteY63" fmla="*/ 2154202 h 7297702"/>
                <a:gd name="connsiteX64" fmla="*/ 977352 w 3339552"/>
                <a:gd name="connsiteY64" fmla="*/ 2242309 h 7297702"/>
                <a:gd name="connsiteX65" fmla="*/ 1120227 w 3339552"/>
                <a:gd name="connsiteY65" fmla="*/ 2304221 h 7297702"/>
                <a:gd name="connsiteX66" fmla="*/ 1170234 w 3339552"/>
                <a:gd name="connsiteY66" fmla="*/ 2339939 h 7297702"/>
                <a:gd name="connsiteX67" fmla="*/ 1222621 w 3339552"/>
                <a:gd name="connsiteY67" fmla="*/ 2356609 h 7297702"/>
                <a:gd name="connsiteX68" fmla="*/ 1272627 w 3339552"/>
                <a:gd name="connsiteY68" fmla="*/ 2406615 h 7297702"/>
                <a:gd name="connsiteX69" fmla="*/ 1329777 w 3339552"/>
                <a:gd name="connsiteY69" fmla="*/ 2428046 h 7297702"/>
                <a:gd name="connsiteX70" fmla="*/ 1422646 w 3339552"/>
                <a:gd name="connsiteY70" fmla="*/ 2504246 h 7297702"/>
                <a:gd name="connsiteX71" fmla="*/ 1508371 w 3339552"/>
                <a:gd name="connsiteY71" fmla="*/ 2537585 h 7297702"/>
                <a:gd name="connsiteX72" fmla="*/ 1641721 w 3339552"/>
                <a:gd name="connsiteY72" fmla="*/ 2685221 h 7297702"/>
                <a:gd name="connsiteX73" fmla="*/ 1725065 w 3339552"/>
                <a:gd name="connsiteY73" fmla="*/ 2840002 h 7297702"/>
                <a:gd name="connsiteX74" fmla="*/ 1896514 w 3339552"/>
                <a:gd name="connsiteY74" fmla="*/ 2947159 h 7297702"/>
                <a:gd name="connsiteX75" fmla="*/ 1927471 w 3339552"/>
                <a:gd name="connsiteY75" fmla="*/ 3051934 h 7297702"/>
                <a:gd name="connsiteX76" fmla="*/ 1989383 w 3339552"/>
                <a:gd name="connsiteY76" fmla="*/ 3154327 h 7297702"/>
                <a:gd name="connsiteX77" fmla="*/ 2051296 w 3339552"/>
                <a:gd name="connsiteY77" fmla="*/ 3192427 h 7297702"/>
                <a:gd name="connsiteX78" fmla="*/ 2182265 w 3339552"/>
                <a:gd name="connsiteY78" fmla="*/ 3340065 h 7297702"/>
                <a:gd name="connsiteX79" fmla="*/ 2325139 w 3339552"/>
                <a:gd name="connsiteY79" fmla="*/ 3416265 h 7297702"/>
                <a:gd name="connsiteX80" fmla="*/ 2384671 w 3339552"/>
                <a:gd name="connsiteY80" fmla="*/ 3501990 h 7297702"/>
                <a:gd name="connsiteX81" fmla="*/ 2432296 w 3339552"/>
                <a:gd name="connsiteY81" fmla="*/ 3568665 h 7297702"/>
                <a:gd name="connsiteX82" fmla="*/ 2479921 w 3339552"/>
                <a:gd name="connsiteY82" fmla="*/ 3559141 h 7297702"/>
                <a:gd name="connsiteX83" fmla="*/ 2484683 w 3339552"/>
                <a:gd name="connsiteY83" fmla="*/ 3711540 h 7297702"/>
                <a:gd name="connsiteX84" fmla="*/ 2537071 w 3339552"/>
                <a:gd name="connsiteY84" fmla="*/ 3804409 h 7297702"/>
                <a:gd name="connsiteX85" fmla="*/ 2529927 w 3339552"/>
                <a:gd name="connsiteY85" fmla="*/ 3842509 h 7297702"/>
                <a:gd name="connsiteX86" fmla="*/ 2598983 w 3339552"/>
                <a:gd name="connsiteY86" fmla="*/ 3878227 h 7297702"/>
                <a:gd name="connsiteX87" fmla="*/ 2656133 w 3339552"/>
                <a:gd name="connsiteY87" fmla="*/ 3823459 h 7297702"/>
                <a:gd name="connsiteX88" fmla="*/ 2689471 w 3339552"/>
                <a:gd name="connsiteY88" fmla="*/ 3906802 h 7297702"/>
                <a:gd name="connsiteX89" fmla="*/ 2734715 w 3339552"/>
                <a:gd name="connsiteY89" fmla="*/ 3952046 h 7297702"/>
                <a:gd name="connsiteX90" fmla="*/ 2808533 w 3339552"/>
                <a:gd name="connsiteY90" fmla="*/ 3975859 h 7297702"/>
                <a:gd name="connsiteX91" fmla="*/ 2860921 w 3339552"/>
                <a:gd name="connsiteY91" fmla="*/ 4044915 h 7297702"/>
                <a:gd name="connsiteX92" fmla="*/ 2946646 w 3339552"/>
                <a:gd name="connsiteY92" fmla="*/ 4099684 h 7297702"/>
                <a:gd name="connsiteX93" fmla="*/ 2999033 w 3339552"/>
                <a:gd name="connsiteY93" fmla="*/ 4133021 h 7297702"/>
                <a:gd name="connsiteX94" fmla="*/ 2870446 w 3339552"/>
                <a:gd name="connsiteY94" fmla="*/ 4225890 h 7297702"/>
                <a:gd name="connsiteX95" fmla="*/ 2868064 w 3339552"/>
                <a:gd name="connsiteY95" fmla="*/ 4280658 h 7297702"/>
                <a:gd name="connsiteX96" fmla="*/ 2970458 w 3339552"/>
                <a:gd name="connsiteY96" fmla="*/ 4397340 h 7297702"/>
                <a:gd name="connsiteX97" fmla="*/ 3065708 w 3339552"/>
                <a:gd name="connsiteY97" fmla="*/ 4459252 h 7297702"/>
                <a:gd name="connsiteX98" fmla="*/ 3096665 w 3339552"/>
                <a:gd name="connsiteY98" fmla="*/ 4497352 h 7297702"/>
                <a:gd name="connsiteX99" fmla="*/ 3082377 w 3339552"/>
                <a:gd name="connsiteY99" fmla="*/ 4578315 h 7297702"/>
                <a:gd name="connsiteX100" fmla="*/ 3077615 w 3339552"/>
                <a:gd name="connsiteY100" fmla="*/ 4661659 h 7297702"/>
                <a:gd name="connsiteX101" fmla="*/ 3034752 w 3339552"/>
                <a:gd name="connsiteY101" fmla="*/ 4671184 h 7297702"/>
                <a:gd name="connsiteX102" fmla="*/ 3008558 w 3339552"/>
                <a:gd name="connsiteY102" fmla="*/ 4687852 h 7297702"/>
                <a:gd name="connsiteX103" fmla="*/ 3037133 w 3339552"/>
                <a:gd name="connsiteY103" fmla="*/ 4837871 h 7297702"/>
                <a:gd name="connsiteX104" fmla="*/ 3020465 w 3339552"/>
                <a:gd name="connsiteY104" fmla="*/ 4973602 h 7297702"/>
                <a:gd name="connsiteX105" fmla="*/ 2982365 w 3339552"/>
                <a:gd name="connsiteY105" fmla="*/ 5014084 h 7297702"/>
                <a:gd name="connsiteX106" fmla="*/ 2965696 w 3339552"/>
                <a:gd name="connsiteY106" fmla="*/ 5135527 h 7297702"/>
                <a:gd name="connsiteX107" fmla="*/ 2937121 w 3339552"/>
                <a:gd name="connsiteY107" fmla="*/ 5254590 h 7297702"/>
                <a:gd name="connsiteX108" fmla="*/ 2989508 w 3339552"/>
                <a:gd name="connsiteY108" fmla="*/ 5271259 h 7297702"/>
                <a:gd name="connsiteX109" fmla="*/ 2987127 w 3339552"/>
                <a:gd name="connsiteY109" fmla="*/ 5316502 h 7297702"/>
                <a:gd name="connsiteX110" fmla="*/ 2984746 w 3339552"/>
                <a:gd name="connsiteY110" fmla="*/ 5371271 h 7297702"/>
                <a:gd name="connsiteX111" fmla="*/ 3041896 w 3339552"/>
                <a:gd name="connsiteY111" fmla="*/ 5440327 h 7297702"/>
                <a:gd name="connsiteX112" fmla="*/ 3089521 w 3339552"/>
                <a:gd name="connsiteY112" fmla="*/ 5566534 h 7297702"/>
                <a:gd name="connsiteX113" fmla="*/ 2996652 w 3339552"/>
                <a:gd name="connsiteY113" fmla="*/ 5857046 h 7297702"/>
                <a:gd name="connsiteX114" fmla="*/ 3018083 w 3339552"/>
                <a:gd name="connsiteY114" fmla="*/ 5911815 h 7297702"/>
                <a:gd name="connsiteX115" fmla="*/ 3044277 w 3339552"/>
                <a:gd name="connsiteY115" fmla="*/ 5964202 h 7297702"/>
                <a:gd name="connsiteX116" fmla="*/ 3049040 w 3339552"/>
                <a:gd name="connsiteY116" fmla="*/ 6068977 h 7297702"/>
                <a:gd name="connsiteX117" fmla="*/ 2956170 w 3339552"/>
                <a:gd name="connsiteY117" fmla="*/ 6228522 h 7297702"/>
                <a:gd name="connsiteX118" fmla="*/ 2920452 w 3339552"/>
                <a:gd name="connsiteY118" fmla="*/ 6209471 h 7297702"/>
                <a:gd name="connsiteX119" fmla="*/ 2849015 w 3339552"/>
                <a:gd name="connsiteY119" fmla="*/ 6221377 h 7297702"/>
                <a:gd name="connsiteX120" fmla="*/ 2713283 w 3339552"/>
                <a:gd name="connsiteY120" fmla="*/ 6333296 h 7297702"/>
                <a:gd name="connsiteX121" fmla="*/ 2606127 w 3339552"/>
                <a:gd name="connsiteY121" fmla="*/ 6319009 h 7297702"/>
                <a:gd name="connsiteX122" fmla="*/ 2575171 w 3339552"/>
                <a:gd name="connsiteY122" fmla="*/ 6347584 h 7297702"/>
                <a:gd name="connsiteX123" fmla="*/ 2508495 w 3339552"/>
                <a:gd name="connsiteY123" fmla="*/ 6392826 h 7297702"/>
                <a:gd name="connsiteX124" fmla="*/ 2391815 w 3339552"/>
                <a:gd name="connsiteY124" fmla="*/ 6380921 h 7297702"/>
                <a:gd name="connsiteX125" fmla="*/ 2368002 w 3339552"/>
                <a:gd name="connsiteY125" fmla="*/ 6497602 h 7297702"/>
                <a:gd name="connsiteX126" fmla="*/ 2363240 w 3339552"/>
                <a:gd name="connsiteY126" fmla="*/ 6533321 h 7297702"/>
                <a:gd name="connsiteX127" fmla="*/ 2339428 w 3339552"/>
                <a:gd name="connsiteY127" fmla="*/ 6552371 h 7297702"/>
                <a:gd name="connsiteX128" fmla="*/ 2141783 w 3339552"/>
                <a:gd name="connsiteY128" fmla="*/ 6504746 h 7297702"/>
                <a:gd name="connsiteX129" fmla="*/ 2103683 w 3339552"/>
                <a:gd name="connsiteY129" fmla="*/ 6557134 h 7297702"/>
                <a:gd name="connsiteX130" fmla="*/ 2072727 w 3339552"/>
                <a:gd name="connsiteY130" fmla="*/ 6652384 h 7297702"/>
                <a:gd name="connsiteX131" fmla="*/ 2039389 w 3339552"/>
                <a:gd name="connsiteY131" fmla="*/ 6716677 h 7297702"/>
                <a:gd name="connsiteX132" fmla="*/ 2051296 w 3339552"/>
                <a:gd name="connsiteY132" fmla="*/ 6778590 h 7297702"/>
                <a:gd name="connsiteX133" fmla="*/ 2184646 w 3339552"/>
                <a:gd name="connsiteY133" fmla="*/ 6890509 h 7297702"/>
                <a:gd name="connsiteX134" fmla="*/ 2253702 w 3339552"/>
                <a:gd name="connsiteY134" fmla="*/ 6923846 h 7297702"/>
                <a:gd name="connsiteX135" fmla="*/ 2237033 w 3339552"/>
                <a:gd name="connsiteY135" fmla="*/ 6947659 h 7297702"/>
                <a:gd name="connsiteX136" fmla="*/ 2201315 w 3339552"/>
                <a:gd name="connsiteY136" fmla="*/ 6966709 h 7297702"/>
                <a:gd name="connsiteX137" fmla="*/ 2234652 w 3339552"/>
                <a:gd name="connsiteY137" fmla="*/ 7042909 h 7297702"/>
                <a:gd name="connsiteX138" fmla="*/ 2203696 w 3339552"/>
                <a:gd name="connsiteY138" fmla="*/ 7064340 h 7297702"/>
                <a:gd name="connsiteX139" fmla="*/ 2098921 w 3339552"/>
                <a:gd name="connsiteY139" fmla="*/ 7002427 h 7297702"/>
                <a:gd name="connsiteX140" fmla="*/ 2056058 w 3339552"/>
                <a:gd name="connsiteY140" fmla="*/ 7028621 h 7297702"/>
                <a:gd name="connsiteX141" fmla="*/ 1996527 w 3339552"/>
                <a:gd name="connsiteY141" fmla="*/ 6926227 h 7297702"/>
                <a:gd name="connsiteX142" fmla="*/ 1879846 w 3339552"/>
                <a:gd name="connsiteY142" fmla="*/ 6952421 h 7297702"/>
                <a:gd name="connsiteX143" fmla="*/ 1815552 w 3339552"/>
                <a:gd name="connsiteY143" fmla="*/ 6957184 h 7297702"/>
                <a:gd name="connsiteX144" fmla="*/ 1765546 w 3339552"/>
                <a:gd name="connsiteY144" fmla="*/ 6952422 h 7297702"/>
                <a:gd name="connsiteX145" fmla="*/ 1708396 w 3339552"/>
                <a:gd name="connsiteY145" fmla="*/ 6997665 h 7297702"/>
                <a:gd name="connsiteX146" fmla="*/ 1529802 w 3339552"/>
                <a:gd name="connsiteY146" fmla="*/ 6957184 h 7297702"/>
                <a:gd name="connsiteX147" fmla="*/ 1553614 w 3339552"/>
                <a:gd name="connsiteY147" fmla="*/ 7083390 h 7297702"/>
                <a:gd name="connsiteX148" fmla="*/ 1477415 w 3339552"/>
                <a:gd name="connsiteY148" fmla="*/ 7128634 h 7297702"/>
                <a:gd name="connsiteX149" fmla="*/ 1415502 w 3339552"/>
                <a:gd name="connsiteY149" fmla="*/ 7195308 h 7297702"/>
                <a:gd name="connsiteX150" fmla="*/ 1265483 w 3339552"/>
                <a:gd name="connsiteY150" fmla="*/ 7188165 h 7297702"/>
                <a:gd name="connsiteX151" fmla="*/ 1213096 w 3339552"/>
                <a:gd name="connsiteY151" fmla="*/ 7297702 h 7297702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05990 w 3339552"/>
                <a:gd name="connsiteY7" fmla="*/ 213026 h 7290101"/>
                <a:gd name="connsiteX8" fmla="*/ 1413121 w 3339552"/>
                <a:gd name="connsiteY8" fmla="*/ 232075 h 7290101"/>
                <a:gd name="connsiteX9" fmla="*/ 1339302 w 3339552"/>
                <a:gd name="connsiteY9" fmla="*/ 267795 h 7290101"/>
                <a:gd name="connsiteX10" fmla="*/ 1260721 w 3339552"/>
                <a:gd name="connsiteY10" fmla="*/ 308276 h 7290101"/>
                <a:gd name="connsiteX11" fmla="*/ 1191665 w 3339552"/>
                <a:gd name="connsiteY11" fmla="*/ 234458 h 7290101"/>
                <a:gd name="connsiteX12" fmla="*/ 1082127 w 3339552"/>
                <a:gd name="connsiteY12" fmla="*/ 315420 h 7290101"/>
                <a:gd name="connsiteX13" fmla="*/ 1020215 w 3339552"/>
                <a:gd name="connsiteY13" fmla="*/ 382095 h 7290101"/>
                <a:gd name="connsiteX14" fmla="*/ 858290 w 3339552"/>
                <a:gd name="connsiteY14" fmla="*/ 263033 h 7290101"/>
                <a:gd name="connsiteX15" fmla="*/ 796377 w 3339552"/>
                <a:gd name="connsiteY15" fmla="*/ 367807 h 7290101"/>
                <a:gd name="connsiteX16" fmla="*/ 755896 w 3339552"/>
                <a:gd name="connsiteY16" fmla="*/ 303514 h 7290101"/>
                <a:gd name="connsiteX17" fmla="*/ 689221 w 3339552"/>
                <a:gd name="connsiteY17" fmla="*/ 232076 h 7290101"/>
                <a:gd name="connsiteX18" fmla="*/ 667790 w 3339552"/>
                <a:gd name="connsiteY18" fmla="*/ 274939 h 7290101"/>
                <a:gd name="connsiteX19" fmla="*/ 620165 w 3339552"/>
                <a:gd name="connsiteY19" fmla="*/ 343995 h 7290101"/>
                <a:gd name="connsiteX20" fmla="*/ 589208 w 3339552"/>
                <a:gd name="connsiteY20" fmla="*/ 358283 h 7290101"/>
                <a:gd name="connsiteX21" fmla="*/ 498721 w 3339552"/>
                <a:gd name="connsiteY21" fmla="*/ 444008 h 7290101"/>
                <a:gd name="connsiteX22" fmla="*/ 396327 w 3339552"/>
                <a:gd name="connsiteY22" fmla="*/ 341614 h 7290101"/>
                <a:gd name="connsiteX23" fmla="*/ 243927 w 3339552"/>
                <a:gd name="connsiteY23" fmla="*/ 255889 h 7290101"/>
                <a:gd name="connsiteX24" fmla="*/ 174871 w 3339552"/>
                <a:gd name="connsiteY24" fmla="*/ 289226 h 7290101"/>
                <a:gd name="connsiteX25" fmla="*/ 127246 w 3339552"/>
                <a:gd name="connsiteY25" fmla="*/ 372570 h 7290101"/>
                <a:gd name="connsiteX26" fmla="*/ 43902 w 3339552"/>
                <a:gd name="connsiteY26" fmla="*/ 434483 h 7290101"/>
                <a:gd name="connsiteX27" fmla="*/ 8183 w 3339552"/>
                <a:gd name="connsiteY27" fmla="*/ 446389 h 7290101"/>
                <a:gd name="connsiteX28" fmla="*/ 198683 w 3339552"/>
                <a:gd name="connsiteY28" fmla="*/ 651176 h 7290101"/>
                <a:gd name="connsiteX29" fmla="*/ 265359 w 3339552"/>
                <a:gd name="connsiteY29" fmla="*/ 667845 h 7290101"/>
                <a:gd name="connsiteX30" fmla="*/ 298697 w 3339552"/>
                <a:gd name="connsiteY30" fmla="*/ 691658 h 7290101"/>
                <a:gd name="connsiteX31" fmla="*/ 296315 w 3339552"/>
                <a:gd name="connsiteY31" fmla="*/ 863107 h 7290101"/>
                <a:gd name="connsiteX32" fmla="*/ 362990 w 3339552"/>
                <a:gd name="connsiteY32" fmla="*/ 867870 h 7290101"/>
                <a:gd name="connsiteX33" fmla="*/ 401090 w 3339552"/>
                <a:gd name="connsiteY33" fmla="*/ 817864 h 7290101"/>
                <a:gd name="connsiteX34" fmla="*/ 482052 w 3339552"/>
                <a:gd name="connsiteY34" fmla="*/ 855964 h 7290101"/>
                <a:gd name="connsiteX35" fmla="*/ 420140 w 3339552"/>
                <a:gd name="connsiteY35" fmla="*/ 1001220 h 7290101"/>
                <a:gd name="connsiteX36" fmla="*/ 434427 w 3339552"/>
                <a:gd name="connsiteY36" fmla="*/ 1048845 h 7290101"/>
                <a:gd name="connsiteX37" fmla="*/ 379658 w 3339552"/>
                <a:gd name="connsiteY37" fmla="*/ 1101233 h 7290101"/>
                <a:gd name="connsiteX38" fmla="*/ 415377 w 3339552"/>
                <a:gd name="connsiteY38" fmla="*/ 1129807 h 7290101"/>
                <a:gd name="connsiteX39" fmla="*/ 486815 w 3339552"/>
                <a:gd name="connsiteY39" fmla="*/ 1217914 h 7290101"/>
                <a:gd name="connsiteX40" fmla="*/ 527296 w 3339552"/>
                <a:gd name="connsiteY40" fmla="*/ 1306020 h 7290101"/>
                <a:gd name="connsiteX41" fmla="*/ 636833 w 3339552"/>
                <a:gd name="connsiteY41" fmla="*/ 1358408 h 7290101"/>
                <a:gd name="connsiteX42" fmla="*/ 746371 w 3339552"/>
                <a:gd name="connsiteY42" fmla="*/ 1382220 h 7290101"/>
                <a:gd name="connsiteX43" fmla="*/ 829715 w 3339552"/>
                <a:gd name="connsiteY43" fmla="*/ 1429845 h 7290101"/>
                <a:gd name="connsiteX44" fmla="*/ 913058 w 3339552"/>
                <a:gd name="connsiteY44" fmla="*/ 1403651 h 7290101"/>
                <a:gd name="connsiteX45" fmla="*/ 994021 w 3339552"/>
                <a:gd name="connsiteY45" fmla="*/ 1329833 h 7290101"/>
                <a:gd name="connsiteX46" fmla="*/ 1103558 w 3339552"/>
                <a:gd name="connsiteY46" fmla="*/ 1313164 h 7290101"/>
                <a:gd name="connsiteX47" fmla="*/ 1170233 w 3339552"/>
                <a:gd name="connsiteY47" fmla="*/ 1317926 h 7290101"/>
                <a:gd name="connsiteX48" fmla="*/ 1329777 w 3339552"/>
                <a:gd name="connsiteY48" fmla="*/ 1427464 h 7290101"/>
                <a:gd name="connsiteX49" fmla="*/ 1389308 w 3339552"/>
                <a:gd name="connsiteY49" fmla="*/ 1456039 h 7290101"/>
                <a:gd name="connsiteX50" fmla="*/ 1260721 w 3339552"/>
                <a:gd name="connsiteY50" fmla="*/ 1558433 h 7290101"/>
                <a:gd name="connsiteX51" fmla="*/ 1263102 w 3339552"/>
                <a:gd name="connsiteY51" fmla="*/ 1622726 h 7290101"/>
                <a:gd name="connsiteX52" fmla="*/ 1425027 w 3339552"/>
                <a:gd name="connsiteY52" fmla="*/ 1575101 h 7290101"/>
                <a:gd name="connsiteX53" fmla="*/ 1386927 w 3339552"/>
                <a:gd name="connsiteY53" fmla="*/ 1639395 h 7290101"/>
                <a:gd name="connsiteX54" fmla="*/ 1405977 w 3339552"/>
                <a:gd name="connsiteY54" fmla="*/ 1713214 h 7290101"/>
                <a:gd name="connsiteX55" fmla="*/ 1517896 w 3339552"/>
                <a:gd name="connsiteY55" fmla="*/ 1748933 h 7290101"/>
                <a:gd name="connsiteX56" fmla="*/ 1591715 w 3339552"/>
                <a:gd name="connsiteY56" fmla="*/ 1765601 h 7290101"/>
                <a:gd name="connsiteX57" fmla="*/ 1501227 w 3339552"/>
                <a:gd name="connsiteY57" fmla="*/ 1896570 h 7290101"/>
                <a:gd name="connsiteX58" fmla="*/ 1494083 w 3339552"/>
                <a:gd name="connsiteY58" fmla="*/ 1946576 h 7290101"/>
                <a:gd name="connsiteX59" fmla="*/ 1422646 w 3339552"/>
                <a:gd name="connsiteY59" fmla="*/ 1982295 h 7290101"/>
                <a:gd name="connsiteX60" fmla="*/ 1391690 w 3339552"/>
                <a:gd name="connsiteY60" fmla="*/ 2044208 h 7290101"/>
                <a:gd name="connsiteX61" fmla="*/ 1260721 w 3339552"/>
                <a:gd name="connsiteY61" fmla="*/ 2018014 h 7290101"/>
                <a:gd name="connsiteX62" fmla="*/ 1139277 w 3339552"/>
                <a:gd name="connsiteY62" fmla="*/ 2018013 h 7290101"/>
                <a:gd name="connsiteX63" fmla="*/ 1072602 w 3339552"/>
                <a:gd name="connsiteY63" fmla="*/ 2046589 h 7290101"/>
                <a:gd name="connsiteX64" fmla="*/ 1065458 w 3339552"/>
                <a:gd name="connsiteY64" fmla="*/ 2146601 h 7290101"/>
                <a:gd name="connsiteX65" fmla="*/ 977352 w 3339552"/>
                <a:gd name="connsiteY65" fmla="*/ 2234708 h 7290101"/>
                <a:gd name="connsiteX66" fmla="*/ 1120227 w 3339552"/>
                <a:gd name="connsiteY66" fmla="*/ 2296620 h 7290101"/>
                <a:gd name="connsiteX67" fmla="*/ 1170234 w 3339552"/>
                <a:gd name="connsiteY67" fmla="*/ 2332338 h 7290101"/>
                <a:gd name="connsiteX68" fmla="*/ 1222621 w 3339552"/>
                <a:gd name="connsiteY68" fmla="*/ 2349008 h 7290101"/>
                <a:gd name="connsiteX69" fmla="*/ 1272627 w 3339552"/>
                <a:gd name="connsiteY69" fmla="*/ 2399014 h 7290101"/>
                <a:gd name="connsiteX70" fmla="*/ 1329777 w 3339552"/>
                <a:gd name="connsiteY70" fmla="*/ 2420445 h 7290101"/>
                <a:gd name="connsiteX71" fmla="*/ 1422646 w 3339552"/>
                <a:gd name="connsiteY71" fmla="*/ 2496645 h 7290101"/>
                <a:gd name="connsiteX72" fmla="*/ 1508371 w 3339552"/>
                <a:gd name="connsiteY72" fmla="*/ 2529984 h 7290101"/>
                <a:gd name="connsiteX73" fmla="*/ 1641721 w 3339552"/>
                <a:gd name="connsiteY73" fmla="*/ 2677620 h 7290101"/>
                <a:gd name="connsiteX74" fmla="*/ 1725065 w 3339552"/>
                <a:gd name="connsiteY74" fmla="*/ 2832401 h 7290101"/>
                <a:gd name="connsiteX75" fmla="*/ 1896514 w 3339552"/>
                <a:gd name="connsiteY75" fmla="*/ 2939558 h 7290101"/>
                <a:gd name="connsiteX76" fmla="*/ 1927471 w 3339552"/>
                <a:gd name="connsiteY76" fmla="*/ 3044333 h 7290101"/>
                <a:gd name="connsiteX77" fmla="*/ 1989383 w 3339552"/>
                <a:gd name="connsiteY77" fmla="*/ 3146726 h 7290101"/>
                <a:gd name="connsiteX78" fmla="*/ 2051296 w 3339552"/>
                <a:gd name="connsiteY78" fmla="*/ 3184826 h 7290101"/>
                <a:gd name="connsiteX79" fmla="*/ 2182265 w 3339552"/>
                <a:gd name="connsiteY79" fmla="*/ 3332464 h 7290101"/>
                <a:gd name="connsiteX80" fmla="*/ 2325139 w 3339552"/>
                <a:gd name="connsiteY80" fmla="*/ 3408664 h 7290101"/>
                <a:gd name="connsiteX81" fmla="*/ 2384671 w 3339552"/>
                <a:gd name="connsiteY81" fmla="*/ 3494389 h 7290101"/>
                <a:gd name="connsiteX82" fmla="*/ 2432296 w 3339552"/>
                <a:gd name="connsiteY82" fmla="*/ 3561064 h 7290101"/>
                <a:gd name="connsiteX83" fmla="*/ 2479921 w 3339552"/>
                <a:gd name="connsiteY83" fmla="*/ 3551540 h 7290101"/>
                <a:gd name="connsiteX84" fmla="*/ 2484683 w 3339552"/>
                <a:gd name="connsiteY84" fmla="*/ 3703939 h 7290101"/>
                <a:gd name="connsiteX85" fmla="*/ 2537071 w 3339552"/>
                <a:gd name="connsiteY85" fmla="*/ 3796808 h 7290101"/>
                <a:gd name="connsiteX86" fmla="*/ 2529927 w 3339552"/>
                <a:gd name="connsiteY86" fmla="*/ 3834908 h 7290101"/>
                <a:gd name="connsiteX87" fmla="*/ 2598983 w 3339552"/>
                <a:gd name="connsiteY87" fmla="*/ 3870626 h 7290101"/>
                <a:gd name="connsiteX88" fmla="*/ 2656133 w 3339552"/>
                <a:gd name="connsiteY88" fmla="*/ 3815858 h 7290101"/>
                <a:gd name="connsiteX89" fmla="*/ 2689471 w 3339552"/>
                <a:gd name="connsiteY89" fmla="*/ 3899201 h 7290101"/>
                <a:gd name="connsiteX90" fmla="*/ 2734715 w 3339552"/>
                <a:gd name="connsiteY90" fmla="*/ 3944445 h 7290101"/>
                <a:gd name="connsiteX91" fmla="*/ 2808533 w 3339552"/>
                <a:gd name="connsiteY91" fmla="*/ 3968258 h 7290101"/>
                <a:gd name="connsiteX92" fmla="*/ 2860921 w 3339552"/>
                <a:gd name="connsiteY92" fmla="*/ 4037314 h 7290101"/>
                <a:gd name="connsiteX93" fmla="*/ 2946646 w 3339552"/>
                <a:gd name="connsiteY93" fmla="*/ 4092083 h 7290101"/>
                <a:gd name="connsiteX94" fmla="*/ 2999033 w 3339552"/>
                <a:gd name="connsiteY94" fmla="*/ 4125420 h 7290101"/>
                <a:gd name="connsiteX95" fmla="*/ 2870446 w 3339552"/>
                <a:gd name="connsiteY95" fmla="*/ 4218289 h 7290101"/>
                <a:gd name="connsiteX96" fmla="*/ 2868064 w 3339552"/>
                <a:gd name="connsiteY96" fmla="*/ 4273057 h 7290101"/>
                <a:gd name="connsiteX97" fmla="*/ 2970458 w 3339552"/>
                <a:gd name="connsiteY97" fmla="*/ 4389739 h 7290101"/>
                <a:gd name="connsiteX98" fmla="*/ 3065708 w 3339552"/>
                <a:gd name="connsiteY98" fmla="*/ 4451651 h 7290101"/>
                <a:gd name="connsiteX99" fmla="*/ 3096665 w 3339552"/>
                <a:gd name="connsiteY99" fmla="*/ 4489751 h 7290101"/>
                <a:gd name="connsiteX100" fmla="*/ 3082377 w 3339552"/>
                <a:gd name="connsiteY100" fmla="*/ 4570714 h 7290101"/>
                <a:gd name="connsiteX101" fmla="*/ 3077615 w 3339552"/>
                <a:gd name="connsiteY101" fmla="*/ 4654058 h 7290101"/>
                <a:gd name="connsiteX102" fmla="*/ 3034752 w 3339552"/>
                <a:gd name="connsiteY102" fmla="*/ 4663583 h 7290101"/>
                <a:gd name="connsiteX103" fmla="*/ 3008558 w 3339552"/>
                <a:gd name="connsiteY103" fmla="*/ 4680251 h 7290101"/>
                <a:gd name="connsiteX104" fmla="*/ 3037133 w 3339552"/>
                <a:gd name="connsiteY104" fmla="*/ 4830270 h 7290101"/>
                <a:gd name="connsiteX105" fmla="*/ 3020465 w 3339552"/>
                <a:gd name="connsiteY105" fmla="*/ 4966001 h 7290101"/>
                <a:gd name="connsiteX106" fmla="*/ 2982365 w 3339552"/>
                <a:gd name="connsiteY106" fmla="*/ 5006483 h 7290101"/>
                <a:gd name="connsiteX107" fmla="*/ 2965696 w 3339552"/>
                <a:gd name="connsiteY107" fmla="*/ 5127926 h 7290101"/>
                <a:gd name="connsiteX108" fmla="*/ 2937121 w 3339552"/>
                <a:gd name="connsiteY108" fmla="*/ 5246989 h 7290101"/>
                <a:gd name="connsiteX109" fmla="*/ 2989508 w 3339552"/>
                <a:gd name="connsiteY109" fmla="*/ 5263658 h 7290101"/>
                <a:gd name="connsiteX110" fmla="*/ 2987127 w 3339552"/>
                <a:gd name="connsiteY110" fmla="*/ 5308901 h 7290101"/>
                <a:gd name="connsiteX111" fmla="*/ 2984746 w 3339552"/>
                <a:gd name="connsiteY111" fmla="*/ 5363670 h 7290101"/>
                <a:gd name="connsiteX112" fmla="*/ 3041896 w 3339552"/>
                <a:gd name="connsiteY112" fmla="*/ 5432726 h 7290101"/>
                <a:gd name="connsiteX113" fmla="*/ 3089521 w 3339552"/>
                <a:gd name="connsiteY113" fmla="*/ 5558933 h 7290101"/>
                <a:gd name="connsiteX114" fmla="*/ 2996652 w 3339552"/>
                <a:gd name="connsiteY114" fmla="*/ 5849445 h 7290101"/>
                <a:gd name="connsiteX115" fmla="*/ 3018083 w 3339552"/>
                <a:gd name="connsiteY115" fmla="*/ 5904214 h 7290101"/>
                <a:gd name="connsiteX116" fmla="*/ 3044277 w 3339552"/>
                <a:gd name="connsiteY116" fmla="*/ 5956601 h 7290101"/>
                <a:gd name="connsiteX117" fmla="*/ 3049040 w 3339552"/>
                <a:gd name="connsiteY117" fmla="*/ 6061376 h 7290101"/>
                <a:gd name="connsiteX118" fmla="*/ 2956170 w 3339552"/>
                <a:gd name="connsiteY118" fmla="*/ 6220921 h 7290101"/>
                <a:gd name="connsiteX119" fmla="*/ 2920452 w 3339552"/>
                <a:gd name="connsiteY119" fmla="*/ 6201870 h 7290101"/>
                <a:gd name="connsiteX120" fmla="*/ 2849015 w 3339552"/>
                <a:gd name="connsiteY120" fmla="*/ 6213776 h 7290101"/>
                <a:gd name="connsiteX121" fmla="*/ 2713283 w 3339552"/>
                <a:gd name="connsiteY121" fmla="*/ 6325695 h 7290101"/>
                <a:gd name="connsiteX122" fmla="*/ 2606127 w 3339552"/>
                <a:gd name="connsiteY122" fmla="*/ 6311408 h 7290101"/>
                <a:gd name="connsiteX123" fmla="*/ 2575171 w 3339552"/>
                <a:gd name="connsiteY123" fmla="*/ 6339983 h 7290101"/>
                <a:gd name="connsiteX124" fmla="*/ 2508495 w 3339552"/>
                <a:gd name="connsiteY124" fmla="*/ 6385225 h 7290101"/>
                <a:gd name="connsiteX125" fmla="*/ 2391815 w 3339552"/>
                <a:gd name="connsiteY125" fmla="*/ 6373320 h 7290101"/>
                <a:gd name="connsiteX126" fmla="*/ 2368002 w 3339552"/>
                <a:gd name="connsiteY126" fmla="*/ 6490001 h 7290101"/>
                <a:gd name="connsiteX127" fmla="*/ 2363240 w 3339552"/>
                <a:gd name="connsiteY127" fmla="*/ 6525720 h 7290101"/>
                <a:gd name="connsiteX128" fmla="*/ 2339428 w 3339552"/>
                <a:gd name="connsiteY128" fmla="*/ 6544770 h 7290101"/>
                <a:gd name="connsiteX129" fmla="*/ 2141783 w 3339552"/>
                <a:gd name="connsiteY129" fmla="*/ 6497145 h 7290101"/>
                <a:gd name="connsiteX130" fmla="*/ 2103683 w 3339552"/>
                <a:gd name="connsiteY130" fmla="*/ 6549533 h 7290101"/>
                <a:gd name="connsiteX131" fmla="*/ 2072727 w 3339552"/>
                <a:gd name="connsiteY131" fmla="*/ 6644783 h 7290101"/>
                <a:gd name="connsiteX132" fmla="*/ 2039389 w 3339552"/>
                <a:gd name="connsiteY132" fmla="*/ 6709076 h 7290101"/>
                <a:gd name="connsiteX133" fmla="*/ 2051296 w 3339552"/>
                <a:gd name="connsiteY133" fmla="*/ 6770989 h 7290101"/>
                <a:gd name="connsiteX134" fmla="*/ 2184646 w 3339552"/>
                <a:gd name="connsiteY134" fmla="*/ 6882908 h 7290101"/>
                <a:gd name="connsiteX135" fmla="*/ 2253702 w 3339552"/>
                <a:gd name="connsiteY135" fmla="*/ 6916245 h 7290101"/>
                <a:gd name="connsiteX136" fmla="*/ 2237033 w 3339552"/>
                <a:gd name="connsiteY136" fmla="*/ 6940058 h 7290101"/>
                <a:gd name="connsiteX137" fmla="*/ 2201315 w 3339552"/>
                <a:gd name="connsiteY137" fmla="*/ 6959108 h 7290101"/>
                <a:gd name="connsiteX138" fmla="*/ 2234652 w 3339552"/>
                <a:gd name="connsiteY138" fmla="*/ 7035308 h 7290101"/>
                <a:gd name="connsiteX139" fmla="*/ 2203696 w 3339552"/>
                <a:gd name="connsiteY139" fmla="*/ 7056739 h 7290101"/>
                <a:gd name="connsiteX140" fmla="*/ 2098921 w 3339552"/>
                <a:gd name="connsiteY140" fmla="*/ 6994826 h 7290101"/>
                <a:gd name="connsiteX141" fmla="*/ 2056058 w 3339552"/>
                <a:gd name="connsiteY141" fmla="*/ 7021020 h 7290101"/>
                <a:gd name="connsiteX142" fmla="*/ 1996527 w 3339552"/>
                <a:gd name="connsiteY142" fmla="*/ 6918626 h 7290101"/>
                <a:gd name="connsiteX143" fmla="*/ 1879846 w 3339552"/>
                <a:gd name="connsiteY143" fmla="*/ 6944820 h 7290101"/>
                <a:gd name="connsiteX144" fmla="*/ 1815552 w 3339552"/>
                <a:gd name="connsiteY144" fmla="*/ 6949583 h 7290101"/>
                <a:gd name="connsiteX145" fmla="*/ 1765546 w 3339552"/>
                <a:gd name="connsiteY145" fmla="*/ 6944821 h 7290101"/>
                <a:gd name="connsiteX146" fmla="*/ 1708396 w 3339552"/>
                <a:gd name="connsiteY146" fmla="*/ 6990064 h 7290101"/>
                <a:gd name="connsiteX147" fmla="*/ 1529802 w 3339552"/>
                <a:gd name="connsiteY147" fmla="*/ 6949583 h 7290101"/>
                <a:gd name="connsiteX148" fmla="*/ 1553614 w 3339552"/>
                <a:gd name="connsiteY148" fmla="*/ 7075789 h 7290101"/>
                <a:gd name="connsiteX149" fmla="*/ 1477415 w 3339552"/>
                <a:gd name="connsiteY149" fmla="*/ 7121033 h 7290101"/>
                <a:gd name="connsiteX150" fmla="*/ 1415502 w 3339552"/>
                <a:gd name="connsiteY150" fmla="*/ 7187707 h 7290101"/>
                <a:gd name="connsiteX151" fmla="*/ 1265483 w 3339552"/>
                <a:gd name="connsiteY151" fmla="*/ 7180564 h 7290101"/>
                <a:gd name="connsiteX152" fmla="*/ 1213096 w 3339552"/>
                <a:gd name="connsiteY152" fmla="*/ 7290101 h 7290101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25040 w 3339552"/>
                <a:gd name="connsiteY7" fmla="*/ 155875 h 7290101"/>
                <a:gd name="connsiteX8" fmla="*/ 1505990 w 3339552"/>
                <a:gd name="connsiteY8" fmla="*/ 213026 h 7290101"/>
                <a:gd name="connsiteX9" fmla="*/ 1413121 w 3339552"/>
                <a:gd name="connsiteY9" fmla="*/ 232075 h 7290101"/>
                <a:gd name="connsiteX10" fmla="*/ 1339302 w 3339552"/>
                <a:gd name="connsiteY10" fmla="*/ 267795 h 7290101"/>
                <a:gd name="connsiteX11" fmla="*/ 1260721 w 3339552"/>
                <a:gd name="connsiteY11" fmla="*/ 308276 h 7290101"/>
                <a:gd name="connsiteX12" fmla="*/ 1191665 w 3339552"/>
                <a:gd name="connsiteY12" fmla="*/ 234458 h 7290101"/>
                <a:gd name="connsiteX13" fmla="*/ 1082127 w 3339552"/>
                <a:gd name="connsiteY13" fmla="*/ 315420 h 7290101"/>
                <a:gd name="connsiteX14" fmla="*/ 1020215 w 3339552"/>
                <a:gd name="connsiteY14" fmla="*/ 382095 h 7290101"/>
                <a:gd name="connsiteX15" fmla="*/ 858290 w 3339552"/>
                <a:gd name="connsiteY15" fmla="*/ 263033 h 7290101"/>
                <a:gd name="connsiteX16" fmla="*/ 796377 w 3339552"/>
                <a:gd name="connsiteY16" fmla="*/ 367807 h 7290101"/>
                <a:gd name="connsiteX17" fmla="*/ 755896 w 3339552"/>
                <a:gd name="connsiteY17" fmla="*/ 303514 h 7290101"/>
                <a:gd name="connsiteX18" fmla="*/ 689221 w 3339552"/>
                <a:gd name="connsiteY18" fmla="*/ 232076 h 7290101"/>
                <a:gd name="connsiteX19" fmla="*/ 667790 w 3339552"/>
                <a:gd name="connsiteY19" fmla="*/ 274939 h 7290101"/>
                <a:gd name="connsiteX20" fmla="*/ 620165 w 3339552"/>
                <a:gd name="connsiteY20" fmla="*/ 343995 h 7290101"/>
                <a:gd name="connsiteX21" fmla="*/ 589208 w 3339552"/>
                <a:gd name="connsiteY21" fmla="*/ 358283 h 7290101"/>
                <a:gd name="connsiteX22" fmla="*/ 498721 w 3339552"/>
                <a:gd name="connsiteY22" fmla="*/ 444008 h 7290101"/>
                <a:gd name="connsiteX23" fmla="*/ 396327 w 3339552"/>
                <a:gd name="connsiteY23" fmla="*/ 341614 h 7290101"/>
                <a:gd name="connsiteX24" fmla="*/ 243927 w 3339552"/>
                <a:gd name="connsiteY24" fmla="*/ 255889 h 7290101"/>
                <a:gd name="connsiteX25" fmla="*/ 174871 w 3339552"/>
                <a:gd name="connsiteY25" fmla="*/ 289226 h 7290101"/>
                <a:gd name="connsiteX26" fmla="*/ 127246 w 3339552"/>
                <a:gd name="connsiteY26" fmla="*/ 372570 h 7290101"/>
                <a:gd name="connsiteX27" fmla="*/ 43902 w 3339552"/>
                <a:gd name="connsiteY27" fmla="*/ 434483 h 7290101"/>
                <a:gd name="connsiteX28" fmla="*/ 8183 w 3339552"/>
                <a:gd name="connsiteY28" fmla="*/ 446389 h 7290101"/>
                <a:gd name="connsiteX29" fmla="*/ 198683 w 3339552"/>
                <a:gd name="connsiteY29" fmla="*/ 651176 h 7290101"/>
                <a:gd name="connsiteX30" fmla="*/ 265359 w 3339552"/>
                <a:gd name="connsiteY30" fmla="*/ 667845 h 7290101"/>
                <a:gd name="connsiteX31" fmla="*/ 298697 w 3339552"/>
                <a:gd name="connsiteY31" fmla="*/ 691658 h 7290101"/>
                <a:gd name="connsiteX32" fmla="*/ 296315 w 3339552"/>
                <a:gd name="connsiteY32" fmla="*/ 863107 h 7290101"/>
                <a:gd name="connsiteX33" fmla="*/ 362990 w 3339552"/>
                <a:gd name="connsiteY33" fmla="*/ 867870 h 7290101"/>
                <a:gd name="connsiteX34" fmla="*/ 401090 w 3339552"/>
                <a:gd name="connsiteY34" fmla="*/ 817864 h 7290101"/>
                <a:gd name="connsiteX35" fmla="*/ 482052 w 3339552"/>
                <a:gd name="connsiteY35" fmla="*/ 855964 h 7290101"/>
                <a:gd name="connsiteX36" fmla="*/ 420140 w 3339552"/>
                <a:gd name="connsiteY36" fmla="*/ 1001220 h 7290101"/>
                <a:gd name="connsiteX37" fmla="*/ 434427 w 3339552"/>
                <a:gd name="connsiteY37" fmla="*/ 1048845 h 7290101"/>
                <a:gd name="connsiteX38" fmla="*/ 379658 w 3339552"/>
                <a:gd name="connsiteY38" fmla="*/ 1101233 h 7290101"/>
                <a:gd name="connsiteX39" fmla="*/ 415377 w 3339552"/>
                <a:gd name="connsiteY39" fmla="*/ 1129807 h 7290101"/>
                <a:gd name="connsiteX40" fmla="*/ 486815 w 3339552"/>
                <a:gd name="connsiteY40" fmla="*/ 1217914 h 7290101"/>
                <a:gd name="connsiteX41" fmla="*/ 527296 w 3339552"/>
                <a:gd name="connsiteY41" fmla="*/ 1306020 h 7290101"/>
                <a:gd name="connsiteX42" fmla="*/ 636833 w 3339552"/>
                <a:gd name="connsiteY42" fmla="*/ 1358408 h 7290101"/>
                <a:gd name="connsiteX43" fmla="*/ 746371 w 3339552"/>
                <a:gd name="connsiteY43" fmla="*/ 1382220 h 7290101"/>
                <a:gd name="connsiteX44" fmla="*/ 829715 w 3339552"/>
                <a:gd name="connsiteY44" fmla="*/ 1429845 h 7290101"/>
                <a:gd name="connsiteX45" fmla="*/ 913058 w 3339552"/>
                <a:gd name="connsiteY45" fmla="*/ 1403651 h 7290101"/>
                <a:gd name="connsiteX46" fmla="*/ 994021 w 3339552"/>
                <a:gd name="connsiteY46" fmla="*/ 1329833 h 7290101"/>
                <a:gd name="connsiteX47" fmla="*/ 1103558 w 3339552"/>
                <a:gd name="connsiteY47" fmla="*/ 1313164 h 7290101"/>
                <a:gd name="connsiteX48" fmla="*/ 1170233 w 3339552"/>
                <a:gd name="connsiteY48" fmla="*/ 1317926 h 7290101"/>
                <a:gd name="connsiteX49" fmla="*/ 1329777 w 3339552"/>
                <a:gd name="connsiteY49" fmla="*/ 1427464 h 7290101"/>
                <a:gd name="connsiteX50" fmla="*/ 1389308 w 3339552"/>
                <a:gd name="connsiteY50" fmla="*/ 1456039 h 7290101"/>
                <a:gd name="connsiteX51" fmla="*/ 1260721 w 3339552"/>
                <a:gd name="connsiteY51" fmla="*/ 1558433 h 7290101"/>
                <a:gd name="connsiteX52" fmla="*/ 1263102 w 3339552"/>
                <a:gd name="connsiteY52" fmla="*/ 1622726 h 7290101"/>
                <a:gd name="connsiteX53" fmla="*/ 1425027 w 3339552"/>
                <a:gd name="connsiteY53" fmla="*/ 1575101 h 7290101"/>
                <a:gd name="connsiteX54" fmla="*/ 1386927 w 3339552"/>
                <a:gd name="connsiteY54" fmla="*/ 1639395 h 7290101"/>
                <a:gd name="connsiteX55" fmla="*/ 1405977 w 3339552"/>
                <a:gd name="connsiteY55" fmla="*/ 1713214 h 7290101"/>
                <a:gd name="connsiteX56" fmla="*/ 1517896 w 3339552"/>
                <a:gd name="connsiteY56" fmla="*/ 1748933 h 7290101"/>
                <a:gd name="connsiteX57" fmla="*/ 1591715 w 3339552"/>
                <a:gd name="connsiteY57" fmla="*/ 1765601 h 7290101"/>
                <a:gd name="connsiteX58" fmla="*/ 1501227 w 3339552"/>
                <a:gd name="connsiteY58" fmla="*/ 1896570 h 7290101"/>
                <a:gd name="connsiteX59" fmla="*/ 1494083 w 3339552"/>
                <a:gd name="connsiteY59" fmla="*/ 1946576 h 7290101"/>
                <a:gd name="connsiteX60" fmla="*/ 1422646 w 3339552"/>
                <a:gd name="connsiteY60" fmla="*/ 1982295 h 7290101"/>
                <a:gd name="connsiteX61" fmla="*/ 1391690 w 3339552"/>
                <a:gd name="connsiteY61" fmla="*/ 2044208 h 7290101"/>
                <a:gd name="connsiteX62" fmla="*/ 1260721 w 3339552"/>
                <a:gd name="connsiteY62" fmla="*/ 2018014 h 7290101"/>
                <a:gd name="connsiteX63" fmla="*/ 1139277 w 3339552"/>
                <a:gd name="connsiteY63" fmla="*/ 2018013 h 7290101"/>
                <a:gd name="connsiteX64" fmla="*/ 1072602 w 3339552"/>
                <a:gd name="connsiteY64" fmla="*/ 2046589 h 7290101"/>
                <a:gd name="connsiteX65" fmla="*/ 1065458 w 3339552"/>
                <a:gd name="connsiteY65" fmla="*/ 2146601 h 7290101"/>
                <a:gd name="connsiteX66" fmla="*/ 977352 w 3339552"/>
                <a:gd name="connsiteY66" fmla="*/ 2234708 h 7290101"/>
                <a:gd name="connsiteX67" fmla="*/ 1120227 w 3339552"/>
                <a:gd name="connsiteY67" fmla="*/ 2296620 h 7290101"/>
                <a:gd name="connsiteX68" fmla="*/ 1170234 w 3339552"/>
                <a:gd name="connsiteY68" fmla="*/ 2332338 h 7290101"/>
                <a:gd name="connsiteX69" fmla="*/ 1222621 w 3339552"/>
                <a:gd name="connsiteY69" fmla="*/ 2349008 h 7290101"/>
                <a:gd name="connsiteX70" fmla="*/ 1272627 w 3339552"/>
                <a:gd name="connsiteY70" fmla="*/ 2399014 h 7290101"/>
                <a:gd name="connsiteX71" fmla="*/ 1329777 w 3339552"/>
                <a:gd name="connsiteY71" fmla="*/ 2420445 h 7290101"/>
                <a:gd name="connsiteX72" fmla="*/ 1422646 w 3339552"/>
                <a:gd name="connsiteY72" fmla="*/ 2496645 h 7290101"/>
                <a:gd name="connsiteX73" fmla="*/ 1508371 w 3339552"/>
                <a:gd name="connsiteY73" fmla="*/ 2529984 h 7290101"/>
                <a:gd name="connsiteX74" fmla="*/ 1641721 w 3339552"/>
                <a:gd name="connsiteY74" fmla="*/ 2677620 h 7290101"/>
                <a:gd name="connsiteX75" fmla="*/ 1725065 w 3339552"/>
                <a:gd name="connsiteY75" fmla="*/ 2832401 h 7290101"/>
                <a:gd name="connsiteX76" fmla="*/ 1896514 w 3339552"/>
                <a:gd name="connsiteY76" fmla="*/ 2939558 h 7290101"/>
                <a:gd name="connsiteX77" fmla="*/ 1927471 w 3339552"/>
                <a:gd name="connsiteY77" fmla="*/ 3044333 h 7290101"/>
                <a:gd name="connsiteX78" fmla="*/ 1989383 w 3339552"/>
                <a:gd name="connsiteY78" fmla="*/ 3146726 h 7290101"/>
                <a:gd name="connsiteX79" fmla="*/ 2051296 w 3339552"/>
                <a:gd name="connsiteY79" fmla="*/ 3184826 h 7290101"/>
                <a:gd name="connsiteX80" fmla="*/ 2182265 w 3339552"/>
                <a:gd name="connsiteY80" fmla="*/ 3332464 h 7290101"/>
                <a:gd name="connsiteX81" fmla="*/ 2325139 w 3339552"/>
                <a:gd name="connsiteY81" fmla="*/ 3408664 h 7290101"/>
                <a:gd name="connsiteX82" fmla="*/ 2384671 w 3339552"/>
                <a:gd name="connsiteY82" fmla="*/ 3494389 h 7290101"/>
                <a:gd name="connsiteX83" fmla="*/ 2432296 w 3339552"/>
                <a:gd name="connsiteY83" fmla="*/ 3561064 h 7290101"/>
                <a:gd name="connsiteX84" fmla="*/ 2479921 w 3339552"/>
                <a:gd name="connsiteY84" fmla="*/ 3551540 h 7290101"/>
                <a:gd name="connsiteX85" fmla="*/ 2484683 w 3339552"/>
                <a:gd name="connsiteY85" fmla="*/ 3703939 h 7290101"/>
                <a:gd name="connsiteX86" fmla="*/ 2537071 w 3339552"/>
                <a:gd name="connsiteY86" fmla="*/ 3796808 h 7290101"/>
                <a:gd name="connsiteX87" fmla="*/ 2529927 w 3339552"/>
                <a:gd name="connsiteY87" fmla="*/ 3834908 h 7290101"/>
                <a:gd name="connsiteX88" fmla="*/ 2598983 w 3339552"/>
                <a:gd name="connsiteY88" fmla="*/ 3870626 h 7290101"/>
                <a:gd name="connsiteX89" fmla="*/ 2656133 w 3339552"/>
                <a:gd name="connsiteY89" fmla="*/ 3815858 h 7290101"/>
                <a:gd name="connsiteX90" fmla="*/ 2689471 w 3339552"/>
                <a:gd name="connsiteY90" fmla="*/ 3899201 h 7290101"/>
                <a:gd name="connsiteX91" fmla="*/ 2734715 w 3339552"/>
                <a:gd name="connsiteY91" fmla="*/ 3944445 h 7290101"/>
                <a:gd name="connsiteX92" fmla="*/ 2808533 w 3339552"/>
                <a:gd name="connsiteY92" fmla="*/ 3968258 h 7290101"/>
                <a:gd name="connsiteX93" fmla="*/ 2860921 w 3339552"/>
                <a:gd name="connsiteY93" fmla="*/ 4037314 h 7290101"/>
                <a:gd name="connsiteX94" fmla="*/ 2946646 w 3339552"/>
                <a:gd name="connsiteY94" fmla="*/ 4092083 h 7290101"/>
                <a:gd name="connsiteX95" fmla="*/ 2999033 w 3339552"/>
                <a:gd name="connsiteY95" fmla="*/ 4125420 h 7290101"/>
                <a:gd name="connsiteX96" fmla="*/ 2870446 w 3339552"/>
                <a:gd name="connsiteY96" fmla="*/ 4218289 h 7290101"/>
                <a:gd name="connsiteX97" fmla="*/ 2868064 w 3339552"/>
                <a:gd name="connsiteY97" fmla="*/ 4273057 h 7290101"/>
                <a:gd name="connsiteX98" fmla="*/ 2970458 w 3339552"/>
                <a:gd name="connsiteY98" fmla="*/ 4389739 h 7290101"/>
                <a:gd name="connsiteX99" fmla="*/ 3065708 w 3339552"/>
                <a:gd name="connsiteY99" fmla="*/ 4451651 h 7290101"/>
                <a:gd name="connsiteX100" fmla="*/ 3096665 w 3339552"/>
                <a:gd name="connsiteY100" fmla="*/ 4489751 h 7290101"/>
                <a:gd name="connsiteX101" fmla="*/ 3082377 w 3339552"/>
                <a:gd name="connsiteY101" fmla="*/ 4570714 h 7290101"/>
                <a:gd name="connsiteX102" fmla="*/ 3077615 w 3339552"/>
                <a:gd name="connsiteY102" fmla="*/ 4654058 h 7290101"/>
                <a:gd name="connsiteX103" fmla="*/ 3034752 w 3339552"/>
                <a:gd name="connsiteY103" fmla="*/ 4663583 h 7290101"/>
                <a:gd name="connsiteX104" fmla="*/ 3008558 w 3339552"/>
                <a:gd name="connsiteY104" fmla="*/ 4680251 h 7290101"/>
                <a:gd name="connsiteX105" fmla="*/ 3037133 w 3339552"/>
                <a:gd name="connsiteY105" fmla="*/ 4830270 h 7290101"/>
                <a:gd name="connsiteX106" fmla="*/ 3020465 w 3339552"/>
                <a:gd name="connsiteY106" fmla="*/ 4966001 h 7290101"/>
                <a:gd name="connsiteX107" fmla="*/ 2982365 w 3339552"/>
                <a:gd name="connsiteY107" fmla="*/ 5006483 h 7290101"/>
                <a:gd name="connsiteX108" fmla="*/ 2965696 w 3339552"/>
                <a:gd name="connsiteY108" fmla="*/ 5127926 h 7290101"/>
                <a:gd name="connsiteX109" fmla="*/ 2937121 w 3339552"/>
                <a:gd name="connsiteY109" fmla="*/ 5246989 h 7290101"/>
                <a:gd name="connsiteX110" fmla="*/ 2989508 w 3339552"/>
                <a:gd name="connsiteY110" fmla="*/ 5263658 h 7290101"/>
                <a:gd name="connsiteX111" fmla="*/ 2987127 w 3339552"/>
                <a:gd name="connsiteY111" fmla="*/ 5308901 h 7290101"/>
                <a:gd name="connsiteX112" fmla="*/ 2984746 w 3339552"/>
                <a:gd name="connsiteY112" fmla="*/ 5363670 h 7290101"/>
                <a:gd name="connsiteX113" fmla="*/ 3041896 w 3339552"/>
                <a:gd name="connsiteY113" fmla="*/ 5432726 h 7290101"/>
                <a:gd name="connsiteX114" fmla="*/ 3089521 w 3339552"/>
                <a:gd name="connsiteY114" fmla="*/ 5558933 h 7290101"/>
                <a:gd name="connsiteX115" fmla="*/ 2996652 w 3339552"/>
                <a:gd name="connsiteY115" fmla="*/ 5849445 h 7290101"/>
                <a:gd name="connsiteX116" fmla="*/ 3018083 w 3339552"/>
                <a:gd name="connsiteY116" fmla="*/ 5904214 h 7290101"/>
                <a:gd name="connsiteX117" fmla="*/ 3044277 w 3339552"/>
                <a:gd name="connsiteY117" fmla="*/ 5956601 h 7290101"/>
                <a:gd name="connsiteX118" fmla="*/ 3049040 w 3339552"/>
                <a:gd name="connsiteY118" fmla="*/ 6061376 h 7290101"/>
                <a:gd name="connsiteX119" fmla="*/ 2956170 w 3339552"/>
                <a:gd name="connsiteY119" fmla="*/ 6220921 h 7290101"/>
                <a:gd name="connsiteX120" fmla="*/ 2920452 w 3339552"/>
                <a:gd name="connsiteY120" fmla="*/ 6201870 h 7290101"/>
                <a:gd name="connsiteX121" fmla="*/ 2849015 w 3339552"/>
                <a:gd name="connsiteY121" fmla="*/ 6213776 h 7290101"/>
                <a:gd name="connsiteX122" fmla="*/ 2713283 w 3339552"/>
                <a:gd name="connsiteY122" fmla="*/ 6325695 h 7290101"/>
                <a:gd name="connsiteX123" fmla="*/ 2606127 w 3339552"/>
                <a:gd name="connsiteY123" fmla="*/ 6311408 h 7290101"/>
                <a:gd name="connsiteX124" fmla="*/ 2575171 w 3339552"/>
                <a:gd name="connsiteY124" fmla="*/ 6339983 h 7290101"/>
                <a:gd name="connsiteX125" fmla="*/ 2508495 w 3339552"/>
                <a:gd name="connsiteY125" fmla="*/ 6385225 h 7290101"/>
                <a:gd name="connsiteX126" fmla="*/ 2391815 w 3339552"/>
                <a:gd name="connsiteY126" fmla="*/ 6373320 h 7290101"/>
                <a:gd name="connsiteX127" fmla="*/ 2368002 w 3339552"/>
                <a:gd name="connsiteY127" fmla="*/ 6490001 h 7290101"/>
                <a:gd name="connsiteX128" fmla="*/ 2363240 w 3339552"/>
                <a:gd name="connsiteY128" fmla="*/ 6525720 h 7290101"/>
                <a:gd name="connsiteX129" fmla="*/ 2339428 w 3339552"/>
                <a:gd name="connsiteY129" fmla="*/ 6544770 h 7290101"/>
                <a:gd name="connsiteX130" fmla="*/ 2141783 w 3339552"/>
                <a:gd name="connsiteY130" fmla="*/ 6497145 h 7290101"/>
                <a:gd name="connsiteX131" fmla="*/ 2103683 w 3339552"/>
                <a:gd name="connsiteY131" fmla="*/ 6549533 h 7290101"/>
                <a:gd name="connsiteX132" fmla="*/ 2072727 w 3339552"/>
                <a:gd name="connsiteY132" fmla="*/ 6644783 h 7290101"/>
                <a:gd name="connsiteX133" fmla="*/ 2039389 w 3339552"/>
                <a:gd name="connsiteY133" fmla="*/ 6709076 h 7290101"/>
                <a:gd name="connsiteX134" fmla="*/ 2051296 w 3339552"/>
                <a:gd name="connsiteY134" fmla="*/ 6770989 h 7290101"/>
                <a:gd name="connsiteX135" fmla="*/ 2184646 w 3339552"/>
                <a:gd name="connsiteY135" fmla="*/ 6882908 h 7290101"/>
                <a:gd name="connsiteX136" fmla="*/ 2253702 w 3339552"/>
                <a:gd name="connsiteY136" fmla="*/ 6916245 h 7290101"/>
                <a:gd name="connsiteX137" fmla="*/ 2237033 w 3339552"/>
                <a:gd name="connsiteY137" fmla="*/ 6940058 h 7290101"/>
                <a:gd name="connsiteX138" fmla="*/ 2201315 w 3339552"/>
                <a:gd name="connsiteY138" fmla="*/ 6959108 h 7290101"/>
                <a:gd name="connsiteX139" fmla="*/ 2234652 w 3339552"/>
                <a:gd name="connsiteY139" fmla="*/ 7035308 h 7290101"/>
                <a:gd name="connsiteX140" fmla="*/ 2203696 w 3339552"/>
                <a:gd name="connsiteY140" fmla="*/ 7056739 h 7290101"/>
                <a:gd name="connsiteX141" fmla="*/ 2098921 w 3339552"/>
                <a:gd name="connsiteY141" fmla="*/ 6994826 h 7290101"/>
                <a:gd name="connsiteX142" fmla="*/ 2056058 w 3339552"/>
                <a:gd name="connsiteY142" fmla="*/ 7021020 h 7290101"/>
                <a:gd name="connsiteX143" fmla="*/ 1996527 w 3339552"/>
                <a:gd name="connsiteY143" fmla="*/ 6918626 h 7290101"/>
                <a:gd name="connsiteX144" fmla="*/ 1879846 w 3339552"/>
                <a:gd name="connsiteY144" fmla="*/ 6944820 h 7290101"/>
                <a:gd name="connsiteX145" fmla="*/ 1815552 w 3339552"/>
                <a:gd name="connsiteY145" fmla="*/ 6949583 h 7290101"/>
                <a:gd name="connsiteX146" fmla="*/ 1765546 w 3339552"/>
                <a:gd name="connsiteY146" fmla="*/ 6944821 h 7290101"/>
                <a:gd name="connsiteX147" fmla="*/ 1708396 w 3339552"/>
                <a:gd name="connsiteY147" fmla="*/ 6990064 h 7290101"/>
                <a:gd name="connsiteX148" fmla="*/ 1529802 w 3339552"/>
                <a:gd name="connsiteY148" fmla="*/ 6949583 h 7290101"/>
                <a:gd name="connsiteX149" fmla="*/ 1553614 w 3339552"/>
                <a:gd name="connsiteY149" fmla="*/ 7075789 h 7290101"/>
                <a:gd name="connsiteX150" fmla="*/ 1477415 w 3339552"/>
                <a:gd name="connsiteY150" fmla="*/ 7121033 h 7290101"/>
                <a:gd name="connsiteX151" fmla="*/ 1415502 w 3339552"/>
                <a:gd name="connsiteY151" fmla="*/ 7187707 h 7290101"/>
                <a:gd name="connsiteX152" fmla="*/ 1265483 w 3339552"/>
                <a:gd name="connsiteY152" fmla="*/ 7180564 h 7290101"/>
                <a:gd name="connsiteX153" fmla="*/ 1213096 w 3339552"/>
                <a:gd name="connsiteY153" fmla="*/ 7290101 h 7290101"/>
                <a:gd name="connsiteX0" fmla="*/ 3339552 w 3339552"/>
                <a:gd name="connsiteY0" fmla="*/ 1066970 h 7346326"/>
                <a:gd name="connsiteX1" fmla="*/ 2768052 w 3339552"/>
                <a:gd name="connsiteY1" fmla="*/ 895520 h 7346326"/>
                <a:gd name="connsiteX2" fmla="*/ 2444202 w 3339552"/>
                <a:gd name="connsiteY2" fmla="*/ 495470 h 7346326"/>
                <a:gd name="connsiteX3" fmla="*/ 2482302 w 3339552"/>
                <a:gd name="connsiteY3" fmla="*/ 343070 h 7346326"/>
                <a:gd name="connsiteX4" fmla="*/ 1841745 w 3339552"/>
                <a:gd name="connsiteY4" fmla="*/ 16839 h 7346326"/>
                <a:gd name="connsiteX5" fmla="*/ 1606002 w 3339552"/>
                <a:gd name="connsiteY5" fmla="*/ 57320 h 7346326"/>
                <a:gd name="connsiteX6" fmla="*/ 1515515 w 3339552"/>
                <a:gd name="connsiteY6" fmla="*/ 147807 h 7346326"/>
                <a:gd name="connsiteX7" fmla="*/ 1525040 w 3339552"/>
                <a:gd name="connsiteY7" fmla="*/ 212100 h 7346326"/>
                <a:gd name="connsiteX8" fmla="*/ 1505990 w 3339552"/>
                <a:gd name="connsiteY8" fmla="*/ 269251 h 7346326"/>
                <a:gd name="connsiteX9" fmla="*/ 1413121 w 3339552"/>
                <a:gd name="connsiteY9" fmla="*/ 288300 h 7346326"/>
                <a:gd name="connsiteX10" fmla="*/ 1339302 w 3339552"/>
                <a:gd name="connsiteY10" fmla="*/ 324020 h 7346326"/>
                <a:gd name="connsiteX11" fmla="*/ 1260721 w 3339552"/>
                <a:gd name="connsiteY11" fmla="*/ 364501 h 7346326"/>
                <a:gd name="connsiteX12" fmla="*/ 1191665 w 3339552"/>
                <a:gd name="connsiteY12" fmla="*/ 290683 h 7346326"/>
                <a:gd name="connsiteX13" fmla="*/ 1082127 w 3339552"/>
                <a:gd name="connsiteY13" fmla="*/ 371645 h 7346326"/>
                <a:gd name="connsiteX14" fmla="*/ 1020215 w 3339552"/>
                <a:gd name="connsiteY14" fmla="*/ 438320 h 7346326"/>
                <a:gd name="connsiteX15" fmla="*/ 858290 w 3339552"/>
                <a:gd name="connsiteY15" fmla="*/ 319258 h 7346326"/>
                <a:gd name="connsiteX16" fmla="*/ 796377 w 3339552"/>
                <a:gd name="connsiteY16" fmla="*/ 424032 h 7346326"/>
                <a:gd name="connsiteX17" fmla="*/ 755896 w 3339552"/>
                <a:gd name="connsiteY17" fmla="*/ 359739 h 7346326"/>
                <a:gd name="connsiteX18" fmla="*/ 689221 w 3339552"/>
                <a:gd name="connsiteY18" fmla="*/ 288301 h 7346326"/>
                <a:gd name="connsiteX19" fmla="*/ 667790 w 3339552"/>
                <a:gd name="connsiteY19" fmla="*/ 331164 h 7346326"/>
                <a:gd name="connsiteX20" fmla="*/ 620165 w 3339552"/>
                <a:gd name="connsiteY20" fmla="*/ 400220 h 7346326"/>
                <a:gd name="connsiteX21" fmla="*/ 589208 w 3339552"/>
                <a:gd name="connsiteY21" fmla="*/ 414508 h 7346326"/>
                <a:gd name="connsiteX22" fmla="*/ 498721 w 3339552"/>
                <a:gd name="connsiteY22" fmla="*/ 500233 h 7346326"/>
                <a:gd name="connsiteX23" fmla="*/ 396327 w 3339552"/>
                <a:gd name="connsiteY23" fmla="*/ 397839 h 7346326"/>
                <a:gd name="connsiteX24" fmla="*/ 243927 w 3339552"/>
                <a:gd name="connsiteY24" fmla="*/ 312114 h 7346326"/>
                <a:gd name="connsiteX25" fmla="*/ 174871 w 3339552"/>
                <a:gd name="connsiteY25" fmla="*/ 345451 h 7346326"/>
                <a:gd name="connsiteX26" fmla="*/ 127246 w 3339552"/>
                <a:gd name="connsiteY26" fmla="*/ 428795 h 7346326"/>
                <a:gd name="connsiteX27" fmla="*/ 43902 w 3339552"/>
                <a:gd name="connsiteY27" fmla="*/ 490708 h 7346326"/>
                <a:gd name="connsiteX28" fmla="*/ 8183 w 3339552"/>
                <a:gd name="connsiteY28" fmla="*/ 502614 h 7346326"/>
                <a:gd name="connsiteX29" fmla="*/ 198683 w 3339552"/>
                <a:gd name="connsiteY29" fmla="*/ 707401 h 7346326"/>
                <a:gd name="connsiteX30" fmla="*/ 265359 w 3339552"/>
                <a:gd name="connsiteY30" fmla="*/ 724070 h 7346326"/>
                <a:gd name="connsiteX31" fmla="*/ 298697 w 3339552"/>
                <a:gd name="connsiteY31" fmla="*/ 747883 h 7346326"/>
                <a:gd name="connsiteX32" fmla="*/ 296315 w 3339552"/>
                <a:gd name="connsiteY32" fmla="*/ 919332 h 7346326"/>
                <a:gd name="connsiteX33" fmla="*/ 362990 w 3339552"/>
                <a:gd name="connsiteY33" fmla="*/ 924095 h 7346326"/>
                <a:gd name="connsiteX34" fmla="*/ 401090 w 3339552"/>
                <a:gd name="connsiteY34" fmla="*/ 874089 h 7346326"/>
                <a:gd name="connsiteX35" fmla="*/ 482052 w 3339552"/>
                <a:gd name="connsiteY35" fmla="*/ 912189 h 7346326"/>
                <a:gd name="connsiteX36" fmla="*/ 420140 w 3339552"/>
                <a:gd name="connsiteY36" fmla="*/ 1057445 h 7346326"/>
                <a:gd name="connsiteX37" fmla="*/ 434427 w 3339552"/>
                <a:gd name="connsiteY37" fmla="*/ 1105070 h 7346326"/>
                <a:gd name="connsiteX38" fmla="*/ 379658 w 3339552"/>
                <a:gd name="connsiteY38" fmla="*/ 1157458 h 7346326"/>
                <a:gd name="connsiteX39" fmla="*/ 415377 w 3339552"/>
                <a:gd name="connsiteY39" fmla="*/ 1186032 h 7346326"/>
                <a:gd name="connsiteX40" fmla="*/ 486815 w 3339552"/>
                <a:gd name="connsiteY40" fmla="*/ 1274139 h 7346326"/>
                <a:gd name="connsiteX41" fmla="*/ 527296 w 3339552"/>
                <a:gd name="connsiteY41" fmla="*/ 1362245 h 7346326"/>
                <a:gd name="connsiteX42" fmla="*/ 636833 w 3339552"/>
                <a:gd name="connsiteY42" fmla="*/ 1414633 h 7346326"/>
                <a:gd name="connsiteX43" fmla="*/ 746371 w 3339552"/>
                <a:gd name="connsiteY43" fmla="*/ 1438445 h 7346326"/>
                <a:gd name="connsiteX44" fmla="*/ 829715 w 3339552"/>
                <a:gd name="connsiteY44" fmla="*/ 1486070 h 7346326"/>
                <a:gd name="connsiteX45" fmla="*/ 913058 w 3339552"/>
                <a:gd name="connsiteY45" fmla="*/ 1459876 h 7346326"/>
                <a:gd name="connsiteX46" fmla="*/ 994021 w 3339552"/>
                <a:gd name="connsiteY46" fmla="*/ 1386058 h 7346326"/>
                <a:gd name="connsiteX47" fmla="*/ 1103558 w 3339552"/>
                <a:gd name="connsiteY47" fmla="*/ 1369389 h 7346326"/>
                <a:gd name="connsiteX48" fmla="*/ 1170233 w 3339552"/>
                <a:gd name="connsiteY48" fmla="*/ 1374151 h 7346326"/>
                <a:gd name="connsiteX49" fmla="*/ 1329777 w 3339552"/>
                <a:gd name="connsiteY49" fmla="*/ 1483689 h 7346326"/>
                <a:gd name="connsiteX50" fmla="*/ 1389308 w 3339552"/>
                <a:gd name="connsiteY50" fmla="*/ 1512264 h 7346326"/>
                <a:gd name="connsiteX51" fmla="*/ 1260721 w 3339552"/>
                <a:gd name="connsiteY51" fmla="*/ 1614658 h 7346326"/>
                <a:gd name="connsiteX52" fmla="*/ 1263102 w 3339552"/>
                <a:gd name="connsiteY52" fmla="*/ 1678951 h 7346326"/>
                <a:gd name="connsiteX53" fmla="*/ 1425027 w 3339552"/>
                <a:gd name="connsiteY53" fmla="*/ 1631326 h 7346326"/>
                <a:gd name="connsiteX54" fmla="*/ 1386927 w 3339552"/>
                <a:gd name="connsiteY54" fmla="*/ 1695620 h 7346326"/>
                <a:gd name="connsiteX55" fmla="*/ 1405977 w 3339552"/>
                <a:gd name="connsiteY55" fmla="*/ 1769439 h 7346326"/>
                <a:gd name="connsiteX56" fmla="*/ 1517896 w 3339552"/>
                <a:gd name="connsiteY56" fmla="*/ 1805158 h 7346326"/>
                <a:gd name="connsiteX57" fmla="*/ 1591715 w 3339552"/>
                <a:gd name="connsiteY57" fmla="*/ 1821826 h 7346326"/>
                <a:gd name="connsiteX58" fmla="*/ 1501227 w 3339552"/>
                <a:gd name="connsiteY58" fmla="*/ 1952795 h 7346326"/>
                <a:gd name="connsiteX59" fmla="*/ 1494083 w 3339552"/>
                <a:gd name="connsiteY59" fmla="*/ 2002801 h 7346326"/>
                <a:gd name="connsiteX60" fmla="*/ 1422646 w 3339552"/>
                <a:gd name="connsiteY60" fmla="*/ 2038520 h 7346326"/>
                <a:gd name="connsiteX61" fmla="*/ 1391690 w 3339552"/>
                <a:gd name="connsiteY61" fmla="*/ 2100433 h 7346326"/>
                <a:gd name="connsiteX62" fmla="*/ 1260721 w 3339552"/>
                <a:gd name="connsiteY62" fmla="*/ 2074239 h 7346326"/>
                <a:gd name="connsiteX63" fmla="*/ 1139277 w 3339552"/>
                <a:gd name="connsiteY63" fmla="*/ 2074238 h 7346326"/>
                <a:gd name="connsiteX64" fmla="*/ 1072602 w 3339552"/>
                <a:gd name="connsiteY64" fmla="*/ 2102814 h 7346326"/>
                <a:gd name="connsiteX65" fmla="*/ 1065458 w 3339552"/>
                <a:gd name="connsiteY65" fmla="*/ 2202826 h 7346326"/>
                <a:gd name="connsiteX66" fmla="*/ 977352 w 3339552"/>
                <a:gd name="connsiteY66" fmla="*/ 2290933 h 7346326"/>
                <a:gd name="connsiteX67" fmla="*/ 1120227 w 3339552"/>
                <a:gd name="connsiteY67" fmla="*/ 2352845 h 7346326"/>
                <a:gd name="connsiteX68" fmla="*/ 1170234 w 3339552"/>
                <a:gd name="connsiteY68" fmla="*/ 2388563 h 7346326"/>
                <a:gd name="connsiteX69" fmla="*/ 1222621 w 3339552"/>
                <a:gd name="connsiteY69" fmla="*/ 2405233 h 7346326"/>
                <a:gd name="connsiteX70" fmla="*/ 1272627 w 3339552"/>
                <a:gd name="connsiteY70" fmla="*/ 2455239 h 7346326"/>
                <a:gd name="connsiteX71" fmla="*/ 1329777 w 3339552"/>
                <a:gd name="connsiteY71" fmla="*/ 2476670 h 7346326"/>
                <a:gd name="connsiteX72" fmla="*/ 1422646 w 3339552"/>
                <a:gd name="connsiteY72" fmla="*/ 2552870 h 7346326"/>
                <a:gd name="connsiteX73" fmla="*/ 1508371 w 3339552"/>
                <a:gd name="connsiteY73" fmla="*/ 2586209 h 7346326"/>
                <a:gd name="connsiteX74" fmla="*/ 1641721 w 3339552"/>
                <a:gd name="connsiteY74" fmla="*/ 2733845 h 7346326"/>
                <a:gd name="connsiteX75" fmla="*/ 1725065 w 3339552"/>
                <a:gd name="connsiteY75" fmla="*/ 2888626 h 7346326"/>
                <a:gd name="connsiteX76" fmla="*/ 1896514 w 3339552"/>
                <a:gd name="connsiteY76" fmla="*/ 2995783 h 7346326"/>
                <a:gd name="connsiteX77" fmla="*/ 1927471 w 3339552"/>
                <a:gd name="connsiteY77" fmla="*/ 3100558 h 7346326"/>
                <a:gd name="connsiteX78" fmla="*/ 1989383 w 3339552"/>
                <a:gd name="connsiteY78" fmla="*/ 3202951 h 7346326"/>
                <a:gd name="connsiteX79" fmla="*/ 2051296 w 3339552"/>
                <a:gd name="connsiteY79" fmla="*/ 3241051 h 7346326"/>
                <a:gd name="connsiteX80" fmla="*/ 2182265 w 3339552"/>
                <a:gd name="connsiteY80" fmla="*/ 3388689 h 7346326"/>
                <a:gd name="connsiteX81" fmla="*/ 2325139 w 3339552"/>
                <a:gd name="connsiteY81" fmla="*/ 3464889 h 7346326"/>
                <a:gd name="connsiteX82" fmla="*/ 2384671 w 3339552"/>
                <a:gd name="connsiteY82" fmla="*/ 3550614 h 7346326"/>
                <a:gd name="connsiteX83" fmla="*/ 2432296 w 3339552"/>
                <a:gd name="connsiteY83" fmla="*/ 3617289 h 7346326"/>
                <a:gd name="connsiteX84" fmla="*/ 2479921 w 3339552"/>
                <a:gd name="connsiteY84" fmla="*/ 3607765 h 7346326"/>
                <a:gd name="connsiteX85" fmla="*/ 2484683 w 3339552"/>
                <a:gd name="connsiteY85" fmla="*/ 3760164 h 7346326"/>
                <a:gd name="connsiteX86" fmla="*/ 2537071 w 3339552"/>
                <a:gd name="connsiteY86" fmla="*/ 3853033 h 7346326"/>
                <a:gd name="connsiteX87" fmla="*/ 2529927 w 3339552"/>
                <a:gd name="connsiteY87" fmla="*/ 3891133 h 7346326"/>
                <a:gd name="connsiteX88" fmla="*/ 2598983 w 3339552"/>
                <a:gd name="connsiteY88" fmla="*/ 3926851 h 7346326"/>
                <a:gd name="connsiteX89" fmla="*/ 2656133 w 3339552"/>
                <a:gd name="connsiteY89" fmla="*/ 3872083 h 7346326"/>
                <a:gd name="connsiteX90" fmla="*/ 2689471 w 3339552"/>
                <a:gd name="connsiteY90" fmla="*/ 3955426 h 7346326"/>
                <a:gd name="connsiteX91" fmla="*/ 2734715 w 3339552"/>
                <a:gd name="connsiteY91" fmla="*/ 4000670 h 7346326"/>
                <a:gd name="connsiteX92" fmla="*/ 2808533 w 3339552"/>
                <a:gd name="connsiteY92" fmla="*/ 4024483 h 7346326"/>
                <a:gd name="connsiteX93" fmla="*/ 2860921 w 3339552"/>
                <a:gd name="connsiteY93" fmla="*/ 4093539 h 7346326"/>
                <a:gd name="connsiteX94" fmla="*/ 2946646 w 3339552"/>
                <a:gd name="connsiteY94" fmla="*/ 4148308 h 7346326"/>
                <a:gd name="connsiteX95" fmla="*/ 2999033 w 3339552"/>
                <a:gd name="connsiteY95" fmla="*/ 4181645 h 7346326"/>
                <a:gd name="connsiteX96" fmla="*/ 2870446 w 3339552"/>
                <a:gd name="connsiteY96" fmla="*/ 4274514 h 7346326"/>
                <a:gd name="connsiteX97" fmla="*/ 2868064 w 3339552"/>
                <a:gd name="connsiteY97" fmla="*/ 4329282 h 7346326"/>
                <a:gd name="connsiteX98" fmla="*/ 2970458 w 3339552"/>
                <a:gd name="connsiteY98" fmla="*/ 4445964 h 7346326"/>
                <a:gd name="connsiteX99" fmla="*/ 3065708 w 3339552"/>
                <a:gd name="connsiteY99" fmla="*/ 4507876 h 7346326"/>
                <a:gd name="connsiteX100" fmla="*/ 3096665 w 3339552"/>
                <a:gd name="connsiteY100" fmla="*/ 4545976 h 7346326"/>
                <a:gd name="connsiteX101" fmla="*/ 3082377 w 3339552"/>
                <a:gd name="connsiteY101" fmla="*/ 4626939 h 7346326"/>
                <a:gd name="connsiteX102" fmla="*/ 3077615 w 3339552"/>
                <a:gd name="connsiteY102" fmla="*/ 4710283 h 7346326"/>
                <a:gd name="connsiteX103" fmla="*/ 3034752 w 3339552"/>
                <a:gd name="connsiteY103" fmla="*/ 4719808 h 7346326"/>
                <a:gd name="connsiteX104" fmla="*/ 3008558 w 3339552"/>
                <a:gd name="connsiteY104" fmla="*/ 4736476 h 7346326"/>
                <a:gd name="connsiteX105" fmla="*/ 3037133 w 3339552"/>
                <a:gd name="connsiteY105" fmla="*/ 4886495 h 7346326"/>
                <a:gd name="connsiteX106" fmla="*/ 3020465 w 3339552"/>
                <a:gd name="connsiteY106" fmla="*/ 5022226 h 7346326"/>
                <a:gd name="connsiteX107" fmla="*/ 2982365 w 3339552"/>
                <a:gd name="connsiteY107" fmla="*/ 5062708 h 7346326"/>
                <a:gd name="connsiteX108" fmla="*/ 2965696 w 3339552"/>
                <a:gd name="connsiteY108" fmla="*/ 5184151 h 7346326"/>
                <a:gd name="connsiteX109" fmla="*/ 2937121 w 3339552"/>
                <a:gd name="connsiteY109" fmla="*/ 5303214 h 7346326"/>
                <a:gd name="connsiteX110" fmla="*/ 2989508 w 3339552"/>
                <a:gd name="connsiteY110" fmla="*/ 5319883 h 7346326"/>
                <a:gd name="connsiteX111" fmla="*/ 2987127 w 3339552"/>
                <a:gd name="connsiteY111" fmla="*/ 5365126 h 7346326"/>
                <a:gd name="connsiteX112" fmla="*/ 2984746 w 3339552"/>
                <a:gd name="connsiteY112" fmla="*/ 5419895 h 7346326"/>
                <a:gd name="connsiteX113" fmla="*/ 3041896 w 3339552"/>
                <a:gd name="connsiteY113" fmla="*/ 5488951 h 7346326"/>
                <a:gd name="connsiteX114" fmla="*/ 3089521 w 3339552"/>
                <a:gd name="connsiteY114" fmla="*/ 5615158 h 7346326"/>
                <a:gd name="connsiteX115" fmla="*/ 2996652 w 3339552"/>
                <a:gd name="connsiteY115" fmla="*/ 5905670 h 7346326"/>
                <a:gd name="connsiteX116" fmla="*/ 3018083 w 3339552"/>
                <a:gd name="connsiteY116" fmla="*/ 5960439 h 7346326"/>
                <a:gd name="connsiteX117" fmla="*/ 3044277 w 3339552"/>
                <a:gd name="connsiteY117" fmla="*/ 6012826 h 7346326"/>
                <a:gd name="connsiteX118" fmla="*/ 3049040 w 3339552"/>
                <a:gd name="connsiteY118" fmla="*/ 6117601 h 7346326"/>
                <a:gd name="connsiteX119" fmla="*/ 2956170 w 3339552"/>
                <a:gd name="connsiteY119" fmla="*/ 6277146 h 7346326"/>
                <a:gd name="connsiteX120" fmla="*/ 2920452 w 3339552"/>
                <a:gd name="connsiteY120" fmla="*/ 6258095 h 7346326"/>
                <a:gd name="connsiteX121" fmla="*/ 2849015 w 3339552"/>
                <a:gd name="connsiteY121" fmla="*/ 6270001 h 7346326"/>
                <a:gd name="connsiteX122" fmla="*/ 2713283 w 3339552"/>
                <a:gd name="connsiteY122" fmla="*/ 6381920 h 7346326"/>
                <a:gd name="connsiteX123" fmla="*/ 2606127 w 3339552"/>
                <a:gd name="connsiteY123" fmla="*/ 6367633 h 7346326"/>
                <a:gd name="connsiteX124" fmla="*/ 2575171 w 3339552"/>
                <a:gd name="connsiteY124" fmla="*/ 6396208 h 7346326"/>
                <a:gd name="connsiteX125" fmla="*/ 2508495 w 3339552"/>
                <a:gd name="connsiteY125" fmla="*/ 6441450 h 7346326"/>
                <a:gd name="connsiteX126" fmla="*/ 2391815 w 3339552"/>
                <a:gd name="connsiteY126" fmla="*/ 6429545 h 7346326"/>
                <a:gd name="connsiteX127" fmla="*/ 2368002 w 3339552"/>
                <a:gd name="connsiteY127" fmla="*/ 6546226 h 7346326"/>
                <a:gd name="connsiteX128" fmla="*/ 2363240 w 3339552"/>
                <a:gd name="connsiteY128" fmla="*/ 6581945 h 7346326"/>
                <a:gd name="connsiteX129" fmla="*/ 2339428 w 3339552"/>
                <a:gd name="connsiteY129" fmla="*/ 6600995 h 7346326"/>
                <a:gd name="connsiteX130" fmla="*/ 2141783 w 3339552"/>
                <a:gd name="connsiteY130" fmla="*/ 6553370 h 7346326"/>
                <a:gd name="connsiteX131" fmla="*/ 2103683 w 3339552"/>
                <a:gd name="connsiteY131" fmla="*/ 6605758 h 7346326"/>
                <a:gd name="connsiteX132" fmla="*/ 2072727 w 3339552"/>
                <a:gd name="connsiteY132" fmla="*/ 6701008 h 7346326"/>
                <a:gd name="connsiteX133" fmla="*/ 2039389 w 3339552"/>
                <a:gd name="connsiteY133" fmla="*/ 6765301 h 7346326"/>
                <a:gd name="connsiteX134" fmla="*/ 2051296 w 3339552"/>
                <a:gd name="connsiteY134" fmla="*/ 6827214 h 7346326"/>
                <a:gd name="connsiteX135" fmla="*/ 2184646 w 3339552"/>
                <a:gd name="connsiteY135" fmla="*/ 6939133 h 7346326"/>
                <a:gd name="connsiteX136" fmla="*/ 2253702 w 3339552"/>
                <a:gd name="connsiteY136" fmla="*/ 6972470 h 7346326"/>
                <a:gd name="connsiteX137" fmla="*/ 2237033 w 3339552"/>
                <a:gd name="connsiteY137" fmla="*/ 6996283 h 7346326"/>
                <a:gd name="connsiteX138" fmla="*/ 2201315 w 3339552"/>
                <a:gd name="connsiteY138" fmla="*/ 7015333 h 7346326"/>
                <a:gd name="connsiteX139" fmla="*/ 2234652 w 3339552"/>
                <a:gd name="connsiteY139" fmla="*/ 7091533 h 7346326"/>
                <a:gd name="connsiteX140" fmla="*/ 2203696 w 3339552"/>
                <a:gd name="connsiteY140" fmla="*/ 7112964 h 7346326"/>
                <a:gd name="connsiteX141" fmla="*/ 2098921 w 3339552"/>
                <a:gd name="connsiteY141" fmla="*/ 7051051 h 7346326"/>
                <a:gd name="connsiteX142" fmla="*/ 2056058 w 3339552"/>
                <a:gd name="connsiteY142" fmla="*/ 7077245 h 7346326"/>
                <a:gd name="connsiteX143" fmla="*/ 1996527 w 3339552"/>
                <a:gd name="connsiteY143" fmla="*/ 6974851 h 7346326"/>
                <a:gd name="connsiteX144" fmla="*/ 1879846 w 3339552"/>
                <a:gd name="connsiteY144" fmla="*/ 7001045 h 7346326"/>
                <a:gd name="connsiteX145" fmla="*/ 1815552 w 3339552"/>
                <a:gd name="connsiteY145" fmla="*/ 7005808 h 7346326"/>
                <a:gd name="connsiteX146" fmla="*/ 1765546 w 3339552"/>
                <a:gd name="connsiteY146" fmla="*/ 7001046 h 7346326"/>
                <a:gd name="connsiteX147" fmla="*/ 1708396 w 3339552"/>
                <a:gd name="connsiteY147" fmla="*/ 7046289 h 7346326"/>
                <a:gd name="connsiteX148" fmla="*/ 1529802 w 3339552"/>
                <a:gd name="connsiteY148" fmla="*/ 7005808 h 7346326"/>
                <a:gd name="connsiteX149" fmla="*/ 1553614 w 3339552"/>
                <a:gd name="connsiteY149" fmla="*/ 7132014 h 7346326"/>
                <a:gd name="connsiteX150" fmla="*/ 1477415 w 3339552"/>
                <a:gd name="connsiteY150" fmla="*/ 7177258 h 7346326"/>
                <a:gd name="connsiteX151" fmla="*/ 1415502 w 3339552"/>
                <a:gd name="connsiteY151" fmla="*/ 7243932 h 7346326"/>
                <a:gd name="connsiteX152" fmla="*/ 1265483 w 3339552"/>
                <a:gd name="connsiteY152" fmla="*/ 7236789 h 7346326"/>
                <a:gd name="connsiteX153" fmla="*/ 1213096 w 3339552"/>
                <a:gd name="connsiteY153" fmla="*/ 7346326 h 7346326"/>
                <a:gd name="connsiteX0" fmla="*/ 3339552 w 3339552"/>
                <a:gd name="connsiteY0" fmla="*/ 1064549 h 7343905"/>
                <a:gd name="connsiteX1" fmla="*/ 2768052 w 3339552"/>
                <a:gd name="connsiteY1" fmla="*/ 893099 h 7343905"/>
                <a:gd name="connsiteX2" fmla="*/ 2444202 w 3339552"/>
                <a:gd name="connsiteY2" fmla="*/ 493049 h 7343905"/>
                <a:gd name="connsiteX3" fmla="*/ 2482302 w 3339552"/>
                <a:gd name="connsiteY3" fmla="*/ 340649 h 7343905"/>
                <a:gd name="connsiteX4" fmla="*/ 1841745 w 3339552"/>
                <a:gd name="connsiteY4" fmla="*/ 14418 h 7343905"/>
                <a:gd name="connsiteX5" fmla="*/ 1703633 w 3339552"/>
                <a:gd name="connsiteY5" fmla="*/ 57279 h 7343905"/>
                <a:gd name="connsiteX6" fmla="*/ 1606002 w 3339552"/>
                <a:gd name="connsiteY6" fmla="*/ 54899 h 7343905"/>
                <a:gd name="connsiteX7" fmla="*/ 1515515 w 3339552"/>
                <a:gd name="connsiteY7" fmla="*/ 145386 h 7343905"/>
                <a:gd name="connsiteX8" fmla="*/ 1525040 w 3339552"/>
                <a:gd name="connsiteY8" fmla="*/ 209679 h 7343905"/>
                <a:gd name="connsiteX9" fmla="*/ 1505990 w 3339552"/>
                <a:gd name="connsiteY9" fmla="*/ 266830 h 7343905"/>
                <a:gd name="connsiteX10" fmla="*/ 1413121 w 3339552"/>
                <a:gd name="connsiteY10" fmla="*/ 285879 h 7343905"/>
                <a:gd name="connsiteX11" fmla="*/ 1339302 w 3339552"/>
                <a:gd name="connsiteY11" fmla="*/ 321599 h 7343905"/>
                <a:gd name="connsiteX12" fmla="*/ 1260721 w 3339552"/>
                <a:gd name="connsiteY12" fmla="*/ 362080 h 7343905"/>
                <a:gd name="connsiteX13" fmla="*/ 1191665 w 3339552"/>
                <a:gd name="connsiteY13" fmla="*/ 288262 h 7343905"/>
                <a:gd name="connsiteX14" fmla="*/ 1082127 w 3339552"/>
                <a:gd name="connsiteY14" fmla="*/ 369224 h 7343905"/>
                <a:gd name="connsiteX15" fmla="*/ 1020215 w 3339552"/>
                <a:gd name="connsiteY15" fmla="*/ 435899 h 7343905"/>
                <a:gd name="connsiteX16" fmla="*/ 858290 w 3339552"/>
                <a:gd name="connsiteY16" fmla="*/ 316837 h 7343905"/>
                <a:gd name="connsiteX17" fmla="*/ 796377 w 3339552"/>
                <a:gd name="connsiteY17" fmla="*/ 421611 h 7343905"/>
                <a:gd name="connsiteX18" fmla="*/ 755896 w 3339552"/>
                <a:gd name="connsiteY18" fmla="*/ 357318 h 7343905"/>
                <a:gd name="connsiteX19" fmla="*/ 689221 w 3339552"/>
                <a:gd name="connsiteY19" fmla="*/ 285880 h 7343905"/>
                <a:gd name="connsiteX20" fmla="*/ 667790 w 3339552"/>
                <a:gd name="connsiteY20" fmla="*/ 328743 h 7343905"/>
                <a:gd name="connsiteX21" fmla="*/ 620165 w 3339552"/>
                <a:gd name="connsiteY21" fmla="*/ 397799 h 7343905"/>
                <a:gd name="connsiteX22" fmla="*/ 589208 w 3339552"/>
                <a:gd name="connsiteY22" fmla="*/ 412087 h 7343905"/>
                <a:gd name="connsiteX23" fmla="*/ 498721 w 3339552"/>
                <a:gd name="connsiteY23" fmla="*/ 497812 h 7343905"/>
                <a:gd name="connsiteX24" fmla="*/ 396327 w 3339552"/>
                <a:gd name="connsiteY24" fmla="*/ 395418 h 7343905"/>
                <a:gd name="connsiteX25" fmla="*/ 243927 w 3339552"/>
                <a:gd name="connsiteY25" fmla="*/ 309693 h 7343905"/>
                <a:gd name="connsiteX26" fmla="*/ 174871 w 3339552"/>
                <a:gd name="connsiteY26" fmla="*/ 343030 h 7343905"/>
                <a:gd name="connsiteX27" fmla="*/ 127246 w 3339552"/>
                <a:gd name="connsiteY27" fmla="*/ 426374 h 7343905"/>
                <a:gd name="connsiteX28" fmla="*/ 43902 w 3339552"/>
                <a:gd name="connsiteY28" fmla="*/ 488287 h 7343905"/>
                <a:gd name="connsiteX29" fmla="*/ 8183 w 3339552"/>
                <a:gd name="connsiteY29" fmla="*/ 500193 h 7343905"/>
                <a:gd name="connsiteX30" fmla="*/ 198683 w 3339552"/>
                <a:gd name="connsiteY30" fmla="*/ 704980 h 7343905"/>
                <a:gd name="connsiteX31" fmla="*/ 265359 w 3339552"/>
                <a:gd name="connsiteY31" fmla="*/ 721649 h 7343905"/>
                <a:gd name="connsiteX32" fmla="*/ 298697 w 3339552"/>
                <a:gd name="connsiteY32" fmla="*/ 745462 h 7343905"/>
                <a:gd name="connsiteX33" fmla="*/ 296315 w 3339552"/>
                <a:gd name="connsiteY33" fmla="*/ 916911 h 7343905"/>
                <a:gd name="connsiteX34" fmla="*/ 362990 w 3339552"/>
                <a:gd name="connsiteY34" fmla="*/ 921674 h 7343905"/>
                <a:gd name="connsiteX35" fmla="*/ 401090 w 3339552"/>
                <a:gd name="connsiteY35" fmla="*/ 871668 h 7343905"/>
                <a:gd name="connsiteX36" fmla="*/ 482052 w 3339552"/>
                <a:gd name="connsiteY36" fmla="*/ 909768 h 7343905"/>
                <a:gd name="connsiteX37" fmla="*/ 420140 w 3339552"/>
                <a:gd name="connsiteY37" fmla="*/ 1055024 h 7343905"/>
                <a:gd name="connsiteX38" fmla="*/ 434427 w 3339552"/>
                <a:gd name="connsiteY38" fmla="*/ 1102649 h 7343905"/>
                <a:gd name="connsiteX39" fmla="*/ 379658 w 3339552"/>
                <a:gd name="connsiteY39" fmla="*/ 1155037 h 7343905"/>
                <a:gd name="connsiteX40" fmla="*/ 415377 w 3339552"/>
                <a:gd name="connsiteY40" fmla="*/ 1183611 h 7343905"/>
                <a:gd name="connsiteX41" fmla="*/ 486815 w 3339552"/>
                <a:gd name="connsiteY41" fmla="*/ 1271718 h 7343905"/>
                <a:gd name="connsiteX42" fmla="*/ 527296 w 3339552"/>
                <a:gd name="connsiteY42" fmla="*/ 1359824 h 7343905"/>
                <a:gd name="connsiteX43" fmla="*/ 636833 w 3339552"/>
                <a:gd name="connsiteY43" fmla="*/ 1412212 h 7343905"/>
                <a:gd name="connsiteX44" fmla="*/ 746371 w 3339552"/>
                <a:gd name="connsiteY44" fmla="*/ 1436024 h 7343905"/>
                <a:gd name="connsiteX45" fmla="*/ 829715 w 3339552"/>
                <a:gd name="connsiteY45" fmla="*/ 1483649 h 7343905"/>
                <a:gd name="connsiteX46" fmla="*/ 913058 w 3339552"/>
                <a:gd name="connsiteY46" fmla="*/ 1457455 h 7343905"/>
                <a:gd name="connsiteX47" fmla="*/ 994021 w 3339552"/>
                <a:gd name="connsiteY47" fmla="*/ 1383637 h 7343905"/>
                <a:gd name="connsiteX48" fmla="*/ 1103558 w 3339552"/>
                <a:gd name="connsiteY48" fmla="*/ 1366968 h 7343905"/>
                <a:gd name="connsiteX49" fmla="*/ 1170233 w 3339552"/>
                <a:gd name="connsiteY49" fmla="*/ 1371730 h 7343905"/>
                <a:gd name="connsiteX50" fmla="*/ 1329777 w 3339552"/>
                <a:gd name="connsiteY50" fmla="*/ 1481268 h 7343905"/>
                <a:gd name="connsiteX51" fmla="*/ 1389308 w 3339552"/>
                <a:gd name="connsiteY51" fmla="*/ 1509843 h 7343905"/>
                <a:gd name="connsiteX52" fmla="*/ 1260721 w 3339552"/>
                <a:gd name="connsiteY52" fmla="*/ 1612237 h 7343905"/>
                <a:gd name="connsiteX53" fmla="*/ 1263102 w 3339552"/>
                <a:gd name="connsiteY53" fmla="*/ 1676530 h 7343905"/>
                <a:gd name="connsiteX54" fmla="*/ 1425027 w 3339552"/>
                <a:gd name="connsiteY54" fmla="*/ 1628905 h 7343905"/>
                <a:gd name="connsiteX55" fmla="*/ 1386927 w 3339552"/>
                <a:gd name="connsiteY55" fmla="*/ 1693199 h 7343905"/>
                <a:gd name="connsiteX56" fmla="*/ 1405977 w 3339552"/>
                <a:gd name="connsiteY56" fmla="*/ 1767018 h 7343905"/>
                <a:gd name="connsiteX57" fmla="*/ 1517896 w 3339552"/>
                <a:gd name="connsiteY57" fmla="*/ 1802737 h 7343905"/>
                <a:gd name="connsiteX58" fmla="*/ 1591715 w 3339552"/>
                <a:gd name="connsiteY58" fmla="*/ 1819405 h 7343905"/>
                <a:gd name="connsiteX59" fmla="*/ 1501227 w 3339552"/>
                <a:gd name="connsiteY59" fmla="*/ 1950374 h 7343905"/>
                <a:gd name="connsiteX60" fmla="*/ 1494083 w 3339552"/>
                <a:gd name="connsiteY60" fmla="*/ 2000380 h 7343905"/>
                <a:gd name="connsiteX61" fmla="*/ 1422646 w 3339552"/>
                <a:gd name="connsiteY61" fmla="*/ 2036099 h 7343905"/>
                <a:gd name="connsiteX62" fmla="*/ 1391690 w 3339552"/>
                <a:gd name="connsiteY62" fmla="*/ 2098012 h 7343905"/>
                <a:gd name="connsiteX63" fmla="*/ 1260721 w 3339552"/>
                <a:gd name="connsiteY63" fmla="*/ 2071818 h 7343905"/>
                <a:gd name="connsiteX64" fmla="*/ 1139277 w 3339552"/>
                <a:gd name="connsiteY64" fmla="*/ 2071817 h 7343905"/>
                <a:gd name="connsiteX65" fmla="*/ 1072602 w 3339552"/>
                <a:gd name="connsiteY65" fmla="*/ 2100393 h 7343905"/>
                <a:gd name="connsiteX66" fmla="*/ 1065458 w 3339552"/>
                <a:gd name="connsiteY66" fmla="*/ 2200405 h 7343905"/>
                <a:gd name="connsiteX67" fmla="*/ 977352 w 3339552"/>
                <a:gd name="connsiteY67" fmla="*/ 2288512 h 7343905"/>
                <a:gd name="connsiteX68" fmla="*/ 1120227 w 3339552"/>
                <a:gd name="connsiteY68" fmla="*/ 2350424 h 7343905"/>
                <a:gd name="connsiteX69" fmla="*/ 1170234 w 3339552"/>
                <a:gd name="connsiteY69" fmla="*/ 2386142 h 7343905"/>
                <a:gd name="connsiteX70" fmla="*/ 1222621 w 3339552"/>
                <a:gd name="connsiteY70" fmla="*/ 2402812 h 7343905"/>
                <a:gd name="connsiteX71" fmla="*/ 1272627 w 3339552"/>
                <a:gd name="connsiteY71" fmla="*/ 2452818 h 7343905"/>
                <a:gd name="connsiteX72" fmla="*/ 1329777 w 3339552"/>
                <a:gd name="connsiteY72" fmla="*/ 2474249 h 7343905"/>
                <a:gd name="connsiteX73" fmla="*/ 1422646 w 3339552"/>
                <a:gd name="connsiteY73" fmla="*/ 2550449 h 7343905"/>
                <a:gd name="connsiteX74" fmla="*/ 1508371 w 3339552"/>
                <a:gd name="connsiteY74" fmla="*/ 2583788 h 7343905"/>
                <a:gd name="connsiteX75" fmla="*/ 1641721 w 3339552"/>
                <a:gd name="connsiteY75" fmla="*/ 2731424 h 7343905"/>
                <a:gd name="connsiteX76" fmla="*/ 1725065 w 3339552"/>
                <a:gd name="connsiteY76" fmla="*/ 2886205 h 7343905"/>
                <a:gd name="connsiteX77" fmla="*/ 1896514 w 3339552"/>
                <a:gd name="connsiteY77" fmla="*/ 2993362 h 7343905"/>
                <a:gd name="connsiteX78" fmla="*/ 1927471 w 3339552"/>
                <a:gd name="connsiteY78" fmla="*/ 3098137 h 7343905"/>
                <a:gd name="connsiteX79" fmla="*/ 1989383 w 3339552"/>
                <a:gd name="connsiteY79" fmla="*/ 3200530 h 7343905"/>
                <a:gd name="connsiteX80" fmla="*/ 2051296 w 3339552"/>
                <a:gd name="connsiteY80" fmla="*/ 3238630 h 7343905"/>
                <a:gd name="connsiteX81" fmla="*/ 2182265 w 3339552"/>
                <a:gd name="connsiteY81" fmla="*/ 3386268 h 7343905"/>
                <a:gd name="connsiteX82" fmla="*/ 2325139 w 3339552"/>
                <a:gd name="connsiteY82" fmla="*/ 3462468 h 7343905"/>
                <a:gd name="connsiteX83" fmla="*/ 2384671 w 3339552"/>
                <a:gd name="connsiteY83" fmla="*/ 3548193 h 7343905"/>
                <a:gd name="connsiteX84" fmla="*/ 2432296 w 3339552"/>
                <a:gd name="connsiteY84" fmla="*/ 3614868 h 7343905"/>
                <a:gd name="connsiteX85" fmla="*/ 2479921 w 3339552"/>
                <a:gd name="connsiteY85" fmla="*/ 3605344 h 7343905"/>
                <a:gd name="connsiteX86" fmla="*/ 2484683 w 3339552"/>
                <a:gd name="connsiteY86" fmla="*/ 3757743 h 7343905"/>
                <a:gd name="connsiteX87" fmla="*/ 2537071 w 3339552"/>
                <a:gd name="connsiteY87" fmla="*/ 3850612 h 7343905"/>
                <a:gd name="connsiteX88" fmla="*/ 2529927 w 3339552"/>
                <a:gd name="connsiteY88" fmla="*/ 3888712 h 7343905"/>
                <a:gd name="connsiteX89" fmla="*/ 2598983 w 3339552"/>
                <a:gd name="connsiteY89" fmla="*/ 3924430 h 7343905"/>
                <a:gd name="connsiteX90" fmla="*/ 2656133 w 3339552"/>
                <a:gd name="connsiteY90" fmla="*/ 3869662 h 7343905"/>
                <a:gd name="connsiteX91" fmla="*/ 2689471 w 3339552"/>
                <a:gd name="connsiteY91" fmla="*/ 3953005 h 7343905"/>
                <a:gd name="connsiteX92" fmla="*/ 2734715 w 3339552"/>
                <a:gd name="connsiteY92" fmla="*/ 3998249 h 7343905"/>
                <a:gd name="connsiteX93" fmla="*/ 2808533 w 3339552"/>
                <a:gd name="connsiteY93" fmla="*/ 4022062 h 7343905"/>
                <a:gd name="connsiteX94" fmla="*/ 2860921 w 3339552"/>
                <a:gd name="connsiteY94" fmla="*/ 4091118 h 7343905"/>
                <a:gd name="connsiteX95" fmla="*/ 2946646 w 3339552"/>
                <a:gd name="connsiteY95" fmla="*/ 4145887 h 7343905"/>
                <a:gd name="connsiteX96" fmla="*/ 2999033 w 3339552"/>
                <a:gd name="connsiteY96" fmla="*/ 4179224 h 7343905"/>
                <a:gd name="connsiteX97" fmla="*/ 2870446 w 3339552"/>
                <a:gd name="connsiteY97" fmla="*/ 4272093 h 7343905"/>
                <a:gd name="connsiteX98" fmla="*/ 2868064 w 3339552"/>
                <a:gd name="connsiteY98" fmla="*/ 4326861 h 7343905"/>
                <a:gd name="connsiteX99" fmla="*/ 2970458 w 3339552"/>
                <a:gd name="connsiteY99" fmla="*/ 4443543 h 7343905"/>
                <a:gd name="connsiteX100" fmla="*/ 3065708 w 3339552"/>
                <a:gd name="connsiteY100" fmla="*/ 4505455 h 7343905"/>
                <a:gd name="connsiteX101" fmla="*/ 3096665 w 3339552"/>
                <a:gd name="connsiteY101" fmla="*/ 4543555 h 7343905"/>
                <a:gd name="connsiteX102" fmla="*/ 3082377 w 3339552"/>
                <a:gd name="connsiteY102" fmla="*/ 4624518 h 7343905"/>
                <a:gd name="connsiteX103" fmla="*/ 3077615 w 3339552"/>
                <a:gd name="connsiteY103" fmla="*/ 4707862 h 7343905"/>
                <a:gd name="connsiteX104" fmla="*/ 3034752 w 3339552"/>
                <a:gd name="connsiteY104" fmla="*/ 4717387 h 7343905"/>
                <a:gd name="connsiteX105" fmla="*/ 3008558 w 3339552"/>
                <a:gd name="connsiteY105" fmla="*/ 4734055 h 7343905"/>
                <a:gd name="connsiteX106" fmla="*/ 3037133 w 3339552"/>
                <a:gd name="connsiteY106" fmla="*/ 4884074 h 7343905"/>
                <a:gd name="connsiteX107" fmla="*/ 3020465 w 3339552"/>
                <a:gd name="connsiteY107" fmla="*/ 5019805 h 7343905"/>
                <a:gd name="connsiteX108" fmla="*/ 2982365 w 3339552"/>
                <a:gd name="connsiteY108" fmla="*/ 5060287 h 7343905"/>
                <a:gd name="connsiteX109" fmla="*/ 2965696 w 3339552"/>
                <a:gd name="connsiteY109" fmla="*/ 5181730 h 7343905"/>
                <a:gd name="connsiteX110" fmla="*/ 2937121 w 3339552"/>
                <a:gd name="connsiteY110" fmla="*/ 5300793 h 7343905"/>
                <a:gd name="connsiteX111" fmla="*/ 2989508 w 3339552"/>
                <a:gd name="connsiteY111" fmla="*/ 5317462 h 7343905"/>
                <a:gd name="connsiteX112" fmla="*/ 2987127 w 3339552"/>
                <a:gd name="connsiteY112" fmla="*/ 5362705 h 7343905"/>
                <a:gd name="connsiteX113" fmla="*/ 2984746 w 3339552"/>
                <a:gd name="connsiteY113" fmla="*/ 5417474 h 7343905"/>
                <a:gd name="connsiteX114" fmla="*/ 3041896 w 3339552"/>
                <a:gd name="connsiteY114" fmla="*/ 5486530 h 7343905"/>
                <a:gd name="connsiteX115" fmla="*/ 3089521 w 3339552"/>
                <a:gd name="connsiteY115" fmla="*/ 5612737 h 7343905"/>
                <a:gd name="connsiteX116" fmla="*/ 2996652 w 3339552"/>
                <a:gd name="connsiteY116" fmla="*/ 5903249 h 7343905"/>
                <a:gd name="connsiteX117" fmla="*/ 3018083 w 3339552"/>
                <a:gd name="connsiteY117" fmla="*/ 5958018 h 7343905"/>
                <a:gd name="connsiteX118" fmla="*/ 3044277 w 3339552"/>
                <a:gd name="connsiteY118" fmla="*/ 6010405 h 7343905"/>
                <a:gd name="connsiteX119" fmla="*/ 3049040 w 3339552"/>
                <a:gd name="connsiteY119" fmla="*/ 6115180 h 7343905"/>
                <a:gd name="connsiteX120" fmla="*/ 2956170 w 3339552"/>
                <a:gd name="connsiteY120" fmla="*/ 6274725 h 7343905"/>
                <a:gd name="connsiteX121" fmla="*/ 2920452 w 3339552"/>
                <a:gd name="connsiteY121" fmla="*/ 6255674 h 7343905"/>
                <a:gd name="connsiteX122" fmla="*/ 2849015 w 3339552"/>
                <a:gd name="connsiteY122" fmla="*/ 6267580 h 7343905"/>
                <a:gd name="connsiteX123" fmla="*/ 2713283 w 3339552"/>
                <a:gd name="connsiteY123" fmla="*/ 6379499 h 7343905"/>
                <a:gd name="connsiteX124" fmla="*/ 2606127 w 3339552"/>
                <a:gd name="connsiteY124" fmla="*/ 6365212 h 7343905"/>
                <a:gd name="connsiteX125" fmla="*/ 2575171 w 3339552"/>
                <a:gd name="connsiteY125" fmla="*/ 6393787 h 7343905"/>
                <a:gd name="connsiteX126" fmla="*/ 2508495 w 3339552"/>
                <a:gd name="connsiteY126" fmla="*/ 6439029 h 7343905"/>
                <a:gd name="connsiteX127" fmla="*/ 2391815 w 3339552"/>
                <a:gd name="connsiteY127" fmla="*/ 6427124 h 7343905"/>
                <a:gd name="connsiteX128" fmla="*/ 2368002 w 3339552"/>
                <a:gd name="connsiteY128" fmla="*/ 6543805 h 7343905"/>
                <a:gd name="connsiteX129" fmla="*/ 2363240 w 3339552"/>
                <a:gd name="connsiteY129" fmla="*/ 6579524 h 7343905"/>
                <a:gd name="connsiteX130" fmla="*/ 2339428 w 3339552"/>
                <a:gd name="connsiteY130" fmla="*/ 6598574 h 7343905"/>
                <a:gd name="connsiteX131" fmla="*/ 2141783 w 3339552"/>
                <a:gd name="connsiteY131" fmla="*/ 6550949 h 7343905"/>
                <a:gd name="connsiteX132" fmla="*/ 2103683 w 3339552"/>
                <a:gd name="connsiteY132" fmla="*/ 6603337 h 7343905"/>
                <a:gd name="connsiteX133" fmla="*/ 2072727 w 3339552"/>
                <a:gd name="connsiteY133" fmla="*/ 6698587 h 7343905"/>
                <a:gd name="connsiteX134" fmla="*/ 2039389 w 3339552"/>
                <a:gd name="connsiteY134" fmla="*/ 6762880 h 7343905"/>
                <a:gd name="connsiteX135" fmla="*/ 2051296 w 3339552"/>
                <a:gd name="connsiteY135" fmla="*/ 6824793 h 7343905"/>
                <a:gd name="connsiteX136" fmla="*/ 2184646 w 3339552"/>
                <a:gd name="connsiteY136" fmla="*/ 6936712 h 7343905"/>
                <a:gd name="connsiteX137" fmla="*/ 2253702 w 3339552"/>
                <a:gd name="connsiteY137" fmla="*/ 6970049 h 7343905"/>
                <a:gd name="connsiteX138" fmla="*/ 2237033 w 3339552"/>
                <a:gd name="connsiteY138" fmla="*/ 6993862 h 7343905"/>
                <a:gd name="connsiteX139" fmla="*/ 2201315 w 3339552"/>
                <a:gd name="connsiteY139" fmla="*/ 7012912 h 7343905"/>
                <a:gd name="connsiteX140" fmla="*/ 2234652 w 3339552"/>
                <a:gd name="connsiteY140" fmla="*/ 7089112 h 7343905"/>
                <a:gd name="connsiteX141" fmla="*/ 2203696 w 3339552"/>
                <a:gd name="connsiteY141" fmla="*/ 7110543 h 7343905"/>
                <a:gd name="connsiteX142" fmla="*/ 2098921 w 3339552"/>
                <a:gd name="connsiteY142" fmla="*/ 7048630 h 7343905"/>
                <a:gd name="connsiteX143" fmla="*/ 2056058 w 3339552"/>
                <a:gd name="connsiteY143" fmla="*/ 7074824 h 7343905"/>
                <a:gd name="connsiteX144" fmla="*/ 1996527 w 3339552"/>
                <a:gd name="connsiteY144" fmla="*/ 6972430 h 7343905"/>
                <a:gd name="connsiteX145" fmla="*/ 1879846 w 3339552"/>
                <a:gd name="connsiteY145" fmla="*/ 6998624 h 7343905"/>
                <a:gd name="connsiteX146" fmla="*/ 1815552 w 3339552"/>
                <a:gd name="connsiteY146" fmla="*/ 7003387 h 7343905"/>
                <a:gd name="connsiteX147" fmla="*/ 1765546 w 3339552"/>
                <a:gd name="connsiteY147" fmla="*/ 6998625 h 7343905"/>
                <a:gd name="connsiteX148" fmla="*/ 1708396 w 3339552"/>
                <a:gd name="connsiteY148" fmla="*/ 7043868 h 7343905"/>
                <a:gd name="connsiteX149" fmla="*/ 1529802 w 3339552"/>
                <a:gd name="connsiteY149" fmla="*/ 7003387 h 7343905"/>
                <a:gd name="connsiteX150" fmla="*/ 1553614 w 3339552"/>
                <a:gd name="connsiteY150" fmla="*/ 7129593 h 7343905"/>
                <a:gd name="connsiteX151" fmla="*/ 1477415 w 3339552"/>
                <a:gd name="connsiteY151" fmla="*/ 7174837 h 7343905"/>
                <a:gd name="connsiteX152" fmla="*/ 1415502 w 3339552"/>
                <a:gd name="connsiteY152" fmla="*/ 7241511 h 7343905"/>
                <a:gd name="connsiteX153" fmla="*/ 1265483 w 3339552"/>
                <a:gd name="connsiteY153" fmla="*/ 7234368 h 7343905"/>
                <a:gd name="connsiteX154" fmla="*/ 1213096 w 3339552"/>
                <a:gd name="connsiteY154" fmla="*/ 7343905 h 7343905"/>
                <a:gd name="connsiteX0" fmla="*/ 3339552 w 3339552"/>
                <a:gd name="connsiteY0" fmla="*/ 1071323 h 7350679"/>
                <a:gd name="connsiteX1" fmla="*/ 2768052 w 3339552"/>
                <a:gd name="connsiteY1" fmla="*/ 899873 h 7350679"/>
                <a:gd name="connsiteX2" fmla="*/ 2444202 w 3339552"/>
                <a:gd name="connsiteY2" fmla="*/ 499823 h 7350679"/>
                <a:gd name="connsiteX3" fmla="*/ 2482302 w 3339552"/>
                <a:gd name="connsiteY3" fmla="*/ 347423 h 7350679"/>
                <a:gd name="connsiteX4" fmla="*/ 1841745 w 3339552"/>
                <a:gd name="connsiteY4" fmla="*/ 21192 h 7350679"/>
                <a:gd name="connsiteX5" fmla="*/ 1777452 w 3339552"/>
                <a:gd name="connsiteY5" fmla="*/ 35478 h 7350679"/>
                <a:gd name="connsiteX6" fmla="*/ 1703633 w 3339552"/>
                <a:gd name="connsiteY6" fmla="*/ 64053 h 7350679"/>
                <a:gd name="connsiteX7" fmla="*/ 1606002 w 3339552"/>
                <a:gd name="connsiteY7" fmla="*/ 61673 h 7350679"/>
                <a:gd name="connsiteX8" fmla="*/ 1515515 w 3339552"/>
                <a:gd name="connsiteY8" fmla="*/ 152160 h 7350679"/>
                <a:gd name="connsiteX9" fmla="*/ 1525040 w 3339552"/>
                <a:gd name="connsiteY9" fmla="*/ 216453 h 7350679"/>
                <a:gd name="connsiteX10" fmla="*/ 1505990 w 3339552"/>
                <a:gd name="connsiteY10" fmla="*/ 273604 h 7350679"/>
                <a:gd name="connsiteX11" fmla="*/ 1413121 w 3339552"/>
                <a:gd name="connsiteY11" fmla="*/ 292653 h 7350679"/>
                <a:gd name="connsiteX12" fmla="*/ 1339302 w 3339552"/>
                <a:gd name="connsiteY12" fmla="*/ 328373 h 7350679"/>
                <a:gd name="connsiteX13" fmla="*/ 1260721 w 3339552"/>
                <a:gd name="connsiteY13" fmla="*/ 368854 h 7350679"/>
                <a:gd name="connsiteX14" fmla="*/ 1191665 w 3339552"/>
                <a:gd name="connsiteY14" fmla="*/ 295036 h 7350679"/>
                <a:gd name="connsiteX15" fmla="*/ 1082127 w 3339552"/>
                <a:gd name="connsiteY15" fmla="*/ 375998 h 7350679"/>
                <a:gd name="connsiteX16" fmla="*/ 1020215 w 3339552"/>
                <a:gd name="connsiteY16" fmla="*/ 442673 h 7350679"/>
                <a:gd name="connsiteX17" fmla="*/ 858290 w 3339552"/>
                <a:gd name="connsiteY17" fmla="*/ 323611 h 7350679"/>
                <a:gd name="connsiteX18" fmla="*/ 796377 w 3339552"/>
                <a:gd name="connsiteY18" fmla="*/ 428385 h 7350679"/>
                <a:gd name="connsiteX19" fmla="*/ 755896 w 3339552"/>
                <a:gd name="connsiteY19" fmla="*/ 364092 h 7350679"/>
                <a:gd name="connsiteX20" fmla="*/ 689221 w 3339552"/>
                <a:gd name="connsiteY20" fmla="*/ 292654 h 7350679"/>
                <a:gd name="connsiteX21" fmla="*/ 667790 w 3339552"/>
                <a:gd name="connsiteY21" fmla="*/ 335517 h 7350679"/>
                <a:gd name="connsiteX22" fmla="*/ 620165 w 3339552"/>
                <a:gd name="connsiteY22" fmla="*/ 404573 h 7350679"/>
                <a:gd name="connsiteX23" fmla="*/ 589208 w 3339552"/>
                <a:gd name="connsiteY23" fmla="*/ 418861 h 7350679"/>
                <a:gd name="connsiteX24" fmla="*/ 498721 w 3339552"/>
                <a:gd name="connsiteY24" fmla="*/ 504586 h 7350679"/>
                <a:gd name="connsiteX25" fmla="*/ 396327 w 3339552"/>
                <a:gd name="connsiteY25" fmla="*/ 402192 h 7350679"/>
                <a:gd name="connsiteX26" fmla="*/ 243927 w 3339552"/>
                <a:gd name="connsiteY26" fmla="*/ 316467 h 7350679"/>
                <a:gd name="connsiteX27" fmla="*/ 174871 w 3339552"/>
                <a:gd name="connsiteY27" fmla="*/ 349804 h 7350679"/>
                <a:gd name="connsiteX28" fmla="*/ 127246 w 3339552"/>
                <a:gd name="connsiteY28" fmla="*/ 433148 h 7350679"/>
                <a:gd name="connsiteX29" fmla="*/ 43902 w 3339552"/>
                <a:gd name="connsiteY29" fmla="*/ 495061 h 7350679"/>
                <a:gd name="connsiteX30" fmla="*/ 8183 w 3339552"/>
                <a:gd name="connsiteY30" fmla="*/ 506967 h 7350679"/>
                <a:gd name="connsiteX31" fmla="*/ 198683 w 3339552"/>
                <a:gd name="connsiteY31" fmla="*/ 711754 h 7350679"/>
                <a:gd name="connsiteX32" fmla="*/ 265359 w 3339552"/>
                <a:gd name="connsiteY32" fmla="*/ 728423 h 7350679"/>
                <a:gd name="connsiteX33" fmla="*/ 298697 w 3339552"/>
                <a:gd name="connsiteY33" fmla="*/ 752236 h 7350679"/>
                <a:gd name="connsiteX34" fmla="*/ 296315 w 3339552"/>
                <a:gd name="connsiteY34" fmla="*/ 923685 h 7350679"/>
                <a:gd name="connsiteX35" fmla="*/ 362990 w 3339552"/>
                <a:gd name="connsiteY35" fmla="*/ 928448 h 7350679"/>
                <a:gd name="connsiteX36" fmla="*/ 401090 w 3339552"/>
                <a:gd name="connsiteY36" fmla="*/ 878442 h 7350679"/>
                <a:gd name="connsiteX37" fmla="*/ 482052 w 3339552"/>
                <a:gd name="connsiteY37" fmla="*/ 916542 h 7350679"/>
                <a:gd name="connsiteX38" fmla="*/ 420140 w 3339552"/>
                <a:gd name="connsiteY38" fmla="*/ 1061798 h 7350679"/>
                <a:gd name="connsiteX39" fmla="*/ 434427 w 3339552"/>
                <a:gd name="connsiteY39" fmla="*/ 1109423 h 7350679"/>
                <a:gd name="connsiteX40" fmla="*/ 379658 w 3339552"/>
                <a:gd name="connsiteY40" fmla="*/ 1161811 h 7350679"/>
                <a:gd name="connsiteX41" fmla="*/ 415377 w 3339552"/>
                <a:gd name="connsiteY41" fmla="*/ 1190385 h 7350679"/>
                <a:gd name="connsiteX42" fmla="*/ 486815 w 3339552"/>
                <a:gd name="connsiteY42" fmla="*/ 1278492 h 7350679"/>
                <a:gd name="connsiteX43" fmla="*/ 527296 w 3339552"/>
                <a:gd name="connsiteY43" fmla="*/ 1366598 h 7350679"/>
                <a:gd name="connsiteX44" fmla="*/ 636833 w 3339552"/>
                <a:gd name="connsiteY44" fmla="*/ 1418986 h 7350679"/>
                <a:gd name="connsiteX45" fmla="*/ 746371 w 3339552"/>
                <a:gd name="connsiteY45" fmla="*/ 1442798 h 7350679"/>
                <a:gd name="connsiteX46" fmla="*/ 829715 w 3339552"/>
                <a:gd name="connsiteY46" fmla="*/ 1490423 h 7350679"/>
                <a:gd name="connsiteX47" fmla="*/ 913058 w 3339552"/>
                <a:gd name="connsiteY47" fmla="*/ 1464229 h 7350679"/>
                <a:gd name="connsiteX48" fmla="*/ 994021 w 3339552"/>
                <a:gd name="connsiteY48" fmla="*/ 1390411 h 7350679"/>
                <a:gd name="connsiteX49" fmla="*/ 1103558 w 3339552"/>
                <a:gd name="connsiteY49" fmla="*/ 1373742 h 7350679"/>
                <a:gd name="connsiteX50" fmla="*/ 1170233 w 3339552"/>
                <a:gd name="connsiteY50" fmla="*/ 1378504 h 7350679"/>
                <a:gd name="connsiteX51" fmla="*/ 1329777 w 3339552"/>
                <a:gd name="connsiteY51" fmla="*/ 1488042 h 7350679"/>
                <a:gd name="connsiteX52" fmla="*/ 1389308 w 3339552"/>
                <a:gd name="connsiteY52" fmla="*/ 1516617 h 7350679"/>
                <a:gd name="connsiteX53" fmla="*/ 1260721 w 3339552"/>
                <a:gd name="connsiteY53" fmla="*/ 1619011 h 7350679"/>
                <a:gd name="connsiteX54" fmla="*/ 1263102 w 3339552"/>
                <a:gd name="connsiteY54" fmla="*/ 1683304 h 7350679"/>
                <a:gd name="connsiteX55" fmla="*/ 1425027 w 3339552"/>
                <a:gd name="connsiteY55" fmla="*/ 1635679 h 7350679"/>
                <a:gd name="connsiteX56" fmla="*/ 1386927 w 3339552"/>
                <a:gd name="connsiteY56" fmla="*/ 1699973 h 7350679"/>
                <a:gd name="connsiteX57" fmla="*/ 1405977 w 3339552"/>
                <a:gd name="connsiteY57" fmla="*/ 1773792 h 7350679"/>
                <a:gd name="connsiteX58" fmla="*/ 1517896 w 3339552"/>
                <a:gd name="connsiteY58" fmla="*/ 1809511 h 7350679"/>
                <a:gd name="connsiteX59" fmla="*/ 1591715 w 3339552"/>
                <a:gd name="connsiteY59" fmla="*/ 1826179 h 7350679"/>
                <a:gd name="connsiteX60" fmla="*/ 1501227 w 3339552"/>
                <a:gd name="connsiteY60" fmla="*/ 1957148 h 7350679"/>
                <a:gd name="connsiteX61" fmla="*/ 1494083 w 3339552"/>
                <a:gd name="connsiteY61" fmla="*/ 2007154 h 7350679"/>
                <a:gd name="connsiteX62" fmla="*/ 1422646 w 3339552"/>
                <a:gd name="connsiteY62" fmla="*/ 2042873 h 7350679"/>
                <a:gd name="connsiteX63" fmla="*/ 1391690 w 3339552"/>
                <a:gd name="connsiteY63" fmla="*/ 2104786 h 7350679"/>
                <a:gd name="connsiteX64" fmla="*/ 1260721 w 3339552"/>
                <a:gd name="connsiteY64" fmla="*/ 2078592 h 7350679"/>
                <a:gd name="connsiteX65" fmla="*/ 1139277 w 3339552"/>
                <a:gd name="connsiteY65" fmla="*/ 2078591 h 7350679"/>
                <a:gd name="connsiteX66" fmla="*/ 1072602 w 3339552"/>
                <a:gd name="connsiteY66" fmla="*/ 2107167 h 7350679"/>
                <a:gd name="connsiteX67" fmla="*/ 1065458 w 3339552"/>
                <a:gd name="connsiteY67" fmla="*/ 2207179 h 7350679"/>
                <a:gd name="connsiteX68" fmla="*/ 977352 w 3339552"/>
                <a:gd name="connsiteY68" fmla="*/ 2295286 h 7350679"/>
                <a:gd name="connsiteX69" fmla="*/ 1120227 w 3339552"/>
                <a:gd name="connsiteY69" fmla="*/ 2357198 h 7350679"/>
                <a:gd name="connsiteX70" fmla="*/ 1170234 w 3339552"/>
                <a:gd name="connsiteY70" fmla="*/ 2392916 h 7350679"/>
                <a:gd name="connsiteX71" fmla="*/ 1222621 w 3339552"/>
                <a:gd name="connsiteY71" fmla="*/ 2409586 h 7350679"/>
                <a:gd name="connsiteX72" fmla="*/ 1272627 w 3339552"/>
                <a:gd name="connsiteY72" fmla="*/ 2459592 h 7350679"/>
                <a:gd name="connsiteX73" fmla="*/ 1329777 w 3339552"/>
                <a:gd name="connsiteY73" fmla="*/ 2481023 h 7350679"/>
                <a:gd name="connsiteX74" fmla="*/ 1422646 w 3339552"/>
                <a:gd name="connsiteY74" fmla="*/ 2557223 h 7350679"/>
                <a:gd name="connsiteX75" fmla="*/ 1508371 w 3339552"/>
                <a:gd name="connsiteY75" fmla="*/ 2590562 h 7350679"/>
                <a:gd name="connsiteX76" fmla="*/ 1641721 w 3339552"/>
                <a:gd name="connsiteY76" fmla="*/ 2738198 h 7350679"/>
                <a:gd name="connsiteX77" fmla="*/ 1725065 w 3339552"/>
                <a:gd name="connsiteY77" fmla="*/ 2892979 h 7350679"/>
                <a:gd name="connsiteX78" fmla="*/ 1896514 w 3339552"/>
                <a:gd name="connsiteY78" fmla="*/ 3000136 h 7350679"/>
                <a:gd name="connsiteX79" fmla="*/ 1927471 w 3339552"/>
                <a:gd name="connsiteY79" fmla="*/ 3104911 h 7350679"/>
                <a:gd name="connsiteX80" fmla="*/ 1989383 w 3339552"/>
                <a:gd name="connsiteY80" fmla="*/ 3207304 h 7350679"/>
                <a:gd name="connsiteX81" fmla="*/ 2051296 w 3339552"/>
                <a:gd name="connsiteY81" fmla="*/ 3245404 h 7350679"/>
                <a:gd name="connsiteX82" fmla="*/ 2182265 w 3339552"/>
                <a:gd name="connsiteY82" fmla="*/ 3393042 h 7350679"/>
                <a:gd name="connsiteX83" fmla="*/ 2325139 w 3339552"/>
                <a:gd name="connsiteY83" fmla="*/ 3469242 h 7350679"/>
                <a:gd name="connsiteX84" fmla="*/ 2384671 w 3339552"/>
                <a:gd name="connsiteY84" fmla="*/ 3554967 h 7350679"/>
                <a:gd name="connsiteX85" fmla="*/ 2432296 w 3339552"/>
                <a:gd name="connsiteY85" fmla="*/ 3621642 h 7350679"/>
                <a:gd name="connsiteX86" fmla="*/ 2479921 w 3339552"/>
                <a:gd name="connsiteY86" fmla="*/ 3612118 h 7350679"/>
                <a:gd name="connsiteX87" fmla="*/ 2484683 w 3339552"/>
                <a:gd name="connsiteY87" fmla="*/ 3764517 h 7350679"/>
                <a:gd name="connsiteX88" fmla="*/ 2537071 w 3339552"/>
                <a:gd name="connsiteY88" fmla="*/ 3857386 h 7350679"/>
                <a:gd name="connsiteX89" fmla="*/ 2529927 w 3339552"/>
                <a:gd name="connsiteY89" fmla="*/ 3895486 h 7350679"/>
                <a:gd name="connsiteX90" fmla="*/ 2598983 w 3339552"/>
                <a:gd name="connsiteY90" fmla="*/ 3931204 h 7350679"/>
                <a:gd name="connsiteX91" fmla="*/ 2656133 w 3339552"/>
                <a:gd name="connsiteY91" fmla="*/ 3876436 h 7350679"/>
                <a:gd name="connsiteX92" fmla="*/ 2689471 w 3339552"/>
                <a:gd name="connsiteY92" fmla="*/ 3959779 h 7350679"/>
                <a:gd name="connsiteX93" fmla="*/ 2734715 w 3339552"/>
                <a:gd name="connsiteY93" fmla="*/ 4005023 h 7350679"/>
                <a:gd name="connsiteX94" fmla="*/ 2808533 w 3339552"/>
                <a:gd name="connsiteY94" fmla="*/ 4028836 h 7350679"/>
                <a:gd name="connsiteX95" fmla="*/ 2860921 w 3339552"/>
                <a:gd name="connsiteY95" fmla="*/ 4097892 h 7350679"/>
                <a:gd name="connsiteX96" fmla="*/ 2946646 w 3339552"/>
                <a:gd name="connsiteY96" fmla="*/ 4152661 h 7350679"/>
                <a:gd name="connsiteX97" fmla="*/ 2999033 w 3339552"/>
                <a:gd name="connsiteY97" fmla="*/ 4185998 h 7350679"/>
                <a:gd name="connsiteX98" fmla="*/ 2870446 w 3339552"/>
                <a:gd name="connsiteY98" fmla="*/ 4278867 h 7350679"/>
                <a:gd name="connsiteX99" fmla="*/ 2868064 w 3339552"/>
                <a:gd name="connsiteY99" fmla="*/ 4333635 h 7350679"/>
                <a:gd name="connsiteX100" fmla="*/ 2970458 w 3339552"/>
                <a:gd name="connsiteY100" fmla="*/ 4450317 h 7350679"/>
                <a:gd name="connsiteX101" fmla="*/ 3065708 w 3339552"/>
                <a:gd name="connsiteY101" fmla="*/ 4512229 h 7350679"/>
                <a:gd name="connsiteX102" fmla="*/ 3096665 w 3339552"/>
                <a:gd name="connsiteY102" fmla="*/ 4550329 h 7350679"/>
                <a:gd name="connsiteX103" fmla="*/ 3082377 w 3339552"/>
                <a:gd name="connsiteY103" fmla="*/ 4631292 h 7350679"/>
                <a:gd name="connsiteX104" fmla="*/ 3077615 w 3339552"/>
                <a:gd name="connsiteY104" fmla="*/ 4714636 h 7350679"/>
                <a:gd name="connsiteX105" fmla="*/ 3034752 w 3339552"/>
                <a:gd name="connsiteY105" fmla="*/ 4724161 h 7350679"/>
                <a:gd name="connsiteX106" fmla="*/ 3008558 w 3339552"/>
                <a:gd name="connsiteY106" fmla="*/ 4740829 h 7350679"/>
                <a:gd name="connsiteX107" fmla="*/ 3037133 w 3339552"/>
                <a:gd name="connsiteY107" fmla="*/ 4890848 h 7350679"/>
                <a:gd name="connsiteX108" fmla="*/ 3020465 w 3339552"/>
                <a:gd name="connsiteY108" fmla="*/ 5026579 h 7350679"/>
                <a:gd name="connsiteX109" fmla="*/ 2982365 w 3339552"/>
                <a:gd name="connsiteY109" fmla="*/ 5067061 h 7350679"/>
                <a:gd name="connsiteX110" fmla="*/ 2965696 w 3339552"/>
                <a:gd name="connsiteY110" fmla="*/ 5188504 h 7350679"/>
                <a:gd name="connsiteX111" fmla="*/ 2937121 w 3339552"/>
                <a:gd name="connsiteY111" fmla="*/ 5307567 h 7350679"/>
                <a:gd name="connsiteX112" fmla="*/ 2989508 w 3339552"/>
                <a:gd name="connsiteY112" fmla="*/ 5324236 h 7350679"/>
                <a:gd name="connsiteX113" fmla="*/ 2987127 w 3339552"/>
                <a:gd name="connsiteY113" fmla="*/ 5369479 h 7350679"/>
                <a:gd name="connsiteX114" fmla="*/ 2984746 w 3339552"/>
                <a:gd name="connsiteY114" fmla="*/ 5424248 h 7350679"/>
                <a:gd name="connsiteX115" fmla="*/ 3041896 w 3339552"/>
                <a:gd name="connsiteY115" fmla="*/ 5493304 h 7350679"/>
                <a:gd name="connsiteX116" fmla="*/ 3089521 w 3339552"/>
                <a:gd name="connsiteY116" fmla="*/ 5619511 h 7350679"/>
                <a:gd name="connsiteX117" fmla="*/ 2996652 w 3339552"/>
                <a:gd name="connsiteY117" fmla="*/ 5910023 h 7350679"/>
                <a:gd name="connsiteX118" fmla="*/ 3018083 w 3339552"/>
                <a:gd name="connsiteY118" fmla="*/ 5964792 h 7350679"/>
                <a:gd name="connsiteX119" fmla="*/ 3044277 w 3339552"/>
                <a:gd name="connsiteY119" fmla="*/ 6017179 h 7350679"/>
                <a:gd name="connsiteX120" fmla="*/ 3049040 w 3339552"/>
                <a:gd name="connsiteY120" fmla="*/ 6121954 h 7350679"/>
                <a:gd name="connsiteX121" fmla="*/ 2956170 w 3339552"/>
                <a:gd name="connsiteY121" fmla="*/ 6281499 h 7350679"/>
                <a:gd name="connsiteX122" fmla="*/ 2920452 w 3339552"/>
                <a:gd name="connsiteY122" fmla="*/ 6262448 h 7350679"/>
                <a:gd name="connsiteX123" fmla="*/ 2849015 w 3339552"/>
                <a:gd name="connsiteY123" fmla="*/ 6274354 h 7350679"/>
                <a:gd name="connsiteX124" fmla="*/ 2713283 w 3339552"/>
                <a:gd name="connsiteY124" fmla="*/ 6386273 h 7350679"/>
                <a:gd name="connsiteX125" fmla="*/ 2606127 w 3339552"/>
                <a:gd name="connsiteY125" fmla="*/ 6371986 h 7350679"/>
                <a:gd name="connsiteX126" fmla="*/ 2575171 w 3339552"/>
                <a:gd name="connsiteY126" fmla="*/ 6400561 h 7350679"/>
                <a:gd name="connsiteX127" fmla="*/ 2508495 w 3339552"/>
                <a:gd name="connsiteY127" fmla="*/ 6445803 h 7350679"/>
                <a:gd name="connsiteX128" fmla="*/ 2391815 w 3339552"/>
                <a:gd name="connsiteY128" fmla="*/ 6433898 h 7350679"/>
                <a:gd name="connsiteX129" fmla="*/ 2368002 w 3339552"/>
                <a:gd name="connsiteY129" fmla="*/ 6550579 h 7350679"/>
                <a:gd name="connsiteX130" fmla="*/ 2363240 w 3339552"/>
                <a:gd name="connsiteY130" fmla="*/ 6586298 h 7350679"/>
                <a:gd name="connsiteX131" fmla="*/ 2339428 w 3339552"/>
                <a:gd name="connsiteY131" fmla="*/ 6605348 h 7350679"/>
                <a:gd name="connsiteX132" fmla="*/ 2141783 w 3339552"/>
                <a:gd name="connsiteY132" fmla="*/ 6557723 h 7350679"/>
                <a:gd name="connsiteX133" fmla="*/ 2103683 w 3339552"/>
                <a:gd name="connsiteY133" fmla="*/ 6610111 h 7350679"/>
                <a:gd name="connsiteX134" fmla="*/ 2072727 w 3339552"/>
                <a:gd name="connsiteY134" fmla="*/ 6705361 h 7350679"/>
                <a:gd name="connsiteX135" fmla="*/ 2039389 w 3339552"/>
                <a:gd name="connsiteY135" fmla="*/ 6769654 h 7350679"/>
                <a:gd name="connsiteX136" fmla="*/ 2051296 w 3339552"/>
                <a:gd name="connsiteY136" fmla="*/ 6831567 h 7350679"/>
                <a:gd name="connsiteX137" fmla="*/ 2184646 w 3339552"/>
                <a:gd name="connsiteY137" fmla="*/ 6943486 h 7350679"/>
                <a:gd name="connsiteX138" fmla="*/ 2253702 w 3339552"/>
                <a:gd name="connsiteY138" fmla="*/ 6976823 h 7350679"/>
                <a:gd name="connsiteX139" fmla="*/ 2237033 w 3339552"/>
                <a:gd name="connsiteY139" fmla="*/ 7000636 h 7350679"/>
                <a:gd name="connsiteX140" fmla="*/ 2201315 w 3339552"/>
                <a:gd name="connsiteY140" fmla="*/ 7019686 h 7350679"/>
                <a:gd name="connsiteX141" fmla="*/ 2234652 w 3339552"/>
                <a:gd name="connsiteY141" fmla="*/ 7095886 h 7350679"/>
                <a:gd name="connsiteX142" fmla="*/ 2203696 w 3339552"/>
                <a:gd name="connsiteY142" fmla="*/ 7117317 h 7350679"/>
                <a:gd name="connsiteX143" fmla="*/ 2098921 w 3339552"/>
                <a:gd name="connsiteY143" fmla="*/ 7055404 h 7350679"/>
                <a:gd name="connsiteX144" fmla="*/ 2056058 w 3339552"/>
                <a:gd name="connsiteY144" fmla="*/ 7081598 h 7350679"/>
                <a:gd name="connsiteX145" fmla="*/ 1996527 w 3339552"/>
                <a:gd name="connsiteY145" fmla="*/ 6979204 h 7350679"/>
                <a:gd name="connsiteX146" fmla="*/ 1879846 w 3339552"/>
                <a:gd name="connsiteY146" fmla="*/ 7005398 h 7350679"/>
                <a:gd name="connsiteX147" fmla="*/ 1815552 w 3339552"/>
                <a:gd name="connsiteY147" fmla="*/ 7010161 h 7350679"/>
                <a:gd name="connsiteX148" fmla="*/ 1765546 w 3339552"/>
                <a:gd name="connsiteY148" fmla="*/ 7005399 h 7350679"/>
                <a:gd name="connsiteX149" fmla="*/ 1708396 w 3339552"/>
                <a:gd name="connsiteY149" fmla="*/ 7050642 h 7350679"/>
                <a:gd name="connsiteX150" fmla="*/ 1529802 w 3339552"/>
                <a:gd name="connsiteY150" fmla="*/ 7010161 h 7350679"/>
                <a:gd name="connsiteX151" fmla="*/ 1553614 w 3339552"/>
                <a:gd name="connsiteY151" fmla="*/ 7136367 h 7350679"/>
                <a:gd name="connsiteX152" fmla="*/ 1477415 w 3339552"/>
                <a:gd name="connsiteY152" fmla="*/ 7181611 h 7350679"/>
                <a:gd name="connsiteX153" fmla="*/ 1415502 w 3339552"/>
                <a:gd name="connsiteY153" fmla="*/ 7248285 h 7350679"/>
                <a:gd name="connsiteX154" fmla="*/ 1265483 w 3339552"/>
                <a:gd name="connsiteY154" fmla="*/ 7241142 h 7350679"/>
                <a:gd name="connsiteX155" fmla="*/ 1213096 w 3339552"/>
                <a:gd name="connsiteY155" fmla="*/ 7350679 h 7350679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06002 w 3339552"/>
                <a:gd name="connsiteY7" fmla="*/ 35366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15527 w 3339552"/>
                <a:gd name="connsiteY7" fmla="*/ 71085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4200 h 7323556"/>
                <a:gd name="connsiteX1" fmla="*/ 2768052 w 3339552"/>
                <a:gd name="connsiteY1" fmla="*/ 872750 h 7323556"/>
                <a:gd name="connsiteX2" fmla="*/ 2444202 w 3339552"/>
                <a:gd name="connsiteY2" fmla="*/ 472700 h 7323556"/>
                <a:gd name="connsiteX3" fmla="*/ 2629939 w 3339552"/>
                <a:gd name="connsiteY3" fmla="*/ 306013 h 7323556"/>
                <a:gd name="connsiteX4" fmla="*/ 1929852 w 3339552"/>
                <a:gd name="connsiteY4" fmla="*/ 34550 h 7323556"/>
                <a:gd name="connsiteX5" fmla="*/ 1777452 w 3339552"/>
                <a:gd name="connsiteY5" fmla="*/ 8355 h 7323556"/>
                <a:gd name="connsiteX6" fmla="*/ 1703633 w 3339552"/>
                <a:gd name="connsiteY6" fmla="*/ 36930 h 7323556"/>
                <a:gd name="connsiteX7" fmla="*/ 1615527 w 3339552"/>
                <a:gd name="connsiteY7" fmla="*/ 70269 h 7323556"/>
                <a:gd name="connsiteX8" fmla="*/ 1515515 w 3339552"/>
                <a:gd name="connsiteY8" fmla="*/ 125037 h 7323556"/>
                <a:gd name="connsiteX9" fmla="*/ 1525040 w 3339552"/>
                <a:gd name="connsiteY9" fmla="*/ 189330 h 7323556"/>
                <a:gd name="connsiteX10" fmla="*/ 1505990 w 3339552"/>
                <a:gd name="connsiteY10" fmla="*/ 246481 h 7323556"/>
                <a:gd name="connsiteX11" fmla="*/ 1413121 w 3339552"/>
                <a:gd name="connsiteY11" fmla="*/ 265530 h 7323556"/>
                <a:gd name="connsiteX12" fmla="*/ 1339302 w 3339552"/>
                <a:gd name="connsiteY12" fmla="*/ 301250 h 7323556"/>
                <a:gd name="connsiteX13" fmla="*/ 1260721 w 3339552"/>
                <a:gd name="connsiteY13" fmla="*/ 341731 h 7323556"/>
                <a:gd name="connsiteX14" fmla="*/ 1191665 w 3339552"/>
                <a:gd name="connsiteY14" fmla="*/ 267913 h 7323556"/>
                <a:gd name="connsiteX15" fmla="*/ 1082127 w 3339552"/>
                <a:gd name="connsiteY15" fmla="*/ 348875 h 7323556"/>
                <a:gd name="connsiteX16" fmla="*/ 1020215 w 3339552"/>
                <a:gd name="connsiteY16" fmla="*/ 415550 h 7323556"/>
                <a:gd name="connsiteX17" fmla="*/ 858290 w 3339552"/>
                <a:gd name="connsiteY17" fmla="*/ 296488 h 7323556"/>
                <a:gd name="connsiteX18" fmla="*/ 796377 w 3339552"/>
                <a:gd name="connsiteY18" fmla="*/ 401262 h 7323556"/>
                <a:gd name="connsiteX19" fmla="*/ 755896 w 3339552"/>
                <a:gd name="connsiteY19" fmla="*/ 336969 h 7323556"/>
                <a:gd name="connsiteX20" fmla="*/ 689221 w 3339552"/>
                <a:gd name="connsiteY20" fmla="*/ 265531 h 7323556"/>
                <a:gd name="connsiteX21" fmla="*/ 667790 w 3339552"/>
                <a:gd name="connsiteY21" fmla="*/ 308394 h 7323556"/>
                <a:gd name="connsiteX22" fmla="*/ 620165 w 3339552"/>
                <a:gd name="connsiteY22" fmla="*/ 377450 h 7323556"/>
                <a:gd name="connsiteX23" fmla="*/ 589208 w 3339552"/>
                <a:gd name="connsiteY23" fmla="*/ 391738 h 7323556"/>
                <a:gd name="connsiteX24" fmla="*/ 498721 w 3339552"/>
                <a:gd name="connsiteY24" fmla="*/ 477463 h 7323556"/>
                <a:gd name="connsiteX25" fmla="*/ 396327 w 3339552"/>
                <a:gd name="connsiteY25" fmla="*/ 375069 h 7323556"/>
                <a:gd name="connsiteX26" fmla="*/ 243927 w 3339552"/>
                <a:gd name="connsiteY26" fmla="*/ 289344 h 7323556"/>
                <a:gd name="connsiteX27" fmla="*/ 174871 w 3339552"/>
                <a:gd name="connsiteY27" fmla="*/ 322681 h 7323556"/>
                <a:gd name="connsiteX28" fmla="*/ 127246 w 3339552"/>
                <a:gd name="connsiteY28" fmla="*/ 406025 h 7323556"/>
                <a:gd name="connsiteX29" fmla="*/ 43902 w 3339552"/>
                <a:gd name="connsiteY29" fmla="*/ 467938 h 7323556"/>
                <a:gd name="connsiteX30" fmla="*/ 8183 w 3339552"/>
                <a:gd name="connsiteY30" fmla="*/ 479844 h 7323556"/>
                <a:gd name="connsiteX31" fmla="*/ 198683 w 3339552"/>
                <a:gd name="connsiteY31" fmla="*/ 684631 h 7323556"/>
                <a:gd name="connsiteX32" fmla="*/ 265359 w 3339552"/>
                <a:gd name="connsiteY32" fmla="*/ 701300 h 7323556"/>
                <a:gd name="connsiteX33" fmla="*/ 298697 w 3339552"/>
                <a:gd name="connsiteY33" fmla="*/ 725113 h 7323556"/>
                <a:gd name="connsiteX34" fmla="*/ 296315 w 3339552"/>
                <a:gd name="connsiteY34" fmla="*/ 896562 h 7323556"/>
                <a:gd name="connsiteX35" fmla="*/ 362990 w 3339552"/>
                <a:gd name="connsiteY35" fmla="*/ 901325 h 7323556"/>
                <a:gd name="connsiteX36" fmla="*/ 401090 w 3339552"/>
                <a:gd name="connsiteY36" fmla="*/ 851319 h 7323556"/>
                <a:gd name="connsiteX37" fmla="*/ 482052 w 3339552"/>
                <a:gd name="connsiteY37" fmla="*/ 889419 h 7323556"/>
                <a:gd name="connsiteX38" fmla="*/ 420140 w 3339552"/>
                <a:gd name="connsiteY38" fmla="*/ 1034675 h 7323556"/>
                <a:gd name="connsiteX39" fmla="*/ 434427 w 3339552"/>
                <a:gd name="connsiteY39" fmla="*/ 1082300 h 7323556"/>
                <a:gd name="connsiteX40" fmla="*/ 379658 w 3339552"/>
                <a:gd name="connsiteY40" fmla="*/ 1134688 h 7323556"/>
                <a:gd name="connsiteX41" fmla="*/ 415377 w 3339552"/>
                <a:gd name="connsiteY41" fmla="*/ 1163262 h 7323556"/>
                <a:gd name="connsiteX42" fmla="*/ 486815 w 3339552"/>
                <a:gd name="connsiteY42" fmla="*/ 1251369 h 7323556"/>
                <a:gd name="connsiteX43" fmla="*/ 527296 w 3339552"/>
                <a:gd name="connsiteY43" fmla="*/ 1339475 h 7323556"/>
                <a:gd name="connsiteX44" fmla="*/ 636833 w 3339552"/>
                <a:gd name="connsiteY44" fmla="*/ 1391863 h 7323556"/>
                <a:gd name="connsiteX45" fmla="*/ 746371 w 3339552"/>
                <a:gd name="connsiteY45" fmla="*/ 1415675 h 7323556"/>
                <a:gd name="connsiteX46" fmla="*/ 829715 w 3339552"/>
                <a:gd name="connsiteY46" fmla="*/ 1463300 h 7323556"/>
                <a:gd name="connsiteX47" fmla="*/ 913058 w 3339552"/>
                <a:gd name="connsiteY47" fmla="*/ 1437106 h 7323556"/>
                <a:gd name="connsiteX48" fmla="*/ 994021 w 3339552"/>
                <a:gd name="connsiteY48" fmla="*/ 1363288 h 7323556"/>
                <a:gd name="connsiteX49" fmla="*/ 1103558 w 3339552"/>
                <a:gd name="connsiteY49" fmla="*/ 1346619 h 7323556"/>
                <a:gd name="connsiteX50" fmla="*/ 1170233 w 3339552"/>
                <a:gd name="connsiteY50" fmla="*/ 1351381 h 7323556"/>
                <a:gd name="connsiteX51" fmla="*/ 1329777 w 3339552"/>
                <a:gd name="connsiteY51" fmla="*/ 1460919 h 7323556"/>
                <a:gd name="connsiteX52" fmla="*/ 1389308 w 3339552"/>
                <a:gd name="connsiteY52" fmla="*/ 1489494 h 7323556"/>
                <a:gd name="connsiteX53" fmla="*/ 1260721 w 3339552"/>
                <a:gd name="connsiteY53" fmla="*/ 1591888 h 7323556"/>
                <a:gd name="connsiteX54" fmla="*/ 1263102 w 3339552"/>
                <a:gd name="connsiteY54" fmla="*/ 1656181 h 7323556"/>
                <a:gd name="connsiteX55" fmla="*/ 1425027 w 3339552"/>
                <a:gd name="connsiteY55" fmla="*/ 1608556 h 7323556"/>
                <a:gd name="connsiteX56" fmla="*/ 1386927 w 3339552"/>
                <a:gd name="connsiteY56" fmla="*/ 1672850 h 7323556"/>
                <a:gd name="connsiteX57" fmla="*/ 1405977 w 3339552"/>
                <a:gd name="connsiteY57" fmla="*/ 1746669 h 7323556"/>
                <a:gd name="connsiteX58" fmla="*/ 1517896 w 3339552"/>
                <a:gd name="connsiteY58" fmla="*/ 1782388 h 7323556"/>
                <a:gd name="connsiteX59" fmla="*/ 1591715 w 3339552"/>
                <a:gd name="connsiteY59" fmla="*/ 1799056 h 7323556"/>
                <a:gd name="connsiteX60" fmla="*/ 1501227 w 3339552"/>
                <a:gd name="connsiteY60" fmla="*/ 1930025 h 7323556"/>
                <a:gd name="connsiteX61" fmla="*/ 1494083 w 3339552"/>
                <a:gd name="connsiteY61" fmla="*/ 1980031 h 7323556"/>
                <a:gd name="connsiteX62" fmla="*/ 1422646 w 3339552"/>
                <a:gd name="connsiteY62" fmla="*/ 2015750 h 7323556"/>
                <a:gd name="connsiteX63" fmla="*/ 1391690 w 3339552"/>
                <a:gd name="connsiteY63" fmla="*/ 2077663 h 7323556"/>
                <a:gd name="connsiteX64" fmla="*/ 1260721 w 3339552"/>
                <a:gd name="connsiteY64" fmla="*/ 2051469 h 7323556"/>
                <a:gd name="connsiteX65" fmla="*/ 1139277 w 3339552"/>
                <a:gd name="connsiteY65" fmla="*/ 2051468 h 7323556"/>
                <a:gd name="connsiteX66" fmla="*/ 1072602 w 3339552"/>
                <a:gd name="connsiteY66" fmla="*/ 2080044 h 7323556"/>
                <a:gd name="connsiteX67" fmla="*/ 1065458 w 3339552"/>
                <a:gd name="connsiteY67" fmla="*/ 2180056 h 7323556"/>
                <a:gd name="connsiteX68" fmla="*/ 977352 w 3339552"/>
                <a:gd name="connsiteY68" fmla="*/ 2268163 h 7323556"/>
                <a:gd name="connsiteX69" fmla="*/ 1120227 w 3339552"/>
                <a:gd name="connsiteY69" fmla="*/ 2330075 h 7323556"/>
                <a:gd name="connsiteX70" fmla="*/ 1170234 w 3339552"/>
                <a:gd name="connsiteY70" fmla="*/ 2365793 h 7323556"/>
                <a:gd name="connsiteX71" fmla="*/ 1222621 w 3339552"/>
                <a:gd name="connsiteY71" fmla="*/ 2382463 h 7323556"/>
                <a:gd name="connsiteX72" fmla="*/ 1272627 w 3339552"/>
                <a:gd name="connsiteY72" fmla="*/ 2432469 h 7323556"/>
                <a:gd name="connsiteX73" fmla="*/ 1329777 w 3339552"/>
                <a:gd name="connsiteY73" fmla="*/ 2453900 h 7323556"/>
                <a:gd name="connsiteX74" fmla="*/ 1422646 w 3339552"/>
                <a:gd name="connsiteY74" fmla="*/ 2530100 h 7323556"/>
                <a:gd name="connsiteX75" fmla="*/ 1508371 w 3339552"/>
                <a:gd name="connsiteY75" fmla="*/ 2563439 h 7323556"/>
                <a:gd name="connsiteX76" fmla="*/ 1641721 w 3339552"/>
                <a:gd name="connsiteY76" fmla="*/ 2711075 h 7323556"/>
                <a:gd name="connsiteX77" fmla="*/ 1725065 w 3339552"/>
                <a:gd name="connsiteY77" fmla="*/ 2865856 h 7323556"/>
                <a:gd name="connsiteX78" fmla="*/ 1896514 w 3339552"/>
                <a:gd name="connsiteY78" fmla="*/ 2973013 h 7323556"/>
                <a:gd name="connsiteX79" fmla="*/ 1927471 w 3339552"/>
                <a:gd name="connsiteY79" fmla="*/ 3077788 h 7323556"/>
                <a:gd name="connsiteX80" fmla="*/ 1989383 w 3339552"/>
                <a:gd name="connsiteY80" fmla="*/ 3180181 h 7323556"/>
                <a:gd name="connsiteX81" fmla="*/ 2051296 w 3339552"/>
                <a:gd name="connsiteY81" fmla="*/ 3218281 h 7323556"/>
                <a:gd name="connsiteX82" fmla="*/ 2182265 w 3339552"/>
                <a:gd name="connsiteY82" fmla="*/ 3365919 h 7323556"/>
                <a:gd name="connsiteX83" fmla="*/ 2325139 w 3339552"/>
                <a:gd name="connsiteY83" fmla="*/ 3442119 h 7323556"/>
                <a:gd name="connsiteX84" fmla="*/ 2384671 w 3339552"/>
                <a:gd name="connsiteY84" fmla="*/ 3527844 h 7323556"/>
                <a:gd name="connsiteX85" fmla="*/ 2432296 w 3339552"/>
                <a:gd name="connsiteY85" fmla="*/ 3594519 h 7323556"/>
                <a:gd name="connsiteX86" fmla="*/ 2479921 w 3339552"/>
                <a:gd name="connsiteY86" fmla="*/ 3584995 h 7323556"/>
                <a:gd name="connsiteX87" fmla="*/ 2484683 w 3339552"/>
                <a:gd name="connsiteY87" fmla="*/ 3737394 h 7323556"/>
                <a:gd name="connsiteX88" fmla="*/ 2537071 w 3339552"/>
                <a:gd name="connsiteY88" fmla="*/ 3830263 h 7323556"/>
                <a:gd name="connsiteX89" fmla="*/ 2529927 w 3339552"/>
                <a:gd name="connsiteY89" fmla="*/ 3868363 h 7323556"/>
                <a:gd name="connsiteX90" fmla="*/ 2598983 w 3339552"/>
                <a:gd name="connsiteY90" fmla="*/ 3904081 h 7323556"/>
                <a:gd name="connsiteX91" fmla="*/ 2656133 w 3339552"/>
                <a:gd name="connsiteY91" fmla="*/ 3849313 h 7323556"/>
                <a:gd name="connsiteX92" fmla="*/ 2689471 w 3339552"/>
                <a:gd name="connsiteY92" fmla="*/ 3932656 h 7323556"/>
                <a:gd name="connsiteX93" fmla="*/ 2734715 w 3339552"/>
                <a:gd name="connsiteY93" fmla="*/ 3977900 h 7323556"/>
                <a:gd name="connsiteX94" fmla="*/ 2808533 w 3339552"/>
                <a:gd name="connsiteY94" fmla="*/ 4001713 h 7323556"/>
                <a:gd name="connsiteX95" fmla="*/ 2860921 w 3339552"/>
                <a:gd name="connsiteY95" fmla="*/ 4070769 h 7323556"/>
                <a:gd name="connsiteX96" fmla="*/ 2946646 w 3339552"/>
                <a:gd name="connsiteY96" fmla="*/ 4125538 h 7323556"/>
                <a:gd name="connsiteX97" fmla="*/ 2999033 w 3339552"/>
                <a:gd name="connsiteY97" fmla="*/ 4158875 h 7323556"/>
                <a:gd name="connsiteX98" fmla="*/ 2870446 w 3339552"/>
                <a:gd name="connsiteY98" fmla="*/ 4251744 h 7323556"/>
                <a:gd name="connsiteX99" fmla="*/ 2868064 w 3339552"/>
                <a:gd name="connsiteY99" fmla="*/ 4306512 h 7323556"/>
                <a:gd name="connsiteX100" fmla="*/ 2970458 w 3339552"/>
                <a:gd name="connsiteY100" fmla="*/ 4423194 h 7323556"/>
                <a:gd name="connsiteX101" fmla="*/ 3065708 w 3339552"/>
                <a:gd name="connsiteY101" fmla="*/ 4485106 h 7323556"/>
                <a:gd name="connsiteX102" fmla="*/ 3096665 w 3339552"/>
                <a:gd name="connsiteY102" fmla="*/ 4523206 h 7323556"/>
                <a:gd name="connsiteX103" fmla="*/ 3082377 w 3339552"/>
                <a:gd name="connsiteY103" fmla="*/ 4604169 h 7323556"/>
                <a:gd name="connsiteX104" fmla="*/ 3077615 w 3339552"/>
                <a:gd name="connsiteY104" fmla="*/ 4687513 h 7323556"/>
                <a:gd name="connsiteX105" fmla="*/ 3034752 w 3339552"/>
                <a:gd name="connsiteY105" fmla="*/ 4697038 h 7323556"/>
                <a:gd name="connsiteX106" fmla="*/ 3008558 w 3339552"/>
                <a:gd name="connsiteY106" fmla="*/ 4713706 h 7323556"/>
                <a:gd name="connsiteX107" fmla="*/ 3037133 w 3339552"/>
                <a:gd name="connsiteY107" fmla="*/ 4863725 h 7323556"/>
                <a:gd name="connsiteX108" fmla="*/ 3020465 w 3339552"/>
                <a:gd name="connsiteY108" fmla="*/ 4999456 h 7323556"/>
                <a:gd name="connsiteX109" fmla="*/ 2982365 w 3339552"/>
                <a:gd name="connsiteY109" fmla="*/ 5039938 h 7323556"/>
                <a:gd name="connsiteX110" fmla="*/ 2965696 w 3339552"/>
                <a:gd name="connsiteY110" fmla="*/ 5161381 h 7323556"/>
                <a:gd name="connsiteX111" fmla="*/ 2937121 w 3339552"/>
                <a:gd name="connsiteY111" fmla="*/ 5280444 h 7323556"/>
                <a:gd name="connsiteX112" fmla="*/ 2989508 w 3339552"/>
                <a:gd name="connsiteY112" fmla="*/ 5297113 h 7323556"/>
                <a:gd name="connsiteX113" fmla="*/ 2987127 w 3339552"/>
                <a:gd name="connsiteY113" fmla="*/ 5342356 h 7323556"/>
                <a:gd name="connsiteX114" fmla="*/ 2984746 w 3339552"/>
                <a:gd name="connsiteY114" fmla="*/ 5397125 h 7323556"/>
                <a:gd name="connsiteX115" fmla="*/ 3041896 w 3339552"/>
                <a:gd name="connsiteY115" fmla="*/ 5466181 h 7323556"/>
                <a:gd name="connsiteX116" fmla="*/ 3089521 w 3339552"/>
                <a:gd name="connsiteY116" fmla="*/ 5592388 h 7323556"/>
                <a:gd name="connsiteX117" fmla="*/ 2996652 w 3339552"/>
                <a:gd name="connsiteY117" fmla="*/ 5882900 h 7323556"/>
                <a:gd name="connsiteX118" fmla="*/ 3018083 w 3339552"/>
                <a:gd name="connsiteY118" fmla="*/ 5937669 h 7323556"/>
                <a:gd name="connsiteX119" fmla="*/ 3044277 w 3339552"/>
                <a:gd name="connsiteY119" fmla="*/ 5990056 h 7323556"/>
                <a:gd name="connsiteX120" fmla="*/ 3049040 w 3339552"/>
                <a:gd name="connsiteY120" fmla="*/ 6094831 h 7323556"/>
                <a:gd name="connsiteX121" fmla="*/ 2956170 w 3339552"/>
                <a:gd name="connsiteY121" fmla="*/ 6254376 h 7323556"/>
                <a:gd name="connsiteX122" fmla="*/ 2920452 w 3339552"/>
                <a:gd name="connsiteY122" fmla="*/ 6235325 h 7323556"/>
                <a:gd name="connsiteX123" fmla="*/ 2849015 w 3339552"/>
                <a:gd name="connsiteY123" fmla="*/ 6247231 h 7323556"/>
                <a:gd name="connsiteX124" fmla="*/ 2713283 w 3339552"/>
                <a:gd name="connsiteY124" fmla="*/ 6359150 h 7323556"/>
                <a:gd name="connsiteX125" fmla="*/ 2606127 w 3339552"/>
                <a:gd name="connsiteY125" fmla="*/ 6344863 h 7323556"/>
                <a:gd name="connsiteX126" fmla="*/ 2575171 w 3339552"/>
                <a:gd name="connsiteY126" fmla="*/ 6373438 h 7323556"/>
                <a:gd name="connsiteX127" fmla="*/ 2508495 w 3339552"/>
                <a:gd name="connsiteY127" fmla="*/ 6418680 h 7323556"/>
                <a:gd name="connsiteX128" fmla="*/ 2391815 w 3339552"/>
                <a:gd name="connsiteY128" fmla="*/ 6406775 h 7323556"/>
                <a:gd name="connsiteX129" fmla="*/ 2368002 w 3339552"/>
                <a:gd name="connsiteY129" fmla="*/ 6523456 h 7323556"/>
                <a:gd name="connsiteX130" fmla="*/ 2363240 w 3339552"/>
                <a:gd name="connsiteY130" fmla="*/ 6559175 h 7323556"/>
                <a:gd name="connsiteX131" fmla="*/ 2339428 w 3339552"/>
                <a:gd name="connsiteY131" fmla="*/ 6578225 h 7323556"/>
                <a:gd name="connsiteX132" fmla="*/ 2141783 w 3339552"/>
                <a:gd name="connsiteY132" fmla="*/ 6530600 h 7323556"/>
                <a:gd name="connsiteX133" fmla="*/ 2103683 w 3339552"/>
                <a:gd name="connsiteY133" fmla="*/ 6582988 h 7323556"/>
                <a:gd name="connsiteX134" fmla="*/ 2072727 w 3339552"/>
                <a:gd name="connsiteY134" fmla="*/ 6678238 h 7323556"/>
                <a:gd name="connsiteX135" fmla="*/ 2039389 w 3339552"/>
                <a:gd name="connsiteY135" fmla="*/ 6742531 h 7323556"/>
                <a:gd name="connsiteX136" fmla="*/ 2051296 w 3339552"/>
                <a:gd name="connsiteY136" fmla="*/ 6804444 h 7323556"/>
                <a:gd name="connsiteX137" fmla="*/ 2184646 w 3339552"/>
                <a:gd name="connsiteY137" fmla="*/ 6916363 h 7323556"/>
                <a:gd name="connsiteX138" fmla="*/ 2253702 w 3339552"/>
                <a:gd name="connsiteY138" fmla="*/ 6949700 h 7323556"/>
                <a:gd name="connsiteX139" fmla="*/ 2237033 w 3339552"/>
                <a:gd name="connsiteY139" fmla="*/ 6973513 h 7323556"/>
                <a:gd name="connsiteX140" fmla="*/ 2201315 w 3339552"/>
                <a:gd name="connsiteY140" fmla="*/ 6992563 h 7323556"/>
                <a:gd name="connsiteX141" fmla="*/ 2234652 w 3339552"/>
                <a:gd name="connsiteY141" fmla="*/ 7068763 h 7323556"/>
                <a:gd name="connsiteX142" fmla="*/ 2203696 w 3339552"/>
                <a:gd name="connsiteY142" fmla="*/ 7090194 h 7323556"/>
                <a:gd name="connsiteX143" fmla="*/ 2098921 w 3339552"/>
                <a:gd name="connsiteY143" fmla="*/ 7028281 h 7323556"/>
                <a:gd name="connsiteX144" fmla="*/ 2056058 w 3339552"/>
                <a:gd name="connsiteY144" fmla="*/ 7054475 h 7323556"/>
                <a:gd name="connsiteX145" fmla="*/ 1996527 w 3339552"/>
                <a:gd name="connsiteY145" fmla="*/ 6952081 h 7323556"/>
                <a:gd name="connsiteX146" fmla="*/ 1879846 w 3339552"/>
                <a:gd name="connsiteY146" fmla="*/ 6978275 h 7323556"/>
                <a:gd name="connsiteX147" fmla="*/ 1815552 w 3339552"/>
                <a:gd name="connsiteY147" fmla="*/ 6983038 h 7323556"/>
                <a:gd name="connsiteX148" fmla="*/ 1765546 w 3339552"/>
                <a:gd name="connsiteY148" fmla="*/ 6978276 h 7323556"/>
                <a:gd name="connsiteX149" fmla="*/ 1708396 w 3339552"/>
                <a:gd name="connsiteY149" fmla="*/ 7023519 h 7323556"/>
                <a:gd name="connsiteX150" fmla="*/ 1529802 w 3339552"/>
                <a:gd name="connsiteY150" fmla="*/ 6983038 h 7323556"/>
                <a:gd name="connsiteX151" fmla="*/ 1553614 w 3339552"/>
                <a:gd name="connsiteY151" fmla="*/ 7109244 h 7323556"/>
                <a:gd name="connsiteX152" fmla="*/ 1477415 w 3339552"/>
                <a:gd name="connsiteY152" fmla="*/ 7154488 h 7323556"/>
                <a:gd name="connsiteX153" fmla="*/ 1415502 w 3339552"/>
                <a:gd name="connsiteY153" fmla="*/ 7221162 h 7323556"/>
                <a:gd name="connsiteX154" fmla="*/ 1265483 w 3339552"/>
                <a:gd name="connsiteY154" fmla="*/ 7214019 h 7323556"/>
                <a:gd name="connsiteX155" fmla="*/ 1213096 w 3339552"/>
                <a:gd name="connsiteY155" fmla="*/ 7323556 h 7323556"/>
                <a:gd name="connsiteX0" fmla="*/ 3339552 w 3339552"/>
                <a:gd name="connsiteY0" fmla="*/ 1040387 h 7319743"/>
                <a:gd name="connsiteX1" fmla="*/ 2768052 w 3339552"/>
                <a:gd name="connsiteY1" fmla="*/ 868937 h 7319743"/>
                <a:gd name="connsiteX2" fmla="*/ 2444202 w 3339552"/>
                <a:gd name="connsiteY2" fmla="*/ 468887 h 7319743"/>
                <a:gd name="connsiteX3" fmla="*/ 2629939 w 3339552"/>
                <a:gd name="connsiteY3" fmla="*/ 302200 h 7319743"/>
                <a:gd name="connsiteX4" fmla="*/ 2133052 w 3339552"/>
                <a:gd name="connsiteY4" fmla="*/ 224410 h 7319743"/>
                <a:gd name="connsiteX5" fmla="*/ 1929852 w 3339552"/>
                <a:gd name="connsiteY5" fmla="*/ 30737 h 7319743"/>
                <a:gd name="connsiteX6" fmla="*/ 1777452 w 3339552"/>
                <a:gd name="connsiteY6" fmla="*/ 4542 h 7319743"/>
                <a:gd name="connsiteX7" fmla="*/ 1703633 w 3339552"/>
                <a:gd name="connsiteY7" fmla="*/ 33117 h 7319743"/>
                <a:gd name="connsiteX8" fmla="*/ 1615527 w 3339552"/>
                <a:gd name="connsiteY8" fmla="*/ 66456 h 7319743"/>
                <a:gd name="connsiteX9" fmla="*/ 1515515 w 3339552"/>
                <a:gd name="connsiteY9" fmla="*/ 121224 h 7319743"/>
                <a:gd name="connsiteX10" fmla="*/ 1525040 w 3339552"/>
                <a:gd name="connsiteY10" fmla="*/ 185517 h 7319743"/>
                <a:gd name="connsiteX11" fmla="*/ 1505990 w 3339552"/>
                <a:gd name="connsiteY11" fmla="*/ 242668 h 7319743"/>
                <a:gd name="connsiteX12" fmla="*/ 1413121 w 3339552"/>
                <a:gd name="connsiteY12" fmla="*/ 261717 h 7319743"/>
                <a:gd name="connsiteX13" fmla="*/ 1339302 w 3339552"/>
                <a:gd name="connsiteY13" fmla="*/ 297437 h 7319743"/>
                <a:gd name="connsiteX14" fmla="*/ 1260721 w 3339552"/>
                <a:gd name="connsiteY14" fmla="*/ 337918 h 7319743"/>
                <a:gd name="connsiteX15" fmla="*/ 1191665 w 3339552"/>
                <a:gd name="connsiteY15" fmla="*/ 264100 h 7319743"/>
                <a:gd name="connsiteX16" fmla="*/ 1082127 w 3339552"/>
                <a:gd name="connsiteY16" fmla="*/ 345062 h 7319743"/>
                <a:gd name="connsiteX17" fmla="*/ 1020215 w 3339552"/>
                <a:gd name="connsiteY17" fmla="*/ 411737 h 7319743"/>
                <a:gd name="connsiteX18" fmla="*/ 858290 w 3339552"/>
                <a:gd name="connsiteY18" fmla="*/ 292675 h 7319743"/>
                <a:gd name="connsiteX19" fmla="*/ 796377 w 3339552"/>
                <a:gd name="connsiteY19" fmla="*/ 397449 h 7319743"/>
                <a:gd name="connsiteX20" fmla="*/ 755896 w 3339552"/>
                <a:gd name="connsiteY20" fmla="*/ 333156 h 7319743"/>
                <a:gd name="connsiteX21" fmla="*/ 689221 w 3339552"/>
                <a:gd name="connsiteY21" fmla="*/ 261718 h 7319743"/>
                <a:gd name="connsiteX22" fmla="*/ 667790 w 3339552"/>
                <a:gd name="connsiteY22" fmla="*/ 304581 h 7319743"/>
                <a:gd name="connsiteX23" fmla="*/ 620165 w 3339552"/>
                <a:gd name="connsiteY23" fmla="*/ 373637 h 7319743"/>
                <a:gd name="connsiteX24" fmla="*/ 589208 w 3339552"/>
                <a:gd name="connsiteY24" fmla="*/ 387925 h 7319743"/>
                <a:gd name="connsiteX25" fmla="*/ 498721 w 3339552"/>
                <a:gd name="connsiteY25" fmla="*/ 473650 h 7319743"/>
                <a:gd name="connsiteX26" fmla="*/ 396327 w 3339552"/>
                <a:gd name="connsiteY26" fmla="*/ 371256 h 7319743"/>
                <a:gd name="connsiteX27" fmla="*/ 243927 w 3339552"/>
                <a:gd name="connsiteY27" fmla="*/ 285531 h 7319743"/>
                <a:gd name="connsiteX28" fmla="*/ 174871 w 3339552"/>
                <a:gd name="connsiteY28" fmla="*/ 318868 h 7319743"/>
                <a:gd name="connsiteX29" fmla="*/ 127246 w 3339552"/>
                <a:gd name="connsiteY29" fmla="*/ 402212 h 7319743"/>
                <a:gd name="connsiteX30" fmla="*/ 43902 w 3339552"/>
                <a:gd name="connsiteY30" fmla="*/ 464125 h 7319743"/>
                <a:gd name="connsiteX31" fmla="*/ 8183 w 3339552"/>
                <a:gd name="connsiteY31" fmla="*/ 476031 h 7319743"/>
                <a:gd name="connsiteX32" fmla="*/ 198683 w 3339552"/>
                <a:gd name="connsiteY32" fmla="*/ 680818 h 7319743"/>
                <a:gd name="connsiteX33" fmla="*/ 265359 w 3339552"/>
                <a:gd name="connsiteY33" fmla="*/ 697487 h 7319743"/>
                <a:gd name="connsiteX34" fmla="*/ 298697 w 3339552"/>
                <a:gd name="connsiteY34" fmla="*/ 721300 h 7319743"/>
                <a:gd name="connsiteX35" fmla="*/ 296315 w 3339552"/>
                <a:gd name="connsiteY35" fmla="*/ 892749 h 7319743"/>
                <a:gd name="connsiteX36" fmla="*/ 362990 w 3339552"/>
                <a:gd name="connsiteY36" fmla="*/ 897512 h 7319743"/>
                <a:gd name="connsiteX37" fmla="*/ 401090 w 3339552"/>
                <a:gd name="connsiteY37" fmla="*/ 847506 h 7319743"/>
                <a:gd name="connsiteX38" fmla="*/ 482052 w 3339552"/>
                <a:gd name="connsiteY38" fmla="*/ 885606 h 7319743"/>
                <a:gd name="connsiteX39" fmla="*/ 420140 w 3339552"/>
                <a:gd name="connsiteY39" fmla="*/ 1030862 h 7319743"/>
                <a:gd name="connsiteX40" fmla="*/ 434427 w 3339552"/>
                <a:gd name="connsiteY40" fmla="*/ 1078487 h 7319743"/>
                <a:gd name="connsiteX41" fmla="*/ 379658 w 3339552"/>
                <a:gd name="connsiteY41" fmla="*/ 1130875 h 7319743"/>
                <a:gd name="connsiteX42" fmla="*/ 415377 w 3339552"/>
                <a:gd name="connsiteY42" fmla="*/ 1159449 h 7319743"/>
                <a:gd name="connsiteX43" fmla="*/ 486815 w 3339552"/>
                <a:gd name="connsiteY43" fmla="*/ 1247556 h 7319743"/>
                <a:gd name="connsiteX44" fmla="*/ 527296 w 3339552"/>
                <a:gd name="connsiteY44" fmla="*/ 1335662 h 7319743"/>
                <a:gd name="connsiteX45" fmla="*/ 636833 w 3339552"/>
                <a:gd name="connsiteY45" fmla="*/ 1388050 h 7319743"/>
                <a:gd name="connsiteX46" fmla="*/ 746371 w 3339552"/>
                <a:gd name="connsiteY46" fmla="*/ 1411862 h 7319743"/>
                <a:gd name="connsiteX47" fmla="*/ 829715 w 3339552"/>
                <a:gd name="connsiteY47" fmla="*/ 1459487 h 7319743"/>
                <a:gd name="connsiteX48" fmla="*/ 913058 w 3339552"/>
                <a:gd name="connsiteY48" fmla="*/ 1433293 h 7319743"/>
                <a:gd name="connsiteX49" fmla="*/ 994021 w 3339552"/>
                <a:gd name="connsiteY49" fmla="*/ 1359475 h 7319743"/>
                <a:gd name="connsiteX50" fmla="*/ 1103558 w 3339552"/>
                <a:gd name="connsiteY50" fmla="*/ 1342806 h 7319743"/>
                <a:gd name="connsiteX51" fmla="*/ 1170233 w 3339552"/>
                <a:gd name="connsiteY51" fmla="*/ 1347568 h 7319743"/>
                <a:gd name="connsiteX52" fmla="*/ 1329777 w 3339552"/>
                <a:gd name="connsiteY52" fmla="*/ 1457106 h 7319743"/>
                <a:gd name="connsiteX53" fmla="*/ 1389308 w 3339552"/>
                <a:gd name="connsiteY53" fmla="*/ 1485681 h 7319743"/>
                <a:gd name="connsiteX54" fmla="*/ 1260721 w 3339552"/>
                <a:gd name="connsiteY54" fmla="*/ 1588075 h 7319743"/>
                <a:gd name="connsiteX55" fmla="*/ 1263102 w 3339552"/>
                <a:gd name="connsiteY55" fmla="*/ 1652368 h 7319743"/>
                <a:gd name="connsiteX56" fmla="*/ 1425027 w 3339552"/>
                <a:gd name="connsiteY56" fmla="*/ 1604743 h 7319743"/>
                <a:gd name="connsiteX57" fmla="*/ 1386927 w 3339552"/>
                <a:gd name="connsiteY57" fmla="*/ 1669037 h 7319743"/>
                <a:gd name="connsiteX58" fmla="*/ 1405977 w 3339552"/>
                <a:gd name="connsiteY58" fmla="*/ 1742856 h 7319743"/>
                <a:gd name="connsiteX59" fmla="*/ 1517896 w 3339552"/>
                <a:gd name="connsiteY59" fmla="*/ 1778575 h 7319743"/>
                <a:gd name="connsiteX60" fmla="*/ 1591715 w 3339552"/>
                <a:gd name="connsiteY60" fmla="*/ 1795243 h 7319743"/>
                <a:gd name="connsiteX61" fmla="*/ 1501227 w 3339552"/>
                <a:gd name="connsiteY61" fmla="*/ 1926212 h 7319743"/>
                <a:gd name="connsiteX62" fmla="*/ 1494083 w 3339552"/>
                <a:gd name="connsiteY62" fmla="*/ 1976218 h 7319743"/>
                <a:gd name="connsiteX63" fmla="*/ 1422646 w 3339552"/>
                <a:gd name="connsiteY63" fmla="*/ 2011937 h 7319743"/>
                <a:gd name="connsiteX64" fmla="*/ 1391690 w 3339552"/>
                <a:gd name="connsiteY64" fmla="*/ 2073850 h 7319743"/>
                <a:gd name="connsiteX65" fmla="*/ 1260721 w 3339552"/>
                <a:gd name="connsiteY65" fmla="*/ 2047656 h 7319743"/>
                <a:gd name="connsiteX66" fmla="*/ 1139277 w 3339552"/>
                <a:gd name="connsiteY66" fmla="*/ 2047655 h 7319743"/>
                <a:gd name="connsiteX67" fmla="*/ 1072602 w 3339552"/>
                <a:gd name="connsiteY67" fmla="*/ 2076231 h 7319743"/>
                <a:gd name="connsiteX68" fmla="*/ 1065458 w 3339552"/>
                <a:gd name="connsiteY68" fmla="*/ 2176243 h 7319743"/>
                <a:gd name="connsiteX69" fmla="*/ 977352 w 3339552"/>
                <a:gd name="connsiteY69" fmla="*/ 2264350 h 7319743"/>
                <a:gd name="connsiteX70" fmla="*/ 1120227 w 3339552"/>
                <a:gd name="connsiteY70" fmla="*/ 2326262 h 7319743"/>
                <a:gd name="connsiteX71" fmla="*/ 1170234 w 3339552"/>
                <a:gd name="connsiteY71" fmla="*/ 2361980 h 7319743"/>
                <a:gd name="connsiteX72" fmla="*/ 1222621 w 3339552"/>
                <a:gd name="connsiteY72" fmla="*/ 2378650 h 7319743"/>
                <a:gd name="connsiteX73" fmla="*/ 1272627 w 3339552"/>
                <a:gd name="connsiteY73" fmla="*/ 2428656 h 7319743"/>
                <a:gd name="connsiteX74" fmla="*/ 1329777 w 3339552"/>
                <a:gd name="connsiteY74" fmla="*/ 2450087 h 7319743"/>
                <a:gd name="connsiteX75" fmla="*/ 1422646 w 3339552"/>
                <a:gd name="connsiteY75" fmla="*/ 2526287 h 7319743"/>
                <a:gd name="connsiteX76" fmla="*/ 1508371 w 3339552"/>
                <a:gd name="connsiteY76" fmla="*/ 2559626 h 7319743"/>
                <a:gd name="connsiteX77" fmla="*/ 1641721 w 3339552"/>
                <a:gd name="connsiteY77" fmla="*/ 2707262 h 7319743"/>
                <a:gd name="connsiteX78" fmla="*/ 1725065 w 3339552"/>
                <a:gd name="connsiteY78" fmla="*/ 2862043 h 7319743"/>
                <a:gd name="connsiteX79" fmla="*/ 1896514 w 3339552"/>
                <a:gd name="connsiteY79" fmla="*/ 2969200 h 7319743"/>
                <a:gd name="connsiteX80" fmla="*/ 1927471 w 3339552"/>
                <a:gd name="connsiteY80" fmla="*/ 3073975 h 7319743"/>
                <a:gd name="connsiteX81" fmla="*/ 1989383 w 3339552"/>
                <a:gd name="connsiteY81" fmla="*/ 3176368 h 7319743"/>
                <a:gd name="connsiteX82" fmla="*/ 2051296 w 3339552"/>
                <a:gd name="connsiteY82" fmla="*/ 3214468 h 7319743"/>
                <a:gd name="connsiteX83" fmla="*/ 2182265 w 3339552"/>
                <a:gd name="connsiteY83" fmla="*/ 3362106 h 7319743"/>
                <a:gd name="connsiteX84" fmla="*/ 2325139 w 3339552"/>
                <a:gd name="connsiteY84" fmla="*/ 3438306 h 7319743"/>
                <a:gd name="connsiteX85" fmla="*/ 2384671 w 3339552"/>
                <a:gd name="connsiteY85" fmla="*/ 3524031 h 7319743"/>
                <a:gd name="connsiteX86" fmla="*/ 2432296 w 3339552"/>
                <a:gd name="connsiteY86" fmla="*/ 3590706 h 7319743"/>
                <a:gd name="connsiteX87" fmla="*/ 2479921 w 3339552"/>
                <a:gd name="connsiteY87" fmla="*/ 3581182 h 7319743"/>
                <a:gd name="connsiteX88" fmla="*/ 2484683 w 3339552"/>
                <a:gd name="connsiteY88" fmla="*/ 3733581 h 7319743"/>
                <a:gd name="connsiteX89" fmla="*/ 2537071 w 3339552"/>
                <a:gd name="connsiteY89" fmla="*/ 3826450 h 7319743"/>
                <a:gd name="connsiteX90" fmla="*/ 2529927 w 3339552"/>
                <a:gd name="connsiteY90" fmla="*/ 3864550 h 7319743"/>
                <a:gd name="connsiteX91" fmla="*/ 2598983 w 3339552"/>
                <a:gd name="connsiteY91" fmla="*/ 3900268 h 7319743"/>
                <a:gd name="connsiteX92" fmla="*/ 2656133 w 3339552"/>
                <a:gd name="connsiteY92" fmla="*/ 3845500 h 7319743"/>
                <a:gd name="connsiteX93" fmla="*/ 2689471 w 3339552"/>
                <a:gd name="connsiteY93" fmla="*/ 3928843 h 7319743"/>
                <a:gd name="connsiteX94" fmla="*/ 2734715 w 3339552"/>
                <a:gd name="connsiteY94" fmla="*/ 3974087 h 7319743"/>
                <a:gd name="connsiteX95" fmla="*/ 2808533 w 3339552"/>
                <a:gd name="connsiteY95" fmla="*/ 3997900 h 7319743"/>
                <a:gd name="connsiteX96" fmla="*/ 2860921 w 3339552"/>
                <a:gd name="connsiteY96" fmla="*/ 4066956 h 7319743"/>
                <a:gd name="connsiteX97" fmla="*/ 2946646 w 3339552"/>
                <a:gd name="connsiteY97" fmla="*/ 4121725 h 7319743"/>
                <a:gd name="connsiteX98" fmla="*/ 2999033 w 3339552"/>
                <a:gd name="connsiteY98" fmla="*/ 4155062 h 7319743"/>
                <a:gd name="connsiteX99" fmla="*/ 2870446 w 3339552"/>
                <a:gd name="connsiteY99" fmla="*/ 4247931 h 7319743"/>
                <a:gd name="connsiteX100" fmla="*/ 2868064 w 3339552"/>
                <a:gd name="connsiteY100" fmla="*/ 4302699 h 7319743"/>
                <a:gd name="connsiteX101" fmla="*/ 2970458 w 3339552"/>
                <a:gd name="connsiteY101" fmla="*/ 4419381 h 7319743"/>
                <a:gd name="connsiteX102" fmla="*/ 3065708 w 3339552"/>
                <a:gd name="connsiteY102" fmla="*/ 4481293 h 7319743"/>
                <a:gd name="connsiteX103" fmla="*/ 3096665 w 3339552"/>
                <a:gd name="connsiteY103" fmla="*/ 4519393 h 7319743"/>
                <a:gd name="connsiteX104" fmla="*/ 3082377 w 3339552"/>
                <a:gd name="connsiteY104" fmla="*/ 4600356 h 7319743"/>
                <a:gd name="connsiteX105" fmla="*/ 3077615 w 3339552"/>
                <a:gd name="connsiteY105" fmla="*/ 4683700 h 7319743"/>
                <a:gd name="connsiteX106" fmla="*/ 3034752 w 3339552"/>
                <a:gd name="connsiteY106" fmla="*/ 4693225 h 7319743"/>
                <a:gd name="connsiteX107" fmla="*/ 3008558 w 3339552"/>
                <a:gd name="connsiteY107" fmla="*/ 4709893 h 7319743"/>
                <a:gd name="connsiteX108" fmla="*/ 3037133 w 3339552"/>
                <a:gd name="connsiteY108" fmla="*/ 4859912 h 7319743"/>
                <a:gd name="connsiteX109" fmla="*/ 3020465 w 3339552"/>
                <a:gd name="connsiteY109" fmla="*/ 4995643 h 7319743"/>
                <a:gd name="connsiteX110" fmla="*/ 2982365 w 3339552"/>
                <a:gd name="connsiteY110" fmla="*/ 5036125 h 7319743"/>
                <a:gd name="connsiteX111" fmla="*/ 2965696 w 3339552"/>
                <a:gd name="connsiteY111" fmla="*/ 5157568 h 7319743"/>
                <a:gd name="connsiteX112" fmla="*/ 2937121 w 3339552"/>
                <a:gd name="connsiteY112" fmla="*/ 5276631 h 7319743"/>
                <a:gd name="connsiteX113" fmla="*/ 2989508 w 3339552"/>
                <a:gd name="connsiteY113" fmla="*/ 5293300 h 7319743"/>
                <a:gd name="connsiteX114" fmla="*/ 2987127 w 3339552"/>
                <a:gd name="connsiteY114" fmla="*/ 5338543 h 7319743"/>
                <a:gd name="connsiteX115" fmla="*/ 2984746 w 3339552"/>
                <a:gd name="connsiteY115" fmla="*/ 5393312 h 7319743"/>
                <a:gd name="connsiteX116" fmla="*/ 3041896 w 3339552"/>
                <a:gd name="connsiteY116" fmla="*/ 5462368 h 7319743"/>
                <a:gd name="connsiteX117" fmla="*/ 3089521 w 3339552"/>
                <a:gd name="connsiteY117" fmla="*/ 5588575 h 7319743"/>
                <a:gd name="connsiteX118" fmla="*/ 2996652 w 3339552"/>
                <a:gd name="connsiteY118" fmla="*/ 5879087 h 7319743"/>
                <a:gd name="connsiteX119" fmla="*/ 3018083 w 3339552"/>
                <a:gd name="connsiteY119" fmla="*/ 5933856 h 7319743"/>
                <a:gd name="connsiteX120" fmla="*/ 3044277 w 3339552"/>
                <a:gd name="connsiteY120" fmla="*/ 5986243 h 7319743"/>
                <a:gd name="connsiteX121" fmla="*/ 3049040 w 3339552"/>
                <a:gd name="connsiteY121" fmla="*/ 6091018 h 7319743"/>
                <a:gd name="connsiteX122" fmla="*/ 2956170 w 3339552"/>
                <a:gd name="connsiteY122" fmla="*/ 6250563 h 7319743"/>
                <a:gd name="connsiteX123" fmla="*/ 2920452 w 3339552"/>
                <a:gd name="connsiteY123" fmla="*/ 6231512 h 7319743"/>
                <a:gd name="connsiteX124" fmla="*/ 2849015 w 3339552"/>
                <a:gd name="connsiteY124" fmla="*/ 6243418 h 7319743"/>
                <a:gd name="connsiteX125" fmla="*/ 2713283 w 3339552"/>
                <a:gd name="connsiteY125" fmla="*/ 6355337 h 7319743"/>
                <a:gd name="connsiteX126" fmla="*/ 2606127 w 3339552"/>
                <a:gd name="connsiteY126" fmla="*/ 6341050 h 7319743"/>
                <a:gd name="connsiteX127" fmla="*/ 2575171 w 3339552"/>
                <a:gd name="connsiteY127" fmla="*/ 6369625 h 7319743"/>
                <a:gd name="connsiteX128" fmla="*/ 2508495 w 3339552"/>
                <a:gd name="connsiteY128" fmla="*/ 6414867 h 7319743"/>
                <a:gd name="connsiteX129" fmla="*/ 2391815 w 3339552"/>
                <a:gd name="connsiteY129" fmla="*/ 6402962 h 7319743"/>
                <a:gd name="connsiteX130" fmla="*/ 2368002 w 3339552"/>
                <a:gd name="connsiteY130" fmla="*/ 6519643 h 7319743"/>
                <a:gd name="connsiteX131" fmla="*/ 2363240 w 3339552"/>
                <a:gd name="connsiteY131" fmla="*/ 6555362 h 7319743"/>
                <a:gd name="connsiteX132" fmla="*/ 2339428 w 3339552"/>
                <a:gd name="connsiteY132" fmla="*/ 6574412 h 7319743"/>
                <a:gd name="connsiteX133" fmla="*/ 2141783 w 3339552"/>
                <a:gd name="connsiteY133" fmla="*/ 6526787 h 7319743"/>
                <a:gd name="connsiteX134" fmla="*/ 2103683 w 3339552"/>
                <a:gd name="connsiteY134" fmla="*/ 6579175 h 7319743"/>
                <a:gd name="connsiteX135" fmla="*/ 2072727 w 3339552"/>
                <a:gd name="connsiteY135" fmla="*/ 6674425 h 7319743"/>
                <a:gd name="connsiteX136" fmla="*/ 2039389 w 3339552"/>
                <a:gd name="connsiteY136" fmla="*/ 6738718 h 7319743"/>
                <a:gd name="connsiteX137" fmla="*/ 2051296 w 3339552"/>
                <a:gd name="connsiteY137" fmla="*/ 6800631 h 7319743"/>
                <a:gd name="connsiteX138" fmla="*/ 2184646 w 3339552"/>
                <a:gd name="connsiteY138" fmla="*/ 6912550 h 7319743"/>
                <a:gd name="connsiteX139" fmla="*/ 2253702 w 3339552"/>
                <a:gd name="connsiteY139" fmla="*/ 6945887 h 7319743"/>
                <a:gd name="connsiteX140" fmla="*/ 2237033 w 3339552"/>
                <a:gd name="connsiteY140" fmla="*/ 6969700 h 7319743"/>
                <a:gd name="connsiteX141" fmla="*/ 2201315 w 3339552"/>
                <a:gd name="connsiteY141" fmla="*/ 6988750 h 7319743"/>
                <a:gd name="connsiteX142" fmla="*/ 2234652 w 3339552"/>
                <a:gd name="connsiteY142" fmla="*/ 7064950 h 7319743"/>
                <a:gd name="connsiteX143" fmla="*/ 2203696 w 3339552"/>
                <a:gd name="connsiteY143" fmla="*/ 7086381 h 7319743"/>
                <a:gd name="connsiteX144" fmla="*/ 2098921 w 3339552"/>
                <a:gd name="connsiteY144" fmla="*/ 7024468 h 7319743"/>
                <a:gd name="connsiteX145" fmla="*/ 2056058 w 3339552"/>
                <a:gd name="connsiteY145" fmla="*/ 7050662 h 7319743"/>
                <a:gd name="connsiteX146" fmla="*/ 1996527 w 3339552"/>
                <a:gd name="connsiteY146" fmla="*/ 6948268 h 7319743"/>
                <a:gd name="connsiteX147" fmla="*/ 1879846 w 3339552"/>
                <a:gd name="connsiteY147" fmla="*/ 6974462 h 7319743"/>
                <a:gd name="connsiteX148" fmla="*/ 1815552 w 3339552"/>
                <a:gd name="connsiteY148" fmla="*/ 6979225 h 7319743"/>
                <a:gd name="connsiteX149" fmla="*/ 1765546 w 3339552"/>
                <a:gd name="connsiteY149" fmla="*/ 6974463 h 7319743"/>
                <a:gd name="connsiteX150" fmla="*/ 1708396 w 3339552"/>
                <a:gd name="connsiteY150" fmla="*/ 7019706 h 7319743"/>
                <a:gd name="connsiteX151" fmla="*/ 1529802 w 3339552"/>
                <a:gd name="connsiteY151" fmla="*/ 6979225 h 7319743"/>
                <a:gd name="connsiteX152" fmla="*/ 1553614 w 3339552"/>
                <a:gd name="connsiteY152" fmla="*/ 7105431 h 7319743"/>
                <a:gd name="connsiteX153" fmla="*/ 1477415 w 3339552"/>
                <a:gd name="connsiteY153" fmla="*/ 7150675 h 7319743"/>
                <a:gd name="connsiteX154" fmla="*/ 1415502 w 3339552"/>
                <a:gd name="connsiteY154" fmla="*/ 7217349 h 7319743"/>
                <a:gd name="connsiteX155" fmla="*/ 1265483 w 3339552"/>
                <a:gd name="connsiteY155" fmla="*/ 7210206 h 7319743"/>
                <a:gd name="connsiteX156" fmla="*/ 1213096 w 3339552"/>
                <a:gd name="connsiteY156" fmla="*/ 7319743 h 7319743"/>
                <a:gd name="connsiteX0" fmla="*/ 3339552 w 3339552"/>
                <a:gd name="connsiteY0" fmla="*/ 1041382 h 7320738"/>
                <a:gd name="connsiteX1" fmla="*/ 2768052 w 3339552"/>
                <a:gd name="connsiteY1" fmla="*/ 869932 h 7320738"/>
                <a:gd name="connsiteX2" fmla="*/ 2444202 w 3339552"/>
                <a:gd name="connsiteY2" fmla="*/ 469882 h 7320738"/>
                <a:gd name="connsiteX3" fmla="*/ 2629939 w 3339552"/>
                <a:gd name="connsiteY3" fmla="*/ 303195 h 7320738"/>
                <a:gd name="connsiteX4" fmla="*/ 2133052 w 3339552"/>
                <a:gd name="connsiteY4" fmla="*/ 225405 h 7320738"/>
                <a:gd name="connsiteX5" fmla="*/ 1913977 w 3339552"/>
                <a:gd name="connsiteY5" fmla="*/ 28557 h 7320738"/>
                <a:gd name="connsiteX6" fmla="*/ 1777452 w 3339552"/>
                <a:gd name="connsiteY6" fmla="*/ 5537 h 7320738"/>
                <a:gd name="connsiteX7" fmla="*/ 1703633 w 3339552"/>
                <a:gd name="connsiteY7" fmla="*/ 34112 h 7320738"/>
                <a:gd name="connsiteX8" fmla="*/ 1615527 w 3339552"/>
                <a:gd name="connsiteY8" fmla="*/ 67451 h 7320738"/>
                <a:gd name="connsiteX9" fmla="*/ 1515515 w 3339552"/>
                <a:gd name="connsiteY9" fmla="*/ 122219 h 7320738"/>
                <a:gd name="connsiteX10" fmla="*/ 1525040 w 3339552"/>
                <a:gd name="connsiteY10" fmla="*/ 186512 h 7320738"/>
                <a:gd name="connsiteX11" fmla="*/ 1505990 w 3339552"/>
                <a:gd name="connsiteY11" fmla="*/ 243663 h 7320738"/>
                <a:gd name="connsiteX12" fmla="*/ 1413121 w 3339552"/>
                <a:gd name="connsiteY12" fmla="*/ 262712 h 7320738"/>
                <a:gd name="connsiteX13" fmla="*/ 1339302 w 3339552"/>
                <a:gd name="connsiteY13" fmla="*/ 298432 h 7320738"/>
                <a:gd name="connsiteX14" fmla="*/ 1260721 w 3339552"/>
                <a:gd name="connsiteY14" fmla="*/ 338913 h 7320738"/>
                <a:gd name="connsiteX15" fmla="*/ 1191665 w 3339552"/>
                <a:gd name="connsiteY15" fmla="*/ 265095 h 7320738"/>
                <a:gd name="connsiteX16" fmla="*/ 1082127 w 3339552"/>
                <a:gd name="connsiteY16" fmla="*/ 346057 h 7320738"/>
                <a:gd name="connsiteX17" fmla="*/ 1020215 w 3339552"/>
                <a:gd name="connsiteY17" fmla="*/ 412732 h 7320738"/>
                <a:gd name="connsiteX18" fmla="*/ 858290 w 3339552"/>
                <a:gd name="connsiteY18" fmla="*/ 293670 h 7320738"/>
                <a:gd name="connsiteX19" fmla="*/ 796377 w 3339552"/>
                <a:gd name="connsiteY19" fmla="*/ 398444 h 7320738"/>
                <a:gd name="connsiteX20" fmla="*/ 755896 w 3339552"/>
                <a:gd name="connsiteY20" fmla="*/ 334151 h 7320738"/>
                <a:gd name="connsiteX21" fmla="*/ 689221 w 3339552"/>
                <a:gd name="connsiteY21" fmla="*/ 262713 h 7320738"/>
                <a:gd name="connsiteX22" fmla="*/ 667790 w 3339552"/>
                <a:gd name="connsiteY22" fmla="*/ 305576 h 7320738"/>
                <a:gd name="connsiteX23" fmla="*/ 620165 w 3339552"/>
                <a:gd name="connsiteY23" fmla="*/ 374632 h 7320738"/>
                <a:gd name="connsiteX24" fmla="*/ 589208 w 3339552"/>
                <a:gd name="connsiteY24" fmla="*/ 388920 h 7320738"/>
                <a:gd name="connsiteX25" fmla="*/ 498721 w 3339552"/>
                <a:gd name="connsiteY25" fmla="*/ 474645 h 7320738"/>
                <a:gd name="connsiteX26" fmla="*/ 396327 w 3339552"/>
                <a:gd name="connsiteY26" fmla="*/ 372251 h 7320738"/>
                <a:gd name="connsiteX27" fmla="*/ 243927 w 3339552"/>
                <a:gd name="connsiteY27" fmla="*/ 286526 h 7320738"/>
                <a:gd name="connsiteX28" fmla="*/ 174871 w 3339552"/>
                <a:gd name="connsiteY28" fmla="*/ 319863 h 7320738"/>
                <a:gd name="connsiteX29" fmla="*/ 127246 w 3339552"/>
                <a:gd name="connsiteY29" fmla="*/ 403207 h 7320738"/>
                <a:gd name="connsiteX30" fmla="*/ 43902 w 3339552"/>
                <a:gd name="connsiteY30" fmla="*/ 465120 h 7320738"/>
                <a:gd name="connsiteX31" fmla="*/ 8183 w 3339552"/>
                <a:gd name="connsiteY31" fmla="*/ 477026 h 7320738"/>
                <a:gd name="connsiteX32" fmla="*/ 198683 w 3339552"/>
                <a:gd name="connsiteY32" fmla="*/ 681813 h 7320738"/>
                <a:gd name="connsiteX33" fmla="*/ 265359 w 3339552"/>
                <a:gd name="connsiteY33" fmla="*/ 698482 h 7320738"/>
                <a:gd name="connsiteX34" fmla="*/ 298697 w 3339552"/>
                <a:gd name="connsiteY34" fmla="*/ 722295 h 7320738"/>
                <a:gd name="connsiteX35" fmla="*/ 296315 w 3339552"/>
                <a:gd name="connsiteY35" fmla="*/ 893744 h 7320738"/>
                <a:gd name="connsiteX36" fmla="*/ 362990 w 3339552"/>
                <a:gd name="connsiteY36" fmla="*/ 898507 h 7320738"/>
                <a:gd name="connsiteX37" fmla="*/ 401090 w 3339552"/>
                <a:gd name="connsiteY37" fmla="*/ 848501 h 7320738"/>
                <a:gd name="connsiteX38" fmla="*/ 482052 w 3339552"/>
                <a:gd name="connsiteY38" fmla="*/ 886601 h 7320738"/>
                <a:gd name="connsiteX39" fmla="*/ 420140 w 3339552"/>
                <a:gd name="connsiteY39" fmla="*/ 1031857 h 7320738"/>
                <a:gd name="connsiteX40" fmla="*/ 434427 w 3339552"/>
                <a:gd name="connsiteY40" fmla="*/ 1079482 h 7320738"/>
                <a:gd name="connsiteX41" fmla="*/ 379658 w 3339552"/>
                <a:gd name="connsiteY41" fmla="*/ 1131870 h 7320738"/>
                <a:gd name="connsiteX42" fmla="*/ 415377 w 3339552"/>
                <a:gd name="connsiteY42" fmla="*/ 1160444 h 7320738"/>
                <a:gd name="connsiteX43" fmla="*/ 486815 w 3339552"/>
                <a:gd name="connsiteY43" fmla="*/ 1248551 h 7320738"/>
                <a:gd name="connsiteX44" fmla="*/ 527296 w 3339552"/>
                <a:gd name="connsiteY44" fmla="*/ 1336657 h 7320738"/>
                <a:gd name="connsiteX45" fmla="*/ 636833 w 3339552"/>
                <a:gd name="connsiteY45" fmla="*/ 1389045 h 7320738"/>
                <a:gd name="connsiteX46" fmla="*/ 746371 w 3339552"/>
                <a:gd name="connsiteY46" fmla="*/ 1412857 h 7320738"/>
                <a:gd name="connsiteX47" fmla="*/ 829715 w 3339552"/>
                <a:gd name="connsiteY47" fmla="*/ 1460482 h 7320738"/>
                <a:gd name="connsiteX48" fmla="*/ 913058 w 3339552"/>
                <a:gd name="connsiteY48" fmla="*/ 1434288 h 7320738"/>
                <a:gd name="connsiteX49" fmla="*/ 994021 w 3339552"/>
                <a:gd name="connsiteY49" fmla="*/ 1360470 h 7320738"/>
                <a:gd name="connsiteX50" fmla="*/ 1103558 w 3339552"/>
                <a:gd name="connsiteY50" fmla="*/ 1343801 h 7320738"/>
                <a:gd name="connsiteX51" fmla="*/ 1170233 w 3339552"/>
                <a:gd name="connsiteY51" fmla="*/ 1348563 h 7320738"/>
                <a:gd name="connsiteX52" fmla="*/ 1329777 w 3339552"/>
                <a:gd name="connsiteY52" fmla="*/ 1458101 h 7320738"/>
                <a:gd name="connsiteX53" fmla="*/ 1389308 w 3339552"/>
                <a:gd name="connsiteY53" fmla="*/ 1486676 h 7320738"/>
                <a:gd name="connsiteX54" fmla="*/ 1260721 w 3339552"/>
                <a:gd name="connsiteY54" fmla="*/ 1589070 h 7320738"/>
                <a:gd name="connsiteX55" fmla="*/ 1263102 w 3339552"/>
                <a:gd name="connsiteY55" fmla="*/ 1653363 h 7320738"/>
                <a:gd name="connsiteX56" fmla="*/ 1425027 w 3339552"/>
                <a:gd name="connsiteY56" fmla="*/ 1605738 h 7320738"/>
                <a:gd name="connsiteX57" fmla="*/ 1386927 w 3339552"/>
                <a:gd name="connsiteY57" fmla="*/ 1670032 h 7320738"/>
                <a:gd name="connsiteX58" fmla="*/ 1405977 w 3339552"/>
                <a:gd name="connsiteY58" fmla="*/ 1743851 h 7320738"/>
                <a:gd name="connsiteX59" fmla="*/ 1517896 w 3339552"/>
                <a:gd name="connsiteY59" fmla="*/ 1779570 h 7320738"/>
                <a:gd name="connsiteX60" fmla="*/ 1591715 w 3339552"/>
                <a:gd name="connsiteY60" fmla="*/ 1796238 h 7320738"/>
                <a:gd name="connsiteX61" fmla="*/ 1501227 w 3339552"/>
                <a:gd name="connsiteY61" fmla="*/ 1927207 h 7320738"/>
                <a:gd name="connsiteX62" fmla="*/ 1494083 w 3339552"/>
                <a:gd name="connsiteY62" fmla="*/ 1977213 h 7320738"/>
                <a:gd name="connsiteX63" fmla="*/ 1422646 w 3339552"/>
                <a:gd name="connsiteY63" fmla="*/ 2012932 h 7320738"/>
                <a:gd name="connsiteX64" fmla="*/ 1391690 w 3339552"/>
                <a:gd name="connsiteY64" fmla="*/ 2074845 h 7320738"/>
                <a:gd name="connsiteX65" fmla="*/ 1260721 w 3339552"/>
                <a:gd name="connsiteY65" fmla="*/ 2048651 h 7320738"/>
                <a:gd name="connsiteX66" fmla="*/ 1139277 w 3339552"/>
                <a:gd name="connsiteY66" fmla="*/ 2048650 h 7320738"/>
                <a:gd name="connsiteX67" fmla="*/ 1072602 w 3339552"/>
                <a:gd name="connsiteY67" fmla="*/ 2077226 h 7320738"/>
                <a:gd name="connsiteX68" fmla="*/ 1065458 w 3339552"/>
                <a:gd name="connsiteY68" fmla="*/ 2177238 h 7320738"/>
                <a:gd name="connsiteX69" fmla="*/ 977352 w 3339552"/>
                <a:gd name="connsiteY69" fmla="*/ 2265345 h 7320738"/>
                <a:gd name="connsiteX70" fmla="*/ 1120227 w 3339552"/>
                <a:gd name="connsiteY70" fmla="*/ 2327257 h 7320738"/>
                <a:gd name="connsiteX71" fmla="*/ 1170234 w 3339552"/>
                <a:gd name="connsiteY71" fmla="*/ 2362975 h 7320738"/>
                <a:gd name="connsiteX72" fmla="*/ 1222621 w 3339552"/>
                <a:gd name="connsiteY72" fmla="*/ 2379645 h 7320738"/>
                <a:gd name="connsiteX73" fmla="*/ 1272627 w 3339552"/>
                <a:gd name="connsiteY73" fmla="*/ 2429651 h 7320738"/>
                <a:gd name="connsiteX74" fmla="*/ 1329777 w 3339552"/>
                <a:gd name="connsiteY74" fmla="*/ 2451082 h 7320738"/>
                <a:gd name="connsiteX75" fmla="*/ 1422646 w 3339552"/>
                <a:gd name="connsiteY75" fmla="*/ 2527282 h 7320738"/>
                <a:gd name="connsiteX76" fmla="*/ 1508371 w 3339552"/>
                <a:gd name="connsiteY76" fmla="*/ 2560621 h 7320738"/>
                <a:gd name="connsiteX77" fmla="*/ 1641721 w 3339552"/>
                <a:gd name="connsiteY77" fmla="*/ 2708257 h 7320738"/>
                <a:gd name="connsiteX78" fmla="*/ 1725065 w 3339552"/>
                <a:gd name="connsiteY78" fmla="*/ 2863038 h 7320738"/>
                <a:gd name="connsiteX79" fmla="*/ 1896514 w 3339552"/>
                <a:gd name="connsiteY79" fmla="*/ 2970195 h 7320738"/>
                <a:gd name="connsiteX80" fmla="*/ 1927471 w 3339552"/>
                <a:gd name="connsiteY80" fmla="*/ 3074970 h 7320738"/>
                <a:gd name="connsiteX81" fmla="*/ 1989383 w 3339552"/>
                <a:gd name="connsiteY81" fmla="*/ 3177363 h 7320738"/>
                <a:gd name="connsiteX82" fmla="*/ 2051296 w 3339552"/>
                <a:gd name="connsiteY82" fmla="*/ 3215463 h 7320738"/>
                <a:gd name="connsiteX83" fmla="*/ 2182265 w 3339552"/>
                <a:gd name="connsiteY83" fmla="*/ 3363101 h 7320738"/>
                <a:gd name="connsiteX84" fmla="*/ 2325139 w 3339552"/>
                <a:gd name="connsiteY84" fmla="*/ 3439301 h 7320738"/>
                <a:gd name="connsiteX85" fmla="*/ 2384671 w 3339552"/>
                <a:gd name="connsiteY85" fmla="*/ 3525026 h 7320738"/>
                <a:gd name="connsiteX86" fmla="*/ 2432296 w 3339552"/>
                <a:gd name="connsiteY86" fmla="*/ 3591701 h 7320738"/>
                <a:gd name="connsiteX87" fmla="*/ 2479921 w 3339552"/>
                <a:gd name="connsiteY87" fmla="*/ 3582177 h 7320738"/>
                <a:gd name="connsiteX88" fmla="*/ 2484683 w 3339552"/>
                <a:gd name="connsiteY88" fmla="*/ 3734576 h 7320738"/>
                <a:gd name="connsiteX89" fmla="*/ 2537071 w 3339552"/>
                <a:gd name="connsiteY89" fmla="*/ 3827445 h 7320738"/>
                <a:gd name="connsiteX90" fmla="*/ 2529927 w 3339552"/>
                <a:gd name="connsiteY90" fmla="*/ 3865545 h 7320738"/>
                <a:gd name="connsiteX91" fmla="*/ 2598983 w 3339552"/>
                <a:gd name="connsiteY91" fmla="*/ 3901263 h 7320738"/>
                <a:gd name="connsiteX92" fmla="*/ 2656133 w 3339552"/>
                <a:gd name="connsiteY92" fmla="*/ 3846495 h 7320738"/>
                <a:gd name="connsiteX93" fmla="*/ 2689471 w 3339552"/>
                <a:gd name="connsiteY93" fmla="*/ 3929838 h 7320738"/>
                <a:gd name="connsiteX94" fmla="*/ 2734715 w 3339552"/>
                <a:gd name="connsiteY94" fmla="*/ 3975082 h 7320738"/>
                <a:gd name="connsiteX95" fmla="*/ 2808533 w 3339552"/>
                <a:gd name="connsiteY95" fmla="*/ 3998895 h 7320738"/>
                <a:gd name="connsiteX96" fmla="*/ 2860921 w 3339552"/>
                <a:gd name="connsiteY96" fmla="*/ 4067951 h 7320738"/>
                <a:gd name="connsiteX97" fmla="*/ 2946646 w 3339552"/>
                <a:gd name="connsiteY97" fmla="*/ 4122720 h 7320738"/>
                <a:gd name="connsiteX98" fmla="*/ 2999033 w 3339552"/>
                <a:gd name="connsiteY98" fmla="*/ 4156057 h 7320738"/>
                <a:gd name="connsiteX99" fmla="*/ 2870446 w 3339552"/>
                <a:gd name="connsiteY99" fmla="*/ 4248926 h 7320738"/>
                <a:gd name="connsiteX100" fmla="*/ 2868064 w 3339552"/>
                <a:gd name="connsiteY100" fmla="*/ 4303694 h 7320738"/>
                <a:gd name="connsiteX101" fmla="*/ 2970458 w 3339552"/>
                <a:gd name="connsiteY101" fmla="*/ 4420376 h 7320738"/>
                <a:gd name="connsiteX102" fmla="*/ 3065708 w 3339552"/>
                <a:gd name="connsiteY102" fmla="*/ 4482288 h 7320738"/>
                <a:gd name="connsiteX103" fmla="*/ 3096665 w 3339552"/>
                <a:gd name="connsiteY103" fmla="*/ 4520388 h 7320738"/>
                <a:gd name="connsiteX104" fmla="*/ 3082377 w 3339552"/>
                <a:gd name="connsiteY104" fmla="*/ 4601351 h 7320738"/>
                <a:gd name="connsiteX105" fmla="*/ 3077615 w 3339552"/>
                <a:gd name="connsiteY105" fmla="*/ 4684695 h 7320738"/>
                <a:gd name="connsiteX106" fmla="*/ 3034752 w 3339552"/>
                <a:gd name="connsiteY106" fmla="*/ 4694220 h 7320738"/>
                <a:gd name="connsiteX107" fmla="*/ 3008558 w 3339552"/>
                <a:gd name="connsiteY107" fmla="*/ 4710888 h 7320738"/>
                <a:gd name="connsiteX108" fmla="*/ 3037133 w 3339552"/>
                <a:gd name="connsiteY108" fmla="*/ 4860907 h 7320738"/>
                <a:gd name="connsiteX109" fmla="*/ 3020465 w 3339552"/>
                <a:gd name="connsiteY109" fmla="*/ 4996638 h 7320738"/>
                <a:gd name="connsiteX110" fmla="*/ 2982365 w 3339552"/>
                <a:gd name="connsiteY110" fmla="*/ 5037120 h 7320738"/>
                <a:gd name="connsiteX111" fmla="*/ 2965696 w 3339552"/>
                <a:gd name="connsiteY111" fmla="*/ 5158563 h 7320738"/>
                <a:gd name="connsiteX112" fmla="*/ 2937121 w 3339552"/>
                <a:gd name="connsiteY112" fmla="*/ 5277626 h 7320738"/>
                <a:gd name="connsiteX113" fmla="*/ 2989508 w 3339552"/>
                <a:gd name="connsiteY113" fmla="*/ 5294295 h 7320738"/>
                <a:gd name="connsiteX114" fmla="*/ 2987127 w 3339552"/>
                <a:gd name="connsiteY114" fmla="*/ 5339538 h 7320738"/>
                <a:gd name="connsiteX115" fmla="*/ 2984746 w 3339552"/>
                <a:gd name="connsiteY115" fmla="*/ 5394307 h 7320738"/>
                <a:gd name="connsiteX116" fmla="*/ 3041896 w 3339552"/>
                <a:gd name="connsiteY116" fmla="*/ 5463363 h 7320738"/>
                <a:gd name="connsiteX117" fmla="*/ 3089521 w 3339552"/>
                <a:gd name="connsiteY117" fmla="*/ 5589570 h 7320738"/>
                <a:gd name="connsiteX118" fmla="*/ 2996652 w 3339552"/>
                <a:gd name="connsiteY118" fmla="*/ 5880082 h 7320738"/>
                <a:gd name="connsiteX119" fmla="*/ 3018083 w 3339552"/>
                <a:gd name="connsiteY119" fmla="*/ 5934851 h 7320738"/>
                <a:gd name="connsiteX120" fmla="*/ 3044277 w 3339552"/>
                <a:gd name="connsiteY120" fmla="*/ 5987238 h 7320738"/>
                <a:gd name="connsiteX121" fmla="*/ 3049040 w 3339552"/>
                <a:gd name="connsiteY121" fmla="*/ 6092013 h 7320738"/>
                <a:gd name="connsiteX122" fmla="*/ 2956170 w 3339552"/>
                <a:gd name="connsiteY122" fmla="*/ 6251558 h 7320738"/>
                <a:gd name="connsiteX123" fmla="*/ 2920452 w 3339552"/>
                <a:gd name="connsiteY123" fmla="*/ 6232507 h 7320738"/>
                <a:gd name="connsiteX124" fmla="*/ 2849015 w 3339552"/>
                <a:gd name="connsiteY124" fmla="*/ 6244413 h 7320738"/>
                <a:gd name="connsiteX125" fmla="*/ 2713283 w 3339552"/>
                <a:gd name="connsiteY125" fmla="*/ 6356332 h 7320738"/>
                <a:gd name="connsiteX126" fmla="*/ 2606127 w 3339552"/>
                <a:gd name="connsiteY126" fmla="*/ 6342045 h 7320738"/>
                <a:gd name="connsiteX127" fmla="*/ 2575171 w 3339552"/>
                <a:gd name="connsiteY127" fmla="*/ 6370620 h 7320738"/>
                <a:gd name="connsiteX128" fmla="*/ 2508495 w 3339552"/>
                <a:gd name="connsiteY128" fmla="*/ 6415862 h 7320738"/>
                <a:gd name="connsiteX129" fmla="*/ 2391815 w 3339552"/>
                <a:gd name="connsiteY129" fmla="*/ 6403957 h 7320738"/>
                <a:gd name="connsiteX130" fmla="*/ 2368002 w 3339552"/>
                <a:gd name="connsiteY130" fmla="*/ 6520638 h 7320738"/>
                <a:gd name="connsiteX131" fmla="*/ 2363240 w 3339552"/>
                <a:gd name="connsiteY131" fmla="*/ 6556357 h 7320738"/>
                <a:gd name="connsiteX132" fmla="*/ 2339428 w 3339552"/>
                <a:gd name="connsiteY132" fmla="*/ 6575407 h 7320738"/>
                <a:gd name="connsiteX133" fmla="*/ 2141783 w 3339552"/>
                <a:gd name="connsiteY133" fmla="*/ 6527782 h 7320738"/>
                <a:gd name="connsiteX134" fmla="*/ 2103683 w 3339552"/>
                <a:gd name="connsiteY134" fmla="*/ 6580170 h 7320738"/>
                <a:gd name="connsiteX135" fmla="*/ 2072727 w 3339552"/>
                <a:gd name="connsiteY135" fmla="*/ 6675420 h 7320738"/>
                <a:gd name="connsiteX136" fmla="*/ 2039389 w 3339552"/>
                <a:gd name="connsiteY136" fmla="*/ 6739713 h 7320738"/>
                <a:gd name="connsiteX137" fmla="*/ 2051296 w 3339552"/>
                <a:gd name="connsiteY137" fmla="*/ 6801626 h 7320738"/>
                <a:gd name="connsiteX138" fmla="*/ 2184646 w 3339552"/>
                <a:gd name="connsiteY138" fmla="*/ 6913545 h 7320738"/>
                <a:gd name="connsiteX139" fmla="*/ 2253702 w 3339552"/>
                <a:gd name="connsiteY139" fmla="*/ 6946882 h 7320738"/>
                <a:gd name="connsiteX140" fmla="*/ 2237033 w 3339552"/>
                <a:gd name="connsiteY140" fmla="*/ 6970695 h 7320738"/>
                <a:gd name="connsiteX141" fmla="*/ 2201315 w 3339552"/>
                <a:gd name="connsiteY141" fmla="*/ 6989745 h 7320738"/>
                <a:gd name="connsiteX142" fmla="*/ 2234652 w 3339552"/>
                <a:gd name="connsiteY142" fmla="*/ 7065945 h 7320738"/>
                <a:gd name="connsiteX143" fmla="*/ 2203696 w 3339552"/>
                <a:gd name="connsiteY143" fmla="*/ 7087376 h 7320738"/>
                <a:gd name="connsiteX144" fmla="*/ 2098921 w 3339552"/>
                <a:gd name="connsiteY144" fmla="*/ 7025463 h 7320738"/>
                <a:gd name="connsiteX145" fmla="*/ 2056058 w 3339552"/>
                <a:gd name="connsiteY145" fmla="*/ 7051657 h 7320738"/>
                <a:gd name="connsiteX146" fmla="*/ 1996527 w 3339552"/>
                <a:gd name="connsiteY146" fmla="*/ 6949263 h 7320738"/>
                <a:gd name="connsiteX147" fmla="*/ 1879846 w 3339552"/>
                <a:gd name="connsiteY147" fmla="*/ 6975457 h 7320738"/>
                <a:gd name="connsiteX148" fmla="*/ 1815552 w 3339552"/>
                <a:gd name="connsiteY148" fmla="*/ 6980220 h 7320738"/>
                <a:gd name="connsiteX149" fmla="*/ 1765546 w 3339552"/>
                <a:gd name="connsiteY149" fmla="*/ 6975458 h 7320738"/>
                <a:gd name="connsiteX150" fmla="*/ 1708396 w 3339552"/>
                <a:gd name="connsiteY150" fmla="*/ 7020701 h 7320738"/>
                <a:gd name="connsiteX151" fmla="*/ 1529802 w 3339552"/>
                <a:gd name="connsiteY151" fmla="*/ 6980220 h 7320738"/>
                <a:gd name="connsiteX152" fmla="*/ 1553614 w 3339552"/>
                <a:gd name="connsiteY152" fmla="*/ 7106426 h 7320738"/>
                <a:gd name="connsiteX153" fmla="*/ 1477415 w 3339552"/>
                <a:gd name="connsiteY153" fmla="*/ 7151670 h 7320738"/>
                <a:gd name="connsiteX154" fmla="*/ 1415502 w 3339552"/>
                <a:gd name="connsiteY154" fmla="*/ 7218344 h 7320738"/>
                <a:gd name="connsiteX155" fmla="*/ 1265483 w 3339552"/>
                <a:gd name="connsiteY155" fmla="*/ 7211201 h 7320738"/>
                <a:gd name="connsiteX156" fmla="*/ 1213096 w 3339552"/>
                <a:gd name="connsiteY156" fmla="*/ 7320738 h 7320738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133052 w 3339552"/>
                <a:gd name="connsiteY4" fmla="*/ 233157 h 7328490"/>
                <a:gd name="connsiteX5" fmla="*/ 1913977 w 3339552"/>
                <a:gd name="connsiteY5" fmla="*/ 36309 h 7328490"/>
                <a:gd name="connsiteX6" fmla="*/ 1777452 w 3339552"/>
                <a:gd name="connsiteY6" fmla="*/ 13289 h 7328490"/>
                <a:gd name="connsiteX7" fmla="*/ 1703633 w 3339552"/>
                <a:gd name="connsiteY7" fmla="*/ 41864 h 7328490"/>
                <a:gd name="connsiteX8" fmla="*/ 1615527 w 3339552"/>
                <a:gd name="connsiteY8" fmla="*/ 75203 h 7328490"/>
                <a:gd name="connsiteX9" fmla="*/ 1515515 w 3339552"/>
                <a:gd name="connsiteY9" fmla="*/ 129971 h 7328490"/>
                <a:gd name="connsiteX10" fmla="*/ 1525040 w 3339552"/>
                <a:gd name="connsiteY10" fmla="*/ 194264 h 7328490"/>
                <a:gd name="connsiteX11" fmla="*/ 1505990 w 3339552"/>
                <a:gd name="connsiteY11" fmla="*/ 251415 h 7328490"/>
                <a:gd name="connsiteX12" fmla="*/ 1413121 w 3339552"/>
                <a:gd name="connsiteY12" fmla="*/ 270464 h 7328490"/>
                <a:gd name="connsiteX13" fmla="*/ 1339302 w 3339552"/>
                <a:gd name="connsiteY13" fmla="*/ 306184 h 7328490"/>
                <a:gd name="connsiteX14" fmla="*/ 1260721 w 3339552"/>
                <a:gd name="connsiteY14" fmla="*/ 346665 h 7328490"/>
                <a:gd name="connsiteX15" fmla="*/ 1191665 w 3339552"/>
                <a:gd name="connsiteY15" fmla="*/ 272847 h 7328490"/>
                <a:gd name="connsiteX16" fmla="*/ 1082127 w 3339552"/>
                <a:gd name="connsiteY16" fmla="*/ 353809 h 7328490"/>
                <a:gd name="connsiteX17" fmla="*/ 1020215 w 3339552"/>
                <a:gd name="connsiteY17" fmla="*/ 420484 h 7328490"/>
                <a:gd name="connsiteX18" fmla="*/ 858290 w 3339552"/>
                <a:gd name="connsiteY18" fmla="*/ 301422 h 7328490"/>
                <a:gd name="connsiteX19" fmla="*/ 796377 w 3339552"/>
                <a:gd name="connsiteY19" fmla="*/ 406196 h 7328490"/>
                <a:gd name="connsiteX20" fmla="*/ 755896 w 3339552"/>
                <a:gd name="connsiteY20" fmla="*/ 341903 h 7328490"/>
                <a:gd name="connsiteX21" fmla="*/ 689221 w 3339552"/>
                <a:gd name="connsiteY21" fmla="*/ 270465 h 7328490"/>
                <a:gd name="connsiteX22" fmla="*/ 667790 w 3339552"/>
                <a:gd name="connsiteY22" fmla="*/ 313328 h 7328490"/>
                <a:gd name="connsiteX23" fmla="*/ 620165 w 3339552"/>
                <a:gd name="connsiteY23" fmla="*/ 382384 h 7328490"/>
                <a:gd name="connsiteX24" fmla="*/ 589208 w 3339552"/>
                <a:gd name="connsiteY24" fmla="*/ 396672 h 7328490"/>
                <a:gd name="connsiteX25" fmla="*/ 498721 w 3339552"/>
                <a:gd name="connsiteY25" fmla="*/ 482397 h 7328490"/>
                <a:gd name="connsiteX26" fmla="*/ 396327 w 3339552"/>
                <a:gd name="connsiteY26" fmla="*/ 380003 h 7328490"/>
                <a:gd name="connsiteX27" fmla="*/ 243927 w 3339552"/>
                <a:gd name="connsiteY27" fmla="*/ 294278 h 7328490"/>
                <a:gd name="connsiteX28" fmla="*/ 174871 w 3339552"/>
                <a:gd name="connsiteY28" fmla="*/ 327615 h 7328490"/>
                <a:gd name="connsiteX29" fmla="*/ 127246 w 3339552"/>
                <a:gd name="connsiteY29" fmla="*/ 410959 h 7328490"/>
                <a:gd name="connsiteX30" fmla="*/ 43902 w 3339552"/>
                <a:gd name="connsiteY30" fmla="*/ 472872 h 7328490"/>
                <a:gd name="connsiteX31" fmla="*/ 8183 w 3339552"/>
                <a:gd name="connsiteY31" fmla="*/ 484778 h 7328490"/>
                <a:gd name="connsiteX32" fmla="*/ 198683 w 3339552"/>
                <a:gd name="connsiteY32" fmla="*/ 689565 h 7328490"/>
                <a:gd name="connsiteX33" fmla="*/ 265359 w 3339552"/>
                <a:gd name="connsiteY33" fmla="*/ 706234 h 7328490"/>
                <a:gd name="connsiteX34" fmla="*/ 298697 w 3339552"/>
                <a:gd name="connsiteY34" fmla="*/ 730047 h 7328490"/>
                <a:gd name="connsiteX35" fmla="*/ 296315 w 3339552"/>
                <a:gd name="connsiteY35" fmla="*/ 901496 h 7328490"/>
                <a:gd name="connsiteX36" fmla="*/ 362990 w 3339552"/>
                <a:gd name="connsiteY36" fmla="*/ 906259 h 7328490"/>
                <a:gd name="connsiteX37" fmla="*/ 401090 w 3339552"/>
                <a:gd name="connsiteY37" fmla="*/ 856253 h 7328490"/>
                <a:gd name="connsiteX38" fmla="*/ 482052 w 3339552"/>
                <a:gd name="connsiteY38" fmla="*/ 894353 h 7328490"/>
                <a:gd name="connsiteX39" fmla="*/ 420140 w 3339552"/>
                <a:gd name="connsiteY39" fmla="*/ 1039609 h 7328490"/>
                <a:gd name="connsiteX40" fmla="*/ 434427 w 3339552"/>
                <a:gd name="connsiteY40" fmla="*/ 1087234 h 7328490"/>
                <a:gd name="connsiteX41" fmla="*/ 379658 w 3339552"/>
                <a:gd name="connsiteY41" fmla="*/ 1139622 h 7328490"/>
                <a:gd name="connsiteX42" fmla="*/ 415377 w 3339552"/>
                <a:gd name="connsiteY42" fmla="*/ 1168196 h 7328490"/>
                <a:gd name="connsiteX43" fmla="*/ 486815 w 3339552"/>
                <a:gd name="connsiteY43" fmla="*/ 1256303 h 7328490"/>
                <a:gd name="connsiteX44" fmla="*/ 527296 w 3339552"/>
                <a:gd name="connsiteY44" fmla="*/ 1344409 h 7328490"/>
                <a:gd name="connsiteX45" fmla="*/ 636833 w 3339552"/>
                <a:gd name="connsiteY45" fmla="*/ 1396797 h 7328490"/>
                <a:gd name="connsiteX46" fmla="*/ 746371 w 3339552"/>
                <a:gd name="connsiteY46" fmla="*/ 1420609 h 7328490"/>
                <a:gd name="connsiteX47" fmla="*/ 829715 w 3339552"/>
                <a:gd name="connsiteY47" fmla="*/ 1468234 h 7328490"/>
                <a:gd name="connsiteX48" fmla="*/ 913058 w 3339552"/>
                <a:gd name="connsiteY48" fmla="*/ 1442040 h 7328490"/>
                <a:gd name="connsiteX49" fmla="*/ 994021 w 3339552"/>
                <a:gd name="connsiteY49" fmla="*/ 1368222 h 7328490"/>
                <a:gd name="connsiteX50" fmla="*/ 1103558 w 3339552"/>
                <a:gd name="connsiteY50" fmla="*/ 1351553 h 7328490"/>
                <a:gd name="connsiteX51" fmla="*/ 1170233 w 3339552"/>
                <a:gd name="connsiteY51" fmla="*/ 1356315 h 7328490"/>
                <a:gd name="connsiteX52" fmla="*/ 1329777 w 3339552"/>
                <a:gd name="connsiteY52" fmla="*/ 1465853 h 7328490"/>
                <a:gd name="connsiteX53" fmla="*/ 1389308 w 3339552"/>
                <a:gd name="connsiteY53" fmla="*/ 1494428 h 7328490"/>
                <a:gd name="connsiteX54" fmla="*/ 1260721 w 3339552"/>
                <a:gd name="connsiteY54" fmla="*/ 1596822 h 7328490"/>
                <a:gd name="connsiteX55" fmla="*/ 1263102 w 3339552"/>
                <a:gd name="connsiteY55" fmla="*/ 1661115 h 7328490"/>
                <a:gd name="connsiteX56" fmla="*/ 1425027 w 3339552"/>
                <a:gd name="connsiteY56" fmla="*/ 1613490 h 7328490"/>
                <a:gd name="connsiteX57" fmla="*/ 1386927 w 3339552"/>
                <a:gd name="connsiteY57" fmla="*/ 1677784 h 7328490"/>
                <a:gd name="connsiteX58" fmla="*/ 1405977 w 3339552"/>
                <a:gd name="connsiteY58" fmla="*/ 1751603 h 7328490"/>
                <a:gd name="connsiteX59" fmla="*/ 1517896 w 3339552"/>
                <a:gd name="connsiteY59" fmla="*/ 1787322 h 7328490"/>
                <a:gd name="connsiteX60" fmla="*/ 1591715 w 3339552"/>
                <a:gd name="connsiteY60" fmla="*/ 1803990 h 7328490"/>
                <a:gd name="connsiteX61" fmla="*/ 1501227 w 3339552"/>
                <a:gd name="connsiteY61" fmla="*/ 1934959 h 7328490"/>
                <a:gd name="connsiteX62" fmla="*/ 1494083 w 3339552"/>
                <a:gd name="connsiteY62" fmla="*/ 1984965 h 7328490"/>
                <a:gd name="connsiteX63" fmla="*/ 1422646 w 3339552"/>
                <a:gd name="connsiteY63" fmla="*/ 2020684 h 7328490"/>
                <a:gd name="connsiteX64" fmla="*/ 1391690 w 3339552"/>
                <a:gd name="connsiteY64" fmla="*/ 2082597 h 7328490"/>
                <a:gd name="connsiteX65" fmla="*/ 1260721 w 3339552"/>
                <a:gd name="connsiteY65" fmla="*/ 2056403 h 7328490"/>
                <a:gd name="connsiteX66" fmla="*/ 1139277 w 3339552"/>
                <a:gd name="connsiteY66" fmla="*/ 2056402 h 7328490"/>
                <a:gd name="connsiteX67" fmla="*/ 1072602 w 3339552"/>
                <a:gd name="connsiteY67" fmla="*/ 2084978 h 7328490"/>
                <a:gd name="connsiteX68" fmla="*/ 1065458 w 3339552"/>
                <a:gd name="connsiteY68" fmla="*/ 2184990 h 7328490"/>
                <a:gd name="connsiteX69" fmla="*/ 977352 w 3339552"/>
                <a:gd name="connsiteY69" fmla="*/ 2273097 h 7328490"/>
                <a:gd name="connsiteX70" fmla="*/ 1120227 w 3339552"/>
                <a:gd name="connsiteY70" fmla="*/ 2335009 h 7328490"/>
                <a:gd name="connsiteX71" fmla="*/ 1170234 w 3339552"/>
                <a:gd name="connsiteY71" fmla="*/ 2370727 h 7328490"/>
                <a:gd name="connsiteX72" fmla="*/ 1222621 w 3339552"/>
                <a:gd name="connsiteY72" fmla="*/ 2387397 h 7328490"/>
                <a:gd name="connsiteX73" fmla="*/ 1272627 w 3339552"/>
                <a:gd name="connsiteY73" fmla="*/ 2437403 h 7328490"/>
                <a:gd name="connsiteX74" fmla="*/ 1329777 w 3339552"/>
                <a:gd name="connsiteY74" fmla="*/ 2458834 h 7328490"/>
                <a:gd name="connsiteX75" fmla="*/ 1422646 w 3339552"/>
                <a:gd name="connsiteY75" fmla="*/ 2535034 h 7328490"/>
                <a:gd name="connsiteX76" fmla="*/ 1508371 w 3339552"/>
                <a:gd name="connsiteY76" fmla="*/ 2568373 h 7328490"/>
                <a:gd name="connsiteX77" fmla="*/ 1641721 w 3339552"/>
                <a:gd name="connsiteY77" fmla="*/ 2716009 h 7328490"/>
                <a:gd name="connsiteX78" fmla="*/ 1725065 w 3339552"/>
                <a:gd name="connsiteY78" fmla="*/ 2870790 h 7328490"/>
                <a:gd name="connsiteX79" fmla="*/ 1896514 w 3339552"/>
                <a:gd name="connsiteY79" fmla="*/ 2977947 h 7328490"/>
                <a:gd name="connsiteX80" fmla="*/ 1927471 w 3339552"/>
                <a:gd name="connsiteY80" fmla="*/ 3082722 h 7328490"/>
                <a:gd name="connsiteX81" fmla="*/ 1989383 w 3339552"/>
                <a:gd name="connsiteY81" fmla="*/ 3185115 h 7328490"/>
                <a:gd name="connsiteX82" fmla="*/ 2051296 w 3339552"/>
                <a:gd name="connsiteY82" fmla="*/ 3223215 h 7328490"/>
                <a:gd name="connsiteX83" fmla="*/ 2182265 w 3339552"/>
                <a:gd name="connsiteY83" fmla="*/ 3370853 h 7328490"/>
                <a:gd name="connsiteX84" fmla="*/ 2325139 w 3339552"/>
                <a:gd name="connsiteY84" fmla="*/ 3447053 h 7328490"/>
                <a:gd name="connsiteX85" fmla="*/ 2384671 w 3339552"/>
                <a:gd name="connsiteY85" fmla="*/ 3532778 h 7328490"/>
                <a:gd name="connsiteX86" fmla="*/ 2432296 w 3339552"/>
                <a:gd name="connsiteY86" fmla="*/ 3599453 h 7328490"/>
                <a:gd name="connsiteX87" fmla="*/ 2479921 w 3339552"/>
                <a:gd name="connsiteY87" fmla="*/ 3589929 h 7328490"/>
                <a:gd name="connsiteX88" fmla="*/ 2484683 w 3339552"/>
                <a:gd name="connsiteY88" fmla="*/ 3742328 h 7328490"/>
                <a:gd name="connsiteX89" fmla="*/ 2537071 w 3339552"/>
                <a:gd name="connsiteY89" fmla="*/ 3835197 h 7328490"/>
                <a:gd name="connsiteX90" fmla="*/ 2529927 w 3339552"/>
                <a:gd name="connsiteY90" fmla="*/ 3873297 h 7328490"/>
                <a:gd name="connsiteX91" fmla="*/ 2598983 w 3339552"/>
                <a:gd name="connsiteY91" fmla="*/ 3909015 h 7328490"/>
                <a:gd name="connsiteX92" fmla="*/ 2656133 w 3339552"/>
                <a:gd name="connsiteY92" fmla="*/ 3854247 h 7328490"/>
                <a:gd name="connsiteX93" fmla="*/ 2689471 w 3339552"/>
                <a:gd name="connsiteY93" fmla="*/ 3937590 h 7328490"/>
                <a:gd name="connsiteX94" fmla="*/ 2734715 w 3339552"/>
                <a:gd name="connsiteY94" fmla="*/ 3982834 h 7328490"/>
                <a:gd name="connsiteX95" fmla="*/ 2808533 w 3339552"/>
                <a:gd name="connsiteY95" fmla="*/ 4006647 h 7328490"/>
                <a:gd name="connsiteX96" fmla="*/ 2860921 w 3339552"/>
                <a:gd name="connsiteY96" fmla="*/ 4075703 h 7328490"/>
                <a:gd name="connsiteX97" fmla="*/ 2946646 w 3339552"/>
                <a:gd name="connsiteY97" fmla="*/ 4130472 h 7328490"/>
                <a:gd name="connsiteX98" fmla="*/ 2999033 w 3339552"/>
                <a:gd name="connsiteY98" fmla="*/ 4163809 h 7328490"/>
                <a:gd name="connsiteX99" fmla="*/ 2870446 w 3339552"/>
                <a:gd name="connsiteY99" fmla="*/ 4256678 h 7328490"/>
                <a:gd name="connsiteX100" fmla="*/ 2868064 w 3339552"/>
                <a:gd name="connsiteY100" fmla="*/ 4311446 h 7328490"/>
                <a:gd name="connsiteX101" fmla="*/ 2970458 w 3339552"/>
                <a:gd name="connsiteY101" fmla="*/ 4428128 h 7328490"/>
                <a:gd name="connsiteX102" fmla="*/ 3065708 w 3339552"/>
                <a:gd name="connsiteY102" fmla="*/ 4490040 h 7328490"/>
                <a:gd name="connsiteX103" fmla="*/ 3096665 w 3339552"/>
                <a:gd name="connsiteY103" fmla="*/ 4528140 h 7328490"/>
                <a:gd name="connsiteX104" fmla="*/ 3082377 w 3339552"/>
                <a:gd name="connsiteY104" fmla="*/ 4609103 h 7328490"/>
                <a:gd name="connsiteX105" fmla="*/ 3077615 w 3339552"/>
                <a:gd name="connsiteY105" fmla="*/ 4692447 h 7328490"/>
                <a:gd name="connsiteX106" fmla="*/ 3034752 w 3339552"/>
                <a:gd name="connsiteY106" fmla="*/ 4701972 h 7328490"/>
                <a:gd name="connsiteX107" fmla="*/ 3008558 w 3339552"/>
                <a:gd name="connsiteY107" fmla="*/ 4718640 h 7328490"/>
                <a:gd name="connsiteX108" fmla="*/ 3037133 w 3339552"/>
                <a:gd name="connsiteY108" fmla="*/ 4868659 h 7328490"/>
                <a:gd name="connsiteX109" fmla="*/ 3020465 w 3339552"/>
                <a:gd name="connsiteY109" fmla="*/ 5004390 h 7328490"/>
                <a:gd name="connsiteX110" fmla="*/ 2982365 w 3339552"/>
                <a:gd name="connsiteY110" fmla="*/ 5044872 h 7328490"/>
                <a:gd name="connsiteX111" fmla="*/ 2965696 w 3339552"/>
                <a:gd name="connsiteY111" fmla="*/ 5166315 h 7328490"/>
                <a:gd name="connsiteX112" fmla="*/ 2937121 w 3339552"/>
                <a:gd name="connsiteY112" fmla="*/ 5285378 h 7328490"/>
                <a:gd name="connsiteX113" fmla="*/ 2989508 w 3339552"/>
                <a:gd name="connsiteY113" fmla="*/ 5302047 h 7328490"/>
                <a:gd name="connsiteX114" fmla="*/ 2987127 w 3339552"/>
                <a:gd name="connsiteY114" fmla="*/ 5347290 h 7328490"/>
                <a:gd name="connsiteX115" fmla="*/ 2984746 w 3339552"/>
                <a:gd name="connsiteY115" fmla="*/ 5402059 h 7328490"/>
                <a:gd name="connsiteX116" fmla="*/ 3041896 w 3339552"/>
                <a:gd name="connsiteY116" fmla="*/ 5471115 h 7328490"/>
                <a:gd name="connsiteX117" fmla="*/ 3089521 w 3339552"/>
                <a:gd name="connsiteY117" fmla="*/ 5597322 h 7328490"/>
                <a:gd name="connsiteX118" fmla="*/ 2996652 w 3339552"/>
                <a:gd name="connsiteY118" fmla="*/ 5887834 h 7328490"/>
                <a:gd name="connsiteX119" fmla="*/ 3018083 w 3339552"/>
                <a:gd name="connsiteY119" fmla="*/ 5942603 h 7328490"/>
                <a:gd name="connsiteX120" fmla="*/ 3044277 w 3339552"/>
                <a:gd name="connsiteY120" fmla="*/ 5994990 h 7328490"/>
                <a:gd name="connsiteX121" fmla="*/ 3049040 w 3339552"/>
                <a:gd name="connsiteY121" fmla="*/ 6099765 h 7328490"/>
                <a:gd name="connsiteX122" fmla="*/ 2956170 w 3339552"/>
                <a:gd name="connsiteY122" fmla="*/ 6259310 h 7328490"/>
                <a:gd name="connsiteX123" fmla="*/ 2920452 w 3339552"/>
                <a:gd name="connsiteY123" fmla="*/ 6240259 h 7328490"/>
                <a:gd name="connsiteX124" fmla="*/ 2849015 w 3339552"/>
                <a:gd name="connsiteY124" fmla="*/ 6252165 h 7328490"/>
                <a:gd name="connsiteX125" fmla="*/ 2713283 w 3339552"/>
                <a:gd name="connsiteY125" fmla="*/ 6364084 h 7328490"/>
                <a:gd name="connsiteX126" fmla="*/ 2606127 w 3339552"/>
                <a:gd name="connsiteY126" fmla="*/ 6349797 h 7328490"/>
                <a:gd name="connsiteX127" fmla="*/ 2575171 w 3339552"/>
                <a:gd name="connsiteY127" fmla="*/ 6378372 h 7328490"/>
                <a:gd name="connsiteX128" fmla="*/ 2508495 w 3339552"/>
                <a:gd name="connsiteY128" fmla="*/ 6423614 h 7328490"/>
                <a:gd name="connsiteX129" fmla="*/ 2391815 w 3339552"/>
                <a:gd name="connsiteY129" fmla="*/ 6411709 h 7328490"/>
                <a:gd name="connsiteX130" fmla="*/ 2368002 w 3339552"/>
                <a:gd name="connsiteY130" fmla="*/ 6528390 h 7328490"/>
                <a:gd name="connsiteX131" fmla="*/ 2363240 w 3339552"/>
                <a:gd name="connsiteY131" fmla="*/ 6564109 h 7328490"/>
                <a:gd name="connsiteX132" fmla="*/ 2339428 w 3339552"/>
                <a:gd name="connsiteY132" fmla="*/ 6583159 h 7328490"/>
                <a:gd name="connsiteX133" fmla="*/ 2141783 w 3339552"/>
                <a:gd name="connsiteY133" fmla="*/ 6535534 h 7328490"/>
                <a:gd name="connsiteX134" fmla="*/ 2103683 w 3339552"/>
                <a:gd name="connsiteY134" fmla="*/ 6587922 h 7328490"/>
                <a:gd name="connsiteX135" fmla="*/ 2072727 w 3339552"/>
                <a:gd name="connsiteY135" fmla="*/ 6683172 h 7328490"/>
                <a:gd name="connsiteX136" fmla="*/ 2039389 w 3339552"/>
                <a:gd name="connsiteY136" fmla="*/ 6747465 h 7328490"/>
                <a:gd name="connsiteX137" fmla="*/ 2051296 w 3339552"/>
                <a:gd name="connsiteY137" fmla="*/ 6809378 h 7328490"/>
                <a:gd name="connsiteX138" fmla="*/ 2184646 w 3339552"/>
                <a:gd name="connsiteY138" fmla="*/ 6921297 h 7328490"/>
                <a:gd name="connsiteX139" fmla="*/ 2253702 w 3339552"/>
                <a:gd name="connsiteY139" fmla="*/ 6954634 h 7328490"/>
                <a:gd name="connsiteX140" fmla="*/ 2237033 w 3339552"/>
                <a:gd name="connsiteY140" fmla="*/ 6978447 h 7328490"/>
                <a:gd name="connsiteX141" fmla="*/ 2201315 w 3339552"/>
                <a:gd name="connsiteY141" fmla="*/ 6997497 h 7328490"/>
                <a:gd name="connsiteX142" fmla="*/ 2234652 w 3339552"/>
                <a:gd name="connsiteY142" fmla="*/ 7073697 h 7328490"/>
                <a:gd name="connsiteX143" fmla="*/ 2203696 w 3339552"/>
                <a:gd name="connsiteY143" fmla="*/ 7095128 h 7328490"/>
                <a:gd name="connsiteX144" fmla="*/ 2098921 w 3339552"/>
                <a:gd name="connsiteY144" fmla="*/ 7033215 h 7328490"/>
                <a:gd name="connsiteX145" fmla="*/ 2056058 w 3339552"/>
                <a:gd name="connsiteY145" fmla="*/ 7059409 h 7328490"/>
                <a:gd name="connsiteX146" fmla="*/ 1996527 w 3339552"/>
                <a:gd name="connsiteY146" fmla="*/ 6957015 h 7328490"/>
                <a:gd name="connsiteX147" fmla="*/ 1879846 w 3339552"/>
                <a:gd name="connsiteY147" fmla="*/ 6983209 h 7328490"/>
                <a:gd name="connsiteX148" fmla="*/ 1815552 w 3339552"/>
                <a:gd name="connsiteY148" fmla="*/ 6987972 h 7328490"/>
                <a:gd name="connsiteX149" fmla="*/ 1765546 w 3339552"/>
                <a:gd name="connsiteY149" fmla="*/ 6983210 h 7328490"/>
                <a:gd name="connsiteX150" fmla="*/ 1708396 w 3339552"/>
                <a:gd name="connsiteY150" fmla="*/ 7028453 h 7328490"/>
                <a:gd name="connsiteX151" fmla="*/ 1529802 w 3339552"/>
                <a:gd name="connsiteY151" fmla="*/ 6987972 h 7328490"/>
                <a:gd name="connsiteX152" fmla="*/ 1553614 w 3339552"/>
                <a:gd name="connsiteY152" fmla="*/ 7114178 h 7328490"/>
                <a:gd name="connsiteX153" fmla="*/ 1477415 w 3339552"/>
                <a:gd name="connsiteY153" fmla="*/ 7159422 h 7328490"/>
                <a:gd name="connsiteX154" fmla="*/ 1415502 w 3339552"/>
                <a:gd name="connsiteY154" fmla="*/ 7226096 h 7328490"/>
                <a:gd name="connsiteX155" fmla="*/ 1265483 w 3339552"/>
                <a:gd name="connsiteY155" fmla="*/ 7218953 h 7328490"/>
                <a:gd name="connsiteX156" fmla="*/ 1213096 w 3339552"/>
                <a:gd name="connsiteY156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275927 w 3339552"/>
                <a:gd name="connsiteY4" fmla="*/ 198232 h 7328490"/>
                <a:gd name="connsiteX5" fmla="*/ 2133052 w 3339552"/>
                <a:gd name="connsiteY5" fmla="*/ 233157 h 7328490"/>
                <a:gd name="connsiteX6" fmla="*/ 1913977 w 3339552"/>
                <a:gd name="connsiteY6" fmla="*/ 36309 h 7328490"/>
                <a:gd name="connsiteX7" fmla="*/ 1777452 w 3339552"/>
                <a:gd name="connsiteY7" fmla="*/ 13289 h 7328490"/>
                <a:gd name="connsiteX8" fmla="*/ 1703633 w 3339552"/>
                <a:gd name="connsiteY8" fmla="*/ 41864 h 7328490"/>
                <a:gd name="connsiteX9" fmla="*/ 1615527 w 3339552"/>
                <a:gd name="connsiteY9" fmla="*/ 75203 h 7328490"/>
                <a:gd name="connsiteX10" fmla="*/ 1515515 w 3339552"/>
                <a:gd name="connsiteY10" fmla="*/ 129971 h 7328490"/>
                <a:gd name="connsiteX11" fmla="*/ 1525040 w 3339552"/>
                <a:gd name="connsiteY11" fmla="*/ 194264 h 7328490"/>
                <a:gd name="connsiteX12" fmla="*/ 1505990 w 3339552"/>
                <a:gd name="connsiteY12" fmla="*/ 251415 h 7328490"/>
                <a:gd name="connsiteX13" fmla="*/ 1413121 w 3339552"/>
                <a:gd name="connsiteY13" fmla="*/ 270464 h 7328490"/>
                <a:gd name="connsiteX14" fmla="*/ 1339302 w 3339552"/>
                <a:gd name="connsiteY14" fmla="*/ 306184 h 7328490"/>
                <a:gd name="connsiteX15" fmla="*/ 1260721 w 3339552"/>
                <a:gd name="connsiteY15" fmla="*/ 346665 h 7328490"/>
                <a:gd name="connsiteX16" fmla="*/ 1191665 w 3339552"/>
                <a:gd name="connsiteY16" fmla="*/ 272847 h 7328490"/>
                <a:gd name="connsiteX17" fmla="*/ 1082127 w 3339552"/>
                <a:gd name="connsiteY17" fmla="*/ 353809 h 7328490"/>
                <a:gd name="connsiteX18" fmla="*/ 1020215 w 3339552"/>
                <a:gd name="connsiteY18" fmla="*/ 420484 h 7328490"/>
                <a:gd name="connsiteX19" fmla="*/ 858290 w 3339552"/>
                <a:gd name="connsiteY19" fmla="*/ 301422 h 7328490"/>
                <a:gd name="connsiteX20" fmla="*/ 796377 w 3339552"/>
                <a:gd name="connsiteY20" fmla="*/ 406196 h 7328490"/>
                <a:gd name="connsiteX21" fmla="*/ 755896 w 3339552"/>
                <a:gd name="connsiteY21" fmla="*/ 341903 h 7328490"/>
                <a:gd name="connsiteX22" fmla="*/ 689221 w 3339552"/>
                <a:gd name="connsiteY22" fmla="*/ 270465 h 7328490"/>
                <a:gd name="connsiteX23" fmla="*/ 667790 w 3339552"/>
                <a:gd name="connsiteY23" fmla="*/ 313328 h 7328490"/>
                <a:gd name="connsiteX24" fmla="*/ 620165 w 3339552"/>
                <a:gd name="connsiteY24" fmla="*/ 382384 h 7328490"/>
                <a:gd name="connsiteX25" fmla="*/ 589208 w 3339552"/>
                <a:gd name="connsiteY25" fmla="*/ 396672 h 7328490"/>
                <a:gd name="connsiteX26" fmla="*/ 498721 w 3339552"/>
                <a:gd name="connsiteY26" fmla="*/ 482397 h 7328490"/>
                <a:gd name="connsiteX27" fmla="*/ 396327 w 3339552"/>
                <a:gd name="connsiteY27" fmla="*/ 380003 h 7328490"/>
                <a:gd name="connsiteX28" fmla="*/ 243927 w 3339552"/>
                <a:gd name="connsiteY28" fmla="*/ 294278 h 7328490"/>
                <a:gd name="connsiteX29" fmla="*/ 174871 w 3339552"/>
                <a:gd name="connsiteY29" fmla="*/ 327615 h 7328490"/>
                <a:gd name="connsiteX30" fmla="*/ 127246 w 3339552"/>
                <a:gd name="connsiteY30" fmla="*/ 410959 h 7328490"/>
                <a:gd name="connsiteX31" fmla="*/ 43902 w 3339552"/>
                <a:gd name="connsiteY31" fmla="*/ 472872 h 7328490"/>
                <a:gd name="connsiteX32" fmla="*/ 8183 w 3339552"/>
                <a:gd name="connsiteY32" fmla="*/ 484778 h 7328490"/>
                <a:gd name="connsiteX33" fmla="*/ 198683 w 3339552"/>
                <a:gd name="connsiteY33" fmla="*/ 689565 h 7328490"/>
                <a:gd name="connsiteX34" fmla="*/ 265359 w 3339552"/>
                <a:gd name="connsiteY34" fmla="*/ 706234 h 7328490"/>
                <a:gd name="connsiteX35" fmla="*/ 298697 w 3339552"/>
                <a:gd name="connsiteY35" fmla="*/ 730047 h 7328490"/>
                <a:gd name="connsiteX36" fmla="*/ 296315 w 3339552"/>
                <a:gd name="connsiteY36" fmla="*/ 901496 h 7328490"/>
                <a:gd name="connsiteX37" fmla="*/ 362990 w 3339552"/>
                <a:gd name="connsiteY37" fmla="*/ 906259 h 7328490"/>
                <a:gd name="connsiteX38" fmla="*/ 401090 w 3339552"/>
                <a:gd name="connsiteY38" fmla="*/ 856253 h 7328490"/>
                <a:gd name="connsiteX39" fmla="*/ 482052 w 3339552"/>
                <a:gd name="connsiteY39" fmla="*/ 894353 h 7328490"/>
                <a:gd name="connsiteX40" fmla="*/ 420140 w 3339552"/>
                <a:gd name="connsiteY40" fmla="*/ 1039609 h 7328490"/>
                <a:gd name="connsiteX41" fmla="*/ 434427 w 3339552"/>
                <a:gd name="connsiteY41" fmla="*/ 1087234 h 7328490"/>
                <a:gd name="connsiteX42" fmla="*/ 379658 w 3339552"/>
                <a:gd name="connsiteY42" fmla="*/ 1139622 h 7328490"/>
                <a:gd name="connsiteX43" fmla="*/ 415377 w 3339552"/>
                <a:gd name="connsiteY43" fmla="*/ 1168196 h 7328490"/>
                <a:gd name="connsiteX44" fmla="*/ 486815 w 3339552"/>
                <a:gd name="connsiteY44" fmla="*/ 1256303 h 7328490"/>
                <a:gd name="connsiteX45" fmla="*/ 527296 w 3339552"/>
                <a:gd name="connsiteY45" fmla="*/ 1344409 h 7328490"/>
                <a:gd name="connsiteX46" fmla="*/ 636833 w 3339552"/>
                <a:gd name="connsiteY46" fmla="*/ 1396797 h 7328490"/>
                <a:gd name="connsiteX47" fmla="*/ 746371 w 3339552"/>
                <a:gd name="connsiteY47" fmla="*/ 1420609 h 7328490"/>
                <a:gd name="connsiteX48" fmla="*/ 829715 w 3339552"/>
                <a:gd name="connsiteY48" fmla="*/ 1468234 h 7328490"/>
                <a:gd name="connsiteX49" fmla="*/ 913058 w 3339552"/>
                <a:gd name="connsiteY49" fmla="*/ 1442040 h 7328490"/>
                <a:gd name="connsiteX50" fmla="*/ 994021 w 3339552"/>
                <a:gd name="connsiteY50" fmla="*/ 1368222 h 7328490"/>
                <a:gd name="connsiteX51" fmla="*/ 1103558 w 3339552"/>
                <a:gd name="connsiteY51" fmla="*/ 1351553 h 7328490"/>
                <a:gd name="connsiteX52" fmla="*/ 1170233 w 3339552"/>
                <a:gd name="connsiteY52" fmla="*/ 1356315 h 7328490"/>
                <a:gd name="connsiteX53" fmla="*/ 1329777 w 3339552"/>
                <a:gd name="connsiteY53" fmla="*/ 1465853 h 7328490"/>
                <a:gd name="connsiteX54" fmla="*/ 1389308 w 3339552"/>
                <a:gd name="connsiteY54" fmla="*/ 1494428 h 7328490"/>
                <a:gd name="connsiteX55" fmla="*/ 1260721 w 3339552"/>
                <a:gd name="connsiteY55" fmla="*/ 1596822 h 7328490"/>
                <a:gd name="connsiteX56" fmla="*/ 1263102 w 3339552"/>
                <a:gd name="connsiteY56" fmla="*/ 1661115 h 7328490"/>
                <a:gd name="connsiteX57" fmla="*/ 1425027 w 3339552"/>
                <a:gd name="connsiteY57" fmla="*/ 1613490 h 7328490"/>
                <a:gd name="connsiteX58" fmla="*/ 1386927 w 3339552"/>
                <a:gd name="connsiteY58" fmla="*/ 1677784 h 7328490"/>
                <a:gd name="connsiteX59" fmla="*/ 1405977 w 3339552"/>
                <a:gd name="connsiteY59" fmla="*/ 1751603 h 7328490"/>
                <a:gd name="connsiteX60" fmla="*/ 1517896 w 3339552"/>
                <a:gd name="connsiteY60" fmla="*/ 1787322 h 7328490"/>
                <a:gd name="connsiteX61" fmla="*/ 1591715 w 3339552"/>
                <a:gd name="connsiteY61" fmla="*/ 1803990 h 7328490"/>
                <a:gd name="connsiteX62" fmla="*/ 1501227 w 3339552"/>
                <a:gd name="connsiteY62" fmla="*/ 1934959 h 7328490"/>
                <a:gd name="connsiteX63" fmla="*/ 1494083 w 3339552"/>
                <a:gd name="connsiteY63" fmla="*/ 1984965 h 7328490"/>
                <a:gd name="connsiteX64" fmla="*/ 1422646 w 3339552"/>
                <a:gd name="connsiteY64" fmla="*/ 2020684 h 7328490"/>
                <a:gd name="connsiteX65" fmla="*/ 1391690 w 3339552"/>
                <a:gd name="connsiteY65" fmla="*/ 2082597 h 7328490"/>
                <a:gd name="connsiteX66" fmla="*/ 1260721 w 3339552"/>
                <a:gd name="connsiteY66" fmla="*/ 2056403 h 7328490"/>
                <a:gd name="connsiteX67" fmla="*/ 1139277 w 3339552"/>
                <a:gd name="connsiteY67" fmla="*/ 2056402 h 7328490"/>
                <a:gd name="connsiteX68" fmla="*/ 1072602 w 3339552"/>
                <a:gd name="connsiteY68" fmla="*/ 2084978 h 7328490"/>
                <a:gd name="connsiteX69" fmla="*/ 1065458 w 3339552"/>
                <a:gd name="connsiteY69" fmla="*/ 2184990 h 7328490"/>
                <a:gd name="connsiteX70" fmla="*/ 977352 w 3339552"/>
                <a:gd name="connsiteY70" fmla="*/ 2273097 h 7328490"/>
                <a:gd name="connsiteX71" fmla="*/ 1120227 w 3339552"/>
                <a:gd name="connsiteY71" fmla="*/ 2335009 h 7328490"/>
                <a:gd name="connsiteX72" fmla="*/ 1170234 w 3339552"/>
                <a:gd name="connsiteY72" fmla="*/ 2370727 h 7328490"/>
                <a:gd name="connsiteX73" fmla="*/ 1222621 w 3339552"/>
                <a:gd name="connsiteY73" fmla="*/ 2387397 h 7328490"/>
                <a:gd name="connsiteX74" fmla="*/ 1272627 w 3339552"/>
                <a:gd name="connsiteY74" fmla="*/ 2437403 h 7328490"/>
                <a:gd name="connsiteX75" fmla="*/ 1329777 w 3339552"/>
                <a:gd name="connsiteY75" fmla="*/ 2458834 h 7328490"/>
                <a:gd name="connsiteX76" fmla="*/ 1422646 w 3339552"/>
                <a:gd name="connsiteY76" fmla="*/ 2535034 h 7328490"/>
                <a:gd name="connsiteX77" fmla="*/ 1508371 w 3339552"/>
                <a:gd name="connsiteY77" fmla="*/ 2568373 h 7328490"/>
                <a:gd name="connsiteX78" fmla="*/ 1641721 w 3339552"/>
                <a:gd name="connsiteY78" fmla="*/ 2716009 h 7328490"/>
                <a:gd name="connsiteX79" fmla="*/ 1725065 w 3339552"/>
                <a:gd name="connsiteY79" fmla="*/ 2870790 h 7328490"/>
                <a:gd name="connsiteX80" fmla="*/ 1896514 w 3339552"/>
                <a:gd name="connsiteY80" fmla="*/ 2977947 h 7328490"/>
                <a:gd name="connsiteX81" fmla="*/ 1927471 w 3339552"/>
                <a:gd name="connsiteY81" fmla="*/ 3082722 h 7328490"/>
                <a:gd name="connsiteX82" fmla="*/ 1989383 w 3339552"/>
                <a:gd name="connsiteY82" fmla="*/ 3185115 h 7328490"/>
                <a:gd name="connsiteX83" fmla="*/ 2051296 w 3339552"/>
                <a:gd name="connsiteY83" fmla="*/ 3223215 h 7328490"/>
                <a:gd name="connsiteX84" fmla="*/ 2182265 w 3339552"/>
                <a:gd name="connsiteY84" fmla="*/ 3370853 h 7328490"/>
                <a:gd name="connsiteX85" fmla="*/ 2325139 w 3339552"/>
                <a:gd name="connsiteY85" fmla="*/ 3447053 h 7328490"/>
                <a:gd name="connsiteX86" fmla="*/ 2384671 w 3339552"/>
                <a:gd name="connsiteY86" fmla="*/ 3532778 h 7328490"/>
                <a:gd name="connsiteX87" fmla="*/ 2432296 w 3339552"/>
                <a:gd name="connsiteY87" fmla="*/ 3599453 h 7328490"/>
                <a:gd name="connsiteX88" fmla="*/ 2479921 w 3339552"/>
                <a:gd name="connsiteY88" fmla="*/ 3589929 h 7328490"/>
                <a:gd name="connsiteX89" fmla="*/ 2484683 w 3339552"/>
                <a:gd name="connsiteY89" fmla="*/ 3742328 h 7328490"/>
                <a:gd name="connsiteX90" fmla="*/ 2537071 w 3339552"/>
                <a:gd name="connsiteY90" fmla="*/ 3835197 h 7328490"/>
                <a:gd name="connsiteX91" fmla="*/ 2529927 w 3339552"/>
                <a:gd name="connsiteY91" fmla="*/ 3873297 h 7328490"/>
                <a:gd name="connsiteX92" fmla="*/ 2598983 w 3339552"/>
                <a:gd name="connsiteY92" fmla="*/ 3909015 h 7328490"/>
                <a:gd name="connsiteX93" fmla="*/ 2656133 w 3339552"/>
                <a:gd name="connsiteY93" fmla="*/ 3854247 h 7328490"/>
                <a:gd name="connsiteX94" fmla="*/ 2689471 w 3339552"/>
                <a:gd name="connsiteY94" fmla="*/ 3937590 h 7328490"/>
                <a:gd name="connsiteX95" fmla="*/ 2734715 w 3339552"/>
                <a:gd name="connsiteY95" fmla="*/ 3982834 h 7328490"/>
                <a:gd name="connsiteX96" fmla="*/ 2808533 w 3339552"/>
                <a:gd name="connsiteY96" fmla="*/ 4006647 h 7328490"/>
                <a:gd name="connsiteX97" fmla="*/ 2860921 w 3339552"/>
                <a:gd name="connsiteY97" fmla="*/ 4075703 h 7328490"/>
                <a:gd name="connsiteX98" fmla="*/ 2946646 w 3339552"/>
                <a:gd name="connsiteY98" fmla="*/ 4130472 h 7328490"/>
                <a:gd name="connsiteX99" fmla="*/ 2999033 w 3339552"/>
                <a:gd name="connsiteY99" fmla="*/ 4163809 h 7328490"/>
                <a:gd name="connsiteX100" fmla="*/ 2870446 w 3339552"/>
                <a:gd name="connsiteY100" fmla="*/ 4256678 h 7328490"/>
                <a:gd name="connsiteX101" fmla="*/ 2868064 w 3339552"/>
                <a:gd name="connsiteY101" fmla="*/ 4311446 h 7328490"/>
                <a:gd name="connsiteX102" fmla="*/ 2970458 w 3339552"/>
                <a:gd name="connsiteY102" fmla="*/ 4428128 h 7328490"/>
                <a:gd name="connsiteX103" fmla="*/ 3065708 w 3339552"/>
                <a:gd name="connsiteY103" fmla="*/ 4490040 h 7328490"/>
                <a:gd name="connsiteX104" fmla="*/ 3096665 w 3339552"/>
                <a:gd name="connsiteY104" fmla="*/ 4528140 h 7328490"/>
                <a:gd name="connsiteX105" fmla="*/ 3082377 w 3339552"/>
                <a:gd name="connsiteY105" fmla="*/ 4609103 h 7328490"/>
                <a:gd name="connsiteX106" fmla="*/ 3077615 w 3339552"/>
                <a:gd name="connsiteY106" fmla="*/ 4692447 h 7328490"/>
                <a:gd name="connsiteX107" fmla="*/ 3034752 w 3339552"/>
                <a:gd name="connsiteY107" fmla="*/ 4701972 h 7328490"/>
                <a:gd name="connsiteX108" fmla="*/ 3008558 w 3339552"/>
                <a:gd name="connsiteY108" fmla="*/ 4718640 h 7328490"/>
                <a:gd name="connsiteX109" fmla="*/ 3037133 w 3339552"/>
                <a:gd name="connsiteY109" fmla="*/ 4868659 h 7328490"/>
                <a:gd name="connsiteX110" fmla="*/ 3020465 w 3339552"/>
                <a:gd name="connsiteY110" fmla="*/ 5004390 h 7328490"/>
                <a:gd name="connsiteX111" fmla="*/ 2982365 w 3339552"/>
                <a:gd name="connsiteY111" fmla="*/ 5044872 h 7328490"/>
                <a:gd name="connsiteX112" fmla="*/ 2965696 w 3339552"/>
                <a:gd name="connsiteY112" fmla="*/ 5166315 h 7328490"/>
                <a:gd name="connsiteX113" fmla="*/ 2937121 w 3339552"/>
                <a:gd name="connsiteY113" fmla="*/ 5285378 h 7328490"/>
                <a:gd name="connsiteX114" fmla="*/ 2989508 w 3339552"/>
                <a:gd name="connsiteY114" fmla="*/ 5302047 h 7328490"/>
                <a:gd name="connsiteX115" fmla="*/ 2987127 w 3339552"/>
                <a:gd name="connsiteY115" fmla="*/ 5347290 h 7328490"/>
                <a:gd name="connsiteX116" fmla="*/ 2984746 w 3339552"/>
                <a:gd name="connsiteY116" fmla="*/ 5402059 h 7328490"/>
                <a:gd name="connsiteX117" fmla="*/ 3041896 w 3339552"/>
                <a:gd name="connsiteY117" fmla="*/ 5471115 h 7328490"/>
                <a:gd name="connsiteX118" fmla="*/ 3089521 w 3339552"/>
                <a:gd name="connsiteY118" fmla="*/ 5597322 h 7328490"/>
                <a:gd name="connsiteX119" fmla="*/ 2996652 w 3339552"/>
                <a:gd name="connsiteY119" fmla="*/ 5887834 h 7328490"/>
                <a:gd name="connsiteX120" fmla="*/ 3018083 w 3339552"/>
                <a:gd name="connsiteY120" fmla="*/ 5942603 h 7328490"/>
                <a:gd name="connsiteX121" fmla="*/ 3044277 w 3339552"/>
                <a:gd name="connsiteY121" fmla="*/ 5994990 h 7328490"/>
                <a:gd name="connsiteX122" fmla="*/ 3049040 w 3339552"/>
                <a:gd name="connsiteY122" fmla="*/ 6099765 h 7328490"/>
                <a:gd name="connsiteX123" fmla="*/ 2956170 w 3339552"/>
                <a:gd name="connsiteY123" fmla="*/ 6259310 h 7328490"/>
                <a:gd name="connsiteX124" fmla="*/ 2920452 w 3339552"/>
                <a:gd name="connsiteY124" fmla="*/ 6240259 h 7328490"/>
                <a:gd name="connsiteX125" fmla="*/ 2849015 w 3339552"/>
                <a:gd name="connsiteY125" fmla="*/ 6252165 h 7328490"/>
                <a:gd name="connsiteX126" fmla="*/ 2713283 w 3339552"/>
                <a:gd name="connsiteY126" fmla="*/ 6364084 h 7328490"/>
                <a:gd name="connsiteX127" fmla="*/ 2606127 w 3339552"/>
                <a:gd name="connsiteY127" fmla="*/ 6349797 h 7328490"/>
                <a:gd name="connsiteX128" fmla="*/ 2575171 w 3339552"/>
                <a:gd name="connsiteY128" fmla="*/ 6378372 h 7328490"/>
                <a:gd name="connsiteX129" fmla="*/ 2508495 w 3339552"/>
                <a:gd name="connsiteY129" fmla="*/ 6423614 h 7328490"/>
                <a:gd name="connsiteX130" fmla="*/ 2391815 w 3339552"/>
                <a:gd name="connsiteY130" fmla="*/ 6411709 h 7328490"/>
                <a:gd name="connsiteX131" fmla="*/ 2368002 w 3339552"/>
                <a:gd name="connsiteY131" fmla="*/ 6528390 h 7328490"/>
                <a:gd name="connsiteX132" fmla="*/ 2363240 w 3339552"/>
                <a:gd name="connsiteY132" fmla="*/ 6564109 h 7328490"/>
                <a:gd name="connsiteX133" fmla="*/ 2339428 w 3339552"/>
                <a:gd name="connsiteY133" fmla="*/ 6583159 h 7328490"/>
                <a:gd name="connsiteX134" fmla="*/ 2141783 w 3339552"/>
                <a:gd name="connsiteY134" fmla="*/ 6535534 h 7328490"/>
                <a:gd name="connsiteX135" fmla="*/ 2103683 w 3339552"/>
                <a:gd name="connsiteY135" fmla="*/ 6587922 h 7328490"/>
                <a:gd name="connsiteX136" fmla="*/ 2072727 w 3339552"/>
                <a:gd name="connsiteY136" fmla="*/ 6683172 h 7328490"/>
                <a:gd name="connsiteX137" fmla="*/ 2039389 w 3339552"/>
                <a:gd name="connsiteY137" fmla="*/ 6747465 h 7328490"/>
                <a:gd name="connsiteX138" fmla="*/ 2051296 w 3339552"/>
                <a:gd name="connsiteY138" fmla="*/ 6809378 h 7328490"/>
                <a:gd name="connsiteX139" fmla="*/ 2184646 w 3339552"/>
                <a:gd name="connsiteY139" fmla="*/ 6921297 h 7328490"/>
                <a:gd name="connsiteX140" fmla="*/ 2253702 w 3339552"/>
                <a:gd name="connsiteY140" fmla="*/ 6954634 h 7328490"/>
                <a:gd name="connsiteX141" fmla="*/ 2237033 w 3339552"/>
                <a:gd name="connsiteY141" fmla="*/ 6978447 h 7328490"/>
                <a:gd name="connsiteX142" fmla="*/ 2201315 w 3339552"/>
                <a:gd name="connsiteY142" fmla="*/ 6997497 h 7328490"/>
                <a:gd name="connsiteX143" fmla="*/ 2234652 w 3339552"/>
                <a:gd name="connsiteY143" fmla="*/ 7073697 h 7328490"/>
                <a:gd name="connsiteX144" fmla="*/ 2203696 w 3339552"/>
                <a:gd name="connsiteY144" fmla="*/ 7095128 h 7328490"/>
                <a:gd name="connsiteX145" fmla="*/ 2098921 w 3339552"/>
                <a:gd name="connsiteY145" fmla="*/ 7033215 h 7328490"/>
                <a:gd name="connsiteX146" fmla="*/ 2056058 w 3339552"/>
                <a:gd name="connsiteY146" fmla="*/ 7059409 h 7328490"/>
                <a:gd name="connsiteX147" fmla="*/ 1996527 w 3339552"/>
                <a:gd name="connsiteY147" fmla="*/ 6957015 h 7328490"/>
                <a:gd name="connsiteX148" fmla="*/ 1879846 w 3339552"/>
                <a:gd name="connsiteY148" fmla="*/ 6983209 h 7328490"/>
                <a:gd name="connsiteX149" fmla="*/ 1815552 w 3339552"/>
                <a:gd name="connsiteY149" fmla="*/ 6987972 h 7328490"/>
                <a:gd name="connsiteX150" fmla="*/ 1765546 w 3339552"/>
                <a:gd name="connsiteY150" fmla="*/ 6983210 h 7328490"/>
                <a:gd name="connsiteX151" fmla="*/ 1708396 w 3339552"/>
                <a:gd name="connsiteY151" fmla="*/ 7028453 h 7328490"/>
                <a:gd name="connsiteX152" fmla="*/ 1529802 w 3339552"/>
                <a:gd name="connsiteY152" fmla="*/ 6987972 h 7328490"/>
                <a:gd name="connsiteX153" fmla="*/ 1553614 w 3339552"/>
                <a:gd name="connsiteY153" fmla="*/ 7114178 h 7328490"/>
                <a:gd name="connsiteX154" fmla="*/ 1477415 w 3339552"/>
                <a:gd name="connsiteY154" fmla="*/ 7159422 h 7328490"/>
                <a:gd name="connsiteX155" fmla="*/ 1415502 w 3339552"/>
                <a:gd name="connsiteY155" fmla="*/ 7226096 h 7328490"/>
                <a:gd name="connsiteX156" fmla="*/ 1265483 w 3339552"/>
                <a:gd name="connsiteY156" fmla="*/ 7218953 h 7328490"/>
                <a:gd name="connsiteX157" fmla="*/ 1213096 w 3339552"/>
                <a:gd name="connsiteY157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402927 w 3339552"/>
                <a:gd name="connsiteY4" fmla="*/ 271257 h 7328490"/>
                <a:gd name="connsiteX5" fmla="*/ 2275927 w 3339552"/>
                <a:gd name="connsiteY5" fmla="*/ 198232 h 7328490"/>
                <a:gd name="connsiteX6" fmla="*/ 2133052 w 3339552"/>
                <a:gd name="connsiteY6" fmla="*/ 233157 h 7328490"/>
                <a:gd name="connsiteX7" fmla="*/ 1913977 w 3339552"/>
                <a:gd name="connsiteY7" fmla="*/ 36309 h 7328490"/>
                <a:gd name="connsiteX8" fmla="*/ 1777452 w 3339552"/>
                <a:gd name="connsiteY8" fmla="*/ 13289 h 7328490"/>
                <a:gd name="connsiteX9" fmla="*/ 1703633 w 3339552"/>
                <a:gd name="connsiteY9" fmla="*/ 41864 h 7328490"/>
                <a:gd name="connsiteX10" fmla="*/ 1615527 w 3339552"/>
                <a:gd name="connsiteY10" fmla="*/ 75203 h 7328490"/>
                <a:gd name="connsiteX11" fmla="*/ 1515515 w 3339552"/>
                <a:gd name="connsiteY11" fmla="*/ 129971 h 7328490"/>
                <a:gd name="connsiteX12" fmla="*/ 1525040 w 3339552"/>
                <a:gd name="connsiteY12" fmla="*/ 194264 h 7328490"/>
                <a:gd name="connsiteX13" fmla="*/ 1505990 w 3339552"/>
                <a:gd name="connsiteY13" fmla="*/ 251415 h 7328490"/>
                <a:gd name="connsiteX14" fmla="*/ 1413121 w 3339552"/>
                <a:gd name="connsiteY14" fmla="*/ 270464 h 7328490"/>
                <a:gd name="connsiteX15" fmla="*/ 1339302 w 3339552"/>
                <a:gd name="connsiteY15" fmla="*/ 306184 h 7328490"/>
                <a:gd name="connsiteX16" fmla="*/ 1260721 w 3339552"/>
                <a:gd name="connsiteY16" fmla="*/ 346665 h 7328490"/>
                <a:gd name="connsiteX17" fmla="*/ 1191665 w 3339552"/>
                <a:gd name="connsiteY17" fmla="*/ 272847 h 7328490"/>
                <a:gd name="connsiteX18" fmla="*/ 1082127 w 3339552"/>
                <a:gd name="connsiteY18" fmla="*/ 353809 h 7328490"/>
                <a:gd name="connsiteX19" fmla="*/ 1020215 w 3339552"/>
                <a:gd name="connsiteY19" fmla="*/ 420484 h 7328490"/>
                <a:gd name="connsiteX20" fmla="*/ 858290 w 3339552"/>
                <a:gd name="connsiteY20" fmla="*/ 301422 h 7328490"/>
                <a:gd name="connsiteX21" fmla="*/ 796377 w 3339552"/>
                <a:gd name="connsiteY21" fmla="*/ 406196 h 7328490"/>
                <a:gd name="connsiteX22" fmla="*/ 755896 w 3339552"/>
                <a:gd name="connsiteY22" fmla="*/ 341903 h 7328490"/>
                <a:gd name="connsiteX23" fmla="*/ 689221 w 3339552"/>
                <a:gd name="connsiteY23" fmla="*/ 270465 h 7328490"/>
                <a:gd name="connsiteX24" fmla="*/ 667790 w 3339552"/>
                <a:gd name="connsiteY24" fmla="*/ 313328 h 7328490"/>
                <a:gd name="connsiteX25" fmla="*/ 620165 w 3339552"/>
                <a:gd name="connsiteY25" fmla="*/ 382384 h 7328490"/>
                <a:gd name="connsiteX26" fmla="*/ 589208 w 3339552"/>
                <a:gd name="connsiteY26" fmla="*/ 396672 h 7328490"/>
                <a:gd name="connsiteX27" fmla="*/ 498721 w 3339552"/>
                <a:gd name="connsiteY27" fmla="*/ 482397 h 7328490"/>
                <a:gd name="connsiteX28" fmla="*/ 396327 w 3339552"/>
                <a:gd name="connsiteY28" fmla="*/ 380003 h 7328490"/>
                <a:gd name="connsiteX29" fmla="*/ 243927 w 3339552"/>
                <a:gd name="connsiteY29" fmla="*/ 294278 h 7328490"/>
                <a:gd name="connsiteX30" fmla="*/ 174871 w 3339552"/>
                <a:gd name="connsiteY30" fmla="*/ 327615 h 7328490"/>
                <a:gd name="connsiteX31" fmla="*/ 127246 w 3339552"/>
                <a:gd name="connsiteY31" fmla="*/ 410959 h 7328490"/>
                <a:gd name="connsiteX32" fmla="*/ 43902 w 3339552"/>
                <a:gd name="connsiteY32" fmla="*/ 472872 h 7328490"/>
                <a:gd name="connsiteX33" fmla="*/ 8183 w 3339552"/>
                <a:gd name="connsiteY33" fmla="*/ 484778 h 7328490"/>
                <a:gd name="connsiteX34" fmla="*/ 198683 w 3339552"/>
                <a:gd name="connsiteY34" fmla="*/ 689565 h 7328490"/>
                <a:gd name="connsiteX35" fmla="*/ 265359 w 3339552"/>
                <a:gd name="connsiteY35" fmla="*/ 706234 h 7328490"/>
                <a:gd name="connsiteX36" fmla="*/ 298697 w 3339552"/>
                <a:gd name="connsiteY36" fmla="*/ 730047 h 7328490"/>
                <a:gd name="connsiteX37" fmla="*/ 296315 w 3339552"/>
                <a:gd name="connsiteY37" fmla="*/ 901496 h 7328490"/>
                <a:gd name="connsiteX38" fmla="*/ 362990 w 3339552"/>
                <a:gd name="connsiteY38" fmla="*/ 906259 h 7328490"/>
                <a:gd name="connsiteX39" fmla="*/ 401090 w 3339552"/>
                <a:gd name="connsiteY39" fmla="*/ 856253 h 7328490"/>
                <a:gd name="connsiteX40" fmla="*/ 482052 w 3339552"/>
                <a:gd name="connsiteY40" fmla="*/ 894353 h 7328490"/>
                <a:gd name="connsiteX41" fmla="*/ 420140 w 3339552"/>
                <a:gd name="connsiteY41" fmla="*/ 1039609 h 7328490"/>
                <a:gd name="connsiteX42" fmla="*/ 434427 w 3339552"/>
                <a:gd name="connsiteY42" fmla="*/ 1087234 h 7328490"/>
                <a:gd name="connsiteX43" fmla="*/ 379658 w 3339552"/>
                <a:gd name="connsiteY43" fmla="*/ 1139622 h 7328490"/>
                <a:gd name="connsiteX44" fmla="*/ 415377 w 3339552"/>
                <a:gd name="connsiteY44" fmla="*/ 1168196 h 7328490"/>
                <a:gd name="connsiteX45" fmla="*/ 486815 w 3339552"/>
                <a:gd name="connsiteY45" fmla="*/ 1256303 h 7328490"/>
                <a:gd name="connsiteX46" fmla="*/ 527296 w 3339552"/>
                <a:gd name="connsiteY46" fmla="*/ 1344409 h 7328490"/>
                <a:gd name="connsiteX47" fmla="*/ 636833 w 3339552"/>
                <a:gd name="connsiteY47" fmla="*/ 1396797 h 7328490"/>
                <a:gd name="connsiteX48" fmla="*/ 746371 w 3339552"/>
                <a:gd name="connsiteY48" fmla="*/ 1420609 h 7328490"/>
                <a:gd name="connsiteX49" fmla="*/ 829715 w 3339552"/>
                <a:gd name="connsiteY49" fmla="*/ 1468234 h 7328490"/>
                <a:gd name="connsiteX50" fmla="*/ 913058 w 3339552"/>
                <a:gd name="connsiteY50" fmla="*/ 1442040 h 7328490"/>
                <a:gd name="connsiteX51" fmla="*/ 994021 w 3339552"/>
                <a:gd name="connsiteY51" fmla="*/ 1368222 h 7328490"/>
                <a:gd name="connsiteX52" fmla="*/ 1103558 w 3339552"/>
                <a:gd name="connsiteY52" fmla="*/ 1351553 h 7328490"/>
                <a:gd name="connsiteX53" fmla="*/ 1170233 w 3339552"/>
                <a:gd name="connsiteY53" fmla="*/ 1356315 h 7328490"/>
                <a:gd name="connsiteX54" fmla="*/ 1329777 w 3339552"/>
                <a:gd name="connsiteY54" fmla="*/ 1465853 h 7328490"/>
                <a:gd name="connsiteX55" fmla="*/ 1389308 w 3339552"/>
                <a:gd name="connsiteY55" fmla="*/ 1494428 h 7328490"/>
                <a:gd name="connsiteX56" fmla="*/ 1260721 w 3339552"/>
                <a:gd name="connsiteY56" fmla="*/ 1596822 h 7328490"/>
                <a:gd name="connsiteX57" fmla="*/ 1263102 w 3339552"/>
                <a:gd name="connsiteY57" fmla="*/ 1661115 h 7328490"/>
                <a:gd name="connsiteX58" fmla="*/ 1425027 w 3339552"/>
                <a:gd name="connsiteY58" fmla="*/ 1613490 h 7328490"/>
                <a:gd name="connsiteX59" fmla="*/ 1386927 w 3339552"/>
                <a:gd name="connsiteY59" fmla="*/ 1677784 h 7328490"/>
                <a:gd name="connsiteX60" fmla="*/ 1405977 w 3339552"/>
                <a:gd name="connsiteY60" fmla="*/ 1751603 h 7328490"/>
                <a:gd name="connsiteX61" fmla="*/ 1517896 w 3339552"/>
                <a:gd name="connsiteY61" fmla="*/ 1787322 h 7328490"/>
                <a:gd name="connsiteX62" fmla="*/ 1591715 w 3339552"/>
                <a:gd name="connsiteY62" fmla="*/ 1803990 h 7328490"/>
                <a:gd name="connsiteX63" fmla="*/ 1501227 w 3339552"/>
                <a:gd name="connsiteY63" fmla="*/ 1934959 h 7328490"/>
                <a:gd name="connsiteX64" fmla="*/ 1494083 w 3339552"/>
                <a:gd name="connsiteY64" fmla="*/ 1984965 h 7328490"/>
                <a:gd name="connsiteX65" fmla="*/ 1422646 w 3339552"/>
                <a:gd name="connsiteY65" fmla="*/ 2020684 h 7328490"/>
                <a:gd name="connsiteX66" fmla="*/ 1391690 w 3339552"/>
                <a:gd name="connsiteY66" fmla="*/ 2082597 h 7328490"/>
                <a:gd name="connsiteX67" fmla="*/ 1260721 w 3339552"/>
                <a:gd name="connsiteY67" fmla="*/ 2056403 h 7328490"/>
                <a:gd name="connsiteX68" fmla="*/ 1139277 w 3339552"/>
                <a:gd name="connsiteY68" fmla="*/ 2056402 h 7328490"/>
                <a:gd name="connsiteX69" fmla="*/ 1072602 w 3339552"/>
                <a:gd name="connsiteY69" fmla="*/ 2084978 h 7328490"/>
                <a:gd name="connsiteX70" fmla="*/ 1065458 w 3339552"/>
                <a:gd name="connsiteY70" fmla="*/ 2184990 h 7328490"/>
                <a:gd name="connsiteX71" fmla="*/ 977352 w 3339552"/>
                <a:gd name="connsiteY71" fmla="*/ 2273097 h 7328490"/>
                <a:gd name="connsiteX72" fmla="*/ 1120227 w 3339552"/>
                <a:gd name="connsiteY72" fmla="*/ 2335009 h 7328490"/>
                <a:gd name="connsiteX73" fmla="*/ 1170234 w 3339552"/>
                <a:gd name="connsiteY73" fmla="*/ 2370727 h 7328490"/>
                <a:gd name="connsiteX74" fmla="*/ 1222621 w 3339552"/>
                <a:gd name="connsiteY74" fmla="*/ 2387397 h 7328490"/>
                <a:gd name="connsiteX75" fmla="*/ 1272627 w 3339552"/>
                <a:gd name="connsiteY75" fmla="*/ 2437403 h 7328490"/>
                <a:gd name="connsiteX76" fmla="*/ 1329777 w 3339552"/>
                <a:gd name="connsiteY76" fmla="*/ 2458834 h 7328490"/>
                <a:gd name="connsiteX77" fmla="*/ 1422646 w 3339552"/>
                <a:gd name="connsiteY77" fmla="*/ 2535034 h 7328490"/>
                <a:gd name="connsiteX78" fmla="*/ 1508371 w 3339552"/>
                <a:gd name="connsiteY78" fmla="*/ 2568373 h 7328490"/>
                <a:gd name="connsiteX79" fmla="*/ 1641721 w 3339552"/>
                <a:gd name="connsiteY79" fmla="*/ 2716009 h 7328490"/>
                <a:gd name="connsiteX80" fmla="*/ 1725065 w 3339552"/>
                <a:gd name="connsiteY80" fmla="*/ 2870790 h 7328490"/>
                <a:gd name="connsiteX81" fmla="*/ 1896514 w 3339552"/>
                <a:gd name="connsiteY81" fmla="*/ 2977947 h 7328490"/>
                <a:gd name="connsiteX82" fmla="*/ 1927471 w 3339552"/>
                <a:gd name="connsiteY82" fmla="*/ 3082722 h 7328490"/>
                <a:gd name="connsiteX83" fmla="*/ 1989383 w 3339552"/>
                <a:gd name="connsiteY83" fmla="*/ 3185115 h 7328490"/>
                <a:gd name="connsiteX84" fmla="*/ 2051296 w 3339552"/>
                <a:gd name="connsiteY84" fmla="*/ 3223215 h 7328490"/>
                <a:gd name="connsiteX85" fmla="*/ 2182265 w 3339552"/>
                <a:gd name="connsiteY85" fmla="*/ 3370853 h 7328490"/>
                <a:gd name="connsiteX86" fmla="*/ 2325139 w 3339552"/>
                <a:gd name="connsiteY86" fmla="*/ 3447053 h 7328490"/>
                <a:gd name="connsiteX87" fmla="*/ 2384671 w 3339552"/>
                <a:gd name="connsiteY87" fmla="*/ 3532778 h 7328490"/>
                <a:gd name="connsiteX88" fmla="*/ 2432296 w 3339552"/>
                <a:gd name="connsiteY88" fmla="*/ 3599453 h 7328490"/>
                <a:gd name="connsiteX89" fmla="*/ 2479921 w 3339552"/>
                <a:gd name="connsiteY89" fmla="*/ 3589929 h 7328490"/>
                <a:gd name="connsiteX90" fmla="*/ 2484683 w 3339552"/>
                <a:gd name="connsiteY90" fmla="*/ 3742328 h 7328490"/>
                <a:gd name="connsiteX91" fmla="*/ 2537071 w 3339552"/>
                <a:gd name="connsiteY91" fmla="*/ 3835197 h 7328490"/>
                <a:gd name="connsiteX92" fmla="*/ 2529927 w 3339552"/>
                <a:gd name="connsiteY92" fmla="*/ 3873297 h 7328490"/>
                <a:gd name="connsiteX93" fmla="*/ 2598983 w 3339552"/>
                <a:gd name="connsiteY93" fmla="*/ 3909015 h 7328490"/>
                <a:gd name="connsiteX94" fmla="*/ 2656133 w 3339552"/>
                <a:gd name="connsiteY94" fmla="*/ 3854247 h 7328490"/>
                <a:gd name="connsiteX95" fmla="*/ 2689471 w 3339552"/>
                <a:gd name="connsiteY95" fmla="*/ 3937590 h 7328490"/>
                <a:gd name="connsiteX96" fmla="*/ 2734715 w 3339552"/>
                <a:gd name="connsiteY96" fmla="*/ 3982834 h 7328490"/>
                <a:gd name="connsiteX97" fmla="*/ 2808533 w 3339552"/>
                <a:gd name="connsiteY97" fmla="*/ 4006647 h 7328490"/>
                <a:gd name="connsiteX98" fmla="*/ 2860921 w 3339552"/>
                <a:gd name="connsiteY98" fmla="*/ 4075703 h 7328490"/>
                <a:gd name="connsiteX99" fmla="*/ 2946646 w 3339552"/>
                <a:gd name="connsiteY99" fmla="*/ 4130472 h 7328490"/>
                <a:gd name="connsiteX100" fmla="*/ 2999033 w 3339552"/>
                <a:gd name="connsiteY100" fmla="*/ 4163809 h 7328490"/>
                <a:gd name="connsiteX101" fmla="*/ 2870446 w 3339552"/>
                <a:gd name="connsiteY101" fmla="*/ 4256678 h 7328490"/>
                <a:gd name="connsiteX102" fmla="*/ 2868064 w 3339552"/>
                <a:gd name="connsiteY102" fmla="*/ 4311446 h 7328490"/>
                <a:gd name="connsiteX103" fmla="*/ 2970458 w 3339552"/>
                <a:gd name="connsiteY103" fmla="*/ 4428128 h 7328490"/>
                <a:gd name="connsiteX104" fmla="*/ 3065708 w 3339552"/>
                <a:gd name="connsiteY104" fmla="*/ 4490040 h 7328490"/>
                <a:gd name="connsiteX105" fmla="*/ 3096665 w 3339552"/>
                <a:gd name="connsiteY105" fmla="*/ 4528140 h 7328490"/>
                <a:gd name="connsiteX106" fmla="*/ 3082377 w 3339552"/>
                <a:gd name="connsiteY106" fmla="*/ 4609103 h 7328490"/>
                <a:gd name="connsiteX107" fmla="*/ 3077615 w 3339552"/>
                <a:gd name="connsiteY107" fmla="*/ 4692447 h 7328490"/>
                <a:gd name="connsiteX108" fmla="*/ 3034752 w 3339552"/>
                <a:gd name="connsiteY108" fmla="*/ 4701972 h 7328490"/>
                <a:gd name="connsiteX109" fmla="*/ 3008558 w 3339552"/>
                <a:gd name="connsiteY109" fmla="*/ 4718640 h 7328490"/>
                <a:gd name="connsiteX110" fmla="*/ 3037133 w 3339552"/>
                <a:gd name="connsiteY110" fmla="*/ 4868659 h 7328490"/>
                <a:gd name="connsiteX111" fmla="*/ 3020465 w 3339552"/>
                <a:gd name="connsiteY111" fmla="*/ 5004390 h 7328490"/>
                <a:gd name="connsiteX112" fmla="*/ 2982365 w 3339552"/>
                <a:gd name="connsiteY112" fmla="*/ 5044872 h 7328490"/>
                <a:gd name="connsiteX113" fmla="*/ 2965696 w 3339552"/>
                <a:gd name="connsiteY113" fmla="*/ 5166315 h 7328490"/>
                <a:gd name="connsiteX114" fmla="*/ 2937121 w 3339552"/>
                <a:gd name="connsiteY114" fmla="*/ 5285378 h 7328490"/>
                <a:gd name="connsiteX115" fmla="*/ 2989508 w 3339552"/>
                <a:gd name="connsiteY115" fmla="*/ 5302047 h 7328490"/>
                <a:gd name="connsiteX116" fmla="*/ 2987127 w 3339552"/>
                <a:gd name="connsiteY116" fmla="*/ 5347290 h 7328490"/>
                <a:gd name="connsiteX117" fmla="*/ 2984746 w 3339552"/>
                <a:gd name="connsiteY117" fmla="*/ 5402059 h 7328490"/>
                <a:gd name="connsiteX118" fmla="*/ 3041896 w 3339552"/>
                <a:gd name="connsiteY118" fmla="*/ 5471115 h 7328490"/>
                <a:gd name="connsiteX119" fmla="*/ 3089521 w 3339552"/>
                <a:gd name="connsiteY119" fmla="*/ 5597322 h 7328490"/>
                <a:gd name="connsiteX120" fmla="*/ 2996652 w 3339552"/>
                <a:gd name="connsiteY120" fmla="*/ 5887834 h 7328490"/>
                <a:gd name="connsiteX121" fmla="*/ 3018083 w 3339552"/>
                <a:gd name="connsiteY121" fmla="*/ 5942603 h 7328490"/>
                <a:gd name="connsiteX122" fmla="*/ 3044277 w 3339552"/>
                <a:gd name="connsiteY122" fmla="*/ 5994990 h 7328490"/>
                <a:gd name="connsiteX123" fmla="*/ 3049040 w 3339552"/>
                <a:gd name="connsiteY123" fmla="*/ 6099765 h 7328490"/>
                <a:gd name="connsiteX124" fmla="*/ 2956170 w 3339552"/>
                <a:gd name="connsiteY124" fmla="*/ 6259310 h 7328490"/>
                <a:gd name="connsiteX125" fmla="*/ 2920452 w 3339552"/>
                <a:gd name="connsiteY125" fmla="*/ 6240259 h 7328490"/>
                <a:gd name="connsiteX126" fmla="*/ 2849015 w 3339552"/>
                <a:gd name="connsiteY126" fmla="*/ 6252165 h 7328490"/>
                <a:gd name="connsiteX127" fmla="*/ 2713283 w 3339552"/>
                <a:gd name="connsiteY127" fmla="*/ 6364084 h 7328490"/>
                <a:gd name="connsiteX128" fmla="*/ 2606127 w 3339552"/>
                <a:gd name="connsiteY128" fmla="*/ 6349797 h 7328490"/>
                <a:gd name="connsiteX129" fmla="*/ 2575171 w 3339552"/>
                <a:gd name="connsiteY129" fmla="*/ 6378372 h 7328490"/>
                <a:gd name="connsiteX130" fmla="*/ 2508495 w 3339552"/>
                <a:gd name="connsiteY130" fmla="*/ 6423614 h 7328490"/>
                <a:gd name="connsiteX131" fmla="*/ 2391815 w 3339552"/>
                <a:gd name="connsiteY131" fmla="*/ 6411709 h 7328490"/>
                <a:gd name="connsiteX132" fmla="*/ 2368002 w 3339552"/>
                <a:gd name="connsiteY132" fmla="*/ 6528390 h 7328490"/>
                <a:gd name="connsiteX133" fmla="*/ 2363240 w 3339552"/>
                <a:gd name="connsiteY133" fmla="*/ 6564109 h 7328490"/>
                <a:gd name="connsiteX134" fmla="*/ 2339428 w 3339552"/>
                <a:gd name="connsiteY134" fmla="*/ 6583159 h 7328490"/>
                <a:gd name="connsiteX135" fmla="*/ 2141783 w 3339552"/>
                <a:gd name="connsiteY135" fmla="*/ 6535534 h 7328490"/>
                <a:gd name="connsiteX136" fmla="*/ 2103683 w 3339552"/>
                <a:gd name="connsiteY136" fmla="*/ 6587922 h 7328490"/>
                <a:gd name="connsiteX137" fmla="*/ 2072727 w 3339552"/>
                <a:gd name="connsiteY137" fmla="*/ 6683172 h 7328490"/>
                <a:gd name="connsiteX138" fmla="*/ 2039389 w 3339552"/>
                <a:gd name="connsiteY138" fmla="*/ 6747465 h 7328490"/>
                <a:gd name="connsiteX139" fmla="*/ 2051296 w 3339552"/>
                <a:gd name="connsiteY139" fmla="*/ 6809378 h 7328490"/>
                <a:gd name="connsiteX140" fmla="*/ 2184646 w 3339552"/>
                <a:gd name="connsiteY140" fmla="*/ 6921297 h 7328490"/>
                <a:gd name="connsiteX141" fmla="*/ 2253702 w 3339552"/>
                <a:gd name="connsiteY141" fmla="*/ 6954634 h 7328490"/>
                <a:gd name="connsiteX142" fmla="*/ 2237033 w 3339552"/>
                <a:gd name="connsiteY142" fmla="*/ 6978447 h 7328490"/>
                <a:gd name="connsiteX143" fmla="*/ 2201315 w 3339552"/>
                <a:gd name="connsiteY143" fmla="*/ 6997497 h 7328490"/>
                <a:gd name="connsiteX144" fmla="*/ 2234652 w 3339552"/>
                <a:gd name="connsiteY144" fmla="*/ 7073697 h 7328490"/>
                <a:gd name="connsiteX145" fmla="*/ 2203696 w 3339552"/>
                <a:gd name="connsiteY145" fmla="*/ 7095128 h 7328490"/>
                <a:gd name="connsiteX146" fmla="*/ 2098921 w 3339552"/>
                <a:gd name="connsiteY146" fmla="*/ 7033215 h 7328490"/>
                <a:gd name="connsiteX147" fmla="*/ 2056058 w 3339552"/>
                <a:gd name="connsiteY147" fmla="*/ 7059409 h 7328490"/>
                <a:gd name="connsiteX148" fmla="*/ 1996527 w 3339552"/>
                <a:gd name="connsiteY148" fmla="*/ 6957015 h 7328490"/>
                <a:gd name="connsiteX149" fmla="*/ 1879846 w 3339552"/>
                <a:gd name="connsiteY149" fmla="*/ 6983209 h 7328490"/>
                <a:gd name="connsiteX150" fmla="*/ 1815552 w 3339552"/>
                <a:gd name="connsiteY150" fmla="*/ 6987972 h 7328490"/>
                <a:gd name="connsiteX151" fmla="*/ 1765546 w 3339552"/>
                <a:gd name="connsiteY151" fmla="*/ 6983210 h 7328490"/>
                <a:gd name="connsiteX152" fmla="*/ 1708396 w 3339552"/>
                <a:gd name="connsiteY152" fmla="*/ 7028453 h 7328490"/>
                <a:gd name="connsiteX153" fmla="*/ 1529802 w 3339552"/>
                <a:gd name="connsiteY153" fmla="*/ 6987972 h 7328490"/>
                <a:gd name="connsiteX154" fmla="*/ 1553614 w 3339552"/>
                <a:gd name="connsiteY154" fmla="*/ 7114178 h 7328490"/>
                <a:gd name="connsiteX155" fmla="*/ 1477415 w 3339552"/>
                <a:gd name="connsiteY155" fmla="*/ 7159422 h 7328490"/>
                <a:gd name="connsiteX156" fmla="*/ 1415502 w 3339552"/>
                <a:gd name="connsiteY156" fmla="*/ 7226096 h 7328490"/>
                <a:gd name="connsiteX157" fmla="*/ 1265483 w 3339552"/>
                <a:gd name="connsiteY157" fmla="*/ 7218953 h 7328490"/>
                <a:gd name="connsiteX158" fmla="*/ 1213096 w 3339552"/>
                <a:gd name="connsiteY158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596602 w 3339552"/>
                <a:gd name="connsiteY3" fmla="*/ 407782 h 7328490"/>
                <a:gd name="connsiteX4" fmla="*/ 2629939 w 3339552"/>
                <a:gd name="connsiteY4" fmla="*/ 310947 h 7328490"/>
                <a:gd name="connsiteX5" fmla="*/ 2517227 w 3339552"/>
                <a:gd name="connsiteY5" fmla="*/ 239507 h 7328490"/>
                <a:gd name="connsiteX6" fmla="*/ 2402927 w 3339552"/>
                <a:gd name="connsiteY6" fmla="*/ 271257 h 7328490"/>
                <a:gd name="connsiteX7" fmla="*/ 2275927 w 3339552"/>
                <a:gd name="connsiteY7" fmla="*/ 198232 h 7328490"/>
                <a:gd name="connsiteX8" fmla="*/ 2133052 w 3339552"/>
                <a:gd name="connsiteY8" fmla="*/ 233157 h 7328490"/>
                <a:gd name="connsiteX9" fmla="*/ 1913977 w 3339552"/>
                <a:gd name="connsiteY9" fmla="*/ 36309 h 7328490"/>
                <a:gd name="connsiteX10" fmla="*/ 1777452 w 3339552"/>
                <a:gd name="connsiteY10" fmla="*/ 13289 h 7328490"/>
                <a:gd name="connsiteX11" fmla="*/ 1703633 w 3339552"/>
                <a:gd name="connsiteY11" fmla="*/ 41864 h 7328490"/>
                <a:gd name="connsiteX12" fmla="*/ 1615527 w 3339552"/>
                <a:gd name="connsiteY12" fmla="*/ 75203 h 7328490"/>
                <a:gd name="connsiteX13" fmla="*/ 1515515 w 3339552"/>
                <a:gd name="connsiteY13" fmla="*/ 129971 h 7328490"/>
                <a:gd name="connsiteX14" fmla="*/ 1525040 w 3339552"/>
                <a:gd name="connsiteY14" fmla="*/ 194264 h 7328490"/>
                <a:gd name="connsiteX15" fmla="*/ 1505990 w 3339552"/>
                <a:gd name="connsiteY15" fmla="*/ 251415 h 7328490"/>
                <a:gd name="connsiteX16" fmla="*/ 1413121 w 3339552"/>
                <a:gd name="connsiteY16" fmla="*/ 270464 h 7328490"/>
                <a:gd name="connsiteX17" fmla="*/ 1339302 w 3339552"/>
                <a:gd name="connsiteY17" fmla="*/ 306184 h 7328490"/>
                <a:gd name="connsiteX18" fmla="*/ 1260721 w 3339552"/>
                <a:gd name="connsiteY18" fmla="*/ 346665 h 7328490"/>
                <a:gd name="connsiteX19" fmla="*/ 1191665 w 3339552"/>
                <a:gd name="connsiteY19" fmla="*/ 272847 h 7328490"/>
                <a:gd name="connsiteX20" fmla="*/ 1082127 w 3339552"/>
                <a:gd name="connsiteY20" fmla="*/ 353809 h 7328490"/>
                <a:gd name="connsiteX21" fmla="*/ 1020215 w 3339552"/>
                <a:gd name="connsiteY21" fmla="*/ 420484 h 7328490"/>
                <a:gd name="connsiteX22" fmla="*/ 858290 w 3339552"/>
                <a:gd name="connsiteY22" fmla="*/ 301422 h 7328490"/>
                <a:gd name="connsiteX23" fmla="*/ 796377 w 3339552"/>
                <a:gd name="connsiteY23" fmla="*/ 406196 h 7328490"/>
                <a:gd name="connsiteX24" fmla="*/ 755896 w 3339552"/>
                <a:gd name="connsiteY24" fmla="*/ 341903 h 7328490"/>
                <a:gd name="connsiteX25" fmla="*/ 689221 w 3339552"/>
                <a:gd name="connsiteY25" fmla="*/ 270465 h 7328490"/>
                <a:gd name="connsiteX26" fmla="*/ 667790 w 3339552"/>
                <a:gd name="connsiteY26" fmla="*/ 313328 h 7328490"/>
                <a:gd name="connsiteX27" fmla="*/ 620165 w 3339552"/>
                <a:gd name="connsiteY27" fmla="*/ 382384 h 7328490"/>
                <a:gd name="connsiteX28" fmla="*/ 589208 w 3339552"/>
                <a:gd name="connsiteY28" fmla="*/ 396672 h 7328490"/>
                <a:gd name="connsiteX29" fmla="*/ 498721 w 3339552"/>
                <a:gd name="connsiteY29" fmla="*/ 482397 h 7328490"/>
                <a:gd name="connsiteX30" fmla="*/ 396327 w 3339552"/>
                <a:gd name="connsiteY30" fmla="*/ 380003 h 7328490"/>
                <a:gd name="connsiteX31" fmla="*/ 243927 w 3339552"/>
                <a:gd name="connsiteY31" fmla="*/ 294278 h 7328490"/>
                <a:gd name="connsiteX32" fmla="*/ 174871 w 3339552"/>
                <a:gd name="connsiteY32" fmla="*/ 327615 h 7328490"/>
                <a:gd name="connsiteX33" fmla="*/ 127246 w 3339552"/>
                <a:gd name="connsiteY33" fmla="*/ 410959 h 7328490"/>
                <a:gd name="connsiteX34" fmla="*/ 43902 w 3339552"/>
                <a:gd name="connsiteY34" fmla="*/ 472872 h 7328490"/>
                <a:gd name="connsiteX35" fmla="*/ 8183 w 3339552"/>
                <a:gd name="connsiteY35" fmla="*/ 484778 h 7328490"/>
                <a:gd name="connsiteX36" fmla="*/ 198683 w 3339552"/>
                <a:gd name="connsiteY36" fmla="*/ 689565 h 7328490"/>
                <a:gd name="connsiteX37" fmla="*/ 265359 w 3339552"/>
                <a:gd name="connsiteY37" fmla="*/ 706234 h 7328490"/>
                <a:gd name="connsiteX38" fmla="*/ 298697 w 3339552"/>
                <a:gd name="connsiteY38" fmla="*/ 730047 h 7328490"/>
                <a:gd name="connsiteX39" fmla="*/ 296315 w 3339552"/>
                <a:gd name="connsiteY39" fmla="*/ 901496 h 7328490"/>
                <a:gd name="connsiteX40" fmla="*/ 362990 w 3339552"/>
                <a:gd name="connsiteY40" fmla="*/ 906259 h 7328490"/>
                <a:gd name="connsiteX41" fmla="*/ 401090 w 3339552"/>
                <a:gd name="connsiteY41" fmla="*/ 856253 h 7328490"/>
                <a:gd name="connsiteX42" fmla="*/ 482052 w 3339552"/>
                <a:gd name="connsiteY42" fmla="*/ 894353 h 7328490"/>
                <a:gd name="connsiteX43" fmla="*/ 420140 w 3339552"/>
                <a:gd name="connsiteY43" fmla="*/ 1039609 h 7328490"/>
                <a:gd name="connsiteX44" fmla="*/ 434427 w 3339552"/>
                <a:gd name="connsiteY44" fmla="*/ 1087234 h 7328490"/>
                <a:gd name="connsiteX45" fmla="*/ 379658 w 3339552"/>
                <a:gd name="connsiteY45" fmla="*/ 1139622 h 7328490"/>
                <a:gd name="connsiteX46" fmla="*/ 415377 w 3339552"/>
                <a:gd name="connsiteY46" fmla="*/ 1168196 h 7328490"/>
                <a:gd name="connsiteX47" fmla="*/ 486815 w 3339552"/>
                <a:gd name="connsiteY47" fmla="*/ 1256303 h 7328490"/>
                <a:gd name="connsiteX48" fmla="*/ 527296 w 3339552"/>
                <a:gd name="connsiteY48" fmla="*/ 1344409 h 7328490"/>
                <a:gd name="connsiteX49" fmla="*/ 636833 w 3339552"/>
                <a:gd name="connsiteY49" fmla="*/ 1396797 h 7328490"/>
                <a:gd name="connsiteX50" fmla="*/ 746371 w 3339552"/>
                <a:gd name="connsiteY50" fmla="*/ 1420609 h 7328490"/>
                <a:gd name="connsiteX51" fmla="*/ 829715 w 3339552"/>
                <a:gd name="connsiteY51" fmla="*/ 1468234 h 7328490"/>
                <a:gd name="connsiteX52" fmla="*/ 913058 w 3339552"/>
                <a:gd name="connsiteY52" fmla="*/ 1442040 h 7328490"/>
                <a:gd name="connsiteX53" fmla="*/ 994021 w 3339552"/>
                <a:gd name="connsiteY53" fmla="*/ 1368222 h 7328490"/>
                <a:gd name="connsiteX54" fmla="*/ 1103558 w 3339552"/>
                <a:gd name="connsiteY54" fmla="*/ 1351553 h 7328490"/>
                <a:gd name="connsiteX55" fmla="*/ 1170233 w 3339552"/>
                <a:gd name="connsiteY55" fmla="*/ 1356315 h 7328490"/>
                <a:gd name="connsiteX56" fmla="*/ 1329777 w 3339552"/>
                <a:gd name="connsiteY56" fmla="*/ 1465853 h 7328490"/>
                <a:gd name="connsiteX57" fmla="*/ 1389308 w 3339552"/>
                <a:gd name="connsiteY57" fmla="*/ 1494428 h 7328490"/>
                <a:gd name="connsiteX58" fmla="*/ 1260721 w 3339552"/>
                <a:gd name="connsiteY58" fmla="*/ 1596822 h 7328490"/>
                <a:gd name="connsiteX59" fmla="*/ 1263102 w 3339552"/>
                <a:gd name="connsiteY59" fmla="*/ 1661115 h 7328490"/>
                <a:gd name="connsiteX60" fmla="*/ 1425027 w 3339552"/>
                <a:gd name="connsiteY60" fmla="*/ 1613490 h 7328490"/>
                <a:gd name="connsiteX61" fmla="*/ 1386927 w 3339552"/>
                <a:gd name="connsiteY61" fmla="*/ 1677784 h 7328490"/>
                <a:gd name="connsiteX62" fmla="*/ 1405977 w 3339552"/>
                <a:gd name="connsiteY62" fmla="*/ 1751603 h 7328490"/>
                <a:gd name="connsiteX63" fmla="*/ 1517896 w 3339552"/>
                <a:gd name="connsiteY63" fmla="*/ 1787322 h 7328490"/>
                <a:gd name="connsiteX64" fmla="*/ 1591715 w 3339552"/>
                <a:gd name="connsiteY64" fmla="*/ 1803990 h 7328490"/>
                <a:gd name="connsiteX65" fmla="*/ 1501227 w 3339552"/>
                <a:gd name="connsiteY65" fmla="*/ 1934959 h 7328490"/>
                <a:gd name="connsiteX66" fmla="*/ 1494083 w 3339552"/>
                <a:gd name="connsiteY66" fmla="*/ 1984965 h 7328490"/>
                <a:gd name="connsiteX67" fmla="*/ 1422646 w 3339552"/>
                <a:gd name="connsiteY67" fmla="*/ 2020684 h 7328490"/>
                <a:gd name="connsiteX68" fmla="*/ 1391690 w 3339552"/>
                <a:gd name="connsiteY68" fmla="*/ 2082597 h 7328490"/>
                <a:gd name="connsiteX69" fmla="*/ 1260721 w 3339552"/>
                <a:gd name="connsiteY69" fmla="*/ 2056403 h 7328490"/>
                <a:gd name="connsiteX70" fmla="*/ 1139277 w 3339552"/>
                <a:gd name="connsiteY70" fmla="*/ 2056402 h 7328490"/>
                <a:gd name="connsiteX71" fmla="*/ 1072602 w 3339552"/>
                <a:gd name="connsiteY71" fmla="*/ 2084978 h 7328490"/>
                <a:gd name="connsiteX72" fmla="*/ 1065458 w 3339552"/>
                <a:gd name="connsiteY72" fmla="*/ 2184990 h 7328490"/>
                <a:gd name="connsiteX73" fmla="*/ 977352 w 3339552"/>
                <a:gd name="connsiteY73" fmla="*/ 2273097 h 7328490"/>
                <a:gd name="connsiteX74" fmla="*/ 1120227 w 3339552"/>
                <a:gd name="connsiteY74" fmla="*/ 2335009 h 7328490"/>
                <a:gd name="connsiteX75" fmla="*/ 1170234 w 3339552"/>
                <a:gd name="connsiteY75" fmla="*/ 2370727 h 7328490"/>
                <a:gd name="connsiteX76" fmla="*/ 1222621 w 3339552"/>
                <a:gd name="connsiteY76" fmla="*/ 2387397 h 7328490"/>
                <a:gd name="connsiteX77" fmla="*/ 1272627 w 3339552"/>
                <a:gd name="connsiteY77" fmla="*/ 2437403 h 7328490"/>
                <a:gd name="connsiteX78" fmla="*/ 1329777 w 3339552"/>
                <a:gd name="connsiteY78" fmla="*/ 2458834 h 7328490"/>
                <a:gd name="connsiteX79" fmla="*/ 1422646 w 3339552"/>
                <a:gd name="connsiteY79" fmla="*/ 2535034 h 7328490"/>
                <a:gd name="connsiteX80" fmla="*/ 1508371 w 3339552"/>
                <a:gd name="connsiteY80" fmla="*/ 2568373 h 7328490"/>
                <a:gd name="connsiteX81" fmla="*/ 1641721 w 3339552"/>
                <a:gd name="connsiteY81" fmla="*/ 2716009 h 7328490"/>
                <a:gd name="connsiteX82" fmla="*/ 1725065 w 3339552"/>
                <a:gd name="connsiteY82" fmla="*/ 2870790 h 7328490"/>
                <a:gd name="connsiteX83" fmla="*/ 1896514 w 3339552"/>
                <a:gd name="connsiteY83" fmla="*/ 2977947 h 7328490"/>
                <a:gd name="connsiteX84" fmla="*/ 1927471 w 3339552"/>
                <a:gd name="connsiteY84" fmla="*/ 3082722 h 7328490"/>
                <a:gd name="connsiteX85" fmla="*/ 1989383 w 3339552"/>
                <a:gd name="connsiteY85" fmla="*/ 3185115 h 7328490"/>
                <a:gd name="connsiteX86" fmla="*/ 2051296 w 3339552"/>
                <a:gd name="connsiteY86" fmla="*/ 3223215 h 7328490"/>
                <a:gd name="connsiteX87" fmla="*/ 2182265 w 3339552"/>
                <a:gd name="connsiteY87" fmla="*/ 3370853 h 7328490"/>
                <a:gd name="connsiteX88" fmla="*/ 2325139 w 3339552"/>
                <a:gd name="connsiteY88" fmla="*/ 3447053 h 7328490"/>
                <a:gd name="connsiteX89" fmla="*/ 2384671 w 3339552"/>
                <a:gd name="connsiteY89" fmla="*/ 3532778 h 7328490"/>
                <a:gd name="connsiteX90" fmla="*/ 2432296 w 3339552"/>
                <a:gd name="connsiteY90" fmla="*/ 3599453 h 7328490"/>
                <a:gd name="connsiteX91" fmla="*/ 2479921 w 3339552"/>
                <a:gd name="connsiteY91" fmla="*/ 3589929 h 7328490"/>
                <a:gd name="connsiteX92" fmla="*/ 2484683 w 3339552"/>
                <a:gd name="connsiteY92" fmla="*/ 3742328 h 7328490"/>
                <a:gd name="connsiteX93" fmla="*/ 2537071 w 3339552"/>
                <a:gd name="connsiteY93" fmla="*/ 3835197 h 7328490"/>
                <a:gd name="connsiteX94" fmla="*/ 2529927 w 3339552"/>
                <a:gd name="connsiteY94" fmla="*/ 3873297 h 7328490"/>
                <a:gd name="connsiteX95" fmla="*/ 2598983 w 3339552"/>
                <a:gd name="connsiteY95" fmla="*/ 3909015 h 7328490"/>
                <a:gd name="connsiteX96" fmla="*/ 2656133 w 3339552"/>
                <a:gd name="connsiteY96" fmla="*/ 3854247 h 7328490"/>
                <a:gd name="connsiteX97" fmla="*/ 2689471 w 3339552"/>
                <a:gd name="connsiteY97" fmla="*/ 3937590 h 7328490"/>
                <a:gd name="connsiteX98" fmla="*/ 2734715 w 3339552"/>
                <a:gd name="connsiteY98" fmla="*/ 3982834 h 7328490"/>
                <a:gd name="connsiteX99" fmla="*/ 2808533 w 3339552"/>
                <a:gd name="connsiteY99" fmla="*/ 4006647 h 7328490"/>
                <a:gd name="connsiteX100" fmla="*/ 2860921 w 3339552"/>
                <a:gd name="connsiteY100" fmla="*/ 4075703 h 7328490"/>
                <a:gd name="connsiteX101" fmla="*/ 2946646 w 3339552"/>
                <a:gd name="connsiteY101" fmla="*/ 4130472 h 7328490"/>
                <a:gd name="connsiteX102" fmla="*/ 2999033 w 3339552"/>
                <a:gd name="connsiteY102" fmla="*/ 4163809 h 7328490"/>
                <a:gd name="connsiteX103" fmla="*/ 2870446 w 3339552"/>
                <a:gd name="connsiteY103" fmla="*/ 4256678 h 7328490"/>
                <a:gd name="connsiteX104" fmla="*/ 2868064 w 3339552"/>
                <a:gd name="connsiteY104" fmla="*/ 4311446 h 7328490"/>
                <a:gd name="connsiteX105" fmla="*/ 2970458 w 3339552"/>
                <a:gd name="connsiteY105" fmla="*/ 4428128 h 7328490"/>
                <a:gd name="connsiteX106" fmla="*/ 3065708 w 3339552"/>
                <a:gd name="connsiteY106" fmla="*/ 4490040 h 7328490"/>
                <a:gd name="connsiteX107" fmla="*/ 3096665 w 3339552"/>
                <a:gd name="connsiteY107" fmla="*/ 4528140 h 7328490"/>
                <a:gd name="connsiteX108" fmla="*/ 3082377 w 3339552"/>
                <a:gd name="connsiteY108" fmla="*/ 4609103 h 7328490"/>
                <a:gd name="connsiteX109" fmla="*/ 3077615 w 3339552"/>
                <a:gd name="connsiteY109" fmla="*/ 4692447 h 7328490"/>
                <a:gd name="connsiteX110" fmla="*/ 3034752 w 3339552"/>
                <a:gd name="connsiteY110" fmla="*/ 4701972 h 7328490"/>
                <a:gd name="connsiteX111" fmla="*/ 3008558 w 3339552"/>
                <a:gd name="connsiteY111" fmla="*/ 4718640 h 7328490"/>
                <a:gd name="connsiteX112" fmla="*/ 3037133 w 3339552"/>
                <a:gd name="connsiteY112" fmla="*/ 4868659 h 7328490"/>
                <a:gd name="connsiteX113" fmla="*/ 3020465 w 3339552"/>
                <a:gd name="connsiteY113" fmla="*/ 5004390 h 7328490"/>
                <a:gd name="connsiteX114" fmla="*/ 2982365 w 3339552"/>
                <a:gd name="connsiteY114" fmla="*/ 5044872 h 7328490"/>
                <a:gd name="connsiteX115" fmla="*/ 2965696 w 3339552"/>
                <a:gd name="connsiteY115" fmla="*/ 5166315 h 7328490"/>
                <a:gd name="connsiteX116" fmla="*/ 2937121 w 3339552"/>
                <a:gd name="connsiteY116" fmla="*/ 5285378 h 7328490"/>
                <a:gd name="connsiteX117" fmla="*/ 2989508 w 3339552"/>
                <a:gd name="connsiteY117" fmla="*/ 5302047 h 7328490"/>
                <a:gd name="connsiteX118" fmla="*/ 2987127 w 3339552"/>
                <a:gd name="connsiteY118" fmla="*/ 5347290 h 7328490"/>
                <a:gd name="connsiteX119" fmla="*/ 2984746 w 3339552"/>
                <a:gd name="connsiteY119" fmla="*/ 5402059 h 7328490"/>
                <a:gd name="connsiteX120" fmla="*/ 3041896 w 3339552"/>
                <a:gd name="connsiteY120" fmla="*/ 5471115 h 7328490"/>
                <a:gd name="connsiteX121" fmla="*/ 3089521 w 3339552"/>
                <a:gd name="connsiteY121" fmla="*/ 5597322 h 7328490"/>
                <a:gd name="connsiteX122" fmla="*/ 2996652 w 3339552"/>
                <a:gd name="connsiteY122" fmla="*/ 5887834 h 7328490"/>
                <a:gd name="connsiteX123" fmla="*/ 3018083 w 3339552"/>
                <a:gd name="connsiteY123" fmla="*/ 5942603 h 7328490"/>
                <a:gd name="connsiteX124" fmla="*/ 3044277 w 3339552"/>
                <a:gd name="connsiteY124" fmla="*/ 5994990 h 7328490"/>
                <a:gd name="connsiteX125" fmla="*/ 3049040 w 3339552"/>
                <a:gd name="connsiteY125" fmla="*/ 6099765 h 7328490"/>
                <a:gd name="connsiteX126" fmla="*/ 2956170 w 3339552"/>
                <a:gd name="connsiteY126" fmla="*/ 6259310 h 7328490"/>
                <a:gd name="connsiteX127" fmla="*/ 2920452 w 3339552"/>
                <a:gd name="connsiteY127" fmla="*/ 6240259 h 7328490"/>
                <a:gd name="connsiteX128" fmla="*/ 2849015 w 3339552"/>
                <a:gd name="connsiteY128" fmla="*/ 6252165 h 7328490"/>
                <a:gd name="connsiteX129" fmla="*/ 2713283 w 3339552"/>
                <a:gd name="connsiteY129" fmla="*/ 6364084 h 7328490"/>
                <a:gd name="connsiteX130" fmla="*/ 2606127 w 3339552"/>
                <a:gd name="connsiteY130" fmla="*/ 6349797 h 7328490"/>
                <a:gd name="connsiteX131" fmla="*/ 2575171 w 3339552"/>
                <a:gd name="connsiteY131" fmla="*/ 6378372 h 7328490"/>
                <a:gd name="connsiteX132" fmla="*/ 2508495 w 3339552"/>
                <a:gd name="connsiteY132" fmla="*/ 6423614 h 7328490"/>
                <a:gd name="connsiteX133" fmla="*/ 2391815 w 3339552"/>
                <a:gd name="connsiteY133" fmla="*/ 6411709 h 7328490"/>
                <a:gd name="connsiteX134" fmla="*/ 2368002 w 3339552"/>
                <a:gd name="connsiteY134" fmla="*/ 6528390 h 7328490"/>
                <a:gd name="connsiteX135" fmla="*/ 2363240 w 3339552"/>
                <a:gd name="connsiteY135" fmla="*/ 6564109 h 7328490"/>
                <a:gd name="connsiteX136" fmla="*/ 2339428 w 3339552"/>
                <a:gd name="connsiteY136" fmla="*/ 6583159 h 7328490"/>
                <a:gd name="connsiteX137" fmla="*/ 2141783 w 3339552"/>
                <a:gd name="connsiteY137" fmla="*/ 6535534 h 7328490"/>
                <a:gd name="connsiteX138" fmla="*/ 2103683 w 3339552"/>
                <a:gd name="connsiteY138" fmla="*/ 6587922 h 7328490"/>
                <a:gd name="connsiteX139" fmla="*/ 2072727 w 3339552"/>
                <a:gd name="connsiteY139" fmla="*/ 6683172 h 7328490"/>
                <a:gd name="connsiteX140" fmla="*/ 2039389 w 3339552"/>
                <a:gd name="connsiteY140" fmla="*/ 6747465 h 7328490"/>
                <a:gd name="connsiteX141" fmla="*/ 2051296 w 3339552"/>
                <a:gd name="connsiteY141" fmla="*/ 6809378 h 7328490"/>
                <a:gd name="connsiteX142" fmla="*/ 2184646 w 3339552"/>
                <a:gd name="connsiteY142" fmla="*/ 6921297 h 7328490"/>
                <a:gd name="connsiteX143" fmla="*/ 2253702 w 3339552"/>
                <a:gd name="connsiteY143" fmla="*/ 6954634 h 7328490"/>
                <a:gd name="connsiteX144" fmla="*/ 2237033 w 3339552"/>
                <a:gd name="connsiteY144" fmla="*/ 6978447 h 7328490"/>
                <a:gd name="connsiteX145" fmla="*/ 2201315 w 3339552"/>
                <a:gd name="connsiteY145" fmla="*/ 6997497 h 7328490"/>
                <a:gd name="connsiteX146" fmla="*/ 2234652 w 3339552"/>
                <a:gd name="connsiteY146" fmla="*/ 7073697 h 7328490"/>
                <a:gd name="connsiteX147" fmla="*/ 2203696 w 3339552"/>
                <a:gd name="connsiteY147" fmla="*/ 7095128 h 7328490"/>
                <a:gd name="connsiteX148" fmla="*/ 2098921 w 3339552"/>
                <a:gd name="connsiteY148" fmla="*/ 7033215 h 7328490"/>
                <a:gd name="connsiteX149" fmla="*/ 2056058 w 3339552"/>
                <a:gd name="connsiteY149" fmla="*/ 7059409 h 7328490"/>
                <a:gd name="connsiteX150" fmla="*/ 1996527 w 3339552"/>
                <a:gd name="connsiteY150" fmla="*/ 6957015 h 7328490"/>
                <a:gd name="connsiteX151" fmla="*/ 1879846 w 3339552"/>
                <a:gd name="connsiteY151" fmla="*/ 6983209 h 7328490"/>
                <a:gd name="connsiteX152" fmla="*/ 1815552 w 3339552"/>
                <a:gd name="connsiteY152" fmla="*/ 6987972 h 7328490"/>
                <a:gd name="connsiteX153" fmla="*/ 1765546 w 3339552"/>
                <a:gd name="connsiteY153" fmla="*/ 6983210 h 7328490"/>
                <a:gd name="connsiteX154" fmla="*/ 1708396 w 3339552"/>
                <a:gd name="connsiteY154" fmla="*/ 7028453 h 7328490"/>
                <a:gd name="connsiteX155" fmla="*/ 1529802 w 3339552"/>
                <a:gd name="connsiteY155" fmla="*/ 6987972 h 7328490"/>
                <a:gd name="connsiteX156" fmla="*/ 1553614 w 3339552"/>
                <a:gd name="connsiteY156" fmla="*/ 7114178 h 7328490"/>
                <a:gd name="connsiteX157" fmla="*/ 1477415 w 3339552"/>
                <a:gd name="connsiteY157" fmla="*/ 7159422 h 7328490"/>
                <a:gd name="connsiteX158" fmla="*/ 1415502 w 3339552"/>
                <a:gd name="connsiteY158" fmla="*/ 7226096 h 7328490"/>
                <a:gd name="connsiteX159" fmla="*/ 1265483 w 3339552"/>
                <a:gd name="connsiteY159" fmla="*/ 7218953 h 7328490"/>
                <a:gd name="connsiteX160" fmla="*/ 1213096 w 3339552"/>
                <a:gd name="connsiteY160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80727 w 3339552"/>
                <a:gd name="connsiteY2" fmla="*/ 604632 h 7328490"/>
                <a:gd name="connsiteX3" fmla="*/ 2526752 w 3339552"/>
                <a:gd name="connsiteY3" fmla="*/ 531609 h 7328490"/>
                <a:gd name="connsiteX4" fmla="*/ 2596602 w 3339552"/>
                <a:gd name="connsiteY4" fmla="*/ 407782 h 7328490"/>
                <a:gd name="connsiteX5" fmla="*/ 2629939 w 3339552"/>
                <a:gd name="connsiteY5" fmla="*/ 310947 h 7328490"/>
                <a:gd name="connsiteX6" fmla="*/ 2517227 w 3339552"/>
                <a:gd name="connsiteY6" fmla="*/ 239507 h 7328490"/>
                <a:gd name="connsiteX7" fmla="*/ 2402927 w 3339552"/>
                <a:gd name="connsiteY7" fmla="*/ 271257 h 7328490"/>
                <a:gd name="connsiteX8" fmla="*/ 2275927 w 3339552"/>
                <a:gd name="connsiteY8" fmla="*/ 198232 h 7328490"/>
                <a:gd name="connsiteX9" fmla="*/ 2133052 w 3339552"/>
                <a:gd name="connsiteY9" fmla="*/ 233157 h 7328490"/>
                <a:gd name="connsiteX10" fmla="*/ 1913977 w 3339552"/>
                <a:gd name="connsiteY10" fmla="*/ 36309 h 7328490"/>
                <a:gd name="connsiteX11" fmla="*/ 1777452 w 3339552"/>
                <a:gd name="connsiteY11" fmla="*/ 13289 h 7328490"/>
                <a:gd name="connsiteX12" fmla="*/ 1703633 w 3339552"/>
                <a:gd name="connsiteY12" fmla="*/ 41864 h 7328490"/>
                <a:gd name="connsiteX13" fmla="*/ 1615527 w 3339552"/>
                <a:gd name="connsiteY13" fmla="*/ 75203 h 7328490"/>
                <a:gd name="connsiteX14" fmla="*/ 1515515 w 3339552"/>
                <a:gd name="connsiteY14" fmla="*/ 129971 h 7328490"/>
                <a:gd name="connsiteX15" fmla="*/ 1525040 w 3339552"/>
                <a:gd name="connsiteY15" fmla="*/ 194264 h 7328490"/>
                <a:gd name="connsiteX16" fmla="*/ 1505990 w 3339552"/>
                <a:gd name="connsiteY16" fmla="*/ 251415 h 7328490"/>
                <a:gd name="connsiteX17" fmla="*/ 1413121 w 3339552"/>
                <a:gd name="connsiteY17" fmla="*/ 270464 h 7328490"/>
                <a:gd name="connsiteX18" fmla="*/ 1339302 w 3339552"/>
                <a:gd name="connsiteY18" fmla="*/ 306184 h 7328490"/>
                <a:gd name="connsiteX19" fmla="*/ 1260721 w 3339552"/>
                <a:gd name="connsiteY19" fmla="*/ 346665 h 7328490"/>
                <a:gd name="connsiteX20" fmla="*/ 1191665 w 3339552"/>
                <a:gd name="connsiteY20" fmla="*/ 272847 h 7328490"/>
                <a:gd name="connsiteX21" fmla="*/ 1082127 w 3339552"/>
                <a:gd name="connsiteY21" fmla="*/ 353809 h 7328490"/>
                <a:gd name="connsiteX22" fmla="*/ 1020215 w 3339552"/>
                <a:gd name="connsiteY22" fmla="*/ 420484 h 7328490"/>
                <a:gd name="connsiteX23" fmla="*/ 858290 w 3339552"/>
                <a:gd name="connsiteY23" fmla="*/ 301422 h 7328490"/>
                <a:gd name="connsiteX24" fmla="*/ 796377 w 3339552"/>
                <a:gd name="connsiteY24" fmla="*/ 406196 h 7328490"/>
                <a:gd name="connsiteX25" fmla="*/ 755896 w 3339552"/>
                <a:gd name="connsiteY25" fmla="*/ 341903 h 7328490"/>
                <a:gd name="connsiteX26" fmla="*/ 689221 w 3339552"/>
                <a:gd name="connsiteY26" fmla="*/ 270465 h 7328490"/>
                <a:gd name="connsiteX27" fmla="*/ 667790 w 3339552"/>
                <a:gd name="connsiteY27" fmla="*/ 313328 h 7328490"/>
                <a:gd name="connsiteX28" fmla="*/ 620165 w 3339552"/>
                <a:gd name="connsiteY28" fmla="*/ 382384 h 7328490"/>
                <a:gd name="connsiteX29" fmla="*/ 589208 w 3339552"/>
                <a:gd name="connsiteY29" fmla="*/ 396672 h 7328490"/>
                <a:gd name="connsiteX30" fmla="*/ 498721 w 3339552"/>
                <a:gd name="connsiteY30" fmla="*/ 482397 h 7328490"/>
                <a:gd name="connsiteX31" fmla="*/ 396327 w 3339552"/>
                <a:gd name="connsiteY31" fmla="*/ 380003 h 7328490"/>
                <a:gd name="connsiteX32" fmla="*/ 243927 w 3339552"/>
                <a:gd name="connsiteY32" fmla="*/ 294278 h 7328490"/>
                <a:gd name="connsiteX33" fmla="*/ 174871 w 3339552"/>
                <a:gd name="connsiteY33" fmla="*/ 327615 h 7328490"/>
                <a:gd name="connsiteX34" fmla="*/ 127246 w 3339552"/>
                <a:gd name="connsiteY34" fmla="*/ 410959 h 7328490"/>
                <a:gd name="connsiteX35" fmla="*/ 43902 w 3339552"/>
                <a:gd name="connsiteY35" fmla="*/ 472872 h 7328490"/>
                <a:gd name="connsiteX36" fmla="*/ 8183 w 3339552"/>
                <a:gd name="connsiteY36" fmla="*/ 484778 h 7328490"/>
                <a:gd name="connsiteX37" fmla="*/ 198683 w 3339552"/>
                <a:gd name="connsiteY37" fmla="*/ 689565 h 7328490"/>
                <a:gd name="connsiteX38" fmla="*/ 265359 w 3339552"/>
                <a:gd name="connsiteY38" fmla="*/ 706234 h 7328490"/>
                <a:gd name="connsiteX39" fmla="*/ 298697 w 3339552"/>
                <a:gd name="connsiteY39" fmla="*/ 730047 h 7328490"/>
                <a:gd name="connsiteX40" fmla="*/ 296315 w 3339552"/>
                <a:gd name="connsiteY40" fmla="*/ 901496 h 7328490"/>
                <a:gd name="connsiteX41" fmla="*/ 362990 w 3339552"/>
                <a:gd name="connsiteY41" fmla="*/ 906259 h 7328490"/>
                <a:gd name="connsiteX42" fmla="*/ 401090 w 3339552"/>
                <a:gd name="connsiteY42" fmla="*/ 856253 h 7328490"/>
                <a:gd name="connsiteX43" fmla="*/ 482052 w 3339552"/>
                <a:gd name="connsiteY43" fmla="*/ 894353 h 7328490"/>
                <a:gd name="connsiteX44" fmla="*/ 420140 w 3339552"/>
                <a:gd name="connsiteY44" fmla="*/ 1039609 h 7328490"/>
                <a:gd name="connsiteX45" fmla="*/ 434427 w 3339552"/>
                <a:gd name="connsiteY45" fmla="*/ 1087234 h 7328490"/>
                <a:gd name="connsiteX46" fmla="*/ 379658 w 3339552"/>
                <a:gd name="connsiteY46" fmla="*/ 1139622 h 7328490"/>
                <a:gd name="connsiteX47" fmla="*/ 415377 w 3339552"/>
                <a:gd name="connsiteY47" fmla="*/ 1168196 h 7328490"/>
                <a:gd name="connsiteX48" fmla="*/ 486815 w 3339552"/>
                <a:gd name="connsiteY48" fmla="*/ 1256303 h 7328490"/>
                <a:gd name="connsiteX49" fmla="*/ 527296 w 3339552"/>
                <a:gd name="connsiteY49" fmla="*/ 1344409 h 7328490"/>
                <a:gd name="connsiteX50" fmla="*/ 636833 w 3339552"/>
                <a:gd name="connsiteY50" fmla="*/ 1396797 h 7328490"/>
                <a:gd name="connsiteX51" fmla="*/ 746371 w 3339552"/>
                <a:gd name="connsiteY51" fmla="*/ 1420609 h 7328490"/>
                <a:gd name="connsiteX52" fmla="*/ 829715 w 3339552"/>
                <a:gd name="connsiteY52" fmla="*/ 1468234 h 7328490"/>
                <a:gd name="connsiteX53" fmla="*/ 913058 w 3339552"/>
                <a:gd name="connsiteY53" fmla="*/ 1442040 h 7328490"/>
                <a:gd name="connsiteX54" fmla="*/ 994021 w 3339552"/>
                <a:gd name="connsiteY54" fmla="*/ 1368222 h 7328490"/>
                <a:gd name="connsiteX55" fmla="*/ 1103558 w 3339552"/>
                <a:gd name="connsiteY55" fmla="*/ 1351553 h 7328490"/>
                <a:gd name="connsiteX56" fmla="*/ 1170233 w 3339552"/>
                <a:gd name="connsiteY56" fmla="*/ 1356315 h 7328490"/>
                <a:gd name="connsiteX57" fmla="*/ 1329777 w 3339552"/>
                <a:gd name="connsiteY57" fmla="*/ 1465853 h 7328490"/>
                <a:gd name="connsiteX58" fmla="*/ 1389308 w 3339552"/>
                <a:gd name="connsiteY58" fmla="*/ 1494428 h 7328490"/>
                <a:gd name="connsiteX59" fmla="*/ 1260721 w 3339552"/>
                <a:gd name="connsiteY59" fmla="*/ 1596822 h 7328490"/>
                <a:gd name="connsiteX60" fmla="*/ 1263102 w 3339552"/>
                <a:gd name="connsiteY60" fmla="*/ 1661115 h 7328490"/>
                <a:gd name="connsiteX61" fmla="*/ 1425027 w 3339552"/>
                <a:gd name="connsiteY61" fmla="*/ 1613490 h 7328490"/>
                <a:gd name="connsiteX62" fmla="*/ 1386927 w 3339552"/>
                <a:gd name="connsiteY62" fmla="*/ 1677784 h 7328490"/>
                <a:gd name="connsiteX63" fmla="*/ 1405977 w 3339552"/>
                <a:gd name="connsiteY63" fmla="*/ 1751603 h 7328490"/>
                <a:gd name="connsiteX64" fmla="*/ 1517896 w 3339552"/>
                <a:gd name="connsiteY64" fmla="*/ 1787322 h 7328490"/>
                <a:gd name="connsiteX65" fmla="*/ 1591715 w 3339552"/>
                <a:gd name="connsiteY65" fmla="*/ 1803990 h 7328490"/>
                <a:gd name="connsiteX66" fmla="*/ 1501227 w 3339552"/>
                <a:gd name="connsiteY66" fmla="*/ 1934959 h 7328490"/>
                <a:gd name="connsiteX67" fmla="*/ 1494083 w 3339552"/>
                <a:gd name="connsiteY67" fmla="*/ 1984965 h 7328490"/>
                <a:gd name="connsiteX68" fmla="*/ 1422646 w 3339552"/>
                <a:gd name="connsiteY68" fmla="*/ 2020684 h 7328490"/>
                <a:gd name="connsiteX69" fmla="*/ 1391690 w 3339552"/>
                <a:gd name="connsiteY69" fmla="*/ 2082597 h 7328490"/>
                <a:gd name="connsiteX70" fmla="*/ 1260721 w 3339552"/>
                <a:gd name="connsiteY70" fmla="*/ 2056403 h 7328490"/>
                <a:gd name="connsiteX71" fmla="*/ 1139277 w 3339552"/>
                <a:gd name="connsiteY71" fmla="*/ 2056402 h 7328490"/>
                <a:gd name="connsiteX72" fmla="*/ 1072602 w 3339552"/>
                <a:gd name="connsiteY72" fmla="*/ 2084978 h 7328490"/>
                <a:gd name="connsiteX73" fmla="*/ 1065458 w 3339552"/>
                <a:gd name="connsiteY73" fmla="*/ 2184990 h 7328490"/>
                <a:gd name="connsiteX74" fmla="*/ 977352 w 3339552"/>
                <a:gd name="connsiteY74" fmla="*/ 2273097 h 7328490"/>
                <a:gd name="connsiteX75" fmla="*/ 1120227 w 3339552"/>
                <a:gd name="connsiteY75" fmla="*/ 2335009 h 7328490"/>
                <a:gd name="connsiteX76" fmla="*/ 1170234 w 3339552"/>
                <a:gd name="connsiteY76" fmla="*/ 2370727 h 7328490"/>
                <a:gd name="connsiteX77" fmla="*/ 1222621 w 3339552"/>
                <a:gd name="connsiteY77" fmla="*/ 2387397 h 7328490"/>
                <a:gd name="connsiteX78" fmla="*/ 1272627 w 3339552"/>
                <a:gd name="connsiteY78" fmla="*/ 2437403 h 7328490"/>
                <a:gd name="connsiteX79" fmla="*/ 1329777 w 3339552"/>
                <a:gd name="connsiteY79" fmla="*/ 2458834 h 7328490"/>
                <a:gd name="connsiteX80" fmla="*/ 1422646 w 3339552"/>
                <a:gd name="connsiteY80" fmla="*/ 2535034 h 7328490"/>
                <a:gd name="connsiteX81" fmla="*/ 1508371 w 3339552"/>
                <a:gd name="connsiteY81" fmla="*/ 2568373 h 7328490"/>
                <a:gd name="connsiteX82" fmla="*/ 1641721 w 3339552"/>
                <a:gd name="connsiteY82" fmla="*/ 2716009 h 7328490"/>
                <a:gd name="connsiteX83" fmla="*/ 1725065 w 3339552"/>
                <a:gd name="connsiteY83" fmla="*/ 2870790 h 7328490"/>
                <a:gd name="connsiteX84" fmla="*/ 1896514 w 3339552"/>
                <a:gd name="connsiteY84" fmla="*/ 2977947 h 7328490"/>
                <a:gd name="connsiteX85" fmla="*/ 1927471 w 3339552"/>
                <a:gd name="connsiteY85" fmla="*/ 3082722 h 7328490"/>
                <a:gd name="connsiteX86" fmla="*/ 1989383 w 3339552"/>
                <a:gd name="connsiteY86" fmla="*/ 3185115 h 7328490"/>
                <a:gd name="connsiteX87" fmla="*/ 2051296 w 3339552"/>
                <a:gd name="connsiteY87" fmla="*/ 3223215 h 7328490"/>
                <a:gd name="connsiteX88" fmla="*/ 2182265 w 3339552"/>
                <a:gd name="connsiteY88" fmla="*/ 3370853 h 7328490"/>
                <a:gd name="connsiteX89" fmla="*/ 2325139 w 3339552"/>
                <a:gd name="connsiteY89" fmla="*/ 3447053 h 7328490"/>
                <a:gd name="connsiteX90" fmla="*/ 2384671 w 3339552"/>
                <a:gd name="connsiteY90" fmla="*/ 3532778 h 7328490"/>
                <a:gd name="connsiteX91" fmla="*/ 2432296 w 3339552"/>
                <a:gd name="connsiteY91" fmla="*/ 3599453 h 7328490"/>
                <a:gd name="connsiteX92" fmla="*/ 2479921 w 3339552"/>
                <a:gd name="connsiteY92" fmla="*/ 3589929 h 7328490"/>
                <a:gd name="connsiteX93" fmla="*/ 2484683 w 3339552"/>
                <a:gd name="connsiteY93" fmla="*/ 3742328 h 7328490"/>
                <a:gd name="connsiteX94" fmla="*/ 2537071 w 3339552"/>
                <a:gd name="connsiteY94" fmla="*/ 3835197 h 7328490"/>
                <a:gd name="connsiteX95" fmla="*/ 2529927 w 3339552"/>
                <a:gd name="connsiteY95" fmla="*/ 3873297 h 7328490"/>
                <a:gd name="connsiteX96" fmla="*/ 2598983 w 3339552"/>
                <a:gd name="connsiteY96" fmla="*/ 3909015 h 7328490"/>
                <a:gd name="connsiteX97" fmla="*/ 2656133 w 3339552"/>
                <a:gd name="connsiteY97" fmla="*/ 3854247 h 7328490"/>
                <a:gd name="connsiteX98" fmla="*/ 2689471 w 3339552"/>
                <a:gd name="connsiteY98" fmla="*/ 3937590 h 7328490"/>
                <a:gd name="connsiteX99" fmla="*/ 2734715 w 3339552"/>
                <a:gd name="connsiteY99" fmla="*/ 3982834 h 7328490"/>
                <a:gd name="connsiteX100" fmla="*/ 2808533 w 3339552"/>
                <a:gd name="connsiteY100" fmla="*/ 4006647 h 7328490"/>
                <a:gd name="connsiteX101" fmla="*/ 2860921 w 3339552"/>
                <a:gd name="connsiteY101" fmla="*/ 4075703 h 7328490"/>
                <a:gd name="connsiteX102" fmla="*/ 2946646 w 3339552"/>
                <a:gd name="connsiteY102" fmla="*/ 4130472 h 7328490"/>
                <a:gd name="connsiteX103" fmla="*/ 2999033 w 3339552"/>
                <a:gd name="connsiteY103" fmla="*/ 4163809 h 7328490"/>
                <a:gd name="connsiteX104" fmla="*/ 2870446 w 3339552"/>
                <a:gd name="connsiteY104" fmla="*/ 4256678 h 7328490"/>
                <a:gd name="connsiteX105" fmla="*/ 2868064 w 3339552"/>
                <a:gd name="connsiteY105" fmla="*/ 4311446 h 7328490"/>
                <a:gd name="connsiteX106" fmla="*/ 2970458 w 3339552"/>
                <a:gd name="connsiteY106" fmla="*/ 4428128 h 7328490"/>
                <a:gd name="connsiteX107" fmla="*/ 3065708 w 3339552"/>
                <a:gd name="connsiteY107" fmla="*/ 4490040 h 7328490"/>
                <a:gd name="connsiteX108" fmla="*/ 3096665 w 3339552"/>
                <a:gd name="connsiteY108" fmla="*/ 4528140 h 7328490"/>
                <a:gd name="connsiteX109" fmla="*/ 3082377 w 3339552"/>
                <a:gd name="connsiteY109" fmla="*/ 4609103 h 7328490"/>
                <a:gd name="connsiteX110" fmla="*/ 3077615 w 3339552"/>
                <a:gd name="connsiteY110" fmla="*/ 4692447 h 7328490"/>
                <a:gd name="connsiteX111" fmla="*/ 3034752 w 3339552"/>
                <a:gd name="connsiteY111" fmla="*/ 4701972 h 7328490"/>
                <a:gd name="connsiteX112" fmla="*/ 3008558 w 3339552"/>
                <a:gd name="connsiteY112" fmla="*/ 4718640 h 7328490"/>
                <a:gd name="connsiteX113" fmla="*/ 3037133 w 3339552"/>
                <a:gd name="connsiteY113" fmla="*/ 4868659 h 7328490"/>
                <a:gd name="connsiteX114" fmla="*/ 3020465 w 3339552"/>
                <a:gd name="connsiteY114" fmla="*/ 5004390 h 7328490"/>
                <a:gd name="connsiteX115" fmla="*/ 2982365 w 3339552"/>
                <a:gd name="connsiteY115" fmla="*/ 5044872 h 7328490"/>
                <a:gd name="connsiteX116" fmla="*/ 2965696 w 3339552"/>
                <a:gd name="connsiteY116" fmla="*/ 5166315 h 7328490"/>
                <a:gd name="connsiteX117" fmla="*/ 2937121 w 3339552"/>
                <a:gd name="connsiteY117" fmla="*/ 5285378 h 7328490"/>
                <a:gd name="connsiteX118" fmla="*/ 2989508 w 3339552"/>
                <a:gd name="connsiteY118" fmla="*/ 5302047 h 7328490"/>
                <a:gd name="connsiteX119" fmla="*/ 2987127 w 3339552"/>
                <a:gd name="connsiteY119" fmla="*/ 5347290 h 7328490"/>
                <a:gd name="connsiteX120" fmla="*/ 2984746 w 3339552"/>
                <a:gd name="connsiteY120" fmla="*/ 5402059 h 7328490"/>
                <a:gd name="connsiteX121" fmla="*/ 3041896 w 3339552"/>
                <a:gd name="connsiteY121" fmla="*/ 5471115 h 7328490"/>
                <a:gd name="connsiteX122" fmla="*/ 3089521 w 3339552"/>
                <a:gd name="connsiteY122" fmla="*/ 5597322 h 7328490"/>
                <a:gd name="connsiteX123" fmla="*/ 2996652 w 3339552"/>
                <a:gd name="connsiteY123" fmla="*/ 5887834 h 7328490"/>
                <a:gd name="connsiteX124" fmla="*/ 3018083 w 3339552"/>
                <a:gd name="connsiteY124" fmla="*/ 5942603 h 7328490"/>
                <a:gd name="connsiteX125" fmla="*/ 3044277 w 3339552"/>
                <a:gd name="connsiteY125" fmla="*/ 5994990 h 7328490"/>
                <a:gd name="connsiteX126" fmla="*/ 3049040 w 3339552"/>
                <a:gd name="connsiteY126" fmla="*/ 6099765 h 7328490"/>
                <a:gd name="connsiteX127" fmla="*/ 2956170 w 3339552"/>
                <a:gd name="connsiteY127" fmla="*/ 6259310 h 7328490"/>
                <a:gd name="connsiteX128" fmla="*/ 2920452 w 3339552"/>
                <a:gd name="connsiteY128" fmla="*/ 6240259 h 7328490"/>
                <a:gd name="connsiteX129" fmla="*/ 2849015 w 3339552"/>
                <a:gd name="connsiteY129" fmla="*/ 6252165 h 7328490"/>
                <a:gd name="connsiteX130" fmla="*/ 2713283 w 3339552"/>
                <a:gd name="connsiteY130" fmla="*/ 6364084 h 7328490"/>
                <a:gd name="connsiteX131" fmla="*/ 2606127 w 3339552"/>
                <a:gd name="connsiteY131" fmla="*/ 6349797 h 7328490"/>
                <a:gd name="connsiteX132" fmla="*/ 2575171 w 3339552"/>
                <a:gd name="connsiteY132" fmla="*/ 6378372 h 7328490"/>
                <a:gd name="connsiteX133" fmla="*/ 2508495 w 3339552"/>
                <a:gd name="connsiteY133" fmla="*/ 6423614 h 7328490"/>
                <a:gd name="connsiteX134" fmla="*/ 2391815 w 3339552"/>
                <a:gd name="connsiteY134" fmla="*/ 6411709 h 7328490"/>
                <a:gd name="connsiteX135" fmla="*/ 2368002 w 3339552"/>
                <a:gd name="connsiteY135" fmla="*/ 6528390 h 7328490"/>
                <a:gd name="connsiteX136" fmla="*/ 2363240 w 3339552"/>
                <a:gd name="connsiteY136" fmla="*/ 6564109 h 7328490"/>
                <a:gd name="connsiteX137" fmla="*/ 2339428 w 3339552"/>
                <a:gd name="connsiteY137" fmla="*/ 6583159 h 7328490"/>
                <a:gd name="connsiteX138" fmla="*/ 2141783 w 3339552"/>
                <a:gd name="connsiteY138" fmla="*/ 6535534 h 7328490"/>
                <a:gd name="connsiteX139" fmla="*/ 2103683 w 3339552"/>
                <a:gd name="connsiteY139" fmla="*/ 6587922 h 7328490"/>
                <a:gd name="connsiteX140" fmla="*/ 2072727 w 3339552"/>
                <a:gd name="connsiteY140" fmla="*/ 6683172 h 7328490"/>
                <a:gd name="connsiteX141" fmla="*/ 2039389 w 3339552"/>
                <a:gd name="connsiteY141" fmla="*/ 6747465 h 7328490"/>
                <a:gd name="connsiteX142" fmla="*/ 2051296 w 3339552"/>
                <a:gd name="connsiteY142" fmla="*/ 6809378 h 7328490"/>
                <a:gd name="connsiteX143" fmla="*/ 2184646 w 3339552"/>
                <a:gd name="connsiteY143" fmla="*/ 6921297 h 7328490"/>
                <a:gd name="connsiteX144" fmla="*/ 2253702 w 3339552"/>
                <a:gd name="connsiteY144" fmla="*/ 6954634 h 7328490"/>
                <a:gd name="connsiteX145" fmla="*/ 2237033 w 3339552"/>
                <a:gd name="connsiteY145" fmla="*/ 6978447 h 7328490"/>
                <a:gd name="connsiteX146" fmla="*/ 2201315 w 3339552"/>
                <a:gd name="connsiteY146" fmla="*/ 6997497 h 7328490"/>
                <a:gd name="connsiteX147" fmla="*/ 2234652 w 3339552"/>
                <a:gd name="connsiteY147" fmla="*/ 7073697 h 7328490"/>
                <a:gd name="connsiteX148" fmla="*/ 2203696 w 3339552"/>
                <a:gd name="connsiteY148" fmla="*/ 7095128 h 7328490"/>
                <a:gd name="connsiteX149" fmla="*/ 2098921 w 3339552"/>
                <a:gd name="connsiteY149" fmla="*/ 7033215 h 7328490"/>
                <a:gd name="connsiteX150" fmla="*/ 2056058 w 3339552"/>
                <a:gd name="connsiteY150" fmla="*/ 7059409 h 7328490"/>
                <a:gd name="connsiteX151" fmla="*/ 1996527 w 3339552"/>
                <a:gd name="connsiteY151" fmla="*/ 6957015 h 7328490"/>
                <a:gd name="connsiteX152" fmla="*/ 1879846 w 3339552"/>
                <a:gd name="connsiteY152" fmla="*/ 6983209 h 7328490"/>
                <a:gd name="connsiteX153" fmla="*/ 1815552 w 3339552"/>
                <a:gd name="connsiteY153" fmla="*/ 6987972 h 7328490"/>
                <a:gd name="connsiteX154" fmla="*/ 1765546 w 3339552"/>
                <a:gd name="connsiteY154" fmla="*/ 6983210 h 7328490"/>
                <a:gd name="connsiteX155" fmla="*/ 1708396 w 3339552"/>
                <a:gd name="connsiteY155" fmla="*/ 7028453 h 7328490"/>
                <a:gd name="connsiteX156" fmla="*/ 1529802 w 3339552"/>
                <a:gd name="connsiteY156" fmla="*/ 6987972 h 7328490"/>
                <a:gd name="connsiteX157" fmla="*/ 1553614 w 3339552"/>
                <a:gd name="connsiteY157" fmla="*/ 7114178 h 7328490"/>
                <a:gd name="connsiteX158" fmla="*/ 1477415 w 3339552"/>
                <a:gd name="connsiteY158" fmla="*/ 7159422 h 7328490"/>
                <a:gd name="connsiteX159" fmla="*/ 1415502 w 3339552"/>
                <a:gd name="connsiteY159" fmla="*/ 7226096 h 7328490"/>
                <a:gd name="connsiteX160" fmla="*/ 1265483 w 3339552"/>
                <a:gd name="connsiteY160" fmla="*/ 7218953 h 7328490"/>
                <a:gd name="connsiteX161" fmla="*/ 1213096 w 3339552"/>
                <a:gd name="connsiteY161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609302 w 3339552"/>
                <a:gd name="connsiteY2" fmla="*/ 763382 h 7328490"/>
                <a:gd name="connsiteX3" fmla="*/ 2580727 w 3339552"/>
                <a:gd name="connsiteY3" fmla="*/ 604632 h 7328490"/>
                <a:gd name="connsiteX4" fmla="*/ 2526752 w 3339552"/>
                <a:gd name="connsiteY4" fmla="*/ 531609 h 7328490"/>
                <a:gd name="connsiteX5" fmla="*/ 2596602 w 3339552"/>
                <a:gd name="connsiteY5" fmla="*/ 407782 h 7328490"/>
                <a:gd name="connsiteX6" fmla="*/ 2629939 w 3339552"/>
                <a:gd name="connsiteY6" fmla="*/ 310947 h 7328490"/>
                <a:gd name="connsiteX7" fmla="*/ 2517227 w 3339552"/>
                <a:gd name="connsiteY7" fmla="*/ 239507 h 7328490"/>
                <a:gd name="connsiteX8" fmla="*/ 2402927 w 3339552"/>
                <a:gd name="connsiteY8" fmla="*/ 271257 h 7328490"/>
                <a:gd name="connsiteX9" fmla="*/ 2275927 w 3339552"/>
                <a:gd name="connsiteY9" fmla="*/ 198232 h 7328490"/>
                <a:gd name="connsiteX10" fmla="*/ 2133052 w 3339552"/>
                <a:gd name="connsiteY10" fmla="*/ 233157 h 7328490"/>
                <a:gd name="connsiteX11" fmla="*/ 1913977 w 3339552"/>
                <a:gd name="connsiteY11" fmla="*/ 36309 h 7328490"/>
                <a:gd name="connsiteX12" fmla="*/ 1777452 w 3339552"/>
                <a:gd name="connsiteY12" fmla="*/ 13289 h 7328490"/>
                <a:gd name="connsiteX13" fmla="*/ 1703633 w 3339552"/>
                <a:gd name="connsiteY13" fmla="*/ 41864 h 7328490"/>
                <a:gd name="connsiteX14" fmla="*/ 1615527 w 3339552"/>
                <a:gd name="connsiteY14" fmla="*/ 75203 h 7328490"/>
                <a:gd name="connsiteX15" fmla="*/ 1515515 w 3339552"/>
                <a:gd name="connsiteY15" fmla="*/ 129971 h 7328490"/>
                <a:gd name="connsiteX16" fmla="*/ 1525040 w 3339552"/>
                <a:gd name="connsiteY16" fmla="*/ 194264 h 7328490"/>
                <a:gd name="connsiteX17" fmla="*/ 1505990 w 3339552"/>
                <a:gd name="connsiteY17" fmla="*/ 251415 h 7328490"/>
                <a:gd name="connsiteX18" fmla="*/ 1413121 w 3339552"/>
                <a:gd name="connsiteY18" fmla="*/ 270464 h 7328490"/>
                <a:gd name="connsiteX19" fmla="*/ 1339302 w 3339552"/>
                <a:gd name="connsiteY19" fmla="*/ 306184 h 7328490"/>
                <a:gd name="connsiteX20" fmla="*/ 1260721 w 3339552"/>
                <a:gd name="connsiteY20" fmla="*/ 346665 h 7328490"/>
                <a:gd name="connsiteX21" fmla="*/ 1191665 w 3339552"/>
                <a:gd name="connsiteY21" fmla="*/ 272847 h 7328490"/>
                <a:gd name="connsiteX22" fmla="*/ 1082127 w 3339552"/>
                <a:gd name="connsiteY22" fmla="*/ 353809 h 7328490"/>
                <a:gd name="connsiteX23" fmla="*/ 1020215 w 3339552"/>
                <a:gd name="connsiteY23" fmla="*/ 420484 h 7328490"/>
                <a:gd name="connsiteX24" fmla="*/ 858290 w 3339552"/>
                <a:gd name="connsiteY24" fmla="*/ 301422 h 7328490"/>
                <a:gd name="connsiteX25" fmla="*/ 796377 w 3339552"/>
                <a:gd name="connsiteY25" fmla="*/ 406196 h 7328490"/>
                <a:gd name="connsiteX26" fmla="*/ 755896 w 3339552"/>
                <a:gd name="connsiteY26" fmla="*/ 341903 h 7328490"/>
                <a:gd name="connsiteX27" fmla="*/ 689221 w 3339552"/>
                <a:gd name="connsiteY27" fmla="*/ 270465 h 7328490"/>
                <a:gd name="connsiteX28" fmla="*/ 667790 w 3339552"/>
                <a:gd name="connsiteY28" fmla="*/ 313328 h 7328490"/>
                <a:gd name="connsiteX29" fmla="*/ 620165 w 3339552"/>
                <a:gd name="connsiteY29" fmla="*/ 382384 h 7328490"/>
                <a:gd name="connsiteX30" fmla="*/ 589208 w 3339552"/>
                <a:gd name="connsiteY30" fmla="*/ 396672 h 7328490"/>
                <a:gd name="connsiteX31" fmla="*/ 498721 w 3339552"/>
                <a:gd name="connsiteY31" fmla="*/ 482397 h 7328490"/>
                <a:gd name="connsiteX32" fmla="*/ 396327 w 3339552"/>
                <a:gd name="connsiteY32" fmla="*/ 380003 h 7328490"/>
                <a:gd name="connsiteX33" fmla="*/ 243927 w 3339552"/>
                <a:gd name="connsiteY33" fmla="*/ 294278 h 7328490"/>
                <a:gd name="connsiteX34" fmla="*/ 174871 w 3339552"/>
                <a:gd name="connsiteY34" fmla="*/ 327615 h 7328490"/>
                <a:gd name="connsiteX35" fmla="*/ 127246 w 3339552"/>
                <a:gd name="connsiteY35" fmla="*/ 410959 h 7328490"/>
                <a:gd name="connsiteX36" fmla="*/ 43902 w 3339552"/>
                <a:gd name="connsiteY36" fmla="*/ 472872 h 7328490"/>
                <a:gd name="connsiteX37" fmla="*/ 8183 w 3339552"/>
                <a:gd name="connsiteY37" fmla="*/ 484778 h 7328490"/>
                <a:gd name="connsiteX38" fmla="*/ 198683 w 3339552"/>
                <a:gd name="connsiteY38" fmla="*/ 689565 h 7328490"/>
                <a:gd name="connsiteX39" fmla="*/ 265359 w 3339552"/>
                <a:gd name="connsiteY39" fmla="*/ 706234 h 7328490"/>
                <a:gd name="connsiteX40" fmla="*/ 298697 w 3339552"/>
                <a:gd name="connsiteY40" fmla="*/ 730047 h 7328490"/>
                <a:gd name="connsiteX41" fmla="*/ 296315 w 3339552"/>
                <a:gd name="connsiteY41" fmla="*/ 901496 h 7328490"/>
                <a:gd name="connsiteX42" fmla="*/ 362990 w 3339552"/>
                <a:gd name="connsiteY42" fmla="*/ 906259 h 7328490"/>
                <a:gd name="connsiteX43" fmla="*/ 401090 w 3339552"/>
                <a:gd name="connsiteY43" fmla="*/ 856253 h 7328490"/>
                <a:gd name="connsiteX44" fmla="*/ 482052 w 3339552"/>
                <a:gd name="connsiteY44" fmla="*/ 894353 h 7328490"/>
                <a:gd name="connsiteX45" fmla="*/ 420140 w 3339552"/>
                <a:gd name="connsiteY45" fmla="*/ 1039609 h 7328490"/>
                <a:gd name="connsiteX46" fmla="*/ 434427 w 3339552"/>
                <a:gd name="connsiteY46" fmla="*/ 1087234 h 7328490"/>
                <a:gd name="connsiteX47" fmla="*/ 379658 w 3339552"/>
                <a:gd name="connsiteY47" fmla="*/ 1139622 h 7328490"/>
                <a:gd name="connsiteX48" fmla="*/ 415377 w 3339552"/>
                <a:gd name="connsiteY48" fmla="*/ 1168196 h 7328490"/>
                <a:gd name="connsiteX49" fmla="*/ 486815 w 3339552"/>
                <a:gd name="connsiteY49" fmla="*/ 1256303 h 7328490"/>
                <a:gd name="connsiteX50" fmla="*/ 527296 w 3339552"/>
                <a:gd name="connsiteY50" fmla="*/ 1344409 h 7328490"/>
                <a:gd name="connsiteX51" fmla="*/ 636833 w 3339552"/>
                <a:gd name="connsiteY51" fmla="*/ 1396797 h 7328490"/>
                <a:gd name="connsiteX52" fmla="*/ 746371 w 3339552"/>
                <a:gd name="connsiteY52" fmla="*/ 1420609 h 7328490"/>
                <a:gd name="connsiteX53" fmla="*/ 829715 w 3339552"/>
                <a:gd name="connsiteY53" fmla="*/ 1468234 h 7328490"/>
                <a:gd name="connsiteX54" fmla="*/ 913058 w 3339552"/>
                <a:gd name="connsiteY54" fmla="*/ 1442040 h 7328490"/>
                <a:gd name="connsiteX55" fmla="*/ 994021 w 3339552"/>
                <a:gd name="connsiteY55" fmla="*/ 1368222 h 7328490"/>
                <a:gd name="connsiteX56" fmla="*/ 1103558 w 3339552"/>
                <a:gd name="connsiteY56" fmla="*/ 1351553 h 7328490"/>
                <a:gd name="connsiteX57" fmla="*/ 1170233 w 3339552"/>
                <a:gd name="connsiteY57" fmla="*/ 1356315 h 7328490"/>
                <a:gd name="connsiteX58" fmla="*/ 1329777 w 3339552"/>
                <a:gd name="connsiteY58" fmla="*/ 1465853 h 7328490"/>
                <a:gd name="connsiteX59" fmla="*/ 1389308 w 3339552"/>
                <a:gd name="connsiteY59" fmla="*/ 1494428 h 7328490"/>
                <a:gd name="connsiteX60" fmla="*/ 1260721 w 3339552"/>
                <a:gd name="connsiteY60" fmla="*/ 1596822 h 7328490"/>
                <a:gd name="connsiteX61" fmla="*/ 1263102 w 3339552"/>
                <a:gd name="connsiteY61" fmla="*/ 1661115 h 7328490"/>
                <a:gd name="connsiteX62" fmla="*/ 1425027 w 3339552"/>
                <a:gd name="connsiteY62" fmla="*/ 1613490 h 7328490"/>
                <a:gd name="connsiteX63" fmla="*/ 1386927 w 3339552"/>
                <a:gd name="connsiteY63" fmla="*/ 1677784 h 7328490"/>
                <a:gd name="connsiteX64" fmla="*/ 1405977 w 3339552"/>
                <a:gd name="connsiteY64" fmla="*/ 1751603 h 7328490"/>
                <a:gd name="connsiteX65" fmla="*/ 1517896 w 3339552"/>
                <a:gd name="connsiteY65" fmla="*/ 1787322 h 7328490"/>
                <a:gd name="connsiteX66" fmla="*/ 1591715 w 3339552"/>
                <a:gd name="connsiteY66" fmla="*/ 1803990 h 7328490"/>
                <a:gd name="connsiteX67" fmla="*/ 1501227 w 3339552"/>
                <a:gd name="connsiteY67" fmla="*/ 1934959 h 7328490"/>
                <a:gd name="connsiteX68" fmla="*/ 1494083 w 3339552"/>
                <a:gd name="connsiteY68" fmla="*/ 1984965 h 7328490"/>
                <a:gd name="connsiteX69" fmla="*/ 1422646 w 3339552"/>
                <a:gd name="connsiteY69" fmla="*/ 2020684 h 7328490"/>
                <a:gd name="connsiteX70" fmla="*/ 1391690 w 3339552"/>
                <a:gd name="connsiteY70" fmla="*/ 2082597 h 7328490"/>
                <a:gd name="connsiteX71" fmla="*/ 1260721 w 3339552"/>
                <a:gd name="connsiteY71" fmla="*/ 2056403 h 7328490"/>
                <a:gd name="connsiteX72" fmla="*/ 1139277 w 3339552"/>
                <a:gd name="connsiteY72" fmla="*/ 2056402 h 7328490"/>
                <a:gd name="connsiteX73" fmla="*/ 1072602 w 3339552"/>
                <a:gd name="connsiteY73" fmla="*/ 2084978 h 7328490"/>
                <a:gd name="connsiteX74" fmla="*/ 1065458 w 3339552"/>
                <a:gd name="connsiteY74" fmla="*/ 2184990 h 7328490"/>
                <a:gd name="connsiteX75" fmla="*/ 977352 w 3339552"/>
                <a:gd name="connsiteY75" fmla="*/ 2273097 h 7328490"/>
                <a:gd name="connsiteX76" fmla="*/ 1120227 w 3339552"/>
                <a:gd name="connsiteY76" fmla="*/ 2335009 h 7328490"/>
                <a:gd name="connsiteX77" fmla="*/ 1170234 w 3339552"/>
                <a:gd name="connsiteY77" fmla="*/ 2370727 h 7328490"/>
                <a:gd name="connsiteX78" fmla="*/ 1222621 w 3339552"/>
                <a:gd name="connsiteY78" fmla="*/ 2387397 h 7328490"/>
                <a:gd name="connsiteX79" fmla="*/ 1272627 w 3339552"/>
                <a:gd name="connsiteY79" fmla="*/ 2437403 h 7328490"/>
                <a:gd name="connsiteX80" fmla="*/ 1329777 w 3339552"/>
                <a:gd name="connsiteY80" fmla="*/ 2458834 h 7328490"/>
                <a:gd name="connsiteX81" fmla="*/ 1422646 w 3339552"/>
                <a:gd name="connsiteY81" fmla="*/ 2535034 h 7328490"/>
                <a:gd name="connsiteX82" fmla="*/ 1508371 w 3339552"/>
                <a:gd name="connsiteY82" fmla="*/ 2568373 h 7328490"/>
                <a:gd name="connsiteX83" fmla="*/ 1641721 w 3339552"/>
                <a:gd name="connsiteY83" fmla="*/ 2716009 h 7328490"/>
                <a:gd name="connsiteX84" fmla="*/ 1725065 w 3339552"/>
                <a:gd name="connsiteY84" fmla="*/ 2870790 h 7328490"/>
                <a:gd name="connsiteX85" fmla="*/ 1896514 w 3339552"/>
                <a:gd name="connsiteY85" fmla="*/ 2977947 h 7328490"/>
                <a:gd name="connsiteX86" fmla="*/ 1927471 w 3339552"/>
                <a:gd name="connsiteY86" fmla="*/ 3082722 h 7328490"/>
                <a:gd name="connsiteX87" fmla="*/ 1989383 w 3339552"/>
                <a:gd name="connsiteY87" fmla="*/ 3185115 h 7328490"/>
                <a:gd name="connsiteX88" fmla="*/ 2051296 w 3339552"/>
                <a:gd name="connsiteY88" fmla="*/ 3223215 h 7328490"/>
                <a:gd name="connsiteX89" fmla="*/ 2182265 w 3339552"/>
                <a:gd name="connsiteY89" fmla="*/ 3370853 h 7328490"/>
                <a:gd name="connsiteX90" fmla="*/ 2325139 w 3339552"/>
                <a:gd name="connsiteY90" fmla="*/ 3447053 h 7328490"/>
                <a:gd name="connsiteX91" fmla="*/ 2384671 w 3339552"/>
                <a:gd name="connsiteY91" fmla="*/ 3532778 h 7328490"/>
                <a:gd name="connsiteX92" fmla="*/ 2432296 w 3339552"/>
                <a:gd name="connsiteY92" fmla="*/ 3599453 h 7328490"/>
                <a:gd name="connsiteX93" fmla="*/ 2479921 w 3339552"/>
                <a:gd name="connsiteY93" fmla="*/ 3589929 h 7328490"/>
                <a:gd name="connsiteX94" fmla="*/ 2484683 w 3339552"/>
                <a:gd name="connsiteY94" fmla="*/ 3742328 h 7328490"/>
                <a:gd name="connsiteX95" fmla="*/ 2537071 w 3339552"/>
                <a:gd name="connsiteY95" fmla="*/ 3835197 h 7328490"/>
                <a:gd name="connsiteX96" fmla="*/ 2529927 w 3339552"/>
                <a:gd name="connsiteY96" fmla="*/ 3873297 h 7328490"/>
                <a:gd name="connsiteX97" fmla="*/ 2598983 w 3339552"/>
                <a:gd name="connsiteY97" fmla="*/ 3909015 h 7328490"/>
                <a:gd name="connsiteX98" fmla="*/ 2656133 w 3339552"/>
                <a:gd name="connsiteY98" fmla="*/ 3854247 h 7328490"/>
                <a:gd name="connsiteX99" fmla="*/ 2689471 w 3339552"/>
                <a:gd name="connsiteY99" fmla="*/ 3937590 h 7328490"/>
                <a:gd name="connsiteX100" fmla="*/ 2734715 w 3339552"/>
                <a:gd name="connsiteY100" fmla="*/ 3982834 h 7328490"/>
                <a:gd name="connsiteX101" fmla="*/ 2808533 w 3339552"/>
                <a:gd name="connsiteY101" fmla="*/ 4006647 h 7328490"/>
                <a:gd name="connsiteX102" fmla="*/ 2860921 w 3339552"/>
                <a:gd name="connsiteY102" fmla="*/ 4075703 h 7328490"/>
                <a:gd name="connsiteX103" fmla="*/ 2946646 w 3339552"/>
                <a:gd name="connsiteY103" fmla="*/ 4130472 h 7328490"/>
                <a:gd name="connsiteX104" fmla="*/ 2999033 w 3339552"/>
                <a:gd name="connsiteY104" fmla="*/ 4163809 h 7328490"/>
                <a:gd name="connsiteX105" fmla="*/ 2870446 w 3339552"/>
                <a:gd name="connsiteY105" fmla="*/ 4256678 h 7328490"/>
                <a:gd name="connsiteX106" fmla="*/ 2868064 w 3339552"/>
                <a:gd name="connsiteY106" fmla="*/ 4311446 h 7328490"/>
                <a:gd name="connsiteX107" fmla="*/ 2970458 w 3339552"/>
                <a:gd name="connsiteY107" fmla="*/ 4428128 h 7328490"/>
                <a:gd name="connsiteX108" fmla="*/ 3065708 w 3339552"/>
                <a:gd name="connsiteY108" fmla="*/ 4490040 h 7328490"/>
                <a:gd name="connsiteX109" fmla="*/ 3096665 w 3339552"/>
                <a:gd name="connsiteY109" fmla="*/ 4528140 h 7328490"/>
                <a:gd name="connsiteX110" fmla="*/ 3082377 w 3339552"/>
                <a:gd name="connsiteY110" fmla="*/ 4609103 h 7328490"/>
                <a:gd name="connsiteX111" fmla="*/ 3077615 w 3339552"/>
                <a:gd name="connsiteY111" fmla="*/ 4692447 h 7328490"/>
                <a:gd name="connsiteX112" fmla="*/ 3034752 w 3339552"/>
                <a:gd name="connsiteY112" fmla="*/ 4701972 h 7328490"/>
                <a:gd name="connsiteX113" fmla="*/ 3008558 w 3339552"/>
                <a:gd name="connsiteY113" fmla="*/ 4718640 h 7328490"/>
                <a:gd name="connsiteX114" fmla="*/ 3037133 w 3339552"/>
                <a:gd name="connsiteY114" fmla="*/ 4868659 h 7328490"/>
                <a:gd name="connsiteX115" fmla="*/ 3020465 w 3339552"/>
                <a:gd name="connsiteY115" fmla="*/ 5004390 h 7328490"/>
                <a:gd name="connsiteX116" fmla="*/ 2982365 w 3339552"/>
                <a:gd name="connsiteY116" fmla="*/ 5044872 h 7328490"/>
                <a:gd name="connsiteX117" fmla="*/ 2965696 w 3339552"/>
                <a:gd name="connsiteY117" fmla="*/ 5166315 h 7328490"/>
                <a:gd name="connsiteX118" fmla="*/ 2937121 w 3339552"/>
                <a:gd name="connsiteY118" fmla="*/ 5285378 h 7328490"/>
                <a:gd name="connsiteX119" fmla="*/ 2989508 w 3339552"/>
                <a:gd name="connsiteY119" fmla="*/ 5302047 h 7328490"/>
                <a:gd name="connsiteX120" fmla="*/ 2987127 w 3339552"/>
                <a:gd name="connsiteY120" fmla="*/ 5347290 h 7328490"/>
                <a:gd name="connsiteX121" fmla="*/ 2984746 w 3339552"/>
                <a:gd name="connsiteY121" fmla="*/ 5402059 h 7328490"/>
                <a:gd name="connsiteX122" fmla="*/ 3041896 w 3339552"/>
                <a:gd name="connsiteY122" fmla="*/ 5471115 h 7328490"/>
                <a:gd name="connsiteX123" fmla="*/ 3089521 w 3339552"/>
                <a:gd name="connsiteY123" fmla="*/ 5597322 h 7328490"/>
                <a:gd name="connsiteX124" fmla="*/ 2996652 w 3339552"/>
                <a:gd name="connsiteY124" fmla="*/ 5887834 h 7328490"/>
                <a:gd name="connsiteX125" fmla="*/ 3018083 w 3339552"/>
                <a:gd name="connsiteY125" fmla="*/ 5942603 h 7328490"/>
                <a:gd name="connsiteX126" fmla="*/ 3044277 w 3339552"/>
                <a:gd name="connsiteY126" fmla="*/ 5994990 h 7328490"/>
                <a:gd name="connsiteX127" fmla="*/ 3049040 w 3339552"/>
                <a:gd name="connsiteY127" fmla="*/ 6099765 h 7328490"/>
                <a:gd name="connsiteX128" fmla="*/ 2956170 w 3339552"/>
                <a:gd name="connsiteY128" fmla="*/ 6259310 h 7328490"/>
                <a:gd name="connsiteX129" fmla="*/ 2920452 w 3339552"/>
                <a:gd name="connsiteY129" fmla="*/ 6240259 h 7328490"/>
                <a:gd name="connsiteX130" fmla="*/ 2849015 w 3339552"/>
                <a:gd name="connsiteY130" fmla="*/ 6252165 h 7328490"/>
                <a:gd name="connsiteX131" fmla="*/ 2713283 w 3339552"/>
                <a:gd name="connsiteY131" fmla="*/ 6364084 h 7328490"/>
                <a:gd name="connsiteX132" fmla="*/ 2606127 w 3339552"/>
                <a:gd name="connsiteY132" fmla="*/ 6349797 h 7328490"/>
                <a:gd name="connsiteX133" fmla="*/ 2575171 w 3339552"/>
                <a:gd name="connsiteY133" fmla="*/ 6378372 h 7328490"/>
                <a:gd name="connsiteX134" fmla="*/ 2508495 w 3339552"/>
                <a:gd name="connsiteY134" fmla="*/ 6423614 h 7328490"/>
                <a:gd name="connsiteX135" fmla="*/ 2391815 w 3339552"/>
                <a:gd name="connsiteY135" fmla="*/ 6411709 h 7328490"/>
                <a:gd name="connsiteX136" fmla="*/ 2368002 w 3339552"/>
                <a:gd name="connsiteY136" fmla="*/ 6528390 h 7328490"/>
                <a:gd name="connsiteX137" fmla="*/ 2363240 w 3339552"/>
                <a:gd name="connsiteY137" fmla="*/ 6564109 h 7328490"/>
                <a:gd name="connsiteX138" fmla="*/ 2339428 w 3339552"/>
                <a:gd name="connsiteY138" fmla="*/ 6583159 h 7328490"/>
                <a:gd name="connsiteX139" fmla="*/ 2141783 w 3339552"/>
                <a:gd name="connsiteY139" fmla="*/ 6535534 h 7328490"/>
                <a:gd name="connsiteX140" fmla="*/ 2103683 w 3339552"/>
                <a:gd name="connsiteY140" fmla="*/ 6587922 h 7328490"/>
                <a:gd name="connsiteX141" fmla="*/ 2072727 w 3339552"/>
                <a:gd name="connsiteY141" fmla="*/ 6683172 h 7328490"/>
                <a:gd name="connsiteX142" fmla="*/ 2039389 w 3339552"/>
                <a:gd name="connsiteY142" fmla="*/ 6747465 h 7328490"/>
                <a:gd name="connsiteX143" fmla="*/ 2051296 w 3339552"/>
                <a:gd name="connsiteY143" fmla="*/ 6809378 h 7328490"/>
                <a:gd name="connsiteX144" fmla="*/ 2184646 w 3339552"/>
                <a:gd name="connsiteY144" fmla="*/ 6921297 h 7328490"/>
                <a:gd name="connsiteX145" fmla="*/ 2253702 w 3339552"/>
                <a:gd name="connsiteY145" fmla="*/ 6954634 h 7328490"/>
                <a:gd name="connsiteX146" fmla="*/ 2237033 w 3339552"/>
                <a:gd name="connsiteY146" fmla="*/ 6978447 h 7328490"/>
                <a:gd name="connsiteX147" fmla="*/ 2201315 w 3339552"/>
                <a:gd name="connsiteY147" fmla="*/ 6997497 h 7328490"/>
                <a:gd name="connsiteX148" fmla="*/ 2234652 w 3339552"/>
                <a:gd name="connsiteY148" fmla="*/ 7073697 h 7328490"/>
                <a:gd name="connsiteX149" fmla="*/ 2203696 w 3339552"/>
                <a:gd name="connsiteY149" fmla="*/ 7095128 h 7328490"/>
                <a:gd name="connsiteX150" fmla="*/ 2098921 w 3339552"/>
                <a:gd name="connsiteY150" fmla="*/ 7033215 h 7328490"/>
                <a:gd name="connsiteX151" fmla="*/ 2056058 w 3339552"/>
                <a:gd name="connsiteY151" fmla="*/ 7059409 h 7328490"/>
                <a:gd name="connsiteX152" fmla="*/ 1996527 w 3339552"/>
                <a:gd name="connsiteY152" fmla="*/ 6957015 h 7328490"/>
                <a:gd name="connsiteX153" fmla="*/ 1879846 w 3339552"/>
                <a:gd name="connsiteY153" fmla="*/ 6983209 h 7328490"/>
                <a:gd name="connsiteX154" fmla="*/ 1815552 w 3339552"/>
                <a:gd name="connsiteY154" fmla="*/ 6987972 h 7328490"/>
                <a:gd name="connsiteX155" fmla="*/ 1765546 w 3339552"/>
                <a:gd name="connsiteY155" fmla="*/ 6983210 h 7328490"/>
                <a:gd name="connsiteX156" fmla="*/ 1708396 w 3339552"/>
                <a:gd name="connsiteY156" fmla="*/ 7028453 h 7328490"/>
                <a:gd name="connsiteX157" fmla="*/ 1529802 w 3339552"/>
                <a:gd name="connsiteY157" fmla="*/ 6987972 h 7328490"/>
                <a:gd name="connsiteX158" fmla="*/ 1553614 w 3339552"/>
                <a:gd name="connsiteY158" fmla="*/ 7114178 h 7328490"/>
                <a:gd name="connsiteX159" fmla="*/ 1477415 w 3339552"/>
                <a:gd name="connsiteY159" fmla="*/ 7159422 h 7328490"/>
                <a:gd name="connsiteX160" fmla="*/ 1415502 w 3339552"/>
                <a:gd name="connsiteY160" fmla="*/ 7226096 h 7328490"/>
                <a:gd name="connsiteX161" fmla="*/ 1265483 w 3339552"/>
                <a:gd name="connsiteY161" fmla="*/ 7218953 h 7328490"/>
                <a:gd name="connsiteX162" fmla="*/ 1213096 w 3339552"/>
                <a:gd name="connsiteY162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3382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866477 w 3339552"/>
                <a:gd name="connsiteY2" fmla="*/ 893559 h 7328490"/>
                <a:gd name="connsiteX3" fmla="*/ 2761702 w 3339552"/>
                <a:gd name="connsiteY3" fmla="*/ 807832 h 7328490"/>
                <a:gd name="connsiteX4" fmla="*/ 2609302 w 3339552"/>
                <a:gd name="connsiteY4" fmla="*/ 760207 h 7328490"/>
                <a:gd name="connsiteX5" fmla="*/ 2580727 w 3339552"/>
                <a:gd name="connsiteY5" fmla="*/ 604632 h 7328490"/>
                <a:gd name="connsiteX6" fmla="*/ 2526752 w 3339552"/>
                <a:gd name="connsiteY6" fmla="*/ 531609 h 7328490"/>
                <a:gd name="connsiteX7" fmla="*/ 2596602 w 3339552"/>
                <a:gd name="connsiteY7" fmla="*/ 407782 h 7328490"/>
                <a:gd name="connsiteX8" fmla="*/ 2629939 w 3339552"/>
                <a:gd name="connsiteY8" fmla="*/ 310947 h 7328490"/>
                <a:gd name="connsiteX9" fmla="*/ 2517227 w 3339552"/>
                <a:gd name="connsiteY9" fmla="*/ 239507 h 7328490"/>
                <a:gd name="connsiteX10" fmla="*/ 2402927 w 3339552"/>
                <a:gd name="connsiteY10" fmla="*/ 271257 h 7328490"/>
                <a:gd name="connsiteX11" fmla="*/ 2275927 w 3339552"/>
                <a:gd name="connsiteY11" fmla="*/ 198232 h 7328490"/>
                <a:gd name="connsiteX12" fmla="*/ 2133052 w 3339552"/>
                <a:gd name="connsiteY12" fmla="*/ 233157 h 7328490"/>
                <a:gd name="connsiteX13" fmla="*/ 1913977 w 3339552"/>
                <a:gd name="connsiteY13" fmla="*/ 36309 h 7328490"/>
                <a:gd name="connsiteX14" fmla="*/ 1777452 w 3339552"/>
                <a:gd name="connsiteY14" fmla="*/ 13289 h 7328490"/>
                <a:gd name="connsiteX15" fmla="*/ 1703633 w 3339552"/>
                <a:gd name="connsiteY15" fmla="*/ 41864 h 7328490"/>
                <a:gd name="connsiteX16" fmla="*/ 1615527 w 3339552"/>
                <a:gd name="connsiteY16" fmla="*/ 75203 h 7328490"/>
                <a:gd name="connsiteX17" fmla="*/ 1515515 w 3339552"/>
                <a:gd name="connsiteY17" fmla="*/ 129971 h 7328490"/>
                <a:gd name="connsiteX18" fmla="*/ 1525040 w 3339552"/>
                <a:gd name="connsiteY18" fmla="*/ 194264 h 7328490"/>
                <a:gd name="connsiteX19" fmla="*/ 1505990 w 3339552"/>
                <a:gd name="connsiteY19" fmla="*/ 251415 h 7328490"/>
                <a:gd name="connsiteX20" fmla="*/ 1413121 w 3339552"/>
                <a:gd name="connsiteY20" fmla="*/ 270464 h 7328490"/>
                <a:gd name="connsiteX21" fmla="*/ 1339302 w 3339552"/>
                <a:gd name="connsiteY21" fmla="*/ 306184 h 7328490"/>
                <a:gd name="connsiteX22" fmla="*/ 1260721 w 3339552"/>
                <a:gd name="connsiteY22" fmla="*/ 346665 h 7328490"/>
                <a:gd name="connsiteX23" fmla="*/ 1191665 w 3339552"/>
                <a:gd name="connsiteY23" fmla="*/ 272847 h 7328490"/>
                <a:gd name="connsiteX24" fmla="*/ 1082127 w 3339552"/>
                <a:gd name="connsiteY24" fmla="*/ 353809 h 7328490"/>
                <a:gd name="connsiteX25" fmla="*/ 1020215 w 3339552"/>
                <a:gd name="connsiteY25" fmla="*/ 420484 h 7328490"/>
                <a:gd name="connsiteX26" fmla="*/ 858290 w 3339552"/>
                <a:gd name="connsiteY26" fmla="*/ 301422 h 7328490"/>
                <a:gd name="connsiteX27" fmla="*/ 796377 w 3339552"/>
                <a:gd name="connsiteY27" fmla="*/ 406196 h 7328490"/>
                <a:gd name="connsiteX28" fmla="*/ 755896 w 3339552"/>
                <a:gd name="connsiteY28" fmla="*/ 341903 h 7328490"/>
                <a:gd name="connsiteX29" fmla="*/ 689221 w 3339552"/>
                <a:gd name="connsiteY29" fmla="*/ 270465 h 7328490"/>
                <a:gd name="connsiteX30" fmla="*/ 667790 w 3339552"/>
                <a:gd name="connsiteY30" fmla="*/ 313328 h 7328490"/>
                <a:gd name="connsiteX31" fmla="*/ 620165 w 3339552"/>
                <a:gd name="connsiteY31" fmla="*/ 382384 h 7328490"/>
                <a:gd name="connsiteX32" fmla="*/ 589208 w 3339552"/>
                <a:gd name="connsiteY32" fmla="*/ 396672 h 7328490"/>
                <a:gd name="connsiteX33" fmla="*/ 498721 w 3339552"/>
                <a:gd name="connsiteY33" fmla="*/ 482397 h 7328490"/>
                <a:gd name="connsiteX34" fmla="*/ 396327 w 3339552"/>
                <a:gd name="connsiteY34" fmla="*/ 380003 h 7328490"/>
                <a:gd name="connsiteX35" fmla="*/ 243927 w 3339552"/>
                <a:gd name="connsiteY35" fmla="*/ 294278 h 7328490"/>
                <a:gd name="connsiteX36" fmla="*/ 174871 w 3339552"/>
                <a:gd name="connsiteY36" fmla="*/ 327615 h 7328490"/>
                <a:gd name="connsiteX37" fmla="*/ 127246 w 3339552"/>
                <a:gd name="connsiteY37" fmla="*/ 410959 h 7328490"/>
                <a:gd name="connsiteX38" fmla="*/ 43902 w 3339552"/>
                <a:gd name="connsiteY38" fmla="*/ 472872 h 7328490"/>
                <a:gd name="connsiteX39" fmla="*/ 8183 w 3339552"/>
                <a:gd name="connsiteY39" fmla="*/ 484778 h 7328490"/>
                <a:gd name="connsiteX40" fmla="*/ 198683 w 3339552"/>
                <a:gd name="connsiteY40" fmla="*/ 689565 h 7328490"/>
                <a:gd name="connsiteX41" fmla="*/ 265359 w 3339552"/>
                <a:gd name="connsiteY41" fmla="*/ 706234 h 7328490"/>
                <a:gd name="connsiteX42" fmla="*/ 298697 w 3339552"/>
                <a:gd name="connsiteY42" fmla="*/ 730047 h 7328490"/>
                <a:gd name="connsiteX43" fmla="*/ 296315 w 3339552"/>
                <a:gd name="connsiteY43" fmla="*/ 901496 h 7328490"/>
                <a:gd name="connsiteX44" fmla="*/ 362990 w 3339552"/>
                <a:gd name="connsiteY44" fmla="*/ 906259 h 7328490"/>
                <a:gd name="connsiteX45" fmla="*/ 401090 w 3339552"/>
                <a:gd name="connsiteY45" fmla="*/ 856253 h 7328490"/>
                <a:gd name="connsiteX46" fmla="*/ 482052 w 3339552"/>
                <a:gd name="connsiteY46" fmla="*/ 894353 h 7328490"/>
                <a:gd name="connsiteX47" fmla="*/ 420140 w 3339552"/>
                <a:gd name="connsiteY47" fmla="*/ 1039609 h 7328490"/>
                <a:gd name="connsiteX48" fmla="*/ 434427 w 3339552"/>
                <a:gd name="connsiteY48" fmla="*/ 1087234 h 7328490"/>
                <a:gd name="connsiteX49" fmla="*/ 379658 w 3339552"/>
                <a:gd name="connsiteY49" fmla="*/ 1139622 h 7328490"/>
                <a:gd name="connsiteX50" fmla="*/ 415377 w 3339552"/>
                <a:gd name="connsiteY50" fmla="*/ 1168196 h 7328490"/>
                <a:gd name="connsiteX51" fmla="*/ 486815 w 3339552"/>
                <a:gd name="connsiteY51" fmla="*/ 1256303 h 7328490"/>
                <a:gd name="connsiteX52" fmla="*/ 527296 w 3339552"/>
                <a:gd name="connsiteY52" fmla="*/ 1344409 h 7328490"/>
                <a:gd name="connsiteX53" fmla="*/ 636833 w 3339552"/>
                <a:gd name="connsiteY53" fmla="*/ 1396797 h 7328490"/>
                <a:gd name="connsiteX54" fmla="*/ 746371 w 3339552"/>
                <a:gd name="connsiteY54" fmla="*/ 1420609 h 7328490"/>
                <a:gd name="connsiteX55" fmla="*/ 829715 w 3339552"/>
                <a:gd name="connsiteY55" fmla="*/ 1468234 h 7328490"/>
                <a:gd name="connsiteX56" fmla="*/ 913058 w 3339552"/>
                <a:gd name="connsiteY56" fmla="*/ 1442040 h 7328490"/>
                <a:gd name="connsiteX57" fmla="*/ 994021 w 3339552"/>
                <a:gd name="connsiteY57" fmla="*/ 1368222 h 7328490"/>
                <a:gd name="connsiteX58" fmla="*/ 1103558 w 3339552"/>
                <a:gd name="connsiteY58" fmla="*/ 1351553 h 7328490"/>
                <a:gd name="connsiteX59" fmla="*/ 1170233 w 3339552"/>
                <a:gd name="connsiteY59" fmla="*/ 1356315 h 7328490"/>
                <a:gd name="connsiteX60" fmla="*/ 1329777 w 3339552"/>
                <a:gd name="connsiteY60" fmla="*/ 1465853 h 7328490"/>
                <a:gd name="connsiteX61" fmla="*/ 1389308 w 3339552"/>
                <a:gd name="connsiteY61" fmla="*/ 1494428 h 7328490"/>
                <a:gd name="connsiteX62" fmla="*/ 1260721 w 3339552"/>
                <a:gd name="connsiteY62" fmla="*/ 1596822 h 7328490"/>
                <a:gd name="connsiteX63" fmla="*/ 1263102 w 3339552"/>
                <a:gd name="connsiteY63" fmla="*/ 1661115 h 7328490"/>
                <a:gd name="connsiteX64" fmla="*/ 1425027 w 3339552"/>
                <a:gd name="connsiteY64" fmla="*/ 1613490 h 7328490"/>
                <a:gd name="connsiteX65" fmla="*/ 1386927 w 3339552"/>
                <a:gd name="connsiteY65" fmla="*/ 1677784 h 7328490"/>
                <a:gd name="connsiteX66" fmla="*/ 1405977 w 3339552"/>
                <a:gd name="connsiteY66" fmla="*/ 1751603 h 7328490"/>
                <a:gd name="connsiteX67" fmla="*/ 1517896 w 3339552"/>
                <a:gd name="connsiteY67" fmla="*/ 1787322 h 7328490"/>
                <a:gd name="connsiteX68" fmla="*/ 1591715 w 3339552"/>
                <a:gd name="connsiteY68" fmla="*/ 1803990 h 7328490"/>
                <a:gd name="connsiteX69" fmla="*/ 1501227 w 3339552"/>
                <a:gd name="connsiteY69" fmla="*/ 1934959 h 7328490"/>
                <a:gd name="connsiteX70" fmla="*/ 1494083 w 3339552"/>
                <a:gd name="connsiteY70" fmla="*/ 1984965 h 7328490"/>
                <a:gd name="connsiteX71" fmla="*/ 1422646 w 3339552"/>
                <a:gd name="connsiteY71" fmla="*/ 2020684 h 7328490"/>
                <a:gd name="connsiteX72" fmla="*/ 1391690 w 3339552"/>
                <a:gd name="connsiteY72" fmla="*/ 2082597 h 7328490"/>
                <a:gd name="connsiteX73" fmla="*/ 1260721 w 3339552"/>
                <a:gd name="connsiteY73" fmla="*/ 2056403 h 7328490"/>
                <a:gd name="connsiteX74" fmla="*/ 1139277 w 3339552"/>
                <a:gd name="connsiteY74" fmla="*/ 2056402 h 7328490"/>
                <a:gd name="connsiteX75" fmla="*/ 1072602 w 3339552"/>
                <a:gd name="connsiteY75" fmla="*/ 2084978 h 7328490"/>
                <a:gd name="connsiteX76" fmla="*/ 1065458 w 3339552"/>
                <a:gd name="connsiteY76" fmla="*/ 2184990 h 7328490"/>
                <a:gd name="connsiteX77" fmla="*/ 977352 w 3339552"/>
                <a:gd name="connsiteY77" fmla="*/ 2273097 h 7328490"/>
                <a:gd name="connsiteX78" fmla="*/ 1120227 w 3339552"/>
                <a:gd name="connsiteY78" fmla="*/ 2335009 h 7328490"/>
                <a:gd name="connsiteX79" fmla="*/ 1170234 w 3339552"/>
                <a:gd name="connsiteY79" fmla="*/ 2370727 h 7328490"/>
                <a:gd name="connsiteX80" fmla="*/ 1222621 w 3339552"/>
                <a:gd name="connsiteY80" fmla="*/ 2387397 h 7328490"/>
                <a:gd name="connsiteX81" fmla="*/ 1272627 w 3339552"/>
                <a:gd name="connsiteY81" fmla="*/ 2437403 h 7328490"/>
                <a:gd name="connsiteX82" fmla="*/ 1329777 w 3339552"/>
                <a:gd name="connsiteY82" fmla="*/ 2458834 h 7328490"/>
                <a:gd name="connsiteX83" fmla="*/ 1422646 w 3339552"/>
                <a:gd name="connsiteY83" fmla="*/ 2535034 h 7328490"/>
                <a:gd name="connsiteX84" fmla="*/ 1508371 w 3339552"/>
                <a:gd name="connsiteY84" fmla="*/ 2568373 h 7328490"/>
                <a:gd name="connsiteX85" fmla="*/ 1641721 w 3339552"/>
                <a:gd name="connsiteY85" fmla="*/ 2716009 h 7328490"/>
                <a:gd name="connsiteX86" fmla="*/ 1725065 w 3339552"/>
                <a:gd name="connsiteY86" fmla="*/ 2870790 h 7328490"/>
                <a:gd name="connsiteX87" fmla="*/ 1896514 w 3339552"/>
                <a:gd name="connsiteY87" fmla="*/ 2977947 h 7328490"/>
                <a:gd name="connsiteX88" fmla="*/ 1927471 w 3339552"/>
                <a:gd name="connsiteY88" fmla="*/ 3082722 h 7328490"/>
                <a:gd name="connsiteX89" fmla="*/ 1989383 w 3339552"/>
                <a:gd name="connsiteY89" fmla="*/ 3185115 h 7328490"/>
                <a:gd name="connsiteX90" fmla="*/ 2051296 w 3339552"/>
                <a:gd name="connsiteY90" fmla="*/ 3223215 h 7328490"/>
                <a:gd name="connsiteX91" fmla="*/ 2182265 w 3339552"/>
                <a:gd name="connsiteY91" fmla="*/ 3370853 h 7328490"/>
                <a:gd name="connsiteX92" fmla="*/ 2325139 w 3339552"/>
                <a:gd name="connsiteY92" fmla="*/ 3447053 h 7328490"/>
                <a:gd name="connsiteX93" fmla="*/ 2384671 w 3339552"/>
                <a:gd name="connsiteY93" fmla="*/ 3532778 h 7328490"/>
                <a:gd name="connsiteX94" fmla="*/ 2432296 w 3339552"/>
                <a:gd name="connsiteY94" fmla="*/ 3599453 h 7328490"/>
                <a:gd name="connsiteX95" fmla="*/ 2479921 w 3339552"/>
                <a:gd name="connsiteY95" fmla="*/ 3589929 h 7328490"/>
                <a:gd name="connsiteX96" fmla="*/ 2484683 w 3339552"/>
                <a:gd name="connsiteY96" fmla="*/ 3742328 h 7328490"/>
                <a:gd name="connsiteX97" fmla="*/ 2537071 w 3339552"/>
                <a:gd name="connsiteY97" fmla="*/ 3835197 h 7328490"/>
                <a:gd name="connsiteX98" fmla="*/ 2529927 w 3339552"/>
                <a:gd name="connsiteY98" fmla="*/ 3873297 h 7328490"/>
                <a:gd name="connsiteX99" fmla="*/ 2598983 w 3339552"/>
                <a:gd name="connsiteY99" fmla="*/ 3909015 h 7328490"/>
                <a:gd name="connsiteX100" fmla="*/ 2656133 w 3339552"/>
                <a:gd name="connsiteY100" fmla="*/ 3854247 h 7328490"/>
                <a:gd name="connsiteX101" fmla="*/ 2689471 w 3339552"/>
                <a:gd name="connsiteY101" fmla="*/ 3937590 h 7328490"/>
                <a:gd name="connsiteX102" fmla="*/ 2734715 w 3339552"/>
                <a:gd name="connsiteY102" fmla="*/ 3982834 h 7328490"/>
                <a:gd name="connsiteX103" fmla="*/ 2808533 w 3339552"/>
                <a:gd name="connsiteY103" fmla="*/ 4006647 h 7328490"/>
                <a:gd name="connsiteX104" fmla="*/ 2860921 w 3339552"/>
                <a:gd name="connsiteY104" fmla="*/ 4075703 h 7328490"/>
                <a:gd name="connsiteX105" fmla="*/ 2946646 w 3339552"/>
                <a:gd name="connsiteY105" fmla="*/ 4130472 h 7328490"/>
                <a:gd name="connsiteX106" fmla="*/ 2999033 w 3339552"/>
                <a:gd name="connsiteY106" fmla="*/ 4163809 h 7328490"/>
                <a:gd name="connsiteX107" fmla="*/ 2870446 w 3339552"/>
                <a:gd name="connsiteY107" fmla="*/ 4256678 h 7328490"/>
                <a:gd name="connsiteX108" fmla="*/ 2868064 w 3339552"/>
                <a:gd name="connsiteY108" fmla="*/ 4311446 h 7328490"/>
                <a:gd name="connsiteX109" fmla="*/ 2970458 w 3339552"/>
                <a:gd name="connsiteY109" fmla="*/ 4428128 h 7328490"/>
                <a:gd name="connsiteX110" fmla="*/ 3065708 w 3339552"/>
                <a:gd name="connsiteY110" fmla="*/ 4490040 h 7328490"/>
                <a:gd name="connsiteX111" fmla="*/ 3096665 w 3339552"/>
                <a:gd name="connsiteY111" fmla="*/ 4528140 h 7328490"/>
                <a:gd name="connsiteX112" fmla="*/ 3082377 w 3339552"/>
                <a:gd name="connsiteY112" fmla="*/ 4609103 h 7328490"/>
                <a:gd name="connsiteX113" fmla="*/ 3077615 w 3339552"/>
                <a:gd name="connsiteY113" fmla="*/ 4692447 h 7328490"/>
                <a:gd name="connsiteX114" fmla="*/ 3034752 w 3339552"/>
                <a:gd name="connsiteY114" fmla="*/ 4701972 h 7328490"/>
                <a:gd name="connsiteX115" fmla="*/ 3008558 w 3339552"/>
                <a:gd name="connsiteY115" fmla="*/ 4718640 h 7328490"/>
                <a:gd name="connsiteX116" fmla="*/ 3037133 w 3339552"/>
                <a:gd name="connsiteY116" fmla="*/ 4868659 h 7328490"/>
                <a:gd name="connsiteX117" fmla="*/ 3020465 w 3339552"/>
                <a:gd name="connsiteY117" fmla="*/ 5004390 h 7328490"/>
                <a:gd name="connsiteX118" fmla="*/ 2982365 w 3339552"/>
                <a:gd name="connsiteY118" fmla="*/ 5044872 h 7328490"/>
                <a:gd name="connsiteX119" fmla="*/ 2965696 w 3339552"/>
                <a:gd name="connsiteY119" fmla="*/ 5166315 h 7328490"/>
                <a:gd name="connsiteX120" fmla="*/ 2937121 w 3339552"/>
                <a:gd name="connsiteY120" fmla="*/ 5285378 h 7328490"/>
                <a:gd name="connsiteX121" fmla="*/ 2989508 w 3339552"/>
                <a:gd name="connsiteY121" fmla="*/ 5302047 h 7328490"/>
                <a:gd name="connsiteX122" fmla="*/ 2987127 w 3339552"/>
                <a:gd name="connsiteY122" fmla="*/ 5347290 h 7328490"/>
                <a:gd name="connsiteX123" fmla="*/ 2984746 w 3339552"/>
                <a:gd name="connsiteY123" fmla="*/ 5402059 h 7328490"/>
                <a:gd name="connsiteX124" fmla="*/ 3041896 w 3339552"/>
                <a:gd name="connsiteY124" fmla="*/ 5471115 h 7328490"/>
                <a:gd name="connsiteX125" fmla="*/ 3089521 w 3339552"/>
                <a:gd name="connsiteY125" fmla="*/ 5597322 h 7328490"/>
                <a:gd name="connsiteX126" fmla="*/ 2996652 w 3339552"/>
                <a:gd name="connsiteY126" fmla="*/ 5887834 h 7328490"/>
                <a:gd name="connsiteX127" fmla="*/ 3018083 w 3339552"/>
                <a:gd name="connsiteY127" fmla="*/ 5942603 h 7328490"/>
                <a:gd name="connsiteX128" fmla="*/ 3044277 w 3339552"/>
                <a:gd name="connsiteY128" fmla="*/ 5994990 h 7328490"/>
                <a:gd name="connsiteX129" fmla="*/ 3049040 w 3339552"/>
                <a:gd name="connsiteY129" fmla="*/ 6099765 h 7328490"/>
                <a:gd name="connsiteX130" fmla="*/ 2956170 w 3339552"/>
                <a:gd name="connsiteY130" fmla="*/ 6259310 h 7328490"/>
                <a:gd name="connsiteX131" fmla="*/ 2920452 w 3339552"/>
                <a:gd name="connsiteY131" fmla="*/ 6240259 h 7328490"/>
                <a:gd name="connsiteX132" fmla="*/ 2849015 w 3339552"/>
                <a:gd name="connsiteY132" fmla="*/ 6252165 h 7328490"/>
                <a:gd name="connsiteX133" fmla="*/ 2713283 w 3339552"/>
                <a:gd name="connsiteY133" fmla="*/ 6364084 h 7328490"/>
                <a:gd name="connsiteX134" fmla="*/ 2606127 w 3339552"/>
                <a:gd name="connsiteY134" fmla="*/ 6349797 h 7328490"/>
                <a:gd name="connsiteX135" fmla="*/ 2575171 w 3339552"/>
                <a:gd name="connsiteY135" fmla="*/ 6378372 h 7328490"/>
                <a:gd name="connsiteX136" fmla="*/ 2508495 w 3339552"/>
                <a:gd name="connsiteY136" fmla="*/ 6423614 h 7328490"/>
                <a:gd name="connsiteX137" fmla="*/ 2391815 w 3339552"/>
                <a:gd name="connsiteY137" fmla="*/ 6411709 h 7328490"/>
                <a:gd name="connsiteX138" fmla="*/ 2368002 w 3339552"/>
                <a:gd name="connsiteY138" fmla="*/ 6528390 h 7328490"/>
                <a:gd name="connsiteX139" fmla="*/ 2363240 w 3339552"/>
                <a:gd name="connsiteY139" fmla="*/ 6564109 h 7328490"/>
                <a:gd name="connsiteX140" fmla="*/ 2339428 w 3339552"/>
                <a:gd name="connsiteY140" fmla="*/ 6583159 h 7328490"/>
                <a:gd name="connsiteX141" fmla="*/ 2141783 w 3339552"/>
                <a:gd name="connsiteY141" fmla="*/ 6535534 h 7328490"/>
                <a:gd name="connsiteX142" fmla="*/ 2103683 w 3339552"/>
                <a:gd name="connsiteY142" fmla="*/ 6587922 h 7328490"/>
                <a:gd name="connsiteX143" fmla="*/ 2072727 w 3339552"/>
                <a:gd name="connsiteY143" fmla="*/ 6683172 h 7328490"/>
                <a:gd name="connsiteX144" fmla="*/ 2039389 w 3339552"/>
                <a:gd name="connsiteY144" fmla="*/ 6747465 h 7328490"/>
                <a:gd name="connsiteX145" fmla="*/ 2051296 w 3339552"/>
                <a:gd name="connsiteY145" fmla="*/ 6809378 h 7328490"/>
                <a:gd name="connsiteX146" fmla="*/ 2184646 w 3339552"/>
                <a:gd name="connsiteY146" fmla="*/ 6921297 h 7328490"/>
                <a:gd name="connsiteX147" fmla="*/ 2253702 w 3339552"/>
                <a:gd name="connsiteY147" fmla="*/ 6954634 h 7328490"/>
                <a:gd name="connsiteX148" fmla="*/ 2237033 w 3339552"/>
                <a:gd name="connsiteY148" fmla="*/ 6978447 h 7328490"/>
                <a:gd name="connsiteX149" fmla="*/ 2201315 w 3339552"/>
                <a:gd name="connsiteY149" fmla="*/ 6997497 h 7328490"/>
                <a:gd name="connsiteX150" fmla="*/ 2234652 w 3339552"/>
                <a:gd name="connsiteY150" fmla="*/ 7073697 h 7328490"/>
                <a:gd name="connsiteX151" fmla="*/ 2203696 w 3339552"/>
                <a:gd name="connsiteY151" fmla="*/ 7095128 h 7328490"/>
                <a:gd name="connsiteX152" fmla="*/ 2098921 w 3339552"/>
                <a:gd name="connsiteY152" fmla="*/ 7033215 h 7328490"/>
                <a:gd name="connsiteX153" fmla="*/ 2056058 w 3339552"/>
                <a:gd name="connsiteY153" fmla="*/ 7059409 h 7328490"/>
                <a:gd name="connsiteX154" fmla="*/ 1996527 w 3339552"/>
                <a:gd name="connsiteY154" fmla="*/ 6957015 h 7328490"/>
                <a:gd name="connsiteX155" fmla="*/ 1879846 w 3339552"/>
                <a:gd name="connsiteY155" fmla="*/ 6983209 h 7328490"/>
                <a:gd name="connsiteX156" fmla="*/ 1815552 w 3339552"/>
                <a:gd name="connsiteY156" fmla="*/ 6987972 h 7328490"/>
                <a:gd name="connsiteX157" fmla="*/ 1765546 w 3339552"/>
                <a:gd name="connsiteY157" fmla="*/ 6983210 h 7328490"/>
                <a:gd name="connsiteX158" fmla="*/ 1708396 w 3339552"/>
                <a:gd name="connsiteY158" fmla="*/ 7028453 h 7328490"/>
                <a:gd name="connsiteX159" fmla="*/ 1529802 w 3339552"/>
                <a:gd name="connsiteY159" fmla="*/ 6987972 h 7328490"/>
                <a:gd name="connsiteX160" fmla="*/ 1553614 w 3339552"/>
                <a:gd name="connsiteY160" fmla="*/ 7114178 h 7328490"/>
                <a:gd name="connsiteX161" fmla="*/ 1477415 w 3339552"/>
                <a:gd name="connsiteY161" fmla="*/ 7159422 h 7328490"/>
                <a:gd name="connsiteX162" fmla="*/ 1415502 w 3339552"/>
                <a:gd name="connsiteY162" fmla="*/ 7226096 h 7328490"/>
                <a:gd name="connsiteX163" fmla="*/ 1265483 w 3339552"/>
                <a:gd name="connsiteY163" fmla="*/ 7218953 h 7328490"/>
                <a:gd name="connsiteX164" fmla="*/ 1213096 w 3339552"/>
                <a:gd name="connsiteY164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61702 w 3339552"/>
                <a:gd name="connsiteY4" fmla="*/ 807832 h 7328490"/>
                <a:gd name="connsiteX5" fmla="*/ 2609302 w 3339552"/>
                <a:gd name="connsiteY5" fmla="*/ 760207 h 7328490"/>
                <a:gd name="connsiteX6" fmla="*/ 2580727 w 3339552"/>
                <a:gd name="connsiteY6" fmla="*/ 604632 h 7328490"/>
                <a:gd name="connsiteX7" fmla="*/ 2526752 w 3339552"/>
                <a:gd name="connsiteY7" fmla="*/ 531609 h 7328490"/>
                <a:gd name="connsiteX8" fmla="*/ 2596602 w 3339552"/>
                <a:gd name="connsiteY8" fmla="*/ 407782 h 7328490"/>
                <a:gd name="connsiteX9" fmla="*/ 2629939 w 3339552"/>
                <a:gd name="connsiteY9" fmla="*/ 310947 h 7328490"/>
                <a:gd name="connsiteX10" fmla="*/ 2517227 w 3339552"/>
                <a:gd name="connsiteY10" fmla="*/ 239507 h 7328490"/>
                <a:gd name="connsiteX11" fmla="*/ 2402927 w 3339552"/>
                <a:gd name="connsiteY11" fmla="*/ 271257 h 7328490"/>
                <a:gd name="connsiteX12" fmla="*/ 2275927 w 3339552"/>
                <a:gd name="connsiteY12" fmla="*/ 198232 h 7328490"/>
                <a:gd name="connsiteX13" fmla="*/ 2133052 w 3339552"/>
                <a:gd name="connsiteY13" fmla="*/ 233157 h 7328490"/>
                <a:gd name="connsiteX14" fmla="*/ 1913977 w 3339552"/>
                <a:gd name="connsiteY14" fmla="*/ 36309 h 7328490"/>
                <a:gd name="connsiteX15" fmla="*/ 1777452 w 3339552"/>
                <a:gd name="connsiteY15" fmla="*/ 13289 h 7328490"/>
                <a:gd name="connsiteX16" fmla="*/ 1703633 w 3339552"/>
                <a:gd name="connsiteY16" fmla="*/ 41864 h 7328490"/>
                <a:gd name="connsiteX17" fmla="*/ 1615527 w 3339552"/>
                <a:gd name="connsiteY17" fmla="*/ 75203 h 7328490"/>
                <a:gd name="connsiteX18" fmla="*/ 1515515 w 3339552"/>
                <a:gd name="connsiteY18" fmla="*/ 129971 h 7328490"/>
                <a:gd name="connsiteX19" fmla="*/ 1525040 w 3339552"/>
                <a:gd name="connsiteY19" fmla="*/ 194264 h 7328490"/>
                <a:gd name="connsiteX20" fmla="*/ 1505990 w 3339552"/>
                <a:gd name="connsiteY20" fmla="*/ 251415 h 7328490"/>
                <a:gd name="connsiteX21" fmla="*/ 1413121 w 3339552"/>
                <a:gd name="connsiteY21" fmla="*/ 270464 h 7328490"/>
                <a:gd name="connsiteX22" fmla="*/ 1339302 w 3339552"/>
                <a:gd name="connsiteY22" fmla="*/ 306184 h 7328490"/>
                <a:gd name="connsiteX23" fmla="*/ 1260721 w 3339552"/>
                <a:gd name="connsiteY23" fmla="*/ 346665 h 7328490"/>
                <a:gd name="connsiteX24" fmla="*/ 1191665 w 3339552"/>
                <a:gd name="connsiteY24" fmla="*/ 272847 h 7328490"/>
                <a:gd name="connsiteX25" fmla="*/ 1082127 w 3339552"/>
                <a:gd name="connsiteY25" fmla="*/ 353809 h 7328490"/>
                <a:gd name="connsiteX26" fmla="*/ 1020215 w 3339552"/>
                <a:gd name="connsiteY26" fmla="*/ 420484 h 7328490"/>
                <a:gd name="connsiteX27" fmla="*/ 858290 w 3339552"/>
                <a:gd name="connsiteY27" fmla="*/ 301422 h 7328490"/>
                <a:gd name="connsiteX28" fmla="*/ 796377 w 3339552"/>
                <a:gd name="connsiteY28" fmla="*/ 406196 h 7328490"/>
                <a:gd name="connsiteX29" fmla="*/ 755896 w 3339552"/>
                <a:gd name="connsiteY29" fmla="*/ 341903 h 7328490"/>
                <a:gd name="connsiteX30" fmla="*/ 689221 w 3339552"/>
                <a:gd name="connsiteY30" fmla="*/ 270465 h 7328490"/>
                <a:gd name="connsiteX31" fmla="*/ 667790 w 3339552"/>
                <a:gd name="connsiteY31" fmla="*/ 313328 h 7328490"/>
                <a:gd name="connsiteX32" fmla="*/ 620165 w 3339552"/>
                <a:gd name="connsiteY32" fmla="*/ 382384 h 7328490"/>
                <a:gd name="connsiteX33" fmla="*/ 589208 w 3339552"/>
                <a:gd name="connsiteY33" fmla="*/ 396672 h 7328490"/>
                <a:gd name="connsiteX34" fmla="*/ 498721 w 3339552"/>
                <a:gd name="connsiteY34" fmla="*/ 482397 h 7328490"/>
                <a:gd name="connsiteX35" fmla="*/ 396327 w 3339552"/>
                <a:gd name="connsiteY35" fmla="*/ 380003 h 7328490"/>
                <a:gd name="connsiteX36" fmla="*/ 243927 w 3339552"/>
                <a:gd name="connsiteY36" fmla="*/ 294278 h 7328490"/>
                <a:gd name="connsiteX37" fmla="*/ 174871 w 3339552"/>
                <a:gd name="connsiteY37" fmla="*/ 327615 h 7328490"/>
                <a:gd name="connsiteX38" fmla="*/ 127246 w 3339552"/>
                <a:gd name="connsiteY38" fmla="*/ 410959 h 7328490"/>
                <a:gd name="connsiteX39" fmla="*/ 43902 w 3339552"/>
                <a:gd name="connsiteY39" fmla="*/ 472872 h 7328490"/>
                <a:gd name="connsiteX40" fmla="*/ 8183 w 3339552"/>
                <a:gd name="connsiteY40" fmla="*/ 484778 h 7328490"/>
                <a:gd name="connsiteX41" fmla="*/ 198683 w 3339552"/>
                <a:gd name="connsiteY41" fmla="*/ 689565 h 7328490"/>
                <a:gd name="connsiteX42" fmla="*/ 265359 w 3339552"/>
                <a:gd name="connsiteY42" fmla="*/ 706234 h 7328490"/>
                <a:gd name="connsiteX43" fmla="*/ 298697 w 3339552"/>
                <a:gd name="connsiteY43" fmla="*/ 730047 h 7328490"/>
                <a:gd name="connsiteX44" fmla="*/ 296315 w 3339552"/>
                <a:gd name="connsiteY44" fmla="*/ 901496 h 7328490"/>
                <a:gd name="connsiteX45" fmla="*/ 362990 w 3339552"/>
                <a:gd name="connsiteY45" fmla="*/ 906259 h 7328490"/>
                <a:gd name="connsiteX46" fmla="*/ 401090 w 3339552"/>
                <a:gd name="connsiteY46" fmla="*/ 856253 h 7328490"/>
                <a:gd name="connsiteX47" fmla="*/ 482052 w 3339552"/>
                <a:gd name="connsiteY47" fmla="*/ 894353 h 7328490"/>
                <a:gd name="connsiteX48" fmla="*/ 420140 w 3339552"/>
                <a:gd name="connsiteY48" fmla="*/ 1039609 h 7328490"/>
                <a:gd name="connsiteX49" fmla="*/ 434427 w 3339552"/>
                <a:gd name="connsiteY49" fmla="*/ 1087234 h 7328490"/>
                <a:gd name="connsiteX50" fmla="*/ 379658 w 3339552"/>
                <a:gd name="connsiteY50" fmla="*/ 1139622 h 7328490"/>
                <a:gd name="connsiteX51" fmla="*/ 415377 w 3339552"/>
                <a:gd name="connsiteY51" fmla="*/ 1168196 h 7328490"/>
                <a:gd name="connsiteX52" fmla="*/ 486815 w 3339552"/>
                <a:gd name="connsiteY52" fmla="*/ 1256303 h 7328490"/>
                <a:gd name="connsiteX53" fmla="*/ 527296 w 3339552"/>
                <a:gd name="connsiteY53" fmla="*/ 1344409 h 7328490"/>
                <a:gd name="connsiteX54" fmla="*/ 636833 w 3339552"/>
                <a:gd name="connsiteY54" fmla="*/ 1396797 h 7328490"/>
                <a:gd name="connsiteX55" fmla="*/ 746371 w 3339552"/>
                <a:gd name="connsiteY55" fmla="*/ 1420609 h 7328490"/>
                <a:gd name="connsiteX56" fmla="*/ 829715 w 3339552"/>
                <a:gd name="connsiteY56" fmla="*/ 1468234 h 7328490"/>
                <a:gd name="connsiteX57" fmla="*/ 913058 w 3339552"/>
                <a:gd name="connsiteY57" fmla="*/ 1442040 h 7328490"/>
                <a:gd name="connsiteX58" fmla="*/ 994021 w 3339552"/>
                <a:gd name="connsiteY58" fmla="*/ 1368222 h 7328490"/>
                <a:gd name="connsiteX59" fmla="*/ 1103558 w 3339552"/>
                <a:gd name="connsiteY59" fmla="*/ 1351553 h 7328490"/>
                <a:gd name="connsiteX60" fmla="*/ 1170233 w 3339552"/>
                <a:gd name="connsiteY60" fmla="*/ 1356315 h 7328490"/>
                <a:gd name="connsiteX61" fmla="*/ 1329777 w 3339552"/>
                <a:gd name="connsiteY61" fmla="*/ 1465853 h 7328490"/>
                <a:gd name="connsiteX62" fmla="*/ 1389308 w 3339552"/>
                <a:gd name="connsiteY62" fmla="*/ 1494428 h 7328490"/>
                <a:gd name="connsiteX63" fmla="*/ 1260721 w 3339552"/>
                <a:gd name="connsiteY63" fmla="*/ 1596822 h 7328490"/>
                <a:gd name="connsiteX64" fmla="*/ 1263102 w 3339552"/>
                <a:gd name="connsiteY64" fmla="*/ 1661115 h 7328490"/>
                <a:gd name="connsiteX65" fmla="*/ 1425027 w 3339552"/>
                <a:gd name="connsiteY65" fmla="*/ 1613490 h 7328490"/>
                <a:gd name="connsiteX66" fmla="*/ 1386927 w 3339552"/>
                <a:gd name="connsiteY66" fmla="*/ 1677784 h 7328490"/>
                <a:gd name="connsiteX67" fmla="*/ 1405977 w 3339552"/>
                <a:gd name="connsiteY67" fmla="*/ 1751603 h 7328490"/>
                <a:gd name="connsiteX68" fmla="*/ 1517896 w 3339552"/>
                <a:gd name="connsiteY68" fmla="*/ 1787322 h 7328490"/>
                <a:gd name="connsiteX69" fmla="*/ 1591715 w 3339552"/>
                <a:gd name="connsiteY69" fmla="*/ 1803990 h 7328490"/>
                <a:gd name="connsiteX70" fmla="*/ 1501227 w 3339552"/>
                <a:gd name="connsiteY70" fmla="*/ 1934959 h 7328490"/>
                <a:gd name="connsiteX71" fmla="*/ 1494083 w 3339552"/>
                <a:gd name="connsiteY71" fmla="*/ 1984965 h 7328490"/>
                <a:gd name="connsiteX72" fmla="*/ 1422646 w 3339552"/>
                <a:gd name="connsiteY72" fmla="*/ 2020684 h 7328490"/>
                <a:gd name="connsiteX73" fmla="*/ 1391690 w 3339552"/>
                <a:gd name="connsiteY73" fmla="*/ 2082597 h 7328490"/>
                <a:gd name="connsiteX74" fmla="*/ 1260721 w 3339552"/>
                <a:gd name="connsiteY74" fmla="*/ 2056403 h 7328490"/>
                <a:gd name="connsiteX75" fmla="*/ 1139277 w 3339552"/>
                <a:gd name="connsiteY75" fmla="*/ 2056402 h 7328490"/>
                <a:gd name="connsiteX76" fmla="*/ 1072602 w 3339552"/>
                <a:gd name="connsiteY76" fmla="*/ 2084978 h 7328490"/>
                <a:gd name="connsiteX77" fmla="*/ 1065458 w 3339552"/>
                <a:gd name="connsiteY77" fmla="*/ 2184990 h 7328490"/>
                <a:gd name="connsiteX78" fmla="*/ 977352 w 3339552"/>
                <a:gd name="connsiteY78" fmla="*/ 2273097 h 7328490"/>
                <a:gd name="connsiteX79" fmla="*/ 1120227 w 3339552"/>
                <a:gd name="connsiteY79" fmla="*/ 2335009 h 7328490"/>
                <a:gd name="connsiteX80" fmla="*/ 1170234 w 3339552"/>
                <a:gd name="connsiteY80" fmla="*/ 2370727 h 7328490"/>
                <a:gd name="connsiteX81" fmla="*/ 1222621 w 3339552"/>
                <a:gd name="connsiteY81" fmla="*/ 2387397 h 7328490"/>
                <a:gd name="connsiteX82" fmla="*/ 1272627 w 3339552"/>
                <a:gd name="connsiteY82" fmla="*/ 2437403 h 7328490"/>
                <a:gd name="connsiteX83" fmla="*/ 1329777 w 3339552"/>
                <a:gd name="connsiteY83" fmla="*/ 2458834 h 7328490"/>
                <a:gd name="connsiteX84" fmla="*/ 1422646 w 3339552"/>
                <a:gd name="connsiteY84" fmla="*/ 2535034 h 7328490"/>
                <a:gd name="connsiteX85" fmla="*/ 1508371 w 3339552"/>
                <a:gd name="connsiteY85" fmla="*/ 2568373 h 7328490"/>
                <a:gd name="connsiteX86" fmla="*/ 1641721 w 3339552"/>
                <a:gd name="connsiteY86" fmla="*/ 2716009 h 7328490"/>
                <a:gd name="connsiteX87" fmla="*/ 1725065 w 3339552"/>
                <a:gd name="connsiteY87" fmla="*/ 2870790 h 7328490"/>
                <a:gd name="connsiteX88" fmla="*/ 1896514 w 3339552"/>
                <a:gd name="connsiteY88" fmla="*/ 2977947 h 7328490"/>
                <a:gd name="connsiteX89" fmla="*/ 1927471 w 3339552"/>
                <a:gd name="connsiteY89" fmla="*/ 3082722 h 7328490"/>
                <a:gd name="connsiteX90" fmla="*/ 1989383 w 3339552"/>
                <a:gd name="connsiteY90" fmla="*/ 3185115 h 7328490"/>
                <a:gd name="connsiteX91" fmla="*/ 2051296 w 3339552"/>
                <a:gd name="connsiteY91" fmla="*/ 3223215 h 7328490"/>
                <a:gd name="connsiteX92" fmla="*/ 2182265 w 3339552"/>
                <a:gd name="connsiteY92" fmla="*/ 3370853 h 7328490"/>
                <a:gd name="connsiteX93" fmla="*/ 2325139 w 3339552"/>
                <a:gd name="connsiteY93" fmla="*/ 3447053 h 7328490"/>
                <a:gd name="connsiteX94" fmla="*/ 2384671 w 3339552"/>
                <a:gd name="connsiteY94" fmla="*/ 3532778 h 7328490"/>
                <a:gd name="connsiteX95" fmla="*/ 2432296 w 3339552"/>
                <a:gd name="connsiteY95" fmla="*/ 3599453 h 7328490"/>
                <a:gd name="connsiteX96" fmla="*/ 2479921 w 3339552"/>
                <a:gd name="connsiteY96" fmla="*/ 3589929 h 7328490"/>
                <a:gd name="connsiteX97" fmla="*/ 2484683 w 3339552"/>
                <a:gd name="connsiteY97" fmla="*/ 3742328 h 7328490"/>
                <a:gd name="connsiteX98" fmla="*/ 2537071 w 3339552"/>
                <a:gd name="connsiteY98" fmla="*/ 3835197 h 7328490"/>
                <a:gd name="connsiteX99" fmla="*/ 2529927 w 3339552"/>
                <a:gd name="connsiteY99" fmla="*/ 3873297 h 7328490"/>
                <a:gd name="connsiteX100" fmla="*/ 2598983 w 3339552"/>
                <a:gd name="connsiteY100" fmla="*/ 3909015 h 7328490"/>
                <a:gd name="connsiteX101" fmla="*/ 2656133 w 3339552"/>
                <a:gd name="connsiteY101" fmla="*/ 3854247 h 7328490"/>
                <a:gd name="connsiteX102" fmla="*/ 2689471 w 3339552"/>
                <a:gd name="connsiteY102" fmla="*/ 3937590 h 7328490"/>
                <a:gd name="connsiteX103" fmla="*/ 2734715 w 3339552"/>
                <a:gd name="connsiteY103" fmla="*/ 3982834 h 7328490"/>
                <a:gd name="connsiteX104" fmla="*/ 2808533 w 3339552"/>
                <a:gd name="connsiteY104" fmla="*/ 4006647 h 7328490"/>
                <a:gd name="connsiteX105" fmla="*/ 2860921 w 3339552"/>
                <a:gd name="connsiteY105" fmla="*/ 4075703 h 7328490"/>
                <a:gd name="connsiteX106" fmla="*/ 2946646 w 3339552"/>
                <a:gd name="connsiteY106" fmla="*/ 4130472 h 7328490"/>
                <a:gd name="connsiteX107" fmla="*/ 2999033 w 3339552"/>
                <a:gd name="connsiteY107" fmla="*/ 4163809 h 7328490"/>
                <a:gd name="connsiteX108" fmla="*/ 2870446 w 3339552"/>
                <a:gd name="connsiteY108" fmla="*/ 4256678 h 7328490"/>
                <a:gd name="connsiteX109" fmla="*/ 2868064 w 3339552"/>
                <a:gd name="connsiteY109" fmla="*/ 4311446 h 7328490"/>
                <a:gd name="connsiteX110" fmla="*/ 2970458 w 3339552"/>
                <a:gd name="connsiteY110" fmla="*/ 4428128 h 7328490"/>
                <a:gd name="connsiteX111" fmla="*/ 3065708 w 3339552"/>
                <a:gd name="connsiteY111" fmla="*/ 4490040 h 7328490"/>
                <a:gd name="connsiteX112" fmla="*/ 3096665 w 3339552"/>
                <a:gd name="connsiteY112" fmla="*/ 4528140 h 7328490"/>
                <a:gd name="connsiteX113" fmla="*/ 3082377 w 3339552"/>
                <a:gd name="connsiteY113" fmla="*/ 4609103 h 7328490"/>
                <a:gd name="connsiteX114" fmla="*/ 3077615 w 3339552"/>
                <a:gd name="connsiteY114" fmla="*/ 4692447 h 7328490"/>
                <a:gd name="connsiteX115" fmla="*/ 3034752 w 3339552"/>
                <a:gd name="connsiteY115" fmla="*/ 4701972 h 7328490"/>
                <a:gd name="connsiteX116" fmla="*/ 3008558 w 3339552"/>
                <a:gd name="connsiteY116" fmla="*/ 4718640 h 7328490"/>
                <a:gd name="connsiteX117" fmla="*/ 3037133 w 3339552"/>
                <a:gd name="connsiteY117" fmla="*/ 4868659 h 7328490"/>
                <a:gd name="connsiteX118" fmla="*/ 3020465 w 3339552"/>
                <a:gd name="connsiteY118" fmla="*/ 5004390 h 7328490"/>
                <a:gd name="connsiteX119" fmla="*/ 2982365 w 3339552"/>
                <a:gd name="connsiteY119" fmla="*/ 5044872 h 7328490"/>
                <a:gd name="connsiteX120" fmla="*/ 2965696 w 3339552"/>
                <a:gd name="connsiteY120" fmla="*/ 5166315 h 7328490"/>
                <a:gd name="connsiteX121" fmla="*/ 2937121 w 3339552"/>
                <a:gd name="connsiteY121" fmla="*/ 5285378 h 7328490"/>
                <a:gd name="connsiteX122" fmla="*/ 2989508 w 3339552"/>
                <a:gd name="connsiteY122" fmla="*/ 5302047 h 7328490"/>
                <a:gd name="connsiteX123" fmla="*/ 2987127 w 3339552"/>
                <a:gd name="connsiteY123" fmla="*/ 5347290 h 7328490"/>
                <a:gd name="connsiteX124" fmla="*/ 2984746 w 3339552"/>
                <a:gd name="connsiteY124" fmla="*/ 5402059 h 7328490"/>
                <a:gd name="connsiteX125" fmla="*/ 3041896 w 3339552"/>
                <a:gd name="connsiteY125" fmla="*/ 5471115 h 7328490"/>
                <a:gd name="connsiteX126" fmla="*/ 3089521 w 3339552"/>
                <a:gd name="connsiteY126" fmla="*/ 5597322 h 7328490"/>
                <a:gd name="connsiteX127" fmla="*/ 2996652 w 3339552"/>
                <a:gd name="connsiteY127" fmla="*/ 5887834 h 7328490"/>
                <a:gd name="connsiteX128" fmla="*/ 3018083 w 3339552"/>
                <a:gd name="connsiteY128" fmla="*/ 5942603 h 7328490"/>
                <a:gd name="connsiteX129" fmla="*/ 3044277 w 3339552"/>
                <a:gd name="connsiteY129" fmla="*/ 5994990 h 7328490"/>
                <a:gd name="connsiteX130" fmla="*/ 3049040 w 3339552"/>
                <a:gd name="connsiteY130" fmla="*/ 6099765 h 7328490"/>
                <a:gd name="connsiteX131" fmla="*/ 2956170 w 3339552"/>
                <a:gd name="connsiteY131" fmla="*/ 6259310 h 7328490"/>
                <a:gd name="connsiteX132" fmla="*/ 2920452 w 3339552"/>
                <a:gd name="connsiteY132" fmla="*/ 6240259 h 7328490"/>
                <a:gd name="connsiteX133" fmla="*/ 2849015 w 3339552"/>
                <a:gd name="connsiteY133" fmla="*/ 6252165 h 7328490"/>
                <a:gd name="connsiteX134" fmla="*/ 2713283 w 3339552"/>
                <a:gd name="connsiteY134" fmla="*/ 6364084 h 7328490"/>
                <a:gd name="connsiteX135" fmla="*/ 2606127 w 3339552"/>
                <a:gd name="connsiteY135" fmla="*/ 6349797 h 7328490"/>
                <a:gd name="connsiteX136" fmla="*/ 2575171 w 3339552"/>
                <a:gd name="connsiteY136" fmla="*/ 6378372 h 7328490"/>
                <a:gd name="connsiteX137" fmla="*/ 2508495 w 3339552"/>
                <a:gd name="connsiteY137" fmla="*/ 6423614 h 7328490"/>
                <a:gd name="connsiteX138" fmla="*/ 2391815 w 3339552"/>
                <a:gd name="connsiteY138" fmla="*/ 6411709 h 7328490"/>
                <a:gd name="connsiteX139" fmla="*/ 2368002 w 3339552"/>
                <a:gd name="connsiteY139" fmla="*/ 6528390 h 7328490"/>
                <a:gd name="connsiteX140" fmla="*/ 2363240 w 3339552"/>
                <a:gd name="connsiteY140" fmla="*/ 6564109 h 7328490"/>
                <a:gd name="connsiteX141" fmla="*/ 2339428 w 3339552"/>
                <a:gd name="connsiteY141" fmla="*/ 6583159 h 7328490"/>
                <a:gd name="connsiteX142" fmla="*/ 2141783 w 3339552"/>
                <a:gd name="connsiteY142" fmla="*/ 6535534 h 7328490"/>
                <a:gd name="connsiteX143" fmla="*/ 2103683 w 3339552"/>
                <a:gd name="connsiteY143" fmla="*/ 6587922 h 7328490"/>
                <a:gd name="connsiteX144" fmla="*/ 2072727 w 3339552"/>
                <a:gd name="connsiteY144" fmla="*/ 6683172 h 7328490"/>
                <a:gd name="connsiteX145" fmla="*/ 2039389 w 3339552"/>
                <a:gd name="connsiteY145" fmla="*/ 6747465 h 7328490"/>
                <a:gd name="connsiteX146" fmla="*/ 2051296 w 3339552"/>
                <a:gd name="connsiteY146" fmla="*/ 6809378 h 7328490"/>
                <a:gd name="connsiteX147" fmla="*/ 2184646 w 3339552"/>
                <a:gd name="connsiteY147" fmla="*/ 6921297 h 7328490"/>
                <a:gd name="connsiteX148" fmla="*/ 2253702 w 3339552"/>
                <a:gd name="connsiteY148" fmla="*/ 6954634 h 7328490"/>
                <a:gd name="connsiteX149" fmla="*/ 2237033 w 3339552"/>
                <a:gd name="connsiteY149" fmla="*/ 6978447 h 7328490"/>
                <a:gd name="connsiteX150" fmla="*/ 2201315 w 3339552"/>
                <a:gd name="connsiteY150" fmla="*/ 6997497 h 7328490"/>
                <a:gd name="connsiteX151" fmla="*/ 2234652 w 3339552"/>
                <a:gd name="connsiteY151" fmla="*/ 7073697 h 7328490"/>
                <a:gd name="connsiteX152" fmla="*/ 2203696 w 3339552"/>
                <a:gd name="connsiteY152" fmla="*/ 7095128 h 7328490"/>
                <a:gd name="connsiteX153" fmla="*/ 2098921 w 3339552"/>
                <a:gd name="connsiteY153" fmla="*/ 7033215 h 7328490"/>
                <a:gd name="connsiteX154" fmla="*/ 2056058 w 3339552"/>
                <a:gd name="connsiteY154" fmla="*/ 7059409 h 7328490"/>
                <a:gd name="connsiteX155" fmla="*/ 1996527 w 3339552"/>
                <a:gd name="connsiteY155" fmla="*/ 6957015 h 7328490"/>
                <a:gd name="connsiteX156" fmla="*/ 1879846 w 3339552"/>
                <a:gd name="connsiteY156" fmla="*/ 6983209 h 7328490"/>
                <a:gd name="connsiteX157" fmla="*/ 1815552 w 3339552"/>
                <a:gd name="connsiteY157" fmla="*/ 6987972 h 7328490"/>
                <a:gd name="connsiteX158" fmla="*/ 1765546 w 3339552"/>
                <a:gd name="connsiteY158" fmla="*/ 6983210 h 7328490"/>
                <a:gd name="connsiteX159" fmla="*/ 1708396 w 3339552"/>
                <a:gd name="connsiteY159" fmla="*/ 7028453 h 7328490"/>
                <a:gd name="connsiteX160" fmla="*/ 1529802 w 3339552"/>
                <a:gd name="connsiteY160" fmla="*/ 6987972 h 7328490"/>
                <a:gd name="connsiteX161" fmla="*/ 1553614 w 3339552"/>
                <a:gd name="connsiteY161" fmla="*/ 7114178 h 7328490"/>
                <a:gd name="connsiteX162" fmla="*/ 1477415 w 3339552"/>
                <a:gd name="connsiteY162" fmla="*/ 7159422 h 7328490"/>
                <a:gd name="connsiteX163" fmla="*/ 1415502 w 3339552"/>
                <a:gd name="connsiteY163" fmla="*/ 7226096 h 7328490"/>
                <a:gd name="connsiteX164" fmla="*/ 1265483 w 3339552"/>
                <a:gd name="connsiteY164" fmla="*/ 7218953 h 7328490"/>
                <a:gd name="connsiteX165" fmla="*/ 1213096 w 3339552"/>
                <a:gd name="connsiteY165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99802 w 3339552"/>
                <a:gd name="connsiteY4" fmla="*/ 874507 h 7328490"/>
                <a:gd name="connsiteX5" fmla="*/ 2761702 w 3339552"/>
                <a:gd name="connsiteY5" fmla="*/ 807832 h 7328490"/>
                <a:gd name="connsiteX6" fmla="*/ 2609302 w 3339552"/>
                <a:gd name="connsiteY6" fmla="*/ 760207 h 7328490"/>
                <a:gd name="connsiteX7" fmla="*/ 2580727 w 3339552"/>
                <a:gd name="connsiteY7" fmla="*/ 604632 h 7328490"/>
                <a:gd name="connsiteX8" fmla="*/ 2526752 w 3339552"/>
                <a:gd name="connsiteY8" fmla="*/ 531609 h 7328490"/>
                <a:gd name="connsiteX9" fmla="*/ 2596602 w 3339552"/>
                <a:gd name="connsiteY9" fmla="*/ 407782 h 7328490"/>
                <a:gd name="connsiteX10" fmla="*/ 2629939 w 3339552"/>
                <a:gd name="connsiteY10" fmla="*/ 310947 h 7328490"/>
                <a:gd name="connsiteX11" fmla="*/ 2517227 w 3339552"/>
                <a:gd name="connsiteY11" fmla="*/ 239507 h 7328490"/>
                <a:gd name="connsiteX12" fmla="*/ 2402927 w 3339552"/>
                <a:gd name="connsiteY12" fmla="*/ 271257 h 7328490"/>
                <a:gd name="connsiteX13" fmla="*/ 2275927 w 3339552"/>
                <a:gd name="connsiteY13" fmla="*/ 198232 h 7328490"/>
                <a:gd name="connsiteX14" fmla="*/ 2133052 w 3339552"/>
                <a:gd name="connsiteY14" fmla="*/ 233157 h 7328490"/>
                <a:gd name="connsiteX15" fmla="*/ 1913977 w 3339552"/>
                <a:gd name="connsiteY15" fmla="*/ 36309 h 7328490"/>
                <a:gd name="connsiteX16" fmla="*/ 1777452 w 3339552"/>
                <a:gd name="connsiteY16" fmla="*/ 13289 h 7328490"/>
                <a:gd name="connsiteX17" fmla="*/ 1703633 w 3339552"/>
                <a:gd name="connsiteY17" fmla="*/ 41864 h 7328490"/>
                <a:gd name="connsiteX18" fmla="*/ 1615527 w 3339552"/>
                <a:gd name="connsiteY18" fmla="*/ 75203 h 7328490"/>
                <a:gd name="connsiteX19" fmla="*/ 1515515 w 3339552"/>
                <a:gd name="connsiteY19" fmla="*/ 129971 h 7328490"/>
                <a:gd name="connsiteX20" fmla="*/ 1525040 w 3339552"/>
                <a:gd name="connsiteY20" fmla="*/ 194264 h 7328490"/>
                <a:gd name="connsiteX21" fmla="*/ 1505990 w 3339552"/>
                <a:gd name="connsiteY21" fmla="*/ 251415 h 7328490"/>
                <a:gd name="connsiteX22" fmla="*/ 1413121 w 3339552"/>
                <a:gd name="connsiteY22" fmla="*/ 270464 h 7328490"/>
                <a:gd name="connsiteX23" fmla="*/ 1339302 w 3339552"/>
                <a:gd name="connsiteY23" fmla="*/ 306184 h 7328490"/>
                <a:gd name="connsiteX24" fmla="*/ 1260721 w 3339552"/>
                <a:gd name="connsiteY24" fmla="*/ 346665 h 7328490"/>
                <a:gd name="connsiteX25" fmla="*/ 1191665 w 3339552"/>
                <a:gd name="connsiteY25" fmla="*/ 272847 h 7328490"/>
                <a:gd name="connsiteX26" fmla="*/ 1082127 w 3339552"/>
                <a:gd name="connsiteY26" fmla="*/ 353809 h 7328490"/>
                <a:gd name="connsiteX27" fmla="*/ 1020215 w 3339552"/>
                <a:gd name="connsiteY27" fmla="*/ 420484 h 7328490"/>
                <a:gd name="connsiteX28" fmla="*/ 858290 w 3339552"/>
                <a:gd name="connsiteY28" fmla="*/ 301422 h 7328490"/>
                <a:gd name="connsiteX29" fmla="*/ 796377 w 3339552"/>
                <a:gd name="connsiteY29" fmla="*/ 406196 h 7328490"/>
                <a:gd name="connsiteX30" fmla="*/ 755896 w 3339552"/>
                <a:gd name="connsiteY30" fmla="*/ 341903 h 7328490"/>
                <a:gd name="connsiteX31" fmla="*/ 689221 w 3339552"/>
                <a:gd name="connsiteY31" fmla="*/ 270465 h 7328490"/>
                <a:gd name="connsiteX32" fmla="*/ 667790 w 3339552"/>
                <a:gd name="connsiteY32" fmla="*/ 313328 h 7328490"/>
                <a:gd name="connsiteX33" fmla="*/ 620165 w 3339552"/>
                <a:gd name="connsiteY33" fmla="*/ 382384 h 7328490"/>
                <a:gd name="connsiteX34" fmla="*/ 589208 w 3339552"/>
                <a:gd name="connsiteY34" fmla="*/ 396672 h 7328490"/>
                <a:gd name="connsiteX35" fmla="*/ 498721 w 3339552"/>
                <a:gd name="connsiteY35" fmla="*/ 482397 h 7328490"/>
                <a:gd name="connsiteX36" fmla="*/ 396327 w 3339552"/>
                <a:gd name="connsiteY36" fmla="*/ 380003 h 7328490"/>
                <a:gd name="connsiteX37" fmla="*/ 243927 w 3339552"/>
                <a:gd name="connsiteY37" fmla="*/ 294278 h 7328490"/>
                <a:gd name="connsiteX38" fmla="*/ 174871 w 3339552"/>
                <a:gd name="connsiteY38" fmla="*/ 327615 h 7328490"/>
                <a:gd name="connsiteX39" fmla="*/ 127246 w 3339552"/>
                <a:gd name="connsiteY39" fmla="*/ 410959 h 7328490"/>
                <a:gd name="connsiteX40" fmla="*/ 43902 w 3339552"/>
                <a:gd name="connsiteY40" fmla="*/ 472872 h 7328490"/>
                <a:gd name="connsiteX41" fmla="*/ 8183 w 3339552"/>
                <a:gd name="connsiteY41" fmla="*/ 484778 h 7328490"/>
                <a:gd name="connsiteX42" fmla="*/ 198683 w 3339552"/>
                <a:gd name="connsiteY42" fmla="*/ 689565 h 7328490"/>
                <a:gd name="connsiteX43" fmla="*/ 265359 w 3339552"/>
                <a:gd name="connsiteY43" fmla="*/ 706234 h 7328490"/>
                <a:gd name="connsiteX44" fmla="*/ 298697 w 3339552"/>
                <a:gd name="connsiteY44" fmla="*/ 730047 h 7328490"/>
                <a:gd name="connsiteX45" fmla="*/ 296315 w 3339552"/>
                <a:gd name="connsiteY45" fmla="*/ 901496 h 7328490"/>
                <a:gd name="connsiteX46" fmla="*/ 362990 w 3339552"/>
                <a:gd name="connsiteY46" fmla="*/ 906259 h 7328490"/>
                <a:gd name="connsiteX47" fmla="*/ 401090 w 3339552"/>
                <a:gd name="connsiteY47" fmla="*/ 856253 h 7328490"/>
                <a:gd name="connsiteX48" fmla="*/ 482052 w 3339552"/>
                <a:gd name="connsiteY48" fmla="*/ 894353 h 7328490"/>
                <a:gd name="connsiteX49" fmla="*/ 420140 w 3339552"/>
                <a:gd name="connsiteY49" fmla="*/ 1039609 h 7328490"/>
                <a:gd name="connsiteX50" fmla="*/ 434427 w 3339552"/>
                <a:gd name="connsiteY50" fmla="*/ 1087234 h 7328490"/>
                <a:gd name="connsiteX51" fmla="*/ 379658 w 3339552"/>
                <a:gd name="connsiteY51" fmla="*/ 1139622 h 7328490"/>
                <a:gd name="connsiteX52" fmla="*/ 415377 w 3339552"/>
                <a:gd name="connsiteY52" fmla="*/ 1168196 h 7328490"/>
                <a:gd name="connsiteX53" fmla="*/ 486815 w 3339552"/>
                <a:gd name="connsiteY53" fmla="*/ 1256303 h 7328490"/>
                <a:gd name="connsiteX54" fmla="*/ 527296 w 3339552"/>
                <a:gd name="connsiteY54" fmla="*/ 1344409 h 7328490"/>
                <a:gd name="connsiteX55" fmla="*/ 636833 w 3339552"/>
                <a:gd name="connsiteY55" fmla="*/ 1396797 h 7328490"/>
                <a:gd name="connsiteX56" fmla="*/ 746371 w 3339552"/>
                <a:gd name="connsiteY56" fmla="*/ 1420609 h 7328490"/>
                <a:gd name="connsiteX57" fmla="*/ 829715 w 3339552"/>
                <a:gd name="connsiteY57" fmla="*/ 1468234 h 7328490"/>
                <a:gd name="connsiteX58" fmla="*/ 913058 w 3339552"/>
                <a:gd name="connsiteY58" fmla="*/ 1442040 h 7328490"/>
                <a:gd name="connsiteX59" fmla="*/ 994021 w 3339552"/>
                <a:gd name="connsiteY59" fmla="*/ 1368222 h 7328490"/>
                <a:gd name="connsiteX60" fmla="*/ 1103558 w 3339552"/>
                <a:gd name="connsiteY60" fmla="*/ 1351553 h 7328490"/>
                <a:gd name="connsiteX61" fmla="*/ 1170233 w 3339552"/>
                <a:gd name="connsiteY61" fmla="*/ 1356315 h 7328490"/>
                <a:gd name="connsiteX62" fmla="*/ 1329777 w 3339552"/>
                <a:gd name="connsiteY62" fmla="*/ 1465853 h 7328490"/>
                <a:gd name="connsiteX63" fmla="*/ 1389308 w 3339552"/>
                <a:gd name="connsiteY63" fmla="*/ 1494428 h 7328490"/>
                <a:gd name="connsiteX64" fmla="*/ 1260721 w 3339552"/>
                <a:gd name="connsiteY64" fmla="*/ 1596822 h 7328490"/>
                <a:gd name="connsiteX65" fmla="*/ 1263102 w 3339552"/>
                <a:gd name="connsiteY65" fmla="*/ 1661115 h 7328490"/>
                <a:gd name="connsiteX66" fmla="*/ 1425027 w 3339552"/>
                <a:gd name="connsiteY66" fmla="*/ 1613490 h 7328490"/>
                <a:gd name="connsiteX67" fmla="*/ 1386927 w 3339552"/>
                <a:gd name="connsiteY67" fmla="*/ 1677784 h 7328490"/>
                <a:gd name="connsiteX68" fmla="*/ 1405977 w 3339552"/>
                <a:gd name="connsiteY68" fmla="*/ 1751603 h 7328490"/>
                <a:gd name="connsiteX69" fmla="*/ 1517896 w 3339552"/>
                <a:gd name="connsiteY69" fmla="*/ 1787322 h 7328490"/>
                <a:gd name="connsiteX70" fmla="*/ 1591715 w 3339552"/>
                <a:gd name="connsiteY70" fmla="*/ 1803990 h 7328490"/>
                <a:gd name="connsiteX71" fmla="*/ 1501227 w 3339552"/>
                <a:gd name="connsiteY71" fmla="*/ 1934959 h 7328490"/>
                <a:gd name="connsiteX72" fmla="*/ 1494083 w 3339552"/>
                <a:gd name="connsiteY72" fmla="*/ 1984965 h 7328490"/>
                <a:gd name="connsiteX73" fmla="*/ 1422646 w 3339552"/>
                <a:gd name="connsiteY73" fmla="*/ 2020684 h 7328490"/>
                <a:gd name="connsiteX74" fmla="*/ 1391690 w 3339552"/>
                <a:gd name="connsiteY74" fmla="*/ 2082597 h 7328490"/>
                <a:gd name="connsiteX75" fmla="*/ 1260721 w 3339552"/>
                <a:gd name="connsiteY75" fmla="*/ 2056403 h 7328490"/>
                <a:gd name="connsiteX76" fmla="*/ 1139277 w 3339552"/>
                <a:gd name="connsiteY76" fmla="*/ 2056402 h 7328490"/>
                <a:gd name="connsiteX77" fmla="*/ 1072602 w 3339552"/>
                <a:gd name="connsiteY77" fmla="*/ 2084978 h 7328490"/>
                <a:gd name="connsiteX78" fmla="*/ 1065458 w 3339552"/>
                <a:gd name="connsiteY78" fmla="*/ 2184990 h 7328490"/>
                <a:gd name="connsiteX79" fmla="*/ 977352 w 3339552"/>
                <a:gd name="connsiteY79" fmla="*/ 2273097 h 7328490"/>
                <a:gd name="connsiteX80" fmla="*/ 1120227 w 3339552"/>
                <a:gd name="connsiteY80" fmla="*/ 2335009 h 7328490"/>
                <a:gd name="connsiteX81" fmla="*/ 1170234 w 3339552"/>
                <a:gd name="connsiteY81" fmla="*/ 2370727 h 7328490"/>
                <a:gd name="connsiteX82" fmla="*/ 1222621 w 3339552"/>
                <a:gd name="connsiteY82" fmla="*/ 2387397 h 7328490"/>
                <a:gd name="connsiteX83" fmla="*/ 1272627 w 3339552"/>
                <a:gd name="connsiteY83" fmla="*/ 2437403 h 7328490"/>
                <a:gd name="connsiteX84" fmla="*/ 1329777 w 3339552"/>
                <a:gd name="connsiteY84" fmla="*/ 2458834 h 7328490"/>
                <a:gd name="connsiteX85" fmla="*/ 1422646 w 3339552"/>
                <a:gd name="connsiteY85" fmla="*/ 2535034 h 7328490"/>
                <a:gd name="connsiteX86" fmla="*/ 1508371 w 3339552"/>
                <a:gd name="connsiteY86" fmla="*/ 2568373 h 7328490"/>
                <a:gd name="connsiteX87" fmla="*/ 1641721 w 3339552"/>
                <a:gd name="connsiteY87" fmla="*/ 2716009 h 7328490"/>
                <a:gd name="connsiteX88" fmla="*/ 1725065 w 3339552"/>
                <a:gd name="connsiteY88" fmla="*/ 2870790 h 7328490"/>
                <a:gd name="connsiteX89" fmla="*/ 1896514 w 3339552"/>
                <a:gd name="connsiteY89" fmla="*/ 2977947 h 7328490"/>
                <a:gd name="connsiteX90" fmla="*/ 1927471 w 3339552"/>
                <a:gd name="connsiteY90" fmla="*/ 3082722 h 7328490"/>
                <a:gd name="connsiteX91" fmla="*/ 1989383 w 3339552"/>
                <a:gd name="connsiteY91" fmla="*/ 3185115 h 7328490"/>
                <a:gd name="connsiteX92" fmla="*/ 2051296 w 3339552"/>
                <a:gd name="connsiteY92" fmla="*/ 3223215 h 7328490"/>
                <a:gd name="connsiteX93" fmla="*/ 2182265 w 3339552"/>
                <a:gd name="connsiteY93" fmla="*/ 3370853 h 7328490"/>
                <a:gd name="connsiteX94" fmla="*/ 2325139 w 3339552"/>
                <a:gd name="connsiteY94" fmla="*/ 3447053 h 7328490"/>
                <a:gd name="connsiteX95" fmla="*/ 2384671 w 3339552"/>
                <a:gd name="connsiteY95" fmla="*/ 3532778 h 7328490"/>
                <a:gd name="connsiteX96" fmla="*/ 2432296 w 3339552"/>
                <a:gd name="connsiteY96" fmla="*/ 3599453 h 7328490"/>
                <a:gd name="connsiteX97" fmla="*/ 2479921 w 3339552"/>
                <a:gd name="connsiteY97" fmla="*/ 3589929 h 7328490"/>
                <a:gd name="connsiteX98" fmla="*/ 2484683 w 3339552"/>
                <a:gd name="connsiteY98" fmla="*/ 3742328 h 7328490"/>
                <a:gd name="connsiteX99" fmla="*/ 2537071 w 3339552"/>
                <a:gd name="connsiteY99" fmla="*/ 3835197 h 7328490"/>
                <a:gd name="connsiteX100" fmla="*/ 2529927 w 3339552"/>
                <a:gd name="connsiteY100" fmla="*/ 3873297 h 7328490"/>
                <a:gd name="connsiteX101" fmla="*/ 2598983 w 3339552"/>
                <a:gd name="connsiteY101" fmla="*/ 3909015 h 7328490"/>
                <a:gd name="connsiteX102" fmla="*/ 2656133 w 3339552"/>
                <a:gd name="connsiteY102" fmla="*/ 3854247 h 7328490"/>
                <a:gd name="connsiteX103" fmla="*/ 2689471 w 3339552"/>
                <a:gd name="connsiteY103" fmla="*/ 3937590 h 7328490"/>
                <a:gd name="connsiteX104" fmla="*/ 2734715 w 3339552"/>
                <a:gd name="connsiteY104" fmla="*/ 3982834 h 7328490"/>
                <a:gd name="connsiteX105" fmla="*/ 2808533 w 3339552"/>
                <a:gd name="connsiteY105" fmla="*/ 4006647 h 7328490"/>
                <a:gd name="connsiteX106" fmla="*/ 2860921 w 3339552"/>
                <a:gd name="connsiteY106" fmla="*/ 4075703 h 7328490"/>
                <a:gd name="connsiteX107" fmla="*/ 2946646 w 3339552"/>
                <a:gd name="connsiteY107" fmla="*/ 4130472 h 7328490"/>
                <a:gd name="connsiteX108" fmla="*/ 2999033 w 3339552"/>
                <a:gd name="connsiteY108" fmla="*/ 4163809 h 7328490"/>
                <a:gd name="connsiteX109" fmla="*/ 2870446 w 3339552"/>
                <a:gd name="connsiteY109" fmla="*/ 4256678 h 7328490"/>
                <a:gd name="connsiteX110" fmla="*/ 2868064 w 3339552"/>
                <a:gd name="connsiteY110" fmla="*/ 4311446 h 7328490"/>
                <a:gd name="connsiteX111" fmla="*/ 2970458 w 3339552"/>
                <a:gd name="connsiteY111" fmla="*/ 4428128 h 7328490"/>
                <a:gd name="connsiteX112" fmla="*/ 3065708 w 3339552"/>
                <a:gd name="connsiteY112" fmla="*/ 4490040 h 7328490"/>
                <a:gd name="connsiteX113" fmla="*/ 3096665 w 3339552"/>
                <a:gd name="connsiteY113" fmla="*/ 4528140 h 7328490"/>
                <a:gd name="connsiteX114" fmla="*/ 3082377 w 3339552"/>
                <a:gd name="connsiteY114" fmla="*/ 4609103 h 7328490"/>
                <a:gd name="connsiteX115" fmla="*/ 3077615 w 3339552"/>
                <a:gd name="connsiteY115" fmla="*/ 4692447 h 7328490"/>
                <a:gd name="connsiteX116" fmla="*/ 3034752 w 3339552"/>
                <a:gd name="connsiteY116" fmla="*/ 4701972 h 7328490"/>
                <a:gd name="connsiteX117" fmla="*/ 3008558 w 3339552"/>
                <a:gd name="connsiteY117" fmla="*/ 4718640 h 7328490"/>
                <a:gd name="connsiteX118" fmla="*/ 3037133 w 3339552"/>
                <a:gd name="connsiteY118" fmla="*/ 4868659 h 7328490"/>
                <a:gd name="connsiteX119" fmla="*/ 3020465 w 3339552"/>
                <a:gd name="connsiteY119" fmla="*/ 5004390 h 7328490"/>
                <a:gd name="connsiteX120" fmla="*/ 2982365 w 3339552"/>
                <a:gd name="connsiteY120" fmla="*/ 5044872 h 7328490"/>
                <a:gd name="connsiteX121" fmla="*/ 2965696 w 3339552"/>
                <a:gd name="connsiteY121" fmla="*/ 5166315 h 7328490"/>
                <a:gd name="connsiteX122" fmla="*/ 2937121 w 3339552"/>
                <a:gd name="connsiteY122" fmla="*/ 5285378 h 7328490"/>
                <a:gd name="connsiteX123" fmla="*/ 2989508 w 3339552"/>
                <a:gd name="connsiteY123" fmla="*/ 5302047 h 7328490"/>
                <a:gd name="connsiteX124" fmla="*/ 2987127 w 3339552"/>
                <a:gd name="connsiteY124" fmla="*/ 5347290 h 7328490"/>
                <a:gd name="connsiteX125" fmla="*/ 2984746 w 3339552"/>
                <a:gd name="connsiteY125" fmla="*/ 5402059 h 7328490"/>
                <a:gd name="connsiteX126" fmla="*/ 3041896 w 3339552"/>
                <a:gd name="connsiteY126" fmla="*/ 5471115 h 7328490"/>
                <a:gd name="connsiteX127" fmla="*/ 3089521 w 3339552"/>
                <a:gd name="connsiteY127" fmla="*/ 5597322 h 7328490"/>
                <a:gd name="connsiteX128" fmla="*/ 2996652 w 3339552"/>
                <a:gd name="connsiteY128" fmla="*/ 5887834 h 7328490"/>
                <a:gd name="connsiteX129" fmla="*/ 3018083 w 3339552"/>
                <a:gd name="connsiteY129" fmla="*/ 5942603 h 7328490"/>
                <a:gd name="connsiteX130" fmla="*/ 3044277 w 3339552"/>
                <a:gd name="connsiteY130" fmla="*/ 5994990 h 7328490"/>
                <a:gd name="connsiteX131" fmla="*/ 3049040 w 3339552"/>
                <a:gd name="connsiteY131" fmla="*/ 6099765 h 7328490"/>
                <a:gd name="connsiteX132" fmla="*/ 2956170 w 3339552"/>
                <a:gd name="connsiteY132" fmla="*/ 6259310 h 7328490"/>
                <a:gd name="connsiteX133" fmla="*/ 2920452 w 3339552"/>
                <a:gd name="connsiteY133" fmla="*/ 6240259 h 7328490"/>
                <a:gd name="connsiteX134" fmla="*/ 2849015 w 3339552"/>
                <a:gd name="connsiteY134" fmla="*/ 6252165 h 7328490"/>
                <a:gd name="connsiteX135" fmla="*/ 2713283 w 3339552"/>
                <a:gd name="connsiteY135" fmla="*/ 6364084 h 7328490"/>
                <a:gd name="connsiteX136" fmla="*/ 2606127 w 3339552"/>
                <a:gd name="connsiteY136" fmla="*/ 6349797 h 7328490"/>
                <a:gd name="connsiteX137" fmla="*/ 2575171 w 3339552"/>
                <a:gd name="connsiteY137" fmla="*/ 6378372 h 7328490"/>
                <a:gd name="connsiteX138" fmla="*/ 2508495 w 3339552"/>
                <a:gd name="connsiteY138" fmla="*/ 6423614 h 7328490"/>
                <a:gd name="connsiteX139" fmla="*/ 2391815 w 3339552"/>
                <a:gd name="connsiteY139" fmla="*/ 6411709 h 7328490"/>
                <a:gd name="connsiteX140" fmla="*/ 2368002 w 3339552"/>
                <a:gd name="connsiteY140" fmla="*/ 6528390 h 7328490"/>
                <a:gd name="connsiteX141" fmla="*/ 2363240 w 3339552"/>
                <a:gd name="connsiteY141" fmla="*/ 6564109 h 7328490"/>
                <a:gd name="connsiteX142" fmla="*/ 2339428 w 3339552"/>
                <a:gd name="connsiteY142" fmla="*/ 6583159 h 7328490"/>
                <a:gd name="connsiteX143" fmla="*/ 2141783 w 3339552"/>
                <a:gd name="connsiteY143" fmla="*/ 6535534 h 7328490"/>
                <a:gd name="connsiteX144" fmla="*/ 2103683 w 3339552"/>
                <a:gd name="connsiteY144" fmla="*/ 6587922 h 7328490"/>
                <a:gd name="connsiteX145" fmla="*/ 2072727 w 3339552"/>
                <a:gd name="connsiteY145" fmla="*/ 6683172 h 7328490"/>
                <a:gd name="connsiteX146" fmla="*/ 2039389 w 3339552"/>
                <a:gd name="connsiteY146" fmla="*/ 6747465 h 7328490"/>
                <a:gd name="connsiteX147" fmla="*/ 2051296 w 3339552"/>
                <a:gd name="connsiteY147" fmla="*/ 6809378 h 7328490"/>
                <a:gd name="connsiteX148" fmla="*/ 2184646 w 3339552"/>
                <a:gd name="connsiteY148" fmla="*/ 6921297 h 7328490"/>
                <a:gd name="connsiteX149" fmla="*/ 2253702 w 3339552"/>
                <a:gd name="connsiteY149" fmla="*/ 6954634 h 7328490"/>
                <a:gd name="connsiteX150" fmla="*/ 2237033 w 3339552"/>
                <a:gd name="connsiteY150" fmla="*/ 6978447 h 7328490"/>
                <a:gd name="connsiteX151" fmla="*/ 2201315 w 3339552"/>
                <a:gd name="connsiteY151" fmla="*/ 6997497 h 7328490"/>
                <a:gd name="connsiteX152" fmla="*/ 2234652 w 3339552"/>
                <a:gd name="connsiteY152" fmla="*/ 7073697 h 7328490"/>
                <a:gd name="connsiteX153" fmla="*/ 2203696 w 3339552"/>
                <a:gd name="connsiteY153" fmla="*/ 7095128 h 7328490"/>
                <a:gd name="connsiteX154" fmla="*/ 2098921 w 3339552"/>
                <a:gd name="connsiteY154" fmla="*/ 7033215 h 7328490"/>
                <a:gd name="connsiteX155" fmla="*/ 2056058 w 3339552"/>
                <a:gd name="connsiteY155" fmla="*/ 7059409 h 7328490"/>
                <a:gd name="connsiteX156" fmla="*/ 1996527 w 3339552"/>
                <a:gd name="connsiteY156" fmla="*/ 6957015 h 7328490"/>
                <a:gd name="connsiteX157" fmla="*/ 1879846 w 3339552"/>
                <a:gd name="connsiteY157" fmla="*/ 6983209 h 7328490"/>
                <a:gd name="connsiteX158" fmla="*/ 1815552 w 3339552"/>
                <a:gd name="connsiteY158" fmla="*/ 6987972 h 7328490"/>
                <a:gd name="connsiteX159" fmla="*/ 1765546 w 3339552"/>
                <a:gd name="connsiteY159" fmla="*/ 6983210 h 7328490"/>
                <a:gd name="connsiteX160" fmla="*/ 1708396 w 3339552"/>
                <a:gd name="connsiteY160" fmla="*/ 7028453 h 7328490"/>
                <a:gd name="connsiteX161" fmla="*/ 1529802 w 3339552"/>
                <a:gd name="connsiteY161" fmla="*/ 6987972 h 7328490"/>
                <a:gd name="connsiteX162" fmla="*/ 1553614 w 3339552"/>
                <a:gd name="connsiteY162" fmla="*/ 7114178 h 7328490"/>
                <a:gd name="connsiteX163" fmla="*/ 1477415 w 3339552"/>
                <a:gd name="connsiteY163" fmla="*/ 7159422 h 7328490"/>
                <a:gd name="connsiteX164" fmla="*/ 1415502 w 3339552"/>
                <a:gd name="connsiteY164" fmla="*/ 7226096 h 7328490"/>
                <a:gd name="connsiteX165" fmla="*/ 1265483 w 3339552"/>
                <a:gd name="connsiteY165" fmla="*/ 7218953 h 7328490"/>
                <a:gd name="connsiteX166" fmla="*/ 1213096 w 3339552"/>
                <a:gd name="connsiteY166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866477 w 3339552"/>
                <a:gd name="connsiteY4" fmla="*/ 893559 h 7328490"/>
                <a:gd name="connsiteX5" fmla="*/ 2799802 w 3339552"/>
                <a:gd name="connsiteY5" fmla="*/ 874507 h 7328490"/>
                <a:gd name="connsiteX6" fmla="*/ 2761702 w 3339552"/>
                <a:gd name="connsiteY6" fmla="*/ 807832 h 7328490"/>
                <a:gd name="connsiteX7" fmla="*/ 2609302 w 3339552"/>
                <a:gd name="connsiteY7" fmla="*/ 760207 h 7328490"/>
                <a:gd name="connsiteX8" fmla="*/ 2580727 w 3339552"/>
                <a:gd name="connsiteY8" fmla="*/ 604632 h 7328490"/>
                <a:gd name="connsiteX9" fmla="*/ 2526752 w 3339552"/>
                <a:gd name="connsiteY9" fmla="*/ 531609 h 7328490"/>
                <a:gd name="connsiteX10" fmla="*/ 2596602 w 3339552"/>
                <a:gd name="connsiteY10" fmla="*/ 407782 h 7328490"/>
                <a:gd name="connsiteX11" fmla="*/ 2629939 w 3339552"/>
                <a:gd name="connsiteY11" fmla="*/ 310947 h 7328490"/>
                <a:gd name="connsiteX12" fmla="*/ 2517227 w 3339552"/>
                <a:gd name="connsiteY12" fmla="*/ 239507 h 7328490"/>
                <a:gd name="connsiteX13" fmla="*/ 2402927 w 3339552"/>
                <a:gd name="connsiteY13" fmla="*/ 271257 h 7328490"/>
                <a:gd name="connsiteX14" fmla="*/ 2275927 w 3339552"/>
                <a:gd name="connsiteY14" fmla="*/ 198232 h 7328490"/>
                <a:gd name="connsiteX15" fmla="*/ 2133052 w 3339552"/>
                <a:gd name="connsiteY15" fmla="*/ 233157 h 7328490"/>
                <a:gd name="connsiteX16" fmla="*/ 1913977 w 3339552"/>
                <a:gd name="connsiteY16" fmla="*/ 36309 h 7328490"/>
                <a:gd name="connsiteX17" fmla="*/ 1777452 w 3339552"/>
                <a:gd name="connsiteY17" fmla="*/ 13289 h 7328490"/>
                <a:gd name="connsiteX18" fmla="*/ 1703633 w 3339552"/>
                <a:gd name="connsiteY18" fmla="*/ 41864 h 7328490"/>
                <a:gd name="connsiteX19" fmla="*/ 1615527 w 3339552"/>
                <a:gd name="connsiteY19" fmla="*/ 75203 h 7328490"/>
                <a:gd name="connsiteX20" fmla="*/ 1515515 w 3339552"/>
                <a:gd name="connsiteY20" fmla="*/ 129971 h 7328490"/>
                <a:gd name="connsiteX21" fmla="*/ 1525040 w 3339552"/>
                <a:gd name="connsiteY21" fmla="*/ 194264 h 7328490"/>
                <a:gd name="connsiteX22" fmla="*/ 1505990 w 3339552"/>
                <a:gd name="connsiteY22" fmla="*/ 251415 h 7328490"/>
                <a:gd name="connsiteX23" fmla="*/ 1413121 w 3339552"/>
                <a:gd name="connsiteY23" fmla="*/ 270464 h 7328490"/>
                <a:gd name="connsiteX24" fmla="*/ 1339302 w 3339552"/>
                <a:gd name="connsiteY24" fmla="*/ 306184 h 7328490"/>
                <a:gd name="connsiteX25" fmla="*/ 1260721 w 3339552"/>
                <a:gd name="connsiteY25" fmla="*/ 346665 h 7328490"/>
                <a:gd name="connsiteX26" fmla="*/ 1191665 w 3339552"/>
                <a:gd name="connsiteY26" fmla="*/ 272847 h 7328490"/>
                <a:gd name="connsiteX27" fmla="*/ 1082127 w 3339552"/>
                <a:gd name="connsiteY27" fmla="*/ 353809 h 7328490"/>
                <a:gd name="connsiteX28" fmla="*/ 1020215 w 3339552"/>
                <a:gd name="connsiteY28" fmla="*/ 420484 h 7328490"/>
                <a:gd name="connsiteX29" fmla="*/ 858290 w 3339552"/>
                <a:gd name="connsiteY29" fmla="*/ 301422 h 7328490"/>
                <a:gd name="connsiteX30" fmla="*/ 796377 w 3339552"/>
                <a:gd name="connsiteY30" fmla="*/ 406196 h 7328490"/>
                <a:gd name="connsiteX31" fmla="*/ 755896 w 3339552"/>
                <a:gd name="connsiteY31" fmla="*/ 341903 h 7328490"/>
                <a:gd name="connsiteX32" fmla="*/ 689221 w 3339552"/>
                <a:gd name="connsiteY32" fmla="*/ 270465 h 7328490"/>
                <a:gd name="connsiteX33" fmla="*/ 667790 w 3339552"/>
                <a:gd name="connsiteY33" fmla="*/ 313328 h 7328490"/>
                <a:gd name="connsiteX34" fmla="*/ 620165 w 3339552"/>
                <a:gd name="connsiteY34" fmla="*/ 382384 h 7328490"/>
                <a:gd name="connsiteX35" fmla="*/ 589208 w 3339552"/>
                <a:gd name="connsiteY35" fmla="*/ 396672 h 7328490"/>
                <a:gd name="connsiteX36" fmla="*/ 498721 w 3339552"/>
                <a:gd name="connsiteY36" fmla="*/ 482397 h 7328490"/>
                <a:gd name="connsiteX37" fmla="*/ 396327 w 3339552"/>
                <a:gd name="connsiteY37" fmla="*/ 380003 h 7328490"/>
                <a:gd name="connsiteX38" fmla="*/ 243927 w 3339552"/>
                <a:gd name="connsiteY38" fmla="*/ 294278 h 7328490"/>
                <a:gd name="connsiteX39" fmla="*/ 174871 w 3339552"/>
                <a:gd name="connsiteY39" fmla="*/ 327615 h 7328490"/>
                <a:gd name="connsiteX40" fmla="*/ 127246 w 3339552"/>
                <a:gd name="connsiteY40" fmla="*/ 410959 h 7328490"/>
                <a:gd name="connsiteX41" fmla="*/ 43902 w 3339552"/>
                <a:gd name="connsiteY41" fmla="*/ 472872 h 7328490"/>
                <a:gd name="connsiteX42" fmla="*/ 8183 w 3339552"/>
                <a:gd name="connsiteY42" fmla="*/ 484778 h 7328490"/>
                <a:gd name="connsiteX43" fmla="*/ 198683 w 3339552"/>
                <a:gd name="connsiteY43" fmla="*/ 689565 h 7328490"/>
                <a:gd name="connsiteX44" fmla="*/ 265359 w 3339552"/>
                <a:gd name="connsiteY44" fmla="*/ 706234 h 7328490"/>
                <a:gd name="connsiteX45" fmla="*/ 298697 w 3339552"/>
                <a:gd name="connsiteY45" fmla="*/ 730047 h 7328490"/>
                <a:gd name="connsiteX46" fmla="*/ 296315 w 3339552"/>
                <a:gd name="connsiteY46" fmla="*/ 901496 h 7328490"/>
                <a:gd name="connsiteX47" fmla="*/ 362990 w 3339552"/>
                <a:gd name="connsiteY47" fmla="*/ 906259 h 7328490"/>
                <a:gd name="connsiteX48" fmla="*/ 401090 w 3339552"/>
                <a:gd name="connsiteY48" fmla="*/ 856253 h 7328490"/>
                <a:gd name="connsiteX49" fmla="*/ 482052 w 3339552"/>
                <a:gd name="connsiteY49" fmla="*/ 894353 h 7328490"/>
                <a:gd name="connsiteX50" fmla="*/ 420140 w 3339552"/>
                <a:gd name="connsiteY50" fmla="*/ 1039609 h 7328490"/>
                <a:gd name="connsiteX51" fmla="*/ 434427 w 3339552"/>
                <a:gd name="connsiteY51" fmla="*/ 1087234 h 7328490"/>
                <a:gd name="connsiteX52" fmla="*/ 379658 w 3339552"/>
                <a:gd name="connsiteY52" fmla="*/ 1139622 h 7328490"/>
                <a:gd name="connsiteX53" fmla="*/ 415377 w 3339552"/>
                <a:gd name="connsiteY53" fmla="*/ 1168196 h 7328490"/>
                <a:gd name="connsiteX54" fmla="*/ 486815 w 3339552"/>
                <a:gd name="connsiteY54" fmla="*/ 1256303 h 7328490"/>
                <a:gd name="connsiteX55" fmla="*/ 527296 w 3339552"/>
                <a:gd name="connsiteY55" fmla="*/ 1344409 h 7328490"/>
                <a:gd name="connsiteX56" fmla="*/ 636833 w 3339552"/>
                <a:gd name="connsiteY56" fmla="*/ 1396797 h 7328490"/>
                <a:gd name="connsiteX57" fmla="*/ 746371 w 3339552"/>
                <a:gd name="connsiteY57" fmla="*/ 1420609 h 7328490"/>
                <a:gd name="connsiteX58" fmla="*/ 829715 w 3339552"/>
                <a:gd name="connsiteY58" fmla="*/ 1468234 h 7328490"/>
                <a:gd name="connsiteX59" fmla="*/ 913058 w 3339552"/>
                <a:gd name="connsiteY59" fmla="*/ 1442040 h 7328490"/>
                <a:gd name="connsiteX60" fmla="*/ 994021 w 3339552"/>
                <a:gd name="connsiteY60" fmla="*/ 1368222 h 7328490"/>
                <a:gd name="connsiteX61" fmla="*/ 1103558 w 3339552"/>
                <a:gd name="connsiteY61" fmla="*/ 1351553 h 7328490"/>
                <a:gd name="connsiteX62" fmla="*/ 1170233 w 3339552"/>
                <a:gd name="connsiteY62" fmla="*/ 1356315 h 7328490"/>
                <a:gd name="connsiteX63" fmla="*/ 1329777 w 3339552"/>
                <a:gd name="connsiteY63" fmla="*/ 1465853 h 7328490"/>
                <a:gd name="connsiteX64" fmla="*/ 1389308 w 3339552"/>
                <a:gd name="connsiteY64" fmla="*/ 1494428 h 7328490"/>
                <a:gd name="connsiteX65" fmla="*/ 1260721 w 3339552"/>
                <a:gd name="connsiteY65" fmla="*/ 1596822 h 7328490"/>
                <a:gd name="connsiteX66" fmla="*/ 1263102 w 3339552"/>
                <a:gd name="connsiteY66" fmla="*/ 1661115 h 7328490"/>
                <a:gd name="connsiteX67" fmla="*/ 1425027 w 3339552"/>
                <a:gd name="connsiteY67" fmla="*/ 1613490 h 7328490"/>
                <a:gd name="connsiteX68" fmla="*/ 1386927 w 3339552"/>
                <a:gd name="connsiteY68" fmla="*/ 1677784 h 7328490"/>
                <a:gd name="connsiteX69" fmla="*/ 1405977 w 3339552"/>
                <a:gd name="connsiteY69" fmla="*/ 1751603 h 7328490"/>
                <a:gd name="connsiteX70" fmla="*/ 1517896 w 3339552"/>
                <a:gd name="connsiteY70" fmla="*/ 1787322 h 7328490"/>
                <a:gd name="connsiteX71" fmla="*/ 1591715 w 3339552"/>
                <a:gd name="connsiteY71" fmla="*/ 1803990 h 7328490"/>
                <a:gd name="connsiteX72" fmla="*/ 1501227 w 3339552"/>
                <a:gd name="connsiteY72" fmla="*/ 1934959 h 7328490"/>
                <a:gd name="connsiteX73" fmla="*/ 1494083 w 3339552"/>
                <a:gd name="connsiteY73" fmla="*/ 1984965 h 7328490"/>
                <a:gd name="connsiteX74" fmla="*/ 1422646 w 3339552"/>
                <a:gd name="connsiteY74" fmla="*/ 2020684 h 7328490"/>
                <a:gd name="connsiteX75" fmla="*/ 1391690 w 3339552"/>
                <a:gd name="connsiteY75" fmla="*/ 2082597 h 7328490"/>
                <a:gd name="connsiteX76" fmla="*/ 1260721 w 3339552"/>
                <a:gd name="connsiteY76" fmla="*/ 2056403 h 7328490"/>
                <a:gd name="connsiteX77" fmla="*/ 1139277 w 3339552"/>
                <a:gd name="connsiteY77" fmla="*/ 2056402 h 7328490"/>
                <a:gd name="connsiteX78" fmla="*/ 1072602 w 3339552"/>
                <a:gd name="connsiteY78" fmla="*/ 2084978 h 7328490"/>
                <a:gd name="connsiteX79" fmla="*/ 1065458 w 3339552"/>
                <a:gd name="connsiteY79" fmla="*/ 2184990 h 7328490"/>
                <a:gd name="connsiteX80" fmla="*/ 977352 w 3339552"/>
                <a:gd name="connsiteY80" fmla="*/ 2273097 h 7328490"/>
                <a:gd name="connsiteX81" fmla="*/ 1120227 w 3339552"/>
                <a:gd name="connsiteY81" fmla="*/ 2335009 h 7328490"/>
                <a:gd name="connsiteX82" fmla="*/ 1170234 w 3339552"/>
                <a:gd name="connsiteY82" fmla="*/ 2370727 h 7328490"/>
                <a:gd name="connsiteX83" fmla="*/ 1222621 w 3339552"/>
                <a:gd name="connsiteY83" fmla="*/ 2387397 h 7328490"/>
                <a:gd name="connsiteX84" fmla="*/ 1272627 w 3339552"/>
                <a:gd name="connsiteY84" fmla="*/ 2437403 h 7328490"/>
                <a:gd name="connsiteX85" fmla="*/ 1329777 w 3339552"/>
                <a:gd name="connsiteY85" fmla="*/ 2458834 h 7328490"/>
                <a:gd name="connsiteX86" fmla="*/ 1422646 w 3339552"/>
                <a:gd name="connsiteY86" fmla="*/ 2535034 h 7328490"/>
                <a:gd name="connsiteX87" fmla="*/ 1508371 w 3339552"/>
                <a:gd name="connsiteY87" fmla="*/ 2568373 h 7328490"/>
                <a:gd name="connsiteX88" fmla="*/ 1641721 w 3339552"/>
                <a:gd name="connsiteY88" fmla="*/ 2716009 h 7328490"/>
                <a:gd name="connsiteX89" fmla="*/ 1725065 w 3339552"/>
                <a:gd name="connsiteY89" fmla="*/ 2870790 h 7328490"/>
                <a:gd name="connsiteX90" fmla="*/ 1896514 w 3339552"/>
                <a:gd name="connsiteY90" fmla="*/ 2977947 h 7328490"/>
                <a:gd name="connsiteX91" fmla="*/ 1927471 w 3339552"/>
                <a:gd name="connsiteY91" fmla="*/ 3082722 h 7328490"/>
                <a:gd name="connsiteX92" fmla="*/ 1989383 w 3339552"/>
                <a:gd name="connsiteY92" fmla="*/ 3185115 h 7328490"/>
                <a:gd name="connsiteX93" fmla="*/ 2051296 w 3339552"/>
                <a:gd name="connsiteY93" fmla="*/ 3223215 h 7328490"/>
                <a:gd name="connsiteX94" fmla="*/ 2182265 w 3339552"/>
                <a:gd name="connsiteY94" fmla="*/ 3370853 h 7328490"/>
                <a:gd name="connsiteX95" fmla="*/ 2325139 w 3339552"/>
                <a:gd name="connsiteY95" fmla="*/ 3447053 h 7328490"/>
                <a:gd name="connsiteX96" fmla="*/ 2384671 w 3339552"/>
                <a:gd name="connsiteY96" fmla="*/ 3532778 h 7328490"/>
                <a:gd name="connsiteX97" fmla="*/ 2432296 w 3339552"/>
                <a:gd name="connsiteY97" fmla="*/ 3599453 h 7328490"/>
                <a:gd name="connsiteX98" fmla="*/ 2479921 w 3339552"/>
                <a:gd name="connsiteY98" fmla="*/ 3589929 h 7328490"/>
                <a:gd name="connsiteX99" fmla="*/ 2484683 w 3339552"/>
                <a:gd name="connsiteY99" fmla="*/ 3742328 h 7328490"/>
                <a:gd name="connsiteX100" fmla="*/ 2537071 w 3339552"/>
                <a:gd name="connsiteY100" fmla="*/ 3835197 h 7328490"/>
                <a:gd name="connsiteX101" fmla="*/ 2529927 w 3339552"/>
                <a:gd name="connsiteY101" fmla="*/ 3873297 h 7328490"/>
                <a:gd name="connsiteX102" fmla="*/ 2598983 w 3339552"/>
                <a:gd name="connsiteY102" fmla="*/ 3909015 h 7328490"/>
                <a:gd name="connsiteX103" fmla="*/ 2656133 w 3339552"/>
                <a:gd name="connsiteY103" fmla="*/ 3854247 h 7328490"/>
                <a:gd name="connsiteX104" fmla="*/ 2689471 w 3339552"/>
                <a:gd name="connsiteY104" fmla="*/ 3937590 h 7328490"/>
                <a:gd name="connsiteX105" fmla="*/ 2734715 w 3339552"/>
                <a:gd name="connsiteY105" fmla="*/ 3982834 h 7328490"/>
                <a:gd name="connsiteX106" fmla="*/ 2808533 w 3339552"/>
                <a:gd name="connsiteY106" fmla="*/ 4006647 h 7328490"/>
                <a:gd name="connsiteX107" fmla="*/ 2860921 w 3339552"/>
                <a:gd name="connsiteY107" fmla="*/ 4075703 h 7328490"/>
                <a:gd name="connsiteX108" fmla="*/ 2946646 w 3339552"/>
                <a:gd name="connsiteY108" fmla="*/ 4130472 h 7328490"/>
                <a:gd name="connsiteX109" fmla="*/ 2999033 w 3339552"/>
                <a:gd name="connsiteY109" fmla="*/ 4163809 h 7328490"/>
                <a:gd name="connsiteX110" fmla="*/ 2870446 w 3339552"/>
                <a:gd name="connsiteY110" fmla="*/ 4256678 h 7328490"/>
                <a:gd name="connsiteX111" fmla="*/ 2868064 w 3339552"/>
                <a:gd name="connsiteY111" fmla="*/ 4311446 h 7328490"/>
                <a:gd name="connsiteX112" fmla="*/ 2970458 w 3339552"/>
                <a:gd name="connsiteY112" fmla="*/ 4428128 h 7328490"/>
                <a:gd name="connsiteX113" fmla="*/ 3065708 w 3339552"/>
                <a:gd name="connsiteY113" fmla="*/ 4490040 h 7328490"/>
                <a:gd name="connsiteX114" fmla="*/ 3096665 w 3339552"/>
                <a:gd name="connsiteY114" fmla="*/ 4528140 h 7328490"/>
                <a:gd name="connsiteX115" fmla="*/ 3082377 w 3339552"/>
                <a:gd name="connsiteY115" fmla="*/ 4609103 h 7328490"/>
                <a:gd name="connsiteX116" fmla="*/ 3077615 w 3339552"/>
                <a:gd name="connsiteY116" fmla="*/ 4692447 h 7328490"/>
                <a:gd name="connsiteX117" fmla="*/ 3034752 w 3339552"/>
                <a:gd name="connsiteY117" fmla="*/ 4701972 h 7328490"/>
                <a:gd name="connsiteX118" fmla="*/ 3008558 w 3339552"/>
                <a:gd name="connsiteY118" fmla="*/ 4718640 h 7328490"/>
                <a:gd name="connsiteX119" fmla="*/ 3037133 w 3339552"/>
                <a:gd name="connsiteY119" fmla="*/ 4868659 h 7328490"/>
                <a:gd name="connsiteX120" fmla="*/ 3020465 w 3339552"/>
                <a:gd name="connsiteY120" fmla="*/ 5004390 h 7328490"/>
                <a:gd name="connsiteX121" fmla="*/ 2982365 w 3339552"/>
                <a:gd name="connsiteY121" fmla="*/ 5044872 h 7328490"/>
                <a:gd name="connsiteX122" fmla="*/ 2965696 w 3339552"/>
                <a:gd name="connsiteY122" fmla="*/ 5166315 h 7328490"/>
                <a:gd name="connsiteX123" fmla="*/ 2937121 w 3339552"/>
                <a:gd name="connsiteY123" fmla="*/ 5285378 h 7328490"/>
                <a:gd name="connsiteX124" fmla="*/ 2989508 w 3339552"/>
                <a:gd name="connsiteY124" fmla="*/ 5302047 h 7328490"/>
                <a:gd name="connsiteX125" fmla="*/ 2987127 w 3339552"/>
                <a:gd name="connsiteY125" fmla="*/ 5347290 h 7328490"/>
                <a:gd name="connsiteX126" fmla="*/ 2984746 w 3339552"/>
                <a:gd name="connsiteY126" fmla="*/ 5402059 h 7328490"/>
                <a:gd name="connsiteX127" fmla="*/ 3041896 w 3339552"/>
                <a:gd name="connsiteY127" fmla="*/ 5471115 h 7328490"/>
                <a:gd name="connsiteX128" fmla="*/ 3089521 w 3339552"/>
                <a:gd name="connsiteY128" fmla="*/ 5597322 h 7328490"/>
                <a:gd name="connsiteX129" fmla="*/ 2996652 w 3339552"/>
                <a:gd name="connsiteY129" fmla="*/ 5887834 h 7328490"/>
                <a:gd name="connsiteX130" fmla="*/ 3018083 w 3339552"/>
                <a:gd name="connsiteY130" fmla="*/ 5942603 h 7328490"/>
                <a:gd name="connsiteX131" fmla="*/ 3044277 w 3339552"/>
                <a:gd name="connsiteY131" fmla="*/ 5994990 h 7328490"/>
                <a:gd name="connsiteX132" fmla="*/ 3049040 w 3339552"/>
                <a:gd name="connsiteY132" fmla="*/ 6099765 h 7328490"/>
                <a:gd name="connsiteX133" fmla="*/ 2956170 w 3339552"/>
                <a:gd name="connsiteY133" fmla="*/ 6259310 h 7328490"/>
                <a:gd name="connsiteX134" fmla="*/ 2920452 w 3339552"/>
                <a:gd name="connsiteY134" fmla="*/ 6240259 h 7328490"/>
                <a:gd name="connsiteX135" fmla="*/ 2849015 w 3339552"/>
                <a:gd name="connsiteY135" fmla="*/ 6252165 h 7328490"/>
                <a:gd name="connsiteX136" fmla="*/ 2713283 w 3339552"/>
                <a:gd name="connsiteY136" fmla="*/ 6364084 h 7328490"/>
                <a:gd name="connsiteX137" fmla="*/ 2606127 w 3339552"/>
                <a:gd name="connsiteY137" fmla="*/ 6349797 h 7328490"/>
                <a:gd name="connsiteX138" fmla="*/ 2575171 w 3339552"/>
                <a:gd name="connsiteY138" fmla="*/ 6378372 h 7328490"/>
                <a:gd name="connsiteX139" fmla="*/ 2508495 w 3339552"/>
                <a:gd name="connsiteY139" fmla="*/ 6423614 h 7328490"/>
                <a:gd name="connsiteX140" fmla="*/ 2391815 w 3339552"/>
                <a:gd name="connsiteY140" fmla="*/ 6411709 h 7328490"/>
                <a:gd name="connsiteX141" fmla="*/ 2368002 w 3339552"/>
                <a:gd name="connsiteY141" fmla="*/ 6528390 h 7328490"/>
                <a:gd name="connsiteX142" fmla="*/ 2363240 w 3339552"/>
                <a:gd name="connsiteY142" fmla="*/ 6564109 h 7328490"/>
                <a:gd name="connsiteX143" fmla="*/ 2339428 w 3339552"/>
                <a:gd name="connsiteY143" fmla="*/ 6583159 h 7328490"/>
                <a:gd name="connsiteX144" fmla="*/ 2141783 w 3339552"/>
                <a:gd name="connsiteY144" fmla="*/ 6535534 h 7328490"/>
                <a:gd name="connsiteX145" fmla="*/ 2103683 w 3339552"/>
                <a:gd name="connsiteY145" fmla="*/ 6587922 h 7328490"/>
                <a:gd name="connsiteX146" fmla="*/ 2072727 w 3339552"/>
                <a:gd name="connsiteY146" fmla="*/ 6683172 h 7328490"/>
                <a:gd name="connsiteX147" fmla="*/ 2039389 w 3339552"/>
                <a:gd name="connsiteY147" fmla="*/ 6747465 h 7328490"/>
                <a:gd name="connsiteX148" fmla="*/ 2051296 w 3339552"/>
                <a:gd name="connsiteY148" fmla="*/ 6809378 h 7328490"/>
                <a:gd name="connsiteX149" fmla="*/ 2184646 w 3339552"/>
                <a:gd name="connsiteY149" fmla="*/ 6921297 h 7328490"/>
                <a:gd name="connsiteX150" fmla="*/ 2253702 w 3339552"/>
                <a:gd name="connsiteY150" fmla="*/ 6954634 h 7328490"/>
                <a:gd name="connsiteX151" fmla="*/ 2237033 w 3339552"/>
                <a:gd name="connsiteY151" fmla="*/ 6978447 h 7328490"/>
                <a:gd name="connsiteX152" fmla="*/ 2201315 w 3339552"/>
                <a:gd name="connsiteY152" fmla="*/ 6997497 h 7328490"/>
                <a:gd name="connsiteX153" fmla="*/ 2234652 w 3339552"/>
                <a:gd name="connsiteY153" fmla="*/ 7073697 h 7328490"/>
                <a:gd name="connsiteX154" fmla="*/ 2203696 w 3339552"/>
                <a:gd name="connsiteY154" fmla="*/ 7095128 h 7328490"/>
                <a:gd name="connsiteX155" fmla="*/ 2098921 w 3339552"/>
                <a:gd name="connsiteY155" fmla="*/ 7033215 h 7328490"/>
                <a:gd name="connsiteX156" fmla="*/ 2056058 w 3339552"/>
                <a:gd name="connsiteY156" fmla="*/ 7059409 h 7328490"/>
                <a:gd name="connsiteX157" fmla="*/ 1996527 w 3339552"/>
                <a:gd name="connsiteY157" fmla="*/ 6957015 h 7328490"/>
                <a:gd name="connsiteX158" fmla="*/ 1879846 w 3339552"/>
                <a:gd name="connsiteY158" fmla="*/ 6983209 h 7328490"/>
                <a:gd name="connsiteX159" fmla="*/ 1815552 w 3339552"/>
                <a:gd name="connsiteY159" fmla="*/ 6987972 h 7328490"/>
                <a:gd name="connsiteX160" fmla="*/ 1765546 w 3339552"/>
                <a:gd name="connsiteY160" fmla="*/ 6983210 h 7328490"/>
                <a:gd name="connsiteX161" fmla="*/ 1708396 w 3339552"/>
                <a:gd name="connsiteY161" fmla="*/ 7028453 h 7328490"/>
                <a:gd name="connsiteX162" fmla="*/ 1529802 w 3339552"/>
                <a:gd name="connsiteY162" fmla="*/ 6987972 h 7328490"/>
                <a:gd name="connsiteX163" fmla="*/ 1553614 w 3339552"/>
                <a:gd name="connsiteY163" fmla="*/ 7114178 h 7328490"/>
                <a:gd name="connsiteX164" fmla="*/ 1477415 w 3339552"/>
                <a:gd name="connsiteY164" fmla="*/ 7159422 h 7328490"/>
                <a:gd name="connsiteX165" fmla="*/ 1415502 w 3339552"/>
                <a:gd name="connsiteY165" fmla="*/ 7226096 h 7328490"/>
                <a:gd name="connsiteX166" fmla="*/ 1265483 w 3339552"/>
                <a:gd name="connsiteY166" fmla="*/ 7218953 h 7328490"/>
                <a:gd name="connsiteX167" fmla="*/ 1213096 w 3339552"/>
                <a:gd name="connsiteY167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37133 w 3339552"/>
                <a:gd name="connsiteY121" fmla="*/ 4868659 h 7328490"/>
                <a:gd name="connsiteX122" fmla="*/ 3020465 w 3339552"/>
                <a:gd name="connsiteY122" fmla="*/ 5004390 h 7328490"/>
                <a:gd name="connsiteX123" fmla="*/ 2982365 w 3339552"/>
                <a:gd name="connsiteY123" fmla="*/ 5044872 h 7328490"/>
                <a:gd name="connsiteX124" fmla="*/ 2965696 w 3339552"/>
                <a:gd name="connsiteY124" fmla="*/ 5166315 h 7328490"/>
                <a:gd name="connsiteX125" fmla="*/ 2937121 w 3339552"/>
                <a:gd name="connsiteY125" fmla="*/ 5285378 h 7328490"/>
                <a:gd name="connsiteX126" fmla="*/ 2989508 w 3339552"/>
                <a:gd name="connsiteY126" fmla="*/ 5302047 h 7328490"/>
                <a:gd name="connsiteX127" fmla="*/ 2987127 w 3339552"/>
                <a:gd name="connsiteY127" fmla="*/ 5347290 h 7328490"/>
                <a:gd name="connsiteX128" fmla="*/ 2984746 w 3339552"/>
                <a:gd name="connsiteY128" fmla="*/ 5402059 h 7328490"/>
                <a:gd name="connsiteX129" fmla="*/ 3041896 w 3339552"/>
                <a:gd name="connsiteY129" fmla="*/ 5471115 h 7328490"/>
                <a:gd name="connsiteX130" fmla="*/ 3089521 w 3339552"/>
                <a:gd name="connsiteY130" fmla="*/ 5597322 h 7328490"/>
                <a:gd name="connsiteX131" fmla="*/ 2996652 w 3339552"/>
                <a:gd name="connsiteY131" fmla="*/ 5887834 h 7328490"/>
                <a:gd name="connsiteX132" fmla="*/ 3018083 w 3339552"/>
                <a:gd name="connsiteY132" fmla="*/ 5942603 h 7328490"/>
                <a:gd name="connsiteX133" fmla="*/ 3044277 w 3339552"/>
                <a:gd name="connsiteY133" fmla="*/ 5994990 h 7328490"/>
                <a:gd name="connsiteX134" fmla="*/ 3049040 w 3339552"/>
                <a:gd name="connsiteY134" fmla="*/ 6099765 h 7328490"/>
                <a:gd name="connsiteX135" fmla="*/ 2956170 w 3339552"/>
                <a:gd name="connsiteY135" fmla="*/ 6259310 h 7328490"/>
                <a:gd name="connsiteX136" fmla="*/ 2920452 w 3339552"/>
                <a:gd name="connsiteY136" fmla="*/ 6240259 h 7328490"/>
                <a:gd name="connsiteX137" fmla="*/ 2849015 w 3339552"/>
                <a:gd name="connsiteY137" fmla="*/ 6252165 h 7328490"/>
                <a:gd name="connsiteX138" fmla="*/ 2713283 w 3339552"/>
                <a:gd name="connsiteY138" fmla="*/ 6364084 h 7328490"/>
                <a:gd name="connsiteX139" fmla="*/ 2606127 w 3339552"/>
                <a:gd name="connsiteY139" fmla="*/ 6349797 h 7328490"/>
                <a:gd name="connsiteX140" fmla="*/ 2575171 w 3339552"/>
                <a:gd name="connsiteY140" fmla="*/ 6378372 h 7328490"/>
                <a:gd name="connsiteX141" fmla="*/ 2508495 w 3339552"/>
                <a:gd name="connsiteY141" fmla="*/ 6423614 h 7328490"/>
                <a:gd name="connsiteX142" fmla="*/ 2391815 w 3339552"/>
                <a:gd name="connsiteY142" fmla="*/ 6411709 h 7328490"/>
                <a:gd name="connsiteX143" fmla="*/ 2368002 w 3339552"/>
                <a:gd name="connsiteY143" fmla="*/ 6528390 h 7328490"/>
                <a:gd name="connsiteX144" fmla="*/ 2363240 w 3339552"/>
                <a:gd name="connsiteY144" fmla="*/ 6564109 h 7328490"/>
                <a:gd name="connsiteX145" fmla="*/ 2339428 w 3339552"/>
                <a:gd name="connsiteY145" fmla="*/ 6583159 h 7328490"/>
                <a:gd name="connsiteX146" fmla="*/ 2141783 w 3339552"/>
                <a:gd name="connsiteY146" fmla="*/ 6535534 h 7328490"/>
                <a:gd name="connsiteX147" fmla="*/ 2103683 w 3339552"/>
                <a:gd name="connsiteY147" fmla="*/ 6587922 h 7328490"/>
                <a:gd name="connsiteX148" fmla="*/ 2072727 w 3339552"/>
                <a:gd name="connsiteY148" fmla="*/ 6683172 h 7328490"/>
                <a:gd name="connsiteX149" fmla="*/ 2039389 w 3339552"/>
                <a:gd name="connsiteY149" fmla="*/ 6747465 h 7328490"/>
                <a:gd name="connsiteX150" fmla="*/ 2051296 w 3339552"/>
                <a:gd name="connsiteY150" fmla="*/ 6809378 h 7328490"/>
                <a:gd name="connsiteX151" fmla="*/ 2184646 w 3339552"/>
                <a:gd name="connsiteY151" fmla="*/ 6921297 h 7328490"/>
                <a:gd name="connsiteX152" fmla="*/ 2253702 w 3339552"/>
                <a:gd name="connsiteY152" fmla="*/ 6954634 h 7328490"/>
                <a:gd name="connsiteX153" fmla="*/ 2237033 w 3339552"/>
                <a:gd name="connsiteY153" fmla="*/ 6978447 h 7328490"/>
                <a:gd name="connsiteX154" fmla="*/ 2201315 w 3339552"/>
                <a:gd name="connsiteY154" fmla="*/ 6997497 h 7328490"/>
                <a:gd name="connsiteX155" fmla="*/ 2234652 w 3339552"/>
                <a:gd name="connsiteY155" fmla="*/ 7073697 h 7328490"/>
                <a:gd name="connsiteX156" fmla="*/ 2203696 w 3339552"/>
                <a:gd name="connsiteY156" fmla="*/ 7095128 h 7328490"/>
                <a:gd name="connsiteX157" fmla="*/ 2098921 w 3339552"/>
                <a:gd name="connsiteY157" fmla="*/ 7033215 h 7328490"/>
                <a:gd name="connsiteX158" fmla="*/ 2056058 w 3339552"/>
                <a:gd name="connsiteY158" fmla="*/ 7059409 h 7328490"/>
                <a:gd name="connsiteX159" fmla="*/ 1996527 w 3339552"/>
                <a:gd name="connsiteY159" fmla="*/ 6957015 h 7328490"/>
                <a:gd name="connsiteX160" fmla="*/ 1879846 w 3339552"/>
                <a:gd name="connsiteY160" fmla="*/ 6983209 h 7328490"/>
                <a:gd name="connsiteX161" fmla="*/ 1815552 w 3339552"/>
                <a:gd name="connsiteY161" fmla="*/ 6987972 h 7328490"/>
                <a:gd name="connsiteX162" fmla="*/ 1765546 w 3339552"/>
                <a:gd name="connsiteY162" fmla="*/ 6983210 h 7328490"/>
                <a:gd name="connsiteX163" fmla="*/ 1708396 w 3339552"/>
                <a:gd name="connsiteY163" fmla="*/ 7028453 h 7328490"/>
                <a:gd name="connsiteX164" fmla="*/ 1529802 w 3339552"/>
                <a:gd name="connsiteY164" fmla="*/ 6987972 h 7328490"/>
                <a:gd name="connsiteX165" fmla="*/ 1553614 w 3339552"/>
                <a:gd name="connsiteY165" fmla="*/ 7114178 h 7328490"/>
                <a:gd name="connsiteX166" fmla="*/ 1477415 w 3339552"/>
                <a:gd name="connsiteY166" fmla="*/ 7159422 h 7328490"/>
                <a:gd name="connsiteX167" fmla="*/ 1415502 w 3339552"/>
                <a:gd name="connsiteY167" fmla="*/ 7226096 h 7328490"/>
                <a:gd name="connsiteX168" fmla="*/ 1265483 w 3339552"/>
                <a:gd name="connsiteY168" fmla="*/ 7218953 h 7328490"/>
                <a:gd name="connsiteX169" fmla="*/ 1213096 w 3339552"/>
                <a:gd name="connsiteY169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2956170 w 3339552"/>
                <a:gd name="connsiteY136" fmla="*/ 6259310 h 7328490"/>
                <a:gd name="connsiteX137" fmla="*/ 2920452 w 3339552"/>
                <a:gd name="connsiteY137" fmla="*/ 6240259 h 7328490"/>
                <a:gd name="connsiteX138" fmla="*/ 2849015 w 3339552"/>
                <a:gd name="connsiteY138" fmla="*/ 6252165 h 7328490"/>
                <a:gd name="connsiteX139" fmla="*/ 2713283 w 3339552"/>
                <a:gd name="connsiteY139" fmla="*/ 6364084 h 7328490"/>
                <a:gd name="connsiteX140" fmla="*/ 2606127 w 3339552"/>
                <a:gd name="connsiteY140" fmla="*/ 6349797 h 7328490"/>
                <a:gd name="connsiteX141" fmla="*/ 2575171 w 3339552"/>
                <a:gd name="connsiteY141" fmla="*/ 6378372 h 7328490"/>
                <a:gd name="connsiteX142" fmla="*/ 2508495 w 3339552"/>
                <a:gd name="connsiteY142" fmla="*/ 6423614 h 7328490"/>
                <a:gd name="connsiteX143" fmla="*/ 2391815 w 3339552"/>
                <a:gd name="connsiteY143" fmla="*/ 6411709 h 7328490"/>
                <a:gd name="connsiteX144" fmla="*/ 2368002 w 3339552"/>
                <a:gd name="connsiteY144" fmla="*/ 6528390 h 7328490"/>
                <a:gd name="connsiteX145" fmla="*/ 2363240 w 3339552"/>
                <a:gd name="connsiteY145" fmla="*/ 6564109 h 7328490"/>
                <a:gd name="connsiteX146" fmla="*/ 2339428 w 3339552"/>
                <a:gd name="connsiteY146" fmla="*/ 6583159 h 7328490"/>
                <a:gd name="connsiteX147" fmla="*/ 2141783 w 3339552"/>
                <a:gd name="connsiteY147" fmla="*/ 6535534 h 7328490"/>
                <a:gd name="connsiteX148" fmla="*/ 2103683 w 3339552"/>
                <a:gd name="connsiteY148" fmla="*/ 6587922 h 7328490"/>
                <a:gd name="connsiteX149" fmla="*/ 2072727 w 3339552"/>
                <a:gd name="connsiteY149" fmla="*/ 6683172 h 7328490"/>
                <a:gd name="connsiteX150" fmla="*/ 2039389 w 3339552"/>
                <a:gd name="connsiteY150" fmla="*/ 6747465 h 7328490"/>
                <a:gd name="connsiteX151" fmla="*/ 2051296 w 3339552"/>
                <a:gd name="connsiteY151" fmla="*/ 6809378 h 7328490"/>
                <a:gd name="connsiteX152" fmla="*/ 2184646 w 3339552"/>
                <a:gd name="connsiteY152" fmla="*/ 6921297 h 7328490"/>
                <a:gd name="connsiteX153" fmla="*/ 2253702 w 3339552"/>
                <a:gd name="connsiteY153" fmla="*/ 6954634 h 7328490"/>
                <a:gd name="connsiteX154" fmla="*/ 2237033 w 3339552"/>
                <a:gd name="connsiteY154" fmla="*/ 6978447 h 7328490"/>
                <a:gd name="connsiteX155" fmla="*/ 2201315 w 3339552"/>
                <a:gd name="connsiteY155" fmla="*/ 6997497 h 7328490"/>
                <a:gd name="connsiteX156" fmla="*/ 2234652 w 3339552"/>
                <a:gd name="connsiteY156" fmla="*/ 7073697 h 7328490"/>
                <a:gd name="connsiteX157" fmla="*/ 2203696 w 3339552"/>
                <a:gd name="connsiteY157" fmla="*/ 7095128 h 7328490"/>
                <a:gd name="connsiteX158" fmla="*/ 2098921 w 3339552"/>
                <a:gd name="connsiteY158" fmla="*/ 7033215 h 7328490"/>
                <a:gd name="connsiteX159" fmla="*/ 2056058 w 3339552"/>
                <a:gd name="connsiteY159" fmla="*/ 7059409 h 7328490"/>
                <a:gd name="connsiteX160" fmla="*/ 1996527 w 3339552"/>
                <a:gd name="connsiteY160" fmla="*/ 6957015 h 7328490"/>
                <a:gd name="connsiteX161" fmla="*/ 1879846 w 3339552"/>
                <a:gd name="connsiteY161" fmla="*/ 6983209 h 7328490"/>
                <a:gd name="connsiteX162" fmla="*/ 1815552 w 3339552"/>
                <a:gd name="connsiteY162" fmla="*/ 6987972 h 7328490"/>
                <a:gd name="connsiteX163" fmla="*/ 1765546 w 3339552"/>
                <a:gd name="connsiteY163" fmla="*/ 6983210 h 7328490"/>
                <a:gd name="connsiteX164" fmla="*/ 1708396 w 3339552"/>
                <a:gd name="connsiteY164" fmla="*/ 7028453 h 7328490"/>
                <a:gd name="connsiteX165" fmla="*/ 1529802 w 3339552"/>
                <a:gd name="connsiteY165" fmla="*/ 6987972 h 7328490"/>
                <a:gd name="connsiteX166" fmla="*/ 1553614 w 3339552"/>
                <a:gd name="connsiteY166" fmla="*/ 7114178 h 7328490"/>
                <a:gd name="connsiteX167" fmla="*/ 1477415 w 3339552"/>
                <a:gd name="connsiteY167" fmla="*/ 7159422 h 7328490"/>
                <a:gd name="connsiteX168" fmla="*/ 1415502 w 3339552"/>
                <a:gd name="connsiteY168" fmla="*/ 7226096 h 7328490"/>
                <a:gd name="connsiteX169" fmla="*/ 1265483 w 3339552"/>
                <a:gd name="connsiteY169" fmla="*/ 7218953 h 7328490"/>
                <a:gd name="connsiteX170" fmla="*/ 1213096 w 3339552"/>
                <a:gd name="connsiteY170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3028402 w 3339552"/>
                <a:gd name="connsiteY136" fmla="*/ 6195807 h 7328490"/>
                <a:gd name="connsiteX137" fmla="*/ 2956170 w 3339552"/>
                <a:gd name="connsiteY137" fmla="*/ 6259310 h 7328490"/>
                <a:gd name="connsiteX138" fmla="*/ 2920452 w 3339552"/>
                <a:gd name="connsiteY138" fmla="*/ 6240259 h 7328490"/>
                <a:gd name="connsiteX139" fmla="*/ 2849015 w 3339552"/>
                <a:gd name="connsiteY139" fmla="*/ 6252165 h 7328490"/>
                <a:gd name="connsiteX140" fmla="*/ 2713283 w 3339552"/>
                <a:gd name="connsiteY140" fmla="*/ 6364084 h 7328490"/>
                <a:gd name="connsiteX141" fmla="*/ 2606127 w 3339552"/>
                <a:gd name="connsiteY141" fmla="*/ 6349797 h 7328490"/>
                <a:gd name="connsiteX142" fmla="*/ 2575171 w 3339552"/>
                <a:gd name="connsiteY142" fmla="*/ 6378372 h 7328490"/>
                <a:gd name="connsiteX143" fmla="*/ 2508495 w 3339552"/>
                <a:gd name="connsiteY143" fmla="*/ 6423614 h 7328490"/>
                <a:gd name="connsiteX144" fmla="*/ 2391815 w 3339552"/>
                <a:gd name="connsiteY144" fmla="*/ 6411709 h 7328490"/>
                <a:gd name="connsiteX145" fmla="*/ 2368002 w 3339552"/>
                <a:gd name="connsiteY145" fmla="*/ 6528390 h 7328490"/>
                <a:gd name="connsiteX146" fmla="*/ 2363240 w 3339552"/>
                <a:gd name="connsiteY146" fmla="*/ 6564109 h 7328490"/>
                <a:gd name="connsiteX147" fmla="*/ 2339428 w 3339552"/>
                <a:gd name="connsiteY147" fmla="*/ 6583159 h 7328490"/>
                <a:gd name="connsiteX148" fmla="*/ 2141783 w 3339552"/>
                <a:gd name="connsiteY148" fmla="*/ 6535534 h 7328490"/>
                <a:gd name="connsiteX149" fmla="*/ 2103683 w 3339552"/>
                <a:gd name="connsiteY149" fmla="*/ 6587922 h 7328490"/>
                <a:gd name="connsiteX150" fmla="*/ 2072727 w 3339552"/>
                <a:gd name="connsiteY150" fmla="*/ 6683172 h 7328490"/>
                <a:gd name="connsiteX151" fmla="*/ 2039389 w 3339552"/>
                <a:gd name="connsiteY151" fmla="*/ 6747465 h 7328490"/>
                <a:gd name="connsiteX152" fmla="*/ 2051296 w 3339552"/>
                <a:gd name="connsiteY152" fmla="*/ 6809378 h 7328490"/>
                <a:gd name="connsiteX153" fmla="*/ 2184646 w 3339552"/>
                <a:gd name="connsiteY153" fmla="*/ 6921297 h 7328490"/>
                <a:gd name="connsiteX154" fmla="*/ 2253702 w 3339552"/>
                <a:gd name="connsiteY154" fmla="*/ 6954634 h 7328490"/>
                <a:gd name="connsiteX155" fmla="*/ 2237033 w 3339552"/>
                <a:gd name="connsiteY155" fmla="*/ 6978447 h 7328490"/>
                <a:gd name="connsiteX156" fmla="*/ 2201315 w 3339552"/>
                <a:gd name="connsiteY156" fmla="*/ 6997497 h 7328490"/>
                <a:gd name="connsiteX157" fmla="*/ 2234652 w 3339552"/>
                <a:gd name="connsiteY157" fmla="*/ 7073697 h 7328490"/>
                <a:gd name="connsiteX158" fmla="*/ 2203696 w 3339552"/>
                <a:gd name="connsiteY158" fmla="*/ 7095128 h 7328490"/>
                <a:gd name="connsiteX159" fmla="*/ 2098921 w 3339552"/>
                <a:gd name="connsiteY159" fmla="*/ 7033215 h 7328490"/>
                <a:gd name="connsiteX160" fmla="*/ 2056058 w 3339552"/>
                <a:gd name="connsiteY160" fmla="*/ 7059409 h 7328490"/>
                <a:gd name="connsiteX161" fmla="*/ 1996527 w 3339552"/>
                <a:gd name="connsiteY161" fmla="*/ 6957015 h 7328490"/>
                <a:gd name="connsiteX162" fmla="*/ 1879846 w 3339552"/>
                <a:gd name="connsiteY162" fmla="*/ 6983209 h 7328490"/>
                <a:gd name="connsiteX163" fmla="*/ 1815552 w 3339552"/>
                <a:gd name="connsiteY163" fmla="*/ 6987972 h 7328490"/>
                <a:gd name="connsiteX164" fmla="*/ 1765546 w 3339552"/>
                <a:gd name="connsiteY164" fmla="*/ 6983210 h 7328490"/>
                <a:gd name="connsiteX165" fmla="*/ 1708396 w 3339552"/>
                <a:gd name="connsiteY165" fmla="*/ 7028453 h 7328490"/>
                <a:gd name="connsiteX166" fmla="*/ 1529802 w 3339552"/>
                <a:gd name="connsiteY166" fmla="*/ 6987972 h 7328490"/>
                <a:gd name="connsiteX167" fmla="*/ 1553614 w 3339552"/>
                <a:gd name="connsiteY167" fmla="*/ 7114178 h 7328490"/>
                <a:gd name="connsiteX168" fmla="*/ 1477415 w 3339552"/>
                <a:gd name="connsiteY168" fmla="*/ 7159422 h 7328490"/>
                <a:gd name="connsiteX169" fmla="*/ 1415502 w 3339552"/>
                <a:gd name="connsiteY169" fmla="*/ 7226096 h 7328490"/>
                <a:gd name="connsiteX170" fmla="*/ 1265483 w 3339552"/>
                <a:gd name="connsiteY170" fmla="*/ 7218953 h 7328490"/>
                <a:gd name="connsiteX171" fmla="*/ 1213096 w 3339552"/>
                <a:gd name="connsiteY171" fmla="*/ 7328490 h 732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3339552" h="7328490">
                  <a:moveTo>
                    <a:pt x="3339552" y="1049134"/>
                  </a:moveTo>
                  <a:cubicBezTo>
                    <a:pt x="3318385" y="1043313"/>
                    <a:pt x="3291398" y="964995"/>
                    <a:pt x="3244302" y="953882"/>
                  </a:cubicBezTo>
                  <a:cubicBezTo>
                    <a:pt x="3197206" y="942769"/>
                    <a:pt x="3099310" y="988807"/>
                    <a:pt x="3056977" y="982457"/>
                  </a:cubicBezTo>
                  <a:cubicBezTo>
                    <a:pt x="2990302" y="962878"/>
                    <a:pt x="2990302" y="990923"/>
                    <a:pt x="2958552" y="976107"/>
                  </a:cubicBezTo>
                  <a:cubicBezTo>
                    <a:pt x="2937385" y="970286"/>
                    <a:pt x="2942148" y="920015"/>
                    <a:pt x="2926802" y="906257"/>
                  </a:cubicBezTo>
                  <a:cubicBezTo>
                    <a:pt x="2908281" y="921074"/>
                    <a:pt x="2887643" y="898851"/>
                    <a:pt x="2866477" y="893559"/>
                  </a:cubicBezTo>
                  <a:cubicBezTo>
                    <a:pt x="2845311" y="888267"/>
                    <a:pt x="2817265" y="888795"/>
                    <a:pt x="2799802" y="874507"/>
                  </a:cubicBezTo>
                  <a:cubicBezTo>
                    <a:pt x="2782340" y="860219"/>
                    <a:pt x="2796098" y="823178"/>
                    <a:pt x="2761702" y="807832"/>
                  </a:cubicBezTo>
                  <a:cubicBezTo>
                    <a:pt x="2727306" y="792486"/>
                    <a:pt x="2626235" y="799894"/>
                    <a:pt x="2609302" y="760207"/>
                  </a:cubicBezTo>
                  <a:cubicBezTo>
                    <a:pt x="2592369" y="720520"/>
                    <a:pt x="2599248" y="635323"/>
                    <a:pt x="2580727" y="604632"/>
                  </a:cubicBezTo>
                  <a:cubicBezTo>
                    <a:pt x="2562206" y="573941"/>
                    <a:pt x="2524106" y="564417"/>
                    <a:pt x="2526752" y="531609"/>
                  </a:cubicBezTo>
                  <a:cubicBezTo>
                    <a:pt x="2529398" y="498801"/>
                    <a:pt x="2579404" y="444559"/>
                    <a:pt x="2596602" y="407782"/>
                  </a:cubicBezTo>
                  <a:cubicBezTo>
                    <a:pt x="2613800" y="371005"/>
                    <a:pt x="2643168" y="338993"/>
                    <a:pt x="2629939" y="310947"/>
                  </a:cubicBezTo>
                  <a:cubicBezTo>
                    <a:pt x="2616710" y="282901"/>
                    <a:pt x="2555062" y="246122"/>
                    <a:pt x="2517227" y="239507"/>
                  </a:cubicBezTo>
                  <a:cubicBezTo>
                    <a:pt x="2479392" y="232892"/>
                    <a:pt x="2442614" y="285015"/>
                    <a:pt x="2402927" y="271257"/>
                  </a:cubicBezTo>
                  <a:cubicBezTo>
                    <a:pt x="2363240" y="257499"/>
                    <a:pt x="2322494" y="196115"/>
                    <a:pt x="2275927" y="198232"/>
                  </a:cubicBezTo>
                  <a:cubicBezTo>
                    <a:pt x="2229360" y="200349"/>
                    <a:pt x="2189144" y="269140"/>
                    <a:pt x="2133052" y="233157"/>
                  </a:cubicBezTo>
                  <a:cubicBezTo>
                    <a:pt x="2076960" y="197174"/>
                    <a:pt x="1954194" y="95179"/>
                    <a:pt x="1913977" y="36309"/>
                  </a:cubicBezTo>
                  <a:cubicBezTo>
                    <a:pt x="1873760" y="-22561"/>
                    <a:pt x="1800471" y="6146"/>
                    <a:pt x="1777452" y="13289"/>
                  </a:cubicBezTo>
                  <a:cubicBezTo>
                    <a:pt x="1754433" y="20432"/>
                    <a:pt x="1730620" y="33133"/>
                    <a:pt x="1703633" y="41864"/>
                  </a:cubicBezTo>
                  <a:cubicBezTo>
                    <a:pt x="1676646" y="50595"/>
                    <a:pt x="1646880" y="60519"/>
                    <a:pt x="1615527" y="75203"/>
                  </a:cubicBezTo>
                  <a:cubicBezTo>
                    <a:pt x="1584174" y="89887"/>
                    <a:pt x="1530993" y="104174"/>
                    <a:pt x="1515515" y="129971"/>
                  </a:cubicBezTo>
                  <a:cubicBezTo>
                    <a:pt x="1500037" y="155768"/>
                    <a:pt x="1526627" y="174023"/>
                    <a:pt x="1525040" y="194264"/>
                  </a:cubicBezTo>
                  <a:cubicBezTo>
                    <a:pt x="1523453" y="214505"/>
                    <a:pt x="1522659" y="238715"/>
                    <a:pt x="1505990" y="251415"/>
                  </a:cubicBezTo>
                  <a:cubicBezTo>
                    <a:pt x="1489321" y="264115"/>
                    <a:pt x="1440902" y="261336"/>
                    <a:pt x="1413121" y="270464"/>
                  </a:cubicBezTo>
                  <a:cubicBezTo>
                    <a:pt x="1385340" y="279592"/>
                    <a:pt x="1364702" y="293484"/>
                    <a:pt x="1339302" y="306184"/>
                  </a:cubicBezTo>
                  <a:cubicBezTo>
                    <a:pt x="1313902" y="318884"/>
                    <a:pt x="1285327" y="352221"/>
                    <a:pt x="1260721" y="346665"/>
                  </a:cubicBezTo>
                  <a:cubicBezTo>
                    <a:pt x="1236115" y="341109"/>
                    <a:pt x="1225003" y="266497"/>
                    <a:pt x="1191665" y="272847"/>
                  </a:cubicBezTo>
                  <a:cubicBezTo>
                    <a:pt x="1158328" y="279197"/>
                    <a:pt x="1107130" y="329203"/>
                    <a:pt x="1082127" y="353809"/>
                  </a:cubicBezTo>
                  <a:cubicBezTo>
                    <a:pt x="1057124" y="378415"/>
                    <a:pt x="1063474" y="429215"/>
                    <a:pt x="1020215" y="420484"/>
                  </a:cubicBezTo>
                  <a:cubicBezTo>
                    <a:pt x="976956" y="411753"/>
                    <a:pt x="886468" y="283166"/>
                    <a:pt x="858290" y="301422"/>
                  </a:cubicBezTo>
                  <a:cubicBezTo>
                    <a:pt x="830112" y="319678"/>
                    <a:pt x="813443" y="399449"/>
                    <a:pt x="796377" y="406196"/>
                  </a:cubicBezTo>
                  <a:cubicBezTo>
                    <a:pt x="779311" y="412943"/>
                    <a:pt x="773755" y="364525"/>
                    <a:pt x="755896" y="341903"/>
                  </a:cubicBezTo>
                  <a:cubicBezTo>
                    <a:pt x="738037" y="319281"/>
                    <a:pt x="700333" y="274037"/>
                    <a:pt x="689221" y="270465"/>
                  </a:cubicBezTo>
                  <a:cubicBezTo>
                    <a:pt x="678109" y="266893"/>
                    <a:pt x="680490" y="296262"/>
                    <a:pt x="667790" y="313328"/>
                  </a:cubicBezTo>
                  <a:cubicBezTo>
                    <a:pt x="648343" y="330394"/>
                    <a:pt x="630881" y="368096"/>
                    <a:pt x="620165" y="382384"/>
                  </a:cubicBezTo>
                  <a:cubicBezTo>
                    <a:pt x="609449" y="396672"/>
                    <a:pt x="609449" y="380003"/>
                    <a:pt x="589208" y="396672"/>
                  </a:cubicBezTo>
                  <a:cubicBezTo>
                    <a:pt x="568967" y="413341"/>
                    <a:pt x="530868" y="487556"/>
                    <a:pt x="498721" y="482397"/>
                  </a:cubicBezTo>
                  <a:cubicBezTo>
                    <a:pt x="466574" y="477238"/>
                    <a:pt x="438793" y="411356"/>
                    <a:pt x="396327" y="380003"/>
                  </a:cubicBezTo>
                  <a:cubicBezTo>
                    <a:pt x="353861" y="348650"/>
                    <a:pt x="280836" y="303009"/>
                    <a:pt x="243927" y="294278"/>
                  </a:cubicBezTo>
                  <a:cubicBezTo>
                    <a:pt x="207018" y="285547"/>
                    <a:pt x="190349" y="305787"/>
                    <a:pt x="174871" y="327615"/>
                  </a:cubicBezTo>
                  <a:cubicBezTo>
                    <a:pt x="159393" y="349443"/>
                    <a:pt x="149868" y="391512"/>
                    <a:pt x="127246" y="410959"/>
                  </a:cubicBezTo>
                  <a:cubicBezTo>
                    <a:pt x="104624" y="430406"/>
                    <a:pt x="63746" y="460569"/>
                    <a:pt x="43902" y="472872"/>
                  </a:cubicBezTo>
                  <a:cubicBezTo>
                    <a:pt x="24058" y="485175"/>
                    <a:pt x="-17614" y="448663"/>
                    <a:pt x="8183" y="484778"/>
                  </a:cubicBezTo>
                  <a:cubicBezTo>
                    <a:pt x="33980" y="520893"/>
                    <a:pt x="153439" y="651862"/>
                    <a:pt x="198683" y="689565"/>
                  </a:cubicBezTo>
                  <a:cubicBezTo>
                    <a:pt x="243927" y="727268"/>
                    <a:pt x="252262" y="703853"/>
                    <a:pt x="265359" y="706234"/>
                  </a:cubicBezTo>
                  <a:cubicBezTo>
                    <a:pt x="278456" y="708615"/>
                    <a:pt x="293935" y="701075"/>
                    <a:pt x="298697" y="730047"/>
                  </a:cubicBezTo>
                  <a:cubicBezTo>
                    <a:pt x="303459" y="759019"/>
                    <a:pt x="285600" y="872127"/>
                    <a:pt x="296315" y="901496"/>
                  </a:cubicBezTo>
                  <a:cubicBezTo>
                    <a:pt x="307030" y="930865"/>
                    <a:pt x="345528" y="913799"/>
                    <a:pt x="362990" y="906259"/>
                  </a:cubicBezTo>
                  <a:cubicBezTo>
                    <a:pt x="380452" y="898719"/>
                    <a:pt x="380849" y="857047"/>
                    <a:pt x="401090" y="856253"/>
                  </a:cubicBezTo>
                  <a:cubicBezTo>
                    <a:pt x="421331" y="855459"/>
                    <a:pt x="478480" y="873319"/>
                    <a:pt x="482052" y="894353"/>
                  </a:cubicBezTo>
                  <a:cubicBezTo>
                    <a:pt x="485624" y="915387"/>
                    <a:pt x="421331" y="1015400"/>
                    <a:pt x="420140" y="1039609"/>
                  </a:cubicBezTo>
                  <a:cubicBezTo>
                    <a:pt x="418949" y="1063818"/>
                    <a:pt x="446333" y="1068581"/>
                    <a:pt x="434427" y="1087234"/>
                  </a:cubicBezTo>
                  <a:cubicBezTo>
                    <a:pt x="422521" y="1105887"/>
                    <a:pt x="376086" y="1124541"/>
                    <a:pt x="379658" y="1139622"/>
                  </a:cubicBezTo>
                  <a:cubicBezTo>
                    <a:pt x="383230" y="1154703"/>
                    <a:pt x="397518" y="1148749"/>
                    <a:pt x="415377" y="1168196"/>
                  </a:cubicBezTo>
                  <a:cubicBezTo>
                    <a:pt x="433236" y="1187643"/>
                    <a:pt x="466574" y="1235665"/>
                    <a:pt x="486815" y="1256303"/>
                  </a:cubicBezTo>
                  <a:cubicBezTo>
                    <a:pt x="507056" y="1276941"/>
                    <a:pt x="498721" y="1328137"/>
                    <a:pt x="527296" y="1344409"/>
                  </a:cubicBezTo>
                  <a:cubicBezTo>
                    <a:pt x="555871" y="1360681"/>
                    <a:pt x="600321" y="1382113"/>
                    <a:pt x="636833" y="1396797"/>
                  </a:cubicBezTo>
                  <a:cubicBezTo>
                    <a:pt x="673345" y="1411481"/>
                    <a:pt x="714224" y="1408703"/>
                    <a:pt x="746371" y="1420609"/>
                  </a:cubicBezTo>
                  <a:cubicBezTo>
                    <a:pt x="778518" y="1432515"/>
                    <a:pt x="801934" y="1468631"/>
                    <a:pt x="829715" y="1468234"/>
                  </a:cubicBezTo>
                  <a:cubicBezTo>
                    <a:pt x="857496" y="1467837"/>
                    <a:pt x="891230" y="1461487"/>
                    <a:pt x="913058" y="1442040"/>
                  </a:cubicBezTo>
                  <a:cubicBezTo>
                    <a:pt x="934886" y="1422593"/>
                    <a:pt x="962271" y="1383303"/>
                    <a:pt x="994021" y="1368222"/>
                  </a:cubicBezTo>
                  <a:cubicBezTo>
                    <a:pt x="1025771" y="1353141"/>
                    <a:pt x="1083318" y="1353934"/>
                    <a:pt x="1103558" y="1351553"/>
                  </a:cubicBezTo>
                  <a:cubicBezTo>
                    <a:pt x="1123799" y="1349172"/>
                    <a:pt x="1130149" y="1340440"/>
                    <a:pt x="1170233" y="1356315"/>
                  </a:cubicBezTo>
                  <a:cubicBezTo>
                    <a:pt x="1210318" y="1372190"/>
                    <a:pt x="1293265" y="1442834"/>
                    <a:pt x="1329777" y="1465853"/>
                  </a:cubicBezTo>
                  <a:cubicBezTo>
                    <a:pt x="1366289" y="1488872"/>
                    <a:pt x="1403199" y="1469425"/>
                    <a:pt x="1389308" y="1494428"/>
                  </a:cubicBezTo>
                  <a:cubicBezTo>
                    <a:pt x="1375417" y="1519431"/>
                    <a:pt x="1281755" y="1569041"/>
                    <a:pt x="1260721" y="1596822"/>
                  </a:cubicBezTo>
                  <a:cubicBezTo>
                    <a:pt x="1239687" y="1624603"/>
                    <a:pt x="1235718" y="1658337"/>
                    <a:pt x="1263102" y="1661115"/>
                  </a:cubicBezTo>
                  <a:cubicBezTo>
                    <a:pt x="1290486" y="1663893"/>
                    <a:pt x="1398040" y="1608331"/>
                    <a:pt x="1425027" y="1613490"/>
                  </a:cubicBezTo>
                  <a:cubicBezTo>
                    <a:pt x="1452014" y="1618649"/>
                    <a:pt x="1390102" y="1654765"/>
                    <a:pt x="1386927" y="1677784"/>
                  </a:cubicBezTo>
                  <a:cubicBezTo>
                    <a:pt x="1383752" y="1700803"/>
                    <a:pt x="1389308" y="1732156"/>
                    <a:pt x="1405977" y="1751603"/>
                  </a:cubicBezTo>
                  <a:cubicBezTo>
                    <a:pt x="1422646" y="1771050"/>
                    <a:pt x="1486940" y="1778591"/>
                    <a:pt x="1517896" y="1787322"/>
                  </a:cubicBezTo>
                  <a:cubicBezTo>
                    <a:pt x="1548852" y="1796053"/>
                    <a:pt x="1594493" y="1779384"/>
                    <a:pt x="1591715" y="1803990"/>
                  </a:cubicBezTo>
                  <a:cubicBezTo>
                    <a:pt x="1588937" y="1828596"/>
                    <a:pt x="1500830" y="1915512"/>
                    <a:pt x="1501227" y="1934959"/>
                  </a:cubicBezTo>
                  <a:cubicBezTo>
                    <a:pt x="1501624" y="1954406"/>
                    <a:pt x="1508767" y="1971074"/>
                    <a:pt x="1494083" y="1984965"/>
                  </a:cubicBezTo>
                  <a:cubicBezTo>
                    <a:pt x="1479399" y="1998856"/>
                    <a:pt x="1439712" y="2004412"/>
                    <a:pt x="1422646" y="2020684"/>
                  </a:cubicBezTo>
                  <a:cubicBezTo>
                    <a:pt x="1405580" y="2036956"/>
                    <a:pt x="1418677" y="2076644"/>
                    <a:pt x="1391690" y="2082597"/>
                  </a:cubicBezTo>
                  <a:cubicBezTo>
                    <a:pt x="1364703" y="2088550"/>
                    <a:pt x="1313108" y="2056800"/>
                    <a:pt x="1260721" y="2056403"/>
                  </a:cubicBezTo>
                  <a:cubicBezTo>
                    <a:pt x="1208334" y="2056006"/>
                    <a:pt x="1170630" y="2051640"/>
                    <a:pt x="1139277" y="2056402"/>
                  </a:cubicBezTo>
                  <a:cubicBezTo>
                    <a:pt x="1107924" y="2061164"/>
                    <a:pt x="1082921" y="2066325"/>
                    <a:pt x="1072602" y="2084978"/>
                  </a:cubicBezTo>
                  <a:cubicBezTo>
                    <a:pt x="1062283" y="2103631"/>
                    <a:pt x="1081333" y="2153637"/>
                    <a:pt x="1065458" y="2184990"/>
                  </a:cubicBezTo>
                  <a:cubicBezTo>
                    <a:pt x="1049583" y="2216343"/>
                    <a:pt x="972193" y="2256825"/>
                    <a:pt x="977352" y="2273097"/>
                  </a:cubicBezTo>
                  <a:cubicBezTo>
                    <a:pt x="982511" y="2289369"/>
                    <a:pt x="1088080" y="2318737"/>
                    <a:pt x="1120227" y="2335009"/>
                  </a:cubicBezTo>
                  <a:cubicBezTo>
                    <a:pt x="1152374" y="2351281"/>
                    <a:pt x="1153168" y="2361996"/>
                    <a:pt x="1170234" y="2370727"/>
                  </a:cubicBezTo>
                  <a:cubicBezTo>
                    <a:pt x="1187300" y="2379458"/>
                    <a:pt x="1205556" y="2376284"/>
                    <a:pt x="1222621" y="2387397"/>
                  </a:cubicBezTo>
                  <a:cubicBezTo>
                    <a:pt x="1239686" y="2398510"/>
                    <a:pt x="1251990" y="2427084"/>
                    <a:pt x="1272627" y="2437403"/>
                  </a:cubicBezTo>
                  <a:cubicBezTo>
                    <a:pt x="1293265" y="2447722"/>
                    <a:pt x="1305568" y="2440181"/>
                    <a:pt x="1329777" y="2458834"/>
                  </a:cubicBezTo>
                  <a:cubicBezTo>
                    <a:pt x="1353986" y="2477487"/>
                    <a:pt x="1390499" y="2518365"/>
                    <a:pt x="1422646" y="2535034"/>
                  </a:cubicBezTo>
                  <a:cubicBezTo>
                    <a:pt x="1454793" y="2551703"/>
                    <a:pt x="1471858" y="2538210"/>
                    <a:pt x="1508371" y="2568373"/>
                  </a:cubicBezTo>
                  <a:cubicBezTo>
                    <a:pt x="1544884" y="2598536"/>
                    <a:pt x="1750068" y="2604090"/>
                    <a:pt x="1641721" y="2716009"/>
                  </a:cubicBezTo>
                  <a:cubicBezTo>
                    <a:pt x="1681011" y="2813640"/>
                    <a:pt x="1675456" y="2818799"/>
                    <a:pt x="1725065" y="2870790"/>
                  </a:cubicBezTo>
                  <a:cubicBezTo>
                    <a:pt x="1759858" y="2908890"/>
                    <a:pt x="1821902" y="2914048"/>
                    <a:pt x="1850477" y="2931907"/>
                  </a:cubicBezTo>
                  <a:cubicBezTo>
                    <a:pt x="1879052" y="2949766"/>
                    <a:pt x="1883682" y="2952811"/>
                    <a:pt x="1896514" y="2977947"/>
                  </a:cubicBezTo>
                  <a:cubicBezTo>
                    <a:pt x="1909346" y="3003083"/>
                    <a:pt x="1915168" y="3050178"/>
                    <a:pt x="1927471" y="3082722"/>
                  </a:cubicBezTo>
                  <a:cubicBezTo>
                    <a:pt x="1939774" y="3115266"/>
                    <a:pt x="1975096" y="3158525"/>
                    <a:pt x="1989383" y="3185115"/>
                  </a:cubicBezTo>
                  <a:cubicBezTo>
                    <a:pt x="2003670" y="3211705"/>
                    <a:pt x="2019149" y="3192259"/>
                    <a:pt x="2051296" y="3223215"/>
                  </a:cubicBezTo>
                  <a:cubicBezTo>
                    <a:pt x="2083443" y="3254171"/>
                    <a:pt x="2136624" y="3333547"/>
                    <a:pt x="2182265" y="3370853"/>
                  </a:cubicBezTo>
                  <a:cubicBezTo>
                    <a:pt x="2227906" y="3408159"/>
                    <a:pt x="2287436" y="3436735"/>
                    <a:pt x="2325139" y="3447053"/>
                  </a:cubicBezTo>
                  <a:cubicBezTo>
                    <a:pt x="2360461" y="3471659"/>
                    <a:pt x="2366812" y="3504203"/>
                    <a:pt x="2384671" y="3532778"/>
                  </a:cubicBezTo>
                  <a:cubicBezTo>
                    <a:pt x="2402530" y="3561353"/>
                    <a:pt x="2420390" y="3578815"/>
                    <a:pt x="2432296" y="3599453"/>
                  </a:cubicBezTo>
                  <a:cubicBezTo>
                    <a:pt x="2444202" y="3620091"/>
                    <a:pt x="2469999" y="3567704"/>
                    <a:pt x="2479921" y="3589929"/>
                  </a:cubicBezTo>
                  <a:cubicBezTo>
                    <a:pt x="2489843" y="3612154"/>
                    <a:pt x="2479524" y="3701847"/>
                    <a:pt x="2484683" y="3742328"/>
                  </a:cubicBezTo>
                  <a:cubicBezTo>
                    <a:pt x="2489842" y="3782809"/>
                    <a:pt x="2529530" y="3813369"/>
                    <a:pt x="2537071" y="3835197"/>
                  </a:cubicBezTo>
                  <a:cubicBezTo>
                    <a:pt x="2544612" y="3857025"/>
                    <a:pt x="2519608" y="3860994"/>
                    <a:pt x="2529927" y="3873297"/>
                  </a:cubicBezTo>
                  <a:cubicBezTo>
                    <a:pt x="2540246" y="3885600"/>
                    <a:pt x="2582711" y="3918540"/>
                    <a:pt x="2598983" y="3909015"/>
                  </a:cubicBezTo>
                  <a:cubicBezTo>
                    <a:pt x="2615255" y="3899490"/>
                    <a:pt x="2643036" y="3852660"/>
                    <a:pt x="2656133" y="3854247"/>
                  </a:cubicBezTo>
                  <a:cubicBezTo>
                    <a:pt x="2669230" y="3855834"/>
                    <a:pt x="2676374" y="3916159"/>
                    <a:pt x="2689471" y="3937590"/>
                  </a:cubicBezTo>
                  <a:cubicBezTo>
                    <a:pt x="2702568" y="3959021"/>
                    <a:pt x="2716856" y="3970928"/>
                    <a:pt x="2734715" y="3982834"/>
                  </a:cubicBezTo>
                  <a:cubicBezTo>
                    <a:pt x="2752574" y="3994740"/>
                    <a:pt x="2783927" y="3993947"/>
                    <a:pt x="2808533" y="4006647"/>
                  </a:cubicBezTo>
                  <a:cubicBezTo>
                    <a:pt x="2833139" y="4019347"/>
                    <a:pt x="2837109" y="4057050"/>
                    <a:pt x="2860921" y="4075703"/>
                  </a:cubicBezTo>
                  <a:cubicBezTo>
                    <a:pt x="2884733" y="4094356"/>
                    <a:pt x="2923627" y="4115788"/>
                    <a:pt x="2946646" y="4130472"/>
                  </a:cubicBezTo>
                  <a:cubicBezTo>
                    <a:pt x="2969665" y="4145156"/>
                    <a:pt x="3006177" y="4143569"/>
                    <a:pt x="2999033" y="4163809"/>
                  </a:cubicBezTo>
                  <a:cubicBezTo>
                    <a:pt x="2991889" y="4184049"/>
                    <a:pt x="2889893" y="4232865"/>
                    <a:pt x="2870446" y="4256678"/>
                  </a:cubicBezTo>
                  <a:cubicBezTo>
                    <a:pt x="2850999" y="4280491"/>
                    <a:pt x="2851395" y="4282871"/>
                    <a:pt x="2868064" y="4311446"/>
                  </a:cubicBezTo>
                  <a:cubicBezTo>
                    <a:pt x="2884733" y="4340021"/>
                    <a:pt x="2936327" y="4401934"/>
                    <a:pt x="2970458" y="4428128"/>
                  </a:cubicBezTo>
                  <a:cubicBezTo>
                    <a:pt x="3004589" y="4454322"/>
                    <a:pt x="3044674" y="4473371"/>
                    <a:pt x="3065708" y="4490040"/>
                  </a:cubicBezTo>
                  <a:cubicBezTo>
                    <a:pt x="3086743" y="4506709"/>
                    <a:pt x="3093887" y="4508296"/>
                    <a:pt x="3096665" y="4528140"/>
                  </a:cubicBezTo>
                  <a:cubicBezTo>
                    <a:pt x="3099443" y="4547984"/>
                    <a:pt x="3088727" y="4586084"/>
                    <a:pt x="3082377" y="4609103"/>
                  </a:cubicBezTo>
                  <a:cubicBezTo>
                    <a:pt x="3076027" y="4632122"/>
                    <a:pt x="3085552" y="4676969"/>
                    <a:pt x="3077615" y="4692447"/>
                  </a:cubicBezTo>
                  <a:cubicBezTo>
                    <a:pt x="3069678" y="4707925"/>
                    <a:pt x="3043086" y="4693241"/>
                    <a:pt x="3034752" y="4701972"/>
                  </a:cubicBezTo>
                  <a:cubicBezTo>
                    <a:pt x="3026418" y="4710703"/>
                    <a:pt x="3010675" y="4702501"/>
                    <a:pt x="3008558" y="4718640"/>
                  </a:cubicBezTo>
                  <a:cubicBezTo>
                    <a:pt x="3006441" y="4734779"/>
                    <a:pt x="3049040" y="4770629"/>
                    <a:pt x="3053802" y="4795632"/>
                  </a:cubicBezTo>
                  <a:cubicBezTo>
                    <a:pt x="3058564" y="4820635"/>
                    <a:pt x="3037397" y="4834395"/>
                    <a:pt x="3037133" y="4868659"/>
                  </a:cubicBezTo>
                  <a:cubicBezTo>
                    <a:pt x="3036869" y="4902923"/>
                    <a:pt x="3029593" y="4979387"/>
                    <a:pt x="3020465" y="5004390"/>
                  </a:cubicBezTo>
                  <a:cubicBezTo>
                    <a:pt x="3011337" y="5029393"/>
                    <a:pt x="2991493" y="5028600"/>
                    <a:pt x="2982365" y="5044872"/>
                  </a:cubicBezTo>
                  <a:cubicBezTo>
                    <a:pt x="2973237" y="5061144"/>
                    <a:pt x="2973237" y="5126231"/>
                    <a:pt x="2965696" y="5166315"/>
                  </a:cubicBezTo>
                  <a:cubicBezTo>
                    <a:pt x="2958155" y="5206399"/>
                    <a:pt x="2938709" y="5259184"/>
                    <a:pt x="2937121" y="5285378"/>
                  </a:cubicBezTo>
                  <a:cubicBezTo>
                    <a:pt x="2935534" y="5311572"/>
                    <a:pt x="2981174" y="5291728"/>
                    <a:pt x="2989508" y="5302047"/>
                  </a:cubicBezTo>
                  <a:cubicBezTo>
                    <a:pt x="2997842" y="5312366"/>
                    <a:pt x="2982365" y="5334193"/>
                    <a:pt x="2987127" y="5347290"/>
                  </a:cubicBezTo>
                  <a:cubicBezTo>
                    <a:pt x="2991889" y="5360387"/>
                    <a:pt x="2977205" y="5381024"/>
                    <a:pt x="2984746" y="5402059"/>
                  </a:cubicBezTo>
                  <a:cubicBezTo>
                    <a:pt x="2992287" y="5423094"/>
                    <a:pt x="3024434" y="5438571"/>
                    <a:pt x="3041896" y="5471115"/>
                  </a:cubicBezTo>
                  <a:cubicBezTo>
                    <a:pt x="3059359" y="5503659"/>
                    <a:pt x="3095474" y="5528266"/>
                    <a:pt x="3089521" y="5597322"/>
                  </a:cubicBezTo>
                  <a:cubicBezTo>
                    <a:pt x="3083568" y="5666378"/>
                    <a:pt x="3008558" y="5830287"/>
                    <a:pt x="2996652" y="5887834"/>
                  </a:cubicBezTo>
                  <a:cubicBezTo>
                    <a:pt x="2984746" y="5945381"/>
                    <a:pt x="3010146" y="5924744"/>
                    <a:pt x="3018083" y="5942603"/>
                  </a:cubicBezTo>
                  <a:cubicBezTo>
                    <a:pt x="3026020" y="5960462"/>
                    <a:pt x="3037133" y="5968003"/>
                    <a:pt x="3044277" y="5994990"/>
                  </a:cubicBezTo>
                  <a:cubicBezTo>
                    <a:pt x="3051421" y="6021977"/>
                    <a:pt x="3056448" y="6067883"/>
                    <a:pt x="3049040" y="6099765"/>
                  </a:cubicBezTo>
                  <a:cubicBezTo>
                    <a:pt x="3041632" y="6131647"/>
                    <a:pt x="3043880" y="6169216"/>
                    <a:pt x="3028402" y="6195807"/>
                  </a:cubicBezTo>
                  <a:cubicBezTo>
                    <a:pt x="3012924" y="6222398"/>
                    <a:pt x="2974162" y="6251901"/>
                    <a:pt x="2956170" y="6259310"/>
                  </a:cubicBezTo>
                  <a:cubicBezTo>
                    <a:pt x="2938178" y="6266719"/>
                    <a:pt x="2937517" y="6241847"/>
                    <a:pt x="2920452" y="6240259"/>
                  </a:cubicBezTo>
                  <a:cubicBezTo>
                    <a:pt x="2903387" y="6238671"/>
                    <a:pt x="2882352" y="6234703"/>
                    <a:pt x="2849015" y="6252165"/>
                  </a:cubicBezTo>
                  <a:cubicBezTo>
                    <a:pt x="2815678" y="6269627"/>
                    <a:pt x="2753367" y="6340668"/>
                    <a:pt x="2713283" y="6364084"/>
                  </a:cubicBezTo>
                  <a:cubicBezTo>
                    <a:pt x="2673199" y="6387500"/>
                    <a:pt x="2625574" y="6347416"/>
                    <a:pt x="2606127" y="6349797"/>
                  </a:cubicBezTo>
                  <a:cubicBezTo>
                    <a:pt x="2586680" y="6352178"/>
                    <a:pt x="2583902" y="6366863"/>
                    <a:pt x="2575171" y="6378372"/>
                  </a:cubicBezTo>
                  <a:cubicBezTo>
                    <a:pt x="2566440" y="6389881"/>
                    <a:pt x="2539054" y="6418058"/>
                    <a:pt x="2508495" y="6423614"/>
                  </a:cubicBezTo>
                  <a:cubicBezTo>
                    <a:pt x="2477936" y="6429170"/>
                    <a:pt x="2410865" y="6394246"/>
                    <a:pt x="2391815" y="6411709"/>
                  </a:cubicBezTo>
                  <a:cubicBezTo>
                    <a:pt x="2372765" y="6429172"/>
                    <a:pt x="2370780" y="6502990"/>
                    <a:pt x="2368002" y="6528390"/>
                  </a:cubicBezTo>
                  <a:cubicBezTo>
                    <a:pt x="2365224" y="6553790"/>
                    <a:pt x="2368002" y="6552996"/>
                    <a:pt x="2363240" y="6564109"/>
                  </a:cubicBezTo>
                  <a:cubicBezTo>
                    <a:pt x="2358478" y="6575222"/>
                    <a:pt x="2364828" y="6568475"/>
                    <a:pt x="2339428" y="6583159"/>
                  </a:cubicBezTo>
                  <a:cubicBezTo>
                    <a:pt x="2314028" y="6597843"/>
                    <a:pt x="2181471" y="6534740"/>
                    <a:pt x="2141783" y="6535534"/>
                  </a:cubicBezTo>
                  <a:cubicBezTo>
                    <a:pt x="2102095" y="6536328"/>
                    <a:pt x="2115192" y="6563316"/>
                    <a:pt x="2103683" y="6587922"/>
                  </a:cubicBezTo>
                  <a:cubicBezTo>
                    <a:pt x="2092174" y="6612528"/>
                    <a:pt x="1938187" y="6551807"/>
                    <a:pt x="2072727" y="6683172"/>
                  </a:cubicBezTo>
                  <a:cubicBezTo>
                    <a:pt x="2062011" y="6709763"/>
                    <a:pt x="2042961" y="6726431"/>
                    <a:pt x="2039389" y="6747465"/>
                  </a:cubicBezTo>
                  <a:cubicBezTo>
                    <a:pt x="2035817" y="6768499"/>
                    <a:pt x="2033833" y="6778422"/>
                    <a:pt x="2051296" y="6809378"/>
                  </a:cubicBezTo>
                  <a:cubicBezTo>
                    <a:pt x="2068759" y="6840334"/>
                    <a:pt x="2160040" y="6899866"/>
                    <a:pt x="2184646" y="6921297"/>
                  </a:cubicBezTo>
                  <a:cubicBezTo>
                    <a:pt x="2209252" y="6942728"/>
                    <a:pt x="2246559" y="6947094"/>
                    <a:pt x="2253702" y="6954634"/>
                  </a:cubicBezTo>
                  <a:cubicBezTo>
                    <a:pt x="2260845" y="6962174"/>
                    <a:pt x="2245764" y="6971303"/>
                    <a:pt x="2237033" y="6978447"/>
                  </a:cubicBezTo>
                  <a:cubicBezTo>
                    <a:pt x="2228302" y="6985591"/>
                    <a:pt x="2200124" y="6979638"/>
                    <a:pt x="2201315" y="6997497"/>
                  </a:cubicBezTo>
                  <a:cubicBezTo>
                    <a:pt x="2202506" y="7015356"/>
                    <a:pt x="2234255" y="7052663"/>
                    <a:pt x="2234652" y="7073697"/>
                  </a:cubicBezTo>
                  <a:cubicBezTo>
                    <a:pt x="2235049" y="7094731"/>
                    <a:pt x="2222746" y="7098303"/>
                    <a:pt x="2203696" y="7095128"/>
                  </a:cubicBezTo>
                  <a:cubicBezTo>
                    <a:pt x="2184646" y="7091953"/>
                    <a:pt x="2123527" y="7039168"/>
                    <a:pt x="2098921" y="7033215"/>
                  </a:cubicBezTo>
                  <a:cubicBezTo>
                    <a:pt x="2074315" y="7027262"/>
                    <a:pt x="2074711" y="7079650"/>
                    <a:pt x="2056058" y="7059409"/>
                  </a:cubicBezTo>
                  <a:cubicBezTo>
                    <a:pt x="2037405" y="7039168"/>
                    <a:pt x="2023514" y="6975271"/>
                    <a:pt x="1996527" y="6957015"/>
                  </a:cubicBezTo>
                  <a:cubicBezTo>
                    <a:pt x="1969540" y="6938759"/>
                    <a:pt x="1909612" y="6980828"/>
                    <a:pt x="1879846" y="6983209"/>
                  </a:cubicBezTo>
                  <a:cubicBezTo>
                    <a:pt x="1850080" y="6985590"/>
                    <a:pt x="1834602" y="6987972"/>
                    <a:pt x="1815552" y="6987972"/>
                  </a:cubicBezTo>
                  <a:cubicBezTo>
                    <a:pt x="1796502" y="6987972"/>
                    <a:pt x="1783405" y="6976463"/>
                    <a:pt x="1765546" y="6983210"/>
                  </a:cubicBezTo>
                  <a:cubicBezTo>
                    <a:pt x="1747687" y="6989957"/>
                    <a:pt x="1737368" y="7012181"/>
                    <a:pt x="1708396" y="7028453"/>
                  </a:cubicBezTo>
                  <a:cubicBezTo>
                    <a:pt x="1679424" y="7044725"/>
                    <a:pt x="1570283" y="6982813"/>
                    <a:pt x="1529802" y="6987972"/>
                  </a:cubicBezTo>
                  <a:cubicBezTo>
                    <a:pt x="1489321" y="6993131"/>
                    <a:pt x="1557583" y="7083619"/>
                    <a:pt x="1553614" y="7114178"/>
                  </a:cubicBezTo>
                  <a:cubicBezTo>
                    <a:pt x="1549645" y="7144737"/>
                    <a:pt x="1500037" y="7141960"/>
                    <a:pt x="1477415" y="7159422"/>
                  </a:cubicBezTo>
                  <a:cubicBezTo>
                    <a:pt x="1454793" y="7176884"/>
                    <a:pt x="1450824" y="7216174"/>
                    <a:pt x="1415502" y="7226096"/>
                  </a:cubicBezTo>
                  <a:cubicBezTo>
                    <a:pt x="1380180" y="7236018"/>
                    <a:pt x="1300408" y="7200697"/>
                    <a:pt x="1265483" y="7218953"/>
                  </a:cubicBezTo>
                  <a:cubicBezTo>
                    <a:pt x="1230558" y="7237209"/>
                    <a:pt x="1227780" y="7321346"/>
                    <a:pt x="1213096" y="732849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57400" y="2896700"/>
              <a:ext cx="2988951" cy="7309052"/>
            </a:xfrm>
            <a:custGeom>
              <a:avLst/>
              <a:gdLst>
                <a:gd name="connsiteX0" fmla="*/ 2057400 w 2947032"/>
                <a:gd name="connsiteY0" fmla="*/ 0 h 7295853"/>
                <a:gd name="connsiteX1" fmla="*/ 1809750 w 2947032"/>
                <a:gd name="connsiteY1" fmla="*/ 247650 h 7295853"/>
                <a:gd name="connsiteX2" fmla="*/ 1447800 w 2947032"/>
                <a:gd name="connsiteY2" fmla="*/ 438150 h 7295853"/>
                <a:gd name="connsiteX3" fmla="*/ 971550 w 2947032"/>
                <a:gd name="connsiteY3" fmla="*/ 933450 h 7295853"/>
                <a:gd name="connsiteX4" fmla="*/ 857250 w 2947032"/>
                <a:gd name="connsiteY4" fmla="*/ 1295400 h 7295853"/>
                <a:gd name="connsiteX5" fmla="*/ 857250 w 2947032"/>
                <a:gd name="connsiteY5" fmla="*/ 1695450 h 7295853"/>
                <a:gd name="connsiteX6" fmla="*/ 1238250 w 2947032"/>
                <a:gd name="connsiteY6" fmla="*/ 1962150 h 7295853"/>
                <a:gd name="connsiteX7" fmla="*/ 1409700 w 2947032"/>
                <a:gd name="connsiteY7" fmla="*/ 2228850 h 7295853"/>
                <a:gd name="connsiteX8" fmla="*/ 1638300 w 2947032"/>
                <a:gd name="connsiteY8" fmla="*/ 2476500 h 7295853"/>
                <a:gd name="connsiteX9" fmla="*/ 2057400 w 2947032"/>
                <a:gd name="connsiteY9" fmla="*/ 2933700 h 7295853"/>
                <a:gd name="connsiteX10" fmla="*/ 2438400 w 2947032"/>
                <a:gd name="connsiteY10" fmla="*/ 3333750 h 7295853"/>
                <a:gd name="connsiteX11" fmla="*/ 2647950 w 2947032"/>
                <a:gd name="connsiteY11" fmla="*/ 3638550 h 7295853"/>
                <a:gd name="connsiteX12" fmla="*/ 2800350 w 2947032"/>
                <a:gd name="connsiteY12" fmla="*/ 4038600 h 7295853"/>
                <a:gd name="connsiteX13" fmla="*/ 2933700 w 2947032"/>
                <a:gd name="connsiteY13" fmla="*/ 4343400 h 7295853"/>
                <a:gd name="connsiteX14" fmla="*/ 2933700 w 2947032"/>
                <a:gd name="connsiteY14" fmla="*/ 4705350 h 7295853"/>
                <a:gd name="connsiteX15" fmla="*/ 2857500 w 2947032"/>
                <a:gd name="connsiteY15" fmla="*/ 5105400 h 7295853"/>
                <a:gd name="connsiteX16" fmla="*/ 2800350 w 2947032"/>
                <a:gd name="connsiteY16" fmla="*/ 5562600 h 7295853"/>
                <a:gd name="connsiteX17" fmla="*/ 2743200 w 2947032"/>
                <a:gd name="connsiteY17" fmla="*/ 5791200 h 7295853"/>
                <a:gd name="connsiteX18" fmla="*/ 2381250 w 2947032"/>
                <a:gd name="connsiteY18" fmla="*/ 5981700 h 7295853"/>
                <a:gd name="connsiteX19" fmla="*/ 1981200 w 2947032"/>
                <a:gd name="connsiteY19" fmla="*/ 6172200 h 7295853"/>
                <a:gd name="connsiteX20" fmla="*/ 1600200 w 2947032"/>
                <a:gd name="connsiteY20" fmla="*/ 6343650 h 7295853"/>
                <a:gd name="connsiteX21" fmla="*/ 1123950 w 2947032"/>
                <a:gd name="connsiteY21" fmla="*/ 6248400 h 7295853"/>
                <a:gd name="connsiteX22" fmla="*/ 1333500 w 2947032"/>
                <a:gd name="connsiteY22" fmla="*/ 6362700 h 7295853"/>
                <a:gd name="connsiteX23" fmla="*/ 1314450 w 2947032"/>
                <a:gd name="connsiteY23" fmla="*/ 6591300 h 7295853"/>
                <a:gd name="connsiteX24" fmla="*/ 1143000 w 2947032"/>
                <a:gd name="connsiteY24" fmla="*/ 6686550 h 7295853"/>
                <a:gd name="connsiteX25" fmla="*/ 990600 w 2947032"/>
                <a:gd name="connsiteY25" fmla="*/ 6858000 h 7295853"/>
                <a:gd name="connsiteX26" fmla="*/ 571500 w 2947032"/>
                <a:gd name="connsiteY26" fmla="*/ 7067550 h 7295853"/>
                <a:gd name="connsiteX27" fmla="*/ 323850 w 2947032"/>
                <a:gd name="connsiteY27" fmla="*/ 7219950 h 7295853"/>
                <a:gd name="connsiteX28" fmla="*/ 209550 w 2947032"/>
                <a:gd name="connsiteY28" fmla="*/ 7277100 h 7295853"/>
                <a:gd name="connsiteX29" fmla="*/ 171450 w 2947032"/>
                <a:gd name="connsiteY29" fmla="*/ 6896100 h 7295853"/>
                <a:gd name="connsiteX30" fmla="*/ 228600 w 2947032"/>
                <a:gd name="connsiteY30" fmla="*/ 6553200 h 7295853"/>
                <a:gd name="connsiteX31" fmla="*/ 76200 w 2947032"/>
                <a:gd name="connsiteY31" fmla="*/ 6362700 h 7295853"/>
                <a:gd name="connsiteX32" fmla="*/ 0 w 2947032"/>
                <a:gd name="connsiteY32" fmla="*/ 6286500 h 7295853"/>
                <a:gd name="connsiteX0" fmla="*/ 2105025 w 2947032"/>
                <a:gd name="connsiteY0" fmla="*/ 0 h 7286328"/>
                <a:gd name="connsiteX1" fmla="*/ 1809750 w 2947032"/>
                <a:gd name="connsiteY1" fmla="*/ 238125 h 7286328"/>
                <a:gd name="connsiteX2" fmla="*/ 1447800 w 2947032"/>
                <a:gd name="connsiteY2" fmla="*/ 428625 h 7286328"/>
                <a:gd name="connsiteX3" fmla="*/ 971550 w 2947032"/>
                <a:gd name="connsiteY3" fmla="*/ 923925 h 7286328"/>
                <a:gd name="connsiteX4" fmla="*/ 857250 w 2947032"/>
                <a:gd name="connsiteY4" fmla="*/ 1285875 h 7286328"/>
                <a:gd name="connsiteX5" fmla="*/ 857250 w 2947032"/>
                <a:gd name="connsiteY5" fmla="*/ 1685925 h 7286328"/>
                <a:gd name="connsiteX6" fmla="*/ 1238250 w 2947032"/>
                <a:gd name="connsiteY6" fmla="*/ 1952625 h 7286328"/>
                <a:gd name="connsiteX7" fmla="*/ 1409700 w 2947032"/>
                <a:gd name="connsiteY7" fmla="*/ 2219325 h 7286328"/>
                <a:gd name="connsiteX8" fmla="*/ 1638300 w 2947032"/>
                <a:gd name="connsiteY8" fmla="*/ 2466975 h 7286328"/>
                <a:gd name="connsiteX9" fmla="*/ 2057400 w 2947032"/>
                <a:gd name="connsiteY9" fmla="*/ 2924175 h 7286328"/>
                <a:gd name="connsiteX10" fmla="*/ 2438400 w 2947032"/>
                <a:gd name="connsiteY10" fmla="*/ 3324225 h 7286328"/>
                <a:gd name="connsiteX11" fmla="*/ 2647950 w 2947032"/>
                <a:gd name="connsiteY11" fmla="*/ 3629025 h 7286328"/>
                <a:gd name="connsiteX12" fmla="*/ 2800350 w 2947032"/>
                <a:gd name="connsiteY12" fmla="*/ 4029075 h 7286328"/>
                <a:gd name="connsiteX13" fmla="*/ 2933700 w 2947032"/>
                <a:gd name="connsiteY13" fmla="*/ 4333875 h 7286328"/>
                <a:gd name="connsiteX14" fmla="*/ 2933700 w 2947032"/>
                <a:gd name="connsiteY14" fmla="*/ 4695825 h 7286328"/>
                <a:gd name="connsiteX15" fmla="*/ 2857500 w 2947032"/>
                <a:gd name="connsiteY15" fmla="*/ 5095875 h 7286328"/>
                <a:gd name="connsiteX16" fmla="*/ 2800350 w 2947032"/>
                <a:gd name="connsiteY16" fmla="*/ 5553075 h 7286328"/>
                <a:gd name="connsiteX17" fmla="*/ 2743200 w 2947032"/>
                <a:gd name="connsiteY17" fmla="*/ 5781675 h 7286328"/>
                <a:gd name="connsiteX18" fmla="*/ 2381250 w 2947032"/>
                <a:gd name="connsiteY18" fmla="*/ 5972175 h 7286328"/>
                <a:gd name="connsiteX19" fmla="*/ 1981200 w 2947032"/>
                <a:gd name="connsiteY19" fmla="*/ 6162675 h 7286328"/>
                <a:gd name="connsiteX20" fmla="*/ 1600200 w 2947032"/>
                <a:gd name="connsiteY20" fmla="*/ 6334125 h 7286328"/>
                <a:gd name="connsiteX21" fmla="*/ 1123950 w 2947032"/>
                <a:gd name="connsiteY21" fmla="*/ 6238875 h 7286328"/>
                <a:gd name="connsiteX22" fmla="*/ 1333500 w 2947032"/>
                <a:gd name="connsiteY22" fmla="*/ 6353175 h 7286328"/>
                <a:gd name="connsiteX23" fmla="*/ 1314450 w 2947032"/>
                <a:gd name="connsiteY23" fmla="*/ 6581775 h 7286328"/>
                <a:gd name="connsiteX24" fmla="*/ 1143000 w 2947032"/>
                <a:gd name="connsiteY24" fmla="*/ 6677025 h 7286328"/>
                <a:gd name="connsiteX25" fmla="*/ 990600 w 2947032"/>
                <a:gd name="connsiteY25" fmla="*/ 6848475 h 7286328"/>
                <a:gd name="connsiteX26" fmla="*/ 571500 w 2947032"/>
                <a:gd name="connsiteY26" fmla="*/ 7058025 h 7286328"/>
                <a:gd name="connsiteX27" fmla="*/ 323850 w 2947032"/>
                <a:gd name="connsiteY27" fmla="*/ 7210425 h 7286328"/>
                <a:gd name="connsiteX28" fmla="*/ 209550 w 2947032"/>
                <a:gd name="connsiteY28" fmla="*/ 7267575 h 7286328"/>
                <a:gd name="connsiteX29" fmla="*/ 171450 w 2947032"/>
                <a:gd name="connsiteY29" fmla="*/ 6886575 h 7286328"/>
                <a:gd name="connsiteX30" fmla="*/ 228600 w 2947032"/>
                <a:gd name="connsiteY30" fmla="*/ 6543675 h 7286328"/>
                <a:gd name="connsiteX31" fmla="*/ 76200 w 2947032"/>
                <a:gd name="connsiteY31" fmla="*/ 6353175 h 7286328"/>
                <a:gd name="connsiteX32" fmla="*/ 0 w 2947032"/>
                <a:gd name="connsiteY32" fmla="*/ 6276975 h 7286328"/>
                <a:gd name="connsiteX0" fmla="*/ 2105025 w 2947032"/>
                <a:gd name="connsiteY0" fmla="*/ 9003 h 7295331"/>
                <a:gd name="connsiteX1" fmla="*/ 2009775 w 2947032"/>
                <a:gd name="connsiteY1" fmla="*/ 18527 h 7295331"/>
                <a:gd name="connsiteX2" fmla="*/ 1809750 w 2947032"/>
                <a:gd name="connsiteY2" fmla="*/ 247128 h 7295331"/>
                <a:gd name="connsiteX3" fmla="*/ 1447800 w 2947032"/>
                <a:gd name="connsiteY3" fmla="*/ 437628 h 7295331"/>
                <a:gd name="connsiteX4" fmla="*/ 971550 w 2947032"/>
                <a:gd name="connsiteY4" fmla="*/ 932928 h 7295331"/>
                <a:gd name="connsiteX5" fmla="*/ 857250 w 2947032"/>
                <a:gd name="connsiteY5" fmla="*/ 1294878 h 7295331"/>
                <a:gd name="connsiteX6" fmla="*/ 857250 w 2947032"/>
                <a:gd name="connsiteY6" fmla="*/ 1694928 h 7295331"/>
                <a:gd name="connsiteX7" fmla="*/ 1238250 w 2947032"/>
                <a:gd name="connsiteY7" fmla="*/ 1961628 h 7295331"/>
                <a:gd name="connsiteX8" fmla="*/ 1409700 w 2947032"/>
                <a:gd name="connsiteY8" fmla="*/ 2228328 h 7295331"/>
                <a:gd name="connsiteX9" fmla="*/ 1638300 w 2947032"/>
                <a:gd name="connsiteY9" fmla="*/ 2475978 h 7295331"/>
                <a:gd name="connsiteX10" fmla="*/ 2057400 w 2947032"/>
                <a:gd name="connsiteY10" fmla="*/ 2933178 h 7295331"/>
                <a:gd name="connsiteX11" fmla="*/ 2438400 w 2947032"/>
                <a:gd name="connsiteY11" fmla="*/ 3333228 h 7295331"/>
                <a:gd name="connsiteX12" fmla="*/ 2647950 w 2947032"/>
                <a:gd name="connsiteY12" fmla="*/ 3638028 h 7295331"/>
                <a:gd name="connsiteX13" fmla="*/ 2800350 w 2947032"/>
                <a:gd name="connsiteY13" fmla="*/ 4038078 h 7295331"/>
                <a:gd name="connsiteX14" fmla="*/ 2933700 w 2947032"/>
                <a:gd name="connsiteY14" fmla="*/ 4342878 h 7295331"/>
                <a:gd name="connsiteX15" fmla="*/ 2933700 w 2947032"/>
                <a:gd name="connsiteY15" fmla="*/ 4704828 h 7295331"/>
                <a:gd name="connsiteX16" fmla="*/ 2857500 w 2947032"/>
                <a:gd name="connsiteY16" fmla="*/ 5104878 h 7295331"/>
                <a:gd name="connsiteX17" fmla="*/ 2800350 w 2947032"/>
                <a:gd name="connsiteY17" fmla="*/ 5562078 h 7295331"/>
                <a:gd name="connsiteX18" fmla="*/ 2743200 w 2947032"/>
                <a:gd name="connsiteY18" fmla="*/ 5790678 h 7295331"/>
                <a:gd name="connsiteX19" fmla="*/ 2381250 w 2947032"/>
                <a:gd name="connsiteY19" fmla="*/ 5981178 h 7295331"/>
                <a:gd name="connsiteX20" fmla="*/ 1981200 w 2947032"/>
                <a:gd name="connsiteY20" fmla="*/ 6171678 h 7295331"/>
                <a:gd name="connsiteX21" fmla="*/ 1600200 w 2947032"/>
                <a:gd name="connsiteY21" fmla="*/ 6343128 h 7295331"/>
                <a:gd name="connsiteX22" fmla="*/ 1123950 w 2947032"/>
                <a:gd name="connsiteY22" fmla="*/ 6247878 h 7295331"/>
                <a:gd name="connsiteX23" fmla="*/ 1333500 w 2947032"/>
                <a:gd name="connsiteY23" fmla="*/ 6362178 h 7295331"/>
                <a:gd name="connsiteX24" fmla="*/ 1314450 w 2947032"/>
                <a:gd name="connsiteY24" fmla="*/ 6590778 h 7295331"/>
                <a:gd name="connsiteX25" fmla="*/ 1143000 w 2947032"/>
                <a:gd name="connsiteY25" fmla="*/ 6686028 h 7295331"/>
                <a:gd name="connsiteX26" fmla="*/ 990600 w 2947032"/>
                <a:gd name="connsiteY26" fmla="*/ 6857478 h 7295331"/>
                <a:gd name="connsiteX27" fmla="*/ 571500 w 2947032"/>
                <a:gd name="connsiteY27" fmla="*/ 7067028 h 7295331"/>
                <a:gd name="connsiteX28" fmla="*/ 323850 w 2947032"/>
                <a:gd name="connsiteY28" fmla="*/ 7219428 h 7295331"/>
                <a:gd name="connsiteX29" fmla="*/ 209550 w 2947032"/>
                <a:gd name="connsiteY29" fmla="*/ 7276578 h 7295331"/>
                <a:gd name="connsiteX30" fmla="*/ 171450 w 2947032"/>
                <a:gd name="connsiteY30" fmla="*/ 6895578 h 7295331"/>
                <a:gd name="connsiteX31" fmla="*/ 228600 w 2947032"/>
                <a:gd name="connsiteY31" fmla="*/ 6552678 h 7295331"/>
                <a:gd name="connsiteX32" fmla="*/ 76200 w 2947032"/>
                <a:gd name="connsiteY32" fmla="*/ 6362178 h 7295331"/>
                <a:gd name="connsiteX33" fmla="*/ 0 w 2947032"/>
                <a:gd name="connsiteY33" fmla="*/ 6285978 h 7295331"/>
                <a:gd name="connsiteX0" fmla="*/ 2105025 w 2947032"/>
                <a:gd name="connsiteY0" fmla="*/ 9003 h 7295331"/>
                <a:gd name="connsiteX1" fmla="*/ 2009775 w 2947032"/>
                <a:gd name="connsiteY1" fmla="*/ 18527 h 7295331"/>
                <a:gd name="connsiteX2" fmla="*/ 1771650 w 2947032"/>
                <a:gd name="connsiteY2" fmla="*/ 151878 h 7295331"/>
                <a:gd name="connsiteX3" fmla="*/ 1809750 w 2947032"/>
                <a:gd name="connsiteY3" fmla="*/ 247128 h 7295331"/>
                <a:gd name="connsiteX4" fmla="*/ 1447800 w 2947032"/>
                <a:gd name="connsiteY4" fmla="*/ 437628 h 7295331"/>
                <a:gd name="connsiteX5" fmla="*/ 971550 w 2947032"/>
                <a:gd name="connsiteY5" fmla="*/ 932928 h 7295331"/>
                <a:gd name="connsiteX6" fmla="*/ 857250 w 2947032"/>
                <a:gd name="connsiteY6" fmla="*/ 1294878 h 7295331"/>
                <a:gd name="connsiteX7" fmla="*/ 857250 w 2947032"/>
                <a:gd name="connsiteY7" fmla="*/ 1694928 h 7295331"/>
                <a:gd name="connsiteX8" fmla="*/ 1238250 w 2947032"/>
                <a:gd name="connsiteY8" fmla="*/ 1961628 h 7295331"/>
                <a:gd name="connsiteX9" fmla="*/ 1409700 w 2947032"/>
                <a:gd name="connsiteY9" fmla="*/ 2228328 h 7295331"/>
                <a:gd name="connsiteX10" fmla="*/ 1638300 w 2947032"/>
                <a:gd name="connsiteY10" fmla="*/ 2475978 h 7295331"/>
                <a:gd name="connsiteX11" fmla="*/ 2057400 w 2947032"/>
                <a:gd name="connsiteY11" fmla="*/ 2933178 h 7295331"/>
                <a:gd name="connsiteX12" fmla="*/ 2438400 w 2947032"/>
                <a:gd name="connsiteY12" fmla="*/ 3333228 h 7295331"/>
                <a:gd name="connsiteX13" fmla="*/ 2647950 w 2947032"/>
                <a:gd name="connsiteY13" fmla="*/ 3638028 h 7295331"/>
                <a:gd name="connsiteX14" fmla="*/ 2800350 w 2947032"/>
                <a:gd name="connsiteY14" fmla="*/ 4038078 h 7295331"/>
                <a:gd name="connsiteX15" fmla="*/ 2933700 w 2947032"/>
                <a:gd name="connsiteY15" fmla="*/ 4342878 h 7295331"/>
                <a:gd name="connsiteX16" fmla="*/ 2933700 w 2947032"/>
                <a:gd name="connsiteY16" fmla="*/ 4704828 h 7295331"/>
                <a:gd name="connsiteX17" fmla="*/ 2857500 w 2947032"/>
                <a:gd name="connsiteY17" fmla="*/ 5104878 h 7295331"/>
                <a:gd name="connsiteX18" fmla="*/ 2800350 w 2947032"/>
                <a:gd name="connsiteY18" fmla="*/ 5562078 h 7295331"/>
                <a:gd name="connsiteX19" fmla="*/ 2743200 w 2947032"/>
                <a:gd name="connsiteY19" fmla="*/ 5790678 h 7295331"/>
                <a:gd name="connsiteX20" fmla="*/ 2381250 w 2947032"/>
                <a:gd name="connsiteY20" fmla="*/ 5981178 h 7295331"/>
                <a:gd name="connsiteX21" fmla="*/ 1981200 w 2947032"/>
                <a:gd name="connsiteY21" fmla="*/ 6171678 h 7295331"/>
                <a:gd name="connsiteX22" fmla="*/ 1600200 w 2947032"/>
                <a:gd name="connsiteY22" fmla="*/ 6343128 h 7295331"/>
                <a:gd name="connsiteX23" fmla="*/ 1123950 w 2947032"/>
                <a:gd name="connsiteY23" fmla="*/ 6247878 h 7295331"/>
                <a:gd name="connsiteX24" fmla="*/ 1333500 w 2947032"/>
                <a:gd name="connsiteY24" fmla="*/ 6362178 h 7295331"/>
                <a:gd name="connsiteX25" fmla="*/ 1314450 w 2947032"/>
                <a:gd name="connsiteY25" fmla="*/ 6590778 h 7295331"/>
                <a:gd name="connsiteX26" fmla="*/ 1143000 w 2947032"/>
                <a:gd name="connsiteY26" fmla="*/ 6686028 h 7295331"/>
                <a:gd name="connsiteX27" fmla="*/ 990600 w 2947032"/>
                <a:gd name="connsiteY27" fmla="*/ 6857478 h 7295331"/>
                <a:gd name="connsiteX28" fmla="*/ 571500 w 2947032"/>
                <a:gd name="connsiteY28" fmla="*/ 7067028 h 7295331"/>
                <a:gd name="connsiteX29" fmla="*/ 323850 w 2947032"/>
                <a:gd name="connsiteY29" fmla="*/ 7219428 h 7295331"/>
                <a:gd name="connsiteX30" fmla="*/ 209550 w 2947032"/>
                <a:gd name="connsiteY30" fmla="*/ 7276578 h 7295331"/>
                <a:gd name="connsiteX31" fmla="*/ 171450 w 2947032"/>
                <a:gd name="connsiteY31" fmla="*/ 6895578 h 7295331"/>
                <a:gd name="connsiteX32" fmla="*/ 228600 w 2947032"/>
                <a:gd name="connsiteY32" fmla="*/ 6552678 h 7295331"/>
                <a:gd name="connsiteX33" fmla="*/ 76200 w 2947032"/>
                <a:gd name="connsiteY33" fmla="*/ 6362178 h 7295331"/>
                <a:gd name="connsiteX34" fmla="*/ 0 w 2947032"/>
                <a:gd name="connsiteY34" fmla="*/ 6285978 h 7295331"/>
                <a:gd name="connsiteX0" fmla="*/ 2105025 w 2947032"/>
                <a:gd name="connsiteY0" fmla="*/ 9003 h 7295331"/>
                <a:gd name="connsiteX1" fmla="*/ 2009775 w 2947032"/>
                <a:gd name="connsiteY1" fmla="*/ 18527 h 7295331"/>
                <a:gd name="connsiteX2" fmla="*/ 1901825 w 2947032"/>
                <a:gd name="connsiteY2" fmla="*/ 142353 h 7295331"/>
                <a:gd name="connsiteX3" fmla="*/ 1771650 w 2947032"/>
                <a:gd name="connsiteY3" fmla="*/ 151878 h 7295331"/>
                <a:gd name="connsiteX4" fmla="*/ 1809750 w 2947032"/>
                <a:gd name="connsiteY4" fmla="*/ 247128 h 7295331"/>
                <a:gd name="connsiteX5" fmla="*/ 1447800 w 2947032"/>
                <a:gd name="connsiteY5" fmla="*/ 437628 h 7295331"/>
                <a:gd name="connsiteX6" fmla="*/ 971550 w 2947032"/>
                <a:gd name="connsiteY6" fmla="*/ 932928 h 7295331"/>
                <a:gd name="connsiteX7" fmla="*/ 857250 w 2947032"/>
                <a:gd name="connsiteY7" fmla="*/ 1294878 h 7295331"/>
                <a:gd name="connsiteX8" fmla="*/ 857250 w 2947032"/>
                <a:gd name="connsiteY8" fmla="*/ 1694928 h 7295331"/>
                <a:gd name="connsiteX9" fmla="*/ 1238250 w 2947032"/>
                <a:gd name="connsiteY9" fmla="*/ 1961628 h 7295331"/>
                <a:gd name="connsiteX10" fmla="*/ 1409700 w 2947032"/>
                <a:gd name="connsiteY10" fmla="*/ 2228328 h 7295331"/>
                <a:gd name="connsiteX11" fmla="*/ 1638300 w 2947032"/>
                <a:gd name="connsiteY11" fmla="*/ 2475978 h 7295331"/>
                <a:gd name="connsiteX12" fmla="*/ 2057400 w 2947032"/>
                <a:gd name="connsiteY12" fmla="*/ 2933178 h 7295331"/>
                <a:gd name="connsiteX13" fmla="*/ 2438400 w 2947032"/>
                <a:gd name="connsiteY13" fmla="*/ 3333228 h 7295331"/>
                <a:gd name="connsiteX14" fmla="*/ 2647950 w 2947032"/>
                <a:gd name="connsiteY14" fmla="*/ 3638028 h 7295331"/>
                <a:gd name="connsiteX15" fmla="*/ 2800350 w 2947032"/>
                <a:gd name="connsiteY15" fmla="*/ 4038078 h 7295331"/>
                <a:gd name="connsiteX16" fmla="*/ 2933700 w 2947032"/>
                <a:gd name="connsiteY16" fmla="*/ 4342878 h 7295331"/>
                <a:gd name="connsiteX17" fmla="*/ 2933700 w 2947032"/>
                <a:gd name="connsiteY17" fmla="*/ 4704828 h 7295331"/>
                <a:gd name="connsiteX18" fmla="*/ 2857500 w 2947032"/>
                <a:gd name="connsiteY18" fmla="*/ 5104878 h 7295331"/>
                <a:gd name="connsiteX19" fmla="*/ 2800350 w 2947032"/>
                <a:gd name="connsiteY19" fmla="*/ 5562078 h 7295331"/>
                <a:gd name="connsiteX20" fmla="*/ 2743200 w 2947032"/>
                <a:gd name="connsiteY20" fmla="*/ 5790678 h 7295331"/>
                <a:gd name="connsiteX21" fmla="*/ 2381250 w 2947032"/>
                <a:gd name="connsiteY21" fmla="*/ 5981178 h 7295331"/>
                <a:gd name="connsiteX22" fmla="*/ 1981200 w 2947032"/>
                <a:gd name="connsiteY22" fmla="*/ 6171678 h 7295331"/>
                <a:gd name="connsiteX23" fmla="*/ 1600200 w 2947032"/>
                <a:gd name="connsiteY23" fmla="*/ 6343128 h 7295331"/>
                <a:gd name="connsiteX24" fmla="*/ 1123950 w 2947032"/>
                <a:gd name="connsiteY24" fmla="*/ 6247878 h 7295331"/>
                <a:gd name="connsiteX25" fmla="*/ 1333500 w 2947032"/>
                <a:gd name="connsiteY25" fmla="*/ 6362178 h 7295331"/>
                <a:gd name="connsiteX26" fmla="*/ 1314450 w 2947032"/>
                <a:gd name="connsiteY26" fmla="*/ 6590778 h 7295331"/>
                <a:gd name="connsiteX27" fmla="*/ 1143000 w 2947032"/>
                <a:gd name="connsiteY27" fmla="*/ 6686028 h 7295331"/>
                <a:gd name="connsiteX28" fmla="*/ 990600 w 2947032"/>
                <a:gd name="connsiteY28" fmla="*/ 6857478 h 7295331"/>
                <a:gd name="connsiteX29" fmla="*/ 571500 w 2947032"/>
                <a:gd name="connsiteY29" fmla="*/ 7067028 h 7295331"/>
                <a:gd name="connsiteX30" fmla="*/ 323850 w 2947032"/>
                <a:gd name="connsiteY30" fmla="*/ 7219428 h 7295331"/>
                <a:gd name="connsiteX31" fmla="*/ 209550 w 2947032"/>
                <a:gd name="connsiteY31" fmla="*/ 7276578 h 7295331"/>
                <a:gd name="connsiteX32" fmla="*/ 171450 w 2947032"/>
                <a:gd name="connsiteY32" fmla="*/ 6895578 h 7295331"/>
                <a:gd name="connsiteX33" fmla="*/ 228600 w 2947032"/>
                <a:gd name="connsiteY33" fmla="*/ 6552678 h 7295331"/>
                <a:gd name="connsiteX34" fmla="*/ 76200 w 2947032"/>
                <a:gd name="connsiteY34" fmla="*/ 6362178 h 7295331"/>
                <a:gd name="connsiteX35" fmla="*/ 0 w 2947032"/>
                <a:gd name="connsiteY35" fmla="*/ 6285978 h 7295331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771650 w 2947032"/>
                <a:gd name="connsiteY3" fmla="*/ 142875 h 7286328"/>
                <a:gd name="connsiteX4" fmla="*/ 1809750 w 2947032"/>
                <a:gd name="connsiteY4" fmla="*/ 238125 h 7286328"/>
                <a:gd name="connsiteX5" fmla="*/ 1447800 w 2947032"/>
                <a:gd name="connsiteY5" fmla="*/ 428625 h 7286328"/>
                <a:gd name="connsiteX6" fmla="*/ 971550 w 2947032"/>
                <a:gd name="connsiteY6" fmla="*/ 923925 h 7286328"/>
                <a:gd name="connsiteX7" fmla="*/ 857250 w 2947032"/>
                <a:gd name="connsiteY7" fmla="*/ 1285875 h 7286328"/>
                <a:gd name="connsiteX8" fmla="*/ 857250 w 2947032"/>
                <a:gd name="connsiteY8" fmla="*/ 1685925 h 7286328"/>
                <a:gd name="connsiteX9" fmla="*/ 1238250 w 2947032"/>
                <a:gd name="connsiteY9" fmla="*/ 1952625 h 7286328"/>
                <a:gd name="connsiteX10" fmla="*/ 1409700 w 2947032"/>
                <a:gd name="connsiteY10" fmla="*/ 2219325 h 7286328"/>
                <a:gd name="connsiteX11" fmla="*/ 1638300 w 2947032"/>
                <a:gd name="connsiteY11" fmla="*/ 2466975 h 7286328"/>
                <a:gd name="connsiteX12" fmla="*/ 2057400 w 2947032"/>
                <a:gd name="connsiteY12" fmla="*/ 2924175 h 7286328"/>
                <a:gd name="connsiteX13" fmla="*/ 2438400 w 2947032"/>
                <a:gd name="connsiteY13" fmla="*/ 3324225 h 7286328"/>
                <a:gd name="connsiteX14" fmla="*/ 2647950 w 2947032"/>
                <a:gd name="connsiteY14" fmla="*/ 3629025 h 7286328"/>
                <a:gd name="connsiteX15" fmla="*/ 2800350 w 2947032"/>
                <a:gd name="connsiteY15" fmla="*/ 4029075 h 7286328"/>
                <a:gd name="connsiteX16" fmla="*/ 2933700 w 2947032"/>
                <a:gd name="connsiteY16" fmla="*/ 4333875 h 7286328"/>
                <a:gd name="connsiteX17" fmla="*/ 2933700 w 2947032"/>
                <a:gd name="connsiteY17" fmla="*/ 4695825 h 7286328"/>
                <a:gd name="connsiteX18" fmla="*/ 2857500 w 2947032"/>
                <a:gd name="connsiteY18" fmla="*/ 5095875 h 7286328"/>
                <a:gd name="connsiteX19" fmla="*/ 2800350 w 2947032"/>
                <a:gd name="connsiteY19" fmla="*/ 5553075 h 7286328"/>
                <a:gd name="connsiteX20" fmla="*/ 2743200 w 2947032"/>
                <a:gd name="connsiteY20" fmla="*/ 5781675 h 7286328"/>
                <a:gd name="connsiteX21" fmla="*/ 2381250 w 2947032"/>
                <a:gd name="connsiteY21" fmla="*/ 5972175 h 7286328"/>
                <a:gd name="connsiteX22" fmla="*/ 1981200 w 2947032"/>
                <a:gd name="connsiteY22" fmla="*/ 6162675 h 7286328"/>
                <a:gd name="connsiteX23" fmla="*/ 1600200 w 2947032"/>
                <a:gd name="connsiteY23" fmla="*/ 6334125 h 7286328"/>
                <a:gd name="connsiteX24" fmla="*/ 1123950 w 2947032"/>
                <a:gd name="connsiteY24" fmla="*/ 6238875 h 7286328"/>
                <a:gd name="connsiteX25" fmla="*/ 1333500 w 2947032"/>
                <a:gd name="connsiteY25" fmla="*/ 6353175 h 7286328"/>
                <a:gd name="connsiteX26" fmla="*/ 1314450 w 2947032"/>
                <a:gd name="connsiteY26" fmla="*/ 6581775 h 7286328"/>
                <a:gd name="connsiteX27" fmla="*/ 1143000 w 2947032"/>
                <a:gd name="connsiteY27" fmla="*/ 6677025 h 7286328"/>
                <a:gd name="connsiteX28" fmla="*/ 990600 w 2947032"/>
                <a:gd name="connsiteY28" fmla="*/ 6848475 h 7286328"/>
                <a:gd name="connsiteX29" fmla="*/ 571500 w 2947032"/>
                <a:gd name="connsiteY29" fmla="*/ 7058025 h 7286328"/>
                <a:gd name="connsiteX30" fmla="*/ 323850 w 2947032"/>
                <a:gd name="connsiteY30" fmla="*/ 7210425 h 7286328"/>
                <a:gd name="connsiteX31" fmla="*/ 209550 w 2947032"/>
                <a:gd name="connsiteY31" fmla="*/ 7267575 h 7286328"/>
                <a:gd name="connsiteX32" fmla="*/ 171450 w 2947032"/>
                <a:gd name="connsiteY32" fmla="*/ 6886575 h 7286328"/>
                <a:gd name="connsiteX33" fmla="*/ 228600 w 2947032"/>
                <a:gd name="connsiteY33" fmla="*/ 6543675 h 7286328"/>
                <a:gd name="connsiteX34" fmla="*/ 76200 w 2947032"/>
                <a:gd name="connsiteY34" fmla="*/ 6353175 h 7286328"/>
                <a:gd name="connsiteX35" fmla="*/ 0 w 2947032"/>
                <a:gd name="connsiteY35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771650 w 2947032"/>
                <a:gd name="connsiteY3" fmla="*/ 142875 h 7286328"/>
                <a:gd name="connsiteX4" fmla="*/ 1895475 w 2947032"/>
                <a:gd name="connsiteY4" fmla="*/ 180974 h 7286328"/>
                <a:gd name="connsiteX5" fmla="*/ 1809750 w 2947032"/>
                <a:gd name="connsiteY5" fmla="*/ 238125 h 7286328"/>
                <a:gd name="connsiteX6" fmla="*/ 1447800 w 2947032"/>
                <a:gd name="connsiteY6" fmla="*/ 428625 h 7286328"/>
                <a:gd name="connsiteX7" fmla="*/ 971550 w 2947032"/>
                <a:gd name="connsiteY7" fmla="*/ 923925 h 7286328"/>
                <a:gd name="connsiteX8" fmla="*/ 857250 w 2947032"/>
                <a:gd name="connsiteY8" fmla="*/ 1285875 h 7286328"/>
                <a:gd name="connsiteX9" fmla="*/ 857250 w 2947032"/>
                <a:gd name="connsiteY9" fmla="*/ 1685925 h 7286328"/>
                <a:gd name="connsiteX10" fmla="*/ 1238250 w 2947032"/>
                <a:gd name="connsiteY10" fmla="*/ 1952625 h 7286328"/>
                <a:gd name="connsiteX11" fmla="*/ 1409700 w 2947032"/>
                <a:gd name="connsiteY11" fmla="*/ 2219325 h 7286328"/>
                <a:gd name="connsiteX12" fmla="*/ 1638300 w 2947032"/>
                <a:gd name="connsiteY12" fmla="*/ 2466975 h 7286328"/>
                <a:gd name="connsiteX13" fmla="*/ 2057400 w 2947032"/>
                <a:gd name="connsiteY13" fmla="*/ 2924175 h 7286328"/>
                <a:gd name="connsiteX14" fmla="*/ 2438400 w 2947032"/>
                <a:gd name="connsiteY14" fmla="*/ 3324225 h 7286328"/>
                <a:gd name="connsiteX15" fmla="*/ 2647950 w 2947032"/>
                <a:gd name="connsiteY15" fmla="*/ 3629025 h 7286328"/>
                <a:gd name="connsiteX16" fmla="*/ 2800350 w 2947032"/>
                <a:gd name="connsiteY16" fmla="*/ 4029075 h 7286328"/>
                <a:gd name="connsiteX17" fmla="*/ 2933700 w 2947032"/>
                <a:gd name="connsiteY17" fmla="*/ 4333875 h 7286328"/>
                <a:gd name="connsiteX18" fmla="*/ 2933700 w 2947032"/>
                <a:gd name="connsiteY18" fmla="*/ 4695825 h 7286328"/>
                <a:gd name="connsiteX19" fmla="*/ 2857500 w 2947032"/>
                <a:gd name="connsiteY19" fmla="*/ 5095875 h 7286328"/>
                <a:gd name="connsiteX20" fmla="*/ 2800350 w 2947032"/>
                <a:gd name="connsiteY20" fmla="*/ 5553075 h 7286328"/>
                <a:gd name="connsiteX21" fmla="*/ 2743200 w 2947032"/>
                <a:gd name="connsiteY21" fmla="*/ 5781675 h 7286328"/>
                <a:gd name="connsiteX22" fmla="*/ 2381250 w 2947032"/>
                <a:gd name="connsiteY22" fmla="*/ 5972175 h 7286328"/>
                <a:gd name="connsiteX23" fmla="*/ 1981200 w 2947032"/>
                <a:gd name="connsiteY23" fmla="*/ 6162675 h 7286328"/>
                <a:gd name="connsiteX24" fmla="*/ 1600200 w 2947032"/>
                <a:gd name="connsiteY24" fmla="*/ 6334125 h 7286328"/>
                <a:gd name="connsiteX25" fmla="*/ 1123950 w 2947032"/>
                <a:gd name="connsiteY25" fmla="*/ 6238875 h 7286328"/>
                <a:gd name="connsiteX26" fmla="*/ 1333500 w 2947032"/>
                <a:gd name="connsiteY26" fmla="*/ 6353175 h 7286328"/>
                <a:gd name="connsiteX27" fmla="*/ 1314450 w 2947032"/>
                <a:gd name="connsiteY27" fmla="*/ 6581775 h 7286328"/>
                <a:gd name="connsiteX28" fmla="*/ 1143000 w 2947032"/>
                <a:gd name="connsiteY28" fmla="*/ 6677025 h 7286328"/>
                <a:gd name="connsiteX29" fmla="*/ 990600 w 2947032"/>
                <a:gd name="connsiteY29" fmla="*/ 6848475 h 7286328"/>
                <a:gd name="connsiteX30" fmla="*/ 571500 w 2947032"/>
                <a:gd name="connsiteY30" fmla="*/ 7058025 h 7286328"/>
                <a:gd name="connsiteX31" fmla="*/ 323850 w 2947032"/>
                <a:gd name="connsiteY31" fmla="*/ 7210425 h 7286328"/>
                <a:gd name="connsiteX32" fmla="*/ 209550 w 2947032"/>
                <a:gd name="connsiteY32" fmla="*/ 7267575 h 7286328"/>
                <a:gd name="connsiteX33" fmla="*/ 171450 w 2947032"/>
                <a:gd name="connsiteY33" fmla="*/ 6886575 h 7286328"/>
                <a:gd name="connsiteX34" fmla="*/ 228600 w 2947032"/>
                <a:gd name="connsiteY34" fmla="*/ 6543675 h 7286328"/>
                <a:gd name="connsiteX35" fmla="*/ 76200 w 2947032"/>
                <a:gd name="connsiteY35" fmla="*/ 6353175 h 7286328"/>
                <a:gd name="connsiteX36" fmla="*/ 0 w 2947032"/>
                <a:gd name="connsiteY3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809750 w 2947032"/>
                <a:gd name="connsiteY5" fmla="*/ 238125 h 7286328"/>
                <a:gd name="connsiteX6" fmla="*/ 1447800 w 2947032"/>
                <a:gd name="connsiteY6" fmla="*/ 428625 h 7286328"/>
                <a:gd name="connsiteX7" fmla="*/ 971550 w 2947032"/>
                <a:gd name="connsiteY7" fmla="*/ 923925 h 7286328"/>
                <a:gd name="connsiteX8" fmla="*/ 857250 w 2947032"/>
                <a:gd name="connsiteY8" fmla="*/ 1285875 h 7286328"/>
                <a:gd name="connsiteX9" fmla="*/ 857250 w 2947032"/>
                <a:gd name="connsiteY9" fmla="*/ 1685925 h 7286328"/>
                <a:gd name="connsiteX10" fmla="*/ 1238250 w 2947032"/>
                <a:gd name="connsiteY10" fmla="*/ 1952625 h 7286328"/>
                <a:gd name="connsiteX11" fmla="*/ 1409700 w 2947032"/>
                <a:gd name="connsiteY11" fmla="*/ 2219325 h 7286328"/>
                <a:gd name="connsiteX12" fmla="*/ 1638300 w 2947032"/>
                <a:gd name="connsiteY12" fmla="*/ 2466975 h 7286328"/>
                <a:gd name="connsiteX13" fmla="*/ 2057400 w 2947032"/>
                <a:gd name="connsiteY13" fmla="*/ 2924175 h 7286328"/>
                <a:gd name="connsiteX14" fmla="*/ 2438400 w 2947032"/>
                <a:gd name="connsiteY14" fmla="*/ 3324225 h 7286328"/>
                <a:gd name="connsiteX15" fmla="*/ 2647950 w 2947032"/>
                <a:gd name="connsiteY15" fmla="*/ 3629025 h 7286328"/>
                <a:gd name="connsiteX16" fmla="*/ 2800350 w 2947032"/>
                <a:gd name="connsiteY16" fmla="*/ 4029075 h 7286328"/>
                <a:gd name="connsiteX17" fmla="*/ 2933700 w 2947032"/>
                <a:gd name="connsiteY17" fmla="*/ 4333875 h 7286328"/>
                <a:gd name="connsiteX18" fmla="*/ 2933700 w 2947032"/>
                <a:gd name="connsiteY18" fmla="*/ 4695825 h 7286328"/>
                <a:gd name="connsiteX19" fmla="*/ 2857500 w 2947032"/>
                <a:gd name="connsiteY19" fmla="*/ 5095875 h 7286328"/>
                <a:gd name="connsiteX20" fmla="*/ 2800350 w 2947032"/>
                <a:gd name="connsiteY20" fmla="*/ 5553075 h 7286328"/>
                <a:gd name="connsiteX21" fmla="*/ 2743200 w 2947032"/>
                <a:gd name="connsiteY21" fmla="*/ 5781675 h 7286328"/>
                <a:gd name="connsiteX22" fmla="*/ 2381250 w 2947032"/>
                <a:gd name="connsiteY22" fmla="*/ 5972175 h 7286328"/>
                <a:gd name="connsiteX23" fmla="*/ 1981200 w 2947032"/>
                <a:gd name="connsiteY23" fmla="*/ 6162675 h 7286328"/>
                <a:gd name="connsiteX24" fmla="*/ 1600200 w 2947032"/>
                <a:gd name="connsiteY24" fmla="*/ 6334125 h 7286328"/>
                <a:gd name="connsiteX25" fmla="*/ 1123950 w 2947032"/>
                <a:gd name="connsiteY25" fmla="*/ 6238875 h 7286328"/>
                <a:gd name="connsiteX26" fmla="*/ 1333500 w 2947032"/>
                <a:gd name="connsiteY26" fmla="*/ 6353175 h 7286328"/>
                <a:gd name="connsiteX27" fmla="*/ 1314450 w 2947032"/>
                <a:gd name="connsiteY27" fmla="*/ 6581775 h 7286328"/>
                <a:gd name="connsiteX28" fmla="*/ 1143000 w 2947032"/>
                <a:gd name="connsiteY28" fmla="*/ 6677025 h 7286328"/>
                <a:gd name="connsiteX29" fmla="*/ 990600 w 2947032"/>
                <a:gd name="connsiteY29" fmla="*/ 6848475 h 7286328"/>
                <a:gd name="connsiteX30" fmla="*/ 571500 w 2947032"/>
                <a:gd name="connsiteY30" fmla="*/ 7058025 h 7286328"/>
                <a:gd name="connsiteX31" fmla="*/ 323850 w 2947032"/>
                <a:gd name="connsiteY31" fmla="*/ 7210425 h 7286328"/>
                <a:gd name="connsiteX32" fmla="*/ 209550 w 2947032"/>
                <a:gd name="connsiteY32" fmla="*/ 7267575 h 7286328"/>
                <a:gd name="connsiteX33" fmla="*/ 171450 w 2947032"/>
                <a:gd name="connsiteY33" fmla="*/ 6886575 h 7286328"/>
                <a:gd name="connsiteX34" fmla="*/ 228600 w 2947032"/>
                <a:gd name="connsiteY34" fmla="*/ 6543675 h 7286328"/>
                <a:gd name="connsiteX35" fmla="*/ 76200 w 2947032"/>
                <a:gd name="connsiteY35" fmla="*/ 6353175 h 7286328"/>
                <a:gd name="connsiteX36" fmla="*/ 0 w 2947032"/>
                <a:gd name="connsiteY3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447800 w 2947032"/>
                <a:gd name="connsiteY6" fmla="*/ 428625 h 7286328"/>
                <a:gd name="connsiteX7" fmla="*/ 971550 w 2947032"/>
                <a:gd name="connsiteY7" fmla="*/ 923925 h 7286328"/>
                <a:gd name="connsiteX8" fmla="*/ 857250 w 2947032"/>
                <a:gd name="connsiteY8" fmla="*/ 1285875 h 7286328"/>
                <a:gd name="connsiteX9" fmla="*/ 857250 w 2947032"/>
                <a:gd name="connsiteY9" fmla="*/ 1685925 h 7286328"/>
                <a:gd name="connsiteX10" fmla="*/ 1238250 w 2947032"/>
                <a:gd name="connsiteY10" fmla="*/ 1952625 h 7286328"/>
                <a:gd name="connsiteX11" fmla="*/ 1409700 w 2947032"/>
                <a:gd name="connsiteY11" fmla="*/ 2219325 h 7286328"/>
                <a:gd name="connsiteX12" fmla="*/ 1638300 w 2947032"/>
                <a:gd name="connsiteY12" fmla="*/ 2466975 h 7286328"/>
                <a:gd name="connsiteX13" fmla="*/ 2057400 w 2947032"/>
                <a:gd name="connsiteY13" fmla="*/ 2924175 h 7286328"/>
                <a:gd name="connsiteX14" fmla="*/ 2438400 w 2947032"/>
                <a:gd name="connsiteY14" fmla="*/ 3324225 h 7286328"/>
                <a:gd name="connsiteX15" fmla="*/ 2647950 w 2947032"/>
                <a:gd name="connsiteY15" fmla="*/ 3629025 h 7286328"/>
                <a:gd name="connsiteX16" fmla="*/ 2800350 w 2947032"/>
                <a:gd name="connsiteY16" fmla="*/ 4029075 h 7286328"/>
                <a:gd name="connsiteX17" fmla="*/ 2933700 w 2947032"/>
                <a:gd name="connsiteY17" fmla="*/ 4333875 h 7286328"/>
                <a:gd name="connsiteX18" fmla="*/ 2933700 w 2947032"/>
                <a:gd name="connsiteY18" fmla="*/ 4695825 h 7286328"/>
                <a:gd name="connsiteX19" fmla="*/ 2857500 w 2947032"/>
                <a:gd name="connsiteY19" fmla="*/ 5095875 h 7286328"/>
                <a:gd name="connsiteX20" fmla="*/ 2800350 w 2947032"/>
                <a:gd name="connsiteY20" fmla="*/ 5553075 h 7286328"/>
                <a:gd name="connsiteX21" fmla="*/ 2743200 w 2947032"/>
                <a:gd name="connsiteY21" fmla="*/ 5781675 h 7286328"/>
                <a:gd name="connsiteX22" fmla="*/ 2381250 w 2947032"/>
                <a:gd name="connsiteY22" fmla="*/ 5972175 h 7286328"/>
                <a:gd name="connsiteX23" fmla="*/ 1981200 w 2947032"/>
                <a:gd name="connsiteY23" fmla="*/ 6162675 h 7286328"/>
                <a:gd name="connsiteX24" fmla="*/ 1600200 w 2947032"/>
                <a:gd name="connsiteY24" fmla="*/ 6334125 h 7286328"/>
                <a:gd name="connsiteX25" fmla="*/ 1123950 w 2947032"/>
                <a:gd name="connsiteY25" fmla="*/ 6238875 h 7286328"/>
                <a:gd name="connsiteX26" fmla="*/ 1333500 w 2947032"/>
                <a:gd name="connsiteY26" fmla="*/ 6353175 h 7286328"/>
                <a:gd name="connsiteX27" fmla="*/ 1314450 w 2947032"/>
                <a:gd name="connsiteY27" fmla="*/ 6581775 h 7286328"/>
                <a:gd name="connsiteX28" fmla="*/ 1143000 w 2947032"/>
                <a:gd name="connsiteY28" fmla="*/ 6677025 h 7286328"/>
                <a:gd name="connsiteX29" fmla="*/ 990600 w 2947032"/>
                <a:gd name="connsiteY29" fmla="*/ 6848475 h 7286328"/>
                <a:gd name="connsiteX30" fmla="*/ 571500 w 2947032"/>
                <a:gd name="connsiteY30" fmla="*/ 7058025 h 7286328"/>
                <a:gd name="connsiteX31" fmla="*/ 323850 w 2947032"/>
                <a:gd name="connsiteY31" fmla="*/ 7210425 h 7286328"/>
                <a:gd name="connsiteX32" fmla="*/ 209550 w 2947032"/>
                <a:gd name="connsiteY32" fmla="*/ 7267575 h 7286328"/>
                <a:gd name="connsiteX33" fmla="*/ 171450 w 2947032"/>
                <a:gd name="connsiteY33" fmla="*/ 6886575 h 7286328"/>
                <a:gd name="connsiteX34" fmla="*/ 228600 w 2947032"/>
                <a:gd name="connsiteY34" fmla="*/ 6543675 h 7286328"/>
                <a:gd name="connsiteX35" fmla="*/ 76200 w 2947032"/>
                <a:gd name="connsiteY35" fmla="*/ 6353175 h 7286328"/>
                <a:gd name="connsiteX36" fmla="*/ 0 w 2947032"/>
                <a:gd name="connsiteY3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495425 w 2947032"/>
                <a:gd name="connsiteY6" fmla="*/ 323849 h 7286328"/>
                <a:gd name="connsiteX7" fmla="*/ 1447800 w 2947032"/>
                <a:gd name="connsiteY7" fmla="*/ 428625 h 7286328"/>
                <a:gd name="connsiteX8" fmla="*/ 971550 w 2947032"/>
                <a:gd name="connsiteY8" fmla="*/ 923925 h 7286328"/>
                <a:gd name="connsiteX9" fmla="*/ 857250 w 2947032"/>
                <a:gd name="connsiteY9" fmla="*/ 1285875 h 7286328"/>
                <a:gd name="connsiteX10" fmla="*/ 857250 w 2947032"/>
                <a:gd name="connsiteY10" fmla="*/ 1685925 h 7286328"/>
                <a:gd name="connsiteX11" fmla="*/ 1238250 w 2947032"/>
                <a:gd name="connsiteY11" fmla="*/ 1952625 h 7286328"/>
                <a:gd name="connsiteX12" fmla="*/ 1409700 w 2947032"/>
                <a:gd name="connsiteY12" fmla="*/ 2219325 h 7286328"/>
                <a:gd name="connsiteX13" fmla="*/ 1638300 w 2947032"/>
                <a:gd name="connsiteY13" fmla="*/ 2466975 h 7286328"/>
                <a:gd name="connsiteX14" fmla="*/ 2057400 w 2947032"/>
                <a:gd name="connsiteY14" fmla="*/ 2924175 h 7286328"/>
                <a:gd name="connsiteX15" fmla="*/ 2438400 w 2947032"/>
                <a:gd name="connsiteY15" fmla="*/ 3324225 h 7286328"/>
                <a:gd name="connsiteX16" fmla="*/ 2647950 w 2947032"/>
                <a:gd name="connsiteY16" fmla="*/ 3629025 h 7286328"/>
                <a:gd name="connsiteX17" fmla="*/ 2800350 w 2947032"/>
                <a:gd name="connsiteY17" fmla="*/ 4029075 h 7286328"/>
                <a:gd name="connsiteX18" fmla="*/ 2933700 w 2947032"/>
                <a:gd name="connsiteY18" fmla="*/ 4333875 h 7286328"/>
                <a:gd name="connsiteX19" fmla="*/ 2933700 w 2947032"/>
                <a:gd name="connsiteY19" fmla="*/ 4695825 h 7286328"/>
                <a:gd name="connsiteX20" fmla="*/ 2857500 w 2947032"/>
                <a:gd name="connsiteY20" fmla="*/ 5095875 h 7286328"/>
                <a:gd name="connsiteX21" fmla="*/ 2800350 w 2947032"/>
                <a:gd name="connsiteY21" fmla="*/ 5553075 h 7286328"/>
                <a:gd name="connsiteX22" fmla="*/ 2743200 w 2947032"/>
                <a:gd name="connsiteY22" fmla="*/ 5781675 h 7286328"/>
                <a:gd name="connsiteX23" fmla="*/ 2381250 w 2947032"/>
                <a:gd name="connsiteY23" fmla="*/ 5972175 h 7286328"/>
                <a:gd name="connsiteX24" fmla="*/ 1981200 w 2947032"/>
                <a:gd name="connsiteY24" fmla="*/ 6162675 h 7286328"/>
                <a:gd name="connsiteX25" fmla="*/ 1600200 w 2947032"/>
                <a:gd name="connsiteY25" fmla="*/ 6334125 h 7286328"/>
                <a:gd name="connsiteX26" fmla="*/ 1123950 w 2947032"/>
                <a:gd name="connsiteY26" fmla="*/ 6238875 h 7286328"/>
                <a:gd name="connsiteX27" fmla="*/ 1333500 w 2947032"/>
                <a:gd name="connsiteY27" fmla="*/ 6353175 h 7286328"/>
                <a:gd name="connsiteX28" fmla="*/ 1314450 w 2947032"/>
                <a:gd name="connsiteY28" fmla="*/ 6581775 h 7286328"/>
                <a:gd name="connsiteX29" fmla="*/ 1143000 w 2947032"/>
                <a:gd name="connsiteY29" fmla="*/ 6677025 h 7286328"/>
                <a:gd name="connsiteX30" fmla="*/ 990600 w 2947032"/>
                <a:gd name="connsiteY30" fmla="*/ 6848475 h 7286328"/>
                <a:gd name="connsiteX31" fmla="*/ 571500 w 2947032"/>
                <a:gd name="connsiteY31" fmla="*/ 7058025 h 7286328"/>
                <a:gd name="connsiteX32" fmla="*/ 323850 w 2947032"/>
                <a:gd name="connsiteY32" fmla="*/ 7210425 h 7286328"/>
                <a:gd name="connsiteX33" fmla="*/ 209550 w 2947032"/>
                <a:gd name="connsiteY33" fmla="*/ 7267575 h 7286328"/>
                <a:gd name="connsiteX34" fmla="*/ 171450 w 2947032"/>
                <a:gd name="connsiteY34" fmla="*/ 6886575 h 7286328"/>
                <a:gd name="connsiteX35" fmla="*/ 228600 w 2947032"/>
                <a:gd name="connsiteY35" fmla="*/ 6543675 h 7286328"/>
                <a:gd name="connsiteX36" fmla="*/ 76200 w 2947032"/>
                <a:gd name="connsiteY36" fmla="*/ 6353175 h 7286328"/>
                <a:gd name="connsiteX37" fmla="*/ 0 w 2947032"/>
                <a:gd name="connsiteY37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47800 w 2947032"/>
                <a:gd name="connsiteY8" fmla="*/ 428625 h 7286328"/>
                <a:gd name="connsiteX9" fmla="*/ 971550 w 2947032"/>
                <a:gd name="connsiteY9" fmla="*/ 923925 h 7286328"/>
                <a:gd name="connsiteX10" fmla="*/ 857250 w 2947032"/>
                <a:gd name="connsiteY10" fmla="*/ 1285875 h 7286328"/>
                <a:gd name="connsiteX11" fmla="*/ 857250 w 2947032"/>
                <a:gd name="connsiteY11" fmla="*/ 1685925 h 7286328"/>
                <a:gd name="connsiteX12" fmla="*/ 1238250 w 2947032"/>
                <a:gd name="connsiteY12" fmla="*/ 1952625 h 7286328"/>
                <a:gd name="connsiteX13" fmla="*/ 1409700 w 2947032"/>
                <a:gd name="connsiteY13" fmla="*/ 2219325 h 7286328"/>
                <a:gd name="connsiteX14" fmla="*/ 1638300 w 2947032"/>
                <a:gd name="connsiteY14" fmla="*/ 2466975 h 7286328"/>
                <a:gd name="connsiteX15" fmla="*/ 2057400 w 2947032"/>
                <a:gd name="connsiteY15" fmla="*/ 2924175 h 7286328"/>
                <a:gd name="connsiteX16" fmla="*/ 2438400 w 2947032"/>
                <a:gd name="connsiteY16" fmla="*/ 3324225 h 7286328"/>
                <a:gd name="connsiteX17" fmla="*/ 2647950 w 2947032"/>
                <a:gd name="connsiteY17" fmla="*/ 3629025 h 7286328"/>
                <a:gd name="connsiteX18" fmla="*/ 2800350 w 2947032"/>
                <a:gd name="connsiteY18" fmla="*/ 4029075 h 7286328"/>
                <a:gd name="connsiteX19" fmla="*/ 2933700 w 2947032"/>
                <a:gd name="connsiteY19" fmla="*/ 4333875 h 7286328"/>
                <a:gd name="connsiteX20" fmla="*/ 2933700 w 2947032"/>
                <a:gd name="connsiteY20" fmla="*/ 4695825 h 7286328"/>
                <a:gd name="connsiteX21" fmla="*/ 2857500 w 2947032"/>
                <a:gd name="connsiteY21" fmla="*/ 5095875 h 7286328"/>
                <a:gd name="connsiteX22" fmla="*/ 2800350 w 2947032"/>
                <a:gd name="connsiteY22" fmla="*/ 5553075 h 7286328"/>
                <a:gd name="connsiteX23" fmla="*/ 2743200 w 2947032"/>
                <a:gd name="connsiteY23" fmla="*/ 5781675 h 7286328"/>
                <a:gd name="connsiteX24" fmla="*/ 2381250 w 2947032"/>
                <a:gd name="connsiteY24" fmla="*/ 5972175 h 7286328"/>
                <a:gd name="connsiteX25" fmla="*/ 1981200 w 2947032"/>
                <a:gd name="connsiteY25" fmla="*/ 6162675 h 7286328"/>
                <a:gd name="connsiteX26" fmla="*/ 1600200 w 2947032"/>
                <a:gd name="connsiteY26" fmla="*/ 6334125 h 7286328"/>
                <a:gd name="connsiteX27" fmla="*/ 1123950 w 2947032"/>
                <a:gd name="connsiteY27" fmla="*/ 6238875 h 7286328"/>
                <a:gd name="connsiteX28" fmla="*/ 1333500 w 2947032"/>
                <a:gd name="connsiteY28" fmla="*/ 6353175 h 7286328"/>
                <a:gd name="connsiteX29" fmla="*/ 1314450 w 2947032"/>
                <a:gd name="connsiteY29" fmla="*/ 6581775 h 7286328"/>
                <a:gd name="connsiteX30" fmla="*/ 1143000 w 2947032"/>
                <a:gd name="connsiteY30" fmla="*/ 6677025 h 7286328"/>
                <a:gd name="connsiteX31" fmla="*/ 990600 w 2947032"/>
                <a:gd name="connsiteY31" fmla="*/ 6848475 h 7286328"/>
                <a:gd name="connsiteX32" fmla="*/ 571500 w 2947032"/>
                <a:gd name="connsiteY32" fmla="*/ 7058025 h 7286328"/>
                <a:gd name="connsiteX33" fmla="*/ 323850 w 2947032"/>
                <a:gd name="connsiteY33" fmla="*/ 7210425 h 7286328"/>
                <a:gd name="connsiteX34" fmla="*/ 209550 w 2947032"/>
                <a:gd name="connsiteY34" fmla="*/ 7267575 h 7286328"/>
                <a:gd name="connsiteX35" fmla="*/ 171450 w 2947032"/>
                <a:gd name="connsiteY35" fmla="*/ 6886575 h 7286328"/>
                <a:gd name="connsiteX36" fmla="*/ 228600 w 2947032"/>
                <a:gd name="connsiteY36" fmla="*/ 6543675 h 7286328"/>
                <a:gd name="connsiteX37" fmla="*/ 76200 w 2947032"/>
                <a:gd name="connsiteY37" fmla="*/ 6353175 h 7286328"/>
                <a:gd name="connsiteX38" fmla="*/ 0 w 2947032"/>
                <a:gd name="connsiteY3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12875 w 2947032"/>
                <a:gd name="connsiteY8" fmla="*/ 460375 h 7286328"/>
                <a:gd name="connsiteX9" fmla="*/ 971550 w 2947032"/>
                <a:gd name="connsiteY9" fmla="*/ 923925 h 7286328"/>
                <a:gd name="connsiteX10" fmla="*/ 857250 w 2947032"/>
                <a:gd name="connsiteY10" fmla="*/ 1285875 h 7286328"/>
                <a:gd name="connsiteX11" fmla="*/ 857250 w 2947032"/>
                <a:gd name="connsiteY11" fmla="*/ 1685925 h 7286328"/>
                <a:gd name="connsiteX12" fmla="*/ 1238250 w 2947032"/>
                <a:gd name="connsiteY12" fmla="*/ 1952625 h 7286328"/>
                <a:gd name="connsiteX13" fmla="*/ 1409700 w 2947032"/>
                <a:gd name="connsiteY13" fmla="*/ 2219325 h 7286328"/>
                <a:gd name="connsiteX14" fmla="*/ 1638300 w 2947032"/>
                <a:gd name="connsiteY14" fmla="*/ 2466975 h 7286328"/>
                <a:gd name="connsiteX15" fmla="*/ 2057400 w 2947032"/>
                <a:gd name="connsiteY15" fmla="*/ 2924175 h 7286328"/>
                <a:gd name="connsiteX16" fmla="*/ 2438400 w 2947032"/>
                <a:gd name="connsiteY16" fmla="*/ 3324225 h 7286328"/>
                <a:gd name="connsiteX17" fmla="*/ 2647950 w 2947032"/>
                <a:gd name="connsiteY17" fmla="*/ 3629025 h 7286328"/>
                <a:gd name="connsiteX18" fmla="*/ 2800350 w 2947032"/>
                <a:gd name="connsiteY18" fmla="*/ 4029075 h 7286328"/>
                <a:gd name="connsiteX19" fmla="*/ 2933700 w 2947032"/>
                <a:gd name="connsiteY19" fmla="*/ 4333875 h 7286328"/>
                <a:gd name="connsiteX20" fmla="*/ 2933700 w 2947032"/>
                <a:gd name="connsiteY20" fmla="*/ 4695825 h 7286328"/>
                <a:gd name="connsiteX21" fmla="*/ 2857500 w 2947032"/>
                <a:gd name="connsiteY21" fmla="*/ 5095875 h 7286328"/>
                <a:gd name="connsiteX22" fmla="*/ 2800350 w 2947032"/>
                <a:gd name="connsiteY22" fmla="*/ 5553075 h 7286328"/>
                <a:gd name="connsiteX23" fmla="*/ 2743200 w 2947032"/>
                <a:gd name="connsiteY23" fmla="*/ 5781675 h 7286328"/>
                <a:gd name="connsiteX24" fmla="*/ 2381250 w 2947032"/>
                <a:gd name="connsiteY24" fmla="*/ 5972175 h 7286328"/>
                <a:gd name="connsiteX25" fmla="*/ 1981200 w 2947032"/>
                <a:gd name="connsiteY25" fmla="*/ 6162675 h 7286328"/>
                <a:gd name="connsiteX26" fmla="*/ 1600200 w 2947032"/>
                <a:gd name="connsiteY26" fmla="*/ 6334125 h 7286328"/>
                <a:gd name="connsiteX27" fmla="*/ 1123950 w 2947032"/>
                <a:gd name="connsiteY27" fmla="*/ 6238875 h 7286328"/>
                <a:gd name="connsiteX28" fmla="*/ 1333500 w 2947032"/>
                <a:gd name="connsiteY28" fmla="*/ 6353175 h 7286328"/>
                <a:gd name="connsiteX29" fmla="*/ 1314450 w 2947032"/>
                <a:gd name="connsiteY29" fmla="*/ 6581775 h 7286328"/>
                <a:gd name="connsiteX30" fmla="*/ 1143000 w 2947032"/>
                <a:gd name="connsiteY30" fmla="*/ 6677025 h 7286328"/>
                <a:gd name="connsiteX31" fmla="*/ 990600 w 2947032"/>
                <a:gd name="connsiteY31" fmla="*/ 6848475 h 7286328"/>
                <a:gd name="connsiteX32" fmla="*/ 571500 w 2947032"/>
                <a:gd name="connsiteY32" fmla="*/ 7058025 h 7286328"/>
                <a:gd name="connsiteX33" fmla="*/ 323850 w 2947032"/>
                <a:gd name="connsiteY33" fmla="*/ 7210425 h 7286328"/>
                <a:gd name="connsiteX34" fmla="*/ 209550 w 2947032"/>
                <a:gd name="connsiteY34" fmla="*/ 7267575 h 7286328"/>
                <a:gd name="connsiteX35" fmla="*/ 171450 w 2947032"/>
                <a:gd name="connsiteY35" fmla="*/ 6886575 h 7286328"/>
                <a:gd name="connsiteX36" fmla="*/ 228600 w 2947032"/>
                <a:gd name="connsiteY36" fmla="*/ 6543675 h 7286328"/>
                <a:gd name="connsiteX37" fmla="*/ 76200 w 2947032"/>
                <a:gd name="connsiteY37" fmla="*/ 6353175 h 7286328"/>
                <a:gd name="connsiteX38" fmla="*/ 0 w 2947032"/>
                <a:gd name="connsiteY3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971550 w 2947032"/>
                <a:gd name="connsiteY10" fmla="*/ 923925 h 7286328"/>
                <a:gd name="connsiteX11" fmla="*/ 857250 w 2947032"/>
                <a:gd name="connsiteY11" fmla="*/ 1285875 h 7286328"/>
                <a:gd name="connsiteX12" fmla="*/ 857250 w 2947032"/>
                <a:gd name="connsiteY12" fmla="*/ 1685925 h 7286328"/>
                <a:gd name="connsiteX13" fmla="*/ 1238250 w 2947032"/>
                <a:gd name="connsiteY13" fmla="*/ 1952625 h 7286328"/>
                <a:gd name="connsiteX14" fmla="*/ 1409700 w 2947032"/>
                <a:gd name="connsiteY14" fmla="*/ 2219325 h 7286328"/>
                <a:gd name="connsiteX15" fmla="*/ 1638300 w 2947032"/>
                <a:gd name="connsiteY15" fmla="*/ 2466975 h 7286328"/>
                <a:gd name="connsiteX16" fmla="*/ 2057400 w 2947032"/>
                <a:gd name="connsiteY16" fmla="*/ 2924175 h 7286328"/>
                <a:gd name="connsiteX17" fmla="*/ 2438400 w 2947032"/>
                <a:gd name="connsiteY17" fmla="*/ 3324225 h 7286328"/>
                <a:gd name="connsiteX18" fmla="*/ 2647950 w 2947032"/>
                <a:gd name="connsiteY18" fmla="*/ 3629025 h 7286328"/>
                <a:gd name="connsiteX19" fmla="*/ 2800350 w 2947032"/>
                <a:gd name="connsiteY19" fmla="*/ 4029075 h 7286328"/>
                <a:gd name="connsiteX20" fmla="*/ 2933700 w 2947032"/>
                <a:gd name="connsiteY20" fmla="*/ 4333875 h 7286328"/>
                <a:gd name="connsiteX21" fmla="*/ 2933700 w 2947032"/>
                <a:gd name="connsiteY21" fmla="*/ 4695825 h 7286328"/>
                <a:gd name="connsiteX22" fmla="*/ 2857500 w 2947032"/>
                <a:gd name="connsiteY22" fmla="*/ 5095875 h 7286328"/>
                <a:gd name="connsiteX23" fmla="*/ 2800350 w 2947032"/>
                <a:gd name="connsiteY23" fmla="*/ 5553075 h 7286328"/>
                <a:gd name="connsiteX24" fmla="*/ 2743200 w 2947032"/>
                <a:gd name="connsiteY24" fmla="*/ 5781675 h 7286328"/>
                <a:gd name="connsiteX25" fmla="*/ 2381250 w 2947032"/>
                <a:gd name="connsiteY25" fmla="*/ 5972175 h 7286328"/>
                <a:gd name="connsiteX26" fmla="*/ 1981200 w 2947032"/>
                <a:gd name="connsiteY26" fmla="*/ 6162675 h 7286328"/>
                <a:gd name="connsiteX27" fmla="*/ 1600200 w 2947032"/>
                <a:gd name="connsiteY27" fmla="*/ 6334125 h 7286328"/>
                <a:gd name="connsiteX28" fmla="*/ 1123950 w 2947032"/>
                <a:gd name="connsiteY28" fmla="*/ 6238875 h 7286328"/>
                <a:gd name="connsiteX29" fmla="*/ 1333500 w 2947032"/>
                <a:gd name="connsiteY29" fmla="*/ 6353175 h 7286328"/>
                <a:gd name="connsiteX30" fmla="*/ 1314450 w 2947032"/>
                <a:gd name="connsiteY30" fmla="*/ 6581775 h 7286328"/>
                <a:gd name="connsiteX31" fmla="*/ 1143000 w 2947032"/>
                <a:gd name="connsiteY31" fmla="*/ 6677025 h 7286328"/>
                <a:gd name="connsiteX32" fmla="*/ 990600 w 2947032"/>
                <a:gd name="connsiteY32" fmla="*/ 6848475 h 7286328"/>
                <a:gd name="connsiteX33" fmla="*/ 571500 w 2947032"/>
                <a:gd name="connsiteY33" fmla="*/ 7058025 h 7286328"/>
                <a:gd name="connsiteX34" fmla="*/ 323850 w 2947032"/>
                <a:gd name="connsiteY34" fmla="*/ 7210425 h 7286328"/>
                <a:gd name="connsiteX35" fmla="*/ 209550 w 2947032"/>
                <a:gd name="connsiteY35" fmla="*/ 7267575 h 7286328"/>
                <a:gd name="connsiteX36" fmla="*/ 171450 w 2947032"/>
                <a:gd name="connsiteY36" fmla="*/ 6886575 h 7286328"/>
                <a:gd name="connsiteX37" fmla="*/ 228600 w 2947032"/>
                <a:gd name="connsiteY37" fmla="*/ 6543675 h 7286328"/>
                <a:gd name="connsiteX38" fmla="*/ 76200 w 2947032"/>
                <a:gd name="connsiteY38" fmla="*/ 6353175 h 7286328"/>
                <a:gd name="connsiteX39" fmla="*/ 0 w 2947032"/>
                <a:gd name="connsiteY3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36675 w 2947032"/>
                <a:gd name="connsiteY10" fmla="*/ 536574 h 7286328"/>
                <a:gd name="connsiteX11" fmla="*/ 971550 w 2947032"/>
                <a:gd name="connsiteY11" fmla="*/ 923925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36675 w 2947032"/>
                <a:gd name="connsiteY10" fmla="*/ 536574 h 7286328"/>
                <a:gd name="connsiteX11" fmla="*/ 971550 w 2947032"/>
                <a:gd name="connsiteY11" fmla="*/ 923925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71550 w 2947032"/>
                <a:gd name="connsiteY11" fmla="*/ 923925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762000 w 2947032"/>
                <a:gd name="connsiteY13" fmla="*/ 1377949 h 7286328"/>
                <a:gd name="connsiteX14" fmla="*/ 857250 w 2947032"/>
                <a:gd name="connsiteY14" fmla="*/ 1685925 h 7286328"/>
                <a:gd name="connsiteX15" fmla="*/ 1238250 w 2947032"/>
                <a:gd name="connsiteY15" fmla="*/ 1952625 h 7286328"/>
                <a:gd name="connsiteX16" fmla="*/ 1409700 w 2947032"/>
                <a:gd name="connsiteY16" fmla="*/ 2219325 h 7286328"/>
                <a:gd name="connsiteX17" fmla="*/ 1638300 w 2947032"/>
                <a:gd name="connsiteY17" fmla="*/ 2466975 h 7286328"/>
                <a:gd name="connsiteX18" fmla="*/ 2057400 w 2947032"/>
                <a:gd name="connsiteY18" fmla="*/ 2924175 h 7286328"/>
                <a:gd name="connsiteX19" fmla="*/ 2438400 w 2947032"/>
                <a:gd name="connsiteY19" fmla="*/ 3324225 h 7286328"/>
                <a:gd name="connsiteX20" fmla="*/ 2647950 w 2947032"/>
                <a:gd name="connsiteY20" fmla="*/ 3629025 h 7286328"/>
                <a:gd name="connsiteX21" fmla="*/ 2800350 w 2947032"/>
                <a:gd name="connsiteY21" fmla="*/ 4029075 h 7286328"/>
                <a:gd name="connsiteX22" fmla="*/ 2933700 w 2947032"/>
                <a:gd name="connsiteY22" fmla="*/ 4333875 h 7286328"/>
                <a:gd name="connsiteX23" fmla="*/ 2933700 w 2947032"/>
                <a:gd name="connsiteY23" fmla="*/ 4695825 h 7286328"/>
                <a:gd name="connsiteX24" fmla="*/ 2857500 w 2947032"/>
                <a:gd name="connsiteY24" fmla="*/ 5095875 h 7286328"/>
                <a:gd name="connsiteX25" fmla="*/ 2800350 w 2947032"/>
                <a:gd name="connsiteY25" fmla="*/ 5553075 h 7286328"/>
                <a:gd name="connsiteX26" fmla="*/ 2743200 w 2947032"/>
                <a:gd name="connsiteY26" fmla="*/ 5781675 h 7286328"/>
                <a:gd name="connsiteX27" fmla="*/ 2381250 w 2947032"/>
                <a:gd name="connsiteY27" fmla="*/ 5972175 h 7286328"/>
                <a:gd name="connsiteX28" fmla="*/ 1981200 w 2947032"/>
                <a:gd name="connsiteY28" fmla="*/ 6162675 h 7286328"/>
                <a:gd name="connsiteX29" fmla="*/ 1600200 w 2947032"/>
                <a:gd name="connsiteY29" fmla="*/ 6334125 h 7286328"/>
                <a:gd name="connsiteX30" fmla="*/ 1123950 w 2947032"/>
                <a:gd name="connsiteY30" fmla="*/ 6238875 h 7286328"/>
                <a:gd name="connsiteX31" fmla="*/ 1333500 w 2947032"/>
                <a:gd name="connsiteY31" fmla="*/ 6353175 h 7286328"/>
                <a:gd name="connsiteX32" fmla="*/ 1314450 w 2947032"/>
                <a:gd name="connsiteY32" fmla="*/ 6581775 h 7286328"/>
                <a:gd name="connsiteX33" fmla="*/ 1143000 w 2947032"/>
                <a:gd name="connsiteY33" fmla="*/ 6677025 h 7286328"/>
                <a:gd name="connsiteX34" fmla="*/ 990600 w 2947032"/>
                <a:gd name="connsiteY34" fmla="*/ 6848475 h 7286328"/>
                <a:gd name="connsiteX35" fmla="*/ 571500 w 2947032"/>
                <a:gd name="connsiteY35" fmla="*/ 7058025 h 7286328"/>
                <a:gd name="connsiteX36" fmla="*/ 323850 w 2947032"/>
                <a:gd name="connsiteY36" fmla="*/ 7210425 h 7286328"/>
                <a:gd name="connsiteX37" fmla="*/ 209550 w 2947032"/>
                <a:gd name="connsiteY37" fmla="*/ 7267575 h 7286328"/>
                <a:gd name="connsiteX38" fmla="*/ 171450 w 2947032"/>
                <a:gd name="connsiteY38" fmla="*/ 6886575 h 7286328"/>
                <a:gd name="connsiteX39" fmla="*/ 228600 w 2947032"/>
                <a:gd name="connsiteY39" fmla="*/ 6543675 h 7286328"/>
                <a:gd name="connsiteX40" fmla="*/ 76200 w 2947032"/>
                <a:gd name="connsiteY40" fmla="*/ 6353175 h 7286328"/>
                <a:gd name="connsiteX41" fmla="*/ 0 w 2947032"/>
                <a:gd name="connsiteY4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857250 w 2947032"/>
                <a:gd name="connsiteY15" fmla="*/ 1685925 h 7286328"/>
                <a:gd name="connsiteX16" fmla="*/ 1238250 w 2947032"/>
                <a:gd name="connsiteY16" fmla="*/ 1952625 h 7286328"/>
                <a:gd name="connsiteX17" fmla="*/ 1409700 w 2947032"/>
                <a:gd name="connsiteY17" fmla="*/ 2219325 h 7286328"/>
                <a:gd name="connsiteX18" fmla="*/ 1638300 w 2947032"/>
                <a:gd name="connsiteY18" fmla="*/ 2466975 h 7286328"/>
                <a:gd name="connsiteX19" fmla="*/ 2057400 w 2947032"/>
                <a:gd name="connsiteY19" fmla="*/ 2924175 h 7286328"/>
                <a:gd name="connsiteX20" fmla="*/ 2438400 w 2947032"/>
                <a:gd name="connsiteY20" fmla="*/ 3324225 h 7286328"/>
                <a:gd name="connsiteX21" fmla="*/ 2647950 w 2947032"/>
                <a:gd name="connsiteY21" fmla="*/ 3629025 h 7286328"/>
                <a:gd name="connsiteX22" fmla="*/ 2800350 w 2947032"/>
                <a:gd name="connsiteY22" fmla="*/ 4029075 h 7286328"/>
                <a:gd name="connsiteX23" fmla="*/ 2933700 w 2947032"/>
                <a:gd name="connsiteY23" fmla="*/ 4333875 h 7286328"/>
                <a:gd name="connsiteX24" fmla="*/ 2933700 w 2947032"/>
                <a:gd name="connsiteY24" fmla="*/ 4695825 h 7286328"/>
                <a:gd name="connsiteX25" fmla="*/ 2857500 w 2947032"/>
                <a:gd name="connsiteY25" fmla="*/ 5095875 h 7286328"/>
                <a:gd name="connsiteX26" fmla="*/ 2800350 w 2947032"/>
                <a:gd name="connsiteY26" fmla="*/ 5553075 h 7286328"/>
                <a:gd name="connsiteX27" fmla="*/ 2743200 w 2947032"/>
                <a:gd name="connsiteY27" fmla="*/ 5781675 h 7286328"/>
                <a:gd name="connsiteX28" fmla="*/ 2381250 w 2947032"/>
                <a:gd name="connsiteY28" fmla="*/ 5972175 h 7286328"/>
                <a:gd name="connsiteX29" fmla="*/ 1981200 w 2947032"/>
                <a:gd name="connsiteY29" fmla="*/ 6162675 h 7286328"/>
                <a:gd name="connsiteX30" fmla="*/ 1600200 w 2947032"/>
                <a:gd name="connsiteY30" fmla="*/ 6334125 h 7286328"/>
                <a:gd name="connsiteX31" fmla="*/ 1123950 w 2947032"/>
                <a:gd name="connsiteY31" fmla="*/ 6238875 h 7286328"/>
                <a:gd name="connsiteX32" fmla="*/ 1333500 w 2947032"/>
                <a:gd name="connsiteY32" fmla="*/ 6353175 h 7286328"/>
                <a:gd name="connsiteX33" fmla="*/ 1314450 w 2947032"/>
                <a:gd name="connsiteY33" fmla="*/ 6581775 h 7286328"/>
                <a:gd name="connsiteX34" fmla="*/ 1143000 w 2947032"/>
                <a:gd name="connsiteY34" fmla="*/ 6677025 h 7286328"/>
                <a:gd name="connsiteX35" fmla="*/ 990600 w 2947032"/>
                <a:gd name="connsiteY35" fmla="*/ 6848475 h 7286328"/>
                <a:gd name="connsiteX36" fmla="*/ 571500 w 2947032"/>
                <a:gd name="connsiteY36" fmla="*/ 7058025 h 7286328"/>
                <a:gd name="connsiteX37" fmla="*/ 323850 w 2947032"/>
                <a:gd name="connsiteY37" fmla="*/ 7210425 h 7286328"/>
                <a:gd name="connsiteX38" fmla="*/ 209550 w 2947032"/>
                <a:gd name="connsiteY38" fmla="*/ 7267575 h 7286328"/>
                <a:gd name="connsiteX39" fmla="*/ 171450 w 2947032"/>
                <a:gd name="connsiteY39" fmla="*/ 6886575 h 7286328"/>
                <a:gd name="connsiteX40" fmla="*/ 228600 w 2947032"/>
                <a:gd name="connsiteY40" fmla="*/ 6543675 h 7286328"/>
                <a:gd name="connsiteX41" fmla="*/ 76200 w 2947032"/>
                <a:gd name="connsiteY41" fmla="*/ 6353175 h 7286328"/>
                <a:gd name="connsiteX42" fmla="*/ 0 w 2947032"/>
                <a:gd name="connsiteY4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238250 w 2947032"/>
                <a:gd name="connsiteY16" fmla="*/ 1952625 h 7286328"/>
                <a:gd name="connsiteX17" fmla="*/ 1409700 w 2947032"/>
                <a:gd name="connsiteY17" fmla="*/ 2219325 h 7286328"/>
                <a:gd name="connsiteX18" fmla="*/ 1638300 w 2947032"/>
                <a:gd name="connsiteY18" fmla="*/ 2466975 h 7286328"/>
                <a:gd name="connsiteX19" fmla="*/ 2057400 w 2947032"/>
                <a:gd name="connsiteY19" fmla="*/ 2924175 h 7286328"/>
                <a:gd name="connsiteX20" fmla="*/ 2438400 w 2947032"/>
                <a:gd name="connsiteY20" fmla="*/ 3324225 h 7286328"/>
                <a:gd name="connsiteX21" fmla="*/ 2647950 w 2947032"/>
                <a:gd name="connsiteY21" fmla="*/ 3629025 h 7286328"/>
                <a:gd name="connsiteX22" fmla="*/ 2800350 w 2947032"/>
                <a:gd name="connsiteY22" fmla="*/ 4029075 h 7286328"/>
                <a:gd name="connsiteX23" fmla="*/ 2933700 w 2947032"/>
                <a:gd name="connsiteY23" fmla="*/ 4333875 h 7286328"/>
                <a:gd name="connsiteX24" fmla="*/ 2933700 w 2947032"/>
                <a:gd name="connsiteY24" fmla="*/ 4695825 h 7286328"/>
                <a:gd name="connsiteX25" fmla="*/ 2857500 w 2947032"/>
                <a:gd name="connsiteY25" fmla="*/ 5095875 h 7286328"/>
                <a:gd name="connsiteX26" fmla="*/ 2800350 w 2947032"/>
                <a:gd name="connsiteY26" fmla="*/ 5553075 h 7286328"/>
                <a:gd name="connsiteX27" fmla="*/ 2743200 w 2947032"/>
                <a:gd name="connsiteY27" fmla="*/ 5781675 h 7286328"/>
                <a:gd name="connsiteX28" fmla="*/ 2381250 w 2947032"/>
                <a:gd name="connsiteY28" fmla="*/ 5972175 h 7286328"/>
                <a:gd name="connsiteX29" fmla="*/ 1981200 w 2947032"/>
                <a:gd name="connsiteY29" fmla="*/ 6162675 h 7286328"/>
                <a:gd name="connsiteX30" fmla="*/ 1600200 w 2947032"/>
                <a:gd name="connsiteY30" fmla="*/ 6334125 h 7286328"/>
                <a:gd name="connsiteX31" fmla="*/ 1123950 w 2947032"/>
                <a:gd name="connsiteY31" fmla="*/ 6238875 h 7286328"/>
                <a:gd name="connsiteX32" fmla="*/ 1333500 w 2947032"/>
                <a:gd name="connsiteY32" fmla="*/ 6353175 h 7286328"/>
                <a:gd name="connsiteX33" fmla="*/ 1314450 w 2947032"/>
                <a:gd name="connsiteY33" fmla="*/ 6581775 h 7286328"/>
                <a:gd name="connsiteX34" fmla="*/ 1143000 w 2947032"/>
                <a:gd name="connsiteY34" fmla="*/ 6677025 h 7286328"/>
                <a:gd name="connsiteX35" fmla="*/ 990600 w 2947032"/>
                <a:gd name="connsiteY35" fmla="*/ 6848475 h 7286328"/>
                <a:gd name="connsiteX36" fmla="*/ 571500 w 2947032"/>
                <a:gd name="connsiteY36" fmla="*/ 7058025 h 7286328"/>
                <a:gd name="connsiteX37" fmla="*/ 323850 w 2947032"/>
                <a:gd name="connsiteY37" fmla="*/ 7210425 h 7286328"/>
                <a:gd name="connsiteX38" fmla="*/ 209550 w 2947032"/>
                <a:gd name="connsiteY38" fmla="*/ 7267575 h 7286328"/>
                <a:gd name="connsiteX39" fmla="*/ 171450 w 2947032"/>
                <a:gd name="connsiteY39" fmla="*/ 6886575 h 7286328"/>
                <a:gd name="connsiteX40" fmla="*/ 228600 w 2947032"/>
                <a:gd name="connsiteY40" fmla="*/ 6543675 h 7286328"/>
                <a:gd name="connsiteX41" fmla="*/ 76200 w 2947032"/>
                <a:gd name="connsiteY41" fmla="*/ 6353175 h 7286328"/>
                <a:gd name="connsiteX42" fmla="*/ 0 w 2947032"/>
                <a:gd name="connsiteY4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238250 w 2947032"/>
                <a:gd name="connsiteY17" fmla="*/ 1952625 h 7286328"/>
                <a:gd name="connsiteX18" fmla="*/ 1409700 w 2947032"/>
                <a:gd name="connsiteY18" fmla="*/ 2219325 h 7286328"/>
                <a:gd name="connsiteX19" fmla="*/ 1638300 w 2947032"/>
                <a:gd name="connsiteY19" fmla="*/ 2466975 h 7286328"/>
                <a:gd name="connsiteX20" fmla="*/ 2057400 w 2947032"/>
                <a:gd name="connsiteY20" fmla="*/ 2924175 h 7286328"/>
                <a:gd name="connsiteX21" fmla="*/ 2438400 w 2947032"/>
                <a:gd name="connsiteY21" fmla="*/ 3324225 h 7286328"/>
                <a:gd name="connsiteX22" fmla="*/ 2647950 w 2947032"/>
                <a:gd name="connsiteY22" fmla="*/ 3629025 h 7286328"/>
                <a:gd name="connsiteX23" fmla="*/ 2800350 w 2947032"/>
                <a:gd name="connsiteY23" fmla="*/ 4029075 h 7286328"/>
                <a:gd name="connsiteX24" fmla="*/ 2933700 w 2947032"/>
                <a:gd name="connsiteY24" fmla="*/ 4333875 h 7286328"/>
                <a:gd name="connsiteX25" fmla="*/ 2933700 w 2947032"/>
                <a:gd name="connsiteY25" fmla="*/ 4695825 h 7286328"/>
                <a:gd name="connsiteX26" fmla="*/ 2857500 w 2947032"/>
                <a:gd name="connsiteY26" fmla="*/ 5095875 h 7286328"/>
                <a:gd name="connsiteX27" fmla="*/ 2800350 w 2947032"/>
                <a:gd name="connsiteY27" fmla="*/ 5553075 h 7286328"/>
                <a:gd name="connsiteX28" fmla="*/ 2743200 w 2947032"/>
                <a:gd name="connsiteY28" fmla="*/ 5781675 h 7286328"/>
                <a:gd name="connsiteX29" fmla="*/ 2381250 w 2947032"/>
                <a:gd name="connsiteY29" fmla="*/ 5972175 h 7286328"/>
                <a:gd name="connsiteX30" fmla="*/ 1981200 w 2947032"/>
                <a:gd name="connsiteY30" fmla="*/ 6162675 h 7286328"/>
                <a:gd name="connsiteX31" fmla="*/ 1600200 w 2947032"/>
                <a:gd name="connsiteY31" fmla="*/ 6334125 h 7286328"/>
                <a:gd name="connsiteX32" fmla="*/ 1123950 w 2947032"/>
                <a:gd name="connsiteY32" fmla="*/ 6238875 h 7286328"/>
                <a:gd name="connsiteX33" fmla="*/ 1333500 w 2947032"/>
                <a:gd name="connsiteY33" fmla="*/ 6353175 h 7286328"/>
                <a:gd name="connsiteX34" fmla="*/ 1314450 w 2947032"/>
                <a:gd name="connsiteY34" fmla="*/ 6581775 h 7286328"/>
                <a:gd name="connsiteX35" fmla="*/ 1143000 w 2947032"/>
                <a:gd name="connsiteY35" fmla="*/ 6677025 h 7286328"/>
                <a:gd name="connsiteX36" fmla="*/ 990600 w 2947032"/>
                <a:gd name="connsiteY36" fmla="*/ 6848475 h 7286328"/>
                <a:gd name="connsiteX37" fmla="*/ 571500 w 2947032"/>
                <a:gd name="connsiteY37" fmla="*/ 7058025 h 7286328"/>
                <a:gd name="connsiteX38" fmla="*/ 323850 w 2947032"/>
                <a:gd name="connsiteY38" fmla="*/ 7210425 h 7286328"/>
                <a:gd name="connsiteX39" fmla="*/ 209550 w 2947032"/>
                <a:gd name="connsiteY39" fmla="*/ 7267575 h 7286328"/>
                <a:gd name="connsiteX40" fmla="*/ 171450 w 2947032"/>
                <a:gd name="connsiteY40" fmla="*/ 6886575 h 7286328"/>
                <a:gd name="connsiteX41" fmla="*/ 228600 w 2947032"/>
                <a:gd name="connsiteY41" fmla="*/ 6543675 h 7286328"/>
                <a:gd name="connsiteX42" fmla="*/ 76200 w 2947032"/>
                <a:gd name="connsiteY42" fmla="*/ 6353175 h 7286328"/>
                <a:gd name="connsiteX43" fmla="*/ 0 w 2947032"/>
                <a:gd name="connsiteY43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238250 w 2947032"/>
                <a:gd name="connsiteY17" fmla="*/ 1952625 h 7286328"/>
                <a:gd name="connsiteX18" fmla="*/ 1244600 w 2947032"/>
                <a:gd name="connsiteY18" fmla="*/ 2127249 h 7286328"/>
                <a:gd name="connsiteX19" fmla="*/ 1409700 w 2947032"/>
                <a:gd name="connsiteY19" fmla="*/ 2219325 h 7286328"/>
                <a:gd name="connsiteX20" fmla="*/ 1638300 w 2947032"/>
                <a:gd name="connsiteY20" fmla="*/ 2466975 h 7286328"/>
                <a:gd name="connsiteX21" fmla="*/ 2057400 w 2947032"/>
                <a:gd name="connsiteY21" fmla="*/ 2924175 h 7286328"/>
                <a:gd name="connsiteX22" fmla="*/ 2438400 w 2947032"/>
                <a:gd name="connsiteY22" fmla="*/ 3324225 h 7286328"/>
                <a:gd name="connsiteX23" fmla="*/ 2647950 w 2947032"/>
                <a:gd name="connsiteY23" fmla="*/ 3629025 h 7286328"/>
                <a:gd name="connsiteX24" fmla="*/ 2800350 w 2947032"/>
                <a:gd name="connsiteY24" fmla="*/ 4029075 h 7286328"/>
                <a:gd name="connsiteX25" fmla="*/ 2933700 w 2947032"/>
                <a:gd name="connsiteY25" fmla="*/ 4333875 h 7286328"/>
                <a:gd name="connsiteX26" fmla="*/ 2933700 w 2947032"/>
                <a:gd name="connsiteY26" fmla="*/ 4695825 h 7286328"/>
                <a:gd name="connsiteX27" fmla="*/ 2857500 w 2947032"/>
                <a:gd name="connsiteY27" fmla="*/ 5095875 h 7286328"/>
                <a:gd name="connsiteX28" fmla="*/ 2800350 w 2947032"/>
                <a:gd name="connsiteY28" fmla="*/ 5553075 h 7286328"/>
                <a:gd name="connsiteX29" fmla="*/ 2743200 w 2947032"/>
                <a:gd name="connsiteY29" fmla="*/ 5781675 h 7286328"/>
                <a:gd name="connsiteX30" fmla="*/ 2381250 w 2947032"/>
                <a:gd name="connsiteY30" fmla="*/ 5972175 h 7286328"/>
                <a:gd name="connsiteX31" fmla="*/ 1981200 w 2947032"/>
                <a:gd name="connsiteY31" fmla="*/ 6162675 h 7286328"/>
                <a:gd name="connsiteX32" fmla="*/ 1600200 w 2947032"/>
                <a:gd name="connsiteY32" fmla="*/ 6334125 h 7286328"/>
                <a:gd name="connsiteX33" fmla="*/ 1123950 w 2947032"/>
                <a:gd name="connsiteY33" fmla="*/ 6238875 h 7286328"/>
                <a:gd name="connsiteX34" fmla="*/ 1333500 w 2947032"/>
                <a:gd name="connsiteY34" fmla="*/ 6353175 h 7286328"/>
                <a:gd name="connsiteX35" fmla="*/ 1314450 w 2947032"/>
                <a:gd name="connsiteY35" fmla="*/ 6581775 h 7286328"/>
                <a:gd name="connsiteX36" fmla="*/ 1143000 w 2947032"/>
                <a:gd name="connsiteY36" fmla="*/ 6677025 h 7286328"/>
                <a:gd name="connsiteX37" fmla="*/ 990600 w 2947032"/>
                <a:gd name="connsiteY37" fmla="*/ 6848475 h 7286328"/>
                <a:gd name="connsiteX38" fmla="*/ 571500 w 2947032"/>
                <a:gd name="connsiteY38" fmla="*/ 7058025 h 7286328"/>
                <a:gd name="connsiteX39" fmla="*/ 323850 w 2947032"/>
                <a:gd name="connsiteY39" fmla="*/ 7210425 h 7286328"/>
                <a:gd name="connsiteX40" fmla="*/ 209550 w 2947032"/>
                <a:gd name="connsiteY40" fmla="*/ 7267575 h 7286328"/>
                <a:gd name="connsiteX41" fmla="*/ 171450 w 2947032"/>
                <a:gd name="connsiteY41" fmla="*/ 6886575 h 7286328"/>
                <a:gd name="connsiteX42" fmla="*/ 228600 w 2947032"/>
                <a:gd name="connsiteY42" fmla="*/ 6543675 h 7286328"/>
                <a:gd name="connsiteX43" fmla="*/ 76200 w 2947032"/>
                <a:gd name="connsiteY43" fmla="*/ 6353175 h 7286328"/>
                <a:gd name="connsiteX44" fmla="*/ 0 w 2947032"/>
                <a:gd name="connsiteY44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238250 w 2947032"/>
                <a:gd name="connsiteY17" fmla="*/ 1952625 h 7286328"/>
                <a:gd name="connsiteX18" fmla="*/ 1244600 w 2947032"/>
                <a:gd name="connsiteY18" fmla="*/ 2127249 h 7286328"/>
                <a:gd name="connsiteX19" fmla="*/ 1397000 w 2947032"/>
                <a:gd name="connsiteY19" fmla="*/ 2330450 h 7286328"/>
                <a:gd name="connsiteX20" fmla="*/ 1638300 w 2947032"/>
                <a:gd name="connsiteY20" fmla="*/ 2466975 h 7286328"/>
                <a:gd name="connsiteX21" fmla="*/ 2057400 w 2947032"/>
                <a:gd name="connsiteY21" fmla="*/ 2924175 h 7286328"/>
                <a:gd name="connsiteX22" fmla="*/ 2438400 w 2947032"/>
                <a:gd name="connsiteY22" fmla="*/ 3324225 h 7286328"/>
                <a:gd name="connsiteX23" fmla="*/ 2647950 w 2947032"/>
                <a:gd name="connsiteY23" fmla="*/ 3629025 h 7286328"/>
                <a:gd name="connsiteX24" fmla="*/ 2800350 w 2947032"/>
                <a:gd name="connsiteY24" fmla="*/ 4029075 h 7286328"/>
                <a:gd name="connsiteX25" fmla="*/ 2933700 w 2947032"/>
                <a:gd name="connsiteY25" fmla="*/ 4333875 h 7286328"/>
                <a:gd name="connsiteX26" fmla="*/ 2933700 w 2947032"/>
                <a:gd name="connsiteY26" fmla="*/ 4695825 h 7286328"/>
                <a:gd name="connsiteX27" fmla="*/ 2857500 w 2947032"/>
                <a:gd name="connsiteY27" fmla="*/ 5095875 h 7286328"/>
                <a:gd name="connsiteX28" fmla="*/ 2800350 w 2947032"/>
                <a:gd name="connsiteY28" fmla="*/ 5553075 h 7286328"/>
                <a:gd name="connsiteX29" fmla="*/ 2743200 w 2947032"/>
                <a:gd name="connsiteY29" fmla="*/ 5781675 h 7286328"/>
                <a:gd name="connsiteX30" fmla="*/ 2381250 w 2947032"/>
                <a:gd name="connsiteY30" fmla="*/ 5972175 h 7286328"/>
                <a:gd name="connsiteX31" fmla="*/ 1981200 w 2947032"/>
                <a:gd name="connsiteY31" fmla="*/ 6162675 h 7286328"/>
                <a:gd name="connsiteX32" fmla="*/ 1600200 w 2947032"/>
                <a:gd name="connsiteY32" fmla="*/ 6334125 h 7286328"/>
                <a:gd name="connsiteX33" fmla="*/ 1123950 w 2947032"/>
                <a:gd name="connsiteY33" fmla="*/ 6238875 h 7286328"/>
                <a:gd name="connsiteX34" fmla="*/ 1333500 w 2947032"/>
                <a:gd name="connsiteY34" fmla="*/ 6353175 h 7286328"/>
                <a:gd name="connsiteX35" fmla="*/ 1314450 w 2947032"/>
                <a:gd name="connsiteY35" fmla="*/ 6581775 h 7286328"/>
                <a:gd name="connsiteX36" fmla="*/ 1143000 w 2947032"/>
                <a:gd name="connsiteY36" fmla="*/ 6677025 h 7286328"/>
                <a:gd name="connsiteX37" fmla="*/ 990600 w 2947032"/>
                <a:gd name="connsiteY37" fmla="*/ 6848475 h 7286328"/>
                <a:gd name="connsiteX38" fmla="*/ 571500 w 2947032"/>
                <a:gd name="connsiteY38" fmla="*/ 7058025 h 7286328"/>
                <a:gd name="connsiteX39" fmla="*/ 323850 w 2947032"/>
                <a:gd name="connsiteY39" fmla="*/ 7210425 h 7286328"/>
                <a:gd name="connsiteX40" fmla="*/ 209550 w 2947032"/>
                <a:gd name="connsiteY40" fmla="*/ 7267575 h 7286328"/>
                <a:gd name="connsiteX41" fmla="*/ 171450 w 2947032"/>
                <a:gd name="connsiteY41" fmla="*/ 6886575 h 7286328"/>
                <a:gd name="connsiteX42" fmla="*/ 228600 w 2947032"/>
                <a:gd name="connsiteY42" fmla="*/ 6543675 h 7286328"/>
                <a:gd name="connsiteX43" fmla="*/ 76200 w 2947032"/>
                <a:gd name="connsiteY43" fmla="*/ 6353175 h 7286328"/>
                <a:gd name="connsiteX44" fmla="*/ 0 w 2947032"/>
                <a:gd name="connsiteY44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171575 w 2947032"/>
                <a:gd name="connsiteY17" fmla="*/ 1930399 h 7286328"/>
                <a:gd name="connsiteX18" fmla="*/ 1238250 w 2947032"/>
                <a:gd name="connsiteY18" fmla="*/ 1952625 h 7286328"/>
                <a:gd name="connsiteX19" fmla="*/ 1244600 w 2947032"/>
                <a:gd name="connsiteY19" fmla="*/ 2127249 h 7286328"/>
                <a:gd name="connsiteX20" fmla="*/ 1397000 w 2947032"/>
                <a:gd name="connsiteY20" fmla="*/ 2330450 h 7286328"/>
                <a:gd name="connsiteX21" fmla="*/ 1638300 w 2947032"/>
                <a:gd name="connsiteY21" fmla="*/ 2466975 h 7286328"/>
                <a:gd name="connsiteX22" fmla="*/ 2057400 w 2947032"/>
                <a:gd name="connsiteY22" fmla="*/ 2924175 h 7286328"/>
                <a:gd name="connsiteX23" fmla="*/ 2438400 w 2947032"/>
                <a:gd name="connsiteY23" fmla="*/ 3324225 h 7286328"/>
                <a:gd name="connsiteX24" fmla="*/ 2647950 w 2947032"/>
                <a:gd name="connsiteY24" fmla="*/ 3629025 h 7286328"/>
                <a:gd name="connsiteX25" fmla="*/ 2800350 w 2947032"/>
                <a:gd name="connsiteY25" fmla="*/ 4029075 h 7286328"/>
                <a:gd name="connsiteX26" fmla="*/ 2933700 w 2947032"/>
                <a:gd name="connsiteY26" fmla="*/ 4333875 h 7286328"/>
                <a:gd name="connsiteX27" fmla="*/ 2933700 w 2947032"/>
                <a:gd name="connsiteY27" fmla="*/ 4695825 h 7286328"/>
                <a:gd name="connsiteX28" fmla="*/ 2857500 w 2947032"/>
                <a:gd name="connsiteY28" fmla="*/ 5095875 h 7286328"/>
                <a:gd name="connsiteX29" fmla="*/ 2800350 w 2947032"/>
                <a:gd name="connsiteY29" fmla="*/ 5553075 h 7286328"/>
                <a:gd name="connsiteX30" fmla="*/ 2743200 w 2947032"/>
                <a:gd name="connsiteY30" fmla="*/ 5781675 h 7286328"/>
                <a:gd name="connsiteX31" fmla="*/ 2381250 w 2947032"/>
                <a:gd name="connsiteY31" fmla="*/ 5972175 h 7286328"/>
                <a:gd name="connsiteX32" fmla="*/ 1981200 w 2947032"/>
                <a:gd name="connsiteY32" fmla="*/ 6162675 h 7286328"/>
                <a:gd name="connsiteX33" fmla="*/ 1600200 w 2947032"/>
                <a:gd name="connsiteY33" fmla="*/ 6334125 h 7286328"/>
                <a:gd name="connsiteX34" fmla="*/ 1123950 w 2947032"/>
                <a:gd name="connsiteY34" fmla="*/ 6238875 h 7286328"/>
                <a:gd name="connsiteX35" fmla="*/ 1333500 w 2947032"/>
                <a:gd name="connsiteY35" fmla="*/ 6353175 h 7286328"/>
                <a:gd name="connsiteX36" fmla="*/ 1314450 w 2947032"/>
                <a:gd name="connsiteY36" fmla="*/ 6581775 h 7286328"/>
                <a:gd name="connsiteX37" fmla="*/ 1143000 w 2947032"/>
                <a:gd name="connsiteY37" fmla="*/ 6677025 h 7286328"/>
                <a:gd name="connsiteX38" fmla="*/ 990600 w 2947032"/>
                <a:gd name="connsiteY38" fmla="*/ 6848475 h 7286328"/>
                <a:gd name="connsiteX39" fmla="*/ 571500 w 2947032"/>
                <a:gd name="connsiteY39" fmla="*/ 7058025 h 7286328"/>
                <a:gd name="connsiteX40" fmla="*/ 323850 w 2947032"/>
                <a:gd name="connsiteY40" fmla="*/ 7210425 h 7286328"/>
                <a:gd name="connsiteX41" fmla="*/ 209550 w 2947032"/>
                <a:gd name="connsiteY41" fmla="*/ 7267575 h 7286328"/>
                <a:gd name="connsiteX42" fmla="*/ 171450 w 2947032"/>
                <a:gd name="connsiteY42" fmla="*/ 6886575 h 7286328"/>
                <a:gd name="connsiteX43" fmla="*/ 228600 w 2947032"/>
                <a:gd name="connsiteY43" fmla="*/ 6543675 h 7286328"/>
                <a:gd name="connsiteX44" fmla="*/ 76200 w 2947032"/>
                <a:gd name="connsiteY44" fmla="*/ 6353175 h 7286328"/>
                <a:gd name="connsiteX45" fmla="*/ 0 w 2947032"/>
                <a:gd name="connsiteY45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638300 w 2947032"/>
                <a:gd name="connsiteY22" fmla="*/ 2466975 h 7286328"/>
                <a:gd name="connsiteX23" fmla="*/ 2057400 w 2947032"/>
                <a:gd name="connsiteY23" fmla="*/ 2924175 h 7286328"/>
                <a:gd name="connsiteX24" fmla="*/ 2438400 w 2947032"/>
                <a:gd name="connsiteY24" fmla="*/ 3324225 h 7286328"/>
                <a:gd name="connsiteX25" fmla="*/ 2647950 w 2947032"/>
                <a:gd name="connsiteY25" fmla="*/ 3629025 h 7286328"/>
                <a:gd name="connsiteX26" fmla="*/ 2800350 w 2947032"/>
                <a:gd name="connsiteY26" fmla="*/ 4029075 h 7286328"/>
                <a:gd name="connsiteX27" fmla="*/ 2933700 w 2947032"/>
                <a:gd name="connsiteY27" fmla="*/ 4333875 h 7286328"/>
                <a:gd name="connsiteX28" fmla="*/ 2933700 w 2947032"/>
                <a:gd name="connsiteY28" fmla="*/ 4695825 h 7286328"/>
                <a:gd name="connsiteX29" fmla="*/ 2857500 w 2947032"/>
                <a:gd name="connsiteY29" fmla="*/ 5095875 h 7286328"/>
                <a:gd name="connsiteX30" fmla="*/ 2800350 w 2947032"/>
                <a:gd name="connsiteY30" fmla="*/ 5553075 h 7286328"/>
                <a:gd name="connsiteX31" fmla="*/ 2743200 w 2947032"/>
                <a:gd name="connsiteY31" fmla="*/ 5781675 h 7286328"/>
                <a:gd name="connsiteX32" fmla="*/ 2381250 w 2947032"/>
                <a:gd name="connsiteY32" fmla="*/ 5972175 h 7286328"/>
                <a:gd name="connsiteX33" fmla="*/ 1981200 w 2947032"/>
                <a:gd name="connsiteY33" fmla="*/ 6162675 h 7286328"/>
                <a:gd name="connsiteX34" fmla="*/ 1600200 w 2947032"/>
                <a:gd name="connsiteY34" fmla="*/ 6334125 h 7286328"/>
                <a:gd name="connsiteX35" fmla="*/ 1123950 w 2947032"/>
                <a:gd name="connsiteY35" fmla="*/ 6238875 h 7286328"/>
                <a:gd name="connsiteX36" fmla="*/ 1333500 w 2947032"/>
                <a:gd name="connsiteY36" fmla="*/ 6353175 h 7286328"/>
                <a:gd name="connsiteX37" fmla="*/ 1314450 w 2947032"/>
                <a:gd name="connsiteY37" fmla="*/ 6581775 h 7286328"/>
                <a:gd name="connsiteX38" fmla="*/ 1143000 w 2947032"/>
                <a:gd name="connsiteY38" fmla="*/ 6677025 h 7286328"/>
                <a:gd name="connsiteX39" fmla="*/ 990600 w 2947032"/>
                <a:gd name="connsiteY39" fmla="*/ 6848475 h 7286328"/>
                <a:gd name="connsiteX40" fmla="*/ 571500 w 2947032"/>
                <a:gd name="connsiteY40" fmla="*/ 7058025 h 7286328"/>
                <a:gd name="connsiteX41" fmla="*/ 323850 w 2947032"/>
                <a:gd name="connsiteY41" fmla="*/ 7210425 h 7286328"/>
                <a:gd name="connsiteX42" fmla="*/ 209550 w 2947032"/>
                <a:gd name="connsiteY42" fmla="*/ 7267575 h 7286328"/>
                <a:gd name="connsiteX43" fmla="*/ 171450 w 2947032"/>
                <a:gd name="connsiteY43" fmla="*/ 6886575 h 7286328"/>
                <a:gd name="connsiteX44" fmla="*/ 228600 w 2947032"/>
                <a:gd name="connsiteY44" fmla="*/ 6543675 h 7286328"/>
                <a:gd name="connsiteX45" fmla="*/ 76200 w 2947032"/>
                <a:gd name="connsiteY45" fmla="*/ 6353175 h 7286328"/>
                <a:gd name="connsiteX46" fmla="*/ 0 w 2947032"/>
                <a:gd name="connsiteY4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600200 w 2947032"/>
                <a:gd name="connsiteY22" fmla="*/ 2470150 h 7286328"/>
                <a:gd name="connsiteX23" fmla="*/ 2057400 w 2947032"/>
                <a:gd name="connsiteY23" fmla="*/ 2924175 h 7286328"/>
                <a:gd name="connsiteX24" fmla="*/ 2438400 w 2947032"/>
                <a:gd name="connsiteY24" fmla="*/ 3324225 h 7286328"/>
                <a:gd name="connsiteX25" fmla="*/ 2647950 w 2947032"/>
                <a:gd name="connsiteY25" fmla="*/ 3629025 h 7286328"/>
                <a:gd name="connsiteX26" fmla="*/ 2800350 w 2947032"/>
                <a:gd name="connsiteY26" fmla="*/ 4029075 h 7286328"/>
                <a:gd name="connsiteX27" fmla="*/ 2933700 w 2947032"/>
                <a:gd name="connsiteY27" fmla="*/ 4333875 h 7286328"/>
                <a:gd name="connsiteX28" fmla="*/ 2933700 w 2947032"/>
                <a:gd name="connsiteY28" fmla="*/ 4695825 h 7286328"/>
                <a:gd name="connsiteX29" fmla="*/ 2857500 w 2947032"/>
                <a:gd name="connsiteY29" fmla="*/ 5095875 h 7286328"/>
                <a:gd name="connsiteX30" fmla="*/ 2800350 w 2947032"/>
                <a:gd name="connsiteY30" fmla="*/ 5553075 h 7286328"/>
                <a:gd name="connsiteX31" fmla="*/ 2743200 w 2947032"/>
                <a:gd name="connsiteY31" fmla="*/ 5781675 h 7286328"/>
                <a:gd name="connsiteX32" fmla="*/ 2381250 w 2947032"/>
                <a:gd name="connsiteY32" fmla="*/ 5972175 h 7286328"/>
                <a:gd name="connsiteX33" fmla="*/ 1981200 w 2947032"/>
                <a:gd name="connsiteY33" fmla="*/ 6162675 h 7286328"/>
                <a:gd name="connsiteX34" fmla="*/ 1600200 w 2947032"/>
                <a:gd name="connsiteY34" fmla="*/ 6334125 h 7286328"/>
                <a:gd name="connsiteX35" fmla="*/ 1123950 w 2947032"/>
                <a:gd name="connsiteY35" fmla="*/ 6238875 h 7286328"/>
                <a:gd name="connsiteX36" fmla="*/ 1333500 w 2947032"/>
                <a:gd name="connsiteY36" fmla="*/ 6353175 h 7286328"/>
                <a:gd name="connsiteX37" fmla="*/ 1314450 w 2947032"/>
                <a:gd name="connsiteY37" fmla="*/ 6581775 h 7286328"/>
                <a:gd name="connsiteX38" fmla="*/ 1143000 w 2947032"/>
                <a:gd name="connsiteY38" fmla="*/ 6677025 h 7286328"/>
                <a:gd name="connsiteX39" fmla="*/ 990600 w 2947032"/>
                <a:gd name="connsiteY39" fmla="*/ 6848475 h 7286328"/>
                <a:gd name="connsiteX40" fmla="*/ 571500 w 2947032"/>
                <a:gd name="connsiteY40" fmla="*/ 7058025 h 7286328"/>
                <a:gd name="connsiteX41" fmla="*/ 323850 w 2947032"/>
                <a:gd name="connsiteY41" fmla="*/ 7210425 h 7286328"/>
                <a:gd name="connsiteX42" fmla="*/ 209550 w 2947032"/>
                <a:gd name="connsiteY42" fmla="*/ 7267575 h 7286328"/>
                <a:gd name="connsiteX43" fmla="*/ 171450 w 2947032"/>
                <a:gd name="connsiteY43" fmla="*/ 6886575 h 7286328"/>
                <a:gd name="connsiteX44" fmla="*/ 228600 w 2947032"/>
                <a:gd name="connsiteY44" fmla="*/ 6543675 h 7286328"/>
                <a:gd name="connsiteX45" fmla="*/ 76200 w 2947032"/>
                <a:gd name="connsiteY45" fmla="*/ 6353175 h 7286328"/>
                <a:gd name="connsiteX46" fmla="*/ 0 w 2947032"/>
                <a:gd name="connsiteY4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600200 w 2947032"/>
                <a:gd name="connsiteY22" fmla="*/ 2470150 h 7286328"/>
                <a:gd name="connsiteX23" fmla="*/ 2057400 w 2947032"/>
                <a:gd name="connsiteY23" fmla="*/ 2924175 h 7286328"/>
                <a:gd name="connsiteX24" fmla="*/ 2438400 w 2947032"/>
                <a:gd name="connsiteY24" fmla="*/ 3324225 h 7286328"/>
                <a:gd name="connsiteX25" fmla="*/ 2647950 w 2947032"/>
                <a:gd name="connsiteY25" fmla="*/ 3629025 h 7286328"/>
                <a:gd name="connsiteX26" fmla="*/ 2800350 w 2947032"/>
                <a:gd name="connsiteY26" fmla="*/ 4029075 h 7286328"/>
                <a:gd name="connsiteX27" fmla="*/ 2933700 w 2947032"/>
                <a:gd name="connsiteY27" fmla="*/ 4333875 h 7286328"/>
                <a:gd name="connsiteX28" fmla="*/ 2933700 w 2947032"/>
                <a:gd name="connsiteY28" fmla="*/ 4695825 h 7286328"/>
                <a:gd name="connsiteX29" fmla="*/ 2857500 w 2947032"/>
                <a:gd name="connsiteY29" fmla="*/ 5095875 h 7286328"/>
                <a:gd name="connsiteX30" fmla="*/ 2800350 w 2947032"/>
                <a:gd name="connsiteY30" fmla="*/ 5553075 h 7286328"/>
                <a:gd name="connsiteX31" fmla="*/ 2743200 w 2947032"/>
                <a:gd name="connsiteY31" fmla="*/ 5781675 h 7286328"/>
                <a:gd name="connsiteX32" fmla="*/ 2381250 w 2947032"/>
                <a:gd name="connsiteY32" fmla="*/ 5972175 h 7286328"/>
                <a:gd name="connsiteX33" fmla="*/ 1981200 w 2947032"/>
                <a:gd name="connsiteY33" fmla="*/ 6162675 h 7286328"/>
                <a:gd name="connsiteX34" fmla="*/ 1600200 w 2947032"/>
                <a:gd name="connsiteY34" fmla="*/ 6334125 h 7286328"/>
                <a:gd name="connsiteX35" fmla="*/ 1123950 w 2947032"/>
                <a:gd name="connsiteY35" fmla="*/ 6238875 h 7286328"/>
                <a:gd name="connsiteX36" fmla="*/ 1333500 w 2947032"/>
                <a:gd name="connsiteY36" fmla="*/ 6353175 h 7286328"/>
                <a:gd name="connsiteX37" fmla="*/ 1314450 w 2947032"/>
                <a:gd name="connsiteY37" fmla="*/ 6581775 h 7286328"/>
                <a:gd name="connsiteX38" fmla="*/ 1143000 w 2947032"/>
                <a:gd name="connsiteY38" fmla="*/ 6677025 h 7286328"/>
                <a:gd name="connsiteX39" fmla="*/ 990600 w 2947032"/>
                <a:gd name="connsiteY39" fmla="*/ 6848475 h 7286328"/>
                <a:gd name="connsiteX40" fmla="*/ 571500 w 2947032"/>
                <a:gd name="connsiteY40" fmla="*/ 7058025 h 7286328"/>
                <a:gd name="connsiteX41" fmla="*/ 323850 w 2947032"/>
                <a:gd name="connsiteY41" fmla="*/ 7210425 h 7286328"/>
                <a:gd name="connsiteX42" fmla="*/ 209550 w 2947032"/>
                <a:gd name="connsiteY42" fmla="*/ 7267575 h 7286328"/>
                <a:gd name="connsiteX43" fmla="*/ 171450 w 2947032"/>
                <a:gd name="connsiteY43" fmla="*/ 6886575 h 7286328"/>
                <a:gd name="connsiteX44" fmla="*/ 228600 w 2947032"/>
                <a:gd name="connsiteY44" fmla="*/ 6543675 h 7286328"/>
                <a:gd name="connsiteX45" fmla="*/ 76200 w 2947032"/>
                <a:gd name="connsiteY45" fmla="*/ 6353175 h 7286328"/>
                <a:gd name="connsiteX46" fmla="*/ 0 w 2947032"/>
                <a:gd name="connsiteY4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2057400 w 2947032"/>
                <a:gd name="connsiteY24" fmla="*/ 2924175 h 7286328"/>
                <a:gd name="connsiteX25" fmla="*/ 2438400 w 2947032"/>
                <a:gd name="connsiteY25" fmla="*/ 3324225 h 7286328"/>
                <a:gd name="connsiteX26" fmla="*/ 2647950 w 2947032"/>
                <a:gd name="connsiteY26" fmla="*/ 3629025 h 7286328"/>
                <a:gd name="connsiteX27" fmla="*/ 2800350 w 2947032"/>
                <a:gd name="connsiteY27" fmla="*/ 4029075 h 7286328"/>
                <a:gd name="connsiteX28" fmla="*/ 2933700 w 2947032"/>
                <a:gd name="connsiteY28" fmla="*/ 4333875 h 7286328"/>
                <a:gd name="connsiteX29" fmla="*/ 2933700 w 2947032"/>
                <a:gd name="connsiteY29" fmla="*/ 4695825 h 7286328"/>
                <a:gd name="connsiteX30" fmla="*/ 2857500 w 2947032"/>
                <a:gd name="connsiteY30" fmla="*/ 5095875 h 7286328"/>
                <a:gd name="connsiteX31" fmla="*/ 2800350 w 2947032"/>
                <a:gd name="connsiteY31" fmla="*/ 5553075 h 7286328"/>
                <a:gd name="connsiteX32" fmla="*/ 2743200 w 2947032"/>
                <a:gd name="connsiteY32" fmla="*/ 5781675 h 7286328"/>
                <a:gd name="connsiteX33" fmla="*/ 2381250 w 2947032"/>
                <a:gd name="connsiteY33" fmla="*/ 5972175 h 7286328"/>
                <a:gd name="connsiteX34" fmla="*/ 1981200 w 2947032"/>
                <a:gd name="connsiteY34" fmla="*/ 6162675 h 7286328"/>
                <a:gd name="connsiteX35" fmla="*/ 1600200 w 2947032"/>
                <a:gd name="connsiteY35" fmla="*/ 6334125 h 7286328"/>
                <a:gd name="connsiteX36" fmla="*/ 1123950 w 2947032"/>
                <a:gd name="connsiteY36" fmla="*/ 6238875 h 7286328"/>
                <a:gd name="connsiteX37" fmla="*/ 1333500 w 2947032"/>
                <a:gd name="connsiteY37" fmla="*/ 6353175 h 7286328"/>
                <a:gd name="connsiteX38" fmla="*/ 1314450 w 2947032"/>
                <a:gd name="connsiteY38" fmla="*/ 6581775 h 7286328"/>
                <a:gd name="connsiteX39" fmla="*/ 1143000 w 2947032"/>
                <a:gd name="connsiteY39" fmla="*/ 6677025 h 7286328"/>
                <a:gd name="connsiteX40" fmla="*/ 990600 w 2947032"/>
                <a:gd name="connsiteY40" fmla="*/ 6848475 h 7286328"/>
                <a:gd name="connsiteX41" fmla="*/ 571500 w 2947032"/>
                <a:gd name="connsiteY41" fmla="*/ 7058025 h 7286328"/>
                <a:gd name="connsiteX42" fmla="*/ 323850 w 2947032"/>
                <a:gd name="connsiteY42" fmla="*/ 7210425 h 7286328"/>
                <a:gd name="connsiteX43" fmla="*/ 209550 w 2947032"/>
                <a:gd name="connsiteY43" fmla="*/ 7267575 h 7286328"/>
                <a:gd name="connsiteX44" fmla="*/ 171450 w 2947032"/>
                <a:gd name="connsiteY44" fmla="*/ 6886575 h 7286328"/>
                <a:gd name="connsiteX45" fmla="*/ 228600 w 2947032"/>
                <a:gd name="connsiteY45" fmla="*/ 6543675 h 7286328"/>
                <a:gd name="connsiteX46" fmla="*/ 76200 w 2947032"/>
                <a:gd name="connsiteY46" fmla="*/ 6353175 h 7286328"/>
                <a:gd name="connsiteX47" fmla="*/ 0 w 2947032"/>
                <a:gd name="connsiteY47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2057400 w 2947032"/>
                <a:gd name="connsiteY25" fmla="*/ 2924175 h 7286328"/>
                <a:gd name="connsiteX26" fmla="*/ 2438400 w 2947032"/>
                <a:gd name="connsiteY26" fmla="*/ 3324225 h 7286328"/>
                <a:gd name="connsiteX27" fmla="*/ 2647950 w 2947032"/>
                <a:gd name="connsiteY27" fmla="*/ 3629025 h 7286328"/>
                <a:gd name="connsiteX28" fmla="*/ 2800350 w 2947032"/>
                <a:gd name="connsiteY28" fmla="*/ 4029075 h 7286328"/>
                <a:gd name="connsiteX29" fmla="*/ 2933700 w 2947032"/>
                <a:gd name="connsiteY29" fmla="*/ 4333875 h 7286328"/>
                <a:gd name="connsiteX30" fmla="*/ 2933700 w 2947032"/>
                <a:gd name="connsiteY30" fmla="*/ 4695825 h 7286328"/>
                <a:gd name="connsiteX31" fmla="*/ 2857500 w 2947032"/>
                <a:gd name="connsiteY31" fmla="*/ 5095875 h 7286328"/>
                <a:gd name="connsiteX32" fmla="*/ 2800350 w 2947032"/>
                <a:gd name="connsiteY32" fmla="*/ 5553075 h 7286328"/>
                <a:gd name="connsiteX33" fmla="*/ 2743200 w 2947032"/>
                <a:gd name="connsiteY33" fmla="*/ 5781675 h 7286328"/>
                <a:gd name="connsiteX34" fmla="*/ 2381250 w 2947032"/>
                <a:gd name="connsiteY34" fmla="*/ 5972175 h 7286328"/>
                <a:gd name="connsiteX35" fmla="*/ 1981200 w 2947032"/>
                <a:gd name="connsiteY35" fmla="*/ 6162675 h 7286328"/>
                <a:gd name="connsiteX36" fmla="*/ 1600200 w 2947032"/>
                <a:gd name="connsiteY36" fmla="*/ 6334125 h 7286328"/>
                <a:gd name="connsiteX37" fmla="*/ 1123950 w 2947032"/>
                <a:gd name="connsiteY37" fmla="*/ 6238875 h 7286328"/>
                <a:gd name="connsiteX38" fmla="*/ 1333500 w 2947032"/>
                <a:gd name="connsiteY38" fmla="*/ 6353175 h 7286328"/>
                <a:gd name="connsiteX39" fmla="*/ 1314450 w 2947032"/>
                <a:gd name="connsiteY39" fmla="*/ 6581775 h 7286328"/>
                <a:gd name="connsiteX40" fmla="*/ 1143000 w 2947032"/>
                <a:gd name="connsiteY40" fmla="*/ 6677025 h 7286328"/>
                <a:gd name="connsiteX41" fmla="*/ 990600 w 2947032"/>
                <a:gd name="connsiteY41" fmla="*/ 6848475 h 7286328"/>
                <a:gd name="connsiteX42" fmla="*/ 571500 w 2947032"/>
                <a:gd name="connsiteY42" fmla="*/ 7058025 h 7286328"/>
                <a:gd name="connsiteX43" fmla="*/ 323850 w 2947032"/>
                <a:gd name="connsiteY43" fmla="*/ 7210425 h 7286328"/>
                <a:gd name="connsiteX44" fmla="*/ 209550 w 2947032"/>
                <a:gd name="connsiteY44" fmla="*/ 7267575 h 7286328"/>
                <a:gd name="connsiteX45" fmla="*/ 171450 w 2947032"/>
                <a:gd name="connsiteY45" fmla="*/ 6886575 h 7286328"/>
                <a:gd name="connsiteX46" fmla="*/ 228600 w 2947032"/>
                <a:gd name="connsiteY46" fmla="*/ 6543675 h 7286328"/>
                <a:gd name="connsiteX47" fmla="*/ 76200 w 2947032"/>
                <a:gd name="connsiteY47" fmla="*/ 6353175 h 7286328"/>
                <a:gd name="connsiteX48" fmla="*/ 0 w 2947032"/>
                <a:gd name="connsiteY4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7400 w 2947032"/>
                <a:gd name="connsiteY26" fmla="*/ 2924175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7400 w 2947032"/>
                <a:gd name="connsiteY26" fmla="*/ 2924175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7400 w 2947032"/>
                <a:gd name="connsiteY26" fmla="*/ 2924175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73275 w 2947032"/>
                <a:gd name="connsiteY26" fmla="*/ 2908300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25650 w 2947032"/>
                <a:gd name="connsiteY26" fmla="*/ 2927350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25650 w 2947032"/>
                <a:gd name="connsiteY26" fmla="*/ 2927350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25650 w 2947032"/>
                <a:gd name="connsiteY26" fmla="*/ 2927350 h 7286328"/>
                <a:gd name="connsiteX27" fmla="*/ 2339975 w 2947032"/>
                <a:gd name="connsiteY27" fmla="*/ 3035299 h 7286328"/>
                <a:gd name="connsiteX28" fmla="*/ 2438400 w 2947032"/>
                <a:gd name="connsiteY28" fmla="*/ 3324225 h 7286328"/>
                <a:gd name="connsiteX29" fmla="*/ 2647950 w 2947032"/>
                <a:gd name="connsiteY29" fmla="*/ 3629025 h 7286328"/>
                <a:gd name="connsiteX30" fmla="*/ 2800350 w 2947032"/>
                <a:gd name="connsiteY30" fmla="*/ 4029075 h 7286328"/>
                <a:gd name="connsiteX31" fmla="*/ 2933700 w 2947032"/>
                <a:gd name="connsiteY31" fmla="*/ 4333875 h 7286328"/>
                <a:gd name="connsiteX32" fmla="*/ 2933700 w 2947032"/>
                <a:gd name="connsiteY32" fmla="*/ 4695825 h 7286328"/>
                <a:gd name="connsiteX33" fmla="*/ 2857500 w 2947032"/>
                <a:gd name="connsiteY33" fmla="*/ 5095875 h 7286328"/>
                <a:gd name="connsiteX34" fmla="*/ 2800350 w 2947032"/>
                <a:gd name="connsiteY34" fmla="*/ 5553075 h 7286328"/>
                <a:gd name="connsiteX35" fmla="*/ 2743200 w 2947032"/>
                <a:gd name="connsiteY35" fmla="*/ 5781675 h 7286328"/>
                <a:gd name="connsiteX36" fmla="*/ 2381250 w 2947032"/>
                <a:gd name="connsiteY36" fmla="*/ 5972175 h 7286328"/>
                <a:gd name="connsiteX37" fmla="*/ 1981200 w 2947032"/>
                <a:gd name="connsiteY37" fmla="*/ 6162675 h 7286328"/>
                <a:gd name="connsiteX38" fmla="*/ 1600200 w 2947032"/>
                <a:gd name="connsiteY38" fmla="*/ 6334125 h 7286328"/>
                <a:gd name="connsiteX39" fmla="*/ 1123950 w 2947032"/>
                <a:gd name="connsiteY39" fmla="*/ 6238875 h 7286328"/>
                <a:gd name="connsiteX40" fmla="*/ 1333500 w 2947032"/>
                <a:gd name="connsiteY40" fmla="*/ 6353175 h 7286328"/>
                <a:gd name="connsiteX41" fmla="*/ 1314450 w 2947032"/>
                <a:gd name="connsiteY41" fmla="*/ 6581775 h 7286328"/>
                <a:gd name="connsiteX42" fmla="*/ 1143000 w 2947032"/>
                <a:gd name="connsiteY42" fmla="*/ 6677025 h 7286328"/>
                <a:gd name="connsiteX43" fmla="*/ 990600 w 2947032"/>
                <a:gd name="connsiteY43" fmla="*/ 6848475 h 7286328"/>
                <a:gd name="connsiteX44" fmla="*/ 571500 w 2947032"/>
                <a:gd name="connsiteY44" fmla="*/ 7058025 h 7286328"/>
                <a:gd name="connsiteX45" fmla="*/ 323850 w 2947032"/>
                <a:gd name="connsiteY45" fmla="*/ 7210425 h 7286328"/>
                <a:gd name="connsiteX46" fmla="*/ 209550 w 2947032"/>
                <a:gd name="connsiteY46" fmla="*/ 7267575 h 7286328"/>
                <a:gd name="connsiteX47" fmla="*/ 171450 w 2947032"/>
                <a:gd name="connsiteY47" fmla="*/ 6886575 h 7286328"/>
                <a:gd name="connsiteX48" fmla="*/ 228600 w 2947032"/>
                <a:gd name="connsiteY48" fmla="*/ 6543675 h 7286328"/>
                <a:gd name="connsiteX49" fmla="*/ 76200 w 2947032"/>
                <a:gd name="connsiteY49" fmla="*/ 6353175 h 7286328"/>
                <a:gd name="connsiteX50" fmla="*/ 0 w 2947032"/>
                <a:gd name="connsiteY5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1050 w 2947032"/>
                <a:gd name="connsiteY26" fmla="*/ 2867024 h 7286328"/>
                <a:gd name="connsiteX27" fmla="*/ 2025650 w 2947032"/>
                <a:gd name="connsiteY27" fmla="*/ 2927350 h 7286328"/>
                <a:gd name="connsiteX28" fmla="*/ 2339975 w 2947032"/>
                <a:gd name="connsiteY28" fmla="*/ 3035299 h 7286328"/>
                <a:gd name="connsiteX29" fmla="*/ 2438400 w 2947032"/>
                <a:gd name="connsiteY29" fmla="*/ 3324225 h 7286328"/>
                <a:gd name="connsiteX30" fmla="*/ 2647950 w 2947032"/>
                <a:gd name="connsiteY30" fmla="*/ 3629025 h 7286328"/>
                <a:gd name="connsiteX31" fmla="*/ 2800350 w 2947032"/>
                <a:gd name="connsiteY31" fmla="*/ 4029075 h 7286328"/>
                <a:gd name="connsiteX32" fmla="*/ 2933700 w 2947032"/>
                <a:gd name="connsiteY32" fmla="*/ 4333875 h 7286328"/>
                <a:gd name="connsiteX33" fmla="*/ 2933700 w 2947032"/>
                <a:gd name="connsiteY33" fmla="*/ 4695825 h 7286328"/>
                <a:gd name="connsiteX34" fmla="*/ 2857500 w 2947032"/>
                <a:gd name="connsiteY34" fmla="*/ 5095875 h 7286328"/>
                <a:gd name="connsiteX35" fmla="*/ 2800350 w 2947032"/>
                <a:gd name="connsiteY35" fmla="*/ 5553075 h 7286328"/>
                <a:gd name="connsiteX36" fmla="*/ 2743200 w 2947032"/>
                <a:gd name="connsiteY36" fmla="*/ 5781675 h 7286328"/>
                <a:gd name="connsiteX37" fmla="*/ 2381250 w 2947032"/>
                <a:gd name="connsiteY37" fmla="*/ 5972175 h 7286328"/>
                <a:gd name="connsiteX38" fmla="*/ 1981200 w 2947032"/>
                <a:gd name="connsiteY38" fmla="*/ 6162675 h 7286328"/>
                <a:gd name="connsiteX39" fmla="*/ 1600200 w 2947032"/>
                <a:gd name="connsiteY39" fmla="*/ 6334125 h 7286328"/>
                <a:gd name="connsiteX40" fmla="*/ 1123950 w 2947032"/>
                <a:gd name="connsiteY40" fmla="*/ 6238875 h 7286328"/>
                <a:gd name="connsiteX41" fmla="*/ 1333500 w 2947032"/>
                <a:gd name="connsiteY41" fmla="*/ 6353175 h 7286328"/>
                <a:gd name="connsiteX42" fmla="*/ 1314450 w 2947032"/>
                <a:gd name="connsiteY42" fmla="*/ 6581775 h 7286328"/>
                <a:gd name="connsiteX43" fmla="*/ 1143000 w 2947032"/>
                <a:gd name="connsiteY43" fmla="*/ 6677025 h 7286328"/>
                <a:gd name="connsiteX44" fmla="*/ 990600 w 2947032"/>
                <a:gd name="connsiteY44" fmla="*/ 6848475 h 7286328"/>
                <a:gd name="connsiteX45" fmla="*/ 571500 w 2947032"/>
                <a:gd name="connsiteY45" fmla="*/ 7058025 h 7286328"/>
                <a:gd name="connsiteX46" fmla="*/ 323850 w 2947032"/>
                <a:gd name="connsiteY46" fmla="*/ 7210425 h 7286328"/>
                <a:gd name="connsiteX47" fmla="*/ 209550 w 2947032"/>
                <a:gd name="connsiteY47" fmla="*/ 7267575 h 7286328"/>
                <a:gd name="connsiteX48" fmla="*/ 171450 w 2947032"/>
                <a:gd name="connsiteY48" fmla="*/ 6886575 h 7286328"/>
                <a:gd name="connsiteX49" fmla="*/ 228600 w 2947032"/>
                <a:gd name="connsiteY49" fmla="*/ 6543675 h 7286328"/>
                <a:gd name="connsiteX50" fmla="*/ 76200 w 2947032"/>
                <a:gd name="connsiteY50" fmla="*/ 6353175 h 7286328"/>
                <a:gd name="connsiteX51" fmla="*/ 0 w 2947032"/>
                <a:gd name="connsiteY5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339975 w 2947032"/>
                <a:gd name="connsiteY29" fmla="*/ 3035299 h 7286328"/>
                <a:gd name="connsiteX30" fmla="*/ 2438400 w 2947032"/>
                <a:gd name="connsiteY30" fmla="*/ 3324225 h 7286328"/>
                <a:gd name="connsiteX31" fmla="*/ 2647950 w 2947032"/>
                <a:gd name="connsiteY31" fmla="*/ 3629025 h 7286328"/>
                <a:gd name="connsiteX32" fmla="*/ 2800350 w 2947032"/>
                <a:gd name="connsiteY32" fmla="*/ 4029075 h 7286328"/>
                <a:gd name="connsiteX33" fmla="*/ 2933700 w 2947032"/>
                <a:gd name="connsiteY33" fmla="*/ 4333875 h 7286328"/>
                <a:gd name="connsiteX34" fmla="*/ 2933700 w 2947032"/>
                <a:gd name="connsiteY34" fmla="*/ 4695825 h 7286328"/>
                <a:gd name="connsiteX35" fmla="*/ 2857500 w 2947032"/>
                <a:gd name="connsiteY35" fmla="*/ 5095875 h 7286328"/>
                <a:gd name="connsiteX36" fmla="*/ 2800350 w 2947032"/>
                <a:gd name="connsiteY36" fmla="*/ 5553075 h 7286328"/>
                <a:gd name="connsiteX37" fmla="*/ 2743200 w 2947032"/>
                <a:gd name="connsiteY37" fmla="*/ 5781675 h 7286328"/>
                <a:gd name="connsiteX38" fmla="*/ 2381250 w 2947032"/>
                <a:gd name="connsiteY38" fmla="*/ 5972175 h 7286328"/>
                <a:gd name="connsiteX39" fmla="*/ 1981200 w 2947032"/>
                <a:gd name="connsiteY39" fmla="*/ 6162675 h 7286328"/>
                <a:gd name="connsiteX40" fmla="*/ 1600200 w 2947032"/>
                <a:gd name="connsiteY40" fmla="*/ 6334125 h 7286328"/>
                <a:gd name="connsiteX41" fmla="*/ 1123950 w 2947032"/>
                <a:gd name="connsiteY41" fmla="*/ 6238875 h 7286328"/>
                <a:gd name="connsiteX42" fmla="*/ 1333500 w 2947032"/>
                <a:gd name="connsiteY42" fmla="*/ 6353175 h 7286328"/>
                <a:gd name="connsiteX43" fmla="*/ 1314450 w 2947032"/>
                <a:gd name="connsiteY43" fmla="*/ 6581775 h 7286328"/>
                <a:gd name="connsiteX44" fmla="*/ 1143000 w 2947032"/>
                <a:gd name="connsiteY44" fmla="*/ 6677025 h 7286328"/>
                <a:gd name="connsiteX45" fmla="*/ 990600 w 2947032"/>
                <a:gd name="connsiteY45" fmla="*/ 6848475 h 7286328"/>
                <a:gd name="connsiteX46" fmla="*/ 571500 w 2947032"/>
                <a:gd name="connsiteY46" fmla="*/ 7058025 h 7286328"/>
                <a:gd name="connsiteX47" fmla="*/ 323850 w 2947032"/>
                <a:gd name="connsiteY47" fmla="*/ 7210425 h 7286328"/>
                <a:gd name="connsiteX48" fmla="*/ 209550 w 2947032"/>
                <a:gd name="connsiteY48" fmla="*/ 7267575 h 7286328"/>
                <a:gd name="connsiteX49" fmla="*/ 171450 w 2947032"/>
                <a:gd name="connsiteY49" fmla="*/ 6886575 h 7286328"/>
                <a:gd name="connsiteX50" fmla="*/ 228600 w 2947032"/>
                <a:gd name="connsiteY50" fmla="*/ 6543675 h 7286328"/>
                <a:gd name="connsiteX51" fmla="*/ 76200 w 2947032"/>
                <a:gd name="connsiteY51" fmla="*/ 6353175 h 7286328"/>
                <a:gd name="connsiteX52" fmla="*/ 0 w 2947032"/>
                <a:gd name="connsiteY5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339975 w 2947032"/>
                <a:gd name="connsiteY29" fmla="*/ 3035299 h 7286328"/>
                <a:gd name="connsiteX30" fmla="*/ 2438400 w 2947032"/>
                <a:gd name="connsiteY30" fmla="*/ 3324225 h 7286328"/>
                <a:gd name="connsiteX31" fmla="*/ 2647950 w 2947032"/>
                <a:gd name="connsiteY31" fmla="*/ 3629025 h 7286328"/>
                <a:gd name="connsiteX32" fmla="*/ 2800350 w 2947032"/>
                <a:gd name="connsiteY32" fmla="*/ 4029075 h 7286328"/>
                <a:gd name="connsiteX33" fmla="*/ 2933700 w 2947032"/>
                <a:gd name="connsiteY33" fmla="*/ 4333875 h 7286328"/>
                <a:gd name="connsiteX34" fmla="*/ 2933700 w 2947032"/>
                <a:gd name="connsiteY34" fmla="*/ 4695825 h 7286328"/>
                <a:gd name="connsiteX35" fmla="*/ 2857500 w 2947032"/>
                <a:gd name="connsiteY35" fmla="*/ 5095875 h 7286328"/>
                <a:gd name="connsiteX36" fmla="*/ 2800350 w 2947032"/>
                <a:gd name="connsiteY36" fmla="*/ 5553075 h 7286328"/>
                <a:gd name="connsiteX37" fmla="*/ 2743200 w 2947032"/>
                <a:gd name="connsiteY37" fmla="*/ 5781675 h 7286328"/>
                <a:gd name="connsiteX38" fmla="*/ 2381250 w 2947032"/>
                <a:gd name="connsiteY38" fmla="*/ 5972175 h 7286328"/>
                <a:gd name="connsiteX39" fmla="*/ 1981200 w 2947032"/>
                <a:gd name="connsiteY39" fmla="*/ 6162675 h 7286328"/>
                <a:gd name="connsiteX40" fmla="*/ 1600200 w 2947032"/>
                <a:gd name="connsiteY40" fmla="*/ 6334125 h 7286328"/>
                <a:gd name="connsiteX41" fmla="*/ 1123950 w 2947032"/>
                <a:gd name="connsiteY41" fmla="*/ 6238875 h 7286328"/>
                <a:gd name="connsiteX42" fmla="*/ 1333500 w 2947032"/>
                <a:gd name="connsiteY42" fmla="*/ 6353175 h 7286328"/>
                <a:gd name="connsiteX43" fmla="*/ 1314450 w 2947032"/>
                <a:gd name="connsiteY43" fmla="*/ 6581775 h 7286328"/>
                <a:gd name="connsiteX44" fmla="*/ 1143000 w 2947032"/>
                <a:gd name="connsiteY44" fmla="*/ 6677025 h 7286328"/>
                <a:gd name="connsiteX45" fmla="*/ 990600 w 2947032"/>
                <a:gd name="connsiteY45" fmla="*/ 6848475 h 7286328"/>
                <a:gd name="connsiteX46" fmla="*/ 571500 w 2947032"/>
                <a:gd name="connsiteY46" fmla="*/ 7058025 h 7286328"/>
                <a:gd name="connsiteX47" fmla="*/ 323850 w 2947032"/>
                <a:gd name="connsiteY47" fmla="*/ 7210425 h 7286328"/>
                <a:gd name="connsiteX48" fmla="*/ 209550 w 2947032"/>
                <a:gd name="connsiteY48" fmla="*/ 7267575 h 7286328"/>
                <a:gd name="connsiteX49" fmla="*/ 171450 w 2947032"/>
                <a:gd name="connsiteY49" fmla="*/ 6886575 h 7286328"/>
                <a:gd name="connsiteX50" fmla="*/ 228600 w 2947032"/>
                <a:gd name="connsiteY50" fmla="*/ 6543675 h 7286328"/>
                <a:gd name="connsiteX51" fmla="*/ 76200 w 2947032"/>
                <a:gd name="connsiteY51" fmla="*/ 6353175 h 7286328"/>
                <a:gd name="connsiteX52" fmla="*/ 0 w 2947032"/>
                <a:gd name="connsiteY5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339975 w 2947032"/>
                <a:gd name="connsiteY30" fmla="*/ 3035299 h 7286328"/>
                <a:gd name="connsiteX31" fmla="*/ 2438400 w 2947032"/>
                <a:gd name="connsiteY31" fmla="*/ 3324225 h 7286328"/>
                <a:gd name="connsiteX32" fmla="*/ 2647950 w 2947032"/>
                <a:gd name="connsiteY32" fmla="*/ 3629025 h 7286328"/>
                <a:gd name="connsiteX33" fmla="*/ 2800350 w 2947032"/>
                <a:gd name="connsiteY33" fmla="*/ 4029075 h 7286328"/>
                <a:gd name="connsiteX34" fmla="*/ 2933700 w 2947032"/>
                <a:gd name="connsiteY34" fmla="*/ 4333875 h 7286328"/>
                <a:gd name="connsiteX35" fmla="*/ 2933700 w 2947032"/>
                <a:gd name="connsiteY35" fmla="*/ 4695825 h 7286328"/>
                <a:gd name="connsiteX36" fmla="*/ 2857500 w 2947032"/>
                <a:gd name="connsiteY36" fmla="*/ 5095875 h 7286328"/>
                <a:gd name="connsiteX37" fmla="*/ 2800350 w 2947032"/>
                <a:gd name="connsiteY37" fmla="*/ 5553075 h 7286328"/>
                <a:gd name="connsiteX38" fmla="*/ 2743200 w 2947032"/>
                <a:gd name="connsiteY38" fmla="*/ 5781675 h 7286328"/>
                <a:gd name="connsiteX39" fmla="*/ 2381250 w 2947032"/>
                <a:gd name="connsiteY39" fmla="*/ 5972175 h 7286328"/>
                <a:gd name="connsiteX40" fmla="*/ 1981200 w 2947032"/>
                <a:gd name="connsiteY40" fmla="*/ 6162675 h 7286328"/>
                <a:gd name="connsiteX41" fmla="*/ 1600200 w 2947032"/>
                <a:gd name="connsiteY41" fmla="*/ 6334125 h 7286328"/>
                <a:gd name="connsiteX42" fmla="*/ 1123950 w 2947032"/>
                <a:gd name="connsiteY42" fmla="*/ 6238875 h 7286328"/>
                <a:gd name="connsiteX43" fmla="*/ 1333500 w 2947032"/>
                <a:gd name="connsiteY43" fmla="*/ 6353175 h 7286328"/>
                <a:gd name="connsiteX44" fmla="*/ 1314450 w 2947032"/>
                <a:gd name="connsiteY44" fmla="*/ 6581775 h 7286328"/>
                <a:gd name="connsiteX45" fmla="*/ 1143000 w 2947032"/>
                <a:gd name="connsiteY45" fmla="*/ 6677025 h 7286328"/>
                <a:gd name="connsiteX46" fmla="*/ 990600 w 2947032"/>
                <a:gd name="connsiteY46" fmla="*/ 6848475 h 7286328"/>
                <a:gd name="connsiteX47" fmla="*/ 571500 w 2947032"/>
                <a:gd name="connsiteY47" fmla="*/ 7058025 h 7286328"/>
                <a:gd name="connsiteX48" fmla="*/ 323850 w 2947032"/>
                <a:gd name="connsiteY48" fmla="*/ 7210425 h 7286328"/>
                <a:gd name="connsiteX49" fmla="*/ 209550 w 2947032"/>
                <a:gd name="connsiteY49" fmla="*/ 7267575 h 7286328"/>
                <a:gd name="connsiteX50" fmla="*/ 171450 w 2947032"/>
                <a:gd name="connsiteY50" fmla="*/ 6886575 h 7286328"/>
                <a:gd name="connsiteX51" fmla="*/ 228600 w 2947032"/>
                <a:gd name="connsiteY51" fmla="*/ 6543675 h 7286328"/>
                <a:gd name="connsiteX52" fmla="*/ 76200 w 2947032"/>
                <a:gd name="connsiteY52" fmla="*/ 6353175 h 7286328"/>
                <a:gd name="connsiteX53" fmla="*/ 0 w 2947032"/>
                <a:gd name="connsiteY53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339975 w 2947032"/>
                <a:gd name="connsiteY30" fmla="*/ 3035299 h 7286328"/>
                <a:gd name="connsiteX31" fmla="*/ 2438400 w 2947032"/>
                <a:gd name="connsiteY31" fmla="*/ 3324225 h 7286328"/>
                <a:gd name="connsiteX32" fmla="*/ 2647950 w 2947032"/>
                <a:gd name="connsiteY32" fmla="*/ 3629025 h 7286328"/>
                <a:gd name="connsiteX33" fmla="*/ 2800350 w 2947032"/>
                <a:gd name="connsiteY33" fmla="*/ 4029075 h 7286328"/>
                <a:gd name="connsiteX34" fmla="*/ 2933700 w 2947032"/>
                <a:gd name="connsiteY34" fmla="*/ 4333875 h 7286328"/>
                <a:gd name="connsiteX35" fmla="*/ 2933700 w 2947032"/>
                <a:gd name="connsiteY35" fmla="*/ 4695825 h 7286328"/>
                <a:gd name="connsiteX36" fmla="*/ 2857500 w 2947032"/>
                <a:gd name="connsiteY36" fmla="*/ 5095875 h 7286328"/>
                <a:gd name="connsiteX37" fmla="*/ 2800350 w 2947032"/>
                <a:gd name="connsiteY37" fmla="*/ 5553075 h 7286328"/>
                <a:gd name="connsiteX38" fmla="*/ 2743200 w 2947032"/>
                <a:gd name="connsiteY38" fmla="*/ 5781675 h 7286328"/>
                <a:gd name="connsiteX39" fmla="*/ 2381250 w 2947032"/>
                <a:gd name="connsiteY39" fmla="*/ 5972175 h 7286328"/>
                <a:gd name="connsiteX40" fmla="*/ 1981200 w 2947032"/>
                <a:gd name="connsiteY40" fmla="*/ 6162675 h 7286328"/>
                <a:gd name="connsiteX41" fmla="*/ 1600200 w 2947032"/>
                <a:gd name="connsiteY41" fmla="*/ 6334125 h 7286328"/>
                <a:gd name="connsiteX42" fmla="*/ 1123950 w 2947032"/>
                <a:gd name="connsiteY42" fmla="*/ 6238875 h 7286328"/>
                <a:gd name="connsiteX43" fmla="*/ 1333500 w 2947032"/>
                <a:gd name="connsiteY43" fmla="*/ 6353175 h 7286328"/>
                <a:gd name="connsiteX44" fmla="*/ 1314450 w 2947032"/>
                <a:gd name="connsiteY44" fmla="*/ 6581775 h 7286328"/>
                <a:gd name="connsiteX45" fmla="*/ 1143000 w 2947032"/>
                <a:gd name="connsiteY45" fmla="*/ 6677025 h 7286328"/>
                <a:gd name="connsiteX46" fmla="*/ 990600 w 2947032"/>
                <a:gd name="connsiteY46" fmla="*/ 6848475 h 7286328"/>
                <a:gd name="connsiteX47" fmla="*/ 571500 w 2947032"/>
                <a:gd name="connsiteY47" fmla="*/ 7058025 h 7286328"/>
                <a:gd name="connsiteX48" fmla="*/ 323850 w 2947032"/>
                <a:gd name="connsiteY48" fmla="*/ 7210425 h 7286328"/>
                <a:gd name="connsiteX49" fmla="*/ 209550 w 2947032"/>
                <a:gd name="connsiteY49" fmla="*/ 7267575 h 7286328"/>
                <a:gd name="connsiteX50" fmla="*/ 171450 w 2947032"/>
                <a:gd name="connsiteY50" fmla="*/ 6886575 h 7286328"/>
                <a:gd name="connsiteX51" fmla="*/ 228600 w 2947032"/>
                <a:gd name="connsiteY51" fmla="*/ 6543675 h 7286328"/>
                <a:gd name="connsiteX52" fmla="*/ 76200 w 2947032"/>
                <a:gd name="connsiteY52" fmla="*/ 6353175 h 7286328"/>
                <a:gd name="connsiteX53" fmla="*/ 0 w 2947032"/>
                <a:gd name="connsiteY53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219325 w 2947032"/>
                <a:gd name="connsiteY30" fmla="*/ 3051174 h 7286328"/>
                <a:gd name="connsiteX31" fmla="*/ 2339975 w 2947032"/>
                <a:gd name="connsiteY31" fmla="*/ 3035299 h 7286328"/>
                <a:gd name="connsiteX32" fmla="*/ 2438400 w 2947032"/>
                <a:gd name="connsiteY32" fmla="*/ 3324225 h 7286328"/>
                <a:gd name="connsiteX33" fmla="*/ 2647950 w 2947032"/>
                <a:gd name="connsiteY33" fmla="*/ 3629025 h 7286328"/>
                <a:gd name="connsiteX34" fmla="*/ 2800350 w 2947032"/>
                <a:gd name="connsiteY34" fmla="*/ 4029075 h 7286328"/>
                <a:gd name="connsiteX35" fmla="*/ 2933700 w 2947032"/>
                <a:gd name="connsiteY35" fmla="*/ 4333875 h 7286328"/>
                <a:gd name="connsiteX36" fmla="*/ 2933700 w 2947032"/>
                <a:gd name="connsiteY36" fmla="*/ 4695825 h 7286328"/>
                <a:gd name="connsiteX37" fmla="*/ 2857500 w 2947032"/>
                <a:gd name="connsiteY37" fmla="*/ 5095875 h 7286328"/>
                <a:gd name="connsiteX38" fmla="*/ 2800350 w 2947032"/>
                <a:gd name="connsiteY38" fmla="*/ 5553075 h 7286328"/>
                <a:gd name="connsiteX39" fmla="*/ 2743200 w 2947032"/>
                <a:gd name="connsiteY39" fmla="*/ 5781675 h 7286328"/>
                <a:gd name="connsiteX40" fmla="*/ 2381250 w 2947032"/>
                <a:gd name="connsiteY40" fmla="*/ 5972175 h 7286328"/>
                <a:gd name="connsiteX41" fmla="*/ 1981200 w 2947032"/>
                <a:gd name="connsiteY41" fmla="*/ 6162675 h 7286328"/>
                <a:gd name="connsiteX42" fmla="*/ 1600200 w 2947032"/>
                <a:gd name="connsiteY42" fmla="*/ 6334125 h 7286328"/>
                <a:gd name="connsiteX43" fmla="*/ 1123950 w 2947032"/>
                <a:gd name="connsiteY43" fmla="*/ 6238875 h 7286328"/>
                <a:gd name="connsiteX44" fmla="*/ 1333500 w 2947032"/>
                <a:gd name="connsiteY44" fmla="*/ 6353175 h 7286328"/>
                <a:gd name="connsiteX45" fmla="*/ 1314450 w 2947032"/>
                <a:gd name="connsiteY45" fmla="*/ 6581775 h 7286328"/>
                <a:gd name="connsiteX46" fmla="*/ 1143000 w 2947032"/>
                <a:gd name="connsiteY46" fmla="*/ 6677025 h 7286328"/>
                <a:gd name="connsiteX47" fmla="*/ 990600 w 2947032"/>
                <a:gd name="connsiteY47" fmla="*/ 6848475 h 7286328"/>
                <a:gd name="connsiteX48" fmla="*/ 571500 w 2947032"/>
                <a:gd name="connsiteY48" fmla="*/ 7058025 h 7286328"/>
                <a:gd name="connsiteX49" fmla="*/ 323850 w 2947032"/>
                <a:gd name="connsiteY49" fmla="*/ 7210425 h 7286328"/>
                <a:gd name="connsiteX50" fmla="*/ 209550 w 2947032"/>
                <a:gd name="connsiteY50" fmla="*/ 7267575 h 7286328"/>
                <a:gd name="connsiteX51" fmla="*/ 171450 w 2947032"/>
                <a:gd name="connsiteY51" fmla="*/ 6886575 h 7286328"/>
                <a:gd name="connsiteX52" fmla="*/ 228600 w 2947032"/>
                <a:gd name="connsiteY52" fmla="*/ 6543675 h 7286328"/>
                <a:gd name="connsiteX53" fmla="*/ 76200 w 2947032"/>
                <a:gd name="connsiteY53" fmla="*/ 6353175 h 7286328"/>
                <a:gd name="connsiteX54" fmla="*/ 0 w 2947032"/>
                <a:gd name="connsiteY54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228850 w 2947032"/>
                <a:gd name="connsiteY30" fmla="*/ 2994024 h 7286328"/>
                <a:gd name="connsiteX31" fmla="*/ 2219325 w 2947032"/>
                <a:gd name="connsiteY31" fmla="*/ 3051174 h 7286328"/>
                <a:gd name="connsiteX32" fmla="*/ 2339975 w 2947032"/>
                <a:gd name="connsiteY32" fmla="*/ 3035299 h 7286328"/>
                <a:gd name="connsiteX33" fmla="*/ 2438400 w 2947032"/>
                <a:gd name="connsiteY33" fmla="*/ 3324225 h 7286328"/>
                <a:gd name="connsiteX34" fmla="*/ 2647950 w 2947032"/>
                <a:gd name="connsiteY34" fmla="*/ 3629025 h 7286328"/>
                <a:gd name="connsiteX35" fmla="*/ 2800350 w 2947032"/>
                <a:gd name="connsiteY35" fmla="*/ 4029075 h 7286328"/>
                <a:gd name="connsiteX36" fmla="*/ 2933700 w 2947032"/>
                <a:gd name="connsiteY36" fmla="*/ 4333875 h 7286328"/>
                <a:gd name="connsiteX37" fmla="*/ 2933700 w 2947032"/>
                <a:gd name="connsiteY37" fmla="*/ 4695825 h 7286328"/>
                <a:gd name="connsiteX38" fmla="*/ 2857500 w 2947032"/>
                <a:gd name="connsiteY38" fmla="*/ 5095875 h 7286328"/>
                <a:gd name="connsiteX39" fmla="*/ 2800350 w 2947032"/>
                <a:gd name="connsiteY39" fmla="*/ 5553075 h 7286328"/>
                <a:gd name="connsiteX40" fmla="*/ 2743200 w 2947032"/>
                <a:gd name="connsiteY40" fmla="*/ 5781675 h 7286328"/>
                <a:gd name="connsiteX41" fmla="*/ 2381250 w 2947032"/>
                <a:gd name="connsiteY41" fmla="*/ 5972175 h 7286328"/>
                <a:gd name="connsiteX42" fmla="*/ 1981200 w 2947032"/>
                <a:gd name="connsiteY42" fmla="*/ 6162675 h 7286328"/>
                <a:gd name="connsiteX43" fmla="*/ 1600200 w 2947032"/>
                <a:gd name="connsiteY43" fmla="*/ 6334125 h 7286328"/>
                <a:gd name="connsiteX44" fmla="*/ 1123950 w 2947032"/>
                <a:gd name="connsiteY44" fmla="*/ 6238875 h 7286328"/>
                <a:gd name="connsiteX45" fmla="*/ 1333500 w 2947032"/>
                <a:gd name="connsiteY45" fmla="*/ 6353175 h 7286328"/>
                <a:gd name="connsiteX46" fmla="*/ 1314450 w 2947032"/>
                <a:gd name="connsiteY46" fmla="*/ 6581775 h 7286328"/>
                <a:gd name="connsiteX47" fmla="*/ 1143000 w 2947032"/>
                <a:gd name="connsiteY47" fmla="*/ 6677025 h 7286328"/>
                <a:gd name="connsiteX48" fmla="*/ 990600 w 2947032"/>
                <a:gd name="connsiteY48" fmla="*/ 6848475 h 7286328"/>
                <a:gd name="connsiteX49" fmla="*/ 571500 w 2947032"/>
                <a:gd name="connsiteY49" fmla="*/ 7058025 h 7286328"/>
                <a:gd name="connsiteX50" fmla="*/ 323850 w 2947032"/>
                <a:gd name="connsiteY50" fmla="*/ 7210425 h 7286328"/>
                <a:gd name="connsiteX51" fmla="*/ 209550 w 2947032"/>
                <a:gd name="connsiteY51" fmla="*/ 7267575 h 7286328"/>
                <a:gd name="connsiteX52" fmla="*/ 171450 w 2947032"/>
                <a:gd name="connsiteY52" fmla="*/ 6886575 h 7286328"/>
                <a:gd name="connsiteX53" fmla="*/ 228600 w 2947032"/>
                <a:gd name="connsiteY53" fmla="*/ 6543675 h 7286328"/>
                <a:gd name="connsiteX54" fmla="*/ 76200 w 2947032"/>
                <a:gd name="connsiteY54" fmla="*/ 6353175 h 7286328"/>
                <a:gd name="connsiteX55" fmla="*/ 0 w 2947032"/>
                <a:gd name="connsiteY55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438400 w 2947032"/>
                <a:gd name="connsiteY34" fmla="*/ 3324225 h 7286328"/>
                <a:gd name="connsiteX35" fmla="*/ 2647950 w 2947032"/>
                <a:gd name="connsiteY35" fmla="*/ 3629025 h 7286328"/>
                <a:gd name="connsiteX36" fmla="*/ 2800350 w 2947032"/>
                <a:gd name="connsiteY36" fmla="*/ 4029075 h 7286328"/>
                <a:gd name="connsiteX37" fmla="*/ 2933700 w 2947032"/>
                <a:gd name="connsiteY37" fmla="*/ 4333875 h 7286328"/>
                <a:gd name="connsiteX38" fmla="*/ 2933700 w 2947032"/>
                <a:gd name="connsiteY38" fmla="*/ 4695825 h 7286328"/>
                <a:gd name="connsiteX39" fmla="*/ 2857500 w 2947032"/>
                <a:gd name="connsiteY39" fmla="*/ 5095875 h 7286328"/>
                <a:gd name="connsiteX40" fmla="*/ 2800350 w 2947032"/>
                <a:gd name="connsiteY40" fmla="*/ 5553075 h 7286328"/>
                <a:gd name="connsiteX41" fmla="*/ 2743200 w 2947032"/>
                <a:gd name="connsiteY41" fmla="*/ 5781675 h 7286328"/>
                <a:gd name="connsiteX42" fmla="*/ 2381250 w 2947032"/>
                <a:gd name="connsiteY42" fmla="*/ 5972175 h 7286328"/>
                <a:gd name="connsiteX43" fmla="*/ 1981200 w 2947032"/>
                <a:gd name="connsiteY43" fmla="*/ 6162675 h 7286328"/>
                <a:gd name="connsiteX44" fmla="*/ 1600200 w 2947032"/>
                <a:gd name="connsiteY44" fmla="*/ 6334125 h 7286328"/>
                <a:gd name="connsiteX45" fmla="*/ 1123950 w 2947032"/>
                <a:gd name="connsiteY45" fmla="*/ 6238875 h 7286328"/>
                <a:gd name="connsiteX46" fmla="*/ 1333500 w 2947032"/>
                <a:gd name="connsiteY46" fmla="*/ 6353175 h 7286328"/>
                <a:gd name="connsiteX47" fmla="*/ 1314450 w 2947032"/>
                <a:gd name="connsiteY47" fmla="*/ 6581775 h 7286328"/>
                <a:gd name="connsiteX48" fmla="*/ 1143000 w 2947032"/>
                <a:gd name="connsiteY48" fmla="*/ 6677025 h 7286328"/>
                <a:gd name="connsiteX49" fmla="*/ 990600 w 2947032"/>
                <a:gd name="connsiteY49" fmla="*/ 6848475 h 7286328"/>
                <a:gd name="connsiteX50" fmla="*/ 571500 w 2947032"/>
                <a:gd name="connsiteY50" fmla="*/ 7058025 h 7286328"/>
                <a:gd name="connsiteX51" fmla="*/ 323850 w 2947032"/>
                <a:gd name="connsiteY51" fmla="*/ 7210425 h 7286328"/>
                <a:gd name="connsiteX52" fmla="*/ 209550 w 2947032"/>
                <a:gd name="connsiteY52" fmla="*/ 7267575 h 7286328"/>
                <a:gd name="connsiteX53" fmla="*/ 171450 w 2947032"/>
                <a:gd name="connsiteY53" fmla="*/ 6886575 h 7286328"/>
                <a:gd name="connsiteX54" fmla="*/ 228600 w 2947032"/>
                <a:gd name="connsiteY54" fmla="*/ 6543675 h 7286328"/>
                <a:gd name="connsiteX55" fmla="*/ 76200 w 2947032"/>
                <a:gd name="connsiteY55" fmla="*/ 6353175 h 7286328"/>
                <a:gd name="connsiteX56" fmla="*/ 0 w 2947032"/>
                <a:gd name="connsiteY5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438400 w 2947032"/>
                <a:gd name="connsiteY35" fmla="*/ 3324225 h 7286328"/>
                <a:gd name="connsiteX36" fmla="*/ 2647950 w 2947032"/>
                <a:gd name="connsiteY36" fmla="*/ 3629025 h 7286328"/>
                <a:gd name="connsiteX37" fmla="*/ 2800350 w 2947032"/>
                <a:gd name="connsiteY37" fmla="*/ 4029075 h 7286328"/>
                <a:gd name="connsiteX38" fmla="*/ 2933700 w 2947032"/>
                <a:gd name="connsiteY38" fmla="*/ 4333875 h 7286328"/>
                <a:gd name="connsiteX39" fmla="*/ 2933700 w 2947032"/>
                <a:gd name="connsiteY39" fmla="*/ 4695825 h 7286328"/>
                <a:gd name="connsiteX40" fmla="*/ 2857500 w 2947032"/>
                <a:gd name="connsiteY40" fmla="*/ 5095875 h 7286328"/>
                <a:gd name="connsiteX41" fmla="*/ 2800350 w 2947032"/>
                <a:gd name="connsiteY41" fmla="*/ 5553075 h 7286328"/>
                <a:gd name="connsiteX42" fmla="*/ 2743200 w 2947032"/>
                <a:gd name="connsiteY42" fmla="*/ 5781675 h 7286328"/>
                <a:gd name="connsiteX43" fmla="*/ 2381250 w 2947032"/>
                <a:gd name="connsiteY43" fmla="*/ 5972175 h 7286328"/>
                <a:gd name="connsiteX44" fmla="*/ 1981200 w 2947032"/>
                <a:gd name="connsiteY44" fmla="*/ 6162675 h 7286328"/>
                <a:gd name="connsiteX45" fmla="*/ 1600200 w 2947032"/>
                <a:gd name="connsiteY45" fmla="*/ 6334125 h 7286328"/>
                <a:gd name="connsiteX46" fmla="*/ 1123950 w 2947032"/>
                <a:gd name="connsiteY46" fmla="*/ 6238875 h 7286328"/>
                <a:gd name="connsiteX47" fmla="*/ 1333500 w 2947032"/>
                <a:gd name="connsiteY47" fmla="*/ 6353175 h 7286328"/>
                <a:gd name="connsiteX48" fmla="*/ 1314450 w 2947032"/>
                <a:gd name="connsiteY48" fmla="*/ 6581775 h 7286328"/>
                <a:gd name="connsiteX49" fmla="*/ 1143000 w 2947032"/>
                <a:gd name="connsiteY49" fmla="*/ 6677025 h 7286328"/>
                <a:gd name="connsiteX50" fmla="*/ 990600 w 2947032"/>
                <a:gd name="connsiteY50" fmla="*/ 6848475 h 7286328"/>
                <a:gd name="connsiteX51" fmla="*/ 571500 w 2947032"/>
                <a:gd name="connsiteY51" fmla="*/ 7058025 h 7286328"/>
                <a:gd name="connsiteX52" fmla="*/ 323850 w 2947032"/>
                <a:gd name="connsiteY52" fmla="*/ 7210425 h 7286328"/>
                <a:gd name="connsiteX53" fmla="*/ 209550 w 2947032"/>
                <a:gd name="connsiteY53" fmla="*/ 7267575 h 7286328"/>
                <a:gd name="connsiteX54" fmla="*/ 171450 w 2947032"/>
                <a:gd name="connsiteY54" fmla="*/ 6886575 h 7286328"/>
                <a:gd name="connsiteX55" fmla="*/ 228600 w 2947032"/>
                <a:gd name="connsiteY55" fmla="*/ 6543675 h 7286328"/>
                <a:gd name="connsiteX56" fmla="*/ 76200 w 2947032"/>
                <a:gd name="connsiteY56" fmla="*/ 6353175 h 7286328"/>
                <a:gd name="connsiteX57" fmla="*/ 0 w 2947032"/>
                <a:gd name="connsiteY57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647950 w 2947032"/>
                <a:gd name="connsiteY37" fmla="*/ 3629025 h 7286328"/>
                <a:gd name="connsiteX38" fmla="*/ 2800350 w 2947032"/>
                <a:gd name="connsiteY38" fmla="*/ 4029075 h 7286328"/>
                <a:gd name="connsiteX39" fmla="*/ 2933700 w 2947032"/>
                <a:gd name="connsiteY39" fmla="*/ 4333875 h 7286328"/>
                <a:gd name="connsiteX40" fmla="*/ 2933700 w 2947032"/>
                <a:gd name="connsiteY40" fmla="*/ 4695825 h 7286328"/>
                <a:gd name="connsiteX41" fmla="*/ 2857500 w 2947032"/>
                <a:gd name="connsiteY41" fmla="*/ 5095875 h 7286328"/>
                <a:gd name="connsiteX42" fmla="*/ 2800350 w 2947032"/>
                <a:gd name="connsiteY42" fmla="*/ 5553075 h 7286328"/>
                <a:gd name="connsiteX43" fmla="*/ 2743200 w 2947032"/>
                <a:gd name="connsiteY43" fmla="*/ 5781675 h 7286328"/>
                <a:gd name="connsiteX44" fmla="*/ 2381250 w 2947032"/>
                <a:gd name="connsiteY44" fmla="*/ 5972175 h 7286328"/>
                <a:gd name="connsiteX45" fmla="*/ 1981200 w 2947032"/>
                <a:gd name="connsiteY45" fmla="*/ 6162675 h 7286328"/>
                <a:gd name="connsiteX46" fmla="*/ 1600200 w 2947032"/>
                <a:gd name="connsiteY46" fmla="*/ 6334125 h 7286328"/>
                <a:gd name="connsiteX47" fmla="*/ 1123950 w 2947032"/>
                <a:gd name="connsiteY47" fmla="*/ 6238875 h 7286328"/>
                <a:gd name="connsiteX48" fmla="*/ 1333500 w 2947032"/>
                <a:gd name="connsiteY48" fmla="*/ 6353175 h 7286328"/>
                <a:gd name="connsiteX49" fmla="*/ 1314450 w 2947032"/>
                <a:gd name="connsiteY49" fmla="*/ 6581775 h 7286328"/>
                <a:gd name="connsiteX50" fmla="*/ 1143000 w 2947032"/>
                <a:gd name="connsiteY50" fmla="*/ 6677025 h 7286328"/>
                <a:gd name="connsiteX51" fmla="*/ 990600 w 2947032"/>
                <a:gd name="connsiteY51" fmla="*/ 6848475 h 7286328"/>
                <a:gd name="connsiteX52" fmla="*/ 571500 w 2947032"/>
                <a:gd name="connsiteY52" fmla="*/ 7058025 h 7286328"/>
                <a:gd name="connsiteX53" fmla="*/ 323850 w 2947032"/>
                <a:gd name="connsiteY53" fmla="*/ 7210425 h 7286328"/>
                <a:gd name="connsiteX54" fmla="*/ 209550 w 2947032"/>
                <a:gd name="connsiteY54" fmla="*/ 7267575 h 7286328"/>
                <a:gd name="connsiteX55" fmla="*/ 171450 w 2947032"/>
                <a:gd name="connsiteY55" fmla="*/ 6886575 h 7286328"/>
                <a:gd name="connsiteX56" fmla="*/ 228600 w 2947032"/>
                <a:gd name="connsiteY56" fmla="*/ 6543675 h 7286328"/>
                <a:gd name="connsiteX57" fmla="*/ 76200 w 2947032"/>
                <a:gd name="connsiteY57" fmla="*/ 6353175 h 7286328"/>
                <a:gd name="connsiteX58" fmla="*/ 0 w 2947032"/>
                <a:gd name="connsiteY5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632075 w 2947032"/>
                <a:gd name="connsiteY37" fmla="*/ 3467099 h 7286328"/>
                <a:gd name="connsiteX38" fmla="*/ 2647950 w 2947032"/>
                <a:gd name="connsiteY38" fmla="*/ 3629025 h 7286328"/>
                <a:gd name="connsiteX39" fmla="*/ 2800350 w 2947032"/>
                <a:gd name="connsiteY39" fmla="*/ 4029075 h 7286328"/>
                <a:gd name="connsiteX40" fmla="*/ 2933700 w 2947032"/>
                <a:gd name="connsiteY40" fmla="*/ 4333875 h 7286328"/>
                <a:gd name="connsiteX41" fmla="*/ 2933700 w 2947032"/>
                <a:gd name="connsiteY41" fmla="*/ 4695825 h 7286328"/>
                <a:gd name="connsiteX42" fmla="*/ 2857500 w 2947032"/>
                <a:gd name="connsiteY42" fmla="*/ 5095875 h 7286328"/>
                <a:gd name="connsiteX43" fmla="*/ 2800350 w 2947032"/>
                <a:gd name="connsiteY43" fmla="*/ 5553075 h 7286328"/>
                <a:gd name="connsiteX44" fmla="*/ 2743200 w 2947032"/>
                <a:gd name="connsiteY44" fmla="*/ 5781675 h 7286328"/>
                <a:gd name="connsiteX45" fmla="*/ 2381250 w 2947032"/>
                <a:gd name="connsiteY45" fmla="*/ 5972175 h 7286328"/>
                <a:gd name="connsiteX46" fmla="*/ 1981200 w 2947032"/>
                <a:gd name="connsiteY46" fmla="*/ 6162675 h 7286328"/>
                <a:gd name="connsiteX47" fmla="*/ 1600200 w 2947032"/>
                <a:gd name="connsiteY47" fmla="*/ 6334125 h 7286328"/>
                <a:gd name="connsiteX48" fmla="*/ 1123950 w 2947032"/>
                <a:gd name="connsiteY48" fmla="*/ 6238875 h 7286328"/>
                <a:gd name="connsiteX49" fmla="*/ 1333500 w 2947032"/>
                <a:gd name="connsiteY49" fmla="*/ 6353175 h 7286328"/>
                <a:gd name="connsiteX50" fmla="*/ 1314450 w 2947032"/>
                <a:gd name="connsiteY50" fmla="*/ 6581775 h 7286328"/>
                <a:gd name="connsiteX51" fmla="*/ 1143000 w 2947032"/>
                <a:gd name="connsiteY51" fmla="*/ 6677025 h 7286328"/>
                <a:gd name="connsiteX52" fmla="*/ 990600 w 2947032"/>
                <a:gd name="connsiteY52" fmla="*/ 6848475 h 7286328"/>
                <a:gd name="connsiteX53" fmla="*/ 571500 w 2947032"/>
                <a:gd name="connsiteY53" fmla="*/ 7058025 h 7286328"/>
                <a:gd name="connsiteX54" fmla="*/ 323850 w 2947032"/>
                <a:gd name="connsiteY54" fmla="*/ 7210425 h 7286328"/>
                <a:gd name="connsiteX55" fmla="*/ 209550 w 2947032"/>
                <a:gd name="connsiteY55" fmla="*/ 7267575 h 7286328"/>
                <a:gd name="connsiteX56" fmla="*/ 171450 w 2947032"/>
                <a:gd name="connsiteY56" fmla="*/ 6886575 h 7286328"/>
                <a:gd name="connsiteX57" fmla="*/ 228600 w 2947032"/>
                <a:gd name="connsiteY57" fmla="*/ 6543675 h 7286328"/>
                <a:gd name="connsiteX58" fmla="*/ 76200 w 2947032"/>
                <a:gd name="connsiteY58" fmla="*/ 6353175 h 7286328"/>
                <a:gd name="connsiteX59" fmla="*/ 0 w 2947032"/>
                <a:gd name="connsiteY5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632075 w 2947032"/>
                <a:gd name="connsiteY37" fmla="*/ 3467099 h 7286328"/>
                <a:gd name="connsiteX38" fmla="*/ 2660650 w 2947032"/>
                <a:gd name="connsiteY38" fmla="*/ 3540124 h 7286328"/>
                <a:gd name="connsiteX39" fmla="*/ 2647950 w 2947032"/>
                <a:gd name="connsiteY39" fmla="*/ 3629025 h 7286328"/>
                <a:gd name="connsiteX40" fmla="*/ 2800350 w 2947032"/>
                <a:gd name="connsiteY40" fmla="*/ 4029075 h 7286328"/>
                <a:gd name="connsiteX41" fmla="*/ 2933700 w 2947032"/>
                <a:gd name="connsiteY41" fmla="*/ 4333875 h 7286328"/>
                <a:gd name="connsiteX42" fmla="*/ 2933700 w 2947032"/>
                <a:gd name="connsiteY42" fmla="*/ 4695825 h 7286328"/>
                <a:gd name="connsiteX43" fmla="*/ 2857500 w 2947032"/>
                <a:gd name="connsiteY43" fmla="*/ 5095875 h 7286328"/>
                <a:gd name="connsiteX44" fmla="*/ 2800350 w 2947032"/>
                <a:gd name="connsiteY44" fmla="*/ 5553075 h 7286328"/>
                <a:gd name="connsiteX45" fmla="*/ 2743200 w 2947032"/>
                <a:gd name="connsiteY45" fmla="*/ 5781675 h 7286328"/>
                <a:gd name="connsiteX46" fmla="*/ 2381250 w 2947032"/>
                <a:gd name="connsiteY46" fmla="*/ 5972175 h 7286328"/>
                <a:gd name="connsiteX47" fmla="*/ 1981200 w 2947032"/>
                <a:gd name="connsiteY47" fmla="*/ 6162675 h 7286328"/>
                <a:gd name="connsiteX48" fmla="*/ 1600200 w 2947032"/>
                <a:gd name="connsiteY48" fmla="*/ 6334125 h 7286328"/>
                <a:gd name="connsiteX49" fmla="*/ 1123950 w 2947032"/>
                <a:gd name="connsiteY49" fmla="*/ 6238875 h 7286328"/>
                <a:gd name="connsiteX50" fmla="*/ 1333500 w 2947032"/>
                <a:gd name="connsiteY50" fmla="*/ 6353175 h 7286328"/>
                <a:gd name="connsiteX51" fmla="*/ 1314450 w 2947032"/>
                <a:gd name="connsiteY51" fmla="*/ 6581775 h 7286328"/>
                <a:gd name="connsiteX52" fmla="*/ 1143000 w 2947032"/>
                <a:gd name="connsiteY52" fmla="*/ 6677025 h 7286328"/>
                <a:gd name="connsiteX53" fmla="*/ 990600 w 2947032"/>
                <a:gd name="connsiteY53" fmla="*/ 6848475 h 7286328"/>
                <a:gd name="connsiteX54" fmla="*/ 571500 w 2947032"/>
                <a:gd name="connsiteY54" fmla="*/ 7058025 h 7286328"/>
                <a:gd name="connsiteX55" fmla="*/ 323850 w 2947032"/>
                <a:gd name="connsiteY55" fmla="*/ 7210425 h 7286328"/>
                <a:gd name="connsiteX56" fmla="*/ 209550 w 2947032"/>
                <a:gd name="connsiteY56" fmla="*/ 7267575 h 7286328"/>
                <a:gd name="connsiteX57" fmla="*/ 171450 w 2947032"/>
                <a:gd name="connsiteY57" fmla="*/ 6886575 h 7286328"/>
                <a:gd name="connsiteX58" fmla="*/ 228600 w 2947032"/>
                <a:gd name="connsiteY58" fmla="*/ 6543675 h 7286328"/>
                <a:gd name="connsiteX59" fmla="*/ 76200 w 2947032"/>
                <a:gd name="connsiteY59" fmla="*/ 6353175 h 7286328"/>
                <a:gd name="connsiteX60" fmla="*/ 0 w 2947032"/>
                <a:gd name="connsiteY6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47950 w 2947032"/>
                <a:gd name="connsiteY40" fmla="*/ 3629025 h 7286328"/>
                <a:gd name="connsiteX41" fmla="*/ 2800350 w 2947032"/>
                <a:gd name="connsiteY41" fmla="*/ 4029075 h 7286328"/>
                <a:gd name="connsiteX42" fmla="*/ 2933700 w 2947032"/>
                <a:gd name="connsiteY42" fmla="*/ 4333875 h 7286328"/>
                <a:gd name="connsiteX43" fmla="*/ 2933700 w 2947032"/>
                <a:gd name="connsiteY43" fmla="*/ 4695825 h 7286328"/>
                <a:gd name="connsiteX44" fmla="*/ 2857500 w 2947032"/>
                <a:gd name="connsiteY44" fmla="*/ 5095875 h 7286328"/>
                <a:gd name="connsiteX45" fmla="*/ 2800350 w 2947032"/>
                <a:gd name="connsiteY45" fmla="*/ 5553075 h 7286328"/>
                <a:gd name="connsiteX46" fmla="*/ 2743200 w 2947032"/>
                <a:gd name="connsiteY46" fmla="*/ 5781675 h 7286328"/>
                <a:gd name="connsiteX47" fmla="*/ 2381250 w 2947032"/>
                <a:gd name="connsiteY47" fmla="*/ 5972175 h 7286328"/>
                <a:gd name="connsiteX48" fmla="*/ 1981200 w 2947032"/>
                <a:gd name="connsiteY48" fmla="*/ 6162675 h 7286328"/>
                <a:gd name="connsiteX49" fmla="*/ 1600200 w 2947032"/>
                <a:gd name="connsiteY49" fmla="*/ 6334125 h 7286328"/>
                <a:gd name="connsiteX50" fmla="*/ 1123950 w 2947032"/>
                <a:gd name="connsiteY50" fmla="*/ 6238875 h 7286328"/>
                <a:gd name="connsiteX51" fmla="*/ 1333500 w 2947032"/>
                <a:gd name="connsiteY51" fmla="*/ 6353175 h 7286328"/>
                <a:gd name="connsiteX52" fmla="*/ 1314450 w 2947032"/>
                <a:gd name="connsiteY52" fmla="*/ 6581775 h 7286328"/>
                <a:gd name="connsiteX53" fmla="*/ 1143000 w 2947032"/>
                <a:gd name="connsiteY53" fmla="*/ 6677025 h 7286328"/>
                <a:gd name="connsiteX54" fmla="*/ 990600 w 2947032"/>
                <a:gd name="connsiteY54" fmla="*/ 6848475 h 7286328"/>
                <a:gd name="connsiteX55" fmla="*/ 571500 w 2947032"/>
                <a:gd name="connsiteY55" fmla="*/ 7058025 h 7286328"/>
                <a:gd name="connsiteX56" fmla="*/ 323850 w 2947032"/>
                <a:gd name="connsiteY56" fmla="*/ 7210425 h 7286328"/>
                <a:gd name="connsiteX57" fmla="*/ 209550 w 2947032"/>
                <a:gd name="connsiteY57" fmla="*/ 7267575 h 7286328"/>
                <a:gd name="connsiteX58" fmla="*/ 171450 w 2947032"/>
                <a:gd name="connsiteY58" fmla="*/ 6886575 h 7286328"/>
                <a:gd name="connsiteX59" fmla="*/ 228600 w 2947032"/>
                <a:gd name="connsiteY59" fmla="*/ 6543675 h 7286328"/>
                <a:gd name="connsiteX60" fmla="*/ 76200 w 2947032"/>
                <a:gd name="connsiteY60" fmla="*/ 6353175 h 7286328"/>
                <a:gd name="connsiteX61" fmla="*/ 0 w 2947032"/>
                <a:gd name="connsiteY6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47950 w 2947032"/>
                <a:gd name="connsiteY40" fmla="*/ 3629025 h 7286328"/>
                <a:gd name="connsiteX41" fmla="*/ 2800350 w 2947032"/>
                <a:gd name="connsiteY41" fmla="*/ 4029075 h 7286328"/>
                <a:gd name="connsiteX42" fmla="*/ 2933700 w 2947032"/>
                <a:gd name="connsiteY42" fmla="*/ 4333875 h 7286328"/>
                <a:gd name="connsiteX43" fmla="*/ 2933700 w 2947032"/>
                <a:gd name="connsiteY43" fmla="*/ 4695825 h 7286328"/>
                <a:gd name="connsiteX44" fmla="*/ 2857500 w 2947032"/>
                <a:gd name="connsiteY44" fmla="*/ 5095875 h 7286328"/>
                <a:gd name="connsiteX45" fmla="*/ 2800350 w 2947032"/>
                <a:gd name="connsiteY45" fmla="*/ 5553075 h 7286328"/>
                <a:gd name="connsiteX46" fmla="*/ 2743200 w 2947032"/>
                <a:gd name="connsiteY46" fmla="*/ 5781675 h 7286328"/>
                <a:gd name="connsiteX47" fmla="*/ 2381250 w 2947032"/>
                <a:gd name="connsiteY47" fmla="*/ 5972175 h 7286328"/>
                <a:gd name="connsiteX48" fmla="*/ 1981200 w 2947032"/>
                <a:gd name="connsiteY48" fmla="*/ 6162675 h 7286328"/>
                <a:gd name="connsiteX49" fmla="*/ 1600200 w 2947032"/>
                <a:gd name="connsiteY49" fmla="*/ 6334125 h 7286328"/>
                <a:gd name="connsiteX50" fmla="*/ 1123950 w 2947032"/>
                <a:gd name="connsiteY50" fmla="*/ 6238875 h 7286328"/>
                <a:gd name="connsiteX51" fmla="*/ 1333500 w 2947032"/>
                <a:gd name="connsiteY51" fmla="*/ 6353175 h 7286328"/>
                <a:gd name="connsiteX52" fmla="*/ 1314450 w 2947032"/>
                <a:gd name="connsiteY52" fmla="*/ 6581775 h 7286328"/>
                <a:gd name="connsiteX53" fmla="*/ 1143000 w 2947032"/>
                <a:gd name="connsiteY53" fmla="*/ 6677025 h 7286328"/>
                <a:gd name="connsiteX54" fmla="*/ 990600 w 2947032"/>
                <a:gd name="connsiteY54" fmla="*/ 6848475 h 7286328"/>
                <a:gd name="connsiteX55" fmla="*/ 571500 w 2947032"/>
                <a:gd name="connsiteY55" fmla="*/ 7058025 h 7286328"/>
                <a:gd name="connsiteX56" fmla="*/ 323850 w 2947032"/>
                <a:gd name="connsiteY56" fmla="*/ 7210425 h 7286328"/>
                <a:gd name="connsiteX57" fmla="*/ 209550 w 2947032"/>
                <a:gd name="connsiteY57" fmla="*/ 7267575 h 7286328"/>
                <a:gd name="connsiteX58" fmla="*/ 171450 w 2947032"/>
                <a:gd name="connsiteY58" fmla="*/ 6886575 h 7286328"/>
                <a:gd name="connsiteX59" fmla="*/ 228600 w 2947032"/>
                <a:gd name="connsiteY59" fmla="*/ 6543675 h 7286328"/>
                <a:gd name="connsiteX60" fmla="*/ 76200 w 2947032"/>
                <a:gd name="connsiteY60" fmla="*/ 6353175 h 7286328"/>
                <a:gd name="connsiteX61" fmla="*/ 0 w 2947032"/>
                <a:gd name="connsiteY6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63825 w 2947032"/>
                <a:gd name="connsiteY40" fmla="*/ 3651250 h 7286328"/>
                <a:gd name="connsiteX41" fmla="*/ 2800350 w 2947032"/>
                <a:gd name="connsiteY41" fmla="*/ 4029075 h 7286328"/>
                <a:gd name="connsiteX42" fmla="*/ 2933700 w 2947032"/>
                <a:gd name="connsiteY42" fmla="*/ 4333875 h 7286328"/>
                <a:gd name="connsiteX43" fmla="*/ 2933700 w 2947032"/>
                <a:gd name="connsiteY43" fmla="*/ 4695825 h 7286328"/>
                <a:gd name="connsiteX44" fmla="*/ 2857500 w 2947032"/>
                <a:gd name="connsiteY44" fmla="*/ 5095875 h 7286328"/>
                <a:gd name="connsiteX45" fmla="*/ 2800350 w 2947032"/>
                <a:gd name="connsiteY45" fmla="*/ 5553075 h 7286328"/>
                <a:gd name="connsiteX46" fmla="*/ 2743200 w 2947032"/>
                <a:gd name="connsiteY46" fmla="*/ 5781675 h 7286328"/>
                <a:gd name="connsiteX47" fmla="*/ 2381250 w 2947032"/>
                <a:gd name="connsiteY47" fmla="*/ 5972175 h 7286328"/>
                <a:gd name="connsiteX48" fmla="*/ 1981200 w 2947032"/>
                <a:gd name="connsiteY48" fmla="*/ 6162675 h 7286328"/>
                <a:gd name="connsiteX49" fmla="*/ 1600200 w 2947032"/>
                <a:gd name="connsiteY49" fmla="*/ 6334125 h 7286328"/>
                <a:gd name="connsiteX50" fmla="*/ 1123950 w 2947032"/>
                <a:gd name="connsiteY50" fmla="*/ 6238875 h 7286328"/>
                <a:gd name="connsiteX51" fmla="*/ 1333500 w 2947032"/>
                <a:gd name="connsiteY51" fmla="*/ 6353175 h 7286328"/>
                <a:gd name="connsiteX52" fmla="*/ 1314450 w 2947032"/>
                <a:gd name="connsiteY52" fmla="*/ 6581775 h 7286328"/>
                <a:gd name="connsiteX53" fmla="*/ 1143000 w 2947032"/>
                <a:gd name="connsiteY53" fmla="*/ 6677025 h 7286328"/>
                <a:gd name="connsiteX54" fmla="*/ 990600 w 2947032"/>
                <a:gd name="connsiteY54" fmla="*/ 6848475 h 7286328"/>
                <a:gd name="connsiteX55" fmla="*/ 571500 w 2947032"/>
                <a:gd name="connsiteY55" fmla="*/ 7058025 h 7286328"/>
                <a:gd name="connsiteX56" fmla="*/ 323850 w 2947032"/>
                <a:gd name="connsiteY56" fmla="*/ 7210425 h 7286328"/>
                <a:gd name="connsiteX57" fmla="*/ 209550 w 2947032"/>
                <a:gd name="connsiteY57" fmla="*/ 7267575 h 7286328"/>
                <a:gd name="connsiteX58" fmla="*/ 171450 w 2947032"/>
                <a:gd name="connsiteY58" fmla="*/ 6886575 h 7286328"/>
                <a:gd name="connsiteX59" fmla="*/ 228600 w 2947032"/>
                <a:gd name="connsiteY59" fmla="*/ 6543675 h 7286328"/>
                <a:gd name="connsiteX60" fmla="*/ 76200 w 2947032"/>
                <a:gd name="connsiteY60" fmla="*/ 6353175 h 7286328"/>
                <a:gd name="connsiteX61" fmla="*/ 0 w 2947032"/>
                <a:gd name="connsiteY6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63825 w 2947032"/>
                <a:gd name="connsiteY40" fmla="*/ 3651250 h 7286328"/>
                <a:gd name="connsiteX41" fmla="*/ 2749550 w 2947032"/>
                <a:gd name="connsiteY41" fmla="*/ 3829049 h 7286328"/>
                <a:gd name="connsiteX42" fmla="*/ 2800350 w 2947032"/>
                <a:gd name="connsiteY42" fmla="*/ 4029075 h 7286328"/>
                <a:gd name="connsiteX43" fmla="*/ 2933700 w 2947032"/>
                <a:gd name="connsiteY43" fmla="*/ 4333875 h 7286328"/>
                <a:gd name="connsiteX44" fmla="*/ 2933700 w 2947032"/>
                <a:gd name="connsiteY44" fmla="*/ 4695825 h 7286328"/>
                <a:gd name="connsiteX45" fmla="*/ 2857500 w 2947032"/>
                <a:gd name="connsiteY45" fmla="*/ 5095875 h 7286328"/>
                <a:gd name="connsiteX46" fmla="*/ 2800350 w 2947032"/>
                <a:gd name="connsiteY46" fmla="*/ 5553075 h 7286328"/>
                <a:gd name="connsiteX47" fmla="*/ 2743200 w 2947032"/>
                <a:gd name="connsiteY47" fmla="*/ 5781675 h 7286328"/>
                <a:gd name="connsiteX48" fmla="*/ 2381250 w 2947032"/>
                <a:gd name="connsiteY48" fmla="*/ 5972175 h 7286328"/>
                <a:gd name="connsiteX49" fmla="*/ 1981200 w 2947032"/>
                <a:gd name="connsiteY49" fmla="*/ 6162675 h 7286328"/>
                <a:gd name="connsiteX50" fmla="*/ 1600200 w 2947032"/>
                <a:gd name="connsiteY50" fmla="*/ 6334125 h 7286328"/>
                <a:gd name="connsiteX51" fmla="*/ 1123950 w 2947032"/>
                <a:gd name="connsiteY51" fmla="*/ 6238875 h 7286328"/>
                <a:gd name="connsiteX52" fmla="*/ 1333500 w 2947032"/>
                <a:gd name="connsiteY52" fmla="*/ 6353175 h 7286328"/>
                <a:gd name="connsiteX53" fmla="*/ 1314450 w 2947032"/>
                <a:gd name="connsiteY53" fmla="*/ 6581775 h 7286328"/>
                <a:gd name="connsiteX54" fmla="*/ 1143000 w 2947032"/>
                <a:gd name="connsiteY54" fmla="*/ 6677025 h 7286328"/>
                <a:gd name="connsiteX55" fmla="*/ 990600 w 2947032"/>
                <a:gd name="connsiteY55" fmla="*/ 6848475 h 7286328"/>
                <a:gd name="connsiteX56" fmla="*/ 571500 w 2947032"/>
                <a:gd name="connsiteY56" fmla="*/ 7058025 h 7286328"/>
                <a:gd name="connsiteX57" fmla="*/ 323850 w 2947032"/>
                <a:gd name="connsiteY57" fmla="*/ 7210425 h 7286328"/>
                <a:gd name="connsiteX58" fmla="*/ 209550 w 2947032"/>
                <a:gd name="connsiteY58" fmla="*/ 7267575 h 7286328"/>
                <a:gd name="connsiteX59" fmla="*/ 171450 w 2947032"/>
                <a:gd name="connsiteY59" fmla="*/ 6886575 h 7286328"/>
                <a:gd name="connsiteX60" fmla="*/ 228600 w 2947032"/>
                <a:gd name="connsiteY60" fmla="*/ 6543675 h 7286328"/>
                <a:gd name="connsiteX61" fmla="*/ 76200 w 2947032"/>
                <a:gd name="connsiteY61" fmla="*/ 6353175 h 7286328"/>
                <a:gd name="connsiteX62" fmla="*/ 0 w 2947032"/>
                <a:gd name="connsiteY62" fmla="*/ 6276975 h 7286328"/>
                <a:gd name="connsiteX0" fmla="*/ 2105025 w 2936470"/>
                <a:gd name="connsiteY0" fmla="*/ 0 h 7286328"/>
                <a:gd name="connsiteX1" fmla="*/ 2019300 w 2936470"/>
                <a:gd name="connsiteY1" fmla="*/ 44449 h 7286328"/>
                <a:gd name="connsiteX2" fmla="*/ 1901825 w 2936470"/>
                <a:gd name="connsiteY2" fmla="*/ 133350 h 7286328"/>
                <a:gd name="connsiteX3" fmla="*/ 1809750 w 2936470"/>
                <a:gd name="connsiteY3" fmla="*/ 142875 h 7286328"/>
                <a:gd name="connsiteX4" fmla="*/ 1895475 w 2936470"/>
                <a:gd name="connsiteY4" fmla="*/ 180974 h 7286328"/>
                <a:gd name="connsiteX5" fmla="*/ 1755775 w 2936470"/>
                <a:gd name="connsiteY5" fmla="*/ 263525 h 7286328"/>
                <a:gd name="connsiteX6" fmla="*/ 1647825 w 2936470"/>
                <a:gd name="connsiteY6" fmla="*/ 311149 h 7286328"/>
                <a:gd name="connsiteX7" fmla="*/ 1495425 w 2936470"/>
                <a:gd name="connsiteY7" fmla="*/ 323849 h 7286328"/>
                <a:gd name="connsiteX8" fmla="*/ 1431925 w 2936470"/>
                <a:gd name="connsiteY8" fmla="*/ 415924 h 7286328"/>
                <a:gd name="connsiteX9" fmla="*/ 1412875 w 2936470"/>
                <a:gd name="connsiteY9" fmla="*/ 460375 h 7286328"/>
                <a:gd name="connsiteX10" fmla="*/ 1323975 w 2936470"/>
                <a:gd name="connsiteY10" fmla="*/ 536574 h 7286328"/>
                <a:gd name="connsiteX11" fmla="*/ 958850 w 2936470"/>
                <a:gd name="connsiteY11" fmla="*/ 920750 h 7286328"/>
                <a:gd name="connsiteX12" fmla="*/ 857250 w 2936470"/>
                <a:gd name="connsiteY12" fmla="*/ 1285875 h 7286328"/>
                <a:gd name="connsiteX13" fmla="*/ 806450 w 2936470"/>
                <a:gd name="connsiteY13" fmla="*/ 1285874 h 7286328"/>
                <a:gd name="connsiteX14" fmla="*/ 762000 w 2936470"/>
                <a:gd name="connsiteY14" fmla="*/ 1377949 h 7286328"/>
                <a:gd name="connsiteX15" fmla="*/ 901700 w 2936470"/>
                <a:gd name="connsiteY15" fmla="*/ 1685925 h 7286328"/>
                <a:gd name="connsiteX16" fmla="*/ 1025525 w 2936470"/>
                <a:gd name="connsiteY16" fmla="*/ 1822449 h 7286328"/>
                <a:gd name="connsiteX17" fmla="*/ 1098550 w 2936470"/>
                <a:gd name="connsiteY17" fmla="*/ 1857374 h 7286328"/>
                <a:gd name="connsiteX18" fmla="*/ 1171575 w 2936470"/>
                <a:gd name="connsiteY18" fmla="*/ 1930399 h 7286328"/>
                <a:gd name="connsiteX19" fmla="*/ 1238250 w 2936470"/>
                <a:gd name="connsiteY19" fmla="*/ 1952625 h 7286328"/>
                <a:gd name="connsiteX20" fmla="*/ 1244600 w 2936470"/>
                <a:gd name="connsiteY20" fmla="*/ 2127249 h 7286328"/>
                <a:gd name="connsiteX21" fmla="*/ 1397000 w 2936470"/>
                <a:gd name="connsiteY21" fmla="*/ 2330450 h 7286328"/>
                <a:gd name="connsiteX22" fmla="*/ 1530350 w 2936470"/>
                <a:gd name="connsiteY22" fmla="*/ 2412999 h 7286328"/>
                <a:gd name="connsiteX23" fmla="*/ 1600200 w 2936470"/>
                <a:gd name="connsiteY23" fmla="*/ 2470150 h 7286328"/>
                <a:gd name="connsiteX24" fmla="*/ 1711325 w 2936470"/>
                <a:gd name="connsiteY24" fmla="*/ 2628899 h 7286328"/>
                <a:gd name="connsiteX25" fmla="*/ 1835150 w 2936470"/>
                <a:gd name="connsiteY25" fmla="*/ 2746374 h 7286328"/>
                <a:gd name="connsiteX26" fmla="*/ 1930400 w 2936470"/>
                <a:gd name="connsiteY26" fmla="*/ 2800349 h 7286328"/>
                <a:gd name="connsiteX27" fmla="*/ 2051050 w 2936470"/>
                <a:gd name="connsiteY27" fmla="*/ 2867024 h 7286328"/>
                <a:gd name="connsiteX28" fmla="*/ 2025650 w 2936470"/>
                <a:gd name="connsiteY28" fmla="*/ 2927350 h 7286328"/>
                <a:gd name="connsiteX29" fmla="*/ 2139950 w 2936470"/>
                <a:gd name="connsiteY29" fmla="*/ 2940049 h 7286328"/>
                <a:gd name="connsiteX30" fmla="*/ 2139950 w 2936470"/>
                <a:gd name="connsiteY30" fmla="*/ 2990849 h 7286328"/>
                <a:gd name="connsiteX31" fmla="*/ 2228850 w 2936470"/>
                <a:gd name="connsiteY31" fmla="*/ 2994024 h 7286328"/>
                <a:gd name="connsiteX32" fmla="*/ 2219325 w 2936470"/>
                <a:gd name="connsiteY32" fmla="*/ 3051174 h 7286328"/>
                <a:gd name="connsiteX33" fmla="*/ 2339975 w 2936470"/>
                <a:gd name="connsiteY33" fmla="*/ 3035299 h 7286328"/>
                <a:gd name="connsiteX34" fmla="*/ 2289175 w 2936470"/>
                <a:gd name="connsiteY34" fmla="*/ 3098799 h 7286328"/>
                <a:gd name="connsiteX35" fmla="*/ 2343150 w 2936470"/>
                <a:gd name="connsiteY35" fmla="*/ 3171824 h 7286328"/>
                <a:gd name="connsiteX36" fmla="*/ 2438400 w 2936470"/>
                <a:gd name="connsiteY36" fmla="*/ 3324225 h 7286328"/>
                <a:gd name="connsiteX37" fmla="*/ 2546350 w 2936470"/>
                <a:gd name="connsiteY37" fmla="*/ 3432174 h 7286328"/>
                <a:gd name="connsiteX38" fmla="*/ 2632075 w 2936470"/>
                <a:gd name="connsiteY38" fmla="*/ 3467099 h 7286328"/>
                <a:gd name="connsiteX39" fmla="*/ 2660650 w 2936470"/>
                <a:gd name="connsiteY39" fmla="*/ 3540124 h 7286328"/>
                <a:gd name="connsiteX40" fmla="*/ 2663825 w 2936470"/>
                <a:gd name="connsiteY40" fmla="*/ 3651250 h 7286328"/>
                <a:gd name="connsiteX41" fmla="*/ 2749550 w 2936470"/>
                <a:gd name="connsiteY41" fmla="*/ 3829049 h 7286328"/>
                <a:gd name="connsiteX42" fmla="*/ 2800350 w 2936470"/>
                <a:gd name="connsiteY42" fmla="*/ 4029075 h 7286328"/>
                <a:gd name="connsiteX43" fmla="*/ 2908300 w 2936470"/>
                <a:gd name="connsiteY43" fmla="*/ 4346575 h 7286328"/>
                <a:gd name="connsiteX44" fmla="*/ 2933700 w 2936470"/>
                <a:gd name="connsiteY44" fmla="*/ 4695825 h 7286328"/>
                <a:gd name="connsiteX45" fmla="*/ 2857500 w 2936470"/>
                <a:gd name="connsiteY45" fmla="*/ 5095875 h 7286328"/>
                <a:gd name="connsiteX46" fmla="*/ 2800350 w 2936470"/>
                <a:gd name="connsiteY46" fmla="*/ 5553075 h 7286328"/>
                <a:gd name="connsiteX47" fmla="*/ 2743200 w 2936470"/>
                <a:gd name="connsiteY47" fmla="*/ 5781675 h 7286328"/>
                <a:gd name="connsiteX48" fmla="*/ 2381250 w 2936470"/>
                <a:gd name="connsiteY48" fmla="*/ 5972175 h 7286328"/>
                <a:gd name="connsiteX49" fmla="*/ 1981200 w 2936470"/>
                <a:gd name="connsiteY49" fmla="*/ 6162675 h 7286328"/>
                <a:gd name="connsiteX50" fmla="*/ 1600200 w 2936470"/>
                <a:gd name="connsiteY50" fmla="*/ 6334125 h 7286328"/>
                <a:gd name="connsiteX51" fmla="*/ 1123950 w 2936470"/>
                <a:gd name="connsiteY51" fmla="*/ 6238875 h 7286328"/>
                <a:gd name="connsiteX52" fmla="*/ 1333500 w 2936470"/>
                <a:gd name="connsiteY52" fmla="*/ 6353175 h 7286328"/>
                <a:gd name="connsiteX53" fmla="*/ 1314450 w 2936470"/>
                <a:gd name="connsiteY53" fmla="*/ 6581775 h 7286328"/>
                <a:gd name="connsiteX54" fmla="*/ 1143000 w 2936470"/>
                <a:gd name="connsiteY54" fmla="*/ 6677025 h 7286328"/>
                <a:gd name="connsiteX55" fmla="*/ 990600 w 2936470"/>
                <a:gd name="connsiteY55" fmla="*/ 6848475 h 7286328"/>
                <a:gd name="connsiteX56" fmla="*/ 571500 w 2936470"/>
                <a:gd name="connsiteY56" fmla="*/ 7058025 h 7286328"/>
                <a:gd name="connsiteX57" fmla="*/ 323850 w 2936470"/>
                <a:gd name="connsiteY57" fmla="*/ 7210425 h 7286328"/>
                <a:gd name="connsiteX58" fmla="*/ 209550 w 2936470"/>
                <a:gd name="connsiteY58" fmla="*/ 7267575 h 7286328"/>
                <a:gd name="connsiteX59" fmla="*/ 171450 w 2936470"/>
                <a:gd name="connsiteY59" fmla="*/ 6886575 h 7286328"/>
                <a:gd name="connsiteX60" fmla="*/ 228600 w 2936470"/>
                <a:gd name="connsiteY60" fmla="*/ 6543675 h 7286328"/>
                <a:gd name="connsiteX61" fmla="*/ 76200 w 2936470"/>
                <a:gd name="connsiteY61" fmla="*/ 6353175 h 7286328"/>
                <a:gd name="connsiteX62" fmla="*/ 0 w 2936470"/>
                <a:gd name="connsiteY62" fmla="*/ 6276975 h 7286328"/>
                <a:gd name="connsiteX0" fmla="*/ 2105025 w 2933729"/>
                <a:gd name="connsiteY0" fmla="*/ 0 h 7286328"/>
                <a:gd name="connsiteX1" fmla="*/ 2019300 w 2933729"/>
                <a:gd name="connsiteY1" fmla="*/ 44449 h 7286328"/>
                <a:gd name="connsiteX2" fmla="*/ 1901825 w 2933729"/>
                <a:gd name="connsiteY2" fmla="*/ 133350 h 7286328"/>
                <a:gd name="connsiteX3" fmla="*/ 1809750 w 2933729"/>
                <a:gd name="connsiteY3" fmla="*/ 142875 h 7286328"/>
                <a:gd name="connsiteX4" fmla="*/ 1895475 w 2933729"/>
                <a:gd name="connsiteY4" fmla="*/ 180974 h 7286328"/>
                <a:gd name="connsiteX5" fmla="*/ 1755775 w 2933729"/>
                <a:gd name="connsiteY5" fmla="*/ 263525 h 7286328"/>
                <a:gd name="connsiteX6" fmla="*/ 1647825 w 2933729"/>
                <a:gd name="connsiteY6" fmla="*/ 311149 h 7286328"/>
                <a:gd name="connsiteX7" fmla="*/ 1495425 w 2933729"/>
                <a:gd name="connsiteY7" fmla="*/ 323849 h 7286328"/>
                <a:gd name="connsiteX8" fmla="*/ 1431925 w 2933729"/>
                <a:gd name="connsiteY8" fmla="*/ 415924 h 7286328"/>
                <a:gd name="connsiteX9" fmla="*/ 1412875 w 2933729"/>
                <a:gd name="connsiteY9" fmla="*/ 460375 h 7286328"/>
                <a:gd name="connsiteX10" fmla="*/ 1323975 w 2933729"/>
                <a:gd name="connsiteY10" fmla="*/ 536574 h 7286328"/>
                <a:gd name="connsiteX11" fmla="*/ 958850 w 2933729"/>
                <a:gd name="connsiteY11" fmla="*/ 920750 h 7286328"/>
                <a:gd name="connsiteX12" fmla="*/ 857250 w 2933729"/>
                <a:gd name="connsiteY12" fmla="*/ 1285875 h 7286328"/>
                <a:gd name="connsiteX13" fmla="*/ 806450 w 2933729"/>
                <a:gd name="connsiteY13" fmla="*/ 1285874 h 7286328"/>
                <a:gd name="connsiteX14" fmla="*/ 762000 w 2933729"/>
                <a:gd name="connsiteY14" fmla="*/ 1377949 h 7286328"/>
                <a:gd name="connsiteX15" fmla="*/ 901700 w 2933729"/>
                <a:gd name="connsiteY15" fmla="*/ 1685925 h 7286328"/>
                <a:gd name="connsiteX16" fmla="*/ 1025525 w 2933729"/>
                <a:gd name="connsiteY16" fmla="*/ 1822449 h 7286328"/>
                <a:gd name="connsiteX17" fmla="*/ 1098550 w 2933729"/>
                <a:gd name="connsiteY17" fmla="*/ 1857374 h 7286328"/>
                <a:gd name="connsiteX18" fmla="*/ 1171575 w 2933729"/>
                <a:gd name="connsiteY18" fmla="*/ 1930399 h 7286328"/>
                <a:gd name="connsiteX19" fmla="*/ 1238250 w 2933729"/>
                <a:gd name="connsiteY19" fmla="*/ 1952625 h 7286328"/>
                <a:gd name="connsiteX20" fmla="*/ 1244600 w 2933729"/>
                <a:gd name="connsiteY20" fmla="*/ 2127249 h 7286328"/>
                <a:gd name="connsiteX21" fmla="*/ 1397000 w 2933729"/>
                <a:gd name="connsiteY21" fmla="*/ 2330450 h 7286328"/>
                <a:gd name="connsiteX22" fmla="*/ 1530350 w 2933729"/>
                <a:gd name="connsiteY22" fmla="*/ 2412999 h 7286328"/>
                <a:gd name="connsiteX23" fmla="*/ 1600200 w 2933729"/>
                <a:gd name="connsiteY23" fmla="*/ 2470150 h 7286328"/>
                <a:gd name="connsiteX24" fmla="*/ 1711325 w 2933729"/>
                <a:gd name="connsiteY24" fmla="*/ 2628899 h 7286328"/>
                <a:gd name="connsiteX25" fmla="*/ 1835150 w 2933729"/>
                <a:gd name="connsiteY25" fmla="*/ 2746374 h 7286328"/>
                <a:gd name="connsiteX26" fmla="*/ 1930400 w 2933729"/>
                <a:gd name="connsiteY26" fmla="*/ 2800349 h 7286328"/>
                <a:gd name="connsiteX27" fmla="*/ 2051050 w 2933729"/>
                <a:gd name="connsiteY27" fmla="*/ 2867024 h 7286328"/>
                <a:gd name="connsiteX28" fmla="*/ 2025650 w 2933729"/>
                <a:gd name="connsiteY28" fmla="*/ 2927350 h 7286328"/>
                <a:gd name="connsiteX29" fmla="*/ 2139950 w 2933729"/>
                <a:gd name="connsiteY29" fmla="*/ 2940049 h 7286328"/>
                <a:gd name="connsiteX30" fmla="*/ 2139950 w 2933729"/>
                <a:gd name="connsiteY30" fmla="*/ 2990849 h 7286328"/>
                <a:gd name="connsiteX31" fmla="*/ 2228850 w 2933729"/>
                <a:gd name="connsiteY31" fmla="*/ 2994024 h 7286328"/>
                <a:gd name="connsiteX32" fmla="*/ 2219325 w 2933729"/>
                <a:gd name="connsiteY32" fmla="*/ 3051174 h 7286328"/>
                <a:gd name="connsiteX33" fmla="*/ 2339975 w 2933729"/>
                <a:gd name="connsiteY33" fmla="*/ 3035299 h 7286328"/>
                <a:gd name="connsiteX34" fmla="*/ 2289175 w 2933729"/>
                <a:gd name="connsiteY34" fmla="*/ 3098799 h 7286328"/>
                <a:gd name="connsiteX35" fmla="*/ 2343150 w 2933729"/>
                <a:gd name="connsiteY35" fmla="*/ 3171824 h 7286328"/>
                <a:gd name="connsiteX36" fmla="*/ 2438400 w 2933729"/>
                <a:gd name="connsiteY36" fmla="*/ 3324225 h 7286328"/>
                <a:gd name="connsiteX37" fmla="*/ 2546350 w 2933729"/>
                <a:gd name="connsiteY37" fmla="*/ 3432174 h 7286328"/>
                <a:gd name="connsiteX38" fmla="*/ 2632075 w 2933729"/>
                <a:gd name="connsiteY38" fmla="*/ 3467099 h 7286328"/>
                <a:gd name="connsiteX39" fmla="*/ 2660650 w 2933729"/>
                <a:gd name="connsiteY39" fmla="*/ 3540124 h 7286328"/>
                <a:gd name="connsiteX40" fmla="*/ 2663825 w 2933729"/>
                <a:gd name="connsiteY40" fmla="*/ 3651250 h 7286328"/>
                <a:gd name="connsiteX41" fmla="*/ 2749550 w 2933729"/>
                <a:gd name="connsiteY41" fmla="*/ 3829049 h 7286328"/>
                <a:gd name="connsiteX42" fmla="*/ 2800350 w 2933729"/>
                <a:gd name="connsiteY42" fmla="*/ 4029075 h 7286328"/>
                <a:gd name="connsiteX43" fmla="*/ 2908300 w 2933729"/>
                <a:gd name="connsiteY43" fmla="*/ 4346575 h 7286328"/>
                <a:gd name="connsiteX44" fmla="*/ 2867025 w 2933729"/>
                <a:gd name="connsiteY44" fmla="*/ 4387849 h 7286328"/>
                <a:gd name="connsiteX45" fmla="*/ 2933700 w 2933729"/>
                <a:gd name="connsiteY45" fmla="*/ 4695825 h 7286328"/>
                <a:gd name="connsiteX46" fmla="*/ 2857500 w 2933729"/>
                <a:gd name="connsiteY46" fmla="*/ 5095875 h 7286328"/>
                <a:gd name="connsiteX47" fmla="*/ 2800350 w 2933729"/>
                <a:gd name="connsiteY47" fmla="*/ 5553075 h 7286328"/>
                <a:gd name="connsiteX48" fmla="*/ 2743200 w 2933729"/>
                <a:gd name="connsiteY48" fmla="*/ 5781675 h 7286328"/>
                <a:gd name="connsiteX49" fmla="*/ 2381250 w 2933729"/>
                <a:gd name="connsiteY49" fmla="*/ 5972175 h 7286328"/>
                <a:gd name="connsiteX50" fmla="*/ 1981200 w 2933729"/>
                <a:gd name="connsiteY50" fmla="*/ 6162675 h 7286328"/>
                <a:gd name="connsiteX51" fmla="*/ 1600200 w 2933729"/>
                <a:gd name="connsiteY51" fmla="*/ 6334125 h 7286328"/>
                <a:gd name="connsiteX52" fmla="*/ 1123950 w 2933729"/>
                <a:gd name="connsiteY52" fmla="*/ 6238875 h 7286328"/>
                <a:gd name="connsiteX53" fmla="*/ 1333500 w 2933729"/>
                <a:gd name="connsiteY53" fmla="*/ 6353175 h 7286328"/>
                <a:gd name="connsiteX54" fmla="*/ 1314450 w 2933729"/>
                <a:gd name="connsiteY54" fmla="*/ 6581775 h 7286328"/>
                <a:gd name="connsiteX55" fmla="*/ 1143000 w 2933729"/>
                <a:gd name="connsiteY55" fmla="*/ 6677025 h 7286328"/>
                <a:gd name="connsiteX56" fmla="*/ 990600 w 2933729"/>
                <a:gd name="connsiteY56" fmla="*/ 6848475 h 7286328"/>
                <a:gd name="connsiteX57" fmla="*/ 571500 w 2933729"/>
                <a:gd name="connsiteY57" fmla="*/ 7058025 h 7286328"/>
                <a:gd name="connsiteX58" fmla="*/ 323850 w 2933729"/>
                <a:gd name="connsiteY58" fmla="*/ 7210425 h 7286328"/>
                <a:gd name="connsiteX59" fmla="*/ 209550 w 2933729"/>
                <a:gd name="connsiteY59" fmla="*/ 7267575 h 7286328"/>
                <a:gd name="connsiteX60" fmla="*/ 171450 w 2933729"/>
                <a:gd name="connsiteY60" fmla="*/ 6886575 h 7286328"/>
                <a:gd name="connsiteX61" fmla="*/ 228600 w 2933729"/>
                <a:gd name="connsiteY61" fmla="*/ 6543675 h 7286328"/>
                <a:gd name="connsiteX62" fmla="*/ 76200 w 2933729"/>
                <a:gd name="connsiteY62" fmla="*/ 6353175 h 7286328"/>
                <a:gd name="connsiteX63" fmla="*/ 0 w 2933729"/>
                <a:gd name="connsiteY63" fmla="*/ 6276975 h 7286328"/>
                <a:gd name="connsiteX0" fmla="*/ 2105025 w 2933846"/>
                <a:gd name="connsiteY0" fmla="*/ 0 h 7286328"/>
                <a:gd name="connsiteX1" fmla="*/ 2019300 w 2933846"/>
                <a:gd name="connsiteY1" fmla="*/ 44449 h 7286328"/>
                <a:gd name="connsiteX2" fmla="*/ 1901825 w 2933846"/>
                <a:gd name="connsiteY2" fmla="*/ 133350 h 7286328"/>
                <a:gd name="connsiteX3" fmla="*/ 1809750 w 2933846"/>
                <a:gd name="connsiteY3" fmla="*/ 142875 h 7286328"/>
                <a:gd name="connsiteX4" fmla="*/ 1895475 w 2933846"/>
                <a:gd name="connsiteY4" fmla="*/ 180974 h 7286328"/>
                <a:gd name="connsiteX5" fmla="*/ 1755775 w 2933846"/>
                <a:gd name="connsiteY5" fmla="*/ 263525 h 7286328"/>
                <a:gd name="connsiteX6" fmla="*/ 1647825 w 2933846"/>
                <a:gd name="connsiteY6" fmla="*/ 311149 h 7286328"/>
                <a:gd name="connsiteX7" fmla="*/ 1495425 w 2933846"/>
                <a:gd name="connsiteY7" fmla="*/ 323849 h 7286328"/>
                <a:gd name="connsiteX8" fmla="*/ 1431925 w 2933846"/>
                <a:gd name="connsiteY8" fmla="*/ 415924 h 7286328"/>
                <a:gd name="connsiteX9" fmla="*/ 1412875 w 2933846"/>
                <a:gd name="connsiteY9" fmla="*/ 460375 h 7286328"/>
                <a:gd name="connsiteX10" fmla="*/ 1323975 w 2933846"/>
                <a:gd name="connsiteY10" fmla="*/ 536574 h 7286328"/>
                <a:gd name="connsiteX11" fmla="*/ 958850 w 2933846"/>
                <a:gd name="connsiteY11" fmla="*/ 920750 h 7286328"/>
                <a:gd name="connsiteX12" fmla="*/ 857250 w 2933846"/>
                <a:gd name="connsiteY12" fmla="*/ 1285875 h 7286328"/>
                <a:gd name="connsiteX13" fmla="*/ 806450 w 2933846"/>
                <a:gd name="connsiteY13" fmla="*/ 1285874 h 7286328"/>
                <a:gd name="connsiteX14" fmla="*/ 762000 w 2933846"/>
                <a:gd name="connsiteY14" fmla="*/ 1377949 h 7286328"/>
                <a:gd name="connsiteX15" fmla="*/ 901700 w 2933846"/>
                <a:gd name="connsiteY15" fmla="*/ 1685925 h 7286328"/>
                <a:gd name="connsiteX16" fmla="*/ 1025525 w 2933846"/>
                <a:gd name="connsiteY16" fmla="*/ 1822449 h 7286328"/>
                <a:gd name="connsiteX17" fmla="*/ 1098550 w 2933846"/>
                <a:gd name="connsiteY17" fmla="*/ 1857374 h 7286328"/>
                <a:gd name="connsiteX18" fmla="*/ 1171575 w 2933846"/>
                <a:gd name="connsiteY18" fmla="*/ 1930399 h 7286328"/>
                <a:gd name="connsiteX19" fmla="*/ 1238250 w 2933846"/>
                <a:gd name="connsiteY19" fmla="*/ 1952625 h 7286328"/>
                <a:gd name="connsiteX20" fmla="*/ 1244600 w 2933846"/>
                <a:gd name="connsiteY20" fmla="*/ 2127249 h 7286328"/>
                <a:gd name="connsiteX21" fmla="*/ 1397000 w 2933846"/>
                <a:gd name="connsiteY21" fmla="*/ 2330450 h 7286328"/>
                <a:gd name="connsiteX22" fmla="*/ 1530350 w 2933846"/>
                <a:gd name="connsiteY22" fmla="*/ 2412999 h 7286328"/>
                <a:gd name="connsiteX23" fmla="*/ 1600200 w 2933846"/>
                <a:gd name="connsiteY23" fmla="*/ 2470150 h 7286328"/>
                <a:gd name="connsiteX24" fmla="*/ 1711325 w 2933846"/>
                <a:gd name="connsiteY24" fmla="*/ 2628899 h 7286328"/>
                <a:gd name="connsiteX25" fmla="*/ 1835150 w 2933846"/>
                <a:gd name="connsiteY25" fmla="*/ 2746374 h 7286328"/>
                <a:gd name="connsiteX26" fmla="*/ 1930400 w 2933846"/>
                <a:gd name="connsiteY26" fmla="*/ 2800349 h 7286328"/>
                <a:gd name="connsiteX27" fmla="*/ 2051050 w 2933846"/>
                <a:gd name="connsiteY27" fmla="*/ 2867024 h 7286328"/>
                <a:gd name="connsiteX28" fmla="*/ 2025650 w 2933846"/>
                <a:gd name="connsiteY28" fmla="*/ 2927350 h 7286328"/>
                <a:gd name="connsiteX29" fmla="*/ 2139950 w 2933846"/>
                <a:gd name="connsiteY29" fmla="*/ 2940049 h 7286328"/>
                <a:gd name="connsiteX30" fmla="*/ 2139950 w 2933846"/>
                <a:gd name="connsiteY30" fmla="*/ 2990849 h 7286328"/>
                <a:gd name="connsiteX31" fmla="*/ 2228850 w 2933846"/>
                <a:gd name="connsiteY31" fmla="*/ 2994024 h 7286328"/>
                <a:gd name="connsiteX32" fmla="*/ 2219325 w 2933846"/>
                <a:gd name="connsiteY32" fmla="*/ 3051174 h 7286328"/>
                <a:gd name="connsiteX33" fmla="*/ 2339975 w 2933846"/>
                <a:gd name="connsiteY33" fmla="*/ 3035299 h 7286328"/>
                <a:gd name="connsiteX34" fmla="*/ 2289175 w 2933846"/>
                <a:gd name="connsiteY34" fmla="*/ 3098799 h 7286328"/>
                <a:gd name="connsiteX35" fmla="*/ 2343150 w 2933846"/>
                <a:gd name="connsiteY35" fmla="*/ 3171824 h 7286328"/>
                <a:gd name="connsiteX36" fmla="*/ 2438400 w 2933846"/>
                <a:gd name="connsiteY36" fmla="*/ 3324225 h 7286328"/>
                <a:gd name="connsiteX37" fmla="*/ 2546350 w 2933846"/>
                <a:gd name="connsiteY37" fmla="*/ 3432174 h 7286328"/>
                <a:gd name="connsiteX38" fmla="*/ 2632075 w 2933846"/>
                <a:gd name="connsiteY38" fmla="*/ 3467099 h 7286328"/>
                <a:gd name="connsiteX39" fmla="*/ 2660650 w 2933846"/>
                <a:gd name="connsiteY39" fmla="*/ 3540124 h 7286328"/>
                <a:gd name="connsiteX40" fmla="*/ 2663825 w 2933846"/>
                <a:gd name="connsiteY40" fmla="*/ 3651250 h 7286328"/>
                <a:gd name="connsiteX41" fmla="*/ 2749550 w 2933846"/>
                <a:gd name="connsiteY41" fmla="*/ 3829049 h 7286328"/>
                <a:gd name="connsiteX42" fmla="*/ 2800350 w 2933846"/>
                <a:gd name="connsiteY42" fmla="*/ 4029075 h 7286328"/>
                <a:gd name="connsiteX43" fmla="*/ 2908300 w 2933846"/>
                <a:gd name="connsiteY43" fmla="*/ 4346575 h 7286328"/>
                <a:gd name="connsiteX44" fmla="*/ 2867025 w 2933846"/>
                <a:gd name="connsiteY44" fmla="*/ 4387849 h 7286328"/>
                <a:gd name="connsiteX45" fmla="*/ 2876551 w 2933846"/>
                <a:gd name="connsiteY45" fmla="*/ 4559299 h 7286328"/>
                <a:gd name="connsiteX46" fmla="*/ 2933700 w 2933846"/>
                <a:gd name="connsiteY46" fmla="*/ 4695825 h 7286328"/>
                <a:gd name="connsiteX47" fmla="*/ 2857500 w 2933846"/>
                <a:gd name="connsiteY47" fmla="*/ 5095875 h 7286328"/>
                <a:gd name="connsiteX48" fmla="*/ 2800350 w 2933846"/>
                <a:gd name="connsiteY48" fmla="*/ 5553075 h 7286328"/>
                <a:gd name="connsiteX49" fmla="*/ 2743200 w 2933846"/>
                <a:gd name="connsiteY49" fmla="*/ 5781675 h 7286328"/>
                <a:gd name="connsiteX50" fmla="*/ 2381250 w 2933846"/>
                <a:gd name="connsiteY50" fmla="*/ 5972175 h 7286328"/>
                <a:gd name="connsiteX51" fmla="*/ 1981200 w 2933846"/>
                <a:gd name="connsiteY51" fmla="*/ 6162675 h 7286328"/>
                <a:gd name="connsiteX52" fmla="*/ 1600200 w 2933846"/>
                <a:gd name="connsiteY52" fmla="*/ 6334125 h 7286328"/>
                <a:gd name="connsiteX53" fmla="*/ 1123950 w 2933846"/>
                <a:gd name="connsiteY53" fmla="*/ 6238875 h 7286328"/>
                <a:gd name="connsiteX54" fmla="*/ 1333500 w 2933846"/>
                <a:gd name="connsiteY54" fmla="*/ 6353175 h 7286328"/>
                <a:gd name="connsiteX55" fmla="*/ 1314450 w 2933846"/>
                <a:gd name="connsiteY55" fmla="*/ 6581775 h 7286328"/>
                <a:gd name="connsiteX56" fmla="*/ 1143000 w 2933846"/>
                <a:gd name="connsiteY56" fmla="*/ 6677025 h 7286328"/>
                <a:gd name="connsiteX57" fmla="*/ 990600 w 2933846"/>
                <a:gd name="connsiteY57" fmla="*/ 6848475 h 7286328"/>
                <a:gd name="connsiteX58" fmla="*/ 571500 w 2933846"/>
                <a:gd name="connsiteY58" fmla="*/ 7058025 h 7286328"/>
                <a:gd name="connsiteX59" fmla="*/ 323850 w 2933846"/>
                <a:gd name="connsiteY59" fmla="*/ 7210425 h 7286328"/>
                <a:gd name="connsiteX60" fmla="*/ 209550 w 2933846"/>
                <a:gd name="connsiteY60" fmla="*/ 7267575 h 7286328"/>
                <a:gd name="connsiteX61" fmla="*/ 171450 w 2933846"/>
                <a:gd name="connsiteY61" fmla="*/ 6886575 h 7286328"/>
                <a:gd name="connsiteX62" fmla="*/ 228600 w 2933846"/>
                <a:gd name="connsiteY62" fmla="*/ 6543675 h 7286328"/>
                <a:gd name="connsiteX63" fmla="*/ 76200 w 2933846"/>
                <a:gd name="connsiteY63" fmla="*/ 6353175 h 7286328"/>
                <a:gd name="connsiteX64" fmla="*/ 0 w 2933846"/>
                <a:gd name="connsiteY64" fmla="*/ 6276975 h 7286328"/>
                <a:gd name="connsiteX0" fmla="*/ 2105025 w 2933846"/>
                <a:gd name="connsiteY0" fmla="*/ 0 h 7286328"/>
                <a:gd name="connsiteX1" fmla="*/ 2019300 w 2933846"/>
                <a:gd name="connsiteY1" fmla="*/ 44449 h 7286328"/>
                <a:gd name="connsiteX2" fmla="*/ 1901825 w 2933846"/>
                <a:gd name="connsiteY2" fmla="*/ 133350 h 7286328"/>
                <a:gd name="connsiteX3" fmla="*/ 1809750 w 2933846"/>
                <a:gd name="connsiteY3" fmla="*/ 142875 h 7286328"/>
                <a:gd name="connsiteX4" fmla="*/ 1895475 w 2933846"/>
                <a:gd name="connsiteY4" fmla="*/ 180974 h 7286328"/>
                <a:gd name="connsiteX5" fmla="*/ 1755775 w 2933846"/>
                <a:gd name="connsiteY5" fmla="*/ 263525 h 7286328"/>
                <a:gd name="connsiteX6" fmla="*/ 1647825 w 2933846"/>
                <a:gd name="connsiteY6" fmla="*/ 311149 h 7286328"/>
                <a:gd name="connsiteX7" fmla="*/ 1495425 w 2933846"/>
                <a:gd name="connsiteY7" fmla="*/ 323849 h 7286328"/>
                <a:gd name="connsiteX8" fmla="*/ 1431925 w 2933846"/>
                <a:gd name="connsiteY8" fmla="*/ 415924 h 7286328"/>
                <a:gd name="connsiteX9" fmla="*/ 1412875 w 2933846"/>
                <a:gd name="connsiteY9" fmla="*/ 460375 h 7286328"/>
                <a:gd name="connsiteX10" fmla="*/ 1323975 w 2933846"/>
                <a:gd name="connsiteY10" fmla="*/ 536574 h 7286328"/>
                <a:gd name="connsiteX11" fmla="*/ 958850 w 2933846"/>
                <a:gd name="connsiteY11" fmla="*/ 920750 h 7286328"/>
                <a:gd name="connsiteX12" fmla="*/ 857250 w 2933846"/>
                <a:gd name="connsiteY12" fmla="*/ 1285875 h 7286328"/>
                <a:gd name="connsiteX13" fmla="*/ 806450 w 2933846"/>
                <a:gd name="connsiteY13" fmla="*/ 1285874 h 7286328"/>
                <a:gd name="connsiteX14" fmla="*/ 762000 w 2933846"/>
                <a:gd name="connsiteY14" fmla="*/ 1377949 h 7286328"/>
                <a:gd name="connsiteX15" fmla="*/ 901700 w 2933846"/>
                <a:gd name="connsiteY15" fmla="*/ 1685925 h 7286328"/>
                <a:gd name="connsiteX16" fmla="*/ 1025525 w 2933846"/>
                <a:gd name="connsiteY16" fmla="*/ 1822449 h 7286328"/>
                <a:gd name="connsiteX17" fmla="*/ 1098550 w 2933846"/>
                <a:gd name="connsiteY17" fmla="*/ 1857374 h 7286328"/>
                <a:gd name="connsiteX18" fmla="*/ 1171575 w 2933846"/>
                <a:gd name="connsiteY18" fmla="*/ 1930399 h 7286328"/>
                <a:gd name="connsiteX19" fmla="*/ 1238250 w 2933846"/>
                <a:gd name="connsiteY19" fmla="*/ 1952625 h 7286328"/>
                <a:gd name="connsiteX20" fmla="*/ 1244600 w 2933846"/>
                <a:gd name="connsiteY20" fmla="*/ 2127249 h 7286328"/>
                <a:gd name="connsiteX21" fmla="*/ 1397000 w 2933846"/>
                <a:gd name="connsiteY21" fmla="*/ 2330450 h 7286328"/>
                <a:gd name="connsiteX22" fmla="*/ 1530350 w 2933846"/>
                <a:gd name="connsiteY22" fmla="*/ 2412999 h 7286328"/>
                <a:gd name="connsiteX23" fmla="*/ 1600200 w 2933846"/>
                <a:gd name="connsiteY23" fmla="*/ 2470150 h 7286328"/>
                <a:gd name="connsiteX24" fmla="*/ 1711325 w 2933846"/>
                <a:gd name="connsiteY24" fmla="*/ 2628899 h 7286328"/>
                <a:gd name="connsiteX25" fmla="*/ 1835150 w 2933846"/>
                <a:gd name="connsiteY25" fmla="*/ 2746374 h 7286328"/>
                <a:gd name="connsiteX26" fmla="*/ 1930400 w 2933846"/>
                <a:gd name="connsiteY26" fmla="*/ 2800349 h 7286328"/>
                <a:gd name="connsiteX27" fmla="*/ 2051050 w 2933846"/>
                <a:gd name="connsiteY27" fmla="*/ 2867024 h 7286328"/>
                <a:gd name="connsiteX28" fmla="*/ 2025650 w 2933846"/>
                <a:gd name="connsiteY28" fmla="*/ 2927350 h 7286328"/>
                <a:gd name="connsiteX29" fmla="*/ 2139950 w 2933846"/>
                <a:gd name="connsiteY29" fmla="*/ 2940049 h 7286328"/>
                <a:gd name="connsiteX30" fmla="*/ 2139950 w 2933846"/>
                <a:gd name="connsiteY30" fmla="*/ 2990849 h 7286328"/>
                <a:gd name="connsiteX31" fmla="*/ 2228850 w 2933846"/>
                <a:gd name="connsiteY31" fmla="*/ 2994024 h 7286328"/>
                <a:gd name="connsiteX32" fmla="*/ 2219325 w 2933846"/>
                <a:gd name="connsiteY32" fmla="*/ 3051174 h 7286328"/>
                <a:gd name="connsiteX33" fmla="*/ 2339975 w 2933846"/>
                <a:gd name="connsiteY33" fmla="*/ 3035299 h 7286328"/>
                <a:gd name="connsiteX34" fmla="*/ 2289175 w 2933846"/>
                <a:gd name="connsiteY34" fmla="*/ 3098799 h 7286328"/>
                <a:gd name="connsiteX35" fmla="*/ 2343150 w 2933846"/>
                <a:gd name="connsiteY35" fmla="*/ 3171824 h 7286328"/>
                <a:gd name="connsiteX36" fmla="*/ 2438400 w 2933846"/>
                <a:gd name="connsiteY36" fmla="*/ 3324225 h 7286328"/>
                <a:gd name="connsiteX37" fmla="*/ 2546350 w 2933846"/>
                <a:gd name="connsiteY37" fmla="*/ 3432174 h 7286328"/>
                <a:gd name="connsiteX38" fmla="*/ 2632075 w 2933846"/>
                <a:gd name="connsiteY38" fmla="*/ 3467099 h 7286328"/>
                <a:gd name="connsiteX39" fmla="*/ 2660650 w 2933846"/>
                <a:gd name="connsiteY39" fmla="*/ 3540124 h 7286328"/>
                <a:gd name="connsiteX40" fmla="*/ 2663825 w 2933846"/>
                <a:gd name="connsiteY40" fmla="*/ 3651250 h 7286328"/>
                <a:gd name="connsiteX41" fmla="*/ 2749550 w 2933846"/>
                <a:gd name="connsiteY41" fmla="*/ 3829049 h 7286328"/>
                <a:gd name="connsiteX42" fmla="*/ 2800350 w 2933846"/>
                <a:gd name="connsiteY42" fmla="*/ 4029075 h 7286328"/>
                <a:gd name="connsiteX43" fmla="*/ 2908300 w 2933846"/>
                <a:gd name="connsiteY43" fmla="*/ 4346575 h 7286328"/>
                <a:gd name="connsiteX44" fmla="*/ 2867025 w 2933846"/>
                <a:gd name="connsiteY44" fmla="*/ 4387849 h 7286328"/>
                <a:gd name="connsiteX45" fmla="*/ 2876551 w 2933846"/>
                <a:gd name="connsiteY45" fmla="*/ 4559299 h 7286328"/>
                <a:gd name="connsiteX46" fmla="*/ 2933700 w 2933846"/>
                <a:gd name="connsiteY46" fmla="*/ 4695825 h 7286328"/>
                <a:gd name="connsiteX47" fmla="*/ 2857500 w 2933846"/>
                <a:gd name="connsiteY47" fmla="*/ 5095875 h 7286328"/>
                <a:gd name="connsiteX48" fmla="*/ 2800350 w 2933846"/>
                <a:gd name="connsiteY48" fmla="*/ 5553075 h 7286328"/>
                <a:gd name="connsiteX49" fmla="*/ 2743200 w 2933846"/>
                <a:gd name="connsiteY49" fmla="*/ 5781675 h 7286328"/>
                <a:gd name="connsiteX50" fmla="*/ 2381250 w 2933846"/>
                <a:gd name="connsiteY50" fmla="*/ 5972175 h 7286328"/>
                <a:gd name="connsiteX51" fmla="*/ 1981200 w 2933846"/>
                <a:gd name="connsiteY51" fmla="*/ 6162675 h 7286328"/>
                <a:gd name="connsiteX52" fmla="*/ 1600200 w 2933846"/>
                <a:gd name="connsiteY52" fmla="*/ 6334125 h 7286328"/>
                <a:gd name="connsiteX53" fmla="*/ 1123950 w 2933846"/>
                <a:gd name="connsiteY53" fmla="*/ 6238875 h 7286328"/>
                <a:gd name="connsiteX54" fmla="*/ 1333500 w 2933846"/>
                <a:gd name="connsiteY54" fmla="*/ 6353175 h 7286328"/>
                <a:gd name="connsiteX55" fmla="*/ 1314450 w 2933846"/>
                <a:gd name="connsiteY55" fmla="*/ 6581775 h 7286328"/>
                <a:gd name="connsiteX56" fmla="*/ 1143000 w 2933846"/>
                <a:gd name="connsiteY56" fmla="*/ 6677025 h 7286328"/>
                <a:gd name="connsiteX57" fmla="*/ 990600 w 2933846"/>
                <a:gd name="connsiteY57" fmla="*/ 6848475 h 7286328"/>
                <a:gd name="connsiteX58" fmla="*/ 571500 w 2933846"/>
                <a:gd name="connsiteY58" fmla="*/ 7058025 h 7286328"/>
                <a:gd name="connsiteX59" fmla="*/ 323850 w 2933846"/>
                <a:gd name="connsiteY59" fmla="*/ 7210425 h 7286328"/>
                <a:gd name="connsiteX60" fmla="*/ 209550 w 2933846"/>
                <a:gd name="connsiteY60" fmla="*/ 7267575 h 7286328"/>
                <a:gd name="connsiteX61" fmla="*/ 171450 w 2933846"/>
                <a:gd name="connsiteY61" fmla="*/ 6886575 h 7286328"/>
                <a:gd name="connsiteX62" fmla="*/ 228600 w 2933846"/>
                <a:gd name="connsiteY62" fmla="*/ 6543675 h 7286328"/>
                <a:gd name="connsiteX63" fmla="*/ 76200 w 2933846"/>
                <a:gd name="connsiteY63" fmla="*/ 6353175 h 7286328"/>
                <a:gd name="connsiteX64" fmla="*/ 0 w 2933846"/>
                <a:gd name="connsiteY64" fmla="*/ 6276975 h 7286328"/>
                <a:gd name="connsiteX0" fmla="*/ 2105025 w 2930681"/>
                <a:gd name="connsiteY0" fmla="*/ 0 h 7286328"/>
                <a:gd name="connsiteX1" fmla="*/ 2019300 w 2930681"/>
                <a:gd name="connsiteY1" fmla="*/ 44449 h 7286328"/>
                <a:gd name="connsiteX2" fmla="*/ 1901825 w 2930681"/>
                <a:gd name="connsiteY2" fmla="*/ 133350 h 7286328"/>
                <a:gd name="connsiteX3" fmla="*/ 1809750 w 2930681"/>
                <a:gd name="connsiteY3" fmla="*/ 142875 h 7286328"/>
                <a:gd name="connsiteX4" fmla="*/ 1895475 w 2930681"/>
                <a:gd name="connsiteY4" fmla="*/ 180974 h 7286328"/>
                <a:gd name="connsiteX5" fmla="*/ 1755775 w 2930681"/>
                <a:gd name="connsiteY5" fmla="*/ 263525 h 7286328"/>
                <a:gd name="connsiteX6" fmla="*/ 1647825 w 2930681"/>
                <a:gd name="connsiteY6" fmla="*/ 311149 h 7286328"/>
                <a:gd name="connsiteX7" fmla="*/ 1495425 w 2930681"/>
                <a:gd name="connsiteY7" fmla="*/ 323849 h 7286328"/>
                <a:gd name="connsiteX8" fmla="*/ 1431925 w 2930681"/>
                <a:gd name="connsiteY8" fmla="*/ 415924 h 7286328"/>
                <a:gd name="connsiteX9" fmla="*/ 1412875 w 2930681"/>
                <a:gd name="connsiteY9" fmla="*/ 460375 h 7286328"/>
                <a:gd name="connsiteX10" fmla="*/ 1323975 w 2930681"/>
                <a:gd name="connsiteY10" fmla="*/ 536574 h 7286328"/>
                <a:gd name="connsiteX11" fmla="*/ 958850 w 2930681"/>
                <a:gd name="connsiteY11" fmla="*/ 920750 h 7286328"/>
                <a:gd name="connsiteX12" fmla="*/ 857250 w 2930681"/>
                <a:gd name="connsiteY12" fmla="*/ 1285875 h 7286328"/>
                <a:gd name="connsiteX13" fmla="*/ 806450 w 2930681"/>
                <a:gd name="connsiteY13" fmla="*/ 1285874 h 7286328"/>
                <a:gd name="connsiteX14" fmla="*/ 762000 w 2930681"/>
                <a:gd name="connsiteY14" fmla="*/ 1377949 h 7286328"/>
                <a:gd name="connsiteX15" fmla="*/ 901700 w 2930681"/>
                <a:gd name="connsiteY15" fmla="*/ 1685925 h 7286328"/>
                <a:gd name="connsiteX16" fmla="*/ 1025525 w 2930681"/>
                <a:gd name="connsiteY16" fmla="*/ 1822449 h 7286328"/>
                <a:gd name="connsiteX17" fmla="*/ 1098550 w 2930681"/>
                <a:gd name="connsiteY17" fmla="*/ 1857374 h 7286328"/>
                <a:gd name="connsiteX18" fmla="*/ 1171575 w 2930681"/>
                <a:gd name="connsiteY18" fmla="*/ 1930399 h 7286328"/>
                <a:gd name="connsiteX19" fmla="*/ 1238250 w 2930681"/>
                <a:gd name="connsiteY19" fmla="*/ 1952625 h 7286328"/>
                <a:gd name="connsiteX20" fmla="*/ 1244600 w 2930681"/>
                <a:gd name="connsiteY20" fmla="*/ 2127249 h 7286328"/>
                <a:gd name="connsiteX21" fmla="*/ 1397000 w 2930681"/>
                <a:gd name="connsiteY21" fmla="*/ 2330450 h 7286328"/>
                <a:gd name="connsiteX22" fmla="*/ 1530350 w 2930681"/>
                <a:gd name="connsiteY22" fmla="*/ 2412999 h 7286328"/>
                <a:gd name="connsiteX23" fmla="*/ 1600200 w 2930681"/>
                <a:gd name="connsiteY23" fmla="*/ 2470150 h 7286328"/>
                <a:gd name="connsiteX24" fmla="*/ 1711325 w 2930681"/>
                <a:gd name="connsiteY24" fmla="*/ 2628899 h 7286328"/>
                <a:gd name="connsiteX25" fmla="*/ 1835150 w 2930681"/>
                <a:gd name="connsiteY25" fmla="*/ 2746374 h 7286328"/>
                <a:gd name="connsiteX26" fmla="*/ 1930400 w 2930681"/>
                <a:gd name="connsiteY26" fmla="*/ 2800349 h 7286328"/>
                <a:gd name="connsiteX27" fmla="*/ 2051050 w 2930681"/>
                <a:gd name="connsiteY27" fmla="*/ 2867024 h 7286328"/>
                <a:gd name="connsiteX28" fmla="*/ 2025650 w 2930681"/>
                <a:gd name="connsiteY28" fmla="*/ 2927350 h 7286328"/>
                <a:gd name="connsiteX29" fmla="*/ 2139950 w 2930681"/>
                <a:gd name="connsiteY29" fmla="*/ 2940049 h 7286328"/>
                <a:gd name="connsiteX30" fmla="*/ 2139950 w 2930681"/>
                <a:gd name="connsiteY30" fmla="*/ 2990849 h 7286328"/>
                <a:gd name="connsiteX31" fmla="*/ 2228850 w 2930681"/>
                <a:gd name="connsiteY31" fmla="*/ 2994024 h 7286328"/>
                <a:gd name="connsiteX32" fmla="*/ 2219325 w 2930681"/>
                <a:gd name="connsiteY32" fmla="*/ 3051174 h 7286328"/>
                <a:gd name="connsiteX33" fmla="*/ 2339975 w 2930681"/>
                <a:gd name="connsiteY33" fmla="*/ 3035299 h 7286328"/>
                <a:gd name="connsiteX34" fmla="*/ 2289175 w 2930681"/>
                <a:gd name="connsiteY34" fmla="*/ 3098799 h 7286328"/>
                <a:gd name="connsiteX35" fmla="*/ 2343150 w 2930681"/>
                <a:gd name="connsiteY35" fmla="*/ 3171824 h 7286328"/>
                <a:gd name="connsiteX36" fmla="*/ 2438400 w 2930681"/>
                <a:gd name="connsiteY36" fmla="*/ 3324225 h 7286328"/>
                <a:gd name="connsiteX37" fmla="*/ 2546350 w 2930681"/>
                <a:gd name="connsiteY37" fmla="*/ 3432174 h 7286328"/>
                <a:gd name="connsiteX38" fmla="*/ 2632075 w 2930681"/>
                <a:gd name="connsiteY38" fmla="*/ 3467099 h 7286328"/>
                <a:gd name="connsiteX39" fmla="*/ 2660650 w 2930681"/>
                <a:gd name="connsiteY39" fmla="*/ 3540124 h 7286328"/>
                <a:gd name="connsiteX40" fmla="*/ 2663825 w 2930681"/>
                <a:gd name="connsiteY40" fmla="*/ 3651250 h 7286328"/>
                <a:gd name="connsiteX41" fmla="*/ 2749550 w 2930681"/>
                <a:gd name="connsiteY41" fmla="*/ 3829049 h 7286328"/>
                <a:gd name="connsiteX42" fmla="*/ 2800350 w 2930681"/>
                <a:gd name="connsiteY42" fmla="*/ 4029075 h 7286328"/>
                <a:gd name="connsiteX43" fmla="*/ 2908300 w 2930681"/>
                <a:gd name="connsiteY43" fmla="*/ 4346575 h 7286328"/>
                <a:gd name="connsiteX44" fmla="*/ 2867025 w 2930681"/>
                <a:gd name="connsiteY44" fmla="*/ 4387849 h 7286328"/>
                <a:gd name="connsiteX45" fmla="*/ 2876551 w 2930681"/>
                <a:gd name="connsiteY45" fmla="*/ 4559299 h 7286328"/>
                <a:gd name="connsiteX46" fmla="*/ 2930525 w 2930681"/>
                <a:gd name="connsiteY46" fmla="*/ 4721225 h 7286328"/>
                <a:gd name="connsiteX47" fmla="*/ 2857500 w 2930681"/>
                <a:gd name="connsiteY47" fmla="*/ 5095875 h 7286328"/>
                <a:gd name="connsiteX48" fmla="*/ 2800350 w 2930681"/>
                <a:gd name="connsiteY48" fmla="*/ 5553075 h 7286328"/>
                <a:gd name="connsiteX49" fmla="*/ 2743200 w 2930681"/>
                <a:gd name="connsiteY49" fmla="*/ 5781675 h 7286328"/>
                <a:gd name="connsiteX50" fmla="*/ 2381250 w 2930681"/>
                <a:gd name="connsiteY50" fmla="*/ 5972175 h 7286328"/>
                <a:gd name="connsiteX51" fmla="*/ 1981200 w 2930681"/>
                <a:gd name="connsiteY51" fmla="*/ 6162675 h 7286328"/>
                <a:gd name="connsiteX52" fmla="*/ 1600200 w 2930681"/>
                <a:gd name="connsiteY52" fmla="*/ 6334125 h 7286328"/>
                <a:gd name="connsiteX53" fmla="*/ 1123950 w 2930681"/>
                <a:gd name="connsiteY53" fmla="*/ 6238875 h 7286328"/>
                <a:gd name="connsiteX54" fmla="*/ 1333500 w 2930681"/>
                <a:gd name="connsiteY54" fmla="*/ 6353175 h 7286328"/>
                <a:gd name="connsiteX55" fmla="*/ 1314450 w 2930681"/>
                <a:gd name="connsiteY55" fmla="*/ 6581775 h 7286328"/>
                <a:gd name="connsiteX56" fmla="*/ 1143000 w 2930681"/>
                <a:gd name="connsiteY56" fmla="*/ 6677025 h 7286328"/>
                <a:gd name="connsiteX57" fmla="*/ 990600 w 2930681"/>
                <a:gd name="connsiteY57" fmla="*/ 6848475 h 7286328"/>
                <a:gd name="connsiteX58" fmla="*/ 571500 w 2930681"/>
                <a:gd name="connsiteY58" fmla="*/ 7058025 h 7286328"/>
                <a:gd name="connsiteX59" fmla="*/ 323850 w 2930681"/>
                <a:gd name="connsiteY59" fmla="*/ 7210425 h 7286328"/>
                <a:gd name="connsiteX60" fmla="*/ 209550 w 2930681"/>
                <a:gd name="connsiteY60" fmla="*/ 7267575 h 7286328"/>
                <a:gd name="connsiteX61" fmla="*/ 171450 w 2930681"/>
                <a:gd name="connsiteY61" fmla="*/ 6886575 h 7286328"/>
                <a:gd name="connsiteX62" fmla="*/ 228600 w 2930681"/>
                <a:gd name="connsiteY62" fmla="*/ 6543675 h 7286328"/>
                <a:gd name="connsiteX63" fmla="*/ 76200 w 2930681"/>
                <a:gd name="connsiteY63" fmla="*/ 6353175 h 7286328"/>
                <a:gd name="connsiteX64" fmla="*/ 0 w 2930681"/>
                <a:gd name="connsiteY64" fmla="*/ 6276975 h 7286328"/>
                <a:gd name="connsiteX0" fmla="*/ 2105025 w 2983366"/>
                <a:gd name="connsiteY0" fmla="*/ 0 h 7286328"/>
                <a:gd name="connsiteX1" fmla="*/ 2019300 w 2983366"/>
                <a:gd name="connsiteY1" fmla="*/ 44449 h 7286328"/>
                <a:gd name="connsiteX2" fmla="*/ 1901825 w 2983366"/>
                <a:gd name="connsiteY2" fmla="*/ 133350 h 7286328"/>
                <a:gd name="connsiteX3" fmla="*/ 1809750 w 2983366"/>
                <a:gd name="connsiteY3" fmla="*/ 142875 h 7286328"/>
                <a:gd name="connsiteX4" fmla="*/ 1895475 w 2983366"/>
                <a:gd name="connsiteY4" fmla="*/ 180974 h 7286328"/>
                <a:gd name="connsiteX5" fmla="*/ 1755775 w 2983366"/>
                <a:gd name="connsiteY5" fmla="*/ 263525 h 7286328"/>
                <a:gd name="connsiteX6" fmla="*/ 1647825 w 2983366"/>
                <a:gd name="connsiteY6" fmla="*/ 311149 h 7286328"/>
                <a:gd name="connsiteX7" fmla="*/ 1495425 w 2983366"/>
                <a:gd name="connsiteY7" fmla="*/ 323849 h 7286328"/>
                <a:gd name="connsiteX8" fmla="*/ 1431925 w 2983366"/>
                <a:gd name="connsiteY8" fmla="*/ 415924 h 7286328"/>
                <a:gd name="connsiteX9" fmla="*/ 1412875 w 2983366"/>
                <a:gd name="connsiteY9" fmla="*/ 460375 h 7286328"/>
                <a:gd name="connsiteX10" fmla="*/ 1323975 w 2983366"/>
                <a:gd name="connsiteY10" fmla="*/ 536574 h 7286328"/>
                <a:gd name="connsiteX11" fmla="*/ 958850 w 2983366"/>
                <a:gd name="connsiteY11" fmla="*/ 920750 h 7286328"/>
                <a:gd name="connsiteX12" fmla="*/ 857250 w 2983366"/>
                <a:gd name="connsiteY12" fmla="*/ 1285875 h 7286328"/>
                <a:gd name="connsiteX13" fmla="*/ 806450 w 2983366"/>
                <a:gd name="connsiteY13" fmla="*/ 1285874 h 7286328"/>
                <a:gd name="connsiteX14" fmla="*/ 762000 w 2983366"/>
                <a:gd name="connsiteY14" fmla="*/ 1377949 h 7286328"/>
                <a:gd name="connsiteX15" fmla="*/ 901700 w 2983366"/>
                <a:gd name="connsiteY15" fmla="*/ 1685925 h 7286328"/>
                <a:gd name="connsiteX16" fmla="*/ 1025525 w 2983366"/>
                <a:gd name="connsiteY16" fmla="*/ 1822449 h 7286328"/>
                <a:gd name="connsiteX17" fmla="*/ 1098550 w 2983366"/>
                <a:gd name="connsiteY17" fmla="*/ 1857374 h 7286328"/>
                <a:gd name="connsiteX18" fmla="*/ 1171575 w 2983366"/>
                <a:gd name="connsiteY18" fmla="*/ 1930399 h 7286328"/>
                <a:gd name="connsiteX19" fmla="*/ 1238250 w 2983366"/>
                <a:gd name="connsiteY19" fmla="*/ 1952625 h 7286328"/>
                <a:gd name="connsiteX20" fmla="*/ 1244600 w 2983366"/>
                <a:gd name="connsiteY20" fmla="*/ 2127249 h 7286328"/>
                <a:gd name="connsiteX21" fmla="*/ 1397000 w 2983366"/>
                <a:gd name="connsiteY21" fmla="*/ 2330450 h 7286328"/>
                <a:gd name="connsiteX22" fmla="*/ 1530350 w 2983366"/>
                <a:gd name="connsiteY22" fmla="*/ 2412999 h 7286328"/>
                <a:gd name="connsiteX23" fmla="*/ 1600200 w 2983366"/>
                <a:gd name="connsiteY23" fmla="*/ 2470150 h 7286328"/>
                <a:gd name="connsiteX24" fmla="*/ 1711325 w 2983366"/>
                <a:gd name="connsiteY24" fmla="*/ 2628899 h 7286328"/>
                <a:gd name="connsiteX25" fmla="*/ 1835150 w 2983366"/>
                <a:gd name="connsiteY25" fmla="*/ 2746374 h 7286328"/>
                <a:gd name="connsiteX26" fmla="*/ 1930400 w 2983366"/>
                <a:gd name="connsiteY26" fmla="*/ 2800349 h 7286328"/>
                <a:gd name="connsiteX27" fmla="*/ 2051050 w 2983366"/>
                <a:gd name="connsiteY27" fmla="*/ 2867024 h 7286328"/>
                <a:gd name="connsiteX28" fmla="*/ 2025650 w 2983366"/>
                <a:gd name="connsiteY28" fmla="*/ 2927350 h 7286328"/>
                <a:gd name="connsiteX29" fmla="*/ 2139950 w 2983366"/>
                <a:gd name="connsiteY29" fmla="*/ 2940049 h 7286328"/>
                <a:gd name="connsiteX30" fmla="*/ 2139950 w 2983366"/>
                <a:gd name="connsiteY30" fmla="*/ 2990849 h 7286328"/>
                <a:gd name="connsiteX31" fmla="*/ 2228850 w 2983366"/>
                <a:gd name="connsiteY31" fmla="*/ 2994024 h 7286328"/>
                <a:gd name="connsiteX32" fmla="*/ 2219325 w 2983366"/>
                <a:gd name="connsiteY32" fmla="*/ 3051174 h 7286328"/>
                <a:gd name="connsiteX33" fmla="*/ 2339975 w 2983366"/>
                <a:gd name="connsiteY33" fmla="*/ 3035299 h 7286328"/>
                <a:gd name="connsiteX34" fmla="*/ 2289175 w 2983366"/>
                <a:gd name="connsiteY34" fmla="*/ 3098799 h 7286328"/>
                <a:gd name="connsiteX35" fmla="*/ 2343150 w 2983366"/>
                <a:gd name="connsiteY35" fmla="*/ 3171824 h 7286328"/>
                <a:gd name="connsiteX36" fmla="*/ 2438400 w 2983366"/>
                <a:gd name="connsiteY36" fmla="*/ 3324225 h 7286328"/>
                <a:gd name="connsiteX37" fmla="*/ 2546350 w 2983366"/>
                <a:gd name="connsiteY37" fmla="*/ 3432174 h 7286328"/>
                <a:gd name="connsiteX38" fmla="*/ 2632075 w 2983366"/>
                <a:gd name="connsiteY38" fmla="*/ 3467099 h 7286328"/>
                <a:gd name="connsiteX39" fmla="*/ 2660650 w 2983366"/>
                <a:gd name="connsiteY39" fmla="*/ 3540124 h 7286328"/>
                <a:gd name="connsiteX40" fmla="*/ 2663825 w 2983366"/>
                <a:gd name="connsiteY40" fmla="*/ 3651250 h 7286328"/>
                <a:gd name="connsiteX41" fmla="*/ 2749550 w 2983366"/>
                <a:gd name="connsiteY41" fmla="*/ 3829049 h 7286328"/>
                <a:gd name="connsiteX42" fmla="*/ 2800350 w 2983366"/>
                <a:gd name="connsiteY42" fmla="*/ 4029075 h 7286328"/>
                <a:gd name="connsiteX43" fmla="*/ 2908300 w 2983366"/>
                <a:gd name="connsiteY43" fmla="*/ 4346575 h 7286328"/>
                <a:gd name="connsiteX44" fmla="*/ 2867025 w 2983366"/>
                <a:gd name="connsiteY44" fmla="*/ 4387849 h 7286328"/>
                <a:gd name="connsiteX45" fmla="*/ 2876551 w 2983366"/>
                <a:gd name="connsiteY45" fmla="*/ 4559299 h 7286328"/>
                <a:gd name="connsiteX46" fmla="*/ 2930525 w 2983366"/>
                <a:gd name="connsiteY46" fmla="*/ 4721225 h 7286328"/>
                <a:gd name="connsiteX47" fmla="*/ 2981326 w 2983366"/>
                <a:gd name="connsiteY47" fmla="*/ 4870449 h 7286328"/>
                <a:gd name="connsiteX48" fmla="*/ 2857500 w 2983366"/>
                <a:gd name="connsiteY48" fmla="*/ 5095875 h 7286328"/>
                <a:gd name="connsiteX49" fmla="*/ 2800350 w 2983366"/>
                <a:gd name="connsiteY49" fmla="*/ 5553075 h 7286328"/>
                <a:gd name="connsiteX50" fmla="*/ 2743200 w 2983366"/>
                <a:gd name="connsiteY50" fmla="*/ 5781675 h 7286328"/>
                <a:gd name="connsiteX51" fmla="*/ 2381250 w 2983366"/>
                <a:gd name="connsiteY51" fmla="*/ 5972175 h 7286328"/>
                <a:gd name="connsiteX52" fmla="*/ 1981200 w 2983366"/>
                <a:gd name="connsiteY52" fmla="*/ 6162675 h 7286328"/>
                <a:gd name="connsiteX53" fmla="*/ 1600200 w 2983366"/>
                <a:gd name="connsiteY53" fmla="*/ 6334125 h 7286328"/>
                <a:gd name="connsiteX54" fmla="*/ 1123950 w 2983366"/>
                <a:gd name="connsiteY54" fmla="*/ 6238875 h 7286328"/>
                <a:gd name="connsiteX55" fmla="*/ 1333500 w 2983366"/>
                <a:gd name="connsiteY55" fmla="*/ 6353175 h 7286328"/>
                <a:gd name="connsiteX56" fmla="*/ 1314450 w 2983366"/>
                <a:gd name="connsiteY56" fmla="*/ 6581775 h 7286328"/>
                <a:gd name="connsiteX57" fmla="*/ 1143000 w 2983366"/>
                <a:gd name="connsiteY57" fmla="*/ 6677025 h 7286328"/>
                <a:gd name="connsiteX58" fmla="*/ 990600 w 2983366"/>
                <a:gd name="connsiteY58" fmla="*/ 6848475 h 7286328"/>
                <a:gd name="connsiteX59" fmla="*/ 571500 w 2983366"/>
                <a:gd name="connsiteY59" fmla="*/ 7058025 h 7286328"/>
                <a:gd name="connsiteX60" fmla="*/ 323850 w 2983366"/>
                <a:gd name="connsiteY60" fmla="*/ 7210425 h 7286328"/>
                <a:gd name="connsiteX61" fmla="*/ 209550 w 2983366"/>
                <a:gd name="connsiteY61" fmla="*/ 7267575 h 7286328"/>
                <a:gd name="connsiteX62" fmla="*/ 171450 w 2983366"/>
                <a:gd name="connsiteY62" fmla="*/ 6886575 h 7286328"/>
                <a:gd name="connsiteX63" fmla="*/ 228600 w 2983366"/>
                <a:gd name="connsiteY63" fmla="*/ 6543675 h 7286328"/>
                <a:gd name="connsiteX64" fmla="*/ 76200 w 2983366"/>
                <a:gd name="connsiteY64" fmla="*/ 6353175 h 7286328"/>
                <a:gd name="connsiteX65" fmla="*/ 0 w 2983366"/>
                <a:gd name="connsiteY65" fmla="*/ 6276975 h 7286328"/>
                <a:gd name="connsiteX0" fmla="*/ 2105025 w 2985367"/>
                <a:gd name="connsiteY0" fmla="*/ 0 h 7286328"/>
                <a:gd name="connsiteX1" fmla="*/ 2019300 w 2985367"/>
                <a:gd name="connsiteY1" fmla="*/ 44449 h 7286328"/>
                <a:gd name="connsiteX2" fmla="*/ 1901825 w 2985367"/>
                <a:gd name="connsiteY2" fmla="*/ 133350 h 7286328"/>
                <a:gd name="connsiteX3" fmla="*/ 1809750 w 2985367"/>
                <a:gd name="connsiteY3" fmla="*/ 142875 h 7286328"/>
                <a:gd name="connsiteX4" fmla="*/ 1895475 w 2985367"/>
                <a:gd name="connsiteY4" fmla="*/ 180974 h 7286328"/>
                <a:gd name="connsiteX5" fmla="*/ 1755775 w 2985367"/>
                <a:gd name="connsiteY5" fmla="*/ 263525 h 7286328"/>
                <a:gd name="connsiteX6" fmla="*/ 1647825 w 2985367"/>
                <a:gd name="connsiteY6" fmla="*/ 311149 h 7286328"/>
                <a:gd name="connsiteX7" fmla="*/ 1495425 w 2985367"/>
                <a:gd name="connsiteY7" fmla="*/ 323849 h 7286328"/>
                <a:gd name="connsiteX8" fmla="*/ 1431925 w 2985367"/>
                <a:gd name="connsiteY8" fmla="*/ 415924 h 7286328"/>
                <a:gd name="connsiteX9" fmla="*/ 1412875 w 2985367"/>
                <a:gd name="connsiteY9" fmla="*/ 460375 h 7286328"/>
                <a:gd name="connsiteX10" fmla="*/ 1323975 w 2985367"/>
                <a:gd name="connsiteY10" fmla="*/ 536574 h 7286328"/>
                <a:gd name="connsiteX11" fmla="*/ 958850 w 2985367"/>
                <a:gd name="connsiteY11" fmla="*/ 920750 h 7286328"/>
                <a:gd name="connsiteX12" fmla="*/ 857250 w 2985367"/>
                <a:gd name="connsiteY12" fmla="*/ 1285875 h 7286328"/>
                <a:gd name="connsiteX13" fmla="*/ 806450 w 2985367"/>
                <a:gd name="connsiteY13" fmla="*/ 1285874 h 7286328"/>
                <a:gd name="connsiteX14" fmla="*/ 762000 w 2985367"/>
                <a:gd name="connsiteY14" fmla="*/ 1377949 h 7286328"/>
                <a:gd name="connsiteX15" fmla="*/ 901700 w 2985367"/>
                <a:gd name="connsiteY15" fmla="*/ 1685925 h 7286328"/>
                <a:gd name="connsiteX16" fmla="*/ 1025525 w 2985367"/>
                <a:gd name="connsiteY16" fmla="*/ 1822449 h 7286328"/>
                <a:gd name="connsiteX17" fmla="*/ 1098550 w 2985367"/>
                <a:gd name="connsiteY17" fmla="*/ 1857374 h 7286328"/>
                <a:gd name="connsiteX18" fmla="*/ 1171575 w 2985367"/>
                <a:gd name="connsiteY18" fmla="*/ 1930399 h 7286328"/>
                <a:gd name="connsiteX19" fmla="*/ 1238250 w 2985367"/>
                <a:gd name="connsiteY19" fmla="*/ 1952625 h 7286328"/>
                <a:gd name="connsiteX20" fmla="*/ 1244600 w 2985367"/>
                <a:gd name="connsiteY20" fmla="*/ 2127249 h 7286328"/>
                <a:gd name="connsiteX21" fmla="*/ 1397000 w 2985367"/>
                <a:gd name="connsiteY21" fmla="*/ 2330450 h 7286328"/>
                <a:gd name="connsiteX22" fmla="*/ 1530350 w 2985367"/>
                <a:gd name="connsiteY22" fmla="*/ 2412999 h 7286328"/>
                <a:gd name="connsiteX23" fmla="*/ 1600200 w 2985367"/>
                <a:gd name="connsiteY23" fmla="*/ 2470150 h 7286328"/>
                <a:gd name="connsiteX24" fmla="*/ 1711325 w 2985367"/>
                <a:gd name="connsiteY24" fmla="*/ 2628899 h 7286328"/>
                <a:gd name="connsiteX25" fmla="*/ 1835150 w 2985367"/>
                <a:gd name="connsiteY25" fmla="*/ 2746374 h 7286328"/>
                <a:gd name="connsiteX26" fmla="*/ 1930400 w 2985367"/>
                <a:gd name="connsiteY26" fmla="*/ 2800349 h 7286328"/>
                <a:gd name="connsiteX27" fmla="*/ 2051050 w 2985367"/>
                <a:gd name="connsiteY27" fmla="*/ 2867024 h 7286328"/>
                <a:gd name="connsiteX28" fmla="*/ 2025650 w 2985367"/>
                <a:gd name="connsiteY28" fmla="*/ 2927350 h 7286328"/>
                <a:gd name="connsiteX29" fmla="*/ 2139950 w 2985367"/>
                <a:gd name="connsiteY29" fmla="*/ 2940049 h 7286328"/>
                <a:gd name="connsiteX30" fmla="*/ 2139950 w 2985367"/>
                <a:gd name="connsiteY30" fmla="*/ 2990849 h 7286328"/>
                <a:gd name="connsiteX31" fmla="*/ 2228850 w 2985367"/>
                <a:gd name="connsiteY31" fmla="*/ 2994024 h 7286328"/>
                <a:gd name="connsiteX32" fmla="*/ 2219325 w 2985367"/>
                <a:gd name="connsiteY32" fmla="*/ 3051174 h 7286328"/>
                <a:gd name="connsiteX33" fmla="*/ 2339975 w 2985367"/>
                <a:gd name="connsiteY33" fmla="*/ 3035299 h 7286328"/>
                <a:gd name="connsiteX34" fmla="*/ 2289175 w 2985367"/>
                <a:gd name="connsiteY34" fmla="*/ 3098799 h 7286328"/>
                <a:gd name="connsiteX35" fmla="*/ 2343150 w 2985367"/>
                <a:gd name="connsiteY35" fmla="*/ 3171824 h 7286328"/>
                <a:gd name="connsiteX36" fmla="*/ 2438400 w 2985367"/>
                <a:gd name="connsiteY36" fmla="*/ 3324225 h 7286328"/>
                <a:gd name="connsiteX37" fmla="*/ 2546350 w 2985367"/>
                <a:gd name="connsiteY37" fmla="*/ 3432174 h 7286328"/>
                <a:gd name="connsiteX38" fmla="*/ 2632075 w 2985367"/>
                <a:gd name="connsiteY38" fmla="*/ 3467099 h 7286328"/>
                <a:gd name="connsiteX39" fmla="*/ 2660650 w 2985367"/>
                <a:gd name="connsiteY39" fmla="*/ 3540124 h 7286328"/>
                <a:gd name="connsiteX40" fmla="*/ 2663825 w 2985367"/>
                <a:gd name="connsiteY40" fmla="*/ 3651250 h 7286328"/>
                <a:gd name="connsiteX41" fmla="*/ 2749550 w 2985367"/>
                <a:gd name="connsiteY41" fmla="*/ 3829049 h 7286328"/>
                <a:gd name="connsiteX42" fmla="*/ 2800350 w 2985367"/>
                <a:gd name="connsiteY42" fmla="*/ 4029075 h 7286328"/>
                <a:gd name="connsiteX43" fmla="*/ 2908300 w 2985367"/>
                <a:gd name="connsiteY43" fmla="*/ 4346575 h 7286328"/>
                <a:gd name="connsiteX44" fmla="*/ 2867025 w 2985367"/>
                <a:gd name="connsiteY44" fmla="*/ 4387849 h 7286328"/>
                <a:gd name="connsiteX45" fmla="*/ 2876551 w 2985367"/>
                <a:gd name="connsiteY45" fmla="*/ 4559299 h 7286328"/>
                <a:gd name="connsiteX46" fmla="*/ 2930525 w 2985367"/>
                <a:gd name="connsiteY46" fmla="*/ 4721225 h 7286328"/>
                <a:gd name="connsiteX47" fmla="*/ 2981326 w 2985367"/>
                <a:gd name="connsiteY47" fmla="*/ 4870449 h 7286328"/>
                <a:gd name="connsiteX48" fmla="*/ 2974975 w 2985367"/>
                <a:gd name="connsiteY48" fmla="*/ 5060949 h 7286328"/>
                <a:gd name="connsiteX49" fmla="*/ 2857500 w 2985367"/>
                <a:gd name="connsiteY49" fmla="*/ 5095875 h 7286328"/>
                <a:gd name="connsiteX50" fmla="*/ 2800350 w 2985367"/>
                <a:gd name="connsiteY50" fmla="*/ 5553075 h 7286328"/>
                <a:gd name="connsiteX51" fmla="*/ 2743200 w 2985367"/>
                <a:gd name="connsiteY51" fmla="*/ 5781675 h 7286328"/>
                <a:gd name="connsiteX52" fmla="*/ 2381250 w 2985367"/>
                <a:gd name="connsiteY52" fmla="*/ 5972175 h 7286328"/>
                <a:gd name="connsiteX53" fmla="*/ 1981200 w 2985367"/>
                <a:gd name="connsiteY53" fmla="*/ 6162675 h 7286328"/>
                <a:gd name="connsiteX54" fmla="*/ 1600200 w 2985367"/>
                <a:gd name="connsiteY54" fmla="*/ 6334125 h 7286328"/>
                <a:gd name="connsiteX55" fmla="*/ 1123950 w 2985367"/>
                <a:gd name="connsiteY55" fmla="*/ 6238875 h 7286328"/>
                <a:gd name="connsiteX56" fmla="*/ 1333500 w 2985367"/>
                <a:gd name="connsiteY56" fmla="*/ 6353175 h 7286328"/>
                <a:gd name="connsiteX57" fmla="*/ 1314450 w 2985367"/>
                <a:gd name="connsiteY57" fmla="*/ 6581775 h 7286328"/>
                <a:gd name="connsiteX58" fmla="*/ 1143000 w 2985367"/>
                <a:gd name="connsiteY58" fmla="*/ 6677025 h 7286328"/>
                <a:gd name="connsiteX59" fmla="*/ 990600 w 2985367"/>
                <a:gd name="connsiteY59" fmla="*/ 6848475 h 7286328"/>
                <a:gd name="connsiteX60" fmla="*/ 571500 w 2985367"/>
                <a:gd name="connsiteY60" fmla="*/ 7058025 h 7286328"/>
                <a:gd name="connsiteX61" fmla="*/ 323850 w 2985367"/>
                <a:gd name="connsiteY61" fmla="*/ 7210425 h 7286328"/>
                <a:gd name="connsiteX62" fmla="*/ 209550 w 2985367"/>
                <a:gd name="connsiteY62" fmla="*/ 7267575 h 7286328"/>
                <a:gd name="connsiteX63" fmla="*/ 171450 w 2985367"/>
                <a:gd name="connsiteY63" fmla="*/ 6886575 h 7286328"/>
                <a:gd name="connsiteX64" fmla="*/ 228600 w 2985367"/>
                <a:gd name="connsiteY64" fmla="*/ 6543675 h 7286328"/>
                <a:gd name="connsiteX65" fmla="*/ 76200 w 2985367"/>
                <a:gd name="connsiteY65" fmla="*/ 6353175 h 7286328"/>
                <a:gd name="connsiteX66" fmla="*/ 0 w 2985367"/>
                <a:gd name="connsiteY66" fmla="*/ 6276975 h 7286328"/>
                <a:gd name="connsiteX0" fmla="*/ 2105025 w 2982215"/>
                <a:gd name="connsiteY0" fmla="*/ 0 h 7286328"/>
                <a:gd name="connsiteX1" fmla="*/ 2019300 w 2982215"/>
                <a:gd name="connsiteY1" fmla="*/ 44449 h 7286328"/>
                <a:gd name="connsiteX2" fmla="*/ 1901825 w 2982215"/>
                <a:gd name="connsiteY2" fmla="*/ 133350 h 7286328"/>
                <a:gd name="connsiteX3" fmla="*/ 1809750 w 2982215"/>
                <a:gd name="connsiteY3" fmla="*/ 142875 h 7286328"/>
                <a:gd name="connsiteX4" fmla="*/ 1895475 w 2982215"/>
                <a:gd name="connsiteY4" fmla="*/ 180974 h 7286328"/>
                <a:gd name="connsiteX5" fmla="*/ 1755775 w 2982215"/>
                <a:gd name="connsiteY5" fmla="*/ 263525 h 7286328"/>
                <a:gd name="connsiteX6" fmla="*/ 1647825 w 2982215"/>
                <a:gd name="connsiteY6" fmla="*/ 311149 h 7286328"/>
                <a:gd name="connsiteX7" fmla="*/ 1495425 w 2982215"/>
                <a:gd name="connsiteY7" fmla="*/ 323849 h 7286328"/>
                <a:gd name="connsiteX8" fmla="*/ 1431925 w 2982215"/>
                <a:gd name="connsiteY8" fmla="*/ 415924 h 7286328"/>
                <a:gd name="connsiteX9" fmla="*/ 1412875 w 2982215"/>
                <a:gd name="connsiteY9" fmla="*/ 460375 h 7286328"/>
                <a:gd name="connsiteX10" fmla="*/ 1323975 w 2982215"/>
                <a:gd name="connsiteY10" fmla="*/ 536574 h 7286328"/>
                <a:gd name="connsiteX11" fmla="*/ 958850 w 2982215"/>
                <a:gd name="connsiteY11" fmla="*/ 920750 h 7286328"/>
                <a:gd name="connsiteX12" fmla="*/ 857250 w 2982215"/>
                <a:gd name="connsiteY12" fmla="*/ 1285875 h 7286328"/>
                <a:gd name="connsiteX13" fmla="*/ 806450 w 2982215"/>
                <a:gd name="connsiteY13" fmla="*/ 1285874 h 7286328"/>
                <a:gd name="connsiteX14" fmla="*/ 762000 w 2982215"/>
                <a:gd name="connsiteY14" fmla="*/ 1377949 h 7286328"/>
                <a:gd name="connsiteX15" fmla="*/ 901700 w 2982215"/>
                <a:gd name="connsiteY15" fmla="*/ 1685925 h 7286328"/>
                <a:gd name="connsiteX16" fmla="*/ 1025525 w 2982215"/>
                <a:gd name="connsiteY16" fmla="*/ 1822449 h 7286328"/>
                <a:gd name="connsiteX17" fmla="*/ 1098550 w 2982215"/>
                <a:gd name="connsiteY17" fmla="*/ 1857374 h 7286328"/>
                <a:gd name="connsiteX18" fmla="*/ 1171575 w 2982215"/>
                <a:gd name="connsiteY18" fmla="*/ 1930399 h 7286328"/>
                <a:gd name="connsiteX19" fmla="*/ 1238250 w 2982215"/>
                <a:gd name="connsiteY19" fmla="*/ 1952625 h 7286328"/>
                <a:gd name="connsiteX20" fmla="*/ 1244600 w 2982215"/>
                <a:gd name="connsiteY20" fmla="*/ 2127249 h 7286328"/>
                <a:gd name="connsiteX21" fmla="*/ 1397000 w 2982215"/>
                <a:gd name="connsiteY21" fmla="*/ 2330450 h 7286328"/>
                <a:gd name="connsiteX22" fmla="*/ 1530350 w 2982215"/>
                <a:gd name="connsiteY22" fmla="*/ 2412999 h 7286328"/>
                <a:gd name="connsiteX23" fmla="*/ 1600200 w 2982215"/>
                <a:gd name="connsiteY23" fmla="*/ 2470150 h 7286328"/>
                <a:gd name="connsiteX24" fmla="*/ 1711325 w 2982215"/>
                <a:gd name="connsiteY24" fmla="*/ 2628899 h 7286328"/>
                <a:gd name="connsiteX25" fmla="*/ 1835150 w 2982215"/>
                <a:gd name="connsiteY25" fmla="*/ 2746374 h 7286328"/>
                <a:gd name="connsiteX26" fmla="*/ 1930400 w 2982215"/>
                <a:gd name="connsiteY26" fmla="*/ 2800349 h 7286328"/>
                <a:gd name="connsiteX27" fmla="*/ 2051050 w 2982215"/>
                <a:gd name="connsiteY27" fmla="*/ 2867024 h 7286328"/>
                <a:gd name="connsiteX28" fmla="*/ 2025650 w 2982215"/>
                <a:gd name="connsiteY28" fmla="*/ 2927350 h 7286328"/>
                <a:gd name="connsiteX29" fmla="*/ 2139950 w 2982215"/>
                <a:gd name="connsiteY29" fmla="*/ 2940049 h 7286328"/>
                <a:gd name="connsiteX30" fmla="*/ 2139950 w 2982215"/>
                <a:gd name="connsiteY30" fmla="*/ 2990849 h 7286328"/>
                <a:gd name="connsiteX31" fmla="*/ 2228850 w 2982215"/>
                <a:gd name="connsiteY31" fmla="*/ 2994024 h 7286328"/>
                <a:gd name="connsiteX32" fmla="*/ 2219325 w 2982215"/>
                <a:gd name="connsiteY32" fmla="*/ 3051174 h 7286328"/>
                <a:gd name="connsiteX33" fmla="*/ 2339975 w 2982215"/>
                <a:gd name="connsiteY33" fmla="*/ 3035299 h 7286328"/>
                <a:gd name="connsiteX34" fmla="*/ 2289175 w 2982215"/>
                <a:gd name="connsiteY34" fmla="*/ 3098799 h 7286328"/>
                <a:gd name="connsiteX35" fmla="*/ 2343150 w 2982215"/>
                <a:gd name="connsiteY35" fmla="*/ 3171824 h 7286328"/>
                <a:gd name="connsiteX36" fmla="*/ 2438400 w 2982215"/>
                <a:gd name="connsiteY36" fmla="*/ 3324225 h 7286328"/>
                <a:gd name="connsiteX37" fmla="*/ 2546350 w 2982215"/>
                <a:gd name="connsiteY37" fmla="*/ 3432174 h 7286328"/>
                <a:gd name="connsiteX38" fmla="*/ 2632075 w 2982215"/>
                <a:gd name="connsiteY38" fmla="*/ 3467099 h 7286328"/>
                <a:gd name="connsiteX39" fmla="*/ 2660650 w 2982215"/>
                <a:gd name="connsiteY39" fmla="*/ 3540124 h 7286328"/>
                <a:gd name="connsiteX40" fmla="*/ 2663825 w 2982215"/>
                <a:gd name="connsiteY40" fmla="*/ 3651250 h 7286328"/>
                <a:gd name="connsiteX41" fmla="*/ 2749550 w 2982215"/>
                <a:gd name="connsiteY41" fmla="*/ 3829049 h 7286328"/>
                <a:gd name="connsiteX42" fmla="*/ 2800350 w 2982215"/>
                <a:gd name="connsiteY42" fmla="*/ 4029075 h 7286328"/>
                <a:gd name="connsiteX43" fmla="*/ 2908300 w 2982215"/>
                <a:gd name="connsiteY43" fmla="*/ 4346575 h 7286328"/>
                <a:gd name="connsiteX44" fmla="*/ 2867025 w 2982215"/>
                <a:gd name="connsiteY44" fmla="*/ 4387849 h 7286328"/>
                <a:gd name="connsiteX45" fmla="*/ 2876551 w 2982215"/>
                <a:gd name="connsiteY45" fmla="*/ 4559299 h 7286328"/>
                <a:gd name="connsiteX46" fmla="*/ 2930525 w 2982215"/>
                <a:gd name="connsiteY46" fmla="*/ 4721225 h 7286328"/>
                <a:gd name="connsiteX47" fmla="*/ 2981326 w 2982215"/>
                <a:gd name="connsiteY47" fmla="*/ 4870449 h 7286328"/>
                <a:gd name="connsiteX48" fmla="*/ 2946400 w 2982215"/>
                <a:gd name="connsiteY48" fmla="*/ 4924424 h 7286328"/>
                <a:gd name="connsiteX49" fmla="*/ 2974975 w 2982215"/>
                <a:gd name="connsiteY49" fmla="*/ 5060949 h 7286328"/>
                <a:gd name="connsiteX50" fmla="*/ 2857500 w 2982215"/>
                <a:gd name="connsiteY50" fmla="*/ 5095875 h 7286328"/>
                <a:gd name="connsiteX51" fmla="*/ 2800350 w 2982215"/>
                <a:gd name="connsiteY51" fmla="*/ 5553075 h 7286328"/>
                <a:gd name="connsiteX52" fmla="*/ 2743200 w 2982215"/>
                <a:gd name="connsiteY52" fmla="*/ 5781675 h 7286328"/>
                <a:gd name="connsiteX53" fmla="*/ 2381250 w 2982215"/>
                <a:gd name="connsiteY53" fmla="*/ 5972175 h 7286328"/>
                <a:gd name="connsiteX54" fmla="*/ 1981200 w 2982215"/>
                <a:gd name="connsiteY54" fmla="*/ 6162675 h 7286328"/>
                <a:gd name="connsiteX55" fmla="*/ 1600200 w 2982215"/>
                <a:gd name="connsiteY55" fmla="*/ 6334125 h 7286328"/>
                <a:gd name="connsiteX56" fmla="*/ 1123950 w 2982215"/>
                <a:gd name="connsiteY56" fmla="*/ 6238875 h 7286328"/>
                <a:gd name="connsiteX57" fmla="*/ 1333500 w 2982215"/>
                <a:gd name="connsiteY57" fmla="*/ 6353175 h 7286328"/>
                <a:gd name="connsiteX58" fmla="*/ 1314450 w 2982215"/>
                <a:gd name="connsiteY58" fmla="*/ 6581775 h 7286328"/>
                <a:gd name="connsiteX59" fmla="*/ 1143000 w 2982215"/>
                <a:gd name="connsiteY59" fmla="*/ 6677025 h 7286328"/>
                <a:gd name="connsiteX60" fmla="*/ 990600 w 2982215"/>
                <a:gd name="connsiteY60" fmla="*/ 6848475 h 7286328"/>
                <a:gd name="connsiteX61" fmla="*/ 571500 w 2982215"/>
                <a:gd name="connsiteY61" fmla="*/ 7058025 h 7286328"/>
                <a:gd name="connsiteX62" fmla="*/ 323850 w 2982215"/>
                <a:gd name="connsiteY62" fmla="*/ 7210425 h 7286328"/>
                <a:gd name="connsiteX63" fmla="*/ 209550 w 2982215"/>
                <a:gd name="connsiteY63" fmla="*/ 7267575 h 7286328"/>
                <a:gd name="connsiteX64" fmla="*/ 171450 w 2982215"/>
                <a:gd name="connsiteY64" fmla="*/ 6886575 h 7286328"/>
                <a:gd name="connsiteX65" fmla="*/ 228600 w 2982215"/>
                <a:gd name="connsiteY65" fmla="*/ 6543675 h 7286328"/>
                <a:gd name="connsiteX66" fmla="*/ 76200 w 2982215"/>
                <a:gd name="connsiteY66" fmla="*/ 6353175 h 7286328"/>
                <a:gd name="connsiteX67" fmla="*/ 0 w 2982215"/>
                <a:gd name="connsiteY67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908300 w 2990773"/>
                <a:gd name="connsiteY43" fmla="*/ 4346575 h 7286328"/>
                <a:gd name="connsiteX44" fmla="*/ 2867025 w 2990773"/>
                <a:gd name="connsiteY44" fmla="*/ 4387849 h 7286328"/>
                <a:gd name="connsiteX45" fmla="*/ 2876551 w 2990773"/>
                <a:gd name="connsiteY45" fmla="*/ 4559299 h 7286328"/>
                <a:gd name="connsiteX46" fmla="*/ 2930525 w 2990773"/>
                <a:gd name="connsiteY46" fmla="*/ 4721225 h 7286328"/>
                <a:gd name="connsiteX47" fmla="*/ 2981326 w 2990773"/>
                <a:gd name="connsiteY47" fmla="*/ 4870449 h 7286328"/>
                <a:gd name="connsiteX48" fmla="*/ 2946400 w 2990773"/>
                <a:gd name="connsiteY48" fmla="*/ 4924424 h 7286328"/>
                <a:gd name="connsiteX49" fmla="*/ 2987675 w 2990773"/>
                <a:gd name="connsiteY49" fmla="*/ 5000624 h 7286328"/>
                <a:gd name="connsiteX50" fmla="*/ 2974975 w 2990773"/>
                <a:gd name="connsiteY50" fmla="*/ 5060949 h 7286328"/>
                <a:gd name="connsiteX51" fmla="*/ 2857500 w 2990773"/>
                <a:gd name="connsiteY51" fmla="*/ 5095875 h 7286328"/>
                <a:gd name="connsiteX52" fmla="*/ 2800350 w 2990773"/>
                <a:gd name="connsiteY52" fmla="*/ 5553075 h 7286328"/>
                <a:gd name="connsiteX53" fmla="*/ 2743200 w 2990773"/>
                <a:gd name="connsiteY53" fmla="*/ 5781675 h 7286328"/>
                <a:gd name="connsiteX54" fmla="*/ 2381250 w 2990773"/>
                <a:gd name="connsiteY54" fmla="*/ 5972175 h 7286328"/>
                <a:gd name="connsiteX55" fmla="*/ 1981200 w 2990773"/>
                <a:gd name="connsiteY55" fmla="*/ 6162675 h 7286328"/>
                <a:gd name="connsiteX56" fmla="*/ 1600200 w 2990773"/>
                <a:gd name="connsiteY56" fmla="*/ 6334125 h 7286328"/>
                <a:gd name="connsiteX57" fmla="*/ 1123950 w 2990773"/>
                <a:gd name="connsiteY57" fmla="*/ 6238875 h 7286328"/>
                <a:gd name="connsiteX58" fmla="*/ 1333500 w 2990773"/>
                <a:gd name="connsiteY58" fmla="*/ 6353175 h 7286328"/>
                <a:gd name="connsiteX59" fmla="*/ 1314450 w 2990773"/>
                <a:gd name="connsiteY59" fmla="*/ 6581775 h 7286328"/>
                <a:gd name="connsiteX60" fmla="*/ 1143000 w 2990773"/>
                <a:gd name="connsiteY60" fmla="*/ 6677025 h 7286328"/>
                <a:gd name="connsiteX61" fmla="*/ 990600 w 2990773"/>
                <a:gd name="connsiteY61" fmla="*/ 6848475 h 7286328"/>
                <a:gd name="connsiteX62" fmla="*/ 571500 w 2990773"/>
                <a:gd name="connsiteY62" fmla="*/ 7058025 h 7286328"/>
                <a:gd name="connsiteX63" fmla="*/ 323850 w 2990773"/>
                <a:gd name="connsiteY63" fmla="*/ 7210425 h 7286328"/>
                <a:gd name="connsiteX64" fmla="*/ 209550 w 2990773"/>
                <a:gd name="connsiteY64" fmla="*/ 7267575 h 7286328"/>
                <a:gd name="connsiteX65" fmla="*/ 171450 w 2990773"/>
                <a:gd name="connsiteY65" fmla="*/ 6886575 h 7286328"/>
                <a:gd name="connsiteX66" fmla="*/ 228600 w 2990773"/>
                <a:gd name="connsiteY66" fmla="*/ 6543675 h 7286328"/>
                <a:gd name="connsiteX67" fmla="*/ 76200 w 2990773"/>
                <a:gd name="connsiteY67" fmla="*/ 6353175 h 7286328"/>
                <a:gd name="connsiteX68" fmla="*/ 0 w 2990773"/>
                <a:gd name="connsiteY68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908300 w 2990773"/>
                <a:gd name="connsiteY43" fmla="*/ 4346575 h 7286328"/>
                <a:gd name="connsiteX44" fmla="*/ 2867025 w 2990773"/>
                <a:gd name="connsiteY44" fmla="*/ 4387849 h 7286328"/>
                <a:gd name="connsiteX45" fmla="*/ 2911475 w 2990773"/>
                <a:gd name="connsiteY45" fmla="*/ 4527549 h 7286328"/>
                <a:gd name="connsiteX46" fmla="*/ 2876551 w 2990773"/>
                <a:gd name="connsiteY46" fmla="*/ 4559299 h 7286328"/>
                <a:gd name="connsiteX47" fmla="*/ 2930525 w 2990773"/>
                <a:gd name="connsiteY47" fmla="*/ 4721225 h 7286328"/>
                <a:gd name="connsiteX48" fmla="*/ 2981326 w 2990773"/>
                <a:gd name="connsiteY48" fmla="*/ 4870449 h 7286328"/>
                <a:gd name="connsiteX49" fmla="*/ 2946400 w 2990773"/>
                <a:gd name="connsiteY49" fmla="*/ 4924424 h 7286328"/>
                <a:gd name="connsiteX50" fmla="*/ 2987675 w 2990773"/>
                <a:gd name="connsiteY50" fmla="*/ 5000624 h 7286328"/>
                <a:gd name="connsiteX51" fmla="*/ 2974975 w 2990773"/>
                <a:gd name="connsiteY51" fmla="*/ 5060949 h 7286328"/>
                <a:gd name="connsiteX52" fmla="*/ 2857500 w 2990773"/>
                <a:gd name="connsiteY52" fmla="*/ 5095875 h 7286328"/>
                <a:gd name="connsiteX53" fmla="*/ 2800350 w 2990773"/>
                <a:gd name="connsiteY53" fmla="*/ 5553075 h 7286328"/>
                <a:gd name="connsiteX54" fmla="*/ 2743200 w 2990773"/>
                <a:gd name="connsiteY54" fmla="*/ 5781675 h 7286328"/>
                <a:gd name="connsiteX55" fmla="*/ 2381250 w 2990773"/>
                <a:gd name="connsiteY55" fmla="*/ 5972175 h 7286328"/>
                <a:gd name="connsiteX56" fmla="*/ 1981200 w 2990773"/>
                <a:gd name="connsiteY56" fmla="*/ 6162675 h 7286328"/>
                <a:gd name="connsiteX57" fmla="*/ 1600200 w 2990773"/>
                <a:gd name="connsiteY57" fmla="*/ 6334125 h 7286328"/>
                <a:gd name="connsiteX58" fmla="*/ 1123950 w 2990773"/>
                <a:gd name="connsiteY58" fmla="*/ 6238875 h 7286328"/>
                <a:gd name="connsiteX59" fmla="*/ 1333500 w 2990773"/>
                <a:gd name="connsiteY59" fmla="*/ 6353175 h 7286328"/>
                <a:gd name="connsiteX60" fmla="*/ 1314450 w 2990773"/>
                <a:gd name="connsiteY60" fmla="*/ 6581775 h 7286328"/>
                <a:gd name="connsiteX61" fmla="*/ 1143000 w 2990773"/>
                <a:gd name="connsiteY61" fmla="*/ 6677025 h 7286328"/>
                <a:gd name="connsiteX62" fmla="*/ 990600 w 2990773"/>
                <a:gd name="connsiteY62" fmla="*/ 6848475 h 7286328"/>
                <a:gd name="connsiteX63" fmla="*/ 571500 w 2990773"/>
                <a:gd name="connsiteY63" fmla="*/ 7058025 h 7286328"/>
                <a:gd name="connsiteX64" fmla="*/ 323850 w 2990773"/>
                <a:gd name="connsiteY64" fmla="*/ 7210425 h 7286328"/>
                <a:gd name="connsiteX65" fmla="*/ 209550 w 2990773"/>
                <a:gd name="connsiteY65" fmla="*/ 7267575 h 7286328"/>
                <a:gd name="connsiteX66" fmla="*/ 171450 w 2990773"/>
                <a:gd name="connsiteY66" fmla="*/ 6886575 h 7286328"/>
                <a:gd name="connsiteX67" fmla="*/ 228600 w 2990773"/>
                <a:gd name="connsiteY67" fmla="*/ 6543675 h 7286328"/>
                <a:gd name="connsiteX68" fmla="*/ 76200 w 2990773"/>
                <a:gd name="connsiteY68" fmla="*/ 6353175 h 7286328"/>
                <a:gd name="connsiteX69" fmla="*/ 0 w 2990773"/>
                <a:gd name="connsiteY69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57500 w 2990773"/>
                <a:gd name="connsiteY53" fmla="*/ 5095875 h 7286328"/>
                <a:gd name="connsiteX54" fmla="*/ 2800350 w 2990773"/>
                <a:gd name="connsiteY54" fmla="*/ 5553075 h 7286328"/>
                <a:gd name="connsiteX55" fmla="*/ 2743200 w 2990773"/>
                <a:gd name="connsiteY55" fmla="*/ 5781675 h 7286328"/>
                <a:gd name="connsiteX56" fmla="*/ 2381250 w 2990773"/>
                <a:gd name="connsiteY56" fmla="*/ 5972175 h 7286328"/>
                <a:gd name="connsiteX57" fmla="*/ 1981200 w 2990773"/>
                <a:gd name="connsiteY57" fmla="*/ 6162675 h 7286328"/>
                <a:gd name="connsiteX58" fmla="*/ 1600200 w 2990773"/>
                <a:gd name="connsiteY58" fmla="*/ 6334125 h 7286328"/>
                <a:gd name="connsiteX59" fmla="*/ 1123950 w 2990773"/>
                <a:gd name="connsiteY59" fmla="*/ 6238875 h 7286328"/>
                <a:gd name="connsiteX60" fmla="*/ 1333500 w 2990773"/>
                <a:gd name="connsiteY60" fmla="*/ 6353175 h 7286328"/>
                <a:gd name="connsiteX61" fmla="*/ 1314450 w 2990773"/>
                <a:gd name="connsiteY61" fmla="*/ 6581775 h 7286328"/>
                <a:gd name="connsiteX62" fmla="*/ 1143000 w 2990773"/>
                <a:gd name="connsiteY62" fmla="*/ 6677025 h 7286328"/>
                <a:gd name="connsiteX63" fmla="*/ 990600 w 2990773"/>
                <a:gd name="connsiteY63" fmla="*/ 6848475 h 7286328"/>
                <a:gd name="connsiteX64" fmla="*/ 571500 w 2990773"/>
                <a:gd name="connsiteY64" fmla="*/ 7058025 h 7286328"/>
                <a:gd name="connsiteX65" fmla="*/ 323850 w 2990773"/>
                <a:gd name="connsiteY65" fmla="*/ 7210425 h 7286328"/>
                <a:gd name="connsiteX66" fmla="*/ 209550 w 2990773"/>
                <a:gd name="connsiteY66" fmla="*/ 7267575 h 7286328"/>
                <a:gd name="connsiteX67" fmla="*/ 171450 w 2990773"/>
                <a:gd name="connsiteY67" fmla="*/ 6886575 h 7286328"/>
                <a:gd name="connsiteX68" fmla="*/ 228600 w 2990773"/>
                <a:gd name="connsiteY68" fmla="*/ 6543675 h 7286328"/>
                <a:gd name="connsiteX69" fmla="*/ 76200 w 2990773"/>
                <a:gd name="connsiteY69" fmla="*/ 6353175 h 7286328"/>
                <a:gd name="connsiteX70" fmla="*/ 0 w 2990773"/>
                <a:gd name="connsiteY70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98775 w 2990773"/>
                <a:gd name="connsiteY53" fmla="*/ 5159375 h 7286328"/>
                <a:gd name="connsiteX54" fmla="*/ 2800350 w 2990773"/>
                <a:gd name="connsiteY54" fmla="*/ 5553075 h 7286328"/>
                <a:gd name="connsiteX55" fmla="*/ 2743200 w 2990773"/>
                <a:gd name="connsiteY55" fmla="*/ 5781675 h 7286328"/>
                <a:gd name="connsiteX56" fmla="*/ 2381250 w 2990773"/>
                <a:gd name="connsiteY56" fmla="*/ 5972175 h 7286328"/>
                <a:gd name="connsiteX57" fmla="*/ 1981200 w 2990773"/>
                <a:gd name="connsiteY57" fmla="*/ 6162675 h 7286328"/>
                <a:gd name="connsiteX58" fmla="*/ 1600200 w 2990773"/>
                <a:gd name="connsiteY58" fmla="*/ 6334125 h 7286328"/>
                <a:gd name="connsiteX59" fmla="*/ 1123950 w 2990773"/>
                <a:gd name="connsiteY59" fmla="*/ 6238875 h 7286328"/>
                <a:gd name="connsiteX60" fmla="*/ 1333500 w 2990773"/>
                <a:gd name="connsiteY60" fmla="*/ 6353175 h 7286328"/>
                <a:gd name="connsiteX61" fmla="*/ 1314450 w 2990773"/>
                <a:gd name="connsiteY61" fmla="*/ 6581775 h 7286328"/>
                <a:gd name="connsiteX62" fmla="*/ 1143000 w 2990773"/>
                <a:gd name="connsiteY62" fmla="*/ 6677025 h 7286328"/>
                <a:gd name="connsiteX63" fmla="*/ 990600 w 2990773"/>
                <a:gd name="connsiteY63" fmla="*/ 6848475 h 7286328"/>
                <a:gd name="connsiteX64" fmla="*/ 571500 w 2990773"/>
                <a:gd name="connsiteY64" fmla="*/ 7058025 h 7286328"/>
                <a:gd name="connsiteX65" fmla="*/ 323850 w 2990773"/>
                <a:gd name="connsiteY65" fmla="*/ 7210425 h 7286328"/>
                <a:gd name="connsiteX66" fmla="*/ 209550 w 2990773"/>
                <a:gd name="connsiteY66" fmla="*/ 7267575 h 7286328"/>
                <a:gd name="connsiteX67" fmla="*/ 171450 w 2990773"/>
                <a:gd name="connsiteY67" fmla="*/ 6886575 h 7286328"/>
                <a:gd name="connsiteX68" fmla="*/ 228600 w 2990773"/>
                <a:gd name="connsiteY68" fmla="*/ 6543675 h 7286328"/>
                <a:gd name="connsiteX69" fmla="*/ 76200 w 2990773"/>
                <a:gd name="connsiteY69" fmla="*/ 6353175 h 7286328"/>
                <a:gd name="connsiteX70" fmla="*/ 0 w 2990773"/>
                <a:gd name="connsiteY70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98775 w 2990773"/>
                <a:gd name="connsiteY53" fmla="*/ 5159375 h 7286328"/>
                <a:gd name="connsiteX54" fmla="*/ 2800350 w 2990773"/>
                <a:gd name="connsiteY54" fmla="*/ 5553075 h 7286328"/>
                <a:gd name="connsiteX55" fmla="*/ 2743200 w 2990773"/>
                <a:gd name="connsiteY55" fmla="*/ 5781675 h 7286328"/>
                <a:gd name="connsiteX56" fmla="*/ 2381250 w 2990773"/>
                <a:gd name="connsiteY56" fmla="*/ 5972175 h 7286328"/>
                <a:gd name="connsiteX57" fmla="*/ 1981200 w 2990773"/>
                <a:gd name="connsiteY57" fmla="*/ 6162675 h 7286328"/>
                <a:gd name="connsiteX58" fmla="*/ 1600200 w 2990773"/>
                <a:gd name="connsiteY58" fmla="*/ 6334125 h 7286328"/>
                <a:gd name="connsiteX59" fmla="*/ 1123950 w 2990773"/>
                <a:gd name="connsiteY59" fmla="*/ 6238875 h 7286328"/>
                <a:gd name="connsiteX60" fmla="*/ 1333500 w 2990773"/>
                <a:gd name="connsiteY60" fmla="*/ 6353175 h 7286328"/>
                <a:gd name="connsiteX61" fmla="*/ 1314450 w 2990773"/>
                <a:gd name="connsiteY61" fmla="*/ 6581775 h 7286328"/>
                <a:gd name="connsiteX62" fmla="*/ 1143000 w 2990773"/>
                <a:gd name="connsiteY62" fmla="*/ 6677025 h 7286328"/>
                <a:gd name="connsiteX63" fmla="*/ 990600 w 2990773"/>
                <a:gd name="connsiteY63" fmla="*/ 6848475 h 7286328"/>
                <a:gd name="connsiteX64" fmla="*/ 571500 w 2990773"/>
                <a:gd name="connsiteY64" fmla="*/ 7058025 h 7286328"/>
                <a:gd name="connsiteX65" fmla="*/ 323850 w 2990773"/>
                <a:gd name="connsiteY65" fmla="*/ 7210425 h 7286328"/>
                <a:gd name="connsiteX66" fmla="*/ 209550 w 2990773"/>
                <a:gd name="connsiteY66" fmla="*/ 7267575 h 7286328"/>
                <a:gd name="connsiteX67" fmla="*/ 171450 w 2990773"/>
                <a:gd name="connsiteY67" fmla="*/ 6886575 h 7286328"/>
                <a:gd name="connsiteX68" fmla="*/ 228600 w 2990773"/>
                <a:gd name="connsiteY68" fmla="*/ 6543675 h 7286328"/>
                <a:gd name="connsiteX69" fmla="*/ 76200 w 2990773"/>
                <a:gd name="connsiteY69" fmla="*/ 6353175 h 7286328"/>
                <a:gd name="connsiteX70" fmla="*/ 0 w 2990773"/>
                <a:gd name="connsiteY70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98775 w 2990773"/>
                <a:gd name="connsiteY53" fmla="*/ 5159375 h 7286328"/>
                <a:gd name="connsiteX54" fmla="*/ 2838450 w 2990773"/>
                <a:gd name="connsiteY54" fmla="*/ 5203824 h 7286328"/>
                <a:gd name="connsiteX55" fmla="*/ 2800350 w 2990773"/>
                <a:gd name="connsiteY55" fmla="*/ 5553075 h 7286328"/>
                <a:gd name="connsiteX56" fmla="*/ 2743200 w 2990773"/>
                <a:gd name="connsiteY56" fmla="*/ 5781675 h 7286328"/>
                <a:gd name="connsiteX57" fmla="*/ 2381250 w 2990773"/>
                <a:gd name="connsiteY57" fmla="*/ 5972175 h 7286328"/>
                <a:gd name="connsiteX58" fmla="*/ 1981200 w 2990773"/>
                <a:gd name="connsiteY58" fmla="*/ 6162675 h 7286328"/>
                <a:gd name="connsiteX59" fmla="*/ 1600200 w 2990773"/>
                <a:gd name="connsiteY59" fmla="*/ 6334125 h 7286328"/>
                <a:gd name="connsiteX60" fmla="*/ 1123950 w 2990773"/>
                <a:gd name="connsiteY60" fmla="*/ 6238875 h 7286328"/>
                <a:gd name="connsiteX61" fmla="*/ 1333500 w 2990773"/>
                <a:gd name="connsiteY61" fmla="*/ 6353175 h 7286328"/>
                <a:gd name="connsiteX62" fmla="*/ 1314450 w 2990773"/>
                <a:gd name="connsiteY62" fmla="*/ 6581775 h 7286328"/>
                <a:gd name="connsiteX63" fmla="*/ 1143000 w 2990773"/>
                <a:gd name="connsiteY63" fmla="*/ 6677025 h 7286328"/>
                <a:gd name="connsiteX64" fmla="*/ 990600 w 2990773"/>
                <a:gd name="connsiteY64" fmla="*/ 6848475 h 7286328"/>
                <a:gd name="connsiteX65" fmla="*/ 571500 w 2990773"/>
                <a:gd name="connsiteY65" fmla="*/ 7058025 h 7286328"/>
                <a:gd name="connsiteX66" fmla="*/ 323850 w 2990773"/>
                <a:gd name="connsiteY66" fmla="*/ 7210425 h 7286328"/>
                <a:gd name="connsiteX67" fmla="*/ 209550 w 2990773"/>
                <a:gd name="connsiteY67" fmla="*/ 7267575 h 7286328"/>
                <a:gd name="connsiteX68" fmla="*/ 171450 w 2990773"/>
                <a:gd name="connsiteY68" fmla="*/ 6886575 h 7286328"/>
                <a:gd name="connsiteX69" fmla="*/ 228600 w 2990773"/>
                <a:gd name="connsiteY69" fmla="*/ 6543675 h 7286328"/>
                <a:gd name="connsiteX70" fmla="*/ 76200 w 2990773"/>
                <a:gd name="connsiteY70" fmla="*/ 6353175 h 7286328"/>
                <a:gd name="connsiteX71" fmla="*/ 0 w 2990773"/>
                <a:gd name="connsiteY71" fmla="*/ 6276975 h 7286328"/>
                <a:gd name="connsiteX0" fmla="*/ 2105025 w 2989046"/>
                <a:gd name="connsiteY0" fmla="*/ 0 h 7286328"/>
                <a:gd name="connsiteX1" fmla="*/ 2019300 w 2989046"/>
                <a:gd name="connsiteY1" fmla="*/ 44449 h 7286328"/>
                <a:gd name="connsiteX2" fmla="*/ 1901825 w 2989046"/>
                <a:gd name="connsiteY2" fmla="*/ 133350 h 7286328"/>
                <a:gd name="connsiteX3" fmla="*/ 1809750 w 2989046"/>
                <a:gd name="connsiteY3" fmla="*/ 142875 h 7286328"/>
                <a:gd name="connsiteX4" fmla="*/ 1895475 w 2989046"/>
                <a:gd name="connsiteY4" fmla="*/ 180974 h 7286328"/>
                <a:gd name="connsiteX5" fmla="*/ 1755775 w 2989046"/>
                <a:gd name="connsiteY5" fmla="*/ 263525 h 7286328"/>
                <a:gd name="connsiteX6" fmla="*/ 1647825 w 2989046"/>
                <a:gd name="connsiteY6" fmla="*/ 311149 h 7286328"/>
                <a:gd name="connsiteX7" fmla="*/ 1495425 w 2989046"/>
                <a:gd name="connsiteY7" fmla="*/ 323849 h 7286328"/>
                <a:gd name="connsiteX8" fmla="*/ 1431925 w 2989046"/>
                <a:gd name="connsiteY8" fmla="*/ 415924 h 7286328"/>
                <a:gd name="connsiteX9" fmla="*/ 1412875 w 2989046"/>
                <a:gd name="connsiteY9" fmla="*/ 460375 h 7286328"/>
                <a:gd name="connsiteX10" fmla="*/ 1323975 w 2989046"/>
                <a:gd name="connsiteY10" fmla="*/ 536574 h 7286328"/>
                <a:gd name="connsiteX11" fmla="*/ 958850 w 2989046"/>
                <a:gd name="connsiteY11" fmla="*/ 920750 h 7286328"/>
                <a:gd name="connsiteX12" fmla="*/ 857250 w 2989046"/>
                <a:gd name="connsiteY12" fmla="*/ 1285875 h 7286328"/>
                <a:gd name="connsiteX13" fmla="*/ 806450 w 2989046"/>
                <a:gd name="connsiteY13" fmla="*/ 1285874 h 7286328"/>
                <a:gd name="connsiteX14" fmla="*/ 762000 w 2989046"/>
                <a:gd name="connsiteY14" fmla="*/ 1377949 h 7286328"/>
                <a:gd name="connsiteX15" fmla="*/ 901700 w 2989046"/>
                <a:gd name="connsiteY15" fmla="*/ 1685925 h 7286328"/>
                <a:gd name="connsiteX16" fmla="*/ 1025525 w 2989046"/>
                <a:gd name="connsiteY16" fmla="*/ 1822449 h 7286328"/>
                <a:gd name="connsiteX17" fmla="*/ 1098550 w 2989046"/>
                <a:gd name="connsiteY17" fmla="*/ 1857374 h 7286328"/>
                <a:gd name="connsiteX18" fmla="*/ 1171575 w 2989046"/>
                <a:gd name="connsiteY18" fmla="*/ 1930399 h 7286328"/>
                <a:gd name="connsiteX19" fmla="*/ 1238250 w 2989046"/>
                <a:gd name="connsiteY19" fmla="*/ 1952625 h 7286328"/>
                <a:gd name="connsiteX20" fmla="*/ 1244600 w 2989046"/>
                <a:gd name="connsiteY20" fmla="*/ 2127249 h 7286328"/>
                <a:gd name="connsiteX21" fmla="*/ 1397000 w 2989046"/>
                <a:gd name="connsiteY21" fmla="*/ 2330450 h 7286328"/>
                <a:gd name="connsiteX22" fmla="*/ 1530350 w 2989046"/>
                <a:gd name="connsiteY22" fmla="*/ 2412999 h 7286328"/>
                <a:gd name="connsiteX23" fmla="*/ 1600200 w 2989046"/>
                <a:gd name="connsiteY23" fmla="*/ 2470150 h 7286328"/>
                <a:gd name="connsiteX24" fmla="*/ 1711325 w 2989046"/>
                <a:gd name="connsiteY24" fmla="*/ 2628899 h 7286328"/>
                <a:gd name="connsiteX25" fmla="*/ 1835150 w 2989046"/>
                <a:gd name="connsiteY25" fmla="*/ 2746374 h 7286328"/>
                <a:gd name="connsiteX26" fmla="*/ 1930400 w 2989046"/>
                <a:gd name="connsiteY26" fmla="*/ 2800349 h 7286328"/>
                <a:gd name="connsiteX27" fmla="*/ 2051050 w 2989046"/>
                <a:gd name="connsiteY27" fmla="*/ 2867024 h 7286328"/>
                <a:gd name="connsiteX28" fmla="*/ 2025650 w 2989046"/>
                <a:gd name="connsiteY28" fmla="*/ 2927350 h 7286328"/>
                <a:gd name="connsiteX29" fmla="*/ 2139950 w 2989046"/>
                <a:gd name="connsiteY29" fmla="*/ 2940049 h 7286328"/>
                <a:gd name="connsiteX30" fmla="*/ 2139950 w 2989046"/>
                <a:gd name="connsiteY30" fmla="*/ 2990849 h 7286328"/>
                <a:gd name="connsiteX31" fmla="*/ 2228850 w 2989046"/>
                <a:gd name="connsiteY31" fmla="*/ 2994024 h 7286328"/>
                <a:gd name="connsiteX32" fmla="*/ 2219325 w 2989046"/>
                <a:gd name="connsiteY32" fmla="*/ 3051174 h 7286328"/>
                <a:gd name="connsiteX33" fmla="*/ 2339975 w 2989046"/>
                <a:gd name="connsiteY33" fmla="*/ 3035299 h 7286328"/>
                <a:gd name="connsiteX34" fmla="*/ 2289175 w 2989046"/>
                <a:gd name="connsiteY34" fmla="*/ 3098799 h 7286328"/>
                <a:gd name="connsiteX35" fmla="*/ 2343150 w 2989046"/>
                <a:gd name="connsiteY35" fmla="*/ 3171824 h 7286328"/>
                <a:gd name="connsiteX36" fmla="*/ 2438400 w 2989046"/>
                <a:gd name="connsiteY36" fmla="*/ 3324225 h 7286328"/>
                <a:gd name="connsiteX37" fmla="*/ 2546350 w 2989046"/>
                <a:gd name="connsiteY37" fmla="*/ 3432174 h 7286328"/>
                <a:gd name="connsiteX38" fmla="*/ 2632075 w 2989046"/>
                <a:gd name="connsiteY38" fmla="*/ 3467099 h 7286328"/>
                <a:gd name="connsiteX39" fmla="*/ 2660650 w 2989046"/>
                <a:gd name="connsiteY39" fmla="*/ 3540124 h 7286328"/>
                <a:gd name="connsiteX40" fmla="*/ 2663825 w 2989046"/>
                <a:gd name="connsiteY40" fmla="*/ 3651250 h 7286328"/>
                <a:gd name="connsiteX41" fmla="*/ 2749550 w 2989046"/>
                <a:gd name="connsiteY41" fmla="*/ 3829049 h 7286328"/>
                <a:gd name="connsiteX42" fmla="*/ 2800350 w 2989046"/>
                <a:gd name="connsiteY42" fmla="*/ 4029075 h 7286328"/>
                <a:gd name="connsiteX43" fmla="*/ 2863850 w 2989046"/>
                <a:gd name="connsiteY43" fmla="*/ 4286249 h 7286328"/>
                <a:gd name="connsiteX44" fmla="*/ 2908300 w 2989046"/>
                <a:gd name="connsiteY44" fmla="*/ 4346575 h 7286328"/>
                <a:gd name="connsiteX45" fmla="*/ 2867025 w 2989046"/>
                <a:gd name="connsiteY45" fmla="*/ 4387849 h 7286328"/>
                <a:gd name="connsiteX46" fmla="*/ 2911475 w 2989046"/>
                <a:gd name="connsiteY46" fmla="*/ 4527549 h 7286328"/>
                <a:gd name="connsiteX47" fmla="*/ 2876551 w 2989046"/>
                <a:gd name="connsiteY47" fmla="*/ 4559299 h 7286328"/>
                <a:gd name="connsiteX48" fmla="*/ 2930525 w 2989046"/>
                <a:gd name="connsiteY48" fmla="*/ 4721225 h 7286328"/>
                <a:gd name="connsiteX49" fmla="*/ 2981326 w 2989046"/>
                <a:gd name="connsiteY49" fmla="*/ 4870449 h 7286328"/>
                <a:gd name="connsiteX50" fmla="*/ 2946400 w 2989046"/>
                <a:gd name="connsiteY50" fmla="*/ 4924424 h 7286328"/>
                <a:gd name="connsiteX51" fmla="*/ 2987675 w 2989046"/>
                <a:gd name="connsiteY51" fmla="*/ 5000624 h 7286328"/>
                <a:gd name="connsiteX52" fmla="*/ 2974975 w 2989046"/>
                <a:gd name="connsiteY52" fmla="*/ 5060949 h 7286328"/>
                <a:gd name="connsiteX53" fmla="*/ 2857500 w 2989046"/>
                <a:gd name="connsiteY53" fmla="*/ 5006974 h 7286328"/>
                <a:gd name="connsiteX54" fmla="*/ 2898775 w 2989046"/>
                <a:gd name="connsiteY54" fmla="*/ 5159375 h 7286328"/>
                <a:gd name="connsiteX55" fmla="*/ 2838450 w 2989046"/>
                <a:gd name="connsiteY55" fmla="*/ 5203824 h 7286328"/>
                <a:gd name="connsiteX56" fmla="*/ 2800350 w 2989046"/>
                <a:gd name="connsiteY56" fmla="*/ 5553075 h 7286328"/>
                <a:gd name="connsiteX57" fmla="*/ 2743200 w 2989046"/>
                <a:gd name="connsiteY57" fmla="*/ 5781675 h 7286328"/>
                <a:gd name="connsiteX58" fmla="*/ 2381250 w 2989046"/>
                <a:gd name="connsiteY58" fmla="*/ 5972175 h 7286328"/>
                <a:gd name="connsiteX59" fmla="*/ 1981200 w 2989046"/>
                <a:gd name="connsiteY59" fmla="*/ 6162675 h 7286328"/>
                <a:gd name="connsiteX60" fmla="*/ 1600200 w 2989046"/>
                <a:gd name="connsiteY60" fmla="*/ 6334125 h 7286328"/>
                <a:gd name="connsiteX61" fmla="*/ 1123950 w 2989046"/>
                <a:gd name="connsiteY61" fmla="*/ 6238875 h 7286328"/>
                <a:gd name="connsiteX62" fmla="*/ 1333500 w 2989046"/>
                <a:gd name="connsiteY62" fmla="*/ 6353175 h 7286328"/>
                <a:gd name="connsiteX63" fmla="*/ 1314450 w 2989046"/>
                <a:gd name="connsiteY63" fmla="*/ 6581775 h 7286328"/>
                <a:gd name="connsiteX64" fmla="*/ 1143000 w 2989046"/>
                <a:gd name="connsiteY64" fmla="*/ 6677025 h 7286328"/>
                <a:gd name="connsiteX65" fmla="*/ 990600 w 2989046"/>
                <a:gd name="connsiteY65" fmla="*/ 6848475 h 7286328"/>
                <a:gd name="connsiteX66" fmla="*/ 571500 w 2989046"/>
                <a:gd name="connsiteY66" fmla="*/ 7058025 h 7286328"/>
                <a:gd name="connsiteX67" fmla="*/ 323850 w 2989046"/>
                <a:gd name="connsiteY67" fmla="*/ 7210425 h 7286328"/>
                <a:gd name="connsiteX68" fmla="*/ 209550 w 2989046"/>
                <a:gd name="connsiteY68" fmla="*/ 7267575 h 7286328"/>
                <a:gd name="connsiteX69" fmla="*/ 171450 w 2989046"/>
                <a:gd name="connsiteY69" fmla="*/ 6886575 h 7286328"/>
                <a:gd name="connsiteX70" fmla="*/ 228600 w 2989046"/>
                <a:gd name="connsiteY70" fmla="*/ 6543675 h 7286328"/>
                <a:gd name="connsiteX71" fmla="*/ 76200 w 2989046"/>
                <a:gd name="connsiteY71" fmla="*/ 6353175 h 7286328"/>
                <a:gd name="connsiteX72" fmla="*/ 0 w 2989046"/>
                <a:gd name="connsiteY72" fmla="*/ 6276975 h 7286328"/>
                <a:gd name="connsiteX0" fmla="*/ 2105025 w 2990037"/>
                <a:gd name="connsiteY0" fmla="*/ 0 h 7286328"/>
                <a:gd name="connsiteX1" fmla="*/ 2019300 w 2990037"/>
                <a:gd name="connsiteY1" fmla="*/ 44449 h 7286328"/>
                <a:gd name="connsiteX2" fmla="*/ 1901825 w 2990037"/>
                <a:gd name="connsiteY2" fmla="*/ 133350 h 7286328"/>
                <a:gd name="connsiteX3" fmla="*/ 1809750 w 2990037"/>
                <a:gd name="connsiteY3" fmla="*/ 142875 h 7286328"/>
                <a:gd name="connsiteX4" fmla="*/ 1895475 w 2990037"/>
                <a:gd name="connsiteY4" fmla="*/ 180974 h 7286328"/>
                <a:gd name="connsiteX5" fmla="*/ 1755775 w 2990037"/>
                <a:gd name="connsiteY5" fmla="*/ 263525 h 7286328"/>
                <a:gd name="connsiteX6" fmla="*/ 1647825 w 2990037"/>
                <a:gd name="connsiteY6" fmla="*/ 311149 h 7286328"/>
                <a:gd name="connsiteX7" fmla="*/ 1495425 w 2990037"/>
                <a:gd name="connsiteY7" fmla="*/ 323849 h 7286328"/>
                <a:gd name="connsiteX8" fmla="*/ 1431925 w 2990037"/>
                <a:gd name="connsiteY8" fmla="*/ 415924 h 7286328"/>
                <a:gd name="connsiteX9" fmla="*/ 1412875 w 2990037"/>
                <a:gd name="connsiteY9" fmla="*/ 460375 h 7286328"/>
                <a:gd name="connsiteX10" fmla="*/ 1323975 w 2990037"/>
                <a:gd name="connsiteY10" fmla="*/ 536574 h 7286328"/>
                <a:gd name="connsiteX11" fmla="*/ 958850 w 2990037"/>
                <a:gd name="connsiteY11" fmla="*/ 920750 h 7286328"/>
                <a:gd name="connsiteX12" fmla="*/ 857250 w 2990037"/>
                <a:gd name="connsiteY12" fmla="*/ 1285875 h 7286328"/>
                <a:gd name="connsiteX13" fmla="*/ 806450 w 2990037"/>
                <a:gd name="connsiteY13" fmla="*/ 1285874 h 7286328"/>
                <a:gd name="connsiteX14" fmla="*/ 762000 w 2990037"/>
                <a:gd name="connsiteY14" fmla="*/ 1377949 h 7286328"/>
                <a:gd name="connsiteX15" fmla="*/ 901700 w 2990037"/>
                <a:gd name="connsiteY15" fmla="*/ 1685925 h 7286328"/>
                <a:gd name="connsiteX16" fmla="*/ 1025525 w 2990037"/>
                <a:gd name="connsiteY16" fmla="*/ 1822449 h 7286328"/>
                <a:gd name="connsiteX17" fmla="*/ 1098550 w 2990037"/>
                <a:gd name="connsiteY17" fmla="*/ 1857374 h 7286328"/>
                <a:gd name="connsiteX18" fmla="*/ 1171575 w 2990037"/>
                <a:gd name="connsiteY18" fmla="*/ 1930399 h 7286328"/>
                <a:gd name="connsiteX19" fmla="*/ 1238250 w 2990037"/>
                <a:gd name="connsiteY19" fmla="*/ 1952625 h 7286328"/>
                <a:gd name="connsiteX20" fmla="*/ 1244600 w 2990037"/>
                <a:gd name="connsiteY20" fmla="*/ 2127249 h 7286328"/>
                <a:gd name="connsiteX21" fmla="*/ 1397000 w 2990037"/>
                <a:gd name="connsiteY21" fmla="*/ 2330450 h 7286328"/>
                <a:gd name="connsiteX22" fmla="*/ 1530350 w 2990037"/>
                <a:gd name="connsiteY22" fmla="*/ 2412999 h 7286328"/>
                <a:gd name="connsiteX23" fmla="*/ 1600200 w 2990037"/>
                <a:gd name="connsiteY23" fmla="*/ 2470150 h 7286328"/>
                <a:gd name="connsiteX24" fmla="*/ 1711325 w 2990037"/>
                <a:gd name="connsiteY24" fmla="*/ 2628899 h 7286328"/>
                <a:gd name="connsiteX25" fmla="*/ 1835150 w 2990037"/>
                <a:gd name="connsiteY25" fmla="*/ 2746374 h 7286328"/>
                <a:gd name="connsiteX26" fmla="*/ 1930400 w 2990037"/>
                <a:gd name="connsiteY26" fmla="*/ 2800349 h 7286328"/>
                <a:gd name="connsiteX27" fmla="*/ 2051050 w 2990037"/>
                <a:gd name="connsiteY27" fmla="*/ 2867024 h 7286328"/>
                <a:gd name="connsiteX28" fmla="*/ 2025650 w 2990037"/>
                <a:gd name="connsiteY28" fmla="*/ 2927350 h 7286328"/>
                <a:gd name="connsiteX29" fmla="*/ 2139950 w 2990037"/>
                <a:gd name="connsiteY29" fmla="*/ 2940049 h 7286328"/>
                <a:gd name="connsiteX30" fmla="*/ 2139950 w 2990037"/>
                <a:gd name="connsiteY30" fmla="*/ 2990849 h 7286328"/>
                <a:gd name="connsiteX31" fmla="*/ 2228850 w 2990037"/>
                <a:gd name="connsiteY31" fmla="*/ 2994024 h 7286328"/>
                <a:gd name="connsiteX32" fmla="*/ 2219325 w 2990037"/>
                <a:gd name="connsiteY32" fmla="*/ 3051174 h 7286328"/>
                <a:gd name="connsiteX33" fmla="*/ 2339975 w 2990037"/>
                <a:gd name="connsiteY33" fmla="*/ 3035299 h 7286328"/>
                <a:gd name="connsiteX34" fmla="*/ 2289175 w 2990037"/>
                <a:gd name="connsiteY34" fmla="*/ 3098799 h 7286328"/>
                <a:gd name="connsiteX35" fmla="*/ 2343150 w 2990037"/>
                <a:gd name="connsiteY35" fmla="*/ 3171824 h 7286328"/>
                <a:gd name="connsiteX36" fmla="*/ 2438400 w 2990037"/>
                <a:gd name="connsiteY36" fmla="*/ 3324225 h 7286328"/>
                <a:gd name="connsiteX37" fmla="*/ 2546350 w 2990037"/>
                <a:gd name="connsiteY37" fmla="*/ 3432174 h 7286328"/>
                <a:gd name="connsiteX38" fmla="*/ 2632075 w 2990037"/>
                <a:gd name="connsiteY38" fmla="*/ 3467099 h 7286328"/>
                <a:gd name="connsiteX39" fmla="*/ 2660650 w 2990037"/>
                <a:gd name="connsiteY39" fmla="*/ 3540124 h 7286328"/>
                <a:gd name="connsiteX40" fmla="*/ 2663825 w 2990037"/>
                <a:gd name="connsiteY40" fmla="*/ 3651250 h 7286328"/>
                <a:gd name="connsiteX41" fmla="*/ 2749550 w 2990037"/>
                <a:gd name="connsiteY41" fmla="*/ 3829049 h 7286328"/>
                <a:gd name="connsiteX42" fmla="*/ 2800350 w 2990037"/>
                <a:gd name="connsiteY42" fmla="*/ 4029075 h 7286328"/>
                <a:gd name="connsiteX43" fmla="*/ 2863850 w 2990037"/>
                <a:gd name="connsiteY43" fmla="*/ 4286249 h 7286328"/>
                <a:gd name="connsiteX44" fmla="*/ 2908300 w 2990037"/>
                <a:gd name="connsiteY44" fmla="*/ 4346575 h 7286328"/>
                <a:gd name="connsiteX45" fmla="*/ 2867025 w 2990037"/>
                <a:gd name="connsiteY45" fmla="*/ 4387849 h 7286328"/>
                <a:gd name="connsiteX46" fmla="*/ 2911475 w 2990037"/>
                <a:gd name="connsiteY46" fmla="*/ 4527549 h 7286328"/>
                <a:gd name="connsiteX47" fmla="*/ 2876551 w 2990037"/>
                <a:gd name="connsiteY47" fmla="*/ 4559299 h 7286328"/>
                <a:gd name="connsiteX48" fmla="*/ 2930525 w 2990037"/>
                <a:gd name="connsiteY48" fmla="*/ 4721225 h 7286328"/>
                <a:gd name="connsiteX49" fmla="*/ 2981326 w 2990037"/>
                <a:gd name="connsiteY49" fmla="*/ 4870449 h 7286328"/>
                <a:gd name="connsiteX50" fmla="*/ 2946400 w 2990037"/>
                <a:gd name="connsiteY50" fmla="*/ 4924424 h 7286328"/>
                <a:gd name="connsiteX51" fmla="*/ 2987675 w 2990037"/>
                <a:gd name="connsiteY51" fmla="*/ 5000624 h 7286328"/>
                <a:gd name="connsiteX52" fmla="*/ 2974975 w 2990037"/>
                <a:gd name="connsiteY52" fmla="*/ 5060949 h 7286328"/>
                <a:gd name="connsiteX53" fmla="*/ 2898775 w 2990037"/>
                <a:gd name="connsiteY53" fmla="*/ 4962524 h 7286328"/>
                <a:gd name="connsiteX54" fmla="*/ 2857500 w 2990037"/>
                <a:gd name="connsiteY54" fmla="*/ 5006974 h 7286328"/>
                <a:gd name="connsiteX55" fmla="*/ 2898775 w 2990037"/>
                <a:gd name="connsiteY55" fmla="*/ 5159375 h 7286328"/>
                <a:gd name="connsiteX56" fmla="*/ 2838450 w 2990037"/>
                <a:gd name="connsiteY56" fmla="*/ 5203824 h 7286328"/>
                <a:gd name="connsiteX57" fmla="*/ 2800350 w 2990037"/>
                <a:gd name="connsiteY57" fmla="*/ 5553075 h 7286328"/>
                <a:gd name="connsiteX58" fmla="*/ 2743200 w 2990037"/>
                <a:gd name="connsiteY58" fmla="*/ 5781675 h 7286328"/>
                <a:gd name="connsiteX59" fmla="*/ 2381250 w 2990037"/>
                <a:gd name="connsiteY59" fmla="*/ 5972175 h 7286328"/>
                <a:gd name="connsiteX60" fmla="*/ 1981200 w 2990037"/>
                <a:gd name="connsiteY60" fmla="*/ 6162675 h 7286328"/>
                <a:gd name="connsiteX61" fmla="*/ 1600200 w 2990037"/>
                <a:gd name="connsiteY61" fmla="*/ 6334125 h 7286328"/>
                <a:gd name="connsiteX62" fmla="*/ 1123950 w 2990037"/>
                <a:gd name="connsiteY62" fmla="*/ 6238875 h 7286328"/>
                <a:gd name="connsiteX63" fmla="*/ 1333500 w 2990037"/>
                <a:gd name="connsiteY63" fmla="*/ 6353175 h 7286328"/>
                <a:gd name="connsiteX64" fmla="*/ 1314450 w 2990037"/>
                <a:gd name="connsiteY64" fmla="*/ 6581775 h 7286328"/>
                <a:gd name="connsiteX65" fmla="*/ 1143000 w 2990037"/>
                <a:gd name="connsiteY65" fmla="*/ 6677025 h 7286328"/>
                <a:gd name="connsiteX66" fmla="*/ 990600 w 2990037"/>
                <a:gd name="connsiteY66" fmla="*/ 6848475 h 7286328"/>
                <a:gd name="connsiteX67" fmla="*/ 571500 w 2990037"/>
                <a:gd name="connsiteY67" fmla="*/ 7058025 h 7286328"/>
                <a:gd name="connsiteX68" fmla="*/ 323850 w 2990037"/>
                <a:gd name="connsiteY68" fmla="*/ 7210425 h 7286328"/>
                <a:gd name="connsiteX69" fmla="*/ 209550 w 2990037"/>
                <a:gd name="connsiteY69" fmla="*/ 7267575 h 7286328"/>
                <a:gd name="connsiteX70" fmla="*/ 171450 w 2990037"/>
                <a:gd name="connsiteY70" fmla="*/ 6886575 h 7286328"/>
                <a:gd name="connsiteX71" fmla="*/ 228600 w 2990037"/>
                <a:gd name="connsiteY71" fmla="*/ 6543675 h 7286328"/>
                <a:gd name="connsiteX72" fmla="*/ 76200 w 2990037"/>
                <a:gd name="connsiteY72" fmla="*/ 6353175 h 7286328"/>
                <a:gd name="connsiteX73" fmla="*/ 0 w 2990037"/>
                <a:gd name="connsiteY73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898775 w 2988951"/>
                <a:gd name="connsiteY56" fmla="*/ 5159375 h 7286328"/>
                <a:gd name="connsiteX57" fmla="*/ 2838450 w 2988951"/>
                <a:gd name="connsiteY57" fmla="*/ 5203824 h 7286328"/>
                <a:gd name="connsiteX58" fmla="*/ 2800350 w 2988951"/>
                <a:gd name="connsiteY58" fmla="*/ 5553075 h 7286328"/>
                <a:gd name="connsiteX59" fmla="*/ 2743200 w 2988951"/>
                <a:gd name="connsiteY59" fmla="*/ 5781675 h 7286328"/>
                <a:gd name="connsiteX60" fmla="*/ 2381250 w 2988951"/>
                <a:gd name="connsiteY60" fmla="*/ 5972175 h 7286328"/>
                <a:gd name="connsiteX61" fmla="*/ 1981200 w 2988951"/>
                <a:gd name="connsiteY61" fmla="*/ 6162675 h 7286328"/>
                <a:gd name="connsiteX62" fmla="*/ 1600200 w 2988951"/>
                <a:gd name="connsiteY62" fmla="*/ 6334125 h 7286328"/>
                <a:gd name="connsiteX63" fmla="*/ 1123950 w 2988951"/>
                <a:gd name="connsiteY63" fmla="*/ 6238875 h 7286328"/>
                <a:gd name="connsiteX64" fmla="*/ 1333500 w 2988951"/>
                <a:gd name="connsiteY64" fmla="*/ 6353175 h 7286328"/>
                <a:gd name="connsiteX65" fmla="*/ 1314450 w 2988951"/>
                <a:gd name="connsiteY65" fmla="*/ 6581775 h 7286328"/>
                <a:gd name="connsiteX66" fmla="*/ 1143000 w 2988951"/>
                <a:gd name="connsiteY66" fmla="*/ 6677025 h 7286328"/>
                <a:gd name="connsiteX67" fmla="*/ 990600 w 2988951"/>
                <a:gd name="connsiteY67" fmla="*/ 6848475 h 7286328"/>
                <a:gd name="connsiteX68" fmla="*/ 571500 w 2988951"/>
                <a:gd name="connsiteY68" fmla="*/ 7058025 h 7286328"/>
                <a:gd name="connsiteX69" fmla="*/ 323850 w 2988951"/>
                <a:gd name="connsiteY69" fmla="*/ 7210425 h 7286328"/>
                <a:gd name="connsiteX70" fmla="*/ 209550 w 2988951"/>
                <a:gd name="connsiteY70" fmla="*/ 7267575 h 7286328"/>
                <a:gd name="connsiteX71" fmla="*/ 171450 w 2988951"/>
                <a:gd name="connsiteY71" fmla="*/ 6886575 h 7286328"/>
                <a:gd name="connsiteX72" fmla="*/ 228600 w 2988951"/>
                <a:gd name="connsiteY72" fmla="*/ 6543675 h 7286328"/>
                <a:gd name="connsiteX73" fmla="*/ 76200 w 2988951"/>
                <a:gd name="connsiteY73" fmla="*/ 6353175 h 7286328"/>
                <a:gd name="connsiteX74" fmla="*/ 0 w 2988951"/>
                <a:gd name="connsiteY74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00350 w 2988951"/>
                <a:gd name="connsiteY59" fmla="*/ 5553075 h 7286328"/>
                <a:gd name="connsiteX60" fmla="*/ 2743200 w 2988951"/>
                <a:gd name="connsiteY60" fmla="*/ 5781675 h 7286328"/>
                <a:gd name="connsiteX61" fmla="*/ 2381250 w 2988951"/>
                <a:gd name="connsiteY61" fmla="*/ 5972175 h 7286328"/>
                <a:gd name="connsiteX62" fmla="*/ 1981200 w 2988951"/>
                <a:gd name="connsiteY62" fmla="*/ 6162675 h 7286328"/>
                <a:gd name="connsiteX63" fmla="*/ 1600200 w 2988951"/>
                <a:gd name="connsiteY63" fmla="*/ 6334125 h 7286328"/>
                <a:gd name="connsiteX64" fmla="*/ 1123950 w 2988951"/>
                <a:gd name="connsiteY64" fmla="*/ 6238875 h 7286328"/>
                <a:gd name="connsiteX65" fmla="*/ 1333500 w 2988951"/>
                <a:gd name="connsiteY65" fmla="*/ 6353175 h 7286328"/>
                <a:gd name="connsiteX66" fmla="*/ 1314450 w 2988951"/>
                <a:gd name="connsiteY66" fmla="*/ 6581775 h 7286328"/>
                <a:gd name="connsiteX67" fmla="*/ 1143000 w 2988951"/>
                <a:gd name="connsiteY67" fmla="*/ 6677025 h 7286328"/>
                <a:gd name="connsiteX68" fmla="*/ 990600 w 2988951"/>
                <a:gd name="connsiteY68" fmla="*/ 6848475 h 7286328"/>
                <a:gd name="connsiteX69" fmla="*/ 571500 w 2988951"/>
                <a:gd name="connsiteY69" fmla="*/ 7058025 h 7286328"/>
                <a:gd name="connsiteX70" fmla="*/ 323850 w 2988951"/>
                <a:gd name="connsiteY70" fmla="*/ 7210425 h 7286328"/>
                <a:gd name="connsiteX71" fmla="*/ 209550 w 2988951"/>
                <a:gd name="connsiteY71" fmla="*/ 7267575 h 7286328"/>
                <a:gd name="connsiteX72" fmla="*/ 171450 w 2988951"/>
                <a:gd name="connsiteY72" fmla="*/ 6886575 h 7286328"/>
                <a:gd name="connsiteX73" fmla="*/ 228600 w 2988951"/>
                <a:gd name="connsiteY73" fmla="*/ 6543675 h 7286328"/>
                <a:gd name="connsiteX74" fmla="*/ 76200 w 2988951"/>
                <a:gd name="connsiteY74" fmla="*/ 6353175 h 7286328"/>
                <a:gd name="connsiteX75" fmla="*/ 0 w 2988951"/>
                <a:gd name="connsiteY7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905125 w 2988951"/>
                <a:gd name="connsiteY59" fmla="*/ 5254624 h 7286328"/>
                <a:gd name="connsiteX60" fmla="*/ 2800350 w 2988951"/>
                <a:gd name="connsiteY60" fmla="*/ 5553075 h 7286328"/>
                <a:gd name="connsiteX61" fmla="*/ 2743200 w 2988951"/>
                <a:gd name="connsiteY61" fmla="*/ 5781675 h 7286328"/>
                <a:gd name="connsiteX62" fmla="*/ 2381250 w 2988951"/>
                <a:gd name="connsiteY62" fmla="*/ 5972175 h 7286328"/>
                <a:gd name="connsiteX63" fmla="*/ 1981200 w 2988951"/>
                <a:gd name="connsiteY63" fmla="*/ 6162675 h 7286328"/>
                <a:gd name="connsiteX64" fmla="*/ 1600200 w 2988951"/>
                <a:gd name="connsiteY64" fmla="*/ 6334125 h 7286328"/>
                <a:gd name="connsiteX65" fmla="*/ 1123950 w 2988951"/>
                <a:gd name="connsiteY65" fmla="*/ 6238875 h 7286328"/>
                <a:gd name="connsiteX66" fmla="*/ 1333500 w 2988951"/>
                <a:gd name="connsiteY66" fmla="*/ 6353175 h 7286328"/>
                <a:gd name="connsiteX67" fmla="*/ 1314450 w 2988951"/>
                <a:gd name="connsiteY67" fmla="*/ 6581775 h 7286328"/>
                <a:gd name="connsiteX68" fmla="*/ 1143000 w 2988951"/>
                <a:gd name="connsiteY68" fmla="*/ 6677025 h 7286328"/>
                <a:gd name="connsiteX69" fmla="*/ 990600 w 2988951"/>
                <a:gd name="connsiteY69" fmla="*/ 6848475 h 7286328"/>
                <a:gd name="connsiteX70" fmla="*/ 571500 w 2988951"/>
                <a:gd name="connsiteY70" fmla="*/ 7058025 h 7286328"/>
                <a:gd name="connsiteX71" fmla="*/ 323850 w 2988951"/>
                <a:gd name="connsiteY71" fmla="*/ 7210425 h 7286328"/>
                <a:gd name="connsiteX72" fmla="*/ 209550 w 2988951"/>
                <a:gd name="connsiteY72" fmla="*/ 7267575 h 7286328"/>
                <a:gd name="connsiteX73" fmla="*/ 171450 w 2988951"/>
                <a:gd name="connsiteY73" fmla="*/ 6886575 h 7286328"/>
                <a:gd name="connsiteX74" fmla="*/ 228600 w 2988951"/>
                <a:gd name="connsiteY74" fmla="*/ 6543675 h 7286328"/>
                <a:gd name="connsiteX75" fmla="*/ 76200 w 2988951"/>
                <a:gd name="connsiteY75" fmla="*/ 6353175 h 7286328"/>
                <a:gd name="connsiteX76" fmla="*/ 0 w 2988951"/>
                <a:gd name="connsiteY76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00350 w 2988951"/>
                <a:gd name="connsiteY61" fmla="*/ 5553075 h 7286328"/>
                <a:gd name="connsiteX62" fmla="*/ 2743200 w 2988951"/>
                <a:gd name="connsiteY62" fmla="*/ 5781675 h 7286328"/>
                <a:gd name="connsiteX63" fmla="*/ 2381250 w 2988951"/>
                <a:gd name="connsiteY63" fmla="*/ 5972175 h 7286328"/>
                <a:gd name="connsiteX64" fmla="*/ 1981200 w 2988951"/>
                <a:gd name="connsiteY64" fmla="*/ 6162675 h 7286328"/>
                <a:gd name="connsiteX65" fmla="*/ 1600200 w 2988951"/>
                <a:gd name="connsiteY65" fmla="*/ 6334125 h 7286328"/>
                <a:gd name="connsiteX66" fmla="*/ 1123950 w 2988951"/>
                <a:gd name="connsiteY66" fmla="*/ 6238875 h 7286328"/>
                <a:gd name="connsiteX67" fmla="*/ 1333500 w 2988951"/>
                <a:gd name="connsiteY67" fmla="*/ 6353175 h 7286328"/>
                <a:gd name="connsiteX68" fmla="*/ 1314450 w 2988951"/>
                <a:gd name="connsiteY68" fmla="*/ 6581775 h 7286328"/>
                <a:gd name="connsiteX69" fmla="*/ 1143000 w 2988951"/>
                <a:gd name="connsiteY69" fmla="*/ 6677025 h 7286328"/>
                <a:gd name="connsiteX70" fmla="*/ 990600 w 2988951"/>
                <a:gd name="connsiteY70" fmla="*/ 6848475 h 7286328"/>
                <a:gd name="connsiteX71" fmla="*/ 571500 w 2988951"/>
                <a:gd name="connsiteY71" fmla="*/ 7058025 h 7286328"/>
                <a:gd name="connsiteX72" fmla="*/ 323850 w 2988951"/>
                <a:gd name="connsiteY72" fmla="*/ 7210425 h 7286328"/>
                <a:gd name="connsiteX73" fmla="*/ 209550 w 2988951"/>
                <a:gd name="connsiteY73" fmla="*/ 7267575 h 7286328"/>
                <a:gd name="connsiteX74" fmla="*/ 171450 w 2988951"/>
                <a:gd name="connsiteY74" fmla="*/ 6886575 h 7286328"/>
                <a:gd name="connsiteX75" fmla="*/ 228600 w 2988951"/>
                <a:gd name="connsiteY75" fmla="*/ 6543675 h 7286328"/>
                <a:gd name="connsiteX76" fmla="*/ 76200 w 2988951"/>
                <a:gd name="connsiteY76" fmla="*/ 6353175 h 7286328"/>
                <a:gd name="connsiteX77" fmla="*/ 0 w 2988951"/>
                <a:gd name="connsiteY7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00350 w 2988951"/>
                <a:gd name="connsiteY62" fmla="*/ 5553075 h 7286328"/>
                <a:gd name="connsiteX63" fmla="*/ 2743200 w 2988951"/>
                <a:gd name="connsiteY63" fmla="*/ 5781675 h 7286328"/>
                <a:gd name="connsiteX64" fmla="*/ 2381250 w 2988951"/>
                <a:gd name="connsiteY64" fmla="*/ 5972175 h 7286328"/>
                <a:gd name="connsiteX65" fmla="*/ 1981200 w 2988951"/>
                <a:gd name="connsiteY65" fmla="*/ 6162675 h 7286328"/>
                <a:gd name="connsiteX66" fmla="*/ 1600200 w 2988951"/>
                <a:gd name="connsiteY66" fmla="*/ 6334125 h 7286328"/>
                <a:gd name="connsiteX67" fmla="*/ 1123950 w 2988951"/>
                <a:gd name="connsiteY67" fmla="*/ 6238875 h 7286328"/>
                <a:gd name="connsiteX68" fmla="*/ 1333500 w 2988951"/>
                <a:gd name="connsiteY68" fmla="*/ 6353175 h 7286328"/>
                <a:gd name="connsiteX69" fmla="*/ 1314450 w 2988951"/>
                <a:gd name="connsiteY69" fmla="*/ 6581775 h 7286328"/>
                <a:gd name="connsiteX70" fmla="*/ 1143000 w 2988951"/>
                <a:gd name="connsiteY70" fmla="*/ 6677025 h 7286328"/>
                <a:gd name="connsiteX71" fmla="*/ 990600 w 2988951"/>
                <a:gd name="connsiteY71" fmla="*/ 6848475 h 7286328"/>
                <a:gd name="connsiteX72" fmla="*/ 571500 w 2988951"/>
                <a:gd name="connsiteY72" fmla="*/ 7058025 h 7286328"/>
                <a:gd name="connsiteX73" fmla="*/ 323850 w 2988951"/>
                <a:gd name="connsiteY73" fmla="*/ 7210425 h 7286328"/>
                <a:gd name="connsiteX74" fmla="*/ 209550 w 2988951"/>
                <a:gd name="connsiteY74" fmla="*/ 7267575 h 7286328"/>
                <a:gd name="connsiteX75" fmla="*/ 171450 w 2988951"/>
                <a:gd name="connsiteY75" fmla="*/ 6886575 h 7286328"/>
                <a:gd name="connsiteX76" fmla="*/ 228600 w 2988951"/>
                <a:gd name="connsiteY76" fmla="*/ 6543675 h 7286328"/>
                <a:gd name="connsiteX77" fmla="*/ 76200 w 2988951"/>
                <a:gd name="connsiteY77" fmla="*/ 6353175 h 7286328"/>
                <a:gd name="connsiteX78" fmla="*/ 0 w 2988951"/>
                <a:gd name="connsiteY7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00350 w 2988951"/>
                <a:gd name="connsiteY62" fmla="*/ 5553075 h 7286328"/>
                <a:gd name="connsiteX63" fmla="*/ 2743200 w 2988951"/>
                <a:gd name="connsiteY63" fmla="*/ 5781675 h 7286328"/>
                <a:gd name="connsiteX64" fmla="*/ 2381250 w 2988951"/>
                <a:gd name="connsiteY64" fmla="*/ 5972175 h 7286328"/>
                <a:gd name="connsiteX65" fmla="*/ 1981200 w 2988951"/>
                <a:gd name="connsiteY65" fmla="*/ 6162675 h 7286328"/>
                <a:gd name="connsiteX66" fmla="*/ 1600200 w 2988951"/>
                <a:gd name="connsiteY66" fmla="*/ 6334125 h 7286328"/>
                <a:gd name="connsiteX67" fmla="*/ 1123950 w 2988951"/>
                <a:gd name="connsiteY67" fmla="*/ 6238875 h 7286328"/>
                <a:gd name="connsiteX68" fmla="*/ 1333500 w 2988951"/>
                <a:gd name="connsiteY68" fmla="*/ 6353175 h 7286328"/>
                <a:gd name="connsiteX69" fmla="*/ 1314450 w 2988951"/>
                <a:gd name="connsiteY69" fmla="*/ 6581775 h 7286328"/>
                <a:gd name="connsiteX70" fmla="*/ 1143000 w 2988951"/>
                <a:gd name="connsiteY70" fmla="*/ 6677025 h 7286328"/>
                <a:gd name="connsiteX71" fmla="*/ 990600 w 2988951"/>
                <a:gd name="connsiteY71" fmla="*/ 6848475 h 7286328"/>
                <a:gd name="connsiteX72" fmla="*/ 571500 w 2988951"/>
                <a:gd name="connsiteY72" fmla="*/ 7058025 h 7286328"/>
                <a:gd name="connsiteX73" fmla="*/ 323850 w 2988951"/>
                <a:gd name="connsiteY73" fmla="*/ 7210425 h 7286328"/>
                <a:gd name="connsiteX74" fmla="*/ 209550 w 2988951"/>
                <a:gd name="connsiteY74" fmla="*/ 7267575 h 7286328"/>
                <a:gd name="connsiteX75" fmla="*/ 171450 w 2988951"/>
                <a:gd name="connsiteY75" fmla="*/ 6886575 h 7286328"/>
                <a:gd name="connsiteX76" fmla="*/ 228600 w 2988951"/>
                <a:gd name="connsiteY76" fmla="*/ 6543675 h 7286328"/>
                <a:gd name="connsiteX77" fmla="*/ 76200 w 2988951"/>
                <a:gd name="connsiteY77" fmla="*/ 6353175 h 7286328"/>
                <a:gd name="connsiteX78" fmla="*/ 0 w 2988951"/>
                <a:gd name="connsiteY7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00350 w 2988951"/>
                <a:gd name="connsiteY63" fmla="*/ 5553075 h 7286328"/>
                <a:gd name="connsiteX64" fmla="*/ 2743200 w 2988951"/>
                <a:gd name="connsiteY64" fmla="*/ 5781675 h 7286328"/>
                <a:gd name="connsiteX65" fmla="*/ 2381250 w 2988951"/>
                <a:gd name="connsiteY65" fmla="*/ 5972175 h 7286328"/>
                <a:gd name="connsiteX66" fmla="*/ 1981200 w 2988951"/>
                <a:gd name="connsiteY66" fmla="*/ 6162675 h 7286328"/>
                <a:gd name="connsiteX67" fmla="*/ 1600200 w 2988951"/>
                <a:gd name="connsiteY67" fmla="*/ 6334125 h 7286328"/>
                <a:gd name="connsiteX68" fmla="*/ 1123950 w 2988951"/>
                <a:gd name="connsiteY68" fmla="*/ 6238875 h 7286328"/>
                <a:gd name="connsiteX69" fmla="*/ 1333500 w 2988951"/>
                <a:gd name="connsiteY69" fmla="*/ 6353175 h 7286328"/>
                <a:gd name="connsiteX70" fmla="*/ 1314450 w 2988951"/>
                <a:gd name="connsiteY70" fmla="*/ 6581775 h 7286328"/>
                <a:gd name="connsiteX71" fmla="*/ 1143000 w 2988951"/>
                <a:gd name="connsiteY71" fmla="*/ 6677025 h 7286328"/>
                <a:gd name="connsiteX72" fmla="*/ 990600 w 2988951"/>
                <a:gd name="connsiteY72" fmla="*/ 6848475 h 7286328"/>
                <a:gd name="connsiteX73" fmla="*/ 571500 w 2988951"/>
                <a:gd name="connsiteY73" fmla="*/ 7058025 h 7286328"/>
                <a:gd name="connsiteX74" fmla="*/ 323850 w 2988951"/>
                <a:gd name="connsiteY74" fmla="*/ 7210425 h 7286328"/>
                <a:gd name="connsiteX75" fmla="*/ 209550 w 2988951"/>
                <a:gd name="connsiteY75" fmla="*/ 7267575 h 7286328"/>
                <a:gd name="connsiteX76" fmla="*/ 171450 w 2988951"/>
                <a:gd name="connsiteY76" fmla="*/ 6886575 h 7286328"/>
                <a:gd name="connsiteX77" fmla="*/ 228600 w 2988951"/>
                <a:gd name="connsiteY77" fmla="*/ 6543675 h 7286328"/>
                <a:gd name="connsiteX78" fmla="*/ 76200 w 2988951"/>
                <a:gd name="connsiteY78" fmla="*/ 6353175 h 7286328"/>
                <a:gd name="connsiteX79" fmla="*/ 0 w 2988951"/>
                <a:gd name="connsiteY79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00350 w 2988951"/>
                <a:gd name="connsiteY64" fmla="*/ 5553075 h 7286328"/>
                <a:gd name="connsiteX65" fmla="*/ 2743200 w 2988951"/>
                <a:gd name="connsiteY65" fmla="*/ 5781675 h 7286328"/>
                <a:gd name="connsiteX66" fmla="*/ 2381250 w 2988951"/>
                <a:gd name="connsiteY66" fmla="*/ 5972175 h 7286328"/>
                <a:gd name="connsiteX67" fmla="*/ 1981200 w 2988951"/>
                <a:gd name="connsiteY67" fmla="*/ 6162675 h 7286328"/>
                <a:gd name="connsiteX68" fmla="*/ 1600200 w 2988951"/>
                <a:gd name="connsiteY68" fmla="*/ 6334125 h 7286328"/>
                <a:gd name="connsiteX69" fmla="*/ 1123950 w 2988951"/>
                <a:gd name="connsiteY69" fmla="*/ 6238875 h 7286328"/>
                <a:gd name="connsiteX70" fmla="*/ 1333500 w 2988951"/>
                <a:gd name="connsiteY70" fmla="*/ 6353175 h 7286328"/>
                <a:gd name="connsiteX71" fmla="*/ 1314450 w 2988951"/>
                <a:gd name="connsiteY71" fmla="*/ 6581775 h 7286328"/>
                <a:gd name="connsiteX72" fmla="*/ 1143000 w 2988951"/>
                <a:gd name="connsiteY72" fmla="*/ 6677025 h 7286328"/>
                <a:gd name="connsiteX73" fmla="*/ 990600 w 2988951"/>
                <a:gd name="connsiteY73" fmla="*/ 6848475 h 7286328"/>
                <a:gd name="connsiteX74" fmla="*/ 571500 w 2988951"/>
                <a:gd name="connsiteY74" fmla="*/ 7058025 h 7286328"/>
                <a:gd name="connsiteX75" fmla="*/ 323850 w 2988951"/>
                <a:gd name="connsiteY75" fmla="*/ 7210425 h 7286328"/>
                <a:gd name="connsiteX76" fmla="*/ 209550 w 2988951"/>
                <a:gd name="connsiteY76" fmla="*/ 7267575 h 7286328"/>
                <a:gd name="connsiteX77" fmla="*/ 171450 w 2988951"/>
                <a:gd name="connsiteY77" fmla="*/ 6886575 h 7286328"/>
                <a:gd name="connsiteX78" fmla="*/ 228600 w 2988951"/>
                <a:gd name="connsiteY78" fmla="*/ 6543675 h 7286328"/>
                <a:gd name="connsiteX79" fmla="*/ 76200 w 2988951"/>
                <a:gd name="connsiteY79" fmla="*/ 6353175 h 7286328"/>
                <a:gd name="connsiteX80" fmla="*/ 0 w 2988951"/>
                <a:gd name="connsiteY8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00350 w 2988951"/>
                <a:gd name="connsiteY65" fmla="*/ 5553075 h 7286328"/>
                <a:gd name="connsiteX66" fmla="*/ 2743200 w 2988951"/>
                <a:gd name="connsiteY66" fmla="*/ 5781675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3200 w 2988951"/>
                <a:gd name="connsiteY66" fmla="*/ 5781675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3200 w 2988951"/>
                <a:gd name="connsiteY66" fmla="*/ 5781675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359025 w 2988951"/>
                <a:gd name="connsiteY67" fmla="*/ 59213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359025 w 2988951"/>
                <a:gd name="connsiteY67" fmla="*/ 59213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587625 w 2988951"/>
                <a:gd name="connsiteY67" fmla="*/ 5778499 h 7286328"/>
                <a:gd name="connsiteX68" fmla="*/ 2359025 w 2988951"/>
                <a:gd name="connsiteY68" fmla="*/ 5921375 h 7286328"/>
                <a:gd name="connsiteX69" fmla="*/ 1981200 w 2988951"/>
                <a:gd name="connsiteY69" fmla="*/ 6162675 h 7286328"/>
                <a:gd name="connsiteX70" fmla="*/ 1600200 w 2988951"/>
                <a:gd name="connsiteY70" fmla="*/ 6334125 h 7286328"/>
                <a:gd name="connsiteX71" fmla="*/ 1123950 w 2988951"/>
                <a:gd name="connsiteY71" fmla="*/ 6238875 h 7286328"/>
                <a:gd name="connsiteX72" fmla="*/ 1333500 w 2988951"/>
                <a:gd name="connsiteY72" fmla="*/ 6353175 h 7286328"/>
                <a:gd name="connsiteX73" fmla="*/ 1314450 w 2988951"/>
                <a:gd name="connsiteY73" fmla="*/ 6581775 h 7286328"/>
                <a:gd name="connsiteX74" fmla="*/ 1143000 w 2988951"/>
                <a:gd name="connsiteY74" fmla="*/ 6677025 h 7286328"/>
                <a:gd name="connsiteX75" fmla="*/ 990600 w 2988951"/>
                <a:gd name="connsiteY75" fmla="*/ 6848475 h 7286328"/>
                <a:gd name="connsiteX76" fmla="*/ 571500 w 2988951"/>
                <a:gd name="connsiteY76" fmla="*/ 7058025 h 7286328"/>
                <a:gd name="connsiteX77" fmla="*/ 323850 w 2988951"/>
                <a:gd name="connsiteY77" fmla="*/ 7210425 h 7286328"/>
                <a:gd name="connsiteX78" fmla="*/ 209550 w 2988951"/>
                <a:gd name="connsiteY78" fmla="*/ 7267575 h 7286328"/>
                <a:gd name="connsiteX79" fmla="*/ 171450 w 2988951"/>
                <a:gd name="connsiteY79" fmla="*/ 6886575 h 7286328"/>
                <a:gd name="connsiteX80" fmla="*/ 228600 w 2988951"/>
                <a:gd name="connsiteY80" fmla="*/ 6543675 h 7286328"/>
                <a:gd name="connsiteX81" fmla="*/ 76200 w 2988951"/>
                <a:gd name="connsiteY81" fmla="*/ 6353175 h 7286328"/>
                <a:gd name="connsiteX82" fmla="*/ 0 w 2988951"/>
                <a:gd name="connsiteY82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692400 w 2988951"/>
                <a:gd name="connsiteY67" fmla="*/ 5765800 h 7286328"/>
                <a:gd name="connsiteX68" fmla="*/ 2587625 w 2988951"/>
                <a:gd name="connsiteY68" fmla="*/ 5778499 h 7286328"/>
                <a:gd name="connsiteX69" fmla="*/ 2359025 w 2988951"/>
                <a:gd name="connsiteY69" fmla="*/ 5921375 h 7286328"/>
                <a:gd name="connsiteX70" fmla="*/ 1981200 w 2988951"/>
                <a:gd name="connsiteY70" fmla="*/ 6162675 h 7286328"/>
                <a:gd name="connsiteX71" fmla="*/ 1600200 w 2988951"/>
                <a:gd name="connsiteY71" fmla="*/ 6334125 h 7286328"/>
                <a:gd name="connsiteX72" fmla="*/ 1123950 w 2988951"/>
                <a:gd name="connsiteY72" fmla="*/ 6238875 h 7286328"/>
                <a:gd name="connsiteX73" fmla="*/ 1333500 w 2988951"/>
                <a:gd name="connsiteY73" fmla="*/ 6353175 h 7286328"/>
                <a:gd name="connsiteX74" fmla="*/ 1314450 w 2988951"/>
                <a:gd name="connsiteY74" fmla="*/ 6581775 h 7286328"/>
                <a:gd name="connsiteX75" fmla="*/ 1143000 w 2988951"/>
                <a:gd name="connsiteY75" fmla="*/ 6677025 h 7286328"/>
                <a:gd name="connsiteX76" fmla="*/ 990600 w 2988951"/>
                <a:gd name="connsiteY76" fmla="*/ 6848475 h 7286328"/>
                <a:gd name="connsiteX77" fmla="*/ 571500 w 2988951"/>
                <a:gd name="connsiteY77" fmla="*/ 7058025 h 7286328"/>
                <a:gd name="connsiteX78" fmla="*/ 323850 w 2988951"/>
                <a:gd name="connsiteY78" fmla="*/ 7210425 h 7286328"/>
                <a:gd name="connsiteX79" fmla="*/ 209550 w 2988951"/>
                <a:gd name="connsiteY79" fmla="*/ 7267575 h 7286328"/>
                <a:gd name="connsiteX80" fmla="*/ 171450 w 2988951"/>
                <a:gd name="connsiteY80" fmla="*/ 6886575 h 7286328"/>
                <a:gd name="connsiteX81" fmla="*/ 228600 w 2988951"/>
                <a:gd name="connsiteY81" fmla="*/ 6543675 h 7286328"/>
                <a:gd name="connsiteX82" fmla="*/ 76200 w 2988951"/>
                <a:gd name="connsiteY82" fmla="*/ 6353175 h 7286328"/>
                <a:gd name="connsiteX83" fmla="*/ 0 w 2988951"/>
                <a:gd name="connsiteY83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1981200 w 2988951"/>
                <a:gd name="connsiteY71" fmla="*/ 6162675 h 7286328"/>
                <a:gd name="connsiteX72" fmla="*/ 1600200 w 2988951"/>
                <a:gd name="connsiteY72" fmla="*/ 6334125 h 7286328"/>
                <a:gd name="connsiteX73" fmla="*/ 1123950 w 2988951"/>
                <a:gd name="connsiteY73" fmla="*/ 6238875 h 7286328"/>
                <a:gd name="connsiteX74" fmla="*/ 1333500 w 2988951"/>
                <a:gd name="connsiteY74" fmla="*/ 6353175 h 7286328"/>
                <a:gd name="connsiteX75" fmla="*/ 1314450 w 2988951"/>
                <a:gd name="connsiteY75" fmla="*/ 6581775 h 7286328"/>
                <a:gd name="connsiteX76" fmla="*/ 1143000 w 2988951"/>
                <a:gd name="connsiteY76" fmla="*/ 6677025 h 7286328"/>
                <a:gd name="connsiteX77" fmla="*/ 990600 w 2988951"/>
                <a:gd name="connsiteY77" fmla="*/ 6848475 h 7286328"/>
                <a:gd name="connsiteX78" fmla="*/ 571500 w 2988951"/>
                <a:gd name="connsiteY78" fmla="*/ 7058025 h 7286328"/>
                <a:gd name="connsiteX79" fmla="*/ 323850 w 2988951"/>
                <a:gd name="connsiteY79" fmla="*/ 7210425 h 7286328"/>
                <a:gd name="connsiteX80" fmla="*/ 209550 w 2988951"/>
                <a:gd name="connsiteY80" fmla="*/ 7267575 h 7286328"/>
                <a:gd name="connsiteX81" fmla="*/ 171450 w 2988951"/>
                <a:gd name="connsiteY81" fmla="*/ 6886575 h 7286328"/>
                <a:gd name="connsiteX82" fmla="*/ 228600 w 2988951"/>
                <a:gd name="connsiteY82" fmla="*/ 6543675 h 7286328"/>
                <a:gd name="connsiteX83" fmla="*/ 76200 w 2988951"/>
                <a:gd name="connsiteY83" fmla="*/ 6353175 h 7286328"/>
                <a:gd name="connsiteX84" fmla="*/ 0 w 2988951"/>
                <a:gd name="connsiteY84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1981200 w 2988951"/>
                <a:gd name="connsiteY72" fmla="*/ 6162675 h 7286328"/>
                <a:gd name="connsiteX73" fmla="*/ 1600200 w 2988951"/>
                <a:gd name="connsiteY73" fmla="*/ 6334125 h 7286328"/>
                <a:gd name="connsiteX74" fmla="*/ 1123950 w 2988951"/>
                <a:gd name="connsiteY74" fmla="*/ 6238875 h 7286328"/>
                <a:gd name="connsiteX75" fmla="*/ 1333500 w 2988951"/>
                <a:gd name="connsiteY75" fmla="*/ 6353175 h 7286328"/>
                <a:gd name="connsiteX76" fmla="*/ 1314450 w 2988951"/>
                <a:gd name="connsiteY76" fmla="*/ 6581775 h 7286328"/>
                <a:gd name="connsiteX77" fmla="*/ 1143000 w 2988951"/>
                <a:gd name="connsiteY77" fmla="*/ 6677025 h 7286328"/>
                <a:gd name="connsiteX78" fmla="*/ 990600 w 2988951"/>
                <a:gd name="connsiteY78" fmla="*/ 6848475 h 7286328"/>
                <a:gd name="connsiteX79" fmla="*/ 571500 w 2988951"/>
                <a:gd name="connsiteY79" fmla="*/ 7058025 h 7286328"/>
                <a:gd name="connsiteX80" fmla="*/ 323850 w 2988951"/>
                <a:gd name="connsiteY80" fmla="*/ 7210425 h 7286328"/>
                <a:gd name="connsiteX81" fmla="*/ 209550 w 2988951"/>
                <a:gd name="connsiteY81" fmla="*/ 7267575 h 7286328"/>
                <a:gd name="connsiteX82" fmla="*/ 171450 w 2988951"/>
                <a:gd name="connsiteY82" fmla="*/ 6886575 h 7286328"/>
                <a:gd name="connsiteX83" fmla="*/ 228600 w 2988951"/>
                <a:gd name="connsiteY83" fmla="*/ 6543675 h 7286328"/>
                <a:gd name="connsiteX84" fmla="*/ 76200 w 2988951"/>
                <a:gd name="connsiteY84" fmla="*/ 6353175 h 7286328"/>
                <a:gd name="connsiteX85" fmla="*/ 0 w 2988951"/>
                <a:gd name="connsiteY8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1981200 w 2988951"/>
                <a:gd name="connsiteY73" fmla="*/ 6162675 h 7286328"/>
                <a:gd name="connsiteX74" fmla="*/ 1600200 w 2988951"/>
                <a:gd name="connsiteY74" fmla="*/ 6334125 h 7286328"/>
                <a:gd name="connsiteX75" fmla="*/ 1123950 w 2988951"/>
                <a:gd name="connsiteY75" fmla="*/ 6238875 h 7286328"/>
                <a:gd name="connsiteX76" fmla="*/ 1333500 w 2988951"/>
                <a:gd name="connsiteY76" fmla="*/ 6353175 h 7286328"/>
                <a:gd name="connsiteX77" fmla="*/ 1314450 w 2988951"/>
                <a:gd name="connsiteY77" fmla="*/ 6581775 h 7286328"/>
                <a:gd name="connsiteX78" fmla="*/ 1143000 w 2988951"/>
                <a:gd name="connsiteY78" fmla="*/ 6677025 h 7286328"/>
                <a:gd name="connsiteX79" fmla="*/ 990600 w 2988951"/>
                <a:gd name="connsiteY79" fmla="*/ 6848475 h 7286328"/>
                <a:gd name="connsiteX80" fmla="*/ 571500 w 2988951"/>
                <a:gd name="connsiteY80" fmla="*/ 7058025 h 7286328"/>
                <a:gd name="connsiteX81" fmla="*/ 323850 w 2988951"/>
                <a:gd name="connsiteY81" fmla="*/ 7210425 h 7286328"/>
                <a:gd name="connsiteX82" fmla="*/ 209550 w 2988951"/>
                <a:gd name="connsiteY82" fmla="*/ 7267575 h 7286328"/>
                <a:gd name="connsiteX83" fmla="*/ 171450 w 2988951"/>
                <a:gd name="connsiteY83" fmla="*/ 6886575 h 7286328"/>
                <a:gd name="connsiteX84" fmla="*/ 228600 w 2988951"/>
                <a:gd name="connsiteY84" fmla="*/ 6543675 h 7286328"/>
                <a:gd name="connsiteX85" fmla="*/ 76200 w 2988951"/>
                <a:gd name="connsiteY85" fmla="*/ 6353175 h 7286328"/>
                <a:gd name="connsiteX86" fmla="*/ 0 w 2988951"/>
                <a:gd name="connsiteY86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81200 w 2988951"/>
                <a:gd name="connsiteY74" fmla="*/ 6162675 h 7286328"/>
                <a:gd name="connsiteX75" fmla="*/ 1600200 w 2988951"/>
                <a:gd name="connsiteY75" fmla="*/ 6334125 h 7286328"/>
                <a:gd name="connsiteX76" fmla="*/ 1123950 w 2988951"/>
                <a:gd name="connsiteY76" fmla="*/ 6238875 h 7286328"/>
                <a:gd name="connsiteX77" fmla="*/ 1333500 w 2988951"/>
                <a:gd name="connsiteY77" fmla="*/ 6353175 h 7286328"/>
                <a:gd name="connsiteX78" fmla="*/ 1314450 w 2988951"/>
                <a:gd name="connsiteY78" fmla="*/ 6581775 h 7286328"/>
                <a:gd name="connsiteX79" fmla="*/ 1143000 w 2988951"/>
                <a:gd name="connsiteY79" fmla="*/ 6677025 h 7286328"/>
                <a:gd name="connsiteX80" fmla="*/ 990600 w 2988951"/>
                <a:gd name="connsiteY80" fmla="*/ 6848475 h 7286328"/>
                <a:gd name="connsiteX81" fmla="*/ 571500 w 2988951"/>
                <a:gd name="connsiteY81" fmla="*/ 7058025 h 7286328"/>
                <a:gd name="connsiteX82" fmla="*/ 323850 w 2988951"/>
                <a:gd name="connsiteY82" fmla="*/ 7210425 h 7286328"/>
                <a:gd name="connsiteX83" fmla="*/ 209550 w 2988951"/>
                <a:gd name="connsiteY83" fmla="*/ 7267575 h 7286328"/>
                <a:gd name="connsiteX84" fmla="*/ 171450 w 2988951"/>
                <a:gd name="connsiteY84" fmla="*/ 6886575 h 7286328"/>
                <a:gd name="connsiteX85" fmla="*/ 228600 w 2988951"/>
                <a:gd name="connsiteY85" fmla="*/ 6543675 h 7286328"/>
                <a:gd name="connsiteX86" fmla="*/ 76200 w 2988951"/>
                <a:gd name="connsiteY86" fmla="*/ 6353175 h 7286328"/>
                <a:gd name="connsiteX87" fmla="*/ 0 w 2988951"/>
                <a:gd name="connsiteY8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81200 w 2988951"/>
                <a:gd name="connsiteY75" fmla="*/ 6162675 h 7286328"/>
                <a:gd name="connsiteX76" fmla="*/ 1600200 w 2988951"/>
                <a:gd name="connsiteY76" fmla="*/ 6334125 h 7286328"/>
                <a:gd name="connsiteX77" fmla="*/ 1123950 w 2988951"/>
                <a:gd name="connsiteY77" fmla="*/ 6238875 h 7286328"/>
                <a:gd name="connsiteX78" fmla="*/ 1333500 w 2988951"/>
                <a:gd name="connsiteY78" fmla="*/ 6353175 h 7286328"/>
                <a:gd name="connsiteX79" fmla="*/ 1314450 w 2988951"/>
                <a:gd name="connsiteY79" fmla="*/ 6581775 h 7286328"/>
                <a:gd name="connsiteX80" fmla="*/ 1143000 w 2988951"/>
                <a:gd name="connsiteY80" fmla="*/ 6677025 h 7286328"/>
                <a:gd name="connsiteX81" fmla="*/ 990600 w 2988951"/>
                <a:gd name="connsiteY81" fmla="*/ 6848475 h 7286328"/>
                <a:gd name="connsiteX82" fmla="*/ 571500 w 2988951"/>
                <a:gd name="connsiteY82" fmla="*/ 7058025 h 7286328"/>
                <a:gd name="connsiteX83" fmla="*/ 323850 w 2988951"/>
                <a:gd name="connsiteY83" fmla="*/ 7210425 h 7286328"/>
                <a:gd name="connsiteX84" fmla="*/ 209550 w 2988951"/>
                <a:gd name="connsiteY84" fmla="*/ 7267575 h 7286328"/>
                <a:gd name="connsiteX85" fmla="*/ 171450 w 2988951"/>
                <a:gd name="connsiteY85" fmla="*/ 6886575 h 7286328"/>
                <a:gd name="connsiteX86" fmla="*/ 228600 w 2988951"/>
                <a:gd name="connsiteY86" fmla="*/ 6543675 h 7286328"/>
                <a:gd name="connsiteX87" fmla="*/ 76200 w 2988951"/>
                <a:gd name="connsiteY87" fmla="*/ 6353175 h 7286328"/>
                <a:gd name="connsiteX88" fmla="*/ 0 w 2988951"/>
                <a:gd name="connsiteY8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600200 w 2988951"/>
                <a:gd name="connsiteY76" fmla="*/ 6334125 h 7286328"/>
                <a:gd name="connsiteX77" fmla="*/ 1123950 w 2988951"/>
                <a:gd name="connsiteY77" fmla="*/ 6238875 h 7286328"/>
                <a:gd name="connsiteX78" fmla="*/ 1333500 w 2988951"/>
                <a:gd name="connsiteY78" fmla="*/ 6353175 h 7286328"/>
                <a:gd name="connsiteX79" fmla="*/ 1314450 w 2988951"/>
                <a:gd name="connsiteY79" fmla="*/ 6581775 h 7286328"/>
                <a:gd name="connsiteX80" fmla="*/ 1143000 w 2988951"/>
                <a:gd name="connsiteY80" fmla="*/ 6677025 h 7286328"/>
                <a:gd name="connsiteX81" fmla="*/ 990600 w 2988951"/>
                <a:gd name="connsiteY81" fmla="*/ 6848475 h 7286328"/>
                <a:gd name="connsiteX82" fmla="*/ 571500 w 2988951"/>
                <a:gd name="connsiteY82" fmla="*/ 7058025 h 7286328"/>
                <a:gd name="connsiteX83" fmla="*/ 323850 w 2988951"/>
                <a:gd name="connsiteY83" fmla="*/ 7210425 h 7286328"/>
                <a:gd name="connsiteX84" fmla="*/ 209550 w 2988951"/>
                <a:gd name="connsiteY84" fmla="*/ 7267575 h 7286328"/>
                <a:gd name="connsiteX85" fmla="*/ 171450 w 2988951"/>
                <a:gd name="connsiteY85" fmla="*/ 6886575 h 7286328"/>
                <a:gd name="connsiteX86" fmla="*/ 228600 w 2988951"/>
                <a:gd name="connsiteY86" fmla="*/ 6543675 h 7286328"/>
                <a:gd name="connsiteX87" fmla="*/ 76200 w 2988951"/>
                <a:gd name="connsiteY87" fmla="*/ 6353175 h 7286328"/>
                <a:gd name="connsiteX88" fmla="*/ 0 w 2988951"/>
                <a:gd name="connsiteY8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00200 w 2988951"/>
                <a:gd name="connsiteY77" fmla="*/ 6334125 h 7286328"/>
                <a:gd name="connsiteX78" fmla="*/ 1123950 w 2988951"/>
                <a:gd name="connsiteY78" fmla="*/ 6238875 h 7286328"/>
                <a:gd name="connsiteX79" fmla="*/ 1333500 w 2988951"/>
                <a:gd name="connsiteY79" fmla="*/ 6353175 h 7286328"/>
                <a:gd name="connsiteX80" fmla="*/ 1314450 w 2988951"/>
                <a:gd name="connsiteY80" fmla="*/ 6581775 h 7286328"/>
                <a:gd name="connsiteX81" fmla="*/ 1143000 w 2988951"/>
                <a:gd name="connsiteY81" fmla="*/ 6677025 h 7286328"/>
                <a:gd name="connsiteX82" fmla="*/ 990600 w 2988951"/>
                <a:gd name="connsiteY82" fmla="*/ 6848475 h 7286328"/>
                <a:gd name="connsiteX83" fmla="*/ 571500 w 2988951"/>
                <a:gd name="connsiteY83" fmla="*/ 7058025 h 7286328"/>
                <a:gd name="connsiteX84" fmla="*/ 323850 w 2988951"/>
                <a:gd name="connsiteY84" fmla="*/ 7210425 h 7286328"/>
                <a:gd name="connsiteX85" fmla="*/ 209550 w 2988951"/>
                <a:gd name="connsiteY85" fmla="*/ 7267575 h 7286328"/>
                <a:gd name="connsiteX86" fmla="*/ 171450 w 2988951"/>
                <a:gd name="connsiteY86" fmla="*/ 6886575 h 7286328"/>
                <a:gd name="connsiteX87" fmla="*/ 228600 w 2988951"/>
                <a:gd name="connsiteY87" fmla="*/ 6543675 h 7286328"/>
                <a:gd name="connsiteX88" fmla="*/ 76200 w 2988951"/>
                <a:gd name="connsiteY88" fmla="*/ 6353175 h 7286328"/>
                <a:gd name="connsiteX89" fmla="*/ 0 w 2988951"/>
                <a:gd name="connsiteY89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546225 w 2988951"/>
                <a:gd name="connsiteY77" fmla="*/ 6324600 h 7286328"/>
                <a:gd name="connsiteX78" fmla="*/ 1123950 w 2988951"/>
                <a:gd name="connsiteY78" fmla="*/ 6238875 h 7286328"/>
                <a:gd name="connsiteX79" fmla="*/ 1333500 w 2988951"/>
                <a:gd name="connsiteY79" fmla="*/ 6353175 h 7286328"/>
                <a:gd name="connsiteX80" fmla="*/ 1314450 w 2988951"/>
                <a:gd name="connsiteY80" fmla="*/ 6581775 h 7286328"/>
                <a:gd name="connsiteX81" fmla="*/ 1143000 w 2988951"/>
                <a:gd name="connsiteY81" fmla="*/ 6677025 h 7286328"/>
                <a:gd name="connsiteX82" fmla="*/ 990600 w 2988951"/>
                <a:gd name="connsiteY82" fmla="*/ 6848475 h 7286328"/>
                <a:gd name="connsiteX83" fmla="*/ 571500 w 2988951"/>
                <a:gd name="connsiteY83" fmla="*/ 7058025 h 7286328"/>
                <a:gd name="connsiteX84" fmla="*/ 323850 w 2988951"/>
                <a:gd name="connsiteY84" fmla="*/ 7210425 h 7286328"/>
                <a:gd name="connsiteX85" fmla="*/ 209550 w 2988951"/>
                <a:gd name="connsiteY85" fmla="*/ 7267575 h 7286328"/>
                <a:gd name="connsiteX86" fmla="*/ 171450 w 2988951"/>
                <a:gd name="connsiteY86" fmla="*/ 6886575 h 7286328"/>
                <a:gd name="connsiteX87" fmla="*/ 228600 w 2988951"/>
                <a:gd name="connsiteY87" fmla="*/ 6543675 h 7286328"/>
                <a:gd name="connsiteX88" fmla="*/ 76200 w 2988951"/>
                <a:gd name="connsiteY88" fmla="*/ 6353175 h 7286328"/>
                <a:gd name="connsiteX89" fmla="*/ 0 w 2988951"/>
                <a:gd name="connsiteY89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123950 w 2988951"/>
                <a:gd name="connsiteY79" fmla="*/ 6238875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04925 w 2988951"/>
                <a:gd name="connsiteY79" fmla="*/ 624205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04925 w 2988951"/>
                <a:gd name="connsiteY79" fmla="*/ 624205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49375 w 2988951"/>
                <a:gd name="connsiteY79" fmla="*/ 621665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84300 w 2988951"/>
                <a:gd name="connsiteY79" fmla="*/ 626110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384300 w 2988951"/>
                <a:gd name="connsiteY80" fmla="*/ 6261100 h 7286328"/>
                <a:gd name="connsiteX81" fmla="*/ 1333500 w 2988951"/>
                <a:gd name="connsiteY81" fmla="*/ 6353175 h 7286328"/>
                <a:gd name="connsiteX82" fmla="*/ 1314450 w 2988951"/>
                <a:gd name="connsiteY82" fmla="*/ 6581775 h 7286328"/>
                <a:gd name="connsiteX83" fmla="*/ 1143000 w 2988951"/>
                <a:gd name="connsiteY83" fmla="*/ 6677025 h 7286328"/>
                <a:gd name="connsiteX84" fmla="*/ 990600 w 2988951"/>
                <a:gd name="connsiteY84" fmla="*/ 6848475 h 7286328"/>
                <a:gd name="connsiteX85" fmla="*/ 571500 w 2988951"/>
                <a:gd name="connsiteY85" fmla="*/ 7058025 h 7286328"/>
                <a:gd name="connsiteX86" fmla="*/ 323850 w 2988951"/>
                <a:gd name="connsiteY86" fmla="*/ 7210425 h 7286328"/>
                <a:gd name="connsiteX87" fmla="*/ 209550 w 2988951"/>
                <a:gd name="connsiteY87" fmla="*/ 7267575 h 7286328"/>
                <a:gd name="connsiteX88" fmla="*/ 171450 w 2988951"/>
                <a:gd name="connsiteY88" fmla="*/ 6886575 h 7286328"/>
                <a:gd name="connsiteX89" fmla="*/ 228600 w 2988951"/>
                <a:gd name="connsiteY89" fmla="*/ 6543675 h 7286328"/>
                <a:gd name="connsiteX90" fmla="*/ 76200 w 2988951"/>
                <a:gd name="connsiteY90" fmla="*/ 6353175 h 7286328"/>
                <a:gd name="connsiteX91" fmla="*/ 0 w 2988951"/>
                <a:gd name="connsiteY9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47800 w 2988951"/>
                <a:gd name="connsiteY80" fmla="*/ 6280149 h 7286328"/>
                <a:gd name="connsiteX81" fmla="*/ 1384300 w 2988951"/>
                <a:gd name="connsiteY81" fmla="*/ 6261100 h 7286328"/>
                <a:gd name="connsiteX82" fmla="*/ 1333500 w 2988951"/>
                <a:gd name="connsiteY82" fmla="*/ 6353175 h 7286328"/>
                <a:gd name="connsiteX83" fmla="*/ 1314450 w 2988951"/>
                <a:gd name="connsiteY83" fmla="*/ 6581775 h 7286328"/>
                <a:gd name="connsiteX84" fmla="*/ 1143000 w 2988951"/>
                <a:gd name="connsiteY84" fmla="*/ 6677025 h 7286328"/>
                <a:gd name="connsiteX85" fmla="*/ 990600 w 2988951"/>
                <a:gd name="connsiteY85" fmla="*/ 6848475 h 7286328"/>
                <a:gd name="connsiteX86" fmla="*/ 571500 w 2988951"/>
                <a:gd name="connsiteY86" fmla="*/ 7058025 h 7286328"/>
                <a:gd name="connsiteX87" fmla="*/ 323850 w 2988951"/>
                <a:gd name="connsiteY87" fmla="*/ 7210425 h 7286328"/>
                <a:gd name="connsiteX88" fmla="*/ 209550 w 2988951"/>
                <a:gd name="connsiteY88" fmla="*/ 7267575 h 7286328"/>
                <a:gd name="connsiteX89" fmla="*/ 171450 w 2988951"/>
                <a:gd name="connsiteY89" fmla="*/ 6886575 h 7286328"/>
                <a:gd name="connsiteX90" fmla="*/ 228600 w 2988951"/>
                <a:gd name="connsiteY90" fmla="*/ 6543675 h 7286328"/>
                <a:gd name="connsiteX91" fmla="*/ 76200 w 2988951"/>
                <a:gd name="connsiteY91" fmla="*/ 6353175 h 7286328"/>
                <a:gd name="connsiteX92" fmla="*/ 0 w 2988951"/>
                <a:gd name="connsiteY92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47800 w 2988951"/>
                <a:gd name="connsiteY81" fmla="*/ 6280149 h 7286328"/>
                <a:gd name="connsiteX82" fmla="*/ 1384300 w 2988951"/>
                <a:gd name="connsiteY82" fmla="*/ 6261100 h 7286328"/>
                <a:gd name="connsiteX83" fmla="*/ 1333500 w 2988951"/>
                <a:gd name="connsiteY83" fmla="*/ 6353175 h 7286328"/>
                <a:gd name="connsiteX84" fmla="*/ 1314450 w 2988951"/>
                <a:gd name="connsiteY84" fmla="*/ 6581775 h 7286328"/>
                <a:gd name="connsiteX85" fmla="*/ 1143000 w 2988951"/>
                <a:gd name="connsiteY85" fmla="*/ 6677025 h 7286328"/>
                <a:gd name="connsiteX86" fmla="*/ 990600 w 2988951"/>
                <a:gd name="connsiteY86" fmla="*/ 6848475 h 7286328"/>
                <a:gd name="connsiteX87" fmla="*/ 571500 w 2988951"/>
                <a:gd name="connsiteY87" fmla="*/ 7058025 h 7286328"/>
                <a:gd name="connsiteX88" fmla="*/ 323850 w 2988951"/>
                <a:gd name="connsiteY88" fmla="*/ 7210425 h 7286328"/>
                <a:gd name="connsiteX89" fmla="*/ 209550 w 2988951"/>
                <a:gd name="connsiteY89" fmla="*/ 7267575 h 7286328"/>
                <a:gd name="connsiteX90" fmla="*/ 171450 w 2988951"/>
                <a:gd name="connsiteY90" fmla="*/ 6886575 h 7286328"/>
                <a:gd name="connsiteX91" fmla="*/ 228600 w 2988951"/>
                <a:gd name="connsiteY91" fmla="*/ 6543675 h 7286328"/>
                <a:gd name="connsiteX92" fmla="*/ 76200 w 2988951"/>
                <a:gd name="connsiteY92" fmla="*/ 6353175 h 7286328"/>
                <a:gd name="connsiteX93" fmla="*/ 0 w 2988951"/>
                <a:gd name="connsiteY93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33500 w 2988951"/>
                <a:gd name="connsiteY84" fmla="*/ 6353175 h 7286328"/>
                <a:gd name="connsiteX85" fmla="*/ 1314450 w 2988951"/>
                <a:gd name="connsiteY85" fmla="*/ 6581775 h 7286328"/>
                <a:gd name="connsiteX86" fmla="*/ 1143000 w 2988951"/>
                <a:gd name="connsiteY86" fmla="*/ 6677025 h 7286328"/>
                <a:gd name="connsiteX87" fmla="*/ 990600 w 2988951"/>
                <a:gd name="connsiteY87" fmla="*/ 6848475 h 7286328"/>
                <a:gd name="connsiteX88" fmla="*/ 571500 w 2988951"/>
                <a:gd name="connsiteY88" fmla="*/ 7058025 h 7286328"/>
                <a:gd name="connsiteX89" fmla="*/ 323850 w 2988951"/>
                <a:gd name="connsiteY89" fmla="*/ 7210425 h 7286328"/>
                <a:gd name="connsiteX90" fmla="*/ 209550 w 2988951"/>
                <a:gd name="connsiteY90" fmla="*/ 7267575 h 7286328"/>
                <a:gd name="connsiteX91" fmla="*/ 171450 w 2988951"/>
                <a:gd name="connsiteY91" fmla="*/ 6886575 h 7286328"/>
                <a:gd name="connsiteX92" fmla="*/ 228600 w 2988951"/>
                <a:gd name="connsiteY92" fmla="*/ 6543675 h 7286328"/>
                <a:gd name="connsiteX93" fmla="*/ 76200 w 2988951"/>
                <a:gd name="connsiteY93" fmla="*/ 6353175 h 7286328"/>
                <a:gd name="connsiteX94" fmla="*/ 0 w 2988951"/>
                <a:gd name="connsiteY94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333500 w 2988951"/>
                <a:gd name="connsiteY85" fmla="*/ 6353175 h 7286328"/>
                <a:gd name="connsiteX86" fmla="*/ 1314450 w 2988951"/>
                <a:gd name="connsiteY86" fmla="*/ 6581775 h 7286328"/>
                <a:gd name="connsiteX87" fmla="*/ 1143000 w 2988951"/>
                <a:gd name="connsiteY87" fmla="*/ 6677025 h 7286328"/>
                <a:gd name="connsiteX88" fmla="*/ 990600 w 2988951"/>
                <a:gd name="connsiteY88" fmla="*/ 6848475 h 7286328"/>
                <a:gd name="connsiteX89" fmla="*/ 571500 w 2988951"/>
                <a:gd name="connsiteY89" fmla="*/ 7058025 h 7286328"/>
                <a:gd name="connsiteX90" fmla="*/ 323850 w 2988951"/>
                <a:gd name="connsiteY90" fmla="*/ 7210425 h 7286328"/>
                <a:gd name="connsiteX91" fmla="*/ 209550 w 2988951"/>
                <a:gd name="connsiteY91" fmla="*/ 7267575 h 7286328"/>
                <a:gd name="connsiteX92" fmla="*/ 171450 w 2988951"/>
                <a:gd name="connsiteY92" fmla="*/ 6886575 h 7286328"/>
                <a:gd name="connsiteX93" fmla="*/ 228600 w 2988951"/>
                <a:gd name="connsiteY93" fmla="*/ 6543675 h 7286328"/>
                <a:gd name="connsiteX94" fmla="*/ 76200 w 2988951"/>
                <a:gd name="connsiteY94" fmla="*/ 6353175 h 7286328"/>
                <a:gd name="connsiteX95" fmla="*/ 0 w 2988951"/>
                <a:gd name="connsiteY9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4450 w 2988951"/>
                <a:gd name="connsiteY86" fmla="*/ 6581775 h 7286328"/>
                <a:gd name="connsiteX87" fmla="*/ 1143000 w 2988951"/>
                <a:gd name="connsiteY87" fmla="*/ 6677025 h 7286328"/>
                <a:gd name="connsiteX88" fmla="*/ 990600 w 2988951"/>
                <a:gd name="connsiteY88" fmla="*/ 6848475 h 7286328"/>
                <a:gd name="connsiteX89" fmla="*/ 571500 w 2988951"/>
                <a:gd name="connsiteY89" fmla="*/ 7058025 h 7286328"/>
                <a:gd name="connsiteX90" fmla="*/ 323850 w 2988951"/>
                <a:gd name="connsiteY90" fmla="*/ 7210425 h 7286328"/>
                <a:gd name="connsiteX91" fmla="*/ 209550 w 2988951"/>
                <a:gd name="connsiteY91" fmla="*/ 7267575 h 7286328"/>
                <a:gd name="connsiteX92" fmla="*/ 171450 w 2988951"/>
                <a:gd name="connsiteY92" fmla="*/ 6886575 h 7286328"/>
                <a:gd name="connsiteX93" fmla="*/ 228600 w 2988951"/>
                <a:gd name="connsiteY93" fmla="*/ 6543675 h 7286328"/>
                <a:gd name="connsiteX94" fmla="*/ 76200 w 2988951"/>
                <a:gd name="connsiteY94" fmla="*/ 6353175 h 7286328"/>
                <a:gd name="connsiteX95" fmla="*/ 0 w 2988951"/>
                <a:gd name="connsiteY9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143000 w 2988951"/>
                <a:gd name="connsiteY88" fmla="*/ 6677025 h 7286328"/>
                <a:gd name="connsiteX89" fmla="*/ 990600 w 2988951"/>
                <a:gd name="connsiteY89" fmla="*/ 6848475 h 7286328"/>
                <a:gd name="connsiteX90" fmla="*/ 571500 w 2988951"/>
                <a:gd name="connsiteY90" fmla="*/ 7058025 h 7286328"/>
                <a:gd name="connsiteX91" fmla="*/ 323850 w 2988951"/>
                <a:gd name="connsiteY91" fmla="*/ 7210425 h 7286328"/>
                <a:gd name="connsiteX92" fmla="*/ 209550 w 2988951"/>
                <a:gd name="connsiteY92" fmla="*/ 7267575 h 7286328"/>
                <a:gd name="connsiteX93" fmla="*/ 171450 w 2988951"/>
                <a:gd name="connsiteY93" fmla="*/ 6886575 h 7286328"/>
                <a:gd name="connsiteX94" fmla="*/ 228600 w 2988951"/>
                <a:gd name="connsiteY94" fmla="*/ 6543675 h 7286328"/>
                <a:gd name="connsiteX95" fmla="*/ 76200 w 2988951"/>
                <a:gd name="connsiteY95" fmla="*/ 6353175 h 7286328"/>
                <a:gd name="connsiteX96" fmla="*/ 0 w 2988951"/>
                <a:gd name="connsiteY96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43000 w 2988951"/>
                <a:gd name="connsiteY89" fmla="*/ 66770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43000 w 2988951"/>
                <a:gd name="connsiteY89" fmla="*/ 66770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58875 w 2988951"/>
                <a:gd name="connsiteY89" fmla="*/ 67786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58875 w 2988951"/>
                <a:gd name="connsiteY89" fmla="*/ 67786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1069975 w 2988951"/>
                <a:gd name="connsiteY90" fmla="*/ 6778624 h 7286328"/>
                <a:gd name="connsiteX91" fmla="*/ 990600 w 2988951"/>
                <a:gd name="connsiteY91" fmla="*/ 6848475 h 7286328"/>
                <a:gd name="connsiteX92" fmla="*/ 571500 w 2988951"/>
                <a:gd name="connsiteY92" fmla="*/ 7058025 h 7286328"/>
                <a:gd name="connsiteX93" fmla="*/ 323850 w 2988951"/>
                <a:gd name="connsiteY93" fmla="*/ 7210425 h 7286328"/>
                <a:gd name="connsiteX94" fmla="*/ 209550 w 2988951"/>
                <a:gd name="connsiteY94" fmla="*/ 7267575 h 7286328"/>
                <a:gd name="connsiteX95" fmla="*/ 171450 w 2988951"/>
                <a:gd name="connsiteY95" fmla="*/ 6886575 h 7286328"/>
                <a:gd name="connsiteX96" fmla="*/ 228600 w 2988951"/>
                <a:gd name="connsiteY96" fmla="*/ 6543675 h 7286328"/>
                <a:gd name="connsiteX97" fmla="*/ 76200 w 2988951"/>
                <a:gd name="connsiteY97" fmla="*/ 6353175 h 7286328"/>
                <a:gd name="connsiteX98" fmla="*/ 0 w 2988951"/>
                <a:gd name="connsiteY9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1069975 w 2988951"/>
                <a:gd name="connsiteY90" fmla="*/ 6778624 h 7286328"/>
                <a:gd name="connsiteX91" fmla="*/ 990600 w 2988951"/>
                <a:gd name="connsiteY91" fmla="*/ 6848475 h 7286328"/>
                <a:gd name="connsiteX92" fmla="*/ 606425 w 2988951"/>
                <a:gd name="connsiteY92" fmla="*/ 7013574 h 7286328"/>
                <a:gd name="connsiteX93" fmla="*/ 571500 w 2988951"/>
                <a:gd name="connsiteY93" fmla="*/ 7058025 h 7286328"/>
                <a:gd name="connsiteX94" fmla="*/ 323850 w 2988951"/>
                <a:gd name="connsiteY94" fmla="*/ 7210425 h 7286328"/>
                <a:gd name="connsiteX95" fmla="*/ 209550 w 2988951"/>
                <a:gd name="connsiteY95" fmla="*/ 7267575 h 7286328"/>
                <a:gd name="connsiteX96" fmla="*/ 171450 w 2988951"/>
                <a:gd name="connsiteY96" fmla="*/ 6886575 h 7286328"/>
                <a:gd name="connsiteX97" fmla="*/ 228600 w 2988951"/>
                <a:gd name="connsiteY97" fmla="*/ 6543675 h 7286328"/>
                <a:gd name="connsiteX98" fmla="*/ 76200 w 2988951"/>
                <a:gd name="connsiteY98" fmla="*/ 6353175 h 7286328"/>
                <a:gd name="connsiteX99" fmla="*/ 0 w 2988951"/>
                <a:gd name="connsiteY99" fmla="*/ 6276975 h 7286328"/>
                <a:gd name="connsiteX0" fmla="*/ 2105025 w 2988951"/>
                <a:gd name="connsiteY0" fmla="*/ 0 h 7298509"/>
                <a:gd name="connsiteX1" fmla="*/ 2019300 w 2988951"/>
                <a:gd name="connsiteY1" fmla="*/ 44449 h 7298509"/>
                <a:gd name="connsiteX2" fmla="*/ 1901825 w 2988951"/>
                <a:gd name="connsiteY2" fmla="*/ 133350 h 7298509"/>
                <a:gd name="connsiteX3" fmla="*/ 1809750 w 2988951"/>
                <a:gd name="connsiteY3" fmla="*/ 142875 h 7298509"/>
                <a:gd name="connsiteX4" fmla="*/ 1895475 w 2988951"/>
                <a:gd name="connsiteY4" fmla="*/ 180974 h 7298509"/>
                <a:gd name="connsiteX5" fmla="*/ 1755775 w 2988951"/>
                <a:gd name="connsiteY5" fmla="*/ 263525 h 7298509"/>
                <a:gd name="connsiteX6" fmla="*/ 1647825 w 2988951"/>
                <a:gd name="connsiteY6" fmla="*/ 311149 h 7298509"/>
                <a:gd name="connsiteX7" fmla="*/ 1495425 w 2988951"/>
                <a:gd name="connsiteY7" fmla="*/ 323849 h 7298509"/>
                <a:gd name="connsiteX8" fmla="*/ 1431925 w 2988951"/>
                <a:gd name="connsiteY8" fmla="*/ 415924 h 7298509"/>
                <a:gd name="connsiteX9" fmla="*/ 1412875 w 2988951"/>
                <a:gd name="connsiteY9" fmla="*/ 460375 h 7298509"/>
                <a:gd name="connsiteX10" fmla="*/ 1323975 w 2988951"/>
                <a:gd name="connsiteY10" fmla="*/ 536574 h 7298509"/>
                <a:gd name="connsiteX11" fmla="*/ 958850 w 2988951"/>
                <a:gd name="connsiteY11" fmla="*/ 920750 h 7298509"/>
                <a:gd name="connsiteX12" fmla="*/ 857250 w 2988951"/>
                <a:gd name="connsiteY12" fmla="*/ 1285875 h 7298509"/>
                <a:gd name="connsiteX13" fmla="*/ 806450 w 2988951"/>
                <a:gd name="connsiteY13" fmla="*/ 1285874 h 7298509"/>
                <a:gd name="connsiteX14" fmla="*/ 762000 w 2988951"/>
                <a:gd name="connsiteY14" fmla="*/ 1377949 h 7298509"/>
                <a:gd name="connsiteX15" fmla="*/ 901700 w 2988951"/>
                <a:gd name="connsiteY15" fmla="*/ 1685925 h 7298509"/>
                <a:gd name="connsiteX16" fmla="*/ 1025525 w 2988951"/>
                <a:gd name="connsiteY16" fmla="*/ 1822449 h 7298509"/>
                <a:gd name="connsiteX17" fmla="*/ 1098550 w 2988951"/>
                <a:gd name="connsiteY17" fmla="*/ 1857374 h 7298509"/>
                <a:gd name="connsiteX18" fmla="*/ 1171575 w 2988951"/>
                <a:gd name="connsiteY18" fmla="*/ 1930399 h 7298509"/>
                <a:gd name="connsiteX19" fmla="*/ 1238250 w 2988951"/>
                <a:gd name="connsiteY19" fmla="*/ 1952625 h 7298509"/>
                <a:gd name="connsiteX20" fmla="*/ 1244600 w 2988951"/>
                <a:gd name="connsiteY20" fmla="*/ 2127249 h 7298509"/>
                <a:gd name="connsiteX21" fmla="*/ 1397000 w 2988951"/>
                <a:gd name="connsiteY21" fmla="*/ 2330450 h 7298509"/>
                <a:gd name="connsiteX22" fmla="*/ 1530350 w 2988951"/>
                <a:gd name="connsiteY22" fmla="*/ 2412999 h 7298509"/>
                <a:gd name="connsiteX23" fmla="*/ 1600200 w 2988951"/>
                <a:gd name="connsiteY23" fmla="*/ 2470150 h 7298509"/>
                <a:gd name="connsiteX24" fmla="*/ 1711325 w 2988951"/>
                <a:gd name="connsiteY24" fmla="*/ 2628899 h 7298509"/>
                <a:gd name="connsiteX25" fmla="*/ 1835150 w 2988951"/>
                <a:gd name="connsiteY25" fmla="*/ 2746374 h 7298509"/>
                <a:gd name="connsiteX26" fmla="*/ 1930400 w 2988951"/>
                <a:gd name="connsiteY26" fmla="*/ 2800349 h 7298509"/>
                <a:gd name="connsiteX27" fmla="*/ 2051050 w 2988951"/>
                <a:gd name="connsiteY27" fmla="*/ 2867024 h 7298509"/>
                <a:gd name="connsiteX28" fmla="*/ 2025650 w 2988951"/>
                <a:gd name="connsiteY28" fmla="*/ 2927350 h 7298509"/>
                <a:gd name="connsiteX29" fmla="*/ 2139950 w 2988951"/>
                <a:gd name="connsiteY29" fmla="*/ 2940049 h 7298509"/>
                <a:gd name="connsiteX30" fmla="*/ 2139950 w 2988951"/>
                <a:gd name="connsiteY30" fmla="*/ 2990849 h 7298509"/>
                <a:gd name="connsiteX31" fmla="*/ 2228850 w 2988951"/>
                <a:gd name="connsiteY31" fmla="*/ 2994024 h 7298509"/>
                <a:gd name="connsiteX32" fmla="*/ 2219325 w 2988951"/>
                <a:gd name="connsiteY32" fmla="*/ 3051174 h 7298509"/>
                <a:gd name="connsiteX33" fmla="*/ 2339975 w 2988951"/>
                <a:gd name="connsiteY33" fmla="*/ 3035299 h 7298509"/>
                <a:gd name="connsiteX34" fmla="*/ 2289175 w 2988951"/>
                <a:gd name="connsiteY34" fmla="*/ 3098799 h 7298509"/>
                <a:gd name="connsiteX35" fmla="*/ 2343150 w 2988951"/>
                <a:gd name="connsiteY35" fmla="*/ 3171824 h 7298509"/>
                <a:gd name="connsiteX36" fmla="*/ 2438400 w 2988951"/>
                <a:gd name="connsiteY36" fmla="*/ 3324225 h 7298509"/>
                <a:gd name="connsiteX37" fmla="*/ 2546350 w 2988951"/>
                <a:gd name="connsiteY37" fmla="*/ 3432174 h 7298509"/>
                <a:gd name="connsiteX38" fmla="*/ 2632075 w 2988951"/>
                <a:gd name="connsiteY38" fmla="*/ 3467099 h 7298509"/>
                <a:gd name="connsiteX39" fmla="*/ 2660650 w 2988951"/>
                <a:gd name="connsiteY39" fmla="*/ 3540124 h 7298509"/>
                <a:gd name="connsiteX40" fmla="*/ 2663825 w 2988951"/>
                <a:gd name="connsiteY40" fmla="*/ 3651250 h 7298509"/>
                <a:gd name="connsiteX41" fmla="*/ 2749550 w 2988951"/>
                <a:gd name="connsiteY41" fmla="*/ 3829049 h 7298509"/>
                <a:gd name="connsiteX42" fmla="*/ 2800350 w 2988951"/>
                <a:gd name="connsiteY42" fmla="*/ 4029075 h 7298509"/>
                <a:gd name="connsiteX43" fmla="*/ 2863850 w 2988951"/>
                <a:gd name="connsiteY43" fmla="*/ 4286249 h 7298509"/>
                <a:gd name="connsiteX44" fmla="*/ 2908300 w 2988951"/>
                <a:gd name="connsiteY44" fmla="*/ 4346575 h 7298509"/>
                <a:gd name="connsiteX45" fmla="*/ 2867025 w 2988951"/>
                <a:gd name="connsiteY45" fmla="*/ 4387849 h 7298509"/>
                <a:gd name="connsiteX46" fmla="*/ 2911475 w 2988951"/>
                <a:gd name="connsiteY46" fmla="*/ 4527549 h 7298509"/>
                <a:gd name="connsiteX47" fmla="*/ 2876551 w 2988951"/>
                <a:gd name="connsiteY47" fmla="*/ 4559299 h 7298509"/>
                <a:gd name="connsiteX48" fmla="*/ 2930525 w 2988951"/>
                <a:gd name="connsiteY48" fmla="*/ 4721225 h 7298509"/>
                <a:gd name="connsiteX49" fmla="*/ 2981326 w 2988951"/>
                <a:gd name="connsiteY49" fmla="*/ 4870449 h 7298509"/>
                <a:gd name="connsiteX50" fmla="*/ 2946400 w 2988951"/>
                <a:gd name="connsiteY50" fmla="*/ 4924424 h 7298509"/>
                <a:gd name="connsiteX51" fmla="*/ 2987675 w 2988951"/>
                <a:gd name="connsiteY51" fmla="*/ 5000624 h 7298509"/>
                <a:gd name="connsiteX52" fmla="*/ 2974975 w 2988951"/>
                <a:gd name="connsiteY52" fmla="*/ 5060949 h 7298509"/>
                <a:gd name="connsiteX53" fmla="*/ 2911475 w 2988951"/>
                <a:gd name="connsiteY53" fmla="*/ 5032374 h 7298509"/>
                <a:gd name="connsiteX54" fmla="*/ 2898775 w 2988951"/>
                <a:gd name="connsiteY54" fmla="*/ 4962524 h 7298509"/>
                <a:gd name="connsiteX55" fmla="*/ 2857500 w 2988951"/>
                <a:gd name="connsiteY55" fmla="*/ 5006974 h 7298509"/>
                <a:gd name="connsiteX56" fmla="*/ 2901950 w 2988951"/>
                <a:gd name="connsiteY56" fmla="*/ 5118099 h 7298509"/>
                <a:gd name="connsiteX57" fmla="*/ 2898775 w 2988951"/>
                <a:gd name="connsiteY57" fmla="*/ 5159375 h 7298509"/>
                <a:gd name="connsiteX58" fmla="*/ 2838450 w 2988951"/>
                <a:gd name="connsiteY58" fmla="*/ 5203824 h 7298509"/>
                <a:gd name="connsiteX59" fmla="*/ 2867025 w 2988951"/>
                <a:gd name="connsiteY59" fmla="*/ 5235574 h 7298509"/>
                <a:gd name="connsiteX60" fmla="*/ 2905125 w 2988951"/>
                <a:gd name="connsiteY60" fmla="*/ 5254624 h 7298509"/>
                <a:gd name="connsiteX61" fmla="*/ 2851150 w 2988951"/>
                <a:gd name="connsiteY61" fmla="*/ 5299074 h 7298509"/>
                <a:gd name="connsiteX62" fmla="*/ 2882900 w 2988951"/>
                <a:gd name="connsiteY62" fmla="*/ 5413374 h 7298509"/>
                <a:gd name="connsiteX63" fmla="*/ 2819400 w 2988951"/>
                <a:gd name="connsiteY63" fmla="*/ 5422899 h 7298509"/>
                <a:gd name="connsiteX64" fmla="*/ 2857500 w 2988951"/>
                <a:gd name="connsiteY64" fmla="*/ 5514974 h 7298509"/>
                <a:gd name="connsiteX65" fmla="*/ 2822575 w 2988951"/>
                <a:gd name="connsiteY65" fmla="*/ 5600700 h 7298509"/>
                <a:gd name="connsiteX66" fmla="*/ 2746375 w 2988951"/>
                <a:gd name="connsiteY66" fmla="*/ 5594349 h 7298509"/>
                <a:gd name="connsiteX67" fmla="*/ 2743200 w 2988951"/>
                <a:gd name="connsiteY67" fmla="*/ 5702299 h 7298509"/>
                <a:gd name="connsiteX68" fmla="*/ 2692400 w 2988951"/>
                <a:gd name="connsiteY68" fmla="*/ 5765800 h 7298509"/>
                <a:gd name="connsiteX69" fmla="*/ 2587625 w 2988951"/>
                <a:gd name="connsiteY69" fmla="*/ 5778499 h 7298509"/>
                <a:gd name="connsiteX70" fmla="*/ 2359025 w 2988951"/>
                <a:gd name="connsiteY70" fmla="*/ 5921375 h 7298509"/>
                <a:gd name="connsiteX71" fmla="*/ 2282825 w 2988951"/>
                <a:gd name="connsiteY71" fmla="*/ 5988049 h 7298509"/>
                <a:gd name="connsiteX72" fmla="*/ 2178050 w 2988951"/>
                <a:gd name="connsiteY72" fmla="*/ 5997574 h 7298509"/>
                <a:gd name="connsiteX73" fmla="*/ 2095500 w 2988951"/>
                <a:gd name="connsiteY73" fmla="*/ 6105524 h 7298509"/>
                <a:gd name="connsiteX74" fmla="*/ 1990725 w 2988951"/>
                <a:gd name="connsiteY74" fmla="*/ 6118224 h 7298509"/>
                <a:gd name="connsiteX75" fmla="*/ 1924050 w 2988951"/>
                <a:gd name="connsiteY75" fmla="*/ 6159500 h 7298509"/>
                <a:gd name="connsiteX76" fmla="*/ 1730375 w 2988951"/>
                <a:gd name="connsiteY76" fmla="*/ 6257924 h 7298509"/>
                <a:gd name="connsiteX77" fmla="*/ 1612900 w 2988951"/>
                <a:gd name="connsiteY77" fmla="*/ 6286499 h 7298509"/>
                <a:gd name="connsiteX78" fmla="*/ 1546225 w 2988951"/>
                <a:gd name="connsiteY78" fmla="*/ 6324600 h 7298509"/>
                <a:gd name="connsiteX79" fmla="*/ 1568450 w 2988951"/>
                <a:gd name="connsiteY79" fmla="*/ 6242049 h 7298509"/>
                <a:gd name="connsiteX80" fmla="*/ 1479550 w 2988951"/>
                <a:gd name="connsiteY80" fmla="*/ 6197599 h 7298509"/>
                <a:gd name="connsiteX81" fmla="*/ 1495425 w 2988951"/>
                <a:gd name="connsiteY81" fmla="*/ 6261099 h 7298509"/>
                <a:gd name="connsiteX82" fmla="*/ 1447800 w 2988951"/>
                <a:gd name="connsiteY82" fmla="*/ 6280149 h 7298509"/>
                <a:gd name="connsiteX83" fmla="*/ 1384300 w 2988951"/>
                <a:gd name="connsiteY83" fmla="*/ 6261100 h 7298509"/>
                <a:gd name="connsiteX84" fmla="*/ 1384300 w 2988951"/>
                <a:gd name="connsiteY84" fmla="*/ 6318249 h 7298509"/>
                <a:gd name="connsiteX85" fmla="*/ 1400175 w 2988951"/>
                <a:gd name="connsiteY85" fmla="*/ 6413500 h 7298509"/>
                <a:gd name="connsiteX86" fmla="*/ 1317625 w 2988951"/>
                <a:gd name="connsiteY86" fmla="*/ 6502399 h 7298509"/>
                <a:gd name="connsiteX87" fmla="*/ 1314450 w 2988951"/>
                <a:gd name="connsiteY87" fmla="*/ 6581775 h 7298509"/>
                <a:gd name="connsiteX88" fmla="*/ 1228725 w 2988951"/>
                <a:gd name="connsiteY88" fmla="*/ 6632574 h 7298509"/>
                <a:gd name="connsiteX89" fmla="*/ 1162050 w 2988951"/>
                <a:gd name="connsiteY89" fmla="*/ 6753225 h 7298509"/>
                <a:gd name="connsiteX90" fmla="*/ 1069975 w 2988951"/>
                <a:gd name="connsiteY90" fmla="*/ 6778624 h 7298509"/>
                <a:gd name="connsiteX91" fmla="*/ 990600 w 2988951"/>
                <a:gd name="connsiteY91" fmla="*/ 6848475 h 7298509"/>
                <a:gd name="connsiteX92" fmla="*/ 606425 w 2988951"/>
                <a:gd name="connsiteY92" fmla="*/ 7013574 h 7298509"/>
                <a:gd name="connsiteX93" fmla="*/ 571500 w 2988951"/>
                <a:gd name="connsiteY93" fmla="*/ 7058025 h 7298509"/>
                <a:gd name="connsiteX94" fmla="*/ 352425 w 2988951"/>
                <a:gd name="connsiteY94" fmla="*/ 7251700 h 7298509"/>
                <a:gd name="connsiteX95" fmla="*/ 209550 w 2988951"/>
                <a:gd name="connsiteY95" fmla="*/ 7267575 h 7298509"/>
                <a:gd name="connsiteX96" fmla="*/ 171450 w 2988951"/>
                <a:gd name="connsiteY96" fmla="*/ 6886575 h 7298509"/>
                <a:gd name="connsiteX97" fmla="*/ 228600 w 2988951"/>
                <a:gd name="connsiteY97" fmla="*/ 6543675 h 7298509"/>
                <a:gd name="connsiteX98" fmla="*/ 76200 w 2988951"/>
                <a:gd name="connsiteY98" fmla="*/ 6353175 h 7298509"/>
                <a:gd name="connsiteX99" fmla="*/ 0 w 2988951"/>
                <a:gd name="connsiteY99" fmla="*/ 6276975 h 7298509"/>
                <a:gd name="connsiteX0" fmla="*/ 2105025 w 2988951"/>
                <a:gd name="connsiteY0" fmla="*/ 0 h 7298509"/>
                <a:gd name="connsiteX1" fmla="*/ 2019300 w 2988951"/>
                <a:gd name="connsiteY1" fmla="*/ 44449 h 7298509"/>
                <a:gd name="connsiteX2" fmla="*/ 1901825 w 2988951"/>
                <a:gd name="connsiteY2" fmla="*/ 133350 h 7298509"/>
                <a:gd name="connsiteX3" fmla="*/ 1809750 w 2988951"/>
                <a:gd name="connsiteY3" fmla="*/ 142875 h 7298509"/>
                <a:gd name="connsiteX4" fmla="*/ 1895475 w 2988951"/>
                <a:gd name="connsiteY4" fmla="*/ 180974 h 7298509"/>
                <a:gd name="connsiteX5" fmla="*/ 1755775 w 2988951"/>
                <a:gd name="connsiteY5" fmla="*/ 263525 h 7298509"/>
                <a:gd name="connsiteX6" fmla="*/ 1647825 w 2988951"/>
                <a:gd name="connsiteY6" fmla="*/ 311149 h 7298509"/>
                <a:gd name="connsiteX7" fmla="*/ 1495425 w 2988951"/>
                <a:gd name="connsiteY7" fmla="*/ 323849 h 7298509"/>
                <a:gd name="connsiteX8" fmla="*/ 1431925 w 2988951"/>
                <a:gd name="connsiteY8" fmla="*/ 415924 h 7298509"/>
                <a:gd name="connsiteX9" fmla="*/ 1412875 w 2988951"/>
                <a:gd name="connsiteY9" fmla="*/ 460375 h 7298509"/>
                <a:gd name="connsiteX10" fmla="*/ 1323975 w 2988951"/>
                <a:gd name="connsiteY10" fmla="*/ 536574 h 7298509"/>
                <a:gd name="connsiteX11" fmla="*/ 958850 w 2988951"/>
                <a:gd name="connsiteY11" fmla="*/ 920750 h 7298509"/>
                <a:gd name="connsiteX12" fmla="*/ 857250 w 2988951"/>
                <a:gd name="connsiteY12" fmla="*/ 1285875 h 7298509"/>
                <a:gd name="connsiteX13" fmla="*/ 806450 w 2988951"/>
                <a:gd name="connsiteY13" fmla="*/ 1285874 h 7298509"/>
                <a:gd name="connsiteX14" fmla="*/ 762000 w 2988951"/>
                <a:gd name="connsiteY14" fmla="*/ 1377949 h 7298509"/>
                <a:gd name="connsiteX15" fmla="*/ 901700 w 2988951"/>
                <a:gd name="connsiteY15" fmla="*/ 1685925 h 7298509"/>
                <a:gd name="connsiteX16" fmla="*/ 1025525 w 2988951"/>
                <a:gd name="connsiteY16" fmla="*/ 1822449 h 7298509"/>
                <a:gd name="connsiteX17" fmla="*/ 1098550 w 2988951"/>
                <a:gd name="connsiteY17" fmla="*/ 1857374 h 7298509"/>
                <a:gd name="connsiteX18" fmla="*/ 1171575 w 2988951"/>
                <a:gd name="connsiteY18" fmla="*/ 1930399 h 7298509"/>
                <a:gd name="connsiteX19" fmla="*/ 1238250 w 2988951"/>
                <a:gd name="connsiteY19" fmla="*/ 1952625 h 7298509"/>
                <a:gd name="connsiteX20" fmla="*/ 1244600 w 2988951"/>
                <a:gd name="connsiteY20" fmla="*/ 2127249 h 7298509"/>
                <a:gd name="connsiteX21" fmla="*/ 1397000 w 2988951"/>
                <a:gd name="connsiteY21" fmla="*/ 2330450 h 7298509"/>
                <a:gd name="connsiteX22" fmla="*/ 1530350 w 2988951"/>
                <a:gd name="connsiteY22" fmla="*/ 2412999 h 7298509"/>
                <a:gd name="connsiteX23" fmla="*/ 1600200 w 2988951"/>
                <a:gd name="connsiteY23" fmla="*/ 2470150 h 7298509"/>
                <a:gd name="connsiteX24" fmla="*/ 1711325 w 2988951"/>
                <a:gd name="connsiteY24" fmla="*/ 2628899 h 7298509"/>
                <a:gd name="connsiteX25" fmla="*/ 1835150 w 2988951"/>
                <a:gd name="connsiteY25" fmla="*/ 2746374 h 7298509"/>
                <a:gd name="connsiteX26" fmla="*/ 1930400 w 2988951"/>
                <a:gd name="connsiteY26" fmla="*/ 2800349 h 7298509"/>
                <a:gd name="connsiteX27" fmla="*/ 2051050 w 2988951"/>
                <a:gd name="connsiteY27" fmla="*/ 2867024 h 7298509"/>
                <a:gd name="connsiteX28" fmla="*/ 2025650 w 2988951"/>
                <a:gd name="connsiteY28" fmla="*/ 2927350 h 7298509"/>
                <a:gd name="connsiteX29" fmla="*/ 2139950 w 2988951"/>
                <a:gd name="connsiteY29" fmla="*/ 2940049 h 7298509"/>
                <a:gd name="connsiteX30" fmla="*/ 2139950 w 2988951"/>
                <a:gd name="connsiteY30" fmla="*/ 2990849 h 7298509"/>
                <a:gd name="connsiteX31" fmla="*/ 2228850 w 2988951"/>
                <a:gd name="connsiteY31" fmla="*/ 2994024 h 7298509"/>
                <a:gd name="connsiteX32" fmla="*/ 2219325 w 2988951"/>
                <a:gd name="connsiteY32" fmla="*/ 3051174 h 7298509"/>
                <a:gd name="connsiteX33" fmla="*/ 2339975 w 2988951"/>
                <a:gd name="connsiteY33" fmla="*/ 3035299 h 7298509"/>
                <a:gd name="connsiteX34" fmla="*/ 2289175 w 2988951"/>
                <a:gd name="connsiteY34" fmla="*/ 3098799 h 7298509"/>
                <a:gd name="connsiteX35" fmla="*/ 2343150 w 2988951"/>
                <a:gd name="connsiteY35" fmla="*/ 3171824 h 7298509"/>
                <a:gd name="connsiteX36" fmla="*/ 2438400 w 2988951"/>
                <a:gd name="connsiteY36" fmla="*/ 3324225 h 7298509"/>
                <a:gd name="connsiteX37" fmla="*/ 2546350 w 2988951"/>
                <a:gd name="connsiteY37" fmla="*/ 3432174 h 7298509"/>
                <a:gd name="connsiteX38" fmla="*/ 2632075 w 2988951"/>
                <a:gd name="connsiteY38" fmla="*/ 3467099 h 7298509"/>
                <a:gd name="connsiteX39" fmla="*/ 2660650 w 2988951"/>
                <a:gd name="connsiteY39" fmla="*/ 3540124 h 7298509"/>
                <a:gd name="connsiteX40" fmla="*/ 2663825 w 2988951"/>
                <a:gd name="connsiteY40" fmla="*/ 3651250 h 7298509"/>
                <a:gd name="connsiteX41" fmla="*/ 2749550 w 2988951"/>
                <a:gd name="connsiteY41" fmla="*/ 3829049 h 7298509"/>
                <a:gd name="connsiteX42" fmla="*/ 2800350 w 2988951"/>
                <a:gd name="connsiteY42" fmla="*/ 4029075 h 7298509"/>
                <a:gd name="connsiteX43" fmla="*/ 2863850 w 2988951"/>
                <a:gd name="connsiteY43" fmla="*/ 4286249 h 7298509"/>
                <a:gd name="connsiteX44" fmla="*/ 2908300 w 2988951"/>
                <a:gd name="connsiteY44" fmla="*/ 4346575 h 7298509"/>
                <a:gd name="connsiteX45" fmla="*/ 2867025 w 2988951"/>
                <a:gd name="connsiteY45" fmla="*/ 4387849 h 7298509"/>
                <a:gd name="connsiteX46" fmla="*/ 2911475 w 2988951"/>
                <a:gd name="connsiteY46" fmla="*/ 4527549 h 7298509"/>
                <a:gd name="connsiteX47" fmla="*/ 2876551 w 2988951"/>
                <a:gd name="connsiteY47" fmla="*/ 4559299 h 7298509"/>
                <a:gd name="connsiteX48" fmla="*/ 2930525 w 2988951"/>
                <a:gd name="connsiteY48" fmla="*/ 4721225 h 7298509"/>
                <a:gd name="connsiteX49" fmla="*/ 2981326 w 2988951"/>
                <a:gd name="connsiteY49" fmla="*/ 4870449 h 7298509"/>
                <a:gd name="connsiteX50" fmla="*/ 2946400 w 2988951"/>
                <a:gd name="connsiteY50" fmla="*/ 4924424 h 7298509"/>
                <a:gd name="connsiteX51" fmla="*/ 2987675 w 2988951"/>
                <a:gd name="connsiteY51" fmla="*/ 5000624 h 7298509"/>
                <a:gd name="connsiteX52" fmla="*/ 2974975 w 2988951"/>
                <a:gd name="connsiteY52" fmla="*/ 5060949 h 7298509"/>
                <a:gd name="connsiteX53" fmla="*/ 2911475 w 2988951"/>
                <a:gd name="connsiteY53" fmla="*/ 5032374 h 7298509"/>
                <a:gd name="connsiteX54" fmla="*/ 2898775 w 2988951"/>
                <a:gd name="connsiteY54" fmla="*/ 4962524 h 7298509"/>
                <a:gd name="connsiteX55" fmla="*/ 2857500 w 2988951"/>
                <a:gd name="connsiteY55" fmla="*/ 5006974 h 7298509"/>
                <a:gd name="connsiteX56" fmla="*/ 2901950 w 2988951"/>
                <a:gd name="connsiteY56" fmla="*/ 5118099 h 7298509"/>
                <a:gd name="connsiteX57" fmla="*/ 2898775 w 2988951"/>
                <a:gd name="connsiteY57" fmla="*/ 5159375 h 7298509"/>
                <a:gd name="connsiteX58" fmla="*/ 2838450 w 2988951"/>
                <a:gd name="connsiteY58" fmla="*/ 5203824 h 7298509"/>
                <a:gd name="connsiteX59" fmla="*/ 2867025 w 2988951"/>
                <a:gd name="connsiteY59" fmla="*/ 5235574 h 7298509"/>
                <a:gd name="connsiteX60" fmla="*/ 2905125 w 2988951"/>
                <a:gd name="connsiteY60" fmla="*/ 5254624 h 7298509"/>
                <a:gd name="connsiteX61" fmla="*/ 2851150 w 2988951"/>
                <a:gd name="connsiteY61" fmla="*/ 5299074 h 7298509"/>
                <a:gd name="connsiteX62" fmla="*/ 2882900 w 2988951"/>
                <a:gd name="connsiteY62" fmla="*/ 5413374 h 7298509"/>
                <a:gd name="connsiteX63" fmla="*/ 2819400 w 2988951"/>
                <a:gd name="connsiteY63" fmla="*/ 5422899 h 7298509"/>
                <a:gd name="connsiteX64" fmla="*/ 2857500 w 2988951"/>
                <a:gd name="connsiteY64" fmla="*/ 5514974 h 7298509"/>
                <a:gd name="connsiteX65" fmla="*/ 2822575 w 2988951"/>
                <a:gd name="connsiteY65" fmla="*/ 5600700 h 7298509"/>
                <a:gd name="connsiteX66" fmla="*/ 2746375 w 2988951"/>
                <a:gd name="connsiteY66" fmla="*/ 5594349 h 7298509"/>
                <a:gd name="connsiteX67" fmla="*/ 2743200 w 2988951"/>
                <a:gd name="connsiteY67" fmla="*/ 5702299 h 7298509"/>
                <a:gd name="connsiteX68" fmla="*/ 2692400 w 2988951"/>
                <a:gd name="connsiteY68" fmla="*/ 5765800 h 7298509"/>
                <a:gd name="connsiteX69" fmla="*/ 2587625 w 2988951"/>
                <a:gd name="connsiteY69" fmla="*/ 5778499 h 7298509"/>
                <a:gd name="connsiteX70" fmla="*/ 2359025 w 2988951"/>
                <a:gd name="connsiteY70" fmla="*/ 5921375 h 7298509"/>
                <a:gd name="connsiteX71" fmla="*/ 2282825 w 2988951"/>
                <a:gd name="connsiteY71" fmla="*/ 5988049 h 7298509"/>
                <a:gd name="connsiteX72" fmla="*/ 2178050 w 2988951"/>
                <a:gd name="connsiteY72" fmla="*/ 5997574 h 7298509"/>
                <a:gd name="connsiteX73" fmla="*/ 2095500 w 2988951"/>
                <a:gd name="connsiteY73" fmla="*/ 6105524 h 7298509"/>
                <a:gd name="connsiteX74" fmla="*/ 1990725 w 2988951"/>
                <a:gd name="connsiteY74" fmla="*/ 6118224 h 7298509"/>
                <a:gd name="connsiteX75" fmla="*/ 1924050 w 2988951"/>
                <a:gd name="connsiteY75" fmla="*/ 6159500 h 7298509"/>
                <a:gd name="connsiteX76" fmla="*/ 1730375 w 2988951"/>
                <a:gd name="connsiteY76" fmla="*/ 6257924 h 7298509"/>
                <a:gd name="connsiteX77" fmla="*/ 1612900 w 2988951"/>
                <a:gd name="connsiteY77" fmla="*/ 6286499 h 7298509"/>
                <a:gd name="connsiteX78" fmla="*/ 1546225 w 2988951"/>
                <a:gd name="connsiteY78" fmla="*/ 6324600 h 7298509"/>
                <a:gd name="connsiteX79" fmla="*/ 1568450 w 2988951"/>
                <a:gd name="connsiteY79" fmla="*/ 6242049 h 7298509"/>
                <a:gd name="connsiteX80" fmla="*/ 1479550 w 2988951"/>
                <a:gd name="connsiteY80" fmla="*/ 6197599 h 7298509"/>
                <a:gd name="connsiteX81" fmla="*/ 1495425 w 2988951"/>
                <a:gd name="connsiteY81" fmla="*/ 6261099 h 7298509"/>
                <a:gd name="connsiteX82" fmla="*/ 1447800 w 2988951"/>
                <a:gd name="connsiteY82" fmla="*/ 6280149 h 7298509"/>
                <a:gd name="connsiteX83" fmla="*/ 1384300 w 2988951"/>
                <a:gd name="connsiteY83" fmla="*/ 6261100 h 7298509"/>
                <a:gd name="connsiteX84" fmla="*/ 1384300 w 2988951"/>
                <a:gd name="connsiteY84" fmla="*/ 6318249 h 7298509"/>
                <a:gd name="connsiteX85" fmla="*/ 1400175 w 2988951"/>
                <a:gd name="connsiteY85" fmla="*/ 6413500 h 7298509"/>
                <a:gd name="connsiteX86" fmla="*/ 1317625 w 2988951"/>
                <a:gd name="connsiteY86" fmla="*/ 6502399 h 7298509"/>
                <a:gd name="connsiteX87" fmla="*/ 1314450 w 2988951"/>
                <a:gd name="connsiteY87" fmla="*/ 6581775 h 7298509"/>
                <a:gd name="connsiteX88" fmla="*/ 1228725 w 2988951"/>
                <a:gd name="connsiteY88" fmla="*/ 6632574 h 7298509"/>
                <a:gd name="connsiteX89" fmla="*/ 1162050 w 2988951"/>
                <a:gd name="connsiteY89" fmla="*/ 6753225 h 7298509"/>
                <a:gd name="connsiteX90" fmla="*/ 1069975 w 2988951"/>
                <a:gd name="connsiteY90" fmla="*/ 6778624 h 7298509"/>
                <a:gd name="connsiteX91" fmla="*/ 990600 w 2988951"/>
                <a:gd name="connsiteY91" fmla="*/ 6848475 h 7298509"/>
                <a:gd name="connsiteX92" fmla="*/ 606425 w 2988951"/>
                <a:gd name="connsiteY92" fmla="*/ 7013574 h 7298509"/>
                <a:gd name="connsiteX93" fmla="*/ 571500 w 2988951"/>
                <a:gd name="connsiteY93" fmla="*/ 7058025 h 7298509"/>
                <a:gd name="connsiteX94" fmla="*/ 352425 w 2988951"/>
                <a:gd name="connsiteY94" fmla="*/ 7251700 h 7298509"/>
                <a:gd name="connsiteX95" fmla="*/ 209550 w 2988951"/>
                <a:gd name="connsiteY95" fmla="*/ 7267575 h 7298509"/>
                <a:gd name="connsiteX96" fmla="*/ 171450 w 2988951"/>
                <a:gd name="connsiteY96" fmla="*/ 6886575 h 7298509"/>
                <a:gd name="connsiteX97" fmla="*/ 228600 w 2988951"/>
                <a:gd name="connsiteY97" fmla="*/ 6543675 h 7298509"/>
                <a:gd name="connsiteX98" fmla="*/ 95250 w 2988951"/>
                <a:gd name="connsiteY98" fmla="*/ 6400800 h 7298509"/>
                <a:gd name="connsiteX99" fmla="*/ 0 w 2988951"/>
                <a:gd name="connsiteY99" fmla="*/ 6276975 h 7298509"/>
                <a:gd name="connsiteX0" fmla="*/ 2105025 w 2988951"/>
                <a:gd name="connsiteY0" fmla="*/ 0 h 7298509"/>
                <a:gd name="connsiteX1" fmla="*/ 2019300 w 2988951"/>
                <a:gd name="connsiteY1" fmla="*/ 44449 h 7298509"/>
                <a:gd name="connsiteX2" fmla="*/ 1901825 w 2988951"/>
                <a:gd name="connsiteY2" fmla="*/ 133350 h 7298509"/>
                <a:gd name="connsiteX3" fmla="*/ 1809750 w 2988951"/>
                <a:gd name="connsiteY3" fmla="*/ 142875 h 7298509"/>
                <a:gd name="connsiteX4" fmla="*/ 1895475 w 2988951"/>
                <a:gd name="connsiteY4" fmla="*/ 180974 h 7298509"/>
                <a:gd name="connsiteX5" fmla="*/ 1755775 w 2988951"/>
                <a:gd name="connsiteY5" fmla="*/ 263525 h 7298509"/>
                <a:gd name="connsiteX6" fmla="*/ 1647825 w 2988951"/>
                <a:gd name="connsiteY6" fmla="*/ 311149 h 7298509"/>
                <a:gd name="connsiteX7" fmla="*/ 1495425 w 2988951"/>
                <a:gd name="connsiteY7" fmla="*/ 323849 h 7298509"/>
                <a:gd name="connsiteX8" fmla="*/ 1431925 w 2988951"/>
                <a:gd name="connsiteY8" fmla="*/ 415924 h 7298509"/>
                <a:gd name="connsiteX9" fmla="*/ 1412875 w 2988951"/>
                <a:gd name="connsiteY9" fmla="*/ 460375 h 7298509"/>
                <a:gd name="connsiteX10" fmla="*/ 1323975 w 2988951"/>
                <a:gd name="connsiteY10" fmla="*/ 536574 h 7298509"/>
                <a:gd name="connsiteX11" fmla="*/ 958850 w 2988951"/>
                <a:gd name="connsiteY11" fmla="*/ 920750 h 7298509"/>
                <a:gd name="connsiteX12" fmla="*/ 857250 w 2988951"/>
                <a:gd name="connsiteY12" fmla="*/ 1285875 h 7298509"/>
                <a:gd name="connsiteX13" fmla="*/ 806450 w 2988951"/>
                <a:gd name="connsiteY13" fmla="*/ 1285874 h 7298509"/>
                <a:gd name="connsiteX14" fmla="*/ 762000 w 2988951"/>
                <a:gd name="connsiteY14" fmla="*/ 1377949 h 7298509"/>
                <a:gd name="connsiteX15" fmla="*/ 901700 w 2988951"/>
                <a:gd name="connsiteY15" fmla="*/ 1685925 h 7298509"/>
                <a:gd name="connsiteX16" fmla="*/ 1025525 w 2988951"/>
                <a:gd name="connsiteY16" fmla="*/ 1822449 h 7298509"/>
                <a:gd name="connsiteX17" fmla="*/ 1098550 w 2988951"/>
                <a:gd name="connsiteY17" fmla="*/ 1857374 h 7298509"/>
                <a:gd name="connsiteX18" fmla="*/ 1171575 w 2988951"/>
                <a:gd name="connsiteY18" fmla="*/ 1930399 h 7298509"/>
                <a:gd name="connsiteX19" fmla="*/ 1238250 w 2988951"/>
                <a:gd name="connsiteY19" fmla="*/ 1952625 h 7298509"/>
                <a:gd name="connsiteX20" fmla="*/ 1244600 w 2988951"/>
                <a:gd name="connsiteY20" fmla="*/ 2127249 h 7298509"/>
                <a:gd name="connsiteX21" fmla="*/ 1397000 w 2988951"/>
                <a:gd name="connsiteY21" fmla="*/ 2330450 h 7298509"/>
                <a:gd name="connsiteX22" fmla="*/ 1530350 w 2988951"/>
                <a:gd name="connsiteY22" fmla="*/ 2412999 h 7298509"/>
                <a:gd name="connsiteX23" fmla="*/ 1600200 w 2988951"/>
                <a:gd name="connsiteY23" fmla="*/ 2470150 h 7298509"/>
                <a:gd name="connsiteX24" fmla="*/ 1711325 w 2988951"/>
                <a:gd name="connsiteY24" fmla="*/ 2628899 h 7298509"/>
                <a:gd name="connsiteX25" fmla="*/ 1835150 w 2988951"/>
                <a:gd name="connsiteY25" fmla="*/ 2746374 h 7298509"/>
                <a:gd name="connsiteX26" fmla="*/ 1930400 w 2988951"/>
                <a:gd name="connsiteY26" fmla="*/ 2800349 h 7298509"/>
                <a:gd name="connsiteX27" fmla="*/ 2051050 w 2988951"/>
                <a:gd name="connsiteY27" fmla="*/ 2867024 h 7298509"/>
                <a:gd name="connsiteX28" fmla="*/ 2025650 w 2988951"/>
                <a:gd name="connsiteY28" fmla="*/ 2927350 h 7298509"/>
                <a:gd name="connsiteX29" fmla="*/ 2139950 w 2988951"/>
                <a:gd name="connsiteY29" fmla="*/ 2940049 h 7298509"/>
                <a:gd name="connsiteX30" fmla="*/ 2139950 w 2988951"/>
                <a:gd name="connsiteY30" fmla="*/ 2990849 h 7298509"/>
                <a:gd name="connsiteX31" fmla="*/ 2228850 w 2988951"/>
                <a:gd name="connsiteY31" fmla="*/ 2994024 h 7298509"/>
                <a:gd name="connsiteX32" fmla="*/ 2219325 w 2988951"/>
                <a:gd name="connsiteY32" fmla="*/ 3051174 h 7298509"/>
                <a:gd name="connsiteX33" fmla="*/ 2339975 w 2988951"/>
                <a:gd name="connsiteY33" fmla="*/ 3035299 h 7298509"/>
                <a:gd name="connsiteX34" fmla="*/ 2289175 w 2988951"/>
                <a:gd name="connsiteY34" fmla="*/ 3098799 h 7298509"/>
                <a:gd name="connsiteX35" fmla="*/ 2343150 w 2988951"/>
                <a:gd name="connsiteY35" fmla="*/ 3171824 h 7298509"/>
                <a:gd name="connsiteX36" fmla="*/ 2438400 w 2988951"/>
                <a:gd name="connsiteY36" fmla="*/ 3324225 h 7298509"/>
                <a:gd name="connsiteX37" fmla="*/ 2546350 w 2988951"/>
                <a:gd name="connsiteY37" fmla="*/ 3432174 h 7298509"/>
                <a:gd name="connsiteX38" fmla="*/ 2632075 w 2988951"/>
                <a:gd name="connsiteY38" fmla="*/ 3467099 h 7298509"/>
                <a:gd name="connsiteX39" fmla="*/ 2660650 w 2988951"/>
                <a:gd name="connsiteY39" fmla="*/ 3540124 h 7298509"/>
                <a:gd name="connsiteX40" fmla="*/ 2663825 w 2988951"/>
                <a:gd name="connsiteY40" fmla="*/ 3651250 h 7298509"/>
                <a:gd name="connsiteX41" fmla="*/ 2749550 w 2988951"/>
                <a:gd name="connsiteY41" fmla="*/ 3829049 h 7298509"/>
                <a:gd name="connsiteX42" fmla="*/ 2800350 w 2988951"/>
                <a:gd name="connsiteY42" fmla="*/ 4029075 h 7298509"/>
                <a:gd name="connsiteX43" fmla="*/ 2863850 w 2988951"/>
                <a:gd name="connsiteY43" fmla="*/ 4286249 h 7298509"/>
                <a:gd name="connsiteX44" fmla="*/ 2908300 w 2988951"/>
                <a:gd name="connsiteY44" fmla="*/ 4346575 h 7298509"/>
                <a:gd name="connsiteX45" fmla="*/ 2867025 w 2988951"/>
                <a:gd name="connsiteY45" fmla="*/ 4387849 h 7298509"/>
                <a:gd name="connsiteX46" fmla="*/ 2911475 w 2988951"/>
                <a:gd name="connsiteY46" fmla="*/ 4527549 h 7298509"/>
                <a:gd name="connsiteX47" fmla="*/ 2876551 w 2988951"/>
                <a:gd name="connsiteY47" fmla="*/ 4559299 h 7298509"/>
                <a:gd name="connsiteX48" fmla="*/ 2930525 w 2988951"/>
                <a:gd name="connsiteY48" fmla="*/ 4721225 h 7298509"/>
                <a:gd name="connsiteX49" fmla="*/ 2981326 w 2988951"/>
                <a:gd name="connsiteY49" fmla="*/ 4870449 h 7298509"/>
                <a:gd name="connsiteX50" fmla="*/ 2946400 w 2988951"/>
                <a:gd name="connsiteY50" fmla="*/ 4924424 h 7298509"/>
                <a:gd name="connsiteX51" fmla="*/ 2987675 w 2988951"/>
                <a:gd name="connsiteY51" fmla="*/ 5000624 h 7298509"/>
                <a:gd name="connsiteX52" fmla="*/ 2974975 w 2988951"/>
                <a:gd name="connsiteY52" fmla="*/ 5060949 h 7298509"/>
                <a:gd name="connsiteX53" fmla="*/ 2911475 w 2988951"/>
                <a:gd name="connsiteY53" fmla="*/ 5032374 h 7298509"/>
                <a:gd name="connsiteX54" fmla="*/ 2898775 w 2988951"/>
                <a:gd name="connsiteY54" fmla="*/ 4962524 h 7298509"/>
                <a:gd name="connsiteX55" fmla="*/ 2857500 w 2988951"/>
                <a:gd name="connsiteY55" fmla="*/ 5006974 h 7298509"/>
                <a:gd name="connsiteX56" fmla="*/ 2901950 w 2988951"/>
                <a:gd name="connsiteY56" fmla="*/ 5118099 h 7298509"/>
                <a:gd name="connsiteX57" fmla="*/ 2898775 w 2988951"/>
                <a:gd name="connsiteY57" fmla="*/ 5159375 h 7298509"/>
                <a:gd name="connsiteX58" fmla="*/ 2838450 w 2988951"/>
                <a:gd name="connsiteY58" fmla="*/ 5203824 h 7298509"/>
                <a:gd name="connsiteX59" fmla="*/ 2867025 w 2988951"/>
                <a:gd name="connsiteY59" fmla="*/ 5235574 h 7298509"/>
                <a:gd name="connsiteX60" fmla="*/ 2905125 w 2988951"/>
                <a:gd name="connsiteY60" fmla="*/ 5254624 h 7298509"/>
                <a:gd name="connsiteX61" fmla="*/ 2851150 w 2988951"/>
                <a:gd name="connsiteY61" fmla="*/ 5299074 h 7298509"/>
                <a:gd name="connsiteX62" fmla="*/ 2882900 w 2988951"/>
                <a:gd name="connsiteY62" fmla="*/ 5413374 h 7298509"/>
                <a:gd name="connsiteX63" fmla="*/ 2819400 w 2988951"/>
                <a:gd name="connsiteY63" fmla="*/ 5422899 h 7298509"/>
                <a:gd name="connsiteX64" fmla="*/ 2857500 w 2988951"/>
                <a:gd name="connsiteY64" fmla="*/ 5514974 h 7298509"/>
                <a:gd name="connsiteX65" fmla="*/ 2822575 w 2988951"/>
                <a:gd name="connsiteY65" fmla="*/ 5600700 h 7298509"/>
                <a:gd name="connsiteX66" fmla="*/ 2746375 w 2988951"/>
                <a:gd name="connsiteY66" fmla="*/ 5594349 h 7298509"/>
                <a:gd name="connsiteX67" fmla="*/ 2743200 w 2988951"/>
                <a:gd name="connsiteY67" fmla="*/ 5702299 h 7298509"/>
                <a:gd name="connsiteX68" fmla="*/ 2692400 w 2988951"/>
                <a:gd name="connsiteY68" fmla="*/ 5765800 h 7298509"/>
                <a:gd name="connsiteX69" fmla="*/ 2587625 w 2988951"/>
                <a:gd name="connsiteY69" fmla="*/ 5778499 h 7298509"/>
                <a:gd name="connsiteX70" fmla="*/ 2359025 w 2988951"/>
                <a:gd name="connsiteY70" fmla="*/ 5921375 h 7298509"/>
                <a:gd name="connsiteX71" fmla="*/ 2282825 w 2988951"/>
                <a:gd name="connsiteY71" fmla="*/ 5988049 h 7298509"/>
                <a:gd name="connsiteX72" fmla="*/ 2178050 w 2988951"/>
                <a:gd name="connsiteY72" fmla="*/ 5997574 h 7298509"/>
                <a:gd name="connsiteX73" fmla="*/ 2095500 w 2988951"/>
                <a:gd name="connsiteY73" fmla="*/ 6105524 h 7298509"/>
                <a:gd name="connsiteX74" fmla="*/ 1990725 w 2988951"/>
                <a:gd name="connsiteY74" fmla="*/ 6118224 h 7298509"/>
                <a:gd name="connsiteX75" fmla="*/ 1924050 w 2988951"/>
                <a:gd name="connsiteY75" fmla="*/ 6159500 h 7298509"/>
                <a:gd name="connsiteX76" fmla="*/ 1730375 w 2988951"/>
                <a:gd name="connsiteY76" fmla="*/ 6257924 h 7298509"/>
                <a:gd name="connsiteX77" fmla="*/ 1612900 w 2988951"/>
                <a:gd name="connsiteY77" fmla="*/ 6286499 h 7298509"/>
                <a:gd name="connsiteX78" fmla="*/ 1546225 w 2988951"/>
                <a:gd name="connsiteY78" fmla="*/ 6324600 h 7298509"/>
                <a:gd name="connsiteX79" fmla="*/ 1568450 w 2988951"/>
                <a:gd name="connsiteY79" fmla="*/ 6242049 h 7298509"/>
                <a:gd name="connsiteX80" fmla="*/ 1479550 w 2988951"/>
                <a:gd name="connsiteY80" fmla="*/ 6197599 h 7298509"/>
                <a:gd name="connsiteX81" fmla="*/ 1495425 w 2988951"/>
                <a:gd name="connsiteY81" fmla="*/ 6261099 h 7298509"/>
                <a:gd name="connsiteX82" fmla="*/ 1447800 w 2988951"/>
                <a:gd name="connsiteY82" fmla="*/ 6280149 h 7298509"/>
                <a:gd name="connsiteX83" fmla="*/ 1384300 w 2988951"/>
                <a:gd name="connsiteY83" fmla="*/ 6261100 h 7298509"/>
                <a:gd name="connsiteX84" fmla="*/ 1384300 w 2988951"/>
                <a:gd name="connsiteY84" fmla="*/ 6318249 h 7298509"/>
                <a:gd name="connsiteX85" fmla="*/ 1400175 w 2988951"/>
                <a:gd name="connsiteY85" fmla="*/ 6413500 h 7298509"/>
                <a:gd name="connsiteX86" fmla="*/ 1317625 w 2988951"/>
                <a:gd name="connsiteY86" fmla="*/ 6502399 h 7298509"/>
                <a:gd name="connsiteX87" fmla="*/ 1314450 w 2988951"/>
                <a:gd name="connsiteY87" fmla="*/ 6581775 h 7298509"/>
                <a:gd name="connsiteX88" fmla="*/ 1228725 w 2988951"/>
                <a:gd name="connsiteY88" fmla="*/ 6632574 h 7298509"/>
                <a:gd name="connsiteX89" fmla="*/ 1162050 w 2988951"/>
                <a:gd name="connsiteY89" fmla="*/ 6753225 h 7298509"/>
                <a:gd name="connsiteX90" fmla="*/ 1069975 w 2988951"/>
                <a:gd name="connsiteY90" fmla="*/ 6778624 h 7298509"/>
                <a:gd name="connsiteX91" fmla="*/ 990600 w 2988951"/>
                <a:gd name="connsiteY91" fmla="*/ 6848475 h 7298509"/>
                <a:gd name="connsiteX92" fmla="*/ 606425 w 2988951"/>
                <a:gd name="connsiteY92" fmla="*/ 7013574 h 7298509"/>
                <a:gd name="connsiteX93" fmla="*/ 571500 w 2988951"/>
                <a:gd name="connsiteY93" fmla="*/ 7058025 h 7298509"/>
                <a:gd name="connsiteX94" fmla="*/ 352425 w 2988951"/>
                <a:gd name="connsiteY94" fmla="*/ 7251700 h 7298509"/>
                <a:gd name="connsiteX95" fmla="*/ 209550 w 2988951"/>
                <a:gd name="connsiteY95" fmla="*/ 7267575 h 7298509"/>
                <a:gd name="connsiteX96" fmla="*/ 171450 w 2988951"/>
                <a:gd name="connsiteY96" fmla="*/ 6886575 h 7298509"/>
                <a:gd name="connsiteX97" fmla="*/ 228600 w 2988951"/>
                <a:gd name="connsiteY97" fmla="*/ 6543675 h 7298509"/>
                <a:gd name="connsiteX98" fmla="*/ 180975 w 2988951"/>
                <a:gd name="connsiteY98" fmla="*/ 6356349 h 7298509"/>
                <a:gd name="connsiteX99" fmla="*/ 95250 w 2988951"/>
                <a:gd name="connsiteY99" fmla="*/ 6400800 h 7298509"/>
                <a:gd name="connsiteX100" fmla="*/ 0 w 2988951"/>
                <a:gd name="connsiteY100" fmla="*/ 6276975 h 7298509"/>
                <a:gd name="connsiteX0" fmla="*/ 2105025 w 2988951"/>
                <a:gd name="connsiteY0" fmla="*/ 0 h 7277033"/>
                <a:gd name="connsiteX1" fmla="*/ 2019300 w 2988951"/>
                <a:gd name="connsiteY1" fmla="*/ 44449 h 7277033"/>
                <a:gd name="connsiteX2" fmla="*/ 1901825 w 2988951"/>
                <a:gd name="connsiteY2" fmla="*/ 133350 h 7277033"/>
                <a:gd name="connsiteX3" fmla="*/ 1809750 w 2988951"/>
                <a:gd name="connsiteY3" fmla="*/ 142875 h 7277033"/>
                <a:gd name="connsiteX4" fmla="*/ 1895475 w 2988951"/>
                <a:gd name="connsiteY4" fmla="*/ 180974 h 7277033"/>
                <a:gd name="connsiteX5" fmla="*/ 1755775 w 2988951"/>
                <a:gd name="connsiteY5" fmla="*/ 263525 h 7277033"/>
                <a:gd name="connsiteX6" fmla="*/ 1647825 w 2988951"/>
                <a:gd name="connsiteY6" fmla="*/ 311149 h 7277033"/>
                <a:gd name="connsiteX7" fmla="*/ 1495425 w 2988951"/>
                <a:gd name="connsiteY7" fmla="*/ 323849 h 7277033"/>
                <a:gd name="connsiteX8" fmla="*/ 1431925 w 2988951"/>
                <a:gd name="connsiteY8" fmla="*/ 415924 h 7277033"/>
                <a:gd name="connsiteX9" fmla="*/ 1412875 w 2988951"/>
                <a:gd name="connsiteY9" fmla="*/ 460375 h 7277033"/>
                <a:gd name="connsiteX10" fmla="*/ 1323975 w 2988951"/>
                <a:gd name="connsiteY10" fmla="*/ 536574 h 7277033"/>
                <a:gd name="connsiteX11" fmla="*/ 958850 w 2988951"/>
                <a:gd name="connsiteY11" fmla="*/ 920750 h 7277033"/>
                <a:gd name="connsiteX12" fmla="*/ 857250 w 2988951"/>
                <a:gd name="connsiteY12" fmla="*/ 1285875 h 7277033"/>
                <a:gd name="connsiteX13" fmla="*/ 806450 w 2988951"/>
                <a:gd name="connsiteY13" fmla="*/ 1285874 h 7277033"/>
                <a:gd name="connsiteX14" fmla="*/ 762000 w 2988951"/>
                <a:gd name="connsiteY14" fmla="*/ 1377949 h 7277033"/>
                <a:gd name="connsiteX15" fmla="*/ 901700 w 2988951"/>
                <a:gd name="connsiteY15" fmla="*/ 1685925 h 7277033"/>
                <a:gd name="connsiteX16" fmla="*/ 1025525 w 2988951"/>
                <a:gd name="connsiteY16" fmla="*/ 1822449 h 7277033"/>
                <a:gd name="connsiteX17" fmla="*/ 1098550 w 2988951"/>
                <a:gd name="connsiteY17" fmla="*/ 1857374 h 7277033"/>
                <a:gd name="connsiteX18" fmla="*/ 1171575 w 2988951"/>
                <a:gd name="connsiteY18" fmla="*/ 1930399 h 7277033"/>
                <a:gd name="connsiteX19" fmla="*/ 1238250 w 2988951"/>
                <a:gd name="connsiteY19" fmla="*/ 1952625 h 7277033"/>
                <a:gd name="connsiteX20" fmla="*/ 1244600 w 2988951"/>
                <a:gd name="connsiteY20" fmla="*/ 2127249 h 7277033"/>
                <a:gd name="connsiteX21" fmla="*/ 1397000 w 2988951"/>
                <a:gd name="connsiteY21" fmla="*/ 2330450 h 7277033"/>
                <a:gd name="connsiteX22" fmla="*/ 1530350 w 2988951"/>
                <a:gd name="connsiteY22" fmla="*/ 2412999 h 7277033"/>
                <a:gd name="connsiteX23" fmla="*/ 1600200 w 2988951"/>
                <a:gd name="connsiteY23" fmla="*/ 2470150 h 7277033"/>
                <a:gd name="connsiteX24" fmla="*/ 1711325 w 2988951"/>
                <a:gd name="connsiteY24" fmla="*/ 2628899 h 7277033"/>
                <a:gd name="connsiteX25" fmla="*/ 1835150 w 2988951"/>
                <a:gd name="connsiteY25" fmla="*/ 2746374 h 7277033"/>
                <a:gd name="connsiteX26" fmla="*/ 1930400 w 2988951"/>
                <a:gd name="connsiteY26" fmla="*/ 2800349 h 7277033"/>
                <a:gd name="connsiteX27" fmla="*/ 2051050 w 2988951"/>
                <a:gd name="connsiteY27" fmla="*/ 2867024 h 7277033"/>
                <a:gd name="connsiteX28" fmla="*/ 2025650 w 2988951"/>
                <a:gd name="connsiteY28" fmla="*/ 2927350 h 7277033"/>
                <a:gd name="connsiteX29" fmla="*/ 2139950 w 2988951"/>
                <a:gd name="connsiteY29" fmla="*/ 2940049 h 7277033"/>
                <a:gd name="connsiteX30" fmla="*/ 2139950 w 2988951"/>
                <a:gd name="connsiteY30" fmla="*/ 2990849 h 7277033"/>
                <a:gd name="connsiteX31" fmla="*/ 2228850 w 2988951"/>
                <a:gd name="connsiteY31" fmla="*/ 2994024 h 7277033"/>
                <a:gd name="connsiteX32" fmla="*/ 2219325 w 2988951"/>
                <a:gd name="connsiteY32" fmla="*/ 3051174 h 7277033"/>
                <a:gd name="connsiteX33" fmla="*/ 2339975 w 2988951"/>
                <a:gd name="connsiteY33" fmla="*/ 3035299 h 7277033"/>
                <a:gd name="connsiteX34" fmla="*/ 2289175 w 2988951"/>
                <a:gd name="connsiteY34" fmla="*/ 3098799 h 7277033"/>
                <a:gd name="connsiteX35" fmla="*/ 2343150 w 2988951"/>
                <a:gd name="connsiteY35" fmla="*/ 3171824 h 7277033"/>
                <a:gd name="connsiteX36" fmla="*/ 2438400 w 2988951"/>
                <a:gd name="connsiteY36" fmla="*/ 3324225 h 7277033"/>
                <a:gd name="connsiteX37" fmla="*/ 2546350 w 2988951"/>
                <a:gd name="connsiteY37" fmla="*/ 3432174 h 7277033"/>
                <a:gd name="connsiteX38" fmla="*/ 2632075 w 2988951"/>
                <a:gd name="connsiteY38" fmla="*/ 3467099 h 7277033"/>
                <a:gd name="connsiteX39" fmla="*/ 2660650 w 2988951"/>
                <a:gd name="connsiteY39" fmla="*/ 3540124 h 7277033"/>
                <a:gd name="connsiteX40" fmla="*/ 2663825 w 2988951"/>
                <a:gd name="connsiteY40" fmla="*/ 3651250 h 7277033"/>
                <a:gd name="connsiteX41" fmla="*/ 2749550 w 2988951"/>
                <a:gd name="connsiteY41" fmla="*/ 3829049 h 7277033"/>
                <a:gd name="connsiteX42" fmla="*/ 2800350 w 2988951"/>
                <a:gd name="connsiteY42" fmla="*/ 4029075 h 7277033"/>
                <a:gd name="connsiteX43" fmla="*/ 2863850 w 2988951"/>
                <a:gd name="connsiteY43" fmla="*/ 4286249 h 7277033"/>
                <a:gd name="connsiteX44" fmla="*/ 2908300 w 2988951"/>
                <a:gd name="connsiteY44" fmla="*/ 4346575 h 7277033"/>
                <a:gd name="connsiteX45" fmla="*/ 2867025 w 2988951"/>
                <a:gd name="connsiteY45" fmla="*/ 4387849 h 7277033"/>
                <a:gd name="connsiteX46" fmla="*/ 2911475 w 2988951"/>
                <a:gd name="connsiteY46" fmla="*/ 4527549 h 7277033"/>
                <a:gd name="connsiteX47" fmla="*/ 2876551 w 2988951"/>
                <a:gd name="connsiteY47" fmla="*/ 4559299 h 7277033"/>
                <a:gd name="connsiteX48" fmla="*/ 2930525 w 2988951"/>
                <a:gd name="connsiteY48" fmla="*/ 4721225 h 7277033"/>
                <a:gd name="connsiteX49" fmla="*/ 2981326 w 2988951"/>
                <a:gd name="connsiteY49" fmla="*/ 4870449 h 7277033"/>
                <a:gd name="connsiteX50" fmla="*/ 2946400 w 2988951"/>
                <a:gd name="connsiteY50" fmla="*/ 4924424 h 7277033"/>
                <a:gd name="connsiteX51" fmla="*/ 2987675 w 2988951"/>
                <a:gd name="connsiteY51" fmla="*/ 5000624 h 7277033"/>
                <a:gd name="connsiteX52" fmla="*/ 2974975 w 2988951"/>
                <a:gd name="connsiteY52" fmla="*/ 5060949 h 7277033"/>
                <a:gd name="connsiteX53" fmla="*/ 2911475 w 2988951"/>
                <a:gd name="connsiteY53" fmla="*/ 5032374 h 7277033"/>
                <a:gd name="connsiteX54" fmla="*/ 2898775 w 2988951"/>
                <a:gd name="connsiteY54" fmla="*/ 4962524 h 7277033"/>
                <a:gd name="connsiteX55" fmla="*/ 2857500 w 2988951"/>
                <a:gd name="connsiteY55" fmla="*/ 5006974 h 7277033"/>
                <a:gd name="connsiteX56" fmla="*/ 2901950 w 2988951"/>
                <a:gd name="connsiteY56" fmla="*/ 5118099 h 7277033"/>
                <a:gd name="connsiteX57" fmla="*/ 2898775 w 2988951"/>
                <a:gd name="connsiteY57" fmla="*/ 5159375 h 7277033"/>
                <a:gd name="connsiteX58" fmla="*/ 2838450 w 2988951"/>
                <a:gd name="connsiteY58" fmla="*/ 5203824 h 7277033"/>
                <a:gd name="connsiteX59" fmla="*/ 2867025 w 2988951"/>
                <a:gd name="connsiteY59" fmla="*/ 5235574 h 7277033"/>
                <a:gd name="connsiteX60" fmla="*/ 2905125 w 2988951"/>
                <a:gd name="connsiteY60" fmla="*/ 5254624 h 7277033"/>
                <a:gd name="connsiteX61" fmla="*/ 2851150 w 2988951"/>
                <a:gd name="connsiteY61" fmla="*/ 5299074 h 7277033"/>
                <a:gd name="connsiteX62" fmla="*/ 2882900 w 2988951"/>
                <a:gd name="connsiteY62" fmla="*/ 5413374 h 7277033"/>
                <a:gd name="connsiteX63" fmla="*/ 2819400 w 2988951"/>
                <a:gd name="connsiteY63" fmla="*/ 5422899 h 7277033"/>
                <a:gd name="connsiteX64" fmla="*/ 2857500 w 2988951"/>
                <a:gd name="connsiteY64" fmla="*/ 5514974 h 7277033"/>
                <a:gd name="connsiteX65" fmla="*/ 2822575 w 2988951"/>
                <a:gd name="connsiteY65" fmla="*/ 5600700 h 7277033"/>
                <a:gd name="connsiteX66" fmla="*/ 2746375 w 2988951"/>
                <a:gd name="connsiteY66" fmla="*/ 5594349 h 7277033"/>
                <a:gd name="connsiteX67" fmla="*/ 2743200 w 2988951"/>
                <a:gd name="connsiteY67" fmla="*/ 5702299 h 7277033"/>
                <a:gd name="connsiteX68" fmla="*/ 2692400 w 2988951"/>
                <a:gd name="connsiteY68" fmla="*/ 5765800 h 7277033"/>
                <a:gd name="connsiteX69" fmla="*/ 2587625 w 2988951"/>
                <a:gd name="connsiteY69" fmla="*/ 5778499 h 7277033"/>
                <a:gd name="connsiteX70" fmla="*/ 2359025 w 2988951"/>
                <a:gd name="connsiteY70" fmla="*/ 5921375 h 7277033"/>
                <a:gd name="connsiteX71" fmla="*/ 2282825 w 2988951"/>
                <a:gd name="connsiteY71" fmla="*/ 5988049 h 7277033"/>
                <a:gd name="connsiteX72" fmla="*/ 2178050 w 2988951"/>
                <a:gd name="connsiteY72" fmla="*/ 5997574 h 7277033"/>
                <a:gd name="connsiteX73" fmla="*/ 2095500 w 2988951"/>
                <a:gd name="connsiteY73" fmla="*/ 6105524 h 7277033"/>
                <a:gd name="connsiteX74" fmla="*/ 1990725 w 2988951"/>
                <a:gd name="connsiteY74" fmla="*/ 6118224 h 7277033"/>
                <a:gd name="connsiteX75" fmla="*/ 1924050 w 2988951"/>
                <a:gd name="connsiteY75" fmla="*/ 6159500 h 7277033"/>
                <a:gd name="connsiteX76" fmla="*/ 1730375 w 2988951"/>
                <a:gd name="connsiteY76" fmla="*/ 6257924 h 7277033"/>
                <a:gd name="connsiteX77" fmla="*/ 1612900 w 2988951"/>
                <a:gd name="connsiteY77" fmla="*/ 6286499 h 7277033"/>
                <a:gd name="connsiteX78" fmla="*/ 1546225 w 2988951"/>
                <a:gd name="connsiteY78" fmla="*/ 6324600 h 7277033"/>
                <a:gd name="connsiteX79" fmla="*/ 1568450 w 2988951"/>
                <a:gd name="connsiteY79" fmla="*/ 6242049 h 7277033"/>
                <a:gd name="connsiteX80" fmla="*/ 1479550 w 2988951"/>
                <a:gd name="connsiteY80" fmla="*/ 6197599 h 7277033"/>
                <a:gd name="connsiteX81" fmla="*/ 1495425 w 2988951"/>
                <a:gd name="connsiteY81" fmla="*/ 6261099 h 7277033"/>
                <a:gd name="connsiteX82" fmla="*/ 1447800 w 2988951"/>
                <a:gd name="connsiteY82" fmla="*/ 6280149 h 7277033"/>
                <a:gd name="connsiteX83" fmla="*/ 1384300 w 2988951"/>
                <a:gd name="connsiteY83" fmla="*/ 6261100 h 7277033"/>
                <a:gd name="connsiteX84" fmla="*/ 1384300 w 2988951"/>
                <a:gd name="connsiteY84" fmla="*/ 6318249 h 7277033"/>
                <a:gd name="connsiteX85" fmla="*/ 1400175 w 2988951"/>
                <a:gd name="connsiteY85" fmla="*/ 6413500 h 7277033"/>
                <a:gd name="connsiteX86" fmla="*/ 1317625 w 2988951"/>
                <a:gd name="connsiteY86" fmla="*/ 6502399 h 7277033"/>
                <a:gd name="connsiteX87" fmla="*/ 1314450 w 2988951"/>
                <a:gd name="connsiteY87" fmla="*/ 6581775 h 7277033"/>
                <a:gd name="connsiteX88" fmla="*/ 1228725 w 2988951"/>
                <a:gd name="connsiteY88" fmla="*/ 6632574 h 7277033"/>
                <a:gd name="connsiteX89" fmla="*/ 1162050 w 2988951"/>
                <a:gd name="connsiteY89" fmla="*/ 6753225 h 7277033"/>
                <a:gd name="connsiteX90" fmla="*/ 1069975 w 2988951"/>
                <a:gd name="connsiteY90" fmla="*/ 6778624 h 7277033"/>
                <a:gd name="connsiteX91" fmla="*/ 990600 w 2988951"/>
                <a:gd name="connsiteY91" fmla="*/ 6848475 h 7277033"/>
                <a:gd name="connsiteX92" fmla="*/ 606425 w 2988951"/>
                <a:gd name="connsiteY92" fmla="*/ 7013574 h 7277033"/>
                <a:gd name="connsiteX93" fmla="*/ 571500 w 2988951"/>
                <a:gd name="connsiteY93" fmla="*/ 7058025 h 7277033"/>
                <a:gd name="connsiteX94" fmla="*/ 352425 w 2988951"/>
                <a:gd name="connsiteY94" fmla="*/ 7251700 h 7277033"/>
                <a:gd name="connsiteX95" fmla="*/ 209550 w 2988951"/>
                <a:gd name="connsiteY95" fmla="*/ 7267575 h 7277033"/>
                <a:gd name="connsiteX96" fmla="*/ 225425 w 2988951"/>
                <a:gd name="connsiteY96" fmla="*/ 7185024 h 7277033"/>
                <a:gd name="connsiteX97" fmla="*/ 171450 w 2988951"/>
                <a:gd name="connsiteY97" fmla="*/ 6886575 h 7277033"/>
                <a:gd name="connsiteX98" fmla="*/ 228600 w 2988951"/>
                <a:gd name="connsiteY98" fmla="*/ 6543675 h 7277033"/>
                <a:gd name="connsiteX99" fmla="*/ 180975 w 2988951"/>
                <a:gd name="connsiteY99" fmla="*/ 6356349 h 7277033"/>
                <a:gd name="connsiteX100" fmla="*/ 95250 w 2988951"/>
                <a:gd name="connsiteY100" fmla="*/ 6400800 h 7277033"/>
                <a:gd name="connsiteX101" fmla="*/ 0 w 2988951"/>
                <a:gd name="connsiteY101" fmla="*/ 6276975 h 7277033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180975 w 2988951"/>
                <a:gd name="connsiteY100" fmla="*/ 6356349 h 7299621"/>
                <a:gd name="connsiteX101" fmla="*/ 95250 w 2988951"/>
                <a:gd name="connsiteY101" fmla="*/ 6400800 h 7299621"/>
                <a:gd name="connsiteX102" fmla="*/ 0 w 2988951"/>
                <a:gd name="connsiteY102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180975 w 2988951"/>
                <a:gd name="connsiteY101" fmla="*/ 6356349 h 7299621"/>
                <a:gd name="connsiteX102" fmla="*/ 95250 w 2988951"/>
                <a:gd name="connsiteY102" fmla="*/ 6400800 h 7299621"/>
                <a:gd name="connsiteX103" fmla="*/ 0 w 2988951"/>
                <a:gd name="connsiteY103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180975 w 2988951"/>
                <a:gd name="connsiteY101" fmla="*/ 6356349 h 7299621"/>
                <a:gd name="connsiteX102" fmla="*/ 95250 w 2988951"/>
                <a:gd name="connsiteY102" fmla="*/ 6400800 h 7299621"/>
                <a:gd name="connsiteX103" fmla="*/ 0 w 2988951"/>
                <a:gd name="connsiteY103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180975 w 2988951"/>
                <a:gd name="connsiteY101" fmla="*/ 6356349 h 7299621"/>
                <a:gd name="connsiteX102" fmla="*/ 95250 w 2988951"/>
                <a:gd name="connsiteY102" fmla="*/ 6400800 h 7299621"/>
                <a:gd name="connsiteX103" fmla="*/ 57150 w 2988951"/>
                <a:gd name="connsiteY103" fmla="*/ 6340474 h 7299621"/>
                <a:gd name="connsiteX104" fmla="*/ 0 w 2988951"/>
                <a:gd name="connsiteY104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241300 w 2988951"/>
                <a:gd name="connsiteY101" fmla="*/ 6442074 h 7299621"/>
                <a:gd name="connsiteX102" fmla="*/ 180975 w 2988951"/>
                <a:gd name="connsiteY102" fmla="*/ 6356349 h 7299621"/>
                <a:gd name="connsiteX103" fmla="*/ 95250 w 2988951"/>
                <a:gd name="connsiteY103" fmla="*/ 6400800 h 7299621"/>
                <a:gd name="connsiteX104" fmla="*/ 57150 w 2988951"/>
                <a:gd name="connsiteY104" fmla="*/ 6340474 h 7299621"/>
                <a:gd name="connsiteX105" fmla="*/ 0 w 2988951"/>
                <a:gd name="connsiteY105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241300 w 2988951"/>
                <a:gd name="connsiteY101" fmla="*/ 6442074 h 7299621"/>
                <a:gd name="connsiteX102" fmla="*/ 180975 w 2988951"/>
                <a:gd name="connsiteY102" fmla="*/ 6356349 h 7299621"/>
                <a:gd name="connsiteX103" fmla="*/ 146050 w 2988951"/>
                <a:gd name="connsiteY103" fmla="*/ 6356349 h 7299621"/>
                <a:gd name="connsiteX104" fmla="*/ 95250 w 2988951"/>
                <a:gd name="connsiteY104" fmla="*/ 6400800 h 7299621"/>
                <a:gd name="connsiteX105" fmla="*/ 57150 w 2988951"/>
                <a:gd name="connsiteY105" fmla="*/ 6340474 h 7299621"/>
                <a:gd name="connsiteX106" fmla="*/ 0 w 2988951"/>
                <a:gd name="connsiteY106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311150 w 2988951"/>
                <a:gd name="connsiteY101" fmla="*/ 6438899 h 7299621"/>
                <a:gd name="connsiteX102" fmla="*/ 241300 w 2988951"/>
                <a:gd name="connsiteY102" fmla="*/ 6442074 h 7299621"/>
                <a:gd name="connsiteX103" fmla="*/ 180975 w 2988951"/>
                <a:gd name="connsiteY103" fmla="*/ 6356349 h 7299621"/>
                <a:gd name="connsiteX104" fmla="*/ 146050 w 2988951"/>
                <a:gd name="connsiteY104" fmla="*/ 6356349 h 7299621"/>
                <a:gd name="connsiteX105" fmla="*/ 95250 w 2988951"/>
                <a:gd name="connsiteY105" fmla="*/ 6400800 h 7299621"/>
                <a:gd name="connsiteX106" fmla="*/ 57150 w 2988951"/>
                <a:gd name="connsiteY106" fmla="*/ 6340474 h 7299621"/>
                <a:gd name="connsiteX107" fmla="*/ 0 w 2988951"/>
                <a:gd name="connsiteY107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295275 w 2988951"/>
                <a:gd name="connsiteY100" fmla="*/ 6518274 h 7299621"/>
                <a:gd name="connsiteX101" fmla="*/ 371475 w 2988951"/>
                <a:gd name="connsiteY101" fmla="*/ 6492874 h 7299621"/>
                <a:gd name="connsiteX102" fmla="*/ 311150 w 2988951"/>
                <a:gd name="connsiteY102" fmla="*/ 6438899 h 7299621"/>
                <a:gd name="connsiteX103" fmla="*/ 241300 w 2988951"/>
                <a:gd name="connsiteY103" fmla="*/ 6442074 h 7299621"/>
                <a:gd name="connsiteX104" fmla="*/ 180975 w 2988951"/>
                <a:gd name="connsiteY104" fmla="*/ 6356349 h 7299621"/>
                <a:gd name="connsiteX105" fmla="*/ 146050 w 2988951"/>
                <a:gd name="connsiteY105" fmla="*/ 6356349 h 7299621"/>
                <a:gd name="connsiteX106" fmla="*/ 95250 w 2988951"/>
                <a:gd name="connsiteY106" fmla="*/ 6400800 h 7299621"/>
                <a:gd name="connsiteX107" fmla="*/ 57150 w 2988951"/>
                <a:gd name="connsiteY107" fmla="*/ 6340474 h 7299621"/>
                <a:gd name="connsiteX108" fmla="*/ 0 w 2988951"/>
                <a:gd name="connsiteY108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75425 h 7299621"/>
                <a:gd name="connsiteX100" fmla="*/ 295275 w 2988951"/>
                <a:gd name="connsiteY100" fmla="*/ 6518274 h 7299621"/>
                <a:gd name="connsiteX101" fmla="*/ 371475 w 2988951"/>
                <a:gd name="connsiteY101" fmla="*/ 6492874 h 7299621"/>
                <a:gd name="connsiteX102" fmla="*/ 311150 w 2988951"/>
                <a:gd name="connsiteY102" fmla="*/ 6438899 h 7299621"/>
                <a:gd name="connsiteX103" fmla="*/ 241300 w 2988951"/>
                <a:gd name="connsiteY103" fmla="*/ 6442074 h 7299621"/>
                <a:gd name="connsiteX104" fmla="*/ 180975 w 2988951"/>
                <a:gd name="connsiteY104" fmla="*/ 6356349 h 7299621"/>
                <a:gd name="connsiteX105" fmla="*/ 146050 w 2988951"/>
                <a:gd name="connsiteY105" fmla="*/ 6356349 h 7299621"/>
                <a:gd name="connsiteX106" fmla="*/ 95250 w 2988951"/>
                <a:gd name="connsiteY106" fmla="*/ 6400800 h 7299621"/>
                <a:gd name="connsiteX107" fmla="*/ 57150 w 2988951"/>
                <a:gd name="connsiteY107" fmla="*/ 6340474 h 7299621"/>
                <a:gd name="connsiteX108" fmla="*/ 0 w 2988951"/>
                <a:gd name="connsiteY108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200025 w 2988951"/>
                <a:gd name="connsiteY98" fmla="*/ 6918325 h 7299621"/>
                <a:gd name="connsiteX99" fmla="*/ 228600 w 2988951"/>
                <a:gd name="connsiteY99" fmla="*/ 6575425 h 7299621"/>
                <a:gd name="connsiteX100" fmla="*/ 295275 w 2988951"/>
                <a:gd name="connsiteY100" fmla="*/ 6518274 h 7299621"/>
                <a:gd name="connsiteX101" fmla="*/ 371475 w 2988951"/>
                <a:gd name="connsiteY101" fmla="*/ 6492874 h 7299621"/>
                <a:gd name="connsiteX102" fmla="*/ 311150 w 2988951"/>
                <a:gd name="connsiteY102" fmla="*/ 6438899 h 7299621"/>
                <a:gd name="connsiteX103" fmla="*/ 241300 w 2988951"/>
                <a:gd name="connsiteY103" fmla="*/ 6442074 h 7299621"/>
                <a:gd name="connsiteX104" fmla="*/ 180975 w 2988951"/>
                <a:gd name="connsiteY104" fmla="*/ 6356349 h 7299621"/>
                <a:gd name="connsiteX105" fmla="*/ 146050 w 2988951"/>
                <a:gd name="connsiteY105" fmla="*/ 6356349 h 7299621"/>
                <a:gd name="connsiteX106" fmla="*/ 95250 w 2988951"/>
                <a:gd name="connsiteY106" fmla="*/ 6400800 h 7299621"/>
                <a:gd name="connsiteX107" fmla="*/ 57150 w 2988951"/>
                <a:gd name="connsiteY107" fmla="*/ 6340474 h 7299621"/>
                <a:gd name="connsiteX108" fmla="*/ 0 w 2988951"/>
                <a:gd name="connsiteY108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200025 w 2988951"/>
                <a:gd name="connsiteY98" fmla="*/ 6918325 h 7299621"/>
                <a:gd name="connsiteX99" fmla="*/ 228600 w 2988951"/>
                <a:gd name="connsiteY99" fmla="*/ 6575425 h 7299621"/>
                <a:gd name="connsiteX100" fmla="*/ 257175 w 2988951"/>
                <a:gd name="connsiteY100" fmla="*/ 6559549 h 7299621"/>
                <a:gd name="connsiteX101" fmla="*/ 295275 w 2988951"/>
                <a:gd name="connsiteY101" fmla="*/ 6518274 h 7299621"/>
                <a:gd name="connsiteX102" fmla="*/ 371475 w 2988951"/>
                <a:gd name="connsiteY102" fmla="*/ 6492874 h 7299621"/>
                <a:gd name="connsiteX103" fmla="*/ 311150 w 2988951"/>
                <a:gd name="connsiteY103" fmla="*/ 6438899 h 7299621"/>
                <a:gd name="connsiteX104" fmla="*/ 241300 w 2988951"/>
                <a:gd name="connsiteY104" fmla="*/ 6442074 h 7299621"/>
                <a:gd name="connsiteX105" fmla="*/ 180975 w 2988951"/>
                <a:gd name="connsiteY105" fmla="*/ 6356349 h 7299621"/>
                <a:gd name="connsiteX106" fmla="*/ 146050 w 2988951"/>
                <a:gd name="connsiteY106" fmla="*/ 6356349 h 7299621"/>
                <a:gd name="connsiteX107" fmla="*/ 95250 w 2988951"/>
                <a:gd name="connsiteY107" fmla="*/ 6400800 h 7299621"/>
                <a:gd name="connsiteX108" fmla="*/ 57150 w 2988951"/>
                <a:gd name="connsiteY108" fmla="*/ 6340474 h 7299621"/>
                <a:gd name="connsiteX109" fmla="*/ 0 w 2988951"/>
                <a:gd name="connsiteY109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7800 w 2988951"/>
                <a:gd name="connsiteY98" fmla="*/ 7162799 h 7299621"/>
                <a:gd name="connsiteX99" fmla="*/ 200025 w 2988951"/>
                <a:gd name="connsiteY99" fmla="*/ 6918325 h 7299621"/>
                <a:gd name="connsiteX100" fmla="*/ 228600 w 2988951"/>
                <a:gd name="connsiteY100" fmla="*/ 6575425 h 7299621"/>
                <a:gd name="connsiteX101" fmla="*/ 257175 w 2988951"/>
                <a:gd name="connsiteY101" fmla="*/ 6559549 h 7299621"/>
                <a:gd name="connsiteX102" fmla="*/ 295275 w 2988951"/>
                <a:gd name="connsiteY102" fmla="*/ 6518274 h 7299621"/>
                <a:gd name="connsiteX103" fmla="*/ 371475 w 2988951"/>
                <a:gd name="connsiteY103" fmla="*/ 6492874 h 7299621"/>
                <a:gd name="connsiteX104" fmla="*/ 311150 w 2988951"/>
                <a:gd name="connsiteY104" fmla="*/ 6438899 h 7299621"/>
                <a:gd name="connsiteX105" fmla="*/ 241300 w 2988951"/>
                <a:gd name="connsiteY105" fmla="*/ 6442074 h 7299621"/>
                <a:gd name="connsiteX106" fmla="*/ 180975 w 2988951"/>
                <a:gd name="connsiteY106" fmla="*/ 6356349 h 7299621"/>
                <a:gd name="connsiteX107" fmla="*/ 146050 w 2988951"/>
                <a:gd name="connsiteY107" fmla="*/ 6356349 h 7299621"/>
                <a:gd name="connsiteX108" fmla="*/ 95250 w 2988951"/>
                <a:gd name="connsiteY108" fmla="*/ 6400800 h 7299621"/>
                <a:gd name="connsiteX109" fmla="*/ 57150 w 2988951"/>
                <a:gd name="connsiteY109" fmla="*/ 6340474 h 7299621"/>
                <a:gd name="connsiteX110" fmla="*/ 0 w 2988951"/>
                <a:gd name="connsiteY110" fmla="*/ 6276975 h 7299621"/>
                <a:gd name="connsiteX0" fmla="*/ 2105025 w 2988951"/>
                <a:gd name="connsiteY0" fmla="*/ 0 h 7299659"/>
                <a:gd name="connsiteX1" fmla="*/ 2019300 w 2988951"/>
                <a:gd name="connsiteY1" fmla="*/ 44449 h 7299659"/>
                <a:gd name="connsiteX2" fmla="*/ 1901825 w 2988951"/>
                <a:gd name="connsiteY2" fmla="*/ 133350 h 7299659"/>
                <a:gd name="connsiteX3" fmla="*/ 1809750 w 2988951"/>
                <a:gd name="connsiteY3" fmla="*/ 142875 h 7299659"/>
                <a:gd name="connsiteX4" fmla="*/ 1895475 w 2988951"/>
                <a:gd name="connsiteY4" fmla="*/ 180974 h 7299659"/>
                <a:gd name="connsiteX5" fmla="*/ 1755775 w 2988951"/>
                <a:gd name="connsiteY5" fmla="*/ 263525 h 7299659"/>
                <a:gd name="connsiteX6" fmla="*/ 1647825 w 2988951"/>
                <a:gd name="connsiteY6" fmla="*/ 311149 h 7299659"/>
                <a:gd name="connsiteX7" fmla="*/ 1495425 w 2988951"/>
                <a:gd name="connsiteY7" fmla="*/ 323849 h 7299659"/>
                <a:gd name="connsiteX8" fmla="*/ 1431925 w 2988951"/>
                <a:gd name="connsiteY8" fmla="*/ 415924 h 7299659"/>
                <a:gd name="connsiteX9" fmla="*/ 1412875 w 2988951"/>
                <a:gd name="connsiteY9" fmla="*/ 460375 h 7299659"/>
                <a:gd name="connsiteX10" fmla="*/ 1323975 w 2988951"/>
                <a:gd name="connsiteY10" fmla="*/ 536574 h 7299659"/>
                <a:gd name="connsiteX11" fmla="*/ 958850 w 2988951"/>
                <a:gd name="connsiteY11" fmla="*/ 920750 h 7299659"/>
                <a:gd name="connsiteX12" fmla="*/ 857250 w 2988951"/>
                <a:gd name="connsiteY12" fmla="*/ 1285875 h 7299659"/>
                <a:gd name="connsiteX13" fmla="*/ 806450 w 2988951"/>
                <a:gd name="connsiteY13" fmla="*/ 1285874 h 7299659"/>
                <a:gd name="connsiteX14" fmla="*/ 762000 w 2988951"/>
                <a:gd name="connsiteY14" fmla="*/ 1377949 h 7299659"/>
                <a:gd name="connsiteX15" fmla="*/ 901700 w 2988951"/>
                <a:gd name="connsiteY15" fmla="*/ 1685925 h 7299659"/>
                <a:gd name="connsiteX16" fmla="*/ 1025525 w 2988951"/>
                <a:gd name="connsiteY16" fmla="*/ 1822449 h 7299659"/>
                <a:gd name="connsiteX17" fmla="*/ 1098550 w 2988951"/>
                <a:gd name="connsiteY17" fmla="*/ 1857374 h 7299659"/>
                <a:gd name="connsiteX18" fmla="*/ 1171575 w 2988951"/>
                <a:gd name="connsiteY18" fmla="*/ 1930399 h 7299659"/>
                <a:gd name="connsiteX19" fmla="*/ 1238250 w 2988951"/>
                <a:gd name="connsiteY19" fmla="*/ 1952625 h 7299659"/>
                <a:gd name="connsiteX20" fmla="*/ 1244600 w 2988951"/>
                <a:gd name="connsiteY20" fmla="*/ 2127249 h 7299659"/>
                <a:gd name="connsiteX21" fmla="*/ 1397000 w 2988951"/>
                <a:gd name="connsiteY21" fmla="*/ 2330450 h 7299659"/>
                <a:gd name="connsiteX22" fmla="*/ 1530350 w 2988951"/>
                <a:gd name="connsiteY22" fmla="*/ 2412999 h 7299659"/>
                <a:gd name="connsiteX23" fmla="*/ 1600200 w 2988951"/>
                <a:gd name="connsiteY23" fmla="*/ 2470150 h 7299659"/>
                <a:gd name="connsiteX24" fmla="*/ 1711325 w 2988951"/>
                <a:gd name="connsiteY24" fmla="*/ 2628899 h 7299659"/>
                <a:gd name="connsiteX25" fmla="*/ 1835150 w 2988951"/>
                <a:gd name="connsiteY25" fmla="*/ 2746374 h 7299659"/>
                <a:gd name="connsiteX26" fmla="*/ 1930400 w 2988951"/>
                <a:gd name="connsiteY26" fmla="*/ 2800349 h 7299659"/>
                <a:gd name="connsiteX27" fmla="*/ 2051050 w 2988951"/>
                <a:gd name="connsiteY27" fmla="*/ 2867024 h 7299659"/>
                <a:gd name="connsiteX28" fmla="*/ 2025650 w 2988951"/>
                <a:gd name="connsiteY28" fmla="*/ 2927350 h 7299659"/>
                <a:gd name="connsiteX29" fmla="*/ 2139950 w 2988951"/>
                <a:gd name="connsiteY29" fmla="*/ 2940049 h 7299659"/>
                <a:gd name="connsiteX30" fmla="*/ 2139950 w 2988951"/>
                <a:gd name="connsiteY30" fmla="*/ 2990849 h 7299659"/>
                <a:gd name="connsiteX31" fmla="*/ 2228850 w 2988951"/>
                <a:gd name="connsiteY31" fmla="*/ 2994024 h 7299659"/>
                <a:gd name="connsiteX32" fmla="*/ 2219325 w 2988951"/>
                <a:gd name="connsiteY32" fmla="*/ 3051174 h 7299659"/>
                <a:gd name="connsiteX33" fmla="*/ 2339975 w 2988951"/>
                <a:gd name="connsiteY33" fmla="*/ 3035299 h 7299659"/>
                <a:gd name="connsiteX34" fmla="*/ 2289175 w 2988951"/>
                <a:gd name="connsiteY34" fmla="*/ 3098799 h 7299659"/>
                <a:gd name="connsiteX35" fmla="*/ 2343150 w 2988951"/>
                <a:gd name="connsiteY35" fmla="*/ 3171824 h 7299659"/>
                <a:gd name="connsiteX36" fmla="*/ 2438400 w 2988951"/>
                <a:gd name="connsiteY36" fmla="*/ 3324225 h 7299659"/>
                <a:gd name="connsiteX37" fmla="*/ 2546350 w 2988951"/>
                <a:gd name="connsiteY37" fmla="*/ 3432174 h 7299659"/>
                <a:gd name="connsiteX38" fmla="*/ 2632075 w 2988951"/>
                <a:gd name="connsiteY38" fmla="*/ 3467099 h 7299659"/>
                <a:gd name="connsiteX39" fmla="*/ 2660650 w 2988951"/>
                <a:gd name="connsiteY39" fmla="*/ 3540124 h 7299659"/>
                <a:gd name="connsiteX40" fmla="*/ 2663825 w 2988951"/>
                <a:gd name="connsiteY40" fmla="*/ 3651250 h 7299659"/>
                <a:gd name="connsiteX41" fmla="*/ 2749550 w 2988951"/>
                <a:gd name="connsiteY41" fmla="*/ 3829049 h 7299659"/>
                <a:gd name="connsiteX42" fmla="*/ 2800350 w 2988951"/>
                <a:gd name="connsiteY42" fmla="*/ 4029075 h 7299659"/>
                <a:gd name="connsiteX43" fmla="*/ 2863850 w 2988951"/>
                <a:gd name="connsiteY43" fmla="*/ 4286249 h 7299659"/>
                <a:gd name="connsiteX44" fmla="*/ 2908300 w 2988951"/>
                <a:gd name="connsiteY44" fmla="*/ 4346575 h 7299659"/>
                <a:gd name="connsiteX45" fmla="*/ 2867025 w 2988951"/>
                <a:gd name="connsiteY45" fmla="*/ 4387849 h 7299659"/>
                <a:gd name="connsiteX46" fmla="*/ 2911475 w 2988951"/>
                <a:gd name="connsiteY46" fmla="*/ 4527549 h 7299659"/>
                <a:gd name="connsiteX47" fmla="*/ 2876551 w 2988951"/>
                <a:gd name="connsiteY47" fmla="*/ 4559299 h 7299659"/>
                <a:gd name="connsiteX48" fmla="*/ 2930525 w 2988951"/>
                <a:gd name="connsiteY48" fmla="*/ 4721225 h 7299659"/>
                <a:gd name="connsiteX49" fmla="*/ 2981326 w 2988951"/>
                <a:gd name="connsiteY49" fmla="*/ 4870449 h 7299659"/>
                <a:gd name="connsiteX50" fmla="*/ 2946400 w 2988951"/>
                <a:gd name="connsiteY50" fmla="*/ 4924424 h 7299659"/>
                <a:gd name="connsiteX51" fmla="*/ 2987675 w 2988951"/>
                <a:gd name="connsiteY51" fmla="*/ 5000624 h 7299659"/>
                <a:gd name="connsiteX52" fmla="*/ 2974975 w 2988951"/>
                <a:gd name="connsiteY52" fmla="*/ 5060949 h 7299659"/>
                <a:gd name="connsiteX53" fmla="*/ 2911475 w 2988951"/>
                <a:gd name="connsiteY53" fmla="*/ 5032374 h 7299659"/>
                <a:gd name="connsiteX54" fmla="*/ 2898775 w 2988951"/>
                <a:gd name="connsiteY54" fmla="*/ 4962524 h 7299659"/>
                <a:gd name="connsiteX55" fmla="*/ 2857500 w 2988951"/>
                <a:gd name="connsiteY55" fmla="*/ 5006974 h 7299659"/>
                <a:gd name="connsiteX56" fmla="*/ 2901950 w 2988951"/>
                <a:gd name="connsiteY56" fmla="*/ 5118099 h 7299659"/>
                <a:gd name="connsiteX57" fmla="*/ 2898775 w 2988951"/>
                <a:gd name="connsiteY57" fmla="*/ 5159375 h 7299659"/>
                <a:gd name="connsiteX58" fmla="*/ 2838450 w 2988951"/>
                <a:gd name="connsiteY58" fmla="*/ 5203824 h 7299659"/>
                <a:gd name="connsiteX59" fmla="*/ 2867025 w 2988951"/>
                <a:gd name="connsiteY59" fmla="*/ 5235574 h 7299659"/>
                <a:gd name="connsiteX60" fmla="*/ 2905125 w 2988951"/>
                <a:gd name="connsiteY60" fmla="*/ 5254624 h 7299659"/>
                <a:gd name="connsiteX61" fmla="*/ 2851150 w 2988951"/>
                <a:gd name="connsiteY61" fmla="*/ 5299074 h 7299659"/>
                <a:gd name="connsiteX62" fmla="*/ 2882900 w 2988951"/>
                <a:gd name="connsiteY62" fmla="*/ 5413374 h 7299659"/>
                <a:gd name="connsiteX63" fmla="*/ 2819400 w 2988951"/>
                <a:gd name="connsiteY63" fmla="*/ 5422899 h 7299659"/>
                <a:gd name="connsiteX64" fmla="*/ 2857500 w 2988951"/>
                <a:gd name="connsiteY64" fmla="*/ 5514974 h 7299659"/>
                <a:gd name="connsiteX65" fmla="*/ 2822575 w 2988951"/>
                <a:gd name="connsiteY65" fmla="*/ 5600700 h 7299659"/>
                <a:gd name="connsiteX66" fmla="*/ 2746375 w 2988951"/>
                <a:gd name="connsiteY66" fmla="*/ 5594349 h 7299659"/>
                <a:gd name="connsiteX67" fmla="*/ 2743200 w 2988951"/>
                <a:gd name="connsiteY67" fmla="*/ 5702299 h 7299659"/>
                <a:gd name="connsiteX68" fmla="*/ 2692400 w 2988951"/>
                <a:gd name="connsiteY68" fmla="*/ 5765800 h 7299659"/>
                <a:gd name="connsiteX69" fmla="*/ 2587625 w 2988951"/>
                <a:gd name="connsiteY69" fmla="*/ 5778499 h 7299659"/>
                <a:gd name="connsiteX70" fmla="*/ 2359025 w 2988951"/>
                <a:gd name="connsiteY70" fmla="*/ 5921375 h 7299659"/>
                <a:gd name="connsiteX71" fmla="*/ 2282825 w 2988951"/>
                <a:gd name="connsiteY71" fmla="*/ 5988049 h 7299659"/>
                <a:gd name="connsiteX72" fmla="*/ 2178050 w 2988951"/>
                <a:gd name="connsiteY72" fmla="*/ 5997574 h 7299659"/>
                <a:gd name="connsiteX73" fmla="*/ 2095500 w 2988951"/>
                <a:gd name="connsiteY73" fmla="*/ 6105524 h 7299659"/>
                <a:gd name="connsiteX74" fmla="*/ 1990725 w 2988951"/>
                <a:gd name="connsiteY74" fmla="*/ 6118224 h 7299659"/>
                <a:gd name="connsiteX75" fmla="*/ 1924050 w 2988951"/>
                <a:gd name="connsiteY75" fmla="*/ 6159500 h 7299659"/>
                <a:gd name="connsiteX76" fmla="*/ 1730375 w 2988951"/>
                <a:gd name="connsiteY76" fmla="*/ 6257924 h 7299659"/>
                <a:gd name="connsiteX77" fmla="*/ 1612900 w 2988951"/>
                <a:gd name="connsiteY77" fmla="*/ 6286499 h 7299659"/>
                <a:gd name="connsiteX78" fmla="*/ 1546225 w 2988951"/>
                <a:gd name="connsiteY78" fmla="*/ 6324600 h 7299659"/>
                <a:gd name="connsiteX79" fmla="*/ 1568450 w 2988951"/>
                <a:gd name="connsiteY79" fmla="*/ 6242049 h 7299659"/>
                <a:gd name="connsiteX80" fmla="*/ 1479550 w 2988951"/>
                <a:gd name="connsiteY80" fmla="*/ 6197599 h 7299659"/>
                <a:gd name="connsiteX81" fmla="*/ 1495425 w 2988951"/>
                <a:gd name="connsiteY81" fmla="*/ 6261099 h 7299659"/>
                <a:gd name="connsiteX82" fmla="*/ 1447800 w 2988951"/>
                <a:gd name="connsiteY82" fmla="*/ 6280149 h 7299659"/>
                <a:gd name="connsiteX83" fmla="*/ 1384300 w 2988951"/>
                <a:gd name="connsiteY83" fmla="*/ 6261100 h 7299659"/>
                <a:gd name="connsiteX84" fmla="*/ 1384300 w 2988951"/>
                <a:gd name="connsiteY84" fmla="*/ 6318249 h 7299659"/>
                <a:gd name="connsiteX85" fmla="*/ 1400175 w 2988951"/>
                <a:gd name="connsiteY85" fmla="*/ 6413500 h 7299659"/>
                <a:gd name="connsiteX86" fmla="*/ 1317625 w 2988951"/>
                <a:gd name="connsiteY86" fmla="*/ 6502399 h 7299659"/>
                <a:gd name="connsiteX87" fmla="*/ 1314450 w 2988951"/>
                <a:gd name="connsiteY87" fmla="*/ 6581775 h 7299659"/>
                <a:gd name="connsiteX88" fmla="*/ 1228725 w 2988951"/>
                <a:gd name="connsiteY88" fmla="*/ 6632574 h 7299659"/>
                <a:gd name="connsiteX89" fmla="*/ 1162050 w 2988951"/>
                <a:gd name="connsiteY89" fmla="*/ 6753225 h 7299659"/>
                <a:gd name="connsiteX90" fmla="*/ 1069975 w 2988951"/>
                <a:gd name="connsiteY90" fmla="*/ 6778624 h 7299659"/>
                <a:gd name="connsiteX91" fmla="*/ 990600 w 2988951"/>
                <a:gd name="connsiteY91" fmla="*/ 6848475 h 7299659"/>
                <a:gd name="connsiteX92" fmla="*/ 606425 w 2988951"/>
                <a:gd name="connsiteY92" fmla="*/ 7013574 h 7299659"/>
                <a:gd name="connsiteX93" fmla="*/ 571500 w 2988951"/>
                <a:gd name="connsiteY93" fmla="*/ 7058025 h 7299659"/>
                <a:gd name="connsiteX94" fmla="*/ 352425 w 2988951"/>
                <a:gd name="connsiteY94" fmla="*/ 7251700 h 7299659"/>
                <a:gd name="connsiteX95" fmla="*/ 273050 w 2988951"/>
                <a:gd name="connsiteY95" fmla="*/ 7299324 h 7299659"/>
                <a:gd name="connsiteX96" fmla="*/ 209550 w 2988951"/>
                <a:gd name="connsiteY96" fmla="*/ 7267575 h 7299659"/>
                <a:gd name="connsiteX97" fmla="*/ 244475 w 2988951"/>
                <a:gd name="connsiteY97" fmla="*/ 7172324 h 7299659"/>
                <a:gd name="connsiteX98" fmla="*/ 177800 w 2988951"/>
                <a:gd name="connsiteY98" fmla="*/ 7162799 h 7299659"/>
                <a:gd name="connsiteX99" fmla="*/ 200025 w 2988951"/>
                <a:gd name="connsiteY99" fmla="*/ 6918325 h 7299659"/>
                <a:gd name="connsiteX100" fmla="*/ 228600 w 2988951"/>
                <a:gd name="connsiteY100" fmla="*/ 6575425 h 7299659"/>
                <a:gd name="connsiteX101" fmla="*/ 257175 w 2988951"/>
                <a:gd name="connsiteY101" fmla="*/ 6559549 h 7299659"/>
                <a:gd name="connsiteX102" fmla="*/ 295275 w 2988951"/>
                <a:gd name="connsiteY102" fmla="*/ 6518274 h 7299659"/>
                <a:gd name="connsiteX103" fmla="*/ 371475 w 2988951"/>
                <a:gd name="connsiteY103" fmla="*/ 6492874 h 7299659"/>
                <a:gd name="connsiteX104" fmla="*/ 311150 w 2988951"/>
                <a:gd name="connsiteY104" fmla="*/ 6438899 h 7299659"/>
                <a:gd name="connsiteX105" fmla="*/ 241300 w 2988951"/>
                <a:gd name="connsiteY105" fmla="*/ 6442074 h 7299659"/>
                <a:gd name="connsiteX106" fmla="*/ 180975 w 2988951"/>
                <a:gd name="connsiteY106" fmla="*/ 6356349 h 7299659"/>
                <a:gd name="connsiteX107" fmla="*/ 146050 w 2988951"/>
                <a:gd name="connsiteY107" fmla="*/ 6356349 h 7299659"/>
                <a:gd name="connsiteX108" fmla="*/ 95250 w 2988951"/>
                <a:gd name="connsiteY108" fmla="*/ 6400800 h 7299659"/>
                <a:gd name="connsiteX109" fmla="*/ 57150 w 2988951"/>
                <a:gd name="connsiteY109" fmla="*/ 6340474 h 7299659"/>
                <a:gd name="connsiteX110" fmla="*/ 0 w 2988951"/>
                <a:gd name="connsiteY110" fmla="*/ 6276975 h 7299659"/>
                <a:gd name="connsiteX0" fmla="*/ 2105025 w 2988951"/>
                <a:gd name="connsiteY0" fmla="*/ 0 h 7299604"/>
                <a:gd name="connsiteX1" fmla="*/ 2019300 w 2988951"/>
                <a:gd name="connsiteY1" fmla="*/ 44449 h 7299604"/>
                <a:gd name="connsiteX2" fmla="*/ 1901825 w 2988951"/>
                <a:gd name="connsiteY2" fmla="*/ 133350 h 7299604"/>
                <a:gd name="connsiteX3" fmla="*/ 1809750 w 2988951"/>
                <a:gd name="connsiteY3" fmla="*/ 142875 h 7299604"/>
                <a:gd name="connsiteX4" fmla="*/ 1895475 w 2988951"/>
                <a:gd name="connsiteY4" fmla="*/ 180974 h 7299604"/>
                <a:gd name="connsiteX5" fmla="*/ 1755775 w 2988951"/>
                <a:gd name="connsiteY5" fmla="*/ 263525 h 7299604"/>
                <a:gd name="connsiteX6" fmla="*/ 1647825 w 2988951"/>
                <a:gd name="connsiteY6" fmla="*/ 311149 h 7299604"/>
                <a:gd name="connsiteX7" fmla="*/ 1495425 w 2988951"/>
                <a:gd name="connsiteY7" fmla="*/ 323849 h 7299604"/>
                <a:gd name="connsiteX8" fmla="*/ 1431925 w 2988951"/>
                <a:gd name="connsiteY8" fmla="*/ 415924 h 7299604"/>
                <a:gd name="connsiteX9" fmla="*/ 1412875 w 2988951"/>
                <a:gd name="connsiteY9" fmla="*/ 460375 h 7299604"/>
                <a:gd name="connsiteX10" fmla="*/ 1323975 w 2988951"/>
                <a:gd name="connsiteY10" fmla="*/ 536574 h 7299604"/>
                <a:gd name="connsiteX11" fmla="*/ 958850 w 2988951"/>
                <a:gd name="connsiteY11" fmla="*/ 920750 h 7299604"/>
                <a:gd name="connsiteX12" fmla="*/ 857250 w 2988951"/>
                <a:gd name="connsiteY12" fmla="*/ 1285875 h 7299604"/>
                <a:gd name="connsiteX13" fmla="*/ 806450 w 2988951"/>
                <a:gd name="connsiteY13" fmla="*/ 1285874 h 7299604"/>
                <a:gd name="connsiteX14" fmla="*/ 762000 w 2988951"/>
                <a:gd name="connsiteY14" fmla="*/ 1377949 h 7299604"/>
                <a:gd name="connsiteX15" fmla="*/ 901700 w 2988951"/>
                <a:gd name="connsiteY15" fmla="*/ 1685925 h 7299604"/>
                <a:gd name="connsiteX16" fmla="*/ 1025525 w 2988951"/>
                <a:gd name="connsiteY16" fmla="*/ 1822449 h 7299604"/>
                <a:gd name="connsiteX17" fmla="*/ 1098550 w 2988951"/>
                <a:gd name="connsiteY17" fmla="*/ 1857374 h 7299604"/>
                <a:gd name="connsiteX18" fmla="*/ 1171575 w 2988951"/>
                <a:gd name="connsiteY18" fmla="*/ 1930399 h 7299604"/>
                <a:gd name="connsiteX19" fmla="*/ 1238250 w 2988951"/>
                <a:gd name="connsiteY19" fmla="*/ 1952625 h 7299604"/>
                <a:gd name="connsiteX20" fmla="*/ 1244600 w 2988951"/>
                <a:gd name="connsiteY20" fmla="*/ 2127249 h 7299604"/>
                <a:gd name="connsiteX21" fmla="*/ 1397000 w 2988951"/>
                <a:gd name="connsiteY21" fmla="*/ 2330450 h 7299604"/>
                <a:gd name="connsiteX22" fmla="*/ 1530350 w 2988951"/>
                <a:gd name="connsiteY22" fmla="*/ 2412999 h 7299604"/>
                <a:gd name="connsiteX23" fmla="*/ 1600200 w 2988951"/>
                <a:gd name="connsiteY23" fmla="*/ 2470150 h 7299604"/>
                <a:gd name="connsiteX24" fmla="*/ 1711325 w 2988951"/>
                <a:gd name="connsiteY24" fmla="*/ 2628899 h 7299604"/>
                <a:gd name="connsiteX25" fmla="*/ 1835150 w 2988951"/>
                <a:gd name="connsiteY25" fmla="*/ 2746374 h 7299604"/>
                <a:gd name="connsiteX26" fmla="*/ 1930400 w 2988951"/>
                <a:gd name="connsiteY26" fmla="*/ 2800349 h 7299604"/>
                <a:gd name="connsiteX27" fmla="*/ 2051050 w 2988951"/>
                <a:gd name="connsiteY27" fmla="*/ 2867024 h 7299604"/>
                <a:gd name="connsiteX28" fmla="*/ 2025650 w 2988951"/>
                <a:gd name="connsiteY28" fmla="*/ 2927350 h 7299604"/>
                <a:gd name="connsiteX29" fmla="*/ 2139950 w 2988951"/>
                <a:gd name="connsiteY29" fmla="*/ 2940049 h 7299604"/>
                <a:gd name="connsiteX30" fmla="*/ 2139950 w 2988951"/>
                <a:gd name="connsiteY30" fmla="*/ 2990849 h 7299604"/>
                <a:gd name="connsiteX31" fmla="*/ 2228850 w 2988951"/>
                <a:gd name="connsiteY31" fmla="*/ 2994024 h 7299604"/>
                <a:gd name="connsiteX32" fmla="*/ 2219325 w 2988951"/>
                <a:gd name="connsiteY32" fmla="*/ 3051174 h 7299604"/>
                <a:gd name="connsiteX33" fmla="*/ 2339975 w 2988951"/>
                <a:gd name="connsiteY33" fmla="*/ 3035299 h 7299604"/>
                <a:gd name="connsiteX34" fmla="*/ 2289175 w 2988951"/>
                <a:gd name="connsiteY34" fmla="*/ 3098799 h 7299604"/>
                <a:gd name="connsiteX35" fmla="*/ 2343150 w 2988951"/>
                <a:gd name="connsiteY35" fmla="*/ 3171824 h 7299604"/>
                <a:gd name="connsiteX36" fmla="*/ 2438400 w 2988951"/>
                <a:gd name="connsiteY36" fmla="*/ 3324225 h 7299604"/>
                <a:gd name="connsiteX37" fmla="*/ 2546350 w 2988951"/>
                <a:gd name="connsiteY37" fmla="*/ 3432174 h 7299604"/>
                <a:gd name="connsiteX38" fmla="*/ 2632075 w 2988951"/>
                <a:gd name="connsiteY38" fmla="*/ 3467099 h 7299604"/>
                <a:gd name="connsiteX39" fmla="*/ 2660650 w 2988951"/>
                <a:gd name="connsiteY39" fmla="*/ 3540124 h 7299604"/>
                <a:gd name="connsiteX40" fmla="*/ 2663825 w 2988951"/>
                <a:gd name="connsiteY40" fmla="*/ 3651250 h 7299604"/>
                <a:gd name="connsiteX41" fmla="*/ 2749550 w 2988951"/>
                <a:gd name="connsiteY41" fmla="*/ 3829049 h 7299604"/>
                <a:gd name="connsiteX42" fmla="*/ 2800350 w 2988951"/>
                <a:gd name="connsiteY42" fmla="*/ 4029075 h 7299604"/>
                <a:gd name="connsiteX43" fmla="*/ 2863850 w 2988951"/>
                <a:gd name="connsiteY43" fmla="*/ 4286249 h 7299604"/>
                <a:gd name="connsiteX44" fmla="*/ 2908300 w 2988951"/>
                <a:gd name="connsiteY44" fmla="*/ 4346575 h 7299604"/>
                <a:gd name="connsiteX45" fmla="*/ 2867025 w 2988951"/>
                <a:gd name="connsiteY45" fmla="*/ 4387849 h 7299604"/>
                <a:gd name="connsiteX46" fmla="*/ 2911475 w 2988951"/>
                <a:gd name="connsiteY46" fmla="*/ 4527549 h 7299604"/>
                <a:gd name="connsiteX47" fmla="*/ 2876551 w 2988951"/>
                <a:gd name="connsiteY47" fmla="*/ 4559299 h 7299604"/>
                <a:gd name="connsiteX48" fmla="*/ 2930525 w 2988951"/>
                <a:gd name="connsiteY48" fmla="*/ 4721225 h 7299604"/>
                <a:gd name="connsiteX49" fmla="*/ 2981326 w 2988951"/>
                <a:gd name="connsiteY49" fmla="*/ 4870449 h 7299604"/>
                <a:gd name="connsiteX50" fmla="*/ 2946400 w 2988951"/>
                <a:gd name="connsiteY50" fmla="*/ 4924424 h 7299604"/>
                <a:gd name="connsiteX51" fmla="*/ 2987675 w 2988951"/>
                <a:gd name="connsiteY51" fmla="*/ 5000624 h 7299604"/>
                <a:gd name="connsiteX52" fmla="*/ 2974975 w 2988951"/>
                <a:gd name="connsiteY52" fmla="*/ 5060949 h 7299604"/>
                <a:gd name="connsiteX53" fmla="*/ 2911475 w 2988951"/>
                <a:gd name="connsiteY53" fmla="*/ 5032374 h 7299604"/>
                <a:gd name="connsiteX54" fmla="*/ 2898775 w 2988951"/>
                <a:gd name="connsiteY54" fmla="*/ 4962524 h 7299604"/>
                <a:gd name="connsiteX55" fmla="*/ 2857500 w 2988951"/>
                <a:gd name="connsiteY55" fmla="*/ 5006974 h 7299604"/>
                <a:gd name="connsiteX56" fmla="*/ 2901950 w 2988951"/>
                <a:gd name="connsiteY56" fmla="*/ 5118099 h 7299604"/>
                <a:gd name="connsiteX57" fmla="*/ 2898775 w 2988951"/>
                <a:gd name="connsiteY57" fmla="*/ 5159375 h 7299604"/>
                <a:gd name="connsiteX58" fmla="*/ 2838450 w 2988951"/>
                <a:gd name="connsiteY58" fmla="*/ 5203824 h 7299604"/>
                <a:gd name="connsiteX59" fmla="*/ 2867025 w 2988951"/>
                <a:gd name="connsiteY59" fmla="*/ 5235574 h 7299604"/>
                <a:gd name="connsiteX60" fmla="*/ 2905125 w 2988951"/>
                <a:gd name="connsiteY60" fmla="*/ 5254624 h 7299604"/>
                <a:gd name="connsiteX61" fmla="*/ 2851150 w 2988951"/>
                <a:gd name="connsiteY61" fmla="*/ 5299074 h 7299604"/>
                <a:gd name="connsiteX62" fmla="*/ 2882900 w 2988951"/>
                <a:gd name="connsiteY62" fmla="*/ 5413374 h 7299604"/>
                <a:gd name="connsiteX63" fmla="*/ 2819400 w 2988951"/>
                <a:gd name="connsiteY63" fmla="*/ 5422899 h 7299604"/>
                <a:gd name="connsiteX64" fmla="*/ 2857500 w 2988951"/>
                <a:gd name="connsiteY64" fmla="*/ 5514974 h 7299604"/>
                <a:gd name="connsiteX65" fmla="*/ 2822575 w 2988951"/>
                <a:gd name="connsiteY65" fmla="*/ 5600700 h 7299604"/>
                <a:gd name="connsiteX66" fmla="*/ 2746375 w 2988951"/>
                <a:gd name="connsiteY66" fmla="*/ 5594349 h 7299604"/>
                <a:gd name="connsiteX67" fmla="*/ 2743200 w 2988951"/>
                <a:gd name="connsiteY67" fmla="*/ 5702299 h 7299604"/>
                <a:gd name="connsiteX68" fmla="*/ 2692400 w 2988951"/>
                <a:gd name="connsiteY68" fmla="*/ 5765800 h 7299604"/>
                <a:gd name="connsiteX69" fmla="*/ 2587625 w 2988951"/>
                <a:gd name="connsiteY69" fmla="*/ 5778499 h 7299604"/>
                <a:gd name="connsiteX70" fmla="*/ 2359025 w 2988951"/>
                <a:gd name="connsiteY70" fmla="*/ 5921375 h 7299604"/>
                <a:gd name="connsiteX71" fmla="*/ 2282825 w 2988951"/>
                <a:gd name="connsiteY71" fmla="*/ 5988049 h 7299604"/>
                <a:gd name="connsiteX72" fmla="*/ 2178050 w 2988951"/>
                <a:gd name="connsiteY72" fmla="*/ 5997574 h 7299604"/>
                <a:gd name="connsiteX73" fmla="*/ 2095500 w 2988951"/>
                <a:gd name="connsiteY73" fmla="*/ 6105524 h 7299604"/>
                <a:gd name="connsiteX74" fmla="*/ 1990725 w 2988951"/>
                <a:gd name="connsiteY74" fmla="*/ 6118224 h 7299604"/>
                <a:gd name="connsiteX75" fmla="*/ 1924050 w 2988951"/>
                <a:gd name="connsiteY75" fmla="*/ 6159500 h 7299604"/>
                <a:gd name="connsiteX76" fmla="*/ 1730375 w 2988951"/>
                <a:gd name="connsiteY76" fmla="*/ 6257924 h 7299604"/>
                <a:gd name="connsiteX77" fmla="*/ 1612900 w 2988951"/>
                <a:gd name="connsiteY77" fmla="*/ 6286499 h 7299604"/>
                <a:gd name="connsiteX78" fmla="*/ 1546225 w 2988951"/>
                <a:gd name="connsiteY78" fmla="*/ 6324600 h 7299604"/>
                <a:gd name="connsiteX79" fmla="*/ 1568450 w 2988951"/>
                <a:gd name="connsiteY79" fmla="*/ 6242049 h 7299604"/>
                <a:gd name="connsiteX80" fmla="*/ 1479550 w 2988951"/>
                <a:gd name="connsiteY80" fmla="*/ 6197599 h 7299604"/>
                <a:gd name="connsiteX81" fmla="*/ 1495425 w 2988951"/>
                <a:gd name="connsiteY81" fmla="*/ 6261099 h 7299604"/>
                <a:gd name="connsiteX82" fmla="*/ 1447800 w 2988951"/>
                <a:gd name="connsiteY82" fmla="*/ 6280149 h 7299604"/>
                <a:gd name="connsiteX83" fmla="*/ 1384300 w 2988951"/>
                <a:gd name="connsiteY83" fmla="*/ 6261100 h 7299604"/>
                <a:gd name="connsiteX84" fmla="*/ 1384300 w 2988951"/>
                <a:gd name="connsiteY84" fmla="*/ 6318249 h 7299604"/>
                <a:gd name="connsiteX85" fmla="*/ 1400175 w 2988951"/>
                <a:gd name="connsiteY85" fmla="*/ 6413500 h 7299604"/>
                <a:gd name="connsiteX86" fmla="*/ 1317625 w 2988951"/>
                <a:gd name="connsiteY86" fmla="*/ 6502399 h 7299604"/>
                <a:gd name="connsiteX87" fmla="*/ 1314450 w 2988951"/>
                <a:gd name="connsiteY87" fmla="*/ 6581775 h 7299604"/>
                <a:gd name="connsiteX88" fmla="*/ 1228725 w 2988951"/>
                <a:gd name="connsiteY88" fmla="*/ 6632574 h 7299604"/>
                <a:gd name="connsiteX89" fmla="*/ 1162050 w 2988951"/>
                <a:gd name="connsiteY89" fmla="*/ 6753225 h 7299604"/>
                <a:gd name="connsiteX90" fmla="*/ 1069975 w 2988951"/>
                <a:gd name="connsiteY90" fmla="*/ 6778624 h 7299604"/>
                <a:gd name="connsiteX91" fmla="*/ 990600 w 2988951"/>
                <a:gd name="connsiteY91" fmla="*/ 6848475 h 7299604"/>
                <a:gd name="connsiteX92" fmla="*/ 606425 w 2988951"/>
                <a:gd name="connsiteY92" fmla="*/ 7013574 h 7299604"/>
                <a:gd name="connsiteX93" fmla="*/ 571500 w 2988951"/>
                <a:gd name="connsiteY93" fmla="*/ 7058025 h 7299604"/>
                <a:gd name="connsiteX94" fmla="*/ 352425 w 2988951"/>
                <a:gd name="connsiteY94" fmla="*/ 7251700 h 7299604"/>
                <a:gd name="connsiteX95" fmla="*/ 273050 w 2988951"/>
                <a:gd name="connsiteY95" fmla="*/ 7299324 h 7299604"/>
                <a:gd name="connsiteX96" fmla="*/ 136525 w 2988951"/>
                <a:gd name="connsiteY96" fmla="*/ 7264400 h 7299604"/>
                <a:gd name="connsiteX97" fmla="*/ 244475 w 2988951"/>
                <a:gd name="connsiteY97" fmla="*/ 7172324 h 7299604"/>
                <a:gd name="connsiteX98" fmla="*/ 177800 w 2988951"/>
                <a:gd name="connsiteY98" fmla="*/ 7162799 h 7299604"/>
                <a:gd name="connsiteX99" fmla="*/ 200025 w 2988951"/>
                <a:gd name="connsiteY99" fmla="*/ 6918325 h 7299604"/>
                <a:gd name="connsiteX100" fmla="*/ 228600 w 2988951"/>
                <a:gd name="connsiteY100" fmla="*/ 6575425 h 7299604"/>
                <a:gd name="connsiteX101" fmla="*/ 257175 w 2988951"/>
                <a:gd name="connsiteY101" fmla="*/ 6559549 h 7299604"/>
                <a:gd name="connsiteX102" fmla="*/ 295275 w 2988951"/>
                <a:gd name="connsiteY102" fmla="*/ 6518274 h 7299604"/>
                <a:gd name="connsiteX103" fmla="*/ 371475 w 2988951"/>
                <a:gd name="connsiteY103" fmla="*/ 6492874 h 7299604"/>
                <a:gd name="connsiteX104" fmla="*/ 311150 w 2988951"/>
                <a:gd name="connsiteY104" fmla="*/ 6438899 h 7299604"/>
                <a:gd name="connsiteX105" fmla="*/ 241300 w 2988951"/>
                <a:gd name="connsiteY105" fmla="*/ 6442074 h 7299604"/>
                <a:gd name="connsiteX106" fmla="*/ 180975 w 2988951"/>
                <a:gd name="connsiteY106" fmla="*/ 6356349 h 7299604"/>
                <a:gd name="connsiteX107" fmla="*/ 146050 w 2988951"/>
                <a:gd name="connsiteY107" fmla="*/ 6356349 h 7299604"/>
                <a:gd name="connsiteX108" fmla="*/ 95250 w 2988951"/>
                <a:gd name="connsiteY108" fmla="*/ 6400800 h 7299604"/>
                <a:gd name="connsiteX109" fmla="*/ 57150 w 2988951"/>
                <a:gd name="connsiteY109" fmla="*/ 6340474 h 7299604"/>
                <a:gd name="connsiteX110" fmla="*/ 0 w 2988951"/>
                <a:gd name="connsiteY110" fmla="*/ 6276975 h 7299604"/>
                <a:gd name="connsiteX0" fmla="*/ 2105025 w 2988951"/>
                <a:gd name="connsiteY0" fmla="*/ 0 h 7299505"/>
                <a:gd name="connsiteX1" fmla="*/ 2019300 w 2988951"/>
                <a:gd name="connsiteY1" fmla="*/ 44449 h 7299505"/>
                <a:gd name="connsiteX2" fmla="*/ 1901825 w 2988951"/>
                <a:gd name="connsiteY2" fmla="*/ 133350 h 7299505"/>
                <a:gd name="connsiteX3" fmla="*/ 1809750 w 2988951"/>
                <a:gd name="connsiteY3" fmla="*/ 142875 h 7299505"/>
                <a:gd name="connsiteX4" fmla="*/ 1895475 w 2988951"/>
                <a:gd name="connsiteY4" fmla="*/ 180974 h 7299505"/>
                <a:gd name="connsiteX5" fmla="*/ 1755775 w 2988951"/>
                <a:gd name="connsiteY5" fmla="*/ 263525 h 7299505"/>
                <a:gd name="connsiteX6" fmla="*/ 1647825 w 2988951"/>
                <a:gd name="connsiteY6" fmla="*/ 311149 h 7299505"/>
                <a:gd name="connsiteX7" fmla="*/ 1495425 w 2988951"/>
                <a:gd name="connsiteY7" fmla="*/ 323849 h 7299505"/>
                <a:gd name="connsiteX8" fmla="*/ 1431925 w 2988951"/>
                <a:gd name="connsiteY8" fmla="*/ 415924 h 7299505"/>
                <a:gd name="connsiteX9" fmla="*/ 1412875 w 2988951"/>
                <a:gd name="connsiteY9" fmla="*/ 460375 h 7299505"/>
                <a:gd name="connsiteX10" fmla="*/ 1323975 w 2988951"/>
                <a:gd name="connsiteY10" fmla="*/ 536574 h 7299505"/>
                <a:gd name="connsiteX11" fmla="*/ 958850 w 2988951"/>
                <a:gd name="connsiteY11" fmla="*/ 920750 h 7299505"/>
                <a:gd name="connsiteX12" fmla="*/ 857250 w 2988951"/>
                <a:gd name="connsiteY12" fmla="*/ 1285875 h 7299505"/>
                <a:gd name="connsiteX13" fmla="*/ 806450 w 2988951"/>
                <a:gd name="connsiteY13" fmla="*/ 1285874 h 7299505"/>
                <a:gd name="connsiteX14" fmla="*/ 762000 w 2988951"/>
                <a:gd name="connsiteY14" fmla="*/ 1377949 h 7299505"/>
                <a:gd name="connsiteX15" fmla="*/ 901700 w 2988951"/>
                <a:gd name="connsiteY15" fmla="*/ 1685925 h 7299505"/>
                <a:gd name="connsiteX16" fmla="*/ 1025525 w 2988951"/>
                <a:gd name="connsiteY16" fmla="*/ 1822449 h 7299505"/>
                <a:gd name="connsiteX17" fmla="*/ 1098550 w 2988951"/>
                <a:gd name="connsiteY17" fmla="*/ 1857374 h 7299505"/>
                <a:gd name="connsiteX18" fmla="*/ 1171575 w 2988951"/>
                <a:gd name="connsiteY18" fmla="*/ 1930399 h 7299505"/>
                <a:gd name="connsiteX19" fmla="*/ 1238250 w 2988951"/>
                <a:gd name="connsiteY19" fmla="*/ 1952625 h 7299505"/>
                <a:gd name="connsiteX20" fmla="*/ 1244600 w 2988951"/>
                <a:gd name="connsiteY20" fmla="*/ 2127249 h 7299505"/>
                <a:gd name="connsiteX21" fmla="*/ 1397000 w 2988951"/>
                <a:gd name="connsiteY21" fmla="*/ 2330450 h 7299505"/>
                <a:gd name="connsiteX22" fmla="*/ 1530350 w 2988951"/>
                <a:gd name="connsiteY22" fmla="*/ 2412999 h 7299505"/>
                <a:gd name="connsiteX23" fmla="*/ 1600200 w 2988951"/>
                <a:gd name="connsiteY23" fmla="*/ 2470150 h 7299505"/>
                <a:gd name="connsiteX24" fmla="*/ 1711325 w 2988951"/>
                <a:gd name="connsiteY24" fmla="*/ 2628899 h 7299505"/>
                <a:gd name="connsiteX25" fmla="*/ 1835150 w 2988951"/>
                <a:gd name="connsiteY25" fmla="*/ 2746374 h 7299505"/>
                <a:gd name="connsiteX26" fmla="*/ 1930400 w 2988951"/>
                <a:gd name="connsiteY26" fmla="*/ 2800349 h 7299505"/>
                <a:gd name="connsiteX27" fmla="*/ 2051050 w 2988951"/>
                <a:gd name="connsiteY27" fmla="*/ 2867024 h 7299505"/>
                <a:gd name="connsiteX28" fmla="*/ 2025650 w 2988951"/>
                <a:gd name="connsiteY28" fmla="*/ 2927350 h 7299505"/>
                <a:gd name="connsiteX29" fmla="*/ 2139950 w 2988951"/>
                <a:gd name="connsiteY29" fmla="*/ 2940049 h 7299505"/>
                <a:gd name="connsiteX30" fmla="*/ 2139950 w 2988951"/>
                <a:gd name="connsiteY30" fmla="*/ 2990849 h 7299505"/>
                <a:gd name="connsiteX31" fmla="*/ 2228850 w 2988951"/>
                <a:gd name="connsiteY31" fmla="*/ 2994024 h 7299505"/>
                <a:gd name="connsiteX32" fmla="*/ 2219325 w 2988951"/>
                <a:gd name="connsiteY32" fmla="*/ 3051174 h 7299505"/>
                <a:gd name="connsiteX33" fmla="*/ 2339975 w 2988951"/>
                <a:gd name="connsiteY33" fmla="*/ 3035299 h 7299505"/>
                <a:gd name="connsiteX34" fmla="*/ 2289175 w 2988951"/>
                <a:gd name="connsiteY34" fmla="*/ 3098799 h 7299505"/>
                <a:gd name="connsiteX35" fmla="*/ 2343150 w 2988951"/>
                <a:gd name="connsiteY35" fmla="*/ 3171824 h 7299505"/>
                <a:gd name="connsiteX36" fmla="*/ 2438400 w 2988951"/>
                <a:gd name="connsiteY36" fmla="*/ 3324225 h 7299505"/>
                <a:gd name="connsiteX37" fmla="*/ 2546350 w 2988951"/>
                <a:gd name="connsiteY37" fmla="*/ 3432174 h 7299505"/>
                <a:gd name="connsiteX38" fmla="*/ 2632075 w 2988951"/>
                <a:gd name="connsiteY38" fmla="*/ 3467099 h 7299505"/>
                <a:gd name="connsiteX39" fmla="*/ 2660650 w 2988951"/>
                <a:gd name="connsiteY39" fmla="*/ 3540124 h 7299505"/>
                <a:gd name="connsiteX40" fmla="*/ 2663825 w 2988951"/>
                <a:gd name="connsiteY40" fmla="*/ 3651250 h 7299505"/>
                <a:gd name="connsiteX41" fmla="*/ 2749550 w 2988951"/>
                <a:gd name="connsiteY41" fmla="*/ 3829049 h 7299505"/>
                <a:gd name="connsiteX42" fmla="*/ 2800350 w 2988951"/>
                <a:gd name="connsiteY42" fmla="*/ 4029075 h 7299505"/>
                <a:gd name="connsiteX43" fmla="*/ 2863850 w 2988951"/>
                <a:gd name="connsiteY43" fmla="*/ 4286249 h 7299505"/>
                <a:gd name="connsiteX44" fmla="*/ 2908300 w 2988951"/>
                <a:gd name="connsiteY44" fmla="*/ 4346575 h 7299505"/>
                <a:gd name="connsiteX45" fmla="*/ 2867025 w 2988951"/>
                <a:gd name="connsiteY45" fmla="*/ 4387849 h 7299505"/>
                <a:gd name="connsiteX46" fmla="*/ 2911475 w 2988951"/>
                <a:gd name="connsiteY46" fmla="*/ 4527549 h 7299505"/>
                <a:gd name="connsiteX47" fmla="*/ 2876551 w 2988951"/>
                <a:gd name="connsiteY47" fmla="*/ 4559299 h 7299505"/>
                <a:gd name="connsiteX48" fmla="*/ 2930525 w 2988951"/>
                <a:gd name="connsiteY48" fmla="*/ 4721225 h 7299505"/>
                <a:gd name="connsiteX49" fmla="*/ 2981326 w 2988951"/>
                <a:gd name="connsiteY49" fmla="*/ 4870449 h 7299505"/>
                <a:gd name="connsiteX50" fmla="*/ 2946400 w 2988951"/>
                <a:gd name="connsiteY50" fmla="*/ 4924424 h 7299505"/>
                <a:gd name="connsiteX51" fmla="*/ 2987675 w 2988951"/>
                <a:gd name="connsiteY51" fmla="*/ 5000624 h 7299505"/>
                <a:gd name="connsiteX52" fmla="*/ 2974975 w 2988951"/>
                <a:gd name="connsiteY52" fmla="*/ 5060949 h 7299505"/>
                <a:gd name="connsiteX53" fmla="*/ 2911475 w 2988951"/>
                <a:gd name="connsiteY53" fmla="*/ 5032374 h 7299505"/>
                <a:gd name="connsiteX54" fmla="*/ 2898775 w 2988951"/>
                <a:gd name="connsiteY54" fmla="*/ 4962524 h 7299505"/>
                <a:gd name="connsiteX55" fmla="*/ 2857500 w 2988951"/>
                <a:gd name="connsiteY55" fmla="*/ 5006974 h 7299505"/>
                <a:gd name="connsiteX56" fmla="*/ 2901950 w 2988951"/>
                <a:gd name="connsiteY56" fmla="*/ 5118099 h 7299505"/>
                <a:gd name="connsiteX57" fmla="*/ 2898775 w 2988951"/>
                <a:gd name="connsiteY57" fmla="*/ 5159375 h 7299505"/>
                <a:gd name="connsiteX58" fmla="*/ 2838450 w 2988951"/>
                <a:gd name="connsiteY58" fmla="*/ 5203824 h 7299505"/>
                <a:gd name="connsiteX59" fmla="*/ 2867025 w 2988951"/>
                <a:gd name="connsiteY59" fmla="*/ 5235574 h 7299505"/>
                <a:gd name="connsiteX60" fmla="*/ 2905125 w 2988951"/>
                <a:gd name="connsiteY60" fmla="*/ 5254624 h 7299505"/>
                <a:gd name="connsiteX61" fmla="*/ 2851150 w 2988951"/>
                <a:gd name="connsiteY61" fmla="*/ 5299074 h 7299505"/>
                <a:gd name="connsiteX62" fmla="*/ 2882900 w 2988951"/>
                <a:gd name="connsiteY62" fmla="*/ 5413374 h 7299505"/>
                <a:gd name="connsiteX63" fmla="*/ 2819400 w 2988951"/>
                <a:gd name="connsiteY63" fmla="*/ 5422899 h 7299505"/>
                <a:gd name="connsiteX64" fmla="*/ 2857500 w 2988951"/>
                <a:gd name="connsiteY64" fmla="*/ 5514974 h 7299505"/>
                <a:gd name="connsiteX65" fmla="*/ 2822575 w 2988951"/>
                <a:gd name="connsiteY65" fmla="*/ 5600700 h 7299505"/>
                <a:gd name="connsiteX66" fmla="*/ 2746375 w 2988951"/>
                <a:gd name="connsiteY66" fmla="*/ 5594349 h 7299505"/>
                <a:gd name="connsiteX67" fmla="*/ 2743200 w 2988951"/>
                <a:gd name="connsiteY67" fmla="*/ 5702299 h 7299505"/>
                <a:gd name="connsiteX68" fmla="*/ 2692400 w 2988951"/>
                <a:gd name="connsiteY68" fmla="*/ 5765800 h 7299505"/>
                <a:gd name="connsiteX69" fmla="*/ 2587625 w 2988951"/>
                <a:gd name="connsiteY69" fmla="*/ 5778499 h 7299505"/>
                <a:gd name="connsiteX70" fmla="*/ 2359025 w 2988951"/>
                <a:gd name="connsiteY70" fmla="*/ 5921375 h 7299505"/>
                <a:gd name="connsiteX71" fmla="*/ 2282825 w 2988951"/>
                <a:gd name="connsiteY71" fmla="*/ 5988049 h 7299505"/>
                <a:gd name="connsiteX72" fmla="*/ 2178050 w 2988951"/>
                <a:gd name="connsiteY72" fmla="*/ 5997574 h 7299505"/>
                <a:gd name="connsiteX73" fmla="*/ 2095500 w 2988951"/>
                <a:gd name="connsiteY73" fmla="*/ 6105524 h 7299505"/>
                <a:gd name="connsiteX74" fmla="*/ 1990725 w 2988951"/>
                <a:gd name="connsiteY74" fmla="*/ 6118224 h 7299505"/>
                <a:gd name="connsiteX75" fmla="*/ 1924050 w 2988951"/>
                <a:gd name="connsiteY75" fmla="*/ 6159500 h 7299505"/>
                <a:gd name="connsiteX76" fmla="*/ 1730375 w 2988951"/>
                <a:gd name="connsiteY76" fmla="*/ 6257924 h 7299505"/>
                <a:gd name="connsiteX77" fmla="*/ 1612900 w 2988951"/>
                <a:gd name="connsiteY77" fmla="*/ 6286499 h 7299505"/>
                <a:gd name="connsiteX78" fmla="*/ 1546225 w 2988951"/>
                <a:gd name="connsiteY78" fmla="*/ 6324600 h 7299505"/>
                <a:gd name="connsiteX79" fmla="*/ 1568450 w 2988951"/>
                <a:gd name="connsiteY79" fmla="*/ 6242049 h 7299505"/>
                <a:gd name="connsiteX80" fmla="*/ 1479550 w 2988951"/>
                <a:gd name="connsiteY80" fmla="*/ 6197599 h 7299505"/>
                <a:gd name="connsiteX81" fmla="*/ 1495425 w 2988951"/>
                <a:gd name="connsiteY81" fmla="*/ 6261099 h 7299505"/>
                <a:gd name="connsiteX82" fmla="*/ 1447800 w 2988951"/>
                <a:gd name="connsiteY82" fmla="*/ 6280149 h 7299505"/>
                <a:gd name="connsiteX83" fmla="*/ 1384300 w 2988951"/>
                <a:gd name="connsiteY83" fmla="*/ 6261100 h 7299505"/>
                <a:gd name="connsiteX84" fmla="*/ 1384300 w 2988951"/>
                <a:gd name="connsiteY84" fmla="*/ 6318249 h 7299505"/>
                <a:gd name="connsiteX85" fmla="*/ 1400175 w 2988951"/>
                <a:gd name="connsiteY85" fmla="*/ 6413500 h 7299505"/>
                <a:gd name="connsiteX86" fmla="*/ 1317625 w 2988951"/>
                <a:gd name="connsiteY86" fmla="*/ 6502399 h 7299505"/>
                <a:gd name="connsiteX87" fmla="*/ 1314450 w 2988951"/>
                <a:gd name="connsiteY87" fmla="*/ 6581775 h 7299505"/>
                <a:gd name="connsiteX88" fmla="*/ 1228725 w 2988951"/>
                <a:gd name="connsiteY88" fmla="*/ 6632574 h 7299505"/>
                <a:gd name="connsiteX89" fmla="*/ 1162050 w 2988951"/>
                <a:gd name="connsiteY89" fmla="*/ 6753225 h 7299505"/>
                <a:gd name="connsiteX90" fmla="*/ 1069975 w 2988951"/>
                <a:gd name="connsiteY90" fmla="*/ 6778624 h 7299505"/>
                <a:gd name="connsiteX91" fmla="*/ 990600 w 2988951"/>
                <a:gd name="connsiteY91" fmla="*/ 6848475 h 7299505"/>
                <a:gd name="connsiteX92" fmla="*/ 606425 w 2988951"/>
                <a:gd name="connsiteY92" fmla="*/ 7013574 h 7299505"/>
                <a:gd name="connsiteX93" fmla="*/ 571500 w 2988951"/>
                <a:gd name="connsiteY93" fmla="*/ 7058025 h 7299505"/>
                <a:gd name="connsiteX94" fmla="*/ 352425 w 2988951"/>
                <a:gd name="connsiteY94" fmla="*/ 7251700 h 7299505"/>
                <a:gd name="connsiteX95" fmla="*/ 273050 w 2988951"/>
                <a:gd name="connsiteY95" fmla="*/ 7299324 h 7299505"/>
                <a:gd name="connsiteX96" fmla="*/ 136525 w 2988951"/>
                <a:gd name="connsiteY96" fmla="*/ 7264400 h 7299505"/>
                <a:gd name="connsiteX97" fmla="*/ 184150 w 2988951"/>
                <a:gd name="connsiteY97" fmla="*/ 7235824 h 7299505"/>
                <a:gd name="connsiteX98" fmla="*/ 244475 w 2988951"/>
                <a:gd name="connsiteY98" fmla="*/ 7172324 h 7299505"/>
                <a:gd name="connsiteX99" fmla="*/ 177800 w 2988951"/>
                <a:gd name="connsiteY99" fmla="*/ 7162799 h 7299505"/>
                <a:gd name="connsiteX100" fmla="*/ 200025 w 2988951"/>
                <a:gd name="connsiteY100" fmla="*/ 6918325 h 7299505"/>
                <a:gd name="connsiteX101" fmla="*/ 228600 w 2988951"/>
                <a:gd name="connsiteY101" fmla="*/ 6575425 h 7299505"/>
                <a:gd name="connsiteX102" fmla="*/ 257175 w 2988951"/>
                <a:gd name="connsiteY102" fmla="*/ 6559549 h 7299505"/>
                <a:gd name="connsiteX103" fmla="*/ 295275 w 2988951"/>
                <a:gd name="connsiteY103" fmla="*/ 6518274 h 7299505"/>
                <a:gd name="connsiteX104" fmla="*/ 371475 w 2988951"/>
                <a:gd name="connsiteY104" fmla="*/ 6492874 h 7299505"/>
                <a:gd name="connsiteX105" fmla="*/ 311150 w 2988951"/>
                <a:gd name="connsiteY105" fmla="*/ 6438899 h 7299505"/>
                <a:gd name="connsiteX106" fmla="*/ 241300 w 2988951"/>
                <a:gd name="connsiteY106" fmla="*/ 6442074 h 7299505"/>
                <a:gd name="connsiteX107" fmla="*/ 180975 w 2988951"/>
                <a:gd name="connsiteY107" fmla="*/ 6356349 h 7299505"/>
                <a:gd name="connsiteX108" fmla="*/ 146050 w 2988951"/>
                <a:gd name="connsiteY108" fmla="*/ 6356349 h 7299505"/>
                <a:gd name="connsiteX109" fmla="*/ 95250 w 2988951"/>
                <a:gd name="connsiteY109" fmla="*/ 6400800 h 7299505"/>
                <a:gd name="connsiteX110" fmla="*/ 57150 w 2988951"/>
                <a:gd name="connsiteY110" fmla="*/ 6340474 h 7299505"/>
                <a:gd name="connsiteX111" fmla="*/ 0 w 2988951"/>
                <a:gd name="connsiteY111" fmla="*/ 6276975 h 7299505"/>
                <a:gd name="connsiteX0" fmla="*/ 2105025 w 2988951"/>
                <a:gd name="connsiteY0" fmla="*/ 0 h 7299508"/>
                <a:gd name="connsiteX1" fmla="*/ 2019300 w 2988951"/>
                <a:gd name="connsiteY1" fmla="*/ 44449 h 7299508"/>
                <a:gd name="connsiteX2" fmla="*/ 1901825 w 2988951"/>
                <a:gd name="connsiteY2" fmla="*/ 133350 h 7299508"/>
                <a:gd name="connsiteX3" fmla="*/ 1809750 w 2988951"/>
                <a:gd name="connsiteY3" fmla="*/ 142875 h 7299508"/>
                <a:gd name="connsiteX4" fmla="*/ 1895475 w 2988951"/>
                <a:gd name="connsiteY4" fmla="*/ 180974 h 7299508"/>
                <a:gd name="connsiteX5" fmla="*/ 1755775 w 2988951"/>
                <a:gd name="connsiteY5" fmla="*/ 263525 h 7299508"/>
                <a:gd name="connsiteX6" fmla="*/ 1647825 w 2988951"/>
                <a:gd name="connsiteY6" fmla="*/ 311149 h 7299508"/>
                <a:gd name="connsiteX7" fmla="*/ 1495425 w 2988951"/>
                <a:gd name="connsiteY7" fmla="*/ 323849 h 7299508"/>
                <a:gd name="connsiteX8" fmla="*/ 1431925 w 2988951"/>
                <a:gd name="connsiteY8" fmla="*/ 415924 h 7299508"/>
                <a:gd name="connsiteX9" fmla="*/ 1412875 w 2988951"/>
                <a:gd name="connsiteY9" fmla="*/ 460375 h 7299508"/>
                <a:gd name="connsiteX10" fmla="*/ 1323975 w 2988951"/>
                <a:gd name="connsiteY10" fmla="*/ 536574 h 7299508"/>
                <a:gd name="connsiteX11" fmla="*/ 958850 w 2988951"/>
                <a:gd name="connsiteY11" fmla="*/ 920750 h 7299508"/>
                <a:gd name="connsiteX12" fmla="*/ 857250 w 2988951"/>
                <a:gd name="connsiteY12" fmla="*/ 1285875 h 7299508"/>
                <a:gd name="connsiteX13" fmla="*/ 806450 w 2988951"/>
                <a:gd name="connsiteY13" fmla="*/ 1285874 h 7299508"/>
                <a:gd name="connsiteX14" fmla="*/ 762000 w 2988951"/>
                <a:gd name="connsiteY14" fmla="*/ 1377949 h 7299508"/>
                <a:gd name="connsiteX15" fmla="*/ 901700 w 2988951"/>
                <a:gd name="connsiteY15" fmla="*/ 1685925 h 7299508"/>
                <a:gd name="connsiteX16" fmla="*/ 1025525 w 2988951"/>
                <a:gd name="connsiteY16" fmla="*/ 1822449 h 7299508"/>
                <a:gd name="connsiteX17" fmla="*/ 1098550 w 2988951"/>
                <a:gd name="connsiteY17" fmla="*/ 1857374 h 7299508"/>
                <a:gd name="connsiteX18" fmla="*/ 1171575 w 2988951"/>
                <a:gd name="connsiteY18" fmla="*/ 1930399 h 7299508"/>
                <a:gd name="connsiteX19" fmla="*/ 1238250 w 2988951"/>
                <a:gd name="connsiteY19" fmla="*/ 1952625 h 7299508"/>
                <a:gd name="connsiteX20" fmla="*/ 1244600 w 2988951"/>
                <a:gd name="connsiteY20" fmla="*/ 2127249 h 7299508"/>
                <a:gd name="connsiteX21" fmla="*/ 1397000 w 2988951"/>
                <a:gd name="connsiteY21" fmla="*/ 2330450 h 7299508"/>
                <a:gd name="connsiteX22" fmla="*/ 1530350 w 2988951"/>
                <a:gd name="connsiteY22" fmla="*/ 2412999 h 7299508"/>
                <a:gd name="connsiteX23" fmla="*/ 1600200 w 2988951"/>
                <a:gd name="connsiteY23" fmla="*/ 2470150 h 7299508"/>
                <a:gd name="connsiteX24" fmla="*/ 1711325 w 2988951"/>
                <a:gd name="connsiteY24" fmla="*/ 2628899 h 7299508"/>
                <a:gd name="connsiteX25" fmla="*/ 1835150 w 2988951"/>
                <a:gd name="connsiteY25" fmla="*/ 2746374 h 7299508"/>
                <a:gd name="connsiteX26" fmla="*/ 1930400 w 2988951"/>
                <a:gd name="connsiteY26" fmla="*/ 2800349 h 7299508"/>
                <a:gd name="connsiteX27" fmla="*/ 2051050 w 2988951"/>
                <a:gd name="connsiteY27" fmla="*/ 2867024 h 7299508"/>
                <a:gd name="connsiteX28" fmla="*/ 2025650 w 2988951"/>
                <a:gd name="connsiteY28" fmla="*/ 2927350 h 7299508"/>
                <a:gd name="connsiteX29" fmla="*/ 2139950 w 2988951"/>
                <a:gd name="connsiteY29" fmla="*/ 2940049 h 7299508"/>
                <a:gd name="connsiteX30" fmla="*/ 2139950 w 2988951"/>
                <a:gd name="connsiteY30" fmla="*/ 2990849 h 7299508"/>
                <a:gd name="connsiteX31" fmla="*/ 2228850 w 2988951"/>
                <a:gd name="connsiteY31" fmla="*/ 2994024 h 7299508"/>
                <a:gd name="connsiteX32" fmla="*/ 2219325 w 2988951"/>
                <a:gd name="connsiteY32" fmla="*/ 3051174 h 7299508"/>
                <a:gd name="connsiteX33" fmla="*/ 2339975 w 2988951"/>
                <a:gd name="connsiteY33" fmla="*/ 3035299 h 7299508"/>
                <a:gd name="connsiteX34" fmla="*/ 2289175 w 2988951"/>
                <a:gd name="connsiteY34" fmla="*/ 3098799 h 7299508"/>
                <a:gd name="connsiteX35" fmla="*/ 2343150 w 2988951"/>
                <a:gd name="connsiteY35" fmla="*/ 3171824 h 7299508"/>
                <a:gd name="connsiteX36" fmla="*/ 2438400 w 2988951"/>
                <a:gd name="connsiteY36" fmla="*/ 3324225 h 7299508"/>
                <a:gd name="connsiteX37" fmla="*/ 2546350 w 2988951"/>
                <a:gd name="connsiteY37" fmla="*/ 3432174 h 7299508"/>
                <a:gd name="connsiteX38" fmla="*/ 2632075 w 2988951"/>
                <a:gd name="connsiteY38" fmla="*/ 3467099 h 7299508"/>
                <a:gd name="connsiteX39" fmla="*/ 2660650 w 2988951"/>
                <a:gd name="connsiteY39" fmla="*/ 3540124 h 7299508"/>
                <a:gd name="connsiteX40" fmla="*/ 2663825 w 2988951"/>
                <a:gd name="connsiteY40" fmla="*/ 3651250 h 7299508"/>
                <a:gd name="connsiteX41" fmla="*/ 2749550 w 2988951"/>
                <a:gd name="connsiteY41" fmla="*/ 3829049 h 7299508"/>
                <a:gd name="connsiteX42" fmla="*/ 2800350 w 2988951"/>
                <a:gd name="connsiteY42" fmla="*/ 4029075 h 7299508"/>
                <a:gd name="connsiteX43" fmla="*/ 2863850 w 2988951"/>
                <a:gd name="connsiteY43" fmla="*/ 4286249 h 7299508"/>
                <a:gd name="connsiteX44" fmla="*/ 2908300 w 2988951"/>
                <a:gd name="connsiteY44" fmla="*/ 4346575 h 7299508"/>
                <a:gd name="connsiteX45" fmla="*/ 2867025 w 2988951"/>
                <a:gd name="connsiteY45" fmla="*/ 4387849 h 7299508"/>
                <a:gd name="connsiteX46" fmla="*/ 2911475 w 2988951"/>
                <a:gd name="connsiteY46" fmla="*/ 4527549 h 7299508"/>
                <a:gd name="connsiteX47" fmla="*/ 2876551 w 2988951"/>
                <a:gd name="connsiteY47" fmla="*/ 4559299 h 7299508"/>
                <a:gd name="connsiteX48" fmla="*/ 2930525 w 2988951"/>
                <a:gd name="connsiteY48" fmla="*/ 4721225 h 7299508"/>
                <a:gd name="connsiteX49" fmla="*/ 2981326 w 2988951"/>
                <a:gd name="connsiteY49" fmla="*/ 4870449 h 7299508"/>
                <a:gd name="connsiteX50" fmla="*/ 2946400 w 2988951"/>
                <a:gd name="connsiteY50" fmla="*/ 4924424 h 7299508"/>
                <a:gd name="connsiteX51" fmla="*/ 2987675 w 2988951"/>
                <a:gd name="connsiteY51" fmla="*/ 5000624 h 7299508"/>
                <a:gd name="connsiteX52" fmla="*/ 2974975 w 2988951"/>
                <a:gd name="connsiteY52" fmla="*/ 5060949 h 7299508"/>
                <a:gd name="connsiteX53" fmla="*/ 2911475 w 2988951"/>
                <a:gd name="connsiteY53" fmla="*/ 5032374 h 7299508"/>
                <a:gd name="connsiteX54" fmla="*/ 2898775 w 2988951"/>
                <a:gd name="connsiteY54" fmla="*/ 4962524 h 7299508"/>
                <a:gd name="connsiteX55" fmla="*/ 2857500 w 2988951"/>
                <a:gd name="connsiteY55" fmla="*/ 5006974 h 7299508"/>
                <a:gd name="connsiteX56" fmla="*/ 2901950 w 2988951"/>
                <a:gd name="connsiteY56" fmla="*/ 5118099 h 7299508"/>
                <a:gd name="connsiteX57" fmla="*/ 2898775 w 2988951"/>
                <a:gd name="connsiteY57" fmla="*/ 5159375 h 7299508"/>
                <a:gd name="connsiteX58" fmla="*/ 2838450 w 2988951"/>
                <a:gd name="connsiteY58" fmla="*/ 5203824 h 7299508"/>
                <a:gd name="connsiteX59" fmla="*/ 2867025 w 2988951"/>
                <a:gd name="connsiteY59" fmla="*/ 5235574 h 7299508"/>
                <a:gd name="connsiteX60" fmla="*/ 2905125 w 2988951"/>
                <a:gd name="connsiteY60" fmla="*/ 5254624 h 7299508"/>
                <a:gd name="connsiteX61" fmla="*/ 2851150 w 2988951"/>
                <a:gd name="connsiteY61" fmla="*/ 5299074 h 7299508"/>
                <a:gd name="connsiteX62" fmla="*/ 2882900 w 2988951"/>
                <a:gd name="connsiteY62" fmla="*/ 5413374 h 7299508"/>
                <a:gd name="connsiteX63" fmla="*/ 2819400 w 2988951"/>
                <a:gd name="connsiteY63" fmla="*/ 5422899 h 7299508"/>
                <a:gd name="connsiteX64" fmla="*/ 2857500 w 2988951"/>
                <a:gd name="connsiteY64" fmla="*/ 5514974 h 7299508"/>
                <a:gd name="connsiteX65" fmla="*/ 2822575 w 2988951"/>
                <a:gd name="connsiteY65" fmla="*/ 5600700 h 7299508"/>
                <a:gd name="connsiteX66" fmla="*/ 2746375 w 2988951"/>
                <a:gd name="connsiteY66" fmla="*/ 5594349 h 7299508"/>
                <a:gd name="connsiteX67" fmla="*/ 2743200 w 2988951"/>
                <a:gd name="connsiteY67" fmla="*/ 5702299 h 7299508"/>
                <a:gd name="connsiteX68" fmla="*/ 2692400 w 2988951"/>
                <a:gd name="connsiteY68" fmla="*/ 5765800 h 7299508"/>
                <a:gd name="connsiteX69" fmla="*/ 2587625 w 2988951"/>
                <a:gd name="connsiteY69" fmla="*/ 5778499 h 7299508"/>
                <a:gd name="connsiteX70" fmla="*/ 2359025 w 2988951"/>
                <a:gd name="connsiteY70" fmla="*/ 5921375 h 7299508"/>
                <a:gd name="connsiteX71" fmla="*/ 2282825 w 2988951"/>
                <a:gd name="connsiteY71" fmla="*/ 5988049 h 7299508"/>
                <a:gd name="connsiteX72" fmla="*/ 2178050 w 2988951"/>
                <a:gd name="connsiteY72" fmla="*/ 5997574 h 7299508"/>
                <a:gd name="connsiteX73" fmla="*/ 2095500 w 2988951"/>
                <a:gd name="connsiteY73" fmla="*/ 6105524 h 7299508"/>
                <a:gd name="connsiteX74" fmla="*/ 1990725 w 2988951"/>
                <a:gd name="connsiteY74" fmla="*/ 6118224 h 7299508"/>
                <a:gd name="connsiteX75" fmla="*/ 1924050 w 2988951"/>
                <a:gd name="connsiteY75" fmla="*/ 6159500 h 7299508"/>
                <a:gd name="connsiteX76" fmla="*/ 1730375 w 2988951"/>
                <a:gd name="connsiteY76" fmla="*/ 6257924 h 7299508"/>
                <a:gd name="connsiteX77" fmla="*/ 1612900 w 2988951"/>
                <a:gd name="connsiteY77" fmla="*/ 6286499 h 7299508"/>
                <a:gd name="connsiteX78" fmla="*/ 1546225 w 2988951"/>
                <a:gd name="connsiteY78" fmla="*/ 6324600 h 7299508"/>
                <a:gd name="connsiteX79" fmla="*/ 1568450 w 2988951"/>
                <a:gd name="connsiteY79" fmla="*/ 6242049 h 7299508"/>
                <a:gd name="connsiteX80" fmla="*/ 1479550 w 2988951"/>
                <a:gd name="connsiteY80" fmla="*/ 6197599 h 7299508"/>
                <a:gd name="connsiteX81" fmla="*/ 1495425 w 2988951"/>
                <a:gd name="connsiteY81" fmla="*/ 6261099 h 7299508"/>
                <a:gd name="connsiteX82" fmla="*/ 1447800 w 2988951"/>
                <a:gd name="connsiteY82" fmla="*/ 6280149 h 7299508"/>
                <a:gd name="connsiteX83" fmla="*/ 1384300 w 2988951"/>
                <a:gd name="connsiteY83" fmla="*/ 6261100 h 7299508"/>
                <a:gd name="connsiteX84" fmla="*/ 1384300 w 2988951"/>
                <a:gd name="connsiteY84" fmla="*/ 6318249 h 7299508"/>
                <a:gd name="connsiteX85" fmla="*/ 1400175 w 2988951"/>
                <a:gd name="connsiteY85" fmla="*/ 6413500 h 7299508"/>
                <a:gd name="connsiteX86" fmla="*/ 1317625 w 2988951"/>
                <a:gd name="connsiteY86" fmla="*/ 6502399 h 7299508"/>
                <a:gd name="connsiteX87" fmla="*/ 1314450 w 2988951"/>
                <a:gd name="connsiteY87" fmla="*/ 6581775 h 7299508"/>
                <a:gd name="connsiteX88" fmla="*/ 1228725 w 2988951"/>
                <a:gd name="connsiteY88" fmla="*/ 6632574 h 7299508"/>
                <a:gd name="connsiteX89" fmla="*/ 1162050 w 2988951"/>
                <a:gd name="connsiteY89" fmla="*/ 6753225 h 7299508"/>
                <a:gd name="connsiteX90" fmla="*/ 1069975 w 2988951"/>
                <a:gd name="connsiteY90" fmla="*/ 6778624 h 7299508"/>
                <a:gd name="connsiteX91" fmla="*/ 990600 w 2988951"/>
                <a:gd name="connsiteY91" fmla="*/ 6848475 h 7299508"/>
                <a:gd name="connsiteX92" fmla="*/ 606425 w 2988951"/>
                <a:gd name="connsiteY92" fmla="*/ 7013574 h 7299508"/>
                <a:gd name="connsiteX93" fmla="*/ 571500 w 2988951"/>
                <a:gd name="connsiteY93" fmla="*/ 7058025 h 7299508"/>
                <a:gd name="connsiteX94" fmla="*/ 352425 w 2988951"/>
                <a:gd name="connsiteY94" fmla="*/ 7251700 h 7299508"/>
                <a:gd name="connsiteX95" fmla="*/ 273050 w 2988951"/>
                <a:gd name="connsiteY95" fmla="*/ 7299324 h 7299508"/>
                <a:gd name="connsiteX96" fmla="*/ 136525 w 2988951"/>
                <a:gd name="connsiteY96" fmla="*/ 7264400 h 7299508"/>
                <a:gd name="connsiteX97" fmla="*/ 165100 w 2988951"/>
                <a:gd name="connsiteY97" fmla="*/ 7232649 h 7299508"/>
                <a:gd name="connsiteX98" fmla="*/ 244475 w 2988951"/>
                <a:gd name="connsiteY98" fmla="*/ 7172324 h 7299508"/>
                <a:gd name="connsiteX99" fmla="*/ 177800 w 2988951"/>
                <a:gd name="connsiteY99" fmla="*/ 7162799 h 7299508"/>
                <a:gd name="connsiteX100" fmla="*/ 200025 w 2988951"/>
                <a:gd name="connsiteY100" fmla="*/ 6918325 h 7299508"/>
                <a:gd name="connsiteX101" fmla="*/ 228600 w 2988951"/>
                <a:gd name="connsiteY101" fmla="*/ 6575425 h 7299508"/>
                <a:gd name="connsiteX102" fmla="*/ 257175 w 2988951"/>
                <a:gd name="connsiteY102" fmla="*/ 6559549 h 7299508"/>
                <a:gd name="connsiteX103" fmla="*/ 295275 w 2988951"/>
                <a:gd name="connsiteY103" fmla="*/ 6518274 h 7299508"/>
                <a:gd name="connsiteX104" fmla="*/ 371475 w 2988951"/>
                <a:gd name="connsiteY104" fmla="*/ 6492874 h 7299508"/>
                <a:gd name="connsiteX105" fmla="*/ 311150 w 2988951"/>
                <a:gd name="connsiteY105" fmla="*/ 6438899 h 7299508"/>
                <a:gd name="connsiteX106" fmla="*/ 241300 w 2988951"/>
                <a:gd name="connsiteY106" fmla="*/ 6442074 h 7299508"/>
                <a:gd name="connsiteX107" fmla="*/ 180975 w 2988951"/>
                <a:gd name="connsiteY107" fmla="*/ 6356349 h 7299508"/>
                <a:gd name="connsiteX108" fmla="*/ 146050 w 2988951"/>
                <a:gd name="connsiteY108" fmla="*/ 6356349 h 7299508"/>
                <a:gd name="connsiteX109" fmla="*/ 95250 w 2988951"/>
                <a:gd name="connsiteY109" fmla="*/ 6400800 h 7299508"/>
                <a:gd name="connsiteX110" fmla="*/ 57150 w 2988951"/>
                <a:gd name="connsiteY110" fmla="*/ 6340474 h 7299508"/>
                <a:gd name="connsiteX111" fmla="*/ 0 w 2988951"/>
                <a:gd name="connsiteY111" fmla="*/ 6276975 h 7299508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69975 w 2988951"/>
                <a:gd name="connsiteY90" fmla="*/ 6778624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71500 w 2988951"/>
                <a:gd name="connsiteY93" fmla="*/ 7058025 h 7300625"/>
                <a:gd name="connsiteX94" fmla="*/ 352425 w 2988951"/>
                <a:gd name="connsiteY94" fmla="*/ 7251700 h 7300625"/>
                <a:gd name="connsiteX95" fmla="*/ 273050 w 2988951"/>
                <a:gd name="connsiteY95" fmla="*/ 7299324 h 7300625"/>
                <a:gd name="connsiteX96" fmla="*/ 219075 w 2988951"/>
                <a:gd name="connsiteY96" fmla="*/ 7286624 h 7300625"/>
                <a:gd name="connsiteX97" fmla="*/ 136525 w 2988951"/>
                <a:gd name="connsiteY97" fmla="*/ 7264400 h 7300625"/>
                <a:gd name="connsiteX98" fmla="*/ 165100 w 2988951"/>
                <a:gd name="connsiteY98" fmla="*/ 7232649 h 7300625"/>
                <a:gd name="connsiteX99" fmla="*/ 244475 w 2988951"/>
                <a:gd name="connsiteY99" fmla="*/ 7172324 h 7300625"/>
                <a:gd name="connsiteX100" fmla="*/ 177800 w 2988951"/>
                <a:gd name="connsiteY100" fmla="*/ 7162799 h 7300625"/>
                <a:gd name="connsiteX101" fmla="*/ 200025 w 2988951"/>
                <a:gd name="connsiteY101" fmla="*/ 6918325 h 7300625"/>
                <a:gd name="connsiteX102" fmla="*/ 228600 w 2988951"/>
                <a:gd name="connsiteY102" fmla="*/ 6575425 h 7300625"/>
                <a:gd name="connsiteX103" fmla="*/ 257175 w 2988951"/>
                <a:gd name="connsiteY103" fmla="*/ 6559549 h 7300625"/>
                <a:gd name="connsiteX104" fmla="*/ 295275 w 2988951"/>
                <a:gd name="connsiteY104" fmla="*/ 6518274 h 7300625"/>
                <a:gd name="connsiteX105" fmla="*/ 371475 w 2988951"/>
                <a:gd name="connsiteY105" fmla="*/ 6492874 h 7300625"/>
                <a:gd name="connsiteX106" fmla="*/ 311150 w 2988951"/>
                <a:gd name="connsiteY106" fmla="*/ 6438899 h 7300625"/>
                <a:gd name="connsiteX107" fmla="*/ 241300 w 2988951"/>
                <a:gd name="connsiteY107" fmla="*/ 6442074 h 7300625"/>
                <a:gd name="connsiteX108" fmla="*/ 180975 w 2988951"/>
                <a:gd name="connsiteY108" fmla="*/ 6356349 h 7300625"/>
                <a:gd name="connsiteX109" fmla="*/ 146050 w 2988951"/>
                <a:gd name="connsiteY109" fmla="*/ 6356349 h 7300625"/>
                <a:gd name="connsiteX110" fmla="*/ 95250 w 2988951"/>
                <a:gd name="connsiteY110" fmla="*/ 6400800 h 7300625"/>
                <a:gd name="connsiteX111" fmla="*/ 57150 w 2988951"/>
                <a:gd name="connsiteY111" fmla="*/ 6340474 h 7300625"/>
                <a:gd name="connsiteX112" fmla="*/ 0 w 2988951"/>
                <a:gd name="connsiteY11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69975 w 2988951"/>
                <a:gd name="connsiteY90" fmla="*/ 6778624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46100 w 2988951"/>
                <a:gd name="connsiteY93" fmla="*/ 7058025 h 7300625"/>
                <a:gd name="connsiteX94" fmla="*/ 352425 w 2988951"/>
                <a:gd name="connsiteY94" fmla="*/ 7251700 h 7300625"/>
                <a:gd name="connsiteX95" fmla="*/ 273050 w 2988951"/>
                <a:gd name="connsiteY95" fmla="*/ 7299324 h 7300625"/>
                <a:gd name="connsiteX96" fmla="*/ 219075 w 2988951"/>
                <a:gd name="connsiteY96" fmla="*/ 7286624 h 7300625"/>
                <a:gd name="connsiteX97" fmla="*/ 136525 w 2988951"/>
                <a:gd name="connsiteY97" fmla="*/ 7264400 h 7300625"/>
                <a:gd name="connsiteX98" fmla="*/ 165100 w 2988951"/>
                <a:gd name="connsiteY98" fmla="*/ 7232649 h 7300625"/>
                <a:gd name="connsiteX99" fmla="*/ 244475 w 2988951"/>
                <a:gd name="connsiteY99" fmla="*/ 7172324 h 7300625"/>
                <a:gd name="connsiteX100" fmla="*/ 177800 w 2988951"/>
                <a:gd name="connsiteY100" fmla="*/ 7162799 h 7300625"/>
                <a:gd name="connsiteX101" fmla="*/ 200025 w 2988951"/>
                <a:gd name="connsiteY101" fmla="*/ 6918325 h 7300625"/>
                <a:gd name="connsiteX102" fmla="*/ 228600 w 2988951"/>
                <a:gd name="connsiteY102" fmla="*/ 6575425 h 7300625"/>
                <a:gd name="connsiteX103" fmla="*/ 257175 w 2988951"/>
                <a:gd name="connsiteY103" fmla="*/ 6559549 h 7300625"/>
                <a:gd name="connsiteX104" fmla="*/ 295275 w 2988951"/>
                <a:gd name="connsiteY104" fmla="*/ 6518274 h 7300625"/>
                <a:gd name="connsiteX105" fmla="*/ 371475 w 2988951"/>
                <a:gd name="connsiteY105" fmla="*/ 6492874 h 7300625"/>
                <a:gd name="connsiteX106" fmla="*/ 311150 w 2988951"/>
                <a:gd name="connsiteY106" fmla="*/ 6438899 h 7300625"/>
                <a:gd name="connsiteX107" fmla="*/ 241300 w 2988951"/>
                <a:gd name="connsiteY107" fmla="*/ 6442074 h 7300625"/>
                <a:gd name="connsiteX108" fmla="*/ 180975 w 2988951"/>
                <a:gd name="connsiteY108" fmla="*/ 6356349 h 7300625"/>
                <a:gd name="connsiteX109" fmla="*/ 146050 w 2988951"/>
                <a:gd name="connsiteY109" fmla="*/ 6356349 h 7300625"/>
                <a:gd name="connsiteX110" fmla="*/ 95250 w 2988951"/>
                <a:gd name="connsiteY110" fmla="*/ 6400800 h 7300625"/>
                <a:gd name="connsiteX111" fmla="*/ 57150 w 2988951"/>
                <a:gd name="connsiteY111" fmla="*/ 6340474 h 7300625"/>
                <a:gd name="connsiteX112" fmla="*/ 0 w 2988951"/>
                <a:gd name="connsiteY11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69975 w 2988951"/>
                <a:gd name="connsiteY90" fmla="*/ 6778624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46100 w 2988951"/>
                <a:gd name="connsiteY93" fmla="*/ 7058025 h 7300625"/>
                <a:gd name="connsiteX94" fmla="*/ 488950 w 2988951"/>
                <a:gd name="connsiteY94" fmla="*/ 7153274 h 7300625"/>
                <a:gd name="connsiteX95" fmla="*/ 352425 w 2988951"/>
                <a:gd name="connsiteY95" fmla="*/ 7251700 h 7300625"/>
                <a:gd name="connsiteX96" fmla="*/ 273050 w 2988951"/>
                <a:gd name="connsiteY96" fmla="*/ 7299324 h 7300625"/>
                <a:gd name="connsiteX97" fmla="*/ 219075 w 2988951"/>
                <a:gd name="connsiteY97" fmla="*/ 7286624 h 7300625"/>
                <a:gd name="connsiteX98" fmla="*/ 136525 w 2988951"/>
                <a:gd name="connsiteY98" fmla="*/ 7264400 h 7300625"/>
                <a:gd name="connsiteX99" fmla="*/ 165100 w 2988951"/>
                <a:gd name="connsiteY99" fmla="*/ 7232649 h 7300625"/>
                <a:gd name="connsiteX100" fmla="*/ 244475 w 2988951"/>
                <a:gd name="connsiteY100" fmla="*/ 7172324 h 7300625"/>
                <a:gd name="connsiteX101" fmla="*/ 177800 w 2988951"/>
                <a:gd name="connsiteY101" fmla="*/ 7162799 h 7300625"/>
                <a:gd name="connsiteX102" fmla="*/ 200025 w 2988951"/>
                <a:gd name="connsiteY102" fmla="*/ 6918325 h 7300625"/>
                <a:gd name="connsiteX103" fmla="*/ 228600 w 2988951"/>
                <a:gd name="connsiteY103" fmla="*/ 6575425 h 7300625"/>
                <a:gd name="connsiteX104" fmla="*/ 257175 w 2988951"/>
                <a:gd name="connsiteY104" fmla="*/ 6559549 h 7300625"/>
                <a:gd name="connsiteX105" fmla="*/ 295275 w 2988951"/>
                <a:gd name="connsiteY105" fmla="*/ 6518274 h 7300625"/>
                <a:gd name="connsiteX106" fmla="*/ 371475 w 2988951"/>
                <a:gd name="connsiteY106" fmla="*/ 6492874 h 7300625"/>
                <a:gd name="connsiteX107" fmla="*/ 311150 w 2988951"/>
                <a:gd name="connsiteY107" fmla="*/ 6438899 h 7300625"/>
                <a:gd name="connsiteX108" fmla="*/ 241300 w 2988951"/>
                <a:gd name="connsiteY108" fmla="*/ 6442074 h 7300625"/>
                <a:gd name="connsiteX109" fmla="*/ 180975 w 2988951"/>
                <a:gd name="connsiteY109" fmla="*/ 6356349 h 7300625"/>
                <a:gd name="connsiteX110" fmla="*/ 146050 w 2988951"/>
                <a:gd name="connsiteY110" fmla="*/ 6356349 h 7300625"/>
                <a:gd name="connsiteX111" fmla="*/ 95250 w 2988951"/>
                <a:gd name="connsiteY111" fmla="*/ 6400800 h 7300625"/>
                <a:gd name="connsiteX112" fmla="*/ 57150 w 2988951"/>
                <a:gd name="connsiteY112" fmla="*/ 6340474 h 7300625"/>
                <a:gd name="connsiteX113" fmla="*/ 0 w 2988951"/>
                <a:gd name="connsiteY11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50925 w 2988951"/>
                <a:gd name="connsiteY90" fmla="*/ 6769099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46100 w 2988951"/>
                <a:gd name="connsiteY93" fmla="*/ 7058025 h 7300625"/>
                <a:gd name="connsiteX94" fmla="*/ 488950 w 2988951"/>
                <a:gd name="connsiteY94" fmla="*/ 7153274 h 7300625"/>
                <a:gd name="connsiteX95" fmla="*/ 352425 w 2988951"/>
                <a:gd name="connsiteY95" fmla="*/ 7251700 h 7300625"/>
                <a:gd name="connsiteX96" fmla="*/ 273050 w 2988951"/>
                <a:gd name="connsiteY96" fmla="*/ 7299324 h 7300625"/>
                <a:gd name="connsiteX97" fmla="*/ 219075 w 2988951"/>
                <a:gd name="connsiteY97" fmla="*/ 7286624 h 7300625"/>
                <a:gd name="connsiteX98" fmla="*/ 136525 w 2988951"/>
                <a:gd name="connsiteY98" fmla="*/ 7264400 h 7300625"/>
                <a:gd name="connsiteX99" fmla="*/ 165100 w 2988951"/>
                <a:gd name="connsiteY99" fmla="*/ 7232649 h 7300625"/>
                <a:gd name="connsiteX100" fmla="*/ 244475 w 2988951"/>
                <a:gd name="connsiteY100" fmla="*/ 7172324 h 7300625"/>
                <a:gd name="connsiteX101" fmla="*/ 177800 w 2988951"/>
                <a:gd name="connsiteY101" fmla="*/ 7162799 h 7300625"/>
                <a:gd name="connsiteX102" fmla="*/ 200025 w 2988951"/>
                <a:gd name="connsiteY102" fmla="*/ 6918325 h 7300625"/>
                <a:gd name="connsiteX103" fmla="*/ 228600 w 2988951"/>
                <a:gd name="connsiteY103" fmla="*/ 6575425 h 7300625"/>
                <a:gd name="connsiteX104" fmla="*/ 257175 w 2988951"/>
                <a:gd name="connsiteY104" fmla="*/ 6559549 h 7300625"/>
                <a:gd name="connsiteX105" fmla="*/ 295275 w 2988951"/>
                <a:gd name="connsiteY105" fmla="*/ 6518274 h 7300625"/>
                <a:gd name="connsiteX106" fmla="*/ 371475 w 2988951"/>
                <a:gd name="connsiteY106" fmla="*/ 6492874 h 7300625"/>
                <a:gd name="connsiteX107" fmla="*/ 311150 w 2988951"/>
                <a:gd name="connsiteY107" fmla="*/ 6438899 h 7300625"/>
                <a:gd name="connsiteX108" fmla="*/ 241300 w 2988951"/>
                <a:gd name="connsiteY108" fmla="*/ 6442074 h 7300625"/>
                <a:gd name="connsiteX109" fmla="*/ 180975 w 2988951"/>
                <a:gd name="connsiteY109" fmla="*/ 6356349 h 7300625"/>
                <a:gd name="connsiteX110" fmla="*/ 146050 w 2988951"/>
                <a:gd name="connsiteY110" fmla="*/ 6356349 h 7300625"/>
                <a:gd name="connsiteX111" fmla="*/ 95250 w 2988951"/>
                <a:gd name="connsiteY111" fmla="*/ 6400800 h 7300625"/>
                <a:gd name="connsiteX112" fmla="*/ 57150 w 2988951"/>
                <a:gd name="connsiteY112" fmla="*/ 6340474 h 7300625"/>
                <a:gd name="connsiteX113" fmla="*/ 0 w 2988951"/>
                <a:gd name="connsiteY11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71600 w 2988951"/>
                <a:gd name="connsiteY83" fmla="*/ 6257925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46225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71600 w 2988951"/>
                <a:gd name="connsiteY83" fmla="*/ 6257925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46225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71600 w 2988951"/>
                <a:gd name="connsiteY83" fmla="*/ 6257925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36700 w 2988951"/>
                <a:gd name="connsiteY79" fmla="*/ 6283324 h 7300625"/>
                <a:gd name="connsiteX80" fmla="*/ 1546225 w 2988951"/>
                <a:gd name="connsiteY80" fmla="*/ 6242049 h 7300625"/>
                <a:gd name="connsiteX81" fmla="*/ 1479550 w 2988951"/>
                <a:gd name="connsiteY81" fmla="*/ 6197599 h 7300625"/>
                <a:gd name="connsiteX82" fmla="*/ 1495425 w 2988951"/>
                <a:gd name="connsiteY82" fmla="*/ 6261099 h 7300625"/>
                <a:gd name="connsiteX83" fmla="*/ 1447800 w 2988951"/>
                <a:gd name="connsiteY83" fmla="*/ 6280149 h 7300625"/>
                <a:gd name="connsiteX84" fmla="*/ 1371600 w 2988951"/>
                <a:gd name="connsiteY84" fmla="*/ 6257925 h 7300625"/>
                <a:gd name="connsiteX85" fmla="*/ 1384300 w 2988951"/>
                <a:gd name="connsiteY85" fmla="*/ 6318249 h 7300625"/>
                <a:gd name="connsiteX86" fmla="*/ 1400175 w 2988951"/>
                <a:gd name="connsiteY86" fmla="*/ 6413500 h 7300625"/>
                <a:gd name="connsiteX87" fmla="*/ 1317625 w 2988951"/>
                <a:gd name="connsiteY87" fmla="*/ 6502399 h 7300625"/>
                <a:gd name="connsiteX88" fmla="*/ 1314450 w 2988951"/>
                <a:gd name="connsiteY88" fmla="*/ 6581775 h 7300625"/>
                <a:gd name="connsiteX89" fmla="*/ 1241425 w 2988951"/>
                <a:gd name="connsiteY89" fmla="*/ 6626224 h 7300625"/>
                <a:gd name="connsiteX90" fmla="*/ 1162050 w 2988951"/>
                <a:gd name="connsiteY90" fmla="*/ 6753225 h 7300625"/>
                <a:gd name="connsiteX91" fmla="*/ 1117600 w 2988951"/>
                <a:gd name="connsiteY91" fmla="*/ 6753224 h 7300625"/>
                <a:gd name="connsiteX92" fmla="*/ 1050925 w 2988951"/>
                <a:gd name="connsiteY92" fmla="*/ 6769099 h 7300625"/>
                <a:gd name="connsiteX93" fmla="*/ 990600 w 2988951"/>
                <a:gd name="connsiteY93" fmla="*/ 6848475 h 7300625"/>
                <a:gd name="connsiteX94" fmla="*/ 606425 w 2988951"/>
                <a:gd name="connsiteY94" fmla="*/ 7013574 h 7300625"/>
                <a:gd name="connsiteX95" fmla="*/ 546100 w 2988951"/>
                <a:gd name="connsiteY95" fmla="*/ 7058025 h 7300625"/>
                <a:gd name="connsiteX96" fmla="*/ 488950 w 2988951"/>
                <a:gd name="connsiteY96" fmla="*/ 7153274 h 7300625"/>
                <a:gd name="connsiteX97" fmla="*/ 352425 w 2988951"/>
                <a:gd name="connsiteY97" fmla="*/ 7251700 h 7300625"/>
                <a:gd name="connsiteX98" fmla="*/ 273050 w 2988951"/>
                <a:gd name="connsiteY98" fmla="*/ 7299324 h 7300625"/>
                <a:gd name="connsiteX99" fmla="*/ 219075 w 2988951"/>
                <a:gd name="connsiteY99" fmla="*/ 7286624 h 7300625"/>
                <a:gd name="connsiteX100" fmla="*/ 136525 w 2988951"/>
                <a:gd name="connsiteY100" fmla="*/ 7264400 h 7300625"/>
                <a:gd name="connsiteX101" fmla="*/ 165100 w 2988951"/>
                <a:gd name="connsiteY101" fmla="*/ 7232649 h 7300625"/>
                <a:gd name="connsiteX102" fmla="*/ 244475 w 2988951"/>
                <a:gd name="connsiteY102" fmla="*/ 7172324 h 7300625"/>
                <a:gd name="connsiteX103" fmla="*/ 177800 w 2988951"/>
                <a:gd name="connsiteY103" fmla="*/ 7162799 h 7300625"/>
                <a:gd name="connsiteX104" fmla="*/ 200025 w 2988951"/>
                <a:gd name="connsiteY104" fmla="*/ 6918325 h 7300625"/>
                <a:gd name="connsiteX105" fmla="*/ 228600 w 2988951"/>
                <a:gd name="connsiteY105" fmla="*/ 6575425 h 7300625"/>
                <a:gd name="connsiteX106" fmla="*/ 257175 w 2988951"/>
                <a:gd name="connsiteY106" fmla="*/ 6559549 h 7300625"/>
                <a:gd name="connsiteX107" fmla="*/ 295275 w 2988951"/>
                <a:gd name="connsiteY107" fmla="*/ 6518274 h 7300625"/>
                <a:gd name="connsiteX108" fmla="*/ 371475 w 2988951"/>
                <a:gd name="connsiteY108" fmla="*/ 6492874 h 7300625"/>
                <a:gd name="connsiteX109" fmla="*/ 311150 w 2988951"/>
                <a:gd name="connsiteY109" fmla="*/ 6438899 h 7300625"/>
                <a:gd name="connsiteX110" fmla="*/ 241300 w 2988951"/>
                <a:gd name="connsiteY110" fmla="*/ 6442074 h 7300625"/>
                <a:gd name="connsiteX111" fmla="*/ 180975 w 2988951"/>
                <a:gd name="connsiteY111" fmla="*/ 6356349 h 7300625"/>
                <a:gd name="connsiteX112" fmla="*/ 146050 w 2988951"/>
                <a:gd name="connsiteY112" fmla="*/ 6356349 h 7300625"/>
                <a:gd name="connsiteX113" fmla="*/ 95250 w 2988951"/>
                <a:gd name="connsiteY113" fmla="*/ 6400800 h 7300625"/>
                <a:gd name="connsiteX114" fmla="*/ 57150 w 2988951"/>
                <a:gd name="connsiteY114" fmla="*/ 6340474 h 7300625"/>
                <a:gd name="connsiteX115" fmla="*/ 0 w 2988951"/>
                <a:gd name="connsiteY11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130425 w 2988951"/>
                <a:gd name="connsiteY73" fmla="*/ 6076949 h 7300625"/>
                <a:gd name="connsiteX74" fmla="*/ 2095500 w 2988951"/>
                <a:gd name="connsiteY74" fmla="*/ 6105524 h 7300625"/>
                <a:gd name="connsiteX75" fmla="*/ 1990725 w 2988951"/>
                <a:gd name="connsiteY75" fmla="*/ 6118224 h 7300625"/>
                <a:gd name="connsiteX76" fmla="*/ 1924050 w 2988951"/>
                <a:gd name="connsiteY76" fmla="*/ 6159500 h 7300625"/>
                <a:gd name="connsiteX77" fmla="*/ 1730375 w 2988951"/>
                <a:gd name="connsiteY77" fmla="*/ 6257924 h 7300625"/>
                <a:gd name="connsiteX78" fmla="*/ 1612900 w 2988951"/>
                <a:gd name="connsiteY78" fmla="*/ 6286499 h 7300625"/>
                <a:gd name="connsiteX79" fmla="*/ 1546225 w 2988951"/>
                <a:gd name="connsiteY79" fmla="*/ 6324600 h 7300625"/>
                <a:gd name="connsiteX80" fmla="*/ 1536700 w 2988951"/>
                <a:gd name="connsiteY80" fmla="*/ 6283324 h 7300625"/>
                <a:gd name="connsiteX81" fmla="*/ 1546225 w 2988951"/>
                <a:gd name="connsiteY81" fmla="*/ 6242049 h 7300625"/>
                <a:gd name="connsiteX82" fmla="*/ 1479550 w 2988951"/>
                <a:gd name="connsiteY82" fmla="*/ 6197599 h 7300625"/>
                <a:gd name="connsiteX83" fmla="*/ 1495425 w 2988951"/>
                <a:gd name="connsiteY83" fmla="*/ 6261099 h 7300625"/>
                <a:gd name="connsiteX84" fmla="*/ 1447800 w 2988951"/>
                <a:gd name="connsiteY84" fmla="*/ 6280149 h 7300625"/>
                <a:gd name="connsiteX85" fmla="*/ 1371600 w 2988951"/>
                <a:gd name="connsiteY85" fmla="*/ 6257925 h 7300625"/>
                <a:gd name="connsiteX86" fmla="*/ 1384300 w 2988951"/>
                <a:gd name="connsiteY86" fmla="*/ 6318249 h 7300625"/>
                <a:gd name="connsiteX87" fmla="*/ 1400175 w 2988951"/>
                <a:gd name="connsiteY87" fmla="*/ 6413500 h 7300625"/>
                <a:gd name="connsiteX88" fmla="*/ 1317625 w 2988951"/>
                <a:gd name="connsiteY88" fmla="*/ 6502399 h 7300625"/>
                <a:gd name="connsiteX89" fmla="*/ 1314450 w 2988951"/>
                <a:gd name="connsiteY89" fmla="*/ 6581775 h 7300625"/>
                <a:gd name="connsiteX90" fmla="*/ 1241425 w 2988951"/>
                <a:gd name="connsiteY90" fmla="*/ 6626224 h 7300625"/>
                <a:gd name="connsiteX91" fmla="*/ 1162050 w 2988951"/>
                <a:gd name="connsiteY91" fmla="*/ 6753225 h 7300625"/>
                <a:gd name="connsiteX92" fmla="*/ 1117600 w 2988951"/>
                <a:gd name="connsiteY92" fmla="*/ 6753224 h 7300625"/>
                <a:gd name="connsiteX93" fmla="*/ 1050925 w 2988951"/>
                <a:gd name="connsiteY93" fmla="*/ 6769099 h 7300625"/>
                <a:gd name="connsiteX94" fmla="*/ 990600 w 2988951"/>
                <a:gd name="connsiteY94" fmla="*/ 6848475 h 7300625"/>
                <a:gd name="connsiteX95" fmla="*/ 606425 w 2988951"/>
                <a:gd name="connsiteY95" fmla="*/ 7013574 h 7300625"/>
                <a:gd name="connsiteX96" fmla="*/ 546100 w 2988951"/>
                <a:gd name="connsiteY96" fmla="*/ 7058025 h 7300625"/>
                <a:gd name="connsiteX97" fmla="*/ 488950 w 2988951"/>
                <a:gd name="connsiteY97" fmla="*/ 7153274 h 7300625"/>
                <a:gd name="connsiteX98" fmla="*/ 352425 w 2988951"/>
                <a:gd name="connsiteY98" fmla="*/ 7251700 h 7300625"/>
                <a:gd name="connsiteX99" fmla="*/ 273050 w 2988951"/>
                <a:gd name="connsiteY99" fmla="*/ 7299324 h 7300625"/>
                <a:gd name="connsiteX100" fmla="*/ 219075 w 2988951"/>
                <a:gd name="connsiteY100" fmla="*/ 7286624 h 7300625"/>
                <a:gd name="connsiteX101" fmla="*/ 136525 w 2988951"/>
                <a:gd name="connsiteY101" fmla="*/ 7264400 h 7300625"/>
                <a:gd name="connsiteX102" fmla="*/ 165100 w 2988951"/>
                <a:gd name="connsiteY102" fmla="*/ 7232649 h 7300625"/>
                <a:gd name="connsiteX103" fmla="*/ 244475 w 2988951"/>
                <a:gd name="connsiteY103" fmla="*/ 7172324 h 7300625"/>
                <a:gd name="connsiteX104" fmla="*/ 177800 w 2988951"/>
                <a:gd name="connsiteY104" fmla="*/ 7162799 h 7300625"/>
                <a:gd name="connsiteX105" fmla="*/ 200025 w 2988951"/>
                <a:gd name="connsiteY105" fmla="*/ 6918325 h 7300625"/>
                <a:gd name="connsiteX106" fmla="*/ 228600 w 2988951"/>
                <a:gd name="connsiteY106" fmla="*/ 6575425 h 7300625"/>
                <a:gd name="connsiteX107" fmla="*/ 257175 w 2988951"/>
                <a:gd name="connsiteY107" fmla="*/ 6559549 h 7300625"/>
                <a:gd name="connsiteX108" fmla="*/ 295275 w 2988951"/>
                <a:gd name="connsiteY108" fmla="*/ 6518274 h 7300625"/>
                <a:gd name="connsiteX109" fmla="*/ 371475 w 2988951"/>
                <a:gd name="connsiteY109" fmla="*/ 6492874 h 7300625"/>
                <a:gd name="connsiteX110" fmla="*/ 311150 w 2988951"/>
                <a:gd name="connsiteY110" fmla="*/ 6438899 h 7300625"/>
                <a:gd name="connsiteX111" fmla="*/ 241300 w 2988951"/>
                <a:gd name="connsiteY111" fmla="*/ 6442074 h 7300625"/>
                <a:gd name="connsiteX112" fmla="*/ 180975 w 2988951"/>
                <a:gd name="connsiteY112" fmla="*/ 6356349 h 7300625"/>
                <a:gd name="connsiteX113" fmla="*/ 146050 w 2988951"/>
                <a:gd name="connsiteY113" fmla="*/ 6356349 h 7300625"/>
                <a:gd name="connsiteX114" fmla="*/ 95250 w 2988951"/>
                <a:gd name="connsiteY114" fmla="*/ 6400800 h 7300625"/>
                <a:gd name="connsiteX115" fmla="*/ 57150 w 2988951"/>
                <a:gd name="connsiteY115" fmla="*/ 6340474 h 7300625"/>
                <a:gd name="connsiteX116" fmla="*/ 0 w 2988951"/>
                <a:gd name="connsiteY11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130425 w 2988951"/>
                <a:gd name="connsiteY73" fmla="*/ 6076949 h 7300625"/>
                <a:gd name="connsiteX74" fmla="*/ 2095500 w 2988951"/>
                <a:gd name="connsiteY74" fmla="*/ 6105524 h 7300625"/>
                <a:gd name="connsiteX75" fmla="*/ 2041525 w 2988951"/>
                <a:gd name="connsiteY75" fmla="*/ 6105524 h 7300625"/>
                <a:gd name="connsiteX76" fmla="*/ 1990725 w 2988951"/>
                <a:gd name="connsiteY76" fmla="*/ 6118224 h 7300625"/>
                <a:gd name="connsiteX77" fmla="*/ 1924050 w 2988951"/>
                <a:gd name="connsiteY77" fmla="*/ 6159500 h 7300625"/>
                <a:gd name="connsiteX78" fmla="*/ 1730375 w 2988951"/>
                <a:gd name="connsiteY78" fmla="*/ 6257924 h 7300625"/>
                <a:gd name="connsiteX79" fmla="*/ 1612900 w 2988951"/>
                <a:gd name="connsiteY79" fmla="*/ 6286499 h 7300625"/>
                <a:gd name="connsiteX80" fmla="*/ 1546225 w 2988951"/>
                <a:gd name="connsiteY80" fmla="*/ 6324600 h 7300625"/>
                <a:gd name="connsiteX81" fmla="*/ 1536700 w 2988951"/>
                <a:gd name="connsiteY81" fmla="*/ 6283324 h 7300625"/>
                <a:gd name="connsiteX82" fmla="*/ 1546225 w 2988951"/>
                <a:gd name="connsiteY82" fmla="*/ 6242049 h 7300625"/>
                <a:gd name="connsiteX83" fmla="*/ 1479550 w 2988951"/>
                <a:gd name="connsiteY83" fmla="*/ 6197599 h 7300625"/>
                <a:gd name="connsiteX84" fmla="*/ 1495425 w 2988951"/>
                <a:gd name="connsiteY84" fmla="*/ 6261099 h 7300625"/>
                <a:gd name="connsiteX85" fmla="*/ 1447800 w 2988951"/>
                <a:gd name="connsiteY85" fmla="*/ 6280149 h 7300625"/>
                <a:gd name="connsiteX86" fmla="*/ 1371600 w 2988951"/>
                <a:gd name="connsiteY86" fmla="*/ 6257925 h 7300625"/>
                <a:gd name="connsiteX87" fmla="*/ 1384300 w 2988951"/>
                <a:gd name="connsiteY87" fmla="*/ 6318249 h 7300625"/>
                <a:gd name="connsiteX88" fmla="*/ 1400175 w 2988951"/>
                <a:gd name="connsiteY88" fmla="*/ 6413500 h 7300625"/>
                <a:gd name="connsiteX89" fmla="*/ 1317625 w 2988951"/>
                <a:gd name="connsiteY89" fmla="*/ 6502399 h 7300625"/>
                <a:gd name="connsiteX90" fmla="*/ 1314450 w 2988951"/>
                <a:gd name="connsiteY90" fmla="*/ 6581775 h 7300625"/>
                <a:gd name="connsiteX91" fmla="*/ 1241425 w 2988951"/>
                <a:gd name="connsiteY91" fmla="*/ 6626224 h 7300625"/>
                <a:gd name="connsiteX92" fmla="*/ 1162050 w 2988951"/>
                <a:gd name="connsiteY92" fmla="*/ 6753225 h 7300625"/>
                <a:gd name="connsiteX93" fmla="*/ 1117600 w 2988951"/>
                <a:gd name="connsiteY93" fmla="*/ 6753224 h 7300625"/>
                <a:gd name="connsiteX94" fmla="*/ 1050925 w 2988951"/>
                <a:gd name="connsiteY94" fmla="*/ 6769099 h 7300625"/>
                <a:gd name="connsiteX95" fmla="*/ 990600 w 2988951"/>
                <a:gd name="connsiteY95" fmla="*/ 6848475 h 7300625"/>
                <a:gd name="connsiteX96" fmla="*/ 606425 w 2988951"/>
                <a:gd name="connsiteY96" fmla="*/ 7013574 h 7300625"/>
                <a:gd name="connsiteX97" fmla="*/ 546100 w 2988951"/>
                <a:gd name="connsiteY97" fmla="*/ 7058025 h 7300625"/>
                <a:gd name="connsiteX98" fmla="*/ 488950 w 2988951"/>
                <a:gd name="connsiteY98" fmla="*/ 7153274 h 7300625"/>
                <a:gd name="connsiteX99" fmla="*/ 352425 w 2988951"/>
                <a:gd name="connsiteY99" fmla="*/ 7251700 h 7300625"/>
                <a:gd name="connsiteX100" fmla="*/ 273050 w 2988951"/>
                <a:gd name="connsiteY100" fmla="*/ 7299324 h 7300625"/>
                <a:gd name="connsiteX101" fmla="*/ 219075 w 2988951"/>
                <a:gd name="connsiteY101" fmla="*/ 7286624 h 7300625"/>
                <a:gd name="connsiteX102" fmla="*/ 136525 w 2988951"/>
                <a:gd name="connsiteY102" fmla="*/ 7264400 h 7300625"/>
                <a:gd name="connsiteX103" fmla="*/ 165100 w 2988951"/>
                <a:gd name="connsiteY103" fmla="*/ 7232649 h 7300625"/>
                <a:gd name="connsiteX104" fmla="*/ 244475 w 2988951"/>
                <a:gd name="connsiteY104" fmla="*/ 7172324 h 7300625"/>
                <a:gd name="connsiteX105" fmla="*/ 177800 w 2988951"/>
                <a:gd name="connsiteY105" fmla="*/ 7162799 h 7300625"/>
                <a:gd name="connsiteX106" fmla="*/ 200025 w 2988951"/>
                <a:gd name="connsiteY106" fmla="*/ 6918325 h 7300625"/>
                <a:gd name="connsiteX107" fmla="*/ 228600 w 2988951"/>
                <a:gd name="connsiteY107" fmla="*/ 6575425 h 7300625"/>
                <a:gd name="connsiteX108" fmla="*/ 257175 w 2988951"/>
                <a:gd name="connsiteY108" fmla="*/ 6559549 h 7300625"/>
                <a:gd name="connsiteX109" fmla="*/ 295275 w 2988951"/>
                <a:gd name="connsiteY109" fmla="*/ 6518274 h 7300625"/>
                <a:gd name="connsiteX110" fmla="*/ 371475 w 2988951"/>
                <a:gd name="connsiteY110" fmla="*/ 6492874 h 7300625"/>
                <a:gd name="connsiteX111" fmla="*/ 311150 w 2988951"/>
                <a:gd name="connsiteY111" fmla="*/ 6438899 h 7300625"/>
                <a:gd name="connsiteX112" fmla="*/ 241300 w 2988951"/>
                <a:gd name="connsiteY112" fmla="*/ 6442074 h 7300625"/>
                <a:gd name="connsiteX113" fmla="*/ 180975 w 2988951"/>
                <a:gd name="connsiteY113" fmla="*/ 6356349 h 7300625"/>
                <a:gd name="connsiteX114" fmla="*/ 146050 w 2988951"/>
                <a:gd name="connsiteY114" fmla="*/ 6356349 h 7300625"/>
                <a:gd name="connsiteX115" fmla="*/ 95250 w 2988951"/>
                <a:gd name="connsiteY115" fmla="*/ 6400800 h 7300625"/>
                <a:gd name="connsiteX116" fmla="*/ 57150 w 2988951"/>
                <a:gd name="connsiteY116" fmla="*/ 6340474 h 7300625"/>
                <a:gd name="connsiteX117" fmla="*/ 0 w 2988951"/>
                <a:gd name="connsiteY11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130425 w 2988951"/>
                <a:gd name="connsiteY73" fmla="*/ 6076949 h 7300625"/>
                <a:gd name="connsiteX74" fmla="*/ 2095500 w 2988951"/>
                <a:gd name="connsiteY74" fmla="*/ 6105524 h 7300625"/>
                <a:gd name="connsiteX75" fmla="*/ 2041525 w 2988951"/>
                <a:gd name="connsiteY75" fmla="*/ 6105524 h 7300625"/>
                <a:gd name="connsiteX76" fmla="*/ 1990725 w 2988951"/>
                <a:gd name="connsiteY76" fmla="*/ 6118224 h 7300625"/>
                <a:gd name="connsiteX77" fmla="*/ 1924050 w 2988951"/>
                <a:gd name="connsiteY77" fmla="*/ 6159500 h 7300625"/>
                <a:gd name="connsiteX78" fmla="*/ 1838325 w 2988951"/>
                <a:gd name="connsiteY78" fmla="*/ 6216649 h 7300625"/>
                <a:gd name="connsiteX79" fmla="*/ 1730375 w 2988951"/>
                <a:gd name="connsiteY79" fmla="*/ 6257924 h 7300625"/>
                <a:gd name="connsiteX80" fmla="*/ 1612900 w 2988951"/>
                <a:gd name="connsiteY80" fmla="*/ 6286499 h 7300625"/>
                <a:gd name="connsiteX81" fmla="*/ 1546225 w 2988951"/>
                <a:gd name="connsiteY81" fmla="*/ 6324600 h 7300625"/>
                <a:gd name="connsiteX82" fmla="*/ 1536700 w 2988951"/>
                <a:gd name="connsiteY82" fmla="*/ 6283324 h 7300625"/>
                <a:gd name="connsiteX83" fmla="*/ 1546225 w 2988951"/>
                <a:gd name="connsiteY83" fmla="*/ 6242049 h 7300625"/>
                <a:gd name="connsiteX84" fmla="*/ 1479550 w 2988951"/>
                <a:gd name="connsiteY84" fmla="*/ 6197599 h 7300625"/>
                <a:gd name="connsiteX85" fmla="*/ 1495425 w 2988951"/>
                <a:gd name="connsiteY85" fmla="*/ 6261099 h 7300625"/>
                <a:gd name="connsiteX86" fmla="*/ 1447800 w 2988951"/>
                <a:gd name="connsiteY86" fmla="*/ 6280149 h 7300625"/>
                <a:gd name="connsiteX87" fmla="*/ 1371600 w 2988951"/>
                <a:gd name="connsiteY87" fmla="*/ 6257925 h 7300625"/>
                <a:gd name="connsiteX88" fmla="*/ 1384300 w 2988951"/>
                <a:gd name="connsiteY88" fmla="*/ 6318249 h 7300625"/>
                <a:gd name="connsiteX89" fmla="*/ 1400175 w 2988951"/>
                <a:gd name="connsiteY89" fmla="*/ 6413500 h 7300625"/>
                <a:gd name="connsiteX90" fmla="*/ 1317625 w 2988951"/>
                <a:gd name="connsiteY90" fmla="*/ 6502399 h 7300625"/>
                <a:gd name="connsiteX91" fmla="*/ 1314450 w 2988951"/>
                <a:gd name="connsiteY91" fmla="*/ 6581775 h 7300625"/>
                <a:gd name="connsiteX92" fmla="*/ 1241425 w 2988951"/>
                <a:gd name="connsiteY92" fmla="*/ 6626224 h 7300625"/>
                <a:gd name="connsiteX93" fmla="*/ 1162050 w 2988951"/>
                <a:gd name="connsiteY93" fmla="*/ 6753225 h 7300625"/>
                <a:gd name="connsiteX94" fmla="*/ 1117600 w 2988951"/>
                <a:gd name="connsiteY94" fmla="*/ 6753224 h 7300625"/>
                <a:gd name="connsiteX95" fmla="*/ 1050925 w 2988951"/>
                <a:gd name="connsiteY95" fmla="*/ 6769099 h 7300625"/>
                <a:gd name="connsiteX96" fmla="*/ 990600 w 2988951"/>
                <a:gd name="connsiteY96" fmla="*/ 6848475 h 7300625"/>
                <a:gd name="connsiteX97" fmla="*/ 606425 w 2988951"/>
                <a:gd name="connsiteY97" fmla="*/ 7013574 h 7300625"/>
                <a:gd name="connsiteX98" fmla="*/ 546100 w 2988951"/>
                <a:gd name="connsiteY98" fmla="*/ 7058025 h 7300625"/>
                <a:gd name="connsiteX99" fmla="*/ 488950 w 2988951"/>
                <a:gd name="connsiteY99" fmla="*/ 7153274 h 7300625"/>
                <a:gd name="connsiteX100" fmla="*/ 352425 w 2988951"/>
                <a:gd name="connsiteY100" fmla="*/ 7251700 h 7300625"/>
                <a:gd name="connsiteX101" fmla="*/ 273050 w 2988951"/>
                <a:gd name="connsiteY101" fmla="*/ 7299324 h 7300625"/>
                <a:gd name="connsiteX102" fmla="*/ 219075 w 2988951"/>
                <a:gd name="connsiteY102" fmla="*/ 7286624 h 7300625"/>
                <a:gd name="connsiteX103" fmla="*/ 136525 w 2988951"/>
                <a:gd name="connsiteY103" fmla="*/ 7264400 h 7300625"/>
                <a:gd name="connsiteX104" fmla="*/ 165100 w 2988951"/>
                <a:gd name="connsiteY104" fmla="*/ 7232649 h 7300625"/>
                <a:gd name="connsiteX105" fmla="*/ 244475 w 2988951"/>
                <a:gd name="connsiteY105" fmla="*/ 7172324 h 7300625"/>
                <a:gd name="connsiteX106" fmla="*/ 177800 w 2988951"/>
                <a:gd name="connsiteY106" fmla="*/ 7162799 h 7300625"/>
                <a:gd name="connsiteX107" fmla="*/ 200025 w 2988951"/>
                <a:gd name="connsiteY107" fmla="*/ 6918325 h 7300625"/>
                <a:gd name="connsiteX108" fmla="*/ 228600 w 2988951"/>
                <a:gd name="connsiteY108" fmla="*/ 6575425 h 7300625"/>
                <a:gd name="connsiteX109" fmla="*/ 257175 w 2988951"/>
                <a:gd name="connsiteY109" fmla="*/ 6559549 h 7300625"/>
                <a:gd name="connsiteX110" fmla="*/ 295275 w 2988951"/>
                <a:gd name="connsiteY110" fmla="*/ 6518274 h 7300625"/>
                <a:gd name="connsiteX111" fmla="*/ 371475 w 2988951"/>
                <a:gd name="connsiteY111" fmla="*/ 6492874 h 7300625"/>
                <a:gd name="connsiteX112" fmla="*/ 311150 w 2988951"/>
                <a:gd name="connsiteY112" fmla="*/ 6438899 h 7300625"/>
                <a:gd name="connsiteX113" fmla="*/ 241300 w 2988951"/>
                <a:gd name="connsiteY113" fmla="*/ 6442074 h 7300625"/>
                <a:gd name="connsiteX114" fmla="*/ 180975 w 2988951"/>
                <a:gd name="connsiteY114" fmla="*/ 6356349 h 7300625"/>
                <a:gd name="connsiteX115" fmla="*/ 146050 w 2988951"/>
                <a:gd name="connsiteY115" fmla="*/ 6356349 h 7300625"/>
                <a:gd name="connsiteX116" fmla="*/ 95250 w 2988951"/>
                <a:gd name="connsiteY116" fmla="*/ 6400800 h 7300625"/>
                <a:gd name="connsiteX117" fmla="*/ 57150 w 2988951"/>
                <a:gd name="connsiteY117" fmla="*/ 6340474 h 7300625"/>
                <a:gd name="connsiteX118" fmla="*/ 0 w 2988951"/>
                <a:gd name="connsiteY11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200275 w 2988951"/>
                <a:gd name="connsiteY72" fmla="*/ 6007099 h 7300625"/>
                <a:gd name="connsiteX73" fmla="*/ 2178050 w 2988951"/>
                <a:gd name="connsiteY73" fmla="*/ 5997574 h 7300625"/>
                <a:gd name="connsiteX74" fmla="*/ 2130425 w 2988951"/>
                <a:gd name="connsiteY74" fmla="*/ 6076949 h 7300625"/>
                <a:gd name="connsiteX75" fmla="*/ 2095500 w 2988951"/>
                <a:gd name="connsiteY75" fmla="*/ 6105524 h 7300625"/>
                <a:gd name="connsiteX76" fmla="*/ 2041525 w 2988951"/>
                <a:gd name="connsiteY76" fmla="*/ 6105524 h 7300625"/>
                <a:gd name="connsiteX77" fmla="*/ 1990725 w 2988951"/>
                <a:gd name="connsiteY77" fmla="*/ 6118224 h 7300625"/>
                <a:gd name="connsiteX78" fmla="*/ 1924050 w 2988951"/>
                <a:gd name="connsiteY78" fmla="*/ 6159500 h 7300625"/>
                <a:gd name="connsiteX79" fmla="*/ 1838325 w 2988951"/>
                <a:gd name="connsiteY79" fmla="*/ 6216649 h 7300625"/>
                <a:gd name="connsiteX80" fmla="*/ 1730375 w 2988951"/>
                <a:gd name="connsiteY80" fmla="*/ 6257924 h 7300625"/>
                <a:gd name="connsiteX81" fmla="*/ 1612900 w 2988951"/>
                <a:gd name="connsiteY81" fmla="*/ 6286499 h 7300625"/>
                <a:gd name="connsiteX82" fmla="*/ 1546225 w 2988951"/>
                <a:gd name="connsiteY82" fmla="*/ 6324600 h 7300625"/>
                <a:gd name="connsiteX83" fmla="*/ 1536700 w 2988951"/>
                <a:gd name="connsiteY83" fmla="*/ 6283324 h 7300625"/>
                <a:gd name="connsiteX84" fmla="*/ 1546225 w 2988951"/>
                <a:gd name="connsiteY84" fmla="*/ 6242049 h 7300625"/>
                <a:gd name="connsiteX85" fmla="*/ 1479550 w 2988951"/>
                <a:gd name="connsiteY85" fmla="*/ 6197599 h 7300625"/>
                <a:gd name="connsiteX86" fmla="*/ 1495425 w 2988951"/>
                <a:gd name="connsiteY86" fmla="*/ 6261099 h 7300625"/>
                <a:gd name="connsiteX87" fmla="*/ 1447800 w 2988951"/>
                <a:gd name="connsiteY87" fmla="*/ 6280149 h 7300625"/>
                <a:gd name="connsiteX88" fmla="*/ 1371600 w 2988951"/>
                <a:gd name="connsiteY88" fmla="*/ 6257925 h 7300625"/>
                <a:gd name="connsiteX89" fmla="*/ 1384300 w 2988951"/>
                <a:gd name="connsiteY89" fmla="*/ 6318249 h 7300625"/>
                <a:gd name="connsiteX90" fmla="*/ 1400175 w 2988951"/>
                <a:gd name="connsiteY90" fmla="*/ 6413500 h 7300625"/>
                <a:gd name="connsiteX91" fmla="*/ 1317625 w 2988951"/>
                <a:gd name="connsiteY91" fmla="*/ 6502399 h 7300625"/>
                <a:gd name="connsiteX92" fmla="*/ 1314450 w 2988951"/>
                <a:gd name="connsiteY92" fmla="*/ 6581775 h 7300625"/>
                <a:gd name="connsiteX93" fmla="*/ 1241425 w 2988951"/>
                <a:gd name="connsiteY93" fmla="*/ 6626224 h 7300625"/>
                <a:gd name="connsiteX94" fmla="*/ 1162050 w 2988951"/>
                <a:gd name="connsiteY94" fmla="*/ 6753225 h 7300625"/>
                <a:gd name="connsiteX95" fmla="*/ 1117600 w 2988951"/>
                <a:gd name="connsiteY95" fmla="*/ 6753224 h 7300625"/>
                <a:gd name="connsiteX96" fmla="*/ 1050925 w 2988951"/>
                <a:gd name="connsiteY96" fmla="*/ 6769099 h 7300625"/>
                <a:gd name="connsiteX97" fmla="*/ 990600 w 2988951"/>
                <a:gd name="connsiteY97" fmla="*/ 6848475 h 7300625"/>
                <a:gd name="connsiteX98" fmla="*/ 606425 w 2988951"/>
                <a:gd name="connsiteY98" fmla="*/ 7013574 h 7300625"/>
                <a:gd name="connsiteX99" fmla="*/ 546100 w 2988951"/>
                <a:gd name="connsiteY99" fmla="*/ 7058025 h 7300625"/>
                <a:gd name="connsiteX100" fmla="*/ 488950 w 2988951"/>
                <a:gd name="connsiteY100" fmla="*/ 7153274 h 7300625"/>
                <a:gd name="connsiteX101" fmla="*/ 352425 w 2988951"/>
                <a:gd name="connsiteY101" fmla="*/ 7251700 h 7300625"/>
                <a:gd name="connsiteX102" fmla="*/ 273050 w 2988951"/>
                <a:gd name="connsiteY102" fmla="*/ 7299324 h 7300625"/>
                <a:gd name="connsiteX103" fmla="*/ 219075 w 2988951"/>
                <a:gd name="connsiteY103" fmla="*/ 7286624 h 7300625"/>
                <a:gd name="connsiteX104" fmla="*/ 136525 w 2988951"/>
                <a:gd name="connsiteY104" fmla="*/ 7264400 h 7300625"/>
                <a:gd name="connsiteX105" fmla="*/ 165100 w 2988951"/>
                <a:gd name="connsiteY105" fmla="*/ 7232649 h 7300625"/>
                <a:gd name="connsiteX106" fmla="*/ 244475 w 2988951"/>
                <a:gd name="connsiteY106" fmla="*/ 7172324 h 7300625"/>
                <a:gd name="connsiteX107" fmla="*/ 177800 w 2988951"/>
                <a:gd name="connsiteY107" fmla="*/ 7162799 h 7300625"/>
                <a:gd name="connsiteX108" fmla="*/ 200025 w 2988951"/>
                <a:gd name="connsiteY108" fmla="*/ 6918325 h 7300625"/>
                <a:gd name="connsiteX109" fmla="*/ 228600 w 2988951"/>
                <a:gd name="connsiteY109" fmla="*/ 6575425 h 7300625"/>
                <a:gd name="connsiteX110" fmla="*/ 257175 w 2988951"/>
                <a:gd name="connsiteY110" fmla="*/ 6559549 h 7300625"/>
                <a:gd name="connsiteX111" fmla="*/ 295275 w 2988951"/>
                <a:gd name="connsiteY111" fmla="*/ 6518274 h 7300625"/>
                <a:gd name="connsiteX112" fmla="*/ 371475 w 2988951"/>
                <a:gd name="connsiteY112" fmla="*/ 6492874 h 7300625"/>
                <a:gd name="connsiteX113" fmla="*/ 311150 w 2988951"/>
                <a:gd name="connsiteY113" fmla="*/ 6438899 h 7300625"/>
                <a:gd name="connsiteX114" fmla="*/ 241300 w 2988951"/>
                <a:gd name="connsiteY114" fmla="*/ 6442074 h 7300625"/>
                <a:gd name="connsiteX115" fmla="*/ 180975 w 2988951"/>
                <a:gd name="connsiteY115" fmla="*/ 6356349 h 7300625"/>
                <a:gd name="connsiteX116" fmla="*/ 146050 w 2988951"/>
                <a:gd name="connsiteY116" fmla="*/ 6356349 h 7300625"/>
                <a:gd name="connsiteX117" fmla="*/ 95250 w 2988951"/>
                <a:gd name="connsiteY117" fmla="*/ 6400800 h 7300625"/>
                <a:gd name="connsiteX118" fmla="*/ 57150 w 2988951"/>
                <a:gd name="connsiteY118" fmla="*/ 6340474 h 7300625"/>
                <a:gd name="connsiteX119" fmla="*/ 0 w 2988951"/>
                <a:gd name="connsiteY11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78524 h 7300625"/>
                <a:gd name="connsiteX72" fmla="*/ 2200275 w 2988951"/>
                <a:gd name="connsiteY72" fmla="*/ 6007099 h 7300625"/>
                <a:gd name="connsiteX73" fmla="*/ 2178050 w 2988951"/>
                <a:gd name="connsiteY73" fmla="*/ 5997574 h 7300625"/>
                <a:gd name="connsiteX74" fmla="*/ 2130425 w 2988951"/>
                <a:gd name="connsiteY74" fmla="*/ 6076949 h 7300625"/>
                <a:gd name="connsiteX75" fmla="*/ 2095500 w 2988951"/>
                <a:gd name="connsiteY75" fmla="*/ 6105524 h 7300625"/>
                <a:gd name="connsiteX76" fmla="*/ 2041525 w 2988951"/>
                <a:gd name="connsiteY76" fmla="*/ 6105524 h 7300625"/>
                <a:gd name="connsiteX77" fmla="*/ 1990725 w 2988951"/>
                <a:gd name="connsiteY77" fmla="*/ 6118224 h 7300625"/>
                <a:gd name="connsiteX78" fmla="*/ 1924050 w 2988951"/>
                <a:gd name="connsiteY78" fmla="*/ 6159500 h 7300625"/>
                <a:gd name="connsiteX79" fmla="*/ 1838325 w 2988951"/>
                <a:gd name="connsiteY79" fmla="*/ 6216649 h 7300625"/>
                <a:gd name="connsiteX80" fmla="*/ 1730375 w 2988951"/>
                <a:gd name="connsiteY80" fmla="*/ 6257924 h 7300625"/>
                <a:gd name="connsiteX81" fmla="*/ 1612900 w 2988951"/>
                <a:gd name="connsiteY81" fmla="*/ 6286499 h 7300625"/>
                <a:gd name="connsiteX82" fmla="*/ 1546225 w 2988951"/>
                <a:gd name="connsiteY82" fmla="*/ 6324600 h 7300625"/>
                <a:gd name="connsiteX83" fmla="*/ 1536700 w 2988951"/>
                <a:gd name="connsiteY83" fmla="*/ 6283324 h 7300625"/>
                <a:gd name="connsiteX84" fmla="*/ 1546225 w 2988951"/>
                <a:gd name="connsiteY84" fmla="*/ 6242049 h 7300625"/>
                <a:gd name="connsiteX85" fmla="*/ 1479550 w 2988951"/>
                <a:gd name="connsiteY85" fmla="*/ 6197599 h 7300625"/>
                <a:gd name="connsiteX86" fmla="*/ 1495425 w 2988951"/>
                <a:gd name="connsiteY86" fmla="*/ 6261099 h 7300625"/>
                <a:gd name="connsiteX87" fmla="*/ 1447800 w 2988951"/>
                <a:gd name="connsiteY87" fmla="*/ 6280149 h 7300625"/>
                <a:gd name="connsiteX88" fmla="*/ 1371600 w 2988951"/>
                <a:gd name="connsiteY88" fmla="*/ 6257925 h 7300625"/>
                <a:gd name="connsiteX89" fmla="*/ 1384300 w 2988951"/>
                <a:gd name="connsiteY89" fmla="*/ 6318249 h 7300625"/>
                <a:gd name="connsiteX90" fmla="*/ 1400175 w 2988951"/>
                <a:gd name="connsiteY90" fmla="*/ 6413500 h 7300625"/>
                <a:gd name="connsiteX91" fmla="*/ 1317625 w 2988951"/>
                <a:gd name="connsiteY91" fmla="*/ 6502399 h 7300625"/>
                <a:gd name="connsiteX92" fmla="*/ 1314450 w 2988951"/>
                <a:gd name="connsiteY92" fmla="*/ 6581775 h 7300625"/>
                <a:gd name="connsiteX93" fmla="*/ 1241425 w 2988951"/>
                <a:gd name="connsiteY93" fmla="*/ 6626224 h 7300625"/>
                <a:gd name="connsiteX94" fmla="*/ 1162050 w 2988951"/>
                <a:gd name="connsiteY94" fmla="*/ 6753225 h 7300625"/>
                <a:gd name="connsiteX95" fmla="*/ 1117600 w 2988951"/>
                <a:gd name="connsiteY95" fmla="*/ 6753224 h 7300625"/>
                <a:gd name="connsiteX96" fmla="*/ 1050925 w 2988951"/>
                <a:gd name="connsiteY96" fmla="*/ 6769099 h 7300625"/>
                <a:gd name="connsiteX97" fmla="*/ 990600 w 2988951"/>
                <a:gd name="connsiteY97" fmla="*/ 6848475 h 7300625"/>
                <a:gd name="connsiteX98" fmla="*/ 606425 w 2988951"/>
                <a:gd name="connsiteY98" fmla="*/ 7013574 h 7300625"/>
                <a:gd name="connsiteX99" fmla="*/ 546100 w 2988951"/>
                <a:gd name="connsiteY99" fmla="*/ 7058025 h 7300625"/>
                <a:gd name="connsiteX100" fmla="*/ 488950 w 2988951"/>
                <a:gd name="connsiteY100" fmla="*/ 7153274 h 7300625"/>
                <a:gd name="connsiteX101" fmla="*/ 352425 w 2988951"/>
                <a:gd name="connsiteY101" fmla="*/ 7251700 h 7300625"/>
                <a:gd name="connsiteX102" fmla="*/ 273050 w 2988951"/>
                <a:gd name="connsiteY102" fmla="*/ 7299324 h 7300625"/>
                <a:gd name="connsiteX103" fmla="*/ 219075 w 2988951"/>
                <a:gd name="connsiteY103" fmla="*/ 7286624 h 7300625"/>
                <a:gd name="connsiteX104" fmla="*/ 136525 w 2988951"/>
                <a:gd name="connsiteY104" fmla="*/ 7264400 h 7300625"/>
                <a:gd name="connsiteX105" fmla="*/ 165100 w 2988951"/>
                <a:gd name="connsiteY105" fmla="*/ 7232649 h 7300625"/>
                <a:gd name="connsiteX106" fmla="*/ 244475 w 2988951"/>
                <a:gd name="connsiteY106" fmla="*/ 7172324 h 7300625"/>
                <a:gd name="connsiteX107" fmla="*/ 177800 w 2988951"/>
                <a:gd name="connsiteY107" fmla="*/ 7162799 h 7300625"/>
                <a:gd name="connsiteX108" fmla="*/ 200025 w 2988951"/>
                <a:gd name="connsiteY108" fmla="*/ 6918325 h 7300625"/>
                <a:gd name="connsiteX109" fmla="*/ 228600 w 2988951"/>
                <a:gd name="connsiteY109" fmla="*/ 6575425 h 7300625"/>
                <a:gd name="connsiteX110" fmla="*/ 257175 w 2988951"/>
                <a:gd name="connsiteY110" fmla="*/ 6559549 h 7300625"/>
                <a:gd name="connsiteX111" fmla="*/ 295275 w 2988951"/>
                <a:gd name="connsiteY111" fmla="*/ 6518274 h 7300625"/>
                <a:gd name="connsiteX112" fmla="*/ 371475 w 2988951"/>
                <a:gd name="connsiteY112" fmla="*/ 6492874 h 7300625"/>
                <a:gd name="connsiteX113" fmla="*/ 311150 w 2988951"/>
                <a:gd name="connsiteY113" fmla="*/ 6438899 h 7300625"/>
                <a:gd name="connsiteX114" fmla="*/ 241300 w 2988951"/>
                <a:gd name="connsiteY114" fmla="*/ 6442074 h 7300625"/>
                <a:gd name="connsiteX115" fmla="*/ 180975 w 2988951"/>
                <a:gd name="connsiteY115" fmla="*/ 6356349 h 7300625"/>
                <a:gd name="connsiteX116" fmla="*/ 146050 w 2988951"/>
                <a:gd name="connsiteY116" fmla="*/ 6356349 h 7300625"/>
                <a:gd name="connsiteX117" fmla="*/ 95250 w 2988951"/>
                <a:gd name="connsiteY117" fmla="*/ 6400800 h 7300625"/>
                <a:gd name="connsiteX118" fmla="*/ 57150 w 2988951"/>
                <a:gd name="connsiteY118" fmla="*/ 6340474 h 7300625"/>
                <a:gd name="connsiteX119" fmla="*/ 0 w 2988951"/>
                <a:gd name="connsiteY11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546350 w 2988951"/>
                <a:gd name="connsiteY70" fmla="*/ 5835649 h 7300625"/>
                <a:gd name="connsiteX71" fmla="*/ 2359025 w 2988951"/>
                <a:gd name="connsiteY71" fmla="*/ 5921375 h 7300625"/>
                <a:gd name="connsiteX72" fmla="*/ 2282825 w 2988951"/>
                <a:gd name="connsiteY72" fmla="*/ 5978524 h 7300625"/>
                <a:gd name="connsiteX73" fmla="*/ 2200275 w 2988951"/>
                <a:gd name="connsiteY73" fmla="*/ 6007099 h 7300625"/>
                <a:gd name="connsiteX74" fmla="*/ 2178050 w 2988951"/>
                <a:gd name="connsiteY74" fmla="*/ 5997574 h 7300625"/>
                <a:gd name="connsiteX75" fmla="*/ 2130425 w 2988951"/>
                <a:gd name="connsiteY75" fmla="*/ 6076949 h 7300625"/>
                <a:gd name="connsiteX76" fmla="*/ 2095500 w 2988951"/>
                <a:gd name="connsiteY76" fmla="*/ 6105524 h 7300625"/>
                <a:gd name="connsiteX77" fmla="*/ 2041525 w 2988951"/>
                <a:gd name="connsiteY77" fmla="*/ 6105524 h 7300625"/>
                <a:gd name="connsiteX78" fmla="*/ 1990725 w 2988951"/>
                <a:gd name="connsiteY78" fmla="*/ 6118224 h 7300625"/>
                <a:gd name="connsiteX79" fmla="*/ 1924050 w 2988951"/>
                <a:gd name="connsiteY79" fmla="*/ 6159500 h 7300625"/>
                <a:gd name="connsiteX80" fmla="*/ 1838325 w 2988951"/>
                <a:gd name="connsiteY80" fmla="*/ 6216649 h 7300625"/>
                <a:gd name="connsiteX81" fmla="*/ 1730375 w 2988951"/>
                <a:gd name="connsiteY81" fmla="*/ 6257924 h 7300625"/>
                <a:gd name="connsiteX82" fmla="*/ 1612900 w 2988951"/>
                <a:gd name="connsiteY82" fmla="*/ 6286499 h 7300625"/>
                <a:gd name="connsiteX83" fmla="*/ 1546225 w 2988951"/>
                <a:gd name="connsiteY83" fmla="*/ 6324600 h 7300625"/>
                <a:gd name="connsiteX84" fmla="*/ 1536700 w 2988951"/>
                <a:gd name="connsiteY84" fmla="*/ 6283324 h 7300625"/>
                <a:gd name="connsiteX85" fmla="*/ 1546225 w 2988951"/>
                <a:gd name="connsiteY85" fmla="*/ 6242049 h 7300625"/>
                <a:gd name="connsiteX86" fmla="*/ 1479550 w 2988951"/>
                <a:gd name="connsiteY86" fmla="*/ 6197599 h 7300625"/>
                <a:gd name="connsiteX87" fmla="*/ 1495425 w 2988951"/>
                <a:gd name="connsiteY87" fmla="*/ 6261099 h 7300625"/>
                <a:gd name="connsiteX88" fmla="*/ 1447800 w 2988951"/>
                <a:gd name="connsiteY88" fmla="*/ 6280149 h 7300625"/>
                <a:gd name="connsiteX89" fmla="*/ 1371600 w 2988951"/>
                <a:gd name="connsiteY89" fmla="*/ 6257925 h 7300625"/>
                <a:gd name="connsiteX90" fmla="*/ 1384300 w 2988951"/>
                <a:gd name="connsiteY90" fmla="*/ 6318249 h 7300625"/>
                <a:gd name="connsiteX91" fmla="*/ 1400175 w 2988951"/>
                <a:gd name="connsiteY91" fmla="*/ 6413500 h 7300625"/>
                <a:gd name="connsiteX92" fmla="*/ 1317625 w 2988951"/>
                <a:gd name="connsiteY92" fmla="*/ 6502399 h 7300625"/>
                <a:gd name="connsiteX93" fmla="*/ 1314450 w 2988951"/>
                <a:gd name="connsiteY93" fmla="*/ 6581775 h 7300625"/>
                <a:gd name="connsiteX94" fmla="*/ 1241425 w 2988951"/>
                <a:gd name="connsiteY94" fmla="*/ 6626224 h 7300625"/>
                <a:gd name="connsiteX95" fmla="*/ 1162050 w 2988951"/>
                <a:gd name="connsiteY95" fmla="*/ 6753225 h 7300625"/>
                <a:gd name="connsiteX96" fmla="*/ 1117600 w 2988951"/>
                <a:gd name="connsiteY96" fmla="*/ 6753224 h 7300625"/>
                <a:gd name="connsiteX97" fmla="*/ 1050925 w 2988951"/>
                <a:gd name="connsiteY97" fmla="*/ 6769099 h 7300625"/>
                <a:gd name="connsiteX98" fmla="*/ 990600 w 2988951"/>
                <a:gd name="connsiteY98" fmla="*/ 6848475 h 7300625"/>
                <a:gd name="connsiteX99" fmla="*/ 606425 w 2988951"/>
                <a:gd name="connsiteY99" fmla="*/ 7013574 h 7300625"/>
                <a:gd name="connsiteX100" fmla="*/ 546100 w 2988951"/>
                <a:gd name="connsiteY100" fmla="*/ 7058025 h 7300625"/>
                <a:gd name="connsiteX101" fmla="*/ 488950 w 2988951"/>
                <a:gd name="connsiteY101" fmla="*/ 7153274 h 7300625"/>
                <a:gd name="connsiteX102" fmla="*/ 352425 w 2988951"/>
                <a:gd name="connsiteY102" fmla="*/ 7251700 h 7300625"/>
                <a:gd name="connsiteX103" fmla="*/ 273050 w 2988951"/>
                <a:gd name="connsiteY103" fmla="*/ 7299324 h 7300625"/>
                <a:gd name="connsiteX104" fmla="*/ 219075 w 2988951"/>
                <a:gd name="connsiteY104" fmla="*/ 7286624 h 7300625"/>
                <a:gd name="connsiteX105" fmla="*/ 136525 w 2988951"/>
                <a:gd name="connsiteY105" fmla="*/ 7264400 h 7300625"/>
                <a:gd name="connsiteX106" fmla="*/ 165100 w 2988951"/>
                <a:gd name="connsiteY106" fmla="*/ 7232649 h 7300625"/>
                <a:gd name="connsiteX107" fmla="*/ 244475 w 2988951"/>
                <a:gd name="connsiteY107" fmla="*/ 7172324 h 7300625"/>
                <a:gd name="connsiteX108" fmla="*/ 177800 w 2988951"/>
                <a:gd name="connsiteY108" fmla="*/ 7162799 h 7300625"/>
                <a:gd name="connsiteX109" fmla="*/ 200025 w 2988951"/>
                <a:gd name="connsiteY109" fmla="*/ 6918325 h 7300625"/>
                <a:gd name="connsiteX110" fmla="*/ 228600 w 2988951"/>
                <a:gd name="connsiteY110" fmla="*/ 6575425 h 7300625"/>
                <a:gd name="connsiteX111" fmla="*/ 257175 w 2988951"/>
                <a:gd name="connsiteY111" fmla="*/ 6559549 h 7300625"/>
                <a:gd name="connsiteX112" fmla="*/ 295275 w 2988951"/>
                <a:gd name="connsiteY112" fmla="*/ 6518274 h 7300625"/>
                <a:gd name="connsiteX113" fmla="*/ 371475 w 2988951"/>
                <a:gd name="connsiteY113" fmla="*/ 6492874 h 7300625"/>
                <a:gd name="connsiteX114" fmla="*/ 311150 w 2988951"/>
                <a:gd name="connsiteY114" fmla="*/ 6438899 h 7300625"/>
                <a:gd name="connsiteX115" fmla="*/ 241300 w 2988951"/>
                <a:gd name="connsiteY115" fmla="*/ 6442074 h 7300625"/>
                <a:gd name="connsiteX116" fmla="*/ 180975 w 2988951"/>
                <a:gd name="connsiteY116" fmla="*/ 6356349 h 7300625"/>
                <a:gd name="connsiteX117" fmla="*/ 146050 w 2988951"/>
                <a:gd name="connsiteY117" fmla="*/ 6356349 h 7300625"/>
                <a:gd name="connsiteX118" fmla="*/ 95250 w 2988951"/>
                <a:gd name="connsiteY118" fmla="*/ 6400800 h 7300625"/>
                <a:gd name="connsiteX119" fmla="*/ 57150 w 2988951"/>
                <a:gd name="connsiteY119" fmla="*/ 6340474 h 7300625"/>
                <a:gd name="connsiteX120" fmla="*/ 0 w 2988951"/>
                <a:gd name="connsiteY120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546350 w 2988951"/>
                <a:gd name="connsiteY70" fmla="*/ 5835649 h 7300625"/>
                <a:gd name="connsiteX71" fmla="*/ 2447925 w 2988951"/>
                <a:gd name="connsiteY71" fmla="*/ 5857874 h 7300625"/>
                <a:gd name="connsiteX72" fmla="*/ 2359025 w 2988951"/>
                <a:gd name="connsiteY72" fmla="*/ 5921375 h 7300625"/>
                <a:gd name="connsiteX73" fmla="*/ 2282825 w 2988951"/>
                <a:gd name="connsiteY73" fmla="*/ 5978524 h 7300625"/>
                <a:gd name="connsiteX74" fmla="*/ 2200275 w 2988951"/>
                <a:gd name="connsiteY74" fmla="*/ 6007099 h 7300625"/>
                <a:gd name="connsiteX75" fmla="*/ 2178050 w 2988951"/>
                <a:gd name="connsiteY75" fmla="*/ 5997574 h 7300625"/>
                <a:gd name="connsiteX76" fmla="*/ 2130425 w 2988951"/>
                <a:gd name="connsiteY76" fmla="*/ 6076949 h 7300625"/>
                <a:gd name="connsiteX77" fmla="*/ 2095500 w 2988951"/>
                <a:gd name="connsiteY77" fmla="*/ 6105524 h 7300625"/>
                <a:gd name="connsiteX78" fmla="*/ 2041525 w 2988951"/>
                <a:gd name="connsiteY78" fmla="*/ 6105524 h 7300625"/>
                <a:gd name="connsiteX79" fmla="*/ 1990725 w 2988951"/>
                <a:gd name="connsiteY79" fmla="*/ 6118224 h 7300625"/>
                <a:gd name="connsiteX80" fmla="*/ 1924050 w 2988951"/>
                <a:gd name="connsiteY80" fmla="*/ 6159500 h 7300625"/>
                <a:gd name="connsiteX81" fmla="*/ 1838325 w 2988951"/>
                <a:gd name="connsiteY81" fmla="*/ 6216649 h 7300625"/>
                <a:gd name="connsiteX82" fmla="*/ 1730375 w 2988951"/>
                <a:gd name="connsiteY82" fmla="*/ 6257924 h 7300625"/>
                <a:gd name="connsiteX83" fmla="*/ 1612900 w 2988951"/>
                <a:gd name="connsiteY83" fmla="*/ 6286499 h 7300625"/>
                <a:gd name="connsiteX84" fmla="*/ 1546225 w 2988951"/>
                <a:gd name="connsiteY84" fmla="*/ 6324600 h 7300625"/>
                <a:gd name="connsiteX85" fmla="*/ 1536700 w 2988951"/>
                <a:gd name="connsiteY85" fmla="*/ 6283324 h 7300625"/>
                <a:gd name="connsiteX86" fmla="*/ 1546225 w 2988951"/>
                <a:gd name="connsiteY86" fmla="*/ 6242049 h 7300625"/>
                <a:gd name="connsiteX87" fmla="*/ 1479550 w 2988951"/>
                <a:gd name="connsiteY87" fmla="*/ 6197599 h 7300625"/>
                <a:gd name="connsiteX88" fmla="*/ 1495425 w 2988951"/>
                <a:gd name="connsiteY88" fmla="*/ 6261099 h 7300625"/>
                <a:gd name="connsiteX89" fmla="*/ 1447800 w 2988951"/>
                <a:gd name="connsiteY89" fmla="*/ 6280149 h 7300625"/>
                <a:gd name="connsiteX90" fmla="*/ 1371600 w 2988951"/>
                <a:gd name="connsiteY90" fmla="*/ 6257925 h 7300625"/>
                <a:gd name="connsiteX91" fmla="*/ 1384300 w 2988951"/>
                <a:gd name="connsiteY91" fmla="*/ 6318249 h 7300625"/>
                <a:gd name="connsiteX92" fmla="*/ 1400175 w 2988951"/>
                <a:gd name="connsiteY92" fmla="*/ 6413500 h 7300625"/>
                <a:gd name="connsiteX93" fmla="*/ 1317625 w 2988951"/>
                <a:gd name="connsiteY93" fmla="*/ 6502399 h 7300625"/>
                <a:gd name="connsiteX94" fmla="*/ 1314450 w 2988951"/>
                <a:gd name="connsiteY94" fmla="*/ 6581775 h 7300625"/>
                <a:gd name="connsiteX95" fmla="*/ 1241425 w 2988951"/>
                <a:gd name="connsiteY95" fmla="*/ 6626224 h 7300625"/>
                <a:gd name="connsiteX96" fmla="*/ 1162050 w 2988951"/>
                <a:gd name="connsiteY96" fmla="*/ 6753225 h 7300625"/>
                <a:gd name="connsiteX97" fmla="*/ 1117600 w 2988951"/>
                <a:gd name="connsiteY97" fmla="*/ 6753224 h 7300625"/>
                <a:gd name="connsiteX98" fmla="*/ 1050925 w 2988951"/>
                <a:gd name="connsiteY98" fmla="*/ 6769099 h 7300625"/>
                <a:gd name="connsiteX99" fmla="*/ 990600 w 2988951"/>
                <a:gd name="connsiteY99" fmla="*/ 6848475 h 7300625"/>
                <a:gd name="connsiteX100" fmla="*/ 606425 w 2988951"/>
                <a:gd name="connsiteY100" fmla="*/ 7013574 h 7300625"/>
                <a:gd name="connsiteX101" fmla="*/ 546100 w 2988951"/>
                <a:gd name="connsiteY101" fmla="*/ 7058025 h 7300625"/>
                <a:gd name="connsiteX102" fmla="*/ 488950 w 2988951"/>
                <a:gd name="connsiteY102" fmla="*/ 7153274 h 7300625"/>
                <a:gd name="connsiteX103" fmla="*/ 352425 w 2988951"/>
                <a:gd name="connsiteY103" fmla="*/ 7251700 h 7300625"/>
                <a:gd name="connsiteX104" fmla="*/ 273050 w 2988951"/>
                <a:gd name="connsiteY104" fmla="*/ 7299324 h 7300625"/>
                <a:gd name="connsiteX105" fmla="*/ 219075 w 2988951"/>
                <a:gd name="connsiteY105" fmla="*/ 7286624 h 7300625"/>
                <a:gd name="connsiteX106" fmla="*/ 136525 w 2988951"/>
                <a:gd name="connsiteY106" fmla="*/ 7264400 h 7300625"/>
                <a:gd name="connsiteX107" fmla="*/ 165100 w 2988951"/>
                <a:gd name="connsiteY107" fmla="*/ 7232649 h 7300625"/>
                <a:gd name="connsiteX108" fmla="*/ 244475 w 2988951"/>
                <a:gd name="connsiteY108" fmla="*/ 7172324 h 7300625"/>
                <a:gd name="connsiteX109" fmla="*/ 177800 w 2988951"/>
                <a:gd name="connsiteY109" fmla="*/ 7162799 h 7300625"/>
                <a:gd name="connsiteX110" fmla="*/ 200025 w 2988951"/>
                <a:gd name="connsiteY110" fmla="*/ 6918325 h 7300625"/>
                <a:gd name="connsiteX111" fmla="*/ 228600 w 2988951"/>
                <a:gd name="connsiteY111" fmla="*/ 6575425 h 7300625"/>
                <a:gd name="connsiteX112" fmla="*/ 257175 w 2988951"/>
                <a:gd name="connsiteY112" fmla="*/ 6559549 h 7300625"/>
                <a:gd name="connsiteX113" fmla="*/ 295275 w 2988951"/>
                <a:gd name="connsiteY113" fmla="*/ 6518274 h 7300625"/>
                <a:gd name="connsiteX114" fmla="*/ 371475 w 2988951"/>
                <a:gd name="connsiteY114" fmla="*/ 6492874 h 7300625"/>
                <a:gd name="connsiteX115" fmla="*/ 311150 w 2988951"/>
                <a:gd name="connsiteY115" fmla="*/ 6438899 h 7300625"/>
                <a:gd name="connsiteX116" fmla="*/ 241300 w 2988951"/>
                <a:gd name="connsiteY116" fmla="*/ 6442074 h 7300625"/>
                <a:gd name="connsiteX117" fmla="*/ 180975 w 2988951"/>
                <a:gd name="connsiteY117" fmla="*/ 6356349 h 7300625"/>
                <a:gd name="connsiteX118" fmla="*/ 146050 w 2988951"/>
                <a:gd name="connsiteY118" fmla="*/ 6356349 h 7300625"/>
                <a:gd name="connsiteX119" fmla="*/ 95250 w 2988951"/>
                <a:gd name="connsiteY119" fmla="*/ 6400800 h 7300625"/>
                <a:gd name="connsiteX120" fmla="*/ 57150 w 2988951"/>
                <a:gd name="connsiteY120" fmla="*/ 6340474 h 7300625"/>
                <a:gd name="connsiteX121" fmla="*/ 0 w 2988951"/>
                <a:gd name="connsiteY121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00350 w 2988951"/>
                <a:gd name="connsiteY64" fmla="*/ 5445124 h 7300625"/>
                <a:gd name="connsiteX65" fmla="*/ 2857500 w 2988951"/>
                <a:gd name="connsiteY65" fmla="*/ 5514974 h 7300625"/>
                <a:gd name="connsiteX66" fmla="*/ 2822575 w 2988951"/>
                <a:gd name="connsiteY66" fmla="*/ 5600700 h 7300625"/>
                <a:gd name="connsiteX67" fmla="*/ 2746375 w 2988951"/>
                <a:gd name="connsiteY67" fmla="*/ 5594349 h 7300625"/>
                <a:gd name="connsiteX68" fmla="*/ 2743200 w 2988951"/>
                <a:gd name="connsiteY68" fmla="*/ 5702299 h 7300625"/>
                <a:gd name="connsiteX69" fmla="*/ 2692400 w 2988951"/>
                <a:gd name="connsiteY69" fmla="*/ 5765800 h 7300625"/>
                <a:gd name="connsiteX70" fmla="*/ 2587625 w 2988951"/>
                <a:gd name="connsiteY70" fmla="*/ 5778499 h 7300625"/>
                <a:gd name="connsiteX71" fmla="*/ 2546350 w 2988951"/>
                <a:gd name="connsiteY71" fmla="*/ 5835649 h 7300625"/>
                <a:gd name="connsiteX72" fmla="*/ 2447925 w 2988951"/>
                <a:gd name="connsiteY72" fmla="*/ 5857874 h 7300625"/>
                <a:gd name="connsiteX73" fmla="*/ 2359025 w 2988951"/>
                <a:gd name="connsiteY73" fmla="*/ 5921375 h 7300625"/>
                <a:gd name="connsiteX74" fmla="*/ 2282825 w 2988951"/>
                <a:gd name="connsiteY74" fmla="*/ 5978524 h 7300625"/>
                <a:gd name="connsiteX75" fmla="*/ 2200275 w 2988951"/>
                <a:gd name="connsiteY75" fmla="*/ 6007099 h 7300625"/>
                <a:gd name="connsiteX76" fmla="*/ 2178050 w 2988951"/>
                <a:gd name="connsiteY76" fmla="*/ 5997574 h 7300625"/>
                <a:gd name="connsiteX77" fmla="*/ 2130425 w 2988951"/>
                <a:gd name="connsiteY77" fmla="*/ 6076949 h 7300625"/>
                <a:gd name="connsiteX78" fmla="*/ 2095500 w 2988951"/>
                <a:gd name="connsiteY78" fmla="*/ 6105524 h 7300625"/>
                <a:gd name="connsiteX79" fmla="*/ 2041525 w 2988951"/>
                <a:gd name="connsiteY79" fmla="*/ 6105524 h 7300625"/>
                <a:gd name="connsiteX80" fmla="*/ 1990725 w 2988951"/>
                <a:gd name="connsiteY80" fmla="*/ 6118224 h 7300625"/>
                <a:gd name="connsiteX81" fmla="*/ 1924050 w 2988951"/>
                <a:gd name="connsiteY81" fmla="*/ 6159500 h 7300625"/>
                <a:gd name="connsiteX82" fmla="*/ 1838325 w 2988951"/>
                <a:gd name="connsiteY82" fmla="*/ 6216649 h 7300625"/>
                <a:gd name="connsiteX83" fmla="*/ 1730375 w 2988951"/>
                <a:gd name="connsiteY83" fmla="*/ 6257924 h 7300625"/>
                <a:gd name="connsiteX84" fmla="*/ 1612900 w 2988951"/>
                <a:gd name="connsiteY84" fmla="*/ 6286499 h 7300625"/>
                <a:gd name="connsiteX85" fmla="*/ 1546225 w 2988951"/>
                <a:gd name="connsiteY85" fmla="*/ 6324600 h 7300625"/>
                <a:gd name="connsiteX86" fmla="*/ 1536700 w 2988951"/>
                <a:gd name="connsiteY86" fmla="*/ 6283324 h 7300625"/>
                <a:gd name="connsiteX87" fmla="*/ 1546225 w 2988951"/>
                <a:gd name="connsiteY87" fmla="*/ 6242049 h 7300625"/>
                <a:gd name="connsiteX88" fmla="*/ 1479550 w 2988951"/>
                <a:gd name="connsiteY88" fmla="*/ 6197599 h 7300625"/>
                <a:gd name="connsiteX89" fmla="*/ 1495425 w 2988951"/>
                <a:gd name="connsiteY89" fmla="*/ 6261099 h 7300625"/>
                <a:gd name="connsiteX90" fmla="*/ 1447800 w 2988951"/>
                <a:gd name="connsiteY90" fmla="*/ 6280149 h 7300625"/>
                <a:gd name="connsiteX91" fmla="*/ 1371600 w 2988951"/>
                <a:gd name="connsiteY91" fmla="*/ 6257925 h 7300625"/>
                <a:gd name="connsiteX92" fmla="*/ 1384300 w 2988951"/>
                <a:gd name="connsiteY92" fmla="*/ 6318249 h 7300625"/>
                <a:gd name="connsiteX93" fmla="*/ 1400175 w 2988951"/>
                <a:gd name="connsiteY93" fmla="*/ 6413500 h 7300625"/>
                <a:gd name="connsiteX94" fmla="*/ 1317625 w 2988951"/>
                <a:gd name="connsiteY94" fmla="*/ 6502399 h 7300625"/>
                <a:gd name="connsiteX95" fmla="*/ 1314450 w 2988951"/>
                <a:gd name="connsiteY95" fmla="*/ 6581775 h 7300625"/>
                <a:gd name="connsiteX96" fmla="*/ 1241425 w 2988951"/>
                <a:gd name="connsiteY96" fmla="*/ 6626224 h 7300625"/>
                <a:gd name="connsiteX97" fmla="*/ 1162050 w 2988951"/>
                <a:gd name="connsiteY97" fmla="*/ 6753225 h 7300625"/>
                <a:gd name="connsiteX98" fmla="*/ 1117600 w 2988951"/>
                <a:gd name="connsiteY98" fmla="*/ 6753224 h 7300625"/>
                <a:gd name="connsiteX99" fmla="*/ 1050925 w 2988951"/>
                <a:gd name="connsiteY99" fmla="*/ 6769099 h 7300625"/>
                <a:gd name="connsiteX100" fmla="*/ 990600 w 2988951"/>
                <a:gd name="connsiteY100" fmla="*/ 6848475 h 7300625"/>
                <a:gd name="connsiteX101" fmla="*/ 606425 w 2988951"/>
                <a:gd name="connsiteY101" fmla="*/ 7013574 h 7300625"/>
                <a:gd name="connsiteX102" fmla="*/ 546100 w 2988951"/>
                <a:gd name="connsiteY102" fmla="*/ 7058025 h 7300625"/>
                <a:gd name="connsiteX103" fmla="*/ 488950 w 2988951"/>
                <a:gd name="connsiteY103" fmla="*/ 7153274 h 7300625"/>
                <a:gd name="connsiteX104" fmla="*/ 352425 w 2988951"/>
                <a:gd name="connsiteY104" fmla="*/ 7251700 h 7300625"/>
                <a:gd name="connsiteX105" fmla="*/ 273050 w 2988951"/>
                <a:gd name="connsiteY105" fmla="*/ 7299324 h 7300625"/>
                <a:gd name="connsiteX106" fmla="*/ 219075 w 2988951"/>
                <a:gd name="connsiteY106" fmla="*/ 7286624 h 7300625"/>
                <a:gd name="connsiteX107" fmla="*/ 136525 w 2988951"/>
                <a:gd name="connsiteY107" fmla="*/ 7264400 h 7300625"/>
                <a:gd name="connsiteX108" fmla="*/ 165100 w 2988951"/>
                <a:gd name="connsiteY108" fmla="*/ 7232649 h 7300625"/>
                <a:gd name="connsiteX109" fmla="*/ 244475 w 2988951"/>
                <a:gd name="connsiteY109" fmla="*/ 7172324 h 7300625"/>
                <a:gd name="connsiteX110" fmla="*/ 177800 w 2988951"/>
                <a:gd name="connsiteY110" fmla="*/ 7162799 h 7300625"/>
                <a:gd name="connsiteX111" fmla="*/ 200025 w 2988951"/>
                <a:gd name="connsiteY111" fmla="*/ 6918325 h 7300625"/>
                <a:gd name="connsiteX112" fmla="*/ 228600 w 2988951"/>
                <a:gd name="connsiteY112" fmla="*/ 6575425 h 7300625"/>
                <a:gd name="connsiteX113" fmla="*/ 257175 w 2988951"/>
                <a:gd name="connsiteY113" fmla="*/ 6559549 h 7300625"/>
                <a:gd name="connsiteX114" fmla="*/ 295275 w 2988951"/>
                <a:gd name="connsiteY114" fmla="*/ 6518274 h 7300625"/>
                <a:gd name="connsiteX115" fmla="*/ 371475 w 2988951"/>
                <a:gd name="connsiteY115" fmla="*/ 6492874 h 7300625"/>
                <a:gd name="connsiteX116" fmla="*/ 311150 w 2988951"/>
                <a:gd name="connsiteY116" fmla="*/ 6438899 h 7300625"/>
                <a:gd name="connsiteX117" fmla="*/ 241300 w 2988951"/>
                <a:gd name="connsiteY117" fmla="*/ 6442074 h 7300625"/>
                <a:gd name="connsiteX118" fmla="*/ 180975 w 2988951"/>
                <a:gd name="connsiteY118" fmla="*/ 6356349 h 7300625"/>
                <a:gd name="connsiteX119" fmla="*/ 146050 w 2988951"/>
                <a:gd name="connsiteY119" fmla="*/ 6356349 h 7300625"/>
                <a:gd name="connsiteX120" fmla="*/ 95250 w 2988951"/>
                <a:gd name="connsiteY120" fmla="*/ 6400800 h 7300625"/>
                <a:gd name="connsiteX121" fmla="*/ 57150 w 2988951"/>
                <a:gd name="connsiteY121" fmla="*/ 6340474 h 7300625"/>
                <a:gd name="connsiteX122" fmla="*/ 0 w 2988951"/>
                <a:gd name="connsiteY12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57500 w 2988951"/>
                <a:gd name="connsiteY63" fmla="*/ 5429249 h 7300625"/>
                <a:gd name="connsiteX64" fmla="*/ 2819400 w 2988951"/>
                <a:gd name="connsiteY64" fmla="*/ 5422899 h 7300625"/>
                <a:gd name="connsiteX65" fmla="*/ 2800350 w 2988951"/>
                <a:gd name="connsiteY65" fmla="*/ 5445124 h 7300625"/>
                <a:gd name="connsiteX66" fmla="*/ 2857500 w 2988951"/>
                <a:gd name="connsiteY66" fmla="*/ 5514974 h 7300625"/>
                <a:gd name="connsiteX67" fmla="*/ 2822575 w 2988951"/>
                <a:gd name="connsiteY67" fmla="*/ 5600700 h 7300625"/>
                <a:gd name="connsiteX68" fmla="*/ 2746375 w 2988951"/>
                <a:gd name="connsiteY68" fmla="*/ 5594349 h 7300625"/>
                <a:gd name="connsiteX69" fmla="*/ 2743200 w 2988951"/>
                <a:gd name="connsiteY69" fmla="*/ 5702299 h 7300625"/>
                <a:gd name="connsiteX70" fmla="*/ 2692400 w 2988951"/>
                <a:gd name="connsiteY70" fmla="*/ 5765800 h 7300625"/>
                <a:gd name="connsiteX71" fmla="*/ 2587625 w 2988951"/>
                <a:gd name="connsiteY71" fmla="*/ 5778499 h 7300625"/>
                <a:gd name="connsiteX72" fmla="*/ 2546350 w 2988951"/>
                <a:gd name="connsiteY72" fmla="*/ 5835649 h 7300625"/>
                <a:gd name="connsiteX73" fmla="*/ 2447925 w 2988951"/>
                <a:gd name="connsiteY73" fmla="*/ 5857874 h 7300625"/>
                <a:gd name="connsiteX74" fmla="*/ 2359025 w 2988951"/>
                <a:gd name="connsiteY74" fmla="*/ 5921375 h 7300625"/>
                <a:gd name="connsiteX75" fmla="*/ 2282825 w 2988951"/>
                <a:gd name="connsiteY75" fmla="*/ 5978524 h 7300625"/>
                <a:gd name="connsiteX76" fmla="*/ 2200275 w 2988951"/>
                <a:gd name="connsiteY76" fmla="*/ 6007099 h 7300625"/>
                <a:gd name="connsiteX77" fmla="*/ 2178050 w 2988951"/>
                <a:gd name="connsiteY77" fmla="*/ 5997574 h 7300625"/>
                <a:gd name="connsiteX78" fmla="*/ 2130425 w 2988951"/>
                <a:gd name="connsiteY78" fmla="*/ 6076949 h 7300625"/>
                <a:gd name="connsiteX79" fmla="*/ 2095500 w 2988951"/>
                <a:gd name="connsiteY79" fmla="*/ 6105524 h 7300625"/>
                <a:gd name="connsiteX80" fmla="*/ 2041525 w 2988951"/>
                <a:gd name="connsiteY80" fmla="*/ 6105524 h 7300625"/>
                <a:gd name="connsiteX81" fmla="*/ 1990725 w 2988951"/>
                <a:gd name="connsiteY81" fmla="*/ 6118224 h 7300625"/>
                <a:gd name="connsiteX82" fmla="*/ 1924050 w 2988951"/>
                <a:gd name="connsiteY82" fmla="*/ 6159500 h 7300625"/>
                <a:gd name="connsiteX83" fmla="*/ 1838325 w 2988951"/>
                <a:gd name="connsiteY83" fmla="*/ 6216649 h 7300625"/>
                <a:gd name="connsiteX84" fmla="*/ 1730375 w 2988951"/>
                <a:gd name="connsiteY84" fmla="*/ 6257924 h 7300625"/>
                <a:gd name="connsiteX85" fmla="*/ 1612900 w 2988951"/>
                <a:gd name="connsiteY85" fmla="*/ 6286499 h 7300625"/>
                <a:gd name="connsiteX86" fmla="*/ 1546225 w 2988951"/>
                <a:gd name="connsiteY86" fmla="*/ 6324600 h 7300625"/>
                <a:gd name="connsiteX87" fmla="*/ 1536700 w 2988951"/>
                <a:gd name="connsiteY87" fmla="*/ 6283324 h 7300625"/>
                <a:gd name="connsiteX88" fmla="*/ 1546225 w 2988951"/>
                <a:gd name="connsiteY88" fmla="*/ 6242049 h 7300625"/>
                <a:gd name="connsiteX89" fmla="*/ 1479550 w 2988951"/>
                <a:gd name="connsiteY89" fmla="*/ 6197599 h 7300625"/>
                <a:gd name="connsiteX90" fmla="*/ 1495425 w 2988951"/>
                <a:gd name="connsiteY90" fmla="*/ 6261099 h 7300625"/>
                <a:gd name="connsiteX91" fmla="*/ 1447800 w 2988951"/>
                <a:gd name="connsiteY91" fmla="*/ 6280149 h 7300625"/>
                <a:gd name="connsiteX92" fmla="*/ 1371600 w 2988951"/>
                <a:gd name="connsiteY92" fmla="*/ 6257925 h 7300625"/>
                <a:gd name="connsiteX93" fmla="*/ 1384300 w 2988951"/>
                <a:gd name="connsiteY93" fmla="*/ 6318249 h 7300625"/>
                <a:gd name="connsiteX94" fmla="*/ 1400175 w 2988951"/>
                <a:gd name="connsiteY94" fmla="*/ 6413500 h 7300625"/>
                <a:gd name="connsiteX95" fmla="*/ 1317625 w 2988951"/>
                <a:gd name="connsiteY95" fmla="*/ 6502399 h 7300625"/>
                <a:gd name="connsiteX96" fmla="*/ 1314450 w 2988951"/>
                <a:gd name="connsiteY96" fmla="*/ 6581775 h 7300625"/>
                <a:gd name="connsiteX97" fmla="*/ 1241425 w 2988951"/>
                <a:gd name="connsiteY97" fmla="*/ 6626224 h 7300625"/>
                <a:gd name="connsiteX98" fmla="*/ 1162050 w 2988951"/>
                <a:gd name="connsiteY98" fmla="*/ 6753225 h 7300625"/>
                <a:gd name="connsiteX99" fmla="*/ 1117600 w 2988951"/>
                <a:gd name="connsiteY99" fmla="*/ 6753224 h 7300625"/>
                <a:gd name="connsiteX100" fmla="*/ 1050925 w 2988951"/>
                <a:gd name="connsiteY100" fmla="*/ 6769099 h 7300625"/>
                <a:gd name="connsiteX101" fmla="*/ 990600 w 2988951"/>
                <a:gd name="connsiteY101" fmla="*/ 6848475 h 7300625"/>
                <a:gd name="connsiteX102" fmla="*/ 606425 w 2988951"/>
                <a:gd name="connsiteY102" fmla="*/ 7013574 h 7300625"/>
                <a:gd name="connsiteX103" fmla="*/ 546100 w 2988951"/>
                <a:gd name="connsiteY103" fmla="*/ 7058025 h 7300625"/>
                <a:gd name="connsiteX104" fmla="*/ 488950 w 2988951"/>
                <a:gd name="connsiteY104" fmla="*/ 7153274 h 7300625"/>
                <a:gd name="connsiteX105" fmla="*/ 352425 w 2988951"/>
                <a:gd name="connsiteY105" fmla="*/ 7251700 h 7300625"/>
                <a:gd name="connsiteX106" fmla="*/ 273050 w 2988951"/>
                <a:gd name="connsiteY106" fmla="*/ 7299324 h 7300625"/>
                <a:gd name="connsiteX107" fmla="*/ 219075 w 2988951"/>
                <a:gd name="connsiteY107" fmla="*/ 7286624 h 7300625"/>
                <a:gd name="connsiteX108" fmla="*/ 136525 w 2988951"/>
                <a:gd name="connsiteY108" fmla="*/ 7264400 h 7300625"/>
                <a:gd name="connsiteX109" fmla="*/ 165100 w 2988951"/>
                <a:gd name="connsiteY109" fmla="*/ 7232649 h 7300625"/>
                <a:gd name="connsiteX110" fmla="*/ 244475 w 2988951"/>
                <a:gd name="connsiteY110" fmla="*/ 7172324 h 7300625"/>
                <a:gd name="connsiteX111" fmla="*/ 177800 w 2988951"/>
                <a:gd name="connsiteY111" fmla="*/ 7162799 h 7300625"/>
                <a:gd name="connsiteX112" fmla="*/ 200025 w 2988951"/>
                <a:gd name="connsiteY112" fmla="*/ 6918325 h 7300625"/>
                <a:gd name="connsiteX113" fmla="*/ 228600 w 2988951"/>
                <a:gd name="connsiteY113" fmla="*/ 6575425 h 7300625"/>
                <a:gd name="connsiteX114" fmla="*/ 257175 w 2988951"/>
                <a:gd name="connsiteY114" fmla="*/ 6559549 h 7300625"/>
                <a:gd name="connsiteX115" fmla="*/ 295275 w 2988951"/>
                <a:gd name="connsiteY115" fmla="*/ 6518274 h 7300625"/>
                <a:gd name="connsiteX116" fmla="*/ 371475 w 2988951"/>
                <a:gd name="connsiteY116" fmla="*/ 6492874 h 7300625"/>
                <a:gd name="connsiteX117" fmla="*/ 311150 w 2988951"/>
                <a:gd name="connsiteY117" fmla="*/ 6438899 h 7300625"/>
                <a:gd name="connsiteX118" fmla="*/ 241300 w 2988951"/>
                <a:gd name="connsiteY118" fmla="*/ 6442074 h 7300625"/>
                <a:gd name="connsiteX119" fmla="*/ 180975 w 2988951"/>
                <a:gd name="connsiteY119" fmla="*/ 6356349 h 7300625"/>
                <a:gd name="connsiteX120" fmla="*/ 146050 w 2988951"/>
                <a:gd name="connsiteY120" fmla="*/ 6356349 h 7300625"/>
                <a:gd name="connsiteX121" fmla="*/ 95250 w 2988951"/>
                <a:gd name="connsiteY121" fmla="*/ 6400800 h 7300625"/>
                <a:gd name="connsiteX122" fmla="*/ 57150 w 2988951"/>
                <a:gd name="connsiteY122" fmla="*/ 6340474 h 7300625"/>
                <a:gd name="connsiteX123" fmla="*/ 0 w 2988951"/>
                <a:gd name="connsiteY12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59100 w 2988951"/>
                <a:gd name="connsiteY50" fmla="*/ 4899024 h 7300625"/>
                <a:gd name="connsiteX51" fmla="*/ 2946400 w 2988951"/>
                <a:gd name="connsiteY51" fmla="*/ 4924424 h 7300625"/>
                <a:gd name="connsiteX52" fmla="*/ 2987675 w 2988951"/>
                <a:gd name="connsiteY52" fmla="*/ 5000624 h 7300625"/>
                <a:gd name="connsiteX53" fmla="*/ 2974975 w 2988951"/>
                <a:gd name="connsiteY53" fmla="*/ 5060949 h 7300625"/>
                <a:gd name="connsiteX54" fmla="*/ 2911475 w 2988951"/>
                <a:gd name="connsiteY54" fmla="*/ 5032374 h 7300625"/>
                <a:gd name="connsiteX55" fmla="*/ 2898775 w 2988951"/>
                <a:gd name="connsiteY55" fmla="*/ 4962524 h 7300625"/>
                <a:gd name="connsiteX56" fmla="*/ 2857500 w 2988951"/>
                <a:gd name="connsiteY56" fmla="*/ 5006974 h 7300625"/>
                <a:gd name="connsiteX57" fmla="*/ 2901950 w 2988951"/>
                <a:gd name="connsiteY57" fmla="*/ 5118099 h 7300625"/>
                <a:gd name="connsiteX58" fmla="*/ 2898775 w 2988951"/>
                <a:gd name="connsiteY58" fmla="*/ 5159375 h 7300625"/>
                <a:gd name="connsiteX59" fmla="*/ 2838450 w 2988951"/>
                <a:gd name="connsiteY59" fmla="*/ 5203824 h 7300625"/>
                <a:gd name="connsiteX60" fmla="*/ 2867025 w 2988951"/>
                <a:gd name="connsiteY60" fmla="*/ 5235574 h 7300625"/>
                <a:gd name="connsiteX61" fmla="*/ 2905125 w 2988951"/>
                <a:gd name="connsiteY61" fmla="*/ 5254624 h 7300625"/>
                <a:gd name="connsiteX62" fmla="*/ 2851150 w 2988951"/>
                <a:gd name="connsiteY62" fmla="*/ 5299074 h 7300625"/>
                <a:gd name="connsiteX63" fmla="*/ 2882900 w 2988951"/>
                <a:gd name="connsiteY63" fmla="*/ 5413374 h 7300625"/>
                <a:gd name="connsiteX64" fmla="*/ 2857500 w 2988951"/>
                <a:gd name="connsiteY64" fmla="*/ 5429249 h 7300625"/>
                <a:gd name="connsiteX65" fmla="*/ 2819400 w 2988951"/>
                <a:gd name="connsiteY65" fmla="*/ 5422899 h 7300625"/>
                <a:gd name="connsiteX66" fmla="*/ 2800350 w 2988951"/>
                <a:gd name="connsiteY66" fmla="*/ 5445124 h 7300625"/>
                <a:gd name="connsiteX67" fmla="*/ 2857500 w 2988951"/>
                <a:gd name="connsiteY67" fmla="*/ 5514974 h 7300625"/>
                <a:gd name="connsiteX68" fmla="*/ 2822575 w 2988951"/>
                <a:gd name="connsiteY68" fmla="*/ 5600700 h 7300625"/>
                <a:gd name="connsiteX69" fmla="*/ 2746375 w 2988951"/>
                <a:gd name="connsiteY69" fmla="*/ 5594349 h 7300625"/>
                <a:gd name="connsiteX70" fmla="*/ 2743200 w 2988951"/>
                <a:gd name="connsiteY70" fmla="*/ 5702299 h 7300625"/>
                <a:gd name="connsiteX71" fmla="*/ 2692400 w 2988951"/>
                <a:gd name="connsiteY71" fmla="*/ 5765800 h 7300625"/>
                <a:gd name="connsiteX72" fmla="*/ 2587625 w 2988951"/>
                <a:gd name="connsiteY72" fmla="*/ 5778499 h 7300625"/>
                <a:gd name="connsiteX73" fmla="*/ 2546350 w 2988951"/>
                <a:gd name="connsiteY73" fmla="*/ 5835649 h 7300625"/>
                <a:gd name="connsiteX74" fmla="*/ 2447925 w 2988951"/>
                <a:gd name="connsiteY74" fmla="*/ 5857874 h 7300625"/>
                <a:gd name="connsiteX75" fmla="*/ 2359025 w 2988951"/>
                <a:gd name="connsiteY75" fmla="*/ 5921375 h 7300625"/>
                <a:gd name="connsiteX76" fmla="*/ 2282825 w 2988951"/>
                <a:gd name="connsiteY76" fmla="*/ 5978524 h 7300625"/>
                <a:gd name="connsiteX77" fmla="*/ 2200275 w 2988951"/>
                <a:gd name="connsiteY77" fmla="*/ 6007099 h 7300625"/>
                <a:gd name="connsiteX78" fmla="*/ 2178050 w 2988951"/>
                <a:gd name="connsiteY78" fmla="*/ 5997574 h 7300625"/>
                <a:gd name="connsiteX79" fmla="*/ 2130425 w 2988951"/>
                <a:gd name="connsiteY79" fmla="*/ 6076949 h 7300625"/>
                <a:gd name="connsiteX80" fmla="*/ 2095500 w 2988951"/>
                <a:gd name="connsiteY80" fmla="*/ 6105524 h 7300625"/>
                <a:gd name="connsiteX81" fmla="*/ 2041525 w 2988951"/>
                <a:gd name="connsiteY81" fmla="*/ 6105524 h 7300625"/>
                <a:gd name="connsiteX82" fmla="*/ 1990725 w 2988951"/>
                <a:gd name="connsiteY82" fmla="*/ 6118224 h 7300625"/>
                <a:gd name="connsiteX83" fmla="*/ 1924050 w 2988951"/>
                <a:gd name="connsiteY83" fmla="*/ 6159500 h 7300625"/>
                <a:gd name="connsiteX84" fmla="*/ 1838325 w 2988951"/>
                <a:gd name="connsiteY84" fmla="*/ 6216649 h 7300625"/>
                <a:gd name="connsiteX85" fmla="*/ 1730375 w 2988951"/>
                <a:gd name="connsiteY85" fmla="*/ 6257924 h 7300625"/>
                <a:gd name="connsiteX86" fmla="*/ 1612900 w 2988951"/>
                <a:gd name="connsiteY86" fmla="*/ 6286499 h 7300625"/>
                <a:gd name="connsiteX87" fmla="*/ 1546225 w 2988951"/>
                <a:gd name="connsiteY87" fmla="*/ 6324600 h 7300625"/>
                <a:gd name="connsiteX88" fmla="*/ 1536700 w 2988951"/>
                <a:gd name="connsiteY88" fmla="*/ 6283324 h 7300625"/>
                <a:gd name="connsiteX89" fmla="*/ 1546225 w 2988951"/>
                <a:gd name="connsiteY89" fmla="*/ 6242049 h 7300625"/>
                <a:gd name="connsiteX90" fmla="*/ 1479550 w 2988951"/>
                <a:gd name="connsiteY90" fmla="*/ 6197599 h 7300625"/>
                <a:gd name="connsiteX91" fmla="*/ 1495425 w 2988951"/>
                <a:gd name="connsiteY91" fmla="*/ 6261099 h 7300625"/>
                <a:gd name="connsiteX92" fmla="*/ 1447800 w 2988951"/>
                <a:gd name="connsiteY92" fmla="*/ 6280149 h 7300625"/>
                <a:gd name="connsiteX93" fmla="*/ 1371600 w 2988951"/>
                <a:gd name="connsiteY93" fmla="*/ 6257925 h 7300625"/>
                <a:gd name="connsiteX94" fmla="*/ 1384300 w 2988951"/>
                <a:gd name="connsiteY94" fmla="*/ 6318249 h 7300625"/>
                <a:gd name="connsiteX95" fmla="*/ 1400175 w 2988951"/>
                <a:gd name="connsiteY95" fmla="*/ 6413500 h 7300625"/>
                <a:gd name="connsiteX96" fmla="*/ 1317625 w 2988951"/>
                <a:gd name="connsiteY96" fmla="*/ 6502399 h 7300625"/>
                <a:gd name="connsiteX97" fmla="*/ 1314450 w 2988951"/>
                <a:gd name="connsiteY97" fmla="*/ 6581775 h 7300625"/>
                <a:gd name="connsiteX98" fmla="*/ 1241425 w 2988951"/>
                <a:gd name="connsiteY98" fmla="*/ 6626224 h 7300625"/>
                <a:gd name="connsiteX99" fmla="*/ 1162050 w 2988951"/>
                <a:gd name="connsiteY99" fmla="*/ 6753225 h 7300625"/>
                <a:gd name="connsiteX100" fmla="*/ 1117600 w 2988951"/>
                <a:gd name="connsiteY100" fmla="*/ 6753224 h 7300625"/>
                <a:gd name="connsiteX101" fmla="*/ 1050925 w 2988951"/>
                <a:gd name="connsiteY101" fmla="*/ 6769099 h 7300625"/>
                <a:gd name="connsiteX102" fmla="*/ 990600 w 2988951"/>
                <a:gd name="connsiteY102" fmla="*/ 6848475 h 7300625"/>
                <a:gd name="connsiteX103" fmla="*/ 606425 w 2988951"/>
                <a:gd name="connsiteY103" fmla="*/ 7013574 h 7300625"/>
                <a:gd name="connsiteX104" fmla="*/ 546100 w 2988951"/>
                <a:gd name="connsiteY104" fmla="*/ 7058025 h 7300625"/>
                <a:gd name="connsiteX105" fmla="*/ 488950 w 2988951"/>
                <a:gd name="connsiteY105" fmla="*/ 7153274 h 7300625"/>
                <a:gd name="connsiteX106" fmla="*/ 352425 w 2988951"/>
                <a:gd name="connsiteY106" fmla="*/ 7251700 h 7300625"/>
                <a:gd name="connsiteX107" fmla="*/ 273050 w 2988951"/>
                <a:gd name="connsiteY107" fmla="*/ 7299324 h 7300625"/>
                <a:gd name="connsiteX108" fmla="*/ 219075 w 2988951"/>
                <a:gd name="connsiteY108" fmla="*/ 7286624 h 7300625"/>
                <a:gd name="connsiteX109" fmla="*/ 136525 w 2988951"/>
                <a:gd name="connsiteY109" fmla="*/ 7264400 h 7300625"/>
                <a:gd name="connsiteX110" fmla="*/ 165100 w 2988951"/>
                <a:gd name="connsiteY110" fmla="*/ 7232649 h 7300625"/>
                <a:gd name="connsiteX111" fmla="*/ 244475 w 2988951"/>
                <a:gd name="connsiteY111" fmla="*/ 7172324 h 7300625"/>
                <a:gd name="connsiteX112" fmla="*/ 177800 w 2988951"/>
                <a:gd name="connsiteY112" fmla="*/ 7162799 h 7300625"/>
                <a:gd name="connsiteX113" fmla="*/ 200025 w 2988951"/>
                <a:gd name="connsiteY113" fmla="*/ 6918325 h 7300625"/>
                <a:gd name="connsiteX114" fmla="*/ 228600 w 2988951"/>
                <a:gd name="connsiteY114" fmla="*/ 6575425 h 7300625"/>
                <a:gd name="connsiteX115" fmla="*/ 257175 w 2988951"/>
                <a:gd name="connsiteY115" fmla="*/ 6559549 h 7300625"/>
                <a:gd name="connsiteX116" fmla="*/ 295275 w 2988951"/>
                <a:gd name="connsiteY116" fmla="*/ 6518274 h 7300625"/>
                <a:gd name="connsiteX117" fmla="*/ 371475 w 2988951"/>
                <a:gd name="connsiteY117" fmla="*/ 6492874 h 7300625"/>
                <a:gd name="connsiteX118" fmla="*/ 311150 w 2988951"/>
                <a:gd name="connsiteY118" fmla="*/ 6438899 h 7300625"/>
                <a:gd name="connsiteX119" fmla="*/ 241300 w 2988951"/>
                <a:gd name="connsiteY119" fmla="*/ 6442074 h 7300625"/>
                <a:gd name="connsiteX120" fmla="*/ 180975 w 2988951"/>
                <a:gd name="connsiteY120" fmla="*/ 6356349 h 7300625"/>
                <a:gd name="connsiteX121" fmla="*/ 146050 w 2988951"/>
                <a:gd name="connsiteY121" fmla="*/ 6356349 h 7300625"/>
                <a:gd name="connsiteX122" fmla="*/ 95250 w 2988951"/>
                <a:gd name="connsiteY122" fmla="*/ 6400800 h 7300625"/>
                <a:gd name="connsiteX123" fmla="*/ 57150 w 2988951"/>
                <a:gd name="connsiteY123" fmla="*/ 6340474 h 7300625"/>
                <a:gd name="connsiteX124" fmla="*/ 0 w 2988951"/>
                <a:gd name="connsiteY12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178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59100 w 2988951"/>
                <a:gd name="connsiteY50" fmla="*/ 4899024 h 7300625"/>
                <a:gd name="connsiteX51" fmla="*/ 2946400 w 2988951"/>
                <a:gd name="connsiteY51" fmla="*/ 4924424 h 7300625"/>
                <a:gd name="connsiteX52" fmla="*/ 2987675 w 2988951"/>
                <a:gd name="connsiteY52" fmla="*/ 5000624 h 7300625"/>
                <a:gd name="connsiteX53" fmla="*/ 2974975 w 2988951"/>
                <a:gd name="connsiteY53" fmla="*/ 5060949 h 7300625"/>
                <a:gd name="connsiteX54" fmla="*/ 2911475 w 2988951"/>
                <a:gd name="connsiteY54" fmla="*/ 5032374 h 7300625"/>
                <a:gd name="connsiteX55" fmla="*/ 2898775 w 2988951"/>
                <a:gd name="connsiteY55" fmla="*/ 4962524 h 7300625"/>
                <a:gd name="connsiteX56" fmla="*/ 2857500 w 2988951"/>
                <a:gd name="connsiteY56" fmla="*/ 5006974 h 7300625"/>
                <a:gd name="connsiteX57" fmla="*/ 2901950 w 2988951"/>
                <a:gd name="connsiteY57" fmla="*/ 5118099 h 7300625"/>
                <a:gd name="connsiteX58" fmla="*/ 2898775 w 2988951"/>
                <a:gd name="connsiteY58" fmla="*/ 5159375 h 7300625"/>
                <a:gd name="connsiteX59" fmla="*/ 2838450 w 2988951"/>
                <a:gd name="connsiteY59" fmla="*/ 5203824 h 7300625"/>
                <a:gd name="connsiteX60" fmla="*/ 2867025 w 2988951"/>
                <a:gd name="connsiteY60" fmla="*/ 5235574 h 7300625"/>
                <a:gd name="connsiteX61" fmla="*/ 2905125 w 2988951"/>
                <a:gd name="connsiteY61" fmla="*/ 5254624 h 7300625"/>
                <a:gd name="connsiteX62" fmla="*/ 2851150 w 2988951"/>
                <a:gd name="connsiteY62" fmla="*/ 5299074 h 7300625"/>
                <a:gd name="connsiteX63" fmla="*/ 2882900 w 2988951"/>
                <a:gd name="connsiteY63" fmla="*/ 5413374 h 7300625"/>
                <a:gd name="connsiteX64" fmla="*/ 2857500 w 2988951"/>
                <a:gd name="connsiteY64" fmla="*/ 5429249 h 7300625"/>
                <a:gd name="connsiteX65" fmla="*/ 2819400 w 2988951"/>
                <a:gd name="connsiteY65" fmla="*/ 5422899 h 7300625"/>
                <a:gd name="connsiteX66" fmla="*/ 2800350 w 2988951"/>
                <a:gd name="connsiteY66" fmla="*/ 5445124 h 7300625"/>
                <a:gd name="connsiteX67" fmla="*/ 2857500 w 2988951"/>
                <a:gd name="connsiteY67" fmla="*/ 5514974 h 7300625"/>
                <a:gd name="connsiteX68" fmla="*/ 2822575 w 2988951"/>
                <a:gd name="connsiteY68" fmla="*/ 5600700 h 7300625"/>
                <a:gd name="connsiteX69" fmla="*/ 2746375 w 2988951"/>
                <a:gd name="connsiteY69" fmla="*/ 5594349 h 7300625"/>
                <a:gd name="connsiteX70" fmla="*/ 2743200 w 2988951"/>
                <a:gd name="connsiteY70" fmla="*/ 5702299 h 7300625"/>
                <a:gd name="connsiteX71" fmla="*/ 2692400 w 2988951"/>
                <a:gd name="connsiteY71" fmla="*/ 5765800 h 7300625"/>
                <a:gd name="connsiteX72" fmla="*/ 2587625 w 2988951"/>
                <a:gd name="connsiteY72" fmla="*/ 5778499 h 7300625"/>
                <a:gd name="connsiteX73" fmla="*/ 2546350 w 2988951"/>
                <a:gd name="connsiteY73" fmla="*/ 5835649 h 7300625"/>
                <a:gd name="connsiteX74" fmla="*/ 2447925 w 2988951"/>
                <a:gd name="connsiteY74" fmla="*/ 5857874 h 7300625"/>
                <a:gd name="connsiteX75" fmla="*/ 2359025 w 2988951"/>
                <a:gd name="connsiteY75" fmla="*/ 5921375 h 7300625"/>
                <a:gd name="connsiteX76" fmla="*/ 2282825 w 2988951"/>
                <a:gd name="connsiteY76" fmla="*/ 5978524 h 7300625"/>
                <a:gd name="connsiteX77" fmla="*/ 2200275 w 2988951"/>
                <a:gd name="connsiteY77" fmla="*/ 6007099 h 7300625"/>
                <a:gd name="connsiteX78" fmla="*/ 2178050 w 2988951"/>
                <a:gd name="connsiteY78" fmla="*/ 5997574 h 7300625"/>
                <a:gd name="connsiteX79" fmla="*/ 2130425 w 2988951"/>
                <a:gd name="connsiteY79" fmla="*/ 6076949 h 7300625"/>
                <a:gd name="connsiteX80" fmla="*/ 2095500 w 2988951"/>
                <a:gd name="connsiteY80" fmla="*/ 6105524 h 7300625"/>
                <a:gd name="connsiteX81" fmla="*/ 2041525 w 2988951"/>
                <a:gd name="connsiteY81" fmla="*/ 6105524 h 7300625"/>
                <a:gd name="connsiteX82" fmla="*/ 1990725 w 2988951"/>
                <a:gd name="connsiteY82" fmla="*/ 6118224 h 7300625"/>
                <a:gd name="connsiteX83" fmla="*/ 1924050 w 2988951"/>
                <a:gd name="connsiteY83" fmla="*/ 6159500 h 7300625"/>
                <a:gd name="connsiteX84" fmla="*/ 1838325 w 2988951"/>
                <a:gd name="connsiteY84" fmla="*/ 6216649 h 7300625"/>
                <a:gd name="connsiteX85" fmla="*/ 1730375 w 2988951"/>
                <a:gd name="connsiteY85" fmla="*/ 6257924 h 7300625"/>
                <a:gd name="connsiteX86" fmla="*/ 1612900 w 2988951"/>
                <a:gd name="connsiteY86" fmla="*/ 6286499 h 7300625"/>
                <a:gd name="connsiteX87" fmla="*/ 1546225 w 2988951"/>
                <a:gd name="connsiteY87" fmla="*/ 6324600 h 7300625"/>
                <a:gd name="connsiteX88" fmla="*/ 1536700 w 2988951"/>
                <a:gd name="connsiteY88" fmla="*/ 6283324 h 7300625"/>
                <a:gd name="connsiteX89" fmla="*/ 1546225 w 2988951"/>
                <a:gd name="connsiteY89" fmla="*/ 6242049 h 7300625"/>
                <a:gd name="connsiteX90" fmla="*/ 1479550 w 2988951"/>
                <a:gd name="connsiteY90" fmla="*/ 6197599 h 7300625"/>
                <a:gd name="connsiteX91" fmla="*/ 1495425 w 2988951"/>
                <a:gd name="connsiteY91" fmla="*/ 6261099 h 7300625"/>
                <a:gd name="connsiteX92" fmla="*/ 1447800 w 2988951"/>
                <a:gd name="connsiteY92" fmla="*/ 6280149 h 7300625"/>
                <a:gd name="connsiteX93" fmla="*/ 1371600 w 2988951"/>
                <a:gd name="connsiteY93" fmla="*/ 6257925 h 7300625"/>
                <a:gd name="connsiteX94" fmla="*/ 1384300 w 2988951"/>
                <a:gd name="connsiteY94" fmla="*/ 6318249 h 7300625"/>
                <a:gd name="connsiteX95" fmla="*/ 1400175 w 2988951"/>
                <a:gd name="connsiteY95" fmla="*/ 6413500 h 7300625"/>
                <a:gd name="connsiteX96" fmla="*/ 1317625 w 2988951"/>
                <a:gd name="connsiteY96" fmla="*/ 6502399 h 7300625"/>
                <a:gd name="connsiteX97" fmla="*/ 1314450 w 2988951"/>
                <a:gd name="connsiteY97" fmla="*/ 6581775 h 7300625"/>
                <a:gd name="connsiteX98" fmla="*/ 1241425 w 2988951"/>
                <a:gd name="connsiteY98" fmla="*/ 6626224 h 7300625"/>
                <a:gd name="connsiteX99" fmla="*/ 1162050 w 2988951"/>
                <a:gd name="connsiteY99" fmla="*/ 6753225 h 7300625"/>
                <a:gd name="connsiteX100" fmla="*/ 1117600 w 2988951"/>
                <a:gd name="connsiteY100" fmla="*/ 6753224 h 7300625"/>
                <a:gd name="connsiteX101" fmla="*/ 1050925 w 2988951"/>
                <a:gd name="connsiteY101" fmla="*/ 6769099 h 7300625"/>
                <a:gd name="connsiteX102" fmla="*/ 990600 w 2988951"/>
                <a:gd name="connsiteY102" fmla="*/ 6848475 h 7300625"/>
                <a:gd name="connsiteX103" fmla="*/ 606425 w 2988951"/>
                <a:gd name="connsiteY103" fmla="*/ 7013574 h 7300625"/>
                <a:gd name="connsiteX104" fmla="*/ 546100 w 2988951"/>
                <a:gd name="connsiteY104" fmla="*/ 7058025 h 7300625"/>
                <a:gd name="connsiteX105" fmla="*/ 488950 w 2988951"/>
                <a:gd name="connsiteY105" fmla="*/ 7153274 h 7300625"/>
                <a:gd name="connsiteX106" fmla="*/ 352425 w 2988951"/>
                <a:gd name="connsiteY106" fmla="*/ 7251700 h 7300625"/>
                <a:gd name="connsiteX107" fmla="*/ 273050 w 2988951"/>
                <a:gd name="connsiteY107" fmla="*/ 7299324 h 7300625"/>
                <a:gd name="connsiteX108" fmla="*/ 219075 w 2988951"/>
                <a:gd name="connsiteY108" fmla="*/ 7286624 h 7300625"/>
                <a:gd name="connsiteX109" fmla="*/ 136525 w 2988951"/>
                <a:gd name="connsiteY109" fmla="*/ 7264400 h 7300625"/>
                <a:gd name="connsiteX110" fmla="*/ 165100 w 2988951"/>
                <a:gd name="connsiteY110" fmla="*/ 7232649 h 7300625"/>
                <a:gd name="connsiteX111" fmla="*/ 244475 w 2988951"/>
                <a:gd name="connsiteY111" fmla="*/ 7172324 h 7300625"/>
                <a:gd name="connsiteX112" fmla="*/ 177800 w 2988951"/>
                <a:gd name="connsiteY112" fmla="*/ 7162799 h 7300625"/>
                <a:gd name="connsiteX113" fmla="*/ 200025 w 2988951"/>
                <a:gd name="connsiteY113" fmla="*/ 6918325 h 7300625"/>
                <a:gd name="connsiteX114" fmla="*/ 228600 w 2988951"/>
                <a:gd name="connsiteY114" fmla="*/ 6575425 h 7300625"/>
                <a:gd name="connsiteX115" fmla="*/ 257175 w 2988951"/>
                <a:gd name="connsiteY115" fmla="*/ 6559549 h 7300625"/>
                <a:gd name="connsiteX116" fmla="*/ 295275 w 2988951"/>
                <a:gd name="connsiteY116" fmla="*/ 6518274 h 7300625"/>
                <a:gd name="connsiteX117" fmla="*/ 371475 w 2988951"/>
                <a:gd name="connsiteY117" fmla="*/ 6492874 h 7300625"/>
                <a:gd name="connsiteX118" fmla="*/ 311150 w 2988951"/>
                <a:gd name="connsiteY118" fmla="*/ 6438899 h 7300625"/>
                <a:gd name="connsiteX119" fmla="*/ 241300 w 2988951"/>
                <a:gd name="connsiteY119" fmla="*/ 6442074 h 7300625"/>
                <a:gd name="connsiteX120" fmla="*/ 180975 w 2988951"/>
                <a:gd name="connsiteY120" fmla="*/ 6356349 h 7300625"/>
                <a:gd name="connsiteX121" fmla="*/ 146050 w 2988951"/>
                <a:gd name="connsiteY121" fmla="*/ 6356349 h 7300625"/>
                <a:gd name="connsiteX122" fmla="*/ 95250 w 2988951"/>
                <a:gd name="connsiteY122" fmla="*/ 6400800 h 7300625"/>
                <a:gd name="connsiteX123" fmla="*/ 57150 w 2988951"/>
                <a:gd name="connsiteY123" fmla="*/ 6340474 h 7300625"/>
                <a:gd name="connsiteX124" fmla="*/ 0 w 2988951"/>
                <a:gd name="connsiteY12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67026 w 2988951"/>
                <a:gd name="connsiteY47" fmla="*/ 4543424 h 7300625"/>
                <a:gd name="connsiteX48" fmla="*/ 29178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59100 w 2988951"/>
                <a:gd name="connsiteY50" fmla="*/ 4899024 h 7300625"/>
                <a:gd name="connsiteX51" fmla="*/ 2946400 w 2988951"/>
                <a:gd name="connsiteY51" fmla="*/ 4924424 h 7300625"/>
                <a:gd name="connsiteX52" fmla="*/ 2987675 w 2988951"/>
                <a:gd name="connsiteY52" fmla="*/ 5000624 h 7300625"/>
                <a:gd name="connsiteX53" fmla="*/ 2974975 w 2988951"/>
                <a:gd name="connsiteY53" fmla="*/ 5060949 h 7300625"/>
                <a:gd name="connsiteX54" fmla="*/ 2911475 w 2988951"/>
                <a:gd name="connsiteY54" fmla="*/ 5032374 h 7300625"/>
                <a:gd name="connsiteX55" fmla="*/ 2898775 w 2988951"/>
                <a:gd name="connsiteY55" fmla="*/ 4962524 h 7300625"/>
                <a:gd name="connsiteX56" fmla="*/ 2857500 w 2988951"/>
                <a:gd name="connsiteY56" fmla="*/ 5006974 h 7300625"/>
                <a:gd name="connsiteX57" fmla="*/ 2901950 w 2988951"/>
                <a:gd name="connsiteY57" fmla="*/ 5118099 h 7300625"/>
                <a:gd name="connsiteX58" fmla="*/ 2898775 w 2988951"/>
                <a:gd name="connsiteY58" fmla="*/ 5159375 h 7300625"/>
                <a:gd name="connsiteX59" fmla="*/ 2838450 w 2988951"/>
                <a:gd name="connsiteY59" fmla="*/ 5203824 h 7300625"/>
                <a:gd name="connsiteX60" fmla="*/ 2867025 w 2988951"/>
                <a:gd name="connsiteY60" fmla="*/ 5235574 h 7300625"/>
                <a:gd name="connsiteX61" fmla="*/ 2905125 w 2988951"/>
                <a:gd name="connsiteY61" fmla="*/ 5254624 h 7300625"/>
                <a:gd name="connsiteX62" fmla="*/ 2851150 w 2988951"/>
                <a:gd name="connsiteY62" fmla="*/ 5299074 h 7300625"/>
                <a:gd name="connsiteX63" fmla="*/ 2882900 w 2988951"/>
                <a:gd name="connsiteY63" fmla="*/ 5413374 h 7300625"/>
                <a:gd name="connsiteX64" fmla="*/ 2857500 w 2988951"/>
                <a:gd name="connsiteY64" fmla="*/ 5429249 h 7300625"/>
                <a:gd name="connsiteX65" fmla="*/ 2819400 w 2988951"/>
                <a:gd name="connsiteY65" fmla="*/ 5422899 h 7300625"/>
                <a:gd name="connsiteX66" fmla="*/ 2800350 w 2988951"/>
                <a:gd name="connsiteY66" fmla="*/ 5445124 h 7300625"/>
                <a:gd name="connsiteX67" fmla="*/ 2857500 w 2988951"/>
                <a:gd name="connsiteY67" fmla="*/ 5514974 h 7300625"/>
                <a:gd name="connsiteX68" fmla="*/ 2822575 w 2988951"/>
                <a:gd name="connsiteY68" fmla="*/ 5600700 h 7300625"/>
                <a:gd name="connsiteX69" fmla="*/ 2746375 w 2988951"/>
                <a:gd name="connsiteY69" fmla="*/ 5594349 h 7300625"/>
                <a:gd name="connsiteX70" fmla="*/ 2743200 w 2988951"/>
                <a:gd name="connsiteY70" fmla="*/ 5702299 h 7300625"/>
                <a:gd name="connsiteX71" fmla="*/ 2692400 w 2988951"/>
                <a:gd name="connsiteY71" fmla="*/ 5765800 h 7300625"/>
                <a:gd name="connsiteX72" fmla="*/ 2587625 w 2988951"/>
                <a:gd name="connsiteY72" fmla="*/ 5778499 h 7300625"/>
                <a:gd name="connsiteX73" fmla="*/ 2546350 w 2988951"/>
                <a:gd name="connsiteY73" fmla="*/ 5835649 h 7300625"/>
                <a:gd name="connsiteX74" fmla="*/ 2447925 w 2988951"/>
                <a:gd name="connsiteY74" fmla="*/ 5857874 h 7300625"/>
                <a:gd name="connsiteX75" fmla="*/ 2359025 w 2988951"/>
                <a:gd name="connsiteY75" fmla="*/ 5921375 h 7300625"/>
                <a:gd name="connsiteX76" fmla="*/ 2282825 w 2988951"/>
                <a:gd name="connsiteY76" fmla="*/ 5978524 h 7300625"/>
                <a:gd name="connsiteX77" fmla="*/ 2200275 w 2988951"/>
                <a:gd name="connsiteY77" fmla="*/ 6007099 h 7300625"/>
                <a:gd name="connsiteX78" fmla="*/ 2178050 w 2988951"/>
                <a:gd name="connsiteY78" fmla="*/ 5997574 h 7300625"/>
                <a:gd name="connsiteX79" fmla="*/ 2130425 w 2988951"/>
                <a:gd name="connsiteY79" fmla="*/ 6076949 h 7300625"/>
                <a:gd name="connsiteX80" fmla="*/ 2095500 w 2988951"/>
                <a:gd name="connsiteY80" fmla="*/ 6105524 h 7300625"/>
                <a:gd name="connsiteX81" fmla="*/ 2041525 w 2988951"/>
                <a:gd name="connsiteY81" fmla="*/ 6105524 h 7300625"/>
                <a:gd name="connsiteX82" fmla="*/ 1990725 w 2988951"/>
                <a:gd name="connsiteY82" fmla="*/ 6118224 h 7300625"/>
                <a:gd name="connsiteX83" fmla="*/ 1924050 w 2988951"/>
                <a:gd name="connsiteY83" fmla="*/ 6159500 h 7300625"/>
                <a:gd name="connsiteX84" fmla="*/ 1838325 w 2988951"/>
                <a:gd name="connsiteY84" fmla="*/ 6216649 h 7300625"/>
                <a:gd name="connsiteX85" fmla="*/ 1730375 w 2988951"/>
                <a:gd name="connsiteY85" fmla="*/ 6257924 h 7300625"/>
                <a:gd name="connsiteX86" fmla="*/ 1612900 w 2988951"/>
                <a:gd name="connsiteY86" fmla="*/ 6286499 h 7300625"/>
                <a:gd name="connsiteX87" fmla="*/ 1546225 w 2988951"/>
                <a:gd name="connsiteY87" fmla="*/ 6324600 h 7300625"/>
                <a:gd name="connsiteX88" fmla="*/ 1536700 w 2988951"/>
                <a:gd name="connsiteY88" fmla="*/ 6283324 h 7300625"/>
                <a:gd name="connsiteX89" fmla="*/ 1546225 w 2988951"/>
                <a:gd name="connsiteY89" fmla="*/ 6242049 h 7300625"/>
                <a:gd name="connsiteX90" fmla="*/ 1479550 w 2988951"/>
                <a:gd name="connsiteY90" fmla="*/ 6197599 h 7300625"/>
                <a:gd name="connsiteX91" fmla="*/ 1495425 w 2988951"/>
                <a:gd name="connsiteY91" fmla="*/ 6261099 h 7300625"/>
                <a:gd name="connsiteX92" fmla="*/ 1447800 w 2988951"/>
                <a:gd name="connsiteY92" fmla="*/ 6280149 h 7300625"/>
                <a:gd name="connsiteX93" fmla="*/ 1371600 w 2988951"/>
                <a:gd name="connsiteY93" fmla="*/ 6257925 h 7300625"/>
                <a:gd name="connsiteX94" fmla="*/ 1384300 w 2988951"/>
                <a:gd name="connsiteY94" fmla="*/ 6318249 h 7300625"/>
                <a:gd name="connsiteX95" fmla="*/ 1400175 w 2988951"/>
                <a:gd name="connsiteY95" fmla="*/ 6413500 h 7300625"/>
                <a:gd name="connsiteX96" fmla="*/ 1317625 w 2988951"/>
                <a:gd name="connsiteY96" fmla="*/ 6502399 h 7300625"/>
                <a:gd name="connsiteX97" fmla="*/ 1314450 w 2988951"/>
                <a:gd name="connsiteY97" fmla="*/ 6581775 h 7300625"/>
                <a:gd name="connsiteX98" fmla="*/ 1241425 w 2988951"/>
                <a:gd name="connsiteY98" fmla="*/ 6626224 h 7300625"/>
                <a:gd name="connsiteX99" fmla="*/ 1162050 w 2988951"/>
                <a:gd name="connsiteY99" fmla="*/ 6753225 h 7300625"/>
                <a:gd name="connsiteX100" fmla="*/ 1117600 w 2988951"/>
                <a:gd name="connsiteY100" fmla="*/ 6753224 h 7300625"/>
                <a:gd name="connsiteX101" fmla="*/ 1050925 w 2988951"/>
                <a:gd name="connsiteY101" fmla="*/ 6769099 h 7300625"/>
                <a:gd name="connsiteX102" fmla="*/ 990600 w 2988951"/>
                <a:gd name="connsiteY102" fmla="*/ 6848475 h 7300625"/>
                <a:gd name="connsiteX103" fmla="*/ 606425 w 2988951"/>
                <a:gd name="connsiteY103" fmla="*/ 7013574 h 7300625"/>
                <a:gd name="connsiteX104" fmla="*/ 546100 w 2988951"/>
                <a:gd name="connsiteY104" fmla="*/ 7058025 h 7300625"/>
                <a:gd name="connsiteX105" fmla="*/ 488950 w 2988951"/>
                <a:gd name="connsiteY105" fmla="*/ 7153274 h 7300625"/>
                <a:gd name="connsiteX106" fmla="*/ 352425 w 2988951"/>
                <a:gd name="connsiteY106" fmla="*/ 7251700 h 7300625"/>
                <a:gd name="connsiteX107" fmla="*/ 273050 w 2988951"/>
                <a:gd name="connsiteY107" fmla="*/ 7299324 h 7300625"/>
                <a:gd name="connsiteX108" fmla="*/ 219075 w 2988951"/>
                <a:gd name="connsiteY108" fmla="*/ 7286624 h 7300625"/>
                <a:gd name="connsiteX109" fmla="*/ 136525 w 2988951"/>
                <a:gd name="connsiteY109" fmla="*/ 7264400 h 7300625"/>
                <a:gd name="connsiteX110" fmla="*/ 165100 w 2988951"/>
                <a:gd name="connsiteY110" fmla="*/ 7232649 h 7300625"/>
                <a:gd name="connsiteX111" fmla="*/ 244475 w 2988951"/>
                <a:gd name="connsiteY111" fmla="*/ 7172324 h 7300625"/>
                <a:gd name="connsiteX112" fmla="*/ 177800 w 2988951"/>
                <a:gd name="connsiteY112" fmla="*/ 7162799 h 7300625"/>
                <a:gd name="connsiteX113" fmla="*/ 200025 w 2988951"/>
                <a:gd name="connsiteY113" fmla="*/ 6918325 h 7300625"/>
                <a:gd name="connsiteX114" fmla="*/ 228600 w 2988951"/>
                <a:gd name="connsiteY114" fmla="*/ 6575425 h 7300625"/>
                <a:gd name="connsiteX115" fmla="*/ 257175 w 2988951"/>
                <a:gd name="connsiteY115" fmla="*/ 6559549 h 7300625"/>
                <a:gd name="connsiteX116" fmla="*/ 295275 w 2988951"/>
                <a:gd name="connsiteY116" fmla="*/ 6518274 h 7300625"/>
                <a:gd name="connsiteX117" fmla="*/ 371475 w 2988951"/>
                <a:gd name="connsiteY117" fmla="*/ 6492874 h 7300625"/>
                <a:gd name="connsiteX118" fmla="*/ 311150 w 2988951"/>
                <a:gd name="connsiteY118" fmla="*/ 6438899 h 7300625"/>
                <a:gd name="connsiteX119" fmla="*/ 241300 w 2988951"/>
                <a:gd name="connsiteY119" fmla="*/ 6442074 h 7300625"/>
                <a:gd name="connsiteX120" fmla="*/ 180975 w 2988951"/>
                <a:gd name="connsiteY120" fmla="*/ 6356349 h 7300625"/>
                <a:gd name="connsiteX121" fmla="*/ 146050 w 2988951"/>
                <a:gd name="connsiteY121" fmla="*/ 6356349 h 7300625"/>
                <a:gd name="connsiteX122" fmla="*/ 95250 w 2988951"/>
                <a:gd name="connsiteY122" fmla="*/ 6400800 h 7300625"/>
                <a:gd name="connsiteX123" fmla="*/ 57150 w 2988951"/>
                <a:gd name="connsiteY123" fmla="*/ 6340474 h 7300625"/>
                <a:gd name="connsiteX124" fmla="*/ 0 w 2988951"/>
                <a:gd name="connsiteY12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67026 w 2988951"/>
                <a:gd name="connsiteY47" fmla="*/ 4543424 h 7300625"/>
                <a:gd name="connsiteX48" fmla="*/ 2901950 w 2988951"/>
                <a:gd name="connsiteY48" fmla="*/ 4632324 h 7300625"/>
                <a:gd name="connsiteX49" fmla="*/ 2917825 w 2988951"/>
                <a:gd name="connsiteY49" fmla="*/ 4721225 h 7300625"/>
                <a:gd name="connsiteX50" fmla="*/ 2981326 w 2988951"/>
                <a:gd name="connsiteY50" fmla="*/ 4870449 h 7300625"/>
                <a:gd name="connsiteX51" fmla="*/ 2959100 w 2988951"/>
                <a:gd name="connsiteY51" fmla="*/ 4899024 h 7300625"/>
                <a:gd name="connsiteX52" fmla="*/ 2946400 w 2988951"/>
                <a:gd name="connsiteY52" fmla="*/ 4924424 h 7300625"/>
                <a:gd name="connsiteX53" fmla="*/ 2987675 w 2988951"/>
                <a:gd name="connsiteY53" fmla="*/ 5000624 h 7300625"/>
                <a:gd name="connsiteX54" fmla="*/ 2974975 w 2988951"/>
                <a:gd name="connsiteY54" fmla="*/ 5060949 h 7300625"/>
                <a:gd name="connsiteX55" fmla="*/ 2911475 w 2988951"/>
                <a:gd name="connsiteY55" fmla="*/ 5032374 h 7300625"/>
                <a:gd name="connsiteX56" fmla="*/ 2898775 w 2988951"/>
                <a:gd name="connsiteY56" fmla="*/ 4962524 h 7300625"/>
                <a:gd name="connsiteX57" fmla="*/ 2857500 w 2988951"/>
                <a:gd name="connsiteY57" fmla="*/ 5006974 h 7300625"/>
                <a:gd name="connsiteX58" fmla="*/ 2901950 w 2988951"/>
                <a:gd name="connsiteY58" fmla="*/ 5118099 h 7300625"/>
                <a:gd name="connsiteX59" fmla="*/ 2898775 w 2988951"/>
                <a:gd name="connsiteY59" fmla="*/ 5159375 h 7300625"/>
                <a:gd name="connsiteX60" fmla="*/ 2838450 w 2988951"/>
                <a:gd name="connsiteY60" fmla="*/ 5203824 h 7300625"/>
                <a:gd name="connsiteX61" fmla="*/ 2867025 w 2988951"/>
                <a:gd name="connsiteY61" fmla="*/ 5235574 h 7300625"/>
                <a:gd name="connsiteX62" fmla="*/ 2905125 w 2988951"/>
                <a:gd name="connsiteY62" fmla="*/ 5254624 h 7300625"/>
                <a:gd name="connsiteX63" fmla="*/ 2851150 w 2988951"/>
                <a:gd name="connsiteY63" fmla="*/ 5299074 h 7300625"/>
                <a:gd name="connsiteX64" fmla="*/ 2882900 w 2988951"/>
                <a:gd name="connsiteY64" fmla="*/ 5413374 h 7300625"/>
                <a:gd name="connsiteX65" fmla="*/ 2857500 w 2988951"/>
                <a:gd name="connsiteY65" fmla="*/ 5429249 h 7300625"/>
                <a:gd name="connsiteX66" fmla="*/ 2819400 w 2988951"/>
                <a:gd name="connsiteY66" fmla="*/ 5422899 h 7300625"/>
                <a:gd name="connsiteX67" fmla="*/ 2800350 w 2988951"/>
                <a:gd name="connsiteY67" fmla="*/ 5445124 h 7300625"/>
                <a:gd name="connsiteX68" fmla="*/ 2857500 w 2988951"/>
                <a:gd name="connsiteY68" fmla="*/ 5514974 h 7300625"/>
                <a:gd name="connsiteX69" fmla="*/ 2822575 w 2988951"/>
                <a:gd name="connsiteY69" fmla="*/ 5600700 h 7300625"/>
                <a:gd name="connsiteX70" fmla="*/ 2746375 w 2988951"/>
                <a:gd name="connsiteY70" fmla="*/ 5594349 h 7300625"/>
                <a:gd name="connsiteX71" fmla="*/ 2743200 w 2988951"/>
                <a:gd name="connsiteY71" fmla="*/ 5702299 h 7300625"/>
                <a:gd name="connsiteX72" fmla="*/ 2692400 w 2988951"/>
                <a:gd name="connsiteY72" fmla="*/ 5765800 h 7300625"/>
                <a:gd name="connsiteX73" fmla="*/ 2587625 w 2988951"/>
                <a:gd name="connsiteY73" fmla="*/ 5778499 h 7300625"/>
                <a:gd name="connsiteX74" fmla="*/ 2546350 w 2988951"/>
                <a:gd name="connsiteY74" fmla="*/ 5835649 h 7300625"/>
                <a:gd name="connsiteX75" fmla="*/ 2447925 w 2988951"/>
                <a:gd name="connsiteY75" fmla="*/ 5857874 h 7300625"/>
                <a:gd name="connsiteX76" fmla="*/ 2359025 w 2988951"/>
                <a:gd name="connsiteY76" fmla="*/ 5921375 h 7300625"/>
                <a:gd name="connsiteX77" fmla="*/ 2282825 w 2988951"/>
                <a:gd name="connsiteY77" fmla="*/ 5978524 h 7300625"/>
                <a:gd name="connsiteX78" fmla="*/ 2200275 w 2988951"/>
                <a:gd name="connsiteY78" fmla="*/ 6007099 h 7300625"/>
                <a:gd name="connsiteX79" fmla="*/ 2178050 w 2988951"/>
                <a:gd name="connsiteY79" fmla="*/ 5997574 h 7300625"/>
                <a:gd name="connsiteX80" fmla="*/ 2130425 w 2988951"/>
                <a:gd name="connsiteY80" fmla="*/ 6076949 h 7300625"/>
                <a:gd name="connsiteX81" fmla="*/ 2095500 w 2988951"/>
                <a:gd name="connsiteY81" fmla="*/ 6105524 h 7300625"/>
                <a:gd name="connsiteX82" fmla="*/ 2041525 w 2988951"/>
                <a:gd name="connsiteY82" fmla="*/ 6105524 h 7300625"/>
                <a:gd name="connsiteX83" fmla="*/ 1990725 w 2988951"/>
                <a:gd name="connsiteY83" fmla="*/ 6118224 h 7300625"/>
                <a:gd name="connsiteX84" fmla="*/ 1924050 w 2988951"/>
                <a:gd name="connsiteY84" fmla="*/ 6159500 h 7300625"/>
                <a:gd name="connsiteX85" fmla="*/ 1838325 w 2988951"/>
                <a:gd name="connsiteY85" fmla="*/ 6216649 h 7300625"/>
                <a:gd name="connsiteX86" fmla="*/ 1730375 w 2988951"/>
                <a:gd name="connsiteY86" fmla="*/ 6257924 h 7300625"/>
                <a:gd name="connsiteX87" fmla="*/ 1612900 w 2988951"/>
                <a:gd name="connsiteY87" fmla="*/ 6286499 h 7300625"/>
                <a:gd name="connsiteX88" fmla="*/ 1546225 w 2988951"/>
                <a:gd name="connsiteY88" fmla="*/ 6324600 h 7300625"/>
                <a:gd name="connsiteX89" fmla="*/ 1536700 w 2988951"/>
                <a:gd name="connsiteY89" fmla="*/ 6283324 h 7300625"/>
                <a:gd name="connsiteX90" fmla="*/ 1546225 w 2988951"/>
                <a:gd name="connsiteY90" fmla="*/ 6242049 h 7300625"/>
                <a:gd name="connsiteX91" fmla="*/ 1479550 w 2988951"/>
                <a:gd name="connsiteY91" fmla="*/ 6197599 h 7300625"/>
                <a:gd name="connsiteX92" fmla="*/ 1495425 w 2988951"/>
                <a:gd name="connsiteY92" fmla="*/ 6261099 h 7300625"/>
                <a:gd name="connsiteX93" fmla="*/ 1447800 w 2988951"/>
                <a:gd name="connsiteY93" fmla="*/ 6280149 h 7300625"/>
                <a:gd name="connsiteX94" fmla="*/ 1371600 w 2988951"/>
                <a:gd name="connsiteY94" fmla="*/ 6257925 h 7300625"/>
                <a:gd name="connsiteX95" fmla="*/ 1384300 w 2988951"/>
                <a:gd name="connsiteY95" fmla="*/ 6318249 h 7300625"/>
                <a:gd name="connsiteX96" fmla="*/ 1400175 w 2988951"/>
                <a:gd name="connsiteY96" fmla="*/ 6413500 h 7300625"/>
                <a:gd name="connsiteX97" fmla="*/ 1317625 w 2988951"/>
                <a:gd name="connsiteY97" fmla="*/ 6502399 h 7300625"/>
                <a:gd name="connsiteX98" fmla="*/ 1314450 w 2988951"/>
                <a:gd name="connsiteY98" fmla="*/ 6581775 h 7300625"/>
                <a:gd name="connsiteX99" fmla="*/ 1241425 w 2988951"/>
                <a:gd name="connsiteY99" fmla="*/ 6626224 h 7300625"/>
                <a:gd name="connsiteX100" fmla="*/ 1162050 w 2988951"/>
                <a:gd name="connsiteY100" fmla="*/ 6753225 h 7300625"/>
                <a:gd name="connsiteX101" fmla="*/ 1117600 w 2988951"/>
                <a:gd name="connsiteY101" fmla="*/ 6753224 h 7300625"/>
                <a:gd name="connsiteX102" fmla="*/ 1050925 w 2988951"/>
                <a:gd name="connsiteY102" fmla="*/ 6769099 h 7300625"/>
                <a:gd name="connsiteX103" fmla="*/ 990600 w 2988951"/>
                <a:gd name="connsiteY103" fmla="*/ 6848475 h 7300625"/>
                <a:gd name="connsiteX104" fmla="*/ 606425 w 2988951"/>
                <a:gd name="connsiteY104" fmla="*/ 7013574 h 7300625"/>
                <a:gd name="connsiteX105" fmla="*/ 546100 w 2988951"/>
                <a:gd name="connsiteY105" fmla="*/ 7058025 h 7300625"/>
                <a:gd name="connsiteX106" fmla="*/ 488950 w 2988951"/>
                <a:gd name="connsiteY106" fmla="*/ 7153274 h 7300625"/>
                <a:gd name="connsiteX107" fmla="*/ 352425 w 2988951"/>
                <a:gd name="connsiteY107" fmla="*/ 7251700 h 7300625"/>
                <a:gd name="connsiteX108" fmla="*/ 273050 w 2988951"/>
                <a:gd name="connsiteY108" fmla="*/ 7299324 h 7300625"/>
                <a:gd name="connsiteX109" fmla="*/ 219075 w 2988951"/>
                <a:gd name="connsiteY109" fmla="*/ 7286624 h 7300625"/>
                <a:gd name="connsiteX110" fmla="*/ 136525 w 2988951"/>
                <a:gd name="connsiteY110" fmla="*/ 7264400 h 7300625"/>
                <a:gd name="connsiteX111" fmla="*/ 165100 w 2988951"/>
                <a:gd name="connsiteY111" fmla="*/ 7232649 h 7300625"/>
                <a:gd name="connsiteX112" fmla="*/ 244475 w 2988951"/>
                <a:gd name="connsiteY112" fmla="*/ 7172324 h 7300625"/>
                <a:gd name="connsiteX113" fmla="*/ 177800 w 2988951"/>
                <a:gd name="connsiteY113" fmla="*/ 7162799 h 7300625"/>
                <a:gd name="connsiteX114" fmla="*/ 200025 w 2988951"/>
                <a:gd name="connsiteY114" fmla="*/ 6918325 h 7300625"/>
                <a:gd name="connsiteX115" fmla="*/ 228600 w 2988951"/>
                <a:gd name="connsiteY115" fmla="*/ 6575425 h 7300625"/>
                <a:gd name="connsiteX116" fmla="*/ 257175 w 2988951"/>
                <a:gd name="connsiteY116" fmla="*/ 6559549 h 7300625"/>
                <a:gd name="connsiteX117" fmla="*/ 295275 w 2988951"/>
                <a:gd name="connsiteY117" fmla="*/ 6518274 h 7300625"/>
                <a:gd name="connsiteX118" fmla="*/ 371475 w 2988951"/>
                <a:gd name="connsiteY118" fmla="*/ 6492874 h 7300625"/>
                <a:gd name="connsiteX119" fmla="*/ 311150 w 2988951"/>
                <a:gd name="connsiteY119" fmla="*/ 6438899 h 7300625"/>
                <a:gd name="connsiteX120" fmla="*/ 241300 w 2988951"/>
                <a:gd name="connsiteY120" fmla="*/ 6442074 h 7300625"/>
                <a:gd name="connsiteX121" fmla="*/ 180975 w 2988951"/>
                <a:gd name="connsiteY121" fmla="*/ 6356349 h 7300625"/>
                <a:gd name="connsiteX122" fmla="*/ 146050 w 2988951"/>
                <a:gd name="connsiteY122" fmla="*/ 6356349 h 7300625"/>
                <a:gd name="connsiteX123" fmla="*/ 95250 w 2988951"/>
                <a:gd name="connsiteY123" fmla="*/ 6400800 h 7300625"/>
                <a:gd name="connsiteX124" fmla="*/ 57150 w 2988951"/>
                <a:gd name="connsiteY124" fmla="*/ 6340474 h 7300625"/>
                <a:gd name="connsiteX125" fmla="*/ 0 w 2988951"/>
                <a:gd name="connsiteY12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79725 w 2988951"/>
                <a:gd name="connsiteY43" fmla="*/ 42735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67026 w 2988951"/>
                <a:gd name="connsiteY47" fmla="*/ 4543424 h 7300625"/>
                <a:gd name="connsiteX48" fmla="*/ 2901950 w 2988951"/>
                <a:gd name="connsiteY48" fmla="*/ 4632324 h 7300625"/>
                <a:gd name="connsiteX49" fmla="*/ 2917825 w 2988951"/>
                <a:gd name="connsiteY49" fmla="*/ 4721225 h 7300625"/>
                <a:gd name="connsiteX50" fmla="*/ 2981326 w 2988951"/>
                <a:gd name="connsiteY50" fmla="*/ 4870449 h 7300625"/>
                <a:gd name="connsiteX51" fmla="*/ 2959100 w 2988951"/>
                <a:gd name="connsiteY51" fmla="*/ 4899024 h 7300625"/>
                <a:gd name="connsiteX52" fmla="*/ 2946400 w 2988951"/>
                <a:gd name="connsiteY52" fmla="*/ 4924424 h 7300625"/>
                <a:gd name="connsiteX53" fmla="*/ 2987675 w 2988951"/>
                <a:gd name="connsiteY53" fmla="*/ 5000624 h 7300625"/>
                <a:gd name="connsiteX54" fmla="*/ 2974975 w 2988951"/>
                <a:gd name="connsiteY54" fmla="*/ 5060949 h 7300625"/>
                <a:gd name="connsiteX55" fmla="*/ 2911475 w 2988951"/>
                <a:gd name="connsiteY55" fmla="*/ 5032374 h 7300625"/>
                <a:gd name="connsiteX56" fmla="*/ 2898775 w 2988951"/>
                <a:gd name="connsiteY56" fmla="*/ 4962524 h 7300625"/>
                <a:gd name="connsiteX57" fmla="*/ 2857500 w 2988951"/>
                <a:gd name="connsiteY57" fmla="*/ 5006974 h 7300625"/>
                <a:gd name="connsiteX58" fmla="*/ 2901950 w 2988951"/>
                <a:gd name="connsiteY58" fmla="*/ 5118099 h 7300625"/>
                <a:gd name="connsiteX59" fmla="*/ 2898775 w 2988951"/>
                <a:gd name="connsiteY59" fmla="*/ 5159375 h 7300625"/>
                <a:gd name="connsiteX60" fmla="*/ 2838450 w 2988951"/>
                <a:gd name="connsiteY60" fmla="*/ 5203824 h 7300625"/>
                <a:gd name="connsiteX61" fmla="*/ 2867025 w 2988951"/>
                <a:gd name="connsiteY61" fmla="*/ 5235574 h 7300625"/>
                <a:gd name="connsiteX62" fmla="*/ 2905125 w 2988951"/>
                <a:gd name="connsiteY62" fmla="*/ 5254624 h 7300625"/>
                <a:gd name="connsiteX63" fmla="*/ 2851150 w 2988951"/>
                <a:gd name="connsiteY63" fmla="*/ 5299074 h 7300625"/>
                <a:gd name="connsiteX64" fmla="*/ 2882900 w 2988951"/>
                <a:gd name="connsiteY64" fmla="*/ 5413374 h 7300625"/>
                <a:gd name="connsiteX65" fmla="*/ 2857500 w 2988951"/>
                <a:gd name="connsiteY65" fmla="*/ 5429249 h 7300625"/>
                <a:gd name="connsiteX66" fmla="*/ 2819400 w 2988951"/>
                <a:gd name="connsiteY66" fmla="*/ 5422899 h 7300625"/>
                <a:gd name="connsiteX67" fmla="*/ 2800350 w 2988951"/>
                <a:gd name="connsiteY67" fmla="*/ 5445124 h 7300625"/>
                <a:gd name="connsiteX68" fmla="*/ 2857500 w 2988951"/>
                <a:gd name="connsiteY68" fmla="*/ 5514974 h 7300625"/>
                <a:gd name="connsiteX69" fmla="*/ 2822575 w 2988951"/>
                <a:gd name="connsiteY69" fmla="*/ 5600700 h 7300625"/>
                <a:gd name="connsiteX70" fmla="*/ 2746375 w 2988951"/>
                <a:gd name="connsiteY70" fmla="*/ 5594349 h 7300625"/>
                <a:gd name="connsiteX71" fmla="*/ 2743200 w 2988951"/>
                <a:gd name="connsiteY71" fmla="*/ 5702299 h 7300625"/>
                <a:gd name="connsiteX72" fmla="*/ 2692400 w 2988951"/>
                <a:gd name="connsiteY72" fmla="*/ 5765800 h 7300625"/>
                <a:gd name="connsiteX73" fmla="*/ 2587625 w 2988951"/>
                <a:gd name="connsiteY73" fmla="*/ 5778499 h 7300625"/>
                <a:gd name="connsiteX74" fmla="*/ 2546350 w 2988951"/>
                <a:gd name="connsiteY74" fmla="*/ 5835649 h 7300625"/>
                <a:gd name="connsiteX75" fmla="*/ 2447925 w 2988951"/>
                <a:gd name="connsiteY75" fmla="*/ 5857874 h 7300625"/>
                <a:gd name="connsiteX76" fmla="*/ 2359025 w 2988951"/>
                <a:gd name="connsiteY76" fmla="*/ 5921375 h 7300625"/>
                <a:gd name="connsiteX77" fmla="*/ 2282825 w 2988951"/>
                <a:gd name="connsiteY77" fmla="*/ 5978524 h 7300625"/>
                <a:gd name="connsiteX78" fmla="*/ 2200275 w 2988951"/>
                <a:gd name="connsiteY78" fmla="*/ 6007099 h 7300625"/>
                <a:gd name="connsiteX79" fmla="*/ 2178050 w 2988951"/>
                <a:gd name="connsiteY79" fmla="*/ 5997574 h 7300625"/>
                <a:gd name="connsiteX80" fmla="*/ 2130425 w 2988951"/>
                <a:gd name="connsiteY80" fmla="*/ 6076949 h 7300625"/>
                <a:gd name="connsiteX81" fmla="*/ 2095500 w 2988951"/>
                <a:gd name="connsiteY81" fmla="*/ 6105524 h 7300625"/>
                <a:gd name="connsiteX82" fmla="*/ 2041525 w 2988951"/>
                <a:gd name="connsiteY82" fmla="*/ 6105524 h 7300625"/>
                <a:gd name="connsiteX83" fmla="*/ 1990725 w 2988951"/>
                <a:gd name="connsiteY83" fmla="*/ 6118224 h 7300625"/>
                <a:gd name="connsiteX84" fmla="*/ 1924050 w 2988951"/>
                <a:gd name="connsiteY84" fmla="*/ 6159500 h 7300625"/>
                <a:gd name="connsiteX85" fmla="*/ 1838325 w 2988951"/>
                <a:gd name="connsiteY85" fmla="*/ 6216649 h 7300625"/>
                <a:gd name="connsiteX86" fmla="*/ 1730375 w 2988951"/>
                <a:gd name="connsiteY86" fmla="*/ 6257924 h 7300625"/>
                <a:gd name="connsiteX87" fmla="*/ 1612900 w 2988951"/>
                <a:gd name="connsiteY87" fmla="*/ 6286499 h 7300625"/>
                <a:gd name="connsiteX88" fmla="*/ 1546225 w 2988951"/>
                <a:gd name="connsiteY88" fmla="*/ 6324600 h 7300625"/>
                <a:gd name="connsiteX89" fmla="*/ 1536700 w 2988951"/>
                <a:gd name="connsiteY89" fmla="*/ 6283324 h 7300625"/>
                <a:gd name="connsiteX90" fmla="*/ 1546225 w 2988951"/>
                <a:gd name="connsiteY90" fmla="*/ 6242049 h 7300625"/>
                <a:gd name="connsiteX91" fmla="*/ 1479550 w 2988951"/>
                <a:gd name="connsiteY91" fmla="*/ 6197599 h 7300625"/>
                <a:gd name="connsiteX92" fmla="*/ 1495425 w 2988951"/>
                <a:gd name="connsiteY92" fmla="*/ 6261099 h 7300625"/>
                <a:gd name="connsiteX93" fmla="*/ 1447800 w 2988951"/>
                <a:gd name="connsiteY93" fmla="*/ 6280149 h 7300625"/>
                <a:gd name="connsiteX94" fmla="*/ 1371600 w 2988951"/>
                <a:gd name="connsiteY94" fmla="*/ 6257925 h 7300625"/>
                <a:gd name="connsiteX95" fmla="*/ 1384300 w 2988951"/>
                <a:gd name="connsiteY95" fmla="*/ 6318249 h 7300625"/>
                <a:gd name="connsiteX96" fmla="*/ 1400175 w 2988951"/>
                <a:gd name="connsiteY96" fmla="*/ 6413500 h 7300625"/>
                <a:gd name="connsiteX97" fmla="*/ 1317625 w 2988951"/>
                <a:gd name="connsiteY97" fmla="*/ 6502399 h 7300625"/>
                <a:gd name="connsiteX98" fmla="*/ 1314450 w 2988951"/>
                <a:gd name="connsiteY98" fmla="*/ 6581775 h 7300625"/>
                <a:gd name="connsiteX99" fmla="*/ 1241425 w 2988951"/>
                <a:gd name="connsiteY99" fmla="*/ 6626224 h 7300625"/>
                <a:gd name="connsiteX100" fmla="*/ 1162050 w 2988951"/>
                <a:gd name="connsiteY100" fmla="*/ 6753225 h 7300625"/>
                <a:gd name="connsiteX101" fmla="*/ 1117600 w 2988951"/>
                <a:gd name="connsiteY101" fmla="*/ 6753224 h 7300625"/>
                <a:gd name="connsiteX102" fmla="*/ 1050925 w 2988951"/>
                <a:gd name="connsiteY102" fmla="*/ 6769099 h 7300625"/>
                <a:gd name="connsiteX103" fmla="*/ 990600 w 2988951"/>
                <a:gd name="connsiteY103" fmla="*/ 6848475 h 7300625"/>
                <a:gd name="connsiteX104" fmla="*/ 606425 w 2988951"/>
                <a:gd name="connsiteY104" fmla="*/ 7013574 h 7300625"/>
                <a:gd name="connsiteX105" fmla="*/ 546100 w 2988951"/>
                <a:gd name="connsiteY105" fmla="*/ 7058025 h 7300625"/>
                <a:gd name="connsiteX106" fmla="*/ 488950 w 2988951"/>
                <a:gd name="connsiteY106" fmla="*/ 7153274 h 7300625"/>
                <a:gd name="connsiteX107" fmla="*/ 352425 w 2988951"/>
                <a:gd name="connsiteY107" fmla="*/ 7251700 h 7300625"/>
                <a:gd name="connsiteX108" fmla="*/ 273050 w 2988951"/>
                <a:gd name="connsiteY108" fmla="*/ 7299324 h 7300625"/>
                <a:gd name="connsiteX109" fmla="*/ 219075 w 2988951"/>
                <a:gd name="connsiteY109" fmla="*/ 7286624 h 7300625"/>
                <a:gd name="connsiteX110" fmla="*/ 136525 w 2988951"/>
                <a:gd name="connsiteY110" fmla="*/ 7264400 h 7300625"/>
                <a:gd name="connsiteX111" fmla="*/ 165100 w 2988951"/>
                <a:gd name="connsiteY111" fmla="*/ 7232649 h 7300625"/>
                <a:gd name="connsiteX112" fmla="*/ 244475 w 2988951"/>
                <a:gd name="connsiteY112" fmla="*/ 7172324 h 7300625"/>
                <a:gd name="connsiteX113" fmla="*/ 177800 w 2988951"/>
                <a:gd name="connsiteY113" fmla="*/ 7162799 h 7300625"/>
                <a:gd name="connsiteX114" fmla="*/ 200025 w 2988951"/>
                <a:gd name="connsiteY114" fmla="*/ 6918325 h 7300625"/>
                <a:gd name="connsiteX115" fmla="*/ 228600 w 2988951"/>
                <a:gd name="connsiteY115" fmla="*/ 6575425 h 7300625"/>
                <a:gd name="connsiteX116" fmla="*/ 257175 w 2988951"/>
                <a:gd name="connsiteY116" fmla="*/ 6559549 h 7300625"/>
                <a:gd name="connsiteX117" fmla="*/ 295275 w 2988951"/>
                <a:gd name="connsiteY117" fmla="*/ 6518274 h 7300625"/>
                <a:gd name="connsiteX118" fmla="*/ 371475 w 2988951"/>
                <a:gd name="connsiteY118" fmla="*/ 6492874 h 7300625"/>
                <a:gd name="connsiteX119" fmla="*/ 311150 w 2988951"/>
                <a:gd name="connsiteY119" fmla="*/ 6438899 h 7300625"/>
                <a:gd name="connsiteX120" fmla="*/ 241300 w 2988951"/>
                <a:gd name="connsiteY120" fmla="*/ 6442074 h 7300625"/>
                <a:gd name="connsiteX121" fmla="*/ 180975 w 2988951"/>
                <a:gd name="connsiteY121" fmla="*/ 6356349 h 7300625"/>
                <a:gd name="connsiteX122" fmla="*/ 146050 w 2988951"/>
                <a:gd name="connsiteY122" fmla="*/ 6356349 h 7300625"/>
                <a:gd name="connsiteX123" fmla="*/ 95250 w 2988951"/>
                <a:gd name="connsiteY123" fmla="*/ 6400800 h 7300625"/>
                <a:gd name="connsiteX124" fmla="*/ 57150 w 2988951"/>
                <a:gd name="connsiteY124" fmla="*/ 6340474 h 7300625"/>
                <a:gd name="connsiteX125" fmla="*/ 0 w 2988951"/>
                <a:gd name="connsiteY12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38450 w 2988951"/>
                <a:gd name="connsiteY43" fmla="*/ 4159249 h 7300625"/>
                <a:gd name="connsiteX44" fmla="*/ 2879725 w 2988951"/>
                <a:gd name="connsiteY44" fmla="*/ 4273549 h 7300625"/>
                <a:gd name="connsiteX45" fmla="*/ 2908300 w 2988951"/>
                <a:gd name="connsiteY45" fmla="*/ 4346575 h 7300625"/>
                <a:gd name="connsiteX46" fmla="*/ 2867025 w 2988951"/>
                <a:gd name="connsiteY46" fmla="*/ 4387849 h 7300625"/>
                <a:gd name="connsiteX47" fmla="*/ 2911475 w 2988951"/>
                <a:gd name="connsiteY47" fmla="*/ 4527549 h 7300625"/>
                <a:gd name="connsiteX48" fmla="*/ 2867026 w 2988951"/>
                <a:gd name="connsiteY48" fmla="*/ 4543424 h 7300625"/>
                <a:gd name="connsiteX49" fmla="*/ 2901950 w 2988951"/>
                <a:gd name="connsiteY49" fmla="*/ 4632324 h 7300625"/>
                <a:gd name="connsiteX50" fmla="*/ 2917825 w 2988951"/>
                <a:gd name="connsiteY50" fmla="*/ 4721225 h 7300625"/>
                <a:gd name="connsiteX51" fmla="*/ 2981326 w 2988951"/>
                <a:gd name="connsiteY51" fmla="*/ 4870449 h 7300625"/>
                <a:gd name="connsiteX52" fmla="*/ 2959100 w 2988951"/>
                <a:gd name="connsiteY52" fmla="*/ 4899024 h 7300625"/>
                <a:gd name="connsiteX53" fmla="*/ 2946400 w 2988951"/>
                <a:gd name="connsiteY53" fmla="*/ 4924424 h 7300625"/>
                <a:gd name="connsiteX54" fmla="*/ 2987675 w 2988951"/>
                <a:gd name="connsiteY54" fmla="*/ 5000624 h 7300625"/>
                <a:gd name="connsiteX55" fmla="*/ 2974975 w 2988951"/>
                <a:gd name="connsiteY55" fmla="*/ 5060949 h 7300625"/>
                <a:gd name="connsiteX56" fmla="*/ 2911475 w 2988951"/>
                <a:gd name="connsiteY56" fmla="*/ 5032374 h 7300625"/>
                <a:gd name="connsiteX57" fmla="*/ 2898775 w 2988951"/>
                <a:gd name="connsiteY57" fmla="*/ 4962524 h 7300625"/>
                <a:gd name="connsiteX58" fmla="*/ 2857500 w 2988951"/>
                <a:gd name="connsiteY58" fmla="*/ 5006974 h 7300625"/>
                <a:gd name="connsiteX59" fmla="*/ 2901950 w 2988951"/>
                <a:gd name="connsiteY59" fmla="*/ 5118099 h 7300625"/>
                <a:gd name="connsiteX60" fmla="*/ 2898775 w 2988951"/>
                <a:gd name="connsiteY60" fmla="*/ 5159375 h 7300625"/>
                <a:gd name="connsiteX61" fmla="*/ 2838450 w 2988951"/>
                <a:gd name="connsiteY61" fmla="*/ 5203824 h 7300625"/>
                <a:gd name="connsiteX62" fmla="*/ 2867025 w 2988951"/>
                <a:gd name="connsiteY62" fmla="*/ 5235574 h 7300625"/>
                <a:gd name="connsiteX63" fmla="*/ 2905125 w 2988951"/>
                <a:gd name="connsiteY63" fmla="*/ 5254624 h 7300625"/>
                <a:gd name="connsiteX64" fmla="*/ 2851150 w 2988951"/>
                <a:gd name="connsiteY64" fmla="*/ 5299074 h 7300625"/>
                <a:gd name="connsiteX65" fmla="*/ 2882900 w 2988951"/>
                <a:gd name="connsiteY65" fmla="*/ 5413374 h 7300625"/>
                <a:gd name="connsiteX66" fmla="*/ 2857500 w 2988951"/>
                <a:gd name="connsiteY66" fmla="*/ 5429249 h 7300625"/>
                <a:gd name="connsiteX67" fmla="*/ 2819400 w 2988951"/>
                <a:gd name="connsiteY67" fmla="*/ 5422899 h 7300625"/>
                <a:gd name="connsiteX68" fmla="*/ 2800350 w 2988951"/>
                <a:gd name="connsiteY68" fmla="*/ 5445124 h 7300625"/>
                <a:gd name="connsiteX69" fmla="*/ 2857500 w 2988951"/>
                <a:gd name="connsiteY69" fmla="*/ 5514974 h 7300625"/>
                <a:gd name="connsiteX70" fmla="*/ 2822575 w 2988951"/>
                <a:gd name="connsiteY70" fmla="*/ 5600700 h 7300625"/>
                <a:gd name="connsiteX71" fmla="*/ 2746375 w 2988951"/>
                <a:gd name="connsiteY71" fmla="*/ 5594349 h 7300625"/>
                <a:gd name="connsiteX72" fmla="*/ 2743200 w 2988951"/>
                <a:gd name="connsiteY72" fmla="*/ 5702299 h 7300625"/>
                <a:gd name="connsiteX73" fmla="*/ 2692400 w 2988951"/>
                <a:gd name="connsiteY73" fmla="*/ 5765800 h 7300625"/>
                <a:gd name="connsiteX74" fmla="*/ 2587625 w 2988951"/>
                <a:gd name="connsiteY74" fmla="*/ 5778499 h 7300625"/>
                <a:gd name="connsiteX75" fmla="*/ 2546350 w 2988951"/>
                <a:gd name="connsiteY75" fmla="*/ 5835649 h 7300625"/>
                <a:gd name="connsiteX76" fmla="*/ 2447925 w 2988951"/>
                <a:gd name="connsiteY76" fmla="*/ 5857874 h 7300625"/>
                <a:gd name="connsiteX77" fmla="*/ 2359025 w 2988951"/>
                <a:gd name="connsiteY77" fmla="*/ 5921375 h 7300625"/>
                <a:gd name="connsiteX78" fmla="*/ 2282825 w 2988951"/>
                <a:gd name="connsiteY78" fmla="*/ 5978524 h 7300625"/>
                <a:gd name="connsiteX79" fmla="*/ 2200275 w 2988951"/>
                <a:gd name="connsiteY79" fmla="*/ 6007099 h 7300625"/>
                <a:gd name="connsiteX80" fmla="*/ 2178050 w 2988951"/>
                <a:gd name="connsiteY80" fmla="*/ 5997574 h 7300625"/>
                <a:gd name="connsiteX81" fmla="*/ 2130425 w 2988951"/>
                <a:gd name="connsiteY81" fmla="*/ 6076949 h 7300625"/>
                <a:gd name="connsiteX82" fmla="*/ 2095500 w 2988951"/>
                <a:gd name="connsiteY82" fmla="*/ 6105524 h 7300625"/>
                <a:gd name="connsiteX83" fmla="*/ 2041525 w 2988951"/>
                <a:gd name="connsiteY83" fmla="*/ 6105524 h 7300625"/>
                <a:gd name="connsiteX84" fmla="*/ 1990725 w 2988951"/>
                <a:gd name="connsiteY84" fmla="*/ 6118224 h 7300625"/>
                <a:gd name="connsiteX85" fmla="*/ 1924050 w 2988951"/>
                <a:gd name="connsiteY85" fmla="*/ 6159500 h 7300625"/>
                <a:gd name="connsiteX86" fmla="*/ 1838325 w 2988951"/>
                <a:gd name="connsiteY86" fmla="*/ 6216649 h 7300625"/>
                <a:gd name="connsiteX87" fmla="*/ 1730375 w 2988951"/>
                <a:gd name="connsiteY87" fmla="*/ 6257924 h 7300625"/>
                <a:gd name="connsiteX88" fmla="*/ 1612900 w 2988951"/>
                <a:gd name="connsiteY88" fmla="*/ 6286499 h 7300625"/>
                <a:gd name="connsiteX89" fmla="*/ 1546225 w 2988951"/>
                <a:gd name="connsiteY89" fmla="*/ 6324600 h 7300625"/>
                <a:gd name="connsiteX90" fmla="*/ 1536700 w 2988951"/>
                <a:gd name="connsiteY90" fmla="*/ 6283324 h 7300625"/>
                <a:gd name="connsiteX91" fmla="*/ 1546225 w 2988951"/>
                <a:gd name="connsiteY91" fmla="*/ 6242049 h 7300625"/>
                <a:gd name="connsiteX92" fmla="*/ 1479550 w 2988951"/>
                <a:gd name="connsiteY92" fmla="*/ 6197599 h 7300625"/>
                <a:gd name="connsiteX93" fmla="*/ 1495425 w 2988951"/>
                <a:gd name="connsiteY93" fmla="*/ 6261099 h 7300625"/>
                <a:gd name="connsiteX94" fmla="*/ 1447800 w 2988951"/>
                <a:gd name="connsiteY94" fmla="*/ 6280149 h 7300625"/>
                <a:gd name="connsiteX95" fmla="*/ 1371600 w 2988951"/>
                <a:gd name="connsiteY95" fmla="*/ 6257925 h 7300625"/>
                <a:gd name="connsiteX96" fmla="*/ 1384300 w 2988951"/>
                <a:gd name="connsiteY96" fmla="*/ 6318249 h 7300625"/>
                <a:gd name="connsiteX97" fmla="*/ 1400175 w 2988951"/>
                <a:gd name="connsiteY97" fmla="*/ 6413500 h 7300625"/>
                <a:gd name="connsiteX98" fmla="*/ 1317625 w 2988951"/>
                <a:gd name="connsiteY98" fmla="*/ 6502399 h 7300625"/>
                <a:gd name="connsiteX99" fmla="*/ 1314450 w 2988951"/>
                <a:gd name="connsiteY99" fmla="*/ 6581775 h 7300625"/>
                <a:gd name="connsiteX100" fmla="*/ 1241425 w 2988951"/>
                <a:gd name="connsiteY100" fmla="*/ 6626224 h 7300625"/>
                <a:gd name="connsiteX101" fmla="*/ 1162050 w 2988951"/>
                <a:gd name="connsiteY101" fmla="*/ 6753225 h 7300625"/>
                <a:gd name="connsiteX102" fmla="*/ 1117600 w 2988951"/>
                <a:gd name="connsiteY102" fmla="*/ 6753224 h 7300625"/>
                <a:gd name="connsiteX103" fmla="*/ 1050925 w 2988951"/>
                <a:gd name="connsiteY103" fmla="*/ 6769099 h 7300625"/>
                <a:gd name="connsiteX104" fmla="*/ 990600 w 2988951"/>
                <a:gd name="connsiteY104" fmla="*/ 6848475 h 7300625"/>
                <a:gd name="connsiteX105" fmla="*/ 606425 w 2988951"/>
                <a:gd name="connsiteY105" fmla="*/ 7013574 h 7300625"/>
                <a:gd name="connsiteX106" fmla="*/ 546100 w 2988951"/>
                <a:gd name="connsiteY106" fmla="*/ 7058025 h 7300625"/>
                <a:gd name="connsiteX107" fmla="*/ 488950 w 2988951"/>
                <a:gd name="connsiteY107" fmla="*/ 7153274 h 7300625"/>
                <a:gd name="connsiteX108" fmla="*/ 352425 w 2988951"/>
                <a:gd name="connsiteY108" fmla="*/ 7251700 h 7300625"/>
                <a:gd name="connsiteX109" fmla="*/ 273050 w 2988951"/>
                <a:gd name="connsiteY109" fmla="*/ 7299324 h 7300625"/>
                <a:gd name="connsiteX110" fmla="*/ 219075 w 2988951"/>
                <a:gd name="connsiteY110" fmla="*/ 7286624 h 7300625"/>
                <a:gd name="connsiteX111" fmla="*/ 136525 w 2988951"/>
                <a:gd name="connsiteY111" fmla="*/ 7264400 h 7300625"/>
                <a:gd name="connsiteX112" fmla="*/ 165100 w 2988951"/>
                <a:gd name="connsiteY112" fmla="*/ 7232649 h 7300625"/>
                <a:gd name="connsiteX113" fmla="*/ 244475 w 2988951"/>
                <a:gd name="connsiteY113" fmla="*/ 7172324 h 7300625"/>
                <a:gd name="connsiteX114" fmla="*/ 177800 w 2988951"/>
                <a:gd name="connsiteY114" fmla="*/ 7162799 h 7300625"/>
                <a:gd name="connsiteX115" fmla="*/ 200025 w 2988951"/>
                <a:gd name="connsiteY115" fmla="*/ 6918325 h 7300625"/>
                <a:gd name="connsiteX116" fmla="*/ 228600 w 2988951"/>
                <a:gd name="connsiteY116" fmla="*/ 6575425 h 7300625"/>
                <a:gd name="connsiteX117" fmla="*/ 257175 w 2988951"/>
                <a:gd name="connsiteY117" fmla="*/ 6559549 h 7300625"/>
                <a:gd name="connsiteX118" fmla="*/ 295275 w 2988951"/>
                <a:gd name="connsiteY118" fmla="*/ 6518274 h 7300625"/>
                <a:gd name="connsiteX119" fmla="*/ 371475 w 2988951"/>
                <a:gd name="connsiteY119" fmla="*/ 6492874 h 7300625"/>
                <a:gd name="connsiteX120" fmla="*/ 311150 w 2988951"/>
                <a:gd name="connsiteY120" fmla="*/ 6438899 h 7300625"/>
                <a:gd name="connsiteX121" fmla="*/ 241300 w 2988951"/>
                <a:gd name="connsiteY121" fmla="*/ 6442074 h 7300625"/>
                <a:gd name="connsiteX122" fmla="*/ 180975 w 2988951"/>
                <a:gd name="connsiteY122" fmla="*/ 6356349 h 7300625"/>
                <a:gd name="connsiteX123" fmla="*/ 146050 w 2988951"/>
                <a:gd name="connsiteY123" fmla="*/ 6356349 h 7300625"/>
                <a:gd name="connsiteX124" fmla="*/ 95250 w 2988951"/>
                <a:gd name="connsiteY124" fmla="*/ 6400800 h 7300625"/>
                <a:gd name="connsiteX125" fmla="*/ 57150 w 2988951"/>
                <a:gd name="connsiteY125" fmla="*/ 6340474 h 7300625"/>
                <a:gd name="connsiteX126" fmla="*/ 0 w 2988951"/>
                <a:gd name="connsiteY12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765425 w 2988951"/>
                <a:gd name="connsiteY42" fmla="*/ 3933824 h 7300625"/>
                <a:gd name="connsiteX43" fmla="*/ 2800350 w 2988951"/>
                <a:gd name="connsiteY43" fmla="*/ 4029075 h 7300625"/>
                <a:gd name="connsiteX44" fmla="*/ 2838450 w 2988951"/>
                <a:gd name="connsiteY44" fmla="*/ 4159249 h 7300625"/>
                <a:gd name="connsiteX45" fmla="*/ 2879725 w 2988951"/>
                <a:gd name="connsiteY45" fmla="*/ 4273549 h 7300625"/>
                <a:gd name="connsiteX46" fmla="*/ 2908300 w 2988951"/>
                <a:gd name="connsiteY46" fmla="*/ 4346575 h 7300625"/>
                <a:gd name="connsiteX47" fmla="*/ 2867025 w 2988951"/>
                <a:gd name="connsiteY47" fmla="*/ 4387849 h 7300625"/>
                <a:gd name="connsiteX48" fmla="*/ 2911475 w 2988951"/>
                <a:gd name="connsiteY48" fmla="*/ 4527549 h 7300625"/>
                <a:gd name="connsiteX49" fmla="*/ 2867026 w 2988951"/>
                <a:gd name="connsiteY49" fmla="*/ 4543424 h 7300625"/>
                <a:gd name="connsiteX50" fmla="*/ 2901950 w 2988951"/>
                <a:gd name="connsiteY50" fmla="*/ 4632324 h 7300625"/>
                <a:gd name="connsiteX51" fmla="*/ 2917825 w 2988951"/>
                <a:gd name="connsiteY51" fmla="*/ 4721225 h 7300625"/>
                <a:gd name="connsiteX52" fmla="*/ 2981326 w 2988951"/>
                <a:gd name="connsiteY52" fmla="*/ 4870449 h 7300625"/>
                <a:gd name="connsiteX53" fmla="*/ 2959100 w 2988951"/>
                <a:gd name="connsiteY53" fmla="*/ 4899024 h 7300625"/>
                <a:gd name="connsiteX54" fmla="*/ 2946400 w 2988951"/>
                <a:gd name="connsiteY54" fmla="*/ 4924424 h 7300625"/>
                <a:gd name="connsiteX55" fmla="*/ 2987675 w 2988951"/>
                <a:gd name="connsiteY55" fmla="*/ 5000624 h 7300625"/>
                <a:gd name="connsiteX56" fmla="*/ 2974975 w 2988951"/>
                <a:gd name="connsiteY56" fmla="*/ 5060949 h 7300625"/>
                <a:gd name="connsiteX57" fmla="*/ 2911475 w 2988951"/>
                <a:gd name="connsiteY57" fmla="*/ 5032374 h 7300625"/>
                <a:gd name="connsiteX58" fmla="*/ 2898775 w 2988951"/>
                <a:gd name="connsiteY58" fmla="*/ 4962524 h 7300625"/>
                <a:gd name="connsiteX59" fmla="*/ 2857500 w 2988951"/>
                <a:gd name="connsiteY59" fmla="*/ 5006974 h 7300625"/>
                <a:gd name="connsiteX60" fmla="*/ 2901950 w 2988951"/>
                <a:gd name="connsiteY60" fmla="*/ 5118099 h 7300625"/>
                <a:gd name="connsiteX61" fmla="*/ 2898775 w 2988951"/>
                <a:gd name="connsiteY61" fmla="*/ 5159375 h 7300625"/>
                <a:gd name="connsiteX62" fmla="*/ 2838450 w 2988951"/>
                <a:gd name="connsiteY62" fmla="*/ 5203824 h 7300625"/>
                <a:gd name="connsiteX63" fmla="*/ 2867025 w 2988951"/>
                <a:gd name="connsiteY63" fmla="*/ 5235574 h 7300625"/>
                <a:gd name="connsiteX64" fmla="*/ 2905125 w 2988951"/>
                <a:gd name="connsiteY64" fmla="*/ 5254624 h 7300625"/>
                <a:gd name="connsiteX65" fmla="*/ 2851150 w 2988951"/>
                <a:gd name="connsiteY65" fmla="*/ 5299074 h 7300625"/>
                <a:gd name="connsiteX66" fmla="*/ 2882900 w 2988951"/>
                <a:gd name="connsiteY66" fmla="*/ 5413374 h 7300625"/>
                <a:gd name="connsiteX67" fmla="*/ 2857500 w 2988951"/>
                <a:gd name="connsiteY67" fmla="*/ 5429249 h 7300625"/>
                <a:gd name="connsiteX68" fmla="*/ 2819400 w 2988951"/>
                <a:gd name="connsiteY68" fmla="*/ 5422899 h 7300625"/>
                <a:gd name="connsiteX69" fmla="*/ 2800350 w 2988951"/>
                <a:gd name="connsiteY69" fmla="*/ 5445124 h 7300625"/>
                <a:gd name="connsiteX70" fmla="*/ 2857500 w 2988951"/>
                <a:gd name="connsiteY70" fmla="*/ 5514974 h 7300625"/>
                <a:gd name="connsiteX71" fmla="*/ 2822575 w 2988951"/>
                <a:gd name="connsiteY71" fmla="*/ 5600700 h 7300625"/>
                <a:gd name="connsiteX72" fmla="*/ 2746375 w 2988951"/>
                <a:gd name="connsiteY72" fmla="*/ 5594349 h 7300625"/>
                <a:gd name="connsiteX73" fmla="*/ 2743200 w 2988951"/>
                <a:gd name="connsiteY73" fmla="*/ 5702299 h 7300625"/>
                <a:gd name="connsiteX74" fmla="*/ 2692400 w 2988951"/>
                <a:gd name="connsiteY74" fmla="*/ 5765800 h 7300625"/>
                <a:gd name="connsiteX75" fmla="*/ 2587625 w 2988951"/>
                <a:gd name="connsiteY75" fmla="*/ 5778499 h 7300625"/>
                <a:gd name="connsiteX76" fmla="*/ 2546350 w 2988951"/>
                <a:gd name="connsiteY76" fmla="*/ 5835649 h 7300625"/>
                <a:gd name="connsiteX77" fmla="*/ 2447925 w 2988951"/>
                <a:gd name="connsiteY77" fmla="*/ 5857874 h 7300625"/>
                <a:gd name="connsiteX78" fmla="*/ 2359025 w 2988951"/>
                <a:gd name="connsiteY78" fmla="*/ 5921375 h 7300625"/>
                <a:gd name="connsiteX79" fmla="*/ 2282825 w 2988951"/>
                <a:gd name="connsiteY79" fmla="*/ 5978524 h 7300625"/>
                <a:gd name="connsiteX80" fmla="*/ 2200275 w 2988951"/>
                <a:gd name="connsiteY80" fmla="*/ 6007099 h 7300625"/>
                <a:gd name="connsiteX81" fmla="*/ 2178050 w 2988951"/>
                <a:gd name="connsiteY81" fmla="*/ 5997574 h 7300625"/>
                <a:gd name="connsiteX82" fmla="*/ 2130425 w 2988951"/>
                <a:gd name="connsiteY82" fmla="*/ 6076949 h 7300625"/>
                <a:gd name="connsiteX83" fmla="*/ 2095500 w 2988951"/>
                <a:gd name="connsiteY83" fmla="*/ 6105524 h 7300625"/>
                <a:gd name="connsiteX84" fmla="*/ 2041525 w 2988951"/>
                <a:gd name="connsiteY84" fmla="*/ 6105524 h 7300625"/>
                <a:gd name="connsiteX85" fmla="*/ 1990725 w 2988951"/>
                <a:gd name="connsiteY85" fmla="*/ 6118224 h 7300625"/>
                <a:gd name="connsiteX86" fmla="*/ 1924050 w 2988951"/>
                <a:gd name="connsiteY86" fmla="*/ 6159500 h 7300625"/>
                <a:gd name="connsiteX87" fmla="*/ 1838325 w 2988951"/>
                <a:gd name="connsiteY87" fmla="*/ 6216649 h 7300625"/>
                <a:gd name="connsiteX88" fmla="*/ 1730375 w 2988951"/>
                <a:gd name="connsiteY88" fmla="*/ 6257924 h 7300625"/>
                <a:gd name="connsiteX89" fmla="*/ 1612900 w 2988951"/>
                <a:gd name="connsiteY89" fmla="*/ 6286499 h 7300625"/>
                <a:gd name="connsiteX90" fmla="*/ 1546225 w 2988951"/>
                <a:gd name="connsiteY90" fmla="*/ 6324600 h 7300625"/>
                <a:gd name="connsiteX91" fmla="*/ 1536700 w 2988951"/>
                <a:gd name="connsiteY91" fmla="*/ 6283324 h 7300625"/>
                <a:gd name="connsiteX92" fmla="*/ 1546225 w 2988951"/>
                <a:gd name="connsiteY92" fmla="*/ 6242049 h 7300625"/>
                <a:gd name="connsiteX93" fmla="*/ 1479550 w 2988951"/>
                <a:gd name="connsiteY93" fmla="*/ 6197599 h 7300625"/>
                <a:gd name="connsiteX94" fmla="*/ 1495425 w 2988951"/>
                <a:gd name="connsiteY94" fmla="*/ 6261099 h 7300625"/>
                <a:gd name="connsiteX95" fmla="*/ 1447800 w 2988951"/>
                <a:gd name="connsiteY95" fmla="*/ 6280149 h 7300625"/>
                <a:gd name="connsiteX96" fmla="*/ 1371600 w 2988951"/>
                <a:gd name="connsiteY96" fmla="*/ 6257925 h 7300625"/>
                <a:gd name="connsiteX97" fmla="*/ 1384300 w 2988951"/>
                <a:gd name="connsiteY97" fmla="*/ 6318249 h 7300625"/>
                <a:gd name="connsiteX98" fmla="*/ 1400175 w 2988951"/>
                <a:gd name="connsiteY98" fmla="*/ 6413500 h 7300625"/>
                <a:gd name="connsiteX99" fmla="*/ 1317625 w 2988951"/>
                <a:gd name="connsiteY99" fmla="*/ 6502399 h 7300625"/>
                <a:gd name="connsiteX100" fmla="*/ 1314450 w 2988951"/>
                <a:gd name="connsiteY100" fmla="*/ 6581775 h 7300625"/>
                <a:gd name="connsiteX101" fmla="*/ 1241425 w 2988951"/>
                <a:gd name="connsiteY101" fmla="*/ 6626224 h 7300625"/>
                <a:gd name="connsiteX102" fmla="*/ 1162050 w 2988951"/>
                <a:gd name="connsiteY102" fmla="*/ 6753225 h 7300625"/>
                <a:gd name="connsiteX103" fmla="*/ 1117600 w 2988951"/>
                <a:gd name="connsiteY103" fmla="*/ 6753224 h 7300625"/>
                <a:gd name="connsiteX104" fmla="*/ 1050925 w 2988951"/>
                <a:gd name="connsiteY104" fmla="*/ 6769099 h 7300625"/>
                <a:gd name="connsiteX105" fmla="*/ 990600 w 2988951"/>
                <a:gd name="connsiteY105" fmla="*/ 6848475 h 7300625"/>
                <a:gd name="connsiteX106" fmla="*/ 606425 w 2988951"/>
                <a:gd name="connsiteY106" fmla="*/ 7013574 h 7300625"/>
                <a:gd name="connsiteX107" fmla="*/ 546100 w 2988951"/>
                <a:gd name="connsiteY107" fmla="*/ 7058025 h 7300625"/>
                <a:gd name="connsiteX108" fmla="*/ 488950 w 2988951"/>
                <a:gd name="connsiteY108" fmla="*/ 7153274 h 7300625"/>
                <a:gd name="connsiteX109" fmla="*/ 352425 w 2988951"/>
                <a:gd name="connsiteY109" fmla="*/ 7251700 h 7300625"/>
                <a:gd name="connsiteX110" fmla="*/ 273050 w 2988951"/>
                <a:gd name="connsiteY110" fmla="*/ 7299324 h 7300625"/>
                <a:gd name="connsiteX111" fmla="*/ 219075 w 2988951"/>
                <a:gd name="connsiteY111" fmla="*/ 7286624 h 7300625"/>
                <a:gd name="connsiteX112" fmla="*/ 136525 w 2988951"/>
                <a:gd name="connsiteY112" fmla="*/ 7264400 h 7300625"/>
                <a:gd name="connsiteX113" fmla="*/ 165100 w 2988951"/>
                <a:gd name="connsiteY113" fmla="*/ 7232649 h 7300625"/>
                <a:gd name="connsiteX114" fmla="*/ 244475 w 2988951"/>
                <a:gd name="connsiteY114" fmla="*/ 7172324 h 7300625"/>
                <a:gd name="connsiteX115" fmla="*/ 177800 w 2988951"/>
                <a:gd name="connsiteY115" fmla="*/ 7162799 h 7300625"/>
                <a:gd name="connsiteX116" fmla="*/ 200025 w 2988951"/>
                <a:gd name="connsiteY116" fmla="*/ 6918325 h 7300625"/>
                <a:gd name="connsiteX117" fmla="*/ 228600 w 2988951"/>
                <a:gd name="connsiteY117" fmla="*/ 6575425 h 7300625"/>
                <a:gd name="connsiteX118" fmla="*/ 257175 w 2988951"/>
                <a:gd name="connsiteY118" fmla="*/ 6559549 h 7300625"/>
                <a:gd name="connsiteX119" fmla="*/ 295275 w 2988951"/>
                <a:gd name="connsiteY119" fmla="*/ 6518274 h 7300625"/>
                <a:gd name="connsiteX120" fmla="*/ 371475 w 2988951"/>
                <a:gd name="connsiteY120" fmla="*/ 6492874 h 7300625"/>
                <a:gd name="connsiteX121" fmla="*/ 311150 w 2988951"/>
                <a:gd name="connsiteY121" fmla="*/ 6438899 h 7300625"/>
                <a:gd name="connsiteX122" fmla="*/ 241300 w 2988951"/>
                <a:gd name="connsiteY122" fmla="*/ 6442074 h 7300625"/>
                <a:gd name="connsiteX123" fmla="*/ 180975 w 2988951"/>
                <a:gd name="connsiteY123" fmla="*/ 6356349 h 7300625"/>
                <a:gd name="connsiteX124" fmla="*/ 146050 w 2988951"/>
                <a:gd name="connsiteY124" fmla="*/ 6356349 h 7300625"/>
                <a:gd name="connsiteX125" fmla="*/ 95250 w 2988951"/>
                <a:gd name="connsiteY125" fmla="*/ 6400800 h 7300625"/>
                <a:gd name="connsiteX126" fmla="*/ 57150 w 2988951"/>
                <a:gd name="connsiteY126" fmla="*/ 6340474 h 7300625"/>
                <a:gd name="connsiteX127" fmla="*/ 0 w 2988951"/>
                <a:gd name="connsiteY12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76525 w 2988951"/>
                <a:gd name="connsiteY40" fmla="*/ 3638550 h 7300625"/>
                <a:gd name="connsiteX41" fmla="*/ 2749550 w 2988951"/>
                <a:gd name="connsiteY41" fmla="*/ 3829049 h 7300625"/>
                <a:gd name="connsiteX42" fmla="*/ 2765425 w 2988951"/>
                <a:gd name="connsiteY42" fmla="*/ 3933824 h 7300625"/>
                <a:gd name="connsiteX43" fmla="*/ 2800350 w 2988951"/>
                <a:gd name="connsiteY43" fmla="*/ 4029075 h 7300625"/>
                <a:gd name="connsiteX44" fmla="*/ 2838450 w 2988951"/>
                <a:gd name="connsiteY44" fmla="*/ 4159249 h 7300625"/>
                <a:gd name="connsiteX45" fmla="*/ 2879725 w 2988951"/>
                <a:gd name="connsiteY45" fmla="*/ 4273549 h 7300625"/>
                <a:gd name="connsiteX46" fmla="*/ 2908300 w 2988951"/>
                <a:gd name="connsiteY46" fmla="*/ 4346575 h 7300625"/>
                <a:gd name="connsiteX47" fmla="*/ 2867025 w 2988951"/>
                <a:gd name="connsiteY47" fmla="*/ 4387849 h 7300625"/>
                <a:gd name="connsiteX48" fmla="*/ 2911475 w 2988951"/>
                <a:gd name="connsiteY48" fmla="*/ 4527549 h 7300625"/>
                <a:gd name="connsiteX49" fmla="*/ 2867026 w 2988951"/>
                <a:gd name="connsiteY49" fmla="*/ 4543424 h 7300625"/>
                <a:gd name="connsiteX50" fmla="*/ 2901950 w 2988951"/>
                <a:gd name="connsiteY50" fmla="*/ 4632324 h 7300625"/>
                <a:gd name="connsiteX51" fmla="*/ 2917825 w 2988951"/>
                <a:gd name="connsiteY51" fmla="*/ 4721225 h 7300625"/>
                <a:gd name="connsiteX52" fmla="*/ 2981326 w 2988951"/>
                <a:gd name="connsiteY52" fmla="*/ 4870449 h 7300625"/>
                <a:gd name="connsiteX53" fmla="*/ 2959100 w 2988951"/>
                <a:gd name="connsiteY53" fmla="*/ 4899024 h 7300625"/>
                <a:gd name="connsiteX54" fmla="*/ 2946400 w 2988951"/>
                <a:gd name="connsiteY54" fmla="*/ 4924424 h 7300625"/>
                <a:gd name="connsiteX55" fmla="*/ 2987675 w 2988951"/>
                <a:gd name="connsiteY55" fmla="*/ 5000624 h 7300625"/>
                <a:gd name="connsiteX56" fmla="*/ 2974975 w 2988951"/>
                <a:gd name="connsiteY56" fmla="*/ 5060949 h 7300625"/>
                <a:gd name="connsiteX57" fmla="*/ 2911475 w 2988951"/>
                <a:gd name="connsiteY57" fmla="*/ 5032374 h 7300625"/>
                <a:gd name="connsiteX58" fmla="*/ 2898775 w 2988951"/>
                <a:gd name="connsiteY58" fmla="*/ 4962524 h 7300625"/>
                <a:gd name="connsiteX59" fmla="*/ 2857500 w 2988951"/>
                <a:gd name="connsiteY59" fmla="*/ 5006974 h 7300625"/>
                <a:gd name="connsiteX60" fmla="*/ 2901950 w 2988951"/>
                <a:gd name="connsiteY60" fmla="*/ 5118099 h 7300625"/>
                <a:gd name="connsiteX61" fmla="*/ 2898775 w 2988951"/>
                <a:gd name="connsiteY61" fmla="*/ 5159375 h 7300625"/>
                <a:gd name="connsiteX62" fmla="*/ 2838450 w 2988951"/>
                <a:gd name="connsiteY62" fmla="*/ 5203824 h 7300625"/>
                <a:gd name="connsiteX63" fmla="*/ 2867025 w 2988951"/>
                <a:gd name="connsiteY63" fmla="*/ 5235574 h 7300625"/>
                <a:gd name="connsiteX64" fmla="*/ 2905125 w 2988951"/>
                <a:gd name="connsiteY64" fmla="*/ 5254624 h 7300625"/>
                <a:gd name="connsiteX65" fmla="*/ 2851150 w 2988951"/>
                <a:gd name="connsiteY65" fmla="*/ 5299074 h 7300625"/>
                <a:gd name="connsiteX66" fmla="*/ 2882900 w 2988951"/>
                <a:gd name="connsiteY66" fmla="*/ 5413374 h 7300625"/>
                <a:gd name="connsiteX67" fmla="*/ 2857500 w 2988951"/>
                <a:gd name="connsiteY67" fmla="*/ 5429249 h 7300625"/>
                <a:gd name="connsiteX68" fmla="*/ 2819400 w 2988951"/>
                <a:gd name="connsiteY68" fmla="*/ 5422899 h 7300625"/>
                <a:gd name="connsiteX69" fmla="*/ 2800350 w 2988951"/>
                <a:gd name="connsiteY69" fmla="*/ 5445124 h 7300625"/>
                <a:gd name="connsiteX70" fmla="*/ 2857500 w 2988951"/>
                <a:gd name="connsiteY70" fmla="*/ 5514974 h 7300625"/>
                <a:gd name="connsiteX71" fmla="*/ 2822575 w 2988951"/>
                <a:gd name="connsiteY71" fmla="*/ 5600700 h 7300625"/>
                <a:gd name="connsiteX72" fmla="*/ 2746375 w 2988951"/>
                <a:gd name="connsiteY72" fmla="*/ 5594349 h 7300625"/>
                <a:gd name="connsiteX73" fmla="*/ 2743200 w 2988951"/>
                <a:gd name="connsiteY73" fmla="*/ 5702299 h 7300625"/>
                <a:gd name="connsiteX74" fmla="*/ 2692400 w 2988951"/>
                <a:gd name="connsiteY74" fmla="*/ 5765800 h 7300625"/>
                <a:gd name="connsiteX75" fmla="*/ 2587625 w 2988951"/>
                <a:gd name="connsiteY75" fmla="*/ 5778499 h 7300625"/>
                <a:gd name="connsiteX76" fmla="*/ 2546350 w 2988951"/>
                <a:gd name="connsiteY76" fmla="*/ 5835649 h 7300625"/>
                <a:gd name="connsiteX77" fmla="*/ 2447925 w 2988951"/>
                <a:gd name="connsiteY77" fmla="*/ 5857874 h 7300625"/>
                <a:gd name="connsiteX78" fmla="*/ 2359025 w 2988951"/>
                <a:gd name="connsiteY78" fmla="*/ 5921375 h 7300625"/>
                <a:gd name="connsiteX79" fmla="*/ 2282825 w 2988951"/>
                <a:gd name="connsiteY79" fmla="*/ 5978524 h 7300625"/>
                <a:gd name="connsiteX80" fmla="*/ 2200275 w 2988951"/>
                <a:gd name="connsiteY80" fmla="*/ 6007099 h 7300625"/>
                <a:gd name="connsiteX81" fmla="*/ 2178050 w 2988951"/>
                <a:gd name="connsiteY81" fmla="*/ 5997574 h 7300625"/>
                <a:gd name="connsiteX82" fmla="*/ 2130425 w 2988951"/>
                <a:gd name="connsiteY82" fmla="*/ 6076949 h 7300625"/>
                <a:gd name="connsiteX83" fmla="*/ 2095500 w 2988951"/>
                <a:gd name="connsiteY83" fmla="*/ 6105524 h 7300625"/>
                <a:gd name="connsiteX84" fmla="*/ 2041525 w 2988951"/>
                <a:gd name="connsiteY84" fmla="*/ 6105524 h 7300625"/>
                <a:gd name="connsiteX85" fmla="*/ 1990725 w 2988951"/>
                <a:gd name="connsiteY85" fmla="*/ 6118224 h 7300625"/>
                <a:gd name="connsiteX86" fmla="*/ 1924050 w 2988951"/>
                <a:gd name="connsiteY86" fmla="*/ 6159500 h 7300625"/>
                <a:gd name="connsiteX87" fmla="*/ 1838325 w 2988951"/>
                <a:gd name="connsiteY87" fmla="*/ 6216649 h 7300625"/>
                <a:gd name="connsiteX88" fmla="*/ 1730375 w 2988951"/>
                <a:gd name="connsiteY88" fmla="*/ 6257924 h 7300625"/>
                <a:gd name="connsiteX89" fmla="*/ 1612900 w 2988951"/>
                <a:gd name="connsiteY89" fmla="*/ 6286499 h 7300625"/>
                <a:gd name="connsiteX90" fmla="*/ 1546225 w 2988951"/>
                <a:gd name="connsiteY90" fmla="*/ 6324600 h 7300625"/>
                <a:gd name="connsiteX91" fmla="*/ 1536700 w 2988951"/>
                <a:gd name="connsiteY91" fmla="*/ 6283324 h 7300625"/>
                <a:gd name="connsiteX92" fmla="*/ 1546225 w 2988951"/>
                <a:gd name="connsiteY92" fmla="*/ 6242049 h 7300625"/>
                <a:gd name="connsiteX93" fmla="*/ 1479550 w 2988951"/>
                <a:gd name="connsiteY93" fmla="*/ 6197599 h 7300625"/>
                <a:gd name="connsiteX94" fmla="*/ 1495425 w 2988951"/>
                <a:gd name="connsiteY94" fmla="*/ 6261099 h 7300625"/>
                <a:gd name="connsiteX95" fmla="*/ 1447800 w 2988951"/>
                <a:gd name="connsiteY95" fmla="*/ 6280149 h 7300625"/>
                <a:gd name="connsiteX96" fmla="*/ 1371600 w 2988951"/>
                <a:gd name="connsiteY96" fmla="*/ 6257925 h 7300625"/>
                <a:gd name="connsiteX97" fmla="*/ 1384300 w 2988951"/>
                <a:gd name="connsiteY97" fmla="*/ 6318249 h 7300625"/>
                <a:gd name="connsiteX98" fmla="*/ 1400175 w 2988951"/>
                <a:gd name="connsiteY98" fmla="*/ 6413500 h 7300625"/>
                <a:gd name="connsiteX99" fmla="*/ 1317625 w 2988951"/>
                <a:gd name="connsiteY99" fmla="*/ 6502399 h 7300625"/>
                <a:gd name="connsiteX100" fmla="*/ 1314450 w 2988951"/>
                <a:gd name="connsiteY100" fmla="*/ 6581775 h 7300625"/>
                <a:gd name="connsiteX101" fmla="*/ 1241425 w 2988951"/>
                <a:gd name="connsiteY101" fmla="*/ 6626224 h 7300625"/>
                <a:gd name="connsiteX102" fmla="*/ 1162050 w 2988951"/>
                <a:gd name="connsiteY102" fmla="*/ 6753225 h 7300625"/>
                <a:gd name="connsiteX103" fmla="*/ 1117600 w 2988951"/>
                <a:gd name="connsiteY103" fmla="*/ 6753224 h 7300625"/>
                <a:gd name="connsiteX104" fmla="*/ 1050925 w 2988951"/>
                <a:gd name="connsiteY104" fmla="*/ 6769099 h 7300625"/>
                <a:gd name="connsiteX105" fmla="*/ 990600 w 2988951"/>
                <a:gd name="connsiteY105" fmla="*/ 6848475 h 7300625"/>
                <a:gd name="connsiteX106" fmla="*/ 606425 w 2988951"/>
                <a:gd name="connsiteY106" fmla="*/ 7013574 h 7300625"/>
                <a:gd name="connsiteX107" fmla="*/ 546100 w 2988951"/>
                <a:gd name="connsiteY107" fmla="*/ 7058025 h 7300625"/>
                <a:gd name="connsiteX108" fmla="*/ 488950 w 2988951"/>
                <a:gd name="connsiteY108" fmla="*/ 7153274 h 7300625"/>
                <a:gd name="connsiteX109" fmla="*/ 352425 w 2988951"/>
                <a:gd name="connsiteY109" fmla="*/ 7251700 h 7300625"/>
                <a:gd name="connsiteX110" fmla="*/ 273050 w 2988951"/>
                <a:gd name="connsiteY110" fmla="*/ 7299324 h 7300625"/>
                <a:gd name="connsiteX111" fmla="*/ 219075 w 2988951"/>
                <a:gd name="connsiteY111" fmla="*/ 7286624 h 7300625"/>
                <a:gd name="connsiteX112" fmla="*/ 136525 w 2988951"/>
                <a:gd name="connsiteY112" fmla="*/ 7264400 h 7300625"/>
                <a:gd name="connsiteX113" fmla="*/ 165100 w 2988951"/>
                <a:gd name="connsiteY113" fmla="*/ 7232649 h 7300625"/>
                <a:gd name="connsiteX114" fmla="*/ 244475 w 2988951"/>
                <a:gd name="connsiteY114" fmla="*/ 7172324 h 7300625"/>
                <a:gd name="connsiteX115" fmla="*/ 177800 w 2988951"/>
                <a:gd name="connsiteY115" fmla="*/ 7162799 h 7300625"/>
                <a:gd name="connsiteX116" fmla="*/ 200025 w 2988951"/>
                <a:gd name="connsiteY116" fmla="*/ 6918325 h 7300625"/>
                <a:gd name="connsiteX117" fmla="*/ 228600 w 2988951"/>
                <a:gd name="connsiteY117" fmla="*/ 6575425 h 7300625"/>
                <a:gd name="connsiteX118" fmla="*/ 257175 w 2988951"/>
                <a:gd name="connsiteY118" fmla="*/ 6559549 h 7300625"/>
                <a:gd name="connsiteX119" fmla="*/ 295275 w 2988951"/>
                <a:gd name="connsiteY119" fmla="*/ 6518274 h 7300625"/>
                <a:gd name="connsiteX120" fmla="*/ 371475 w 2988951"/>
                <a:gd name="connsiteY120" fmla="*/ 6492874 h 7300625"/>
                <a:gd name="connsiteX121" fmla="*/ 311150 w 2988951"/>
                <a:gd name="connsiteY121" fmla="*/ 6438899 h 7300625"/>
                <a:gd name="connsiteX122" fmla="*/ 241300 w 2988951"/>
                <a:gd name="connsiteY122" fmla="*/ 6442074 h 7300625"/>
                <a:gd name="connsiteX123" fmla="*/ 180975 w 2988951"/>
                <a:gd name="connsiteY123" fmla="*/ 6356349 h 7300625"/>
                <a:gd name="connsiteX124" fmla="*/ 146050 w 2988951"/>
                <a:gd name="connsiteY124" fmla="*/ 6356349 h 7300625"/>
                <a:gd name="connsiteX125" fmla="*/ 95250 w 2988951"/>
                <a:gd name="connsiteY125" fmla="*/ 6400800 h 7300625"/>
                <a:gd name="connsiteX126" fmla="*/ 57150 w 2988951"/>
                <a:gd name="connsiteY126" fmla="*/ 6340474 h 7300625"/>
                <a:gd name="connsiteX127" fmla="*/ 0 w 2988951"/>
                <a:gd name="connsiteY12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632075 w 2988951"/>
                <a:gd name="connsiteY39" fmla="*/ 3467099 h 7300625"/>
                <a:gd name="connsiteX40" fmla="*/ 2660650 w 2988951"/>
                <a:gd name="connsiteY40" fmla="*/ 3540124 h 7300625"/>
                <a:gd name="connsiteX41" fmla="*/ 2676525 w 2988951"/>
                <a:gd name="connsiteY41" fmla="*/ 3638550 h 7300625"/>
                <a:gd name="connsiteX42" fmla="*/ 2749550 w 2988951"/>
                <a:gd name="connsiteY42" fmla="*/ 3829049 h 7300625"/>
                <a:gd name="connsiteX43" fmla="*/ 2765425 w 2988951"/>
                <a:gd name="connsiteY43" fmla="*/ 3933824 h 7300625"/>
                <a:gd name="connsiteX44" fmla="*/ 2800350 w 2988951"/>
                <a:gd name="connsiteY44" fmla="*/ 4029075 h 7300625"/>
                <a:gd name="connsiteX45" fmla="*/ 2838450 w 2988951"/>
                <a:gd name="connsiteY45" fmla="*/ 4159249 h 7300625"/>
                <a:gd name="connsiteX46" fmla="*/ 2879725 w 2988951"/>
                <a:gd name="connsiteY46" fmla="*/ 4273549 h 7300625"/>
                <a:gd name="connsiteX47" fmla="*/ 2908300 w 2988951"/>
                <a:gd name="connsiteY47" fmla="*/ 4346575 h 7300625"/>
                <a:gd name="connsiteX48" fmla="*/ 2867025 w 2988951"/>
                <a:gd name="connsiteY48" fmla="*/ 4387849 h 7300625"/>
                <a:gd name="connsiteX49" fmla="*/ 2911475 w 2988951"/>
                <a:gd name="connsiteY49" fmla="*/ 4527549 h 7300625"/>
                <a:gd name="connsiteX50" fmla="*/ 2867026 w 2988951"/>
                <a:gd name="connsiteY50" fmla="*/ 4543424 h 7300625"/>
                <a:gd name="connsiteX51" fmla="*/ 2901950 w 2988951"/>
                <a:gd name="connsiteY51" fmla="*/ 4632324 h 7300625"/>
                <a:gd name="connsiteX52" fmla="*/ 2917825 w 2988951"/>
                <a:gd name="connsiteY52" fmla="*/ 4721225 h 7300625"/>
                <a:gd name="connsiteX53" fmla="*/ 2981326 w 2988951"/>
                <a:gd name="connsiteY53" fmla="*/ 4870449 h 7300625"/>
                <a:gd name="connsiteX54" fmla="*/ 2959100 w 2988951"/>
                <a:gd name="connsiteY54" fmla="*/ 4899024 h 7300625"/>
                <a:gd name="connsiteX55" fmla="*/ 2946400 w 2988951"/>
                <a:gd name="connsiteY55" fmla="*/ 4924424 h 7300625"/>
                <a:gd name="connsiteX56" fmla="*/ 2987675 w 2988951"/>
                <a:gd name="connsiteY56" fmla="*/ 5000624 h 7300625"/>
                <a:gd name="connsiteX57" fmla="*/ 2974975 w 2988951"/>
                <a:gd name="connsiteY57" fmla="*/ 5060949 h 7300625"/>
                <a:gd name="connsiteX58" fmla="*/ 2911475 w 2988951"/>
                <a:gd name="connsiteY58" fmla="*/ 5032374 h 7300625"/>
                <a:gd name="connsiteX59" fmla="*/ 2898775 w 2988951"/>
                <a:gd name="connsiteY59" fmla="*/ 4962524 h 7300625"/>
                <a:gd name="connsiteX60" fmla="*/ 2857500 w 2988951"/>
                <a:gd name="connsiteY60" fmla="*/ 5006974 h 7300625"/>
                <a:gd name="connsiteX61" fmla="*/ 2901950 w 2988951"/>
                <a:gd name="connsiteY61" fmla="*/ 5118099 h 7300625"/>
                <a:gd name="connsiteX62" fmla="*/ 2898775 w 2988951"/>
                <a:gd name="connsiteY62" fmla="*/ 5159375 h 7300625"/>
                <a:gd name="connsiteX63" fmla="*/ 2838450 w 2988951"/>
                <a:gd name="connsiteY63" fmla="*/ 5203824 h 7300625"/>
                <a:gd name="connsiteX64" fmla="*/ 2867025 w 2988951"/>
                <a:gd name="connsiteY64" fmla="*/ 5235574 h 7300625"/>
                <a:gd name="connsiteX65" fmla="*/ 2905125 w 2988951"/>
                <a:gd name="connsiteY65" fmla="*/ 5254624 h 7300625"/>
                <a:gd name="connsiteX66" fmla="*/ 2851150 w 2988951"/>
                <a:gd name="connsiteY66" fmla="*/ 5299074 h 7300625"/>
                <a:gd name="connsiteX67" fmla="*/ 2882900 w 2988951"/>
                <a:gd name="connsiteY67" fmla="*/ 5413374 h 7300625"/>
                <a:gd name="connsiteX68" fmla="*/ 2857500 w 2988951"/>
                <a:gd name="connsiteY68" fmla="*/ 5429249 h 7300625"/>
                <a:gd name="connsiteX69" fmla="*/ 2819400 w 2988951"/>
                <a:gd name="connsiteY69" fmla="*/ 5422899 h 7300625"/>
                <a:gd name="connsiteX70" fmla="*/ 2800350 w 2988951"/>
                <a:gd name="connsiteY70" fmla="*/ 5445124 h 7300625"/>
                <a:gd name="connsiteX71" fmla="*/ 2857500 w 2988951"/>
                <a:gd name="connsiteY71" fmla="*/ 5514974 h 7300625"/>
                <a:gd name="connsiteX72" fmla="*/ 2822575 w 2988951"/>
                <a:gd name="connsiteY72" fmla="*/ 5600700 h 7300625"/>
                <a:gd name="connsiteX73" fmla="*/ 2746375 w 2988951"/>
                <a:gd name="connsiteY73" fmla="*/ 5594349 h 7300625"/>
                <a:gd name="connsiteX74" fmla="*/ 2743200 w 2988951"/>
                <a:gd name="connsiteY74" fmla="*/ 5702299 h 7300625"/>
                <a:gd name="connsiteX75" fmla="*/ 2692400 w 2988951"/>
                <a:gd name="connsiteY75" fmla="*/ 5765800 h 7300625"/>
                <a:gd name="connsiteX76" fmla="*/ 2587625 w 2988951"/>
                <a:gd name="connsiteY76" fmla="*/ 5778499 h 7300625"/>
                <a:gd name="connsiteX77" fmla="*/ 2546350 w 2988951"/>
                <a:gd name="connsiteY77" fmla="*/ 5835649 h 7300625"/>
                <a:gd name="connsiteX78" fmla="*/ 2447925 w 2988951"/>
                <a:gd name="connsiteY78" fmla="*/ 5857874 h 7300625"/>
                <a:gd name="connsiteX79" fmla="*/ 2359025 w 2988951"/>
                <a:gd name="connsiteY79" fmla="*/ 5921375 h 7300625"/>
                <a:gd name="connsiteX80" fmla="*/ 2282825 w 2988951"/>
                <a:gd name="connsiteY80" fmla="*/ 5978524 h 7300625"/>
                <a:gd name="connsiteX81" fmla="*/ 2200275 w 2988951"/>
                <a:gd name="connsiteY81" fmla="*/ 6007099 h 7300625"/>
                <a:gd name="connsiteX82" fmla="*/ 2178050 w 2988951"/>
                <a:gd name="connsiteY82" fmla="*/ 5997574 h 7300625"/>
                <a:gd name="connsiteX83" fmla="*/ 2130425 w 2988951"/>
                <a:gd name="connsiteY83" fmla="*/ 6076949 h 7300625"/>
                <a:gd name="connsiteX84" fmla="*/ 2095500 w 2988951"/>
                <a:gd name="connsiteY84" fmla="*/ 6105524 h 7300625"/>
                <a:gd name="connsiteX85" fmla="*/ 2041525 w 2988951"/>
                <a:gd name="connsiteY85" fmla="*/ 6105524 h 7300625"/>
                <a:gd name="connsiteX86" fmla="*/ 1990725 w 2988951"/>
                <a:gd name="connsiteY86" fmla="*/ 6118224 h 7300625"/>
                <a:gd name="connsiteX87" fmla="*/ 1924050 w 2988951"/>
                <a:gd name="connsiteY87" fmla="*/ 6159500 h 7300625"/>
                <a:gd name="connsiteX88" fmla="*/ 1838325 w 2988951"/>
                <a:gd name="connsiteY88" fmla="*/ 6216649 h 7300625"/>
                <a:gd name="connsiteX89" fmla="*/ 1730375 w 2988951"/>
                <a:gd name="connsiteY89" fmla="*/ 6257924 h 7300625"/>
                <a:gd name="connsiteX90" fmla="*/ 1612900 w 2988951"/>
                <a:gd name="connsiteY90" fmla="*/ 6286499 h 7300625"/>
                <a:gd name="connsiteX91" fmla="*/ 1546225 w 2988951"/>
                <a:gd name="connsiteY91" fmla="*/ 6324600 h 7300625"/>
                <a:gd name="connsiteX92" fmla="*/ 1536700 w 2988951"/>
                <a:gd name="connsiteY92" fmla="*/ 6283324 h 7300625"/>
                <a:gd name="connsiteX93" fmla="*/ 1546225 w 2988951"/>
                <a:gd name="connsiteY93" fmla="*/ 6242049 h 7300625"/>
                <a:gd name="connsiteX94" fmla="*/ 1479550 w 2988951"/>
                <a:gd name="connsiteY94" fmla="*/ 6197599 h 7300625"/>
                <a:gd name="connsiteX95" fmla="*/ 1495425 w 2988951"/>
                <a:gd name="connsiteY95" fmla="*/ 6261099 h 7300625"/>
                <a:gd name="connsiteX96" fmla="*/ 1447800 w 2988951"/>
                <a:gd name="connsiteY96" fmla="*/ 6280149 h 7300625"/>
                <a:gd name="connsiteX97" fmla="*/ 1371600 w 2988951"/>
                <a:gd name="connsiteY97" fmla="*/ 6257925 h 7300625"/>
                <a:gd name="connsiteX98" fmla="*/ 1384300 w 2988951"/>
                <a:gd name="connsiteY98" fmla="*/ 6318249 h 7300625"/>
                <a:gd name="connsiteX99" fmla="*/ 1400175 w 2988951"/>
                <a:gd name="connsiteY99" fmla="*/ 6413500 h 7300625"/>
                <a:gd name="connsiteX100" fmla="*/ 1317625 w 2988951"/>
                <a:gd name="connsiteY100" fmla="*/ 6502399 h 7300625"/>
                <a:gd name="connsiteX101" fmla="*/ 1314450 w 2988951"/>
                <a:gd name="connsiteY101" fmla="*/ 6581775 h 7300625"/>
                <a:gd name="connsiteX102" fmla="*/ 1241425 w 2988951"/>
                <a:gd name="connsiteY102" fmla="*/ 6626224 h 7300625"/>
                <a:gd name="connsiteX103" fmla="*/ 1162050 w 2988951"/>
                <a:gd name="connsiteY103" fmla="*/ 6753225 h 7300625"/>
                <a:gd name="connsiteX104" fmla="*/ 1117600 w 2988951"/>
                <a:gd name="connsiteY104" fmla="*/ 6753224 h 7300625"/>
                <a:gd name="connsiteX105" fmla="*/ 1050925 w 2988951"/>
                <a:gd name="connsiteY105" fmla="*/ 6769099 h 7300625"/>
                <a:gd name="connsiteX106" fmla="*/ 990600 w 2988951"/>
                <a:gd name="connsiteY106" fmla="*/ 6848475 h 7300625"/>
                <a:gd name="connsiteX107" fmla="*/ 606425 w 2988951"/>
                <a:gd name="connsiteY107" fmla="*/ 7013574 h 7300625"/>
                <a:gd name="connsiteX108" fmla="*/ 546100 w 2988951"/>
                <a:gd name="connsiteY108" fmla="*/ 7058025 h 7300625"/>
                <a:gd name="connsiteX109" fmla="*/ 488950 w 2988951"/>
                <a:gd name="connsiteY109" fmla="*/ 7153274 h 7300625"/>
                <a:gd name="connsiteX110" fmla="*/ 352425 w 2988951"/>
                <a:gd name="connsiteY110" fmla="*/ 7251700 h 7300625"/>
                <a:gd name="connsiteX111" fmla="*/ 273050 w 2988951"/>
                <a:gd name="connsiteY111" fmla="*/ 7299324 h 7300625"/>
                <a:gd name="connsiteX112" fmla="*/ 219075 w 2988951"/>
                <a:gd name="connsiteY112" fmla="*/ 7286624 h 7300625"/>
                <a:gd name="connsiteX113" fmla="*/ 136525 w 2988951"/>
                <a:gd name="connsiteY113" fmla="*/ 7264400 h 7300625"/>
                <a:gd name="connsiteX114" fmla="*/ 165100 w 2988951"/>
                <a:gd name="connsiteY114" fmla="*/ 7232649 h 7300625"/>
                <a:gd name="connsiteX115" fmla="*/ 244475 w 2988951"/>
                <a:gd name="connsiteY115" fmla="*/ 7172324 h 7300625"/>
                <a:gd name="connsiteX116" fmla="*/ 177800 w 2988951"/>
                <a:gd name="connsiteY116" fmla="*/ 7162799 h 7300625"/>
                <a:gd name="connsiteX117" fmla="*/ 200025 w 2988951"/>
                <a:gd name="connsiteY117" fmla="*/ 6918325 h 7300625"/>
                <a:gd name="connsiteX118" fmla="*/ 228600 w 2988951"/>
                <a:gd name="connsiteY118" fmla="*/ 6575425 h 7300625"/>
                <a:gd name="connsiteX119" fmla="*/ 257175 w 2988951"/>
                <a:gd name="connsiteY119" fmla="*/ 6559549 h 7300625"/>
                <a:gd name="connsiteX120" fmla="*/ 295275 w 2988951"/>
                <a:gd name="connsiteY120" fmla="*/ 6518274 h 7300625"/>
                <a:gd name="connsiteX121" fmla="*/ 371475 w 2988951"/>
                <a:gd name="connsiteY121" fmla="*/ 6492874 h 7300625"/>
                <a:gd name="connsiteX122" fmla="*/ 311150 w 2988951"/>
                <a:gd name="connsiteY122" fmla="*/ 6438899 h 7300625"/>
                <a:gd name="connsiteX123" fmla="*/ 241300 w 2988951"/>
                <a:gd name="connsiteY123" fmla="*/ 6442074 h 7300625"/>
                <a:gd name="connsiteX124" fmla="*/ 180975 w 2988951"/>
                <a:gd name="connsiteY124" fmla="*/ 6356349 h 7300625"/>
                <a:gd name="connsiteX125" fmla="*/ 146050 w 2988951"/>
                <a:gd name="connsiteY125" fmla="*/ 6356349 h 7300625"/>
                <a:gd name="connsiteX126" fmla="*/ 95250 w 2988951"/>
                <a:gd name="connsiteY126" fmla="*/ 6400800 h 7300625"/>
                <a:gd name="connsiteX127" fmla="*/ 57150 w 2988951"/>
                <a:gd name="connsiteY127" fmla="*/ 6340474 h 7300625"/>
                <a:gd name="connsiteX128" fmla="*/ 0 w 2988951"/>
                <a:gd name="connsiteY12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632075 w 2988951"/>
                <a:gd name="connsiteY39" fmla="*/ 3432174 h 7300625"/>
                <a:gd name="connsiteX40" fmla="*/ 2660650 w 2988951"/>
                <a:gd name="connsiteY40" fmla="*/ 3540124 h 7300625"/>
                <a:gd name="connsiteX41" fmla="*/ 2676525 w 2988951"/>
                <a:gd name="connsiteY41" fmla="*/ 3638550 h 7300625"/>
                <a:gd name="connsiteX42" fmla="*/ 2749550 w 2988951"/>
                <a:gd name="connsiteY42" fmla="*/ 3829049 h 7300625"/>
                <a:gd name="connsiteX43" fmla="*/ 2765425 w 2988951"/>
                <a:gd name="connsiteY43" fmla="*/ 3933824 h 7300625"/>
                <a:gd name="connsiteX44" fmla="*/ 2800350 w 2988951"/>
                <a:gd name="connsiteY44" fmla="*/ 4029075 h 7300625"/>
                <a:gd name="connsiteX45" fmla="*/ 2838450 w 2988951"/>
                <a:gd name="connsiteY45" fmla="*/ 4159249 h 7300625"/>
                <a:gd name="connsiteX46" fmla="*/ 2879725 w 2988951"/>
                <a:gd name="connsiteY46" fmla="*/ 4273549 h 7300625"/>
                <a:gd name="connsiteX47" fmla="*/ 2908300 w 2988951"/>
                <a:gd name="connsiteY47" fmla="*/ 4346575 h 7300625"/>
                <a:gd name="connsiteX48" fmla="*/ 2867025 w 2988951"/>
                <a:gd name="connsiteY48" fmla="*/ 4387849 h 7300625"/>
                <a:gd name="connsiteX49" fmla="*/ 2911475 w 2988951"/>
                <a:gd name="connsiteY49" fmla="*/ 4527549 h 7300625"/>
                <a:gd name="connsiteX50" fmla="*/ 2867026 w 2988951"/>
                <a:gd name="connsiteY50" fmla="*/ 4543424 h 7300625"/>
                <a:gd name="connsiteX51" fmla="*/ 2901950 w 2988951"/>
                <a:gd name="connsiteY51" fmla="*/ 4632324 h 7300625"/>
                <a:gd name="connsiteX52" fmla="*/ 2917825 w 2988951"/>
                <a:gd name="connsiteY52" fmla="*/ 4721225 h 7300625"/>
                <a:gd name="connsiteX53" fmla="*/ 2981326 w 2988951"/>
                <a:gd name="connsiteY53" fmla="*/ 4870449 h 7300625"/>
                <a:gd name="connsiteX54" fmla="*/ 2959100 w 2988951"/>
                <a:gd name="connsiteY54" fmla="*/ 4899024 h 7300625"/>
                <a:gd name="connsiteX55" fmla="*/ 2946400 w 2988951"/>
                <a:gd name="connsiteY55" fmla="*/ 4924424 h 7300625"/>
                <a:gd name="connsiteX56" fmla="*/ 2987675 w 2988951"/>
                <a:gd name="connsiteY56" fmla="*/ 5000624 h 7300625"/>
                <a:gd name="connsiteX57" fmla="*/ 2974975 w 2988951"/>
                <a:gd name="connsiteY57" fmla="*/ 5060949 h 7300625"/>
                <a:gd name="connsiteX58" fmla="*/ 2911475 w 2988951"/>
                <a:gd name="connsiteY58" fmla="*/ 5032374 h 7300625"/>
                <a:gd name="connsiteX59" fmla="*/ 2898775 w 2988951"/>
                <a:gd name="connsiteY59" fmla="*/ 4962524 h 7300625"/>
                <a:gd name="connsiteX60" fmla="*/ 2857500 w 2988951"/>
                <a:gd name="connsiteY60" fmla="*/ 5006974 h 7300625"/>
                <a:gd name="connsiteX61" fmla="*/ 2901950 w 2988951"/>
                <a:gd name="connsiteY61" fmla="*/ 5118099 h 7300625"/>
                <a:gd name="connsiteX62" fmla="*/ 2898775 w 2988951"/>
                <a:gd name="connsiteY62" fmla="*/ 5159375 h 7300625"/>
                <a:gd name="connsiteX63" fmla="*/ 2838450 w 2988951"/>
                <a:gd name="connsiteY63" fmla="*/ 5203824 h 7300625"/>
                <a:gd name="connsiteX64" fmla="*/ 2867025 w 2988951"/>
                <a:gd name="connsiteY64" fmla="*/ 5235574 h 7300625"/>
                <a:gd name="connsiteX65" fmla="*/ 2905125 w 2988951"/>
                <a:gd name="connsiteY65" fmla="*/ 5254624 h 7300625"/>
                <a:gd name="connsiteX66" fmla="*/ 2851150 w 2988951"/>
                <a:gd name="connsiteY66" fmla="*/ 5299074 h 7300625"/>
                <a:gd name="connsiteX67" fmla="*/ 2882900 w 2988951"/>
                <a:gd name="connsiteY67" fmla="*/ 5413374 h 7300625"/>
                <a:gd name="connsiteX68" fmla="*/ 2857500 w 2988951"/>
                <a:gd name="connsiteY68" fmla="*/ 5429249 h 7300625"/>
                <a:gd name="connsiteX69" fmla="*/ 2819400 w 2988951"/>
                <a:gd name="connsiteY69" fmla="*/ 5422899 h 7300625"/>
                <a:gd name="connsiteX70" fmla="*/ 2800350 w 2988951"/>
                <a:gd name="connsiteY70" fmla="*/ 5445124 h 7300625"/>
                <a:gd name="connsiteX71" fmla="*/ 2857500 w 2988951"/>
                <a:gd name="connsiteY71" fmla="*/ 5514974 h 7300625"/>
                <a:gd name="connsiteX72" fmla="*/ 2822575 w 2988951"/>
                <a:gd name="connsiteY72" fmla="*/ 5600700 h 7300625"/>
                <a:gd name="connsiteX73" fmla="*/ 2746375 w 2988951"/>
                <a:gd name="connsiteY73" fmla="*/ 5594349 h 7300625"/>
                <a:gd name="connsiteX74" fmla="*/ 2743200 w 2988951"/>
                <a:gd name="connsiteY74" fmla="*/ 5702299 h 7300625"/>
                <a:gd name="connsiteX75" fmla="*/ 2692400 w 2988951"/>
                <a:gd name="connsiteY75" fmla="*/ 5765800 h 7300625"/>
                <a:gd name="connsiteX76" fmla="*/ 2587625 w 2988951"/>
                <a:gd name="connsiteY76" fmla="*/ 5778499 h 7300625"/>
                <a:gd name="connsiteX77" fmla="*/ 2546350 w 2988951"/>
                <a:gd name="connsiteY77" fmla="*/ 5835649 h 7300625"/>
                <a:gd name="connsiteX78" fmla="*/ 2447925 w 2988951"/>
                <a:gd name="connsiteY78" fmla="*/ 5857874 h 7300625"/>
                <a:gd name="connsiteX79" fmla="*/ 2359025 w 2988951"/>
                <a:gd name="connsiteY79" fmla="*/ 5921375 h 7300625"/>
                <a:gd name="connsiteX80" fmla="*/ 2282825 w 2988951"/>
                <a:gd name="connsiteY80" fmla="*/ 5978524 h 7300625"/>
                <a:gd name="connsiteX81" fmla="*/ 2200275 w 2988951"/>
                <a:gd name="connsiteY81" fmla="*/ 6007099 h 7300625"/>
                <a:gd name="connsiteX82" fmla="*/ 2178050 w 2988951"/>
                <a:gd name="connsiteY82" fmla="*/ 5997574 h 7300625"/>
                <a:gd name="connsiteX83" fmla="*/ 2130425 w 2988951"/>
                <a:gd name="connsiteY83" fmla="*/ 6076949 h 7300625"/>
                <a:gd name="connsiteX84" fmla="*/ 2095500 w 2988951"/>
                <a:gd name="connsiteY84" fmla="*/ 6105524 h 7300625"/>
                <a:gd name="connsiteX85" fmla="*/ 2041525 w 2988951"/>
                <a:gd name="connsiteY85" fmla="*/ 6105524 h 7300625"/>
                <a:gd name="connsiteX86" fmla="*/ 1990725 w 2988951"/>
                <a:gd name="connsiteY86" fmla="*/ 6118224 h 7300625"/>
                <a:gd name="connsiteX87" fmla="*/ 1924050 w 2988951"/>
                <a:gd name="connsiteY87" fmla="*/ 6159500 h 7300625"/>
                <a:gd name="connsiteX88" fmla="*/ 1838325 w 2988951"/>
                <a:gd name="connsiteY88" fmla="*/ 6216649 h 7300625"/>
                <a:gd name="connsiteX89" fmla="*/ 1730375 w 2988951"/>
                <a:gd name="connsiteY89" fmla="*/ 6257924 h 7300625"/>
                <a:gd name="connsiteX90" fmla="*/ 1612900 w 2988951"/>
                <a:gd name="connsiteY90" fmla="*/ 6286499 h 7300625"/>
                <a:gd name="connsiteX91" fmla="*/ 1546225 w 2988951"/>
                <a:gd name="connsiteY91" fmla="*/ 6324600 h 7300625"/>
                <a:gd name="connsiteX92" fmla="*/ 1536700 w 2988951"/>
                <a:gd name="connsiteY92" fmla="*/ 6283324 h 7300625"/>
                <a:gd name="connsiteX93" fmla="*/ 1546225 w 2988951"/>
                <a:gd name="connsiteY93" fmla="*/ 6242049 h 7300625"/>
                <a:gd name="connsiteX94" fmla="*/ 1479550 w 2988951"/>
                <a:gd name="connsiteY94" fmla="*/ 6197599 h 7300625"/>
                <a:gd name="connsiteX95" fmla="*/ 1495425 w 2988951"/>
                <a:gd name="connsiteY95" fmla="*/ 6261099 h 7300625"/>
                <a:gd name="connsiteX96" fmla="*/ 1447800 w 2988951"/>
                <a:gd name="connsiteY96" fmla="*/ 6280149 h 7300625"/>
                <a:gd name="connsiteX97" fmla="*/ 1371600 w 2988951"/>
                <a:gd name="connsiteY97" fmla="*/ 6257925 h 7300625"/>
                <a:gd name="connsiteX98" fmla="*/ 1384300 w 2988951"/>
                <a:gd name="connsiteY98" fmla="*/ 6318249 h 7300625"/>
                <a:gd name="connsiteX99" fmla="*/ 1400175 w 2988951"/>
                <a:gd name="connsiteY99" fmla="*/ 6413500 h 7300625"/>
                <a:gd name="connsiteX100" fmla="*/ 1317625 w 2988951"/>
                <a:gd name="connsiteY100" fmla="*/ 6502399 h 7300625"/>
                <a:gd name="connsiteX101" fmla="*/ 1314450 w 2988951"/>
                <a:gd name="connsiteY101" fmla="*/ 6581775 h 7300625"/>
                <a:gd name="connsiteX102" fmla="*/ 1241425 w 2988951"/>
                <a:gd name="connsiteY102" fmla="*/ 6626224 h 7300625"/>
                <a:gd name="connsiteX103" fmla="*/ 1162050 w 2988951"/>
                <a:gd name="connsiteY103" fmla="*/ 6753225 h 7300625"/>
                <a:gd name="connsiteX104" fmla="*/ 1117600 w 2988951"/>
                <a:gd name="connsiteY104" fmla="*/ 6753224 h 7300625"/>
                <a:gd name="connsiteX105" fmla="*/ 1050925 w 2988951"/>
                <a:gd name="connsiteY105" fmla="*/ 6769099 h 7300625"/>
                <a:gd name="connsiteX106" fmla="*/ 990600 w 2988951"/>
                <a:gd name="connsiteY106" fmla="*/ 6848475 h 7300625"/>
                <a:gd name="connsiteX107" fmla="*/ 606425 w 2988951"/>
                <a:gd name="connsiteY107" fmla="*/ 7013574 h 7300625"/>
                <a:gd name="connsiteX108" fmla="*/ 546100 w 2988951"/>
                <a:gd name="connsiteY108" fmla="*/ 7058025 h 7300625"/>
                <a:gd name="connsiteX109" fmla="*/ 488950 w 2988951"/>
                <a:gd name="connsiteY109" fmla="*/ 7153274 h 7300625"/>
                <a:gd name="connsiteX110" fmla="*/ 352425 w 2988951"/>
                <a:gd name="connsiteY110" fmla="*/ 7251700 h 7300625"/>
                <a:gd name="connsiteX111" fmla="*/ 273050 w 2988951"/>
                <a:gd name="connsiteY111" fmla="*/ 7299324 h 7300625"/>
                <a:gd name="connsiteX112" fmla="*/ 219075 w 2988951"/>
                <a:gd name="connsiteY112" fmla="*/ 7286624 h 7300625"/>
                <a:gd name="connsiteX113" fmla="*/ 136525 w 2988951"/>
                <a:gd name="connsiteY113" fmla="*/ 7264400 h 7300625"/>
                <a:gd name="connsiteX114" fmla="*/ 165100 w 2988951"/>
                <a:gd name="connsiteY114" fmla="*/ 7232649 h 7300625"/>
                <a:gd name="connsiteX115" fmla="*/ 244475 w 2988951"/>
                <a:gd name="connsiteY115" fmla="*/ 7172324 h 7300625"/>
                <a:gd name="connsiteX116" fmla="*/ 177800 w 2988951"/>
                <a:gd name="connsiteY116" fmla="*/ 7162799 h 7300625"/>
                <a:gd name="connsiteX117" fmla="*/ 200025 w 2988951"/>
                <a:gd name="connsiteY117" fmla="*/ 6918325 h 7300625"/>
                <a:gd name="connsiteX118" fmla="*/ 228600 w 2988951"/>
                <a:gd name="connsiteY118" fmla="*/ 6575425 h 7300625"/>
                <a:gd name="connsiteX119" fmla="*/ 257175 w 2988951"/>
                <a:gd name="connsiteY119" fmla="*/ 6559549 h 7300625"/>
                <a:gd name="connsiteX120" fmla="*/ 295275 w 2988951"/>
                <a:gd name="connsiteY120" fmla="*/ 6518274 h 7300625"/>
                <a:gd name="connsiteX121" fmla="*/ 371475 w 2988951"/>
                <a:gd name="connsiteY121" fmla="*/ 6492874 h 7300625"/>
                <a:gd name="connsiteX122" fmla="*/ 311150 w 2988951"/>
                <a:gd name="connsiteY122" fmla="*/ 6438899 h 7300625"/>
                <a:gd name="connsiteX123" fmla="*/ 241300 w 2988951"/>
                <a:gd name="connsiteY123" fmla="*/ 6442074 h 7300625"/>
                <a:gd name="connsiteX124" fmla="*/ 180975 w 2988951"/>
                <a:gd name="connsiteY124" fmla="*/ 6356349 h 7300625"/>
                <a:gd name="connsiteX125" fmla="*/ 146050 w 2988951"/>
                <a:gd name="connsiteY125" fmla="*/ 6356349 h 7300625"/>
                <a:gd name="connsiteX126" fmla="*/ 95250 w 2988951"/>
                <a:gd name="connsiteY126" fmla="*/ 6400800 h 7300625"/>
                <a:gd name="connsiteX127" fmla="*/ 57150 w 2988951"/>
                <a:gd name="connsiteY127" fmla="*/ 6340474 h 7300625"/>
                <a:gd name="connsiteX128" fmla="*/ 0 w 2988951"/>
                <a:gd name="connsiteY12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590800 w 2988951"/>
                <a:gd name="connsiteY39" fmla="*/ 3454399 h 7300625"/>
                <a:gd name="connsiteX40" fmla="*/ 2632075 w 2988951"/>
                <a:gd name="connsiteY40" fmla="*/ 3432174 h 7300625"/>
                <a:gd name="connsiteX41" fmla="*/ 2660650 w 2988951"/>
                <a:gd name="connsiteY41" fmla="*/ 3540124 h 7300625"/>
                <a:gd name="connsiteX42" fmla="*/ 2676525 w 2988951"/>
                <a:gd name="connsiteY42" fmla="*/ 3638550 h 7300625"/>
                <a:gd name="connsiteX43" fmla="*/ 2749550 w 2988951"/>
                <a:gd name="connsiteY43" fmla="*/ 3829049 h 7300625"/>
                <a:gd name="connsiteX44" fmla="*/ 2765425 w 2988951"/>
                <a:gd name="connsiteY44" fmla="*/ 3933824 h 7300625"/>
                <a:gd name="connsiteX45" fmla="*/ 2800350 w 2988951"/>
                <a:gd name="connsiteY45" fmla="*/ 4029075 h 7300625"/>
                <a:gd name="connsiteX46" fmla="*/ 2838450 w 2988951"/>
                <a:gd name="connsiteY46" fmla="*/ 4159249 h 7300625"/>
                <a:gd name="connsiteX47" fmla="*/ 2879725 w 2988951"/>
                <a:gd name="connsiteY47" fmla="*/ 4273549 h 7300625"/>
                <a:gd name="connsiteX48" fmla="*/ 2908300 w 2988951"/>
                <a:gd name="connsiteY48" fmla="*/ 4346575 h 7300625"/>
                <a:gd name="connsiteX49" fmla="*/ 2867025 w 2988951"/>
                <a:gd name="connsiteY49" fmla="*/ 4387849 h 7300625"/>
                <a:gd name="connsiteX50" fmla="*/ 2911475 w 2988951"/>
                <a:gd name="connsiteY50" fmla="*/ 4527549 h 7300625"/>
                <a:gd name="connsiteX51" fmla="*/ 2867026 w 2988951"/>
                <a:gd name="connsiteY51" fmla="*/ 4543424 h 7300625"/>
                <a:gd name="connsiteX52" fmla="*/ 2901950 w 2988951"/>
                <a:gd name="connsiteY52" fmla="*/ 4632324 h 7300625"/>
                <a:gd name="connsiteX53" fmla="*/ 2917825 w 2988951"/>
                <a:gd name="connsiteY53" fmla="*/ 4721225 h 7300625"/>
                <a:gd name="connsiteX54" fmla="*/ 2981326 w 2988951"/>
                <a:gd name="connsiteY54" fmla="*/ 4870449 h 7300625"/>
                <a:gd name="connsiteX55" fmla="*/ 2959100 w 2988951"/>
                <a:gd name="connsiteY55" fmla="*/ 4899024 h 7300625"/>
                <a:gd name="connsiteX56" fmla="*/ 2946400 w 2988951"/>
                <a:gd name="connsiteY56" fmla="*/ 4924424 h 7300625"/>
                <a:gd name="connsiteX57" fmla="*/ 2987675 w 2988951"/>
                <a:gd name="connsiteY57" fmla="*/ 5000624 h 7300625"/>
                <a:gd name="connsiteX58" fmla="*/ 2974975 w 2988951"/>
                <a:gd name="connsiteY58" fmla="*/ 5060949 h 7300625"/>
                <a:gd name="connsiteX59" fmla="*/ 2911475 w 2988951"/>
                <a:gd name="connsiteY59" fmla="*/ 5032374 h 7300625"/>
                <a:gd name="connsiteX60" fmla="*/ 2898775 w 2988951"/>
                <a:gd name="connsiteY60" fmla="*/ 4962524 h 7300625"/>
                <a:gd name="connsiteX61" fmla="*/ 2857500 w 2988951"/>
                <a:gd name="connsiteY61" fmla="*/ 5006974 h 7300625"/>
                <a:gd name="connsiteX62" fmla="*/ 2901950 w 2988951"/>
                <a:gd name="connsiteY62" fmla="*/ 5118099 h 7300625"/>
                <a:gd name="connsiteX63" fmla="*/ 2898775 w 2988951"/>
                <a:gd name="connsiteY63" fmla="*/ 5159375 h 7300625"/>
                <a:gd name="connsiteX64" fmla="*/ 2838450 w 2988951"/>
                <a:gd name="connsiteY64" fmla="*/ 5203824 h 7300625"/>
                <a:gd name="connsiteX65" fmla="*/ 2867025 w 2988951"/>
                <a:gd name="connsiteY65" fmla="*/ 5235574 h 7300625"/>
                <a:gd name="connsiteX66" fmla="*/ 2905125 w 2988951"/>
                <a:gd name="connsiteY66" fmla="*/ 5254624 h 7300625"/>
                <a:gd name="connsiteX67" fmla="*/ 2851150 w 2988951"/>
                <a:gd name="connsiteY67" fmla="*/ 5299074 h 7300625"/>
                <a:gd name="connsiteX68" fmla="*/ 2882900 w 2988951"/>
                <a:gd name="connsiteY68" fmla="*/ 5413374 h 7300625"/>
                <a:gd name="connsiteX69" fmla="*/ 2857500 w 2988951"/>
                <a:gd name="connsiteY69" fmla="*/ 5429249 h 7300625"/>
                <a:gd name="connsiteX70" fmla="*/ 2819400 w 2988951"/>
                <a:gd name="connsiteY70" fmla="*/ 5422899 h 7300625"/>
                <a:gd name="connsiteX71" fmla="*/ 2800350 w 2988951"/>
                <a:gd name="connsiteY71" fmla="*/ 5445124 h 7300625"/>
                <a:gd name="connsiteX72" fmla="*/ 2857500 w 2988951"/>
                <a:gd name="connsiteY72" fmla="*/ 5514974 h 7300625"/>
                <a:gd name="connsiteX73" fmla="*/ 2822575 w 2988951"/>
                <a:gd name="connsiteY73" fmla="*/ 5600700 h 7300625"/>
                <a:gd name="connsiteX74" fmla="*/ 2746375 w 2988951"/>
                <a:gd name="connsiteY74" fmla="*/ 5594349 h 7300625"/>
                <a:gd name="connsiteX75" fmla="*/ 2743200 w 2988951"/>
                <a:gd name="connsiteY75" fmla="*/ 5702299 h 7300625"/>
                <a:gd name="connsiteX76" fmla="*/ 2692400 w 2988951"/>
                <a:gd name="connsiteY76" fmla="*/ 5765800 h 7300625"/>
                <a:gd name="connsiteX77" fmla="*/ 2587625 w 2988951"/>
                <a:gd name="connsiteY77" fmla="*/ 5778499 h 7300625"/>
                <a:gd name="connsiteX78" fmla="*/ 2546350 w 2988951"/>
                <a:gd name="connsiteY78" fmla="*/ 5835649 h 7300625"/>
                <a:gd name="connsiteX79" fmla="*/ 2447925 w 2988951"/>
                <a:gd name="connsiteY79" fmla="*/ 5857874 h 7300625"/>
                <a:gd name="connsiteX80" fmla="*/ 2359025 w 2988951"/>
                <a:gd name="connsiteY80" fmla="*/ 5921375 h 7300625"/>
                <a:gd name="connsiteX81" fmla="*/ 2282825 w 2988951"/>
                <a:gd name="connsiteY81" fmla="*/ 5978524 h 7300625"/>
                <a:gd name="connsiteX82" fmla="*/ 2200275 w 2988951"/>
                <a:gd name="connsiteY82" fmla="*/ 6007099 h 7300625"/>
                <a:gd name="connsiteX83" fmla="*/ 2178050 w 2988951"/>
                <a:gd name="connsiteY83" fmla="*/ 5997574 h 7300625"/>
                <a:gd name="connsiteX84" fmla="*/ 2130425 w 2988951"/>
                <a:gd name="connsiteY84" fmla="*/ 6076949 h 7300625"/>
                <a:gd name="connsiteX85" fmla="*/ 2095500 w 2988951"/>
                <a:gd name="connsiteY85" fmla="*/ 6105524 h 7300625"/>
                <a:gd name="connsiteX86" fmla="*/ 2041525 w 2988951"/>
                <a:gd name="connsiteY86" fmla="*/ 6105524 h 7300625"/>
                <a:gd name="connsiteX87" fmla="*/ 1990725 w 2988951"/>
                <a:gd name="connsiteY87" fmla="*/ 6118224 h 7300625"/>
                <a:gd name="connsiteX88" fmla="*/ 1924050 w 2988951"/>
                <a:gd name="connsiteY88" fmla="*/ 6159500 h 7300625"/>
                <a:gd name="connsiteX89" fmla="*/ 1838325 w 2988951"/>
                <a:gd name="connsiteY89" fmla="*/ 6216649 h 7300625"/>
                <a:gd name="connsiteX90" fmla="*/ 1730375 w 2988951"/>
                <a:gd name="connsiteY90" fmla="*/ 6257924 h 7300625"/>
                <a:gd name="connsiteX91" fmla="*/ 1612900 w 2988951"/>
                <a:gd name="connsiteY91" fmla="*/ 6286499 h 7300625"/>
                <a:gd name="connsiteX92" fmla="*/ 1546225 w 2988951"/>
                <a:gd name="connsiteY92" fmla="*/ 6324600 h 7300625"/>
                <a:gd name="connsiteX93" fmla="*/ 1536700 w 2988951"/>
                <a:gd name="connsiteY93" fmla="*/ 6283324 h 7300625"/>
                <a:gd name="connsiteX94" fmla="*/ 1546225 w 2988951"/>
                <a:gd name="connsiteY94" fmla="*/ 6242049 h 7300625"/>
                <a:gd name="connsiteX95" fmla="*/ 1479550 w 2988951"/>
                <a:gd name="connsiteY95" fmla="*/ 6197599 h 7300625"/>
                <a:gd name="connsiteX96" fmla="*/ 1495425 w 2988951"/>
                <a:gd name="connsiteY96" fmla="*/ 6261099 h 7300625"/>
                <a:gd name="connsiteX97" fmla="*/ 1447800 w 2988951"/>
                <a:gd name="connsiteY97" fmla="*/ 6280149 h 7300625"/>
                <a:gd name="connsiteX98" fmla="*/ 1371600 w 2988951"/>
                <a:gd name="connsiteY98" fmla="*/ 6257925 h 7300625"/>
                <a:gd name="connsiteX99" fmla="*/ 1384300 w 2988951"/>
                <a:gd name="connsiteY99" fmla="*/ 6318249 h 7300625"/>
                <a:gd name="connsiteX100" fmla="*/ 1400175 w 2988951"/>
                <a:gd name="connsiteY100" fmla="*/ 6413500 h 7300625"/>
                <a:gd name="connsiteX101" fmla="*/ 1317625 w 2988951"/>
                <a:gd name="connsiteY101" fmla="*/ 6502399 h 7300625"/>
                <a:gd name="connsiteX102" fmla="*/ 1314450 w 2988951"/>
                <a:gd name="connsiteY102" fmla="*/ 6581775 h 7300625"/>
                <a:gd name="connsiteX103" fmla="*/ 1241425 w 2988951"/>
                <a:gd name="connsiteY103" fmla="*/ 6626224 h 7300625"/>
                <a:gd name="connsiteX104" fmla="*/ 1162050 w 2988951"/>
                <a:gd name="connsiteY104" fmla="*/ 6753225 h 7300625"/>
                <a:gd name="connsiteX105" fmla="*/ 1117600 w 2988951"/>
                <a:gd name="connsiteY105" fmla="*/ 6753224 h 7300625"/>
                <a:gd name="connsiteX106" fmla="*/ 1050925 w 2988951"/>
                <a:gd name="connsiteY106" fmla="*/ 6769099 h 7300625"/>
                <a:gd name="connsiteX107" fmla="*/ 990600 w 2988951"/>
                <a:gd name="connsiteY107" fmla="*/ 6848475 h 7300625"/>
                <a:gd name="connsiteX108" fmla="*/ 606425 w 2988951"/>
                <a:gd name="connsiteY108" fmla="*/ 7013574 h 7300625"/>
                <a:gd name="connsiteX109" fmla="*/ 546100 w 2988951"/>
                <a:gd name="connsiteY109" fmla="*/ 7058025 h 7300625"/>
                <a:gd name="connsiteX110" fmla="*/ 488950 w 2988951"/>
                <a:gd name="connsiteY110" fmla="*/ 7153274 h 7300625"/>
                <a:gd name="connsiteX111" fmla="*/ 352425 w 2988951"/>
                <a:gd name="connsiteY111" fmla="*/ 7251700 h 7300625"/>
                <a:gd name="connsiteX112" fmla="*/ 273050 w 2988951"/>
                <a:gd name="connsiteY112" fmla="*/ 7299324 h 7300625"/>
                <a:gd name="connsiteX113" fmla="*/ 219075 w 2988951"/>
                <a:gd name="connsiteY113" fmla="*/ 7286624 h 7300625"/>
                <a:gd name="connsiteX114" fmla="*/ 136525 w 2988951"/>
                <a:gd name="connsiteY114" fmla="*/ 7264400 h 7300625"/>
                <a:gd name="connsiteX115" fmla="*/ 165100 w 2988951"/>
                <a:gd name="connsiteY115" fmla="*/ 7232649 h 7300625"/>
                <a:gd name="connsiteX116" fmla="*/ 244475 w 2988951"/>
                <a:gd name="connsiteY116" fmla="*/ 7172324 h 7300625"/>
                <a:gd name="connsiteX117" fmla="*/ 177800 w 2988951"/>
                <a:gd name="connsiteY117" fmla="*/ 7162799 h 7300625"/>
                <a:gd name="connsiteX118" fmla="*/ 200025 w 2988951"/>
                <a:gd name="connsiteY118" fmla="*/ 6918325 h 7300625"/>
                <a:gd name="connsiteX119" fmla="*/ 228600 w 2988951"/>
                <a:gd name="connsiteY119" fmla="*/ 6575425 h 7300625"/>
                <a:gd name="connsiteX120" fmla="*/ 257175 w 2988951"/>
                <a:gd name="connsiteY120" fmla="*/ 6559549 h 7300625"/>
                <a:gd name="connsiteX121" fmla="*/ 295275 w 2988951"/>
                <a:gd name="connsiteY121" fmla="*/ 6518274 h 7300625"/>
                <a:gd name="connsiteX122" fmla="*/ 371475 w 2988951"/>
                <a:gd name="connsiteY122" fmla="*/ 6492874 h 7300625"/>
                <a:gd name="connsiteX123" fmla="*/ 311150 w 2988951"/>
                <a:gd name="connsiteY123" fmla="*/ 6438899 h 7300625"/>
                <a:gd name="connsiteX124" fmla="*/ 241300 w 2988951"/>
                <a:gd name="connsiteY124" fmla="*/ 6442074 h 7300625"/>
                <a:gd name="connsiteX125" fmla="*/ 180975 w 2988951"/>
                <a:gd name="connsiteY125" fmla="*/ 6356349 h 7300625"/>
                <a:gd name="connsiteX126" fmla="*/ 146050 w 2988951"/>
                <a:gd name="connsiteY126" fmla="*/ 6356349 h 7300625"/>
                <a:gd name="connsiteX127" fmla="*/ 95250 w 2988951"/>
                <a:gd name="connsiteY127" fmla="*/ 6400800 h 7300625"/>
                <a:gd name="connsiteX128" fmla="*/ 57150 w 2988951"/>
                <a:gd name="connsiteY128" fmla="*/ 6340474 h 7300625"/>
                <a:gd name="connsiteX129" fmla="*/ 0 w 2988951"/>
                <a:gd name="connsiteY12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590800 w 2988951"/>
                <a:gd name="connsiteY39" fmla="*/ 3454399 h 7300625"/>
                <a:gd name="connsiteX40" fmla="*/ 2632075 w 2988951"/>
                <a:gd name="connsiteY40" fmla="*/ 3432174 h 7300625"/>
                <a:gd name="connsiteX41" fmla="*/ 2641600 w 2988951"/>
                <a:gd name="connsiteY41" fmla="*/ 3479799 h 7300625"/>
                <a:gd name="connsiteX42" fmla="*/ 2660650 w 2988951"/>
                <a:gd name="connsiteY42" fmla="*/ 3540124 h 7300625"/>
                <a:gd name="connsiteX43" fmla="*/ 2676525 w 2988951"/>
                <a:gd name="connsiteY43" fmla="*/ 3638550 h 7300625"/>
                <a:gd name="connsiteX44" fmla="*/ 2749550 w 2988951"/>
                <a:gd name="connsiteY44" fmla="*/ 3829049 h 7300625"/>
                <a:gd name="connsiteX45" fmla="*/ 2765425 w 2988951"/>
                <a:gd name="connsiteY45" fmla="*/ 3933824 h 7300625"/>
                <a:gd name="connsiteX46" fmla="*/ 2800350 w 2988951"/>
                <a:gd name="connsiteY46" fmla="*/ 4029075 h 7300625"/>
                <a:gd name="connsiteX47" fmla="*/ 2838450 w 2988951"/>
                <a:gd name="connsiteY47" fmla="*/ 4159249 h 7300625"/>
                <a:gd name="connsiteX48" fmla="*/ 2879725 w 2988951"/>
                <a:gd name="connsiteY48" fmla="*/ 4273549 h 7300625"/>
                <a:gd name="connsiteX49" fmla="*/ 2908300 w 2988951"/>
                <a:gd name="connsiteY49" fmla="*/ 4346575 h 7300625"/>
                <a:gd name="connsiteX50" fmla="*/ 2867025 w 2988951"/>
                <a:gd name="connsiteY50" fmla="*/ 4387849 h 7300625"/>
                <a:gd name="connsiteX51" fmla="*/ 2911475 w 2988951"/>
                <a:gd name="connsiteY51" fmla="*/ 4527549 h 7300625"/>
                <a:gd name="connsiteX52" fmla="*/ 2867026 w 2988951"/>
                <a:gd name="connsiteY52" fmla="*/ 4543424 h 7300625"/>
                <a:gd name="connsiteX53" fmla="*/ 2901950 w 2988951"/>
                <a:gd name="connsiteY53" fmla="*/ 4632324 h 7300625"/>
                <a:gd name="connsiteX54" fmla="*/ 2917825 w 2988951"/>
                <a:gd name="connsiteY54" fmla="*/ 4721225 h 7300625"/>
                <a:gd name="connsiteX55" fmla="*/ 2981326 w 2988951"/>
                <a:gd name="connsiteY55" fmla="*/ 4870449 h 7300625"/>
                <a:gd name="connsiteX56" fmla="*/ 2959100 w 2988951"/>
                <a:gd name="connsiteY56" fmla="*/ 4899024 h 7300625"/>
                <a:gd name="connsiteX57" fmla="*/ 2946400 w 2988951"/>
                <a:gd name="connsiteY57" fmla="*/ 4924424 h 7300625"/>
                <a:gd name="connsiteX58" fmla="*/ 2987675 w 2988951"/>
                <a:gd name="connsiteY58" fmla="*/ 5000624 h 7300625"/>
                <a:gd name="connsiteX59" fmla="*/ 2974975 w 2988951"/>
                <a:gd name="connsiteY59" fmla="*/ 5060949 h 7300625"/>
                <a:gd name="connsiteX60" fmla="*/ 2911475 w 2988951"/>
                <a:gd name="connsiteY60" fmla="*/ 5032374 h 7300625"/>
                <a:gd name="connsiteX61" fmla="*/ 2898775 w 2988951"/>
                <a:gd name="connsiteY61" fmla="*/ 4962524 h 7300625"/>
                <a:gd name="connsiteX62" fmla="*/ 2857500 w 2988951"/>
                <a:gd name="connsiteY62" fmla="*/ 5006974 h 7300625"/>
                <a:gd name="connsiteX63" fmla="*/ 2901950 w 2988951"/>
                <a:gd name="connsiteY63" fmla="*/ 5118099 h 7300625"/>
                <a:gd name="connsiteX64" fmla="*/ 2898775 w 2988951"/>
                <a:gd name="connsiteY64" fmla="*/ 5159375 h 7300625"/>
                <a:gd name="connsiteX65" fmla="*/ 2838450 w 2988951"/>
                <a:gd name="connsiteY65" fmla="*/ 5203824 h 7300625"/>
                <a:gd name="connsiteX66" fmla="*/ 2867025 w 2988951"/>
                <a:gd name="connsiteY66" fmla="*/ 5235574 h 7300625"/>
                <a:gd name="connsiteX67" fmla="*/ 2905125 w 2988951"/>
                <a:gd name="connsiteY67" fmla="*/ 5254624 h 7300625"/>
                <a:gd name="connsiteX68" fmla="*/ 2851150 w 2988951"/>
                <a:gd name="connsiteY68" fmla="*/ 5299074 h 7300625"/>
                <a:gd name="connsiteX69" fmla="*/ 2882900 w 2988951"/>
                <a:gd name="connsiteY69" fmla="*/ 5413374 h 7300625"/>
                <a:gd name="connsiteX70" fmla="*/ 2857500 w 2988951"/>
                <a:gd name="connsiteY70" fmla="*/ 5429249 h 7300625"/>
                <a:gd name="connsiteX71" fmla="*/ 2819400 w 2988951"/>
                <a:gd name="connsiteY71" fmla="*/ 5422899 h 7300625"/>
                <a:gd name="connsiteX72" fmla="*/ 2800350 w 2988951"/>
                <a:gd name="connsiteY72" fmla="*/ 5445124 h 7300625"/>
                <a:gd name="connsiteX73" fmla="*/ 2857500 w 2988951"/>
                <a:gd name="connsiteY73" fmla="*/ 5514974 h 7300625"/>
                <a:gd name="connsiteX74" fmla="*/ 2822575 w 2988951"/>
                <a:gd name="connsiteY74" fmla="*/ 5600700 h 7300625"/>
                <a:gd name="connsiteX75" fmla="*/ 2746375 w 2988951"/>
                <a:gd name="connsiteY75" fmla="*/ 5594349 h 7300625"/>
                <a:gd name="connsiteX76" fmla="*/ 2743200 w 2988951"/>
                <a:gd name="connsiteY76" fmla="*/ 5702299 h 7300625"/>
                <a:gd name="connsiteX77" fmla="*/ 2692400 w 2988951"/>
                <a:gd name="connsiteY77" fmla="*/ 5765800 h 7300625"/>
                <a:gd name="connsiteX78" fmla="*/ 2587625 w 2988951"/>
                <a:gd name="connsiteY78" fmla="*/ 5778499 h 7300625"/>
                <a:gd name="connsiteX79" fmla="*/ 2546350 w 2988951"/>
                <a:gd name="connsiteY79" fmla="*/ 5835649 h 7300625"/>
                <a:gd name="connsiteX80" fmla="*/ 2447925 w 2988951"/>
                <a:gd name="connsiteY80" fmla="*/ 5857874 h 7300625"/>
                <a:gd name="connsiteX81" fmla="*/ 2359025 w 2988951"/>
                <a:gd name="connsiteY81" fmla="*/ 5921375 h 7300625"/>
                <a:gd name="connsiteX82" fmla="*/ 2282825 w 2988951"/>
                <a:gd name="connsiteY82" fmla="*/ 5978524 h 7300625"/>
                <a:gd name="connsiteX83" fmla="*/ 2200275 w 2988951"/>
                <a:gd name="connsiteY83" fmla="*/ 6007099 h 7300625"/>
                <a:gd name="connsiteX84" fmla="*/ 2178050 w 2988951"/>
                <a:gd name="connsiteY84" fmla="*/ 5997574 h 7300625"/>
                <a:gd name="connsiteX85" fmla="*/ 2130425 w 2988951"/>
                <a:gd name="connsiteY85" fmla="*/ 6076949 h 7300625"/>
                <a:gd name="connsiteX86" fmla="*/ 2095500 w 2988951"/>
                <a:gd name="connsiteY86" fmla="*/ 6105524 h 7300625"/>
                <a:gd name="connsiteX87" fmla="*/ 2041525 w 2988951"/>
                <a:gd name="connsiteY87" fmla="*/ 6105524 h 7300625"/>
                <a:gd name="connsiteX88" fmla="*/ 1990725 w 2988951"/>
                <a:gd name="connsiteY88" fmla="*/ 6118224 h 7300625"/>
                <a:gd name="connsiteX89" fmla="*/ 1924050 w 2988951"/>
                <a:gd name="connsiteY89" fmla="*/ 6159500 h 7300625"/>
                <a:gd name="connsiteX90" fmla="*/ 1838325 w 2988951"/>
                <a:gd name="connsiteY90" fmla="*/ 6216649 h 7300625"/>
                <a:gd name="connsiteX91" fmla="*/ 1730375 w 2988951"/>
                <a:gd name="connsiteY91" fmla="*/ 6257924 h 7300625"/>
                <a:gd name="connsiteX92" fmla="*/ 1612900 w 2988951"/>
                <a:gd name="connsiteY92" fmla="*/ 6286499 h 7300625"/>
                <a:gd name="connsiteX93" fmla="*/ 1546225 w 2988951"/>
                <a:gd name="connsiteY93" fmla="*/ 6324600 h 7300625"/>
                <a:gd name="connsiteX94" fmla="*/ 1536700 w 2988951"/>
                <a:gd name="connsiteY94" fmla="*/ 6283324 h 7300625"/>
                <a:gd name="connsiteX95" fmla="*/ 1546225 w 2988951"/>
                <a:gd name="connsiteY95" fmla="*/ 6242049 h 7300625"/>
                <a:gd name="connsiteX96" fmla="*/ 1479550 w 2988951"/>
                <a:gd name="connsiteY96" fmla="*/ 6197599 h 7300625"/>
                <a:gd name="connsiteX97" fmla="*/ 1495425 w 2988951"/>
                <a:gd name="connsiteY97" fmla="*/ 6261099 h 7300625"/>
                <a:gd name="connsiteX98" fmla="*/ 1447800 w 2988951"/>
                <a:gd name="connsiteY98" fmla="*/ 6280149 h 7300625"/>
                <a:gd name="connsiteX99" fmla="*/ 1371600 w 2988951"/>
                <a:gd name="connsiteY99" fmla="*/ 6257925 h 7300625"/>
                <a:gd name="connsiteX100" fmla="*/ 1384300 w 2988951"/>
                <a:gd name="connsiteY100" fmla="*/ 6318249 h 7300625"/>
                <a:gd name="connsiteX101" fmla="*/ 1400175 w 2988951"/>
                <a:gd name="connsiteY101" fmla="*/ 6413500 h 7300625"/>
                <a:gd name="connsiteX102" fmla="*/ 1317625 w 2988951"/>
                <a:gd name="connsiteY102" fmla="*/ 6502399 h 7300625"/>
                <a:gd name="connsiteX103" fmla="*/ 1314450 w 2988951"/>
                <a:gd name="connsiteY103" fmla="*/ 6581775 h 7300625"/>
                <a:gd name="connsiteX104" fmla="*/ 1241425 w 2988951"/>
                <a:gd name="connsiteY104" fmla="*/ 6626224 h 7300625"/>
                <a:gd name="connsiteX105" fmla="*/ 1162050 w 2988951"/>
                <a:gd name="connsiteY105" fmla="*/ 6753225 h 7300625"/>
                <a:gd name="connsiteX106" fmla="*/ 1117600 w 2988951"/>
                <a:gd name="connsiteY106" fmla="*/ 6753224 h 7300625"/>
                <a:gd name="connsiteX107" fmla="*/ 1050925 w 2988951"/>
                <a:gd name="connsiteY107" fmla="*/ 6769099 h 7300625"/>
                <a:gd name="connsiteX108" fmla="*/ 990600 w 2988951"/>
                <a:gd name="connsiteY108" fmla="*/ 6848475 h 7300625"/>
                <a:gd name="connsiteX109" fmla="*/ 606425 w 2988951"/>
                <a:gd name="connsiteY109" fmla="*/ 7013574 h 7300625"/>
                <a:gd name="connsiteX110" fmla="*/ 546100 w 2988951"/>
                <a:gd name="connsiteY110" fmla="*/ 7058025 h 7300625"/>
                <a:gd name="connsiteX111" fmla="*/ 488950 w 2988951"/>
                <a:gd name="connsiteY111" fmla="*/ 7153274 h 7300625"/>
                <a:gd name="connsiteX112" fmla="*/ 352425 w 2988951"/>
                <a:gd name="connsiteY112" fmla="*/ 7251700 h 7300625"/>
                <a:gd name="connsiteX113" fmla="*/ 273050 w 2988951"/>
                <a:gd name="connsiteY113" fmla="*/ 7299324 h 7300625"/>
                <a:gd name="connsiteX114" fmla="*/ 219075 w 2988951"/>
                <a:gd name="connsiteY114" fmla="*/ 7286624 h 7300625"/>
                <a:gd name="connsiteX115" fmla="*/ 136525 w 2988951"/>
                <a:gd name="connsiteY115" fmla="*/ 7264400 h 7300625"/>
                <a:gd name="connsiteX116" fmla="*/ 165100 w 2988951"/>
                <a:gd name="connsiteY116" fmla="*/ 7232649 h 7300625"/>
                <a:gd name="connsiteX117" fmla="*/ 244475 w 2988951"/>
                <a:gd name="connsiteY117" fmla="*/ 7172324 h 7300625"/>
                <a:gd name="connsiteX118" fmla="*/ 177800 w 2988951"/>
                <a:gd name="connsiteY118" fmla="*/ 7162799 h 7300625"/>
                <a:gd name="connsiteX119" fmla="*/ 200025 w 2988951"/>
                <a:gd name="connsiteY119" fmla="*/ 6918325 h 7300625"/>
                <a:gd name="connsiteX120" fmla="*/ 228600 w 2988951"/>
                <a:gd name="connsiteY120" fmla="*/ 6575425 h 7300625"/>
                <a:gd name="connsiteX121" fmla="*/ 257175 w 2988951"/>
                <a:gd name="connsiteY121" fmla="*/ 6559549 h 7300625"/>
                <a:gd name="connsiteX122" fmla="*/ 295275 w 2988951"/>
                <a:gd name="connsiteY122" fmla="*/ 6518274 h 7300625"/>
                <a:gd name="connsiteX123" fmla="*/ 371475 w 2988951"/>
                <a:gd name="connsiteY123" fmla="*/ 6492874 h 7300625"/>
                <a:gd name="connsiteX124" fmla="*/ 311150 w 2988951"/>
                <a:gd name="connsiteY124" fmla="*/ 6438899 h 7300625"/>
                <a:gd name="connsiteX125" fmla="*/ 241300 w 2988951"/>
                <a:gd name="connsiteY125" fmla="*/ 6442074 h 7300625"/>
                <a:gd name="connsiteX126" fmla="*/ 180975 w 2988951"/>
                <a:gd name="connsiteY126" fmla="*/ 6356349 h 7300625"/>
                <a:gd name="connsiteX127" fmla="*/ 146050 w 2988951"/>
                <a:gd name="connsiteY127" fmla="*/ 6356349 h 7300625"/>
                <a:gd name="connsiteX128" fmla="*/ 95250 w 2988951"/>
                <a:gd name="connsiteY128" fmla="*/ 6400800 h 7300625"/>
                <a:gd name="connsiteX129" fmla="*/ 57150 w 2988951"/>
                <a:gd name="connsiteY129" fmla="*/ 6340474 h 7300625"/>
                <a:gd name="connsiteX130" fmla="*/ 0 w 2988951"/>
                <a:gd name="connsiteY130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489200 w 2988951"/>
                <a:gd name="connsiteY37" fmla="*/ 3416299 h 7300625"/>
                <a:gd name="connsiteX38" fmla="*/ 2546350 w 2988951"/>
                <a:gd name="connsiteY38" fmla="*/ 3432174 h 7300625"/>
                <a:gd name="connsiteX39" fmla="*/ 2578100 w 2988951"/>
                <a:gd name="connsiteY39" fmla="*/ 3482974 h 7300625"/>
                <a:gd name="connsiteX40" fmla="*/ 2590800 w 2988951"/>
                <a:gd name="connsiteY40" fmla="*/ 3454399 h 7300625"/>
                <a:gd name="connsiteX41" fmla="*/ 2632075 w 2988951"/>
                <a:gd name="connsiteY41" fmla="*/ 3432174 h 7300625"/>
                <a:gd name="connsiteX42" fmla="*/ 2641600 w 2988951"/>
                <a:gd name="connsiteY42" fmla="*/ 3479799 h 7300625"/>
                <a:gd name="connsiteX43" fmla="*/ 2660650 w 2988951"/>
                <a:gd name="connsiteY43" fmla="*/ 3540124 h 7300625"/>
                <a:gd name="connsiteX44" fmla="*/ 2676525 w 2988951"/>
                <a:gd name="connsiteY44" fmla="*/ 3638550 h 7300625"/>
                <a:gd name="connsiteX45" fmla="*/ 2749550 w 2988951"/>
                <a:gd name="connsiteY45" fmla="*/ 3829049 h 7300625"/>
                <a:gd name="connsiteX46" fmla="*/ 2765425 w 2988951"/>
                <a:gd name="connsiteY46" fmla="*/ 3933824 h 7300625"/>
                <a:gd name="connsiteX47" fmla="*/ 2800350 w 2988951"/>
                <a:gd name="connsiteY47" fmla="*/ 4029075 h 7300625"/>
                <a:gd name="connsiteX48" fmla="*/ 2838450 w 2988951"/>
                <a:gd name="connsiteY48" fmla="*/ 4159249 h 7300625"/>
                <a:gd name="connsiteX49" fmla="*/ 2879725 w 2988951"/>
                <a:gd name="connsiteY49" fmla="*/ 4273549 h 7300625"/>
                <a:gd name="connsiteX50" fmla="*/ 2908300 w 2988951"/>
                <a:gd name="connsiteY50" fmla="*/ 4346575 h 7300625"/>
                <a:gd name="connsiteX51" fmla="*/ 2867025 w 2988951"/>
                <a:gd name="connsiteY51" fmla="*/ 4387849 h 7300625"/>
                <a:gd name="connsiteX52" fmla="*/ 2911475 w 2988951"/>
                <a:gd name="connsiteY52" fmla="*/ 4527549 h 7300625"/>
                <a:gd name="connsiteX53" fmla="*/ 2867026 w 2988951"/>
                <a:gd name="connsiteY53" fmla="*/ 4543424 h 7300625"/>
                <a:gd name="connsiteX54" fmla="*/ 2901950 w 2988951"/>
                <a:gd name="connsiteY54" fmla="*/ 4632324 h 7300625"/>
                <a:gd name="connsiteX55" fmla="*/ 2917825 w 2988951"/>
                <a:gd name="connsiteY55" fmla="*/ 4721225 h 7300625"/>
                <a:gd name="connsiteX56" fmla="*/ 2981326 w 2988951"/>
                <a:gd name="connsiteY56" fmla="*/ 4870449 h 7300625"/>
                <a:gd name="connsiteX57" fmla="*/ 2959100 w 2988951"/>
                <a:gd name="connsiteY57" fmla="*/ 4899024 h 7300625"/>
                <a:gd name="connsiteX58" fmla="*/ 2946400 w 2988951"/>
                <a:gd name="connsiteY58" fmla="*/ 4924424 h 7300625"/>
                <a:gd name="connsiteX59" fmla="*/ 2987675 w 2988951"/>
                <a:gd name="connsiteY59" fmla="*/ 5000624 h 7300625"/>
                <a:gd name="connsiteX60" fmla="*/ 2974975 w 2988951"/>
                <a:gd name="connsiteY60" fmla="*/ 5060949 h 7300625"/>
                <a:gd name="connsiteX61" fmla="*/ 2911475 w 2988951"/>
                <a:gd name="connsiteY61" fmla="*/ 5032374 h 7300625"/>
                <a:gd name="connsiteX62" fmla="*/ 2898775 w 2988951"/>
                <a:gd name="connsiteY62" fmla="*/ 4962524 h 7300625"/>
                <a:gd name="connsiteX63" fmla="*/ 2857500 w 2988951"/>
                <a:gd name="connsiteY63" fmla="*/ 5006974 h 7300625"/>
                <a:gd name="connsiteX64" fmla="*/ 2901950 w 2988951"/>
                <a:gd name="connsiteY64" fmla="*/ 5118099 h 7300625"/>
                <a:gd name="connsiteX65" fmla="*/ 2898775 w 2988951"/>
                <a:gd name="connsiteY65" fmla="*/ 5159375 h 7300625"/>
                <a:gd name="connsiteX66" fmla="*/ 2838450 w 2988951"/>
                <a:gd name="connsiteY66" fmla="*/ 5203824 h 7300625"/>
                <a:gd name="connsiteX67" fmla="*/ 2867025 w 2988951"/>
                <a:gd name="connsiteY67" fmla="*/ 5235574 h 7300625"/>
                <a:gd name="connsiteX68" fmla="*/ 2905125 w 2988951"/>
                <a:gd name="connsiteY68" fmla="*/ 5254624 h 7300625"/>
                <a:gd name="connsiteX69" fmla="*/ 2851150 w 2988951"/>
                <a:gd name="connsiteY69" fmla="*/ 5299074 h 7300625"/>
                <a:gd name="connsiteX70" fmla="*/ 2882900 w 2988951"/>
                <a:gd name="connsiteY70" fmla="*/ 5413374 h 7300625"/>
                <a:gd name="connsiteX71" fmla="*/ 2857500 w 2988951"/>
                <a:gd name="connsiteY71" fmla="*/ 5429249 h 7300625"/>
                <a:gd name="connsiteX72" fmla="*/ 2819400 w 2988951"/>
                <a:gd name="connsiteY72" fmla="*/ 5422899 h 7300625"/>
                <a:gd name="connsiteX73" fmla="*/ 2800350 w 2988951"/>
                <a:gd name="connsiteY73" fmla="*/ 5445124 h 7300625"/>
                <a:gd name="connsiteX74" fmla="*/ 2857500 w 2988951"/>
                <a:gd name="connsiteY74" fmla="*/ 5514974 h 7300625"/>
                <a:gd name="connsiteX75" fmla="*/ 2822575 w 2988951"/>
                <a:gd name="connsiteY75" fmla="*/ 5600700 h 7300625"/>
                <a:gd name="connsiteX76" fmla="*/ 2746375 w 2988951"/>
                <a:gd name="connsiteY76" fmla="*/ 5594349 h 7300625"/>
                <a:gd name="connsiteX77" fmla="*/ 2743200 w 2988951"/>
                <a:gd name="connsiteY77" fmla="*/ 5702299 h 7300625"/>
                <a:gd name="connsiteX78" fmla="*/ 2692400 w 2988951"/>
                <a:gd name="connsiteY78" fmla="*/ 5765800 h 7300625"/>
                <a:gd name="connsiteX79" fmla="*/ 2587625 w 2988951"/>
                <a:gd name="connsiteY79" fmla="*/ 5778499 h 7300625"/>
                <a:gd name="connsiteX80" fmla="*/ 2546350 w 2988951"/>
                <a:gd name="connsiteY80" fmla="*/ 5835649 h 7300625"/>
                <a:gd name="connsiteX81" fmla="*/ 2447925 w 2988951"/>
                <a:gd name="connsiteY81" fmla="*/ 5857874 h 7300625"/>
                <a:gd name="connsiteX82" fmla="*/ 2359025 w 2988951"/>
                <a:gd name="connsiteY82" fmla="*/ 5921375 h 7300625"/>
                <a:gd name="connsiteX83" fmla="*/ 2282825 w 2988951"/>
                <a:gd name="connsiteY83" fmla="*/ 5978524 h 7300625"/>
                <a:gd name="connsiteX84" fmla="*/ 2200275 w 2988951"/>
                <a:gd name="connsiteY84" fmla="*/ 6007099 h 7300625"/>
                <a:gd name="connsiteX85" fmla="*/ 2178050 w 2988951"/>
                <a:gd name="connsiteY85" fmla="*/ 5997574 h 7300625"/>
                <a:gd name="connsiteX86" fmla="*/ 2130425 w 2988951"/>
                <a:gd name="connsiteY86" fmla="*/ 6076949 h 7300625"/>
                <a:gd name="connsiteX87" fmla="*/ 2095500 w 2988951"/>
                <a:gd name="connsiteY87" fmla="*/ 6105524 h 7300625"/>
                <a:gd name="connsiteX88" fmla="*/ 2041525 w 2988951"/>
                <a:gd name="connsiteY88" fmla="*/ 6105524 h 7300625"/>
                <a:gd name="connsiteX89" fmla="*/ 1990725 w 2988951"/>
                <a:gd name="connsiteY89" fmla="*/ 6118224 h 7300625"/>
                <a:gd name="connsiteX90" fmla="*/ 1924050 w 2988951"/>
                <a:gd name="connsiteY90" fmla="*/ 6159500 h 7300625"/>
                <a:gd name="connsiteX91" fmla="*/ 1838325 w 2988951"/>
                <a:gd name="connsiteY91" fmla="*/ 6216649 h 7300625"/>
                <a:gd name="connsiteX92" fmla="*/ 1730375 w 2988951"/>
                <a:gd name="connsiteY92" fmla="*/ 6257924 h 7300625"/>
                <a:gd name="connsiteX93" fmla="*/ 1612900 w 2988951"/>
                <a:gd name="connsiteY93" fmla="*/ 6286499 h 7300625"/>
                <a:gd name="connsiteX94" fmla="*/ 1546225 w 2988951"/>
                <a:gd name="connsiteY94" fmla="*/ 6324600 h 7300625"/>
                <a:gd name="connsiteX95" fmla="*/ 1536700 w 2988951"/>
                <a:gd name="connsiteY95" fmla="*/ 6283324 h 7300625"/>
                <a:gd name="connsiteX96" fmla="*/ 1546225 w 2988951"/>
                <a:gd name="connsiteY96" fmla="*/ 6242049 h 7300625"/>
                <a:gd name="connsiteX97" fmla="*/ 1479550 w 2988951"/>
                <a:gd name="connsiteY97" fmla="*/ 6197599 h 7300625"/>
                <a:gd name="connsiteX98" fmla="*/ 1495425 w 2988951"/>
                <a:gd name="connsiteY98" fmla="*/ 6261099 h 7300625"/>
                <a:gd name="connsiteX99" fmla="*/ 1447800 w 2988951"/>
                <a:gd name="connsiteY99" fmla="*/ 6280149 h 7300625"/>
                <a:gd name="connsiteX100" fmla="*/ 1371600 w 2988951"/>
                <a:gd name="connsiteY100" fmla="*/ 6257925 h 7300625"/>
                <a:gd name="connsiteX101" fmla="*/ 1384300 w 2988951"/>
                <a:gd name="connsiteY101" fmla="*/ 6318249 h 7300625"/>
                <a:gd name="connsiteX102" fmla="*/ 1400175 w 2988951"/>
                <a:gd name="connsiteY102" fmla="*/ 6413500 h 7300625"/>
                <a:gd name="connsiteX103" fmla="*/ 1317625 w 2988951"/>
                <a:gd name="connsiteY103" fmla="*/ 6502399 h 7300625"/>
                <a:gd name="connsiteX104" fmla="*/ 1314450 w 2988951"/>
                <a:gd name="connsiteY104" fmla="*/ 6581775 h 7300625"/>
                <a:gd name="connsiteX105" fmla="*/ 1241425 w 2988951"/>
                <a:gd name="connsiteY105" fmla="*/ 6626224 h 7300625"/>
                <a:gd name="connsiteX106" fmla="*/ 1162050 w 2988951"/>
                <a:gd name="connsiteY106" fmla="*/ 6753225 h 7300625"/>
                <a:gd name="connsiteX107" fmla="*/ 1117600 w 2988951"/>
                <a:gd name="connsiteY107" fmla="*/ 6753224 h 7300625"/>
                <a:gd name="connsiteX108" fmla="*/ 1050925 w 2988951"/>
                <a:gd name="connsiteY108" fmla="*/ 6769099 h 7300625"/>
                <a:gd name="connsiteX109" fmla="*/ 990600 w 2988951"/>
                <a:gd name="connsiteY109" fmla="*/ 6848475 h 7300625"/>
                <a:gd name="connsiteX110" fmla="*/ 606425 w 2988951"/>
                <a:gd name="connsiteY110" fmla="*/ 7013574 h 7300625"/>
                <a:gd name="connsiteX111" fmla="*/ 546100 w 2988951"/>
                <a:gd name="connsiteY111" fmla="*/ 7058025 h 7300625"/>
                <a:gd name="connsiteX112" fmla="*/ 488950 w 2988951"/>
                <a:gd name="connsiteY112" fmla="*/ 7153274 h 7300625"/>
                <a:gd name="connsiteX113" fmla="*/ 352425 w 2988951"/>
                <a:gd name="connsiteY113" fmla="*/ 7251700 h 7300625"/>
                <a:gd name="connsiteX114" fmla="*/ 273050 w 2988951"/>
                <a:gd name="connsiteY114" fmla="*/ 7299324 h 7300625"/>
                <a:gd name="connsiteX115" fmla="*/ 219075 w 2988951"/>
                <a:gd name="connsiteY115" fmla="*/ 7286624 h 7300625"/>
                <a:gd name="connsiteX116" fmla="*/ 136525 w 2988951"/>
                <a:gd name="connsiteY116" fmla="*/ 7264400 h 7300625"/>
                <a:gd name="connsiteX117" fmla="*/ 165100 w 2988951"/>
                <a:gd name="connsiteY117" fmla="*/ 7232649 h 7300625"/>
                <a:gd name="connsiteX118" fmla="*/ 244475 w 2988951"/>
                <a:gd name="connsiteY118" fmla="*/ 7172324 h 7300625"/>
                <a:gd name="connsiteX119" fmla="*/ 177800 w 2988951"/>
                <a:gd name="connsiteY119" fmla="*/ 7162799 h 7300625"/>
                <a:gd name="connsiteX120" fmla="*/ 200025 w 2988951"/>
                <a:gd name="connsiteY120" fmla="*/ 6918325 h 7300625"/>
                <a:gd name="connsiteX121" fmla="*/ 228600 w 2988951"/>
                <a:gd name="connsiteY121" fmla="*/ 6575425 h 7300625"/>
                <a:gd name="connsiteX122" fmla="*/ 257175 w 2988951"/>
                <a:gd name="connsiteY122" fmla="*/ 6559549 h 7300625"/>
                <a:gd name="connsiteX123" fmla="*/ 295275 w 2988951"/>
                <a:gd name="connsiteY123" fmla="*/ 6518274 h 7300625"/>
                <a:gd name="connsiteX124" fmla="*/ 371475 w 2988951"/>
                <a:gd name="connsiteY124" fmla="*/ 6492874 h 7300625"/>
                <a:gd name="connsiteX125" fmla="*/ 311150 w 2988951"/>
                <a:gd name="connsiteY125" fmla="*/ 6438899 h 7300625"/>
                <a:gd name="connsiteX126" fmla="*/ 241300 w 2988951"/>
                <a:gd name="connsiteY126" fmla="*/ 6442074 h 7300625"/>
                <a:gd name="connsiteX127" fmla="*/ 180975 w 2988951"/>
                <a:gd name="connsiteY127" fmla="*/ 6356349 h 7300625"/>
                <a:gd name="connsiteX128" fmla="*/ 146050 w 2988951"/>
                <a:gd name="connsiteY128" fmla="*/ 6356349 h 7300625"/>
                <a:gd name="connsiteX129" fmla="*/ 95250 w 2988951"/>
                <a:gd name="connsiteY129" fmla="*/ 6400800 h 7300625"/>
                <a:gd name="connsiteX130" fmla="*/ 57150 w 2988951"/>
                <a:gd name="connsiteY130" fmla="*/ 6340474 h 7300625"/>
                <a:gd name="connsiteX131" fmla="*/ 0 w 2988951"/>
                <a:gd name="connsiteY131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273300 w 2988951"/>
                <a:gd name="connsiteY33" fmla="*/ 3016249 h 7300625"/>
                <a:gd name="connsiteX34" fmla="*/ 2339975 w 2988951"/>
                <a:gd name="connsiteY34" fmla="*/ 3035299 h 7300625"/>
                <a:gd name="connsiteX35" fmla="*/ 2289175 w 2988951"/>
                <a:gd name="connsiteY35" fmla="*/ 3098799 h 7300625"/>
                <a:gd name="connsiteX36" fmla="*/ 2343150 w 2988951"/>
                <a:gd name="connsiteY36" fmla="*/ 3171824 h 7300625"/>
                <a:gd name="connsiteX37" fmla="*/ 2438400 w 2988951"/>
                <a:gd name="connsiteY37" fmla="*/ 3324225 h 7300625"/>
                <a:gd name="connsiteX38" fmla="*/ 2489200 w 2988951"/>
                <a:gd name="connsiteY38" fmla="*/ 3416299 h 7300625"/>
                <a:gd name="connsiteX39" fmla="*/ 2546350 w 2988951"/>
                <a:gd name="connsiteY39" fmla="*/ 3432174 h 7300625"/>
                <a:gd name="connsiteX40" fmla="*/ 2578100 w 2988951"/>
                <a:gd name="connsiteY40" fmla="*/ 3482974 h 7300625"/>
                <a:gd name="connsiteX41" fmla="*/ 2590800 w 2988951"/>
                <a:gd name="connsiteY41" fmla="*/ 3454399 h 7300625"/>
                <a:gd name="connsiteX42" fmla="*/ 2632075 w 2988951"/>
                <a:gd name="connsiteY42" fmla="*/ 3432174 h 7300625"/>
                <a:gd name="connsiteX43" fmla="*/ 2641600 w 2988951"/>
                <a:gd name="connsiteY43" fmla="*/ 3479799 h 7300625"/>
                <a:gd name="connsiteX44" fmla="*/ 2660650 w 2988951"/>
                <a:gd name="connsiteY44" fmla="*/ 3540124 h 7300625"/>
                <a:gd name="connsiteX45" fmla="*/ 2676525 w 2988951"/>
                <a:gd name="connsiteY45" fmla="*/ 3638550 h 7300625"/>
                <a:gd name="connsiteX46" fmla="*/ 2749550 w 2988951"/>
                <a:gd name="connsiteY46" fmla="*/ 3829049 h 7300625"/>
                <a:gd name="connsiteX47" fmla="*/ 2765425 w 2988951"/>
                <a:gd name="connsiteY47" fmla="*/ 3933824 h 7300625"/>
                <a:gd name="connsiteX48" fmla="*/ 2800350 w 2988951"/>
                <a:gd name="connsiteY48" fmla="*/ 4029075 h 7300625"/>
                <a:gd name="connsiteX49" fmla="*/ 2838450 w 2988951"/>
                <a:gd name="connsiteY49" fmla="*/ 4159249 h 7300625"/>
                <a:gd name="connsiteX50" fmla="*/ 2879725 w 2988951"/>
                <a:gd name="connsiteY50" fmla="*/ 4273549 h 7300625"/>
                <a:gd name="connsiteX51" fmla="*/ 2908300 w 2988951"/>
                <a:gd name="connsiteY51" fmla="*/ 4346575 h 7300625"/>
                <a:gd name="connsiteX52" fmla="*/ 2867025 w 2988951"/>
                <a:gd name="connsiteY52" fmla="*/ 4387849 h 7300625"/>
                <a:gd name="connsiteX53" fmla="*/ 2911475 w 2988951"/>
                <a:gd name="connsiteY53" fmla="*/ 4527549 h 7300625"/>
                <a:gd name="connsiteX54" fmla="*/ 2867026 w 2988951"/>
                <a:gd name="connsiteY54" fmla="*/ 4543424 h 7300625"/>
                <a:gd name="connsiteX55" fmla="*/ 2901950 w 2988951"/>
                <a:gd name="connsiteY55" fmla="*/ 4632324 h 7300625"/>
                <a:gd name="connsiteX56" fmla="*/ 2917825 w 2988951"/>
                <a:gd name="connsiteY56" fmla="*/ 4721225 h 7300625"/>
                <a:gd name="connsiteX57" fmla="*/ 2981326 w 2988951"/>
                <a:gd name="connsiteY57" fmla="*/ 4870449 h 7300625"/>
                <a:gd name="connsiteX58" fmla="*/ 2959100 w 2988951"/>
                <a:gd name="connsiteY58" fmla="*/ 4899024 h 7300625"/>
                <a:gd name="connsiteX59" fmla="*/ 2946400 w 2988951"/>
                <a:gd name="connsiteY59" fmla="*/ 4924424 h 7300625"/>
                <a:gd name="connsiteX60" fmla="*/ 2987675 w 2988951"/>
                <a:gd name="connsiteY60" fmla="*/ 5000624 h 7300625"/>
                <a:gd name="connsiteX61" fmla="*/ 2974975 w 2988951"/>
                <a:gd name="connsiteY61" fmla="*/ 5060949 h 7300625"/>
                <a:gd name="connsiteX62" fmla="*/ 2911475 w 2988951"/>
                <a:gd name="connsiteY62" fmla="*/ 5032374 h 7300625"/>
                <a:gd name="connsiteX63" fmla="*/ 2898775 w 2988951"/>
                <a:gd name="connsiteY63" fmla="*/ 4962524 h 7300625"/>
                <a:gd name="connsiteX64" fmla="*/ 2857500 w 2988951"/>
                <a:gd name="connsiteY64" fmla="*/ 5006974 h 7300625"/>
                <a:gd name="connsiteX65" fmla="*/ 2901950 w 2988951"/>
                <a:gd name="connsiteY65" fmla="*/ 5118099 h 7300625"/>
                <a:gd name="connsiteX66" fmla="*/ 2898775 w 2988951"/>
                <a:gd name="connsiteY66" fmla="*/ 5159375 h 7300625"/>
                <a:gd name="connsiteX67" fmla="*/ 2838450 w 2988951"/>
                <a:gd name="connsiteY67" fmla="*/ 5203824 h 7300625"/>
                <a:gd name="connsiteX68" fmla="*/ 2867025 w 2988951"/>
                <a:gd name="connsiteY68" fmla="*/ 5235574 h 7300625"/>
                <a:gd name="connsiteX69" fmla="*/ 2905125 w 2988951"/>
                <a:gd name="connsiteY69" fmla="*/ 5254624 h 7300625"/>
                <a:gd name="connsiteX70" fmla="*/ 2851150 w 2988951"/>
                <a:gd name="connsiteY70" fmla="*/ 5299074 h 7300625"/>
                <a:gd name="connsiteX71" fmla="*/ 2882900 w 2988951"/>
                <a:gd name="connsiteY71" fmla="*/ 5413374 h 7300625"/>
                <a:gd name="connsiteX72" fmla="*/ 2857500 w 2988951"/>
                <a:gd name="connsiteY72" fmla="*/ 5429249 h 7300625"/>
                <a:gd name="connsiteX73" fmla="*/ 2819400 w 2988951"/>
                <a:gd name="connsiteY73" fmla="*/ 5422899 h 7300625"/>
                <a:gd name="connsiteX74" fmla="*/ 2800350 w 2988951"/>
                <a:gd name="connsiteY74" fmla="*/ 5445124 h 7300625"/>
                <a:gd name="connsiteX75" fmla="*/ 2857500 w 2988951"/>
                <a:gd name="connsiteY75" fmla="*/ 5514974 h 7300625"/>
                <a:gd name="connsiteX76" fmla="*/ 2822575 w 2988951"/>
                <a:gd name="connsiteY76" fmla="*/ 5600700 h 7300625"/>
                <a:gd name="connsiteX77" fmla="*/ 2746375 w 2988951"/>
                <a:gd name="connsiteY77" fmla="*/ 5594349 h 7300625"/>
                <a:gd name="connsiteX78" fmla="*/ 2743200 w 2988951"/>
                <a:gd name="connsiteY78" fmla="*/ 5702299 h 7300625"/>
                <a:gd name="connsiteX79" fmla="*/ 2692400 w 2988951"/>
                <a:gd name="connsiteY79" fmla="*/ 5765800 h 7300625"/>
                <a:gd name="connsiteX80" fmla="*/ 2587625 w 2988951"/>
                <a:gd name="connsiteY80" fmla="*/ 5778499 h 7300625"/>
                <a:gd name="connsiteX81" fmla="*/ 2546350 w 2988951"/>
                <a:gd name="connsiteY81" fmla="*/ 5835649 h 7300625"/>
                <a:gd name="connsiteX82" fmla="*/ 2447925 w 2988951"/>
                <a:gd name="connsiteY82" fmla="*/ 5857874 h 7300625"/>
                <a:gd name="connsiteX83" fmla="*/ 2359025 w 2988951"/>
                <a:gd name="connsiteY83" fmla="*/ 5921375 h 7300625"/>
                <a:gd name="connsiteX84" fmla="*/ 2282825 w 2988951"/>
                <a:gd name="connsiteY84" fmla="*/ 5978524 h 7300625"/>
                <a:gd name="connsiteX85" fmla="*/ 2200275 w 2988951"/>
                <a:gd name="connsiteY85" fmla="*/ 6007099 h 7300625"/>
                <a:gd name="connsiteX86" fmla="*/ 2178050 w 2988951"/>
                <a:gd name="connsiteY86" fmla="*/ 5997574 h 7300625"/>
                <a:gd name="connsiteX87" fmla="*/ 2130425 w 2988951"/>
                <a:gd name="connsiteY87" fmla="*/ 6076949 h 7300625"/>
                <a:gd name="connsiteX88" fmla="*/ 2095500 w 2988951"/>
                <a:gd name="connsiteY88" fmla="*/ 6105524 h 7300625"/>
                <a:gd name="connsiteX89" fmla="*/ 2041525 w 2988951"/>
                <a:gd name="connsiteY89" fmla="*/ 6105524 h 7300625"/>
                <a:gd name="connsiteX90" fmla="*/ 1990725 w 2988951"/>
                <a:gd name="connsiteY90" fmla="*/ 6118224 h 7300625"/>
                <a:gd name="connsiteX91" fmla="*/ 1924050 w 2988951"/>
                <a:gd name="connsiteY91" fmla="*/ 6159500 h 7300625"/>
                <a:gd name="connsiteX92" fmla="*/ 1838325 w 2988951"/>
                <a:gd name="connsiteY92" fmla="*/ 6216649 h 7300625"/>
                <a:gd name="connsiteX93" fmla="*/ 1730375 w 2988951"/>
                <a:gd name="connsiteY93" fmla="*/ 6257924 h 7300625"/>
                <a:gd name="connsiteX94" fmla="*/ 1612900 w 2988951"/>
                <a:gd name="connsiteY94" fmla="*/ 6286499 h 7300625"/>
                <a:gd name="connsiteX95" fmla="*/ 1546225 w 2988951"/>
                <a:gd name="connsiteY95" fmla="*/ 6324600 h 7300625"/>
                <a:gd name="connsiteX96" fmla="*/ 1536700 w 2988951"/>
                <a:gd name="connsiteY96" fmla="*/ 6283324 h 7300625"/>
                <a:gd name="connsiteX97" fmla="*/ 1546225 w 2988951"/>
                <a:gd name="connsiteY97" fmla="*/ 6242049 h 7300625"/>
                <a:gd name="connsiteX98" fmla="*/ 1479550 w 2988951"/>
                <a:gd name="connsiteY98" fmla="*/ 6197599 h 7300625"/>
                <a:gd name="connsiteX99" fmla="*/ 1495425 w 2988951"/>
                <a:gd name="connsiteY99" fmla="*/ 6261099 h 7300625"/>
                <a:gd name="connsiteX100" fmla="*/ 1447800 w 2988951"/>
                <a:gd name="connsiteY100" fmla="*/ 6280149 h 7300625"/>
                <a:gd name="connsiteX101" fmla="*/ 1371600 w 2988951"/>
                <a:gd name="connsiteY101" fmla="*/ 6257925 h 7300625"/>
                <a:gd name="connsiteX102" fmla="*/ 1384300 w 2988951"/>
                <a:gd name="connsiteY102" fmla="*/ 6318249 h 7300625"/>
                <a:gd name="connsiteX103" fmla="*/ 1400175 w 2988951"/>
                <a:gd name="connsiteY103" fmla="*/ 6413500 h 7300625"/>
                <a:gd name="connsiteX104" fmla="*/ 1317625 w 2988951"/>
                <a:gd name="connsiteY104" fmla="*/ 6502399 h 7300625"/>
                <a:gd name="connsiteX105" fmla="*/ 1314450 w 2988951"/>
                <a:gd name="connsiteY105" fmla="*/ 6581775 h 7300625"/>
                <a:gd name="connsiteX106" fmla="*/ 1241425 w 2988951"/>
                <a:gd name="connsiteY106" fmla="*/ 6626224 h 7300625"/>
                <a:gd name="connsiteX107" fmla="*/ 1162050 w 2988951"/>
                <a:gd name="connsiteY107" fmla="*/ 6753225 h 7300625"/>
                <a:gd name="connsiteX108" fmla="*/ 1117600 w 2988951"/>
                <a:gd name="connsiteY108" fmla="*/ 6753224 h 7300625"/>
                <a:gd name="connsiteX109" fmla="*/ 1050925 w 2988951"/>
                <a:gd name="connsiteY109" fmla="*/ 6769099 h 7300625"/>
                <a:gd name="connsiteX110" fmla="*/ 990600 w 2988951"/>
                <a:gd name="connsiteY110" fmla="*/ 6848475 h 7300625"/>
                <a:gd name="connsiteX111" fmla="*/ 606425 w 2988951"/>
                <a:gd name="connsiteY111" fmla="*/ 7013574 h 7300625"/>
                <a:gd name="connsiteX112" fmla="*/ 546100 w 2988951"/>
                <a:gd name="connsiteY112" fmla="*/ 7058025 h 7300625"/>
                <a:gd name="connsiteX113" fmla="*/ 488950 w 2988951"/>
                <a:gd name="connsiteY113" fmla="*/ 7153274 h 7300625"/>
                <a:gd name="connsiteX114" fmla="*/ 352425 w 2988951"/>
                <a:gd name="connsiteY114" fmla="*/ 7251700 h 7300625"/>
                <a:gd name="connsiteX115" fmla="*/ 273050 w 2988951"/>
                <a:gd name="connsiteY115" fmla="*/ 7299324 h 7300625"/>
                <a:gd name="connsiteX116" fmla="*/ 219075 w 2988951"/>
                <a:gd name="connsiteY116" fmla="*/ 7286624 h 7300625"/>
                <a:gd name="connsiteX117" fmla="*/ 136525 w 2988951"/>
                <a:gd name="connsiteY117" fmla="*/ 7264400 h 7300625"/>
                <a:gd name="connsiteX118" fmla="*/ 165100 w 2988951"/>
                <a:gd name="connsiteY118" fmla="*/ 7232649 h 7300625"/>
                <a:gd name="connsiteX119" fmla="*/ 244475 w 2988951"/>
                <a:gd name="connsiteY119" fmla="*/ 7172324 h 7300625"/>
                <a:gd name="connsiteX120" fmla="*/ 177800 w 2988951"/>
                <a:gd name="connsiteY120" fmla="*/ 7162799 h 7300625"/>
                <a:gd name="connsiteX121" fmla="*/ 200025 w 2988951"/>
                <a:gd name="connsiteY121" fmla="*/ 6918325 h 7300625"/>
                <a:gd name="connsiteX122" fmla="*/ 228600 w 2988951"/>
                <a:gd name="connsiteY122" fmla="*/ 6575425 h 7300625"/>
                <a:gd name="connsiteX123" fmla="*/ 257175 w 2988951"/>
                <a:gd name="connsiteY123" fmla="*/ 6559549 h 7300625"/>
                <a:gd name="connsiteX124" fmla="*/ 295275 w 2988951"/>
                <a:gd name="connsiteY124" fmla="*/ 6518274 h 7300625"/>
                <a:gd name="connsiteX125" fmla="*/ 371475 w 2988951"/>
                <a:gd name="connsiteY125" fmla="*/ 6492874 h 7300625"/>
                <a:gd name="connsiteX126" fmla="*/ 311150 w 2988951"/>
                <a:gd name="connsiteY126" fmla="*/ 6438899 h 7300625"/>
                <a:gd name="connsiteX127" fmla="*/ 241300 w 2988951"/>
                <a:gd name="connsiteY127" fmla="*/ 6442074 h 7300625"/>
                <a:gd name="connsiteX128" fmla="*/ 180975 w 2988951"/>
                <a:gd name="connsiteY128" fmla="*/ 6356349 h 7300625"/>
                <a:gd name="connsiteX129" fmla="*/ 146050 w 2988951"/>
                <a:gd name="connsiteY129" fmla="*/ 6356349 h 7300625"/>
                <a:gd name="connsiteX130" fmla="*/ 95250 w 2988951"/>
                <a:gd name="connsiteY130" fmla="*/ 6400800 h 7300625"/>
                <a:gd name="connsiteX131" fmla="*/ 57150 w 2988951"/>
                <a:gd name="connsiteY131" fmla="*/ 6340474 h 7300625"/>
                <a:gd name="connsiteX132" fmla="*/ 0 w 2988951"/>
                <a:gd name="connsiteY13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03425 w 2988951"/>
                <a:gd name="connsiteY28" fmla="*/ 292100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273300 w 2988951"/>
                <a:gd name="connsiteY33" fmla="*/ 3016249 h 7300625"/>
                <a:gd name="connsiteX34" fmla="*/ 2339975 w 2988951"/>
                <a:gd name="connsiteY34" fmla="*/ 3035299 h 7300625"/>
                <a:gd name="connsiteX35" fmla="*/ 2289175 w 2988951"/>
                <a:gd name="connsiteY35" fmla="*/ 3098799 h 7300625"/>
                <a:gd name="connsiteX36" fmla="*/ 2343150 w 2988951"/>
                <a:gd name="connsiteY36" fmla="*/ 3171824 h 7300625"/>
                <a:gd name="connsiteX37" fmla="*/ 2438400 w 2988951"/>
                <a:gd name="connsiteY37" fmla="*/ 3324225 h 7300625"/>
                <a:gd name="connsiteX38" fmla="*/ 2489200 w 2988951"/>
                <a:gd name="connsiteY38" fmla="*/ 3416299 h 7300625"/>
                <a:gd name="connsiteX39" fmla="*/ 2546350 w 2988951"/>
                <a:gd name="connsiteY39" fmla="*/ 3432174 h 7300625"/>
                <a:gd name="connsiteX40" fmla="*/ 2578100 w 2988951"/>
                <a:gd name="connsiteY40" fmla="*/ 3482974 h 7300625"/>
                <a:gd name="connsiteX41" fmla="*/ 2590800 w 2988951"/>
                <a:gd name="connsiteY41" fmla="*/ 3454399 h 7300625"/>
                <a:gd name="connsiteX42" fmla="*/ 2632075 w 2988951"/>
                <a:gd name="connsiteY42" fmla="*/ 3432174 h 7300625"/>
                <a:gd name="connsiteX43" fmla="*/ 2641600 w 2988951"/>
                <a:gd name="connsiteY43" fmla="*/ 3479799 h 7300625"/>
                <a:gd name="connsiteX44" fmla="*/ 2660650 w 2988951"/>
                <a:gd name="connsiteY44" fmla="*/ 3540124 h 7300625"/>
                <a:gd name="connsiteX45" fmla="*/ 2676525 w 2988951"/>
                <a:gd name="connsiteY45" fmla="*/ 3638550 h 7300625"/>
                <a:gd name="connsiteX46" fmla="*/ 2749550 w 2988951"/>
                <a:gd name="connsiteY46" fmla="*/ 3829049 h 7300625"/>
                <a:gd name="connsiteX47" fmla="*/ 2765425 w 2988951"/>
                <a:gd name="connsiteY47" fmla="*/ 3933824 h 7300625"/>
                <a:gd name="connsiteX48" fmla="*/ 2800350 w 2988951"/>
                <a:gd name="connsiteY48" fmla="*/ 4029075 h 7300625"/>
                <a:gd name="connsiteX49" fmla="*/ 2838450 w 2988951"/>
                <a:gd name="connsiteY49" fmla="*/ 4159249 h 7300625"/>
                <a:gd name="connsiteX50" fmla="*/ 2879725 w 2988951"/>
                <a:gd name="connsiteY50" fmla="*/ 4273549 h 7300625"/>
                <a:gd name="connsiteX51" fmla="*/ 2908300 w 2988951"/>
                <a:gd name="connsiteY51" fmla="*/ 4346575 h 7300625"/>
                <a:gd name="connsiteX52" fmla="*/ 2867025 w 2988951"/>
                <a:gd name="connsiteY52" fmla="*/ 4387849 h 7300625"/>
                <a:gd name="connsiteX53" fmla="*/ 2911475 w 2988951"/>
                <a:gd name="connsiteY53" fmla="*/ 4527549 h 7300625"/>
                <a:gd name="connsiteX54" fmla="*/ 2867026 w 2988951"/>
                <a:gd name="connsiteY54" fmla="*/ 4543424 h 7300625"/>
                <a:gd name="connsiteX55" fmla="*/ 2901950 w 2988951"/>
                <a:gd name="connsiteY55" fmla="*/ 4632324 h 7300625"/>
                <a:gd name="connsiteX56" fmla="*/ 2917825 w 2988951"/>
                <a:gd name="connsiteY56" fmla="*/ 4721225 h 7300625"/>
                <a:gd name="connsiteX57" fmla="*/ 2981326 w 2988951"/>
                <a:gd name="connsiteY57" fmla="*/ 4870449 h 7300625"/>
                <a:gd name="connsiteX58" fmla="*/ 2959100 w 2988951"/>
                <a:gd name="connsiteY58" fmla="*/ 4899024 h 7300625"/>
                <a:gd name="connsiteX59" fmla="*/ 2946400 w 2988951"/>
                <a:gd name="connsiteY59" fmla="*/ 4924424 h 7300625"/>
                <a:gd name="connsiteX60" fmla="*/ 2987675 w 2988951"/>
                <a:gd name="connsiteY60" fmla="*/ 5000624 h 7300625"/>
                <a:gd name="connsiteX61" fmla="*/ 2974975 w 2988951"/>
                <a:gd name="connsiteY61" fmla="*/ 5060949 h 7300625"/>
                <a:gd name="connsiteX62" fmla="*/ 2911475 w 2988951"/>
                <a:gd name="connsiteY62" fmla="*/ 5032374 h 7300625"/>
                <a:gd name="connsiteX63" fmla="*/ 2898775 w 2988951"/>
                <a:gd name="connsiteY63" fmla="*/ 4962524 h 7300625"/>
                <a:gd name="connsiteX64" fmla="*/ 2857500 w 2988951"/>
                <a:gd name="connsiteY64" fmla="*/ 5006974 h 7300625"/>
                <a:gd name="connsiteX65" fmla="*/ 2901950 w 2988951"/>
                <a:gd name="connsiteY65" fmla="*/ 5118099 h 7300625"/>
                <a:gd name="connsiteX66" fmla="*/ 2898775 w 2988951"/>
                <a:gd name="connsiteY66" fmla="*/ 5159375 h 7300625"/>
                <a:gd name="connsiteX67" fmla="*/ 2838450 w 2988951"/>
                <a:gd name="connsiteY67" fmla="*/ 5203824 h 7300625"/>
                <a:gd name="connsiteX68" fmla="*/ 2867025 w 2988951"/>
                <a:gd name="connsiteY68" fmla="*/ 5235574 h 7300625"/>
                <a:gd name="connsiteX69" fmla="*/ 2905125 w 2988951"/>
                <a:gd name="connsiteY69" fmla="*/ 5254624 h 7300625"/>
                <a:gd name="connsiteX70" fmla="*/ 2851150 w 2988951"/>
                <a:gd name="connsiteY70" fmla="*/ 5299074 h 7300625"/>
                <a:gd name="connsiteX71" fmla="*/ 2882900 w 2988951"/>
                <a:gd name="connsiteY71" fmla="*/ 5413374 h 7300625"/>
                <a:gd name="connsiteX72" fmla="*/ 2857500 w 2988951"/>
                <a:gd name="connsiteY72" fmla="*/ 5429249 h 7300625"/>
                <a:gd name="connsiteX73" fmla="*/ 2819400 w 2988951"/>
                <a:gd name="connsiteY73" fmla="*/ 5422899 h 7300625"/>
                <a:gd name="connsiteX74" fmla="*/ 2800350 w 2988951"/>
                <a:gd name="connsiteY74" fmla="*/ 5445124 h 7300625"/>
                <a:gd name="connsiteX75" fmla="*/ 2857500 w 2988951"/>
                <a:gd name="connsiteY75" fmla="*/ 5514974 h 7300625"/>
                <a:gd name="connsiteX76" fmla="*/ 2822575 w 2988951"/>
                <a:gd name="connsiteY76" fmla="*/ 5600700 h 7300625"/>
                <a:gd name="connsiteX77" fmla="*/ 2746375 w 2988951"/>
                <a:gd name="connsiteY77" fmla="*/ 5594349 h 7300625"/>
                <a:gd name="connsiteX78" fmla="*/ 2743200 w 2988951"/>
                <a:gd name="connsiteY78" fmla="*/ 5702299 h 7300625"/>
                <a:gd name="connsiteX79" fmla="*/ 2692400 w 2988951"/>
                <a:gd name="connsiteY79" fmla="*/ 5765800 h 7300625"/>
                <a:gd name="connsiteX80" fmla="*/ 2587625 w 2988951"/>
                <a:gd name="connsiteY80" fmla="*/ 5778499 h 7300625"/>
                <a:gd name="connsiteX81" fmla="*/ 2546350 w 2988951"/>
                <a:gd name="connsiteY81" fmla="*/ 5835649 h 7300625"/>
                <a:gd name="connsiteX82" fmla="*/ 2447925 w 2988951"/>
                <a:gd name="connsiteY82" fmla="*/ 5857874 h 7300625"/>
                <a:gd name="connsiteX83" fmla="*/ 2359025 w 2988951"/>
                <a:gd name="connsiteY83" fmla="*/ 5921375 h 7300625"/>
                <a:gd name="connsiteX84" fmla="*/ 2282825 w 2988951"/>
                <a:gd name="connsiteY84" fmla="*/ 5978524 h 7300625"/>
                <a:gd name="connsiteX85" fmla="*/ 2200275 w 2988951"/>
                <a:gd name="connsiteY85" fmla="*/ 6007099 h 7300625"/>
                <a:gd name="connsiteX86" fmla="*/ 2178050 w 2988951"/>
                <a:gd name="connsiteY86" fmla="*/ 5997574 h 7300625"/>
                <a:gd name="connsiteX87" fmla="*/ 2130425 w 2988951"/>
                <a:gd name="connsiteY87" fmla="*/ 6076949 h 7300625"/>
                <a:gd name="connsiteX88" fmla="*/ 2095500 w 2988951"/>
                <a:gd name="connsiteY88" fmla="*/ 6105524 h 7300625"/>
                <a:gd name="connsiteX89" fmla="*/ 2041525 w 2988951"/>
                <a:gd name="connsiteY89" fmla="*/ 6105524 h 7300625"/>
                <a:gd name="connsiteX90" fmla="*/ 1990725 w 2988951"/>
                <a:gd name="connsiteY90" fmla="*/ 6118224 h 7300625"/>
                <a:gd name="connsiteX91" fmla="*/ 1924050 w 2988951"/>
                <a:gd name="connsiteY91" fmla="*/ 6159500 h 7300625"/>
                <a:gd name="connsiteX92" fmla="*/ 1838325 w 2988951"/>
                <a:gd name="connsiteY92" fmla="*/ 6216649 h 7300625"/>
                <a:gd name="connsiteX93" fmla="*/ 1730375 w 2988951"/>
                <a:gd name="connsiteY93" fmla="*/ 6257924 h 7300625"/>
                <a:gd name="connsiteX94" fmla="*/ 1612900 w 2988951"/>
                <a:gd name="connsiteY94" fmla="*/ 6286499 h 7300625"/>
                <a:gd name="connsiteX95" fmla="*/ 1546225 w 2988951"/>
                <a:gd name="connsiteY95" fmla="*/ 6324600 h 7300625"/>
                <a:gd name="connsiteX96" fmla="*/ 1536700 w 2988951"/>
                <a:gd name="connsiteY96" fmla="*/ 6283324 h 7300625"/>
                <a:gd name="connsiteX97" fmla="*/ 1546225 w 2988951"/>
                <a:gd name="connsiteY97" fmla="*/ 6242049 h 7300625"/>
                <a:gd name="connsiteX98" fmla="*/ 1479550 w 2988951"/>
                <a:gd name="connsiteY98" fmla="*/ 6197599 h 7300625"/>
                <a:gd name="connsiteX99" fmla="*/ 1495425 w 2988951"/>
                <a:gd name="connsiteY99" fmla="*/ 6261099 h 7300625"/>
                <a:gd name="connsiteX100" fmla="*/ 1447800 w 2988951"/>
                <a:gd name="connsiteY100" fmla="*/ 6280149 h 7300625"/>
                <a:gd name="connsiteX101" fmla="*/ 1371600 w 2988951"/>
                <a:gd name="connsiteY101" fmla="*/ 6257925 h 7300625"/>
                <a:gd name="connsiteX102" fmla="*/ 1384300 w 2988951"/>
                <a:gd name="connsiteY102" fmla="*/ 6318249 h 7300625"/>
                <a:gd name="connsiteX103" fmla="*/ 1400175 w 2988951"/>
                <a:gd name="connsiteY103" fmla="*/ 6413500 h 7300625"/>
                <a:gd name="connsiteX104" fmla="*/ 1317625 w 2988951"/>
                <a:gd name="connsiteY104" fmla="*/ 6502399 h 7300625"/>
                <a:gd name="connsiteX105" fmla="*/ 1314450 w 2988951"/>
                <a:gd name="connsiteY105" fmla="*/ 6581775 h 7300625"/>
                <a:gd name="connsiteX106" fmla="*/ 1241425 w 2988951"/>
                <a:gd name="connsiteY106" fmla="*/ 6626224 h 7300625"/>
                <a:gd name="connsiteX107" fmla="*/ 1162050 w 2988951"/>
                <a:gd name="connsiteY107" fmla="*/ 6753225 h 7300625"/>
                <a:gd name="connsiteX108" fmla="*/ 1117600 w 2988951"/>
                <a:gd name="connsiteY108" fmla="*/ 6753224 h 7300625"/>
                <a:gd name="connsiteX109" fmla="*/ 1050925 w 2988951"/>
                <a:gd name="connsiteY109" fmla="*/ 6769099 h 7300625"/>
                <a:gd name="connsiteX110" fmla="*/ 990600 w 2988951"/>
                <a:gd name="connsiteY110" fmla="*/ 6848475 h 7300625"/>
                <a:gd name="connsiteX111" fmla="*/ 606425 w 2988951"/>
                <a:gd name="connsiteY111" fmla="*/ 7013574 h 7300625"/>
                <a:gd name="connsiteX112" fmla="*/ 546100 w 2988951"/>
                <a:gd name="connsiteY112" fmla="*/ 7058025 h 7300625"/>
                <a:gd name="connsiteX113" fmla="*/ 488950 w 2988951"/>
                <a:gd name="connsiteY113" fmla="*/ 7153274 h 7300625"/>
                <a:gd name="connsiteX114" fmla="*/ 352425 w 2988951"/>
                <a:gd name="connsiteY114" fmla="*/ 7251700 h 7300625"/>
                <a:gd name="connsiteX115" fmla="*/ 273050 w 2988951"/>
                <a:gd name="connsiteY115" fmla="*/ 7299324 h 7300625"/>
                <a:gd name="connsiteX116" fmla="*/ 219075 w 2988951"/>
                <a:gd name="connsiteY116" fmla="*/ 7286624 h 7300625"/>
                <a:gd name="connsiteX117" fmla="*/ 136525 w 2988951"/>
                <a:gd name="connsiteY117" fmla="*/ 7264400 h 7300625"/>
                <a:gd name="connsiteX118" fmla="*/ 165100 w 2988951"/>
                <a:gd name="connsiteY118" fmla="*/ 7232649 h 7300625"/>
                <a:gd name="connsiteX119" fmla="*/ 244475 w 2988951"/>
                <a:gd name="connsiteY119" fmla="*/ 7172324 h 7300625"/>
                <a:gd name="connsiteX120" fmla="*/ 177800 w 2988951"/>
                <a:gd name="connsiteY120" fmla="*/ 7162799 h 7300625"/>
                <a:gd name="connsiteX121" fmla="*/ 200025 w 2988951"/>
                <a:gd name="connsiteY121" fmla="*/ 6918325 h 7300625"/>
                <a:gd name="connsiteX122" fmla="*/ 228600 w 2988951"/>
                <a:gd name="connsiteY122" fmla="*/ 6575425 h 7300625"/>
                <a:gd name="connsiteX123" fmla="*/ 257175 w 2988951"/>
                <a:gd name="connsiteY123" fmla="*/ 6559549 h 7300625"/>
                <a:gd name="connsiteX124" fmla="*/ 295275 w 2988951"/>
                <a:gd name="connsiteY124" fmla="*/ 6518274 h 7300625"/>
                <a:gd name="connsiteX125" fmla="*/ 371475 w 2988951"/>
                <a:gd name="connsiteY125" fmla="*/ 6492874 h 7300625"/>
                <a:gd name="connsiteX126" fmla="*/ 311150 w 2988951"/>
                <a:gd name="connsiteY126" fmla="*/ 6438899 h 7300625"/>
                <a:gd name="connsiteX127" fmla="*/ 241300 w 2988951"/>
                <a:gd name="connsiteY127" fmla="*/ 6442074 h 7300625"/>
                <a:gd name="connsiteX128" fmla="*/ 180975 w 2988951"/>
                <a:gd name="connsiteY128" fmla="*/ 6356349 h 7300625"/>
                <a:gd name="connsiteX129" fmla="*/ 146050 w 2988951"/>
                <a:gd name="connsiteY129" fmla="*/ 6356349 h 7300625"/>
                <a:gd name="connsiteX130" fmla="*/ 95250 w 2988951"/>
                <a:gd name="connsiteY130" fmla="*/ 6400800 h 7300625"/>
                <a:gd name="connsiteX131" fmla="*/ 57150 w 2988951"/>
                <a:gd name="connsiteY131" fmla="*/ 6340474 h 7300625"/>
                <a:gd name="connsiteX132" fmla="*/ 0 w 2988951"/>
                <a:gd name="connsiteY13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03425 w 2988951"/>
                <a:gd name="connsiteY28" fmla="*/ 2921000 h 7300625"/>
                <a:gd name="connsiteX29" fmla="*/ 2047875 w 2988951"/>
                <a:gd name="connsiteY29" fmla="*/ 2936874 h 7300625"/>
                <a:gd name="connsiteX30" fmla="*/ 2139950 w 2988951"/>
                <a:gd name="connsiteY30" fmla="*/ 2940049 h 7300625"/>
                <a:gd name="connsiteX31" fmla="*/ 2139950 w 2988951"/>
                <a:gd name="connsiteY31" fmla="*/ 2990849 h 7300625"/>
                <a:gd name="connsiteX32" fmla="*/ 2228850 w 2988951"/>
                <a:gd name="connsiteY32" fmla="*/ 2994024 h 7300625"/>
                <a:gd name="connsiteX33" fmla="*/ 2219325 w 2988951"/>
                <a:gd name="connsiteY33" fmla="*/ 3051174 h 7300625"/>
                <a:gd name="connsiteX34" fmla="*/ 2273300 w 2988951"/>
                <a:gd name="connsiteY34" fmla="*/ 3016249 h 7300625"/>
                <a:gd name="connsiteX35" fmla="*/ 2339975 w 2988951"/>
                <a:gd name="connsiteY35" fmla="*/ 3035299 h 7300625"/>
                <a:gd name="connsiteX36" fmla="*/ 2289175 w 2988951"/>
                <a:gd name="connsiteY36" fmla="*/ 3098799 h 7300625"/>
                <a:gd name="connsiteX37" fmla="*/ 2343150 w 2988951"/>
                <a:gd name="connsiteY37" fmla="*/ 3171824 h 7300625"/>
                <a:gd name="connsiteX38" fmla="*/ 2438400 w 2988951"/>
                <a:gd name="connsiteY38" fmla="*/ 3324225 h 7300625"/>
                <a:gd name="connsiteX39" fmla="*/ 2489200 w 2988951"/>
                <a:gd name="connsiteY39" fmla="*/ 3416299 h 7300625"/>
                <a:gd name="connsiteX40" fmla="*/ 2546350 w 2988951"/>
                <a:gd name="connsiteY40" fmla="*/ 3432174 h 7300625"/>
                <a:gd name="connsiteX41" fmla="*/ 2578100 w 2988951"/>
                <a:gd name="connsiteY41" fmla="*/ 3482974 h 7300625"/>
                <a:gd name="connsiteX42" fmla="*/ 2590800 w 2988951"/>
                <a:gd name="connsiteY42" fmla="*/ 3454399 h 7300625"/>
                <a:gd name="connsiteX43" fmla="*/ 2632075 w 2988951"/>
                <a:gd name="connsiteY43" fmla="*/ 3432174 h 7300625"/>
                <a:gd name="connsiteX44" fmla="*/ 2641600 w 2988951"/>
                <a:gd name="connsiteY44" fmla="*/ 3479799 h 7300625"/>
                <a:gd name="connsiteX45" fmla="*/ 2660650 w 2988951"/>
                <a:gd name="connsiteY45" fmla="*/ 3540124 h 7300625"/>
                <a:gd name="connsiteX46" fmla="*/ 2676525 w 2988951"/>
                <a:gd name="connsiteY46" fmla="*/ 3638550 h 7300625"/>
                <a:gd name="connsiteX47" fmla="*/ 2749550 w 2988951"/>
                <a:gd name="connsiteY47" fmla="*/ 3829049 h 7300625"/>
                <a:gd name="connsiteX48" fmla="*/ 2765425 w 2988951"/>
                <a:gd name="connsiteY48" fmla="*/ 3933824 h 7300625"/>
                <a:gd name="connsiteX49" fmla="*/ 2800350 w 2988951"/>
                <a:gd name="connsiteY49" fmla="*/ 4029075 h 7300625"/>
                <a:gd name="connsiteX50" fmla="*/ 2838450 w 2988951"/>
                <a:gd name="connsiteY50" fmla="*/ 4159249 h 7300625"/>
                <a:gd name="connsiteX51" fmla="*/ 2879725 w 2988951"/>
                <a:gd name="connsiteY51" fmla="*/ 4273549 h 7300625"/>
                <a:gd name="connsiteX52" fmla="*/ 2908300 w 2988951"/>
                <a:gd name="connsiteY52" fmla="*/ 4346575 h 7300625"/>
                <a:gd name="connsiteX53" fmla="*/ 2867025 w 2988951"/>
                <a:gd name="connsiteY53" fmla="*/ 4387849 h 7300625"/>
                <a:gd name="connsiteX54" fmla="*/ 2911475 w 2988951"/>
                <a:gd name="connsiteY54" fmla="*/ 4527549 h 7300625"/>
                <a:gd name="connsiteX55" fmla="*/ 2867026 w 2988951"/>
                <a:gd name="connsiteY55" fmla="*/ 4543424 h 7300625"/>
                <a:gd name="connsiteX56" fmla="*/ 2901950 w 2988951"/>
                <a:gd name="connsiteY56" fmla="*/ 4632324 h 7300625"/>
                <a:gd name="connsiteX57" fmla="*/ 2917825 w 2988951"/>
                <a:gd name="connsiteY57" fmla="*/ 4721225 h 7300625"/>
                <a:gd name="connsiteX58" fmla="*/ 2981326 w 2988951"/>
                <a:gd name="connsiteY58" fmla="*/ 4870449 h 7300625"/>
                <a:gd name="connsiteX59" fmla="*/ 2959100 w 2988951"/>
                <a:gd name="connsiteY59" fmla="*/ 4899024 h 7300625"/>
                <a:gd name="connsiteX60" fmla="*/ 2946400 w 2988951"/>
                <a:gd name="connsiteY60" fmla="*/ 4924424 h 7300625"/>
                <a:gd name="connsiteX61" fmla="*/ 2987675 w 2988951"/>
                <a:gd name="connsiteY61" fmla="*/ 5000624 h 7300625"/>
                <a:gd name="connsiteX62" fmla="*/ 2974975 w 2988951"/>
                <a:gd name="connsiteY62" fmla="*/ 5060949 h 7300625"/>
                <a:gd name="connsiteX63" fmla="*/ 2911475 w 2988951"/>
                <a:gd name="connsiteY63" fmla="*/ 5032374 h 7300625"/>
                <a:gd name="connsiteX64" fmla="*/ 2898775 w 2988951"/>
                <a:gd name="connsiteY64" fmla="*/ 4962524 h 7300625"/>
                <a:gd name="connsiteX65" fmla="*/ 2857500 w 2988951"/>
                <a:gd name="connsiteY65" fmla="*/ 5006974 h 7300625"/>
                <a:gd name="connsiteX66" fmla="*/ 2901950 w 2988951"/>
                <a:gd name="connsiteY66" fmla="*/ 5118099 h 7300625"/>
                <a:gd name="connsiteX67" fmla="*/ 2898775 w 2988951"/>
                <a:gd name="connsiteY67" fmla="*/ 5159375 h 7300625"/>
                <a:gd name="connsiteX68" fmla="*/ 2838450 w 2988951"/>
                <a:gd name="connsiteY68" fmla="*/ 5203824 h 7300625"/>
                <a:gd name="connsiteX69" fmla="*/ 2867025 w 2988951"/>
                <a:gd name="connsiteY69" fmla="*/ 5235574 h 7300625"/>
                <a:gd name="connsiteX70" fmla="*/ 2905125 w 2988951"/>
                <a:gd name="connsiteY70" fmla="*/ 5254624 h 7300625"/>
                <a:gd name="connsiteX71" fmla="*/ 2851150 w 2988951"/>
                <a:gd name="connsiteY71" fmla="*/ 5299074 h 7300625"/>
                <a:gd name="connsiteX72" fmla="*/ 2882900 w 2988951"/>
                <a:gd name="connsiteY72" fmla="*/ 5413374 h 7300625"/>
                <a:gd name="connsiteX73" fmla="*/ 2857500 w 2988951"/>
                <a:gd name="connsiteY73" fmla="*/ 5429249 h 7300625"/>
                <a:gd name="connsiteX74" fmla="*/ 2819400 w 2988951"/>
                <a:gd name="connsiteY74" fmla="*/ 5422899 h 7300625"/>
                <a:gd name="connsiteX75" fmla="*/ 2800350 w 2988951"/>
                <a:gd name="connsiteY75" fmla="*/ 5445124 h 7300625"/>
                <a:gd name="connsiteX76" fmla="*/ 2857500 w 2988951"/>
                <a:gd name="connsiteY76" fmla="*/ 5514974 h 7300625"/>
                <a:gd name="connsiteX77" fmla="*/ 2822575 w 2988951"/>
                <a:gd name="connsiteY77" fmla="*/ 5600700 h 7300625"/>
                <a:gd name="connsiteX78" fmla="*/ 2746375 w 2988951"/>
                <a:gd name="connsiteY78" fmla="*/ 5594349 h 7300625"/>
                <a:gd name="connsiteX79" fmla="*/ 2743200 w 2988951"/>
                <a:gd name="connsiteY79" fmla="*/ 5702299 h 7300625"/>
                <a:gd name="connsiteX80" fmla="*/ 2692400 w 2988951"/>
                <a:gd name="connsiteY80" fmla="*/ 5765800 h 7300625"/>
                <a:gd name="connsiteX81" fmla="*/ 2587625 w 2988951"/>
                <a:gd name="connsiteY81" fmla="*/ 5778499 h 7300625"/>
                <a:gd name="connsiteX82" fmla="*/ 2546350 w 2988951"/>
                <a:gd name="connsiteY82" fmla="*/ 5835649 h 7300625"/>
                <a:gd name="connsiteX83" fmla="*/ 2447925 w 2988951"/>
                <a:gd name="connsiteY83" fmla="*/ 5857874 h 7300625"/>
                <a:gd name="connsiteX84" fmla="*/ 2359025 w 2988951"/>
                <a:gd name="connsiteY84" fmla="*/ 5921375 h 7300625"/>
                <a:gd name="connsiteX85" fmla="*/ 2282825 w 2988951"/>
                <a:gd name="connsiteY85" fmla="*/ 5978524 h 7300625"/>
                <a:gd name="connsiteX86" fmla="*/ 2200275 w 2988951"/>
                <a:gd name="connsiteY86" fmla="*/ 6007099 h 7300625"/>
                <a:gd name="connsiteX87" fmla="*/ 2178050 w 2988951"/>
                <a:gd name="connsiteY87" fmla="*/ 5997574 h 7300625"/>
                <a:gd name="connsiteX88" fmla="*/ 2130425 w 2988951"/>
                <a:gd name="connsiteY88" fmla="*/ 6076949 h 7300625"/>
                <a:gd name="connsiteX89" fmla="*/ 2095500 w 2988951"/>
                <a:gd name="connsiteY89" fmla="*/ 6105524 h 7300625"/>
                <a:gd name="connsiteX90" fmla="*/ 2041525 w 2988951"/>
                <a:gd name="connsiteY90" fmla="*/ 6105524 h 7300625"/>
                <a:gd name="connsiteX91" fmla="*/ 1990725 w 2988951"/>
                <a:gd name="connsiteY91" fmla="*/ 6118224 h 7300625"/>
                <a:gd name="connsiteX92" fmla="*/ 1924050 w 2988951"/>
                <a:gd name="connsiteY92" fmla="*/ 6159500 h 7300625"/>
                <a:gd name="connsiteX93" fmla="*/ 1838325 w 2988951"/>
                <a:gd name="connsiteY93" fmla="*/ 6216649 h 7300625"/>
                <a:gd name="connsiteX94" fmla="*/ 1730375 w 2988951"/>
                <a:gd name="connsiteY94" fmla="*/ 6257924 h 7300625"/>
                <a:gd name="connsiteX95" fmla="*/ 1612900 w 2988951"/>
                <a:gd name="connsiteY95" fmla="*/ 6286499 h 7300625"/>
                <a:gd name="connsiteX96" fmla="*/ 1546225 w 2988951"/>
                <a:gd name="connsiteY96" fmla="*/ 6324600 h 7300625"/>
                <a:gd name="connsiteX97" fmla="*/ 1536700 w 2988951"/>
                <a:gd name="connsiteY97" fmla="*/ 6283324 h 7300625"/>
                <a:gd name="connsiteX98" fmla="*/ 1546225 w 2988951"/>
                <a:gd name="connsiteY98" fmla="*/ 6242049 h 7300625"/>
                <a:gd name="connsiteX99" fmla="*/ 1479550 w 2988951"/>
                <a:gd name="connsiteY99" fmla="*/ 6197599 h 7300625"/>
                <a:gd name="connsiteX100" fmla="*/ 1495425 w 2988951"/>
                <a:gd name="connsiteY100" fmla="*/ 6261099 h 7300625"/>
                <a:gd name="connsiteX101" fmla="*/ 1447800 w 2988951"/>
                <a:gd name="connsiteY101" fmla="*/ 6280149 h 7300625"/>
                <a:gd name="connsiteX102" fmla="*/ 1371600 w 2988951"/>
                <a:gd name="connsiteY102" fmla="*/ 6257925 h 7300625"/>
                <a:gd name="connsiteX103" fmla="*/ 1384300 w 2988951"/>
                <a:gd name="connsiteY103" fmla="*/ 6318249 h 7300625"/>
                <a:gd name="connsiteX104" fmla="*/ 1400175 w 2988951"/>
                <a:gd name="connsiteY104" fmla="*/ 6413500 h 7300625"/>
                <a:gd name="connsiteX105" fmla="*/ 1317625 w 2988951"/>
                <a:gd name="connsiteY105" fmla="*/ 6502399 h 7300625"/>
                <a:gd name="connsiteX106" fmla="*/ 1314450 w 2988951"/>
                <a:gd name="connsiteY106" fmla="*/ 6581775 h 7300625"/>
                <a:gd name="connsiteX107" fmla="*/ 1241425 w 2988951"/>
                <a:gd name="connsiteY107" fmla="*/ 6626224 h 7300625"/>
                <a:gd name="connsiteX108" fmla="*/ 1162050 w 2988951"/>
                <a:gd name="connsiteY108" fmla="*/ 6753225 h 7300625"/>
                <a:gd name="connsiteX109" fmla="*/ 1117600 w 2988951"/>
                <a:gd name="connsiteY109" fmla="*/ 6753224 h 7300625"/>
                <a:gd name="connsiteX110" fmla="*/ 1050925 w 2988951"/>
                <a:gd name="connsiteY110" fmla="*/ 6769099 h 7300625"/>
                <a:gd name="connsiteX111" fmla="*/ 990600 w 2988951"/>
                <a:gd name="connsiteY111" fmla="*/ 6848475 h 7300625"/>
                <a:gd name="connsiteX112" fmla="*/ 606425 w 2988951"/>
                <a:gd name="connsiteY112" fmla="*/ 7013574 h 7300625"/>
                <a:gd name="connsiteX113" fmla="*/ 546100 w 2988951"/>
                <a:gd name="connsiteY113" fmla="*/ 7058025 h 7300625"/>
                <a:gd name="connsiteX114" fmla="*/ 488950 w 2988951"/>
                <a:gd name="connsiteY114" fmla="*/ 7153274 h 7300625"/>
                <a:gd name="connsiteX115" fmla="*/ 352425 w 2988951"/>
                <a:gd name="connsiteY115" fmla="*/ 7251700 h 7300625"/>
                <a:gd name="connsiteX116" fmla="*/ 273050 w 2988951"/>
                <a:gd name="connsiteY116" fmla="*/ 7299324 h 7300625"/>
                <a:gd name="connsiteX117" fmla="*/ 219075 w 2988951"/>
                <a:gd name="connsiteY117" fmla="*/ 7286624 h 7300625"/>
                <a:gd name="connsiteX118" fmla="*/ 136525 w 2988951"/>
                <a:gd name="connsiteY118" fmla="*/ 7264400 h 7300625"/>
                <a:gd name="connsiteX119" fmla="*/ 165100 w 2988951"/>
                <a:gd name="connsiteY119" fmla="*/ 7232649 h 7300625"/>
                <a:gd name="connsiteX120" fmla="*/ 244475 w 2988951"/>
                <a:gd name="connsiteY120" fmla="*/ 7172324 h 7300625"/>
                <a:gd name="connsiteX121" fmla="*/ 177800 w 2988951"/>
                <a:gd name="connsiteY121" fmla="*/ 7162799 h 7300625"/>
                <a:gd name="connsiteX122" fmla="*/ 200025 w 2988951"/>
                <a:gd name="connsiteY122" fmla="*/ 6918325 h 7300625"/>
                <a:gd name="connsiteX123" fmla="*/ 228600 w 2988951"/>
                <a:gd name="connsiteY123" fmla="*/ 6575425 h 7300625"/>
                <a:gd name="connsiteX124" fmla="*/ 257175 w 2988951"/>
                <a:gd name="connsiteY124" fmla="*/ 6559549 h 7300625"/>
                <a:gd name="connsiteX125" fmla="*/ 295275 w 2988951"/>
                <a:gd name="connsiteY125" fmla="*/ 6518274 h 7300625"/>
                <a:gd name="connsiteX126" fmla="*/ 371475 w 2988951"/>
                <a:gd name="connsiteY126" fmla="*/ 6492874 h 7300625"/>
                <a:gd name="connsiteX127" fmla="*/ 311150 w 2988951"/>
                <a:gd name="connsiteY127" fmla="*/ 6438899 h 7300625"/>
                <a:gd name="connsiteX128" fmla="*/ 241300 w 2988951"/>
                <a:gd name="connsiteY128" fmla="*/ 6442074 h 7300625"/>
                <a:gd name="connsiteX129" fmla="*/ 180975 w 2988951"/>
                <a:gd name="connsiteY129" fmla="*/ 6356349 h 7300625"/>
                <a:gd name="connsiteX130" fmla="*/ 146050 w 2988951"/>
                <a:gd name="connsiteY130" fmla="*/ 6356349 h 7300625"/>
                <a:gd name="connsiteX131" fmla="*/ 95250 w 2988951"/>
                <a:gd name="connsiteY131" fmla="*/ 6400800 h 7300625"/>
                <a:gd name="connsiteX132" fmla="*/ 57150 w 2988951"/>
                <a:gd name="connsiteY132" fmla="*/ 6340474 h 7300625"/>
                <a:gd name="connsiteX133" fmla="*/ 0 w 2988951"/>
                <a:gd name="connsiteY13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19300 w 2988951"/>
                <a:gd name="connsiteY28" fmla="*/ 2895599 h 7300625"/>
                <a:gd name="connsiteX29" fmla="*/ 2003425 w 2988951"/>
                <a:gd name="connsiteY29" fmla="*/ 2921000 h 7300625"/>
                <a:gd name="connsiteX30" fmla="*/ 2047875 w 2988951"/>
                <a:gd name="connsiteY30" fmla="*/ 2936874 h 7300625"/>
                <a:gd name="connsiteX31" fmla="*/ 2139950 w 2988951"/>
                <a:gd name="connsiteY31" fmla="*/ 2940049 h 7300625"/>
                <a:gd name="connsiteX32" fmla="*/ 2139950 w 2988951"/>
                <a:gd name="connsiteY32" fmla="*/ 2990849 h 7300625"/>
                <a:gd name="connsiteX33" fmla="*/ 2228850 w 2988951"/>
                <a:gd name="connsiteY33" fmla="*/ 2994024 h 7300625"/>
                <a:gd name="connsiteX34" fmla="*/ 2219325 w 2988951"/>
                <a:gd name="connsiteY34" fmla="*/ 3051174 h 7300625"/>
                <a:gd name="connsiteX35" fmla="*/ 2273300 w 2988951"/>
                <a:gd name="connsiteY35" fmla="*/ 3016249 h 7300625"/>
                <a:gd name="connsiteX36" fmla="*/ 2339975 w 2988951"/>
                <a:gd name="connsiteY36" fmla="*/ 3035299 h 7300625"/>
                <a:gd name="connsiteX37" fmla="*/ 2289175 w 2988951"/>
                <a:gd name="connsiteY37" fmla="*/ 3098799 h 7300625"/>
                <a:gd name="connsiteX38" fmla="*/ 2343150 w 2988951"/>
                <a:gd name="connsiteY38" fmla="*/ 3171824 h 7300625"/>
                <a:gd name="connsiteX39" fmla="*/ 2438400 w 2988951"/>
                <a:gd name="connsiteY39" fmla="*/ 3324225 h 7300625"/>
                <a:gd name="connsiteX40" fmla="*/ 2489200 w 2988951"/>
                <a:gd name="connsiteY40" fmla="*/ 3416299 h 7300625"/>
                <a:gd name="connsiteX41" fmla="*/ 2546350 w 2988951"/>
                <a:gd name="connsiteY41" fmla="*/ 3432174 h 7300625"/>
                <a:gd name="connsiteX42" fmla="*/ 2578100 w 2988951"/>
                <a:gd name="connsiteY42" fmla="*/ 3482974 h 7300625"/>
                <a:gd name="connsiteX43" fmla="*/ 2590800 w 2988951"/>
                <a:gd name="connsiteY43" fmla="*/ 3454399 h 7300625"/>
                <a:gd name="connsiteX44" fmla="*/ 2632075 w 2988951"/>
                <a:gd name="connsiteY44" fmla="*/ 3432174 h 7300625"/>
                <a:gd name="connsiteX45" fmla="*/ 2641600 w 2988951"/>
                <a:gd name="connsiteY45" fmla="*/ 3479799 h 7300625"/>
                <a:gd name="connsiteX46" fmla="*/ 2660650 w 2988951"/>
                <a:gd name="connsiteY46" fmla="*/ 3540124 h 7300625"/>
                <a:gd name="connsiteX47" fmla="*/ 2676525 w 2988951"/>
                <a:gd name="connsiteY47" fmla="*/ 3638550 h 7300625"/>
                <a:gd name="connsiteX48" fmla="*/ 2749550 w 2988951"/>
                <a:gd name="connsiteY48" fmla="*/ 3829049 h 7300625"/>
                <a:gd name="connsiteX49" fmla="*/ 2765425 w 2988951"/>
                <a:gd name="connsiteY49" fmla="*/ 3933824 h 7300625"/>
                <a:gd name="connsiteX50" fmla="*/ 2800350 w 2988951"/>
                <a:gd name="connsiteY50" fmla="*/ 4029075 h 7300625"/>
                <a:gd name="connsiteX51" fmla="*/ 2838450 w 2988951"/>
                <a:gd name="connsiteY51" fmla="*/ 4159249 h 7300625"/>
                <a:gd name="connsiteX52" fmla="*/ 2879725 w 2988951"/>
                <a:gd name="connsiteY52" fmla="*/ 4273549 h 7300625"/>
                <a:gd name="connsiteX53" fmla="*/ 2908300 w 2988951"/>
                <a:gd name="connsiteY53" fmla="*/ 4346575 h 7300625"/>
                <a:gd name="connsiteX54" fmla="*/ 2867025 w 2988951"/>
                <a:gd name="connsiteY54" fmla="*/ 4387849 h 7300625"/>
                <a:gd name="connsiteX55" fmla="*/ 2911475 w 2988951"/>
                <a:gd name="connsiteY55" fmla="*/ 4527549 h 7300625"/>
                <a:gd name="connsiteX56" fmla="*/ 2867026 w 2988951"/>
                <a:gd name="connsiteY56" fmla="*/ 4543424 h 7300625"/>
                <a:gd name="connsiteX57" fmla="*/ 2901950 w 2988951"/>
                <a:gd name="connsiteY57" fmla="*/ 4632324 h 7300625"/>
                <a:gd name="connsiteX58" fmla="*/ 2917825 w 2988951"/>
                <a:gd name="connsiteY58" fmla="*/ 4721225 h 7300625"/>
                <a:gd name="connsiteX59" fmla="*/ 2981326 w 2988951"/>
                <a:gd name="connsiteY59" fmla="*/ 4870449 h 7300625"/>
                <a:gd name="connsiteX60" fmla="*/ 2959100 w 2988951"/>
                <a:gd name="connsiteY60" fmla="*/ 4899024 h 7300625"/>
                <a:gd name="connsiteX61" fmla="*/ 2946400 w 2988951"/>
                <a:gd name="connsiteY61" fmla="*/ 4924424 h 7300625"/>
                <a:gd name="connsiteX62" fmla="*/ 2987675 w 2988951"/>
                <a:gd name="connsiteY62" fmla="*/ 5000624 h 7300625"/>
                <a:gd name="connsiteX63" fmla="*/ 2974975 w 2988951"/>
                <a:gd name="connsiteY63" fmla="*/ 5060949 h 7300625"/>
                <a:gd name="connsiteX64" fmla="*/ 2911475 w 2988951"/>
                <a:gd name="connsiteY64" fmla="*/ 5032374 h 7300625"/>
                <a:gd name="connsiteX65" fmla="*/ 2898775 w 2988951"/>
                <a:gd name="connsiteY65" fmla="*/ 4962524 h 7300625"/>
                <a:gd name="connsiteX66" fmla="*/ 2857500 w 2988951"/>
                <a:gd name="connsiteY66" fmla="*/ 5006974 h 7300625"/>
                <a:gd name="connsiteX67" fmla="*/ 2901950 w 2988951"/>
                <a:gd name="connsiteY67" fmla="*/ 5118099 h 7300625"/>
                <a:gd name="connsiteX68" fmla="*/ 2898775 w 2988951"/>
                <a:gd name="connsiteY68" fmla="*/ 5159375 h 7300625"/>
                <a:gd name="connsiteX69" fmla="*/ 2838450 w 2988951"/>
                <a:gd name="connsiteY69" fmla="*/ 5203824 h 7300625"/>
                <a:gd name="connsiteX70" fmla="*/ 2867025 w 2988951"/>
                <a:gd name="connsiteY70" fmla="*/ 5235574 h 7300625"/>
                <a:gd name="connsiteX71" fmla="*/ 2905125 w 2988951"/>
                <a:gd name="connsiteY71" fmla="*/ 5254624 h 7300625"/>
                <a:gd name="connsiteX72" fmla="*/ 2851150 w 2988951"/>
                <a:gd name="connsiteY72" fmla="*/ 5299074 h 7300625"/>
                <a:gd name="connsiteX73" fmla="*/ 2882900 w 2988951"/>
                <a:gd name="connsiteY73" fmla="*/ 5413374 h 7300625"/>
                <a:gd name="connsiteX74" fmla="*/ 2857500 w 2988951"/>
                <a:gd name="connsiteY74" fmla="*/ 5429249 h 7300625"/>
                <a:gd name="connsiteX75" fmla="*/ 2819400 w 2988951"/>
                <a:gd name="connsiteY75" fmla="*/ 5422899 h 7300625"/>
                <a:gd name="connsiteX76" fmla="*/ 2800350 w 2988951"/>
                <a:gd name="connsiteY76" fmla="*/ 5445124 h 7300625"/>
                <a:gd name="connsiteX77" fmla="*/ 2857500 w 2988951"/>
                <a:gd name="connsiteY77" fmla="*/ 5514974 h 7300625"/>
                <a:gd name="connsiteX78" fmla="*/ 2822575 w 2988951"/>
                <a:gd name="connsiteY78" fmla="*/ 5600700 h 7300625"/>
                <a:gd name="connsiteX79" fmla="*/ 2746375 w 2988951"/>
                <a:gd name="connsiteY79" fmla="*/ 5594349 h 7300625"/>
                <a:gd name="connsiteX80" fmla="*/ 2743200 w 2988951"/>
                <a:gd name="connsiteY80" fmla="*/ 5702299 h 7300625"/>
                <a:gd name="connsiteX81" fmla="*/ 2692400 w 2988951"/>
                <a:gd name="connsiteY81" fmla="*/ 5765800 h 7300625"/>
                <a:gd name="connsiteX82" fmla="*/ 2587625 w 2988951"/>
                <a:gd name="connsiteY82" fmla="*/ 5778499 h 7300625"/>
                <a:gd name="connsiteX83" fmla="*/ 2546350 w 2988951"/>
                <a:gd name="connsiteY83" fmla="*/ 5835649 h 7300625"/>
                <a:gd name="connsiteX84" fmla="*/ 2447925 w 2988951"/>
                <a:gd name="connsiteY84" fmla="*/ 5857874 h 7300625"/>
                <a:gd name="connsiteX85" fmla="*/ 2359025 w 2988951"/>
                <a:gd name="connsiteY85" fmla="*/ 5921375 h 7300625"/>
                <a:gd name="connsiteX86" fmla="*/ 2282825 w 2988951"/>
                <a:gd name="connsiteY86" fmla="*/ 5978524 h 7300625"/>
                <a:gd name="connsiteX87" fmla="*/ 2200275 w 2988951"/>
                <a:gd name="connsiteY87" fmla="*/ 6007099 h 7300625"/>
                <a:gd name="connsiteX88" fmla="*/ 2178050 w 2988951"/>
                <a:gd name="connsiteY88" fmla="*/ 5997574 h 7300625"/>
                <a:gd name="connsiteX89" fmla="*/ 2130425 w 2988951"/>
                <a:gd name="connsiteY89" fmla="*/ 6076949 h 7300625"/>
                <a:gd name="connsiteX90" fmla="*/ 2095500 w 2988951"/>
                <a:gd name="connsiteY90" fmla="*/ 6105524 h 7300625"/>
                <a:gd name="connsiteX91" fmla="*/ 2041525 w 2988951"/>
                <a:gd name="connsiteY91" fmla="*/ 6105524 h 7300625"/>
                <a:gd name="connsiteX92" fmla="*/ 1990725 w 2988951"/>
                <a:gd name="connsiteY92" fmla="*/ 6118224 h 7300625"/>
                <a:gd name="connsiteX93" fmla="*/ 1924050 w 2988951"/>
                <a:gd name="connsiteY93" fmla="*/ 6159500 h 7300625"/>
                <a:gd name="connsiteX94" fmla="*/ 1838325 w 2988951"/>
                <a:gd name="connsiteY94" fmla="*/ 6216649 h 7300625"/>
                <a:gd name="connsiteX95" fmla="*/ 1730375 w 2988951"/>
                <a:gd name="connsiteY95" fmla="*/ 6257924 h 7300625"/>
                <a:gd name="connsiteX96" fmla="*/ 1612900 w 2988951"/>
                <a:gd name="connsiteY96" fmla="*/ 6286499 h 7300625"/>
                <a:gd name="connsiteX97" fmla="*/ 1546225 w 2988951"/>
                <a:gd name="connsiteY97" fmla="*/ 6324600 h 7300625"/>
                <a:gd name="connsiteX98" fmla="*/ 1536700 w 2988951"/>
                <a:gd name="connsiteY98" fmla="*/ 6283324 h 7300625"/>
                <a:gd name="connsiteX99" fmla="*/ 1546225 w 2988951"/>
                <a:gd name="connsiteY99" fmla="*/ 6242049 h 7300625"/>
                <a:gd name="connsiteX100" fmla="*/ 1479550 w 2988951"/>
                <a:gd name="connsiteY100" fmla="*/ 6197599 h 7300625"/>
                <a:gd name="connsiteX101" fmla="*/ 1495425 w 2988951"/>
                <a:gd name="connsiteY101" fmla="*/ 6261099 h 7300625"/>
                <a:gd name="connsiteX102" fmla="*/ 1447800 w 2988951"/>
                <a:gd name="connsiteY102" fmla="*/ 6280149 h 7300625"/>
                <a:gd name="connsiteX103" fmla="*/ 1371600 w 2988951"/>
                <a:gd name="connsiteY103" fmla="*/ 6257925 h 7300625"/>
                <a:gd name="connsiteX104" fmla="*/ 1384300 w 2988951"/>
                <a:gd name="connsiteY104" fmla="*/ 6318249 h 7300625"/>
                <a:gd name="connsiteX105" fmla="*/ 1400175 w 2988951"/>
                <a:gd name="connsiteY105" fmla="*/ 6413500 h 7300625"/>
                <a:gd name="connsiteX106" fmla="*/ 1317625 w 2988951"/>
                <a:gd name="connsiteY106" fmla="*/ 6502399 h 7300625"/>
                <a:gd name="connsiteX107" fmla="*/ 1314450 w 2988951"/>
                <a:gd name="connsiteY107" fmla="*/ 6581775 h 7300625"/>
                <a:gd name="connsiteX108" fmla="*/ 1241425 w 2988951"/>
                <a:gd name="connsiteY108" fmla="*/ 6626224 h 7300625"/>
                <a:gd name="connsiteX109" fmla="*/ 1162050 w 2988951"/>
                <a:gd name="connsiteY109" fmla="*/ 6753225 h 7300625"/>
                <a:gd name="connsiteX110" fmla="*/ 1117600 w 2988951"/>
                <a:gd name="connsiteY110" fmla="*/ 6753224 h 7300625"/>
                <a:gd name="connsiteX111" fmla="*/ 1050925 w 2988951"/>
                <a:gd name="connsiteY111" fmla="*/ 6769099 h 7300625"/>
                <a:gd name="connsiteX112" fmla="*/ 990600 w 2988951"/>
                <a:gd name="connsiteY112" fmla="*/ 6848475 h 7300625"/>
                <a:gd name="connsiteX113" fmla="*/ 606425 w 2988951"/>
                <a:gd name="connsiteY113" fmla="*/ 7013574 h 7300625"/>
                <a:gd name="connsiteX114" fmla="*/ 546100 w 2988951"/>
                <a:gd name="connsiteY114" fmla="*/ 7058025 h 7300625"/>
                <a:gd name="connsiteX115" fmla="*/ 488950 w 2988951"/>
                <a:gd name="connsiteY115" fmla="*/ 7153274 h 7300625"/>
                <a:gd name="connsiteX116" fmla="*/ 352425 w 2988951"/>
                <a:gd name="connsiteY116" fmla="*/ 7251700 h 7300625"/>
                <a:gd name="connsiteX117" fmla="*/ 273050 w 2988951"/>
                <a:gd name="connsiteY117" fmla="*/ 7299324 h 7300625"/>
                <a:gd name="connsiteX118" fmla="*/ 219075 w 2988951"/>
                <a:gd name="connsiteY118" fmla="*/ 7286624 h 7300625"/>
                <a:gd name="connsiteX119" fmla="*/ 136525 w 2988951"/>
                <a:gd name="connsiteY119" fmla="*/ 7264400 h 7300625"/>
                <a:gd name="connsiteX120" fmla="*/ 165100 w 2988951"/>
                <a:gd name="connsiteY120" fmla="*/ 7232649 h 7300625"/>
                <a:gd name="connsiteX121" fmla="*/ 244475 w 2988951"/>
                <a:gd name="connsiteY121" fmla="*/ 7172324 h 7300625"/>
                <a:gd name="connsiteX122" fmla="*/ 177800 w 2988951"/>
                <a:gd name="connsiteY122" fmla="*/ 7162799 h 7300625"/>
                <a:gd name="connsiteX123" fmla="*/ 200025 w 2988951"/>
                <a:gd name="connsiteY123" fmla="*/ 6918325 h 7300625"/>
                <a:gd name="connsiteX124" fmla="*/ 228600 w 2988951"/>
                <a:gd name="connsiteY124" fmla="*/ 6575425 h 7300625"/>
                <a:gd name="connsiteX125" fmla="*/ 257175 w 2988951"/>
                <a:gd name="connsiteY125" fmla="*/ 6559549 h 7300625"/>
                <a:gd name="connsiteX126" fmla="*/ 295275 w 2988951"/>
                <a:gd name="connsiteY126" fmla="*/ 6518274 h 7300625"/>
                <a:gd name="connsiteX127" fmla="*/ 371475 w 2988951"/>
                <a:gd name="connsiteY127" fmla="*/ 6492874 h 7300625"/>
                <a:gd name="connsiteX128" fmla="*/ 311150 w 2988951"/>
                <a:gd name="connsiteY128" fmla="*/ 6438899 h 7300625"/>
                <a:gd name="connsiteX129" fmla="*/ 241300 w 2988951"/>
                <a:gd name="connsiteY129" fmla="*/ 6442074 h 7300625"/>
                <a:gd name="connsiteX130" fmla="*/ 180975 w 2988951"/>
                <a:gd name="connsiteY130" fmla="*/ 6356349 h 7300625"/>
                <a:gd name="connsiteX131" fmla="*/ 146050 w 2988951"/>
                <a:gd name="connsiteY131" fmla="*/ 6356349 h 7300625"/>
                <a:gd name="connsiteX132" fmla="*/ 95250 w 2988951"/>
                <a:gd name="connsiteY132" fmla="*/ 6400800 h 7300625"/>
                <a:gd name="connsiteX133" fmla="*/ 57150 w 2988951"/>
                <a:gd name="connsiteY133" fmla="*/ 6340474 h 7300625"/>
                <a:gd name="connsiteX134" fmla="*/ 0 w 2988951"/>
                <a:gd name="connsiteY13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844675 w 2988951"/>
                <a:gd name="connsiteY26" fmla="*/ 2768599 h 7300625"/>
                <a:gd name="connsiteX27" fmla="*/ 1930400 w 2988951"/>
                <a:gd name="connsiteY27" fmla="*/ 2800349 h 7300625"/>
                <a:gd name="connsiteX28" fmla="*/ 2051050 w 2988951"/>
                <a:gd name="connsiteY28" fmla="*/ 2867024 h 7300625"/>
                <a:gd name="connsiteX29" fmla="*/ 2019300 w 2988951"/>
                <a:gd name="connsiteY29" fmla="*/ 2895599 h 7300625"/>
                <a:gd name="connsiteX30" fmla="*/ 2003425 w 2988951"/>
                <a:gd name="connsiteY30" fmla="*/ 2921000 h 7300625"/>
                <a:gd name="connsiteX31" fmla="*/ 2047875 w 2988951"/>
                <a:gd name="connsiteY31" fmla="*/ 2936874 h 7300625"/>
                <a:gd name="connsiteX32" fmla="*/ 2139950 w 2988951"/>
                <a:gd name="connsiteY32" fmla="*/ 2940049 h 7300625"/>
                <a:gd name="connsiteX33" fmla="*/ 2139950 w 2988951"/>
                <a:gd name="connsiteY33" fmla="*/ 2990849 h 7300625"/>
                <a:gd name="connsiteX34" fmla="*/ 2228850 w 2988951"/>
                <a:gd name="connsiteY34" fmla="*/ 2994024 h 7300625"/>
                <a:gd name="connsiteX35" fmla="*/ 2219325 w 2988951"/>
                <a:gd name="connsiteY35" fmla="*/ 3051174 h 7300625"/>
                <a:gd name="connsiteX36" fmla="*/ 2273300 w 2988951"/>
                <a:gd name="connsiteY36" fmla="*/ 3016249 h 7300625"/>
                <a:gd name="connsiteX37" fmla="*/ 2339975 w 2988951"/>
                <a:gd name="connsiteY37" fmla="*/ 3035299 h 7300625"/>
                <a:gd name="connsiteX38" fmla="*/ 2289175 w 2988951"/>
                <a:gd name="connsiteY38" fmla="*/ 3098799 h 7300625"/>
                <a:gd name="connsiteX39" fmla="*/ 2343150 w 2988951"/>
                <a:gd name="connsiteY39" fmla="*/ 3171824 h 7300625"/>
                <a:gd name="connsiteX40" fmla="*/ 2438400 w 2988951"/>
                <a:gd name="connsiteY40" fmla="*/ 3324225 h 7300625"/>
                <a:gd name="connsiteX41" fmla="*/ 2489200 w 2988951"/>
                <a:gd name="connsiteY41" fmla="*/ 3416299 h 7300625"/>
                <a:gd name="connsiteX42" fmla="*/ 2546350 w 2988951"/>
                <a:gd name="connsiteY42" fmla="*/ 3432174 h 7300625"/>
                <a:gd name="connsiteX43" fmla="*/ 2578100 w 2988951"/>
                <a:gd name="connsiteY43" fmla="*/ 3482974 h 7300625"/>
                <a:gd name="connsiteX44" fmla="*/ 2590800 w 2988951"/>
                <a:gd name="connsiteY44" fmla="*/ 3454399 h 7300625"/>
                <a:gd name="connsiteX45" fmla="*/ 2632075 w 2988951"/>
                <a:gd name="connsiteY45" fmla="*/ 3432174 h 7300625"/>
                <a:gd name="connsiteX46" fmla="*/ 2641600 w 2988951"/>
                <a:gd name="connsiteY46" fmla="*/ 3479799 h 7300625"/>
                <a:gd name="connsiteX47" fmla="*/ 2660650 w 2988951"/>
                <a:gd name="connsiteY47" fmla="*/ 3540124 h 7300625"/>
                <a:gd name="connsiteX48" fmla="*/ 2676525 w 2988951"/>
                <a:gd name="connsiteY48" fmla="*/ 3638550 h 7300625"/>
                <a:gd name="connsiteX49" fmla="*/ 2749550 w 2988951"/>
                <a:gd name="connsiteY49" fmla="*/ 3829049 h 7300625"/>
                <a:gd name="connsiteX50" fmla="*/ 2765425 w 2988951"/>
                <a:gd name="connsiteY50" fmla="*/ 3933824 h 7300625"/>
                <a:gd name="connsiteX51" fmla="*/ 2800350 w 2988951"/>
                <a:gd name="connsiteY51" fmla="*/ 4029075 h 7300625"/>
                <a:gd name="connsiteX52" fmla="*/ 2838450 w 2988951"/>
                <a:gd name="connsiteY52" fmla="*/ 4159249 h 7300625"/>
                <a:gd name="connsiteX53" fmla="*/ 2879725 w 2988951"/>
                <a:gd name="connsiteY53" fmla="*/ 4273549 h 7300625"/>
                <a:gd name="connsiteX54" fmla="*/ 2908300 w 2988951"/>
                <a:gd name="connsiteY54" fmla="*/ 4346575 h 7300625"/>
                <a:gd name="connsiteX55" fmla="*/ 2867025 w 2988951"/>
                <a:gd name="connsiteY55" fmla="*/ 4387849 h 7300625"/>
                <a:gd name="connsiteX56" fmla="*/ 2911475 w 2988951"/>
                <a:gd name="connsiteY56" fmla="*/ 4527549 h 7300625"/>
                <a:gd name="connsiteX57" fmla="*/ 2867026 w 2988951"/>
                <a:gd name="connsiteY57" fmla="*/ 4543424 h 7300625"/>
                <a:gd name="connsiteX58" fmla="*/ 2901950 w 2988951"/>
                <a:gd name="connsiteY58" fmla="*/ 4632324 h 7300625"/>
                <a:gd name="connsiteX59" fmla="*/ 2917825 w 2988951"/>
                <a:gd name="connsiteY59" fmla="*/ 4721225 h 7300625"/>
                <a:gd name="connsiteX60" fmla="*/ 2981326 w 2988951"/>
                <a:gd name="connsiteY60" fmla="*/ 4870449 h 7300625"/>
                <a:gd name="connsiteX61" fmla="*/ 2959100 w 2988951"/>
                <a:gd name="connsiteY61" fmla="*/ 4899024 h 7300625"/>
                <a:gd name="connsiteX62" fmla="*/ 2946400 w 2988951"/>
                <a:gd name="connsiteY62" fmla="*/ 4924424 h 7300625"/>
                <a:gd name="connsiteX63" fmla="*/ 2987675 w 2988951"/>
                <a:gd name="connsiteY63" fmla="*/ 5000624 h 7300625"/>
                <a:gd name="connsiteX64" fmla="*/ 2974975 w 2988951"/>
                <a:gd name="connsiteY64" fmla="*/ 5060949 h 7300625"/>
                <a:gd name="connsiteX65" fmla="*/ 2911475 w 2988951"/>
                <a:gd name="connsiteY65" fmla="*/ 5032374 h 7300625"/>
                <a:gd name="connsiteX66" fmla="*/ 2898775 w 2988951"/>
                <a:gd name="connsiteY66" fmla="*/ 4962524 h 7300625"/>
                <a:gd name="connsiteX67" fmla="*/ 2857500 w 2988951"/>
                <a:gd name="connsiteY67" fmla="*/ 5006974 h 7300625"/>
                <a:gd name="connsiteX68" fmla="*/ 2901950 w 2988951"/>
                <a:gd name="connsiteY68" fmla="*/ 5118099 h 7300625"/>
                <a:gd name="connsiteX69" fmla="*/ 2898775 w 2988951"/>
                <a:gd name="connsiteY69" fmla="*/ 5159375 h 7300625"/>
                <a:gd name="connsiteX70" fmla="*/ 2838450 w 2988951"/>
                <a:gd name="connsiteY70" fmla="*/ 5203824 h 7300625"/>
                <a:gd name="connsiteX71" fmla="*/ 2867025 w 2988951"/>
                <a:gd name="connsiteY71" fmla="*/ 5235574 h 7300625"/>
                <a:gd name="connsiteX72" fmla="*/ 2905125 w 2988951"/>
                <a:gd name="connsiteY72" fmla="*/ 5254624 h 7300625"/>
                <a:gd name="connsiteX73" fmla="*/ 2851150 w 2988951"/>
                <a:gd name="connsiteY73" fmla="*/ 5299074 h 7300625"/>
                <a:gd name="connsiteX74" fmla="*/ 2882900 w 2988951"/>
                <a:gd name="connsiteY74" fmla="*/ 5413374 h 7300625"/>
                <a:gd name="connsiteX75" fmla="*/ 2857500 w 2988951"/>
                <a:gd name="connsiteY75" fmla="*/ 5429249 h 7300625"/>
                <a:gd name="connsiteX76" fmla="*/ 2819400 w 2988951"/>
                <a:gd name="connsiteY76" fmla="*/ 5422899 h 7300625"/>
                <a:gd name="connsiteX77" fmla="*/ 2800350 w 2988951"/>
                <a:gd name="connsiteY77" fmla="*/ 5445124 h 7300625"/>
                <a:gd name="connsiteX78" fmla="*/ 2857500 w 2988951"/>
                <a:gd name="connsiteY78" fmla="*/ 5514974 h 7300625"/>
                <a:gd name="connsiteX79" fmla="*/ 2822575 w 2988951"/>
                <a:gd name="connsiteY79" fmla="*/ 5600700 h 7300625"/>
                <a:gd name="connsiteX80" fmla="*/ 2746375 w 2988951"/>
                <a:gd name="connsiteY80" fmla="*/ 5594349 h 7300625"/>
                <a:gd name="connsiteX81" fmla="*/ 2743200 w 2988951"/>
                <a:gd name="connsiteY81" fmla="*/ 5702299 h 7300625"/>
                <a:gd name="connsiteX82" fmla="*/ 2692400 w 2988951"/>
                <a:gd name="connsiteY82" fmla="*/ 5765800 h 7300625"/>
                <a:gd name="connsiteX83" fmla="*/ 2587625 w 2988951"/>
                <a:gd name="connsiteY83" fmla="*/ 5778499 h 7300625"/>
                <a:gd name="connsiteX84" fmla="*/ 2546350 w 2988951"/>
                <a:gd name="connsiteY84" fmla="*/ 5835649 h 7300625"/>
                <a:gd name="connsiteX85" fmla="*/ 2447925 w 2988951"/>
                <a:gd name="connsiteY85" fmla="*/ 5857874 h 7300625"/>
                <a:gd name="connsiteX86" fmla="*/ 2359025 w 2988951"/>
                <a:gd name="connsiteY86" fmla="*/ 5921375 h 7300625"/>
                <a:gd name="connsiteX87" fmla="*/ 2282825 w 2988951"/>
                <a:gd name="connsiteY87" fmla="*/ 5978524 h 7300625"/>
                <a:gd name="connsiteX88" fmla="*/ 2200275 w 2988951"/>
                <a:gd name="connsiteY88" fmla="*/ 6007099 h 7300625"/>
                <a:gd name="connsiteX89" fmla="*/ 2178050 w 2988951"/>
                <a:gd name="connsiteY89" fmla="*/ 5997574 h 7300625"/>
                <a:gd name="connsiteX90" fmla="*/ 2130425 w 2988951"/>
                <a:gd name="connsiteY90" fmla="*/ 6076949 h 7300625"/>
                <a:gd name="connsiteX91" fmla="*/ 2095500 w 2988951"/>
                <a:gd name="connsiteY91" fmla="*/ 6105524 h 7300625"/>
                <a:gd name="connsiteX92" fmla="*/ 2041525 w 2988951"/>
                <a:gd name="connsiteY92" fmla="*/ 6105524 h 7300625"/>
                <a:gd name="connsiteX93" fmla="*/ 1990725 w 2988951"/>
                <a:gd name="connsiteY93" fmla="*/ 6118224 h 7300625"/>
                <a:gd name="connsiteX94" fmla="*/ 1924050 w 2988951"/>
                <a:gd name="connsiteY94" fmla="*/ 6159500 h 7300625"/>
                <a:gd name="connsiteX95" fmla="*/ 1838325 w 2988951"/>
                <a:gd name="connsiteY95" fmla="*/ 6216649 h 7300625"/>
                <a:gd name="connsiteX96" fmla="*/ 1730375 w 2988951"/>
                <a:gd name="connsiteY96" fmla="*/ 6257924 h 7300625"/>
                <a:gd name="connsiteX97" fmla="*/ 1612900 w 2988951"/>
                <a:gd name="connsiteY97" fmla="*/ 6286499 h 7300625"/>
                <a:gd name="connsiteX98" fmla="*/ 1546225 w 2988951"/>
                <a:gd name="connsiteY98" fmla="*/ 6324600 h 7300625"/>
                <a:gd name="connsiteX99" fmla="*/ 1536700 w 2988951"/>
                <a:gd name="connsiteY99" fmla="*/ 6283324 h 7300625"/>
                <a:gd name="connsiteX100" fmla="*/ 1546225 w 2988951"/>
                <a:gd name="connsiteY100" fmla="*/ 6242049 h 7300625"/>
                <a:gd name="connsiteX101" fmla="*/ 1479550 w 2988951"/>
                <a:gd name="connsiteY101" fmla="*/ 6197599 h 7300625"/>
                <a:gd name="connsiteX102" fmla="*/ 1495425 w 2988951"/>
                <a:gd name="connsiteY102" fmla="*/ 6261099 h 7300625"/>
                <a:gd name="connsiteX103" fmla="*/ 1447800 w 2988951"/>
                <a:gd name="connsiteY103" fmla="*/ 6280149 h 7300625"/>
                <a:gd name="connsiteX104" fmla="*/ 1371600 w 2988951"/>
                <a:gd name="connsiteY104" fmla="*/ 6257925 h 7300625"/>
                <a:gd name="connsiteX105" fmla="*/ 1384300 w 2988951"/>
                <a:gd name="connsiteY105" fmla="*/ 6318249 h 7300625"/>
                <a:gd name="connsiteX106" fmla="*/ 1400175 w 2988951"/>
                <a:gd name="connsiteY106" fmla="*/ 6413500 h 7300625"/>
                <a:gd name="connsiteX107" fmla="*/ 1317625 w 2988951"/>
                <a:gd name="connsiteY107" fmla="*/ 6502399 h 7300625"/>
                <a:gd name="connsiteX108" fmla="*/ 1314450 w 2988951"/>
                <a:gd name="connsiteY108" fmla="*/ 6581775 h 7300625"/>
                <a:gd name="connsiteX109" fmla="*/ 1241425 w 2988951"/>
                <a:gd name="connsiteY109" fmla="*/ 6626224 h 7300625"/>
                <a:gd name="connsiteX110" fmla="*/ 1162050 w 2988951"/>
                <a:gd name="connsiteY110" fmla="*/ 6753225 h 7300625"/>
                <a:gd name="connsiteX111" fmla="*/ 1117600 w 2988951"/>
                <a:gd name="connsiteY111" fmla="*/ 6753224 h 7300625"/>
                <a:gd name="connsiteX112" fmla="*/ 1050925 w 2988951"/>
                <a:gd name="connsiteY112" fmla="*/ 6769099 h 7300625"/>
                <a:gd name="connsiteX113" fmla="*/ 990600 w 2988951"/>
                <a:gd name="connsiteY113" fmla="*/ 6848475 h 7300625"/>
                <a:gd name="connsiteX114" fmla="*/ 606425 w 2988951"/>
                <a:gd name="connsiteY114" fmla="*/ 7013574 h 7300625"/>
                <a:gd name="connsiteX115" fmla="*/ 546100 w 2988951"/>
                <a:gd name="connsiteY115" fmla="*/ 7058025 h 7300625"/>
                <a:gd name="connsiteX116" fmla="*/ 488950 w 2988951"/>
                <a:gd name="connsiteY116" fmla="*/ 7153274 h 7300625"/>
                <a:gd name="connsiteX117" fmla="*/ 352425 w 2988951"/>
                <a:gd name="connsiteY117" fmla="*/ 7251700 h 7300625"/>
                <a:gd name="connsiteX118" fmla="*/ 273050 w 2988951"/>
                <a:gd name="connsiteY118" fmla="*/ 7299324 h 7300625"/>
                <a:gd name="connsiteX119" fmla="*/ 219075 w 2988951"/>
                <a:gd name="connsiteY119" fmla="*/ 7286624 h 7300625"/>
                <a:gd name="connsiteX120" fmla="*/ 136525 w 2988951"/>
                <a:gd name="connsiteY120" fmla="*/ 7264400 h 7300625"/>
                <a:gd name="connsiteX121" fmla="*/ 165100 w 2988951"/>
                <a:gd name="connsiteY121" fmla="*/ 7232649 h 7300625"/>
                <a:gd name="connsiteX122" fmla="*/ 244475 w 2988951"/>
                <a:gd name="connsiteY122" fmla="*/ 7172324 h 7300625"/>
                <a:gd name="connsiteX123" fmla="*/ 177800 w 2988951"/>
                <a:gd name="connsiteY123" fmla="*/ 7162799 h 7300625"/>
                <a:gd name="connsiteX124" fmla="*/ 200025 w 2988951"/>
                <a:gd name="connsiteY124" fmla="*/ 6918325 h 7300625"/>
                <a:gd name="connsiteX125" fmla="*/ 228600 w 2988951"/>
                <a:gd name="connsiteY125" fmla="*/ 6575425 h 7300625"/>
                <a:gd name="connsiteX126" fmla="*/ 257175 w 2988951"/>
                <a:gd name="connsiteY126" fmla="*/ 6559549 h 7300625"/>
                <a:gd name="connsiteX127" fmla="*/ 295275 w 2988951"/>
                <a:gd name="connsiteY127" fmla="*/ 6518274 h 7300625"/>
                <a:gd name="connsiteX128" fmla="*/ 371475 w 2988951"/>
                <a:gd name="connsiteY128" fmla="*/ 6492874 h 7300625"/>
                <a:gd name="connsiteX129" fmla="*/ 311150 w 2988951"/>
                <a:gd name="connsiteY129" fmla="*/ 6438899 h 7300625"/>
                <a:gd name="connsiteX130" fmla="*/ 241300 w 2988951"/>
                <a:gd name="connsiteY130" fmla="*/ 6442074 h 7300625"/>
                <a:gd name="connsiteX131" fmla="*/ 180975 w 2988951"/>
                <a:gd name="connsiteY131" fmla="*/ 6356349 h 7300625"/>
                <a:gd name="connsiteX132" fmla="*/ 146050 w 2988951"/>
                <a:gd name="connsiteY132" fmla="*/ 6356349 h 7300625"/>
                <a:gd name="connsiteX133" fmla="*/ 95250 w 2988951"/>
                <a:gd name="connsiteY133" fmla="*/ 6400800 h 7300625"/>
                <a:gd name="connsiteX134" fmla="*/ 57150 w 2988951"/>
                <a:gd name="connsiteY134" fmla="*/ 6340474 h 7300625"/>
                <a:gd name="connsiteX135" fmla="*/ 0 w 2988951"/>
                <a:gd name="connsiteY13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622425 w 2988951"/>
                <a:gd name="connsiteY24" fmla="*/ 2539999 h 7300625"/>
                <a:gd name="connsiteX25" fmla="*/ 1711325 w 2988951"/>
                <a:gd name="connsiteY25" fmla="*/ 2628899 h 7300625"/>
                <a:gd name="connsiteX26" fmla="*/ 1835150 w 2988951"/>
                <a:gd name="connsiteY26" fmla="*/ 2746374 h 7300625"/>
                <a:gd name="connsiteX27" fmla="*/ 1844675 w 2988951"/>
                <a:gd name="connsiteY27" fmla="*/ 2768599 h 7300625"/>
                <a:gd name="connsiteX28" fmla="*/ 1930400 w 2988951"/>
                <a:gd name="connsiteY28" fmla="*/ 2800349 h 7300625"/>
                <a:gd name="connsiteX29" fmla="*/ 2051050 w 2988951"/>
                <a:gd name="connsiteY29" fmla="*/ 2867024 h 7300625"/>
                <a:gd name="connsiteX30" fmla="*/ 2019300 w 2988951"/>
                <a:gd name="connsiteY30" fmla="*/ 2895599 h 7300625"/>
                <a:gd name="connsiteX31" fmla="*/ 2003425 w 2988951"/>
                <a:gd name="connsiteY31" fmla="*/ 2921000 h 7300625"/>
                <a:gd name="connsiteX32" fmla="*/ 2047875 w 2988951"/>
                <a:gd name="connsiteY32" fmla="*/ 2936874 h 7300625"/>
                <a:gd name="connsiteX33" fmla="*/ 2139950 w 2988951"/>
                <a:gd name="connsiteY33" fmla="*/ 2940049 h 7300625"/>
                <a:gd name="connsiteX34" fmla="*/ 2139950 w 2988951"/>
                <a:gd name="connsiteY34" fmla="*/ 2990849 h 7300625"/>
                <a:gd name="connsiteX35" fmla="*/ 2228850 w 2988951"/>
                <a:gd name="connsiteY35" fmla="*/ 2994024 h 7300625"/>
                <a:gd name="connsiteX36" fmla="*/ 2219325 w 2988951"/>
                <a:gd name="connsiteY36" fmla="*/ 3051174 h 7300625"/>
                <a:gd name="connsiteX37" fmla="*/ 2273300 w 2988951"/>
                <a:gd name="connsiteY37" fmla="*/ 3016249 h 7300625"/>
                <a:gd name="connsiteX38" fmla="*/ 2339975 w 2988951"/>
                <a:gd name="connsiteY38" fmla="*/ 3035299 h 7300625"/>
                <a:gd name="connsiteX39" fmla="*/ 2289175 w 2988951"/>
                <a:gd name="connsiteY39" fmla="*/ 3098799 h 7300625"/>
                <a:gd name="connsiteX40" fmla="*/ 2343150 w 2988951"/>
                <a:gd name="connsiteY40" fmla="*/ 3171824 h 7300625"/>
                <a:gd name="connsiteX41" fmla="*/ 2438400 w 2988951"/>
                <a:gd name="connsiteY41" fmla="*/ 3324225 h 7300625"/>
                <a:gd name="connsiteX42" fmla="*/ 2489200 w 2988951"/>
                <a:gd name="connsiteY42" fmla="*/ 3416299 h 7300625"/>
                <a:gd name="connsiteX43" fmla="*/ 2546350 w 2988951"/>
                <a:gd name="connsiteY43" fmla="*/ 3432174 h 7300625"/>
                <a:gd name="connsiteX44" fmla="*/ 2578100 w 2988951"/>
                <a:gd name="connsiteY44" fmla="*/ 3482974 h 7300625"/>
                <a:gd name="connsiteX45" fmla="*/ 2590800 w 2988951"/>
                <a:gd name="connsiteY45" fmla="*/ 3454399 h 7300625"/>
                <a:gd name="connsiteX46" fmla="*/ 2632075 w 2988951"/>
                <a:gd name="connsiteY46" fmla="*/ 3432174 h 7300625"/>
                <a:gd name="connsiteX47" fmla="*/ 2641600 w 2988951"/>
                <a:gd name="connsiteY47" fmla="*/ 3479799 h 7300625"/>
                <a:gd name="connsiteX48" fmla="*/ 2660650 w 2988951"/>
                <a:gd name="connsiteY48" fmla="*/ 3540124 h 7300625"/>
                <a:gd name="connsiteX49" fmla="*/ 2676525 w 2988951"/>
                <a:gd name="connsiteY49" fmla="*/ 3638550 h 7300625"/>
                <a:gd name="connsiteX50" fmla="*/ 2749550 w 2988951"/>
                <a:gd name="connsiteY50" fmla="*/ 3829049 h 7300625"/>
                <a:gd name="connsiteX51" fmla="*/ 2765425 w 2988951"/>
                <a:gd name="connsiteY51" fmla="*/ 3933824 h 7300625"/>
                <a:gd name="connsiteX52" fmla="*/ 2800350 w 2988951"/>
                <a:gd name="connsiteY52" fmla="*/ 4029075 h 7300625"/>
                <a:gd name="connsiteX53" fmla="*/ 2838450 w 2988951"/>
                <a:gd name="connsiteY53" fmla="*/ 4159249 h 7300625"/>
                <a:gd name="connsiteX54" fmla="*/ 2879725 w 2988951"/>
                <a:gd name="connsiteY54" fmla="*/ 4273549 h 7300625"/>
                <a:gd name="connsiteX55" fmla="*/ 2908300 w 2988951"/>
                <a:gd name="connsiteY55" fmla="*/ 4346575 h 7300625"/>
                <a:gd name="connsiteX56" fmla="*/ 2867025 w 2988951"/>
                <a:gd name="connsiteY56" fmla="*/ 4387849 h 7300625"/>
                <a:gd name="connsiteX57" fmla="*/ 2911475 w 2988951"/>
                <a:gd name="connsiteY57" fmla="*/ 4527549 h 7300625"/>
                <a:gd name="connsiteX58" fmla="*/ 2867026 w 2988951"/>
                <a:gd name="connsiteY58" fmla="*/ 4543424 h 7300625"/>
                <a:gd name="connsiteX59" fmla="*/ 2901950 w 2988951"/>
                <a:gd name="connsiteY59" fmla="*/ 4632324 h 7300625"/>
                <a:gd name="connsiteX60" fmla="*/ 2917825 w 2988951"/>
                <a:gd name="connsiteY60" fmla="*/ 4721225 h 7300625"/>
                <a:gd name="connsiteX61" fmla="*/ 2981326 w 2988951"/>
                <a:gd name="connsiteY61" fmla="*/ 4870449 h 7300625"/>
                <a:gd name="connsiteX62" fmla="*/ 2959100 w 2988951"/>
                <a:gd name="connsiteY62" fmla="*/ 4899024 h 7300625"/>
                <a:gd name="connsiteX63" fmla="*/ 2946400 w 2988951"/>
                <a:gd name="connsiteY63" fmla="*/ 4924424 h 7300625"/>
                <a:gd name="connsiteX64" fmla="*/ 2987675 w 2988951"/>
                <a:gd name="connsiteY64" fmla="*/ 5000624 h 7300625"/>
                <a:gd name="connsiteX65" fmla="*/ 2974975 w 2988951"/>
                <a:gd name="connsiteY65" fmla="*/ 5060949 h 7300625"/>
                <a:gd name="connsiteX66" fmla="*/ 2911475 w 2988951"/>
                <a:gd name="connsiteY66" fmla="*/ 5032374 h 7300625"/>
                <a:gd name="connsiteX67" fmla="*/ 2898775 w 2988951"/>
                <a:gd name="connsiteY67" fmla="*/ 4962524 h 7300625"/>
                <a:gd name="connsiteX68" fmla="*/ 2857500 w 2988951"/>
                <a:gd name="connsiteY68" fmla="*/ 5006974 h 7300625"/>
                <a:gd name="connsiteX69" fmla="*/ 2901950 w 2988951"/>
                <a:gd name="connsiteY69" fmla="*/ 5118099 h 7300625"/>
                <a:gd name="connsiteX70" fmla="*/ 2898775 w 2988951"/>
                <a:gd name="connsiteY70" fmla="*/ 5159375 h 7300625"/>
                <a:gd name="connsiteX71" fmla="*/ 2838450 w 2988951"/>
                <a:gd name="connsiteY71" fmla="*/ 5203824 h 7300625"/>
                <a:gd name="connsiteX72" fmla="*/ 2867025 w 2988951"/>
                <a:gd name="connsiteY72" fmla="*/ 5235574 h 7300625"/>
                <a:gd name="connsiteX73" fmla="*/ 2905125 w 2988951"/>
                <a:gd name="connsiteY73" fmla="*/ 5254624 h 7300625"/>
                <a:gd name="connsiteX74" fmla="*/ 2851150 w 2988951"/>
                <a:gd name="connsiteY74" fmla="*/ 5299074 h 7300625"/>
                <a:gd name="connsiteX75" fmla="*/ 2882900 w 2988951"/>
                <a:gd name="connsiteY75" fmla="*/ 5413374 h 7300625"/>
                <a:gd name="connsiteX76" fmla="*/ 2857500 w 2988951"/>
                <a:gd name="connsiteY76" fmla="*/ 5429249 h 7300625"/>
                <a:gd name="connsiteX77" fmla="*/ 2819400 w 2988951"/>
                <a:gd name="connsiteY77" fmla="*/ 5422899 h 7300625"/>
                <a:gd name="connsiteX78" fmla="*/ 2800350 w 2988951"/>
                <a:gd name="connsiteY78" fmla="*/ 5445124 h 7300625"/>
                <a:gd name="connsiteX79" fmla="*/ 2857500 w 2988951"/>
                <a:gd name="connsiteY79" fmla="*/ 5514974 h 7300625"/>
                <a:gd name="connsiteX80" fmla="*/ 2822575 w 2988951"/>
                <a:gd name="connsiteY80" fmla="*/ 5600700 h 7300625"/>
                <a:gd name="connsiteX81" fmla="*/ 2746375 w 2988951"/>
                <a:gd name="connsiteY81" fmla="*/ 5594349 h 7300625"/>
                <a:gd name="connsiteX82" fmla="*/ 2743200 w 2988951"/>
                <a:gd name="connsiteY82" fmla="*/ 5702299 h 7300625"/>
                <a:gd name="connsiteX83" fmla="*/ 2692400 w 2988951"/>
                <a:gd name="connsiteY83" fmla="*/ 5765800 h 7300625"/>
                <a:gd name="connsiteX84" fmla="*/ 2587625 w 2988951"/>
                <a:gd name="connsiteY84" fmla="*/ 5778499 h 7300625"/>
                <a:gd name="connsiteX85" fmla="*/ 2546350 w 2988951"/>
                <a:gd name="connsiteY85" fmla="*/ 5835649 h 7300625"/>
                <a:gd name="connsiteX86" fmla="*/ 2447925 w 2988951"/>
                <a:gd name="connsiteY86" fmla="*/ 5857874 h 7300625"/>
                <a:gd name="connsiteX87" fmla="*/ 2359025 w 2988951"/>
                <a:gd name="connsiteY87" fmla="*/ 5921375 h 7300625"/>
                <a:gd name="connsiteX88" fmla="*/ 2282825 w 2988951"/>
                <a:gd name="connsiteY88" fmla="*/ 5978524 h 7300625"/>
                <a:gd name="connsiteX89" fmla="*/ 2200275 w 2988951"/>
                <a:gd name="connsiteY89" fmla="*/ 6007099 h 7300625"/>
                <a:gd name="connsiteX90" fmla="*/ 2178050 w 2988951"/>
                <a:gd name="connsiteY90" fmla="*/ 5997574 h 7300625"/>
                <a:gd name="connsiteX91" fmla="*/ 2130425 w 2988951"/>
                <a:gd name="connsiteY91" fmla="*/ 6076949 h 7300625"/>
                <a:gd name="connsiteX92" fmla="*/ 2095500 w 2988951"/>
                <a:gd name="connsiteY92" fmla="*/ 6105524 h 7300625"/>
                <a:gd name="connsiteX93" fmla="*/ 2041525 w 2988951"/>
                <a:gd name="connsiteY93" fmla="*/ 6105524 h 7300625"/>
                <a:gd name="connsiteX94" fmla="*/ 1990725 w 2988951"/>
                <a:gd name="connsiteY94" fmla="*/ 6118224 h 7300625"/>
                <a:gd name="connsiteX95" fmla="*/ 1924050 w 2988951"/>
                <a:gd name="connsiteY95" fmla="*/ 6159500 h 7300625"/>
                <a:gd name="connsiteX96" fmla="*/ 1838325 w 2988951"/>
                <a:gd name="connsiteY96" fmla="*/ 6216649 h 7300625"/>
                <a:gd name="connsiteX97" fmla="*/ 1730375 w 2988951"/>
                <a:gd name="connsiteY97" fmla="*/ 6257924 h 7300625"/>
                <a:gd name="connsiteX98" fmla="*/ 1612900 w 2988951"/>
                <a:gd name="connsiteY98" fmla="*/ 6286499 h 7300625"/>
                <a:gd name="connsiteX99" fmla="*/ 1546225 w 2988951"/>
                <a:gd name="connsiteY99" fmla="*/ 6324600 h 7300625"/>
                <a:gd name="connsiteX100" fmla="*/ 1536700 w 2988951"/>
                <a:gd name="connsiteY100" fmla="*/ 6283324 h 7300625"/>
                <a:gd name="connsiteX101" fmla="*/ 1546225 w 2988951"/>
                <a:gd name="connsiteY101" fmla="*/ 6242049 h 7300625"/>
                <a:gd name="connsiteX102" fmla="*/ 1479550 w 2988951"/>
                <a:gd name="connsiteY102" fmla="*/ 6197599 h 7300625"/>
                <a:gd name="connsiteX103" fmla="*/ 1495425 w 2988951"/>
                <a:gd name="connsiteY103" fmla="*/ 6261099 h 7300625"/>
                <a:gd name="connsiteX104" fmla="*/ 1447800 w 2988951"/>
                <a:gd name="connsiteY104" fmla="*/ 6280149 h 7300625"/>
                <a:gd name="connsiteX105" fmla="*/ 1371600 w 2988951"/>
                <a:gd name="connsiteY105" fmla="*/ 6257925 h 7300625"/>
                <a:gd name="connsiteX106" fmla="*/ 1384300 w 2988951"/>
                <a:gd name="connsiteY106" fmla="*/ 6318249 h 7300625"/>
                <a:gd name="connsiteX107" fmla="*/ 1400175 w 2988951"/>
                <a:gd name="connsiteY107" fmla="*/ 6413500 h 7300625"/>
                <a:gd name="connsiteX108" fmla="*/ 1317625 w 2988951"/>
                <a:gd name="connsiteY108" fmla="*/ 6502399 h 7300625"/>
                <a:gd name="connsiteX109" fmla="*/ 1314450 w 2988951"/>
                <a:gd name="connsiteY109" fmla="*/ 6581775 h 7300625"/>
                <a:gd name="connsiteX110" fmla="*/ 1241425 w 2988951"/>
                <a:gd name="connsiteY110" fmla="*/ 6626224 h 7300625"/>
                <a:gd name="connsiteX111" fmla="*/ 1162050 w 2988951"/>
                <a:gd name="connsiteY111" fmla="*/ 6753225 h 7300625"/>
                <a:gd name="connsiteX112" fmla="*/ 1117600 w 2988951"/>
                <a:gd name="connsiteY112" fmla="*/ 6753224 h 7300625"/>
                <a:gd name="connsiteX113" fmla="*/ 1050925 w 2988951"/>
                <a:gd name="connsiteY113" fmla="*/ 6769099 h 7300625"/>
                <a:gd name="connsiteX114" fmla="*/ 990600 w 2988951"/>
                <a:gd name="connsiteY114" fmla="*/ 6848475 h 7300625"/>
                <a:gd name="connsiteX115" fmla="*/ 606425 w 2988951"/>
                <a:gd name="connsiteY115" fmla="*/ 7013574 h 7300625"/>
                <a:gd name="connsiteX116" fmla="*/ 546100 w 2988951"/>
                <a:gd name="connsiteY116" fmla="*/ 7058025 h 7300625"/>
                <a:gd name="connsiteX117" fmla="*/ 488950 w 2988951"/>
                <a:gd name="connsiteY117" fmla="*/ 7153274 h 7300625"/>
                <a:gd name="connsiteX118" fmla="*/ 352425 w 2988951"/>
                <a:gd name="connsiteY118" fmla="*/ 7251700 h 7300625"/>
                <a:gd name="connsiteX119" fmla="*/ 273050 w 2988951"/>
                <a:gd name="connsiteY119" fmla="*/ 7299324 h 7300625"/>
                <a:gd name="connsiteX120" fmla="*/ 219075 w 2988951"/>
                <a:gd name="connsiteY120" fmla="*/ 7286624 h 7300625"/>
                <a:gd name="connsiteX121" fmla="*/ 136525 w 2988951"/>
                <a:gd name="connsiteY121" fmla="*/ 7264400 h 7300625"/>
                <a:gd name="connsiteX122" fmla="*/ 165100 w 2988951"/>
                <a:gd name="connsiteY122" fmla="*/ 7232649 h 7300625"/>
                <a:gd name="connsiteX123" fmla="*/ 244475 w 2988951"/>
                <a:gd name="connsiteY123" fmla="*/ 7172324 h 7300625"/>
                <a:gd name="connsiteX124" fmla="*/ 177800 w 2988951"/>
                <a:gd name="connsiteY124" fmla="*/ 7162799 h 7300625"/>
                <a:gd name="connsiteX125" fmla="*/ 200025 w 2988951"/>
                <a:gd name="connsiteY125" fmla="*/ 6918325 h 7300625"/>
                <a:gd name="connsiteX126" fmla="*/ 228600 w 2988951"/>
                <a:gd name="connsiteY126" fmla="*/ 6575425 h 7300625"/>
                <a:gd name="connsiteX127" fmla="*/ 257175 w 2988951"/>
                <a:gd name="connsiteY127" fmla="*/ 6559549 h 7300625"/>
                <a:gd name="connsiteX128" fmla="*/ 295275 w 2988951"/>
                <a:gd name="connsiteY128" fmla="*/ 6518274 h 7300625"/>
                <a:gd name="connsiteX129" fmla="*/ 371475 w 2988951"/>
                <a:gd name="connsiteY129" fmla="*/ 6492874 h 7300625"/>
                <a:gd name="connsiteX130" fmla="*/ 311150 w 2988951"/>
                <a:gd name="connsiteY130" fmla="*/ 6438899 h 7300625"/>
                <a:gd name="connsiteX131" fmla="*/ 241300 w 2988951"/>
                <a:gd name="connsiteY131" fmla="*/ 6442074 h 7300625"/>
                <a:gd name="connsiteX132" fmla="*/ 180975 w 2988951"/>
                <a:gd name="connsiteY132" fmla="*/ 6356349 h 7300625"/>
                <a:gd name="connsiteX133" fmla="*/ 146050 w 2988951"/>
                <a:gd name="connsiteY133" fmla="*/ 6356349 h 7300625"/>
                <a:gd name="connsiteX134" fmla="*/ 95250 w 2988951"/>
                <a:gd name="connsiteY134" fmla="*/ 6400800 h 7300625"/>
                <a:gd name="connsiteX135" fmla="*/ 57150 w 2988951"/>
                <a:gd name="connsiteY135" fmla="*/ 6340474 h 7300625"/>
                <a:gd name="connsiteX136" fmla="*/ 0 w 2988951"/>
                <a:gd name="connsiteY13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31900 w 2988951"/>
                <a:gd name="connsiteY20" fmla="*/ 2066924 h 7300625"/>
                <a:gd name="connsiteX21" fmla="*/ 1244600 w 2988951"/>
                <a:gd name="connsiteY21" fmla="*/ 2127249 h 7300625"/>
                <a:gd name="connsiteX22" fmla="*/ 1397000 w 2988951"/>
                <a:gd name="connsiteY22" fmla="*/ 2330450 h 7300625"/>
                <a:gd name="connsiteX23" fmla="*/ 1530350 w 2988951"/>
                <a:gd name="connsiteY23" fmla="*/ 2412999 h 7300625"/>
                <a:gd name="connsiteX24" fmla="*/ 1600200 w 2988951"/>
                <a:gd name="connsiteY24" fmla="*/ 2470150 h 7300625"/>
                <a:gd name="connsiteX25" fmla="*/ 1622425 w 2988951"/>
                <a:gd name="connsiteY25" fmla="*/ 2539999 h 7300625"/>
                <a:gd name="connsiteX26" fmla="*/ 1711325 w 2988951"/>
                <a:gd name="connsiteY26" fmla="*/ 2628899 h 7300625"/>
                <a:gd name="connsiteX27" fmla="*/ 1835150 w 2988951"/>
                <a:gd name="connsiteY27" fmla="*/ 2746374 h 7300625"/>
                <a:gd name="connsiteX28" fmla="*/ 1844675 w 2988951"/>
                <a:gd name="connsiteY28" fmla="*/ 2768599 h 7300625"/>
                <a:gd name="connsiteX29" fmla="*/ 1930400 w 2988951"/>
                <a:gd name="connsiteY29" fmla="*/ 2800349 h 7300625"/>
                <a:gd name="connsiteX30" fmla="*/ 2051050 w 2988951"/>
                <a:gd name="connsiteY30" fmla="*/ 2867024 h 7300625"/>
                <a:gd name="connsiteX31" fmla="*/ 2019300 w 2988951"/>
                <a:gd name="connsiteY31" fmla="*/ 2895599 h 7300625"/>
                <a:gd name="connsiteX32" fmla="*/ 2003425 w 2988951"/>
                <a:gd name="connsiteY32" fmla="*/ 2921000 h 7300625"/>
                <a:gd name="connsiteX33" fmla="*/ 2047875 w 2988951"/>
                <a:gd name="connsiteY33" fmla="*/ 2936874 h 7300625"/>
                <a:gd name="connsiteX34" fmla="*/ 2139950 w 2988951"/>
                <a:gd name="connsiteY34" fmla="*/ 2940049 h 7300625"/>
                <a:gd name="connsiteX35" fmla="*/ 2139950 w 2988951"/>
                <a:gd name="connsiteY35" fmla="*/ 2990849 h 7300625"/>
                <a:gd name="connsiteX36" fmla="*/ 2228850 w 2988951"/>
                <a:gd name="connsiteY36" fmla="*/ 2994024 h 7300625"/>
                <a:gd name="connsiteX37" fmla="*/ 2219325 w 2988951"/>
                <a:gd name="connsiteY37" fmla="*/ 3051174 h 7300625"/>
                <a:gd name="connsiteX38" fmla="*/ 2273300 w 2988951"/>
                <a:gd name="connsiteY38" fmla="*/ 3016249 h 7300625"/>
                <a:gd name="connsiteX39" fmla="*/ 2339975 w 2988951"/>
                <a:gd name="connsiteY39" fmla="*/ 3035299 h 7300625"/>
                <a:gd name="connsiteX40" fmla="*/ 2289175 w 2988951"/>
                <a:gd name="connsiteY40" fmla="*/ 3098799 h 7300625"/>
                <a:gd name="connsiteX41" fmla="*/ 2343150 w 2988951"/>
                <a:gd name="connsiteY41" fmla="*/ 3171824 h 7300625"/>
                <a:gd name="connsiteX42" fmla="*/ 2438400 w 2988951"/>
                <a:gd name="connsiteY42" fmla="*/ 3324225 h 7300625"/>
                <a:gd name="connsiteX43" fmla="*/ 2489200 w 2988951"/>
                <a:gd name="connsiteY43" fmla="*/ 3416299 h 7300625"/>
                <a:gd name="connsiteX44" fmla="*/ 2546350 w 2988951"/>
                <a:gd name="connsiteY44" fmla="*/ 3432174 h 7300625"/>
                <a:gd name="connsiteX45" fmla="*/ 2578100 w 2988951"/>
                <a:gd name="connsiteY45" fmla="*/ 3482974 h 7300625"/>
                <a:gd name="connsiteX46" fmla="*/ 2590800 w 2988951"/>
                <a:gd name="connsiteY46" fmla="*/ 3454399 h 7300625"/>
                <a:gd name="connsiteX47" fmla="*/ 2632075 w 2988951"/>
                <a:gd name="connsiteY47" fmla="*/ 3432174 h 7300625"/>
                <a:gd name="connsiteX48" fmla="*/ 2641600 w 2988951"/>
                <a:gd name="connsiteY48" fmla="*/ 3479799 h 7300625"/>
                <a:gd name="connsiteX49" fmla="*/ 2660650 w 2988951"/>
                <a:gd name="connsiteY49" fmla="*/ 3540124 h 7300625"/>
                <a:gd name="connsiteX50" fmla="*/ 2676525 w 2988951"/>
                <a:gd name="connsiteY50" fmla="*/ 3638550 h 7300625"/>
                <a:gd name="connsiteX51" fmla="*/ 2749550 w 2988951"/>
                <a:gd name="connsiteY51" fmla="*/ 3829049 h 7300625"/>
                <a:gd name="connsiteX52" fmla="*/ 2765425 w 2988951"/>
                <a:gd name="connsiteY52" fmla="*/ 3933824 h 7300625"/>
                <a:gd name="connsiteX53" fmla="*/ 2800350 w 2988951"/>
                <a:gd name="connsiteY53" fmla="*/ 4029075 h 7300625"/>
                <a:gd name="connsiteX54" fmla="*/ 2838450 w 2988951"/>
                <a:gd name="connsiteY54" fmla="*/ 4159249 h 7300625"/>
                <a:gd name="connsiteX55" fmla="*/ 2879725 w 2988951"/>
                <a:gd name="connsiteY55" fmla="*/ 4273549 h 7300625"/>
                <a:gd name="connsiteX56" fmla="*/ 2908300 w 2988951"/>
                <a:gd name="connsiteY56" fmla="*/ 4346575 h 7300625"/>
                <a:gd name="connsiteX57" fmla="*/ 2867025 w 2988951"/>
                <a:gd name="connsiteY57" fmla="*/ 4387849 h 7300625"/>
                <a:gd name="connsiteX58" fmla="*/ 2911475 w 2988951"/>
                <a:gd name="connsiteY58" fmla="*/ 4527549 h 7300625"/>
                <a:gd name="connsiteX59" fmla="*/ 2867026 w 2988951"/>
                <a:gd name="connsiteY59" fmla="*/ 4543424 h 7300625"/>
                <a:gd name="connsiteX60" fmla="*/ 2901950 w 2988951"/>
                <a:gd name="connsiteY60" fmla="*/ 4632324 h 7300625"/>
                <a:gd name="connsiteX61" fmla="*/ 2917825 w 2988951"/>
                <a:gd name="connsiteY61" fmla="*/ 4721225 h 7300625"/>
                <a:gd name="connsiteX62" fmla="*/ 2981326 w 2988951"/>
                <a:gd name="connsiteY62" fmla="*/ 4870449 h 7300625"/>
                <a:gd name="connsiteX63" fmla="*/ 2959100 w 2988951"/>
                <a:gd name="connsiteY63" fmla="*/ 4899024 h 7300625"/>
                <a:gd name="connsiteX64" fmla="*/ 2946400 w 2988951"/>
                <a:gd name="connsiteY64" fmla="*/ 4924424 h 7300625"/>
                <a:gd name="connsiteX65" fmla="*/ 2987675 w 2988951"/>
                <a:gd name="connsiteY65" fmla="*/ 5000624 h 7300625"/>
                <a:gd name="connsiteX66" fmla="*/ 2974975 w 2988951"/>
                <a:gd name="connsiteY66" fmla="*/ 5060949 h 7300625"/>
                <a:gd name="connsiteX67" fmla="*/ 2911475 w 2988951"/>
                <a:gd name="connsiteY67" fmla="*/ 5032374 h 7300625"/>
                <a:gd name="connsiteX68" fmla="*/ 2898775 w 2988951"/>
                <a:gd name="connsiteY68" fmla="*/ 4962524 h 7300625"/>
                <a:gd name="connsiteX69" fmla="*/ 2857500 w 2988951"/>
                <a:gd name="connsiteY69" fmla="*/ 5006974 h 7300625"/>
                <a:gd name="connsiteX70" fmla="*/ 2901950 w 2988951"/>
                <a:gd name="connsiteY70" fmla="*/ 5118099 h 7300625"/>
                <a:gd name="connsiteX71" fmla="*/ 2898775 w 2988951"/>
                <a:gd name="connsiteY71" fmla="*/ 5159375 h 7300625"/>
                <a:gd name="connsiteX72" fmla="*/ 2838450 w 2988951"/>
                <a:gd name="connsiteY72" fmla="*/ 5203824 h 7300625"/>
                <a:gd name="connsiteX73" fmla="*/ 2867025 w 2988951"/>
                <a:gd name="connsiteY73" fmla="*/ 5235574 h 7300625"/>
                <a:gd name="connsiteX74" fmla="*/ 2905125 w 2988951"/>
                <a:gd name="connsiteY74" fmla="*/ 5254624 h 7300625"/>
                <a:gd name="connsiteX75" fmla="*/ 2851150 w 2988951"/>
                <a:gd name="connsiteY75" fmla="*/ 5299074 h 7300625"/>
                <a:gd name="connsiteX76" fmla="*/ 2882900 w 2988951"/>
                <a:gd name="connsiteY76" fmla="*/ 5413374 h 7300625"/>
                <a:gd name="connsiteX77" fmla="*/ 2857500 w 2988951"/>
                <a:gd name="connsiteY77" fmla="*/ 5429249 h 7300625"/>
                <a:gd name="connsiteX78" fmla="*/ 2819400 w 2988951"/>
                <a:gd name="connsiteY78" fmla="*/ 5422899 h 7300625"/>
                <a:gd name="connsiteX79" fmla="*/ 2800350 w 2988951"/>
                <a:gd name="connsiteY79" fmla="*/ 5445124 h 7300625"/>
                <a:gd name="connsiteX80" fmla="*/ 2857500 w 2988951"/>
                <a:gd name="connsiteY80" fmla="*/ 5514974 h 7300625"/>
                <a:gd name="connsiteX81" fmla="*/ 2822575 w 2988951"/>
                <a:gd name="connsiteY81" fmla="*/ 5600700 h 7300625"/>
                <a:gd name="connsiteX82" fmla="*/ 2746375 w 2988951"/>
                <a:gd name="connsiteY82" fmla="*/ 5594349 h 7300625"/>
                <a:gd name="connsiteX83" fmla="*/ 2743200 w 2988951"/>
                <a:gd name="connsiteY83" fmla="*/ 5702299 h 7300625"/>
                <a:gd name="connsiteX84" fmla="*/ 2692400 w 2988951"/>
                <a:gd name="connsiteY84" fmla="*/ 5765800 h 7300625"/>
                <a:gd name="connsiteX85" fmla="*/ 2587625 w 2988951"/>
                <a:gd name="connsiteY85" fmla="*/ 5778499 h 7300625"/>
                <a:gd name="connsiteX86" fmla="*/ 2546350 w 2988951"/>
                <a:gd name="connsiteY86" fmla="*/ 5835649 h 7300625"/>
                <a:gd name="connsiteX87" fmla="*/ 2447925 w 2988951"/>
                <a:gd name="connsiteY87" fmla="*/ 5857874 h 7300625"/>
                <a:gd name="connsiteX88" fmla="*/ 2359025 w 2988951"/>
                <a:gd name="connsiteY88" fmla="*/ 5921375 h 7300625"/>
                <a:gd name="connsiteX89" fmla="*/ 2282825 w 2988951"/>
                <a:gd name="connsiteY89" fmla="*/ 5978524 h 7300625"/>
                <a:gd name="connsiteX90" fmla="*/ 2200275 w 2988951"/>
                <a:gd name="connsiteY90" fmla="*/ 6007099 h 7300625"/>
                <a:gd name="connsiteX91" fmla="*/ 2178050 w 2988951"/>
                <a:gd name="connsiteY91" fmla="*/ 5997574 h 7300625"/>
                <a:gd name="connsiteX92" fmla="*/ 2130425 w 2988951"/>
                <a:gd name="connsiteY92" fmla="*/ 6076949 h 7300625"/>
                <a:gd name="connsiteX93" fmla="*/ 2095500 w 2988951"/>
                <a:gd name="connsiteY93" fmla="*/ 6105524 h 7300625"/>
                <a:gd name="connsiteX94" fmla="*/ 2041525 w 2988951"/>
                <a:gd name="connsiteY94" fmla="*/ 6105524 h 7300625"/>
                <a:gd name="connsiteX95" fmla="*/ 1990725 w 2988951"/>
                <a:gd name="connsiteY95" fmla="*/ 6118224 h 7300625"/>
                <a:gd name="connsiteX96" fmla="*/ 1924050 w 2988951"/>
                <a:gd name="connsiteY96" fmla="*/ 6159500 h 7300625"/>
                <a:gd name="connsiteX97" fmla="*/ 1838325 w 2988951"/>
                <a:gd name="connsiteY97" fmla="*/ 6216649 h 7300625"/>
                <a:gd name="connsiteX98" fmla="*/ 1730375 w 2988951"/>
                <a:gd name="connsiteY98" fmla="*/ 6257924 h 7300625"/>
                <a:gd name="connsiteX99" fmla="*/ 1612900 w 2988951"/>
                <a:gd name="connsiteY99" fmla="*/ 6286499 h 7300625"/>
                <a:gd name="connsiteX100" fmla="*/ 1546225 w 2988951"/>
                <a:gd name="connsiteY100" fmla="*/ 6324600 h 7300625"/>
                <a:gd name="connsiteX101" fmla="*/ 1536700 w 2988951"/>
                <a:gd name="connsiteY101" fmla="*/ 6283324 h 7300625"/>
                <a:gd name="connsiteX102" fmla="*/ 1546225 w 2988951"/>
                <a:gd name="connsiteY102" fmla="*/ 6242049 h 7300625"/>
                <a:gd name="connsiteX103" fmla="*/ 1479550 w 2988951"/>
                <a:gd name="connsiteY103" fmla="*/ 6197599 h 7300625"/>
                <a:gd name="connsiteX104" fmla="*/ 1495425 w 2988951"/>
                <a:gd name="connsiteY104" fmla="*/ 6261099 h 7300625"/>
                <a:gd name="connsiteX105" fmla="*/ 1447800 w 2988951"/>
                <a:gd name="connsiteY105" fmla="*/ 6280149 h 7300625"/>
                <a:gd name="connsiteX106" fmla="*/ 1371600 w 2988951"/>
                <a:gd name="connsiteY106" fmla="*/ 6257925 h 7300625"/>
                <a:gd name="connsiteX107" fmla="*/ 1384300 w 2988951"/>
                <a:gd name="connsiteY107" fmla="*/ 6318249 h 7300625"/>
                <a:gd name="connsiteX108" fmla="*/ 1400175 w 2988951"/>
                <a:gd name="connsiteY108" fmla="*/ 6413500 h 7300625"/>
                <a:gd name="connsiteX109" fmla="*/ 1317625 w 2988951"/>
                <a:gd name="connsiteY109" fmla="*/ 6502399 h 7300625"/>
                <a:gd name="connsiteX110" fmla="*/ 1314450 w 2988951"/>
                <a:gd name="connsiteY110" fmla="*/ 6581775 h 7300625"/>
                <a:gd name="connsiteX111" fmla="*/ 1241425 w 2988951"/>
                <a:gd name="connsiteY111" fmla="*/ 6626224 h 7300625"/>
                <a:gd name="connsiteX112" fmla="*/ 1162050 w 2988951"/>
                <a:gd name="connsiteY112" fmla="*/ 6753225 h 7300625"/>
                <a:gd name="connsiteX113" fmla="*/ 1117600 w 2988951"/>
                <a:gd name="connsiteY113" fmla="*/ 6753224 h 7300625"/>
                <a:gd name="connsiteX114" fmla="*/ 1050925 w 2988951"/>
                <a:gd name="connsiteY114" fmla="*/ 6769099 h 7300625"/>
                <a:gd name="connsiteX115" fmla="*/ 990600 w 2988951"/>
                <a:gd name="connsiteY115" fmla="*/ 6848475 h 7300625"/>
                <a:gd name="connsiteX116" fmla="*/ 606425 w 2988951"/>
                <a:gd name="connsiteY116" fmla="*/ 7013574 h 7300625"/>
                <a:gd name="connsiteX117" fmla="*/ 546100 w 2988951"/>
                <a:gd name="connsiteY117" fmla="*/ 7058025 h 7300625"/>
                <a:gd name="connsiteX118" fmla="*/ 488950 w 2988951"/>
                <a:gd name="connsiteY118" fmla="*/ 7153274 h 7300625"/>
                <a:gd name="connsiteX119" fmla="*/ 352425 w 2988951"/>
                <a:gd name="connsiteY119" fmla="*/ 7251700 h 7300625"/>
                <a:gd name="connsiteX120" fmla="*/ 273050 w 2988951"/>
                <a:gd name="connsiteY120" fmla="*/ 7299324 h 7300625"/>
                <a:gd name="connsiteX121" fmla="*/ 219075 w 2988951"/>
                <a:gd name="connsiteY121" fmla="*/ 7286624 h 7300625"/>
                <a:gd name="connsiteX122" fmla="*/ 136525 w 2988951"/>
                <a:gd name="connsiteY122" fmla="*/ 7264400 h 7300625"/>
                <a:gd name="connsiteX123" fmla="*/ 165100 w 2988951"/>
                <a:gd name="connsiteY123" fmla="*/ 7232649 h 7300625"/>
                <a:gd name="connsiteX124" fmla="*/ 244475 w 2988951"/>
                <a:gd name="connsiteY124" fmla="*/ 7172324 h 7300625"/>
                <a:gd name="connsiteX125" fmla="*/ 177800 w 2988951"/>
                <a:gd name="connsiteY125" fmla="*/ 7162799 h 7300625"/>
                <a:gd name="connsiteX126" fmla="*/ 200025 w 2988951"/>
                <a:gd name="connsiteY126" fmla="*/ 6918325 h 7300625"/>
                <a:gd name="connsiteX127" fmla="*/ 228600 w 2988951"/>
                <a:gd name="connsiteY127" fmla="*/ 6575425 h 7300625"/>
                <a:gd name="connsiteX128" fmla="*/ 257175 w 2988951"/>
                <a:gd name="connsiteY128" fmla="*/ 6559549 h 7300625"/>
                <a:gd name="connsiteX129" fmla="*/ 295275 w 2988951"/>
                <a:gd name="connsiteY129" fmla="*/ 6518274 h 7300625"/>
                <a:gd name="connsiteX130" fmla="*/ 371475 w 2988951"/>
                <a:gd name="connsiteY130" fmla="*/ 6492874 h 7300625"/>
                <a:gd name="connsiteX131" fmla="*/ 311150 w 2988951"/>
                <a:gd name="connsiteY131" fmla="*/ 6438899 h 7300625"/>
                <a:gd name="connsiteX132" fmla="*/ 241300 w 2988951"/>
                <a:gd name="connsiteY132" fmla="*/ 6442074 h 7300625"/>
                <a:gd name="connsiteX133" fmla="*/ 180975 w 2988951"/>
                <a:gd name="connsiteY133" fmla="*/ 6356349 h 7300625"/>
                <a:gd name="connsiteX134" fmla="*/ 146050 w 2988951"/>
                <a:gd name="connsiteY134" fmla="*/ 6356349 h 7300625"/>
                <a:gd name="connsiteX135" fmla="*/ 95250 w 2988951"/>
                <a:gd name="connsiteY135" fmla="*/ 6400800 h 7300625"/>
                <a:gd name="connsiteX136" fmla="*/ 57150 w 2988951"/>
                <a:gd name="connsiteY136" fmla="*/ 6340474 h 7300625"/>
                <a:gd name="connsiteX137" fmla="*/ 0 w 2988951"/>
                <a:gd name="connsiteY13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70000 w 2988951"/>
                <a:gd name="connsiteY20" fmla="*/ 2003424 h 7300625"/>
                <a:gd name="connsiteX21" fmla="*/ 1231900 w 2988951"/>
                <a:gd name="connsiteY21" fmla="*/ 2066924 h 7300625"/>
                <a:gd name="connsiteX22" fmla="*/ 1244600 w 2988951"/>
                <a:gd name="connsiteY22" fmla="*/ 2127249 h 7300625"/>
                <a:gd name="connsiteX23" fmla="*/ 1397000 w 2988951"/>
                <a:gd name="connsiteY23" fmla="*/ 2330450 h 7300625"/>
                <a:gd name="connsiteX24" fmla="*/ 1530350 w 2988951"/>
                <a:gd name="connsiteY24" fmla="*/ 2412999 h 7300625"/>
                <a:gd name="connsiteX25" fmla="*/ 1600200 w 2988951"/>
                <a:gd name="connsiteY25" fmla="*/ 2470150 h 7300625"/>
                <a:gd name="connsiteX26" fmla="*/ 1622425 w 2988951"/>
                <a:gd name="connsiteY26" fmla="*/ 2539999 h 7300625"/>
                <a:gd name="connsiteX27" fmla="*/ 1711325 w 2988951"/>
                <a:gd name="connsiteY27" fmla="*/ 2628899 h 7300625"/>
                <a:gd name="connsiteX28" fmla="*/ 1835150 w 2988951"/>
                <a:gd name="connsiteY28" fmla="*/ 2746374 h 7300625"/>
                <a:gd name="connsiteX29" fmla="*/ 1844675 w 2988951"/>
                <a:gd name="connsiteY29" fmla="*/ 2768599 h 7300625"/>
                <a:gd name="connsiteX30" fmla="*/ 1930400 w 2988951"/>
                <a:gd name="connsiteY30" fmla="*/ 2800349 h 7300625"/>
                <a:gd name="connsiteX31" fmla="*/ 2051050 w 2988951"/>
                <a:gd name="connsiteY31" fmla="*/ 2867024 h 7300625"/>
                <a:gd name="connsiteX32" fmla="*/ 2019300 w 2988951"/>
                <a:gd name="connsiteY32" fmla="*/ 2895599 h 7300625"/>
                <a:gd name="connsiteX33" fmla="*/ 2003425 w 2988951"/>
                <a:gd name="connsiteY33" fmla="*/ 2921000 h 7300625"/>
                <a:gd name="connsiteX34" fmla="*/ 2047875 w 2988951"/>
                <a:gd name="connsiteY34" fmla="*/ 2936874 h 7300625"/>
                <a:gd name="connsiteX35" fmla="*/ 2139950 w 2988951"/>
                <a:gd name="connsiteY35" fmla="*/ 2940049 h 7300625"/>
                <a:gd name="connsiteX36" fmla="*/ 2139950 w 2988951"/>
                <a:gd name="connsiteY36" fmla="*/ 2990849 h 7300625"/>
                <a:gd name="connsiteX37" fmla="*/ 2228850 w 2988951"/>
                <a:gd name="connsiteY37" fmla="*/ 2994024 h 7300625"/>
                <a:gd name="connsiteX38" fmla="*/ 2219325 w 2988951"/>
                <a:gd name="connsiteY38" fmla="*/ 3051174 h 7300625"/>
                <a:gd name="connsiteX39" fmla="*/ 2273300 w 2988951"/>
                <a:gd name="connsiteY39" fmla="*/ 3016249 h 7300625"/>
                <a:gd name="connsiteX40" fmla="*/ 2339975 w 2988951"/>
                <a:gd name="connsiteY40" fmla="*/ 3035299 h 7300625"/>
                <a:gd name="connsiteX41" fmla="*/ 2289175 w 2988951"/>
                <a:gd name="connsiteY41" fmla="*/ 3098799 h 7300625"/>
                <a:gd name="connsiteX42" fmla="*/ 2343150 w 2988951"/>
                <a:gd name="connsiteY42" fmla="*/ 3171824 h 7300625"/>
                <a:gd name="connsiteX43" fmla="*/ 2438400 w 2988951"/>
                <a:gd name="connsiteY43" fmla="*/ 3324225 h 7300625"/>
                <a:gd name="connsiteX44" fmla="*/ 2489200 w 2988951"/>
                <a:gd name="connsiteY44" fmla="*/ 3416299 h 7300625"/>
                <a:gd name="connsiteX45" fmla="*/ 2546350 w 2988951"/>
                <a:gd name="connsiteY45" fmla="*/ 3432174 h 7300625"/>
                <a:gd name="connsiteX46" fmla="*/ 2578100 w 2988951"/>
                <a:gd name="connsiteY46" fmla="*/ 3482974 h 7300625"/>
                <a:gd name="connsiteX47" fmla="*/ 2590800 w 2988951"/>
                <a:gd name="connsiteY47" fmla="*/ 3454399 h 7300625"/>
                <a:gd name="connsiteX48" fmla="*/ 2632075 w 2988951"/>
                <a:gd name="connsiteY48" fmla="*/ 3432174 h 7300625"/>
                <a:gd name="connsiteX49" fmla="*/ 2641600 w 2988951"/>
                <a:gd name="connsiteY49" fmla="*/ 3479799 h 7300625"/>
                <a:gd name="connsiteX50" fmla="*/ 2660650 w 2988951"/>
                <a:gd name="connsiteY50" fmla="*/ 3540124 h 7300625"/>
                <a:gd name="connsiteX51" fmla="*/ 2676525 w 2988951"/>
                <a:gd name="connsiteY51" fmla="*/ 3638550 h 7300625"/>
                <a:gd name="connsiteX52" fmla="*/ 2749550 w 2988951"/>
                <a:gd name="connsiteY52" fmla="*/ 3829049 h 7300625"/>
                <a:gd name="connsiteX53" fmla="*/ 2765425 w 2988951"/>
                <a:gd name="connsiteY53" fmla="*/ 3933824 h 7300625"/>
                <a:gd name="connsiteX54" fmla="*/ 2800350 w 2988951"/>
                <a:gd name="connsiteY54" fmla="*/ 4029075 h 7300625"/>
                <a:gd name="connsiteX55" fmla="*/ 2838450 w 2988951"/>
                <a:gd name="connsiteY55" fmla="*/ 4159249 h 7300625"/>
                <a:gd name="connsiteX56" fmla="*/ 2879725 w 2988951"/>
                <a:gd name="connsiteY56" fmla="*/ 4273549 h 7300625"/>
                <a:gd name="connsiteX57" fmla="*/ 2908300 w 2988951"/>
                <a:gd name="connsiteY57" fmla="*/ 4346575 h 7300625"/>
                <a:gd name="connsiteX58" fmla="*/ 2867025 w 2988951"/>
                <a:gd name="connsiteY58" fmla="*/ 4387849 h 7300625"/>
                <a:gd name="connsiteX59" fmla="*/ 2911475 w 2988951"/>
                <a:gd name="connsiteY59" fmla="*/ 4527549 h 7300625"/>
                <a:gd name="connsiteX60" fmla="*/ 2867026 w 2988951"/>
                <a:gd name="connsiteY60" fmla="*/ 4543424 h 7300625"/>
                <a:gd name="connsiteX61" fmla="*/ 2901950 w 2988951"/>
                <a:gd name="connsiteY61" fmla="*/ 4632324 h 7300625"/>
                <a:gd name="connsiteX62" fmla="*/ 2917825 w 2988951"/>
                <a:gd name="connsiteY62" fmla="*/ 4721225 h 7300625"/>
                <a:gd name="connsiteX63" fmla="*/ 2981326 w 2988951"/>
                <a:gd name="connsiteY63" fmla="*/ 4870449 h 7300625"/>
                <a:gd name="connsiteX64" fmla="*/ 2959100 w 2988951"/>
                <a:gd name="connsiteY64" fmla="*/ 4899024 h 7300625"/>
                <a:gd name="connsiteX65" fmla="*/ 2946400 w 2988951"/>
                <a:gd name="connsiteY65" fmla="*/ 4924424 h 7300625"/>
                <a:gd name="connsiteX66" fmla="*/ 2987675 w 2988951"/>
                <a:gd name="connsiteY66" fmla="*/ 5000624 h 7300625"/>
                <a:gd name="connsiteX67" fmla="*/ 2974975 w 2988951"/>
                <a:gd name="connsiteY67" fmla="*/ 5060949 h 7300625"/>
                <a:gd name="connsiteX68" fmla="*/ 2911475 w 2988951"/>
                <a:gd name="connsiteY68" fmla="*/ 5032374 h 7300625"/>
                <a:gd name="connsiteX69" fmla="*/ 2898775 w 2988951"/>
                <a:gd name="connsiteY69" fmla="*/ 4962524 h 7300625"/>
                <a:gd name="connsiteX70" fmla="*/ 2857500 w 2988951"/>
                <a:gd name="connsiteY70" fmla="*/ 5006974 h 7300625"/>
                <a:gd name="connsiteX71" fmla="*/ 2901950 w 2988951"/>
                <a:gd name="connsiteY71" fmla="*/ 5118099 h 7300625"/>
                <a:gd name="connsiteX72" fmla="*/ 2898775 w 2988951"/>
                <a:gd name="connsiteY72" fmla="*/ 5159375 h 7300625"/>
                <a:gd name="connsiteX73" fmla="*/ 2838450 w 2988951"/>
                <a:gd name="connsiteY73" fmla="*/ 5203824 h 7300625"/>
                <a:gd name="connsiteX74" fmla="*/ 2867025 w 2988951"/>
                <a:gd name="connsiteY74" fmla="*/ 5235574 h 7300625"/>
                <a:gd name="connsiteX75" fmla="*/ 2905125 w 2988951"/>
                <a:gd name="connsiteY75" fmla="*/ 5254624 h 7300625"/>
                <a:gd name="connsiteX76" fmla="*/ 2851150 w 2988951"/>
                <a:gd name="connsiteY76" fmla="*/ 5299074 h 7300625"/>
                <a:gd name="connsiteX77" fmla="*/ 2882900 w 2988951"/>
                <a:gd name="connsiteY77" fmla="*/ 5413374 h 7300625"/>
                <a:gd name="connsiteX78" fmla="*/ 2857500 w 2988951"/>
                <a:gd name="connsiteY78" fmla="*/ 5429249 h 7300625"/>
                <a:gd name="connsiteX79" fmla="*/ 2819400 w 2988951"/>
                <a:gd name="connsiteY79" fmla="*/ 5422899 h 7300625"/>
                <a:gd name="connsiteX80" fmla="*/ 2800350 w 2988951"/>
                <a:gd name="connsiteY80" fmla="*/ 5445124 h 7300625"/>
                <a:gd name="connsiteX81" fmla="*/ 2857500 w 2988951"/>
                <a:gd name="connsiteY81" fmla="*/ 5514974 h 7300625"/>
                <a:gd name="connsiteX82" fmla="*/ 2822575 w 2988951"/>
                <a:gd name="connsiteY82" fmla="*/ 5600700 h 7300625"/>
                <a:gd name="connsiteX83" fmla="*/ 2746375 w 2988951"/>
                <a:gd name="connsiteY83" fmla="*/ 5594349 h 7300625"/>
                <a:gd name="connsiteX84" fmla="*/ 2743200 w 2988951"/>
                <a:gd name="connsiteY84" fmla="*/ 5702299 h 7300625"/>
                <a:gd name="connsiteX85" fmla="*/ 2692400 w 2988951"/>
                <a:gd name="connsiteY85" fmla="*/ 5765800 h 7300625"/>
                <a:gd name="connsiteX86" fmla="*/ 2587625 w 2988951"/>
                <a:gd name="connsiteY86" fmla="*/ 5778499 h 7300625"/>
                <a:gd name="connsiteX87" fmla="*/ 2546350 w 2988951"/>
                <a:gd name="connsiteY87" fmla="*/ 5835649 h 7300625"/>
                <a:gd name="connsiteX88" fmla="*/ 2447925 w 2988951"/>
                <a:gd name="connsiteY88" fmla="*/ 5857874 h 7300625"/>
                <a:gd name="connsiteX89" fmla="*/ 2359025 w 2988951"/>
                <a:gd name="connsiteY89" fmla="*/ 5921375 h 7300625"/>
                <a:gd name="connsiteX90" fmla="*/ 2282825 w 2988951"/>
                <a:gd name="connsiteY90" fmla="*/ 5978524 h 7300625"/>
                <a:gd name="connsiteX91" fmla="*/ 2200275 w 2988951"/>
                <a:gd name="connsiteY91" fmla="*/ 6007099 h 7300625"/>
                <a:gd name="connsiteX92" fmla="*/ 2178050 w 2988951"/>
                <a:gd name="connsiteY92" fmla="*/ 5997574 h 7300625"/>
                <a:gd name="connsiteX93" fmla="*/ 2130425 w 2988951"/>
                <a:gd name="connsiteY93" fmla="*/ 6076949 h 7300625"/>
                <a:gd name="connsiteX94" fmla="*/ 2095500 w 2988951"/>
                <a:gd name="connsiteY94" fmla="*/ 6105524 h 7300625"/>
                <a:gd name="connsiteX95" fmla="*/ 2041525 w 2988951"/>
                <a:gd name="connsiteY95" fmla="*/ 6105524 h 7300625"/>
                <a:gd name="connsiteX96" fmla="*/ 1990725 w 2988951"/>
                <a:gd name="connsiteY96" fmla="*/ 6118224 h 7300625"/>
                <a:gd name="connsiteX97" fmla="*/ 1924050 w 2988951"/>
                <a:gd name="connsiteY97" fmla="*/ 6159500 h 7300625"/>
                <a:gd name="connsiteX98" fmla="*/ 1838325 w 2988951"/>
                <a:gd name="connsiteY98" fmla="*/ 6216649 h 7300625"/>
                <a:gd name="connsiteX99" fmla="*/ 1730375 w 2988951"/>
                <a:gd name="connsiteY99" fmla="*/ 6257924 h 7300625"/>
                <a:gd name="connsiteX100" fmla="*/ 1612900 w 2988951"/>
                <a:gd name="connsiteY100" fmla="*/ 6286499 h 7300625"/>
                <a:gd name="connsiteX101" fmla="*/ 1546225 w 2988951"/>
                <a:gd name="connsiteY101" fmla="*/ 6324600 h 7300625"/>
                <a:gd name="connsiteX102" fmla="*/ 1536700 w 2988951"/>
                <a:gd name="connsiteY102" fmla="*/ 6283324 h 7300625"/>
                <a:gd name="connsiteX103" fmla="*/ 1546225 w 2988951"/>
                <a:gd name="connsiteY103" fmla="*/ 6242049 h 7300625"/>
                <a:gd name="connsiteX104" fmla="*/ 1479550 w 2988951"/>
                <a:gd name="connsiteY104" fmla="*/ 6197599 h 7300625"/>
                <a:gd name="connsiteX105" fmla="*/ 1495425 w 2988951"/>
                <a:gd name="connsiteY105" fmla="*/ 6261099 h 7300625"/>
                <a:gd name="connsiteX106" fmla="*/ 1447800 w 2988951"/>
                <a:gd name="connsiteY106" fmla="*/ 6280149 h 7300625"/>
                <a:gd name="connsiteX107" fmla="*/ 1371600 w 2988951"/>
                <a:gd name="connsiteY107" fmla="*/ 6257925 h 7300625"/>
                <a:gd name="connsiteX108" fmla="*/ 1384300 w 2988951"/>
                <a:gd name="connsiteY108" fmla="*/ 6318249 h 7300625"/>
                <a:gd name="connsiteX109" fmla="*/ 1400175 w 2988951"/>
                <a:gd name="connsiteY109" fmla="*/ 6413500 h 7300625"/>
                <a:gd name="connsiteX110" fmla="*/ 1317625 w 2988951"/>
                <a:gd name="connsiteY110" fmla="*/ 6502399 h 7300625"/>
                <a:gd name="connsiteX111" fmla="*/ 1314450 w 2988951"/>
                <a:gd name="connsiteY111" fmla="*/ 6581775 h 7300625"/>
                <a:gd name="connsiteX112" fmla="*/ 1241425 w 2988951"/>
                <a:gd name="connsiteY112" fmla="*/ 6626224 h 7300625"/>
                <a:gd name="connsiteX113" fmla="*/ 1162050 w 2988951"/>
                <a:gd name="connsiteY113" fmla="*/ 6753225 h 7300625"/>
                <a:gd name="connsiteX114" fmla="*/ 1117600 w 2988951"/>
                <a:gd name="connsiteY114" fmla="*/ 6753224 h 7300625"/>
                <a:gd name="connsiteX115" fmla="*/ 1050925 w 2988951"/>
                <a:gd name="connsiteY115" fmla="*/ 6769099 h 7300625"/>
                <a:gd name="connsiteX116" fmla="*/ 990600 w 2988951"/>
                <a:gd name="connsiteY116" fmla="*/ 6848475 h 7300625"/>
                <a:gd name="connsiteX117" fmla="*/ 606425 w 2988951"/>
                <a:gd name="connsiteY117" fmla="*/ 7013574 h 7300625"/>
                <a:gd name="connsiteX118" fmla="*/ 546100 w 2988951"/>
                <a:gd name="connsiteY118" fmla="*/ 7058025 h 7300625"/>
                <a:gd name="connsiteX119" fmla="*/ 488950 w 2988951"/>
                <a:gd name="connsiteY119" fmla="*/ 7153274 h 7300625"/>
                <a:gd name="connsiteX120" fmla="*/ 352425 w 2988951"/>
                <a:gd name="connsiteY120" fmla="*/ 7251700 h 7300625"/>
                <a:gd name="connsiteX121" fmla="*/ 273050 w 2988951"/>
                <a:gd name="connsiteY121" fmla="*/ 7299324 h 7300625"/>
                <a:gd name="connsiteX122" fmla="*/ 219075 w 2988951"/>
                <a:gd name="connsiteY122" fmla="*/ 7286624 h 7300625"/>
                <a:gd name="connsiteX123" fmla="*/ 136525 w 2988951"/>
                <a:gd name="connsiteY123" fmla="*/ 7264400 h 7300625"/>
                <a:gd name="connsiteX124" fmla="*/ 165100 w 2988951"/>
                <a:gd name="connsiteY124" fmla="*/ 7232649 h 7300625"/>
                <a:gd name="connsiteX125" fmla="*/ 244475 w 2988951"/>
                <a:gd name="connsiteY125" fmla="*/ 7172324 h 7300625"/>
                <a:gd name="connsiteX126" fmla="*/ 177800 w 2988951"/>
                <a:gd name="connsiteY126" fmla="*/ 7162799 h 7300625"/>
                <a:gd name="connsiteX127" fmla="*/ 200025 w 2988951"/>
                <a:gd name="connsiteY127" fmla="*/ 6918325 h 7300625"/>
                <a:gd name="connsiteX128" fmla="*/ 228600 w 2988951"/>
                <a:gd name="connsiteY128" fmla="*/ 6575425 h 7300625"/>
                <a:gd name="connsiteX129" fmla="*/ 257175 w 2988951"/>
                <a:gd name="connsiteY129" fmla="*/ 6559549 h 7300625"/>
                <a:gd name="connsiteX130" fmla="*/ 295275 w 2988951"/>
                <a:gd name="connsiteY130" fmla="*/ 6518274 h 7300625"/>
                <a:gd name="connsiteX131" fmla="*/ 371475 w 2988951"/>
                <a:gd name="connsiteY131" fmla="*/ 6492874 h 7300625"/>
                <a:gd name="connsiteX132" fmla="*/ 311150 w 2988951"/>
                <a:gd name="connsiteY132" fmla="*/ 6438899 h 7300625"/>
                <a:gd name="connsiteX133" fmla="*/ 241300 w 2988951"/>
                <a:gd name="connsiteY133" fmla="*/ 6442074 h 7300625"/>
                <a:gd name="connsiteX134" fmla="*/ 180975 w 2988951"/>
                <a:gd name="connsiteY134" fmla="*/ 6356349 h 7300625"/>
                <a:gd name="connsiteX135" fmla="*/ 146050 w 2988951"/>
                <a:gd name="connsiteY135" fmla="*/ 6356349 h 7300625"/>
                <a:gd name="connsiteX136" fmla="*/ 95250 w 2988951"/>
                <a:gd name="connsiteY136" fmla="*/ 6400800 h 7300625"/>
                <a:gd name="connsiteX137" fmla="*/ 57150 w 2988951"/>
                <a:gd name="connsiteY137" fmla="*/ 6340474 h 7300625"/>
                <a:gd name="connsiteX138" fmla="*/ 0 w 2988951"/>
                <a:gd name="connsiteY13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60450 w 2988951"/>
                <a:gd name="connsiteY17" fmla="*/ 1825624 h 7300625"/>
                <a:gd name="connsiteX18" fmla="*/ 1098550 w 2988951"/>
                <a:gd name="connsiteY18" fmla="*/ 1857374 h 7300625"/>
                <a:gd name="connsiteX19" fmla="*/ 1171575 w 2988951"/>
                <a:gd name="connsiteY19" fmla="*/ 1930399 h 7300625"/>
                <a:gd name="connsiteX20" fmla="*/ 1238250 w 2988951"/>
                <a:gd name="connsiteY20" fmla="*/ 1952625 h 7300625"/>
                <a:gd name="connsiteX21" fmla="*/ 1270000 w 2988951"/>
                <a:gd name="connsiteY21" fmla="*/ 2003424 h 7300625"/>
                <a:gd name="connsiteX22" fmla="*/ 1231900 w 2988951"/>
                <a:gd name="connsiteY22" fmla="*/ 2066924 h 7300625"/>
                <a:gd name="connsiteX23" fmla="*/ 1244600 w 2988951"/>
                <a:gd name="connsiteY23" fmla="*/ 2127249 h 7300625"/>
                <a:gd name="connsiteX24" fmla="*/ 1397000 w 2988951"/>
                <a:gd name="connsiteY24" fmla="*/ 2330450 h 7300625"/>
                <a:gd name="connsiteX25" fmla="*/ 1530350 w 2988951"/>
                <a:gd name="connsiteY25" fmla="*/ 2412999 h 7300625"/>
                <a:gd name="connsiteX26" fmla="*/ 1600200 w 2988951"/>
                <a:gd name="connsiteY26" fmla="*/ 2470150 h 7300625"/>
                <a:gd name="connsiteX27" fmla="*/ 1622425 w 2988951"/>
                <a:gd name="connsiteY27" fmla="*/ 2539999 h 7300625"/>
                <a:gd name="connsiteX28" fmla="*/ 1711325 w 2988951"/>
                <a:gd name="connsiteY28" fmla="*/ 2628899 h 7300625"/>
                <a:gd name="connsiteX29" fmla="*/ 1835150 w 2988951"/>
                <a:gd name="connsiteY29" fmla="*/ 2746374 h 7300625"/>
                <a:gd name="connsiteX30" fmla="*/ 1844675 w 2988951"/>
                <a:gd name="connsiteY30" fmla="*/ 2768599 h 7300625"/>
                <a:gd name="connsiteX31" fmla="*/ 1930400 w 2988951"/>
                <a:gd name="connsiteY31" fmla="*/ 2800349 h 7300625"/>
                <a:gd name="connsiteX32" fmla="*/ 2051050 w 2988951"/>
                <a:gd name="connsiteY32" fmla="*/ 2867024 h 7300625"/>
                <a:gd name="connsiteX33" fmla="*/ 2019300 w 2988951"/>
                <a:gd name="connsiteY33" fmla="*/ 2895599 h 7300625"/>
                <a:gd name="connsiteX34" fmla="*/ 2003425 w 2988951"/>
                <a:gd name="connsiteY34" fmla="*/ 2921000 h 7300625"/>
                <a:gd name="connsiteX35" fmla="*/ 2047875 w 2988951"/>
                <a:gd name="connsiteY35" fmla="*/ 2936874 h 7300625"/>
                <a:gd name="connsiteX36" fmla="*/ 2139950 w 2988951"/>
                <a:gd name="connsiteY36" fmla="*/ 2940049 h 7300625"/>
                <a:gd name="connsiteX37" fmla="*/ 2139950 w 2988951"/>
                <a:gd name="connsiteY37" fmla="*/ 2990849 h 7300625"/>
                <a:gd name="connsiteX38" fmla="*/ 2228850 w 2988951"/>
                <a:gd name="connsiteY38" fmla="*/ 2994024 h 7300625"/>
                <a:gd name="connsiteX39" fmla="*/ 2219325 w 2988951"/>
                <a:gd name="connsiteY39" fmla="*/ 3051174 h 7300625"/>
                <a:gd name="connsiteX40" fmla="*/ 2273300 w 2988951"/>
                <a:gd name="connsiteY40" fmla="*/ 3016249 h 7300625"/>
                <a:gd name="connsiteX41" fmla="*/ 2339975 w 2988951"/>
                <a:gd name="connsiteY41" fmla="*/ 3035299 h 7300625"/>
                <a:gd name="connsiteX42" fmla="*/ 2289175 w 2988951"/>
                <a:gd name="connsiteY42" fmla="*/ 3098799 h 7300625"/>
                <a:gd name="connsiteX43" fmla="*/ 2343150 w 2988951"/>
                <a:gd name="connsiteY43" fmla="*/ 3171824 h 7300625"/>
                <a:gd name="connsiteX44" fmla="*/ 2438400 w 2988951"/>
                <a:gd name="connsiteY44" fmla="*/ 3324225 h 7300625"/>
                <a:gd name="connsiteX45" fmla="*/ 2489200 w 2988951"/>
                <a:gd name="connsiteY45" fmla="*/ 3416299 h 7300625"/>
                <a:gd name="connsiteX46" fmla="*/ 2546350 w 2988951"/>
                <a:gd name="connsiteY46" fmla="*/ 3432174 h 7300625"/>
                <a:gd name="connsiteX47" fmla="*/ 2578100 w 2988951"/>
                <a:gd name="connsiteY47" fmla="*/ 3482974 h 7300625"/>
                <a:gd name="connsiteX48" fmla="*/ 2590800 w 2988951"/>
                <a:gd name="connsiteY48" fmla="*/ 3454399 h 7300625"/>
                <a:gd name="connsiteX49" fmla="*/ 2632075 w 2988951"/>
                <a:gd name="connsiteY49" fmla="*/ 3432174 h 7300625"/>
                <a:gd name="connsiteX50" fmla="*/ 2641600 w 2988951"/>
                <a:gd name="connsiteY50" fmla="*/ 3479799 h 7300625"/>
                <a:gd name="connsiteX51" fmla="*/ 2660650 w 2988951"/>
                <a:gd name="connsiteY51" fmla="*/ 3540124 h 7300625"/>
                <a:gd name="connsiteX52" fmla="*/ 2676525 w 2988951"/>
                <a:gd name="connsiteY52" fmla="*/ 3638550 h 7300625"/>
                <a:gd name="connsiteX53" fmla="*/ 2749550 w 2988951"/>
                <a:gd name="connsiteY53" fmla="*/ 3829049 h 7300625"/>
                <a:gd name="connsiteX54" fmla="*/ 2765425 w 2988951"/>
                <a:gd name="connsiteY54" fmla="*/ 3933824 h 7300625"/>
                <a:gd name="connsiteX55" fmla="*/ 2800350 w 2988951"/>
                <a:gd name="connsiteY55" fmla="*/ 4029075 h 7300625"/>
                <a:gd name="connsiteX56" fmla="*/ 2838450 w 2988951"/>
                <a:gd name="connsiteY56" fmla="*/ 4159249 h 7300625"/>
                <a:gd name="connsiteX57" fmla="*/ 2879725 w 2988951"/>
                <a:gd name="connsiteY57" fmla="*/ 4273549 h 7300625"/>
                <a:gd name="connsiteX58" fmla="*/ 2908300 w 2988951"/>
                <a:gd name="connsiteY58" fmla="*/ 4346575 h 7300625"/>
                <a:gd name="connsiteX59" fmla="*/ 2867025 w 2988951"/>
                <a:gd name="connsiteY59" fmla="*/ 4387849 h 7300625"/>
                <a:gd name="connsiteX60" fmla="*/ 2911475 w 2988951"/>
                <a:gd name="connsiteY60" fmla="*/ 4527549 h 7300625"/>
                <a:gd name="connsiteX61" fmla="*/ 2867026 w 2988951"/>
                <a:gd name="connsiteY61" fmla="*/ 4543424 h 7300625"/>
                <a:gd name="connsiteX62" fmla="*/ 2901950 w 2988951"/>
                <a:gd name="connsiteY62" fmla="*/ 4632324 h 7300625"/>
                <a:gd name="connsiteX63" fmla="*/ 2917825 w 2988951"/>
                <a:gd name="connsiteY63" fmla="*/ 4721225 h 7300625"/>
                <a:gd name="connsiteX64" fmla="*/ 2981326 w 2988951"/>
                <a:gd name="connsiteY64" fmla="*/ 4870449 h 7300625"/>
                <a:gd name="connsiteX65" fmla="*/ 2959100 w 2988951"/>
                <a:gd name="connsiteY65" fmla="*/ 4899024 h 7300625"/>
                <a:gd name="connsiteX66" fmla="*/ 2946400 w 2988951"/>
                <a:gd name="connsiteY66" fmla="*/ 4924424 h 7300625"/>
                <a:gd name="connsiteX67" fmla="*/ 2987675 w 2988951"/>
                <a:gd name="connsiteY67" fmla="*/ 5000624 h 7300625"/>
                <a:gd name="connsiteX68" fmla="*/ 2974975 w 2988951"/>
                <a:gd name="connsiteY68" fmla="*/ 5060949 h 7300625"/>
                <a:gd name="connsiteX69" fmla="*/ 2911475 w 2988951"/>
                <a:gd name="connsiteY69" fmla="*/ 5032374 h 7300625"/>
                <a:gd name="connsiteX70" fmla="*/ 2898775 w 2988951"/>
                <a:gd name="connsiteY70" fmla="*/ 4962524 h 7300625"/>
                <a:gd name="connsiteX71" fmla="*/ 2857500 w 2988951"/>
                <a:gd name="connsiteY71" fmla="*/ 5006974 h 7300625"/>
                <a:gd name="connsiteX72" fmla="*/ 2901950 w 2988951"/>
                <a:gd name="connsiteY72" fmla="*/ 5118099 h 7300625"/>
                <a:gd name="connsiteX73" fmla="*/ 2898775 w 2988951"/>
                <a:gd name="connsiteY73" fmla="*/ 5159375 h 7300625"/>
                <a:gd name="connsiteX74" fmla="*/ 2838450 w 2988951"/>
                <a:gd name="connsiteY74" fmla="*/ 5203824 h 7300625"/>
                <a:gd name="connsiteX75" fmla="*/ 2867025 w 2988951"/>
                <a:gd name="connsiteY75" fmla="*/ 5235574 h 7300625"/>
                <a:gd name="connsiteX76" fmla="*/ 2905125 w 2988951"/>
                <a:gd name="connsiteY76" fmla="*/ 5254624 h 7300625"/>
                <a:gd name="connsiteX77" fmla="*/ 2851150 w 2988951"/>
                <a:gd name="connsiteY77" fmla="*/ 5299074 h 7300625"/>
                <a:gd name="connsiteX78" fmla="*/ 2882900 w 2988951"/>
                <a:gd name="connsiteY78" fmla="*/ 5413374 h 7300625"/>
                <a:gd name="connsiteX79" fmla="*/ 2857500 w 2988951"/>
                <a:gd name="connsiteY79" fmla="*/ 5429249 h 7300625"/>
                <a:gd name="connsiteX80" fmla="*/ 2819400 w 2988951"/>
                <a:gd name="connsiteY80" fmla="*/ 5422899 h 7300625"/>
                <a:gd name="connsiteX81" fmla="*/ 2800350 w 2988951"/>
                <a:gd name="connsiteY81" fmla="*/ 5445124 h 7300625"/>
                <a:gd name="connsiteX82" fmla="*/ 2857500 w 2988951"/>
                <a:gd name="connsiteY82" fmla="*/ 5514974 h 7300625"/>
                <a:gd name="connsiteX83" fmla="*/ 2822575 w 2988951"/>
                <a:gd name="connsiteY83" fmla="*/ 5600700 h 7300625"/>
                <a:gd name="connsiteX84" fmla="*/ 2746375 w 2988951"/>
                <a:gd name="connsiteY84" fmla="*/ 5594349 h 7300625"/>
                <a:gd name="connsiteX85" fmla="*/ 2743200 w 2988951"/>
                <a:gd name="connsiteY85" fmla="*/ 5702299 h 7300625"/>
                <a:gd name="connsiteX86" fmla="*/ 2692400 w 2988951"/>
                <a:gd name="connsiteY86" fmla="*/ 5765800 h 7300625"/>
                <a:gd name="connsiteX87" fmla="*/ 2587625 w 2988951"/>
                <a:gd name="connsiteY87" fmla="*/ 5778499 h 7300625"/>
                <a:gd name="connsiteX88" fmla="*/ 2546350 w 2988951"/>
                <a:gd name="connsiteY88" fmla="*/ 5835649 h 7300625"/>
                <a:gd name="connsiteX89" fmla="*/ 2447925 w 2988951"/>
                <a:gd name="connsiteY89" fmla="*/ 5857874 h 7300625"/>
                <a:gd name="connsiteX90" fmla="*/ 2359025 w 2988951"/>
                <a:gd name="connsiteY90" fmla="*/ 5921375 h 7300625"/>
                <a:gd name="connsiteX91" fmla="*/ 2282825 w 2988951"/>
                <a:gd name="connsiteY91" fmla="*/ 5978524 h 7300625"/>
                <a:gd name="connsiteX92" fmla="*/ 2200275 w 2988951"/>
                <a:gd name="connsiteY92" fmla="*/ 6007099 h 7300625"/>
                <a:gd name="connsiteX93" fmla="*/ 2178050 w 2988951"/>
                <a:gd name="connsiteY93" fmla="*/ 5997574 h 7300625"/>
                <a:gd name="connsiteX94" fmla="*/ 2130425 w 2988951"/>
                <a:gd name="connsiteY94" fmla="*/ 6076949 h 7300625"/>
                <a:gd name="connsiteX95" fmla="*/ 2095500 w 2988951"/>
                <a:gd name="connsiteY95" fmla="*/ 6105524 h 7300625"/>
                <a:gd name="connsiteX96" fmla="*/ 2041525 w 2988951"/>
                <a:gd name="connsiteY96" fmla="*/ 6105524 h 7300625"/>
                <a:gd name="connsiteX97" fmla="*/ 1990725 w 2988951"/>
                <a:gd name="connsiteY97" fmla="*/ 6118224 h 7300625"/>
                <a:gd name="connsiteX98" fmla="*/ 1924050 w 2988951"/>
                <a:gd name="connsiteY98" fmla="*/ 6159500 h 7300625"/>
                <a:gd name="connsiteX99" fmla="*/ 1838325 w 2988951"/>
                <a:gd name="connsiteY99" fmla="*/ 6216649 h 7300625"/>
                <a:gd name="connsiteX100" fmla="*/ 1730375 w 2988951"/>
                <a:gd name="connsiteY100" fmla="*/ 6257924 h 7300625"/>
                <a:gd name="connsiteX101" fmla="*/ 1612900 w 2988951"/>
                <a:gd name="connsiteY101" fmla="*/ 6286499 h 7300625"/>
                <a:gd name="connsiteX102" fmla="*/ 1546225 w 2988951"/>
                <a:gd name="connsiteY102" fmla="*/ 6324600 h 7300625"/>
                <a:gd name="connsiteX103" fmla="*/ 1536700 w 2988951"/>
                <a:gd name="connsiteY103" fmla="*/ 6283324 h 7300625"/>
                <a:gd name="connsiteX104" fmla="*/ 1546225 w 2988951"/>
                <a:gd name="connsiteY104" fmla="*/ 6242049 h 7300625"/>
                <a:gd name="connsiteX105" fmla="*/ 1479550 w 2988951"/>
                <a:gd name="connsiteY105" fmla="*/ 6197599 h 7300625"/>
                <a:gd name="connsiteX106" fmla="*/ 1495425 w 2988951"/>
                <a:gd name="connsiteY106" fmla="*/ 6261099 h 7300625"/>
                <a:gd name="connsiteX107" fmla="*/ 1447800 w 2988951"/>
                <a:gd name="connsiteY107" fmla="*/ 6280149 h 7300625"/>
                <a:gd name="connsiteX108" fmla="*/ 1371600 w 2988951"/>
                <a:gd name="connsiteY108" fmla="*/ 6257925 h 7300625"/>
                <a:gd name="connsiteX109" fmla="*/ 1384300 w 2988951"/>
                <a:gd name="connsiteY109" fmla="*/ 6318249 h 7300625"/>
                <a:gd name="connsiteX110" fmla="*/ 1400175 w 2988951"/>
                <a:gd name="connsiteY110" fmla="*/ 6413500 h 7300625"/>
                <a:gd name="connsiteX111" fmla="*/ 1317625 w 2988951"/>
                <a:gd name="connsiteY111" fmla="*/ 6502399 h 7300625"/>
                <a:gd name="connsiteX112" fmla="*/ 1314450 w 2988951"/>
                <a:gd name="connsiteY112" fmla="*/ 6581775 h 7300625"/>
                <a:gd name="connsiteX113" fmla="*/ 1241425 w 2988951"/>
                <a:gd name="connsiteY113" fmla="*/ 6626224 h 7300625"/>
                <a:gd name="connsiteX114" fmla="*/ 1162050 w 2988951"/>
                <a:gd name="connsiteY114" fmla="*/ 6753225 h 7300625"/>
                <a:gd name="connsiteX115" fmla="*/ 1117600 w 2988951"/>
                <a:gd name="connsiteY115" fmla="*/ 6753224 h 7300625"/>
                <a:gd name="connsiteX116" fmla="*/ 1050925 w 2988951"/>
                <a:gd name="connsiteY116" fmla="*/ 6769099 h 7300625"/>
                <a:gd name="connsiteX117" fmla="*/ 990600 w 2988951"/>
                <a:gd name="connsiteY117" fmla="*/ 6848475 h 7300625"/>
                <a:gd name="connsiteX118" fmla="*/ 606425 w 2988951"/>
                <a:gd name="connsiteY118" fmla="*/ 7013574 h 7300625"/>
                <a:gd name="connsiteX119" fmla="*/ 546100 w 2988951"/>
                <a:gd name="connsiteY119" fmla="*/ 7058025 h 7300625"/>
                <a:gd name="connsiteX120" fmla="*/ 488950 w 2988951"/>
                <a:gd name="connsiteY120" fmla="*/ 7153274 h 7300625"/>
                <a:gd name="connsiteX121" fmla="*/ 352425 w 2988951"/>
                <a:gd name="connsiteY121" fmla="*/ 7251700 h 7300625"/>
                <a:gd name="connsiteX122" fmla="*/ 273050 w 2988951"/>
                <a:gd name="connsiteY122" fmla="*/ 7299324 h 7300625"/>
                <a:gd name="connsiteX123" fmla="*/ 219075 w 2988951"/>
                <a:gd name="connsiteY123" fmla="*/ 7286624 h 7300625"/>
                <a:gd name="connsiteX124" fmla="*/ 136525 w 2988951"/>
                <a:gd name="connsiteY124" fmla="*/ 7264400 h 7300625"/>
                <a:gd name="connsiteX125" fmla="*/ 165100 w 2988951"/>
                <a:gd name="connsiteY125" fmla="*/ 7232649 h 7300625"/>
                <a:gd name="connsiteX126" fmla="*/ 244475 w 2988951"/>
                <a:gd name="connsiteY126" fmla="*/ 7172324 h 7300625"/>
                <a:gd name="connsiteX127" fmla="*/ 177800 w 2988951"/>
                <a:gd name="connsiteY127" fmla="*/ 7162799 h 7300625"/>
                <a:gd name="connsiteX128" fmla="*/ 200025 w 2988951"/>
                <a:gd name="connsiteY128" fmla="*/ 6918325 h 7300625"/>
                <a:gd name="connsiteX129" fmla="*/ 228600 w 2988951"/>
                <a:gd name="connsiteY129" fmla="*/ 6575425 h 7300625"/>
                <a:gd name="connsiteX130" fmla="*/ 257175 w 2988951"/>
                <a:gd name="connsiteY130" fmla="*/ 6559549 h 7300625"/>
                <a:gd name="connsiteX131" fmla="*/ 295275 w 2988951"/>
                <a:gd name="connsiteY131" fmla="*/ 6518274 h 7300625"/>
                <a:gd name="connsiteX132" fmla="*/ 371475 w 2988951"/>
                <a:gd name="connsiteY132" fmla="*/ 6492874 h 7300625"/>
                <a:gd name="connsiteX133" fmla="*/ 311150 w 2988951"/>
                <a:gd name="connsiteY133" fmla="*/ 6438899 h 7300625"/>
                <a:gd name="connsiteX134" fmla="*/ 241300 w 2988951"/>
                <a:gd name="connsiteY134" fmla="*/ 6442074 h 7300625"/>
                <a:gd name="connsiteX135" fmla="*/ 180975 w 2988951"/>
                <a:gd name="connsiteY135" fmla="*/ 6356349 h 7300625"/>
                <a:gd name="connsiteX136" fmla="*/ 146050 w 2988951"/>
                <a:gd name="connsiteY136" fmla="*/ 6356349 h 7300625"/>
                <a:gd name="connsiteX137" fmla="*/ 95250 w 2988951"/>
                <a:gd name="connsiteY137" fmla="*/ 6400800 h 7300625"/>
                <a:gd name="connsiteX138" fmla="*/ 57150 w 2988951"/>
                <a:gd name="connsiteY138" fmla="*/ 6340474 h 7300625"/>
                <a:gd name="connsiteX139" fmla="*/ 0 w 2988951"/>
                <a:gd name="connsiteY13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752475 w 2988951"/>
                <a:gd name="connsiteY15" fmla="*/ 1428749 h 7300625"/>
                <a:gd name="connsiteX16" fmla="*/ 901700 w 2988951"/>
                <a:gd name="connsiteY16" fmla="*/ 1685925 h 7300625"/>
                <a:gd name="connsiteX17" fmla="*/ 1025525 w 2988951"/>
                <a:gd name="connsiteY17" fmla="*/ 1822449 h 7300625"/>
                <a:gd name="connsiteX18" fmla="*/ 1060450 w 2988951"/>
                <a:gd name="connsiteY18" fmla="*/ 1825624 h 7300625"/>
                <a:gd name="connsiteX19" fmla="*/ 1098550 w 2988951"/>
                <a:gd name="connsiteY19" fmla="*/ 1857374 h 7300625"/>
                <a:gd name="connsiteX20" fmla="*/ 1171575 w 2988951"/>
                <a:gd name="connsiteY20" fmla="*/ 1930399 h 7300625"/>
                <a:gd name="connsiteX21" fmla="*/ 1238250 w 2988951"/>
                <a:gd name="connsiteY21" fmla="*/ 1952625 h 7300625"/>
                <a:gd name="connsiteX22" fmla="*/ 1270000 w 2988951"/>
                <a:gd name="connsiteY22" fmla="*/ 2003424 h 7300625"/>
                <a:gd name="connsiteX23" fmla="*/ 1231900 w 2988951"/>
                <a:gd name="connsiteY23" fmla="*/ 2066924 h 7300625"/>
                <a:gd name="connsiteX24" fmla="*/ 1244600 w 2988951"/>
                <a:gd name="connsiteY24" fmla="*/ 2127249 h 7300625"/>
                <a:gd name="connsiteX25" fmla="*/ 1397000 w 2988951"/>
                <a:gd name="connsiteY25" fmla="*/ 2330450 h 7300625"/>
                <a:gd name="connsiteX26" fmla="*/ 1530350 w 2988951"/>
                <a:gd name="connsiteY26" fmla="*/ 2412999 h 7300625"/>
                <a:gd name="connsiteX27" fmla="*/ 1600200 w 2988951"/>
                <a:gd name="connsiteY27" fmla="*/ 2470150 h 7300625"/>
                <a:gd name="connsiteX28" fmla="*/ 1622425 w 2988951"/>
                <a:gd name="connsiteY28" fmla="*/ 2539999 h 7300625"/>
                <a:gd name="connsiteX29" fmla="*/ 1711325 w 2988951"/>
                <a:gd name="connsiteY29" fmla="*/ 2628899 h 7300625"/>
                <a:gd name="connsiteX30" fmla="*/ 1835150 w 2988951"/>
                <a:gd name="connsiteY30" fmla="*/ 2746374 h 7300625"/>
                <a:gd name="connsiteX31" fmla="*/ 1844675 w 2988951"/>
                <a:gd name="connsiteY31" fmla="*/ 2768599 h 7300625"/>
                <a:gd name="connsiteX32" fmla="*/ 1930400 w 2988951"/>
                <a:gd name="connsiteY32" fmla="*/ 2800349 h 7300625"/>
                <a:gd name="connsiteX33" fmla="*/ 2051050 w 2988951"/>
                <a:gd name="connsiteY33" fmla="*/ 2867024 h 7300625"/>
                <a:gd name="connsiteX34" fmla="*/ 2019300 w 2988951"/>
                <a:gd name="connsiteY34" fmla="*/ 2895599 h 7300625"/>
                <a:gd name="connsiteX35" fmla="*/ 2003425 w 2988951"/>
                <a:gd name="connsiteY35" fmla="*/ 2921000 h 7300625"/>
                <a:gd name="connsiteX36" fmla="*/ 2047875 w 2988951"/>
                <a:gd name="connsiteY36" fmla="*/ 2936874 h 7300625"/>
                <a:gd name="connsiteX37" fmla="*/ 2139950 w 2988951"/>
                <a:gd name="connsiteY37" fmla="*/ 2940049 h 7300625"/>
                <a:gd name="connsiteX38" fmla="*/ 2139950 w 2988951"/>
                <a:gd name="connsiteY38" fmla="*/ 2990849 h 7300625"/>
                <a:gd name="connsiteX39" fmla="*/ 2228850 w 2988951"/>
                <a:gd name="connsiteY39" fmla="*/ 2994024 h 7300625"/>
                <a:gd name="connsiteX40" fmla="*/ 2219325 w 2988951"/>
                <a:gd name="connsiteY40" fmla="*/ 3051174 h 7300625"/>
                <a:gd name="connsiteX41" fmla="*/ 2273300 w 2988951"/>
                <a:gd name="connsiteY41" fmla="*/ 3016249 h 7300625"/>
                <a:gd name="connsiteX42" fmla="*/ 2339975 w 2988951"/>
                <a:gd name="connsiteY42" fmla="*/ 3035299 h 7300625"/>
                <a:gd name="connsiteX43" fmla="*/ 2289175 w 2988951"/>
                <a:gd name="connsiteY43" fmla="*/ 3098799 h 7300625"/>
                <a:gd name="connsiteX44" fmla="*/ 2343150 w 2988951"/>
                <a:gd name="connsiteY44" fmla="*/ 3171824 h 7300625"/>
                <a:gd name="connsiteX45" fmla="*/ 2438400 w 2988951"/>
                <a:gd name="connsiteY45" fmla="*/ 3324225 h 7300625"/>
                <a:gd name="connsiteX46" fmla="*/ 2489200 w 2988951"/>
                <a:gd name="connsiteY46" fmla="*/ 3416299 h 7300625"/>
                <a:gd name="connsiteX47" fmla="*/ 2546350 w 2988951"/>
                <a:gd name="connsiteY47" fmla="*/ 3432174 h 7300625"/>
                <a:gd name="connsiteX48" fmla="*/ 2578100 w 2988951"/>
                <a:gd name="connsiteY48" fmla="*/ 3482974 h 7300625"/>
                <a:gd name="connsiteX49" fmla="*/ 2590800 w 2988951"/>
                <a:gd name="connsiteY49" fmla="*/ 3454399 h 7300625"/>
                <a:gd name="connsiteX50" fmla="*/ 2632075 w 2988951"/>
                <a:gd name="connsiteY50" fmla="*/ 3432174 h 7300625"/>
                <a:gd name="connsiteX51" fmla="*/ 2641600 w 2988951"/>
                <a:gd name="connsiteY51" fmla="*/ 3479799 h 7300625"/>
                <a:gd name="connsiteX52" fmla="*/ 2660650 w 2988951"/>
                <a:gd name="connsiteY52" fmla="*/ 3540124 h 7300625"/>
                <a:gd name="connsiteX53" fmla="*/ 2676525 w 2988951"/>
                <a:gd name="connsiteY53" fmla="*/ 3638550 h 7300625"/>
                <a:gd name="connsiteX54" fmla="*/ 2749550 w 2988951"/>
                <a:gd name="connsiteY54" fmla="*/ 3829049 h 7300625"/>
                <a:gd name="connsiteX55" fmla="*/ 2765425 w 2988951"/>
                <a:gd name="connsiteY55" fmla="*/ 3933824 h 7300625"/>
                <a:gd name="connsiteX56" fmla="*/ 2800350 w 2988951"/>
                <a:gd name="connsiteY56" fmla="*/ 4029075 h 7300625"/>
                <a:gd name="connsiteX57" fmla="*/ 2838450 w 2988951"/>
                <a:gd name="connsiteY57" fmla="*/ 4159249 h 7300625"/>
                <a:gd name="connsiteX58" fmla="*/ 2879725 w 2988951"/>
                <a:gd name="connsiteY58" fmla="*/ 4273549 h 7300625"/>
                <a:gd name="connsiteX59" fmla="*/ 2908300 w 2988951"/>
                <a:gd name="connsiteY59" fmla="*/ 4346575 h 7300625"/>
                <a:gd name="connsiteX60" fmla="*/ 2867025 w 2988951"/>
                <a:gd name="connsiteY60" fmla="*/ 4387849 h 7300625"/>
                <a:gd name="connsiteX61" fmla="*/ 2911475 w 2988951"/>
                <a:gd name="connsiteY61" fmla="*/ 4527549 h 7300625"/>
                <a:gd name="connsiteX62" fmla="*/ 2867026 w 2988951"/>
                <a:gd name="connsiteY62" fmla="*/ 4543424 h 7300625"/>
                <a:gd name="connsiteX63" fmla="*/ 2901950 w 2988951"/>
                <a:gd name="connsiteY63" fmla="*/ 4632324 h 7300625"/>
                <a:gd name="connsiteX64" fmla="*/ 2917825 w 2988951"/>
                <a:gd name="connsiteY64" fmla="*/ 4721225 h 7300625"/>
                <a:gd name="connsiteX65" fmla="*/ 2981326 w 2988951"/>
                <a:gd name="connsiteY65" fmla="*/ 4870449 h 7300625"/>
                <a:gd name="connsiteX66" fmla="*/ 2959100 w 2988951"/>
                <a:gd name="connsiteY66" fmla="*/ 4899024 h 7300625"/>
                <a:gd name="connsiteX67" fmla="*/ 2946400 w 2988951"/>
                <a:gd name="connsiteY67" fmla="*/ 4924424 h 7300625"/>
                <a:gd name="connsiteX68" fmla="*/ 2987675 w 2988951"/>
                <a:gd name="connsiteY68" fmla="*/ 5000624 h 7300625"/>
                <a:gd name="connsiteX69" fmla="*/ 2974975 w 2988951"/>
                <a:gd name="connsiteY69" fmla="*/ 5060949 h 7300625"/>
                <a:gd name="connsiteX70" fmla="*/ 2911475 w 2988951"/>
                <a:gd name="connsiteY70" fmla="*/ 5032374 h 7300625"/>
                <a:gd name="connsiteX71" fmla="*/ 2898775 w 2988951"/>
                <a:gd name="connsiteY71" fmla="*/ 4962524 h 7300625"/>
                <a:gd name="connsiteX72" fmla="*/ 2857500 w 2988951"/>
                <a:gd name="connsiteY72" fmla="*/ 5006974 h 7300625"/>
                <a:gd name="connsiteX73" fmla="*/ 2901950 w 2988951"/>
                <a:gd name="connsiteY73" fmla="*/ 5118099 h 7300625"/>
                <a:gd name="connsiteX74" fmla="*/ 2898775 w 2988951"/>
                <a:gd name="connsiteY74" fmla="*/ 5159375 h 7300625"/>
                <a:gd name="connsiteX75" fmla="*/ 2838450 w 2988951"/>
                <a:gd name="connsiteY75" fmla="*/ 5203824 h 7300625"/>
                <a:gd name="connsiteX76" fmla="*/ 2867025 w 2988951"/>
                <a:gd name="connsiteY76" fmla="*/ 5235574 h 7300625"/>
                <a:gd name="connsiteX77" fmla="*/ 2905125 w 2988951"/>
                <a:gd name="connsiteY77" fmla="*/ 5254624 h 7300625"/>
                <a:gd name="connsiteX78" fmla="*/ 2851150 w 2988951"/>
                <a:gd name="connsiteY78" fmla="*/ 5299074 h 7300625"/>
                <a:gd name="connsiteX79" fmla="*/ 2882900 w 2988951"/>
                <a:gd name="connsiteY79" fmla="*/ 5413374 h 7300625"/>
                <a:gd name="connsiteX80" fmla="*/ 2857500 w 2988951"/>
                <a:gd name="connsiteY80" fmla="*/ 5429249 h 7300625"/>
                <a:gd name="connsiteX81" fmla="*/ 2819400 w 2988951"/>
                <a:gd name="connsiteY81" fmla="*/ 5422899 h 7300625"/>
                <a:gd name="connsiteX82" fmla="*/ 2800350 w 2988951"/>
                <a:gd name="connsiteY82" fmla="*/ 5445124 h 7300625"/>
                <a:gd name="connsiteX83" fmla="*/ 2857500 w 2988951"/>
                <a:gd name="connsiteY83" fmla="*/ 5514974 h 7300625"/>
                <a:gd name="connsiteX84" fmla="*/ 2822575 w 2988951"/>
                <a:gd name="connsiteY84" fmla="*/ 5600700 h 7300625"/>
                <a:gd name="connsiteX85" fmla="*/ 2746375 w 2988951"/>
                <a:gd name="connsiteY85" fmla="*/ 5594349 h 7300625"/>
                <a:gd name="connsiteX86" fmla="*/ 2743200 w 2988951"/>
                <a:gd name="connsiteY86" fmla="*/ 5702299 h 7300625"/>
                <a:gd name="connsiteX87" fmla="*/ 2692400 w 2988951"/>
                <a:gd name="connsiteY87" fmla="*/ 5765800 h 7300625"/>
                <a:gd name="connsiteX88" fmla="*/ 2587625 w 2988951"/>
                <a:gd name="connsiteY88" fmla="*/ 5778499 h 7300625"/>
                <a:gd name="connsiteX89" fmla="*/ 2546350 w 2988951"/>
                <a:gd name="connsiteY89" fmla="*/ 5835649 h 7300625"/>
                <a:gd name="connsiteX90" fmla="*/ 2447925 w 2988951"/>
                <a:gd name="connsiteY90" fmla="*/ 5857874 h 7300625"/>
                <a:gd name="connsiteX91" fmla="*/ 2359025 w 2988951"/>
                <a:gd name="connsiteY91" fmla="*/ 5921375 h 7300625"/>
                <a:gd name="connsiteX92" fmla="*/ 2282825 w 2988951"/>
                <a:gd name="connsiteY92" fmla="*/ 5978524 h 7300625"/>
                <a:gd name="connsiteX93" fmla="*/ 2200275 w 2988951"/>
                <a:gd name="connsiteY93" fmla="*/ 6007099 h 7300625"/>
                <a:gd name="connsiteX94" fmla="*/ 2178050 w 2988951"/>
                <a:gd name="connsiteY94" fmla="*/ 5997574 h 7300625"/>
                <a:gd name="connsiteX95" fmla="*/ 2130425 w 2988951"/>
                <a:gd name="connsiteY95" fmla="*/ 6076949 h 7300625"/>
                <a:gd name="connsiteX96" fmla="*/ 2095500 w 2988951"/>
                <a:gd name="connsiteY96" fmla="*/ 6105524 h 7300625"/>
                <a:gd name="connsiteX97" fmla="*/ 2041525 w 2988951"/>
                <a:gd name="connsiteY97" fmla="*/ 6105524 h 7300625"/>
                <a:gd name="connsiteX98" fmla="*/ 1990725 w 2988951"/>
                <a:gd name="connsiteY98" fmla="*/ 6118224 h 7300625"/>
                <a:gd name="connsiteX99" fmla="*/ 1924050 w 2988951"/>
                <a:gd name="connsiteY99" fmla="*/ 6159500 h 7300625"/>
                <a:gd name="connsiteX100" fmla="*/ 1838325 w 2988951"/>
                <a:gd name="connsiteY100" fmla="*/ 6216649 h 7300625"/>
                <a:gd name="connsiteX101" fmla="*/ 1730375 w 2988951"/>
                <a:gd name="connsiteY101" fmla="*/ 6257924 h 7300625"/>
                <a:gd name="connsiteX102" fmla="*/ 1612900 w 2988951"/>
                <a:gd name="connsiteY102" fmla="*/ 6286499 h 7300625"/>
                <a:gd name="connsiteX103" fmla="*/ 1546225 w 2988951"/>
                <a:gd name="connsiteY103" fmla="*/ 6324600 h 7300625"/>
                <a:gd name="connsiteX104" fmla="*/ 1536700 w 2988951"/>
                <a:gd name="connsiteY104" fmla="*/ 6283324 h 7300625"/>
                <a:gd name="connsiteX105" fmla="*/ 1546225 w 2988951"/>
                <a:gd name="connsiteY105" fmla="*/ 6242049 h 7300625"/>
                <a:gd name="connsiteX106" fmla="*/ 1479550 w 2988951"/>
                <a:gd name="connsiteY106" fmla="*/ 6197599 h 7300625"/>
                <a:gd name="connsiteX107" fmla="*/ 1495425 w 2988951"/>
                <a:gd name="connsiteY107" fmla="*/ 6261099 h 7300625"/>
                <a:gd name="connsiteX108" fmla="*/ 1447800 w 2988951"/>
                <a:gd name="connsiteY108" fmla="*/ 6280149 h 7300625"/>
                <a:gd name="connsiteX109" fmla="*/ 1371600 w 2988951"/>
                <a:gd name="connsiteY109" fmla="*/ 6257925 h 7300625"/>
                <a:gd name="connsiteX110" fmla="*/ 1384300 w 2988951"/>
                <a:gd name="connsiteY110" fmla="*/ 6318249 h 7300625"/>
                <a:gd name="connsiteX111" fmla="*/ 1400175 w 2988951"/>
                <a:gd name="connsiteY111" fmla="*/ 6413500 h 7300625"/>
                <a:gd name="connsiteX112" fmla="*/ 1317625 w 2988951"/>
                <a:gd name="connsiteY112" fmla="*/ 6502399 h 7300625"/>
                <a:gd name="connsiteX113" fmla="*/ 1314450 w 2988951"/>
                <a:gd name="connsiteY113" fmla="*/ 6581775 h 7300625"/>
                <a:gd name="connsiteX114" fmla="*/ 1241425 w 2988951"/>
                <a:gd name="connsiteY114" fmla="*/ 6626224 h 7300625"/>
                <a:gd name="connsiteX115" fmla="*/ 1162050 w 2988951"/>
                <a:gd name="connsiteY115" fmla="*/ 6753225 h 7300625"/>
                <a:gd name="connsiteX116" fmla="*/ 1117600 w 2988951"/>
                <a:gd name="connsiteY116" fmla="*/ 6753224 h 7300625"/>
                <a:gd name="connsiteX117" fmla="*/ 1050925 w 2988951"/>
                <a:gd name="connsiteY117" fmla="*/ 6769099 h 7300625"/>
                <a:gd name="connsiteX118" fmla="*/ 990600 w 2988951"/>
                <a:gd name="connsiteY118" fmla="*/ 6848475 h 7300625"/>
                <a:gd name="connsiteX119" fmla="*/ 606425 w 2988951"/>
                <a:gd name="connsiteY119" fmla="*/ 7013574 h 7300625"/>
                <a:gd name="connsiteX120" fmla="*/ 546100 w 2988951"/>
                <a:gd name="connsiteY120" fmla="*/ 7058025 h 7300625"/>
                <a:gd name="connsiteX121" fmla="*/ 488950 w 2988951"/>
                <a:gd name="connsiteY121" fmla="*/ 7153274 h 7300625"/>
                <a:gd name="connsiteX122" fmla="*/ 352425 w 2988951"/>
                <a:gd name="connsiteY122" fmla="*/ 7251700 h 7300625"/>
                <a:gd name="connsiteX123" fmla="*/ 273050 w 2988951"/>
                <a:gd name="connsiteY123" fmla="*/ 7299324 h 7300625"/>
                <a:gd name="connsiteX124" fmla="*/ 219075 w 2988951"/>
                <a:gd name="connsiteY124" fmla="*/ 7286624 h 7300625"/>
                <a:gd name="connsiteX125" fmla="*/ 136525 w 2988951"/>
                <a:gd name="connsiteY125" fmla="*/ 7264400 h 7300625"/>
                <a:gd name="connsiteX126" fmla="*/ 165100 w 2988951"/>
                <a:gd name="connsiteY126" fmla="*/ 7232649 h 7300625"/>
                <a:gd name="connsiteX127" fmla="*/ 244475 w 2988951"/>
                <a:gd name="connsiteY127" fmla="*/ 7172324 h 7300625"/>
                <a:gd name="connsiteX128" fmla="*/ 177800 w 2988951"/>
                <a:gd name="connsiteY128" fmla="*/ 7162799 h 7300625"/>
                <a:gd name="connsiteX129" fmla="*/ 200025 w 2988951"/>
                <a:gd name="connsiteY129" fmla="*/ 6918325 h 7300625"/>
                <a:gd name="connsiteX130" fmla="*/ 228600 w 2988951"/>
                <a:gd name="connsiteY130" fmla="*/ 6575425 h 7300625"/>
                <a:gd name="connsiteX131" fmla="*/ 257175 w 2988951"/>
                <a:gd name="connsiteY131" fmla="*/ 6559549 h 7300625"/>
                <a:gd name="connsiteX132" fmla="*/ 295275 w 2988951"/>
                <a:gd name="connsiteY132" fmla="*/ 6518274 h 7300625"/>
                <a:gd name="connsiteX133" fmla="*/ 371475 w 2988951"/>
                <a:gd name="connsiteY133" fmla="*/ 6492874 h 7300625"/>
                <a:gd name="connsiteX134" fmla="*/ 311150 w 2988951"/>
                <a:gd name="connsiteY134" fmla="*/ 6438899 h 7300625"/>
                <a:gd name="connsiteX135" fmla="*/ 241300 w 2988951"/>
                <a:gd name="connsiteY135" fmla="*/ 6442074 h 7300625"/>
                <a:gd name="connsiteX136" fmla="*/ 180975 w 2988951"/>
                <a:gd name="connsiteY136" fmla="*/ 6356349 h 7300625"/>
                <a:gd name="connsiteX137" fmla="*/ 146050 w 2988951"/>
                <a:gd name="connsiteY137" fmla="*/ 6356349 h 7300625"/>
                <a:gd name="connsiteX138" fmla="*/ 95250 w 2988951"/>
                <a:gd name="connsiteY138" fmla="*/ 6400800 h 7300625"/>
                <a:gd name="connsiteX139" fmla="*/ 57150 w 2988951"/>
                <a:gd name="connsiteY139" fmla="*/ 6340474 h 7300625"/>
                <a:gd name="connsiteX140" fmla="*/ 0 w 2988951"/>
                <a:gd name="connsiteY140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87400 w 2988951"/>
                <a:gd name="connsiteY14" fmla="*/ 1343024 h 7300625"/>
                <a:gd name="connsiteX15" fmla="*/ 762000 w 2988951"/>
                <a:gd name="connsiteY15" fmla="*/ 1377949 h 7300625"/>
                <a:gd name="connsiteX16" fmla="*/ 752475 w 2988951"/>
                <a:gd name="connsiteY16" fmla="*/ 1428749 h 7300625"/>
                <a:gd name="connsiteX17" fmla="*/ 901700 w 2988951"/>
                <a:gd name="connsiteY17" fmla="*/ 1685925 h 7300625"/>
                <a:gd name="connsiteX18" fmla="*/ 1025525 w 2988951"/>
                <a:gd name="connsiteY18" fmla="*/ 1822449 h 7300625"/>
                <a:gd name="connsiteX19" fmla="*/ 1060450 w 2988951"/>
                <a:gd name="connsiteY19" fmla="*/ 1825624 h 7300625"/>
                <a:gd name="connsiteX20" fmla="*/ 1098550 w 2988951"/>
                <a:gd name="connsiteY20" fmla="*/ 1857374 h 7300625"/>
                <a:gd name="connsiteX21" fmla="*/ 1171575 w 2988951"/>
                <a:gd name="connsiteY21" fmla="*/ 1930399 h 7300625"/>
                <a:gd name="connsiteX22" fmla="*/ 1238250 w 2988951"/>
                <a:gd name="connsiteY22" fmla="*/ 1952625 h 7300625"/>
                <a:gd name="connsiteX23" fmla="*/ 1270000 w 2988951"/>
                <a:gd name="connsiteY23" fmla="*/ 2003424 h 7300625"/>
                <a:gd name="connsiteX24" fmla="*/ 1231900 w 2988951"/>
                <a:gd name="connsiteY24" fmla="*/ 2066924 h 7300625"/>
                <a:gd name="connsiteX25" fmla="*/ 1244600 w 2988951"/>
                <a:gd name="connsiteY25" fmla="*/ 2127249 h 7300625"/>
                <a:gd name="connsiteX26" fmla="*/ 1397000 w 2988951"/>
                <a:gd name="connsiteY26" fmla="*/ 2330450 h 7300625"/>
                <a:gd name="connsiteX27" fmla="*/ 1530350 w 2988951"/>
                <a:gd name="connsiteY27" fmla="*/ 2412999 h 7300625"/>
                <a:gd name="connsiteX28" fmla="*/ 1600200 w 2988951"/>
                <a:gd name="connsiteY28" fmla="*/ 2470150 h 7300625"/>
                <a:gd name="connsiteX29" fmla="*/ 1622425 w 2988951"/>
                <a:gd name="connsiteY29" fmla="*/ 2539999 h 7300625"/>
                <a:gd name="connsiteX30" fmla="*/ 1711325 w 2988951"/>
                <a:gd name="connsiteY30" fmla="*/ 2628899 h 7300625"/>
                <a:gd name="connsiteX31" fmla="*/ 1835150 w 2988951"/>
                <a:gd name="connsiteY31" fmla="*/ 2746374 h 7300625"/>
                <a:gd name="connsiteX32" fmla="*/ 1844675 w 2988951"/>
                <a:gd name="connsiteY32" fmla="*/ 2768599 h 7300625"/>
                <a:gd name="connsiteX33" fmla="*/ 1930400 w 2988951"/>
                <a:gd name="connsiteY33" fmla="*/ 2800349 h 7300625"/>
                <a:gd name="connsiteX34" fmla="*/ 2051050 w 2988951"/>
                <a:gd name="connsiteY34" fmla="*/ 2867024 h 7300625"/>
                <a:gd name="connsiteX35" fmla="*/ 2019300 w 2988951"/>
                <a:gd name="connsiteY35" fmla="*/ 2895599 h 7300625"/>
                <a:gd name="connsiteX36" fmla="*/ 2003425 w 2988951"/>
                <a:gd name="connsiteY36" fmla="*/ 2921000 h 7300625"/>
                <a:gd name="connsiteX37" fmla="*/ 2047875 w 2988951"/>
                <a:gd name="connsiteY37" fmla="*/ 2936874 h 7300625"/>
                <a:gd name="connsiteX38" fmla="*/ 2139950 w 2988951"/>
                <a:gd name="connsiteY38" fmla="*/ 2940049 h 7300625"/>
                <a:gd name="connsiteX39" fmla="*/ 2139950 w 2988951"/>
                <a:gd name="connsiteY39" fmla="*/ 2990849 h 7300625"/>
                <a:gd name="connsiteX40" fmla="*/ 2228850 w 2988951"/>
                <a:gd name="connsiteY40" fmla="*/ 2994024 h 7300625"/>
                <a:gd name="connsiteX41" fmla="*/ 2219325 w 2988951"/>
                <a:gd name="connsiteY41" fmla="*/ 3051174 h 7300625"/>
                <a:gd name="connsiteX42" fmla="*/ 2273300 w 2988951"/>
                <a:gd name="connsiteY42" fmla="*/ 3016249 h 7300625"/>
                <a:gd name="connsiteX43" fmla="*/ 2339975 w 2988951"/>
                <a:gd name="connsiteY43" fmla="*/ 3035299 h 7300625"/>
                <a:gd name="connsiteX44" fmla="*/ 2289175 w 2988951"/>
                <a:gd name="connsiteY44" fmla="*/ 3098799 h 7300625"/>
                <a:gd name="connsiteX45" fmla="*/ 2343150 w 2988951"/>
                <a:gd name="connsiteY45" fmla="*/ 3171824 h 7300625"/>
                <a:gd name="connsiteX46" fmla="*/ 2438400 w 2988951"/>
                <a:gd name="connsiteY46" fmla="*/ 3324225 h 7300625"/>
                <a:gd name="connsiteX47" fmla="*/ 2489200 w 2988951"/>
                <a:gd name="connsiteY47" fmla="*/ 3416299 h 7300625"/>
                <a:gd name="connsiteX48" fmla="*/ 2546350 w 2988951"/>
                <a:gd name="connsiteY48" fmla="*/ 3432174 h 7300625"/>
                <a:gd name="connsiteX49" fmla="*/ 2578100 w 2988951"/>
                <a:gd name="connsiteY49" fmla="*/ 3482974 h 7300625"/>
                <a:gd name="connsiteX50" fmla="*/ 2590800 w 2988951"/>
                <a:gd name="connsiteY50" fmla="*/ 3454399 h 7300625"/>
                <a:gd name="connsiteX51" fmla="*/ 2632075 w 2988951"/>
                <a:gd name="connsiteY51" fmla="*/ 3432174 h 7300625"/>
                <a:gd name="connsiteX52" fmla="*/ 2641600 w 2988951"/>
                <a:gd name="connsiteY52" fmla="*/ 3479799 h 7300625"/>
                <a:gd name="connsiteX53" fmla="*/ 2660650 w 2988951"/>
                <a:gd name="connsiteY53" fmla="*/ 3540124 h 7300625"/>
                <a:gd name="connsiteX54" fmla="*/ 2676525 w 2988951"/>
                <a:gd name="connsiteY54" fmla="*/ 3638550 h 7300625"/>
                <a:gd name="connsiteX55" fmla="*/ 2749550 w 2988951"/>
                <a:gd name="connsiteY55" fmla="*/ 3829049 h 7300625"/>
                <a:gd name="connsiteX56" fmla="*/ 2765425 w 2988951"/>
                <a:gd name="connsiteY56" fmla="*/ 3933824 h 7300625"/>
                <a:gd name="connsiteX57" fmla="*/ 2800350 w 2988951"/>
                <a:gd name="connsiteY57" fmla="*/ 4029075 h 7300625"/>
                <a:gd name="connsiteX58" fmla="*/ 2838450 w 2988951"/>
                <a:gd name="connsiteY58" fmla="*/ 4159249 h 7300625"/>
                <a:gd name="connsiteX59" fmla="*/ 2879725 w 2988951"/>
                <a:gd name="connsiteY59" fmla="*/ 4273549 h 7300625"/>
                <a:gd name="connsiteX60" fmla="*/ 2908300 w 2988951"/>
                <a:gd name="connsiteY60" fmla="*/ 4346575 h 7300625"/>
                <a:gd name="connsiteX61" fmla="*/ 2867025 w 2988951"/>
                <a:gd name="connsiteY61" fmla="*/ 4387849 h 7300625"/>
                <a:gd name="connsiteX62" fmla="*/ 2911475 w 2988951"/>
                <a:gd name="connsiteY62" fmla="*/ 4527549 h 7300625"/>
                <a:gd name="connsiteX63" fmla="*/ 2867026 w 2988951"/>
                <a:gd name="connsiteY63" fmla="*/ 4543424 h 7300625"/>
                <a:gd name="connsiteX64" fmla="*/ 2901950 w 2988951"/>
                <a:gd name="connsiteY64" fmla="*/ 4632324 h 7300625"/>
                <a:gd name="connsiteX65" fmla="*/ 2917825 w 2988951"/>
                <a:gd name="connsiteY65" fmla="*/ 4721225 h 7300625"/>
                <a:gd name="connsiteX66" fmla="*/ 2981326 w 2988951"/>
                <a:gd name="connsiteY66" fmla="*/ 4870449 h 7300625"/>
                <a:gd name="connsiteX67" fmla="*/ 2959100 w 2988951"/>
                <a:gd name="connsiteY67" fmla="*/ 4899024 h 7300625"/>
                <a:gd name="connsiteX68" fmla="*/ 2946400 w 2988951"/>
                <a:gd name="connsiteY68" fmla="*/ 4924424 h 7300625"/>
                <a:gd name="connsiteX69" fmla="*/ 2987675 w 2988951"/>
                <a:gd name="connsiteY69" fmla="*/ 5000624 h 7300625"/>
                <a:gd name="connsiteX70" fmla="*/ 2974975 w 2988951"/>
                <a:gd name="connsiteY70" fmla="*/ 5060949 h 7300625"/>
                <a:gd name="connsiteX71" fmla="*/ 2911475 w 2988951"/>
                <a:gd name="connsiteY71" fmla="*/ 5032374 h 7300625"/>
                <a:gd name="connsiteX72" fmla="*/ 2898775 w 2988951"/>
                <a:gd name="connsiteY72" fmla="*/ 4962524 h 7300625"/>
                <a:gd name="connsiteX73" fmla="*/ 2857500 w 2988951"/>
                <a:gd name="connsiteY73" fmla="*/ 5006974 h 7300625"/>
                <a:gd name="connsiteX74" fmla="*/ 2901950 w 2988951"/>
                <a:gd name="connsiteY74" fmla="*/ 5118099 h 7300625"/>
                <a:gd name="connsiteX75" fmla="*/ 2898775 w 2988951"/>
                <a:gd name="connsiteY75" fmla="*/ 5159375 h 7300625"/>
                <a:gd name="connsiteX76" fmla="*/ 2838450 w 2988951"/>
                <a:gd name="connsiteY76" fmla="*/ 5203824 h 7300625"/>
                <a:gd name="connsiteX77" fmla="*/ 2867025 w 2988951"/>
                <a:gd name="connsiteY77" fmla="*/ 5235574 h 7300625"/>
                <a:gd name="connsiteX78" fmla="*/ 2905125 w 2988951"/>
                <a:gd name="connsiteY78" fmla="*/ 5254624 h 7300625"/>
                <a:gd name="connsiteX79" fmla="*/ 2851150 w 2988951"/>
                <a:gd name="connsiteY79" fmla="*/ 5299074 h 7300625"/>
                <a:gd name="connsiteX80" fmla="*/ 2882900 w 2988951"/>
                <a:gd name="connsiteY80" fmla="*/ 5413374 h 7300625"/>
                <a:gd name="connsiteX81" fmla="*/ 2857500 w 2988951"/>
                <a:gd name="connsiteY81" fmla="*/ 5429249 h 7300625"/>
                <a:gd name="connsiteX82" fmla="*/ 2819400 w 2988951"/>
                <a:gd name="connsiteY82" fmla="*/ 5422899 h 7300625"/>
                <a:gd name="connsiteX83" fmla="*/ 2800350 w 2988951"/>
                <a:gd name="connsiteY83" fmla="*/ 5445124 h 7300625"/>
                <a:gd name="connsiteX84" fmla="*/ 2857500 w 2988951"/>
                <a:gd name="connsiteY84" fmla="*/ 5514974 h 7300625"/>
                <a:gd name="connsiteX85" fmla="*/ 2822575 w 2988951"/>
                <a:gd name="connsiteY85" fmla="*/ 5600700 h 7300625"/>
                <a:gd name="connsiteX86" fmla="*/ 2746375 w 2988951"/>
                <a:gd name="connsiteY86" fmla="*/ 5594349 h 7300625"/>
                <a:gd name="connsiteX87" fmla="*/ 2743200 w 2988951"/>
                <a:gd name="connsiteY87" fmla="*/ 5702299 h 7300625"/>
                <a:gd name="connsiteX88" fmla="*/ 2692400 w 2988951"/>
                <a:gd name="connsiteY88" fmla="*/ 5765800 h 7300625"/>
                <a:gd name="connsiteX89" fmla="*/ 2587625 w 2988951"/>
                <a:gd name="connsiteY89" fmla="*/ 5778499 h 7300625"/>
                <a:gd name="connsiteX90" fmla="*/ 2546350 w 2988951"/>
                <a:gd name="connsiteY90" fmla="*/ 5835649 h 7300625"/>
                <a:gd name="connsiteX91" fmla="*/ 2447925 w 2988951"/>
                <a:gd name="connsiteY91" fmla="*/ 5857874 h 7300625"/>
                <a:gd name="connsiteX92" fmla="*/ 2359025 w 2988951"/>
                <a:gd name="connsiteY92" fmla="*/ 5921375 h 7300625"/>
                <a:gd name="connsiteX93" fmla="*/ 2282825 w 2988951"/>
                <a:gd name="connsiteY93" fmla="*/ 5978524 h 7300625"/>
                <a:gd name="connsiteX94" fmla="*/ 2200275 w 2988951"/>
                <a:gd name="connsiteY94" fmla="*/ 6007099 h 7300625"/>
                <a:gd name="connsiteX95" fmla="*/ 2178050 w 2988951"/>
                <a:gd name="connsiteY95" fmla="*/ 5997574 h 7300625"/>
                <a:gd name="connsiteX96" fmla="*/ 2130425 w 2988951"/>
                <a:gd name="connsiteY96" fmla="*/ 6076949 h 7300625"/>
                <a:gd name="connsiteX97" fmla="*/ 2095500 w 2988951"/>
                <a:gd name="connsiteY97" fmla="*/ 6105524 h 7300625"/>
                <a:gd name="connsiteX98" fmla="*/ 2041525 w 2988951"/>
                <a:gd name="connsiteY98" fmla="*/ 6105524 h 7300625"/>
                <a:gd name="connsiteX99" fmla="*/ 1990725 w 2988951"/>
                <a:gd name="connsiteY99" fmla="*/ 6118224 h 7300625"/>
                <a:gd name="connsiteX100" fmla="*/ 1924050 w 2988951"/>
                <a:gd name="connsiteY100" fmla="*/ 6159500 h 7300625"/>
                <a:gd name="connsiteX101" fmla="*/ 1838325 w 2988951"/>
                <a:gd name="connsiteY101" fmla="*/ 6216649 h 7300625"/>
                <a:gd name="connsiteX102" fmla="*/ 1730375 w 2988951"/>
                <a:gd name="connsiteY102" fmla="*/ 6257924 h 7300625"/>
                <a:gd name="connsiteX103" fmla="*/ 1612900 w 2988951"/>
                <a:gd name="connsiteY103" fmla="*/ 6286499 h 7300625"/>
                <a:gd name="connsiteX104" fmla="*/ 1546225 w 2988951"/>
                <a:gd name="connsiteY104" fmla="*/ 6324600 h 7300625"/>
                <a:gd name="connsiteX105" fmla="*/ 1536700 w 2988951"/>
                <a:gd name="connsiteY105" fmla="*/ 6283324 h 7300625"/>
                <a:gd name="connsiteX106" fmla="*/ 1546225 w 2988951"/>
                <a:gd name="connsiteY106" fmla="*/ 6242049 h 7300625"/>
                <a:gd name="connsiteX107" fmla="*/ 1479550 w 2988951"/>
                <a:gd name="connsiteY107" fmla="*/ 6197599 h 7300625"/>
                <a:gd name="connsiteX108" fmla="*/ 1495425 w 2988951"/>
                <a:gd name="connsiteY108" fmla="*/ 6261099 h 7300625"/>
                <a:gd name="connsiteX109" fmla="*/ 1447800 w 2988951"/>
                <a:gd name="connsiteY109" fmla="*/ 6280149 h 7300625"/>
                <a:gd name="connsiteX110" fmla="*/ 1371600 w 2988951"/>
                <a:gd name="connsiteY110" fmla="*/ 6257925 h 7300625"/>
                <a:gd name="connsiteX111" fmla="*/ 1384300 w 2988951"/>
                <a:gd name="connsiteY111" fmla="*/ 6318249 h 7300625"/>
                <a:gd name="connsiteX112" fmla="*/ 1400175 w 2988951"/>
                <a:gd name="connsiteY112" fmla="*/ 6413500 h 7300625"/>
                <a:gd name="connsiteX113" fmla="*/ 1317625 w 2988951"/>
                <a:gd name="connsiteY113" fmla="*/ 6502399 h 7300625"/>
                <a:gd name="connsiteX114" fmla="*/ 1314450 w 2988951"/>
                <a:gd name="connsiteY114" fmla="*/ 6581775 h 7300625"/>
                <a:gd name="connsiteX115" fmla="*/ 1241425 w 2988951"/>
                <a:gd name="connsiteY115" fmla="*/ 6626224 h 7300625"/>
                <a:gd name="connsiteX116" fmla="*/ 1162050 w 2988951"/>
                <a:gd name="connsiteY116" fmla="*/ 6753225 h 7300625"/>
                <a:gd name="connsiteX117" fmla="*/ 1117600 w 2988951"/>
                <a:gd name="connsiteY117" fmla="*/ 6753224 h 7300625"/>
                <a:gd name="connsiteX118" fmla="*/ 1050925 w 2988951"/>
                <a:gd name="connsiteY118" fmla="*/ 6769099 h 7300625"/>
                <a:gd name="connsiteX119" fmla="*/ 990600 w 2988951"/>
                <a:gd name="connsiteY119" fmla="*/ 6848475 h 7300625"/>
                <a:gd name="connsiteX120" fmla="*/ 606425 w 2988951"/>
                <a:gd name="connsiteY120" fmla="*/ 7013574 h 7300625"/>
                <a:gd name="connsiteX121" fmla="*/ 546100 w 2988951"/>
                <a:gd name="connsiteY121" fmla="*/ 7058025 h 7300625"/>
                <a:gd name="connsiteX122" fmla="*/ 488950 w 2988951"/>
                <a:gd name="connsiteY122" fmla="*/ 7153274 h 7300625"/>
                <a:gd name="connsiteX123" fmla="*/ 352425 w 2988951"/>
                <a:gd name="connsiteY123" fmla="*/ 7251700 h 7300625"/>
                <a:gd name="connsiteX124" fmla="*/ 273050 w 2988951"/>
                <a:gd name="connsiteY124" fmla="*/ 7299324 h 7300625"/>
                <a:gd name="connsiteX125" fmla="*/ 219075 w 2988951"/>
                <a:gd name="connsiteY125" fmla="*/ 7286624 h 7300625"/>
                <a:gd name="connsiteX126" fmla="*/ 136525 w 2988951"/>
                <a:gd name="connsiteY126" fmla="*/ 7264400 h 7300625"/>
                <a:gd name="connsiteX127" fmla="*/ 165100 w 2988951"/>
                <a:gd name="connsiteY127" fmla="*/ 7232649 h 7300625"/>
                <a:gd name="connsiteX128" fmla="*/ 244475 w 2988951"/>
                <a:gd name="connsiteY128" fmla="*/ 7172324 h 7300625"/>
                <a:gd name="connsiteX129" fmla="*/ 177800 w 2988951"/>
                <a:gd name="connsiteY129" fmla="*/ 7162799 h 7300625"/>
                <a:gd name="connsiteX130" fmla="*/ 200025 w 2988951"/>
                <a:gd name="connsiteY130" fmla="*/ 6918325 h 7300625"/>
                <a:gd name="connsiteX131" fmla="*/ 228600 w 2988951"/>
                <a:gd name="connsiteY131" fmla="*/ 6575425 h 7300625"/>
                <a:gd name="connsiteX132" fmla="*/ 257175 w 2988951"/>
                <a:gd name="connsiteY132" fmla="*/ 6559549 h 7300625"/>
                <a:gd name="connsiteX133" fmla="*/ 295275 w 2988951"/>
                <a:gd name="connsiteY133" fmla="*/ 6518274 h 7300625"/>
                <a:gd name="connsiteX134" fmla="*/ 371475 w 2988951"/>
                <a:gd name="connsiteY134" fmla="*/ 6492874 h 7300625"/>
                <a:gd name="connsiteX135" fmla="*/ 311150 w 2988951"/>
                <a:gd name="connsiteY135" fmla="*/ 6438899 h 7300625"/>
                <a:gd name="connsiteX136" fmla="*/ 241300 w 2988951"/>
                <a:gd name="connsiteY136" fmla="*/ 6442074 h 7300625"/>
                <a:gd name="connsiteX137" fmla="*/ 180975 w 2988951"/>
                <a:gd name="connsiteY137" fmla="*/ 6356349 h 7300625"/>
                <a:gd name="connsiteX138" fmla="*/ 146050 w 2988951"/>
                <a:gd name="connsiteY138" fmla="*/ 6356349 h 7300625"/>
                <a:gd name="connsiteX139" fmla="*/ 95250 w 2988951"/>
                <a:gd name="connsiteY139" fmla="*/ 6400800 h 7300625"/>
                <a:gd name="connsiteX140" fmla="*/ 57150 w 2988951"/>
                <a:gd name="connsiteY140" fmla="*/ 6340474 h 7300625"/>
                <a:gd name="connsiteX141" fmla="*/ 0 w 2988951"/>
                <a:gd name="connsiteY141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76300 w 2988951"/>
                <a:gd name="connsiteY12" fmla="*/ 1200149 h 7300625"/>
                <a:gd name="connsiteX13" fmla="*/ 857250 w 2988951"/>
                <a:gd name="connsiteY13" fmla="*/ 1285875 h 7300625"/>
                <a:gd name="connsiteX14" fmla="*/ 806450 w 2988951"/>
                <a:gd name="connsiteY14" fmla="*/ 1285874 h 7300625"/>
                <a:gd name="connsiteX15" fmla="*/ 787400 w 2988951"/>
                <a:gd name="connsiteY15" fmla="*/ 1343024 h 7300625"/>
                <a:gd name="connsiteX16" fmla="*/ 762000 w 2988951"/>
                <a:gd name="connsiteY16" fmla="*/ 1377949 h 7300625"/>
                <a:gd name="connsiteX17" fmla="*/ 752475 w 2988951"/>
                <a:gd name="connsiteY17" fmla="*/ 1428749 h 7300625"/>
                <a:gd name="connsiteX18" fmla="*/ 901700 w 2988951"/>
                <a:gd name="connsiteY18" fmla="*/ 1685925 h 7300625"/>
                <a:gd name="connsiteX19" fmla="*/ 1025525 w 2988951"/>
                <a:gd name="connsiteY19" fmla="*/ 1822449 h 7300625"/>
                <a:gd name="connsiteX20" fmla="*/ 1060450 w 2988951"/>
                <a:gd name="connsiteY20" fmla="*/ 1825624 h 7300625"/>
                <a:gd name="connsiteX21" fmla="*/ 1098550 w 2988951"/>
                <a:gd name="connsiteY21" fmla="*/ 1857374 h 7300625"/>
                <a:gd name="connsiteX22" fmla="*/ 1171575 w 2988951"/>
                <a:gd name="connsiteY22" fmla="*/ 1930399 h 7300625"/>
                <a:gd name="connsiteX23" fmla="*/ 1238250 w 2988951"/>
                <a:gd name="connsiteY23" fmla="*/ 1952625 h 7300625"/>
                <a:gd name="connsiteX24" fmla="*/ 1270000 w 2988951"/>
                <a:gd name="connsiteY24" fmla="*/ 2003424 h 7300625"/>
                <a:gd name="connsiteX25" fmla="*/ 1231900 w 2988951"/>
                <a:gd name="connsiteY25" fmla="*/ 2066924 h 7300625"/>
                <a:gd name="connsiteX26" fmla="*/ 1244600 w 2988951"/>
                <a:gd name="connsiteY26" fmla="*/ 2127249 h 7300625"/>
                <a:gd name="connsiteX27" fmla="*/ 1397000 w 2988951"/>
                <a:gd name="connsiteY27" fmla="*/ 2330450 h 7300625"/>
                <a:gd name="connsiteX28" fmla="*/ 1530350 w 2988951"/>
                <a:gd name="connsiteY28" fmla="*/ 2412999 h 7300625"/>
                <a:gd name="connsiteX29" fmla="*/ 1600200 w 2988951"/>
                <a:gd name="connsiteY29" fmla="*/ 2470150 h 7300625"/>
                <a:gd name="connsiteX30" fmla="*/ 1622425 w 2988951"/>
                <a:gd name="connsiteY30" fmla="*/ 2539999 h 7300625"/>
                <a:gd name="connsiteX31" fmla="*/ 1711325 w 2988951"/>
                <a:gd name="connsiteY31" fmla="*/ 2628899 h 7300625"/>
                <a:gd name="connsiteX32" fmla="*/ 1835150 w 2988951"/>
                <a:gd name="connsiteY32" fmla="*/ 2746374 h 7300625"/>
                <a:gd name="connsiteX33" fmla="*/ 1844675 w 2988951"/>
                <a:gd name="connsiteY33" fmla="*/ 2768599 h 7300625"/>
                <a:gd name="connsiteX34" fmla="*/ 1930400 w 2988951"/>
                <a:gd name="connsiteY34" fmla="*/ 2800349 h 7300625"/>
                <a:gd name="connsiteX35" fmla="*/ 2051050 w 2988951"/>
                <a:gd name="connsiteY35" fmla="*/ 2867024 h 7300625"/>
                <a:gd name="connsiteX36" fmla="*/ 2019300 w 2988951"/>
                <a:gd name="connsiteY36" fmla="*/ 2895599 h 7300625"/>
                <a:gd name="connsiteX37" fmla="*/ 2003425 w 2988951"/>
                <a:gd name="connsiteY37" fmla="*/ 2921000 h 7300625"/>
                <a:gd name="connsiteX38" fmla="*/ 2047875 w 2988951"/>
                <a:gd name="connsiteY38" fmla="*/ 2936874 h 7300625"/>
                <a:gd name="connsiteX39" fmla="*/ 2139950 w 2988951"/>
                <a:gd name="connsiteY39" fmla="*/ 2940049 h 7300625"/>
                <a:gd name="connsiteX40" fmla="*/ 2139950 w 2988951"/>
                <a:gd name="connsiteY40" fmla="*/ 2990849 h 7300625"/>
                <a:gd name="connsiteX41" fmla="*/ 2228850 w 2988951"/>
                <a:gd name="connsiteY41" fmla="*/ 2994024 h 7300625"/>
                <a:gd name="connsiteX42" fmla="*/ 2219325 w 2988951"/>
                <a:gd name="connsiteY42" fmla="*/ 3051174 h 7300625"/>
                <a:gd name="connsiteX43" fmla="*/ 2273300 w 2988951"/>
                <a:gd name="connsiteY43" fmla="*/ 3016249 h 7300625"/>
                <a:gd name="connsiteX44" fmla="*/ 2339975 w 2988951"/>
                <a:gd name="connsiteY44" fmla="*/ 3035299 h 7300625"/>
                <a:gd name="connsiteX45" fmla="*/ 2289175 w 2988951"/>
                <a:gd name="connsiteY45" fmla="*/ 3098799 h 7300625"/>
                <a:gd name="connsiteX46" fmla="*/ 2343150 w 2988951"/>
                <a:gd name="connsiteY46" fmla="*/ 3171824 h 7300625"/>
                <a:gd name="connsiteX47" fmla="*/ 2438400 w 2988951"/>
                <a:gd name="connsiteY47" fmla="*/ 3324225 h 7300625"/>
                <a:gd name="connsiteX48" fmla="*/ 2489200 w 2988951"/>
                <a:gd name="connsiteY48" fmla="*/ 3416299 h 7300625"/>
                <a:gd name="connsiteX49" fmla="*/ 2546350 w 2988951"/>
                <a:gd name="connsiteY49" fmla="*/ 3432174 h 7300625"/>
                <a:gd name="connsiteX50" fmla="*/ 2578100 w 2988951"/>
                <a:gd name="connsiteY50" fmla="*/ 3482974 h 7300625"/>
                <a:gd name="connsiteX51" fmla="*/ 2590800 w 2988951"/>
                <a:gd name="connsiteY51" fmla="*/ 3454399 h 7300625"/>
                <a:gd name="connsiteX52" fmla="*/ 2632075 w 2988951"/>
                <a:gd name="connsiteY52" fmla="*/ 3432174 h 7300625"/>
                <a:gd name="connsiteX53" fmla="*/ 2641600 w 2988951"/>
                <a:gd name="connsiteY53" fmla="*/ 3479799 h 7300625"/>
                <a:gd name="connsiteX54" fmla="*/ 2660650 w 2988951"/>
                <a:gd name="connsiteY54" fmla="*/ 3540124 h 7300625"/>
                <a:gd name="connsiteX55" fmla="*/ 2676525 w 2988951"/>
                <a:gd name="connsiteY55" fmla="*/ 3638550 h 7300625"/>
                <a:gd name="connsiteX56" fmla="*/ 2749550 w 2988951"/>
                <a:gd name="connsiteY56" fmla="*/ 3829049 h 7300625"/>
                <a:gd name="connsiteX57" fmla="*/ 2765425 w 2988951"/>
                <a:gd name="connsiteY57" fmla="*/ 3933824 h 7300625"/>
                <a:gd name="connsiteX58" fmla="*/ 2800350 w 2988951"/>
                <a:gd name="connsiteY58" fmla="*/ 4029075 h 7300625"/>
                <a:gd name="connsiteX59" fmla="*/ 2838450 w 2988951"/>
                <a:gd name="connsiteY59" fmla="*/ 4159249 h 7300625"/>
                <a:gd name="connsiteX60" fmla="*/ 2879725 w 2988951"/>
                <a:gd name="connsiteY60" fmla="*/ 4273549 h 7300625"/>
                <a:gd name="connsiteX61" fmla="*/ 2908300 w 2988951"/>
                <a:gd name="connsiteY61" fmla="*/ 4346575 h 7300625"/>
                <a:gd name="connsiteX62" fmla="*/ 2867025 w 2988951"/>
                <a:gd name="connsiteY62" fmla="*/ 4387849 h 7300625"/>
                <a:gd name="connsiteX63" fmla="*/ 2911475 w 2988951"/>
                <a:gd name="connsiteY63" fmla="*/ 4527549 h 7300625"/>
                <a:gd name="connsiteX64" fmla="*/ 2867026 w 2988951"/>
                <a:gd name="connsiteY64" fmla="*/ 4543424 h 7300625"/>
                <a:gd name="connsiteX65" fmla="*/ 2901950 w 2988951"/>
                <a:gd name="connsiteY65" fmla="*/ 4632324 h 7300625"/>
                <a:gd name="connsiteX66" fmla="*/ 2917825 w 2988951"/>
                <a:gd name="connsiteY66" fmla="*/ 4721225 h 7300625"/>
                <a:gd name="connsiteX67" fmla="*/ 2981326 w 2988951"/>
                <a:gd name="connsiteY67" fmla="*/ 4870449 h 7300625"/>
                <a:gd name="connsiteX68" fmla="*/ 2959100 w 2988951"/>
                <a:gd name="connsiteY68" fmla="*/ 4899024 h 7300625"/>
                <a:gd name="connsiteX69" fmla="*/ 2946400 w 2988951"/>
                <a:gd name="connsiteY69" fmla="*/ 4924424 h 7300625"/>
                <a:gd name="connsiteX70" fmla="*/ 2987675 w 2988951"/>
                <a:gd name="connsiteY70" fmla="*/ 5000624 h 7300625"/>
                <a:gd name="connsiteX71" fmla="*/ 2974975 w 2988951"/>
                <a:gd name="connsiteY71" fmla="*/ 5060949 h 7300625"/>
                <a:gd name="connsiteX72" fmla="*/ 2911475 w 2988951"/>
                <a:gd name="connsiteY72" fmla="*/ 5032374 h 7300625"/>
                <a:gd name="connsiteX73" fmla="*/ 2898775 w 2988951"/>
                <a:gd name="connsiteY73" fmla="*/ 4962524 h 7300625"/>
                <a:gd name="connsiteX74" fmla="*/ 2857500 w 2988951"/>
                <a:gd name="connsiteY74" fmla="*/ 5006974 h 7300625"/>
                <a:gd name="connsiteX75" fmla="*/ 2901950 w 2988951"/>
                <a:gd name="connsiteY75" fmla="*/ 5118099 h 7300625"/>
                <a:gd name="connsiteX76" fmla="*/ 2898775 w 2988951"/>
                <a:gd name="connsiteY76" fmla="*/ 5159375 h 7300625"/>
                <a:gd name="connsiteX77" fmla="*/ 2838450 w 2988951"/>
                <a:gd name="connsiteY77" fmla="*/ 5203824 h 7300625"/>
                <a:gd name="connsiteX78" fmla="*/ 2867025 w 2988951"/>
                <a:gd name="connsiteY78" fmla="*/ 5235574 h 7300625"/>
                <a:gd name="connsiteX79" fmla="*/ 2905125 w 2988951"/>
                <a:gd name="connsiteY79" fmla="*/ 5254624 h 7300625"/>
                <a:gd name="connsiteX80" fmla="*/ 2851150 w 2988951"/>
                <a:gd name="connsiteY80" fmla="*/ 5299074 h 7300625"/>
                <a:gd name="connsiteX81" fmla="*/ 2882900 w 2988951"/>
                <a:gd name="connsiteY81" fmla="*/ 5413374 h 7300625"/>
                <a:gd name="connsiteX82" fmla="*/ 2857500 w 2988951"/>
                <a:gd name="connsiteY82" fmla="*/ 5429249 h 7300625"/>
                <a:gd name="connsiteX83" fmla="*/ 2819400 w 2988951"/>
                <a:gd name="connsiteY83" fmla="*/ 5422899 h 7300625"/>
                <a:gd name="connsiteX84" fmla="*/ 2800350 w 2988951"/>
                <a:gd name="connsiteY84" fmla="*/ 5445124 h 7300625"/>
                <a:gd name="connsiteX85" fmla="*/ 2857500 w 2988951"/>
                <a:gd name="connsiteY85" fmla="*/ 5514974 h 7300625"/>
                <a:gd name="connsiteX86" fmla="*/ 2822575 w 2988951"/>
                <a:gd name="connsiteY86" fmla="*/ 5600700 h 7300625"/>
                <a:gd name="connsiteX87" fmla="*/ 2746375 w 2988951"/>
                <a:gd name="connsiteY87" fmla="*/ 5594349 h 7300625"/>
                <a:gd name="connsiteX88" fmla="*/ 2743200 w 2988951"/>
                <a:gd name="connsiteY88" fmla="*/ 5702299 h 7300625"/>
                <a:gd name="connsiteX89" fmla="*/ 2692400 w 2988951"/>
                <a:gd name="connsiteY89" fmla="*/ 5765800 h 7300625"/>
                <a:gd name="connsiteX90" fmla="*/ 2587625 w 2988951"/>
                <a:gd name="connsiteY90" fmla="*/ 5778499 h 7300625"/>
                <a:gd name="connsiteX91" fmla="*/ 2546350 w 2988951"/>
                <a:gd name="connsiteY91" fmla="*/ 5835649 h 7300625"/>
                <a:gd name="connsiteX92" fmla="*/ 2447925 w 2988951"/>
                <a:gd name="connsiteY92" fmla="*/ 5857874 h 7300625"/>
                <a:gd name="connsiteX93" fmla="*/ 2359025 w 2988951"/>
                <a:gd name="connsiteY93" fmla="*/ 5921375 h 7300625"/>
                <a:gd name="connsiteX94" fmla="*/ 2282825 w 2988951"/>
                <a:gd name="connsiteY94" fmla="*/ 5978524 h 7300625"/>
                <a:gd name="connsiteX95" fmla="*/ 2200275 w 2988951"/>
                <a:gd name="connsiteY95" fmla="*/ 6007099 h 7300625"/>
                <a:gd name="connsiteX96" fmla="*/ 2178050 w 2988951"/>
                <a:gd name="connsiteY96" fmla="*/ 5997574 h 7300625"/>
                <a:gd name="connsiteX97" fmla="*/ 2130425 w 2988951"/>
                <a:gd name="connsiteY97" fmla="*/ 6076949 h 7300625"/>
                <a:gd name="connsiteX98" fmla="*/ 2095500 w 2988951"/>
                <a:gd name="connsiteY98" fmla="*/ 6105524 h 7300625"/>
                <a:gd name="connsiteX99" fmla="*/ 2041525 w 2988951"/>
                <a:gd name="connsiteY99" fmla="*/ 6105524 h 7300625"/>
                <a:gd name="connsiteX100" fmla="*/ 1990725 w 2988951"/>
                <a:gd name="connsiteY100" fmla="*/ 6118224 h 7300625"/>
                <a:gd name="connsiteX101" fmla="*/ 1924050 w 2988951"/>
                <a:gd name="connsiteY101" fmla="*/ 6159500 h 7300625"/>
                <a:gd name="connsiteX102" fmla="*/ 1838325 w 2988951"/>
                <a:gd name="connsiteY102" fmla="*/ 6216649 h 7300625"/>
                <a:gd name="connsiteX103" fmla="*/ 1730375 w 2988951"/>
                <a:gd name="connsiteY103" fmla="*/ 6257924 h 7300625"/>
                <a:gd name="connsiteX104" fmla="*/ 1612900 w 2988951"/>
                <a:gd name="connsiteY104" fmla="*/ 6286499 h 7300625"/>
                <a:gd name="connsiteX105" fmla="*/ 1546225 w 2988951"/>
                <a:gd name="connsiteY105" fmla="*/ 6324600 h 7300625"/>
                <a:gd name="connsiteX106" fmla="*/ 1536700 w 2988951"/>
                <a:gd name="connsiteY106" fmla="*/ 6283324 h 7300625"/>
                <a:gd name="connsiteX107" fmla="*/ 1546225 w 2988951"/>
                <a:gd name="connsiteY107" fmla="*/ 6242049 h 7300625"/>
                <a:gd name="connsiteX108" fmla="*/ 1479550 w 2988951"/>
                <a:gd name="connsiteY108" fmla="*/ 6197599 h 7300625"/>
                <a:gd name="connsiteX109" fmla="*/ 1495425 w 2988951"/>
                <a:gd name="connsiteY109" fmla="*/ 6261099 h 7300625"/>
                <a:gd name="connsiteX110" fmla="*/ 1447800 w 2988951"/>
                <a:gd name="connsiteY110" fmla="*/ 6280149 h 7300625"/>
                <a:gd name="connsiteX111" fmla="*/ 1371600 w 2988951"/>
                <a:gd name="connsiteY111" fmla="*/ 6257925 h 7300625"/>
                <a:gd name="connsiteX112" fmla="*/ 1384300 w 2988951"/>
                <a:gd name="connsiteY112" fmla="*/ 6318249 h 7300625"/>
                <a:gd name="connsiteX113" fmla="*/ 1400175 w 2988951"/>
                <a:gd name="connsiteY113" fmla="*/ 6413500 h 7300625"/>
                <a:gd name="connsiteX114" fmla="*/ 1317625 w 2988951"/>
                <a:gd name="connsiteY114" fmla="*/ 6502399 h 7300625"/>
                <a:gd name="connsiteX115" fmla="*/ 1314450 w 2988951"/>
                <a:gd name="connsiteY115" fmla="*/ 6581775 h 7300625"/>
                <a:gd name="connsiteX116" fmla="*/ 1241425 w 2988951"/>
                <a:gd name="connsiteY116" fmla="*/ 6626224 h 7300625"/>
                <a:gd name="connsiteX117" fmla="*/ 1162050 w 2988951"/>
                <a:gd name="connsiteY117" fmla="*/ 6753225 h 7300625"/>
                <a:gd name="connsiteX118" fmla="*/ 1117600 w 2988951"/>
                <a:gd name="connsiteY118" fmla="*/ 6753224 h 7300625"/>
                <a:gd name="connsiteX119" fmla="*/ 1050925 w 2988951"/>
                <a:gd name="connsiteY119" fmla="*/ 6769099 h 7300625"/>
                <a:gd name="connsiteX120" fmla="*/ 990600 w 2988951"/>
                <a:gd name="connsiteY120" fmla="*/ 6848475 h 7300625"/>
                <a:gd name="connsiteX121" fmla="*/ 606425 w 2988951"/>
                <a:gd name="connsiteY121" fmla="*/ 7013574 h 7300625"/>
                <a:gd name="connsiteX122" fmla="*/ 546100 w 2988951"/>
                <a:gd name="connsiteY122" fmla="*/ 7058025 h 7300625"/>
                <a:gd name="connsiteX123" fmla="*/ 488950 w 2988951"/>
                <a:gd name="connsiteY123" fmla="*/ 7153274 h 7300625"/>
                <a:gd name="connsiteX124" fmla="*/ 352425 w 2988951"/>
                <a:gd name="connsiteY124" fmla="*/ 7251700 h 7300625"/>
                <a:gd name="connsiteX125" fmla="*/ 273050 w 2988951"/>
                <a:gd name="connsiteY125" fmla="*/ 7299324 h 7300625"/>
                <a:gd name="connsiteX126" fmla="*/ 219075 w 2988951"/>
                <a:gd name="connsiteY126" fmla="*/ 7286624 h 7300625"/>
                <a:gd name="connsiteX127" fmla="*/ 136525 w 2988951"/>
                <a:gd name="connsiteY127" fmla="*/ 7264400 h 7300625"/>
                <a:gd name="connsiteX128" fmla="*/ 165100 w 2988951"/>
                <a:gd name="connsiteY128" fmla="*/ 7232649 h 7300625"/>
                <a:gd name="connsiteX129" fmla="*/ 244475 w 2988951"/>
                <a:gd name="connsiteY129" fmla="*/ 7172324 h 7300625"/>
                <a:gd name="connsiteX130" fmla="*/ 177800 w 2988951"/>
                <a:gd name="connsiteY130" fmla="*/ 7162799 h 7300625"/>
                <a:gd name="connsiteX131" fmla="*/ 200025 w 2988951"/>
                <a:gd name="connsiteY131" fmla="*/ 6918325 h 7300625"/>
                <a:gd name="connsiteX132" fmla="*/ 228600 w 2988951"/>
                <a:gd name="connsiteY132" fmla="*/ 6575425 h 7300625"/>
                <a:gd name="connsiteX133" fmla="*/ 257175 w 2988951"/>
                <a:gd name="connsiteY133" fmla="*/ 6559549 h 7300625"/>
                <a:gd name="connsiteX134" fmla="*/ 295275 w 2988951"/>
                <a:gd name="connsiteY134" fmla="*/ 6518274 h 7300625"/>
                <a:gd name="connsiteX135" fmla="*/ 371475 w 2988951"/>
                <a:gd name="connsiteY135" fmla="*/ 6492874 h 7300625"/>
                <a:gd name="connsiteX136" fmla="*/ 311150 w 2988951"/>
                <a:gd name="connsiteY136" fmla="*/ 6438899 h 7300625"/>
                <a:gd name="connsiteX137" fmla="*/ 241300 w 2988951"/>
                <a:gd name="connsiteY137" fmla="*/ 6442074 h 7300625"/>
                <a:gd name="connsiteX138" fmla="*/ 180975 w 2988951"/>
                <a:gd name="connsiteY138" fmla="*/ 6356349 h 7300625"/>
                <a:gd name="connsiteX139" fmla="*/ 146050 w 2988951"/>
                <a:gd name="connsiteY139" fmla="*/ 6356349 h 7300625"/>
                <a:gd name="connsiteX140" fmla="*/ 95250 w 2988951"/>
                <a:gd name="connsiteY140" fmla="*/ 6400800 h 7300625"/>
                <a:gd name="connsiteX141" fmla="*/ 57150 w 2988951"/>
                <a:gd name="connsiteY141" fmla="*/ 6340474 h 7300625"/>
                <a:gd name="connsiteX142" fmla="*/ 0 w 2988951"/>
                <a:gd name="connsiteY14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63600 w 2988951"/>
                <a:gd name="connsiteY12" fmla="*/ 1101724 h 7300625"/>
                <a:gd name="connsiteX13" fmla="*/ 876300 w 2988951"/>
                <a:gd name="connsiteY13" fmla="*/ 1200149 h 7300625"/>
                <a:gd name="connsiteX14" fmla="*/ 857250 w 2988951"/>
                <a:gd name="connsiteY14" fmla="*/ 1285875 h 7300625"/>
                <a:gd name="connsiteX15" fmla="*/ 806450 w 2988951"/>
                <a:gd name="connsiteY15" fmla="*/ 1285874 h 7300625"/>
                <a:gd name="connsiteX16" fmla="*/ 787400 w 2988951"/>
                <a:gd name="connsiteY16" fmla="*/ 1343024 h 7300625"/>
                <a:gd name="connsiteX17" fmla="*/ 762000 w 2988951"/>
                <a:gd name="connsiteY17" fmla="*/ 1377949 h 7300625"/>
                <a:gd name="connsiteX18" fmla="*/ 752475 w 2988951"/>
                <a:gd name="connsiteY18" fmla="*/ 1428749 h 7300625"/>
                <a:gd name="connsiteX19" fmla="*/ 901700 w 2988951"/>
                <a:gd name="connsiteY19" fmla="*/ 1685925 h 7300625"/>
                <a:gd name="connsiteX20" fmla="*/ 1025525 w 2988951"/>
                <a:gd name="connsiteY20" fmla="*/ 1822449 h 7300625"/>
                <a:gd name="connsiteX21" fmla="*/ 1060450 w 2988951"/>
                <a:gd name="connsiteY21" fmla="*/ 1825624 h 7300625"/>
                <a:gd name="connsiteX22" fmla="*/ 1098550 w 2988951"/>
                <a:gd name="connsiteY22" fmla="*/ 1857374 h 7300625"/>
                <a:gd name="connsiteX23" fmla="*/ 1171575 w 2988951"/>
                <a:gd name="connsiteY23" fmla="*/ 1930399 h 7300625"/>
                <a:gd name="connsiteX24" fmla="*/ 1238250 w 2988951"/>
                <a:gd name="connsiteY24" fmla="*/ 1952625 h 7300625"/>
                <a:gd name="connsiteX25" fmla="*/ 1270000 w 2988951"/>
                <a:gd name="connsiteY25" fmla="*/ 2003424 h 7300625"/>
                <a:gd name="connsiteX26" fmla="*/ 1231900 w 2988951"/>
                <a:gd name="connsiteY26" fmla="*/ 2066924 h 7300625"/>
                <a:gd name="connsiteX27" fmla="*/ 1244600 w 2988951"/>
                <a:gd name="connsiteY27" fmla="*/ 2127249 h 7300625"/>
                <a:gd name="connsiteX28" fmla="*/ 1397000 w 2988951"/>
                <a:gd name="connsiteY28" fmla="*/ 2330450 h 7300625"/>
                <a:gd name="connsiteX29" fmla="*/ 1530350 w 2988951"/>
                <a:gd name="connsiteY29" fmla="*/ 2412999 h 7300625"/>
                <a:gd name="connsiteX30" fmla="*/ 1600200 w 2988951"/>
                <a:gd name="connsiteY30" fmla="*/ 2470150 h 7300625"/>
                <a:gd name="connsiteX31" fmla="*/ 1622425 w 2988951"/>
                <a:gd name="connsiteY31" fmla="*/ 2539999 h 7300625"/>
                <a:gd name="connsiteX32" fmla="*/ 1711325 w 2988951"/>
                <a:gd name="connsiteY32" fmla="*/ 2628899 h 7300625"/>
                <a:gd name="connsiteX33" fmla="*/ 1835150 w 2988951"/>
                <a:gd name="connsiteY33" fmla="*/ 2746374 h 7300625"/>
                <a:gd name="connsiteX34" fmla="*/ 1844675 w 2988951"/>
                <a:gd name="connsiteY34" fmla="*/ 2768599 h 7300625"/>
                <a:gd name="connsiteX35" fmla="*/ 1930400 w 2988951"/>
                <a:gd name="connsiteY35" fmla="*/ 2800349 h 7300625"/>
                <a:gd name="connsiteX36" fmla="*/ 2051050 w 2988951"/>
                <a:gd name="connsiteY36" fmla="*/ 2867024 h 7300625"/>
                <a:gd name="connsiteX37" fmla="*/ 2019300 w 2988951"/>
                <a:gd name="connsiteY37" fmla="*/ 2895599 h 7300625"/>
                <a:gd name="connsiteX38" fmla="*/ 2003425 w 2988951"/>
                <a:gd name="connsiteY38" fmla="*/ 2921000 h 7300625"/>
                <a:gd name="connsiteX39" fmla="*/ 2047875 w 2988951"/>
                <a:gd name="connsiteY39" fmla="*/ 2936874 h 7300625"/>
                <a:gd name="connsiteX40" fmla="*/ 2139950 w 2988951"/>
                <a:gd name="connsiteY40" fmla="*/ 2940049 h 7300625"/>
                <a:gd name="connsiteX41" fmla="*/ 2139950 w 2988951"/>
                <a:gd name="connsiteY41" fmla="*/ 2990849 h 7300625"/>
                <a:gd name="connsiteX42" fmla="*/ 2228850 w 2988951"/>
                <a:gd name="connsiteY42" fmla="*/ 2994024 h 7300625"/>
                <a:gd name="connsiteX43" fmla="*/ 2219325 w 2988951"/>
                <a:gd name="connsiteY43" fmla="*/ 3051174 h 7300625"/>
                <a:gd name="connsiteX44" fmla="*/ 2273300 w 2988951"/>
                <a:gd name="connsiteY44" fmla="*/ 3016249 h 7300625"/>
                <a:gd name="connsiteX45" fmla="*/ 2339975 w 2988951"/>
                <a:gd name="connsiteY45" fmla="*/ 3035299 h 7300625"/>
                <a:gd name="connsiteX46" fmla="*/ 2289175 w 2988951"/>
                <a:gd name="connsiteY46" fmla="*/ 3098799 h 7300625"/>
                <a:gd name="connsiteX47" fmla="*/ 2343150 w 2988951"/>
                <a:gd name="connsiteY47" fmla="*/ 3171824 h 7300625"/>
                <a:gd name="connsiteX48" fmla="*/ 2438400 w 2988951"/>
                <a:gd name="connsiteY48" fmla="*/ 3324225 h 7300625"/>
                <a:gd name="connsiteX49" fmla="*/ 2489200 w 2988951"/>
                <a:gd name="connsiteY49" fmla="*/ 3416299 h 7300625"/>
                <a:gd name="connsiteX50" fmla="*/ 2546350 w 2988951"/>
                <a:gd name="connsiteY50" fmla="*/ 3432174 h 7300625"/>
                <a:gd name="connsiteX51" fmla="*/ 2578100 w 2988951"/>
                <a:gd name="connsiteY51" fmla="*/ 3482974 h 7300625"/>
                <a:gd name="connsiteX52" fmla="*/ 2590800 w 2988951"/>
                <a:gd name="connsiteY52" fmla="*/ 3454399 h 7300625"/>
                <a:gd name="connsiteX53" fmla="*/ 2632075 w 2988951"/>
                <a:gd name="connsiteY53" fmla="*/ 3432174 h 7300625"/>
                <a:gd name="connsiteX54" fmla="*/ 2641600 w 2988951"/>
                <a:gd name="connsiteY54" fmla="*/ 3479799 h 7300625"/>
                <a:gd name="connsiteX55" fmla="*/ 2660650 w 2988951"/>
                <a:gd name="connsiteY55" fmla="*/ 3540124 h 7300625"/>
                <a:gd name="connsiteX56" fmla="*/ 2676525 w 2988951"/>
                <a:gd name="connsiteY56" fmla="*/ 3638550 h 7300625"/>
                <a:gd name="connsiteX57" fmla="*/ 2749550 w 2988951"/>
                <a:gd name="connsiteY57" fmla="*/ 3829049 h 7300625"/>
                <a:gd name="connsiteX58" fmla="*/ 2765425 w 2988951"/>
                <a:gd name="connsiteY58" fmla="*/ 3933824 h 7300625"/>
                <a:gd name="connsiteX59" fmla="*/ 2800350 w 2988951"/>
                <a:gd name="connsiteY59" fmla="*/ 4029075 h 7300625"/>
                <a:gd name="connsiteX60" fmla="*/ 2838450 w 2988951"/>
                <a:gd name="connsiteY60" fmla="*/ 4159249 h 7300625"/>
                <a:gd name="connsiteX61" fmla="*/ 2879725 w 2988951"/>
                <a:gd name="connsiteY61" fmla="*/ 4273549 h 7300625"/>
                <a:gd name="connsiteX62" fmla="*/ 2908300 w 2988951"/>
                <a:gd name="connsiteY62" fmla="*/ 4346575 h 7300625"/>
                <a:gd name="connsiteX63" fmla="*/ 2867025 w 2988951"/>
                <a:gd name="connsiteY63" fmla="*/ 4387849 h 7300625"/>
                <a:gd name="connsiteX64" fmla="*/ 2911475 w 2988951"/>
                <a:gd name="connsiteY64" fmla="*/ 4527549 h 7300625"/>
                <a:gd name="connsiteX65" fmla="*/ 2867026 w 2988951"/>
                <a:gd name="connsiteY65" fmla="*/ 4543424 h 7300625"/>
                <a:gd name="connsiteX66" fmla="*/ 2901950 w 2988951"/>
                <a:gd name="connsiteY66" fmla="*/ 4632324 h 7300625"/>
                <a:gd name="connsiteX67" fmla="*/ 2917825 w 2988951"/>
                <a:gd name="connsiteY67" fmla="*/ 4721225 h 7300625"/>
                <a:gd name="connsiteX68" fmla="*/ 2981326 w 2988951"/>
                <a:gd name="connsiteY68" fmla="*/ 4870449 h 7300625"/>
                <a:gd name="connsiteX69" fmla="*/ 2959100 w 2988951"/>
                <a:gd name="connsiteY69" fmla="*/ 4899024 h 7300625"/>
                <a:gd name="connsiteX70" fmla="*/ 2946400 w 2988951"/>
                <a:gd name="connsiteY70" fmla="*/ 4924424 h 7300625"/>
                <a:gd name="connsiteX71" fmla="*/ 2987675 w 2988951"/>
                <a:gd name="connsiteY71" fmla="*/ 5000624 h 7300625"/>
                <a:gd name="connsiteX72" fmla="*/ 2974975 w 2988951"/>
                <a:gd name="connsiteY72" fmla="*/ 5060949 h 7300625"/>
                <a:gd name="connsiteX73" fmla="*/ 2911475 w 2988951"/>
                <a:gd name="connsiteY73" fmla="*/ 5032374 h 7300625"/>
                <a:gd name="connsiteX74" fmla="*/ 2898775 w 2988951"/>
                <a:gd name="connsiteY74" fmla="*/ 4962524 h 7300625"/>
                <a:gd name="connsiteX75" fmla="*/ 2857500 w 2988951"/>
                <a:gd name="connsiteY75" fmla="*/ 5006974 h 7300625"/>
                <a:gd name="connsiteX76" fmla="*/ 2901950 w 2988951"/>
                <a:gd name="connsiteY76" fmla="*/ 5118099 h 7300625"/>
                <a:gd name="connsiteX77" fmla="*/ 2898775 w 2988951"/>
                <a:gd name="connsiteY77" fmla="*/ 5159375 h 7300625"/>
                <a:gd name="connsiteX78" fmla="*/ 2838450 w 2988951"/>
                <a:gd name="connsiteY78" fmla="*/ 5203824 h 7300625"/>
                <a:gd name="connsiteX79" fmla="*/ 2867025 w 2988951"/>
                <a:gd name="connsiteY79" fmla="*/ 5235574 h 7300625"/>
                <a:gd name="connsiteX80" fmla="*/ 2905125 w 2988951"/>
                <a:gd name="connsiteY80" fmla="*/ 5254624 h 7300625"/>
                <a:gd name="connsiteX81" fmla="*/ 2851150 w 2988951"/>
                <a:gd name="connsiteY81" fmla="*/ 5299074 h 7300625"/>
                <a:gd name="connsiteX82" fmla="*/ 2882900 w 2988951"/>
                <a:gd name="connsiteY82" fmla="*/ 5413374 h 7300625"/>
                <a:gd name="connsiteX83" fmla="*/ 2857500 w 2988951"/>
                <a:gd name="connsiteY83" fmla="*/ 5429249 h 7300625"/>
                <a:gd name="connsiteX84" fmla="*/ 2819400 w 2988951"/>
                <a:gd name="connsiteY84" fmla="*/ 5422899 h 7300625"/>
                <a:gd name="connsiteX85" fmla="*/ 2800350 w 2988951"/>
                <a:gd name="connsiteY85" fmla="*/ 5445124 h 7300625"/>
                <a:gd name="connsiteX86" fmla="*/ 2857500 w 2988951"/>
                <a:gd name="connsiteY86" fmla="*/ 5514974 h 7300625"/>
                <a:gd name="connsiteX87" fmla="*/ 2822575 w 2988951"/>
                <a:gd name="connsiteY87" fmla="*/ 5600700 h 7300625"/>
                <a:gd name="connsiteX88" fmla="*/ 2746375 w 2988951"/>
                <a:gd name="connsiteY88" fmla="*/ 5594349 h 7300625"/>
                <a:gd name="connsiteX89" fmla="*/ 2743200 w 2988951"/>
                <a:gd name="connsiteY89" fmla="*/ 5702299 h 7300625"/>
                <a:gd name="connsiteX90" fmla="*/ 2692400 w 2988951"/>
                <a:gd name="connsiteY90" fmla="*/ 5765800 h 7300625"/>
                <a:gd name="connsiteX91" fmla="*/ 2587625 w 2988951"/>
                <a:gd name="connsiteY91" fmla="*/ 5778499 h 7300625"/>
                <a:gd name="connsiteX92" fmla="*/ 2546350 w 2988951"/>
                <a:gd name="connsiteY92" fmla="*/ 5835649 h 7300625"/>
                <a:gd name="connsiteX93" fmla="*/ 2447925 w 2988951"/>
                <a:gd name="connsiteY93" fmla="*/ 5857874 h 7300625"/>
                <a:gd name="connsiteX94" fmla="*/ 2359025 w 2988951"/>
                <a:gd name="connsiteY94" fmla="*/ 5921375 h 7300625"/>
                <a:gd name="connsiteX95" fmla="*/ 2282825 w 2988951"/>
                <a:gd name="connsiteY95" fmla="*/ 5978524 h 7300625"/>
                <a:gd name="connsiteX96" fmla="*/ 2200275 w 2988951"/>
                <a:gd name="connsiteY96" fmla="*/ 6007099 h 7300625"/>
                <a:gd name="connsiteX97" fmla="*/ 2178050 w 2988951"/>
                <a:gd name="connsiteY97" fmla="*/ 5997574 h 7300625"/>
                <a:gd name="connsiteX98" fmla="*/ 2130425 w 2988951"/>
                <a:gd name="connsiteY98" fmla="*/ 6076949 h 7300625"/>
                <a:gd name="connsiteX99" fmla="*/ 2095500 w 2988951"/>
                <a:gd name="connsiteY99" fmla="*/ 6105524 h 7300625"/>
                <a:gd name="connsiteX100" fmla="*/ 2041525 w 2988951"/>
                <a:gd name="connsiteY100" fmla="*/ 6105524 h 7300625"/>
                <a:gd name="connsiteX101" fmla="*/ 1990725 w 2988951"/>
                <a:gd name="connsiteY101" fmla="*/ 6118224 h 7300625"/>
                <a:gd name="connsiteX102" fmla="*/ 1924050 w 2988951"/>
                <a:gd name="connsiteY102" fmla="*/ 6159500 h 7300625"/>
                <a:gd name="connsiteX103" fmla="*/ 1838325 w 2988951"/>
                <a:gd name="connsiteY103" fmla="*/ 6216649 h 7300625"/>
                <a:gd name="connsiteX104" fmla="*/ 1730375 w 2988951"/>
                <a:gd name="connsiteY104" fmla="*/ 6257924 h 7300625"/>
                <a:gd name="connsiteX105" fmla="*/ 1612900 w 2988951"/>
                <a:gd name="connsiteY105" fmla="*/ 6286499 h 7300625"/>
                <a:gd name="connsiteX106" fmla="*/ 1546225 w 2988951"/>
                <a:gd name="connsiteY106" fmla="*/ 6324600 h 7300625"/>
                <a:gd name="connsiteX107" fmla="*/ 1536700 w 2988951"/>
                <a:gd name="connsiteY107" fmla="*/ 6283324 h 7300625"/>
                <a:gd name="connsiteX108" fmla="*/ 1546225 w 2988951"/>
                <a:gd name="connsiteY108" fmla="*/ 6242049 h 7300625"/>
                <a:gd name="connsiteX109" fmla="*/ 1479550 w 2988951"/>
                <a:gd name="connsiteY109" fmla="*/ 6197599 h 7300625"/>
                <a:gd name="connsiteX110" fmla="*/ 1495425 w 2988951"/>
                <a:gd name="connsiteY110" fmla="*/ 6261099 h 7300625"/>
                <a:gd name="connsiteX111" fmla="*/ 1447800 w 2988951"/>
                <a:gd name="connsiteY111" fmla="*/ 6280149 h 7300625"/>
                <a:gd name="connsiteX112" fmla="*/ 1371600 w 2988951"/>
                <a:gd name="connsiteY112" fmla="*/ 6257925 h 7300625"/>
                <a:gd name="connsiteX113" fmla="*/ 1384300 w 2988951"/>
                <a:gd name="connsiteY113" fmla="*/ 6318249 h 7300625"/>
                <a:gd name="connsiteX114" fmla="*/ 1400175 w 2988951"/>
                <a:gd name="connsiteY114" fmla="*/ 6413500 h 7300625"/>
                <a:gd name="connsiteX115" fmla="*/ 1317625 w 2988951"/>
                <a:gd name="connsiteY115" fmla="*/ 6502399 h 7300625"/>
                <a:gd name="connsiteX116" fmla="*/ 1314450 w 2988951"/>
                <a:gd name="connsiteY116" fmla="*/ 6581775 h 7300625"/>
                <a:gd name="connsiteX117" fmla="*/ 1241425 w 2988951"/>
                <a:gd name="connsiteY117" fmla="*/ 6626224 h 7300625"/>
                <a:gd name="connsiteX118" fmla="*/ 1162050 w 2988951"/>
                <a:gd name="connsiteY118" fmla="*/ 6753225 h 7300625"/>
                <a:gd name="connsiteX119" fmla="*/ 1117600 w 2988951"/>
                <a:gd name="connsiteY119" fmla="*/ 6753224 h 7300625"/>
                <a:gd name="connsiteX120" fmla="*/ 1050925 w 2988951"/>
                <a:gd name="connsiteY120" fmla="*/ 6769099 h 7300625"/>
                <a:gd name="connsiteX121" fmla="*/ 990600 w 2988951"/>
                <a:gd name="connsiteY121" fmla="*/ 6848475 h 7300625"/>
                <a:gd name="connsiteX122" fmla="*/ 606425 w 2988951"/>
                <a:gd name="connsiteY122" fmla="*/ 7013574 h 7300625"/>
                <a:gd name="connsiteX123" fmla="*/ 546100 w 2988951"/>
                <a:gd name="connsiteY123" fmla="*/ 7058025 h 7300625"/>
                <a:gd name="connsiteX124" fmla="*/ 488950 w 2988951"/>
                <a:gd name="connsiteY124" fmla="*/ 7153274 h 7300625"/>
                <a:gd name="connsiteX125" fmla="*/ 352425 w 2988951"/>
                <a:gd name="connsiteY125" fmla="*/ 7251700 h 7300625"/>
                <a:gd name="connsiteX126" fmla="*/ 273050 w 2988951"/>
                <a:gd name="connsiteY126" fmla="*/ 7299324 h 7300625"/>
                <a:gd name="connsiteX127" fmla="*/ 219075 w 2988951"/>
                <a:gd name="connsiteY127" fmla="*/ 7286624 h 7300625"/>
                <a:gd name="connsiteX128" fmla="*/ 136525 w 2988951"/>
                <a:gd name="connsiteY128" fmla="*/ 7264400 h 7300625"/>
                <a:gd name="connsiteX129" fmla="*/ 165100 w 2988951"/>
                <a:gd name="connsiteY129" fmla="*/ 7232649 h 7300625"/>
                <a:gd name="connsiteX130" fmla="*/ 244475 w 2988951"/>
                <a:gd name="connsiteY130" fmla="*/ 7172324 h 7300625"/>
                <a:gd name="connsiteX131" fmla="*/ 177800 w 2988951"/>
                <a:gd name="connsiteY131" fmla="*/ 7162799 h 7300625"/>
                <a:gd name="connsiteX132" fmla="*/ 200025 w 2988951"/>
                <a:gd name="connsiteY132" fmla="*/ 6918325 h 7300625"/>
                <a:gd name="connsiteX133" fmla="*/ 228600 w 2988951"/>
                <a:gd name="connsiteY133" fmla="*/ 6575425 h 7300625"/>
                <a:gd name="connsiteX134" fmla="*/ 257175 w 2988951"/>
                <a:gd name="connsiteY134" fmla="*/ 6559549 h 7300625"/>
                <a:gd name="connsiteX135" fmla="*/ 295275 w 2988951"/>
                <a:gd name="connsiteY135" fmla="*/ 6518274 h 7300625"/>
                <a:gd name="connsiteX136" fmla="*/ 371475 w 2988951"/>
                <a:gd name="connsiteY136" fmla="*/ 6492874 h 7300625"/>
                <a:gd name="connsiteX137" fmla="*/ 311150 w 2988951"/>
                <a:gd name="connsiteY137" fmla="*/ 6438899 h 7300625"/>
                <a:gd name="connsiteX138" fmla="*/ 241300 w 2988951"/>
                <a:gd name="connsiteY138" fmla="*/ 6442074 h 7300625"/>
                <a:gd name="connsiteX139" fmla="*/ 180975 w 2988951"/>
                <a:gd name="connsiteY139" fmla="*/ 6356349 h 7300625"/>
                <a:gd name="connsiteX140" fmla="*/ 146050 w 2988951"/>
                <a:gd name="connsiteY140" fmla="*/ 6356349 h 7300625"/>
                <a:gd name="connsiteX141" fmla="*/ 95250 w 2988951"/>
                <a:gd name="connsiteY141" fmla="*/ 6400800 h 7300625"/>
                <a:gd name="connsiteX142" fmla="*/ 57150 w 2988951"/>
                <a:gd name="connsiteY142" fmla="*/ 6340474 h 7300625"/>
                <a:gd name="connsiteX143" fmla="*/ 0 w 2988951"/>
                <a:gd name="connsiteY14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63600 w 2988951"/>
                <a:gd name="connsiteY12" fmla="*/ 1101724 h 7300625"/>
                <a:gd name="connsiteX13" fmla="*/ 876300 w 2988951"/>
                <a:gd name="connsiteY13" fmla="*/ 1200149 h 7300625"/>
                <a:gd name="connsiteX14" fmla="*/ 857250 w 2988951"/>
                <a:gd name="connsiteY14" fmla="*/ 1254125 h 7300625"/>
                <a:gd name="connsiteX15" fmla="*/ 806450 w 2988951"/>
                <a:gd name="connsiteY15" fmla="*/ 1285874 h 7300625"/>
                <a:gd name="connsiteX16" fmla="*/ 787400 w 2988951"/>
                <a:gd name="connsiteY16" fmla="*/ 1343024 h 7300625"/>
                <a:gd name="connsiteX17" fmla="*/ 762000 w 2988951"/>
                <a:gd name="connsiteY17" fmla="*/ 1377949 h 7300625"/>
                <a:gd name="connsiteX18" fmla="*/ 752475 w 2988951"/>
                <a:gd name="connsiteY18" fmla="*/ 1428749 h 7300625"/>
                <a:gd name="connsiteX19" fmla="*/ 901700 w 2988951"/>
                <a:gd name="connsiteY19" fmla="*/ 1685925 h 7300625"/>
                <a:gd name="connsiteX20" fmla="*/ 1025525 w 2988951"/>
                <a:gd name="connsiteY20" fmla="*/ 1822449 h 7300625"/>
                <a:gd name="connsiteX21" fmla="*/ 1060450 w 2988951"/>
                <a:gd name="connsiteY21" fmla="*/ 1825624 h 7300625"/>
                <a:gd name="connsiteX22" fmla="*/ 1098550 w 2988951"/>
                <a:gd name="connsiteY22" fmla="*/ 1857374 h 7300625"/>
                <a:gd name="connsiteX23" fmla="*/ 1171575 w 2988951"/>
                <a:gd name="connsiteY23" fmla="*/ 1930399 h 7300625"/>
                <a:gd name="connsiteX24" fmla="*/ 1238250 w 2988951"/>
                <a:gd name="connsiteY24" fmla="*/ 1952625 h 7300625"/>
                <a:gd name="connsiteX25" fmla="*/ 1270000 w 2988951"/>
                <a:gd name="connsiteY25" fmla="*/ 2003424 h 7300625"/>
                <a:gd name="connsiteX26" fmla="*/ 1231900 w 2988951"/>
                <a:gd name="connsiteY26" fmla="*/ 2066924 h 7300625"/>
                <a:gd name="connsiteX27" fmla="*/ 1244600 w 2988951"/>
                <a:gd name="connsiteY27" fmla="*/ 2127249 h 7300625"/>
                <a:gd name="connsiteX28" fmla="*/ 1397000 w 2988951"/>
                <a:gd name="connsiteY28" fmla="*/ 2330450 h 7300625"/>
                <a:gd name="connsiteX29" fmla="*/ 1530350 w 2988951"/>
                <a:gd name="connsiteY29" fmla="*/ 2412999 h 7300625"/>
                <a:gd name="connsiteX30" fmla="*/ 1600200 w 2988951"/>
                <a:gd name="connsiteY30" fmla="*/ 2470150 h 7300625"/>
                <a:gd name="connsiteX31" fmla="*/ 1622425 w 2988951"/>
                <a:gd name="connsiteY31" fmla="*/ 2539999 h 7300625"/>
                <a:gd name="connsiteX32" fmla="*/ 1711325 w 2988951"/>
                <a:gd name="connsiteY32" fmla="*/ 2628899 h 7300625"/>
                <a:gd name="connsiteX33" fmla="*/ 1835150 w 2988951"/>
                <a:gd name="connsiteY33" fmla="*/ 2746374 h 7300625"/>
                <a:gd name="connsiteX34" fmla="*/ 1844675 w 2988951"/>
                <a:gd name="connsiteY34" fmla="*/ 2768599 h 7300625"/>
                <a:gd name="connsiteX35" fmla="*/ 1930400 w 2988951"/>
                <a:gd name="connsiteY35" fmla="*/ 2800349 h 7300625"/>
                <a:gd name="connsiteX36" fmla="*/ 2051050 w 2988951"/>
                <a:gd name="connsiteY36" fmla="*/ 2867024 h 7300625"/>
                <a:gd name="connsiteX37" fmla="*/ 2019300 w 2988951"/>
                <a:gd name="connsiteY37" fmla="*/ 2895599 h 7300625"/>
                <a:gd name="connsiteX38" fmla="*/ 2003425 w 2988951"/>
                <a:gd name="connsiteY38" fmla="*/ 2921000 h 7300625"/>
                <a:gd name="connsiteX39" fmla="*/ 2047875 w 2988951"/>
                <a:gd name="connsiteY39" fmla="*/ 2936874 h 7300625"/>
                <a:gd name="connsiteX40" fmla="*/ 2139950 w 2988951"/>
                <a:gd name="connsiteY40" fmla="*/ 2940049 h 7300625"/>
                <a:gd name="connsiteX41" fmla="*/ 2139950 w 2988951"/>
                <a:gd name="connsiteY41" fmla="*/ 2990849 h 7300625"/>
                <a:gd name="connsiteX42" fmla="*/ 2228850 w 2988951"/>
                <a:gd name="connsiteY42" fmla="*/ 2994024 h 7300625"/>
                <a:gd name="connsiteX43" fmla="*/ 2219325 w 2988951"/>
                <a:gd name="connsiteY43" fmla="*/ 3051174 h 7300625"/>
                <a:gd name="connsiteX44" fmla="*/ 2273300 w 2988951"/>
                <a:gd name="connsiteY44" fmla="*/ 3016249 h 7300625"/>
                <a:gd name="connsiteX45" fmla="*/ 2339975 w 2988951"/>
                <a:gd name="connsiteY45" fmla="*/ 3035299 h 7300625"/>
                <a:gd name="connsiteX46" fmla="*/ 2289175 w 2988951"/>
                <a:gd name="connsiteY46" fmla="*/ 3098799 h 7300625"/>
                <a:gd name="connsiteX47" fmla="*/ 2343150 w 2988951"/>
                <a:gd name="connsiteY47" fmla="*/ 3171824 h 7300625"/>
                <a:gd name="connsiteX48" fmla="*/ 2438400 w 2988951"/>
                <a:gd name="connsiteY48" fmla="*/ 3324225 h 7300625"/>
                <a:gd name="connsiteX49" fmla="*/ 2489200 w 2988951"/>
                <a:gd name="connsiteY49" fmla="*/ 3416299 h 7300625"/>
                <a:gd name="connsiteX50" fmla="*/ 2546350 w 2988951"/>
                <a:gd name="connsiteY50" fmla="*/ 3432174 h 7300625"/>
                <a:gd name="connsiteX51" fmla="*/ 2578100 w 2988951"/>
                <a:gd name="connsiteY51" fmla="*/ 3482974 h 7300625"/>
                <a:gd name="connsiteX52" fmla="*/ 2590800 w 2988951"/>
                <a:gd name="connsiteY52" fmla="*/ 3454399 h 7300625"/>
                <a:gd name="connsiteX53" fmla="*/ 2632075 w 2988951"/>
                <a:gd name="connsiteY53" fmla="*/ 3432174 h 7300625"/>
                <a:gd name="connsiteX54" fmla="*/ 2641600 w 2988951"/>
                <a:gd name="connsiteY54" fmla="*/ 3479799 h 7300625"/>
                <a:gd name="connsiteX55" fmla="*/ 2660650 w 2988951"/>
                <a:gd name="connsiteY55" fmla="*/ 3540124 h 7300625"/>
                <a:gd name="connsiteX56" fmla="*/ 2676525 w 2988951"/>
                <a:gd name="connsiteY56" fmla="*/ 3638550 h 7300625"/>
                <a:gd name="connsiteX57" fmla="*/ 2749550 w 2988951"/>
                <a:gd name="connsiteY57" fmla="*/ 3829049 h 7300625"/>
                <a:gd name="connsiteX58" fmla="*/ 2765425 w 2988951"/>
                <a:gd name="connsiteY58" fmla="*/ 3933824 h 7300625"/>
                <a:gd name="connsiteX59" fmla="*/ 2800350 w 2988951"/>
                <a:gd name="connsiteY59" fmla="*/ 4029075 h 7300625"/>
                <a:gd name="connsiteX60" fmla="*/ 2838450 w 2988951"/>
                <a:gd name="connsiteY60" fmla="*/ 4159249 h 7300625"/>
                <a:gd name="connsiteX61" fmla="*/ 2879725 w 2988951"/>
                <a:gd name="connsiteY61" fmla="*/ 4273549 h 7300625"/>
                <a:gd name="connsiteX62" fmla="*/ 2908300 w 2988951"/>
                <a:gd name="connsiteY62" fmla="*/ 4346575 h 7300625"/>
                <a:gd name="connsiteX63" fmla="*/ 2867025 w 2988951"/>
                <a:gd name="connsiteY63" fmla="*/ 4387849 h 7300625"/>
                <a:gd name="connsiteX64" fmla="*/ 2911475 w 2988951"/>
                <a:gd name="connsiteY64" fmla="*/ 4527549 h 7300625"/>
                <a:gd name="connsiteX65" fmla="*/ 2867026 w 2988951"/>
                <a:gd name="connsiteY65" fmla="*/ 4543424 h 7300625"/>
                <a:gd name="connsiteX66" fmla="*/ 2901950 w 2988951"/>
                <a:gd name="connsiteY66" fmla="*/ 4632324 h 7300625"/>
                <a:gd name="connsiteX67" fmla="*/ 2917825 w 2988951"/>
                <a:gd name="connsiteY67" fmla="*/ 4721225 h 7300625"/>
                <a:gd name="connsiteX68" fmla="*/ 2981326 w 2988951"/>
                <a:gd name="connsiteY68" fmla="*/ 4870449 h 7300625"/>
                <a:gd name="connsiteX69" fmla="*/ 2959100 w 2988951"/>
                <a:gd name="connsiteY69" fmla="*/ 4899024 h 7300625"/>
                <a:gd name="connsiteX70" fmla="*/ 2946400 w 2988951"/>
                <a:gd name="connsiteY70" fmla="*/ 4924424 h 7300625"/>
                <a:gd name="connsiteX71" fmla="*/ 2987675 w 2988951"/>
                <a:gd name="connsiteY71" fmla="*/ 5000624 h 7300625"/>
                <a:gd name="connsiteX72" fmla="*/ 2974975 w 2988951"/>
                <a:gd name="connsiteY72" fmla="*/ 5060949 h 7300625"/>
                <a:gd name="connsiteX73" fmla="*/ 2911475 w 2988951"/>
                <a:gd name="connsiteY73" fmla="*/ 5032374 h 7300625"/>
                <a:gd name="connsiteX74" fmla="*/ 2898775 w 2988951"/>
                <a:gd name="connsiteY74" fmla="*/ 4962524 h 7300625"/>
                <a:gd name="connsiteX75" fmla="*/ 2857500 w 2988951"/>
                <a:gd name="connsiteY75" fmla="*/ 5006974 h 7300625"/>
                <a:gd name="connsiteX76" fmla="*/ 2901950 w 2988951"/>
                <a:gd name="connsiteY76" fmla="*/ 5118099 h 7300625"/>
                <a:gd name="connsiteX77" fmla="*/ 2898775 w 2988951"/>
                <a:gd name="connsiteY77" fmla="*/ 5159375 h 7300625"/>
                <a:gd name="connsiteX78" fmla="*/ 2838450 w 2988951"/>
                <a:gd name="connsiteY78" fmla="*/ 5203824 h 7300625"/>
                <a:gd name="connsiteX79" fmla="*/ 2867025 w 2988951"/>
                <a:gd name="connsiteY79" fmla="*/ 5235574 h 7300625"/>
                <a:gd name="connsiteX80" fmla="*/ 2905125 w 2988951"/>
                <a:gd name="connsiteY80" fmla="*/ 5254624 h 7300625"/>
                <a:gd name="connsiteX81" fmla="*/ 2851150 w 2988951"/>
                <a:gd name="connsiteY81" fmla="*/ 5299074 h 7300625"/>
                <a:gd name="connsiteX82" fmla="*/ 2882900 w 2988951"/>
                <a:gd name="connsiteY82" fmla="*/ 5413374 h 7300625"/>
                <a:gd name="connsiteX83" fmla="*/ 2857500 w 2988951"/>
                <a:gd name="connsiteY83" fmla="*/ 5429249 h 7300625"/>
                <a:gd name="connsiteX84" fmla="*/ 2819400 w 2988951"/>
                <a:gd name="connsiteY84" fmla="*/ 5422899 h 7300625"/>
                <a:gd name="connsiteX85" fmla="*/ 2800350 w 2988951"/>
                <a:gd name="connsiteY85" fmla="*/ 5445124 h 7300625"/>
                <a:gd name="connsiteX86" fmla="*/ 2857500 w 2988951"/>
                <a:gd name="connsiteY86" fmla="*/ 5514974 h 7300625"/>
                <a:gd name="connsiteX87" fmla="*/ 2822575 w 2988951"/>
                <a:gd name="connsiteY87" fmla="*/ 5600700 h 7300625"/>
                <a:gd name="connsiteX88" fmla="*/ 2746375 w 2988951"/>
                <a:gd name="connsiteY88" fmla="*/ 5594349 h 7300625"/>
                <a:gd name="connsiteX89" fmla="*/ 2743200 w 2988951"/>
                <a:gd name="connsiteY89" fmla="*/ 5702299 h 7300625"/>
                <a:gd name="connsiteX90" fmla="*/ 2692400 w 2988951"/>
                <a:gd name="connsiteY90" fmla="*/ 5765800 h 7300625"/>
                <a:gd name="connsiteX91" fmla="*/ 2587625 w 2988951"/>
                <a:gd name="connsiteY91" fmla="*/ 5778499 h 7300625"/>
                <a:gd name="connsiteX92" fmla="*/ 2546350 w 2988951"/>
                <a:gd name="connsiteY92" fmla="*/ 5835649 h 7300625"/>
                <a:gd name="connsiteX93" fmla="*/ 2447925 w 2988951"/>
                <a:gd name="connsiteY93" fmla="*/ 5857874 h 7300625"/>
                <a:gd name="connsiteX94" fmla="*/ 2359025 w 2988951"/>
                <a:gd name="connsiteY94" fmla="*/ 5921375 h 7300625"/>
                <a:gd name="connsiteX95" fmla="*/ 2282825 w 2988951"/>
                <a:gd name="connsiteY95" fmla="*/ 5978524 h 7300625"/>
                <a:gd name="connsiteX96" fmla="*/ 2200275 w 2988951"/>
                <a:gd name="connsiteY96" fmla="*/ 6007099 h 7300625"/>
                <a:gd name="connsiteX97" fmla="*/ 2178050 w 2988951"/>
                <a:gd name="connsiteY97" fmla="*/ 5997574 h 7300625"/>
                <a:gd name="connsiteX98" fmla="*/ 2130425 w 2988951"/>
                <a:gd name="connsiteY98" fmla="*/ 6076949 h 7300625"/>
                <a:gd name="connsiteX99" fmla="*/ 2095500 w 2988951"/>
                <a:gd name="connsiteY99" fmla="*/ 6105524 h 7300625"/>
                <a:gd name="connsiteX100" fmla="*/ 2041525 w 2988951"/>
                <a:gd name="connsiteY100" fmla="*/ 6105524 h 7300625"/>
                <a:gd name="connsiteX101" fmla="*/ 1990725 w 2988951"/>
                <a:gd name="connsiteY101" fmla="*/ 6118224 h 7300625"/>
                <a:gd name="connsiteX102" fmla="*/ 1924050 w 2988951"/>
                <a:gd name="connsiteY102" fmla="*/ 6159500 h 7300625"/>
                <a:gd name="connsiteX103" fmla="*/ 1838325 w 2988951"/>
                <a:gd name="connsiteY103" fmla="*/ 6216649 h 7300625"/>
                <a:gd name="connsiteX104" fmla="*/ 1730375 w 2988951"/>
                <a:gd name="connsiteY104" fmla="*/ 6257924 h 7300625"/>
                <a:gd name="connsiteX105" fmla="*/ 1612900 w 2988951"/>
                <a:gd name="connsiteY105" fmla="*/ 6286499 h 7300625"/>
                <a:gd name="connsiteX106" fmla="*/ 1546225 w 2988951"/>
                <a:gd name="connsiteY106" fmla="*/ 6324600 h 7300625"/>
                <a:gd name="connsiteX107" fmla="*/ 1536700 w 2988951"/>
                <a:gd name="connsiteY107" fmla="*/ 6283324 h 7300625"/>
                <a:gd name="connsiteX108" fmla="*/ 1546225 w 2988951"/>
                <a:gd name="connsiteY108" fmla="*/ 6242049 h 7300625"/>
                <a:gd name="connsiteX109" fmla="*/ 1479550 w 2988951"/>
                <a:gd name="connsiteY109" fmla="*/ 6197599 h 7300625"/>
                <a:gd name="connsiteX110" fmla="*/ 1495425 w 2988951"/>
                <a:gd name="connsiteY110" fmla="*/ 6261099 h 7300625"/>
                <a:gd name="connsiteX111" fmla="*/ 1447800 w 2988951"/>
                <a:gd name="connsiteY111" fmla="*/ 6280149 h 7300625"/>
                <a:gd name="connsiteX112" fmla="*/ 1371600 w 2988951"/>
                <a:gd name="connsiteY112" fmla="*/ 6257925 h 7300625"/>
                <a:gd name="connsiteX113" fmla="*/ 1384300 w 2988951"/>
                <a:gd name="connsiteY113" fmla="*/ 6318249 h 7300625"/>
                <a:gd name="connsiteX114" fmla="*/ 1400175 w 2988951"/>
                <a:gd name="connsiteY114" fmla="*/ 6413500 h 7300625"/>
                <a:gd name="connsiteX115" fmla="*/ 1317625 w 2988951"/>
                <a:gd name="connsiteY115" fmla="*/ 6502399 h 7300625"/>
                <a:gd name="connsiteX116" fmla="*/ 1314450 w 2988951"/>
                <a:gd name="connsiteY116" fmla="*/ 6581775 h 7300625"/>
                <a:gd name="connsiteX117" fmla="*/ 1241425 w 2988951"/>
                <a:gd name="connsiteY117" fmla="*/ 6626224 h 7300625"/>
                <a:gd name="connsiteX118" fmla="*/ 1162050 w 2988951"/>
                <a:gd name="connsiteY118" fmla="*/ 6753225 h 7300625"/>
                <a:gd name="connsiteX119" fmla="*/ 1117600 w 2988951"/>
                <a:gd name="connsiteY119" fmla="*/ 6753224 h 7300625"/>
                <a:gd name="connsiteX120" fmla="*/ 1050925 w 2988951"/>
                <a:gd name="connsiteY120" fmla="*/ 6769099 h 7300625"/>
                <a:gd name="connsiteX121" fmla="*/ 990600 w 2988951"/>
                <a:gd name="connsiteY121" fmla="*/ 6848475 h 7300625"/>
                <a:gd name="connsiteX122" fmla="*/ 606425 w 2988951"/>
                <a:gd name="connsiteY122" fmla="*/ 7013574 h 7300625"/>
                <a:gd name="connsiteX123" fmla="*/ 546100 w 2988951"/>
                <a:gd name="connsiteY123" fmla="*/ 7058025 h 7300625"/>
                <a:gd name="connsiteX124" fmla="*/ 488950 w 2988951"/>
                <a:gd name="connsiteY124" fmla="*/ 7153274 h 7300625"/>
                <a:gd name="connsiteX125" fmla="*/ 352425 w 2988951"/>
                <a:gd name="connsiteY125" fmla="*/ 7251700 h 7300625"/>
                <a:gd name="connsiteX126" fmla="*/ 273050 w 2988951"/>
                <a:gd name="connsiteY126" fmla="*/ 7299324 h 7300625"/>
                <a:gd name="connsiteX127" fmla="*/ 219075 w 2988951"/>
                <a:gd name="connsiteY127" fmla="*/ 7286624 h 7300625"/>
                <a:gd name="connsiteX128" fmla="*/ 136525 w 2988951"/>
                <a:gd name="connsiteY128" fmla="*/ 7264400 h 7300625"/>
                <a:gd name="connsiteX129" fmla="*/ 165100 w 2988951"/>
                <a:gd name="connsiteY129" fmla="*/ 7232649 h 7300625"/>
                <a:gd name="connsiteX130" fmla="*/ 244475 w 2988951"/>
                <a:gd name="connsiteY130" fmla="*/ 7172324 h 7300625"/>
                <a:gd name="connsiteX131" fmla="*/ 177800 w 2988951"/>
                <a:gd name="connsiteY131" fmla="*/ 7162799 h 7300625"/>
                <a:gd name="connsiteX132" fmla="*/ 200025 w 2988951"/>
                <a:gd name="connsiteY132" fmla="*/ 6918325 h 7300625"/>
                <a:gd name="connsiteX133" fmla="*/ 228600 w 2988951"/>
                <a:gd name="connsiteY133" fmla="*/ 6575425 h 7300625"/>
                <a:gd name="connsiteX134" fmla="*/ 257175 w 2988951"/>
                <a:gd name="connsiteY134" fmla="*/ 6559549 h 7300625"/>
                <a:gd name="connsiteX135" fmla="*/ 295275 w 2988951"/>
                <a:gd name="connsiteY135" fmla="*/ 6518274 h 7300625"/>
                <a:gd name="connsiteX136" fmla="*/ 371475 w 2988951"/>
                <a:gd name="connsiteY136" fmla="*/ 6492874 h 7300625"/>
                <a:gd name="connsiteX137" fmla="*/ 311150 w 2988951"/>
                <a:gd name="connsiteY137" fmla="*/ 6438899 h 7300625"/>
                <a:gd name="connsiteX138" fmla="*/ 241300 w 2988951"/>
                <a:gd name="connsiteY138" fmla="*/ 6442074 h 7300625"/>
                <a:gd name="connsiteX139" fmla="*/ 180975 w 2988951"/>
                <a:gd name="connsiteY139" fmla="*/ 6356349 h 7300625"/>
                <a:gd name="connsiteX140" fmla="*/ 146050 w 2988951"/>
                <a:gd name="connsiteY140" fmla="*/ 6356349 h 7300625"/>
                <a:gd name="connsiteX141" fmla="*/ 95250 w 2988951"/>
                <a:gd name="connsiteY141" fmla="*/ 6400800 h 7300625"/>
                <a:gd name="connsiteX142" fmla="*/ 57150 w 2988951"/>
                <a:gd name="connsiteY142" fmla="*/ 6340474 h 7300625"/>
                <a:gd name="connsiteX143" fmla="*/ 0 w 2988951"/>
                <a:gd name="connsiteY14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1057275 w 2988951"/>
                <a:gd name="connsiteY11" fmla="*/ 869949 h 7300625"/>
                <a:gd name="connsiteX12" fmla="*/ 958850 w 2988951"/>
                <a:gd name="connsiteY12" fmla="*/ 920750 h 7300625"/>
                <a:gd name="connsiteX13" fmla="*/ 863600 w 2988951"/>
                <a:gd name="connsiteY13" fmla="*/ 1101724 h 7300625"/>
                <a:gd name="connsiteX14" fmla="*/ 876300 w 2988951"/>
                <a:gd name="connsiteY14" fmla="*/ 1200149 h 7300625"/>
                <a:gd name="connsiteX15" fmla="*/ 857250 w 2988951"/>
                <a:gd name="connsiteY15" fmla="*/ 1254125 h 7300625"/>
                <a:gd name="connsiteX16" fmla="*/ 806450 w 2988951"/>
                <a:gd name="connsiteY16" fmla="*/ 1285874 h 7300625"/>
                <a:gd name="connsiteX17" fmla="*/ 787400 w 2988951"/>
                <a:gd name="connsiteY17" fmla="*/ 1343024 h 7300625"/>
                <a:gd name="connsiteX18" fmla="*/ 762000 w 2988951"/>
                <a:gd name="connsiteY18" fmla="*/ 1377949 h 7300625"/>
                <a:gd name="connsiteX19" fmla="*/ 752475 w 2988951"/>
                <a:gd name="connsiteY19" fmla="*/ 1428749 h 7300625"/>
                <a:gd name="connsiteX20" fmla="*/ 901700 w 2988951"/>
                <a:gd name="connsiteY20" fmla="*/ 1685925 h 7300625"/>
                <a:gd name="connsiteX21" fmla="*/ 1025525 w 2988951"/>
                <a:gd name="connsiteY21" fmla="*/ 1822449 h 7300625"/>
                <a:gd name="connsiteX22" fmla="*/ 1060450 w 2988951"/>
                <a:gd name="connsiteY22" fmla="*/ 1825624 h 7300625"/>
                <a:gd name="connsiteX23" fmla="*/ 1098550 w 2988951"/>
                <a:gd name="connsiteY23" fmla="*/ 1857374 h 7300625"/>
                <a:gd name="connsiteX24" fmla="*/ 1171575 w 2988951"/>
                <a:gd name="connsiteY24" fmla="*/ 1930399 h 7300625"/>
                <a:gd name="connsiteX25" fmla="*/ 1238250 w 2988951"/>
                <a:gd name="connsiteY25" fmla="*/ 1952625 h 7300625"/>
                <a:gd name="connsiteX26" fmla="*/ 1270000 w 2988951"/>
                <a:gd name="connsiteY26" fmla="*/ 2003424 h 7300625"/>
                <a:gd name="connsiteX27" fmla="*/ 1231900 w 2988951"/>
                <a:gd name="connsiteY27" fmla="*/ 2066924 h 7300625"/>
                <a:gd name="connsiteX28" fmla="*/ 1244600 w 2988951"/>
                <a:gd name="connsiteY28" fmla="*/ 2127249 h 7300625"/>
                <a:gd name="connsiteX29" fmla="*/ 1397000 w 2988951"/>
                <a:gd name="connsiteY29" fmla="*/ 2330450 h 7300625"/>
                <a:gd name="connsiteX30" fmla="*/ 1530350 w 2988951"/>
                <a:gd name="connsiteY30" fmla="*/ 2412999 h 7300625"/>
                <a:gd name="connsiteX31" fmla="*/ 1600200 w 2988951"/>
                <a:gd name="connsiteY31" fmla="*/ 2470150 h 7300625"/>
                <a:gd name="connsiteX32" fmla="*/ 1622425 w 2988951"/>
                <a:gd name="connsiteY32" fmla="*/ 2539999 h 7300625"/>
                <a:gd name="connsiteX33" fmla="*/ 1711325 w 2988951"/>
                <a:gd name="connsiteY33" fmla="*/ 2628899 h 7300625"/>
                <a:gd name="connsiteX34" fmla="*/ 1835150 w 2988951"/>
                <a:gd name="connsiteY34" fmla="*/ 2746374 h 7300625"/>
                <a:gd name="connsiteX35" fmla="*/ 1844675 w 2988951"/>
                <a:gd name="connsiteY35" fmla="*/ 2768599 h 7300625"/>
                <a:gd name="connsiteX36" fmla="*/ 1930400 w 2988951"/>
                <a:gd name="connsiteY36" fmla="*/ 2800349 h 7300625"/>
                <a:gd name="connsiteX37" fmla="*/ 2051050 w 2988951"/>
                <a:gd name="connsiteY37" fmla="*/ 2867024 h 7300625"/>
                <a:gd name="connsiteX38" fmla="*/ 2019300 w 2988951"/>
                <a:gd name="connsiteY38" fmla="*/ 2895599 h 7300625"/>
                <a:gd name="connsiteX39" fmla="*/ 2003425 w 2988951"/>
                <a:gd name="connsiteY39" fmla="*/ 2921000 h 7300625"/>
                <a:gd name="connsiteX40" fmla="*/ 2047875 w 2988951"/>
                <a:gd name="connsiteY40" fmla="*/ 2936874 h 7300625"/>
                <a:gd name="connsiteX41" fmla="*/ 2139950 w 2988951"/>
                <a:gd name="connsiteY41" fmla="*/ 2940049 h 7300625"/>
                <a:gd name="connsiteX42" fmla="*/ 2139950 w 2988951"/>
                <a:gd name="connsiteY42" fmla="*/ 2990849 h 7300625"/>
                <a:gd name="connsiteX43" fmla="*/ 2228850 w 2988951"/>
                <a:gd name="connsiteY43" fmla="*/ 2994024 h 7300625"/>
                <a:gd name="connsiteX44" fmla="*/ 2219325 w 2988951"/>
                <a:gd name="connsiteY44" fmla="*/ 3051174 h 7300625"/>
                <a:gd name="connsiteX45" fmla="*/ 2273300 w 2988951"/>
                <a:gd name="connsiteY45" fmla="*/ 3016249 h 7300625"/>
                <a:gd name="connsiteX46" fmla="*/ 2339975 w 2988951"/>
                <a:gd name="connsiteY46" fmla="*/ 3035299 h 7300625"/>
                <a:gd name="connsiteX47" fmla="*/ 2289175 w 2988951"/>
                <a:gd name="connsiteY47" fmla="*/ 3098799 h 7300625"/>
                <a:gd name="connsiteX48" fmla="*/ 2343150 w 2988951"/>
                <a:gd name="connsiteY48" fmla="*/ 3171824 h 7300625"/>
                <a:gd name="connsiteX49" fmla="*/ 2438400 w 2988951"/>
                <a:gd name="connsiteY49" fmla="*/ 3324225 h 7300625"/>
                <a:gd name="connsiteX50" fmla="*/ 2489200 w 2988951"/>
                <a:gd name="connsiteY50" fmla="*/ 3416299 h 7300625"/>
                <a:gd name="connsiteX51" fmla="*/ 2546350 w 2988951"/>
                <a:gd name="connsiteY51" fmla="*/ 3432174 h 7300625"/>
                <a:gd name="connsiteX52" fmla="*/ 2578100 w 2988951"/>
                <a:gd name="connsiteY52" fmla="*/ 3482974 h 7300625"/>
                <a:gd name="connsiteX53" fmla="*/ 2590800 w 2988951"/>
                <a:gd name="connsiteY53" fmla="*/ 3454399 h 7300625"/>
                <a:gd name="connsiteX54" fmla="*/ 2632075 w 2988951"/>
                <a:gd name="connsiteY54" fmla="*/ 3432174 h 7300625"/>
                <a:gd name="connsiteX55" fmla="*/ 2641600 w 2988951"/>
                <a:gd name="connsiteY55" fmla="*/ 3479799 h 7300625"/>
                <a:gd name="connsiteX56" fmla="*/ 2660650 w 2988951"/>
                <a:gd name="connsiteY56" fmla="*/ 3540124 h 7300625"/>
                <a:gd name="connsiteX57" fmla="*/ 2676525 w 2988951"/>
                <a:gd name="connsiteY57" fmla="*/ 3638550 h 7300625"/>
                <a:gd name="connsiteX58" fmla="*/ 2749550 w 2988951"/>
                <a:gd name="connsiteY58" fmla="*/ 3829049 h 7300625"/>
                <a:gd name="connsiteX59" fmla="*/ 2765425 w 2988951"/>
                <a:gd name="connsiteY59" fmla="*/ 3933824 h 7300625"/>
                <a:gd name="connsiteX60" fmla="*/ 2800350 w 2988951"/>
                <a:gd name="connsiteY60" fmla="*/ 4029075 h 7300625"/>
                <a:gd name="connsiteX61" fmla="*/ 2838450 w 2988951"/>
                <a:gd name="connsiteY61" fmla="*/ 4159249 h 7300625"/>
                <a:gd name="connsiteX62" fmla="*/ 2879725 w 2988951"/>
                <a:gd name="connsiteY62" fmla="*/ 4273549 h 7300625"/>
                <a:gd name="connsiteX63" fmla="*/ 2908300 w 2988951"/>
                <a:gd name="connsiteY63" fmla="*/ 4346575 h 7300625"/>
                <a:gd name="connsiteX64" fmla="*/ 2867025 w 2988951"/>
                <a:gd name="connsiteY64" fmla="*/ 4387849 h 7300625"/>
                <a:gd name="connsiteX65" fmla="*/ 2911475 w 2988951"/>
                <a:gd name="connsiteY65" fmla="*/ 4527549 h 7300625"/>
                <a:gd name="connsiteX66" fmla="*/ 2867026 w 2988951"/>
                <a:gd name="connsiteY66" fmla="*/ 4543424 h 7300625"/>
                <a:gd name="connsiteX67" fmla="*/ 2901950 w 2988951"/>
                <a:gd name="connsiteY67" fmla="*/ 4632324 h 7300625"/>
                <a:gd name="connsiteX68" fmla="*/ 2917825 w 2988951"/>
                <a:gd name="connsiteY68" fmla="*/ 4721225 h 7300625"/>
                <a:gd name="connsiteX69" fmla="*/ 2981326 w 2988951"/>
                <a:gd name="connsiteY69" fmla="*/ 4870449 h 7300625"/>
                <a:gd name="connsiteX70" fmla="*/ 2959100 w 2988951"/>
                <a:gd name="connsiteY70" fmla="*/ 4899024 h 7300625"/>
                <a:gd name="connsiteX71" fmla="*/ 2946400 w 2988951"/>
                <a:gd name="connsiteY71" fmla="*/ 4924424 h 7300625"/>
                <a:gd name="connsiteX72" fmla="*/ 2987675 w 2988951"/>
                <a:gd name="connsiteY72" fmla="*/ 5000624 h 7300625"/>
                <a:gd name="connsiteX73" fmla="*/ 2974975 w 2988951"/>
                <a:gd name="connsiteY73" fmla="*/ 5060949 h 7300625"/>
                <a:gd name="connsiteX74" fmla="*/ 2911475 w 2988951"/>
                <a:gd name="connsiteY74" fmla="*/ 5032374 h 7300625"/>
                <a:gd name="connsiteX75" fmla="*/ 2898775 w 2988951"/>
                <a:gd name="connsiteY75" fmla="*/ 4962524 h 7300625"/>
                <a:gd name="connsiteX76" fmla="*/ 2857500 w 2988951"/>
                <a:gd name="connsiteY76" fmla="*/ 5006974 h 7300625"/>
                <a:gd name="connsiteX77" fmla="*/ 2901950 w 2988951"/>
                <a:gd name="connsiteY77" fmla="*/ 5118099 h 7300625"/>
                <a:gd name="connsiteX78" fmla="*/ 2898775 w 2988951"/>
                <a:gd name="connsiteY78" fmla="*/ 5159375 h 7300625"/>
                <a:gd name="connsiteX79" fmla="*/ 2838450 w 2988951"/>
                <a:gd name="connsiteY79" fmla="*/ 5203824 h 7300625"/>
                <a:gd name="connsiteX80" fmla="*/ 2867025 w 2988951"/>
                <a:gd name="connsiteY80" fmla="*/ 5235574 h 7300625"/>
                <a:gd name="connsiteX81" fmla="*/ 2905125 w 2988951"/>
                <a:gd name="connsiteY81" fmla="*/ 5254624 h 7300625"/>
                <a:gd name="connsiteX82" fmla="*/ 2851150 w 2988951"/>
                <a:gd name="connsiteY82" fmla="*/ 5299074 h 7300625"/>
                <a:gd name="connsiteX83" fmla="*/ 2882900 w 2988951"/>
                <a:gd name="connsiteY83" fmla="*/ 5413374 h 7300625"/>
                <a:gd name="connsiteX84" fmla="*/ 2857500 w 2988951"/>
                <a:gd name="connsiteY84" fmla="*/ 5429249 h 7300625"/>
                <a:gd name="connsiteX85" fmla="*/ 2819400 w 2988951"/>
                <a:gd name="connsiteY85" fmla="*/ 5422899 h 7300625"/>
                <a:gd name="connsiteX86" fmla="*/ 2800350 w 2988951"/>
                <a:gd name="connsiteY86" fmla="*/ 5445124 h 7300625"/>
                <a:gd name="connsiteX87" fmla="*/ 2857500 w 2988951"/>
                <a:gd name="connsiteY87" fmla="*/ 5514974 h 7300625"/>
                <a:gd name="connsiteX88" fmla="*/ 2822575 w 2988951"/>
                <a:gd name="connsiteY88" fmla="*/ 5600700 h 7300625"/>
                <a:gd name="connsiteX89" fmla="*/ 2746375 w 2988951"/>
                <a:gd name="connsiteY89" fmla="*/ 5594349 h 7300625"/>
                <a:gd name="connsiteX90" fmla="*/ 2743200 w 2988951"/>
                <a:gd name="connsiteY90" fmla="*/ 5702299 h 7300625"/>
                <a:gd name="connsiteX91" fmla="*/ 2692400 w 2988951"/>
                <a:gd name="connsiteY91" fmla="*/ 5765800 h 7300625"/>
                <a:gd name="connsiteX92" fmla="*/ 2587625 w 2988951"/>
                <a:gd name="connsiteY92" fmla="*/ 5778499 h 7300625"/>
                <a:gd name="connsiteX93" fmla="*/ 2546350 w 2988951"/>
                <a:gd name="connsiteY93" fmla="*/ 5835649 h 7300625"/>
                <a:gd name="connsiteX94" fmla="*/ 2447925 w 2988951"/>
                <a:gd name="connsiteY94" fmla="*/ 5857874 h 7300625"/>
                <a:gd name="connsiteX95" fmla="*/ 2359025 w 2988951"/>
                <a:gd name="connsiteY95" fmla="*/ 5921375 h 7300625"/>
                <a:gd name="connsiteX96" fmla="*/ 2282825 w 2988951"/>
                <a:gd name="connsiteY96" fmla="*/ 5978524 h 7300625"/>
                <a:gd name="connsiteX97" fmla="*/ 2200275 w 2988951"/>
                <a:gd name="connsiteY97" fmla="*/ 6007099 h 7300625"/>
                <a:gd name="connsiteX98" fmla="*/ 2178050 w 2988951"/>
                <a:gd name="connsiteY98" fmla="*/ 5997574 h 7300625"/>
                <a:gd name="connsiteX99" fmla="*/ 2130425 w 2988951"/>
                <a:gd name="connsiteY99" fmla="*/ 6076949 h 7300625"/>
                <a:gd name="connsiteX100" fmla="*/ 2095500 w 2988951"/>
                <a:gd name="connsiteY100" fmla="*/ 6105524 h 7300625"/>
                <a:gd name="connsiteX101" fmla="*/ 2041525 w 2988951"/>
                <a:gd name="connsiteY101" fmla="*/ 6105524 h 7300625"/>
                <a:gd name="connsiteX102" fmla="*/ 1990725 w 2988951"/>
                <a:gd name="connsiteY102" fmla="*/ 6118224 h 7300625"/>
                <a:gd name="connsiteX103" fmla="*/ 1924050 w 2988951"/>
                <a:gd name="connsiteY103" fmla="*/ 6159500 h 7300625"/>
                <a:gd name="connsiteX104" fmla="*/ 1838325 w 2988951"/>
                <a:gd name="connsiteY104" fmla="*/ 6216649 h 7300625"/>
                <a:gd name="connsiteX105" fmla="*/ 1730375 w 2988951"/>
                <a:gd name="connsiteY105" fmla="*/ 6257924 h 7300625"/>
                <a:gd name="connsiteX106" fmla="*/ 1612900 w 2988951"/>
                <a:gd name="connsiteY106" fmla="*/ 6286499 h 7300625"/>
                <a:gd name="connsiteX107" fmla="*/ 1546225 w 2988951"/>
                <a:gd name="connsiteY107" fmla="*/ 6324600 h 7300625"/>
                <a:gd name="connsiteX108" fmla="*/ 1536700 w 2988951"/>
                <a:gd name="connsiteY108" fmla="*/ 6283324 h 7300625"/>
                <a:gd name="connsiteX109" fmla="*/ 1546225 w 2988951"/>
                <a:gd name="connsiteY109" fmla="*/ 6242049 h 7300625"/>
                <a:gd name="connsiteX110" fmla="*/ 1479550 w 2988951"/>
                <a:gd name="connsiteY110" fmla="*/ 6197599 h 7300625"/>
                <a:gd name="connsiteX111" fmla="*/ 1495425 w 2988951"/>
                <a:gd name="connsiteY111" fmla="*/ 6261099 h 7300625"/>
                <a:gd name="connsiteX112" fmla="*/ 1447800 w 2988951"/>
                <a:gd name="connsiteY112" fmla="*/ 6280149 h 7300625"/>
                <a:gd name="connsiteX113" fmla="*/ 1371600 w 2988951"/>
                <a:gd name="connsiteY113" fmla="*/ 6257925 h 7300625"/>
                <a:gd name="connsiteX114" fmla="*/ 1384300 w 2988951"/>
                <a:gd name="connsiteY114" fmla="*/ 6318249 h 7300625"/>
                <a:gd name="connsiteX115" fmla="*/ 1400175 w 2988951"/>
                <a:gd name="connsiteY115" fmla="*/ 6413500 h 7300625"/>
                <a:gd name="connsiteX116" fmla="*/ 1317625 w 2988951"/>
                <a:gd name="connsiteY116" fmla="*/ 6502399 h 7300625"/>
                <a:gd name="connsiteX117" fmla="*/ 1314450 w 2988951"/>
                <a:gd name="connsiteY117" fmla="*/ 6581775 h 7300625"/>
                <a:gd name="connsiteX118" fmla="*/ 1241425 w 2988951"/>
                <a:gd name="connsiteY118" fmla="*/ 6626224 h 7300625"/>
                <a:gd name="connsiteX119" fmla="*/ 1162050 w 2988951"/>
                <a:gd name="connsiteY119" fmla="*/ 6753225 h 7300625"/>
                <a:gd name="connsiteX120" fmla="*/ 1117600 w 2988951"/>
                <a:gd name="connsiteY120" fmla="*/ 6753224 h 7300625"/>
                <a:gd name="connsiteX121" fmla="*/ 1050925 w 2988951"/>
                <a:gd name="connsiteY121" fmla="*/ 6769099 h 7300625"/>
                <a:gd name="connsiteX122" fmla="*/ 990600 w 2988951"/>
                <a:gd name="connsiteY122" fmla="*/ 6848475 h 7300625"/>
                <a:gd name="connsiteX123" fmla="*/ 606425 w 2988951"/>
                <a:gd name="connsiteY123" fmla="*/ 7013574 h 7300625"/>
                <a:gd name="connsiteX124" fmla="*/ 546100 w 2988951"/>
                <a:gd name="connsiteY124" fmla="*/ 7058025 h 7300625"/>
                <a:gd name="connsiteX125" fmla="*/ 488950 w 2988951"/>
                <a:gd name="connsiteY125" fmla="*/ 7153274 h 7300625"/>
                <a:gd name="connsiteX126" fmla="*/ 352425 w 2988951"/>
                <a:gd name="connsiteY126" fmla="*/ 7251700 h 7300625"/>
                <a:gd name="connsiteX127" fmla="*/ 273050 w 2988951"/>
                <a:gd name="connsiteY127" fmla="*/ 7299324 h 7300625"/>
                <a:gd name="connsiteX128" fmla="*/ 219075 w 2988951"/>
                <a:gd name="connsiteY128" fmla="*/ 7286624 h 7300625"/>
                <a:gd name="connsiteX129" fmla="*/ 136525 w 2988951"/>
                <a:gd name="connsiteY129" fmla="*/ 7264400 h 7300625"/>
                <a:gd name="connsiteX130" fmla="*/ 165100 w 2988951"/>
                <a:gd name="connsiteY130" fmla="*/ 7232649 h 7300625"/>
                <a:gd name="connsiteX131" fmla="*/ 244475 w 2988951"/>
                <a:gd name="connsiteY131" fmla="*/ 7172324 h 7300625"/>
                <a:gd name="connsiteX132" fmla="*/ 177800 w 2988951"/>
                <a:gd name="connsiteY132" fmla="*/ 7162799 h 7300625"/>
                <a:gd name="connsiteX133" fmla="*/ 200025 w 2988951"/>
                <a:gd name="connsiteY133" fmla="*/ 6918325 h 7300625"/>
                <a:gd name="connsiteX134" fmla="*/ 228600 w 2988951"/>
                <a:gd name="connsiteY134" fmla="*/ 6575425 h 7300625"/>
                <a:gd name="connsiteX135" fmla="*/ 257175 w 2988951"/>
                <a:gd name="connsiteY135" fmla="*/ 6559549 h 7300625"/>
                <a:gd name="connsiteX136" fmla="*/ 295275 w 2988951"/>
                <a:gd name="connsiteY136" fmla="*/ 6518274 h 7300625"/>
                <a:gd name="connsiteX137" fmla="*/ 371475 w 2988951"/>
                <a:gd name="connsiteY137" fmla="*/ 6492874 h 7300625"/>
                <a:gd name="connsiteX138" fmla="*/ 311150 w 2988951"/>
                <a:gd name="connsiteY138" fmla="*/ 6438899 h 7300625"/>
                <a:gd name="connsiteX139" fmla="*/ 241300 w 2988951"/>
                <a:gd name="connsiteY139" fmla="*/ 6442074 h 7300625"/>
                <a:gd name="connsiteX140" fmla="*/ 180975 w 2988951"/>
                <a:gd name="connsiteY140" fmla="*/ 6356349 h 7300625"/>
                <a:gd name="connsiteX141" fmla="*/ 146050 w 2988951"/>
                <a:gd name="connsiteY141" fmla="*/ 6356349 h 7300625"/>
                <a:gd name="connsiteX142" fmla="*/ 95250 w 2988951"/>
                <a:gd name="connsiteY142" fmla="*/ 6400800 h 7300625"/>
                <a:gd name="connsiteX143" fmla="*/ 57150 w 2988951"/>
                <a:gd name="connsiteY143" fmla="*/ 6340474 h 7300625"/>
                <a:gd name="connsiteX144" fmla="*/ 0 w 2988951"/>
                <a:gd name="connsiteY14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1276350 w 2988951"/>
                <a:gd name="connsiteY11" fmla="*/ 698499 h 7300625"/>
                <a:gd name="connsiteX12" fmla="*/ 1057275 w 2988951"/>
                <a:gd name="connsiteY12" fmla="*/ 869949 h 7300625"/>
                <a:gd name="connsiteX13" fmla="*/ 958850 w 2988951"/>
                <a:gd name="connsiteY13" fmla="*/ 920750 h 7300625"/>
                <a:gd name="connsiteX14" fmla="*/ 863600 w 2988951"/>
                <a:gd name="connsiteY14" fmla="*/ 1101724 h 7300625"/>
                <a:gd name="connsiteX15" fmla="*/ 876300 w 2988951"/>
                <a:gd name="connsiteY15" fmla="*/ 1200149 h 7300625"/>
                <a:gd name="connsiteX16" fmla="*/ 857250 w 2988951"/>
                <a:gd name="connsiteY16" fmla="*/ 1254125 h 7300625"/>
                <a:gd name="connsiteX17" fmla="*/ 806450 w 2988951"/>
                <a:gd name="connsiteY17" fmla="*/ 1285874 h 7300625"/>
                <a:gd name="connsiteX18" fmla="*/ 787400 w 2988951"/>
                <a:gd name="connsiteY18" fmla="*/ 1343024 h 7300625"/>
                <a:gd name="connsiteX19" fmla="*/ 762000 w 2988951"/>
                <a:gd name="connsiteY19" fmla="*/ 1377949 h 7300625"/>
                <a:gd name="connsiteX20" fmla="*/ 752475 w 2988951"/>
                <a:gd name="connsiteY20" fmla="*/ 1428749 h 7300625"/>
                <a:gd name="connsiteX21" fmla="*/ 901700 w 2988951"/>
                <a:gd name="connsiteY21" fmla="*/ 1685925 h 7300625"/>
                <a:gd name="connsiteX22" fmla="*/ 1025525 w 2988951"/>
                <a:gd name="connsiteY22" fmla="*/ 1822449 h 7300625"/>
                <a:gd name="connsiteX23" fmla="*/ 1060450 w 2988951"/>
                <a:gd name="connsiteY23" fmla="*/ 1825624 h 7300625"/>
                <a:gd name="connsiteX24" fmla="*/ 1098550 w 2988951"/>
                <a:gd name="connsiteY24" fmla="*/ 1857374 h 7300625"/>
                <a:gd name="connsiteX25" fmla="*/ 1171575 w 2988951"/>
                <a:gd name="connsiteY25" fmla="*/ 1930399 h 7300625"/>
                <a:gd name="connsiteX26" fmla="*/ 1238250 w 2988951"/>
                <a:gd name="connsiteY26" fmla="*/ 1952625 h 7300625"/>
                <a:gd name="connsiteX27" fmla="*/ 1270000 w 2988951"/>
                <a:gd name="connsiteY27" fmla="*/ 2003424 h 7300625"/>
                <a:gd name="connsiteX28" fmla="*/ 1231900 w 2988951"/>
                <a:gd name="connsiteY28" fmla="*/ 2066924 h 7300625"/>
                <a:gd name="connsiteX29" fmla="*/ 1244600 w 2988951"/>
                <a:gd name="connsiteY29" fmla="*/ 2127249 h 7300625"/>
                <a:gd name="connsiteX30" fmla="*/ 1397000 w 2988951"/>
                <a:gd name="connsiteY30" fmla="*/ 2330450 h 7300625"/>
                <a:gd name="connsiteX31" fmla="*/ 1530350 w 2988951"/>
                <a:gd name="connsiteY31" fmla="*/ 2412999 h 7300625"/>
                <a:gd name="connsiteX32" fmla="*/ 1600200 w 2988951"/>
                <a:gd name="connsiteY32" fmla="*/ 2470150 h 7300625"/>
                <a:gd name="connsiteX33" fmla="*/ 1622425 w 2988951"/>
                <a:gd name="connsiteY33" fmla="*/ 2539999 h 7300625"/>
                <a:gd name="connsiteX34" fmla="*/ 1711325 w 2988951"/>
                <a:gd name="connsiteY34" fmla="*/ 2628899 h 7300625"/>
                <a:gd name="connsiteX35" fmla="*/ 1835150 w 2988951"/>
                <a:gd name="connsiteY35" fmla="*/ 2746374 h 7300625"/>
                <a:gd name="connsiteX36" fmla="*/ 1844675 w 2988951"/>
                <a:gd name="connsiteY36" fmla="*/ 2768599 h 7300625"/>
                <a:gd name="connsiteX37" fmla="*/ 1930400 w 2988951"/>
                <a:gd name="connsiteY37" fmla="*/ 2800349 h 7300625"/>
                <a:gd name="connsiteX38" fmla="*/ 2051050 w 2988951"/>
                <a:gd name="connsiteY38" fmla="*/ 2867024 h 7300625"/>
                <a:gd name="connsiteX39" fmla="*/ 2019300 w 2988951"/>
                <a:gd name="connsiteY39" fmla="*/ 2895599 h 7300625"/>
                <a:gd name="connsiteX40" fmla="*/ 2003425 w 2988951"/>
                <a:gd name="connsiteY40" fmla="*/ 2921000 h 7300625"/>
                <a:gd name="connsiteX41" fmla="*/ 2047875 w 2988951"/>
                <a:gd name="connsiteY41" fmla="*/ 2936874 h 7300625"/>
                <a:gd name="connsiteX42" fmla="*/ 2139950 w 2988951"/>
                <a:gd name="connsiteY42" fmla="*/ 2940049 h 7300625"/>
                <a:gd name="connsiteX43" fmla="*/ 2139950 w 2988951"/>
                <a:gd name="connsiteY43" fmla="*/ 2990849 h 7300625"/>
                <a:gd name="connsiteX44" fmla="*/ 2228850 w 2988951"/>
                <a:gd name="connsiteY44" fmla="*/ 2994024 h 7300625"/>
                <a:gd name="connsiteX45" fmla="*/ 2219325 w 2988951"/>
                <a:gd name="connsiteY45" fmla="*/ 3051174 h 7300625"/>
                <a:gd name="connsiteX46" fmla="*/ 2273300 w 2988951"/>
                <a:gd name="connsiteY46" fmla="*/ 3016249 h 7300625"/>
                <a:gd name="connsiteX47" fmla="*/ 2339975 w 2988951"/>
                <a:gd name="connsiteY47" fmla="*/ 3035299 h 7300625"/>
                <a:gd name="connsiteX48" fmla="*/ 2289175 w 2988951"/>
                <a:gd name="connsiteY48" fmla="*/ 3098799 h 7300625"/>
                <a:gd name="connsiteX49" fmla="*/ 2343150 w 2988951"/>
                <a:gd name="connsiteY49" fmla="*/ 3171824 h 7300625"/>
                <a:gd name="connsiteX50" fmla="*/ 2438400 w 2988951"/>
                <a:gd name="connsiteY50" fmla="*/ 3324225 h 7300625"/>
                <a:gd name="connsiteX51" fmla="*/ 2489200 w 2988951"/>
                <a:gd name="connsiteY51" fmla="*/ 3416299 h 7300625"/>
                <a:gd name="connsiteX52" fmla="*/ 2546350 w 2988951"/>
                <a:gd name="connsiteY52" fmla="*/ 3432174 h 7300625"/>
                <a:gd name="connsiteX53" fmla="*/ 2578100 w 2988951"/>
                <a:gd name="connsiteY53" fmla="*/ 3482974 h 7300625"/>
                <a:gd name="connsiteX54" fmla="*/ 2590800 w 2988951"/>
                <a:gd name="connsiteY54" fmla="*/ 3454399 h 7300625"/>
                <a:gd name="connsiteX55" fmla="*/ 2632075 w 2988951"/>
                <a:gd name="connsiteY55" fmla="*/ 3432174 h 7300625"/>
                <a:gd name="connsiteX56" fmla="*/ 2641600 w 2988951"/>
                <a:gd name="connsiteY56" fmla="*/ 3479799 h 7300625"/>
                <a:gd name="connsiteX57" fmla="*/ 2660650 w 2988951"/>
                <a:gd name="connsiteY57" fmla="*/ 3540124 h 7300625"/>
                <a:gd name="connsiteX58" fmla="*/ 2676525 w 2988951"/>
                <a:gd name="connsiteY58" fmla="*/ 3638550 h 7300625"/>
                <a:gd name="connsiteX59" fmla="*/ 2749550 w 2988951"/>
                <a:gd name="connsiteY59" fmla="*/ 3829049 h 7300625"/>
                <a:gd name="connsiteX60" fmla="*/ 2765425 w 2988951"/>
                <a:gd name="connsiteY60" fmla="*/ 3933824 h 7300625"/>
                <a:gd name="connsiteX61" fmla="*/ 2800350 w 2988951"/>
                <a:gd name="connsiteY61" fmla="*/ 4029075 h 7300625"/>
                <a:gd name="connsiteX62" fmla="*/ 2838450 w 2988951"/>
                <a:gd name="connsiteY62" fmla="*/ 4159249 h 7300625"/>
                <a:gd name="connsiteX63" fmla="*/ 2879725 w 2988951"/>
                <a:gd name="connsiteY63" fmla="*/ 4273549 h 7300625"/>
                <a:gd name="connsiteX64" fmla="*/ 2908300 w 2988951"/>
                <a:gd name="connsiteY64" fmla="*/ 4346575 h 7300625"/>
                <a:gd name="connsiteX65" fmla="*/ 2867025 w 2988951"/>
                <a:gd name="connsiteY65" fmla="*/ 4387849 h 7300625"/>
                <a:gd name="connsiteX66" fmla="*/ 2911475 w 2988951"/>
                <a:gd name="connsiteY66" fmla="*/ 4527549 h 7300625"/>
                <a:gd name="connsiteX67" fmla="*/ 2867026 w 2988951"/>
                <a:gd name="connsiteY67" fmla="*/ 4543424 h 7300625"/>
                <a:gd name="connsiteX68" fmla="*/ 2901950 w 2988951"/>
                <a:gd name="connsiteY68" fmla="*/ 4632324 h 7300625"/>
                <a:gd name="connsiteX69" fmla="*/ 2917825 w 2988951"/>
                <a:gd name="connsiteY69" fmla="*/ 4721225 h 7300625"/>
                <a:gd name="connsiteX70" fmla="*/ 2981326 w 2988951"/>
                <a:gd name="connsiteY70" fmla="*/ 4870449 h 7300625"/>
                <a:gd name="connsiteX71" fmla="*/ 2959100 w 2988951"/>
                <a:gd name="connsiteY71" fmla="*/ 4899024 h 7300625"/>
                <a:gd name="connsiteX72" fmla="*/ 2946400 w 2988951"/>
                <a:gd name="connsiteY72" fmla="*/ 4924424 h 7300625"/>
                <a:gd name="connsiteX73" fmla="*/ 2987675 w 2988951"/>
                <a:gd name="connsiteY73" fmla="*/ 5000624 h 7300625"/>
                <a:gd name="connsiteX74" fmla="*/ 2974975 w 2988951"/>
                <a:gd name="connsiteY74" fmla="*/ 5060949 h 7300625"/>
                <a:gd name="connsiteX75" fmla="*/ 2911475 w 2988951"/>
                <a:gd name="connsiteY75" fmla="*/ 5032374 h 7300625"/>
                <a:gd name="connsiteX76" fmla="*/ 2898775 w 2988951"/>
                <a:gd name="connsiteY76" fmla="*/ 4962524 h 7300625"/>
                <a:gd name="connsiteX77" fmla="*/ 2857500 w 2988951"/>
                <a:gd name="connsiteY77" fmla="*/ 5006974 h 7300625"/>
                <a:gd name="connsiteX78" fmla="*/ 2901950 w 2988951"/>
                <a:gd name="connsiteY78" fmla="*/ 5118099 h 7300625"/>
                <a:gd name="connsiteX79" fmla="*/ 2898775 w 2988951"/>
                <a:gd name="connsiteY79" fmla="*/ 5159375 h 7300625"/>
                <a:gd name="connsiteX80" fmla="*/ 2838450 w 2988951"/>
                <a:gd name="connsiteY80" fmla="*/ 5203824 h 7300625"/>
                <a:gd name="connsiteX81" fmla="*/ 2867025 w 2988951"/>
                <a:gd name="connsiteY81" fmla="*/ 5235574 h 7300625"/>
                <a:gd name="connsiteX82" fmla="*/ 2905125 w 2988951"/>
                <a:gd name="connsiteY82" fmla="*/ 5254624 h 7300625"/>
                <a:gd name="connsiteX83" fmla="*/ 2851150 w 2988951"/>
                <a:gd name="connsiteY83" fmla="*/ 5299074 h 7300625"/>
                <a:gd name="connsiteX84" fmla="*/ 2882900 w 2988951"/>
                <a:gd name="connsiteY84" fmla="*/ 5413374 h 7300625"/>
                <a:gd name="connsiteX85" fmla="*/ 2857500 w 2988951"/>
                <a:gd name="connsiteY85" fmla="*/ 5429249 h 7300625"/>
                <a:gd name="connsiteX86" fmla="*/ 2819400 w 2988951"/>
                <a:gd name="connsiteY86" fmla="*/ 5422899 h 7300625"/>
                <a:gd name="connsiteX87" fmla="*/ 2800350 w 2988951"/>
                <a:gd name="connsiteY87" fmla="*/ 5445124 h 7300625"/>
                <a:gd name="connsiteX88" fmla="*/ 2857500 w 2988951"/>
                <a:gd name="connsiteY88" fmla="*/ 5514974 h 7300625"/>
                <a:gd name="connsiteX89" fmla="*/ 2822575 w 2988951"/>
                <a:gd name="connsiteY89" fmla="*/ 5600700 h 7300625"/>
                <a:gd name="connsiteX90" fmla="*/ 2746375 w 2988951"/>
                <a:gd name="connsiteY90" fmla="*/ 5594349 h 7300625"/>
                <a:gd name="connsiteX91" fmla="*/ 2743200 w 2988951"/>
                <a:gd name="connsiteY91" fmla="*/ 5702299 h 7300625"/>
                <a:gd name="connsiteX92" fmla="*/ 2692400 w 2988951"/>
                <a:gd name="connsiteY92" fmla="*/ 5765800 h 7300625"/>
                <a:gd name="connsiteX93" fmla="*/ 2587625 w 2988951"/>
                <a:gd name="connsiteY93" fmla="*/ 5778499 h 7300625"/>
                <a:gd name="connsiteX94" fmla="*/ 2546350 w 2988951"/>
                <a:gd name="connsiteY94" fmla="*/ 5835649 h 7300625"/>
                <a:gd name="connsiteX95" fmla="*/ 2447925 w 2988951"/>
                <a:gd name="connsiteY95" fmla="*/ 5857874 h 7300625"/>
                <a:gd name="connsiteX96" fmla="*/ 2359025 w 2988951"/>
                <a:gd name="connsiteY96" fmla="*/ 5921375 h 7300625"/>
                <a:gd name="connsiteX97" fmla="*/ 2282825 w 2988951"/>
                <a:gd name="connsiteY97" fmla="*/ 5978524 h 7300625"/>
                <a:gd name="connsiteX98" fmla="*/ 2200275 w 2988951"/>
                <a:gd name="connsiteY98" fmla="*/ 6007099 h 7300625"/>
                <a:gd name="connsiteX99" fmla="*/ 2178050 w 2988951"/>
                <a:gd name="connsiteY99" fmla="*/ 5997574 h 7300625"/>
                <a:gd name="connsiteX100" fmla="*/ 2130425 w 2988951"/>
                <a:gd name="connsiteY100" fmla="*/ 6076949 h 7300625"/>
                <a:gd name="connsiteX101" fmla="*/ 2095500 w 2988951"/>
                <a:gd name="connsiteY101" fmla="*/ 6105524 h 7300625"/>
                <a:gd name="connsiteX102" fmla="*/ 2041525 w 2988951"/>
                <a:gd name="connsiteY102" fmla="*/ 6105524 h 7300625"/>
                <a:gd name="connsiteX103" fmla="*/ 1990725 w 2988951"/>
                <a:gd name="connsiteY103" fmla="*/ 6118224 h 7300625"/>
                <a:gd name="connsiteX104" fmla="*/ 1924050 w 2988951"/>
                <a:gd name="connsiteY104" fmla="*/ 6159500 h 7300625"/>
                <a:gd name="connsiteX105" fmla="*/ 1838325 w 2988951"/>
                <a:gd name="connsiteY105" fmla="*/ 6216649 h 7300625"/>
                <a:gd name="connsiteX106" fmla="*/ 1730375 w 2988951"/>
                <a:gd name="connsiteY106" fmla="*/ 6257924 h 7300625"/>
                <a:gd name="connsiteX107" fmla="*/ 1612900 w 2988951"/>
                <a:gd name="connsiteY107" fmla="*/ 6286499 h 7300625"/>
                <a:gd name="connsiteX108" fmla="*/ 1546225 w 2988951"/>
                <a:gd name="connsiteY108" fmla="*/ 6324600 h 7300625"/>
                <a:gd name="connsiteX109" fmla="*/ 1536700 w 2988951"/>
                <a:gd name="connsiteY109" fmla="*/ 6283324 h 7300625"/>
                <a:gd name="connsiteX110" fmla="*/ 1546225 w 2988951"/>
                <a:gd name="connsiteY110" fmla="*/ 6242049 h 7300625"/>
                <a:gd name="connsiteX111" fmla="*/ 1479550 w 2988951"/>
                <a:gd name="connsiteY111" fmla="*/ 6197599 h 7300625"/>
                <a:gd name="connsiteX112" fmla="*/ 1495425 w 2988951"/>
                <a:gd name="connsiteY112" fmla="*/ 6261099 h 7300625"/>
                <a:gd name="connsiteX113" fmla="*/ 1447800 w 2988951"/>
                <a:gd name="connsiteY113" fmla="*/ 6280149 h 7300625"/>
                <a:gd name="connsiteX114" fmla="*/ 1371600 w 2988951"/>
                <a:gd name="connsiteY114" fmla="*/ 6257925 h 7300625"/>
                <a:gd name="connsiteX115" fmla="*/ 1384300 w 2988951"/>
                <a:gd name="connsiteY115" fmla="*/ 6318249 h 7300625"/>
                <a:gd name="connsiteX116" fmla="*/ 1400175 w 2988951"/>
                <a:gd name="connsiteY116" fmla="*/ 6413500 h 7300625"/>
                <a:gd name="connsiteX117" fmla="*/ 1317625 w 2988951"/>
                <a:gd name="connsiteY117" fmla="*/ 6502399 h 7300625"/>
                <a:gd name="connsiteX118" fmla="*/ 1314450 w 2988951"/>
                <a:gd name="connsiteY118" fmla="*/ 6581775 h 7300625"/>
                <a:gd name="connsiteX119" fmla="*/ 1241425 w 2988951"/>
                <a:gd name="connsiteY119" fmla="*/ 6626224 h 7300625"/>
                <a:gd name="connsiteX120" fmla="*/ 1162050 w 2988951"/>
                <a:gd name="connsiteY120" fmla="*/ 6753225 h 7300625"/>
                <a:gd name="connsiteX121" fmla="*/ 1117600 w 2988951"/>
                <a:gd name="connsiteY121" fmla="*/ 6753224 h 7300625"/>
                <a:gd name="connsiteX122" fmla="*/ 1050925 w 2988951"/>
                <a:gd name="connsiteY122" fmla="*/ 6769099 h 7300625"/>
                <a:gd name="connsiteX123" fmla="*/ 990600 w 2988951"/>
                <a:gd name="connsiteY123" fmla="*/ 6848475 h 7300625"/>
                <a:gd name="connsiteX124" fmla="*/ 606425 w 2988951"/>
                <a:gd name="connsiteY124" fmla="*/ 7013574 h 7300625"/>
                <a:gd name="connsiteX125" fmla="*/ 546100 w 2988951"/>
                <a:gd name="connsiteY125" fmla="*/ 7058025 h 7300625"/>
                <a:gd name="connsiteX126" fmla="*/ 488950 w 2988951"/>
                <a:gd name="connsiteY126" fmla="*/ 7153274 h 7300625"/>
                <a:gd name="connsiteX127" fmla="*/ 352425 w 2988951"/>
                <a:gd name="connsiteY127" fmla="*/ 7251700 h 7300625"/>
                <a:gd name="connsiteX128" fmla="*/ 273050 w 2988951"/>
                <a:gd name="connsiteY128" fmla="*/ 7299324 h 7300625"/>
                <a:gd name="connsiteX129" fmla="*/ 219075 w 2988951"/>
                <a:gd name="connsiteY129" fmla="*/ 7286624 h 7300625"/>
                <a:gd name="connsiteX130" fmla="*/ 136525 w 2988951"/>
                <a:gd name="connsiteY130" fmla="*/ 7264400 h 7300625"/>
                <a:gd name="connsiteX131" fmla="*/ 165100 w 2988951"/>
                <a:gd name="connsiteY131" fmla="*/ 7232649 h 7300625"/>
                <a:gd name="connsiteX132" fmla="*/ 244475 w 2988951"/>
                <a:gd name="connsiteY132" fmla="*/ 7172324 h 7300625"/>
                <a:gd name="connsiteX133" fmla="*/ 177800 w 2988951"/>
                <a:gd name="connsiteY133" fmla="*/ 7162799 h 7300625"/>
                <a:gd name="connsiteX134" fmla="*/ 200025 w 2988951"/>
                <a:gd name="connsiteY134" fmla="*/ 6918325 h 7300625"/>
                <a:gd name="connsiteX135" fmla="*/ 228600 w 2988951"/>
                <a:gd name="connsiteY135" fmla="*/ 6575425 h 7300625"/>
                <a:gd name="connsiteX136" fmla="*/ 257175 w 2988951"/>
                <a:gd name="connsiteY136" fmla="*/ 6559549 h 7300625"/>
                <a:gd name="connsiteX137" fmla="*/ 295275 w 2988951"/>
                <a:gd name="connsiteY137" fmla="*/ 6518274 h 7300625"/>
                <a:gd name="connsiteX138" fmla="*/ 371475 w 2988951"/>
                <a:gd name="connsiteY138" fmla="*/ 6492874 h 7300625"/>
                <a:gd name="connsiteX139" fmla="*/ 311150 w 2988951"/>
                <a:gd name="connsiteY139" fmla="*/ 6438899 h 7300625"/>
                <a:gd name="connsiteX140" fmla="*/ 241300 w 2988951"/>
                <a:gd name="connsiteY140" fmla="*/ 6442074 h 7300625"/>
                <a:gd name="connsiteX141" fmla="*/ 180975 w 2988951"/>
                <a:gd name="connsiteY141" fmla="*/ 6356349 h 7300625"/>
                <a:gd name="connsiteX142" fmla="*/ 146050 w 2988951"/>
                <a:gd name="connsiteY142" fmla="*/ 6356349 h 7300625"/>
                <a:gd name="connsiteX143" fmla="*/ 95250 w 2988951"/>
                <a:gd name="connsiteY143" fmla="*/ 6400800 h 7300625"/>
                <a:gd name="connsiteX144" fmla="*/ 57150 w 2988951"/>
                <a:gd name="connsiteY144" fmla="*/ 6340474 h 7300625"/>
                <a:gd name="connsiteX145" fmla="*/ 0 w 2988951"/>
                <a:gd name="connsiteY14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1276350 w 2988951"/>
                <a:gd name="connsiteY11" fmla="*/ 698499 h 7300625"/>
                <a:gd name="connsiteX12" fmla="*/ 1190625 w 2988951"/>
                <a:gd name="connsiteY12" fmla="*/ 752474 h 7300625"/>
                <a:gd name="connsiteX13" fmla="*/ 1057275 w 2988951"/>
                <a:gd name="connsiteY13" fmla="*/ 869949 h 7300625"/>
                <a:gd name="connsiteX14" fmla="*/ 958850 w 2988951"/>
                <a:gd name="connsiteY14" fmla="*/ 920750 h 7300625"/>
                <a:gd name="connsiteX15" fmla="*/ 863600 w 2988951"/>
                <a:gd name="connsiteY15" fmla="*/ 1101724 h 7300625"/>
                <a:gd name="connsiteX16" fmla="*/ 876300 w 2988951"/>
                <a:gd name="connsiteY16" fmla="*/ 1200149 h 7300625"/>
                <a:gd name="connsiteX17" fmla="*/ 857250 w 2988951"/>
                <a:gd name="connsiteY17" fmla="*/ 1254125 h 7300625"/>
                <a:gd name="connsiteX18" fmla="*/ 806450 w 2988951"/>
                <a:gd name="connsiteY18" fmla="*/ 1285874 h 7300625"/>
                <a:gd name="connsiteX19" fmla="*/ 787400 w 2988951"/>
                <a:gd name="connsiteY19" fmla="*/ 1343024 h 7300625"/>
                <a:gd name="connsiteX20" fmla="*/ 762000 w 2988951"/>
                <a:gd name="connsiteY20" fmla="*/ 1377949 h 7300625"/>
                <a:gd name="connsiteX21" fmla="*/ 752475 w 2988951"/>
                <a:gd name="connsiteY21" fmla="*/ 1428749 h 7300625"/>
                <a:gd name="connsiteX22" fmla="*/ 901700 w 2988951"/>
                <a:gd name="connsiteY22" fmla="*/ 1685925 h 7300625"/>
                <a:gd name="connsiteX23" fmla="*/ 1025525 w 2988951"/>
                <a:gd name="connsiteY23" fmla="*/ 1822449 h 7300625"/>
                <a:gd name="connsiteX24" fmla="*/ 1060450 w 2988951"/>
                <a:gd name="connsiteY24" fmla="*/ 1825624 h 7300625"/>
                <a:gd name="connsiteX25" fmla="*/ 1098550 w 2988951"/>
                <a:gd name="connsiteY25" fmla="*/ 1857374 h 7300625"/>
                <a:gd name="connsiteX26" fmla="*/ 1171575 w 2988951"/>
                <a:gd name="connsiteY26" fmla="*/ 1930399 h 7300625"/>
                <a:gd name="connsiteX27" fmla="*/ 1238250 w 2988951"/>
                <a:gd name="connsiteY27" fmla="*/ 1952625 h 7300625"/>
                <a:gd name="connsiteX28" fmla="*/ 1270000 w 2988951"/>
                <a:gd name="connsiteY28" fmla="*/ 2003424 h 7300625"/>
                <a:gd name="connsiteX29" fmla="*/ 1231900 w 2988951"/>
                <a:gd name="connsiteY29" fmla="*/ 2066924 h 7300625"/>
                <a:gd name="connsiteX30" fmla="*/ 1244600 w 2988951"/>
                <a:gd name="connsiteY30" fmla="*/ 2127249 h 7300625"/>
                <a:gd name="connsiteX31" fmla="*/ 1397000 w 2988951"/>
                <a:gd name="connsiteY31" fmla="*/ 2330450 h 7300625"/>
                <a:gd name="connsiteX32" fmla="*/ 1530350 w 2988951"/>
                <a:gd name="connsiteY32" fmla="*/ 2412999 h 7300625"/>
                <a:gd name="connsiteX33" fmla="*/ 1600200 w 2988951"/>
                <a:gd name="connsiteY33" fmla="*/ 2470150 h 7300625"/>
                <a:gd name="connsiteX34" fmla="*/ 1622425 w 2988951"/>
                <a:gd name="connsiteY34" fmla="*/ 2539999 h 7300625"/>
                <a:gd name="connsiteX35" fmla="*/ 1711325 w 2988951"/>
                <a:gd name="connsiteY35" fmla="*/ 2628899 h 7300625"/>
                <a:gd name="connsiteX36" fmla="*/ 1835150 w 2988951"/>
                <a:gd name="connsiteY36" fmla="*/ 2746374 h 7300625"/>
                <a:gd name="connsiteX37" fmla="*/ 1844675 w 2988951"/>
                <a:gd name="connsiteY37" fmla="*/ 2768599 h 7300625"/>
                <a:gd name="connsiteX38" fmla="*/ 1930400 w 2988951"/>
                <a:gd name="connsiteY38" fmla="*/ 2800349 h 7300625"/>
                <a:gd name="connsiteX39" fmla="*/ 2051050 w 2988951"/>
                <a:gd name="connsiteY39" fmla="*/ 2867024 h 7300625"/>
                <a:gd name="connsiteX40" fmla="*/ 2019300 w 2988951"/>
                <a:gd name="connsiteY40" fmla="*/ 2895599 h 7300625"/>
                <a:gd name="connsiteX41" fmla="*/ 2003425 w 2988951"/>
                <a:gd name="connsiteY41" fmla="*/ 2921000 h 7300625"/>
                <a:gd name="connsiteX42" fmla="*/ 2047875 w 2988951"/>
                <a:gd name="connsiteY42" fmla="*/ 2936874 h 7300625"/>
                <a:gd name="connsiteX43" fmla="*/ 2139950 w 2988951"/>
                <a:gd name="connsiteY43" fmla="*/ 2940049 h 7300625"/>
                <a:gd name="connsiteX44" fmla="*/ 2139950 w 2988951"/>
                <a:gd name="connsiteY44" fmla="*/ 2990849 h 7300625"/>
                <a:gd name="connsiteX45" fmla="*/ 2228850 w 2988951"/>
                <a:gd name="connsiteY45" fmla="*/ 2994024 h 7300625"/>
                <a:gd name="connsiteX46" fmla="*/ 2219325 w 2988951"/>
                <a:gd name="connsiteY46" fmla="*/ 3051174 h 7300625"/>
                <a:gd name="connsiteX47" fmla="*/ 2273300 w 2988951"/>
                <a:gd name="connsiteY47" fmla="*/ 3016249 h 7300625"/>
                <a:gd name="connsiteX48" fmla="*/ 2339975 w 2988951"/>
                <a:gd name="connsiteY48" fmla="*/ 3035299 h 7300625"/>
                <a:gd name="connsiteX49" fmla="*/ 2289175 w 2988951"/>
                <a:gd name="connsiteY49" fmla="*/ 3098799 h 7300625"/>
                <a:gd name="connsiteX50" fmla="*/ 2343150 w 2988951"/>
                <a:gd name="connsiteY50" fmla="*/ 3171824 h 7300625"/>
                <a:gd name="connsiteX51" fmla="*/ 2438400 w 2988951"/>
                <a:gd name="connsiteY51" fmla="*/ 3324225 h 7300625"/>
                <a:gd name="connsiteX52" fmla="*/ 2489200 w 2988951"/>
                <a:gd name="connsiteY52" fmla="*/ 3416299 h 7300625"/>
                <a:gd name="connsiteX53" fmla="*/ 2546350 w 2988951"/>
                <a:gd name="connsiteY53" fmla="*/ 3432174 h 7300625"/>
                <a:gd name="connsiteX54" fmla="*/ 2578100 w 2988951"/>
                <a:gd name="connsiteY54" fmla="*/ 3482974 h 7300625"/>
                <a:gd name="connsiteX55" fmla="*/ 2590800 w 2988951"/>
                <a:gd name="connsiteY55" fmla="*/ 3454399 h 7300625"/>
                <a:gd name="connsiteX56" fmla="*/ 2632075 w 2988951"/>
                <a:gd name="connsiteY56" fmla="*/ 3432174 h 7300625"/>
                <a:gd name="connsiteX57" fmla="*/ 2641600 w 2988951"/>
                <a:gd name="connsiteY57" fmla="*/ 3479799 h 7300625"/>
                <a:gd name="connsiteX58" fmla="*/ 2660650 w 2988951"/>
                <a:gd name="connsiteY58" fmla="*/ 3540124 h 7300625"/>
                <a:gd name="connsiteX59" fmla="*/ 2676525 w 2988951"/>
                <a:gd name="connsiteY59" fmla="*/ 3638550 h 7300625"/>
                <a:gd name="connsiteX60" fmla="*/ 2749550 w 2988951"/>
                <a:gd name="connsiteY60" fmla="*/ 3829049 h 7300625"/>
                <a:gd name="connsiteX61" fmla="*/ 2765425 w 2988951"/>
                <a:gd name="connsiteY61" fmla="*/ 3933824 h 7300625"/>
                <a:gd name="connsiteX62" fmla="*/ 2800350 w 2988951"/>
                <a:gd name="connsiteY62" fmla="*/ 4029075 h 7300625"/>
                <a:gd name="connsiteX63" fmla="*/ 2838450 w 2988951"/>
                <a:gd name="connsiteY63" fmla="*/ 4159249 h 7300625"/>
                <a:gd name="connsiteX64" fmla="*/ 2879725 w 2988951"/>
                <a:gd name="connsiteY64" fmla="*/ 4273549 h 7300625"/>
                <a:gd name="connsiteX65" fmla="*/ 2908300 w 2988951"/>
                <a:gd name="connsiteY65" fmla="*/ 4346575 h 7300625"/>
                <a:gd name="connsiteX66" fmla="*/ 2867025 w 2988951"/>
                <a:gd name="connsiteY66" fmla="*/ 4387849 h 7300625"/>
                <a:gd name="connsiteX67" fmla="*/ 2911475 w 2988951"/>
                <a:gd name="connsiteY67" fmla="*/ 4527549 h 7300625"/>
                <a:gd name="connsiteX68" fmla="*/ 2867026 w 2988951"/>
                <a:gd name="connsiteY68" fmla="*/ 4543424 h 7300625"/>
                <a:gd name="connsiteX69" fmla="*/ 2901950 w 2988951"/>
                <a:gd name="connsiteY69" fmla="*/ 4632324 h 7300625"/>
                <a:gd name="connsiteX70" fmla="*/ 2917825 w 2988951"/>
                <a:gd name="connsiteY70" fmla="*/ 4721225 h 7300625"/>
                <a:gd name="connsiteX71" fmla="*/ 2981326 w 2988951"/>
                <a:gd name="connsiteY71" fmla="*/ 4870449 h 7300625"/>
                <a:gd name="connsiteX72" fmla="*/ 2959100 w 2988951"/>
                <a:gd name="connsiteY72" fmla="*/ 4899024 h 7300625"/>
                <a:gd name="connsiteX73" fmla="*/ 2946400 w 2988951"/>
                <a:gd name="connsiteY73" fmla="*/ 4924424 h 7300625"/>
                <a:gd name="connsiteX74" fmla="*/ 2987675 w 2988951"/>
                <a:gd name="connsiteY74" fmla="*/ 5000624 h 7300625"/>
                <a:gd name="connsiteX75" fmla="*/ 2974975 w 2988951"/>
                <a:gd name="connsiteY75" fmla="*/ 5060949 h 7300625"/>
                <a:gd name="connsiteX76" fmla="*/ 2911475 w 2988951"/>
                <a:gd name="connsiteY76" fmla="*/ 5032374 h 7300625"/>
                <a:gd name="connsiteX77" fmla="*/ 2898775 w 2988951"/>
                <a:gd name="connsiteY77" fmla="*/ 4962524 h 7300625"/>
                <a:gd name="connsiteX78" fmla="*/ 2857500 w 2988951"/>
                <a:gd name="connsiteY78" fmla="*/ 5006974 h 7300625"/>
                <a:gd name="connsiteX79" fmla="*/ 2901950 w 2988951"/>
                <a:gd name="connsiteY79" fmla="*/ 5118099 h 7300625"/>
                <a:gd name="connsiteX80" fmla="*/ 2898775 w 2988951"/>
                <a:gd name="connsiteY80" fmla="*/ 5159375 h 7300625"/>
                <a:gd name="connsiteX81" fmla="*/ 2838450 w 2988951"/>
                <a:gd name="connsiteY81" fmla="*/ 5203824 h 7300625"/>
                <a:gd name="connsiteX82" fmla="*/ 2867025 w 2988951"/>
                <a:gd name="connsiteY82" fmla="*/ 5235574 h 7300625"/>
                <a:gd name="connsiteX83" fmla="*/ 2905125 w 2988951"/>
                <a:gd name="connsiteY83" fmla="*/ 5254624 h 7300625"/>
                <a:gd name="connsiteX84" fmla="*/ 2851150 w 2988951"/>
                <a:gd name="connsiteY84" fmla="*/ 5299074 h 7300625"/>
                <a:gd name="connsiteX85" fmla="*/ 2882900 w 2988951"/>
                <a:gd name="connsiteY85" fmla="*/ 5413374 h 7300625"/>
                <a:gd name="connsiteX86" fmla="*/ 2857500 w 2988951"/>
                <a:gd name="connsiteY86" fmla="*/ 5429249 h 7300625"/>
                <a:gd name="connsiteX87" fmla="*/ 2819400 w 2988951"/>
                <a:gd name="connsiteY87" fmla="*/ 5422899 h 7300625"/>
                <a:gd name="connsiteX88" fmla="*/ 2800350 w 2988951"/>
                <a:gd name="connsiteY88" fmla="*/ 5445124 h 7300625"/>
                <a:gd name="connsiteX89" fmla="*/ 2857500 w 2988951"/>
                <a:gd name="connsiteY89" fmla="*/ 5514974 h 7300625"/>
                <a:gd name="connsiteX90" fmla="*/ 2822575 w 2988951"/>
                <a:gd name="connsiteY90" fmla="*/ 5600700 h 7300625"/>
                <a:gd name="connsiteX91" fmla="*/ 2746375 w 2988951"/>
                <a:gd name="connsiteY91" fmla="*/ 5594349 h 7300625"/>
                <a:gd name="connsiteX92" fmla="*/ 2743200 w 2988951"/>
                <a:gd name="connsiteY92" fmla="*/ 5702299 h 7300625"/>
                <a:gd name="connsiteX93" fmla="*/ 2692400 w 2988951"/>
                <a:gd name="connsiteY93" fmla="*/ 5765800 h 7300625"/>
                <a:gd name="connsiteX94" fmla="*/ 2587625 w 2988951"/>
                <a:gd name="connsiteY94" fmla="*/ 5778499 h 7300625"/>
                <a:gd name="connsiteX95" fmla="*/ 2546350 w 2988951"/>
                <a:gd name="connsiteY95" fmla="*/ 5835649 h 7300625"/>
                <a:gd name="connsiteX96" fmla="*/ 2447925 w 2988951"/>
                <a:gd name="connsiteY96" fmla="*/ 5857874 h 7300625"/>
                <a:gd name="connsiteX97" fmla="*/ 2359025 w 2988951"/>
                <a:gd name="connsiteY97" fmla="*/ 5921375 h 7300625"/>
                <a:gd name="connsiteX98" fmla="*/ 2282825 w 2988951"/>
                <a:gd name="connsiteY98" fmla="*/ 5978524 h 7300625"/>
                <a:gd name="connsiteX99" fmla="*/ 2200275 w 2988951"/>
                <a:gd name="connsiteY99" fmla="*/ 6007099 h 7300625"/>
                <a:gd name="connsiteX100" fmla="*/ 2178050 w 2988951"/>
                <a:gd name="connsiteY100" fmla="*/ 5997574 h 7300625"/>
                <a:gd name="connsiteX101" fmla="*/ 2130425 w 2988951"/>
                <a:gd name="connsiteY101" fmla="*/ 6076949 h 7300625"/>
                <a:gd name="connsiteX102" fmla="*/ 2095500 w 2988951"/>
                <a:gd name="connsiteY102" fmla="*/ 6105524 h 7300625"/>
                <a:gd name="connsiteX103" fmla="*/ 2041525 w 2988951"/>
                <a:gd name="connsiteY103" fmla="*/ 6105524 h 7300625"/>
                <a:gd name="connsiteX104" fmla="*/ 1990725 w 2988951"/>
                <a:gd name="connsiteY104" fmla="*/ 6118224 h 7300625"/>
                <a:gd name="connsiteX105" fmla="*/ 1924050 w 2988951"/>
                <a:gd name="connsiteY105" fmla="*/ 6159500 h 7300625"/>
                <a:gd name="connsiteX106" fmla="*/ 1838325 w 2988951"/>
                <a:gd name="connsiteY106" fmla="*/ 6216649 h 7300625"/>
                <a:gd name="connsiteX107" fmla="*/ 1730375 w 2988951"/>
                <a:gd name="connsiteY107" fmla="*/ 6257924 h 7300625"/>
                <a:gd name="connsiteX108" fmla="*/ 1612900 w 2988951"/>
                <a:gd name="connsiteY108" fmla="*/ 6286499 h 7300625"/>
                <a:gd name="connsiteX109" fmla="*/ 1546225 w 2988951"/>
                <a:gd name="connsiteY109" fmla="*/ 6324600 h 7300625"/>
                <a:gd name="connsiteX110" fmla="*/ 1536700 w 2988951"/>
                <a:gd name="connsiteY110" fmla="*/ 6283324 h 7300625"/>
                <a:gd name="connsiteX111" fmla="*/ 1546225 w 2988951"/>
                <a:gd name="connsiteY111" fmla="*/ 6242049 h 7300625"/>
                <a:gd name="connsiteX112" fmla="*/ 1479550 w 2988951"/>
                <a:gd name="connsiteY112" fmla="*/ 6197599 h 7300625"/>
                <a:gd name="connsiteX113" fmla="*/ 1495425 w 2988951"/>
                <a:gd name="connsiteY113" fmla="*/ 6261099 h 7300625"/>
                <a:gd name="connsiteX114" fmla="*/ 1447800 w 2988951"/>
                <a:gd name="connsiteY114" fmla="*/ 6280149 h 7300625"/>
                <a:gd name="connsiteX115" fmla="*/ 1371600 w 2988951"/>
                <a:gd name="connsiteY115" fmla="*/ 6257925 h 7300625"/>
                <a:gd name="connsiteX116" fmla="*/ 1384300 w 2988951"/>
                <a:gd name="connsiteY116" fmla="*/ 6318249 h 7300625"/>
                <a:gd name="connsiteX117" fmla="*/ 1400175 w 2988951"/>
                <a:gd name="connsiteY117" fmla="*/ 6413500 h 7300625"/>
                <a:gd name="connsiteX118" fmla="*/ 1317625 w 2988951"/>
                <a:gd name="connsiteY118" fmla="*/ 6502399 h 7300625"/>
                <a:gd name="connsiteX119" fmla="*/ 1314450 w 2988951"/>
                <a:gd name="connsiteY119" fmla="*/ 6581775 h 7300625"/>
                <a:gd name="connsiteX120" fmla="*/ 1241425 w 2988951"/>
                <a:gd name="connsiteY120" fmla="*/ 6626224 h 7300625"/>
                <a:gd name="connsiteX121" fmla="*/ 1162050 w 2988951"/>
                <a:gd name="connsiteY121" fmla="*/ 6753225 h 7300625"/>
                <a:gd name="connsiteX122" fmla="*/ 1117600 w 2988951"/>
                <a:gd name="connsiteY122" fmla="*/ 6753224 h 7300625"/>
                <a:gd name="connsiteX123" fmla="*/ 1050925 w 2988951"/>
                <a:gd name="connsiteY123" fmla="*/ 6769099 h 7300625"/>
                <a:gd name="connsiteX124" fmla="*/ 990600 w 2988951"/>
                <a:gd name="connsiteY124" fmla="*/ 6848475 h 7300625"/>
                <a:gd name="connsiteX125" fmla="*/ 606425 w 2988951"/>
                <a:gd name="connsiteY125" fmla="*/ 7013574 h 7300625"/>
                <a:gd name="connsiteX126" fmla="*/ 546100 w 2988951"/>
                <a:gd name="connsiteY126" fmla="*/ 7058025 h 7300625"/>
                <a:gd name="connsiteX127" fmla="*/ 488950 w 2988951"/>
                <a:gd name="connsiteY127" fmla="*/ 7153274 h 7300625"/>
                <a:gd name="connsiteX128" fmla="*/ 352425 w 2988951"/>
                <a:gd name="connsiteY128" fmla="*/ 7251700 h 7300625"/>
                <a:gd name="connsiteX129" fmla="*/ 273050 w 2988951"/>
                <a:gd name="connsiteY129" fmla="*/ 7299324 h 7300625"/>
                <a:gd name="connsiteX130" fmla="*/ 219075 w 2988951"/>
                <a:gd name="connsiteY130" fmla="*/ 7286624 h 7300625"/>
                <a:gd name="connsiteX131" fmla="*/ 136525 w 2988951"/>
                <a:gd name="connsiteY131" fmla="*/ 7264400 h 7300625"/>
                <a:gd name="connsiteX132" fmla="*/ 165100 w 2988951"/>
                <a:gd name="connsiteY132" fmla="*/ 7232649 h 7300625"/>
                <a:gd name="connsiteX133" fmla="*/ 244475 w 2988951"/>
                <a:gd name="connsiteY133" fmla="*/ 7172324 h 7300625"/>
                <a:gd name="connsiteX134" fmla="*/ 177800 w 2988951"/>
                <a:gd name="connsiteY134" fmla="*/ 7162799 h 7300625"/>
                <a:gd name="connsiteX135" fmla="*/ 200025 w 2988951"/>
                <a:gd name="connsiteY135" fmla="*/ 6918325 h 7300625"/>
                <a:gd name="connsiteX136" fmla="*/ 228600 w 2988951"/>
                <a:gd name="connsiteY136" fmla="*/ 6575425 h 7300625"/>
                <a:gd name="connsiteX137" fmla="*/ 257175 w 2988951"/>
                <a:gd name="connsiteY137" fmla="*/ 6559549 h 7300625"/>
                <a:gd name="connsiteX138" fmla="*/ 295275 w 2988951"/>
                <a:gd name="connsiteY138" fmla="*/ 6518274 h 7300625"/>
                <a:gd name="connsiteX139" fmla="*/ 371475 w 2988951"/>
                <a:gd name="connsiteY139" fmla="*/ 6492874 h 7300625"/>
                <a:gd name="connsiteX140" fmla="*/ 311150 w 2988951"/>
                <a:gd name="connsiteY140" fmla="*/ 6438899 h 7300625"/>
                <a:gd name="connsiteX141" fmla="*/ 241300 w 2988951"/>
                <a:gd name="connsiteY141" fmla="*/ 6442074 h 7300625"/>
                <a:gd name="connsiteX142" fmla="*/ 180975 w 2988951"/>
                <a:gd name="connsiteY142" fmla="*/ 6356349 h 7300625"/>
                <a:gd name="connsiteX143" fmla="*/ 146050 w 2988951"/>
                <a:gd name="connsiteY143" fmla="*/ 6356349 h 7300625"/>
                <a:gd name="connsiteX144" fmla="*/ 95250 w 2988951"/>
                <a:gd name="connsiteY144" fmla="*/ 6400800 h 7300625"/>
                <a:gd name="connsiteX145" fmla="*/ 57150 w 2988951"/>
                <a:gd name="connsiteY145" fmla="*/ 6340474 h 7300625"/>
                <a:gd name="connsiteX146" fmla="*/ 0 w 2988951"/>
                <a:gd name="connsiteY14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39850 w 2988951"/>
                <a:gd name="connsiteY10" fmla="*/ 542924 h 7300625"/>
                <a:gd name="connsiteX11" fmla="*/ 1276350 w 2988951"/>
                <a:gd name="connsiteY11" fmla="*/ 698499 h 7300625"/>
                <a:gd name="connsiteX12" fmla="*/ 1190625 w 2988951"/>
                <a:gd name="connsiteY12" fmla="*/ 752474 h 7300625"/>
                <a:gd name="connsiteX13" fmla="*/ 1057275 w 2988951"/>
                <a:gd name="connsiteY13" fmla="*/ 869949 h 7300625"/>
                <a:gd name="connsiteX14" fmla="*/ 958850 w 2988951"/>
                <a:gd name="connsiteY14" fmla="*/ 920750 h 7300625"/>
                <a:gd name="connsiteX15" fmla="*/ 863600 w 2988951"/>
                <a:gd name="connsiteY15" fmla="*/ 1101724 h 7300625"/>
                <a:gd name="connsiteX16" fmla="*/ 876300 w 2988951"/>
                <a:gd name="connsiteY16" fmla="*/ 1200149 h 7300625"/>
                <a:gd name="connsiteX17" fmla="*/ 857250 w 2988951"/>
                <a:gd name="connsiteY17" fmla="*/ 1254125 h 7300625"/>
                <a:gd name="connsiteX18" fmla="*/ 806450 w 2988951"/>
                <a:gd name="connsiteY18" fmla="*/ 1285874 h 7300625"/>
                <a:gd name="connsiteX19" fmla="*/ 787400 w 2988951"/>
                <a:gd name="connsiteY19" fmla="*/ 1343024 h 7300625"/>
                <a:gd name="connsiteX20" fmla="*/ 762000 w 2988951"/>
                <a:gd name="connsiteY20" fmla="*/ 1377949 h 7300625"/>
                <a:gd name="connsiteX21" fmla="*/ 752475 w 2988951"/>
                <a:gd name="connsiteY21" fmla="*/ 1428749 h 7300625"/>
                <a:gd name="connsiteX22" fmla="*/ 901700 w 2988951"/>
                <a:gd name="connsiteY22" fmla="*/ 1685925 h 7300625"/>
                <a:gd name="connsiteX23" fmla="*/ 1025525 w 2988951"/>
                <a:gd name="connsiteY23" fmla="*/ 1822449 h 7300625"/>
                <a:gd name="connsiteX24" fmla="*/ 1060450 w 2988951"/>
                <a:gd name="connsiteY24" fmla="*/ 1825624 h 7300625"/>
                <a:gd name="connsiteX25" fmla="*/ 1098550 w 2988951"/>
                <a:gd name="connsiteY25" fmla="*/ 1857374 h 7300625"/>
                <a:gd name="connsiteX26" fmla="*/ 1171575 w 2988951"/>
                <a:gd name="connsiteY26" fmla="*/ 1930399 h 7300625"/>
                <a:gd name="connsiteX27" fmla="*/ 1238250 w 2988951"/>
                <a:gd name="connsiteY27" fmla="*/ 1952625 h 7300625"/>
                <a:gd name="connsiteX28" fmla="*/ 1270000 w 2988951"/>
                <a:gd name="connsiteY28" fmla="*/ 2003424 h 7300625"/>
                <a:gd name="connsiteX29" fmla="*/ 1231900 w 2988951"/>
                <a:gd name="connsiteY29" fmla="*/ 2066924 h 7300625"/>
                <a:gd name="connsiteX30" fmla="*/ 1244600 w 2988951"/>
                <a:gd name="connsiteY30" fmla="*/ 2127249 h 7300625"/>
                <a:gd name="connsiteX31" fmla="*/ 1397000 w 2988951"/>
                <a:gd name="connsiteY31" fmla="*/ 2330450 h 7300625"/>
                <a:gd name="connsiteX32" fmla="*/ 1530350 w 2988951"/>
                <a:gd name="connsiteY32" fmla="*/ 2412999 h 7300625"/>
                <a:gd name="connsiteX33" fmla="*/ 1600200 w 2988951"/>
                <a:gd name="connsiteY33" fmla="*/ 2470150 h 7300625"/>
                <a:gd name="connsiteX34" fmla="*/ 1622425 w 2988951"/>
                <a:gd name="connsiteY34" fmla="*/ 2539999 h 7300625"/>
                <a:gd name="connsiteX35" fmla="*/ 1711325 w 2988951"/>
                <a:gd name="connsiteY35" fmla="*/ 2628899 h 7300625"/>
                <a:gd name="connsiteX36" fmla="*/ 1835150 w 2988951"/>
                <a:gd name="connsiteY36" fmla="*/ 2746374 h 7300625"/>
                <a:gd name="connsiteX37" fmla="*/ 1844675 w 2988951"/>
                <a:gd name="connsiteY37" fmla="*/ 2768599 h 7300625"/>
                <a:gd name="connsiteX38" fmla="*/ 1930400 w 2988951"/>
                <a:gd name="connsiteY38" fmla="*/ 2800349 h 7300625"/>
                <a:gd name="connsiteX39" fmla="*/ 2051050 w 2988951"/>
                <a:gd name="connsiteY39" fmla="*/ 2867024 h 7300625"/>
                <a:gd name="connsiteX40" fmla="*/ 2019300 w 2988951"/>
                <a:gd name="connsiteY40" fmla="*/ 2895599 h 7300625"/>
                <a:gd name="connsiteX41" fmla="*/ 2003425 w 2988951"/>
                <a:gd name="connsiteY41" fmla="*/ 2921000 h 7300625"/>
                <a:gd name="connsiteX42" fmla="*/ 2047875 w 2988951"/>
                <a:gd name="connsiteY42" fmla="*/ 2936874 h 7300625"/>
                <a:gd name="connsiteX43" fmla="*/ 2139950 w 2988951"/>
                <a:gd name="connsiteY43" fmla="*/ 2940049 h 7300625"/>
                <a:gd name="connsiteX44" fmla="*/ 2139950 w 2988951"/>
                <a:gd name="connsiteY44" fmla="*/ 2990849 h 7300625"/>
                <a:gd name="connsiteX45" fmla="*/ 2228850 w 2988951"/>
                <a:gd name="connsiteY45" fmla="*/ 2994024 h 7300625"/>
                <a:gd name="connsiteX46" fmla="*/ 2219325 w 2988951"/>
                <a:gd name="connsiteY46" fmla="*/ 3051174 h 7300625"/>
                <a:gd name="connsiteX47" fmla="*/ 2273300 w 2988951"/>
                <a:gd name="connsiteY47" fmla="*/ 3016249 h 7300625"/>
                <a:gd name="connsiteX48" fmla="*/ 2339975 w 2988951"/>
                <a:gd name="connsiteY48" fmla="*/ 3035299 h 7300625"/>
                <a:gd name="connsiteX49" fmla="*/ 2289175 w 2988951"/>
                <a:gd name="connsiteY49" fmla="*/ 3098799 h 7300625"/>
                <a:gd name="connsiteX50" fmla="*/ 2343150 w 2988951"/>
                <a:gd name="connsiteY50" fmla="*/ 3171824 h 7300625"/>
                <a:gd name="connsiteX51" fmla="*/ 2438400 w 2988951"/>
                <a:gd name="connsiteY51" fmla="*/ 3324225 h 7300625"/>
                <a:gd name="connsiteX52" fmla="*/ 2489200 w 2988951"/>
                <a:gd name="connsiteY52" fmla="*/ 3416299 h 7300625"/>
                <a:gd name="connsiteX53" fmla="*/ 2546350 w 2988951"/>
                <a:gd name="connsiteY53" fmla="*/ 3432174 h 7300625"/>
                <a:gd name="connsiteX54" fmla="*/ 2578100 w 2988951"/>
                <a:gd name="connsiteY54" fmla="*/ 3482974 h 7300625"/>
                <a:gd name="connsiteX55" fmla="*/ 2590800 w 2988951"/>
                <a:gd name="connsiteY55" fmla="*/ 3454399 h 7300625"/>
                <a:gd name="connsiteX56" fmla="*/ 2632075 w 2988951"/>
                <a:gd name="connsiteY56" fmla="*/ 3432174 h 7300625"/>
                <a:gd name="connsiteX57" fmla="*/ 2641600 w 2988951"/>
                <a:gd name="connsiteY57" fmla="*/ 3479799 h 7300625"/>
                <a:gd name="connsiteX58" fmla="*/ 2660650 w 2988951"/>
                <a:gd name="connsiteY58" fmla="*/ 3540124 h 7300625"/>
                <a:gd name="connsiteX59" fmla="*/ 2676525 w 2988951"/>
                <a:gd name="connsiteY59" fmla="*/ 3638550 h 7300625"/>
                <a:gd name="connsiteX60" fmla="*/ 2749550 w 2988951"/>
                <a:gd name="connsiteY60" fmla="*/ 3829049 h 7300625"/>
                <a:gd name="connsiteX61" fmla="*/ 2765425 w 2988951"/>
                <a:gd name="connsiteY61" fmla="*/ 3933824 h 7300625"/>
                <a:gd name="connsiteX62" fmla="*/ 2800350 w 2988951"/>
                <a:gd name="connsiteY62" fmla="*/ 4029075 h 7300625"/>
                <a:gd name="connsiteX63" fmla="*/ 2838450 w 2988951"/>
                <a:gd name="connsiteY63" fmla="*/ 4159249 h 7300625"/>
                <a:gd name="connsiteX64" fmla="*/ 2879725 w 2988951"/>
                <a:gd name="connsiteY64" fmla="*/ 4273549 h 7300625"/>
                <a:gd name="connsiteX65" fmla="*/ 2908300 w 2988951"/>
                <a:gd name="connsiteY65" fmla="*/ 4346575 h 7300625"/>
                <a:gd name="connsiteX66" fmla="*/ 2867025 w 2988951"/>
                <a:gd name="connsiteY66" fmla="*/ 4387849 h 7300625"/>
                <a:gd name="connsiteX67" fmla="*/ 2911475 w 2988951"/>
                <a:gd name="connsiteY67" fmla="*/ 4527549 h 7300625"/>
                <a:gd name="connsiteX68" fmla="*/ 2867026 w 2988951"/>
                <a:gd name="connsiteY68" fmla="*/ 4543424 h 7300625"/>
                <a:gd name="connsiteX69" fmla="*/ 2901950 w 2988951"/>
                <a:gd name="connsiteY69" fmla="*/ 4632324 h 7300625"/>
                <a:gd name="connsiteX70" fmla="*/ 2917825 w 2988951"/>
                <a:gd name="connsiteY70" fmla="*/ 4721225 h 7300625"/>
                <a:gd name="connsiteX71" fmla="*/ 2981326 w 2988951"/>
                <a:gd name="connsiteY71" fmla="*/ 4870449 h 7300625"/>
                <a:gd name="connsiteX72" fmla="*/ 2959100 w 2988951"/>
                <a:gd name="connsiteY72" fmla="*/ 4899024 h 7300625"/>
                <a:gd name="connsiteX73" fmla="*/ 2946400 w 2988951"/>
                <a:gd name="connsiteY73" fmla="*/ 4924424 h 7300625"/>
                <a:gd name="connsiteX74" fmla="*/ 2987675 w 2988951"/>
                <a:gd name="connsiteY74" fmla="*/ 5000624 h 7300625"/>
                <a:gd name="connsiteX75" fmla="*/ 2974975 w 2988951"/>
                <a:gd name="connsiteY75" fmla="*/ 5060949 h 7300625"/>
                <a:gd name="connsiteX76" fmla="*/ 2911475 w 2988951"/>
                <a:gd name="connsiteY76" fmla="*/ 5032374 h 7300625"/>
                <a:gd name="connsiteX77" fmla="*/ 2898775 w 2988951"/>
                <a:gd name="connsiteY77" fmla="*/ 4962524 h 7300625"/>
                <a:gd name="connsiteX78" fmla="*/ 2857500 w 2988951"/>
                <a:gd name="connsiteY78" fmla="*/ 5006974 h 7300625"/>
                <a:gd name="connsiteX79" fmla="*/ 2901950 w 2988951"/>
                <a:gd name="connsiteY79" fmla="*/ 5118099 h 7300625"/>
                <a:gd name="connsiteX80" fmla="*/ 2898775 w 2988951"/>
                <a:gd name="connsiteY80" fmla="*/ 5159375 h 7300625"/>
                <a:gd name="connsiteX81" fmla="*/ 2838450 w 2988951"/>
                <a:gd name="connsiteY81" fmla="*/ 5203824 h 7300625"/>
                <a:gd name="connsiteX82" fmla="*/ 2867025 w 2988951"/>
                <a:gd name="connsiteY82" fmla="*/ 5235574 h 7300625"/>
                <a:gd name="connsiteX83" fmla="*/ 2905125 w 2988951"/>
                <a:gd name="connsiteY83" fmla="*/ 5254624 h 7300625"/>
                <a:gd name="connsiteX84" fmla="*/ 2851150 w 2988951"/>
                <a:gd name="connsiteY84" fmla="*/ 5299074 h 7300625"/>
                <a:gd name="connsiteX85" fmla="*/ 2882900 w 2988951"/>
                <a:gd name="connsiteY85" fmla="*/ 5413374 h 7300625"/>
                <a:gd name="connsiteX86" fmla="*/ 2857500 w 2988951"/>
                <a:gd name="connsiteY86" fmla="*/ 5429249 h 7300625"/>
                <a:gd name="connsiteX87" fmla="*/ 2819400 w 2988951"/>
                <a:gd name="connsiteY87" fmla="*/ 5422899 h 7300625"/>
                <a:gd name="connsiteX88" fmla="*/ 2800350 w 2988951"/>
                <a:gd name="connsiteY88" fmla="*/ 5445124 h 7300625"/>
                <a:gd name="connsiteX89" fmla="*/ 2857500 w 2988951"/>
                <a:gd name="connsiteY89" fmla="*/ 5514974 h 7300625"/>
                <a:gd name="connsiteX90" fmla="*/ 2822575 w 2988951"/>
                <a:gd name="connsiteY90" fmla="*/ 5600700 h 7300625"/>
                <a:gd name="connsiteX91" fmla="*/ 2746375 w 2988951"/>
                <a:gd name="connsiteY91" fmla="*/ 5594349 h 7300625"/>
                <a:gd name="connsiteX92" fmla="*/ 2743200 w 2988951"/>
                <a:gd name="connsiteY92" fmla="*/ 5702299 h 7300625"/>
                <a:gd name="connsiteX93" fmla="*/ 2692400 w 2988951"/>
                <a:gd name="connsiteY93" fmla="*/ 5765800 h 7300625"/>
                <a:gd name="connsiteX94" fmla="*/ 2587625 w 2988951"/>
                <a:gd name="connsiteY94" fmla="*/ 5778499 h 7300625"/>
                <a:gd name="connsiteX95" fmla="*/ 2546350 w 2988951"/>
                <a:gd name="connsiteY95" fmla="*/ 5835649 h 7300625"/>
                <a:gd name="connsiteX96" fmla="*/ 2447925 w 2988951"/>
                <a:gd name="connsiteY96" fmla="*/ 5857874 h 7300625"/>
                <a:gd name="connsiteX97" fmla="*/ 2359025 w 2988951"/>
                <a:gd name="connsiteY97" fmla="*/ 5921375 h 7300625"/>
                <a:gd name="connsiteX98" fmla="*/ 2282825 w 2988951"/>
                <a:gd name="connsiteY98" fmla="*/ 5978524 h 7300625"/>
                <a:gd name="connsiteX99" fmla="*/ 2200275 w 2988951"/>
                <a:gd name="connsiteY99" fmla="*/ 6007099 h 7300625"/>
                <a:gd name="connsiteX100" fmla="*/ 2178050 w 2988951"/>
                <a:gd name="connsiteY100" fmla="*/ 5997574 h 7300625"/>
                <a:gd name="connsiteX101" fmla="*/ 2130425 w 2988951"/>
                <a:gd name="connsiteY101" fmla="*/ 6076949 h 7300625"/>
                <a:gd name="connsiteX102" fmla="*/ 2095500 w 2988951"/>
                <a:gd name="connsiteY102" fmla="*/ 6105524 h 7300625"/>
                <a:gd name="connsiteX103" fmla="*/ 2041525 w 2988951"/>
                <a:gd name="connsiteY103" fmla="*/ 6105524 h 7300625"/>
                <a:gd name="connsiteX104" fmla="*/ 1990725 w 2988951"/>
                <a:gd name="connsiteY104" fmla="*/ 6118224 h 7300625"/>
                <a:gd name="connsiteX105" fmla="*/ 1924050 w 2988951"/>
                <a:gd name="connsiteY105" fmla="*/ 6159500 h 7300625"/>
                <a:gd name="connsiteX106" fmla="*/ 1838325 w 2988951"/>
                <a:gd name="connsiteY106" fmla="*/ 6216649 h 7300625"/>
                <a:gd name="connsiteX107" fmla="*/ 1730375 w 2988951"/>
                <a:gd name="connsiteY107" fmla="*/ 6257924 h 7300625"/>
                <a:gd name="connsiteX108" fmla="*/ 1612900 w 2988951"/>
                <a:gd name="connsiteY108" fmla="*/ 6286499 h 7300625"/>
                <a:gd name="connsiteX109" fmla="*/ 1546225 w 2988951"/>
                <a:gd name="connsiteY109" fmla="*/ 6324600 h 7300625"/>
                <a:gd name="connsiteX110" fmla="*/ 1536700 w 2988951"/>
                <a:gd name="connsiteY110" fmla="*/ 6283324 h 7300625"/>
                <a:gd name="connsiteX111" fmla="*/ 1546225 w 2988951"/>
                <a:gd name="connsiteY111" fmla="*/ 6242049 h 7300625"/>
                <a:gd name="connsiteX112" fmla="*/ 1479550 w 2988951"/>
                <a:gd name="connsiteY112" fmla="*/ 6197599 h 7300625"/>
                <a:gd name="connsiteX113" fmla="*/ 1495425 w 2988951"/>
                <a:gd name="connsiteY113" fmla="*/ 6261099 h 7300625"/>
                <a:gd name="connsiteX114" fmla="*/ 1447800 w 2988951"/>
                <a:gd name="connsiteY114" fmla="*/ 6280149 h 7300625"/>
                <a:gd name="connsiteX115" fmla="*/ 1371600 w 2988951"/>
                <a:gd name="connsiteY115" fmla="*/ 6257925 h 7300625"/>
                <a:gd name="connsiteX116" fmla="*/ 1384300 w 2988951"/>
                <a:gd name="connsiteY116" fmla="*/ 6318249 h 7300625"/>
                <a:gd name="connsiteX117" fmla="*/ 1400175 w 2988951"/>
                <a:gd name="connsiteY117" fmla="*/ 6413500 h 7300625"/>
                <a:gd name="connsiteX118" fmla="*/ 1317625 w 2988951"/>
                <a:gd name="connsiteY118" fmla="*/ 6502399 h 7300625"/>
                <a:gd name="connsiteX119" fmla="*/ 1314450 w 2988951"/>
                <a:gd name="connsiteY119" fmla="*/ 6581775 h 7300625"/>
                <a:gd name="connsiteX120" fmla="*/ 1241425 w 2988951"/>
                <a:gd name="connsiteY120" fmla="*/ 6626224 h 7300625"/>
                <a:gd name="connsiteX121" fmla="*/ 1162050 w 2988951"/>
                <a:gd name="connsiteY121" fmla="*/ 6753225 h 7300625"/>
                <a:gd name="connsiteX122" fmla="*/ 1117600 w 2988951"/>
                <a:gd name="connsiteY122" fmla="*/ 6753224 h 7300625"/>
                <a:gd name="connsiteX123" fmla="*/ 1050925 w 2988951"/>
                <a:gd name="connsiteY123" fmla="*/ 6769099 h 7300625"/>
                <a:gd name="connsiteX124" fmla="*/ 990600 w 2988951"/>
                <a:gd name="connsiteY124" fmla="*/ 6848475 h 7300625"/>
                <a:gd name="connsiteX125" fmla="*/ 606425 w 2988951"/>
                <a:gd name="connsiteY125" fmla="*/ 7013574 h 7300625"/>
                <a:gd name="connsiteX126" fmla="*/ 546100 w 2988951"/>
                <a:gd name="connsiteY126" fmla="*/ 7058025 h 7300625"/>
                <a:gd name="connsiteX127" fmla="*/ 488950 w 2988951"/>
                <a:gd name="connsiteY127" fmla="*/ 7153274 h 7300625"/>
                <a:gd name="connsiteX128" fmla="*/ 352425 w 2988951"/>
                <a:gd name="connsiteY128" fmla="*/ 7251700 h 7300625"/>
                <a:gd name="connsiteX129" fmla="*/ 273050 w 2988951"/>
                <a:gd name="connsiteY129" fmla="*/ 7299324 h 7300625"/>
                <a:gd name="connsiteX130" fmla="*/ 219075 w 2988951"/>
                <a:gd name="connsiteY130" fmla="*/ 7286624 h 7300625"/>
                <a:gd name="connsiteX131" fmla="*/ 136525 w 2988951"/>
                <a:gd name="connsiteY131" fmla="*/ 7264400 h 7300625"/>
                <a:gd name="connsiteX132" fmla="*/ 165100 w 2988951"/>
                <a:gd name="connsiteY132" fmla="*/ 7232649 h 7300625"/>
                <a:gd name="connsiteX133" fmla="*/ 244475 w 2988951"/>
                <a:gd name="connsiteY133" fmla="*/ 7172324 h 7300625"/>
                <a:gd name="connsiteX134" fmla="*/ 177800 w 2988951"/>
                <a:gd name="connsiteY134" fmla="*/ 7162799 h 7300625"/>
                <a:gd name="connsiteX135" fmla="*/ 200025 w 2988951"/>
                <a:gd name="connsiteY135" fmla="*/ 6918325 h 7300625"/>
                <a:gd name="connsiteX136" fmla="*/ 228600 w 2988951"/>
                <a:gd name="connsiteY136" fmla="*/ 6575425 h 7300625"/>
                <a:gd name="connsiteX137" fmla="*/ 257175 w 2988951"/>
                <a:gd name="connsiteY137" fmla="*/ 6559549 h 7300625"/>
                <a:gd name="connsiteX138" fmla="*/ 295275 w 2988951"/>
                <a:gd name="connsiteY138" fmla="*/ 6518274 h 7300625"/>
                <a:gd name="connsiteX139" fmla="*/ 371475 w 2988951"/>
                <a:gd name="connsiteY139" fmla="*/ 6492874 h 7300625"/>
                <a:gd name="connsiteX140" fmla="*/ 311150 w 2988951"/>
                <a:gd name="connsiteY140" fmla="*/ 6438899 h 7300625"/>
                <a:gd name="connsiteX141" fmla="*/ 241300 w 2988951"/>
                <a:gd name="connsiteY141" fmla="*/ 6442074 h 7300625"/>
                <a:gd name="connsiteX142" fmla="*/ 180975 w 2988951"/>
                <a:gd name="connsiteY142" fmla="*/ 6356349 h 7300625"/>
                <a:gd name="connsiteX143" fmla="*/ 146050 w 2988951"/>
                <a:gd name="connsiteY143" fmla="*/ 6356349 h 7300625"/>
                <a:gd name="connsiteX144" fmla="*/ 95250 w 2988951"/>
                <a:gd name="connsiteY144" fmla="*/ 6400800 h 7300625"/>
                <a:gd name="connsiteX145" fmla="*/ 57150 w 2988951"/>
                <a:gd name="connsiteY145" fmla="*/ 6340474 h 7300625"/>
                <a:gd name="connsiteX146" fmla="*/ 0 w 2988951"/>
                <a:gd name="connsiteY14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39850 w 2988951"/>
                <a:gd name="connsiteY10" fmla="*/ 542924 h 7300625"/>
                <a:gd name="connsiteX11" fmla="*/ 1276350 w 2988951"/>
                <a:gd name="connsiteY11" fmla="*/ 698499 h 7300625"/>
                <a:gd name="connsiteX12" fmla="*/ 1190625 w 2988951"/>
                <a:gd name="connsiteY12" fmla="*/ 752474 h 7300625"/>
                <a:gd name="connsiteX13" fmla="*/ 1057275 w 2988951"/>
                <a:gd name="connsiteY13" fmla="*/ 869949 h 7300625"/>
                <a:gd name="connsiteX14" fmla="*/ 958850 w 2988951"/>
                <a:gd name="connsiteY14" fmla="*/ 920750 h 7300625"/>
                <a:gd name="connsiteX15" fmla="*/ 863600 w 2988951"/>
                <a:gd name="connsiteY15" fmla="*/ 1101724 h 7300625"/>
                <a:gd name="connsiteX16" fmla="*/ 876300 w 2988951"/>
                <a:gd name="connsiteY16" fmla="*/ 1200149 h 7300625"/>
                <a:gd name="connsiteX17" fmla="*/ 857250 w 2988951"/>
                <a:gd name="connsiteY17" fmla="*/ 1254125 h 7300625"/>
                <a:gd name="connsiteX18" fmla="*/ 806450 w 2988951"/>
                <a:gd name="connsiteY18" fmla="*/ 1285874 h 7300625"/>
                <a:gd name="connsiteX19" fmla="*/ 787400 w 2988951"/>
                <a:gd name="connsiteY19" fmla="*/ 1343024 h 7300625"/>
                <a:gd name="connsiteX20" fmla="*/ 762000 w 2988951"/>
                <a:gd name="connsiteY20" fmla="*/ 1377949 h 7300625"/>
                <a:gd name="connsiteX21" fmla="*/ 752475 w 2988951"/>
                <a:gd name="connsiteY21" fmla="*/ 1428749 h 7300625"/>
                <a:gd name="connsiteX22" fmla="*/ 901700 w 2988951"/>
                <a:gd name="connsiteY22" fmla="*/ 1685925 h 7300625"/>
                <a:gd name="connsiteX23" fmla="*/ 1025525 w 2988951"/>
                <a:gd name="connsiteY23" fmla="*/ 1822449 h 7300625"/>
                <a:gd name="connsiteX24" fmla="*/ 1060450 w 2988951"/>
                <a:gd name="connsiteY24" fmla="*/ 1825624 h 7300625"/>
                <a:gd name="connsiteX25" fmla="*/ 1098550 w 2988951"/>
                <a:gd name="connsiteY25" fmla="*/ 1857374 h 7300625"/>
                <a:gd name="connsiteX26" fmla="*/ 1171575 w 2988951"/>
                <a:gd name="connsiteY26" fmla="*/ 1930399 h 7300625"/>
                <a:gd name="connsiteX27" fmla="*/ 1238250 w 2988951"/>
                <a:gd name="connsiteY27" fmla="*/ 1952625 h 7300625"/>
                <a:gd name="connsiteX28" fmla="*/ 1270000 w 2988951"/>
                <a:gd name="connsiteY28" fmla="*/ 2003424 h 7300625"/>
                <a:gd name="connsiteX29" fmla="*/ 1231900 w 2988951"/>
                <a:gd name="connsiteY29" fmla="*/ 2066924 h 7300625"/>
                <a:gd name="connsiteX30" fmla="*/ 1244600 w 2988951"/>
                <a:gd name="connsiteY30" fmla="*/ 2127249 h 7300625"/>
                <a:gd name="connsiteX31" fmla="*/ 1397000 w 2988951"/>
                <a:gd name="connsiteY31" fmla="*/ 2330450 h 7300625"/>
                <a:gd name="connsiteX32" fmla="*/ 1530350 w 2988951"/>
                <a:gd name="connsiteY32" fmla="*/ 2412999 h 7300625"/>
                <a:gd name="connsiteX33" fmla="*/ 1600200 w 2988951"/>
                <a:gd name="connsiteY33" fmla="*/ 2470150 h 7300625"/>
                <a:gd name="connsiteX34" fmla="*/ 1622425 w 2988951"/>
                <a:gd name="connsiteY34" fmla="*/ 2539999 h 7300625"/>
                <a:gd name="connsiteX35" fmla="*/ 1711325 w 2988951"/>
                <a:gd name="connsiteY35" fmla="*/ 2628899 h 7300625"/>
                <a:gd name="connsiteX36" fmla="*/ 1835150 w 2988951"/>
                <a:gd name="connsiteY36" fmla="*/ 2746374 h 7300625"/>
                <a:gd name="connsiteX37" fmla="*/ 1844675 w 2988951"/>
                <a:gd name="connsiteY37" fmla="*/ 2768599 h 7300625"/>
                <a:gd name="connsiteX38" fmla="*/ 1930400 w 2988951"/>
                <a:gd name="connsiteY38" fmla="*/ 2800349 h 7300625"/>
                <a:gd name="connsiteX39" fmla="*/ 2051050 w 2988951"/>
                <a:gd name="connsiteY39" fmla="*/ 2867024 h 7300625"/>
                <a:gd name="connsiteX40" fmla="*/ 2019300 w 2988951"/>
                <a:gd name="connsiteY40" fmla="*/ 2895599 h 7300625"/>
                <a:gd name="connsiteX41" fmla="*/ 2003425 w 2988951"/>
                <a:gd name="connsiteY41" fmla="*/ 2921000 h 7300625"/>
                <a:gd name="connsiteX42" fmla="*/ 2047875 w 2988951"/>
                <a:gd name="connsiteY42" fmla="*/ 2936874 h 7300625"/>
                <a:gd name="connsiteX43" fmla="*/ 2139950 w 2988951"/>
                <a:gd name="connsiteY43" fmla="*/ 2940049 h 7300625"/>
                <a:gd name="connsiteX44" fmla="*/ 2139950 w 2988951"/>
                <a:gd name="connsiteY44" fmla="*/ 2990849 h 7300625"/>
                <a:gd name="connsiteX45" fmla="*/ 2228850 w 2988951"/>
                <a:gd name="connsiteY45" fmla="*/ 2994024 h 7300625"/>
                <a:gd name="connsiteX46" fmla="*/ 2219325 w 2988951"/>
                <a:gd name="connsiteY46" fmla="*/ 3051174 h 7300625"/>
                <a:gd name="connsiteX47" fmla="*/ 2273300 w 2988951"/>
                <a:gd name="connsiteY47" fmla="*/ 3016249 h 7300625"/>
                <a:gd name="connsiteX48" fmla="*/ 2339975 w 2988951"/>
                <a:gd name="connsiteY48" fmla="*/ 3035299 h 7300625"/>
                <a:gd name="connsiteX49" fmla="*/ 2289175 w 2988951"/>
                <a:gd name="connsiteY49" fmla="*/ 3098799 h 7300625"/>
                <a:gd name="connsiteX50" fmla="*/ 2343150 w 2988951"/>
                <a:gd name="connsiteY50" fmla="*/ 3171824 h 7300625"/>
                <a:gd name="connsiteX51" fmla="*/ 2438400 w 2988951"/>
                <a:gd name="connsiteY51" fmla="*/ 3324225 h 7300625"/>
                <a:gd name="connsiteX52" fmla="*/ 2489200 w 2988951"/>
                <a:gd name="connsiteY52" fmla="*/ 3416299 h 7300625"/>
                <a:gd name="connsiteX53" fmla="*/ 2546350 w 2988951"/>
                <a:gd name="connsiteY53" fmla="*/ 3432174 h 7300625"/>
                <a:gd name="connsiteX54" fmla="*/ 2578100 w 2988951"/>
                <a:gd name="connsiteY54" fmla="*/ 3482974 h 7300625"/>
                <a:gd name="connsiteX55" fmla="*/ 2590800 w 2988951"/>
                <a:gd name="connsiteY55" fmla="*/ 3454399 h 7300625"/>
                <a:gd name="connsiteX56" fmla="*/ 2632075 w 2988951"/>
                <a:gd name="connsiteY56" fmla="*/ 3432174 h 7300625"/>
                <a:gd name="connsiteX57" fmla="*/ 2641600 w 2988951"/>
                <a:gd name="connsiteY57" fmla="*/ 3479799 h 7300625"/>
                <a:gd name="connsiteX58" fmla="*/ 2660650 w 2988951"/>
                <a:gd name="connsiteY58" fmla="*/ 3540124 h 7300625"/>
                <a:gd name="connsiteX59" fmla="*/ 2676525 w 2988951"/>
                <a:gd name="connsiteY59" fmla="*/ 3638550 h 7300625"/>
                <a:gd name="connsiteX60" fmla="*/ 2749550 w 2988951"/>
                <a:gd name="connsiteY60" fmla="*/ 3829049 h 7300625"/>
                <a:gd name="connsiteX61" fmla="*/ 2765425 w 2988951"/>
                <a:gd name="connsiteY61" fmla="*/ 3933824 h 7300625"/>
                <a:gd name="connsiteX62" fmla="*/ 2800350 w 2988951"/>
                <a:gd name="connsiteY62" fmla="*/ 4029075 h 7300625"/>
                <a:gd name="connsiteX63" fmla="*/ 2838450 w 2988951"/>
                <a:gd name="connsiteY63" fmla="*/ 4159249 h 7300625"/>
                <a:gd name="connsiteX64" fmla="*/ 2879725 w 2988951"/>
                <a:gd name="connsiteY64" fmla="*/ 4273549 h 7300625"/>
                <a:gd name="connsiteX65" fmla="*/ 2908300 w 2988951"/>
                <a:gd name="connsiteY65" fmla="*/ 4346575 h 7300625"/>
                <a:gd name="connsiteX66" fmla="*/ 2867025 w 2988951"/>
                <a:gd name="connsiteY66" fmla="*/ 4387849 h 7300625"/>
                <a:gd name="connsiteX67" fmla="*/ 2911475 w 2988951"/>
                <a:gd name="connsiteY67" fmla="*/ 4527549 h 7300625"/>
                <a:gd name="connsiteX68" fmla="*/ 2867026 w 2988951"/>
                <a:gd name="connsiteY68" fmla="*/ 4543424 h 7300625"/>
                <a:gd name="connsiteX69" fmla="*/ 2901950 w 2988951"/>
                <a:gd name="connsiteY69" fmla="*/ 4632324 h 7300625"/>
                <a:gd name="connsiteX70" fmla="*/ 2917825 w 2988951"/>
                <a:gd name="connsiteY70" fmla="*/ 4721225 h 7300625"/>
                <a:gd name="connsiteX71" fmla="*/ 2981326 w 2988951"/>
                <a:gd name="connsiteY71" fmla="*/ 4870449 h 7300625"/>
                <a:gd name="connsiteX72" fmla="*/ 2959100 w 2988951"/>
                <a:gd name="connsiteY72" fmla="*/ 4899024 h 7300625"/>
                <a:gd name="connsiteX73" fmla="*/ 2946400 w 2988951"/>
                <a:gd name="connsiteY73" fmla="*/ 4924424 h 7300625"/>
                <a:gd name="connsiteX74" fmla="*/ 2987675 w 2988951"/>
                <a:gd name="connsiteY74" fmla="*/ 5000624 h 7300625"/>
                <a:gd name="connsiteX75" fmla="*/ 2974975 w 2988951"/>
                <a:gd name="connsiteY75" fmla="*/ 5060949 h 7300625"/>
                <a:gd name="connsiteX76" fmla="*/ 2911475 w 2988951"/>
                <a:gd name="connsiteY76" fmla="*/ 5032374 h 7300625"/>
                <a:gd name="connsiteX77" fmla="*/ 2898775 w 2988951"/>
                <a:gd name="connsiteY77" fmla="*/ 4962524 h 7300625"/>
                <a:gd name="connsiteX78" fmla="*/ 2857500 w 2988951"/>
                <a:gd name="connsiteY78" fmla="*/ 5006974 h 7300625"/>
                <a:gd name="connsiteX79" fmla="*/ 2901950 w 2988951"/>
                <a:gd name="connsiteY79" fmla="*/ 5118099 h 7300625"/>
                <a:gd name="connsiteX80" fmla="*/ 2898775 w 2988951"/>
                <a:gd name="connsiteY80" fmla="*/ 5159375 h 7300625"/>
                <a:gd name="connsiteX81" fmla="*/ 2838450 w 2988951"/>
                <a:gd name="connsiteY81" fmla="*/ 5203824 h 7300625"/>
                <a:gd name="connsiteX82" fmla="*/ 2867025 w 2988951"/>
                <a:gd name="connsiteY82" fmla="*/ 5235574 h 7300625"/>
                <a:gd name="connsiteX83" fmla="*/ 2905125 w 2988951"/>
                <a:gd name="connsiteY83" fmla="*/ 5254624 h 7300625"/>
                <a:gd name="connsiteX84" fmla="*/ 2851150 w 2988951"/>
                <a:gd name="connsiteY84" fmla="*/ 5299074 h 7300625"/>
                <a:gd name="connsiteX85" fmla="*/ 2882900 w 2988951"/>
                <a:gd name="connsiteY85" fmla="*/ 5413374 h 7300625"/>
                <a:gd name="connsiteX86" fmla="*/ 2857500 w 2988951"/>
                <a:gd name="connsiteY86" fmla="*/ 5429249 h 7300625"/>
                <a:gd name="connsiteX87" fmla="*/ 2819400 w 2988951"/>
                <a:gd name="connsiteY87" fmla="*/ 5422899 h 7300625"/>
                <a:gd name="connsiteX88" fmla="*/ 2800350 w 2988951"/>
                <a:gd name="connsiteY88" fmla="*/ 5445124 h 7300625"/>
                <a:gd name="connsiteX89" fmla="*/ 2857500 w 2988951"/>
                <a:gd name="connsiteY89" fmla="*/ 5514974 h 7300625"/>
                <a:gd name="connsiteX90" fmla="*/ 2822575 w 2988951"/>
                <a:gd name="connsiteY90" fmla="*/ 5600700 h 7300625"/>
                <a:gd name="connsiteX91" fmla="*/ 2746375 w 2988951"/>
                <a:gd name="connsiteY91" fmla="*/ 5594349 h 7300625"/>
                <a:gd name="connsiteX92" fmla="*/ 2743200 w 2988951"/>
                <a:gd name="connsiteY92" fmla="*/ 5702299 h 7300625"/>
                <a:gd name="connsiteX93" fmla="*/ 2692400 w 2988951"/>
                <a:gd name="connsiteY93" fmla="*/ 5765800 h 7300625"/>
                <a:gd name="connsiteX94" fmla="*/ 2587625 w 2988951"/>
                <a:gd name="connsiteY94" fmla="*/ 5778499 h 7300625"/>
                <a:gd name="connsiteX95" fmla="*/ 2546350 w 2988951"/>
                <a:gd name="connsiteY95" fmla="*/ 5835649 h 7300625"/>
                <a:gd name="connsiteX96" fmla="*/ 2447925 w 2988951"/>
                <a:gd name="connsiteY96" fmla="*/ 5857874 h 7300625"/>
                <a:gd name="connsiteX97" fmla="*/ 2359025 w 2988951"/>
                <a:gd name="connsiteY97" fmla="*/ 5921375 h 7300625"/>
                <a:gd name="connsiteX98" fmla="*/ 2282825 w 2988951"/>
                <a:gd name="connsiteY98" fmla="*/ 5978524 h 7300625"/>
                <a:gd name="connsiteX99" fmla="*/ 2200275 w 2988951"/>
                <a:gd name="connsiteY99" fmla="*/ 6007099 h 7300625"/>
                <a:gd name="connsiteX100" fmla="*/ 2178050 w 2988951"/>
                <a:gd name="connsiteY100" fmla="*/ 5997574 h 7300625"/>
                <a:gd name="connsiteX101" fmla="*/ 2130425 w 2988951"/>
                <a:gd name="connsiteY101" fmla="*/ 6076949 h 7300625"/>
                <a:gd name="connsiteX102" fmla="*/ 2095500 w 2988951"/>
                <a:gd name="connsiteY102" fmla="*/ 6105524 h 7300625"/>
                <a:gd name="connsiteX103" fmla="*/ 2041525 w 2988951"/>
                <a:gd name="connsiteY103" fmla="*/ 6105524 h 7300625"/>
                <a:gd name="connsiteX104" fmla="*/ 1990725 w 2988951"/>
                <a:gd name="connsiteY104" fmla="*/ 6118224 h 7300625"/>
                <a:gd name="connsiteX105" fmla="*/ 1924050 w 2988951"/>
                <a:gd name="connsiteY105" fmla="*/ 6159500 h 7300625"/>
                <a:gd name="connsiteX106" fmla="*/ 1838325 w 2988951"/>
                <a:gd name="connsiteY106" fmla="*/ 6216649 h 7300625"/>
                <a:gd name="connsiteX107" fmla="*/ 1730375 w 2988951"/>
                <a:gd name="connsiteY107" fmla="*/ 6257924 h 7300625"/>
                <a:gd name="connsiteX108" fmla="*/ 1612900 w 2988951"/>
                <a:gd name="connsiteY108" fmla="*/ 6286499 h 7300625"/>
                <a:gd name="connsiteX109" fmla="*/ 1546225 w 2988951"/>
                <a:gd name="connsiteY109" fmla="*/ 6324600 h 7300625"/>
                <a:gd name="connsiteX110" fmla="*/ 1536700 w 2988951"/>
                <a:gd name="connsiteY110" fmla="*/ 6283324 h 7300625"/>
                <a:gd name="connsiteX111" fmla="*/ 1546225 w 2988951"/>
                <a:gd name="connsiteY111" fmla="*/ 6242049 h 7300625"/>
                <a:gd name="connsiteX112" fmla="*/ 1479550 w 2988951"/>
                <a:gd name="connsiteY112" fmla="*/ 6197599 h 7300625"/>
                <a:gd name="connsiteX113" fmla="*/ 1495425 w 2988951"/>
                <a:gd name="connsiteY113" fmla="*/ 6261099 h 7300625"/>
                <a:gd name="connsiteX114" fmla="*/ 1447800 w 2988951"/>
                <a:gd name="connsiteY114" fmla="*/ 6280149 h 7300625"/>
                <a:gd name="connsiteX115" fmla="*/ 1371600 w 2988951"/>
                <a:gd name="connsiteY115" fmla="*/ 6257925 h 7300625"/>
                <a:gd name="connsiteX116" fmla="*/ 1384300 w 2988951"/>
                <a:gd name="connsiteY116" fmla="*/ 6318249 h 7300625"/>
                <a:gd name="connsiteX117" fmla="*/ 1400175 w 2988951"/>
                <a:gd name="connsiteY117" fmla="*/ 6413500 h 7300625"/>
                <a:gd name="connsiteX118" fmla="*/ 1317625 w 2988951"/>
                <a:gd name="connsiteY118" fmla="*/ 6502399 h 7300625"/>
                <a:gd name="connsiteX119" fmla="*/ 1314450 w 2988951"/>
                <a:gd name="connsiteY119" fmla="*/ 6581775 h 7300625"/>
                <a:gd name="connsiteX120" fmla="*/ 1241425 w 2988951"/>
                <a:gd name="connsiteY120" fmla="*/ 6626224 h 7300625"/>
                <a:gd name="connsiteX121" fmla="*/ 1162050 w 2988951"/>
                <a:gd name="connsiteY121" fmla="*/ 6753225 h 7300625"/>
                <a:gd name="connsiteX122" fmla="*/ 1117600 w 2988951"/>
                <a:gd name="connsiteY122" fmla="*/ 6753224 h 7300625"/>
                <a:gd name="connsiteX123" fmla="*/ 1050925 w 2988951"/>
                <a:gd name="connsiteY123" fmla="*/ 6769099 h 7300625"/>
                <a:gd name="connsiteX124" fmla="*/ 990600 w 2988951"/>
                <a:gd name="connsiteY124" fmla="*/ 6848475 h 7300625"/>
                <a:gd name="connsiteX125" fmla="*/ 606425 w 2988951"/>
                <a:gd name="connsiteY125" fmla="*/ 7013574 h 7300625"/>
                <a:gd name="connsiteX126" fmla="*/ 546100 w 2988951"/>
                <a:gd name="connsiteY126" fmla="*/ 7058025 h 7300625"/>
                <a:gd name="connsiteX127" fmla="*/ 488950 w 2988951"/>
                <a:gd name="connsiteY127" fmla="*/ 7153274 h 7300625"/>
                <a:gd name="connsiteX128" fmla="*/ 352425 w 2988951"/>
                <a:gd name="connsiteY128" fmla="*/ 7251700 h 7300625"/>
                <a:gd name="connsiteX129" fmla="*/ 273050 w 2988951"/>
                <a:gd name="connsiteY129" fmla="*/ 7299324 h 7300625"/>
                <a:gd name="connsiteX130" fmla="*/ 219075 w 2988951"/>
                <a:gd name="connsiteY130" fmla="*/ 7286624 h 7300625"/>
                <a:gd name="connsiteX131" fmla="*/ 136525 w 2988951"/>
                <a:gd name="connsiteY131" fmla="*/ 7264400 h 7300625"/>
                <a:gd name="connsiteX132" fmla="*/ 165100 w 2988951"/>
                <a:gd name="connsiteY132" fmla="*/ 7232649 h 7300625"/>
                <a:gd name="connsiteX133" fmla="*/ 244475 w 2988951"/>
                <a:gd name="connsiteY133" fmla="*/ 7172324 h 7300625"/>
                <a:gd name="connsiteX134" fmla="*/ 177800 w 2988951"/>
                <a:gd name="connsiteY134" fmla="*/ 7162799 h 7300625"/>
                <a:gd name="connsiteX135" fmla="*/ 200025 w 2988951"/>
                <a:gd name="connsiteY135" fmla="*/ 6918325 h 7300625"/>
                <a:gd name="connsiteX136" fmla="*/ 228600 w 2988951"/>
                <a:gd name="connsiteY136" fmla="*/ 6575425 h 7300625"/>
                <a:gd name="connsiteX137" fmla="*/ 257175 w 2988951"/>
                <a:gd name="connsiteY137" fmla="*/ 6559549 h 7300625"/>
                <a:gd name="connsiteX138" fmla="*/ 295275 w 2988951"/>
                <a:gd name="connsiteY138" fmla="*/ 6518274 h 7300625"/>
                <a:gd name="connsiteX139" fmla="*/ 371475 w 2988951"/>
                <a:gd name="connsiteY139" fmla="*/ 6492874 h 7300625"/>
                <a:gd name="connsiteX140" fmla="*/ 311150 w 2988951"/>
                <a:gd name="connsiteY140" fmla="*/ 6438899 h 7300625"/>
                <a:gd name="connsiteX141" fmla="*/ 241300 w 2988951"/>
                <a:gd name="connsiteY141" fmla="*/ 6442074 h 7300625"/>
                <a:gd name="connsiteX142" fmla="*/ 180975 w 2988951"/>
                <a:gd name="connsiteY142" fmla="*/ 6356349 h 7300625"/>
                <a:gd name="connsiteX143" fmla="*/ 146050 w 2988951"/>
                <a:gd name="connsiteY143" fmla="*/ 6356349 h 7300625"/>
                <a:gd name="connsiteX144" fmla="*/ 95250 w 2988951"/>
                <a:gd name="connsiteY144" fmla="*/ 6400800 h 7300625"/>
                <a:gd name="connsiteX145" fmla="*/ 57150 w 2988951"/>
                <a:gd name="connsiteY145" fmla="*/ 6340474 h 7300625"/>
                <a:gd name="connsiteX146" fmla="*/ 0 w 2988951"/>
                <a:gd name="connsiteY14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495425 w 2988951"/>
                <a:gd name="connsiteY8" fmla="*/ 323849 h 7300625"/>
                <a:gd name="connsiteX9" fmla="*/ 1431925 w 2988951"/>
                <a:gd name="connsiteY9" fmla="*/ 415924 h 7300625"/>
                <a:gd name="connsiteX10" fmla="*/ 1412875 w 2988951"/>
                <a:gd name="connsiteY10" fmla="*/ 460375 h 7300625"/>
                <a:gd name="connsiteX11" fmla="*/ 1339850 w 2988951"/>
                <a:gd name="connsiteY11" fmla="*/ 542924 h 7300625"/>
                <a:gd name="connsiteX12" fmla="*/ 1276350 w 2988951"/>
                <a:gd name="connsiteY12" fmla="*/ 698499 h 7300625"/>
                <a:gd name="connsiteX13" fmla="*/ 1190625 w 2988951"/>
                <a:gd name="connsiteY13" fmla="*/ 752474 h 7300625"/>
                <a:gd name="connsiteX14" fmla="*/ 1057275 w 2988951"/>
                <a:gd name="connsiteY14" fmla="*/ 869949 h 7300625"/>
                <a:gd name="connsiteX15" fmla="*/ 958850 w 2988951"/>
                <a:gd name="connsiteY15" fmla="*/ 920750 h 7300625"/>
                <a:gd name="connsiteX16" fmla="*/ 863600 w 2988951"/>
                <a:gd name="connsiteY16" fmla="*/ 1101724 h 7300625"/>
                <a:gd name="connsiteX17" fmla="*/ 876300 w 2988951"/>
                <a:gd name="connsiteY17" fmla="*/ 1200149 h 7300625"/>
                <a:gd name="connsiteX18" fmla="*/ 857250 w 2988951"/>
                <a:gd name="connsiteY18" fmla="*/ 1254125 h 7300625"/>
                <a:gd name="connsiteX19" fmla="*/ 806450 w 2988951"/>
                <a:gd name="connsiteY19" fmla="*/ 1285874 h 7300625"/>
                <a:gd name="connsiteX20" fmla="*/ 787400 w 2988951"/>
                <a:gd name="connsiteY20" fmla="*/ 1343024 h 7300625"/>
                <a:gd name="connsiteX21" fmla="*/ 762000 w 2988951"/>
                <a:gd name="connsiteY21" fmla="*/ 1377949 h 7300625"/>
                <a:gd name="connsiteX22" fmla="*/ 752475 w 2988951"/>
                <a:gd name="connsiteY22" fmla="*/ 1428749 h 7300625"/>
                <a:gd name="connsiteX23" fmla="*/ 901700 w 2988951"/>
                <a:gd name="connsiteY23" fmla="*/ 1685925 h 7300625"/>
                <a:gd name="connsiteX24" fmla="*/ 1025525 w 2988951"/>
                <a:gd name="connsiteY24" fmla="*/ 1822449 h 7300625"/>
                <a:gd name="connsiteX25" fmla="*/ 1060450 w 2988951"/>
                <a:gd name="connsiteY25" fmla="*/ 1825624 h 7300625"/>
                <a:gd name="connsiteX26" fmla="*/ 1098550 w 2988951"/>
                <a:gd name="connsiteY26" fmla="*/ 1857374 h 7300625"/>
                <a:gd name="connsiteX27" fmla="*/ 1171575 w 2988951"/>
                <a:gd name="connsiteY27" fmla="*/ 1930399 h 7300625"/>
                <a:gd name="connsiteX28" fmla="*/ 1238250 w 2988951"/>
                <a:gd name="connsiteY28" fmla="*/ 1952625 h 7300625"/>
                <a:gd name="connsiteX29" fmla="*/ 1270000 w 2988951"/>
                <a:gd name="connsiteY29" fmla="*/ 2003424 h 7300625"/>
                <a:gd name="connsiteX30" fmla="*/ 1231900 w 2988951"/>
                <a:gd name="connsiteY30" fmla="*/ 2066924 h 7300625"/>
                <a:gd name="connsiteX31" fmla="*/ 1244600 w 2988951"/>
                <a:gd name="connsiteY31" fmla="*/ 2127249 h 7300625"/>
                <a:gd name="connsiteX32" fmla="*/ 1397000 w 2988951"/>
                <a:gd name="connsiteY32" fmla="*/ 2330450 h 7300625"/>
                <a:gd name="connsiteX33" fmla="*/ 1530350 w 2988951"/>
                <a:gd name="connsiteY33" fmla="*/ 2412999 h 7300625"/>
                <a:gd name="connsiteX34" fmla="*/ 1600200 w 2988951"/>
                <a:gd name="connsiteY34" fmla="*/ 2470150 h 7300625"/>
                <a:gd name="connsiteX35" fmla="*/ 1622425 w 2988951"/>
                <a:gd name="connsiteY35" fmla="*/ 2539999 h 7300625"/>
                <a:gd name="connsiteX36" fmla="*/ 1711325 w 2988951"/>
                <a:gd name="connsiteY36" fmla="*/ 2628899 h 7300625"/>
                <a:gd name="connsiteX37" fmla="*/ 1835150 w 2988951"/>
                <a:gd name="connsiteY37" fmla="*/ 2746374 h 7300625"/>
                <a:gd name="connsiteX38" fmla="*/ 1844675 w 2988951"/>
                <a:gd name="connsiteY38" fmla="*/ 2768599 h 7300625"/>
                <a:gd name="connsiteX39" fmla="*/ 1930400 w 2988951"/>
                <a:gd name="connsiteY39" fmla="*/ 2800349 h 7300625"/>
                <a:gd name="connsiteX40" fmla="*/ 2051050 w 2988951"/>
                <a:gd name="connsiteY40" fmla="*/ 2867024 h 7300625"/>
                <a:gd name="connsiteX41" fmla="*/ 2019300 w 2988951"/>
                <a:gd name="connsiteY41" fmla="*/ 2895599 h 7300625"/>
                <a:gd name="connsiteX42" fmla="*/ 2003425 w 2988951"/>
                <a:gd name="connsiteY42" fmla="*/ 2921000 h 7300625"/>
                <a:gd name="connsiteX43" fmla="*/ 2047875 w 2988951"/>
                <a:gd name="connsiteY43" fmla="*/ 2936874 h 7300625"/>
                <a:gd name="connsiteX44" fmla="*/ 2139950 w 2988951"/>
                <a:gd name="connsiteY44" fmla="*/ 2940049 h 7300625"/>
                <a:gd name="connsiteX45" fmla="*/ 2139950 w 2988951"/>
                <a:gd name="connsiteY45" fmla="*/ 2990849 h 7300625"/>
                <a:gd name="connsiteX46" fmla="*/ 2228850 w 2988951"/>
                <a:gd name="connsiteY46" fmla="*/ 2994024 h 7300625"/>
                <a:gd name="connsiteX47" fmla="*/ 2219325 w 2988951"/>
                <a:gd name="connsiteY47" fmla="*/ 3051174 h 7300625"/>
                <a:gd name="connsiteX48" fmla="*/ 2273300 w 2988951"/>
                <a:gd name="connsiteY48" fmla="*/ 3016249 h 7300625"/>
                <a:gd name="connsiteX49" fmla="*/ 2339975 w 2988951"/>
                <a:gd name="connsiteY49" fmla="*/ 3035299 h 7300625"/>
                <a:gd name="connsiteX50" fmla="*/ 2289175 w 2988951"/>
                <a:gd name="connsiteY50" fmla="*/ 3098799 h 7300625"/>
                <a:gd name="connsiteX51" fmla="*/ 2343150 w 2988951"/>
                <a:gd name="connsiteY51" fmla="*/ 3171824 h 7300625"/>
                <a:gd name="connsiteX52" fmla="*/ 2438400 w 2988951"/>
                <a:gd name="connsiteY52" fmla="*/ 3324225 h 7300625"/>
                <a:gd name="connsiteX53" fmla="*/ 2489200 w 2988951"/>
                <a:gd name="connsiteY53" fmla="*/ 3416299 h 7300625"/>
                <a:gd name="connsiteX54" fmla="*/ 2546350 w 2988951"/>
                <a:gd name="connsiteY54" fmla="*/ 3432174 h 7300625"/>
                <a:gd name="connsiteX55" fmla="*/ 2578100 w 2988951"/>
                <a:gd name="connsiteY55" fmla="*/ 3482974 h 7300625"/>
                <a:gd name="connsiteX56" fmla="*/ 2590800 w 2988951"/>
                <a:gd name="connsiteY56" fmla="*/ 3454399 h 7300625"/>
                <a:gd name="connsiteX57" fmla="*/ 2632075 w 2988951"/>
                <a:gd name="connsiteY57" fmla="*/ 3432174 h 7300625"/>
                <a:gd name="connsiteX58" fmla="*/ 2641600 w 2988951"/>
                <a:gd name="connsiteY58" fmla="*/ 3479799 h 7300625"/>
                <a:gd name="connsiteX59" fmla="*/ 2660650 w 2988951"/>
                <a:gd name="connsiteY59" fmla="*/ 3540124 h 7300625"/>
                <a:gd name="connsiteX60" fmla="*/ 2676525 w 2988951"/>
                <a:gd name="connsiteY60" fmla="*/ 3638550 h 7300625"/>
                <a:gd name="connsiteX61" fmla="*/ 2749550 w 2988951"/>
                <a:gd name="connsiteY61" fmla="*/ 3829049 h 7300625"/>
                <a:gd name="connsiteX62" fmla="*/ 2765425 w 2988951"/>
                <a:gd name="connsiteY62" fmla="*/ 3933824 h 7300625"/>
                <a:gd name="connsiteX63" fmla="*/ 2800350 w 2988951"/>
                <a:gd name="connsiteY63" fmla="*/ 4029075 h 7300625"/>
                <a:gd name="connsiteX64" fmla="*/ 2838450 w 2988951"/>
                <a:gd name="connsiteY64" fmla="*/ 4159249 h 7300625"/>
                <a:gd name="connsiteX65" fmla="*/ 2879725 w 2988951"/>
                <a:gd name="connsiteY65" fmla="*/ 4273549 h 7300625"/>
                <a:gd name="connsiteX66" fmla="*/ 2908300 w 2988951"/>
                <a:gd name="connsiteY66" fmla="*/ 4346575 h 7300625"/>
                <a:gd name="connsiteX67" fmla="*/ 2867025 w 2988951"/>
                <a:gd name="connsiteY67" fmla="*/ 4387849 h 7300625"/>
                <a:gd name="connsiteX68" fmla="*/ 2911475 w 2988951"/>
                <a:gd name="connsiteY68" fmla="*/ 4527549 h 7300625"/>
                <a:gd name="connsiteX69" fmla="*/ 2867026 w 2988951"/>
                <a:gd name="connsiteY69" fmla="*/ 4543424 h 7300625"/>
                <a:gd name="connsiteX70" fmla="*/ 2901950 w 2988951"/>
                <a:gd name="connsiteY70" fmla="*/ 4632324 h 7300625"/>
                <a:gd name="connsiteX71" fmla="*/ 2917825 w 2988951"/>
                <a:gd name="connsiteY71" fmla="*/ 4721225 h 7300625"/>
                <a:gd name="connsiteX72" fmla="*/ 2981326 w 2988951"/>
                <a:gd name="connsiteY72" fmla="*/ 4870449 h 7300625"/>
                <a:gd name="connsiteX73" fmla="*/ 2959100 w 2988951"/>
                <a:gd name="connsiteY73" fmla="*/ 4899024 h 7300625"/>
                <a:gd name="connsiteX74" fmla="*/ 2946400 w 2988951"/>
                <a:gd name="connsiteY74" fmla="*/ 4924424 h 7300625"/>
                <a:gd name="connsiteX75" fmla="*/ 2987675 w 2988951"/>
                <a:gd name="connsiteY75" fmla="*/ 5000624 h 7300625"/>
                <a:gd name="connsiteX76" fmla="*/ 2974975 w 2988951"/>
                <a:gd name="connsiteY76" fmla="*/ 5060949 h 7300625"/>
                <a:gd name="connsiteX77" fmla="*/ 2911475 w 2988951"/>
                <a:gd name="connsiteY77" fmla="*/ 5032374 h 7300625"/>
                <a:gd name="connsiteX78" fmla="*/ 2898775 w 2988951"/>
                <a:gd name="connsiteY78" fmla="*/ 4962524 h 7300625"/>
                <a:gd name="connsiteX79" fmla="*/ 2857500 w 2988951"/>
                <a:gd name="connsiteY79" fmla="*/ 5006974 h 7300625"/>
                <a:gd name="connsiteX80" fmla="*/ 2901950 w 2988951"/>
                <a:gd name="connsiteY80" fmla="*/ 5118099 h 7300625"/>
                <a:gd name="connsiteX81" fmla="*/ 2898775 w 2988951"/>
                <a:gd name="connsiteY81" fmla="*/ 5159375 h 7300625"/>
                <a:gd name="connsiteX82" fmla="*/ 2838450 w 2988951"/>
                <a:gd name="connsiteY82" fmla="*/ 5203824 h 7300625"/>
                <a:gd name="connsiteX83" fmla="*/ 2867025 w 2988951"/>
                <a:gd name="connsiteY83" fmla="*/ 5235574 h 7300625"/>
                <a:gd name="connsiteX84" fmla="*/ 2905125 w 2988951"/>
                <a:gd name="connsiteY84" fmla="*/ 5254624 h 7300625"/>
                <a:gd name="connsiteX85" fmla="*/ 2851150 w 2988951"/>
                <a:gd name="connsiteY85" fmla="*/ 5299074 h 7300625"/>
                <a:gd name="connsiteX86" fmla="*/ 2882900 w 2988951"/>
                <a:gd name="connsiteY86" fmla="*/ 5413374 h 7300625"/>
                <a:gd name="connsiteX87" fmla="*/ 2857500 w 2988951"/>
                <a:gd name="connsiteY87" fmla="*/ 5429249 h 7300625"/>
                <a:gd name="connsiteX88" fmla="*/ 2819400 w 2988951"/>
                <a:gd name="connsiteY88" fmla="*/ 5422899 h 7300625"/>
                <a:gd name="connsiteX89" fmla="*/ 2800350 w 2988951"/>
                <a:gd name="connsiteY89" fmla="*/ 5445124 h 7300625"/>
                <a:gd name="connsiteX90" fmla="*/ 2857500 w 2988951"/>
                <a:gd name="connsiteY90" fmla="*/ 5514974 h 7300625"/>
                <a:gd name="connsiteX91" fmla="*/ 2822575 w 2988951"/>
                <a:gd name="connsiteY91" fmla="*/ 5600700 h 7300625"/>
                <a:gd name="connsiteX92" fmla="*/ 2746375 w 2988951"/>
                <a:gd name="connsiteY92" fmla="*/ 5594349 h 7300625"/>
                <a:gd name="connsiteX93" fmla="*/ 2743200 w 2988951"/>
                <a:gd name="connsiteY93" fmla="*/ 5702299 h 7300625"/>
                <a:gd name="connsiteX94" fmla="*/ 2692400 w 2988951"/>
                <a:gd name="connsiteY94" fmla="*/ 5765800 h 7300625"/>
                <a:gd name="connsiteX95" fmla="*/ 2587625 w 2988951"/>
                <a:gd name="connsiteY95" fmla="*/ 5778499 h 7300625"/>
                <a:gd name="connsiteX96" fmla="*/ 2546350 w 2988951"/>
                <a:gd name="connsiteY96" fmla="*/ 5835649 h 7300625"/>
                <a:gd name="connsiteX97" fmla="*/ 2447925 w 2988951"/>
                <a:gd name="connsiteY97" fmla="*/ 5857874 h 7300625"/>
                <a:gd name="connsiteX98" fmla="*/ 2359025 w 2988951"/>
                <a:gd name="connsiteY98" fmla="*/ 5921375 h 7300625"/>
                <a:gd name="connsiteX99" fmla="*/ 2282825 w 2988951"/>
                <a:gd name="connsiteY99" fmla="*/ 5978524 h 7300625"/>
                <a:gd name="connsiteX100" fmla="*/ 2200275 w 2988951"/>
                <a:gd name="connsiteY100" fmla="*/ 6007099 h 7300625"/>
                <a:gd name="connsiteX101" fmla="*/ 2178050 w 2988951"/>
                <a:gd name="connsiteY101" fmla="*/ 5997574 h 7300625"/>
                <a:gd name="connsiteX102" fmla="*/ 2130425 w 2988951"/>
                <a:gd name="connsiteY102" fmla="*/ 6076949 h 7300625"/>
                <a:gd name="connsiteX103" fmla="*/ 2095500 w 2988951"/>
                <a:gd name="connsiteY103" fmla="*/ 6105524 h 7300625"/>
                <a:gd name="connsiteX104" fmla="*/ 2041525 w 2988951"/>
                <a:gd name="connsiteY104" fmla="*/ 6105524 h 7300625"/>
                <a:gd name="connsiteX105" fmla="*/ 1990725 w 2988951"/>
                <a:gd name="connsiteY105" fmla="*/ 6118224 h 7300625"/>
                <a:gd name="connsiteX106" fmla="*/ 1924050 w 2988951"/>
                <a:gd name="connsiteY106" fmla="*/ 6159500 h 7300625"/>
                <a:gd name="connsiteX107" fmla="*/ 1838325 w 2988951"/>
                <a:gd name="connsiteY107" fmla="*/ 6216649 h 7300625"/>
                <a:gd name="connsiteX108" fmla="*/ 1730375 w 2988951"/>
                <a:gd name="connsiteY108" fmla="*/ 6257924 h 7300625"/>
                <a:gd name="connsiteX109" fmla="*/ 1612900 w 2988951"/>
                <a:gd name="connsiteY109" fmla="*/ 6286499 h 7300625"/>
                <a:gd name="connsiteX110" fmla="*/ 1546225 w 2988951"/>
                <a:gd name="connsiteY110" fmla="*/ 6324600 h 7300625"/>
                <a:gd name="connsiteX111" fmla="*/ 1536700 w 2988951"/>
                <a:gd name="connsiteY111" fmla="*/ 6283324 h 7300625"/>
                <a:gd name="connsiteX112" fmla="*/ 1546225 w 2988951"/>
                <a:gd name="connsiteY112" fmla="*/ 6242049 h 7300625"/>
                <a:gd name="connsiteX113" fmla="*/ 1479550 w 2988951"/>
                <a:gd name="connsiteY113" fmla="*/ 6197599 h 7300625"/>
                <a:gd name="connsiteX114" fmla="*/ 1495425 w 2988951"/>
                <a:gd name="connsiteY114" fmla="*/ 6261099 h 7300625"/>
                <a:gd name="connsiteX115" fmla="*/ 1447800 w 2988951"/>
                <a:gd name="connsiteY115" fmla="*/ 6280149 h 7300625"/>
                <a:gd name="connsiteX116" fmla="*/ 1371600 w 2988951"/>
                <a:gd name="connsiteY116" fmla="*/ 6257925 h 7300625"/>
                <a:gd name="connsiteX117" fmla="*/ 1384300 w 2988951"/>
                <a:gd name="connsiteY117" fmla="*/ 6318249 h 7300625"/>
                <a:gd name="connsiteX118" fmla="*/ 1400175 w 2988951"/>
                <a:gd name="connsiteY118" fmla="*/ 6413500 h 7300625"/>
                <a:gd name="connsiteX119" fmla="*/ 1317625 w 2988951"/>
                <a:gd name="connsiteY119" fmla="*/ 6502399 h 7300625"/>
                <a:gd name="connsiteX120" fmla="*/ 1314450 w 2988951"/>
                <a:gd name="connsiteY120" fmla="*/ 6581775 h 7300625"/>
                <a:gd name="connsiteX121" fmla="*/ 1241425 w 2988951"/>
                <a:gd name="connsiteY121" fmla="*/ 6626224 h 7300625"/>
                <a:gd name="connsiteX122" fmla="*/ 1162050 w 2988951"/>
                <a:gd name="connsiteY122" fmla="*/ 6753225 h 7300625"/>
                <a:gd name="connsiteX123" fmla="*/ 1117600 w 2988951"/>
                <a:gd name="connsiteY123" fmla="*/ 6753224 h 7300625"/>
                <a:gd name="connsiteX124" fmla="*/ 1050925 w 2988951"/>
                <a:gd name="connsiteY124" fmla="*/ 6769099 h 7300625"/>
                <a:gd name="connsiteX125" fmla="*/ 990600 w 2988951"/>
                <a:gd name="connsiteY125" fmla="*/ 6848475 h 7300625"/>
                <a:gd name="connsiteX126" fmla="*/ 606425 w 2988951"/>
                <a:gd name="connsiteY126" fmla="*/ 7013574 h 7300625"/>
                <a:gd name="connsiteX127" fmla="*/ 546100 w 2988951"/>
                <a:gd name="connsiteY127" fmla="*/ 7058025 h 7300625"/>
                <a:gd name="connsiteX128" fmla="*/ 488950 w 2988951"/>
                <a:gd name="connsiteY128" fmla="*/ 7153274 h 7300625"/>
                <a:gd name="connsiteX129" fmla="*/ 352425 w 2988951"/>
                <a:gd name="connsiteY129" fmla="*/ 7251700 h 7300625"/>
                <a:gd name="connsiteX130" fmla="*/ 273050 w 2988951"/>
                <a:gd name="connsiteY130" fmla="*/ 7299324 h 7300625"/>
                <a:gd name="connsiteX131" fmla="*/ 219075 w 2988951"/>
                <a:gd name="connsiteY131" fmla="*/ 7286624 h 7300625"/>
                <a:gd name="connsiteX132" fmla="*/ 136525 w 2988951"/>
                <a:gd name="connsiteY132" fmla="*/ 7264400 h 7300625"/>
                <a:gd name="connsiteX133" fmla="*/ 165100 w 2988951"/>
                <a:gd name="connsiteY133" fmla="*/ 7232649 h 7300625"/>
                <a:gd name="connsiteX134" fmla="*/ 244475 w 2988951"/>
                <a:gd name="connsiteY134" fmla="*/ 7172324 h 7300625"/>
                <a:gd name="connsiteX135" fmla="*/ 177800 w 2988951"/>
                <a:gd name="connsiteY135" fmla="*/ 7162799 h 7300625"/>
                <a:gd name="connsiteX136" fmla="*/ 200025 w 2988951"/>
                <a:gd name="connsiteY136" fmla="*/ 6918325 h 7300625"/>
                <a:gd name="connsiteX137" fmla="*/ 228600 w 2988951"/>
                <a:gd name="connsiteY137" fmla="*/ 6575425 h 7300625"/>
                <a:gd name="connsiteX138" fmla="*/ 257175 w 2988951"/>
                <a:gd name="connsiteY138" fmla="*/ 6559549 h 7300625"/>
                <a:gd name="connsiteX139" fmla="*/ 295275 w 2988951"/>
                <a:gd name="connsiteY139" fmla="*/ 6518274 h 7300625"/>
                <a:gd name="connsiteX140" fmla="*/ 371475 w 2988951"/>
                <a:gd name="connsiteY140" fmla="*/ 6492874 h 7300625"/>
                <a:gd name="connsiteX141" fmla="*/ 311150 w 2988951"/>
                <a:gd name="connsiteY141" fmla="*/ 6438899 h 7300625"/>
                <a:gd name="connsiteX142" fmla="*/ 241300 w 2988951"/>
                <a:gd name="connsiteY142" fmla="*/ 6442074 h 7300625"/>
                <a:gd name="connsiteX143" fmla="*/ 180975 w 2988951"/>
                <a:gd name="connsiteY143" fmla="*/ 6356349 h 7300625"/>
                <a:gd name="connsiteX144" fmla="*/ 146050 w 2988951"/>
                <a:gd name="connsiteY144" fmla="*/ 6356349 h 7300625"/>
                <a:gd name="connsiteX145" fmla="*/ 95250 w 2988951"/>
                <a:gd name="connsiteY145" fmla="*/ 6400800 h 7300625"/>
                <a:gd name="connsiteX146" fmla="*/ 57150 w 2988951"/>
                <a:gd name="connsiteY146" fmla="*/ 6340474 h 7300625"/>
                <a:gd name="connsiteX147" fmla="*/ 0 w 2988951"/>
                <a:gd name="connsiteY14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771650 w 2988951"/>
                <a:gd name="connsiteY4" fmla="*/ 215899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0225 w 2988951"/>
                <a:gd name="connsiteY3" fmla="*/ 130175 h 7300625"/>
                <a:gd name="connsiteX4" fmla="*/ 1771650 w 2988951"/>
                <a:gd name="connsiteY4" fmla="*/ 215899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14300 h 7300625"/>
                <a:gd name="connsiteX3" fmla="*/ 1800225 w 2988951"/>
                <a:gd name="connsiteY3" fmla="*/ 130175 h 7300625"/>
                <a:gd name="connsiteX4" fmla="*/ 1771650 w 2988951"/>
                <a:gd name="connsiteY4" fmla="*/ 215899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14300 h 7300625"/>
                <a:gd name="connsiteX3" fmla="*/ 1800225 w 2988951"/>
                <a:gd name="connsiteY3" fmla="*/ 130175 h 7300625"/>
                <a:gd name="connsiteX4" fmla="*/ 1758950 w 2988951"/>
                <a:gd name="connsiteY4" fmla="*/ 168274 h 7300625"/>
                <a:gd name="connsiteX5" fmla="*/ 1771650 w 2988951"/>
                <a:gd name="connsiteY5" fmla="*/ 215899 h 7300625"/>
                <a:gd name="connsiteX6" fmla="*/ 1755775 w 2988951"/>
                <a:gd name="connsiteY6" fmla="*/ 263525 h 7300625"/>
                <a:gd name="connsiteX7" fmla="*/ 1647825 w 2988951"/>
                <a:gd name="connsiteY7" fmla="*/ 311149 h 7300625"/>
                <a:gd name="connsiteX8" fmla="*/ 1587500 w 2988951"/>
                <a:gd name="connsiteY8" fmla="*/ 282574 h 7300625"/>
                <a:gd name="connsiteX9" fmla="*/ 1530350 w 2988951"/>
                <a:gd name="connsiteY9" fmla="*/ 317499 h 7300625"/>
                <a:gd name="connsiteX10" fmla="*/ 1495425 w 2988951"/>
                <a:gd name="connsiteY10" fmla="*/ 323849 h 7300625"/>
                <a:gd name="connsiteX11" fmla="*/ 1431925 w 2988951"/>
                <a:gd name="connsiteY11" fmla="*/ 415924 h 7300625"/>
                <a:gd name="connsiteX12" fmla="*/ 1412875 w 2988951"/>
                <a:gd name="connsiteY12" fmla="*/ 460375 h 7300625"/>
                <a:gd name="connsiteX13" fmla="*/ 1339850 w 2988951"/>
                <a:gd name="connsiteY13" fmla="*/ 542924 h 7300625"/>
                <a:gd name="connsiteX14" fmla="*/ 1276350 w 2988951"/>
                <a:gd name="connsiteY14" fmla="*/ 698499 h 7300625"/>
                <a:gd name="connsiteX15" fmla="*/ 1190625 w 2988951"/>
                <a:gd name="connsiteY15" fmla="*/ 752474 h 7300625"/>
                <a:gd name="connsiteX16" fmla="*/ 1057275 w 2988951"/>
                <a:gd name="connsiteY16" fmla="*/ 869949 h 7300625"/>
                <a:gd name="connsiteX17" fmla="*/ 958850 w 2988951"/>
                <a:gd name="connsiteY17" fmla="*/ 920750 h 7300625"/>
                <a:gd name="connsiteX18" fmla="*/ 863600 w 2988951"/>
                <a:gd name="connsiteY18" fmla="*/ 1101724 h 7300625"/>
                <a:gd name="connsiteX19" fmla="*/ 876300 w 2988951"/>
                <a:gd name="connsiteY19" fmla="*/ 1200149 h 7300625"/>
                <a:gd name="connsiteX20" fmla="*/ 857250 w 2988951"/>
                <a:gd name="connsiteY20" fmla="*/ 1254125 h 7300625"/>
                <a:gd name="connsiteX21" fmla="*/ 806450 w 2988951"/>
                <a:gd name="connsiteY21" fmla="*/ 1285874 h 7300625"/>
                <a:gd name="connsiteX22" fmla="*/ 787400 w 2988951"/>
                <a:gd name="connsiteY22" fmla="*/ 1343024 h 7300625"/>
                <a:gd name="connsiteX23" fmla="*/ 762000 w 2988951"/>
                <a:gd name="connsiteY23" fmla="*/ 1377949 h 7300625"/>
                <a:gd name="connsiteX24" fmla="*/ 752475 w 2988951"/>
                <a:gd name="connsiteY24" fmla="*/ 1428749 h 7300625"/>
                <a:gd name="connsiteX25" fmla="*/ 901700 w 2988951"/>
                <a:gd name="connsiteY25" fmla="*/ 1685925 h 7300625"/>
                <a:gd name="connsiteX26" fmla="*/ 1025525 w 2988951"/>
                <a:gd name="connsiteY26" fmla="*/ 1822449 h 7300625"/>
                <a:gd name="connsiteX27" fmla="*/ 1060450 w 2988951"/>
                <a:gd name="connsiteY27" fmla="*/ 1825624 h 7300625"/>
                <a:gd name="connsiteX28" fmla="*/ 1098550 w 2988951"/>
                <a:gd name="connsiteY28" fmla="*/ 1857374 h 7300625"/>
                <a:gd name="connsiteX29" fmla="*/ 1171575 w 2988951"/>
                <a:gd name="connsiteY29" fmla="*/ 1930399 h 7300625"/>
                <a:gd name="connsiteX30" fmla="*/ 1238250 w 2988951"/>
                <a:gd name="connsiteY30" fmla="*/ 1952625 h 7300625"/>
                <a:gd name="connsiteX31" fmla="*/ 1270000 w 2988951"/>
                <a:gd name="connsiteY31" fmla="*/ 2003424 h 7300625"/>
                <a:gd name="connsiteX32" fmla="*/ 1231900 w 2988951"/>
                <a:gd name="connsiteY32" fmla="*/ 2066924 h 7300625"/>
                <a:gd name="connsiteX33" fmla="*/ 1244600 w 2988951"/>
                <a:gd name="connsiteY33" fmla="*/ 2127249 h 7300625"/>
                <a:gd name="connsiteX34" fmla="*/ 1397000 w 2988951"/>
                <a:gd name="connsiteY34" fmla="*/ 2330450 h 7300625"/>
                <a:gd name="connsiteX35" fmla="*/ 1530350 w 2988951"/>
                <a:gd name="connsiteY35" fmla="*/ 2412999 h 7300625"/>
                <a:gd name="connsiteX36" fmla="*/ 1600200 w 2988951"/>
                <a:gd name="connsiteY36" fmla="*/ 2470150 h 7300625"/>
                <a:gd name="connsiteX37" fmla="*/ 1622425 w 2988951"/>
                <a:gd name="connsiteY37" fmla="*/ 2539999 h 7300625"/>
                <a:gd name="connsiteX38" fmla="*/ 1711325 w 2988951"/>
                <a:gd name="connsiteY38" fmla="*/ 2628899 h 7300625"/>
                <a:gd name="connsiteX39" fmla="*/ 1835150 w 2988951"/>
                <a:gd name="connsiteY39" fmla="*/ 2746374 h 7300625"/>
                <a:gd name="connsiteX40" fmla="*/ 1844675 w 2988951"/>
                <a:gd name="connsiteY40" fmla="*/ 2768599 h 7300625"/>
                <a:gd name="connsiteX41" fmla="*/ 1930400 w 2988951"/>
                <a:gd name="connsiteY41" fmla="*/ 2800349 h 7300625"/>
                <a:gd name="connsiteX42" fmla="*/ 2051050 w 2988951"/>
                <a:gd name="connsiteY42" fmla="*/ 2867024 h 7300625"/>
                <a:gd name="connsiteX43" fmla="*/ 2019300 w 2988951"/>
                <a:gd name="connsiteY43" fmla="*/ 2895599 h 7300625"/>
                <a:gd name="connsiteX44" fmla="*/ 2003425 w 2988951"/>
                <a:gd name="connsiteY44" fmla="*/ 2921000 h 7300625"/>
                <a:gd name="connsiteX45" fmla="*/ 2047875 w 2988951"/>
                <a:gd name="connsiteY45" fmla="*/ 2936874 h 7300625"/>
                <a:gd name="connsiteX46" fmla="*/ 2139950 w 2988951"/>
                <a:gd name="connsiteY46" fmla="*/ 2940049 h 7300625"/>
                <a:gd name="connsiteX47" fmla="*/ 2139950 w 2988951"/>
                <a:gd name="connsiteY47" fmla="*/ 2990849 h 7300625"/>
                <a:gd name="connsiteX48" fmla="*/ 2228850 w 2988951"/>
                <a:gd name="connsiteY48" fmla="*/ 2994024 h 7300625"/>
                <a:gd name="connsiteX49" fmla="*/ 2219325 w 2988951"/>
                <a:gd name="connsiteY49" fmla="*/ 3051174 h 7300625"/>
                <a:gd name="connsiteX50" fmla="*/ 2273300 w 2988951"/>
                <a:gd name="connsiteY50" fmla="*/ 3016249 h 7300625"/>
                <a:gd name="connsiteX51" fmla="*/ 2339975 w 2988951"/>
                <a:gd name="connsiteY51" fmla="*/ 3035299 h 7300625"/>
                <a:gd name="connsiteX52" fmla="*/ 2289175 w 2988951"/>
                <a:gd name="connsiteY52" fmla="*/ 3098799 h 7300625"/>
                <a:gd name="connsiteX53" fmla="*/ 2343150 w 2988951"/>
                <a:gd name="connsiteY53" fmla="*/ 3171824 h 7300625"/>
                <a:gd name="connsiteX54" fmla="*/ 2438400 w 2988951"/>
                <a:gd name="connsiteY54" fmla="*/ 3324225 h 7300625"/>
                <a:gd name="connsiteX55" fmla="*/ 2489200 w 2988951"/>
                <a:gd name="connsiteY55" fmla="*/ 3416299 h 7300625"/>
                <a:gd name="connsiteX56" fmla="*/ 2546350 w 2988951"/>
                <a:gd name="connsiteY56" fmla="*/ 3432174 h 7300625"/>
                <a:gd name="connsiteX57" fmla="*/ 2578100 w 2988951"/>
                <a:gd name="connsiteY57" fmla="*/ 3482974 h 7300625"/>
                <a:gd name="connsiteX58" fmla="*/ 2590800 w 2988951"/>
                <a:gd name="connsiteY58" fmla="*/ 3454399 h 7300625"/>
                <a:gd name="connsiteX59" fmla="*/ 2632075 w 2988951"/>
                <a:gd name="connsiteY59" fmla="*/ 3432174 h 7300625"/>
                <a:gd name="connsiteX60" fmla="*/ 2641600 w 2988951"/>
                <a:gd name="connsiteY60" fmla="*/ 3479799 h 7300625"/>
                <a:gd name="connsiteX61" fmla="*/ 2660650 w 2988951"/>
                <a:gd name="connsiteY61" fmla="*/ 3540124 h 7300625"/>
                <a:gd name="connsiteX62" fmla="*/ 2676525 w 2988951"/>
                <a:gd name="connsiteY62" fmla="*/ 3638550 h 7300625"/>
                <a:gd name="connsiteX63" fmla="*/ 2749550 w 2988951"/>
                <a:gd name="connsiteY63" fmla="*/ 3829049 h 7300625"/>
                <a:gd name="connsiteX64" fmla="*/ 2765425 w 2988951"/>
                <a:gd name="connsiteY64" fmla="*/ 3933824 h 7300625"/>
                <a:gd name="connsiteX65" fmla="*/ 2800350 w 2988951"/>
                <a:gd name="connsiteY65" fmla="*/ 4029075 h 7300625"/>
                <a:gd name="connsiteX66" fmla="*/ 2838450 w 2988951"/>
                <a:gd name="connsiteY66" fmla="*/ 4159249 h 7300625"/>
                <a:gd name="connsiteX67" fmla="*/ 2879725 w 2988951"/>
                <a:gd name="connsiteY67" fmla="*/ 4273549 h 7300625"/>
                <a:gd name="connsiteX68" fmla="*/ 2908300 w 2988951"/>
                <a:gd name="connsiteY68" fmla="*/ 4346575 h 7300625"/>
                <a:gd name="connsiteX69" fmla="*/ 2867025 w 2988951"/>
                <a:gd name="connsiteY69" fmla="*/ 4387849 h 7300625"/>
                <a:gd name="connsiteX70" fmla="*/ 2911475 w 2988951"/>
                <a:gd name="connsiteY70" fmla="*/ 4527549 h 7300625"/>
                <a:gd name="connsiteX71" fmla="*/ 2867026 w 2988951"/>
                <a:gd name="connsiteY71" fmla="*/ 4543424 h 7300625"/>
                <a:gd name="connsiteX72" fmla="*/ 2901950 w 2988951"/>
                <a:gd name="connsiteY72" fmla="*/ 4632324 h 7300625"/>
                <a:gd name="connsiteX73" fmla="*/ 2917825 w 2988951"/>
                <a:gd name="connsiteY73" fmla="*/ 4721225 h 7300625"/>
                <a:gd name="connsiteX74" fmla="*/ 2981326 w 2988951"/>
                <a:gd name="connsiteY74" fmla="*/ 4870449 h 7300625"/>
                <a:gd name="connsiteX75" fmla="*/ 2959100 w 2988951"/>
                <a:gd name="connsiteY75" fmla="*/ 4899024 h 7300625"/>
                <a:gd name="connsiteX76" fmla="*/ 2946400 w 2988951"/>
                <a:gd name="connsiteY76" fmla="*/ 4924424 h 7300625"/>
                <a:gd name="connsiteX77" fmla="*/ 2987675 w 2988951"/>
                <a:gd name="connsiteY77" fmla="*/ 5000624 h 7300625"/>
                <a:gd name="connsiteX78" fmla="*/ 2974975 w 2988951"/>
                <a:gd name="connsiteY78" fmla="*/ 5060949 h 7300625"/>
                <a:gd name="connsiteX79" fmla="*/ 2911475 w 2988951"/>
                <a:gd name="connsiteY79" fmla="*/ 5032374 h 7300625"/>
                <a:gd name="connsiteX80" fmla="*/ 2898775 w 2988951"/>
                <a:gd name="connsiteY80" fmla="*/ 4962524 h 7300625"/>
                <a:gd name="connsiteX81" fmla="*/ 2857500 w 2988951"/>
                <a:gd name="connsiteY81" fmla="*/ 5006974 h 7300625"/>
                <a:gd name="connsiteX82" fmla="*/ 2901950 w 2988951"/>
                <a:gd name="connsiteY82" fmla="*/ 5118099 h 7300625"/>
                <a:gd name="connsiteX83" fmla="*/ 2898775 w 2988951"/>
                <a:gd name="connsiteY83" fmla="*/ 5159375 h 7300625"/>
                <a:gd name="connsiteX84" fmla="*/ 2838450 w 2988951"/>
                <a:gd name="connsiteY84" fmla="*/ 5203824 h 7300625"/>
                <a:gd name="connsiteX85" fmla="*/ 2867025 w 2988951"/>
                <a:gd name="connsiteY85" fmla="*/ 5235574 h 7300625"/>
                <a:gd name="connsiteX86" fmla="*/ 2905125 w 2988951"/>
                <a:gd name="connsiteY86" fmla="*/ 5254624 h 7300625"/>
                <a:gd name="connsiteX87" fmla="*/ 2851150 w 2988951"/>
                <a:gd name="connsiteY87" fmla="*/ 5299074 h 7300625"/>
                <a:gd name="connsiteX88" fmla="*/ 2882900 w 2988951"/>
                <a:gd name="connsiteY88" fmla="*/ 5413374 h 7300625"/>
                <a:gd name="connsiteX89" fmla="*/ 2857500 w 2988951"/>
                <a:gd name="connsiteY89" fmla="*/ 5429249 h 7300625"/>
                <a:gd name="connsiteX90" fmla="*/ 2819400 w 2988951"/>
                <a:gd name="connsiteY90" fmla="*/ 5422899 h 7300625"/>
                <a:gd name="connsiteX91" fmla="*/ 2800350 w 2988951"/>
                <a:gd name="connsiteY91" fmla="*/ 5445124 h 7300625"/>
                <a:gd name="connsiteX92" fmla="*/ 2857500 w 2988951"/>
                <a:gd name="connsiteY92" fmla="*/ 5514974 h 7300625"/>
                <a:gd name="connsiteX93" fmla="*/ 2822575 w 2988951"/>
                <a:gd name="connsiteY93" fmla="*/ 5600700 h 7300625"/>
                <a:gd name="connsiteX94" fmla="*/ 2746375 w 2988951"/>
                <a:gd name="connsiteY94" fmla="*/ 5594349 h 7300625"/>
                <a:gd name="connsiteX95" fmla="*/ 2743200 w 2988951"/>
                <a:gd name="connsiteY95" fmla="*/ 5702299 h 7300625"/>
                <a:gd name="connsiteX96" fmla="*/ 2692400 w 2988951"/>
                <a:gd name="connsiteY96" fmla="*/ 5765800 h 7300625"/>
                <a:gd name="connsiteX97" fmla="*/ 2587625 w 2988951"/>
                <a:gd name="connsiteY97" fmla="*/ 5778499 h 7300625"/>
                <a:gd name="connsiteX98" fmla="*/ 2546350 w 2988951"/>
                <a:gd name="connsiteY98" fmla="*/ 5835649 h 7300625"/>
                <a:gd name="connsiteX99" fmla="*/ 2447925 w 2988951"/>
                <a:gd name="connsiteY99" fmla="*/ 5857874 h 7300625"/>
                <a:gd name="connsiteX100" fmla="*/ 2359025 w 2988951"/>
                <a:gd name="connsiteY100" fmla="*/ 5921375 h 7300625"/>
                <a:gd name="connsiteX101" fmla="*/ 2282825 w 2988951"/>
                <a:gd name="connsiteY101" fmla="*/ 5978524 h 7300625"/>
                <a:gd name="connsiteX102" fmla="*/ 2200275 w 2988951"/>
                <a:gd name="connsiteY102" fmla="*/ 6007099 h 7300625"/>
                <a:gd name="connsiteX103" fmla="*/ 2178050 w 2988951"/>
                <a:gd name="connsiteY103" fmla="*/ 5997574 h 7300625"/>
                <a:gd name="connsiteX104" fmla="*/ 2130425 w 2988951"/>
                <a:gd name="connsiteY104" fmla="*/ 6076949 h 7300625"/>
                <a:gd name="connsiteX105" fmla="*/ 2095500 w 2988951"/>
                <a:gd name="connsiteY105" fmla="*/ 6105524 h 7300625"/>
                <a:gd name="connsiteX106" fmla="*/ 2041525 w 2988951"/>
                <a:gd name="connsiteY106" fmla="*/ 6105524 h 7300625"/>
                <a:gd name="connsiteX107" fmla="*/ 1990725 w 2988951"/>
                <a:gd name="connsiteY107" fmla="*/ 6118224 h 7300625"/>
                <a:gd name="connsiteX108" fmla="*/ 1924050 w 2988951"/>
                <a:gd name="connsiteY108" fmla="*/ 6159500 h 7300625"/>
                <a:gd name="connsiteX109" fmla="*/ 1838325 w 2988951"/>
                <a:gd name="connsiteY109" fmla="*/ 6216649 h 7300625"/>
                <a:gd name="connsiteX110" fmla="*/ 1730375 w 2988951"/>
                <a:gd name="connsiteY110" fmla="*/ 6257924 h 7300625"/>
                <a:gd name="connsiteX111" fmla="*/ 1612900 w 2988951"/>
                <a:gd name="connsiteY111" fmla="*/ 6286499 h 7300625"/>
                <a:gd name="connsiteX112" fmla="*/ 1546225 w 2988951"/>
                <a:gd name="connsiteY112" fmla="*/ 6324600 h 7300625"/>
                <a:gd name="connsiteX113" fmla="*/ 1536700 w 2988951"/>
                <a:gd name="connsiteY113" fmla="*/ 6283324 h 7300625"/>
                <a:gd name="connsiteX114" fmla="*/ 1546225 w 2988951"/>
                <a:gd name="connsiteY114" fmla="*/ 6242049 h 7300625"/>
                <a:gd name="connsiteX115" fmla="*/ 1479550 w 2988951"/>
                <a:gd name="connsiteY115" fmla="*/ 6197599 h 7300625"/>
                <a:gd name="connsiteX116" fmla="*/ 1495425 w 2988951"/>
                <a:gd name="connsiteY116" fmla="*/ 6261099 h 7300625"/>
                <a:gd name="connsiteX117" fmla="*/ 1447800 w 2988951"/>
                <a:gd name="connsiteY117" fmla="*/ 6280149 h 7300625"/>
                <a:gd name="connsiteX118" fmla="*/ 1371600 w 2988951"/>
                <a:gd name="connsiteY118" fmla="*/ 6257925 h 7300625"/>
                <a:gd name="connsiteX119" fmla="*/ 1384300 w 2988951"/>
                <a:gd name="connsiteY119" fmla="*/ 6318249 h 7300625"/>
                <a:gd name="connsiteX120" fmla="*/ 1400175 w 2988951"/>
                <a:gd name="connsiteY120" fmla="*/ 6413500 h 7300625"/>
                <a:gd name="connsiteX121" fmla="*/ 1317625 w 2988951"/>
                <a:gd name="connsiteY121" fmla="*/ 6502399 h 7300625"/>
                <a:gd name="connsiteX122" fmla="*/ 1314450 w 2988951"/>
                <a:gd name="connsiteY122" fmla="*/ 6581775 h 7300625"/>
                <a:gd name="connsiteX123" fmla="*/ 1241425 w 2988951"/>
                <a:gd name="connsiteY123" fmla="*/ 6626224 h 7300625"/>
                <a:gd name="connsiteX124" fmla="*/ 1162050 w 2988951"/>
                <a:gd name="connsiteY124" fmla="*/ 6753225 h 7300625"/>
                <a:gd name="connsiteX125" fmla="*/ 1117600 w 2988951"/>
                <a:gd name="connsiteY125" fmla="*/ 6753224 h 7300625"/>
                <a:gd name="connsiteX126" fmla="*/ 1050925 w 2988951"/>
                <a:gd name="connsiteY126" fmla="*/ 6769099 h 7300625"/>
                <a:gd name="connsiteX127" fmla="*/ 990600 w 2988951"/>
                <a:gd name="connsiteY127" fmla="*/ 6848475 h 7300625"/>
                <a:gd name="connsiteX128" fmla="*/ 606425 w 2988951"/>
                <a:gd name="connsiteY128" fmla="*/ 7013574 h 7300625"/>
                <a:gd name="connsiteX129" fmla="*/ 546100 w 2988951"/>
                <a:gd name="connsiteY129" fmla="*/ 7058025 h 7300625"/>
                <a:gd name="connsiteX130" fmla="*/ 488950 w 2988951"/>
                <a:gd name="connsiteY130" fmla="*/ 7153274 h 7300625"/>
                <a:gd name="connsiteX131" fmla="*/ 352425 w 2988951"/>
                <a:gd name="connsiteY131" fmla="*/ 7251700 h 7300625"/>
                <a:gd name="connsiteX132" fmla="*/ 273050 w 2988951"/>
                <a:gd name="connsiteY132" fmla="*/ 7299324 h 7300625"/>
                <a:gd name="connsiteX133" fmla="*/ 219075 w 2988951"/>
                <a:gd name="connsiteY133" fmla="*/ 7286624 h 7300625"/>
                <a:gd name="connsiteX134" fmla="*/ 136525 w 2988951"/>
                <a:gd name="connsiteY134" fmla="*/ 7264400 h 7300625"/>
                <a:gd name="connsiteX135" fmla="*/ 165100 w 2988951"/>
                <a:gd name="connsiteY135" fmla="*/ 7232649 h 7300625"/>
                <a:gd name="connsiteX136" fmla="*/ 244475 w 2988951"/>
                <a:gd name="connsiteY136" fmla="*/ 7172324 h 7300625"/>
                <a:gd name="connsiteX137" fmla="*/ 177800 w 2988951"/>
                <a:gd name="connsiteY137" fmla="*/ 7162799 h 7300625"/>
                <a:gd name="connsiteX138" fmla="*/ 200025 w 2988951"/>
                <a:gd name="connsiteY138" fmla="*/ 6918325 h 7300625"/>
                <a:gd name="connsiteX139" fmla="*/ 228600 w 2988951"/>
                <a:gd name="connsiteY139" fmla="*/ 6575425 h 7300625"/>
                <a:gd name="connsiteX140" fmla="*/ 257175 w 2988951"/>
                <a:gd name="connsiteY140" fmla="*/ 6559549 h 7300625"/>
                <a:gd name="connsiteX141" fmla="*/ 295275 w 2988951"/>
                <a:gd name="connsiteY141" fmla="*/ 6518274 h 7300625"/>
                <a:gd name="connsiteX142" fmla="*/ 371475 w 2988951"/>
                <a:gd name="connsiteY142" fmla="*/ 6492874 h 7300625"/>
                <a:gd name="connsiteX143" fmla="*/ 311150 w 2988951"/>
                <a:gd name="connsiteY143" fmla="*/ 6438899 h 7300625"/>
                <a:gd name="connsiteX144" fmla="*/ 241300 w 2988951"/>
                <a:gd name="connsiteY144" fmla="*/ 6442074 h 7300625"/>
                <a:gd name="connsiteX145" fmla="*/ 180975 w 2988951"/>
                <a:gd name="connsiteY145" fmla="*/ 6356349 h 7300625"/>
                <a:gd name="connsiteX146" fmla="*/ 146050 w 2988951"/>
                <a:gd name="connsiteY146" fmla="*/ 6356349 h 7300625"/>
                <a:gd name="connsiteX147" fmla="*/ 95250 w 2988951"/>
                <a:gd name="connsiteY147" fmla="*/ 6400800 h 7300625"/>
                <a:gd name="connsiteX148" fmla="*/ 57150 w 2988951"/>
                <a:gd name="connsiteY148" fmla="*/ 6340474 h 7300625"/>
                <a:gd name="connsiteX149" fmla="*/ 0 w 2988951"/>
                <a:gd name="connsiteY14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36750 w 2988951"/>
                <a:gd name="connsiteY2" fmla="*/ 63499 h 7300625"/>
                <a:gd name="connsiteX3" fmla="*/ 1901825 w 2988951"/>
                <a:gd name="connsiteY3" fmla="*/ 114300 h 7300625"/>
                <a:gd name="connsiteX4" fmla="*/ 1800225 w 2988951"/>
                <a:gd name="connsiteY4" fmla="*/ 130175 h 7300625"/>
                <a:gd name="connsiteX5" fmla="*/ 1758950 w 2988951"/>
                <a:gd name="connsiteY5" fmla="*/ 168274 h 7300625"/>
                <a:gd name="connsiteX6" fmla="*/ 1771650 w 2988951"/>
                <a:gd name="connsiteY6" fmla="*/ 215899 h 7300625"/>
                <a:gd name="connsiteX7" fmla="*/ 1755775 w 2988951"/>
                <a:gd name="connsiteY7" fmla="*/ 263525 h 7300625"/>
                <a:gd name="connsiteX8" fmla="*/ 1647825 w 2988951"/>
                <a:gd name="connsiteY8" fmla="*/ 311149 h 7300625"/>
                <a:gd name="connsiteX9" fmla="*/ 1587500 w 2988951"/>
                <a:gd name="connsiteY9" fmla="*/ 282574 h 7300625"/>
                <a:gd name="connsiteX10" fmla="*/ 1530350 w 2988951"/>
                <a:gd name="connsiteY10" fmla="*/ 317499 h 7300625"/>
                <a:gd name="connsiteX11" fmla="*/ 1495425 w 2988951"/>
                <a:gd name="connsiteY11" fmla="*/ 323849 h 7300625"/>
                <a:gd name="connsiteX12" fmla="*/ 1431925 w 2988951"/>
                <a:gd name="connsiteY12" fmla="*/ 415924 h 7300625"/>
                <a:gd name="connsiteX13" fmla="*/ 1412875 w 2988951"/>
                <a:gd name="connsiteY13" fmla="*/ 460375 h 7300625"/>
                <a:gd name="connsiteX14" fmla="*/ 1339850 w 2988951"/>
                <a:gd name="connsiteY14" fmla="*/ 542924 h 7300625"/>
                <a:gd name="connsiteX15" fmla="*/ 1276350 w 2988951"/>
                <a:gd name="connsiteY15" fmla="*/ 698499 h 7300625"/>
                <a:gd name="connsiteX16" fmla="*/ 1190625 w 2988951"/>
                <a:gd name="connsiteY16" fmla="*/ 752474 h 7300625"/>
                <a:gd name="connsiteX17" fmla="*/ 1057275 w 2988951"/>
                <a:gd name="connsiteY17" fmla="*/ 869949 h 7300625"/>
                <a:gd name="connsiteX18" fmla="*/ 958850 w 2988951"/>
                <a:gd name="connsiteY18" fmla="*/ 920750 h 7300625"/>
                <a:gd name="connsiteX19" fmla="*/ 863600 w 2988951"/>
                <a:gd name="connsiteY19" fmla="*/ 1101724 h 7300625"/>
                <a:gd name="connsiteX20" fmla="*/ 876300 w 2988951"/>
                <a:gd name="connsiteY20" fmla="*/ 1200149 h 7300625"/>
                <a:gd name="connsiteX21" fmla="*/ 857250 w 2988951"/>
                <a:gd name="connsiteY21" fmla="*/ 1254125 h 7300625"/>
                <a:gd name="connsiteX22" fmla="*/ 806450 w 2988951"/>
                <a:gd name="connsiteY22" fmla="*/ 1285874 h 7300625"/>
                <a:gd name="connsiteX23" fmla="*/ 787400 w 2988951"/>
                <a:gd name="connsiteY23" fmla="*/ 1343024 h 7300625"/>
                <a:gd name="connsiteX24" fmla="*/ 762000 w 2988951"/>
                <a:gd name="connsiteY24" fmla="*/ 1377949 h 7300625"/>
                <a:gd name="connsiteX25" fmla="*/ 752475 w 2988951"/>
                <a:gd name="connsiteY25" fmla="*/ 1428749 h 7300625"/>
                <a:gd name="connsiteX26" fmla="*/ 901700 w 2988951"/>
                <a:gd name="connsiteY26" fmla="*/ 1685925 h 7300625"/>
                <a:gd name="connsiteX27" fmla="*/ 1025525 w 2988951"/>
                <a:gd name="connsiteY27" fmla="*/ 1822449 h 7300625"/>
                <a:gd name="connsiteX28" fmla="*/ 1060450 w 2988951"/>
                <a:gd name="connsiteY28" fmla="*/ 1825624 h 7300625"/>
                <a:gd name="connsiteX29" fmla="*/ 1098550 w 2988951"/>
                <a:gd name="connsiteY29" fmla="*/ 1857374 h 7300625"/>
                <a:gd name="connsiteX30" fmla="*/ 1171575 w 2988951"/>
                <a:gd name="connsiteY30" fmla="*/ 1930399 h 7300625"/>
                <a:gd name="connsiteX31" fmla="*/ 1238250 w 2988951"/>
                <a:gd name="connsiteY31" fmla="*/ 1952625 h 7300625"/>
                <a:gd name="connsiteX32" fmla="*/ 1270000 w 2988951"/>
                <a:gd name="connsiteY32" fmla="*/ 2003424 h 7300625"/>
                <a:gd name="connsiteX33" fmla="*/ 1231900 w 2988951"/>
                <a:gd name="connsiteY33" fmla="*/ 2066924 h 7300625"/>
                <a:gd name="connsiteX34" fmla="*/ 1244600 w 2988951"/>
                <a:gd name="connsiteY34" fmla="*/ 2127249 h 7300625"/>
                <a:gd name="connsiteX35" fmla="*/ 1397000 w 2988951"/>
                <a:gd name="connsiteY35" fmla="*/ 2330450 h 7300625"/>
                <a:gd name="connsiteX36" fmla="*/ 1530350 w 2988951"/>
                <a:gd name="connsiteY36" fmla="*/ 2412999 h 7300625"/>
                <a:gd name="connsiteX37" fmla="*/ 1600200 w 2988951"/>
                <a:gd name="connsiteY37" fmla="*/ 2470150 h 7300625"/>
                <a:gd name="connsiteX38" fmla="*/ 1622425 w 2988951"/>
                <a:gd name="connsiteY38" fmla="*/ 2539999 h 7300625"/>
                <a:gd name="connsiteX39" fmla="*/ 1711325 w 2988951"/>
                <a:gd name="connsiteY39" fmla="*/ 2628899 h 7300625"/>
                <a:gd name="connsiteX40" fmla="*/ 1835150 w 2988951"/>
                <a:gd name="connsiteY40" fmla="*/ 2746374 h 7300625"/>
                <a:gd name="connsiteX41" fmla="*/ 1844675 w 2988951"/>
                <a:gd name="connsiteY41" fmla="*/ 2768599 h 7300625"/>
                <a:gd name="connsiteX42" fmla="*/ 1930400 w 2988951"/>
                <a:gd name="connsiteY42" fmla="*/ 2800349 h 7300625"/>
                <a:gd name="connsiteX43" fmla="*/ 2051050 w 2988951"/>
                <a:gd name="connsiteY43" fmla="*/ 2867024 h 7300625"/>
                <a:gd name="connsiteX44" fmla="*/ 2019300 w 2988951"/>
                <a:gd name="connsiteY44" fmla="*/ 2895599 h 7300625"/>
                <a:gd name="connsiteX45" fmla="*/ 2003425 w 2988951"/>
                <a:gd name="connsiteY45" fmla="*/ 2921000 h 7300625"/>
                <a:gd name="connsiteX46" fmla="*/ 2047875 w 2988951"/>
                <a:gd name="connsiteY46" fmla="*/ 2936874 h 7300625"/>
                <a:gd name="connsiteX47" fmla="*/ 2139950 w 2988951"/>
                <a:gd name="connsiteY47" fmla="*/ 2940049 h 7300625"/>
                <a:gd name="connsiteX48" fmla="*/ 2139950 w 2988951"/>
                <a:gd name="connsiteY48" fmla="*/ 2990849 h 7300625"/>
                <a:gd name="connsiteX49" fmla="*/ 2228850 w 2988951"/>
                <a:gd name="connsiteY49" fmla="*/ 2994024 h 7300625"/>
                <a:gd name="connsiteX50" fmla="*/ 2219325 w 2988951"/>
                <a:gd name="connsiteY50" fmla="*/ 3051174 h 7300625"/>
                <a:gd name="connsiteX51" fmla="*/ 2273300 w 2988951"/>
                <a:gd name="connsiteY51" fmla="*/ 3016249 h 7300625"/>
                <a:gd name="connsiteX52" fmla="*/ 2339975 w 2988951"/>
                <a:gd name="connsiteY52" fmla="*/ 3035299 h 7300625"/>
                <a:gd name="connsiteX53" fmla="*/ 2289175 w 2988951"/>
                <a:gd name="connsiteY53" fmla="*/ 3098799 h 7300625"/>
                <a:gd name="connsiteX54" fmla="*/ 2343150 w 2988951"/>
                <a:gd name="connsiteY54" fmla="*/ 3171824 h 7300625"/>
                <a:gd name="connsiteX55" fmla="*/ 2438400 w 2988951"/>
                <a:gd name="connsiteY55" fmla="*/ 3324225 h 7300625"/>
                <a:gd name="connsiteX56" fmla="*/ 2489200 w 2988951"/>
                <a:gd name="connsiteY56" fmla="*/ 3416299 h 7300625"/>
                <a:gd name="connsiteX57" fmla="*/ 2546350 w 2988951"/>
                <a:gd name="connsiteY57" fmla="*/ 3432174 h 7300625"/>
                <a:gd name="connsiteX58" fmla="*/ 2578100 w 2988951"/>
                <a:gd name="connsiteY58" fmla="*/ 3482974 h 7300625"/>
                <a:gd name="connsiteX59" fmla="*/ 2590800 w 2988951"/>
                <a:gd name="connsiteY59" fmla="*/ 3454399 h 7300625"/>
                <a:gd name="connsiteX60" fmla="*/ 2632075 w 2988951"/>
                <a:gd name="connsiteY60" fmla="*/ 3432174 h 7300625"/>
                <a:gd name="connsiteX61" fmla="*/ 2641600 w 2988951"/>
                <a:gd name="connsiteY61" fmla="*/ 3479799 h 7300625"/>
                <a:gd name="connsiteX62" fmla="*/ 2660650 w 2988951"/>
                <a:gd name="connsiteY62" fmla="*/ 3540124 h 7300625"/>
                <a:gd name="connsiteX63" fmla="*/ 2676525 w 2988951"/>
                <a:gd name="connsiteY63" fmla="*/ 3638550 h 7300625"/>
                <a:gd name="connsiteX64" fmla="*/ 2749550 w 2988951"/>
                <a:gd name="connsiteY64" fmla="*/ 3829049 h 7300625"/>
                <a:gd name="connsiteX65" fmla="*/ 2765425 w 2988951"/>
                <a:gd name="connsiteY65" fmla="*/ 3933824 h 7300625"/>
                <a:gd name="connsiteX66" fmla="*/ 2800350 w 2988951"/>
                <a:gd name="connsiteY66" fmla="*/ 4029075 h 7300625"/>
                <a:gd name="connsiteX67" fmla="*/ 2838450 w 2988951"/>
                <a:gd name="connsiteY67" fmla="*/ 4159249 h 7300625"/>
                <a:gd name="connsiteX68" fmla="*/ 2879725 w 2988951"/>
                <a:gd name="connsiteY68" fmla="*/ 4273549 h 7300625"/>
                <a:gd name="connsiteX69" fmla="*/ 2908300 w 2988951"/>
                <a:gd name="connsiteY69" fmla="*/ 4346575 h 7300625"/>
                <a:gd name="connsiteX70" fmla="*/ 2867025 w 2988951"/>
                <a:gd name="connsiteY70" fmla="*/ 4387849 h 7300625"/>
                <a:gd name="connsiteX71" fmla="*/ 2911475 w 2988951"/>
                <a:gd name="connsiteY71" fmla="*/ 4527549 h 7300625"/>
                <a:gd name="connsiteX72" fmla="*/ 2867026 w 2988951"/>
                <a:gd name="connsiteY72" fmla="*/ 4543424 h 7300625"/>
                <a:gd name="connsiteX73" fmla="*/ 2901950 w 2988951"/>
                <a:gd name="connsiteY73" fmla="*/ 4632324 h 7300625"/>
                <a:gd name="connsiteX74" fmla="*/ 2917825 w 2988951"/>
                <a:gd name="connsiteY74" fmla="*/ 4721225 h 7300625"/>
                <a:gd name="connsiteX75" fmla="*/ 2981326 w 2988951"/>
                <a:gd name="connsiteY75" fmla="*/ 4870449 h 7300625"/>
                <a:gd name="connsiteX76" fmla="*/ 2959100 w 2988951"/>
                <a:gd name="connsiteY76" fmla="*/ 4899024 h 7300625"/>
                <a:gd name="connsiteX77" fmla="*/ 2946400 w 2988951"/>
                <a:gd name="connsiteY77" fmla="*/ 4924424 h 7300625"/>
                <a:gd name="connsiteX78" fmla="*/ 2987675 w 2988951"/>
                <a:gd name="connsiteY78" fmla="*/ 5000624 h 7300625"/>
                <a:gd name="connsiteX79" fmla="*/ 2974975 w 2988951"/>
                <a:gd name="connsiteY79" fmla="*/ 5060949 h 7300625"/>
                <a:gd name="connsiteX80" fmla="*/ 2911475 w 2988951"/>
                <a:gd name="connsiteY80" fmla="*/ 5032374 h 7300625"/>
                <a:gd name="connsiteX81" fmla="*/ 2898775 w 2988951"/>
                <a:gd name="connsiteY81" fmla="*/ 4962524 h 7300625"/>
                <a:gd name="connsiteX82" fmla="*/ 2857500 w 2988951"/>
                <a:gd name="connsiteY82" fmla="*/ 5006974 h 7300625"/>
                <a:gd name="connsiteX83" fmla="*/ 2901950 w 2988951"/>
                <a:gd name="connsiteY83" fmla="*/ 5118099 h 7300625"/>
                <a:gd name="connsiteX84" fmla="*/ 2898775 w 2988951"/>
                <a:gd name="connsiteY84" fmla="*/ 5159375 h 7300625"/>
                <a:gd name="connsiteX85" fmla="*/ 2838450 w 2988951"/>
                <a:gd name="connsiteY85" fmla="*/ 5203824 h 7300625"/>
                <a:gd name="connsiteX86" fmla="*/ 2867025 w 2988951"/>
                <a:gd name="connsiteY86" fmla="*/ 5235574 h 7300625"/>
                <a:gd name="connsiteX87" fmla="*/ 2905125 w 2988951"/>
                <a:gd name="connsiteY87" fmla="*/ 5254624 h 7300625"/>
                <a:gd name="connsiteX88" fmla="*/ 2851150 w 2988951"/>
                <a:gd name="connsiteY88" fmla="*/ 5299074 h 7300625"/>
                <a:gd name="connsiteX89" fmla="*/ 2882900 w 2988951"/>
                <a:gd name="connsiteY89" fmla="*/ 5413374 h 7300625"/>
                <a:gd name="connsiteX90" fmla="*/ 2857500 w 2988951"/>
                <a:gd name="connsiteY90" fmla="*/ 5429249 h 7300625"/>
                <a:gd name="connsiteX91" fmla="*/ 2819400 w 2988951"/>
                <a:gd name="connsiteY91" fmla="*/ 5422899 h 7300625"/>
                <a:gd name="connsiteX92" fmla="*/ 2800350 w 2988951"/>
                <a:gd name="connsiteY92" fmla="*/ 5445124 h 7300625"/>
                <a:gd name="connsiteX93" fmla="*/ 2857500 w 2988951"/>
                <a:gd name="connsiteY93" fmla="*/ 5514974 h 7300625"/>
                <a:gd name="connsiteX94" fmla="*/ 2822575 w 2988951"/>
                <a:gd name="connsiteY94" fmla="*/ 5600700 h 7300625"/>
                <a:gd name="connsiteX95" fmla="*/ 2746375 w 2988951"/>
                <a:gd name="connsiteY95" fmla="*/ 5594349 h 7300625"/>
                <a:gd name="connsiteX96" fmla="*/ 2743200 w 2988951"/>
                <a:gd name="connsiteY96" fmla="*/ 5702299 h 7300625"/>
                <a:gd name="connsiteX97" fmla="*/ 2692400 w 2988951"/>
                <a:gd name="connsiteY97" fmla="*/ 5765800 h 7300625"/>
                <a:gd name="connsiteX98" fmla="*/ 2587625 w 2988951"/>
                <a:gd name="connsiteY98" fmla="*/ 5778499 h 7300625"/>
                <a:gd name="connsiteX99" fmla="*/ 2546350 w 2988951"/>
                <a:gd name="connsiteY99" fmla="*/ 5835649 h 7300625"/>
                <a:gd name="connsiteX100" fmla="*/ 2447925 w 2988951"/>
                <a:gd name="connsiteY100" fmla="*/ 5857874 h 7300625"/>
                <a:gd name="connsiteX101" fmla="*/ 2359025 w 2988951"/>
                <a:gd name="connsiteY101" fmla="*/ 5921375 h 7300625"/>
                <a:gd name="connsiteX102" fmla="*/ 2282825 w 2988951"/>
                <a:gd name="connsiteY102" fmla="*/ 5978524 h 7300625"/>
                <a:gd name="connsiteX103" fmla="*/ 2200275 w 2988951"/>
                <a:gd name="connsiteY103" fmla="*/ 6007099 h 7300625"/>
                <a:gd name="connsiteX104" fmla="*/ 2178050 w 2988951"/>
                <a:gd name="connsiteY104" fmla="*/ 5997574 h 7300625"/>
                <a:gd name="connsiteX105" fmla="*/ 2130425 w 2988951"/>
                <a:gd name="connsiteY105" fmla="*/ 6076949 h 7300625"/>
                <a:gd name="connsiteX106" fmla="*/ 2095500 w 2988951"/>
                <a:gd name="connsiteY106" fmla="*/ 6105524 h 7300625"/>
                <a:gd name="connsiteX107" fmla="*/ 2041525 w 2988951"/>
                <a:gd name="connsiteY107" fmla="*/ 6105524 h 7300625"/>
                <a:gd name="connsiteX108" fmla="*/ 1990725 w 2988951"/>
                <a:gd name="connsiteY108" fmla="*/ 6118224 h 7300625"/>
                <a:gd name="connsiteX109" fmla="*/ 1924050 w 2988951"/>
                <a:gd name="connsiteY109" fmla="*/ 6159500 h 7300625"/>
                <a:gd name="connsiteX110" fmla="*/ 1838325 w 2988951"/>
                <a:gd name="connsiteY110" fmla="*/ 6216649 h 7300625"/>
                <a:gd name="connsiteX111" fmla="*/ 1730375 w 2988951"/>
                <a:gd name="connsiteY111" fmla="*/ 6257924 h 7300625"/>
                <a:gd name="connsiteX112" fmla="*/ 1612900 w 2988951"/>
                <a:gd name="connsiteY112" fmla="*/ 6286499 h 7300625"/>
                <a:gd name="connsiteX113" fmla="*/ 1546225 w 2988951"/>
                <a:gd name="connsiteY113" fmla="*/ 6324600 h 7300625"/>
                <a:gd name="connsiteX114" fmla="*/ 1536700 w 2988951"/>
                <a:gd name="connsiteY114" fmla="*/ 6283324 h 7300625"/>
                <a:gd name="connsiteX115" fmla="*/ 1546225 w 2988951"/>
                <a:gd name="connsiteY115" fmla="*/ 6242049 h 7300625"/>
                <a:gd name="connsiteX116" fmla="*/ 1479550 w 2988951"/>
                <a:gd name="connsiteY116" fmla="*/ 6197599 h 7300625"/>
                <a:gd name="connsiteX117" fmla="*/ 1495425 w 2988951"/>
                <a:gd name="connsiteY117" fmla="*/ 6261099 h 7300625"/>
                <a:gd name="connsiteX118" fmla="*/ 1447800 w 2988951"/>
                <a:gd name="connsiteY118" fmla="*/ 6280149 h 7300625"/>
                <a:gd name="connsiteX119" fmla="*/ 1371600 w 2988951"/>
                <a:gd name="connsiteY119" fmla="*/ 6257925 h 7300625"/>
                <a:gd name="connsiteX120" fmla="*/ 1384300 w 2988951"/>
                <a:gd name="connsiteY120" fmla="*/ 6318249 h 7300625"/>
                <a:gd name="connsiteX121" fmla="*/ 1400175 w 2988951"/>
                <a:gd name="connsiteY121" fmla="*/ 6413500 h 7300625"/>
                <a:gd name="connsiteX122" fmla="*/ 1317625 w 2988951"/>
                <a:gd name="connsiteY122" fmla="*/ 6502399 h 7300625"/>
                <a:gd name="connsiteX123" fmla="*/ 1314450 w 2988951"/>
                <a:gd name="connsiteY123" fmla="*/ 6581775 h 7300625"/>
                <a:gd name="connsiteX124" fmla="*/ 1241425 w 2988951"/>
                <a:gd name="connsiteY124" fmla="*/ 6626224 h 7300625"/>
                <a:gd name="connsiteX125" fmla="*/ 1162050 w 2988951"/>
                <a:gd name="connsiteY125" fmla="*/ 6753225 h 7300625"/>
                <a:gd name="connsiteX126" fmla="*/ 1117600 w 2988951"/>
                <a:gd name="connsiteY126" fmla="*/ 6753224 h 7300625"/>
                <a:gd name="connsiteX127" fmla="*/ 1050925 w 2988951"/>
                <a:gd name="connsiteY127" fmla="*/ 6769099 h 7300625"/>
                <a:gd name="connsiteX128" fmla="*/ 990600 w 2988951"/>
                <a:gd name="connsiteY128" fmla="*/ 6848475 h 7300625"/>
                <a:gd name="connsiteX129" fmla="*/ 606425 w 2988951"/>
                <a:gd name="connsiteY129" fmla="*/ 7013574 h 7300625"/>
                <a:gd name="connsiteX130" fmla="*/ 546100 w 2988951"/>
                <a:gd name="connsiteY130" fmla="*/ 7058025 h 7300625"/>
                <a:gd name="connsiteX131" fmla="*/ 488950 w 2988951"/>
                <a:gd name="connsiteY131" fmla="*/ 7153274 h 7300625"/>
                <a:gd name="connsiteX132" fmla="*/ 352425 w 2988951"/>
                <a:gd name="connsiteY132" fmla="*/ 7251700 h 7300625"/>
                <a:gd name="connsiteX133" fmla="*/ 273050 w 2988951"/>
                <a:gd name="connsiteY133" fmla="*/ 7299324 h 7300625"/>
                <a:gd name="connsiteX134" fmla="*/ 219075 w 2988951"/>
                <a:gd name="connsiteY134" fmla="*/ 7286624 h 7300625"/>
                <a:gd name="connsiteX135" fmla="*/ 136525 w 2988951"/>
                <a:gd name="connsiteY135" fmla="*/ 7264400 h 7300625"/>
                <a:gd name="connsiteX136" fmla="*/ 165100 w 2988951"/>
                <a:gd name="connsiteY136" fmla="*/ 7232649 h 7300625"/>
                <a:gd name="connsiteX137" fmla="*/ 244475 w 2988951"/>
                <a:gd name="connsiteY137" fmla="*/ 7172324 h 7300625"/>
                <a:gd name="connsiteX138" fmla="*/ 177800 w 2988951"/>
                <a:gd name="connsiteY138" fmla="*/ 7162799 h 7300625"/>
                <a:gd name="connsiteX139" fmla="*/ 200025 w 2988951"/>
                <a:gd name="connsiteY139" fmla="*/ 6918325 h 7300625"/>
                <a:gd name="connsiteX140" fmla="*/ 228600 w 2988951"/>
                <a:gd name="connsiteY140" fmla="*/ 6575425 h 7300625"/>
                <a:gd name="connsiteX141" fmla="*/ 257175 w 2988951"/>
                <a:gd name="connsiteY141" fmla="*/ 6559549 h 7300625"/>
                <a:gd name="connsiteX142" fmla="*/ 295275 w 2988951"/>
                <a:gd name="connsiteY142" fmla="*/ 6518274 h 7300625"/>
                <a:gd name="connsiteX143" fmla="*/ 371475 w 2988951"/>
                <a:gd name="connsiteY143" fmla="*/ 6492874 h 7300625"/>
                <a:gd name="connsiteX144" fmla="*/ 311150 w 2988951"/>
                <a:gd name="connsiteY144" fmla="*/ 6438899 h 7300625"/>
                <a:gd name="connsiteX145" fmla="*/ 241300 w 2988951"/>
                <a:gd name="connsiteY145" fmla="*/ 6442074 h 7300625"/>
                <a:gd name="connsiteX146" fmla="*/ 180975 w 2988951"/>
                <a:gd name="connsiteY146" fmla="*/ 6356349 h 7300625"/>
                <a:gd name="connsiteX147" fmla="*/ 146050 w 2988951"/>
                <a:gd name="connsiteY147" fmla="*/ 6356349 h 7300625"/>
                <a:gd name="connsiteX148" fmla="*/ 95250 w 2988951"/>
                <a:gd name="connsiteY148" fmla="*/ 6400800 h 7300625"/>
                <a:gd name="connsiteX149" fmla="*/ 57150 w 2988951"/>
                <a:gd name="connsiteY149" fmla="*/ 6340474 h 7300625"/>
                <a:gd name="connsiteX150" fmla="*/ 0 w 2988951"/>
                <a:gd name="connsiteY150" fmla="*/ 6276975 h 7300625"/>
                <a:gd name="connsiteX0" fmla="*/ 2105025 w 2988951"/>
                <a:gd name="connsiteY0" fmla="*/ 18608 h 7319233"/>
                <a:gd name="connsiteX1" fmla="*/ 2022475 w 2988951"/>
                <a:gd name="connsiteY1" fmla="*/ 15432 h 7319233"/>
                <a:gd name="connsiteX2" fmla="*/ 1936750 w 2988951"/>
                <a:gd name="connsiteY2" fmla="*/ 82107 h 7319233"/>
                <a:gd name="connsiteX3" fmla="*/ 1901825 w 2988951"/>
                <a:gd name="connsiteY3" fmla="*/ 132908 h 7319233"/>
                <a:gd name="connsiteX4" fmla="*/ 1800225 w 2988951"/>
                <a:gd name="connsiteY4" fmla="*/ 148783 h 7319233"/>
                <a:gd name="connsiteX5" fmla="*/ 1758950 w 2988951"/>
                <a:gd name="connsiteY5" fmla="*/ 186882 h 7319233"/>
                <a:gd name="connsiteX6" fmla="*/ 1771650 w 2988951"/>
                <a:gd name="connsiteY6" fmla="*/ 234507 h 7319233"/>
                <a:gd name="connsiteX7" fmla="*/ 1755775 w 2988951"/>
                <a:gd name="connsiteY7" fmla="*/ 282133 h 7319233"/>
                <a:gd name="connsiteX8" fmla="*/ 1647825 w 2988951"/>
                <a:gd name="connsiteY8" fmla="*/ 329757 h 7319233"/>
                <a:gd name="connsiteX9" fmla="*/ 1587500 w 2988951"/>
                <a:gd name="connsiteY9" fmla="*/ 301182 h 7319233"/>
                <a:gd name="connsiteX10" fmla="*/ 1530350 w 2988951"/>
                <a:gd name="connsiteY10" fmla="*/ 336107 h 7319233"/>
                <a:gd name="connsiteX11" fmla="*/ 1495425 w 2988951"/>
                <a:gd name="connsiteY11" fmla="*/ 342457 h 7319233"/>
                <a:gd name="connsiteX12" fmla="*/ 1431925 w 2988951"/>
                <a:gd name="connsiteY12" fmla="*/ 434532 h 7319233"/>
                <a:gd name="connsiteX13" fmla="*/ 1412875 w 2988951"/>
                <a:gd name="connsiteY13" fmla="*/ 478983 h 7319233"/>
                <a:gd name="connsiteX14" fmla="*/ 1339850 w 2988951"/>
                <a:gd name="connsiteY14" fmla="*/ 561532 h 7319233"/>
                <a:gd name="connsiteX15" fmla="*/ 1276350 w 2988951"/>
                <a:gd name="connsiteY15" fmla="*/ 717107 h 7319233"/>
                <a:gd name="connsiteX16" fmla="*/ 1190625 w 2988951"/>
                <a:gd name="connsiteY16" fmla="*/ 771082 h 7319233"/>
                <a:gd name="connsiteX17" fmla="*/ 1057275 w 2988951"/>
                <a:gd name="connsiteY17" fmla="*/ 888557 h 7319233"/>
                <a:gd name="connsiteX18" fmla="*/ 958850 w 2988951"/>
                <a:gd name="connsiteY18" fmla="*/ 939358 h 7319233"/>
                <a:gd name="connsiteX19" fmla="*/ 863600 w 2988951"/>
                <a:gd name="connsiteY19" fmla="*/ 1120332 h 7319233"/>
                <a:gd name="connsiteX20" fmla="*/ 876300 w 2988951"/>
                <a:gd name="connsiteY20" fmla="*/ 1218757 h 7319233"/>
                <a:gd name="connsiteX21" fmla="*/ 857250 w 2988951"/>
                <a:gd name="connsiteY21" fmla="*/ 1272733 h 7319233"/>
                <a:gd name="connsiteX22" fmla="*/ 806450 w 2988951"/>
                <a:gd name="connsiteY22" fmla="*/ 1304482 h 7319233"/>
                <a:gd name="connsiteX23" fmla="*/ 787400 w 2988951"/>
                <a:gd name="connsiteY23" fmla="*/ 1361632 h 7319233"/>
                <a:gd name="connsiteX24" fmla="*/ 762000 w 2988951"/>
                <a:gd name="connsiteY24" fmla="*/ 1396557 h 7319233"/>
                <a:gd name="connsiteX25" fmla="*/ 752475 w 2988951"/>
                <a:gd name="connsiteY25" fmla="*/ 1447357 h 7319233"/>
                <a:gd name="connsiteX26" fmla="*/ 901700 w 2988951"/>
                <a:gd name="connsiteY26" fmla="*/ 1704533 h 7319233"/>
                <a:gd name="connsiteX27" fmla="*/ 1025525 w 2988951"/>
                <a:gd name="connsiteY27" fmla="*/ 1841057 h 7319233"/>
                <a:gd name="connsiteX28" fmla="*/ 1060450 w 2988951"/>
                <a:gd name="connsiteY28" fmla="*/ 1844232 h 7319233"/>
                <a:gd name="connsiteX29" fmla="*/ 1098550 w 2988951"/>
                <a:gd name="connsiteY29" fmla="*/ 1875982 h 7319233"/>
                <a:gd name="connsiteX30" fmla="*/ 1171575 w 2988951"/>
                <a:gd name="connsiteY30" fmla="*/ 1949007 h 7319233"/>
                <a:gd name="connsiteX31" fmla="*/ 1238250 w 2988951"/>
                <a:gd name="connsiteY31" fmla="*/ 1971233 h 7319233"/>
                <a:gd name="connsiteX32" fmla="*/ 1270000 w 2988951"/>
                <a:gd name="connsiteY32" fmla="*/ 2022032 h 7319233"/>
                <a:gd name="connsiteX33" fmla="*/ 1231900 w 2988951"/>
                <a:gd name="connsiteY33" fmla="*/ 2085532 h 7319233"/>
                <a:gd name="connsiteX34" fmla="*/ 1244600 w 2988951"/>
                <a:gd name="connsiteY34" fmla="*/ 2145857 h 7319233"/>
                <a:gd name="connsiteX35" fmla="*/ 1397000 w 2988951"/>
                <a:gd name="connsiteY35" fmla="*/ 2349058 h 7319233"/>
                <a:gd name="connsiteX36" fmla="*/ 1530350 w 2988951"/>
                <a:gd name="connsiteY36" fmla="*/ 2431607 h 7319233"/>
                <a:gd name="connsiteX37" fmla="*/ 1600200 w 2988951"/>
                <a:gd name="connsiteY37" fmla="*/ 2488758 h 7319233"/>
                <a:gd name="connsiteX38" fmla="*/ 1622425 w 2988951"/>
                <a:gd name="connsiteY38" fmla="*/ 2558607 h 7319233"/>
                <a:gd name="connsiteX39" fmla="*/ 1711325 w 2988951"/>
                <a:gd name="connsiteY39" fmla="*/ 2647507 h 7319233"/>
                <a:gd name="connsiteX40" fmla="*/ 1835150 w 2988951"/>
                <a:gd name="connsiteY40" fmla="*/ 2764982 h 7319233"/>
                <a:gd name="connsiteX41" fmla="*/ 1844675 w 2988951"/>
                <a:gd name="connsiteY41" fmla="*/ 2787207 h 7319233"/>
                <a:gd name="connsiteX42" fmla="*/ 1930400 w 2988951"/>
                <a:gd name="connsiteY42" fmla="*/ 2818957 h 7319233"/>
                <a:gd name="connsiteX43" fmla="*/ 2051050 w 2988951"/>
                <a:gd name="connsiteY43" fmla="*/ 2885632 h 7319233"/>
                <a:gd name="connsiteX44" fmla="*/ 2019300 w 2988951"/>
                <a:gd name="connsiteY44" fmla="*/ 2914207 h 7319233"/>
                <a:gd name="connsiteX45" fmla="*/ 2003425 w 2988951"/>
                <a:gd name="connsiteY45" fmla="*/ 2939608 h 7319233"/>
                <a:gd name="connsiteX46" fmla="*/ 2047875 w 2988951"/>
                <a:gd name="connsiteY46" fmla="*/ 2955482 h 7319233"/>
                <a:gd name="connsiteX47" fmla="*/ 2139950 w 2988951"/>
                <a:gd name="connsiteY47" fmla="*/ 2958657 h 7319233"/>
                <a:gd name="connsiteX48" fmla="*/ 2139950 w 2988951"/>
                <a:gd name="connsiteY48" fmla="*/ 3009457 h 7319233"/>
                <a:gd name="connsiteX49" fmla="*/ 2228850 w 2988951"/>
                <a:gd name="connsiteY49" fmla="*/ 3012632 h 7319233"/>
                <a:gd name="connsiteX50" fmla="*/ 2219325 w 2988951"/>
                <a:gd name="connsiteY50" fmla="*/ 3069782 h 7319233"/>
                <a:gd name="connsiteX51" fmla="*/ 2273300 w 2988951"/>
                <a:gd name="connsiteY51" fmla="*/ 3034857 h 7319233"/>
                <a:gd name="connsiteX52" fmla="*/ 2339975 w 2988951"/>
                <a:gd name="connsiteY52" fmla="*/ 3053907 h 7319233"/>
                <a:gd name="connsiteX53" fmla="*/ 2289175 w 2988951"/>
                <a:gd name="connsiteY53" fmla="*/ 3117407 h 7319233"/>
                <a:gd name="connsiteX54" fmla="*/ 2343150 w 2988951"/>
                <a:gd name="connsiteY54" fmla="*/ 3190432 h 7319233"/>
                <a:gd name="connsiteX55" fmla="*/ 2438400 w 2988951"/>
                <a:gd name="connsiteY55" fmla="*/ 3342833 h 7319233"/>
                <a:gd name="connsiteX56" fmla="*/ 2489200 w 2988951"/>
                <a:gd name="connsiteY56" fmla="*/ 3434907 h 7319233"/>
                <a:gd name="connsiteX57" fmla="*/ 2546350 w 2988951"/>
                <a:gd name="connsiteY57" fmla="*/ 3450782 h 7319233"/>
                <a:gd name="connsiteX58" fmla="*/ 2578100 w 2988951"/>
                <a:gd name="connsiteY58" fmla="*/ 3501582 h 7319233"/>
                <a:gd name="connsiteX59" fmla="*/ 2590800 w 2988951"/>
                <a:gd name="connsiteY59" fmla="*/ 3473007 h 7319233"/>
                <a:gd name="connsiteX60" fmla="*/ 2632075 w 2988951"/>
                <a:gd name="connsiteY60" fmla="*/ 3450782 h 7319233"/>
                <a:gd name="connsiteX61" fmla="*/ 2641600 w 2988951"/>
                <a:gd name="connsiteY61" fmla="*/ 3498407 h 7319233"/>
                <a:gd name="connsiteX62" fmla="*/ 2660650 w 2988951"/>
                <a:gd name="connsiteY62" fmla="*/ 3558732 h 7319233"/>
                <a:gd name="connsiteX63" fmla="*/ 2676525 w 2988951"/>
                <a:gd name="connsiteY63" fmla="*/ 3657158 h 7319233"/>
                <a:gd name="connsiteX64" fmla="*/ 2749550 w 2988951"/>
                <a:gd name="connsiteY64" fmla="*/ 3847657 h 7319233"/>
                <a:gd name="connsiteX65" fmla="*/ 2765425 w 2988951"/>
                <a:gd name="connsiteY65" fmla="*/ 3952432 h 7319233"/>
                <a:gd name="connsiteX66" fmla="*/ 2800350 w 2988951"/>
                <a:gd name="connsiteY66" fmla="*/ 4047683 h 7319233"/>
                <a:gd name="connsiteX67" fmla="*/ 2838450 w 2988951"/>
                <a:gd name="connsiteY67" fmla="*/ 4177857 h 7319233"/>
                <a:gd name="connsiteX68" fmla="*/ 2879725 w 2988951"/>
                <a:gd name="connsiteY68" fmla="*/ 4292157 h 7319233"/>
                <a:gd name="connsiteX69" fmla="*/ 2908300 w 2988951"/>
                <a:gd name="connsiteY69" fmla="*/ 4365183 h 7319233"/>
                <a:gd name="connsiteX70" fmla="*/ 2867025 w 2988951"/>
                <a:gd name="connsiteY70" fmla="*/ 4406457 h 7319233"/>
                <a:gd name="connsiteX71" fmla="*/ 2911475 w 2988951"/>
                <a:gd name="connsiteY71" fmla="*/ 4546157 h 7319233"/>
                <a:gd name="connsiteX72" fmla="*/ 2867026 w 2988951"/>
                <a:gd name="connsiteY72" fmla="*/ 4562032 h 7319233"/>
                <a:gd name="connsiteX73" fmla="*/ 2901950 w 2988951"/>
                <a:gd name="connsiteY73" fmla="*/ 4650932 h 7319233"/>
                <a:gd name="connsiteX74" fmla="*/ 2917825 w 2988951"/>
                <a:gd name="connsiteY74" fmla="*/ 4739833 h 7319233"/>
                <a:gd name="connsiteX75" fmla="*/ 2981326 w 2988951"/>
                <a:gd name="connsiteY75" fmla="*/ 4889057 h 7319233"/>
                <a:gd name="connsiteX76" fmla="*/ 2959100 w 2988951"/>
                <a:gd name="connsiteY76" fmla="*/ 4917632 h 7319233"/>
                <a:gd name="connsiteX77" fmla="*/ 2946400 w 2988951"/>
                <a:gd name="connsiteY77" fmla="*/ 4943032 h 7319233"/>
                <a:gd name="connsiteX78" fmla="*/ 2987675 w 2988951"/>
                <a:gd name="connsiteY78" fmla="*/ 5019232 h 7319233"/>
                <a:gd name="connsiteX79" fmla="*/ 2974975 w 2988951"/>
                <a:gd name="connsiteY79" fmla="*/ 5079557 h 7319233"/>
                <a:gd name="connsiteX80" fmla="*/ 2911475 w 2988951"/>
                <a:gd name="connsiteY80" fmla="*/ 5050982 h 7319233"/>
                <a:gd name="connsiteX81" fmla="*/ 2898775 w 2988951"/>
                <a:gd name="connsiteY81" fmla="*/ 4981132 h 7319233"/>
                <a:gd name="connsiteX82" fmla="*/ 2857500 w 2988951"/>
                <a:gd name="connsiteY82" fmla="*/ 5025582 h 7319233"/>
                <a:gd name="connsiteX83" fmla="*/ 2901950 w 2988951"/>
                <a:gd name="connsiteY83" fmla="*/ 5136707 h 7319233"/>
                <a:gd name="connsiteX84" fmla="*/ 2898775 w 2988951"/>
                <a:gd name="connsiteY84" fmla="*/ 5177983 h 7319233"/>
                <a:gd name="connsiteX85" fmla="*/ 2838450 w 2988951"/>
                <a:gd name="connsiteY85" fmla="*/ 5222432 h 7319233"/>
                <a:gd name="connsiteX86" fmla="*/ 2867025 w 2988951"/>
                <a:gd name="connsiteY86" fmla="*/ 5254182 h 7319233"/>
                <a:gd name="connsiteX87" fmla="*/ 2905125 w 2988951"/>
                <a:gd name="connsiteY87" fmla="*/ 5273232 h 7319233"/>
                <a:gd name="connsiteX88" fmla="*/ 2851150 w 2988951"/>
                <a:gd name="connsiteY88" fmla="*/ 5317682 h 7319233"/>
                <a:gd name="connsiteX89" fmla="*/ 2882900 w 2988951"/>
                <a:gd name="connsiteY89" fmla="*/ 5431982 h 7319233"/>
                <a:gd name="connsiteX90" fmla="*/ 2857500 w 2988951"/>
                <a:gd name="connsiteY90" fmla="*/ 5447857 h 7319233"/>
                <a:gd name="connsiteX91" fmla="*/ 2819400 w 2988951"/>
                <a:gd name="connsiteY91" fmla="*/ 5441507 h 7319233"/>
                <a:gd name="connsiteX92" fmla="*/ 2800350 w 2988951"/>
                <a:gd name="connsiteY92" fmla="*/ 5463732 h 7319233"/>
                <a:gd name="connsiteX93" fmla="*/ 2857500 w 2988951"/>
                <a:gd name="connsiteY93" fmla="*/ 5533582 h 7319233"/>
                <a:gd name="connsiteX94" fmla="*/ 2822575 w 2988951"/>
                <a:gd name="connsiteY94" fmla="*/ 5619308 h 7319233"/>
                <a:gd name="connsiteX95" fmla="*/ 2746375 w 2988951"/>
                <a:gd name="connsiteY95" fmla="*/ 5612957 h 7319233"/>
                <a:gd name="connsiteX96" fmla="*/ 2743200 w 2988951"/>
                <a:gd name="connsiteY96" fmla="*/ 5720907 h 7319233"/>
                <a:gd name="connsiteX97" fmla="*/ 2692400 w 2988951"/>
                <a:gd name="connsiteY97" fmla="*/ 5784408 h 7319233"/>
                <a:gd name="connsiteX98" fmla="*/ 2587625 w 2988951"/>
                <a:gd name="connsiteY98" fmla="*/ 5797107 h 7319233"/>
                <a:gd name="connsiteX99" fmla="*/ 2546350 w 2988951"/>
                <a:gd name="connsiteY99" fmla="*/ 5854257 h 7319233"/>
                <a:gd name="connsiteX100" fmla="*/ 2447925 w 2988951"/>
                <a:gd name="connsiteY100" fmla="*/ 5876482 h 7319233"/>
                <a:gd name="connsiteX101" fmla="*/ 2359025 w 2988951"/>
                <a:gd name="connsiteY101" fmla="*/ 5939983 h 7319233"/>
                <a:gd name="connsiteX102" fmla="*/ 2282825 w 2988951"/>
                <a:gd name="connsiteY102" fmla="*/ 5997132 h 7319233"/>
                <a:gd name="connsiteX103" fmla="*/ 2200275 w 2988951"/>
                <a:gd name="connsiteY103" fmla="*/ 6025707 h 7319233"/>
                <a:gd name="connsiteX104" fmla="*/ 2178050 w 2988951"/>
                <a:gd name="connsiteY104" fmla="*/ 6016182 h 7319233"/>
                <a:gd name="connsiteX105" fmla="*/ 2130425 w 2988951"/>
                <a:gd name="connsiteY105" fmla="*/ 6095557 h 7319233"/>
                <a:gd name="connsiteX106" fmla="*/ 2095500 w 2988951"/>
                <a:gd name="connsiteY106" fmla="*/ 6124132 h 7319233"/>
                <a:gd name="connsiteX107" fmla="*/ 2041525 w 2988951"/>
                <a:gd name="connsiteY107" fmla="*/ 6124132 h 7319233"/>
                <a:gd name="connsiteX108" fmla="*/ 1990725 w 2988951"/>
                <a:gd name="connsiteY108" fmla="*/ 6136832 h 7319233"/>
                <a:gd name="connsiteX109" fmla="*/ 1924050 w 2988951"/>
                <a:gd name="connsiteY109" fmla="*/ 6178108 h 7319233"/>
                <a:gd name="connsiteX110" fmla="*/ 1838325 w 2988951"/>
                <a:gd name="connsiteY110" fmla="*/ 6235257 h 7319233"/>
                <a:gd name="connsiteX111" fmla="*/ 1730375 w 2988951"/>
                <a:gd name="connsiteY111" fmla="*/ 6276532 h 7319233"/>
                <a:gd name="connsiteX112" fmla="*/ 1612900 w 2988951"/>
                <a:gd name="connsiteY112" fmla="*/ 6305107 h 7319233"/>
                <a:gd name="connsiteX113" fmla="*/ 1546225 w 2988951"/>
                <a:gd name="connsiteY113" fmla="*/ 6343208 h 7319233"/>
                <a:gd name="connsiteX114" fmla="*/ 1536700 w 2988951"/>
                <a:gd name="connsiteY114" fmla="*/ 6301932 h 7319233"/>
                <a:gd name="connsiteX115" fmla="*/ 1546225 w 2988951"/>
                <a:gd name="connsiteY115" fmla="*/ 6260657 h 7319233"/>
                <a:gd name="connsiteX116" fmla="*/ 1479550 w 2988951"/>
                <a:gd name="connsiteY116" fmla="*/ 6216207 h 7319233"/>
                <a:gd name="connsiteX117" fmla="*/ 1495425 w 2988951"/>
                <a:gd name="connsiteY117" fmla="*/ 6279707 h 7319233"/>
                <a:gd name="connsiteX118" fmla="*/ 1447800 w 2988951"/>
                <a:gd name="connsiteY118" fmla="*/ 6298757 h 7319233"/>
                <a:gd name="connsiteX119" fmla="*/ 1371600 w 2988951"/>
                <a:gd name="connsiteY119" fmla="*/ 6276533 h 7319233"/>
                <a:gd name="connsiteX120" fmla="*/ 1384300 w 2988951"/>
                <a:gd name="connsiteY120" fmla="*/ 6336857 h 7319233"/>
                <a:gd name="connsiteX121" fmla="*/ 1400175 w 2988951"/>
                <a:gd name="connsiteY121" fmla="*/ 6432108 h 7319233"/>
                <a:gd name="connsiteX122" fmla="*/ 1317625 w 2988951"/>
                <a:gd name="connsiteY122" fmla="*/ 6521007 h 7319233"/>
                <a:gd name="connsiteX123" fmla="*/ 1314450 w 2988951"/>
                <a:gd name="connsiteY123" fmla="*/ 6600383 h 7319233"/>
                <a:gd name="connsiteX124" fmla="*/ 1241425 w 2988951"/>
                <a:gd name="connsiteY124" fmla="*/ 6644832 h 7319233"/>
                <a:gd name="connsiteX125" fmla="*/ 1162050 w 2988951"/>
                <a:gd name="connsiteY125" fmla="*/ 6771833 h 7319233"/>
                <a:gd name="connsiteX126" fmla="*/ 1117600 w 2988951"/>
                <a:gd name="connsiteY126" fmla="*/ 6771832 h 7319233"/>
                <a:gd name="connsiteX127" fmla="*/ 1050925 w 2988951"/>
                <a:gd name="connsiteY127" fmla="*/ 6787707 h 7319233"/>
                <a:gd name="connsiteX128" fmla="*/ 990600 w 2988951"/>
                <a:gd name="connsiteY128" fmla="*/ 6867083 h 7319233"/>
                <a:gd name="connsiteX129" fmla="*/ 606425 w 2988951"/>
                <a:gd name="connsiteY129" fmla="*/ 7032182 h 7319233"/>
                <a:gd name="connsiteX130" fmla="*/ 546100 w 2988951"/>
                <a:gd name="connsiteY130" fmla="*/ 7076633 h 7319233"/>
                <a:gd name="connsiteX131" fmla="*/ 488950 w 2988951"/>
                <a:gd name="connsiteY131" fmla="*/ 7171882 h 7319233"/>
                <a:gd name="connsiteX132" fmla="*/ 352425 w 2988951"/>
                <a:gd name="connsiteY132" fmla="*/ 7270308 h 7319233"/>
                <a:gd name="connsiteX133" fmla="*/ 273050 w 2988951"/>
                <a:gd name="connsiteY133" fmla="*/ 7317932 h 7319233"/>
                <a:gd name="connsiteX134" fmla="*/ 219075 w 2988951"/>
                <a:gd name="connsiteY134" fmla="*/ 7305232 h 7319233"/>
                <a:gd name="connsiteX135" fmla="*/ 136525 w 2988951"/>
                <a:gd name="connsiteY135" fmla="*/ 7283008 h 7319233"/>
                <a:gd name="connsiteX136" fmla="*/ 165100 w 2988951"/>
                <a:gd name="connsiteY136" fmla="*/ 7251257 h 7319233"/>
                <a:gd name="connsiteX137" fmla="*/ 244475 w 2988951"/>
                <a:gd name="connsiteY137" fmla="*/ 7190932 h 7319233"/>
                <a:gd name="connsiteX138" fmla="*/ 177800 w 2988951"/>
                <a:gd name="connsiteY138" fmla="*/ 7181407 h 7319233"/>
                <a:gd name="connsiteX139" fmla="*/ 200025 w 2988951"/>
                <a:gd name="connsiteY139" fmla="*/ 6936933 h 7319233"/>
                <a:gd name="connsiteX140" fmla="*/ 228600 w 2988951"/>
                <a:gd name="connsiteY140" fmla="*/ 6594033 h 7319233"/>
                <a:gd name="connsiteX141" fmla="*/ 257175 w 2988951"/>
                <a:gd name="connsiteY141" fmla="*/ 6578157 h 7319233"/>
                <a:gd name="connsiteX142" fmla="*/ 295275 w 2988951"/>
                <a:gd name="connsiteY142" fmla="*/ 6536882 h 7319233"/>
                <a:gd name="connsiteX143" fmla="*/ 371475 w 2988951"/>
                <a:gd name="connsiteY143" fmla="*/ 6511482 h 7319233"/>
                <a:gd name="connsiteX144" fmla="*/ 311150 w 2988951"/>
                <a:gd name="connsiteY144" fmla="*/ 6457507 h 7319233"/>
                <a:gd name="connsiteX145" fmla="*/ 241300 w 2988951"/>
                <a:gd name="connsiteY145" fmla="*/ 6460682 h 7319233"/>
                <a:gd name="connsiteX146" fmla="*/ 180975 w 2988951"/>
                <a:gd name="connsiteY146" fmla="*/ 6374957 h 7319233"/>
                <a:gd name="connsiteX147" fmla="*/ 146050 w 2988951"/>
                <a:gd name="connsiteY147" fmla="*/ 6374957 h 7319233"/>
                <a:gd name="connsiteX148" fmla="*/ 95250 w 2988951"/>
                <a:gd name="connsiteY148" fmla="*/ 6419408 h 7319233"/>
                <a:gd name="connsiteX149" fmla="*/ 57150 w 2988951"/>
                <a:gd name="connsiteY149" fmla="*/ 6359082 h 7319233"/>
                <a:gd name="connsiteX150" fmla="*/ 0 w 2988951"/>
                <a:gd name="connsiteY150" fmla="*/ 6295583 h 7319233"/>
                <a:gd name="connsiteX0" fmla="*/ 2105025 w 2988951"/>
                <a:gd name="connsiteY0" fmla="*/ 8427 h 7309052"/>
                <a:gd name="connsiteX1" fmla="*/ 2066925 w 2988951"/>
                <a:gd name="connsiteY1" fmla="*/ 8426 h 7309052"/>
                <a:gd name="connsiteX2" fmla="*/ 2022475 w 2988951"/>
                <a:gd name="connsiteY2" fmla="*/ 5251 h 7309052"/>
                <a:gd name="connsiteX3" fmla="*/ 1936750 w 2988951"/>
                <a:gd name="connsiteY3" fmla="*/ 71926 h 7309052"/>
                <a:gd name="connsiteX4" fmla="*/ 1901825 w 2988951"/>
                <a:gd name="connsiteY4" fmla="*/ 122727 h 7309052"/>
                <a:gd name="connsiteX5" fmla="*/ 1800225 w 2988951"/>
                <a:gd name="connsiteY5" fmla="*/ 138602 h 7309052"/>
                <a:gd name="connsiteX6" fmla="*/ 1758950 w 2988951"/>
                <a:gd name="connsiteY6" fmla="*/ 176701 h 7309052"/>
                <a:gd name="connsiteX7" fmla="*/ 1771650 w 2988951"/>
                <a:gd name="connsiteY7" fmla="*/ 224326 h 7309052"/>
                <a:gd name="connsiteX8" fmla="*/ 1755775 w 2988951"/>
                <a:gd name="connsiteY8" fmla="*/ 271952 h 7309052"/>
                <a:gd name="connsiteX9" fmla="*/ 1647825 w 2988951"/>
                <a:gd name="connsiteY9" fmla="*/ 319576 h 7309052"/>
                <a:gd name="connsiteX10" fmla="*/ 1587500 w 2988951"/>
                <a:gd name="connsiteY10" fmla="*/ 291001 h 7309052"/>
                <a:gd name="connsiteX11" fmla="*/ 1530350 w 2988951"/>
                <a:gd name="connsiteY11" fmla="*/ 325926 h 7309052"/>
                <a:gd name="connsiteX12" fmla="*/ 1495425 w 2988951"/>
                <a:gd name="connsiteY12" fmla="*/ 332276 h 7309052"/>
                <a:gd name="connsiteX13" fmla="*/ 1431925 w 2988951"/>
                <a:gd name="connsiteY13" fmla="*/ 424351 h 7309052"/>
                <a:gd name="connsiteX14" fmla="*/ 1412875 w 2988951"/>
                <a:gd name="connsiteY14" fmla="*/ 468802 h 7309052"/>
                <a:gd name="connsiteX15" fmla="*/ 1339850 w 2988951"/>
                <a:gd name="connsiteY15" fmla="*/ 551351 h 7309052"/>
                <a:gd name="connsiteX16" fmla="*/ 1276350 w 2988951"/>
                <a:gd name="connsiteY16" fmla="*/ 706926 h 7309052"/>
                <a:gd name="connsiteX17" fmla="*/ 1190625 w 2988951"/>
                <a:gd name="connsiteY17" fmla="*/ 760901 h 7309052"/>
                <a:gd name="connsiteX18" fmla="*/ 1057275 w 2988951"/>
                <a:gd name="connsiteY18" fmla="*/ 878376 h 7309052"/>
                <a:gd name="connsiteX19" fmla="*/ 958850 w 2988951"/>
                <a:gd name="connsiteY19" fmla="*/ 929177 h 7309052"/>
                <a:gd name="connsiteX20" fmla="*/ 863600 w 2988951"/>
                <a:gd name="connsiteY20" fmla="*/ 1110151 h 7309052"/>
                <a:gd name="connsiteX21" fmla="*/ 876300 w 2988951"/>
                <a:gd name="connsiteY21" fmla="*/ 1208576 h 7309052"/>
                <a:gd name="connsiteX22" fmla="*/ 857250 w 2988951"/>
                <a:gd name="connsiteY22" fmla="*/ 1262552 h 7309052"/>
                <a:gd name="connsiteX23" fmla="*/ 806450 w 2988951"/>
                <a:gd name="connsiteY23" fmla="*/ 1294301 h 7309052"/>
                <a:gd name="connsiteX24" fmla="*/ 787400 w 2988951"/>
                <a:gd name="connsiteY24" fmla="*/ 1351451 h 7309052"/>
                <a:gd name="connsiteX25" fmla="*/ 762000 w 2988951"/>
                <a:gd name="connsiteY25" fmla="*/ 1386376 h 7309052"/>
                <a:gd name="connsiteX26" fmla="*/ 752475 w 2988951"/>
                <a:gd name="connsiteY26" fmla="*/ 1437176 h 7309052"/>
                <a:gd name="connsiteX27" fmla="*/ 901700 w 2988951"/>
                <a:gd name="connsiteY27" fmla="*/ 1694352 h 7309052"/>
                <a:gd name="connsiteX28" fmla="*/ 1025525 w 2988951"/>
                <a:gd name="connsiteY28" fmla="*/ 1830876 h 7309052"/>
                <a:gd name="connsiteX29" fmla="*/ 1060450 w 2988951"/>
                <a:gd name="connsiteY29" fmla="*/ 1834051 h 7309052"/>
                <a:gd name="connsiteX30" fmla="*/ 1098550 w 2988951"/>
                <a:gd name="connsiteY30" fmla="*/ 1865801 h 7309052"/>
                <a:gd name="connsiteX31" fmla="*/ 1171575 w 2988951"/>
                <a:gd name="connsiteY31" fmla="*/ 1938826 h 7309052"/>
                <a:gd name="connsiteX32" fmla="*/ 1238250 w 2988951"/>
                <a:gd name="connsiteY32" fmla="*/ 1961052 h 7309052"/>
                <a:gd name="connsiteX33" fmla="*/ 1270000 w 2988951"/>
                <a:gd name="connsiteY33" fmla="*/ 2011851 h 7309052"/>
                <a:gd name="connsiteX34" fmla="*/ 1231900 w 2988951"/>
                <a:gd name="connsiteY34" fmla="*/ 2075351 h 7309052"/>
                <a:gd name="connsiteX35" fmla="*/ 1244600 w 2988951"/>
                <a:gd name="connsiteY35" fmla="*/ 2135676 h 7309052"/>
                <a:gd name="connsiteX36" fmla="*/ 1397000 w 2988951"/>
                <a:gd name="connsiteY36" fmla="*/ 2338877 h 7309052"/>
                <a:gd name="connsiteX37" fmla="*/ 1530350 w 2988951"/>
                <a:gd name="connsiteY37" fmla="*/ 2421426 h 7309052"/>
                <a:gd name="connsiteX38" fmla="*/ 1600200 w 2988951"/>
                <a:gd name="connsiteY38" fmla="*/ 2478577 h 7309052"/>
                <a:gd name="connsiteX39" fmla="*/ 1622425 w 2988951"/>
                <a:gd name="connsiteY39" fmla="*/ 2548426 h 7309052"/>
                <a:gd name="connsiteX40" fmla="*/ 1711325 w 2988951"/>
                <a:gd name="connsiteY40" fmla="*/ 2637326 h 7309052"/>
                <a:gd name="connsiteX41" fmla="*/ 1835150 w 2988951"/>
                <a:gd name="connsiteY41" fmla="*/ 2754801 h 7309052"/>
                <a:gd name="connsiteX42" fmla="*/ 1844675 w 2988951"/>
                <a:gd name="connsiteY42" fmla="*/ 2777026 h 7309052"/>
                <a:gd name="connsiteX43" fmla="*/ 1930400 w 2988951"/>
                <a:gd name="connsiteY43" fmla="*/ 2808776 h 7309052"/>
                <a:gd name="connsiteX44" fmla="*/ 2051050 w 2988951"/>
                <a:gd name="connsiteY44" fmla="*/ 2875451 h 7309052"/>
                <a:gd name="connsiteX45" fmla="*/ 2019300 w 2988951"/>
                <a:gd name="connsiteY45" fmla="*/ 2904026 h 7309052"/>
                <a:gd name="connsiteX46" fmla="*/ 2003425 w 2988951"/>
                <a:gd name="connsiteY46" fmla="*/ 2929427 h 7309052"/>
                <a:gd name="connsiteX47" fmla="*/ 2047875 w 2988951"/>
                <a:gd name="connsiteY47" fmla="*/ 2945301 h 7309052"/>
                <a:gd name="connsiteX48" fmla="*/ 2139950 w 2988951"/>
                <a:gd name="connsiteY48" fmla="*/ 2948476 h 7309052"/>
                <a:gd name="connsiteX49" fmla="*/ 2139950 w 2988951"/>
                <a:gd name="connsiteY49" fmla="*/ 2999276 h 7309052"/>
                <a:gd name="connsiteX50" fmla="*/ 2228850 w 2988951"/>
                <a:gd name="connsiteY50" fmla="*/ 3002451 h 7309052"/>
                <a:gd name="connsiteX51" fmla="*/ 2219325 w 2988951"/>
                <a:gd name="connsiteY51" fmla="*/ 3059601 h 7309052"/>
                <a:gd name="connsiteX52" fmla="*/ 2273300 w 2988951"/>
                <a:gd name="connsiteY52" fmla="*/ 3024676 h 7309052"/>
                <a:gd name="connsiteX53" fmla="*/ 2339975 w 2988951"/>
                <a:gd name="connsiteY53" fmla="*/ 3043726 h 7309052"/>
                <a:gd name="connsiteX54" fmla="*/ 2289175 w 2988951"/>
                <a:gd name="connsiteY54" fmla="*/ 3107226 h 7309052"/>
                <a:gd name="connsiteX55" fmla="*/ 2343150 w 2988951"/>
                <a:gd name="connsiteY55" fmla="*/ 3180251 h 7309052"/>
                <a:gd name="connsiteX56" fmla="*/ 2438400 w 2988951"/>
                <a:gd name="connsiteY56" fmla="*/ 3332652 h 7309052"/>
                <a:gd name="connsiteX57" fmla="*/ 2489200 w 2988951"/>
                <a:gd name="connsiteY57" fmla="*/ 3424726 h 7309052"/>
                <a:gd name="connsiteX58" fmla="*/ 2546350 w 2988951"/>
                <a:gd name="connsiteY58" fmla="*/ 3440601 h 7309052"/>
                <a:gd name="connsiteX59" fmla="*/ 2578100 w 2988951"/>
                <a:gd name="connsiteY59" fmla="*/ 3491401 h 7309052"/>
                <a:gd name="connsiteX60" fmla="*/ 2590800 w 2988951"/>
                <a:gd name="connsiteY60" fmla="*/ 3462826 h 7309052"/>
                <a:gd name="connsiteX61" fmla="*/ 2632075 w 2988951"/>
                <a:gd name="connsiteY61" fmla="*/ 3440601 h 7309052"/>
                <a:gd name="connsiteX62" fmla="*/ 2641600 w 2988951"/>
                <a:gd name="connsiteY62" fmla="*/ 3488226 h 7309052"/>
                <a:gd name="connsiteX63" fmla="*/ 2660650 w 2988951"/>
                <a:gd name="connsiteY63" fmla="*/ 3548551 h 7309052"/>
                <a:gd name="connsiteX64" fmla="*/ 2676525 w 2988951"/>
                <a:gd name="connsiteY64" fmla="*/ 3646977 h 7309052"/>
                <a:gd name="connsiteX65" fmla="*/ 2749550 w 2988951"/>
                <a:gd name="connsiteY65" fmla="*/ 3837476 h 7309052"/>
                <a:gd name="connsiteX66" fmla="*/ 2765425 w 2988951"/>
                <a:gd name="connsiteY66" fmla="*/ 3942251 h 7309052"/>
                <a:gd name="connsiteX67" fmla="*/ 2800350 w 2988951"/>
                <a:gd name="connsiteY67" fmla="*/ 4037502 h 7309052"/>
                <a:gd name="connsiteX68" fmla="*/ 2838450 w 2988951"/>
                <a:gd name="connsiteY68" fmla="*/ 4167676 h 7309052"/>
                <a:gd name="connsiteX69" fmla="*/ 2879725 w 2988951"/>
                <a:gd name="connsiteY69" fmla="*/ 4281976 h 7309052"/>
                <a:gd name="connsiteX70" fmla="*/ 2908300 w 2988951"/>
                <a:gd name="connsiteY70" fmla="*/ 4355002 h 7309052"/>
                <a:gd name="connsiteX71" fmla="*/ 2867025 w 2988951"/>
                <a:gd name="connsiteY71" fmla="*/ 4396276 h 7309052"/>
                <a:gd name="connsiteX72" fmla="*/ 2911475 w 2988951"/>
                <a:gd name="connsiteY72" fmla="*/ 4535976 h 7309052"/>
                <a:gd name="connsiteX73" fmla="*/ 2867026 w 2988951"/>
                <a:gd name="connsiteY73" fmla="*/ 4551851 h 7309052"/>
                <a:gd name="connsiteX74" fmla="*/ 2901950 w 2988951"/>
                <a:gd name="connsiteY74" fmla="*/ 4640751 h 7309052"/>
                <a:gd name="connsiteX75" fmla="*/ 2917825 w 2988951"/>
                <a:gd name="connsiteY75" fmla="*/ 4729652 h 7309052"/>
                <a:gd name="connsiteX76" fmla="*/ 2981326 w 2988951"/>
                <a:gd name="connsiteY76" fmla="*/ 4878876 h 7309052"/>
                <a:gd name="connsiteX77" fmla="*/ 2959100 w 2988951"/>
                <a:gd name="connsiteY77" fmla="*/ 4907451 h 7309052"/>
                <a:gd name="connsiteX78" fmla="*/ 2946400 w 2988951"/>
                <a:gd name="connsiteY78" fmla="*/ 4932851 h 7309052"/>
                <a:gd name="connsiteX79" fmla="*/ 2987675 w 2988951"/>
                <a:gd name="connsiteY79" fmla="*/ 5009051 h 7309052"/>
                <a:gd name="connsiteX80" fmla="*/ 2974975 w 2988951"/>
                <a:gd name="connsiteY80" fmla="*/ 5069376 h 7309052"/>
                <a:gd name="connsiteX81" fmla="*/ 2911475 w 2988951"/>
                <a:gd name="connsiteY81" fmla="*/ 5040801 h 7309052"/>
                <a:gd name="connsiteX82" fmla="*/ 2898775 w 2988951"/>
                <a:gd name="connsiteY82" fmla="*/ 4970951 h 7309052"/>
                <a:gd name="connsiteX83" fmla="*/ 2857500 w 2988951"/>
                <a:gd name="connsiteY83" fmla="*/ 5015401 h 7309052"/>
                <a:gd name="connsiteX84" fmla="*/ 2901950 w 2988951"/>
                <a:gd name="connsiteY84" fmla="*/ 5126526 h 7309052"/>
                <a:gd name="connsiteX85" fmla="*/ 2898775 w 2988951"/>
                <a:gd name="connsiteY85" fmla="*/ 5167802 h 7309052"/>
                <a:gd name="connsiteX86" fmla="*/ 2838450 w 2988951"/>
                <a:gd name="connsiteY86" fmla="*/ 5212251 h 7309052"/>
                <a:gd name="connsiteX87" fmla="*/ 2867025 w 2988951"/>
                <a:gd name="connsiteY87" fmla="*/ 5244001 h 7309052"/>
                <a:gd name="connsiteX88" fmla="*/ 2905125 w 2988951"/>
                <a:gd name="connsiteY88" fmla="*/ 5263051 h 7309052"/>
                <a:gd name="connsiteX89" fmla="*/ 2851150 w 2988951"/>
                <a:gd name="connsiteY89" fmla="*/ 5307501 h 7309052"/>
                <a:gd name="connsiteX90" fmla="*/ 2882900 w 2988951"/>
                <a:gd name="connsiteY90" fmla="*/ 5421801 h 7309052"/>
                <a:gd name="connsiteX91" fmla="*/ 2857500 w 2988951"/>
                <a:gd name="connsiteY91" fmla="*/ 5437676 h 7309052"/>
                <a:gd name="connsiteX92" fmla="*/ 2819400 w 2988951"/>
                <a:gd name="connsiteY92" fmla="*/ 5431326 h 7309052"/>
                <a:gd name="connsiteX93" fmla="*/ 2800350 w 2988951"/>
                <a:gd name="connsiteY93" fmla="*/ 5453551 h 7309052"/>
                <a:gd name="connsiteX94" fmla="*/ 2857500 w 2988951"/>
                <a:gd name="connsiteY94" fmla="*/ 5523401 h 7309052"/>
                <a:gd name="connsiteX95" fmla="*/ 2822575 w 2988951"/>
                <a:gd name="connsiteY95" fmla="*/ 5609127 h 7309052"/>
                <a:gd name="connsiteX96" fmla="*/ 2746375 w 2988951"/>
                <a:gd name="connsiteY96" fmla="*/ 5602776 h 7309052"/>
                <a:gd name="connsiteX97" fmla="*/ 2743200 w 2988951"/>
                <a:gd name="connsiteY97" fmla="*/ 5710726 h 7309052"/>
                <a:gd name="connsiteX98" fmla="*/ 2692400 w 2988951"/>
                <a:gd name="connsiteY98" fmla="*/ 5774227 h 7309052"/>
                <a:gd name="connsiteX99" fmla="*/ 2587625 w 2988951"/>
                <a:gd name="connsiteY99" fmla="*/ 5786926 h 7309052"/>
                <a:gd name="connsiteX100" fmla="*/ 2546350 w 2988951"/>
                <a:gd name="connsiteY100" fmla="*/ 5844076 h 7309052"/>
                <a:gd name="connsiteX101" fmla="*/ 2447925 w 2988951"/>
                <a:gd name="connsiteY101" fmla="*/ 5866301 h 7309052"/>
                <a:gd name="connsiteX102" fmla="*/ 2359025 w 2988951"/>
                <a:gd name="connsiteY102" fmla="*/ 5929802 h 7309052"/>
                <a:gd name="connsiteX103" fmla="*/ 2282825 w 2988951"/>
                <a:gd name="connsiteY103" fmla="*/ 5986951 h 7309052"/>
                <a:gd name="connsiteX104" fmla="*/ 2200275 w 2988951"/>
                <a:gd name="connsiteY104" fmla="*/ 6015526 h 7309052"/>
                <a:gd name="connsiteX105" fmla="*/ 2178050 w 2988951"/>
                <a:gd name="connsiteY105" fmla="*/ 6006001 h 7309052"/>
                <a:gd name="connsiteX106" fmla="*/ 2130425 w 2988951"/>
                <a:gd name="connsiteY106" fmla="*/ 6085376 h 7309052"/>
                <a:gd name="connsiteX107" fmla="*/ 2095500 w 2988951"/>
                <a:gd name="connsiteY107" fmla="*/ 6113951 h 7309052"/>
                <a:gd name="connsiteX108" fmla="*/ 2041525 w 2988951"/>
                <a:gd name="connsiteY108" fmla="*/ 6113951 h 7309052"/>
                <a:gd name="connsiteX109" fmla="*/ 1990725 w 2988951"/>
                <a:gd name="connsiteY109" fmla="*/ 6126651 h 7309052"/>
                <a:gd name="connsiteX110" fmla="*/ 1924050 w 2988951"/>
                <a:gd name="connsiteY110" fmla="*/ 6167927 h 7309052"/>
                <a:gd name="connsiteX111" fmla="*/ 1838325 w 2988951"/>
                <a:gd name="connsiteY111" fmla="*/ 6225076 h 7309052"/>
                <a:gd name="connsiteX112" fmla="*/ 1730375 w 2988951"/>
                <a:gd name="connsiteY112" fmla="*/ 6266351 h 7309052"/>
                <a:gd name="connsiteX113" fmla="*/ 1612900 w 2988951"/>
                <a:gd name="connsiteY113" fmla="*/ 6294926 h 7309052"/>
                <a:gd name="connsiteX114" fmla="*/ 1546225 w 2988951"/>
                <a:gd name="connsiteY114" fmla="*/ 6333027 h 7309052"/>
                <a:gd name="connsiteX115" fmla="*/ 1536700 w 2988951"/>
                <a:gd name="connsiteY115" fmla="*/ 6291751 h 7309052"/>
                <a:gd name="connsiteX116" fmla="*/ 1546225 w 2988951"/>
                <a:gd name="connsiteY116" fmla="*/ 6250476 h 7309052"/>
                <a:gd name="connsiteX117" fmla="*/ 1479550 w 2988951"/>
                <a:gd name="connsiteY117" fmla="*/ 6206026 h 7309052"/>
                <a:gd name="connsiteX118" fmla="*/ 1495425 w 2988951"/>
                <a:gd name="connsiteY118" fmla="*/ 6269526 h 7309052"/>
                <a:gd name="connsiteX119" fmla="*/ 1447800 w 2988951"/>
                <a:gd name="connsiteY119" fmla="*/ 6288576 h 7309052"/>
                <a:gd name="connsiteX120" fmla="*/ 1371600 w 2988951"/>
                <a:gd name="connsiteY120" fmla="*/ 6266352 h 7309052"/>
                <a:gd name="connsiteX121" fmla="*/ 1384300 w 2988951"/>
                <a:gd name="connsiteY121" fmla="*/ 6326676 h 7309052"/>
                <a:gd name="connsiteX122" fmla="*/ 1400175 w 2988951"/>
                <a:gd name="connsiteY122" fmla="*/ 6421927 h 7309052"/>
                <a:gd name="connsiteX123" fmla="*/ 1317625 w 2988951"/>
                <a:gd name="connsiteY123" fmla="*/ 6510826 h 7309052"/>
                <a:gd name="connsiteX124" fmla="*/ 1314450 w 2988951"/>
                <a:gd name="connsiteY124" fmla="*/ 6590202 h 7309052"/>
                <a:gd name="connsiteX125" fmla="*/ 1241425 w 2988951"/>
                <a:gd name="connsiteY125" fmla="*/ 6634651 h 7309052"/>
                <a:gd name="connsiteX126" fmla="*/ 1162050 w 2988951"/>
                <a:gd name="connsiteY126" fmla="*/ 6761652 h 7309052"/>
                <a:gd name="connsiteX127" fmla="*/ 1117600 w 2988951"/>
                <a:gd name="connsiteY127" fmla="*/ 6761651 h 7309052"/>
                <a:gd name="connsiteX128" fmla="*/ 1050925 w 2988951"/>
                <a:gd name="connsiteY128" fmla="*/ 6777526 h 7309052"/>
                <a:gd name="connsiteX129" fmla="*/ 990600 w 2988951"/>
                <a:gd name="connsiteY129" fmla="*/ 6856902 h 7309052"/>
                <a:gd name="connsiteX130" fmla="*/ 606425 w 2988951"/>
                <a:gd name="connsiteY130" fmla="*/ 7022001 h 7309052"/>
                <a:gd name="connsiteX131" fmla="*/ 546100 w 2988951"/>
                <a:gd name="connsiteY131" fmla="*/ 7066452 h 7309052"/>
                <a:gd name="connsiteX132" fmla="*/ 488950 w 2988951"/>
                <a:gd name="connsiteY132" fmla="*/ 7161701 h 7309052"/>
                <a:gd name="connsiteX133" fmla="*/ 352425 w 2988951"/>
                <a:gd name="connsiteY133" fmla="*/ 7260127 h 7309052"/>
                <a:gd name="connsiteX134" fmla="*/ 273050 w 2988951"/>
                <a:gd name="connsiteY134" fmla="*/ 7307751 h 7309052"/>
                <a:gd name="connsiteX135" fmla="*/ 219075 w 2988951"/>
                <a:gd name="connsiteY135" fmla="*/ 7295051 h 7309052"/>
                <a:gd name="connsiteX136" fmla="*/ 136525 w 2988951"/>
                <a:gd name="connsiteY136" fmla="*/ 7272827 h 7309052"/>
                <a:gd name="connsiteX137" fmla="*/ 165100 w 2988951"/>
                <a:gd name="connsiteY137" fmla="*/ 7241076 h 7309052"/>
                <a:gd name="connsiteX138" fmla="*/ 244475 w 2988951"/>
                <a:gd name="connsiteY138" fmla="*/ 7180751 h 7309052"/>
                <a:gd name="connsiteX139" fmla="*/ 177800 w 2988951"/>
                <a:gd name="connsiteY139" fmla="*/ 7171226 h 7309052"/>
                <a:gd name="connsiteX140" fmla="*/ 200025 w 2988951"/>
                <a:gd name="connsiteY140" fmla="*/ 6926752 h 7309052"/>
                <a:gd name="connsiteX141" fmla="*/ 228600 w 2988951"/>
                <a:gd name="connsiteY141" fmla="*/ 6583852 h 7309052"/>
                <a:gd name="connsiteX142" fmla="*/ 257175 w 2988951"/>
                <a:gd name="connsiteY142" fmla="*/ 6567976 h 7309052"/>
                <a:gd name="connsiteX143" fmla="*/ 295275 w 2988951"/>
                <a:gd name="connsiteY143" fmla="*/ 6526701 h 7309052"/>
                <a:gd name="connsiteX144" fmla="*/ 371475 w 2988951"/>
                <a:gd name="connsiteY144" fmla="*/ 6501301 h 7309052"/>
                <a:gd name="connsiteX145" fmla="*/ 311150 w 2988951"/>
                <a:gd name="connsiteY145" fmla="*/ 6447326 h 7309052"/>
                <a:gd name="connsiteX146" fmla="*/ 241300 w 2988951"/>
                <a:gd name="connsiteY146" fmla="*/ 6450501 h 7309052"/>
                <a:gd name="connsiteX147" fmla="*/ 180975 w 2988951"/>
                <a:gd name="connsiteY147" fmla="*/ 6364776 h 7309052"/>
                <a:gd name="connsiteX148" fmla="*/ 146050 w 2988951"/>
                <a:gd name="connsiteY148" fmla="*/ 6364776 h 7309052"/>
                <a:gd name="connsiteX149" fmla="*/ 95250 w 2988951"/>
                <a:gd name="connsiteY149" fmla="*/ 6409227 h 7309052"/>
                <a:gd name="connsiteX150" fmla="*/ 57150 w 2988951"/>
                <a:gd name="connsiteY150" fmla="*/ 6348901 h 7309052"/>
                <a:gd name="connsiteX151" fmla="*/ 0 w 2988951"/>
                <a:gd name="connsiteY151" fmla="*/ 6285402 h 730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2988951" h="7309052">
                  <a:moveTo>
                    <a:pt x="2105025" y="8427"/>
                  </a:moveTo>
                  <a:cubicBezTo>
                    <a:pt x="2098675" y="5781"/>
                    <a:pt x="2080683" y="8955"/>
                    <a:pt x="2066925" y="8426"/>
                  </a:cubicBezTo>
                  <a:cubicBezTo>
                    <a:pt x="2053167" y="7897"/>
                    <a:pt x="2044171" y="-7978"/>
                    <a:pt x="2022475" y="5251"/>
                  </a:cubicBezTo>
                  <a:cubicBezTo>
                    <a:pt x="1998133" y="16892"/>
                    <a:pt x="1956329" y="60284"/>
                    <a:pt x="1936750" y="71926"/>
                  </a:cubicBezTo>
                  <a:cubicBezTo>
                    <a:pt x="1917171" y="83568"/>
                    <a:pt x="1928283" y="112673"/>
                    <a:pt x="1901825" y="122727"/>
                  </a:cubicBezTo>
                  <a:cubicBezTo>
                    <a:pt x="1875367" y="132781"/>
                    <a:pt x="1820863" y="128548"/>
                    <a:pt x="1800225" y="138602"/>
                  </a:cubicBezTo>
                  <a:cubicBezTo>
                    <a:pt x="1779588" y="148656"/>
                    <a:pt x="1763713" y="162414"/>
                    <a:pt x="1758950" y="176701"/>
                  </a:cubicBezTo>
                  <a:cubicBezTo>
                    <a:pt x="1754188" y="190988"/>
                    <a:pt x="1775354" y="209509"/>
                    <a:pt x="1771650" y="224326"/>
                  </a:cubicBezTo>
                  <a:cubicBezTo>
                    <a:pt x="1767946" y="239143"/>
                    <a:pt x="1776413" y="256077"/>
                    <a:pt x="1755775" y="271952"/>
                  </a:cubicBezTo>
                  <a:cubicBezTo>
                    <a:pt x="1735138" y="287827"/>
                    <a:pt x="1675871" y="312168"/>
                    <a:pt x="1647825" y="319576"/>
                  </a:cubicBezTo>
                  <a:cubicBezTo>
                    <a:pt x="1619779" y="326984"/>
                    <a:pt x="1608667" y="292588"/>
                    <a:pt x="1587500" y="291001"/>
                  </a:cubicBezTo>
                  <a:cubicBezTo>
                    <a:pt x="1566333" y="289414"/>
                    <a:pt x="1545696" y="319047"/>
                    <a:pt x="1530350" y="325926"/>
                  </a:cubicBezTo>
                  <a:cubicBezTo>
                    <a:pt x="1515004" y="332805"/>
                    <a:pt x="1510242" y="313226"/>
                    <a:pt x="1495425" y="332276"/>
                  </a:cubicBezTo>
                  <a:cubicBezTo>
                    <a:pt x="1480608" y="351326"/>
                    <a:pt x="1445683" y="401597"/>
                    <a:pt x="1431925" y="424351"/>
                  </a:cubicBezTo>
                  <a:cubicBezTo>
                    <a:pt x="1418167" y="447105"/>
                    <a:pt x="1428221" y="447635"/>
                    <a:pt x="1412875" y="468802"/>
                  </a:cubicBezTo>
                  <a:cubicBezTo>
                    <a:pt x="1397529" y="489969"/>
                    <a:pt x="1336675" y="483618"/>
                    <a:pt x="1339850" y="551351"/>
                  </a:cubicBezTo>
                  <a:cubicBezTo>
                    <a:pt x="1304925" y="587334"/>
                    <a:pt x="1299104" y="668826"/>
                    <a:pt x="1276350" y="706926"/>
                  </a:cubicBezTo>
                  <a:cubicBezTo>
                    <a:pt x="1253596" y="745026"/>
                    <a:pt x="1227137" y="732326"/>
                    <a:pt x="1190625" y="760901"/>
                  </a:cubicBezTo>
                  <a:cubicBezTo>
                    <a:pt x="1154113" y="789476"/>
                    <a:pt x="1095375" y="852447"/>
                    <a:pt x="1057275" y="878376"/>
                  </a:cubicBezTo>
                  <a:cubicBezTo>
                    <a:pt x="1019175" y="904305"/>
                    <a:pt x="991129" y="890548"/>
                    <a:pt x="958850" y="929177"/>
                  </a:cubicBezTo>
                  <a:cubicBezTo>
                    <a:pt x="926571" y="967806"/>
                    <a:pt x="877358" y="1063585"/>
                    <a:pt x="863600" y="1110151"/>
                  </a:cubicBezTo>
                  <a:cubicBezTo>
                    <a:pt x="849842" y="1156717"/>
                    <a:pt x="881592" y="1178413"/>
                    <a:pt x="876300" y="1208576"/>
                  </a:cubicBezTo>
                  <a:cubicBezTo>
                    <a:pt x="871008" y="1238739"/>
                    <a:pt x="868892" y="1248265"/>
                    <a:pt x="857250" y="1262552"/>
                  </a:cubicBezTo>
                  <a:cubicBezTo>
                    <a:pt x="845608" y="1276839"/>
                    <a:pt x="818621" y="1286364"/>
                    <a:pt x="806450" y="1294301"/>
                  </a:cubicBezTo>
                  <a:cubicBezTo>
                    <a:pt x="794279" y="1302238"/>
                    <a:pt x="794808" y="1336105"/>
                    <a:pt x="787400" y="1351451"/>
                  </a:cubicBezTo>
                  <a:cubicBezTo>
                    <a:pt x="779992" y="1366797"/>
                    <a:pt x="767292" y="1370501"/>
                    <a:pt x="762000" y="1386376"/>
                  </a:cubicBezTo>
                  <a:cubicBezTo>
                    <a:pt x="756708" y="1402251"/>
                    <a:pt x="729192" y="1385847"/>
                    <a:pt x="752475" y="1437176"/>
                  </a:cubicBezTo>
                  <a:cubicBezTo>
                    <a:pt x="775758" y="1488505"/>
                    <a:pt x="856192" y="1628735"/>
                    <a:pt x="901700" y="1694352"/>
                  </a:cubicBezTo>
                  <a:cubicBezTo>
                    <a:pt x="947208" y="1759969"/>
                    <a:pt x="999596" y="1804947"/>
                    <a:pt x="1025525" y="1830876"/>
                  </a:cubicBezTo>
                  <a:cubicBezTo>
                    <a:pt x="1051454" y="1856805"/>
                    <a:pt x="1048279" y="1828230"/>
                    <a:pt x="1060450" y="1834051"/>
                  </a:cubicBezTo>
                  <a:cubicBezTo>
                    <a:pt x="1072621" y="1839872"/>
                    <a:pt x="1079500" y="1850984"/>
                    <a:pt x="1098550" y="1865801"/>
                  </a:cubicBezTo>
                  <a:cubicBezTo>
                    <a:pt x="1117600" y="1880618"/>
                    <a:pt x="1145646" y="1923480"/>
                    <a:pt x="1171575" y="1938826"/>
                  </a:cubicBezTo>
                  <a:cubicBezTo>
                    <a:pt x="1197504" y="1954172"/>
                    <a:pt x="1221846" y="1948881"/>
                    <a:pt x="1238250" y="1961052"/>
                  </a:cubicBezTo>
                  <a:cubicBezTo>
                    <a:pt x="1254654" y="1973223"/>
                    <a:pt x="1271058" y="1992801"/>
                    <a:pt x="1270000" y="2011851"/>
                  </a:cubicBezTo>
                  <a:cubicBezTo>
                    <a:pt x="1268942" y="2030901"/>
                    <a:pt x="1231900" y="2053655"/>
                    <a:pt x="1231900" y="2075351"/>
                  </a:cubicBezTo>
                  <a:cubicBezTo>
                    <a:pt x="1231900" y="2097047"/>
                    <a:pt x="1217612" y="2091755"/>
                    <a:pt x="1244600" y="2135676"/>
                  </a:cubicBezTo>
                  <a:cubicBezTo>
                    <a:pt x="1271588" y="2179597"/>
                    <a:pt x="1349375" y="2291252"/>
                    <a:pt x="1397000" y="2338877"/>
                  </a:cubicBezTo>
                  <a:cubicBezTo>
                    <a:pt x="1444625" y="2386502"/>
                    <a:pt x="1496483" y="2398143"/>
                    <a:pt x="1530350" y="2421426"/>
                  </a:cubicBezTo>
                  <a:cubicBezTo>
                    <a:pt x="1564217" y="2444709"/>
                    <a:pt x="1584854" y="2457410"/>
                    <a:pt x="1600200" y="2478577"/>
                  </a:cubicBezTo>
                  <a:cubicBezTo>
                    <a:pt x="1615546" y="2499744"/>
                    <a:pt x="1603904" y="2521968"/>
                    <a:pt x="1622425" y="2548426"/>
                  </a:cubicBezTo>
                  <a:cubicBezTo>
                    <a:pt x="1640946" y="2574884"/>
                    <a:pt x="1679046" y="2602930"/>
                    <a:pt x="1711325" y="2637326"/>
                  </a:cubicBezTo>
                  <a:cubicBezTo>
                    <a:pt x="1743604" y="2671722"/>
                    <a:pt x="1810808" y="2732576"/>
                    <a:pt x="1835150" y="2754801"/>
                  </a:cubicBezTo>
                  <a:cubicBezTo>
                    <a:pt x="1859492" y="2777026"/>
                    <a:pt x="1828800" y="2768030"/>
                    <a:pt x="1844675" y="2777026"/>
                  </a:cubicBezTo>
                  <a:cubicBezTo>
                    <a:pt x="1860550" y="2786022"/>
                    <a:pt x="1898121" y="2791314"/>
                    <a:pt x="1930400" y="2808776"/>
                  </a:cubicBezTo>
                  <a:cubicBezTo>
                    <a:pt x="1962679" y="2826238"/>
                    <a:pt x="2033588" y="2859047"/>
                    <a:pt x="2051050" y="2875451"/>
                  </a:cubicBezTo>
                  <a:cubicBezTo>
                    <a:pt x="2068513" y="2891855"/>
                    <a:pt x="2027238" y="2895030"/>
                    <a:pt x="2019300" y="2904026"/>
                  </a:cubicBezTo>
                  <a:cubicBezTo>
                    <a:pt x="2011362" y="2913022"/>
                    <a:pt x="1998663" y="2922548"/>
                    <a:pt x="2003425" y="2929427"/>
                  </a:cubicBezTo>
                  <a:cubicBezTo>
                    <a:pt x="2008187" y="2936306"/>
                    <a:pt x="2025121" y="2942126"/>
                    <a:pt x="2047875" y="2945301"/>
                  </a:cubicBezTo>
                  <a:cubicBezTo>
                    <a:pt x="2070629" y="2948476"/>
                    <a:pt x="2128308" y="2938951"/>
                    <a:pt x="2139950" y="2948476"/>
                  </a:cubicBezTo>
                  <a:cubicBezTo>
                    <a:pt x="2151592" y="2958001"/>
                    <a:pt x="2125133" y="2990280"/>
                    <a:pt x="2139950" y="2999276"/>
                  </a:cubicBezTo>
                  <a:cubicBezTo>
                    <a:pt x="2154767" y="3008272"/>
                    <a:pt x="2223029" y="2988164"/>
                    <a:pt x="2228850" y="3002451"/>
                  </a:cubicBezTo>
                  <a:cubicBezTo>
                    <a:pt x="2234671" y="3016738"/>
                    <a:pt x="2212446" y="3052193"/>
                    <a:pt x="2219325" y="3059601"/>
                  </a:cubicBezTo>
                  <a:cubicBezTo>
                    <a:pt x="2226204" y="3067009"/>
                    <a:pt x="2253192" y="3027322"/>
                    <a:pt x="2273300" y="3024676"/>
                  </a:cubicBezTo>
                  <a:cubicBezTo>
                    <a:pt x="2293408" y="3022030"/>
                    <a:pt x="2336800" y="3033672"/>
                    <a:pt x="2339975" y="3043726"/>
                  </a:cubicBezTo>
                  <a:cubicBezTo>
                    <a:pt x="2343150" y="3053780"/>
                    <a:pt x="2289704" y="3083414"/>
                    <a:pt x="2289175" y="3107226"/>
                  </a:cubicBezTo>
                  <a:cubicBezTo>
                    <a:pt x="2288646" y="3131038"/>
                    <a:pt x="2318279" y="3142680"/>
                    <a:pt x="2343150" y="3180251"/>
                  </a:cubicBezTo>
                  <a:cubicBezTo>
                    <a:pt x="2368021" y="3217822"/>
                    <a:pt x="2414058" y="3291906"/>
                    <a:pt x="2438400" y="3332652"/>
                  </a:cubicBezTo>
                  <a:cubicBezTo>
                    <a:pt x="2462742" y="3373398"/>
                    <a:pt x="2471208" y="3406735"/>
                    <a:pt x="2489200" y="3424726"/>
                  </a:cubicBezTo>
                  <a:cubicBezTo>
                    <a:pt x="2507192" y="3442717"/>
                    <a:pt x="2534708" y="3425785"/>
                    <a:pt x="2546350" y="3440601"/>
                  </a:cubicBezTo>
                  <a:cubicBezTo>
                    <a:pt x="2557992" y="3455417"/>
                    <a:pt x="2568046" y="3487697"/>
                    <a:pt x="2578100" y="3491401"/>
                  </a:cubicBezTo>
                  <a:cubicBezTo>
                    <a:pt x="2588154" y="3495105"/>
                    <a:pt x="2581804" y="3471293"/>
                    <a:pt x="2590800" y="3462826"/>
                  </a:cubicBezTo>
                  <a:cubicBezTo>
                    <a:pt x="2599796" y="3454359"/>
                    <a:pt x="2623608" y="3437426"/>
                    <a:pt x="2632075" y="3440601"/>
                  </a:cubicBezTo>
                  <a:cubicBezTo>
                    <a:pt x="2640542" y="3443776"/>
                    <a:pt x="2636838" y="3470234"/>
                    <a:pt x="2641600" y="3488226"/>
                  </a:cubicBezTo>
                  <a:cubicBezTo>
                    <a:pt x="2646363" y="3506218"/>
                    <a:pt x="2654829" y="3521034"/>
                    <a:pt x="2660650" y="3548551"/>
                  </a:cubicBezTo>
                  <a:cubicBezTo>
                    <a:pt x="2666471" y="3576068"/>
                    <a:pt x="2661708" y="3598823"/>
                    <a:pt x="2676525" y="3646977"/>
                  </a:cubicBezTo>
                  <a:cubicBezTo>
                    <a:pt x="2691342" y="3695131"/>
                    <a:pt x="2731558" y="3790910"/>
                    <a:pt x="2749550" y="3837476"/>
                  </a:cubicBezTo>
                  <a:cubicBezTo>
                    <a:pt x="2767542" y="3884042"/>
                    <a:pt x="2756958" y="3908913"/>
                    <a:pt x="2765425" y="3942251"/>
                  </a:cubicBezTo>
                  <a:cubicBezTo>
                    <a:pt x="2773892" y="3975589"/>
                    <a:pt x="2788179" y="3999931"/>
                    <a:pt x="2800350" y="4037502"/>
                  </a:cubicBezTo>
                  <a:cubicBezTo>
                    <a:pt x="2812521" y="4075073"/>
                    <a:pt x="2825221" y="4126930"/>
                    <a:pt x="2838450" y="4167676"/>
                  </a:cubicBezTo>
                  <a:cubicBezTo>
                    <a:pt x="2851679" y="4208422"/>
                    <a:pt x="2869671" y="4251284"/>
                    <a:pt x="2879725" y="4281976"/>
                  </a:cubicBezTo>
                  <a:cubicBezTo>
                    <a:pt x="2889779" y="4312668"/>
                    <a:pt x="2910417" y="4335952"/>
                    <a:pt x="2908300" y="4355002"/>
                  </a:cubicBezTo>
                  <a:cubicBezTo>
                    <a:pt x="2906183" y="4374052"/>
                    <a:pt x="2870200" y="4367172"/>
                    <a:pt x="2867025" y="4396276"/>
                  </a:cubicBezTo>
                  <a:cubicBezTo>
                    <a:pt x="2863850" y="4425380"/>
                    <a:pt x="2909887" y="4507401"/>
                    <a:pt x="2911475" y="4535976"/>
                  </a:cubicBezTo>
                  <a:cubicBezTo>
                    <a:pt x="2913063" y="4564551"/>
                    <a:pt x="2870730" y="4533859"/>
                    <a:pt x="2867026" y="4551851"/>
                  </a:cubicBezTo>
                  <a:cubicBezTo>
                    <a:pt x="2863322" y="4569843"/>
                    <a:pt x="2893484" y="4611118"/>
                    <a:pt x="2901950" y="4640751"/>
                  </a:cubicBezTo>
                  <a:cubicBezTo>
                    <a:pt x="2910417" y="4670385"/>
                    <a:pt x="2904596" y="4689965"/>
                    <a:pt x="2917825" y="4729652"/>
                  </a:cubicBezTo>
                  <a:cubicBezTo>
                    <a:pt x="2931054" y="4769339"/>
                    <a:pt x="2974447" y="4848714"/>
                    <a:pt x="2981326" y="4878876"/>
                  </a:cubicBezTo>
                  <a:cubicBezTo>
                    <a:pt x="2988205" y="4909038"/>
                    <a:pt x="2964921" y="4898455"/>
                    <a:pt x="2959100" y="4907451"/>
                  </a:cubicBezTo>
                  <a:cubicBezTo>
                    <a:pt x="2953279" y="4916447"/>
                    <a:pt x="2943754" y="4916447"/>
                    <a:pt x="2946400" y="4932851"/>
                  </a:cubicBezTo>
                  <a:cubicBezTo>
                    <a:pt x="2949046" y="4949255"/>
                    <a:pt x="2982912" y="4986297"/>
                    <a:pt x="2987675" y="5009051"/>
                  </a:cubicBezTo>
                  <a:cubicBezTo>
                    <a:pt x="2992438" y="5031805"/>
                    <a:pt x="2982913" y="5067788"/>
                    <a:pt x="2974975" y="5069376"/>
                  </a:cubicBezTo>
                  <a:cubicBezTo>
                    <a:pt x="2967037" y="5070964"/>
                    <a:pt x="2924175" y="5057205"/>
                    <a:pt x="2911475" y="5040801"/>
                  </a:cubicBezTo>
                  <a:cubicBezTo>
                    <a:pt x="2898775" y="5024397"/>
                    <a:pt x="2912533" y="4971480"/>
                    <a:pt x="2898775" y="4970951"/>
                  </a:cubicBezTo>
                  <a:cubicBezTo>
                    <a:pt x="2885017" y="4970422"/>
                    <a:pt x="2858029" y="4988943"/>
                    <a:pt x="2857500" y="5015401"/>
                  </a:cubicBezTo>
                  <a:cubicBezTo>
                    <a:pt x="2856971" y="5041859"/>
                    <a:pt x="2895071" y="5101126"/>
                    <a:pt x="2901950" y="5126526"/>
                  </a:cubicBezTo>
                  <a:cubicBezTo>
                    <a:pt x="2908829" y="5151926"/>
                    <a:pt x="2909358" y="5153515"/>
                    <a:pt x="2898775" y="5167802"/>
                  </a:cubicBezTo>
                  <a:cubicBezTo>
                    <a:pt x="2888192" y="5182090"/>
                    <a:pt x="2841625" y="5202726"/>
                    <a:pt x="2838450" y="5212251"/>
                  </a:cubicBezTo>
                  <a:cubicBezTo>
                    <a:pt x="2835275" y="5221776"/>
                    <a:pt x="2855913" y="5235534"/>
                    <a:pt x="2867025" y="5244001"/>
                  </a:cubicBezTo>
                  <a:cubicBezTo>
                    <a:pt x="2878137" y="5252468"/>
                    <a:pt x="2900892" y="5251939"/>
                    <a:pt x="2905125" y="5263051"/>
                  </a:cubicBezTo>
                  <a:cubicBezTo>
                    <a:pt x="2909358" y="5274164"/>
                    <a:pt x="2860146" y="5282101"/>
                    <a:pt x="2851150" y="5307501"/>
                  </a:cubicBezTo>
                  <a:cubicBezTo>
                    <a:pt x="2842154" y="5332901"/>
                    <a:pt x="2882900" y="5400634"/>
                    <a:pt x="2882900" y="5421801"/>
                  </a:cubicBezTo>
                  <a:cubicBezTo>
                    <a:pt x="2882900" y="5442968"/>
                    <a:pt x="2868083" y="5436089"/>
                    <a:pt x="2857500" y="5437676"/>
                  </a:cubicBezTo>
                  <a:cubicBezTo>
                    <a:pt x="2846917" y="5439264"/>
                    <a:pt x="2827867" y="5428151"/>
                    <a:pt x="2819400" y="5431326"/>
                  </a:cubicBezTo>
                  <a:cubicBezTo>
                    <a:pt x="2810933" y="5434501"/>
                    <a:pt x="2794000" y="5438205"/>
                    <a:pt x="2800350" y="5453551"/>
                  </a:cubicBezTo>
                  <a:cubicBezTo>
                    <a:pt x="2806700" y="5468897"/>
                    <a:pt x="2856442" y="5497472"/>
                    <a:pt x="2857500" y="5523401"/>
                  </a:cubicBezTo>
                  <a:cubicBezTo>
                    <a:pt x="2858558" y="5549330"/>
                    <a:pt x="2841096" y="5595898"/>
                    <a:pt x="2822575" y="5609127"/>
                  </a:cubicBezTo>
                  <a:cubicBezTo>
                    <a:pt x="2804054" y="5622356"/>
                    <a:pt x="2762250" y="5590076"/>
                    <a:pt x="2746375" y="5602776"/>
                  </a:cubicBezTo>
                  <a:cubicBezTo>
                    <a:pt x="2730500" y="5615476"/>
                    <a:pt x="2752196" y="5682151"/>
                    <a:pt x="2743200" y="5710726"/>
                  </a:cubicBezTo>
                  <a:cubicBezTo>
                    <a:pt x="2734204" y="5739301"/>
                    <a:pt x="2718329" y="5761527"/>
                    <a:pt x="2692400" y="5774227"/>
                  </a:cubicBezTo>
                  <a:cubicBezTo>
                    <a:pt x="2666471" y="5786927"/>
                    <a:pt x="2615671" y="5777930"/>
                    <a:pt x="2587625" y="5786926"/>
                  </a:cubicBezTo>
                  <a:cubicBezTo>
                    <a:pt x="2559579" y="5795922"/>
                    <a:pt x="2569633" y="5826614"/>
                    <a:pt x="2546350" y="5844076"/>
                  </a:cubicBezTo>
                  <a:cubicBezTo>
                    <a:pt x="2523067" y="5861539"/>
                    <a:pt x="2479146" y="5852013"/>
                    <a:pt x="2447925" y="5866301"/>
                  </a:cubicBezTo>
                  <a:cubicBezTo>
                    <a:pt x="2416704" y="5880589"/>
                    <a:pt x="2386542" y="5909694"/>
                    <a:pt x="2359025" y="5929802"/>
                  </a:cubicBezTo>
                  <a:cubicBezTo>
                    <a:pt x="2331508" y="5949910"/>
                    <a:pt x="2306108" y="5974780"/>
                    <a:pt x="2282825" y="5986951"/>
                  </a:cubicBezTo>
                  <a:cubicBezTo>
                    <a:pt x="2259542" y="5999122"/>
                    <a:pt x="2217737" y="6013939"/>
                    <a:pt x="2200275" y="6015526"/>
                  </a:cubicBezTo>
                  <a:cubicBezTo>
                    <a:pt x="2182813" y="6017113"/>
                    <a:pt x="2192867" y="5992243"/>
                    <a:pt x="2178050" y="6006001"/>
                  </a:cubicBezTo>
                  <a:cubicBezTo>
                    <a:pt x="2163233" y="6019759"/>
                    <a:pt x="2144183" y="6067384"/>
                    <a:pt x="2130425" y="6085376"/>
                  </a:cubicBezTo>
                  <a:cubicBezTo>
                    <a:pt x="2116667" y="6103368"/>
                    <a:pt x="2110846" y="6107072"/>
                    <a:pt x="2095500" y="6113951"/>
                  </a:cubicBezTo>
                  <a:cubicBezTo>
                    <a:pt x="2080154" y="6120830"/>
                    <a:pt x="2058987" y="6111834"/>
                    <a:pt x="2041525" y="6113951"/>
                  </a:cubicBezTo>
                  <a:cubicBezTo>
                    <a:pt x="2024063" y="6116068"/>
                    <a:pt x="2009775" y="6119772"/>
                    <a:pt x="1990725" y="6126651"/>
                  </a:cubicBezTo>
                  <a:cubicBezTo>
                    <a:pt x="1971675" y="6133530"/>
                    <a:pt x="1949450" y="6151523"/>
                    <a:pt x="1924050" y="6167927"/>
                  </a:cubicBezTo>
                  <a:cubicBezTo>
                    <a:pt x="1898650" y="6184331"/>
                    <a:pt x="1870604" y="6208672"/>
                    <a:pt x="1838325" y="6225076"/>
                  </a:cubicBezTo>
                  <a:cubicBezTo>
                    <a:pt x="1806046" y="6241480"/>
                    <a:pt x="1767946" y="6252593"/>
                    <a:pt x="1730375" y="6266351"/>
                  </a:cubicBezTo>
                  <a:cubicBezTo>
                    <a:pt x="1692804" y="6280109"/>
                    <a:pt x="1643592" y="6283813"/>
                    <a:pt x="1612900" y="6294926"/>
                  </a:cubicBezTo>
                  <a:cubicBezTo>
                    <a:pt x="1582208" y="6306039"/>
                    <a:pt x="1558925" y="6333556"/>
                    <a:pt x="1546225" y="6333027"/>
                  </a:cubicBezTo>
                  <a:cubicBezTo>
                    <a:pt x="1533525" y="6332498"/>
                    <a:pt x="1536700" y="6305509"/>
                    <a:pt x="1536700" y="6291751"/>
                  </a:cubicBezTo>
                  <a:cubicBezTo>
                    <a:pt x="1536700" y="6277993"/>
                    <a:pt x="1557867" y="6263705"/>
                    <a:pt x="1546225" y="6250476"/>
                  </a:cubicBezTo>
                  <a:cubicBezTo>
                    <a:pt x="1541463" y="6238834"/>
                    <a:pt x="1497012" y="6205497"/>
                    <a:pt x="1479550" y="6206026"/>
                  </a:cubicBezTo>
                  <a:cubicBezTo>
                    <a:pt x="1462088" y="6206555"/>
                    <a:pt x="1500717" y="6255768"/>
                    <a:pt x="1495425" y="6269526"/>
                  </a:cubicBezTo>
                  <a:cubicBezTo>
                    <a:pt x="1490133" y="6283284"/>
                    <a:pt x="1461029" y="6285930"/>
                    <a:pt x="1447800" y="6288576"/>
                  </a:cubicBezTo>
                  <a:cubicBezTo>
                    <a:pt x="1434571" y="6291222"/>
                    <a:pt x="1382183" y="6260002"/>
                    <a:pt x="1371600" y="6266352"/>
                  </a:cubicBezTo>
                  <a:cubicBezTo>
                    <a:pt x="1361017" y="6272702"/>
                    <a:pt x="1392767" y="6311330"/>
                    <a:pt x="1384300" y="6326676"/>
                  </a:cubicBezTo>
                  <a:cubicBezTo>
                    <a:pt x="1375833" y="6342022"/>
                    <a:pt x="1411288" y="6391235"/>
                    <a:pt x="1400175" y="6421927"/>
                  </a:cubicBezTo>
                  <a:cubicBezTo>
                    <a:pt x="1389063" y="6452619"/>
                    <a:pt x="1331913" y="6482780"/>
                    <a:pt x="1317625" y="6510826"/>
                  </a:cubicBezTo>
                  <a:cubicBezTo>
                    <a:pt x="1303338" y="6538872"/>
                    <a:pt x="1327150" y="6569565"/>
                    <a:pt x="1314450" y="6590202"/>
                  </a:cubicBezTo>
                  <a:cubicBezTo>
                    <a:pt x="1301750" y="6610839"/>
                    <a:pt x="1270000" y="6618776"/>
                    <a:pt x="1241425" y="6634651"/>
                  </a:cubicBezTo>
                  <a:cubicBezTo>
                    <a:pt x="1320800" y="6793401"/>
                    <a:pt x="1182688" y="6740485"/>
                    <a:pt x="1162050" y="6761652"/>
                  </a:cubicBezTo>
                  <a:cubicBezTo>
                    <a:pt x="1141413" y="6782819"/>
                    <a:pt x="1136121" y="6759005"/>
                    <a:pt x="1117600" y="6761651"/>
                  </a:cubicBezTo>
                  <a:cubicBezTo>
                    <a:pt x="1099079" y="6764297"/>
                    <a:pt x="1072092" y="6764297"/>
                    <a:pt x="1050925" y="6777526"/>
                  </a:cubicBezTo>
                  <a:cubicBezTo>
                    <a:pt x="1029758" y="6790755"/>
                    <a:pt x="1064683" y="6816156"/>
                    <a:pt x="990600" y="6856902"/>
                  </a:cubicBezTo>
                  <a:cubicBezTo>
                    <a:pt x="916517" y="6897648"/>
                    <a:pt x="676275" y="6987076"/>
                    <a:pt x="606425" y="7022001"/>
                  </a:cubicBezTo>
                  <a:cubicBezTo>
                    <a:pt x="536575" y="7056926"/>
                    <a:pt x="565679" y="7043169"/>
                    <a:pt x="546100" y="7066452"/>
                  </a:cubicBezTo>
                  <a:cubicBezTo>
                    <a:pt x="526521" y="7089735"/>
                    <a:pt x="521229" y="7129422"/>
                    <a:pt x="488950" y="7161701"/>
                  </a:cubicBezTo>
                  <a:cubicBezTo>
                    <a:pt x="456671" y="7193980"/>
                    <a:pt x="388408" y="7235785"/>
                    <a:pt x="352425" y="7260127"/>
                  </a:cubicBezTo>
                  <a:cubicBezTo>
                    <a:pt x="316442" y="7284469"/>
                    <a:pt x="295275" y="7302460"/>
                    <a:pt x="273050" y="7307751"/>
                  </a:cubicBezTo>
                  <a:cubicBezTo>
                    <a:pt x="250825" y="7313042"/>
                    <a:pt x="241829" y="7300872"/>
                    <a:pt x="219075" y="7295051"/>
                  </a:cubicBezTo>
                  <a:cubicBezTo>
                    <a:pt x="196321" y="7289230"/>
                    <a:pt x="145521" y="7281823"/>
                    <a:pt x="136525" y="7272827"/>
                  </a:cubicBezTo>
                  <a:cubicBezTo>
                    <a:pt x="127529" y="7263831"/>
                    <a:pt x="147108" y="7256422"/>
                    <a:pt x="165100" y="7241076"/>
                  </a:cubicBezTo>
                  <a:cubicBezTo>
                    <a:pt x="183092" y="7225730"/>
                    <a:pt x="242358" y="7191863"/>
                    <a:pt x="244475" y="7180751"/>
                  </a:cubicBezTo>
                  <a:cubicBezTo>
                    <a:pt x="246592" y="7169639"/>
                    <a:pt x="182033" y="7215676"/>
                    <a:pt x="177800" y="7171226"/>
                  </a:cubicBezTo>
                  <a:cubicBezTo>
                    <a:pt x="173567" y="7126776"/>
                    <a:pt x="191558" y="7024648"/>
                    <a:pt x="200025" y="6926752"/>
                  </a:cubicBezTo>
                  <a:cubicBezTo>
                    <a:pt x="208492" y="6828856"/>
                    <a:pt x="219075" y="6643648"/>
                    <a:pt x="228600" y="6583852"/>
                  </a:cubicBezTo>
                  <a:cubicBezTo>
                    <a:pt x="238125" y="6524056"/>
                    <a:pt x="246063" y="6577501"/>
                    <a:pt x="257175" y="6567976"/>
                  </a:cubicBezTo>
                  <a:cubicBezTo>
                    <a:pt x="268287" y="6558451"/>
                    <a:pt x="275696" y="6532522"/>
                    <a:pt x="295275" y="6526701"/>
                  </a:cubicBezTo>
                  <a:cubicBezTo>
                    <a:pt x="314854" y="6520880"/>
                    <a:pt x="368829" y="6511355"/>
                    <a:pt x="371475" y="6501301"/>
                  </a:cubicBezTo>
                  <a:cubicBezTo>
                    <a:pt x="374121" y="6491247"/>
                    <a:pt x="332846" y="6455793"/>
                    <a:pt x="311150" y="6447326"/>
                  </a:cubicBezTo>
                  <a:cubicBezTo>
                    <a:pt x="289454" y="6438859"/>
                    <a:pt x="262467" y="6468493"/>
                    <a:pt x="241300" y="6450501"/>
                  </a:cubicBezTo>
                  <a:cubicBezTo>
                    <a:pt x="220133" y="6432509"/>
                    <a:pt x="196850" y="6375889"/>
                    <a:pt x="180975" y="6364776"/>
                  </a:cubicBezTo>
                  <a:cubicBezTo>
                    <a:pt x="165100" y="6353664"/>
                    <a:pt x="160337" y="6357368"/>
                    <a:pt x="146050" y="6364776"/>
                  </a:cubicBezTo>
                  <a:cubicBezTo>
                    <a:pt x="131763" y="6372184"/>
                    <a:pt x="110067" y="6411873"/>
                    <a:pt x="95250" y="6409227"/>
                  </a:cubicBezTo>
                  <a:cubicBezTo>
                    <a:pt x="80433" y="6406581"/>
                    <a:pt x="73025" y="6369539"/>
                    <a:pt x="57150" y="6348901"/>
                  </a:cubicBezTo>
                  <a:cubicBezTo>
                    <a:pt x="41275" y="6328264"/>
                    <a:pt x="6350" y="6297043"/>
                    <a:pt x="0" y="6285402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238394" y="6442195"/>
            <a:ext cx="13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#9Slide05 FS Blonde Script" panose="03000503000000000000" pitchFamily="65" charset="0"/>
              </a:rPr>
              <a:t>8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o</a:t>
            </a:r>
            <a:r>
              <a:rPr lang="en-US" sz="2000" dirty="0" smtClean="0">
                <a:latin typeface="#9Slide05 FS Blonde Script" panose="03000503000000000000" pitchFamily="65" charset="0"/>
              </a:rPr>
              <a:t>34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’</a:t>
            </a:r>
            <a:r>
              <a:rPr lang="en-US" sz="2000" dirty="0" smtClean="0">
                <a:latin typeface="#9Slide05 FS Blonde Script" panose="03000503000000000000" pitchFamily="65" charset="0"/>
              </a:rPr>
              <a:t>B</a:t>
            </a:r>
            <a:endParaRPr lang="en-US" sz="2000" baseline="30000" dirty="0">
              <a:latin typeface="#9Slide05 FS Blonde Script" panose="03000503000000000000" pitchFamily="65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47020" y="2551936"/>
            <a:ext cx="13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#9Slide05 FS Blonde Script" panose="03000503000000000000" pitchFamily="65" charset="0"/>
              </a:rPr>
              <a:t>23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o</a:t>
            </a:r>
            <a:r>
              <a:rPr lang="en-US" sz="2000" dirty="0" smtClean="0">
                <a:latin typeface="#9Slide05 FS Blonde Script" panose="03000503000000000000" pitchFamily="65" charset="0"/>
              </a:rPr>
              <a:t>23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’</a:t>
            </a:r>
            <a:r>
              <a:rPr lang="en-US" sz="2000" dirty="0" smtClean="0">
                <a:latin typeface="#9Slide05 FS Blonde Script" panose="03000503000000000000" pitchFamily="65" charset="0"/>
              </a:rPr>
              <a:t>B</a:t>
            </a:r>
            <a:endParaRPr lang="en-US" sz="2000" baseline="30000" dirty="0"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5037"/>
            <a:ext cx="10526110" cy="10059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NGUYÊN NHÂN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chất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nhiệt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ẩm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4" y="-46596"/>
            <a:ext cx="2921876" cy="3087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6" t="-1018" r="34956" b="1018"/>
          <a:stretch/>
        </p:blipFill>
        <p:spPr>
          <a:xfrm>
            <a:off x="3031759" y="4046034"/>
            <a:ext cx="2054409" cy="22453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594" y="1980203"/>
            <a:ext cx="5547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Việt Nam có tính chất</a:t>
            </a:r>
            <a:r>
              <a:rPr lang="vi-VN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ẨM </a:t>
            </a:r>
            <a:r>
              <a:rPr lang="vi-VN" sz="3200" dirty="0" smtClean="0"/>
              <a:t>do </a:t>
            </a:r>
            <a:r>
              <a:rPr lang="vi-VN" sz="3200" dirty="0"/>
              <a:t>nước ta </a:t>
            </a:r>
            <a:r>
              <a:rPr lang="en-US" sz="3200" dirty="0" err="1" smtClean="0"/>
              <a:t>giáp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biển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Đông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r>
              <a:rPr lang="en-US" sz="3200" dirty="0" smtClean="0"/>
              <a:t> </a:t>
            </a:r>
            <a:r>
              <a:rPr lang="en-US" sz="3200" dirty="0" err="1" smtClean="0"/>
              <a:t>ra</a:t>
            </a:r>
            <a:r>
              <a:rPr lang="en-US" sz="3200" dirty="0" smtClean="0"/>
              <a:t> </a:t>
            </a:r>
            <a:r>
              <a:rPr lang="en-US" sz="3200" dirty="0" err="1" smtClean="0"/>
              <a:t>Thái</a:t>
            </a:r>
            <a:r>
              <a:rPr lang="en-US" sz="3200" dirty="0" smtClean="0"/>
              <a:t> </a:t>
            </a:r>
            <a:r>
              <a:rPr lang="en-US" sz="3200" dirty="0" err="1" smtClean="0"/>
              <a:t>Bình</a:t>
            </a:r>
            <a:r>
              <a:rPr lang="en-US" sz="3200" dirty="0" smtClean="0"/>
              <a:t> </a:t>
            </a:r>
            <a:r>
              <a:rPr lang="en-US" sz="3200" dirty="0" err="1" smtClean="0"/>
              <a:t>Dương</a:t>
            </a:r>
            <a:r>
              <a:rPr lang="en-US" sz="3200" dirty="0" smtClean="0"/>
              <a:t> </a:t>
            </a:r>
            <a:r>
              <a:rPr lang="en-US" sz="3200" dirty="0" err="1" smtClean="0"/>
              <a:t>rộng</a:t>
            </a:r>
            <a:r>
              <a:rPr lang="en-US" sz="3200" dirty="0" smtClean="0"/>
              <a:t> </a:t>
            </a:r>
            <a:r>
              <a:rPr lang="en-US" sz="3200" dirty="0" err="1" smtClean="0"/>
              <a:t>lớn</a:t>
            </a:r>
            <a:r>
              <a:rPr lang="en-US" sz="3200" dirty="0" smtClean="0"/>
              <a:t>, </a:t>
            </a:r>
            <a:r>
              <a:rPr lang="en-US" sz="3200" dirty="0" err="1" smtClean="0"/>
              <a:t>chịu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hưởng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gió</a:t>
            </a:r>
            <a:r>
              <a:rPr lang="en-US" sz="3200" dirty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đi</a:t>
            </a:r>
            <a:r>
              <a:rPr lang="en-US" sz="3200" dirty="0" smtClean="0"/>
              <a:t> qua </a:t>
            </a:r>
            <a:r>
              <a:rPr lang="en-US" sz="3200" dirty="0" err="1" smtClean="0"/>
              <a:t>biển</a:t>
            </a:r>
            <a:r>
              <a:rPr lang="en-US" sz="3200" dirty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độ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ẩm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lớn</a:t>
            </a:r>
            <a:endParaRPr lang="vi-VN" sz="3200" dirty="0">
              <a:solidFill>
                <a:srgbClr val="C00000"/>
              </a:solidFill>
            </a:endParaRPr>
          </a:p>
        </p:txBody>
      </p:sp>
      <p:pic>
        <p:nvPicPr>
          <p:cNvPr id="17" name="image4.png" descr="G:\GIÁO ÁN\12\PPT\2- VTĐL\biển đông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464497" y="2695998"/>
            <a:ext cx="5611254" cy="40646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411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38952"/>
            <a:ext cx="9144000" cy="930724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EM HÃY NHỚ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45429"/>
              </p:ext>
            </p:extLst>
          </p:nvPr>
        </p:nvGraphicFramePr>
        <p:xfrm>
          <a:off x="296227" y="1069676"/>
          <a:ext cx="11608226" cy="55899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50820">
                  <a:extLst>
                    <a:ext uri="{9D8B030D-6E8A-4147-A177-3AD203B41FA5}">
                      <a16:colId xmlns:a16="http://schemas.microsoft.com/office/drawing/2014/main" val="1162407549"/>
                    </a:ext>
                  </a:extLst>
                </a:gridCol>
                <a:gridCol w="5147383">
                  <a:extLst>
                    <a:ext uri="{9D8B030D-6E8A-4147-A177-3AD203B41FA5}">
                      <a16:colId xmlns:a16="http://schemas.microsoft.com/office/drawing/2014/main" val="766414350"/>
                    </a:ext>
                  </a:extLst>
                </a:gridCol>
                <a:gridCol w="4710023">
                  <a:extLst>
                    <a:ext uri="{9D8B030D-6E8A-4147-A177-3AD203B41FA5}">
                      <a16:colId xmlns:a16="http://schemas.microsoft.com/office/drawing/2014/main" val="282416755"/>
                    </a:ext>
                  </a:extLst>
                </a:gridCol>
              </a:tblGrid>
              <a:tr h="94810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Tính chất</a:t>
                      </a:r>
                      <a:endParaRPr lang="en-US" sz="3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Biểu hiện</a:t>
                      </a:r>
                      <a:endParaRPr lang="en-US" sz="3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Nguyên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nhân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258793"/>
                  </a:ext>
                </a:extLst>
              </a:tr>
              <a:tr h="265246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Tính chất nhiệt đới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Lượng bức xạ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Cán cân bức xạ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luôn dương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Nhiệt độ trung bình năm trên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20°C 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Số giờ nắng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nhiều</a:t>
                      </a:r>
                      <a:r>
                        <a:rPr lang="vi-VN" sz="2400" dirty="0">
                          <a:effectLst/>
                        </a:rPr>
                        <a:t>, khoảng 1.400 - 3.000 giờ/năm.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Vị trí địa lí nước ta nằm trong vùng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nội chí tuyến Bắc bán cầu.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056777"/>
                  </a:ext>
                </a:extLst>
              </a:tr>
              <a:tr h="19893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>
                          <a:effectLst/>
                        </a:rPr>
                        <a:t>Tính chất 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Lượng mưa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r>
                        <a:rPr lang="vi-VN" sz="2400" dirty="0">
                          <a:effectLst/>
                        </a:rPr>
                        <a:t>, từ 1.500 - 2.000 mm/năm.</a:t>
                      </a:r>
                      <a:endParaRPr lang="en-US" sz="24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Độ ẩm không khí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cao</a:t>
                      </a:r>
                      <a:r>
                        <a:rPr lang="vi-VN" sz="2400" dirty="0">
                          <a:effectLst/>
                        </a:rPr>
                        <a:t>, trên 80%.</a:t>
                      </a:r>
                      <a:endParaRPr lang="en-US" sz="24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Cân bằng ẩm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luôn dương.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Nước ta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giáp với biển Đông </a:t>
                      </a:r>
                      <a:r>
                        <a:rPr lang="vi-VN" sz="2400" dirty="0">
                          <a:effectLst/>
                        </a:rPr>
                        <a:t>thông ra Thái Bình Dương rộng lớn, chịu ảnh hưởng của gió khi đi qua biển có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độ ẩm lớn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291" y="1401002"/>
            <a:ext cx="11905940" cy="824483"/>
          </a:xfrm>
        </p:spPr>
        <p:txBody>
          <a:bodyPr>
            <a:noAutofit/>
          </a:bodyPr>
          <a:lstStyle/>
          <a:p>
            <a:r>
              <a:rPr lang="en-US" cap="small" dirty="0" smtClean="0">
                <a:solidFill>
                  <a:srgbClr val="C00000"/>
                </a:solidFill>
              </a:rPr>
              <a:t>VỀ NHÀ TÌM HIỂU </a:t>
            </a:r>
            <a:br>
              <a:rPr lang="en-US" cap="small" dirty="0" smtClean="0">
                <a:solidFill>
                  <a:srgbClr val="C00000"/>
                </a:solidFill>
              </a:rPr>
            </a:br>
            <a:r>
              <a:rPr lang="en-US" cap="small" dirty="0" smtClean="0">
                <a:solidFill>
                  <a:srgbClr val="C00000"/>
                </a:solidFill>
              </a:rPr>
              <a:t>CÁC LOẠI GIÓ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1" y="2579612"/>
            <a:ext cx="2639338" cy="4049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992" y="2579612"/>
            <a:ext cx="4824311" cy="4021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72" y="2579612"/>
            <a:ext cx="4144159" cy="4021712"/>
          </a:xfrm>
          <a:prstGeom prst="rect">
            <a:avLst/>
          </a:prstGeom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56942" y="5932252"/>
            <a:ext cx="2682688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cap="small" dirty="0" smtClean="0">
                <a:solidFill>
                  <a:srgbClr val="C00000"/>
                </a:solidFill>
              </a:rPr>
              <a:t>GIÓ MÙA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2829464" y="5932252"/>
            <a:ext cx="4846839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solidFill>
                  <a:srgbClr val="C00000"/>
                </a:solidFill>
              </a:rPr>
              <a:t>GIÓ PHƠN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7862072" y="5932252"/>
            <a:ext cx="4144159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solidFill>
                  <a:srgbClr val="C00000"/>
                </a:solidFill>
              </a:rPr>
              <a:t>GIÓ TÍN PHONG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6" y="448502"/>
            <a:ext cx="1905000" cy="1905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51034" y="119051"/>
            <a:ext cx="2698546" cy="2470700"/>
            <a:chOff x="9351034" y="119051"/>
            <a:chExt cx="2698546" cy="2470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034" y="119051"/>
              <a:ext cx="2698546" cy="2470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639300" y="209550"/>
              <a:ext cx="2190750" cy="461665"/>
            </a:xfrm>
            <a:prstGeom prst="rect">
              <a:avLst/>
            </a:prstGeom>
            <a:solidFill>
              <a:srgbClr val="7DC34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</a:rPr>
                <a:t>Nhiệm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vụ</a:t>
              </a:r>
              <a:r>
                <a:rPr lang="en-US" sz="2400" dirty="0" smtClean="0">
                  <a:solidFill>
                    <a:schemeClr val="bg1"/>
                  </a:solidFill>
                </a:rPr>
                <a:t> ở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nhà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5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7513"/>
            <a:ext cx="9144000" cy="112553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XIN MỜI CHỌN GÓI CÂU HỎI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choose (【Động từ】) Meaning, Usage, and Readings | Engoo W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3429000"/>
            <a:ext cx="36099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187106" y="2427891"/>
            <a:ext cx="1361472" cy="1361472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1</a:t>
            </a:r>
            <a:endParaRPr lang="en-US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2622715" y="2067528"/>
            <a:ext cx="1361472" cy="1361472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2</a:t>
            </a:r>
            <a:endParaRPr lang="en-US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3797081" y="4290465"/>
            <a:ext cx="1361472" cy="1361472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4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796" y="1960563"/>
            <a:ext cx="4537030" cy="45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mat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147" y="1143000"/>
            <a:ext cx="9989389" cy="3290977"/>
          </a:xfrm>
          <a:solidFill>
            <a:srgbClr val="114BAC">
              <a:alpha val="31000"/>
            </a:srgbClr>
          </a:solidFill>
        </p:spPr>
        <p:txBody>
          <a:bodyPr>
            <a:normAutofit fontScale="90000"/>
          </a:bodyPr>
          <a:lstStyle/>
          <a:p>
            <a:r>
              <a:rPr lang="vi-VN" dirty="0">
                <a:solidFill>
                  <a:srgbClr val="FF0000"/>
                </a:solidFill>
              </a:rPr>
              <a:t>CHƯƠNG 2: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FF0000"/>
                </a:solidFill>
              </a:rPr>
              <a:t>ĐẶC </a:t>
            </a:r>
            <a:r>
              <a:rPr lang="vi-VN" dirty="0">
                <a:solidFill>
                  <a:srgbClr val="FF0000"/>
                </a:solidFill>
              </a:rPr>
              <a:t>ĐIỂM KHÍ HẬU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FF0000"/>
                </a:solidFill>
              </a:rPr>
              <a:t>VÀ </a:t>
            </a:r>
            <a:r>
              <a:rPr lang="vi-VN" dirty="0">
                <a:solidFill>
                  <a:srgbClr val="FF0000"/>
                </a:solidFill>
              </a:rPr>
              <a:t>THỦY VĂN VIỆT NAM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Bài 4:  KHÍ HẬU VIỆT NAM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407300" y="5854093"/>
            <a:ext cx="2238704" cy="1261241"/>
            <a:chOff x="9128234" y="5596759"/>
            <a:chExt cx="2238704" cy="1261241"/>
          </a:xfrm>
        </p:grpSpPr>
        <p:sp>
          <p:nvSpPr>
            <p:cNvPr id="5" name="Striped Right Arrow 4"/>
            <p:cNvSpPr/>
            <p:nvPr/>
          </p:nvSpPr>
          <p:spPr>
            <a:xfrm>
              <a:off x="9128234" y="5596759"/>
              <a:ext cx="2238704" cy="1261241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606491" y="5934991"/>
              <a:ext cx="10615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NEXT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598" y="5478539"/>
            <a:ext cx="2255716" cy="1298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01644" y="5093818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3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3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4952" y="129930"/>
            <a:ext cx="8749861" cy="6523117"/>
            <a:chOff x="204951" y="129931"/>
            <a:chExt cx="12665230" cy="62966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51" y="394139"/>
              <a:ext cx="12665230" cy="6032418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36699" y="129931"/>
              <a:ext cx="4318602" cy="1125537"/>
            </a:xfrm>
            <a:prstGeom prst="rect">
              <a:avLst/>
            </a:prstGeom>
            <a:solidFill>
              <a:srgbClr val="3AB5BA"/>
            </a:solidFill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rgbClr val="FFFF00"/>
                  </a:solidFill>
                </a:rPr>
                <a:t>GÓI SỐ 1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46" y="5095378"/>
            <a:ext cx="3944454" cy="1725318"/>
          </a:xfrm>
          <a:prstGeom prst="rect">
            <a:avLst/>
          </a:prstGeom>
        </p:spPr>
      </p:pic>
      <p:pic>
        <p:nvPicPr>
          <p:cNvPr id="21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5961" y="3202224"/>
            <a:ext cx="2680468" cy="1893154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291031369"/>
              </p:ext>
            </p:extLst>
          </p:nvPr>
        </p:nvGraphicFramePr>
        <p:xfrm>
          <a:off x="515882" y="1385399"/>
          <a:ext cx="8128000" cy="47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6" y="422353"/>
            <a:ext cx="2714993" cy="23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839C3FF-4DB7-42A8-8F83-483B1423B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graphicEl>
                                              <a:dgm id="{F839C3FF-4DB7-42A8-8F83-483B1423B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FD44833-AA1D-4EB9-AD38-0F5FE03C5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graphicEl>
                                              <a:dgm id="{7FD44833-AA1D-4EB9-AD38-0F5FE03C5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F1DA7D5-D7B5-48E2-A07E-732ED4B1D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graphicEl>
                                              <a:dgm id="{8F1DA7D5-D7B5-48E2-A07E-732ED4B1D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6679FEC-36EE-4527-A445-517DB64F0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graphicEl>
                                              <a:dgm id="{46679FEC-36EE-4527-A445-517DB64F0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4952" y="129930"/>
            <a:ext cx="8749861" cy="6523117"/>
            <a:chOff x="204951" y="129931"/>
            <a:chExt cx="12665230" cy="62966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51" y="394139"/>
              <a:ext cx="12665230" cy="6032418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36699" y="129931"/>
              <a:ext cx="4318602" cy="1125537"/>
            </a:xfrm>
            <a:prstGeom prst="rect">
              <a:avLst/>
            </a:prstGeom>
            <a:solidFill>
              <a:srgbClr val="3AB5BA"/>
            </a:solidFill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rgbClr val="FFFF00"/>
                  </a:solidFill>
                </a:rPr>
                <a:t>GÓI SỐ 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46" y="5095378"/>
            <a:ext cx="3944454" cy="1725318"/>
          </a:xfrm>
          <a:prstGeom prst="rect">
            <a:avLst/>
          </a:prstGeom>
        </p:spPr>
      </p:pic>
      <p:pic>
        <p:nvPicPr>
          <p:cNvPr id="21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5961" y="3202224"/>
            <a:ext cx="2680468" cy="1893154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10850171"/>
              </p:ext>
            </p:extLst>
          </p:nvPr>
        </p:nvGraphicFramePr>
        <p:xfrm>
          <a:off x="515882" y="1385399"/>
          <a:ext cx="8128000" cy="47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6" y="422353"/>
            <a:ext cx="2714993" cy="23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C520D96-3670-41A5-BECA-73D9CDD32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>
                                            <p:graphicEl>
                                              <a:dgm id="{4C520D96-3670-41A5-BECA-73D9CDD32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87F4CA1-9FF0-4511-8FFD-E1BE729F3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>
                                            <p:graphicEl>
                                              <a:dgm id="{587F4CA1-9FF0-4511-8FFD-E1BE729F3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10A2184-561E-4542-9324-EC2164926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>
                                            <p:graphicEl>
                                              <a:dgm id="{510A2184-561E-4542-9324-EC2164926C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8851E27-E63C-4EDF-8E11-0844F4134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graphicEl>
                                              <a:dgm id="{A8851E27-E63C-4EDF-8E11-0844F4134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4952" y="129930"/>
            <a:ext cx="8749861" cy="6523117"/>
            <a:chOff x="204951" y="129931"/>
            <a:chExt cx="12665230" cy="62966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51" y="394139"/>
              <a:ext cx="12665230" cy="6032418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36699" y="129931"/>
              <a:ext cx="4318602" cy="1125537"/>
            </a:xfrm>
            <a:prstGeom prst="rect">
              <a:avLst/>
            </a:prstGeom>
            <a:solidFill>
              <a:srgbClr val="3AB5BA"/>
            </a:solidFill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rgbClr val="FFFF00"/>
                  </a:solidFill>
                </a:rPr>
                <a:t>GÓI SỐ 3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46" y="5095378"/>
            <a:ext cx="3944454" cy="1725318"/>
          </a:xfrm>
          <a:prstGeom prst="rect">
            <a:avLst/>
          </a:prstGeom>
        </p:spPr>
      </p:pic>
      <p:pic>
        <p:nvPicPr>
          <p:cNvPr id="21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5961" y="3202224"/>
            <a:ext cx="2680468" cy="1893154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88016568"/>
              </p:ext>
            </p:extLst>
          </p:nvPr>
        </p:nvGraphicFramePr>
        <p:xfrm>
          <a:off x="515882" y="1385399"/>
          <a:ext cx="8128000" cy="47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6" y="422353"/>
            <a:ext cx="2714993" cy="23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28B394C-2D83-4B7E-ADF2-106D624E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>
                                            <p:graphicEl>
                                              <a:dgm id="{228B394C-2D83-4B7E-ADF2-106D624EC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8FE9BD2-D2B9-4DE4-8E70-EA95621CC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>
                                            <p:graphicEl>
                                              <a:dgm id="{58FE9BD2-D2B9-4DE4-8E70-EA95621CC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D4BCC39-158C-46A5-A57B-844A5A9C3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>
                                            <p:graphicEl>
                                              <a:dgm id="{9D4BCC39-158C-46A5-A57B-844A5A9C3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128F23-01F4-4844-94A9-EC9669BF4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graphicEl>
                                              <a:dgm id="{72128F23-01F4-4844-94A9-EC9669BF4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204" y="0"/>
            <a:ext cx="82051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499" y="512763"/>
            <a:ext cx="3196459" cy="8794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MỤC TIÊU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78186883"/>
              </p:ext>
            </p:extLst>
          </p:nvPr>
        </p:nvGraphicFramePr>
        <p:xfrm>
          <a:off x="3543300" y="2133600"/>
          <a:ext cx="83439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07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41313"/>
            <a:ext cx="9144000" cy="806451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C00000"/>
                </a:solidFill>
              </a:rPr>
              <a:t>Hình thành kiến thức mới </a:t>
            </a:r>
            <a:endParaRPr lang="en-US" sz="4800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0987470"/>
              </p:ext>
            </p:extLst>
          </p:nvPr>
        </p:nvGraphicFramePr>
        <p:xfrm>
          <a:off x="-1054100" y="1222376"/>
          <a:ext cx="11360150" cy="556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778" y="3604238"/>
            <a:ext cx="2330755" cy="3179150"/>
          </a:xfrm>
          <a:prstGeom prst="rect">
            <a:avLst/>
          </a:prstGeom>
        </p:spPr>
      </p:pic>
      <p:grpSp>
        <p:nvGrpSpPr>
          <p:cNvPr id="7" name="Nhóm 16">
            <a:extLst>
              <a:ext uri="{FF2B5EF4-FFF2-40B4-BE49-F238E27FC236}">
                <a16:creationId xmlns:a16="http://schemas.microsoft.com/office/drawing/2014/main" id="{D93F714F-27B9-406E-8AC0-8029D106F566}"/>
              </a:ext>
            </a:extLst>
          </p:cNvPr>
          <p:cNvGrpSpPr/>
          <p:nvPr/>
        </p:nvGrpSpPr>
        <p:grpSpPr>
          <a:xfrm>
            <a:off x="316933" y="1147764"/>
            <a:ext cx="1817234" cy="980186"/>
            <a:chOff x="2976836" y="5475792"/>
            <a:chExt cx="2040531" cy="1076325"/>
          </a:xfrm>
        </p:grpSpPr>
        <p:pic>
          <p:nvPicPr>
            <p:cNvPr id="8" name="Picture 2" descr="Yellow Glass Sphere Isolated On A White. 3d Illustration Stock ...">
              <a:extLst>
                <a:ext uri="{FF2B5EF4-FFF2-40B4-BE49-F238E27FC236}">
                  <a16:creationId xmlns:a16="http://schemas.microsoft.com/office/drawing/2014/main" id="{3C4B1970-A47B-40D3-B789-E784D0DBC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35" b="91593" l="9417" r="90583">
                          <a14:foregroundMark x1="9865" y1="47788" x2="9865" y2="47788"/>
                          <a14:foregroundMark x1="46188" y1="91593" x2="46188" y2="91593"/>
                          <a14:foregroundMark x1="60538" y1="90708" x2="60538" y2="90708"/>
                          <a14:foregroundMark x1="90583" y1="49558" x2="90583" y2="49558"/>
                          <a14:foregroundMark x1="63229" y1="91593" x2="63229" y2="91593"/>
                          <a14:foregroundMark x1="66368" y1="87611" x2="66368" y2="87611"/>
                          <a14:backgroundMark x1="63229" y1="92035" x2="63229" y2="92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836" y="5475792"/>
              <a:ext cx="1062038" cy="10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Hình ảnh 15">
              <a:extLst>
                <a:ext uri="{FF2B5EF4-FFF2-40B4-BE49-F238E27FC236}">
                  <a16:creationId xmlns:a16="http://schemas.microsoft.com/office/drawing/2014/main" id="{559BB956-DA88-4A97-A50C-1252ABD54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0381" y="5553666"/>
              <a:ext cx="1956986" cy="92057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39353" r="9961" b="13143"/>
          <a:stretch/>
        </p:blipFill>
        <p:spPr>
          <a:xfrm>
            <a:off x="99225" y="3183677"/>
            <a:ext cx="1163526" cy="1638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BC6D43-E251-45F3-8E4C-90FA6FC1D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3681" y="1052001"/>
            <a:ext cx="3562722" cy="23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4202" y="225501"/>
            <a:ext cx="7399283" cy="1595724"/>
          </a:xfrm>
        </p:spPr>
        <p:txBody>
          <a:bodyPr>
            <a:normAutofit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1/ </a:t>
            </a:r>
            <a:r>
              <a:rPr lang="vi-VN" sz="4800" cap="small" dirty="0" smtClean="0">
                <a:solidFill>
                  <a:srgbClr val="C00000"/>
                </a:solidFill>
              </a:rPr>
              <a:t>KHÍ </a:t>
            </a:r>
            <a:r>
              <a:rPr lang="vi-VN" sz="4800" cap="small" dirty="0">
                <a:solidFill>
                  <a:srgbClr val="C00000"/>
                </a:solidFill>
              </a:rPr>
              <a:t>HẬU NHIỆT ĐỚI </a:t>
            </a:r>
            <a:r>
              <a:rPr lang="vi-VN" sz="4800" cap="small" dirty="0" smtClean="0">
                <a:solidFill>
                  <a:srgbClr val="C00000"/>
                </a:solidFill>
              </a:rPr>
              <a:t>ẨM</a:t>
            </a:r>
            <a:r>
              <a:rPr lang="en-US" sz="4800" cap="small" dirty="0" smtClean="0">
                <a:solidFill>
                  <a:srgbClr val="C00000"/>
                </a:solidFill>
              </a:rPr>
              <a:t/>
            </a:r>
            <a:br>
              <a:rPr lang="en-US" sz="4800" cap="small" dirty="0" smtClean="0">
                <a:solidFill>
                  <a:srgbClr val="C00000"/>
                </a:solidFill>
              </a:rPr>
            </a:br>
            <a:r>
              <a:rPr lang="en-US" sz="4800" cap="small" dirty="0" smtClean="0">
                <a:solidFill>
                  <a:srgbClr val="C00000"/>
                </a:solidFill>
              </a:rPr>
              <a:t>a/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tính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chất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nhiệt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382" y="2853725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Hoạt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động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Cặp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đôi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75179" y="2853726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Phân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tích</a:t>
            </a: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3600" dirty="0" err="1">
                <a:solidFill>
                  <a:schemeClr val="bg1"/>
                </a:solidFill>
              </a:rPr>
              <a:t>Bảng</a:t>
            </a:r>
            <a:r>
              <a:rPr lang="en-US" sz="3600" dirty="0">
                <a:solidFill>
                  <a:schemeClr val="bg1"/>
                </a:solidFill>
              </a:rPr>
              <a:t> 4.1.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524976" y="2853726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Chứng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minh </a:t>
            </a:r>
            <a:r>
              <a:rPr lang="en-US" sz="3600" dirty="0" smtClean="0">
                <a:solidFill>
                  <a:schemeClr val="bg1"/>
                </a:solidFill>
              </a:rPr>
              <a:t>t/c </a:t>
            </a:r>
            <a:r>
              <a:rPr lang="en-US" sz="3600" dirty="0" err="1" smtClean="0">
                <a:solidFill>
                  <a:schemeClr val="bg1"/>
                </a:solidFill>
              </a:rPr>
              <a:t>nhiệt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đới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674772" y="2853726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Thời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gian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 </a:t>
            </a:r>
            <a:r>
              <a:rPr lang="en-US" sz="3600" dirty="0" err="1">
                <a:solidFill>
                  <a:schemeClr val="bg1"/>
                </a:solidFill>
              </a:rPr>
              <a:t>phút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6" y="4379560"/>
            <a:ext cx="2133482" cy="200547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86" y="4379560"/>
            <a:ext cx="2192014" cy="197478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59" y="4805707"/>
            <a:ext cx="2119645" cy="1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30" y="4461449"/>
            <a:ext cx="2162387" cy="2063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9" b="79890"/>
          <a:stretch/>
        </p:blipFill>
        <p:spPr>
          <a:xfrm>
            <a:off x="135687" y="225501"/>
            <a:ext cx="2495131" cy="21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327</TotalTime>
  <Words>936</Words>
  <Application>Microsoft Office PowerPoint</Application>
  <PresentationFormat>Widescreen</PresentationFormat>
  <Paragraphs>212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Arima Madurai Bold</vt:lpstr>
      <vt:lpstr>#9Slide03 Cabin Condensed Bold</vt:lpstr>
      <vt:lpstr>#9Slide03 Cabin Condensed Bold (Body)</vt:lpstr>
      <vt:lpstr>#9Slide03 Oswald</vt:lpstr>
      <vt:lpstr>#9Slide05 FS Blonde Script</vt:lpstr>
      <vt:lpstr>#9Slide07 IcielBC Cubano Normal (Headings)</vt:lpstr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XIN MỜI CHỌN GÓI CÂU HỎI</vt:lpstr>
      <vt:lpstr>CHƯƠNG 2:  ĐẶC ĐIỂM KHÍ HẬU  VÀ THỦY VĂN VIỆT NAM Bài 4:  KHÍ HẬU VIỆT NAM</vt:lpstr>
      <vt:lpstr>PowerPoint Presentation</vt:lpstr>
      <vt:lpstr>PowerPoint Presentation</vt:lpstr>
      <vt:lpstr>PowerPoint Presentation</vt:lpstr>
      <vt:lpstr>MỤC TIÊU</vt:lpstr>
      <vt:lpstr>Hình thành kiến thức mới </vt:lpstr>
      <vt:lpstr>1/ KHÍ HẬU NHIỆT ĐỚI ẨM a/ tính chất nhiệt</vt:lpstr>
      <vt:lpstr>1/ KHÍ HẬU NHIỆT ĐỚI ẨM a/ tính chất nhiệt</vt:lpstr>
      <vt:lpstr>1/ KHÍ HẬU NHIỆT ĐỚI ẨM b/ tính chất ẩm</vt:lpstr>
      <vt:lpstr>ĐIỀN TỪ CÒN THIẺU VÀO CHỖ TRỐNG</vt:lpstr>
      <vt:lpstr>NHIỆT ĐỘ CỦA VIỆT NAM CAO</vt:lpstr>
      <vt:lpstr>VIỆT NAM CÓ LƯỢNG MƯA CAO</vt:lpstr>
      <vt:lpstr>NGUYÊN NHÂN Của tính chất nhiệt và ẩm</vt:lpstr>
      <vt:lpstr>NGUYÊN NHÂN Của tính chất nhiệt và ẩm</vt:lpstr>
      <vt:lpstr>EM HÃY NHỚ</vt:lpstr>
      <vt:lpstr>VỀ NHÀ TÌM HIỂU  CÁC LOẠI GIÓ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2: ĐẶC ĐIỂM KHÍ HẬU VÀ THỦY VĂN VIỆT NAM Bài 6: ĐẶC  ĐIỂM  KHÍ  HẬU</dc:title>
  <dc:creator>Admin</dc:creator>
  <cp:lastModifiedBy>Admin</cp:lastModifiedBy>
  <cp:revision>97</cp:revision>
  <dcterms:created xsi:type="dcterms:W3CDTF">2023-07-08T00:41:34Z</dcterms:created>
  <dcterms:modified xsi:type="dcterms:W3CDTF">2023-07-11T08:46:00Z</dcterms:modified>
</cp:coreProperties>
</file>